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76CEA3-2F0E-4413-B85C-585DD7281508}">
  <a:tblStyle styleId="{A276CEA3-2F0E-4413-B85C-585DD72815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swald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Averag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5fa5673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5fa5673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Social science coding on misclassified reviews could have given us a lot of clues (maybe the labels were just wrong?)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only ~3% difference between training and validation so could have increased units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 We didn’t know about quasi-RNN until this Tuesday but it’s a much faster LSTM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Do we have other tips about what helps?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5bec93eb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5bec93eb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Further work is phase 2. If there’s stuff that might have been cool to do add it on the previous slide. Jeg ved ikke hvorfor jeg skriver på engelsk her.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0e23ea02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0e23ea02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0e23ea02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0e23ea02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Hvordan får man de bullets som I har brugt på de andre slides?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Figurer?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494a6c3b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494a6c3b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LIAM - du fjernede the good shit. 185k forskellige tokens efter tokenization. 86k efter vi fjerner dem som kun fandtes en gang i training data.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494a6c3b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494a6c3b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0e23ea02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0e23ea02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-"/>
            </a:pPr>
            <a:r>
              <a:rPr lang="da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 if token is there and 0 if not (binary BOW)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5bec93e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5bec93e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60374a9b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60374a9b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I think the embeddings were unfrozen after 13 epochs.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60374a9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60374a9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Phase 1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Jean-Marie Niyodusenga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Neat things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Stuff I could have done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dk1"/>
                </a:solidFill>
              </a:rPr>
              <a:t>P</a:t>
            </a:r>
            <a:r>
              <a:rPr lang="da">
                <a:solidFill>
                  <a:schemeClr val="dk1"/>
                </a:solidFill>
              </a:rPr>
              <a:t>rint rows that were </a:t>
            </a:r>
            <a:r>
              <a:rPr lang="da">
                <a:solidFill>
                  <a:schemeClr val="dk1"/>
                </a:solidFill>
              </a:rPr>
              <a:t>misclassified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dk1"/>
                </a:solidFill>
              </a:rPr>
              <a:t>Reversed the text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dk1"/>
                </a:solidFill>
              </a:rPr>
              <a:t>More units on GRU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dk1"/>
                </a:solidFill>
              </a:rPr>
              <a:t>qRNN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dk1"/>
                </a:solidFill>
              </a:rPr>
              <a:t>Tested on summary as well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dk1"/>
                </a:solidFill>
              </a:rPr>
              <a:t>CuDNN ! (Mo, Marius, Margrethe, Therese)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" name="Google Shape;137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Did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dk1"/>
                </a:solidFill>
              </a:rPr>
              <a:t>Printed tokens not in pre-trained set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dk1"/>
                </a:solidFill>
              </a:rPr>
              <a:t>Worked on only 10% of training data or only summaries or reviews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Further work: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92539"/>
            <a:ext cx="9143999" cy="2121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Overview: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da">
                <a:solidFill>
                  <a:schemeClr val="dk1"/>
                </a:solidFill>
              </a:rPr>
              <a:t>Exploratory Data Analysis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da">
                <a:solidFill>
                  <a:schemeClr val="dk1"/>
                </a:solidFill>
              </a:rPr>
              <a:t>Tokenization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da">
                <a:solidFill>
                  <a:schemeClr val="dk1"/>
                </a:solidFill>
              </a:rPr>
              <a:t>Display Results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da">
                <a:solidFill>
                  <a:schemeClr val="dk1"/>
                </a:solidFill>
              </a:rPr>
              <a:t>Models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da">
                <a:solidFill>
                  <a:schemeClr val="dk1"/>
                </a:solidFill>
              </a:rPr>
              <a:t>Error Analysis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da">
                <a:solidFill>
                  <a:schemeClr val="dk1"/>
                </a:solidFill>
              </a:rPr>
              <a:t>Further work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50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EDA: 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702350"/>
            <a:ext cx="4492200" cy="25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a">
                <a:solidFill>
                  <a:schemeClr val="dk1"/>
                </a:solidFill>
              </a:rPr>
              <a:t>Coding (social science) - 20 mins with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a">
                <a:solidFill>
                  <a:schemeClr val="dk1"/>
                </a:solidFill>
              </a:rPr>
              <a:t>random samples then discussion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da">
                <a:solidFill>
                  <a:schemeClr val="dk1"/>
                </a:solidFill>
              </a:rPr>
              <a:t>Punctuation was important (particularly ‘!’ and ‘?’)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da">
                <a:solidFill>
                  <a:schemeClr val="dk1"/>
                </a:solidFill>
              </a:rPr>
              <a:t>Capitalization also seemed to matter but couldn’t find a way to get it into model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a">
                <a:solidFill>
                  <a:schemeClr val="dk1"/>
                </a:solidFill>
              </a:rPr>
              <a:t>Trends: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3050" y="2815350"/>
            <a:ext cx="3169323" cy="22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049" y="473325"/>
            <a:ext cx="3169350" cy="2207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600" y="2815350"/>
            <a:ext cx="4669616" cy="22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Tokenization: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a">
                <a:solidFill>
                  <a:schemeClr val="dk1"/>
                </a:solidFill>
              </a:rPr>
              <a:t>Tools:  NLTK, Regular Expressions and Contractions.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a">
                <a:solidFill>
                  <a:schemeClr val="dk1"/>
                </a:solidFill>
              </a:rPr>
              <a:t>Using GloVe Embedding: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da">
                <a:solidFill>
                  <a:schemeClr val="dk1"/>
                </a:solidFill>
              </a:rPr>
              <a:t>5.6k tokens did not exist in the embedding (GloVe 42B)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da">
                <a:solidFill>
                  <a:schemeClr val="dk1"/>
                </a:solidFill>
              </a:rPr>
              <a:t>Discarded tokens that only appeared once.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dk1"/>
                </a:solidFill>
              </a:rPr>
              <a:t>Finds: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a">
                <a:solidFill>
                  <a:schemeClr val="dk1"/>
                </a:solidFill>
              </a:rPr>
              <a:t>Compare tokens from pre-trained embedding with our own to optimize tokenizer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Model Accuracies:</a:t>
            </a:r>
            <a:endParaRPr/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570950" y="131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{A276CEA3-2F0E-4413-B85C-585DD7281508}</a:tableStyleId>
              </a:tblPr>
              <a:tblGrid>
                <a:gridCol w="2006950"/>
                <a:gridCol w="2006950"/>
                <a:gridCol w="2006950"/>
                <a:gridCol w="2006950"/>
              </a:tblGrid>
              <a:tr h="51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Training 80%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Test 10%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Validation 10%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All positive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~ 50%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~ 50%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~ 50%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Log reg (SAG L2)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~ 0.97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~ 0.87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~ 0.87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GRU summary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~ 0.86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~ </a:t>
                      </a:r>
                      <a:r>
                        <a:rPr lang="da">
                          <a:solidFill>
                            <a:schemeClr val="dk1"/>
                          </a:solidFill>
                        </a:rPr>
                        <a:t>0.83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GRU reviews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~ 0.94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~ </a:t>
                      </a:r>
                      <a:r>
                        <a:rPr lang="da">
                          <a:solidFill>
                            <a:schemeClr val="dk1"/>
                          </a:solidFill>
                        </a:rPr>
                        <a:t>0.92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GRU combined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~ </a:t>
                      </a:r>
                      <a:r>
                        <a:rPr lang="da">
                          <a:solidFill>
                            <a:schemeClr val="dk1"/>
                          </a:solidFill>
                        </a:rPr>
                        <a:t>0.96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~ 0.94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~ </a:t>
                      </a:r>
                      <a:r>
                        <a:rPr lang="da">
                          <a:solidFill>
                            <a:schemeClr val="dk1"/>
                          </a:solidFill>
                        </a:rPr>
                        <a:t>0.93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a">
                <a:solidFill>
                  <a:schemeClr val="dk1"/>
                </a:solidFill>
              </a:rPr>
              <a:t>Review Text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a">
                <a:solidFill>
                  <a:schemeClr val="dk1"/>
                </a:solidFill>
              </a:rPr>
              <a:t>SAG: minimize finite sums with stochastic average gradient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a">
                <a:solidFill>
                  <a:schemeClr val="dk1"/>
                </a:solidFill>
              </a:rPr>
              <a:t>L2 </a:t>
            </a:r>
            <a:r>
              <a:rPr lang="da">
                <a:solidFill>
                  <a:schemeClr val="dk1"/>
                </a:solidFill>
              </a:rPr>
              <a:t>regularization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dk1"/>
                </a:solidFill>
              </a:rPr>
              <a:t>Training accuracy: 	97%</a:t>
            </a:r>
            <a:br>
              <a:rPr lang="da">
                <a:solidFill>
                  <a:schemeClr val="dk1"/>
                </a:solidFill>
              </a:rPr>
            </a:br>
            <a:r>
              <a:rPr lang="da">
                <a:solidFill>
                  <a:schemeClr val="dk1"/>
                </a:solidFill>
              </a:rPr>
              <a:t>Validation </a:t>
            </a:r>
            <a:r>
              <a:rPr lang="da">
                <a:solidFill>
                  <a:schemeClr val="dk1"/>
                </a:solidFill>
              </a:rPr>
              <a:t>accuracy: 	87%</a:t>
            </a:r>
            <a:br>
              <a:rPr lang="da">
                <a:solidFill>
                  <a:schemeClr val="dk1"/>
                </a:solidFill>
              </a:rPr>
            </a:br>
            <a:r>
              <a:rPr lang="da">
                <a:solidFill>
                  <a:schemeClr val="dk1"/>
                </a:solidFill>
              </a:rPr>
              <a:t>Test </a:t>
            </a:r>
            <a:r>
              <a:rPr lang="da">
                <a:solidFill>
                  <a:schemeClr val="dk1"/>
                </a:solidFill>
              </a:rPr>
              <a:t>accuracy: 		87%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Logistic Regression 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86925"/>
            <a:ext cx="3860850" cy="25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GRU model 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dk1"/>
                </a:solidFill>
              </a:rPr>
              <a:t>Tried adding ‘word counts’ and ‘year’ to Concatenate layer but no improvement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dk1"/>
                </a:solidFill>
              </a:rPr>
              <a:t>batch size 128, early stopping ‘min’ patience=3, </a:t>
            </a:r>
            <a:r>
              <a:rPr lang="da">
                <a:solidFill>
                  <a:schemeClr val="dk1"/>
                </a:solidFill>
              </a:rPr>
              <a:t>Nesterov Adam</a:t>
            </a:r>
            <a:r>
              <a:rPr lang="da">
                <a:solidFill>
                  <a:schemeClr val="dk1"/>
                </a:solidFill>
              </a:rPr>
              <a:t>, drop-out 0.3 / 0.4</a:t>
            </a:r>
            <a:r>
              <a:rPr lang="da">
                <a:solidFill>
                  <a:schemeClr val="dk1"/>
                </a:solidFill>
              </a:rPr>
              <a:t>, mask padding, unroll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da">
                <a:solidFill>
                  <a:schemeClr val="dk1"/>
                </a:solidFill>
              </a:rPr>
              <a:t>lr=0.0006, fixed embeddings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da">
                <a:solidFill>
                  <a:schemeClr val="dk1"/>
                </a:solidFill>
              </a:rPr>
              <a:t>lr=0.00006, trainable embeddings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da">
                <a:solidFill>
                  <a:schemeClr val="dk1"/>
                </a:solidFill>
              </a:rPr>
              <a:t>lr=0.00006, epochs=2, on validation+test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dk1"/>
                </a:solidFill>
              </a:rPr>
              <a:t>Step 3 only before putting model into production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5100225" y="796075"/>
            <a:ext cx="1303074" cy="501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summary</a:t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7191925" y="796075"/>
            <a:ext cx="1303074" cy="501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review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max len 500</a:t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5100150" y="2497850"/>
            <a:ext cx="1303200" cy="50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GRU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100 units</a:t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5100225" y="1646900"/>
            <a:ext cx="3394800" cy="50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embedding, GloVe 42B 300d</a:t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7191950" y="2497850"/>
            <a:ext cx="1303200" cy="50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GRU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150 units</a:t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6156025" y="3348800"/>
            <a:ext cx="1303200" cy="50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concat</a:t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6156087" y="4199750"/>
            <a:ext cx="1303074" cy="501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sentiment</a:t>
            </a:r>
            <a:endParaRPr/>
          </a:p>
        </p:txBody>
      </p:sp>
      <p:cxnSp>
        <p:nvCxnSpPr>
          <p:cNvPr id="108" name="Google Shape;108;p19"/>
          <p:cNvCxnSpPr>
            <a:stCxn id="103" idx="2"/>
            <a:endCxn id="106" idx="1"/>
          </p:cNvCxnSpPr>
          <p:nvPr/>
        </p:nvCxnSpPr>
        <p:spPr>
          <a:xfrm>
            <a:off x="5751750" y="2999750"/>
            <a:ext cx="404400" cy="60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9"/>
          <p:cNvCxnSpPr>
            <a:stCxn id="105" idx="2"/>
            <a:endCxn id="106" idx="3"/>
          </p:cNvCxnSpPr>
          <p:nvPr/>
        </p:nvCxnSpPr>
        <p:spPr>
          <a:xfrm flipH="1">
            <a:off x="7459250" y="2999750"/>
            <a:ext cx="384300" cy="60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9"/>
          <p:cNvCxnSpPr>
            <a:stCxn id="111" idx="2"/>
            <a:endCxn id="103" idx="0"/>
          </p:cNvCxnSpPr>
          <p:nvPr/>
        </p:nvCxnSpPr>
        <p:spPr>
          <a:xfrm>
            <a:off x="5751750" y="2148650"/>
            <a:ext cx="0" cy="34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9"/>
          <p:cNvCxnSpPr/>
          <p:nvPr/>
        </p:nvCxnSpPr>
        <p:spPr>
          <a:xfrm>
            <a:off x="5751738" y="1297850"/>
            <a:ext cx="0" cy="34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9"/>
          <p:cNvCxnSpPr/>
          <p:nvPr/>
        </p:nvCxnSpPr>
        <p:spPr>
          <a:xfrm>
            <a:off x="7843450" y="1297850"/>
            <a:ext cx="0" cy="34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9"/>
          <p:cNvCxnSpPr/>
          <p:nvPr/>
        </p:nvCxnSpPr>
        <p:spPr>
          <a:xfrm>
            <a:off x="7843438" y="2148800"/>
            <a:ext cx="0" cy="34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9"/>
          <p:cNvCxnSpPr>
            <a:stCxn id="106" idx="2"/>
            <a:endCxn id="107" idx="0"/>
          </p:cNvCxnSpPr>
          <p:nvPr/>
        </p:nvCxnSpPr>
        <p:spPr>
          <a:xfrm>
            <a:off x="6807625" y="3850700"/>
            <a:ext cx="0" cy="34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GRU training 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09750"/>
            <a:ext cx="9144001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Future work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