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495825" y="1197401"/>
            <a:ext cx="3928800" cy="28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Optimization of neural networks structure by genetic algorithm</a:t>
            </a:r>
            <a:endParaRPr sz="48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60975" y="30395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Didactic coordinator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Phd Henri Luchian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381775" y="3832175"/>
            <a:ext cx="454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Graduate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Jean Arnaud Pierre Micheli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Multi-layer feed forward networks encoding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19536" cy="37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5040000" y="1128175"/>
            <a:ext cx="40311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Initial weights and biases -&gt; architecture &amp; complexity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Number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Initial value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Activation function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40000" y="2814000"/>
            <a:ext cx="37923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Learning algorithm -&gt; optimization</a:t>
            </a:r>
            <a:endParaRPr sz="1400"/>
          </a:p>
          <a:p>
            <a: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batch size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Learning rate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085125" y="3794525"/>
            <a:ext cx="3664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Regularization methods -&gt; generalization</a:t>
            </a:r>
            <a:endParaRPr sz="1400"/>
          </a:p>
          <a:p>
            <a: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weight decay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dropout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50" y="2269037"/>
            <a:ext cx="198488" cy="1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50" y="2518800"/>
            <a:ext cx="198488" cy="1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50" y="3249000"/>
            <a:ext cx="198488" cy="1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50" y="4500950"/>
            <a:ext cx="198488" cy="1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047" y="1682151"/>
            <a:ext cx="198500" cy="2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047" y="1944776"/>
            <a:ext cx="198500" cy="2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047" y="3491689"/>
            <a:ext cx="198500" cy="2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047" y="4217089"/>
            <a:ext cx="198500" cy="25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Primary results on MNIST digit dataset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3193725"/>
            <a:ext cx="8520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PROBLEM  - </a:t>
            </a:r>
            <a:r>
              <a:rPr lang="fr"/>
              <a:t>Computation time : 48 * 700 </a:t>
            </a:r>
            <a:r>
              <a:rPr b="1" lang="fr"/>
              <a:t>&gt; 8 hours</a:t>
            </a:r>
            <a:r>
              <a:rPr lang="fr"/>
              <a:t> for </a:t>
            </a:r>
            <a:r>
              <a:rPr b="1" lang="fr"/>
              <a:t>only one individual !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0" y="1245175"/>
            <a:ext cx="6272900" cy="19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3705625"/>
            <a:ext cx="8520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- Less numerous training units or less complex problem.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4073750"/>
            <a:ext cx="8520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r>
              <a:rPr lang="fr"/>
              <a:t>- Control the curve of accuracy on validation set.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613275" y="4482950"/>
            <a:ext cx="7753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&gt; best_accuracy * minimal_accuracy_gain_slope: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Secondary</a:t>
            </a:r>
            <a:r>
              <a:rPr lang="fr"/>
              <a:t> results on reduced MNIST digit dataset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28625" y="4267325"/>
            <a:ext cx="50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Best individual on 3rd generation.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75" y="3329225"/>
            <a:ext cx="4762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25" y="1420225"/>
            <a:ext cx="50101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" type="body"/>
          </p:nvPr>
        </p:nvSpPr>
        <p:spPr>
          <a:xfrm>
            <a:off x="428625" y="2201275"/>
            <a:ext cx="47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Best individual on 1st generation.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576425" y="1601475"/>
            <a:ext cx="32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Faster time of computation for an epoch      l</a:t>
            </a:r>
            <a:r>
              <a:rPr lang="fr"/>
              <a:t>ower complexity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512175" y="2528200"/>
            <a:ext cx="32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Balance found between under and overfitting ?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5512175" y="3329225"/>
            <a:ext cx="32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Vanishing gradient problem, reducing the number of layers</a:t>
            </a:r>
            <a:r>
              <a:rPr lang="fr"/>
              <a:t> ?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085725" y="2115475"/>
            <a:ext cx="237300" cy="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Limited r</a:t>
            </a:r>
            <a:r>
              <a:rPr lang="fr"/>
              <a:t>esults on a scientific plan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Non generalised results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Analysis</a:t>
            </a:r>
            <a:r>
              <a:rPr lang="fr"/>
              <a:t> of population diversity on long run would be necessary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Recent researches in neuro-evolution not taken in consideration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No comparison with other methods (ex: grid search)</a:t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27065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A strong basis which can </a:t>
            </a:r>
            <a:r>
              <a:rPr lang="fr"/>
              <a:t>easily</a:t>
            </a:r>
            <a:r>
              <a:rPr lang="fr"/>
              <a:t> be ameliorated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The genetic algorithm provides reasonably good initial parameters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Optimization and Generalization ensured gradient descent and early stopping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Automated method applicable on any classification problem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Personal : limits of problems abstraction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067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 !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Genetic algorithms, neural networks, advantages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2 E</a:t>
            </a:r>
            <a:r>
              <a:rPr lang="fr"/>
              <a:t>ncoding of n</a:t>
            </a:r>
            <a:r>
              <a:rPr lang="fr"/>
              <a:t>eural network parameters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3 Results and improvements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Genetic algorithm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Non deterministic searching algorithm,</a:t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11550" y="1621675"/>
            <a:ext cx="51540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using random and heuristical operat</a:t>
            </a:r>
            <a:r>
              <a:rPr lang="fr"/>
              <a:t>ors,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07000" y="2090875"/>
            <a:ext cx="489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population of solutions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Genetic algorithm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strength comes from parallelism 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835188"/>
            <a:ext cx="59531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Genetic algorithm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Parallelism</a:t>
            </a:r>
            <a:r>
              <a:rPr lang="fr"/>
              <a:t> requires diversity in the population, to be a representative sample of the parameter space.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Operators should conserve the diversity while </a:t>
            </a:r>
            <a:r>
              <a:rPr lang="fr"/>
              <a:t>optimizing each solution independently</a:t>
            </a:r>
            <a:r>
              <a:rPr lang="fr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Fitness function should contain few plateaus to respect the convergence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Artificial Neural Network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209925" y="1152475"/>
            <a:ext cx="36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neuron = weighted inputs sum which is then activated by a nonlinear function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00" y="1431925"/>
            <a:ext cx="44291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Artificial Neural Network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strength of the neural network is to be able to </a:t>
            </a:r>
            <a:r>
              <a:rPr lang="fr"/>
              <a:t>modelize</a:t>
            </a:r>
            <a:r>
              <a:rPr lang="fr"/>
              <a:t> any imaginable function with sufficient neurons.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This may require many parameters (weights and bias) which need to be well </a:t>
            </a:r>
            <a:r>
              <a:rPr lang="fr"/>
              <a:t>parameterized</a:t>
            </a:r>
            <a:r>
              <a:rPr lang="fr"/>
              <a:t>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However, backpropagation with gradient descent learning optimizes all parameters almost at once.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83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Parameters of NN influencing results after learning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Initial weights and biases -&gt; architecture &amp; complexity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Number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Initial value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Activation function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559475"/>
            <a:ext cx="85206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Learning algorithm -&gt; optimization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batch size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Learning rate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479575"/>
            <a:ext cx="8520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/>
              <a:t>Regularization methods -&gt; generalization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weight decay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dropout</a:t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Multi-</a:t>
            </a:r>
            <a:r>
              <a:rPr lang="fr"/>
              <a:t>layer</a:t>
            </a:r>
            <a:r>
              <a:rPr lang="fr"/>
              <a:t> feed forward networks encoding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19536" cy="37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body"/>
          </p:nvPr>
        </p:nvSpPr>
        <p:spPr>
          <a:xfrm>
            <a:off x="5142650" y="2350150"/>
            <a:ext cx="40311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5 chromosomes in a structured genome ?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142650" y="3241450"/>
            <a:ext cx="37923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More flexibility :</a:t>
            </a:r>
            <a:endParaRPr sz="1400"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Different initializations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Different operations</a:t>
            </a:r>
            <a:endParaRPr sz="14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231225" y="1311150"/>
            <a:ext cx="40311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 : </a:t>
            </a:r>
            <a:r>
              <a:rPr lang="fr" sz="1400"/>
              <a:t>maximal</a:t>
            </a:r>
            <a:r>
              <a:rPr lang="fr" sz="1400"/>
              <a:t> number of layer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m : maximal number of neurons per layer</a:t>
            </a:r>
            <a:endParaRPr sz="1400"/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