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338" y="12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01308-CD1D-41A8-8853-0D58A8FD4DAC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A192E-3B43-473A-9BF0-44F9BBFD6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67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A192E-3B43-473A-9BF0-44F9BBFD690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99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3048-B6C4-4A2E-8DCC-39A302C01CB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2F9-2655-439D-BFA8-03A1EA11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3048-B6C4-4A2E-8DCC-39A302C01CB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2F9-2655-439D-BFA8-03A1EA11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4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3048-B6C4-4A2E-8DCC-39A302C01CB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2F9-2655-439D-BFA8-03A1EA11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32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3048-B6C4-4A2E-8DCC-39A302C01CB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2F9-2655-439D-BFA8-03A1EA11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5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3048-B6C4-4A2E-8DCC-39A302C01CB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2F9-2655-439D-BFA8-03A1EA11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43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3048-B6C4-4A2E-8DCC-39A302C01CB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2F9-2655-439D-BFA8-03A1EA11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64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3048-B6C4-4A2E-8DCC-39A302C01CB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2F9-2655-439D-BFA8-03A1EA11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22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3048-B6C4-4A2E-8DCC-39A302C01CB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2F9-2655-439D-BFA8-03A1EA11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7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3048-B6C4-4A2E-8DCC-39A302C01CB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2F9-2655-439D-BFA8-03A1EA11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3048-B6C4-4A2E-8DCC-39A302C01CB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2F9-2655-439D-BFA8-03A1EA11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48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3048-B6C4-4A2E-8DCC-39A302C01CB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2F9-2655-439D-BFA8-03A1EA11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75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3048-B6C4-4A2E-8DCC-39A302C01CB8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A2F9-2655-439D-BFA8-03A1EA1105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4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"/>
          <p:cNvSpPr txBox="1"/>
          <p:nvPr/>
        </p:nvSpPr>
        <p:spPr>
          <a:xfrm>
            <a:off x="1273750" y="466730"/>
            <a:ext cx="2825744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Jean de</a:t>
            </a:r>
            <a:br>
              <a:rPr lang="pt-BR" sz="25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5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Souza Moreira</a:t>
            </a:r>
            <a:endParaRPr lang="pt-BR" dirty="0"/>
          </a:p>
        </p:txBody>
      </p:sp>
      <p:sp>
        <p:nvSpPr>
          <p:cNvPr id="1042" name="Google Shape;1042;p1"/>
          <p:cNvSpPr txBox="1"/>
          <p:nvPr/>
        </p:nvSpPr>
        <p:spPr>
          <a:xfrm>
            <a:off x="313968" y="2385428"/>
            <a:ext cx="12012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RESUMO</a:t>
            </a:r>
            <a:endParaRPr dirty="0"/>
          </a:p>
        </p:txBody>
      </p:sp>
      <p:sp>
        <p:nvSpPr>
          <p:cNvPr id="1043" name="Google Shape;1043;p1"/>
          <p:cNvSpPr txBox="1"/>
          <p:nvPr/>
        </p:nvSpPr>
        <p:spPr>
          <a:xfrm>
            <a:off x="1536319" y="2682858"/>
            <a:ext cx="48450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1000" b="1" dirty="0"/>
              <a:t>Tive a oportunidade de trabalhar em Agências Reguladoras, como: Agência Nacional de Aviação Civil (ANAC) e Agência Nacional de Transportes </a:t>
            </a:r>
            <a:r>
              <a:rPr lang="pt-BR" sz="1000" b="1" dirty="0" err="1"/>
              <a:t>Aquaviários</a:t>
            </a:r>
            <a:r>
              <a:rPr lang="pt-BR" sz="1000" b="1" dirty="0"/>
              <a:t> (ANTAQ). Prestei serviço ao Ministério do Planejamento, Desenvolvimento e Gestão, em sua Secretaria de Orçamento Federal, implantando as melhores práticas: aplicadas a central de atendimento, ao público e aos usuários internos. Atuação no Ministério da Educação implementando processo de gerenciamento de serviços de TI</a:t>
            </a:r>
            <a:r>
              <a:rPr lang="pt-BR" sz="1000" b="1" dirty="0" smtClean="0"/>
              <a:t>. </a:t>
            </a:r>
            <a:endParaRPr b="1" dirty="0"/>
          </a:p>
        </p:txBody>
      </p:sp>
      <p:sp>
        <p:nvSpPr>
          <p:cNvPr id="1044" name="Google Shape;1044;p1"/>
          <p:cNvSpPr txBox="1"/>
          <p:nvPr/>
        </p:nvSpPr>
        <p:spPr>
          <a:xfrm>
            <a:off x="313968" y="3667933"/>
            <a:ext cx="199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EXPERIÊNCIA </a:t>
            </a:r>
            <a:r>
              <a:rPr lang="pt-B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PROFISSIONAL</a:t>
            </a:r>
            <a:endParaRPr dirty="0"/>
          </a:p>
        </p:txBody>
      </p:sp>
      <p:sp>
        <p:nvSpPr>
          <p:cNvPr id="1045" name="Google Shape;1045;p1"/>
          <p:cNvSpPr txBox="1"/>
          <p:nvPr/>
        </p:nvSpPr>
        <p:spPr>
          <a:xfrm>
            <a:off x="1435100" y="4200852"/>
            <a:ext cx="4946192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BR" sz="1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Último Cargo: Analista de processo e métricas </a:t>
            </a:r>
            <a:r>
              <a:rPr lang="pt-BR" sz="1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ITIL</a:t>
            </a:r>
            <a:endParaRPr lang="pt-BR" sz="1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algn="just"/>
            <a:r>
              <a:rPr lang="pt-BR" sz="1000" dirty="0" smtClean="0"/>
              <a:t>Principais </a:t>
            </a:r>
            <a:r>
              <a:rPr lang="pt-BR" sz="1000" dirty="0"/>
              <a:t>atividades: Prestação de Serviços de Apoio ao Gerenciamento de Serviços de Tecnologia da Informação – GSTI, para atender as necessidades do Ministério da Educação – MEC. Atender as necessidades, recomendações e determinações, da Diretoria de Tecnologia de </a:t>
            </a:r>
            <a:r>
              <a:rPr lang="pt-BR" sz="1000" dirty="0" smtClean="0"/>
              <a:t>informação.</a:t>
            </a:r>
            <a:endParaRPr lang="pt-BR" sz="1000" dirty="0"/>
          </a:p>
        </p:txBody>
      </p:sp>
      <p:sp>
        <p:nvSpPr>
          <p:cNvPr id="1046" name="Google Shape;1046;p1"/>
          <p:cNvSpPr txBox="1"/>
          <p:nvPr/>
        </p:nvSpPr>
        <p:spPr>
          <a:xfrm>
            <a:off x="313968" y="1539841"/>
            <a:ext cx="8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/>
          </a:p>
        </p:txBody>
      </p:sp>
      <p:sp>
        <p:nvSpPr>
          <p:cNvPr id="1047" name="Google Shape;1047;p1"/>
          <p:cNvSpPr txBox="1"/>
          <p:nvPr/>
        </p:nvSpPr>
        <p:spPr>
          <a:xfrm>
            <a:off x="332656" y="1898467"/>
            <a:ext cx="2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000" dirty="0" smtClean="0"/>
              <a:t>Teste </a:t>
            </a:r>
            <a:r>
              <a:rPr lang="pt-BR" sz="1000" dirty="0"/>
              <a:t>de </a:t>
            </a:r>
            <a:r>
              <a:rPr lang="pt-BR" sz="1000" dirty="0" smtClean="0"/>
              <a:t>Software/ Programação Python, R e Scala/ </a:t>
            </a:r>
            <a:r>
              <a:rPr lang="pt-BR" sz="1000" dirty="0"/>
              <a:t>Ciência de Dados e </a:t>
            </a:r>
            <a:r>
              <a:rPr lang="pt-BR" sz="1000" dirty="0" err="1"/>
              <a:t>Machine</a:t>
            </a:r>
            <a:r>
              <a:rPr lang="pt-BR" sz="1000" dirty="0"/>
              <a:t> </a:t>
            </a:r>
            <a:r>
              <a:rPr lang="pt-BR" sz="1000" dirty="0" smtClean="0"/>
              <a:t>Learning/ </a:t>
            </a:r>
            <a:r>
              <a:rPr lang="pt-BR" sz="1000" dirty="0"/>
              <a:t>Operação de TI. </a:t>
            </a:r>
            <a:endParaRPr dirty="0"/>
          </a:p>
        </p:txBody>
      </p:sp>
      <p:sp>
        <p:nvSpPr>
          <p:cNvPr id="1048" name="Google Shape;1048;p1"/>
          <p:cNvSpPr txBox="1"/>
          <p:nvPr/>
        </p:nvSpPr>
        <p:spPr>
          <a:xfrm>
            <a:off x="503568" y="3992378"/>
            <a:ext cx="276668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           </a:t>
            </a:r>
            <a:r>
              <a:rPr lang="pt-B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10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Global Web</a:t>
            </a:r>
            <a:endParaRPr dirty="0"/>
          </a:p>
        </p:txBody>
      </p:sp>
      <p:sp>
        <p:nvSpPr>
          <p:cNvPr id="1049" name="Google Shape;1049;p1"/>
          <p:cNvSpPr txBox="1"/>
          <p:nvPr/>
        </p:nvSpPr>
        <p:spPr>
          <a:xfrm>
            <a:off x="1435100" y="5221572"/>
            <a:ext cx="5019112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BR" sz="1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Último Cargo: Preposto </a:t>
            </a:r>
            <a:r>
              <a:rPr lang="pt-BR" sz="10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Multiplataformas</a:t>
            </a:r>
            <a:endParaRPr lang="pt-BR" sz="1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algn="just"/>
            <a:r>
              <a:rPr lang="pt-BR" sz="1000" dirty="0"/>
              <a:t>Responsável nas instalações da CAIXA Econômica Federal pelas atividades/equipes da macro célula para atuação 24/7, atuando nos seguintes aspectos: Acompanhar, avaliar e validar os resultados das atividades sob a minha gestão. Orientar sua equipe na execução das atividades cotidianas </a:t>
            </a:r>
            <a:r>
              <a:rPr lang="pt-BR" sz="1000" dirty="0" smtClean="0"/>
              <a:t>do contrato.</a:t>
            </a:r>
            <a:endParaRPr lang="pt-BR" sz="1000" dirty="0"/>
          </a:p>
        </p:txBody>
      </p:sp>
      <p:sp>
        <p:nvSpPr>
          <p:cNvPr id="1050" name="Google Shape;1050;p1"/>
          <p:cNvSpPr txBox="1"/>
          <p:nvPr/>
        </p:nvSpPr>
        <p:spPr>
          <a:xfrm>
            <a:off x="503568" y="4974248"/>
            <a:ext cx="214438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2016-2017  </a:t>
            </a:r>
            <a:r>
              <a:rPr lang="pt-BR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1000" b="1" dirty="0" smtClean="0">
                <a:solidFill>
                  <a:srgbClr val="00B0F0"/>
                </a:solidFill>
                <a:ea typeface="Calibri"/>
                <a:cs typeface="Calibri"/>
                <a:sym typeface="Calibri"/>
              </a:rPr>
              <a:t>CTIS</a:t>
            </a:r>
            <a:endParaRPr lang="pt-BR" sz="1000" dirty="0"/>
          </a:p>
        </p:txBody>
      </p:sp>
      <p:sp>
        <p:nvSpPr>
          <p:cNvPr id="1051" name="Google Shape;1051;p1"/>
          <p:cNvSpPr txBox="1"/>
          <p:nvPr/>
        </p:nvSpPr>
        <p:spPr>
          <a:xfrm>
            <a:off x="1435100" y="6237950"/>
            <a:ext cx="4946192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BR" sz="1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Último Cargo: </a:t>
            </a:r>
            <a:r>
              <a:rPr lang="pt-BR" sz="1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Supervisor Técnico (Coordenador Substituto</a:t>
            </a:r>
            <a:r>
              <a:rPr lang="pt-BR" sz="1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).</a:t>
            </a:r>
          </a:p>
          <a:p>
            <a:pPr lvl="0" algn="just"/>
            <a:r>
              <a:rPr lang="pt-BR" sz="1000" dirty="0" smtClean="0">
                <a:latin typeface="+mj-lt"/>
              </a:rPr>
              <a:t>Principais </a:t>
            </a:r>
            <a:r>
              <a:rPr lang="pt-BR" sz="1000" dirty="0">
                <a:latin typeface="+mj-lt"/>
              </a:rPr>
              <a:t>atividades: Envolver clientes, funcionários, usuários internos e externos ao plano de negócio e ao planejamento estratégico específico da área de TI. </a:t>
            </a:r>
          </a:p>
          <a:p>
            <a:pPr algn="just"/>
            <a:r>
              <a:rPr lang="pt-BR" sz="1000" dirty="0">
                <a:latin typeface="+mj-lt"/>
              </a:rPr>
              <a:t>Avaliar o desempenho dos processos operacionais, tornando a área de TI mais dinâmica e arrojada</a:t>
            </a:r>
            <a:r>
              <a:rPr lang="pt-BR" sz="1000" dirty="0" smtClean="0">
                <a:latin typeface="+mj-lt"/>
              </a:rPr>
              <a:t>.</a:t>
            </a:r>
            <a:endParaRPr lang="pt-BR" sz="1000" dirty="0">
              <a:latin typeface="+mj-lt"/>
            </a:endParaRPr>
          </a:p>
        </p:txBody>
      </p:sp>
      <p:sp>
        <p:nvSpPr>
          <p:cNvPr id="1052" name="Google Shape;1052;p1"/>
          <p:cNvSpPr txBox="1"/>
          <p:nvPr/>
        </p:nvSpPr>
        <p:spPr>
          <a:xfrm>
            <a:off x="503568" y="6018316"/>
            <a:ext cx="266289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1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2014-2016</a:t>
            </a:r>
            <a:r>
              <a:rPr lang="pt-BR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1000" b="1" dirty="0" smtClean="0">
                <a:solidFill>
                  <a:srgbClr val="00B0F0"/>
                </a:solidFill>
                <a:ea typeface="Calibri"/>
                <a:cs typeface="Calibri"/>
                <a:sym typeface="Calibri"/>
              </a:rPr>
              <a:t>G&amp;P Projetos e Sistemas Ltda.</a:t>
            </a:r>
            <a:endParaRPr lang="pt-BR" sz="1000" dirty="0"/>
          </a:p>
        </p:txBody>
      </p:sp>
      <p:cxnSp>
        <p:nvCxnSpPr>
          <p:cNvPr id="1053" name="Google Shape;1053;p1"/>
          <p:cNvCxnSpPr/>
          <p:nvPr/>
        </p:nvCxnSpPr>
        <p:spPr>
          <a:xfrm flipH="1">
            <a:off x="404664" y="4098196"/>
            <a:ext cx="16024" cy="203278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54" name="Google Shape;1054;p1"/>
          <p:cNvCxnSpPr/>
          <p:nvPr/>
        </p:nvCxnSpPr>
        <p:spPr>
          <a:xfrm>
            <a:off x="404664" y="1816840"/>
            <a:ext cx="27618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5" name="Google Shape;1055;p1"/>
          <p:cNvCxnSpPr/>
          <p:nvPr/>
        </p:nvCxnSpPr>
        <p:spPr>
          <a:xfrm>
            <a:off x="404664" y="2651174"/>
            <a:ext cx="5898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6" name="Google Shape;1056;p1"/>
          <p:cNvCxnSpPr/>
          <p:nvPr/>
        </p:nvCxnSpPr>
        <p:spPr>
          <a:xfrm>
            <a:off x="404664" y="3958372"/>
            <a:ext cx="5898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7" name="Google Shape;1057;p1"/>
          <p:cNvSpPr txBox="1"/>
          <p:nvPr/>
        </p:nvSpPr>
        <p:spPr>
          <a:xfrm>
            <a:off x="324956" y="7079562"/>
            <a:ext cx="1817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EDUCAÇÃO E FORMAÇÃO</a:t>
            </a:r>
            <a:endParaRPr dirty="0"/>
          </a:p>
        </p:txBody>
      </p:sp>
      <p:cxnSp>
        <p:nvCxnSpPr>
          <p:cNvPr id="1058" name="Google Shape;1058;p1"/>
          <p:cNvCxnSpPr/>
          <p:nvPr/>
        </p:nvCxnSpPr>
        <p:spPr>
          <a:xfrm>
            <a:off x="415652" y="7371553"/>
            <a:ext cx="5898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1"/>
          <p:cNvSpPr txBox="1"/>
          <p:nvPr/>
        </p:nvSpPr>
        <p:spPr>
          <a:xfrm>
            <a:off x="1358283" y="7718018"/>
            <a:ext cx="466810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r>
              <a:rPr lang="pt-BR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pt-BR" sz="10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ICESP </a:t>
            </a:r>
            <a:r>
              <a:rPr lang="pt-BR" sz="10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Pós Graduação  – Governança em Tecnologia da Informação</a:t>
            </a:r>
            <a:endParaRPr sz="10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1"/>
          <p:cNvSpPr txBox="1"/>
          <p:nvPr/>
        </p:nvSpPr>
        <p:spPr>
          <a:xfrm>
            <a:off x="1358283" y="7993528"/>
            <a:ext cx="475843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r>
              <a:rPr lang="pt-BR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pt-BR" sz="10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UNIVERSIDADE PAULISTA </a:t>
            </a:r>
            <a:r>
              <a:rPr lang="pt-BR" sz="1000" b="1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– </a:t>
            </a:r>
            <a:r>
              <a:rPr lang="pt-BR" sz="1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Graduação </a:t>
            </a:r>
            <a:r>
              <a:rPr lang="pt-BR" sz="1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– </a:t>
            </a:r>
            <a:r>
              <a:rPr lang="pt-BR" sz="1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Redes de Computadores</a:t>
            </a:r>
            <a:endParaRPr lang="pt-BR" sz="1000" b="1" dirty="0">
              <a:solidFill>
                <a:srgbClr val="00B0F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1"/>
          <p:cNvSpPr txBox="1"/>
          <p:nvPr/>
        </p:nvSpPr>
        <p:spPr>
          <a:xfrm>
            <a:off x="332656" y="8230116"/>
            <a:ext cx="1203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QUALIFICAÇÕES</a:t>
            </a:r>
            <a:endParaRPr dirty="0"/>
          </a:p>
        </p:txBody>
      </p:sp>
      <p:cxnSp>
        <p:nvCxnSpPr>
          <p:cNvPr id="1062" name="Google Shape;1062;p1"/>
          <p:cNvCxnSpPr/>
          <p:nvPr/>
        </p:nvCxnSpPr>
        <p:spPr>
          <a:xfrm>
            <a:off x="423352" y="8507115"/>
            <a:ext cx="5898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3" name="Google Shape;1063;p1"/>
          <p:cNvSpPr txBox="1"/>
          <p:nvPr/>
        </p:nvSpPr>
        <p:spPr>
          <a:xfrm>
            <a:off x="1269707" y="8517725"/>
            <a:ext cx="53397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BR" sz="1000" dirty="0">
                <a:solidFill>
                  <a:schemeClr val="dk1"/>
                </a:solidFill>
                <a:cs typeface="Calibri"/>
                <a:sym typeface="Calibri"/>
              </a:rPr>
              <a:t>Certificação – </a:t>
            </a:r>
            <a:r>
              <a:rPr lang="en-US" sz="1000" dirty="0">
                <a:solidFill>
                  <a:schemeClr val="dk1"/>
                </a:solidFill>
                <a:cs typeface="Calibri"/>
                <a:sym typeface="Calibri"/>
              </a:rPr>
              <a:t>CTFL – Certified Tester Foundation </a:t>
            </a:r>
            <a:r>
              <a:rPr lang="en-US" sz="1000" dirty="0" smtClean="0">
                <a:solidFill>
                  <a:schemeClr val="dk1"/>
                </a:solidFill>
                <a:cs typeface="Calibri"/>
                <a:sym typeface="Calibri"/>
              </a:rPr>
              <a:t>Level</a:t>
            </a:r>
            <a:endParaRPr lang="pt-BR" sz="1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BR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Certificação </a:t>
            </a:r>
            <a:r>
              <a:rPr lang="pt-BR" sz="1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– </a:t>
            </a:r>
            <a:r>
              <a:rPr lang="pt-BR" sz="1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DevOps</a:t>
            </a:r>
            <a:r>
              <a:rPr lang="pt-BR" sz="1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Essentials </a:t>
            </a:r>
            <a:r>
              <a:rPr lang="pt-BR" sz="1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(DEPC)</a:t>
            </a:r>
          </a:p>
          <a:p>
            <a:pPr marL="457200" lvl="0" indent="-292100"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BR" sz="1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Certificação </a:t>
            </a:r>
            <a:r>
              <a:rPr lang="pt-BR" sz="1000" dirty="0">
                <a:solidFill>
                  <a:schemeClr val="dk1"/>
                </a:solidFill>
                <a:cs typeface="Calibri"/>
                <a:sym typeface="Calibri"/>
              </a:rPr>
              <a:t>– </a:t>
            </a:r>
            <a:r>
              <a:rPr lang="pt-BR" sz="1000" dirty="0" err="1">
                <a:solidFill>
                  <a:schemeClr val="dk1"/>
                </a:solidFill>
                <a:cs typeface="Calibri"/>
                <a:sym typeface="Calibri"/>
              </a:rPr>
              <a:t>Scrum</a:t>
            </a:r>
            <a:r>
              <a:rPr lang="pt-BR" sz="1000" dirty="0">
                <a:solidFill>
                  <a:schemeClr val="dk1"/>
                </a:solidFill>
                <a:cs typeface="Calibri"/>
                <a:sym typeface="Calibri"/>
              </a:rPr>
              <a:t> Foundation </a:t>
            </a:r>
            <a:r>
              <a:rPr lang="pt-BR" sz="1000" dirty="0" smtClean="0">
                <a:solidFill>
                  <a:schemeClr val="dk1"/>
                </a:solidFill>
                <a:cs typeface="Calibri"/>
                <a:sym typeface="Calibri"/>
              </a:rPr>
              <a:t>(</a:t>
            </a:r>
            <a:r>
              <a:rPr lang="pt-BR" sz="1000" dirty="0">
                <a:solidFill>
                  <a:schemeClr val="dk1"/>
                </a:solidFill>
                <a:cs typeface="Calibri"/>
                <a:sym typeface="Calibri"/>
              </a:rPr>
              <a:t>SFPC</a:t>
            </a:r>
            <a:r>
              <a:rPr lang="pt-BR" sz="1000" dirty="0" smtClean="0">
                <a:solidFill>
                  <a:schemeClr val="dk1"/>
                </a:solidFill>
                <a:cs typeface="Calibri"/>
                <a:sym typeface="Calibri"/>
              </a:rPr>
              <a:t>)</a:t>
            </a:r>
          </a:p>
          <a:p>
            <a:pPr marL="457200" lvl="0" indent="-292100"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BR" sz="1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Teste de </a:t>
            </a:r>
            <a:r>
              <a:rPr lang="pt-BR" sz="1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Software, </a:t>
            </a:r>
            <a:r>
              <a:rPr lang="pt-BR" sz="1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JMeter</a:t>
            </a:r>
            <a:r>
              <a:rPr lang="pt-BR" sz="1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 </a:t>
            </a:r>
            <a:r>
              <a:rPr lang="pt-BR" sz="1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Selenium</a:t>
            </a:r>
            <a:endParaRPr sz="1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BR" sz="1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Programação Python, R e Scala</a:t>
            </a:r>
          </a:p>
          <a:p>
            <a:pPr marL="457200" lvl="0" indent="-292100">
              <a:buClr>
                <a:schemeClr val="dk1"/>
              </a:buClr>
              <a:buSzPts val="1000"/>
              <a:buFont typeface="Calibri"/>
              <a:buChar char="●"/>
            </a:pPr>
            <a:r>
              <a:rPr lang="pt-BR" sz="1000" dirty="0" smtClean="0">
                <a:solidFill>
                  <a:schemeClr val="dk1"/>
                </a:solidFill>
                <a:sym typeface="Calibri"/>
              </a:rPr>
              <a:t>Analise de Dados</a:t>
            </a:r>
            <a:endParaRPr lang="en-US" sz="1000" dirty="0" smtClean="0">
              <a:solidFill>
                <a:schemeClr val="dk1"/>
              </a:solidFill>
              <a:sym typeface="Calibri"/>
            </a:endParaRPr>
          </a:p>
          <a:p>
            <a:pPr marL="457200" indent="-292100">
              <a:buClr>
                <a:schemeClr val="dk1"/>
              </a:buClr>
              <a:buSzPts val="1000"/>
              <a:buFont typeface="Calibri"/>
              <a:buChar char="●"/>
            </a:pPr>
            <a:endParaRPr sz="1000" dirty="0">
              <a:solidFill>
                <a:schemeClr val="dk1"/>
              </a:solidFill>
              <a:ea typeface="Calibri"/>
              <a:cs typeface="Calibri"/>
            </a:endParaRPr>
          </a:p>
        </p:txBody>
      </p:sp>
      <p:sp>
        <p:nvSpPr>
          <p:cNvPr id="1064" name="Google Shape;1064;p1"/>
          <p:cNvSpPr txBox="1"/>
          <p:nvPr/>
        </p:nvSpPr>
        <p:spPr>
          <a:xfrm>
            <a:off x="4527634" y="979983"/>
            <a:ext cx="969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TELEFONE</a:t>
            </a:r>
            <a:endParaRPr dirty="0"/>
          </a:p>
        </p:txBody>
      </p:sp>
      <p:sp>
        <p:nvSpPr>
          <p:cNvPr id="1065" name="Google Shape;1065;p1"/>
          <p:cNvSpPr txBox="1"/>
          <p:nvPr/>
        </p:nvSpPr>
        <p:spPr>
          <a:xfrm>
            <a:off x="4537362" y="1121204"/>
            <a:ext cx="13461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(61)99195-2530 </a:t>
            </a:r>
            <a:endParaRPr b="1" dirty="0"/>
          </a:p>
        </p:txBody>
      </p:sp>
      <p:sp>
        <p:nvSpPr>
          <p:cNvPr id="1066" name="Google Shape;1066;p1"/>
          <p:cNvSpPr txBox="1"/>
          <p:nvPr/>
        </p:nvSpPr>
        <p:spPr>
          <a:xfrm>
            <a:off x="4527634" y="1541189"/>
            <a:ext cx="969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dirty="0"/>
          </a:p>
        </p:txBody>
      </p:sp>
      <p:sp>
        <p:nvSpPr>
          <p:cNvPr id="1067" name="Google Shape;1067;p1"/>
          <p:cNvSpPr txBox="1"/>
          <p:nvPr/>
        </p:nvSpPr>
        <p:spPr>
          <a:xfrm>
            <a:off x="4527634" y="1690281"/>
            <a:ext cx="179431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Jean.biomedicina@gmail.com</a:t>
            </a:r>
            <a:endParaRPr b="1" dirty="0"/>
          </a:p>
        </p:txBody>
      </p:sp>
      <p:sp>
        <p:nvSpPr>
          <p:cNvPr id="1068" name="Google Shape;1068;p1"/>
          <p:cNvSpPr txBox="1"/>
          <p:nvPr/>
        </p:nvSpPr>
        <p:spPr>
          <a:xfrm>
            <a:off x="4527634" y="361324"/>
            <a:ext cx="969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ENDEREÇO</a:t>
            </a:r>
            <a:endParaRPr/>
          </a:p>
        </p:txBody>
      </p:sp>
      <p:sp>
        <p:nvSpPr>
          <p:cNvPr id="1069" name="Google Shape;1069;p1"/>
          <p:cNvSpPr txBox="1"/>
          <p:nvPr/>
        </p:nvSpPr>
        <p:spPr>
          <a:xfrm>
            <a:off x="4515874" y="516539"/>
            <a:ext cx="21643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BR" sz="1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SHB – </a:t>
            </a:r>
            <a:r>
              <a:rPr lang="pt-BR" sz="10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Qr</a:t>
            </a:r>
            <a:r>
              <a:rPr lang="pt-BR" sz="1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pt-BR" sz="1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01 </a:t>
            </a:r>
            <a:r>
              <a:rPr lang="pt-BR" sz="10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Conj</a:t>
            </a:r>
            <a:r>
              <a:rPr lang="pt-BR" sz="1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pt-BR" sz="1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 Casa </a:t>
            </a:r>
            <a:r>
              <a:rPr lang="pt-BR" sz="1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15</a:t>
            </a:r>
          </a:p>
          <a:p>
            <a:pPr lvl="0" algn="just"/>
            <a:r>
              <a:rPr lang="pt-BR" sz="1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CEP </a:t>
            </a:r>
            <a:r>
              <a:rPr lang="pt-BR" sz="1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73.061-060 - Sobradinho II – </a:t>
            </a:r>
            <a:r>
              <a:rPr lang="pt-BR" sz="1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DF</a:t>
            </a:r>
            <a:endParaRPr b="1" dirty="0"/>
          </a:p>
        </p:txBody>
      </p:sp>
      <p:sp>
        <p:nvSpPr>
          <p:cNvPr id="1070" name="Google Shape;1070;p1"/>
          <p:cNvSpPr/>
          <p:nvPr/>
        </p:nvSpPr>
        <p:spPr>
          <a:xfrm>
            <a:off x="0" y="-15309"/>
            <a:ext cx="6858000" cy="3600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1" name="Google Shape;1071;p1" descr="Resultado de imagem para chapeu formatur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430" y="7697716"/>
            <a:ext cx="534108" cy="246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1" descr="Resultado de imagem para vetor endereÃ§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0778" y="523160"/>
            <a:ext cx="343330" cy="34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1" descr="Resultado de imagem para vetor emai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9676" y="1559149"/>
            <a:ext cx="342000" cy="3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1" descr="Imagem relacionad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89676" y="990072"/>
            <a:ext cx="342000" cy="3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1" descr="Imagem relacionad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9217" y="8734296"/>
            <a:ext cx="614533" cy="614533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1"/>
          <p:cNvSpPr/>
          <p:nvPr/>
        </p:nvSpPr>
        <p:spPr>
          <a:xfrm>
            <a:off x="503569" y="0"/>
            <a:ext cx="216900" cy="3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7" name="Google Shape;1077;p1"/>
          <p:cNvCxnSpPr/>
          <p:nvPr/>
        </p:nvCxnSpPr>
        <p:spPr>
          <a:xfrm>
            <a:off x="4189011" y="876037"/>
            <a:ext cx="2015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1"/>
          <p:cNvCxnSpPr/>
          <p:nvPr/>
        </p:nvCxnSpPr>
        <p:spPr>
          <a:xfrm>
            <a:off x="4208364" y="876037"/>
            <a:ext cx="232321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0" name="Google Shape;1080;p1" descr="Resultado de imagem para vetor papel"/>
          <p:cNvPicPr preferRelativeResize="0"/>
          <p:nvPr/>
        </p:nvPicPr>
        <p:blipFill rotWithShape="1">
          <a:blip r:embed="rId8">
            <a:alphaModFix/>
          </a:blip>
          <a:srcRect l="31291" r="53565" b="74614"/>
          <a:stretch/>
        </p:blipFill>
        <p:spPr>
          <a:xfrm>
            <a:off x="790052" y="2860122"/>
            <a:ext cx="361578" cy="424306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1"/>
          <p:cNvSpPr/>
          <p:nvPr/>
        </p:nvSpPr>
        <p:spPr>
          <a:xfrm>
            <a:off x="0" y="9546000"/>
            <a:ext cx="6858000" cy="36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1"/>
          <p:cNvSpPr/>
          <p:nvPr/>
        </p:nvSpPr>
        <p:spPr>
          <a:xfrm>
            <a:off x="6237312" y="9546000"/>
            <a:ext cx="216900" cy="3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066;p1">
            <a:extLst>
              <a:ext uri="{FF2B5EF4-FFF2-40B4-BE49-F238E27FC236}">
                <a16:creationId xmlns:a16="http://schemas.microsoft.com/office/drawing/2014/main" id="{177B5A29-CE4C-475B-B320-4CA462CFB532}"/>
              </a:ext>
            </a:extLst>
          </p:cNvPr>
          <p:cNvSpPr txBox="1"/>
          <p:nvPr/>
        </p:nvSpPr>
        <p:spPr>
          <a:xfrm>
            <a:off x="4527634" y="2065064"/>
            <a:ext cx="9696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 smtClean="0">
                <a:solidFill>
                  <a:srgbClr val="00B0F0"/>
                </a:solidFill>
                <a:latin typeface="Calibri"/>
                <a:sym typeface="Calibri"/>
              </a:rPr>
              <a:t>REDE</a:t>
            </a:r>
            <a:endParaRPr dirty="0"/>
          </a:p>
        </p:txBody>
      </p:sp>
      <p:sp>
        <p:nvSpPr>
          <p:cNvPr id="49" name="Google Shape;1067;p1">
            <a:extLst>
              <a:ext uri="{FF2B5EF4-FFF2-40B4-BE49-F238E27FC236}">
                <a16:creationId xmlns:a16="http://schemas.microsoft.com/office/drawing/2014/main" id="{B9A4BBAD-88B3-4BE6-98D0-46CA2BFC45F3}"/>
              </a:ext>
            </a:extLst>
          </p:cNvPr>
          <p:cNvSpPr txBox="1"/>
          <p:nvPr/>
        </p:nvSpPr>
        <p:spPr>
          <a:xfrm>
            <a:off x="4527634" y="2214156"/>
            <a:ext cx="21017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BR" sz="1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https</a:t>
            </a:r>
            <a:r>
              <a:rPr lang="pt-BR" sz="1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://</a:t>
            </a:r>
            <a:r>
              <a:rPr lang="pt-BR" sz="1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www.linkedin.com/in/jean-moreira-50a43910b/</a:t>
            </a:r>
            <a:endParaRPr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5AD694A-B7F0-46BE-BD1F-A7B9F5E78631}"/>
              </a:ext>
            </a:extLst>
          </p:cNvPr>
          <p:cNvSpPr/>
          <p:nvPr/>
        </p:nvSpPr>
        <p:spPr>
          <a:xfrm>
            <a:off x="4238143" y="2116341"/>
            <a:ext cx="248132" cy="245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71C042-8173-4F2D-8F74-CCA9C486BF5B}"/>
              </a:ext>
            </a:extLst>
          </p:cNvPr>
          <p:cNvSpPr txBox="1"/>
          <p:nvPr/>
        </p:nvSpPr>
        <p:spPr>
          <a:xfrm>
            <a:off x="4195023" y="2081251"/>
            <a:ext cx="4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</a:t>
            </a:r>
            <a:endParaRPr lang="pt-BR" sz="4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54" name="Google Shape;1079;p1"/>
          <p:cNvCxnSpPr/>
          <p:nvPr/>
        </p:nvCxnSpPr>
        <p:spPr>
          <a:xfrm>
            <a:off x="4180778" y="1506941"/>
            <a:ext cx="232321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1079;p1"/>
          <p:cNvCxnSpPr/>
          <p:nvPr/>
        </p:nvCxnSpPr>
        <p:spPr>
          <a:xfrm>
            <a:off x="4238143" y="2006431"/>
            <a:ext cx="232321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8" name="Picture 4" descr="Resultado de imagem para whatsap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18" y="1185021"/>
            <a:ext cx="106640" cy="10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Google Shape;1047;p1"/>
          <p:cNvSpPr txBox="1"/>
          <p:nvPr/>
        </p:nvSpPr>
        <p:spPr>
          <a:xfrm>
            <a:off x="1273750" y="1222433"/>
            <a:ext cx="29988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000" dirty="0" smtClean="0"/>
              <a:t>33 anos, solteiro, 01 filho – CNH A/B</a:t>
            </a:r>
            <a:endParaRPr dirty="0"/>
          </a:p>
        </p:txBody>
      </p:sp>
      <p:sp>
        <p:nvSpPr>
          <p:cNvPr id="51" name="Google Shape;1059;p1"/>
          <p:cNvSpPr txBox="1"/>
          <p:nvPr/>
        </p:nvSpPr>
        <p:spPr>
          <a:xfrm>
            <a:off x="1364242" y="7429174"/>
            <a:ext cx="466810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1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r>
              <a:rPr lang="pt-BR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pt-BR" sz="1000" b="1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UNICEUB </a:t>
            </a:r>
            <a:r>
              <a:rPr lang="pt-BR" sz="10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Pós Graduação – </a:t>
            </a:r>
            <a:r>
              <a:rPr lang="pt-BR" sz="1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pt-BR" sz="1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Ciência de Dados e </a:t>
            </a:r>
            <a:r>
              <a:rPr lang="pt-BR" sz="1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Machine</a:t>
            </a:r>
            <a:r>
              <a:rPr lang="pt-BR" sz="1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pt-BR" sz="1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Learning</a:t>
            </a:r>
            <a:endParaRPr sz="10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393</Words>
  <Application>Microsoft Office PowerPoint</Application>
  <PresentationFormat>Papel A4 (210 x 297 mm)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 Black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Joas Ferreira</dc:creator>
  <cp:lastModifiedBy>Jean de Souza Moreira</cp:lastModifiedBy>
  <cp:revision>37</cp:revision>
  <dcterms:modified xsi:type="dcterms:W3CDTF">2019-10-05T06:06:24Z</dcterms:modified>
</cp:coreProperties>
</file>