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5b7153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5b7153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5b7153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5b7153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5b71536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5b71536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5b7153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5b7153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5b71536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5b71536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58811" y="1854470"/>
            <a:ext cx="4690200" cy="713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B9B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883700" y="1773786"/>
            <a:ext cx="1054800" cy="2712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GRID Inline</a:t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1570800" cy="10005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Proyecto Designer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32993" y="1605675"/>
            <a:ext cx="1464300" cy="703800"/>
          </a:xfrm>
          <a:prstGeom prst="rect">
            <a:avLst/>
          </a:prstGeom>
          <a:solidFill>
            <a:srgbClr val="5B9BD5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Pantalla Cliente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33000" y="3233100"/>
            <a:ext cx="1464300" cy="703800"/>
          </a:xfrm>
          <a:prstGeom prst="rect">
            <a:avLst/>
          </a:prstGeom>
          <a:solidFill>
            <a:srgbClr val="5B9BD5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Pantalla producto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958811" y="1347577"/>
            <a:ext cx="4690200" cy="3438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Mostrar clientes (GRID)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173870" y="2127368"/>
            <a:ext cx="1220400" cy="3438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Insertar cliente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052800" y="2127368"/>
            <a:ext cx="1485000" cy="3438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Eliminar(lógico) cliente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588105" y="1956276"/>
            <a:ext cx="1167000" cy="3438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Actualizar cliente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958800" y="3547461"/>
            <a:ext cx="4690200" cy="713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B9B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985911" y="3113034"/>
            <a:ext cx="4663200" cy="3438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Mostrar productos (GRID)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997618" y="3850909"/>
            <a:ext cx="1283400" cy="3438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Insertar producto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950804" y="3834279"/>
            <a:ext cx="1646400" cy="3438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Eliminar(lógico) producto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498486" y="3719865"/>
            <a:ext cx="1400700" cy="3438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Actualizar producto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2902378" y="3481779"/>
            <a:ext cx="1054800" cy="2712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Modal</a:t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868525" y="121100"/>
            <a:ext cx="7203000" cy="24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868525" y="2720625"/>
            <a:ext cx="7203000" cy="24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0" y="0"/>
            <a:ext cx="1570800" cy="10005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Proyecto Designer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27169" y="2219850"/>
            <a:ext cx="1464300" cy="703800"/>
          </a:xfrm>
          <a:prstGeom prst="rect">
            <a:avLst/>
          </a:prstGeom>
          <a:solidFill>
            <a:srgbClr val="5B9BD5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Pantalla Facturacion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496613" y="1945369"/>
            <a:ext cx="1346100" cy="2922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Boton cliente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500325" y="416763"/>
            <a:ext cx="4876800" cy="2712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Botón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nuevo (crea una nueva factura) y limpia pantalla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906425" y="2030454"/>
            <a:ext cx="476400" cy="11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0" name="Google Shape;80;p14"/>
          <p:cNvSpPr/>
          <p:nvPr/>
        </p:nvSpPr>
        <p:spPr>
          <a:xfrm>
            <a:off x="4446514" y="1199499"/>
            <a:ext cx="2934300" cy="1150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B9B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130254" y="1134071"/>
            <a:ext cx="1054800" cy="3399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Modal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546140" y="1555117"/>
            <a:ext cx="1346100" cy="6633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Buscar clientes por nombre o apellido (resultados en GRID)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6007169" y="1282066"/>
            <a:ext cx="1346100" cy="6633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Regresa cliente seleccionado a la pantalla principal (labels) 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2524175" y="822528"/>
            <a:ext cx="4829100" cy="2304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Mortar Cédula, nombre, apellido, dirección y teléfono. (Labels)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861227"/>
            <a:ext cx="3482776" cy="9136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>
            <a:off x="2470600" y="2861225"/>
            <a:ext cx="982200" cy="663600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Mostrar (GRID)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443038" y="4463569"/>
            <a:ext cx="1346100" cy="2922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Boton Agregar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3789150" y="4539854"/>
            <a:ext cx="476400" cy="11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9" name="Google Shape;89;p14"/>
          <p:cNvSpPr/>
          <p:nvPr/>
        </p:nvSpPr>
        <p:spPr>
          <a:xfrm>
            <a:off x="4329250" y="3840325"/>
            <a:ext cx="4555800" cy="1150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B9B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121929" y="3774896"/>
            <a:ext cx="1054800" cy="3399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Modal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537815" y="4195942"/>
            <a:ext cx="1346100" cy="6633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Buscar producto por 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código.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160150" y="3935594"/>
            <a:ext cx="1346100" cy="2712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ingresa cantidad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160150" y="4367504"/>
            <a:ext cx="2546400" cy="4572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guarda estos detalles en la BBD y se 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refresca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el grid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1868525" y="632000"/>
            <a:ext cx="6663900" cy="19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 consulta todas las facturas de un cliente, buscando por cédula</a:t>
            </a:r>
            <a:endParaRPr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Número de Factura</a:t>
            </a:r>
            <a:endParaRPr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Nombre y Apellido del Cliente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Fecha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Monto TOTAL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868525" y="2804200"/>
            <a:ext cx="6663900" cy="19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 consulta todas las facturas en un rango de fechas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Mostrar en el grid:</a:t>
            </a:r>
            <a:endParaRPr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Número de Factura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Nombre y Apellido del Cliente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Fecha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Monto TOTAL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0" y="0"/>
            <a:ext cx="1570800" cy="10005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Proyecto Designer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64650" y="1108250"/>
            <a:ext cx="1464300" cy="1073700"/>
          </a:xfrm>
          <a:prstGeom prst="rect">
            <a:avLst/>
          </a:prstGeom>
          <a:solidFill>
            <a:srgbClr val="5B9BD5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Formulario Facturas por Cliente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64650" y="3021625"/>
            <a:ext cx="1464300" cy="1164300"/>
          </a:xfrm>
          <a:prstGeom prst="rect">
            <a:avLst/>
          </a:prstGeom>
          <a:solidFill>
            <a:srgbClr val="5B9BD5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Formulario Facturas Por Fecha.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0"/>
            <a:ext cx="1894200" cy="1118100"/>
          </a:xfrm>
          <a:prstGeom prst="ellipse">
            <a:avLst/>
          </a:prstGeom>
          <a:solidFill>
            <a:srgbClr val="FFC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Tablas, menus, permisos, sps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445575" y="853356"/>
            <a:ext cx="5832300" cy="604200"/>
          </a:xfrm>
          <a:prstGeom prst="rect">
            <a:avLst/>
          </a:prstGeom>
          <a:solidFill>
            <a:srgbClr val="70AD47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Tablas: cliente, producto, detalle_factura, cabecera_factura.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445575" y="1946801"/>
            <a:ext cx="5832300" cy="589500"/>
          </a:xfrm>
          <a:prstGeom prst="rect">
            <a:avLst/>
          </a:prstGeom>
          <a:solidFill>
            <a:srgbClr val="70AD47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Menus: el sp de menus con nuestro menus para generar automatico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445575" y="4011391"/>
            <a:ext cx="5771700" cy="631800"/>
          </a:xfrm>
          <a:prstGeom prst="rect">
            <a:avLst/>
          </a:prstGeom>
          <a:solidFill>
            <a:srgbClr val="70AD47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Permisos: generar los permisos automáticos para los sp que utilizan las BLIs.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445575" y="3025561"/>
            <a:ext cx="5832300" cy="784200"/>
          </a:xfrm>
          <a:prstGeom prst="rect">
            <a:avLst/>
          </a:prstGeom>
          <a:solidFill>
            <a:srgbClr val="70AD47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SPs: generar los sps que permitan las diferentes operaciones con clientes, productos, detalle_factura, cabecera_factura.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