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Países mas grandes del Mundo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Rusia</c:v>
                </c:pt>
                <c:pt idx="1">
                  <c:v>Canadá</c:v>
                </c:pt>
                <c:pt idx="2">
                  <c:v>China </c:v>
                </c:pt>
                <c:pt idx="3">
                  <c:v>Estados Unidos</c:v>
                </c:pt>
                <c:pt idx="4">
                  <c:v>Brasil 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17.100000000000001</c:v>
                </c:pt>
                <c:pt idx="1">
                  <c:v>9.9</c:v>
                </c:pt>
                <c:pt idx="2">
                  <c:v>9.6</c:v>
                </c:pt>
                <c:pt idx="3">
                  <c:v>9.52</c:v>
                </c:pt>
                <c:pt idx="4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A-4423-84C3-2F63754D65A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83923888"/>
        <c:axId val="1283920560"/>
      </c:barChart>
      <c:catAx>
        <c:axId val="12839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83920560"/>
        <c:crosses val="autoZero"/>
        <c:auto val="1"/>
        <c:lblAlgn val="ctr"/>
        <c:lblOffset val="100"/>
        <c:noMultiLvlLbl val="0"/>
      </c:catAx>
      <c:valAx>
        <c:axId val="1283920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8392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A12F1-0C6F-4916-8AA6-2C0AC5BC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96E8EA-EAE5-4F78-AC88-3425BB9E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FB85AF-4457-4201-8344-8368F53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61AB7-6FA4-485C-9836-01F143A6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0BFC7-790C-41AF-8418-F6978450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43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163C9-DF75-4AD1-995D-90F1F923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44F0F8-F50F-4F26-8D4F-845AD1B5E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E571C-09F8-460A-B53B-5998FAA4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53B9E-8938-4E62-9E1E-4C638C5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0ACC6-69EB-4E8F-8E5B-495B586C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1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D05EF-D5AA-4FC2-AEBF-DD0D3214C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B5598-4980-483A-9229-44DAA9AE9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50668-7D1C-487E-B07D-9CAE5F73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35F6B-C582-46CF-801A-111D93F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996C2-1A13-4272-875A-3355E60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832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6815-0543-49E5-9BA1-3BD3C04A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1B82E-E02F-4E00-B160-A75716DE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37790-89CF-4643-8F7B-95997A2C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79765-88A6-4D10-AE91-533B547B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FF1CCB-55D3-4922-B138-E3BEF91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5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9104D-6C8E-41FF-819F-C768394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CE004-B238-417C-AF9E-F11B9833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4BB71-AEF0-45B0-B662-A035E63C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ACCBF-D72D-437E-B8F7-F0749D13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88C69-B2AE-4B86-BC12-276983A2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11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21C89-5D9A-4CAA-9A46-E78E8BA0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55D4B-C5AF-4E6F-97F2-EDEC4C9D1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8F396A-D72B-48AE-A183-CB3588C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E415C2-6FA4-4916-BD59-224AD292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FDF6B-6205-4116-B14F-6A4B0709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2E0579-F265-47D5-AB22-FAD3ABAC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9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7D464-CBA4-4076-AB21-2C4726F9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22EAA-7A03-4B45-8F2E-F633A1B80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0B6D40-778C-4F3F-8EAA-2E9EE13F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079279-445E-44F5-B978-561568AE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C2A190-6458-42A7-847B-7E7109B4A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76848C-0E38-43EC-B45F-5FC382B0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77A056-04E1-4D2B-B526-A0098DC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92B810-FF43-4393-A855-F7BF21F9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9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43624-BE2A-44C2-BD93-A6858E2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DE06A0-BDE8-453C-822E-F93E1A6D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AF1AE-61CA-48DA-8BFB-0C45332A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C1AF34-0D18-4A4A-91E9-75F4B0A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70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3BC36-3CA7-427D-B0C8-2B848776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A2CF51-9E41-4416-961C-BD3D32B9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0CDDE1-32C0-4FF4-B1C2-19B5336D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984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25429-C6B7-4B58-A027-5CA91B11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E0AA7-D497-4B4D-AB37-04CDF693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039C16-E1D9-4594-B665-FF36CF16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6FDE3-1818-4BA1-B0B6-6205E49C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843FE-1D93-4B2B-B0C8-9BBE4DC6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43570-A7E3-4210-9EF1-91EAF4D7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2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82908-EBFA-4752-AFA9-18031213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23D9AE-890B-4547-A96D-2F33F6249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5E7E-3F05-443D-ABEA-D0B9791BF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04DAE-6F9E-4654-BDFB-C22754D1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F2807-AABB-48B3-9A49-399068CE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A6E456-C95A-4482-AF1D-A3566682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8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5E154F-CFCC-43EF-9999-9202DDD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7B650-4645-488F-9D0D-C15486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991A4-DB16-4159-8CCC-0C8DBBE72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5C53-C951-4DE5-B3F2-F94139FAD4D5}" type="datetimeFigureOut">
              <a:rPr lang="es-PE" smtClean="0"/>
              <a:t>31/08/2021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5B967-E94E-426F-9BAE-55C182ECA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A83358-98F1-48A6-AF7D-CFDA24A7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79D9-B0D7-41CF-9C91-D0D72C5C75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43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9421F-8947-4E84-A65E-9E69E7B9A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796" y="1148996"/>
            <a:ext cx="9144000" cy="2387600"/>
          </a:xfrm>
        </p:spPr>
        <p:txBody>
          <a:bodyPr/>
          <a:lstStyle/>
          <a:p>
            <a:r>
              <a:rPr lang="es-PE" dirty="0"/>
              <a:t>Trabajo Grupal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1C06C-5608-40B0-A60C-081AA40BF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8796" y="4338884"/>
            <a:ext cx="9144000" cy="1655762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403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BFEF216-C4C1-4CB8-A478-A5AFAB00AE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42564"/>
              </p:ext>
            </p:extLst>
          </p:nvPr>
        </p:nvGraphicFramePr>
        <p:xfrm>
          <a:off x="2032000" y="84846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5907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Trabajo Grupal 1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Grupal 1</dc:title>
  <dc:creator>Jean Pierre Grandez Mansilla</dc:creator>
  <cp:lastModifiedBy>Jean Pierre Grandez Mansilla</cp:lastModifiedBy>
  <cp:revision>1</cp:revision>
  <dcterms:created xsi:type="dcterms:W3CDTF">2021-08-31T13:42:46Z</dcterms:created>
  <dcterms:modified xsi:type="dcterms:W3CDTF">2021-08-31T13:55:33Z</dcterms:modified>
</cp:coreProperties>
</file>