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Rusia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Paises de mayor tamaño (km²)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17.100000000000001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0-45D1-8533-CDE940C8667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Canadá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Paises de mayor tamaño (km²)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0-45D1-8533-CDE940C86677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Estados Unidos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Paises de mayor tamaño (km²)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9.52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0-45D1-8533-CDE940C86677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Paises de mayor tamaño (km²)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C0-45D1-8533-CDE940C86677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Brasil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</c:f>
              <c:strCache>
                <c:ptCount val="1"/>
                <c:pt idx="0">
                  <c:v>Paises de mayor tamaño (km²)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C0-45D1-8533-CDE940C86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8525992"/>
        <c:axId val="278530256"/>
      </c:barChart>
      <c:catAx>
        <c:axId val="278525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78530256"/>
        <c:crosses val="autoZero"/>
        <c:auto val="1"/>
        <c:lblAlgn val="ctr"/>
        <c:lblOffset val="100"/>
        <c:noMultiLvlLbl val="0"/>
      </c:catAx>
      <c:valAx>
        <c:axId val="2785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27852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5041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1541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572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55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5748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6336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059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1171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8523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178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9718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9ECB-709E-47E6-BC6C-C33E791E105A}" type="datetimeFigureOut">
              <a:rPr lang="es-US" smtClean="0"/>
              <a:t>8/31/2021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4112-8077-43E1-9B89-F9461C84C8E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593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>
                <a:solidFill>
                  <a:srgbClr val="00B050"/>
                </a:solidFill>
                <a:latin typeface="+mn-lt"/>
              </a:rPr>
              <a:t>“Países de mayor tamaño”</a:t>
            </a:r>
            <a:endParaRPr lang="es-US" dirty="0">
              <a:solidFill>
                <a:srgbClr val="00B050"/>
              </a:solidFill>
              <a:latin typeface="+mn-lt"/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329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8325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“Países de mayor tamaño”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“Países de mayor tamaño”</dc:title>
  <dc:creator>Sebastián Pozo</dc:creator>
  <cp:lastModifiedBy>Sebastián Pozo</cp:lastModifiedBy>
  <cp:revision>2</cp:revision>
  <dcterms:created xsi:type="dcterms:W3CDTF">2021-08-31T13:57:40Z</dcterms:created>
  <dcterms:modified xsi:type="dcterms:W3CDTF">2021-08-31T13:58:25Z</dcterms:modified>
</cp:coreProperties>
</file>