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0B52E-28F4-46A3-BF3C-E65974572ECF}" type="doc">
      <dgm:prSet loTypeId="urn:microsoft.com/office/officeart/2005/8/layout/hierarchy3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ADE86397-BA6C-4345-BF3A-EF491B71961D}">
      <dgm:prSet phldrT="[Texto]"/>
      <dgm:spPr/>
      <dgm:t>
        <a:bodyPr/>
        <a:lstStyle/>
        <a:p>
          <a:r>
            <a:rPr lang="es-PE"/>
            <a:t>¿Que son los algoritmos?</a:t>
          </a:r>
        </a:p>
      </dgm:t>
    </dgm:pt>
    <dgm:pt modelId="{29340B36-51C0-4CEF-AF47-323FD1CD39E2}" type="parTrans" cxnId="{AD2FC810-0BD2-4AC1-90DB-8FE85D7167AB}">
      <dgm:prSet/>
      <dgm:spPr/>
      <dgm:t>
        <a:bodyPr/>
        <a:lstStyle/>
        <a:p>
          <a:endParaRPr lang="es-PE"/>
        </a:p>
      </dgm:t>
    </dgm:pt>
    <dgm:pt modelId="{AC75D114-160C-43DA-A9E8-42CAB1F28066}" type="sibTrans" cxnId="{AD2FC810-0BD2-4AC1-90DB-8FE85D7167AB}">
      <dgm:prSet/>
      <dgm:spPr/>
      <dgm:t>
        <a:bodyPr/>
        <a:lstStyle/>
        <a:p>
          <a:endParaRPr lang="es-PE"/>
        </a:p>
      </dgm:t>
    </dgm:pt>
    <dgm:pt modelId="{2CE7A1CB-60D7-4021-97CB-1EE74582EF55}">
      <dgm:prSet phldrT="[Texto]"/>
      <dgm:spPr/>
      <dgm:t>
        <a:bodyPr/>
        <a:lstStyle/>
        <a:p>
          <a:r>
            <a:rPr lang="es-PE" kern="1200">
              <a:latin typeface="Century Gothic"/>
              <a:ea typeface="+mn-ea"/>
              <a:cs typeface="+mn-cs"/>
            </a:rPr>
            <a:t>En informática un algoritmo es una serie de instrucciones para solucionar un problema paso a paso</a:t>
          </a:r>
        </a:p>
      </dgm:t>
    </dgm:pt>
    <dgm:pt modelId="{E325AE35-BACD-45A7-A0DC-9D0F2EB3B837}" type="parTrans" cxnId="{5ECED3B5-762E-455C-B09F-8579B0D51581}">
      <dgm:prSet/>
      <dgm:spPr/>
      <dgm:t>
        <a:bodyPr/>
        <a:lstStyle/>
        <a:p>
          <a:endParaRPr lang="es-PE"/>
        </a:p>
      </dgm:t>
    </dgm:pt>
    <dgm:pt modelId="{6A4DC7D2-8E1E-48B6-9B45-3F696B093B89}" type="sibTrans" cxnId="{5ECED3B5-762E-455C-B09F-8579B0D51581}">
      <dgm:prSet/>
      <dgm:spPr/>
      <dgm:t>
        <a:bodyPr/>
        <a:lstStyle/>
        <a:p>
          <a:endParaRPr lang="es-PE"/>
        </a:p>
      </dgm:t>
    </dgm:pt>
    <dgm:pt modelId="{0DB6384A-3278-432E-A31D-92A64D91059F}">
      <dgm:prSet phldrT="[Texto]"/>
      <dgm:spPr/>
      <dgm:t>
        <a:bodyPr/>
        <a:lstStyle/>
        <a:p>
          <a:r>
            <a:rPr lang="es-PE" dirty="0"/>
            <a:t>Pero en realidad los algoritmos no solo actúan en la informática , los seres humanos también podemos usarlos</a:t>
          </a:r>
        </a:p>
      </dgm:t>
    </dgm:pt>
    <dgm:pt modelId="{E5F172B1-0F10-4874-A778-D6A1515F1A28}" type="parTrans" cxnId="{ADFDE2FB-F5B2-4544-B1CF-D5E1830729A2}">
      <dgm:prSet/>
      <dgm:spPr/>
      <dgm:t>
        <a:bodyPr/>
        <a:lstStyle/>
        <a:p>
          <a:endParaRPr lang="es-PE"/>
        </a:p>
      </dgm:t>
    </dgm:pt>
    <dgm:pt modelId="{ECA29105-0499-42D5-BEF7-09DF3875C375}" type="sibTrans" cxnId="{ADFDE2FB-F5B2-4544-B1CF-D5E1830729A2}">
      <dgm:prSet/>
      <dgm:spPr/>
      <dgm:t>
        <a:bodyPr/>
        <a:lstStyle/>
        <a:p>
          <a:endParaRPr lang="es-PE"/>
        </a:p>
      </dgm:t>
    </dgm:pt>
    <dgm:pt modelId="{AB80F777-5C72-4083-A409-18A960C69224}">
      <dgm:prSet phldrT="[Texto]"/>
      <dgm:spPr/>
      <dgm:t>
        <a:bodyPr/>
        <a:lstStyle/>
        <a:p>
          <a:r>
            <a:rPr lang="es-PE"/>
            <a:t>¿Cómo utiliza una persona un algoritmo?</a:t>
          </a:r>
        </a:p>
      </dgm:t>
    </dgm:pt>
    <dgm:pt modelId="{0FB41AFC-7AA3-4CC7-8F6F-EEFF0E4BA63E}" type="parTrans" cxnId="{61C48FB1-6203-4A57-8F71-011230F27D87}">
      <dgm:prSet/>
      <dgm:spPr/>
      <dgm:t>
        <a:bodyPr/>
        <a:lstStyle/>
        <a:p>
          <a:endParaRPr lang="es-PE"/>
        </a:p>
      </dgm:t>
    </dgm:pt>
    <dgm:pt modelId="{1119007C-FEFE-41FE-BBDC-3065B7E8F125}" type="sibTrans" cxnId="{61C48FB1-6203-4A57-8F71-011230F27D87}">
      <dgm:prSet/>
      <dgm:spPr/>
      <dgm:t>
        <a:bodyPr/>
        <a:lstStyle/>
        <a:p>
          <a:endParaRPr lang="es-PE"/>
        </a:p>
      </dgm:t>
    </dgm:pt>
    <dgm:pt modelId="{995A178B-F720-4E0A-A9F9-356227FCAD55}">
      <dgm:prSet phldrT="[Texto]"/>
      <dgm:spPr/>
      <dgm:t>
        <a:bodyPr/>
        <a:lstStyle/>
        <a:p>
          <a:r>
            <a:rPr lang="es-PE" dirty="0"/>
            <a:t>Al igual que una PC un persona tiene una manera clásica de realizar un conteo de cosas, de manera predeterminada ,y a esto se le puede llamar algoritmo.</a:t>
          </a:r>
        </a:p>
      </dgm:t>
    </dgm:pt>
    <dgm:pt modelId="{263A44E3-89C8-4B87-B904-FA585C3D8C3B}" type="parTrans" cxnId="{166EC458-AA99-4CAF-9189-6CB01E5F901A}">
      <dgm:prSet/>
      <dgm:spPr/>
      <dgm:t>
        <a:bodyPr/>
        <a:lstStyle/>
        <a:p>
          <a:endParaRPr lang="es-PE"/>
        </a:p>
      </dgm:t>
    </dgm:pt>
    <dgm:pt modelId="{495D81C0-76D7-4A14-8F39-E75AD0F897D9}" type="sibTrans" cxnId="{166EC458-AA99-4CAF-9189-6CB01E5F901A}">
      <dgm:prSet/>
      <dgm:spPr/>
      <dgm:t>
        <a:bodyPr/>
        <a:lstStyle/>
        <a:p>
          <a:endParaRPr lang="es-PE"/>
        </a:p>
      </dgm:t>
    </dgm:pt>
    <dgm:pt modelId="{5B236005-8C67-45FE-8CAD-ECCF5E95F35B}">
      <dgm:prSet phldrT="[Texto]"/>
      <dgm:spPr/>
      <dgm:t>
        <a:bodyPr/>
        <a:lstStyle/>
        <a:p>
          <a:r>
            <a:rPr lang="es-PE" dirty="0"/>
            <a:t>Sin importar si lo hace un humano o PC , un algoritmo siempre será una serie de instrucciones para solucionar problemas </a:t>
          </a:r>
        </a:p>
      </dgm:t>
    </dgm:pt>
    <dgm:pt modelId="{55CCD24C-9222-42B0-A579-EA796B561653}" type="parTrans" cxnId="{D77D5030-0B3D-4230-A5B1-AE6AC2B565D9}">
      <dgm:prSet/>
      <dgm:spPr/>
      <dgm:t>
        <a:bodyPr/>
        <a:lstStyle/>
        <a:p>
          <a:endParaRPr lang="es-PE"/>
        </a:p>
      </dgm:t>
    </dgm:pt>
    <dgm:pt modelId="{55DECD54-C0DB-4186-9192-BE491E186369}" type="sibTrans" cxnId="{D77D5030-0B3D-4230-A5B1-AE6AC2B565D9}">
      <dgm:prSet/>
      <dgm:spPr/>
      <dgm:t>
        <a:bodyPr/>
        <a:lstStyle/>
        <a:p>
          <a:endParaRPr lang="es-PE"/>
        </a:p>
      </dgm:t>
    </dgm:pt>
    <dgm:pt modelId="{9A23A04F-9388-4046-9294-5660901D22A5}" type="pres">
      <dgm:prSet presAssocID="{CBF0B52E-28F4-46A3-BF3C-E65974572E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6729AE-AE81-4A73-85D0-A6460BDD99AA}" type="pres">
      <dgm:prSet presAssocID="{ADE86397-BA6C-4345-BF3A-EF491B71961D}" presName="root" presStyleCnt="0"/>
      <dgm:spPr/>
    </dgm:pt>
    <dgm:pt modelId="{2B29F14E-9558-42CE-8C5C-E3FBBDC3265E}" type="pres">
      <dgm:prSet presAssocID="{ADE86397-BA6C-4345-BF3A-EF491B71961D}" presName="rootComposite" presStyleCnt="0"/>
      <dgm:spPr/>
    </dgm:pt>
    <dgm:pt modelId="{C46F306F-691C-435F-B0DC-FA9172A0C66E}" type="pres">
      <dgm:prSet presAssocID="{ADE86397-BA6C-4345-BF3A-EF491B71961D}" presName="rootText" presStyleLbl="node1" presStyleIdx="0" presStyleCnt="2"/>
      <dgm:spPr/>
    </dgm:pt>
    <dgm:pt modelId="{FD92ECD2-4D46-4074-80A5-79FBF21A20EA}" type="pres">
      <dgm:prSet presAssocID="{ADE86397-BA6C-4345-BF3A-EF491B71961D}" presName="rootConnector" presStyleLbl="node1" presStyleIdx="0" presStyleCnt="2"/>
      <dgm:spPr/>
    </dgm:pt>
    <dgm:pt modelId="{A598DAA4-141D-431A-8521-2D6CDC92B3DF}" type="pres">
      <dgm:prSet presAssocID="{ADE86397-BA6C-4345-BF3A-EF491B71961D}" presName="childShape" presStyleCnt="0"/>
      <dgm:spPr/>
    </dgm:pt>
    <dgm:pt modelId="{CAF2EE76-6E61-4AD9-9896-2E17E25497B7}" type="pres">
      <dgm:prSet presAssocID="{E325AE35-BACD-45A7-A0DC-9D0F2EB3B837}" presName="Name13" presStyleLbl="parChTrans1D2" presStyleIdx="0" presStyleCnt="4"/>
      <dgm:spPr/>
    </dgm:pt>
    <dgm:pt modelId="{8A5ED125-EB78-4002-9832-02922654C3C1}" type="pres">
      <dgm:prSet presAssocID="{2CE7A1CB-60D7-4021-97CB-1EE74582EF55}" presName="childText" presStyleLbl="bgAcc1" presStyleIdx="0" presStyleCnt="4">
        <dgm:presLayoutVars>
          <dgm:bulletEnabled val="1"/>
        </dgm:presLayoutVars>
      </dgm:prSet>
      <dgm:spPr/>
    </dgm:pt>
    <dgm:pt modelId="{F6ED31F6-40DB-491E-8010-A092A54BA0D5}" type="pres">
      <dgm:prSet presAssocID="{E5F172B1-0F10-4874-A778-D6A1515F1A28}" presName="Name13" presStyleLbl="parChTrans1D2" presStyleIdx="1" presStyleCnt="4"/>
      <dgm:spPr/>
    </dgm:pt>
    <dgm:pt modelId="{DF404CE1-6FE6-4811-B99B-51D20046E7A3}" type="pres">
      <dgm:prSet presAssocID="{0DB6384A-3278-432E-A31D-92A64D91059F}" presName="childText" presStyleLbl="bgAcc1" presStyleIdx="1" presStyleCnt="4">
        <dgm:presLayoutVars>
          <dgm:bulletEnabled val="1"/>
        </dgm:presLayoutVars>
      </dgm:prSet>
      <dgm:spPr/>
    </dgm:pt>
    <dgm:pt modelId="{0A612BA3-F867-478D-84C4-E4C7C9129465}" type="pres">
      <dgm:prSet presAssocID="{AB80F777-5C72-4083-A409-18A960C69224}" presName="root" presStyleCnt="0"/>
      <dgm:spPr/>
    </dgm:pt>
    <dgm:pt modelId="{81576297-2619-41A2-B819-744894C29461}" type="pres">
      <dgm:prSet presAssocID="{AB80F777-5C72-4083-A409-18A960C69224}" presName="rootComposite" presStyleCnt="0"/>
      <dgm:spPr/>
    </dgm:pt>
    <dgm:pt modelId="{4DDB837F-DE58-4EE7-A92D-63CAE7EA592D}" type="pres">
      <dgm:prSet presAssocID="{AB80F777-5C72-4083-A409-18A960C69224}" presName="rootText" presStyleLbl="node1" presStyleIdx="1" presStyleCnt="2"/>
      <dgm:spPr/>
    </dgm:pt>
    <dgm:pt modelId="{AD681D5D-348B-469B-9376-EDE8A6CB137F}" type="pres">
      <dgm:prSet presAssocID="{AB80F777-5C72-4083-A409-18A960C69224}" presName="rootConnector" presStyleLbl="node1" presStyleIdx="1" presStyleCnt="2"/>
      <dgm:spPr/>
    </dgm:pt>
    <dgm:pt modelId="{5092A6EC-27B7-4CE9-A0A3-24E63C6B1C3D}" type="pres">
      <dgm:prSet presAssocID="{AB80F777-5C72-4083-A409-18A960C69224}" presName="childShape" presStyleCnt="0"/>
      <dgm:spPr/>
    </dgm:pt>
    <dgm:pt modelId="{C6B286E9-624F-4556-8740-0544D50A2164}" type="pres">
      <dgm:prSet presAssocID="{263A44E3-89C8-4B87-B904-FA585C3D8C3B}" presName="Name13" presStyleLbl="parChTrans1D2" presStyleIdx="2" presStyleCnt="4"/>
      <dgm:spPr/>
    </dgm:pt>
    <dgm:pt modelId="{8E678501-8E9B-4A6B-BE92-A29A61EDD1DB}" type="pres">
      <dgm:prSet presAssocID="{995A178B-F720-4E0A-A9F9-356227FCAD55}" presName="childText" presStyleLbl="bgAcc1" presStyleIdx="2" presStyleCnt="4">
        <dgm:presLayoutVars>
          <dgm:bulletEnabled val="1"/>
        </dgm:presLayoutVars>
      </dgm:prSet>
      <dgm:spPr/>
    </dgm:pt>
    <dgm:pt modelId="{F4AC70DC-61C0-49B3-862D-A6CE5464D70F}" type="pres">
      <dgm:prSet presAssocID="{55CCD24C-9222-42B0-A579-EA796B561653}" presName="Name13" presStyleLbl="parChTrans1D2" presStyleIdx="3" presStyleCnt="4"/>
      <dgm:spPr/>
    </dgm:pt>
    <dgm:pt modelId="{36E6BFA3-C763-4E8A-BB48-09706797C8D3}" type="pres">
      <dgm:prSet presAssocID="{5B236005-8C67-45FE-8CAD-ECCF5E95F35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D2FC810-0BD2-4AC1-90DB-8FE85D7167AB}" srcId="{CBF0B52E-28F4-46A3-BF3C-E65974572ECF}" destId="{ADE86397-BA6C-4345-BF3A-EF491B71961D}" srcOrd="0" destOrd="0" parTransId="{29340B36-51C0-4CEF-AF47-323FD1CD39E2}" sibTransId="{AC75D114-160C-43DA-A9E8-42CAB1F28066}"/>
    <dgm:cxn modelId="{27FD6017-02F7-4D49-A01E-59622EC541D3}" type="presOf" srcId="{ADE86397-BA6C-4345-BF3A-EF491B71961D}" destId="{C46F306F-691C-435F-B0DC-FA9172A0C66E}" srcOrd="0" destOrd="0" presId="urn:microsoft.com/office/officeart/2005/8/layout/hierarchy3"/>
    <dgm:cxn modelId="{61D0AC17-C2A6-413B-BE44-5CC0F2D3B526}" type="presOf" srcId="{ADE86397-BA6C-4345-BF3A-EF491B71961D}" destId="{FD92ECD2-4D46-4074-80A5-79FBF21A20EA}" srcOrd="1" destOrd="0" presId="urn:microsoft.com/office/officeart/2005/8/layout/hierarchy3"/>
    <dgm:cxn modelId="{5E74721D-4F0C-41F9-8FD9-C50C6CFD5A08}" type="presOf" srcId="{0DB6384A-3278-432E-A31D-92A64D91059F}" destId="{DF404CE1-6FE6-4811-B99B-51D20046E7A3}" srcOrd="0" destOrd="0" presId="urn:microsoft.com/office/officeart/2005/8/layout/hierarchy3"/>
    <dgm:cxn modelId="{D77D5030-0B3D-4230-A5B1-AE6AC2B565D9}" srcId="{AB80F777-5C72-4083-A409-18A960C69224}" destId="{5B236005-8C67-45FE-8CAD-ECCF5E95F35B}" srcOrd="1" destOrd="0" parTransId="{55CCD24C-9222-42B0-A579-EA796B561653}" sibTransId="{55DECD54-C0DB-4186-9192-BE491E186369}"/>
    <dgm:cxn modelId="{D2B6985E-D334-4D4C-A889-E72344E0BC7E}" type="presOf" srcId="{995A178B-F720-4E0A-A9F9-356227FCAD55}" destId="{8E678501-8E9B-4A6B-BE92-A29A61EDD1DB}" srcOrd="0" destOrd="0" presId="urn:microsoft.com/office/officeart/2005/8/layout/hierarchy3"/>
    <dgm:cxn modelId="{658EAF45-392D-4746-BD80-CA77A81C77EB}" type="presOf" srcId="{5B236005-8C67-45FE-8CAD-ECCF5E95F35B}" destId="{36E6BFA3-C763-4E8A-BB48-09706797C8D3}" srcOrd="0" destOrd="0" presId="urn:microsoft.com/office/officeart/2005/8/layout/hierarchy3"/>
    <dgm:cxn modelId="{166EC458-AA99-4CAF-9189-6CB01E5F901A}" srcId="{AB80F777-5C72-4083-A409-18A960C69224}" destId="{995A178B-F720-4E0A-A9F9-356227FCAD55}" srcOrd="0" destOrd="0" parTransId="{263A44E3-89C8-4B87-B904-FA585C3D8C3B}" sibTransId="{495D81C0-76D7-4A14-8F39-E75AD0F897D9}"/>
    <dgm:cxn modelId="{36887B88-B462-4358-B07E-3CD2D34E1F23}" type="presOf" srcId="{55CCD24C-9222-42B0-A579-EA796B561653}" destId="{F4AC70DC-61C0-49B3-862D-A6CE5464D70F}" srcOrd="0" destOrd="0" presId="urn:microsoft.com/office/officeart/2005/8/layout/hierarchy3"/>
    <dgm:cxn modelId="{55590597-C826-4C77-9067-8DF56FAD9BD0}" type="presOf" srcId="{CBF0B52E-28F4-46A3-BF3C-E65974572ECF}" destId="{9A23A04F-9388-4046-9294-5660901D22A5}" srcOrd="0" destOrd="0" presId="urn:microsoft.com/office/officeart/2005/8/layout/hierarchy3"/>
    <dgm:cxn modelId="{30AF5A9F-5389-4524-98B1-3926AAC5304C}" type="presOf" srcId="{AB80F777-5C72-4083-A409-18A960C69224}" destId="{AD681D5D-348B-469B-9376-EDE8A6CB137F}" srcOrd="1" destOrd="0" presId="urn:microsoft.com/office/officeart/2005/8/layout/hierarchy3"/>
    <dgm:cxn modelId="{EB5F90A7-BD62-48A2-A2FA-343D7D821749}" type="presOf" srcId="{E5F172B1-0F10-4874-A778-D6A1515F1A28}" destId="{F6ED31F6-40DB-491E-8010-A092A54BA0D5}" srcOrd="0" destOrd="0" presId="urn:microsoft.com/office/officeart/2005/8/layout/hierarchy3"/>
    <dgm:cxn modelId="{61C48FB1-6203-4A57-8F71-011230F27D87}" srcId="{CBF0B52E-28F4-46A3-BF3C-E65974572ECF}" destId="{AB80F777-5C72-4083-A409-18A960C69224}" srcOrd="1" destOrd="0" parTransId="{0FB41AFC-7AA3-4CC7-8F6F-EEFF0E4BA63E}" sibTransId="{1119007C-FEFE-41FE-BBDC-3065B7E8F125}"/>
    <dgm:cxn modelId="{5ECED3B5-762E-455C-B09F-8579B0D51581}" srcId="{ADE86397-BA6C-4345-BF3A-EF491B71961D}" destId="{2CE7A1CB-60D7-4021-97CB-1EE74582EF55}" srcOrd="0" destOrd="0" parTransId="{E325AE35-BACD-45A7-A0DC-9D0F2EB3B837}" sibTransId="{6A4DC7D2-8E1E-48B6-9B45-3F696B093B89}"/>
    <dgm:cxn modelId="{2A4FE3D4-624B-4909-BC37-920B1024724B}" type="presOf" srcId="{2CE7A1CB-60D7-4021-97CB-1EE74582EF55}" destId="{8A5ED125-EB78-4002-9832-02922654C3C1}" srcOrd="0" destOrd="0" presId="urn:microsoft.com/office/officeart/2005/8/layout/hierarchy3"/>
    <dgm:cxn modelId="{57A90DDA-AA34-4584-98C2-76CE61ACEFBD}" type="presOf" srcId="{263A44E3-89C8-4B87-B904-FA585C3D8C3B}" destId="{C6B286E9-624F-4556-8740-0544D50A2164}" srcOrd="0" destOrd="0" presId="urn:microsoft.com/office/officeart/2005/8/layout/hierarchy3"/>
    <dgm:cxn modelId="{EC03BFDA-4937-4B41-B131-0158D0C1B181}" type="presOf" srcId="{AB80F777-5C72-4083-A409-18A960C69224}" destId="{4DDB837F-DE58-4EE7-A92D-63CAE7EA592D}" srcOrd="0" destOrd="0" presId="urn:microsoft.com/office/officeart/2005/8/layout/hierarchy3"/>
    <dgm:cxn modelId="{08BA15DD-E8F8-4EA8-95E8-00E0A8267DA2}" type="presOf" srcId="{E325AE35-BACD-45A7-A0DC-9D0F2EB3B837}" destId="{CAF2EE76-6E61-4AD9-9896-2E17E25497B7}" srcOrd="0" destOrd="0" presId="urn:microsoft.com/office/officeart/2005/8/layout/hierarchy3"/>
    <dgm:cxn modelId="{ADFDE2FB-F5B2-4544-B1CF-D5E1830729A2}" srcId="{ADE86397-BA6C-4345-BF3A-EF491B71961D}" destId="{0DB6384A-3278-432E-A31D-92A64D91059F}" srcOrd="1" destOrd="0" parTransId="{E5F172B1-0F10-4874-A778-D6A1515F1A28}" sibTransId="{ECA29105-0499-42D5-BEF7-09DF3875C375}"/>
    <dgm:cxn modelId="{AFCCBF1C-E1A4-40AF-9127-AAE27B4A1AA8}" type="presParOf" srcId="{9A23A04F-9388-4046-9294-5660901D22A5}" destId="{8C6729AE-AE81-4A73-85D0-A6460BDD99AA}" srcOrd="0" destOrd="0" presId="urn:microsoft.com/office/officeart/2005/8/layout/hierarchy3"/>
    <dgm:cxn modelId="{6EC19935-CC7A-4106-9BAF-B3660B697DF8}" type="presParOf" srcId="{8C6729AE-AE81-4A73-85D0-A6460BDD99AA}" destId="{2B29F14E-9558-42CE-8C5C-E3FBBDC3265E}" srcOrd="0" destOrd="0" presId="urn:microsoft.com/office/officeart/2005/8/layout/hierarchy3"/>
    <dgm:cxn modelId="{BE6C3C54-6DBB-4285-BBEE-CE48C50411E2}" type="presParOf" srcId="{2B29F14E-9558-42CE-8C5C-E3FBBDC3265E}" destId="{C46F306F-691C-435F-B0DC-FA9172A0C66E}" srcOrd="0" destOrd="0" presId="urn:microsoft.com/office/officeart/2005/8/layout/hierarchy3"/>
    <dgm:cxn modelId="{860577FF-1FE0-4EB8-822F-0E6DEB8BCE2A}" type="presParOf" srcId="{2B29F14E-9558-42CE-8C5C-E3FBBDC3265E}" destId="{FD92ECD2-4D46-4074-80A5-79FBF21A20EA}" srcOrd="1" destOrd="0" presId="urn:microsoft.com/office/officeart/2005/8/layout/hierarchy3"/>
    <dgm:cxn modelId="{46A15221-9F21-4B40-B60E-0CA2700AD28C}" type="presParOf" srcId="{8C6729AE-AE81-4A73-85D0-A6460BDD99AA}" destId="{A598DAA4-141D-431A-8521-2D6CDC92B3DF}" srcOrd="1" destOrd="0" presId="urn:microsoft.com/office/officeart/2005/8/layout/hierarchy3"/>
    <dgm:cxn modelId="{B67CB418-6B0B-4111-BF26-3844599406C1}" type="presParOf" srcId="{A598DAA4-141D-431A-8521-2D6CDC92B3DF}" destId="{CAF2EE76-6E61-4AD9-9896-2E17E25497B7}" srcOrd="0" destOrd="0" presId="urn:microsoft.com/office/officeart/2005/8/layout/hierarchy3"/>
    <dgm:cxn modelId="{38B62D34-2F3E-4568-8E8E-65C38CEF2021}" type="presParOf" srcId="{A598DAA4-141D-431A-8521-2D6CDC92B3DF}" destId="{8A5ED125-EB78-4002-9832-02922654C3C1}" srcOrd="1" destOrd="0" presId="urn:microsoft.com/office/officeart/2005/8/layout/hierarchy3"/>
    <dgm:cxn modelId="{62E53AE5-0C5D-474B-A5A5-C3480ADDB1BB}" type="presParOf" srcId="{A598DAA4-141D-431A-8521-2D6CDC92B3DF}" destId="{F6ED31F6-40DB-491E-8010-A092A54BA0D5}" srcOrd="2" destOrd="0" presId="urn:microsoft.com/office/officeart/2005/8/layout/hierarchy3"/>
    <dgm:cxn modelId="{DF732A46-1767-4FEF-8088-D67E83F06F4C}" type="presParOf" srcId="{A598DAA4-141D-431A-8521-2D6CDC92B3DF}" destId="{DF404CE1-6FE6-4811-B99B-51D20046E7A3}" srcOrd="3" destOrd="0" presId="urn:microsoft.com/office/officeart/2005/8/layout/hierarchy3"/>
    <dgm:cxn modelId="{DD5FDEB9-5E64-4526-9ECB-305CB2C85396}" type="presParOf" srcId="{9A23A04F-9388-4046-9294-5660901D22A5}" destId="{0A612BA3-F867-478D-84C4-E4C7C9129465}" srcOrd="1" destOrd="0" presId="urn:microsoft.com/office/officeart/2005/8/layout/hierarchy3"/>
    <dgm:cxn modelId="{6A9F45B4-8792-4D71-923E-99739953EC2E}" type="presParOf" srcId="{0A612BA3-F867-478D-84C4-E4C7C9129465}" destId="{81576297-2619-41A2-B819-744894C29461}" srcOrd="0" destOrd="0" presId="urn:microsoft.com/office/officeart/2005/8/layout/hierarchy3"/>
    <dgm:cxn modelId="{232E2E1B-4D07-40B7-805E-3DC68605E232}" type="presParOf" srcId="{81576297-2619-41A2-B819-744894C29461}" destId="{4DDB837F-DE58-4EE7-A92D-63CAE7EA592D}" srcOrd="0" destOrd="0" presId="urn:microsoft.com/office/officeart/2005/8/layout/hierarchy3"/>
    <dgm:cxn modelId="{E1BA790C-BA5F-4A63-8C7B-DFD3744F7F6E}" type="presParOf" srcId="{81576297-2619-41A2-B819-744894C29461}" destId="{AD681D5D-348B-469B-9376-EDE8A6CB137F}" srcOrd="1" destOrd="0" presId="urn:microsoft.com/office/officeart/2005/8/layout/hierarchy3"/>
    <dgm:cxn modelId="{59D1079F-5E88-4E2B-B6C9-EA94D3A5B376}" type="presParOf" srcId="{0A612BA3-F867-478D-84C4-E4C7C9129465}" destId="{5092A6EC-27B7-4CE9-A0A3-24E63C6B1C3D}" srcOrd="1" destOrd="0" presId="urn:microsoft.com/office/officeart/2005/8/layout/hierarchy3"/>
    <dgm:cxn modelId="{F3AB1522-C482-4C28-9179-0D97F629FE4D}" type="presParOf" srcId="{5092A6EC-27B7-4CE9-A0A3-24E63C6B1C3D}" destId="{C6B286E9-624F-4556-8740-0544D50A2164}" srcOrd="0" destOrd="0" presId="urn:microsoft.com/office/officeart/2005/8/layout/hierarchy3"/>
    <dgm:cxn modelId="{AB1A72A0-D9BE-41AE-BE84-DFAA7817CE7E}" type="presParOf" srcId="{5092A6EC-27B7-4CE9-A0A3-24E63C6B1C3D}" destId="{8E678501-8E9B-4A6B-BE92-A29A61EDD1DB}" srcOrd="1" destOrd="0" presId="urn:microsoft.com/office/officeart/2005/8/layout/hierarchy3"/>
    <dgm:cxn modelId="{A1763137-4FA7-46AC-8B5E-A3BDB44BDDBA}" type="presParOf" srcId="{5092A6EC-27B7-4CE9-A0A3-24E63C6B1C3D}" destId="{F4AC70DC-61C0-49B3-862D-A6CE5464D70F}" srcOrd="2" destOrd="0" presId="urn:microsoft.com/office/officeart/2005/8/layout/hierarchy3"/>
    <dgm:cxn modelId="{879513D1-C7CC-48C9-A33C-CDA7560038F5}" type="presParOf" srcId="{5092A6EC-27B7-4CE9-A0A3-24E63C6B1C3D}" destId="{36E6BFA3-C763-4E8A-BB48-09706797C8D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F306F-691C-435F-B0DC-FA9172A0C66E}">
      <dsp:nvSpPr>
        <dsp:cNvPr id="0" name=""/>
        <dsp:cNvSpPr/>
      </dsp:nvSpPr>
      <dsp:spPr>
        <a:xfrm>
          <a:off x="755" y="119385"/>
          <a:ext cx="2750994" cy="1375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900" kern="1200"/>
            <a:t>¿Que son los algoritmos?</a:t>
          </a:r>
        </a:p>
      </dsp:txBody>
      <dsp:txXfrm>
        <a:off x="41042" y="159672"/>
        <a:ext cx="2670420" cy="1294923"/>
      </dsp:txXfrm>
    </dsp:sp>
    <dsp:sp modelId="{CAF2EE76-6E61-4AD9-9896-2E17E25497B7}">
      <dsp:nvSpPr>
        <dsp:cNvPr id="0" name=""/>
        <dsp:cNvSpPr/>
      </dsp:nvSpPr>
      <dsp:spPr>
        <a:xfrm>
          <a:off x="275855" y="1494882"/>
          <a:ext cx="275099" cy="1031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23"/>
              </a:lnTo>
              <a:lnTo>
                <a:pt x="275099" y="103162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ED125-EB78-4002-9832-02922654C3C1}">
      <dsp:nvSpPr>
        <dsp:cNvPr id="0" name=""/>
        <dsp:cNvSpPr/>
      </dsp:nvSpPr>
      <dsp:spPr>
        <a:xfrm>
          <a:off x="550954" y="1838757"/>
          <a:ext cx="2200795" cy="1375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>
              <a:latin typeface="Century Gothic"/>
              <a:ea typeface="+mn-ea"/>
              <a:cs typeface="+mn-cs"/>
            </a:rPr>
            <a:t>En informática un algoritmo es una serie de instrucciones para solucionar un problema paso a paso</a:t>
          </a:r>
        </a:p>
      </dsp:txBody>
      <dsp:txXfrm>
        <a:off x="591241" y="1879044"/>
        <a:ext cx="2120221" cy="1294923"/>
      </dsp:txXfrm>
    </dsp:sp>
    <dsp:sp modelId="{F6ED31F6-40DB-491E-8010-A092A54BA0D5}">
      <dsp:nvSpPr>
        <dsp:cNvPr id="0" name=""/>
        <dsp:cNvSpPr/>
      </dsp:nvSpPr>
      <dsp:spPr>
        <a:xfrm>
          <a:off x="275855" y="1494882"/>
          <a:ext cx="275099" cy="2750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994"/>
              </a:lnTo>
              <a:lnTo>
                <a:pt x="275099" y="275099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04CE1-6FE6-4811-B99B-51D20046E7A3}">
      <dsp:nvSpPr>
        <dsp:cNvPr id="0" name=""/>
        <dsp:cNvSpPr/>
      </dsp:nvSpPr>
      <dsp:spPr>
        <a:xfrm>
          <a:off x="550954" y="3558129"/>
          <a:ext cx="2200795" cy="1375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dirty="0"/>
            <a:t>Pero en realidad los algoritmos no solo actúan en la informática , los seres humanos también podemos usarlos</a:t>
          </a:r>
        </a:p>
      </dsp:txBody>
      <dsp:txXfrm>
        <a:off x="591241" y="3598416"/>
        <a:ext cx="2120221" cy="1294923"/>
      </dsp:txXfrm>
    </dsp:sp>
    <dsp:sp modelId="{4DDB837F-DE58-4EE7-A92D-63CAE7EA592D}">
      <dsp:nvSpPr>
        <dsp:cNvPr id="0" name=""/>
        <dsp:cNvSpPr/>
      </dsp:nvSpPr>
      <dsp:spPr>
        <a:xfrm>
          <a:off x="3439499" y="119385"/>
          <a:ext cx="2750994" cy="1375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900" kern="1200"/>
            <a:t>¿Cómo utiliza una persona un algoritmo?</a:t>
          </a:r>
        </a:p>
      </dsp:txBody>
      <dsp:txXfrm>
        <a:off x="3479786" y="159672"/>
        <a:ext cx="2670420" cy="1294923"/>
      </dsp:txXfrm>
    </dsp:sp>
    <dsp:sp modelId="{C6B286E9-624F-4556-8740-0544D50A2164}">
      <dsp:nvSpPr>
        <dsp:cNvPr id="0" name=""/>
        <dsp:cNvSpPr/>
      </dsp:nvSpPr>
      <dsp:spPr>
        <a:xfrm>
          <a:off x="3714598" y="1494882"/>
          <a:ext cx="275099" cy="1031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23"/>
              </a:lnTo>
              <a:lnTo>
                <a:pt x="275099" y="103162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78501-8E9B-4A6B-BE92-A29A61EDD1DB}">
      <dsp:nvSpPr>
        <dsp:cNvPr id="0" name=""/>
        <dsp:cNvSpPr/>
      </dsp:nvSpPr>
      <dsp:spPr>
        <a:xfrm>
          <a:off x="3989698" y="1838757"/>
          <a:ext cx="2200795" cy="1375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dirty="0"/>
            <a:t>Al igual que una PC un persona tiene una manera clásica de realizar un conteo de cosas, de manera predeterminada ,y a esto se le puede llamar algoritmo.</a:t>
          </a:r>
        </a:p>
      </dsp:txBody>
      <dsp:txXfrm>
        <a:off x="4029985" y="1879044"/>
        <a:ext cx="2120221" cy="1294923"/>
      </dsp:txXfrm>
    </dsp:sp>
    <dsp:sp modelId="{F4AC70DC-61C0-49B3-862D-A6CE5464D70F}">
      <dsp:nvSpPr>
        <dsp:cNvPr id="0" name=""/>
        <dsp:cNvSpPr/>
      </dsp:nvSpPr>
      <dsp:spPr>
        <a:xfrm>
          <a:off x="3714598" y="1494882"/>
          <a:ext cx="275099" cy="2750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994"/>
              </a:lnTo>
              <a:lnTo>
                <a:pt x="275099" y="275099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6BFA3-C763-4E8A-BB48-09706797C8D3}">
      <dsp:nvSpPr>
        <dsp:cNvPr id="0" name=""/>
        <dsp:cNvSpPr/>
      </dsp:nvSpPr>
      <dsp:spPr>
        <a:xfrm>
          <a:off x="3989698" y="3558129"/>
          <a:ext cx="2200795" cy="1375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dirty="0"/>
            <a:t>Sin importar si lo hace un humano o PC , un algoritmo siempre será una serie de instrucciones para solucionar problemas </a:t>
          </a:r>
        </a:p>
      </dsp:txBody>
      <dsp:txXfrm>
        <a:off x="4029985" y="3598416"/>
        <a:ext cx="2120221" cy="1294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ezas metálicas de tres en raya">
            <a:extLst>
              <a:ext uri="{FF2B5EF4-FFF2-40B4-BE49-F238E27FC236}">
                <a16:creationId xmlns:a16="http://schemas.microsoft.com/office/drawing/2014/main" id="{F03D2FD5-C1E9-4D32-8EEC-81BC860E9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0AA7B5-EB24-405A-91F7-3FEE2718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s-PE" sz="4400"/>
              <a:t>¿Qué es el Algoritmo?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ABE349-5F2E-4B51-8B08-40F66DC39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s-PE" sz="2000" dirty="0"/>
              <a:t>Jean Pierre Grandez Mansilla</a:t>
            </a:r>
          </a:p>
        </p:txBody>
      </p:sp>
    </p:spTree>
    <p:extLst>
      <p:ext uri="{BB962C8B-B14F-4D97-AF65-F5344CB8AC3E}">
        <p14:creationId xmlns:p14="http://schemas.microsoft.com/office/powerpoint/2010/main" val="32129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59B5B665-7D54-4952-93CA-C497274D0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416300"/>
              </p:ext>
            </p:extLst>
          </p:nvPr>
        </p:nvGraphicFramePr>
        <p:xfrm>
          <a:off x="5745094" y="1114426"/>
          <a:ext cx="6191250" cy="505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0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110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Elephant</vt:lpstr>
      <vt:lpstr>BrushVTI</vt:lpstr>
      <vt:lpstr>¿Qué es el Algoritmo?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Algoritmo?</dc:title>
  <dc:creator>Jean Pierre Grandez Mansilla</dc:creator>
  <cp:lastModifiedBy>Jean Pierre Grandez Mansilla</cp:lastModifiedBy>
  <cp:revision>1</cp:revision>
  <dcterms:created xsi:type="dcterms:W3CDTF">2021-09-22T05:18:14Z</dcterms:created>
  <dcterms:modified xsi:type="dcterms:W3CDTF">2021-09-22T05:52:05Z</dcterms:modified>
</cp:coreProperties>
</file>