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7" r:id="rId5"/>
    <p:sldId id="257" r:id="rId6"/>
    <p:sldId id="269" r:id="rId7"/>
    <p:sldId id="270" r:id="rId8"/>
    <p:sldId id="272" r:id="rId9"/>
    <p:sldId id="273" r:id="rId10"/>
    <p:sldId id="275" r:id="rId11"/>
    <p:sldId id="276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6395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8372EE-C5CF-4668-A608-C008DB1672CC}" type="datetime1">
              <a:rPr lang="es-ES" smtClean="0"/>
              <a:t>19/02/2025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5FAA0D8-202C-4D3D-887A-429ECB6FFB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0854F-5177-49C6-A95F-B517BC4C227F}" type="datetime1">
              <a:rPr lang="es-ES" smtClean="0"/>
              <a:pPr/>
              <a:t>19/02/2025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014E932-560F-4669-93FB-097F2F5C118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986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814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71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672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85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419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43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11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634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915128" y="1397977"/>
            <a:ext cx="8361229" cy="3007447"/>
          </a:xfrm>
        </p:spPr>
        <p:txBody>
          <a:bodyPr rtlCol="0"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55BAFF-9F08-44EC-9023-03958509EB47}" type="datetime1">
              <a:rPr lang="es-ES" noProof="0" smtClean="0"/>
              <a:t>19/02/2025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3" name="Forma de L 12">
            <a:extLst>
              <a:ext uri="{FF2B5EF4-FFF2-40B4-BE49-F238E27FC236}">
                <a16:creationId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Forma de L 14">
            <a:extLst>
              <a:ext uri="{FF2B5EF4-FFF2-40B4-BE49-F238E27FC236}">
                <a16:creationId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Forma de L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11479B-37B7-43ED-A480-251CFC49D02A}" type="datetime1">
              <a:rPr lang="es-ES" noProof="0" smtClean="0"/>
              <a:t>19/02/2025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Forma de L 10">
            <a:extLst>
              <a:ext uri="{FF2B5EF4-FFF2-40B4-BE49-F238E27FC236}">
                <a16:creationId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Forma de L 9">
            <a:extLst>
              <a:ext uri="{FF2B5EF4-FFF2-40B4-BE49-F238E27FC236}">
                <a16:creationId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AF922-A3CB-4FAA-8AFC-E452B6322AB5}" type="datetime1">
              <a:rPr lang="es-ES" noProof="0" smtClean="0"/>
              <a:t>19/02/2025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36BBCF-DC7A-46B5-9144-2E7B2595F8B6}" type="datetime1">
              <a:rPr lang="es-ES" noProof="0" smtClean="0"/>
              <a:t>19/02/2025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gunda opción de diapositiva de título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de L 9">
            <a:extLst>
              <a:ext uri="{FF2B5EF4-FFF2-40B4-BE49-F238E27FC236}">
                <a16:creationId xmlns:a16="http://schemas.microsoft.com/office/drawing/2014/main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 title="Barra lateral">
            <a:extLst>
              <a:ext uri="{FF2B5EF4-FFF2-40B4-BE49-F238E27FC236}">
                <a16:creationId xmlns:a16="http://schemas.microsoft.com/office/drawing/2014/main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97977" y="1151796"/>
            <a:ext cx="9504485" cy="3007447"/>
          </a:xfrm>
        </p:spPr>
        <p:txBody>
          <a:bodyPr rtlCol="0"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rtl="0"/>
            <a:fld id="{D894DCAC-4EB6-4600-949C-6D19AC43FD93}" type="datetime1">
              <a:rPr lang="es-ES" noProof="0" smtClean="0"/>
              <a:t>19/02/2025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Forma de L 10">
            <a:extLst>
              <a:ext uri="{FF2B5EF4-FFF2-40B4-BE49-F238E27FC236}">
                <a16:creationId xmlns:a16="http://schemas.microsoft.com/office/drawing/2014/main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Forma de L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720213"/>
          </a:xfrm>
        </p:spPr>
        <p:txBody>
          <a:bodyPr rtlCol="0">
            <a:noAutofit/>
          </a:bodyPr>
          <a:lstStyle>
            <a:lvl1pPr>
              <a:defRPr sz="48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73CEE-7CF0-4D77-B0A8-DA94D20A591F}" type="datetime1">
              <a:rPr lang="es-ES" noProof="0" smtClean="0"/>
              <a:t>19/02/2025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leyenda e image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 title="Forma de fondo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C4FF2B-9F18-47E4-B7EE-6D23A98EAB72}" type="datetime1">
              <a:rPr lang="es-ES" noProof="0" smtClean="0"/>
              <a:t>19/02/2025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7" name="Marcador de posición de contenido 15">
            <a:extLst>
              <a:ext uri="{FF2B5EF4-FFF2-40B4-BE49-F238E27FC236}">
                <a16:creationId xmlns:a16="http://schemas.microsoft.com/office/drawing/2014/main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rtlCol="0"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Forma de L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Forma de L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Forma de L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leyenda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 title="Forma de fondo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0618F9B-30DB-4025-957A-B5BFC04D8367}" type="datetime1">
              <a:rPr lang="es-ES" noProof="0" smtClean="0"/>
              <a:t>19/02/2025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Forma de L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Forma de L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Forma de L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contenido 2">
            <a:extLst>
              <a:ext uri="{FF2B5EF4-FFF2-40B4-BE49-F238E27FC236}">
                <a16:creationId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 rtl="0">
              <a:buNone/>
            </a:pPr>
            <a:r>
              <a:rPr lang="es-ES" noProof="0"/>
              <a:t>Editar los estilos de texto del patrón</a:t>
            </a:r>
          </a:p>
          <a:p>
            <a:pPr marL="0" lvl="1" indent="0" algn="ctr" rtl="0">
              <a:buNone/>
            </a:pPr>
            <a:r>
              <a:rPr lang="es-ES" noProof="0"/>
              <a:t>Segundo nivel</a:t>
            </a:r>
          </a:p>
          <a:p>
            <a:pPr marL="0" lvl="2" indent="0" algn="ctr" rtl="0">
              <a:buNone/>
            </a:pPr>
            <a:r>
              <a:rPr lang="es-ES" noProof="0"/>
              <a:t>Tercer nivel</a:t>
            </a:r>
          </a:p>
          <a:p>
            <a:pPr marL="0" lvl="3" indent="0" algn="ctr" rtl="0">
              <a:buNone/>
            </a:pPr>
            <a:r>
              <a:rPr lang="es-ES" noProof="0"/>
              <a:t>Cuarto nivel</a:t>
            </a:r>
          </a:p>
          <a:p>
            <a:pPr marL="0" lvl="4" indent="0" algn="ctr" rtl="0">
              <a:buNone/>
            </a:pPr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, 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accent3"/>
              </a:solidFill>
            </a:endParaRPr>
          </a:p>
        </p:txBody>
      </p:sp>
      <p:sp>
        <p:nvSpPr>
          <p:cNvPr id="11" name="Rectángulo: Esquinas superiores recortadas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rtlCol="0"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6D72611D-205E-4290-B445-DF463762CFA7}" type="datetime1">
              <a:rPr lang="es-ES" noProof="0" smtClean="0"/>
              <a:t>19/02/2025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13" name="Forma de L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15">
            <a:extLst>
              <a:ext uri="{FF2B5EF4-FFF2-40B4-BE49-F238E27FC236}">
                <a16:creationId xmlns:a16="http://schemas.microsoft.com/office/drawing/2014/main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rtlCol="0"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0" name="Forma de L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: Esquinas superiores recortadas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rtlCol="0"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F815F96-B514-4CF8-9D97-304E85716B23}" type="datetime1">
              <a:rPr lang="es-ES" noProof="0" smtClean="0"/>
              <a:t>19/02/2025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13" name="Forma de L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0" name="Forma de L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BD0AD5D-5527-405A-8F64-40FAC3CBFB90}" type="datetime1">
              <a:rPr lang="es-ES" noProof="0" smtClean="0"/>
              <a:t>19/02/2025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Forma de L 8">
            <a:extLst>
              <a:ext uri="{FF2B5EF4-FFF2-40B4-BE49-F238E27FC236}">
                <a16:creationId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Forma de L 7">
            <a:extLst>
              <a:ext uri="{FF2B5EF4-FFF2-40B4-BE49-F238E27FC236}">
                <a16:creationId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1EDDB-8526-495E-AF29-5E927E88C5E6}" type="datetime1">
              <a:rPr lang="es-ES" noProof="0" smtClean="0"/>
              <a:t>19/02/2025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Barra lateral">
            <a:extLst>
              <a:ext uri="{FF2B5EF4-FFF2-40B4-BE49-F238E27FC236}">
                <a16:creationId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16E1BEF5-07BB-47E8-8921-A75FB7AFC121}" type="datetime1">
              <a:rPr lang="es-ES" noProof="0" smtClean="0"/>
              <a:t>19/02/2025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ctr"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lateral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Proceso de la Creación de la Base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7DC842-2DF4-46F3-AEC5-E38386DA6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1. Crear las Tablas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EFE2F3-7CB6-4D54-8BE9-7D32436B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55" y="1651855"/>
            <a:ext cx="5320145" cy="27163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4884CB-ADE3-43B6-88B9-CF41B6C317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4"/>
          <a:stretch/>
        </p:blipFill>
        <p:spPr>
          <a:xfrm>
            <a:off x="6096000" y="2070564"/>
            <a:ext cx="5678616" cy="17921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F3D720-F9D6-4BCB-B0A7-4078034CA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375" y="4448645"/>
            <a:ext cx="7415250" cy="184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A9F0508-E7A6-4E81-9532-383AD3F2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054" y="1304703"/>
            <a:ext cx="6371892" cy="23875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230A08-BBD1-4EBA-B75B-5448E875C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054" y="4052497"/>
            <a:ext cx="6371892" cy="20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9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r" rtl="0"/>
            <a:r>
              <a:rPr lang="es-ES" dirty="0"/>
              <a:t>2. Inserciones a las Tablas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E8D19E-B134-4F75-B6F4-7670F1B3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88" y="1790553"/>
            <a:ext cx="8209823" cy="43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3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3. Crear Procedimientos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E8D19E-B134-4F75-B6F4-7670F1B3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88" y="2215755"/>
            <a:ext cx="8209823" cy="35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8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r" rtl="0"/>
            <a:r>
              <a:rPr lang="es-ES" dirty="0"/>
              <a:t>4. Crear Eventos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E8D19E-B134-4F75-B6F4-7670F1B3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88" y="2749310"/>
            <a:ext cx="8209823" cy="24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2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5. Hacer consulta y verificar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E8D19E-B134-4F75-B6F4-7670F1B3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599" y="2422797"/>
            <a:ext cx="9205201" cy="25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7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r" rtl="0"/>
            <a:r>
              <a:rPr lang="es-ES" dirty="0"/>
              <a:t>6. Resultado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ADC303-733B-4F43-BA47-075BE9032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66"/>
          <a:stretch/>
        </p:blipFill>
        <p:spPr>
          <a:xfrm>
            <a:off x="760300" y="2933720"/>
            <a:ext cx="10823800" cy="9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669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307896_TF22874644" id="{98DC1231-51BD-46F1-99CD-C69FA1A1F24B}" vid="{8E840EAD-9C85-40B5-A9DA-493DE6628EE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5ACAB-C996-4B2F-9E78-9D032D37D8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8E1E7B-2E87-4FF3-8F3F-2C35BCD32914}">
  <ds:schemaRefs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fb0879af-3eba-417a-a55a-ffe6dcd6ca77"/>
    <ds:schemaRef ds:uri="6dc4bcd6-49db-4c07-9060-8acfc67cef9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3C31DB6-321D-4487-B0E2-6DD8623328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Tarjetas coleccionables</Template>
  <TotalTime>0</TotalTime>
  <Words>45</Words>
  <Application>Microsoft Office PowerPoint</Application>
  <PresentationFormat>Panorámica</PresentationFormat>
  <Paragraphs>15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Impact</vt:lpstr>
      <vt:lpstr>Recorte</vt:lpstr>
      <vt:lpstr>Proceso de la Creación de la Base de Datos</vt:lpstr>
      <vt:lpstr>1. Crear las Tablas</vt:lpstr>
      <vt:lpstr>Presentación de PowerPoint</vt:lpstr>
      <vt:lpstr>2. Inserciones a las Tablas</vt:lpstr>
      <vt:lpstr>3. Crear Procedimientos</vt:lpstr>
      <vt:lpstr>4. Crear Eventos</vt:lpstr>
      <vt:lpstr>5. Hacer consulta y verificar</vt:lpstr>
      <vt:lpstr>6. Resultado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2025-02-19T15:33:43Z</dcterms:created>
  <dcterms:modified xsi:type="dcterms:W3CDTF">2025-02-19T15:48:30Z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