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8" r:id="rId4"/>
    <p:sldId id="258" r:id="rId5"/>
    <p:sldId id="260" r:id="rId6"/>
    <p:sldId id="269" r:id="rId7"/>
    <p:sldId id="263" r:id="rId8"/>
    <p:sldId id="270" r:id="rId9"/>
    <p:sldId id="262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="" roundtripDataSignature="AMtx7mjAKRoo4sc3Rn5hFpMbpPPsBjRyfg==" r:id="rId15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GUEL ANGEL LOPEZ CACHO" initials="" lastIdx="1" clrIdx="0"/>
  <p:cmAuthor id="1" name="ZACK" initials="Z" lastIdx="0" clrIdx="1">
    <p:extLst>
      <p:ext uri="{19B8F6BF-5375-455C-9EA6-DF929625EA0E}">
        <p15:presenceInfo xmlns:p15="http://schemas.microsoft.com/office/powerpoint/2012/main" userId="ZA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53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r leandro melgarejo segura" userId="1859bdad050b26ae" providerId="LiveId" clId="{4B885DDA-2FC5-4FD3-967C-CD4FE43B7A28}"/>
    <pc:docChg chg="custSel modSld">
      <pc:chgData name="jair leandro melgarejo segura" userId="1859bdad050b26ae" providerId="LiveId" clId="{4B885DDA-2FC5-4FD3-967C-CD4FE43B7A28}" dt="2020-05-29T21:05:45.407" v="611" actId="113"/>
      <pc:docMkLst>
        <pc:docMk/>
      </pc:docMkLst>
      <pc:sldChg chg="modSp mod">
        <pc:chgData name="jair leandro melgarejo segura" userId="1859bdad050b26ae" providerId="LiveId" clId="{4B885DDA-2FC5-4FD3-967C-CD4FE43B7A28}" dt="2020-05-29T19:05:14.742" v="1" actId="1076"/>
        <pc:sldMkLst>
          <pc:docMk/>
          <pc:sldMk cId="432883045" sldId="256"/>
        </pc:sldMkLst>
        <pc:spChg chg="mod">
          <ac:chgData name="jair leandro melgarejo segura" userId="1859bdad050b26ae" providerId="LiveId" clId="{4B885DDA-2FC5-4FD3-967C-CD4FE43B7A28}" dt="2020-05-29T19:05:14.742" v="1" actId="1076"/>
          <ac:spMkLst>
            <pc:docMk/>
            <pc:sldMk cId="432883045" sldId="256"/>
            <ac:spMk id="7" creationId="{00000000-0000-0000-0000-000000000000}"/>
          </ac:spMkLst>
        </pc:spChg>
        <pc:picChg chg="mod">
          <ac:chgData name="jair leandro melgarejo segura" userId="1859bdad050b26ae" providerId="LiveId" clId="{4B885DDA-2FC5-4FD3-967C-CD4FE43B7A28}" dt="2020-05-29T19:05:02.876" v="0" actId="1076"/>
          <ac:picMkLst>
            <pc:docMk/>
            <pc:sldMk cId="432883045" sldId="256"/>
            <ac:picMk id="6" creationId="{35C6FA85-47C0-4E08-A55B-77B499414D8A}"/>
          </ac:picMkLst>
        </pc:picChg>
      </pc:sldChg>
      <pc:sldChg chg="modSp mod">
        <pc:chgData name="jair leandro melgarejo segura" userId="1859bdad050b26ae" providerId="LiveId" clId="{4B885DDA-2FC5-4FD3-967C-CD4FE43B7A28}" dt="2020-05-29T21:05:45.407" v="611" actId="113"/>
        <pc:sldMkLst>
          <pc:docMk/>
          <pc:sldMk cId="2067576821" sldId="260"/>
        </pc:sldMkLst>
        <pc:spChg chg="mod">
          <ac:chgData name="jair leandro melgarejo segura" userId="1859bdad050b26ae" providerId="LiveId" clId="{4B885DDA-2FC5-4FD3-967C-CD4FE43B7A28}" dt="2020-05-29T19:05:37.389" v="3" actId="255"/>
          <ac:spMkLst>
            <pc:docMk/>
            <pc:sldMk cId="2067576821" sldId="260"/>
            <ac:spMk id="2" creationId="{00000000-0000-0000-0000-000000000000}"/>
          </ac:spMkLst>
        </pc:spChg>
        <pc:spChg chg="mod">
          <ac:chgData name="jair leandro melgarejo segura" userId="1859bdad050b26ae" providerId="LiveId" clId="{4B885DDA-2FC5-4FD3-967C-CD4FE43B7A28}" dt="2020-05-29T21:05:45.407" v="611" actId="113"/>
          <ac:spMkLst>
            <pc:docMk/>
            <pc:sldMk cId="2067576821" sldId="260"/>
            <ac:spMk id="3" creationId="{1EA6B2E5-34CD-4C56-9D93-B090A2A5269A}"/>
          </ac:spMkLst>
        </pc:spChg>
      </pc:sldChg>
      <pc:sldChg chg="addSp delSp modSp mod">
        <pc:chgData name="jair leandro melgarejo segura" userId="1859bdad050b26ae" providerId="LiveId" clId="{4B885DDA-2FC5-4FD3-967C-CD4FE43B7A28}" dt="2020-05-29T19:19:18.763" v="74" actId="14100"/>
        <pc:sldMkLst>
          <pc:docMk/>
          <pc:sldMk cId="4185235164" sldId="261"/>
        </pc:sldMkLst>
        <pc:picChg chg="add mod">
          <ac:chgData name="jair leandro melgarejo segura" userId="1859bdad050b26ae" providerId="LiveId" clId="{4B885DDA-2FC5-4FD3-967C-CD4FE43B7A28}" dt="2020-05-29T19:18:09.387" v="63" actId="1076"/>
          <ac:picMkLst>
            <pc:docMk/>
            <pc:sldMk cId="4185235164" sldId="261"/>
            <ac:picMk id="4" creationId="{A69DF046-448F-457E-A702-819BCEA5E71F}"/>
          </ac:picMkLst>
        </pc:picChg>
        <pc:picChg chg="del mod">
          <ac:chgData name="jair leandro melgarejo segura" userId="1859bdad050b26ae" providerId="LiveId" clId="{4B885DDA-2FC5-4FD3-967C-CD4FE43B7A28}" dt="2020-05-29T19:18:19.565" v="65" actId="21"/>
          <ac:picMkLst>
            <pc:docMk/>
            <pc:sldMk cId="4185235164" sldId="261"/>
            <ac:picMk id="5" creationId="{50CF1243-1532-416E-8805-F87AC3070150}"/>
          </ac:picMkLst>
        </pc:picChg>
        <pc:picChg chg="add mod">
          <ac:chgData name="jair leandro melgarejo segura" userId="1859bdad050b26ae" providerId="LiveId" clId="{4B885DDA-2FC5-4FD3-967C-CD4FE43B7A28}" dt="2020-05-29T19:19:18.763" v="74" actId="14100"/>
          <ac:picMkLst>
            <pc:docMk/>
            <pc:sldMk cId="4185235164" sldId="261"/>
            <ac:picMk id="6" creationId="{D9BD4298-EDBA-4A2D-90E3-E33DFD26C8C8}"/>
          </ac:picMkLst>
        </pc:picChg>
      </pc:sldChg>
      <pc:sldChg chg="modSp mod">
        <pc:chgData name="jair leandro melgarejo segura" userId="1859bdad050b26ae" providerId="LiveId" clId="{4B885DDA-2FC5-4FD3-967C-CD4FE43B7A28}" dt="2020-05-29T20:53:13.223" v="609" actId="20577"/>
        <pc:sldMkLst>
          <pc:docMk/>
          <pc:sldMk cId="1540564802" sldId="263"/>
        </pc:sldMkLst>
        <pc:spChg chg="mod">
          <ac:chgData name="jair leandro melgarejo segura" userId="1859bdad050b26ae" providerId="LiveId" clId="{4B885DDA-2FC5-4FD3-967C-CD4FE43B7A28}" dt="2020-05-29T20:53:13.223" v="609" actId="20577"/>
          <ac:spMkLst>
            <pc:docMk/>
            <pc:sldMk cId="1540564802" sldId="263"/>
            <ac:spMk id="6" creationId="{00000000-0000-0000-0000-000000000000}"/>
          </ac:spMkLst>
        </pc:spChg>
      </pc:sldChg>
      <pc:sldChg chg="modSp mod">
        <pc:chgData name="jair leandro melgarejo segura" userId="1859bdad050b26ae" providerId="LiveId" clId="{4B885DDA-2FC5-4FD3-967C-CD4FE43B7A28}" dt="2020-05-29T19:09:23.187" v="60" actId="1076"/>
        <pc:sldMkLst>
          <pc:docMk/>
          <pc:sldMk cId="3275974162" sldId="265"/>
        </pc:sldMkLst>
        <pc:spChg chg="mod">
          <ac:chgData name="jair leandro melgarejo segura" userId="1859bdad050b26ae" providerId="LiveId" clId="{4B885DDA-2FC5-4FD3-967C-CD4FE43B7A28}" dt="2020-05-29T19:05:20.298" v="2" actId="1076"/>
          <ac:spMkLst>
            <pc:docMk/>
            <pc:sldMk cId="3275974162" sldId="265"/>
            <ac:spMk id="2" creationId="{00000000-0000-0000-0000-000000000000}"/>
          </ac:spMkLst>
        </pc:spChg>
        <pc:spChg chg="mod">
          <ac:chgData name="jair leandro melgarejo segura" userId="1859bdad050b26ae" providerId="LiveId" clId="{4B885DDA-2FC5-4FD3-967C-CD4FE43B7A28}" dt="2020-05-29T19:09:23.187" v="60" actId="1076"/>
          <ac:spMkLst>
            <pc:docMk/>
            <pc:sldMk cId="3275974162" sldId="265"/>
            <ac:spMk id="7" creationId="{07DCA304-4245-41BA-AE99-B67C4692D8E1}"/>
          </ac:spMkLst>
        </pc:spChg>
      </pc:sldChg>
      <pc:sldChg chg="addSp delSp modSp mod">
        <pc:chgData name="jair leandro melgarejo segura" userId="1859bdad050b26ae" providerId="LiveId" clId="{4B885DDA-2FC5-4FD3-967C-CD4FE43B7A28}" dt="2020-05-29T19:19:24.973" v="75" actId="1076"/>
        <pc:sldMkLst>
          <pc:docMk/>
          <pc:sldMk cId="626221937" sldId="267"/>
        </pc:sldMkLst>
        <pc:picChg chg="del">
          <ac:chgData name="jair leandro melgarejo segura" userId="1859bdad050b26ae" providerId="LiveId" clId="{4B885DDA-2FC5-4FD3-967C-CD4FE43B7A28}" dt="2020-05-29T19:18:16.210" v="64" actId="478"/>
          <ac:picMkLst>
            <pc:docMk/>
            <pc:sldMk cId="626221937" sldId="267"/>
            <ac:picMk id="2" creationId="{14D6B209-8999-458A-B36C-8077F9280A4B}"/>
          </ac:picMkLst>
        </pc:picChg>
        <pc:picChg chg="del">
          <ac:chgData name="jair leandro melgarejo segura" userId="1859bdad050b26ae" providerId="LiveId" clId="{4B885DDA-2FC5-4FD3-967C-CD4FE43B7A28}" dt="2020-05-29T19:18:24.516" v="68" actId="21"/>
          <ac:picMkLst>
            <pc:docMk/>
            <pc:sldMk cId="626221937" sldId="267"/>
            <ac:picMk id="3" creationId="{CF2274B6-5701-49DB-BB48-B19AB63E90C3}"/>
          </ac:picMkLst>
        </pc:picChg>
        <pc:picChg chg="add mod">
          <ac:chgData name="jair leandro melgarejo segura" userId="1859bdad050b26ae" providerId="LiveId" clId="{4B885DDA-2FC5-4FD3-967C-CD4FE43B7A28}" dt="2020-05-29T19:19:24.973" v="75" actId="1076"/>
          <ac:picMkLst>
            <pc:docMk/>
            <pc:sldMk cId="626221937" sldId="267"/>
            <ac:picMk id="4" creationId="{1533B6A0-27F3-489A-A435-AFF404273E05}"/>
          </ac:picMkLst>
        </pc:picChg>
      </pc:sldChg>
      <pc:sldChg chg="modSp mod">
        <pc:chgData name="jair leandro melgarejo segura" userId="1859bdad050b26ae" providerId="LiveId" clId="{4B885DDA-2FC5-4FD3-967C-CD4FE43B7A28}" dt="2020-05-29T19:57:53.563" v="126" actId="20577"/>
        <pc:sldMkLst>
          <pc:docMk/>
          <pc:sldMk cId="723557818" sldId="269"/>
        </pc:sldMkLst>
        <pc:spChg chg="mod">
          <ac:chgData name="jair leandro melgarejo segura" userId="1859bdad050b26ae" providerId="LiveId" clId="{4B885DDA-2FC5-4FD3-967C-CD4FE43B7A28}" dt="2020-05-29T19:05:51.962" v="4" actId="207"/>
          <ac:spMkLst>
            <pc:docMk/>
            <pc:sldMk cId="723557818" sldId="269"/>
            <ac:spMk id="2" creationId="{414CADD9-8A75-4570-8C7C-D40697BEA07F}"/>
          </ac:spMkLst>
        </pc:spChg>
        <pc:spChg chg="mod">
          <ac:chgData name="jair leandro melgarejo segura" userId="1859bdad050b26ae" providerId="LiveId" clId="{4B885DDA-2FC5-4FD3-967C-CD4FE43B7A28}" dt="2020-05-29T19:57:53.563" v="126" actId="20577"/>
          <ac:spMkLst>
            <pc:docMk/>
            <pc:sldMk cId="723557818" sldId="269"/>
            <ac:spMk id="4" creationId="{DD7F7443-2E96-46BD-AFE3-380FE8B004F4}"/>
          </ac:spMkLst>
        </pc:spChg>
      </pc:sldChg>
      <pc:sldChg chg="addSp modSp mod">
        <pc:chgData name="jair leandro melgarejo segura" userId="1859bdad050b26ae" providerId="LiveId" clId="{4B885DDA-2FC5-4FD3-967C-CD4FE43B7A28}" dt="2020-05-29T19:08:35.315" v="42" actId="14100"/>
        <pc:sldMkLst>
          <pc:docMk/>
          <pc:sldMk cId="2746363773" sldId="270"/>
        </pc:sldMkLst>
        <pc:spChg chg="mod">
          <ac:chgData name="jair leandro melgarejo segura" userId="1859bdad050b26ae" providerId="LiveId" clId="{4B885DDA-2FC5-4FD3-967C-CD4FE43B7A28}" dt="2020-05-29T19:06:17.698" v="7" actId="207"/>
          <ac:spMkLst>
            <pc:docMk/>
            <pc:sldMk cId="2746363773" sldId="270"/>
            <ac:spMk id="2" creationId="{414CADD9-8A75-4570-8C7C-D40697BEA07F}"/>
          </ac:spMkLst>
        </pc:spChg>
        <pc:spChg chg="mod">
          <ac:chgData name="jair leandro melgarejo segura" userId="1859bdad050b26ae" providerId="LiveId" clId="{4B885DDA-2FC5-4FD3-967C-CD4FE43B7A28}" dt="2020-05-29T19:08:35.315" v="42" actId="14100"/>
          <ac:spMkLst>
            <pc:docMk/>
            <pc:sldMk cId="2746363773" sldId="270"/>
            <ac:spMk id="3" creationId="{9F8AC860-314C-43E7-B1A1-11EA41A72202}"/>
          </ac:spMkLst>
        </pc:spChg>
        <pc:picChg chg="add mod modCrop">
          <ac:chgData name="jair leandro melgarejo segura" userId="1859bdad050b26ae" providerId="LiveId" clId="{4B885DDA-2FC5-4FD3-967C-CD4FE43B7A28}" dt="2020-05-29T19:08:30.592" v="41" actId="1076"/>
          <ac:picMkLst>
            <pc:docMk/>
            <pc:sldMk cId="2746363773" sldId="270"/>
            <ac:picMk id="4" creationId="{31E83A3C-C375-494F-9504-46E543D08A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Diagrama%20Gantt.pdf" TargetMode="External"/><Relationship Id="rId3" Type="http://schemas.openxmlformats.org/officeDocument/2006/relationships/hyperlink" Target="MapasDeProcesos.pdf" TargetMode="External"/><Relationship Id="rId7" Type="http://schemas.openxmlformats.org/officeDocument/2006/relationships/hyperlink" Target="Diccionario%20base%20de%20datos.pdf" TargetMode="External"/><Relationship Id="rId2" Type="http://schemas.openxmlformats.org/officeDocument/2006/relationships/hyperlink" Target="Recolecta%20de%20informaci&#243;n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odelo%20Entidad%20Relacion.pdf" TargetMode="External"/><Relationship Id="rId11" Type="http://schemas.openxmlformats.org/officeDocument/2006/relationships/hyperlink" Target="Diagrama%20de%20clases.pdf" TargetMode="External"/><Relationship Id="rId5" Type="http://schemas.openxmlformats.org/officeDocument/2006/relationships/hyperlink" Target="Casos%20de%20uso%20y%20prototipos.pdf" TargetMode="External"/><Relationship Id="rId10" Type="http://schemas.openxmlformats.org/officeDocument/2006/relationships/hyperlink" Target="Diagrama%20de%20despliegue.pdf" TargetMode="External"/><Relationship Id="rId4" Type="http://schemas.openxmlformats.org/officeDocument/2006/relationships/hyperlink" Target="IEEE_Ultima%20version.pdf" TargetMode="External"/><Relationship Id="rId9" Type="http://schemas.openxmlformats.org/officeDocument/2006/relationships/hyperlink" Target="Presupuesto.xls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260034" y="514180"/>
            <a:ext cx="404522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Evolves code </a:t>
            </a:r>
          </a:p>
          <a:p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85375E-CC44-493A-A8FD-45256A62071D}"/>
              </a:ext>
            </a:extLst>
          </p:cNvPr>
          <p:cNvSpPr/>
          <p:nvPr/>
        </p:nvSpPr>
        <p:spPr>
          <a:xfrm>
            <a:off x="3603839" y="1939112"/>
            <a:ext cx="444500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300" dirty="0">
                <a:latin typeface="Arial" panose="020B0604020202020204" pitchFamily="34" charset="0"/>
                <a:cs typeface="Arial" panose="020B0604020202020204" pitchFamily="34" charset="0"/>
              </a:rPr>
              <a:t>Es una empresa que desarrolla sistemas de información enfocada principalmente en proporcionar una ayuda a distintas empresas, optimizando y mejorando su funcionamiento, logrando mejorar la calidad de la empresa que decida adquirir su servicio.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C2BC0CE-7E41-433A-AC5A-D154BAA01513}"/>
              </a:ext>
            </a:extLst>
          </p:cNvPr>
          <p:cNvSpPr/>
          <p:nvPr/>
        </p:nvSpPr>
        <p:spPr>
          <a:xfrm>
            <a:off x="3603839" y="311430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 smtClean="0"/>
              <a:t>Jean </a:t>
            </a:r>
            <a:r>
              <a:rPr lang="es-CO" b="1" dirty="0"/>
              <a:t>Paul Patiño P</a:t>
            </a:r>
            <a:r>
              <a:rPr lang="es-CO" b="1" dirty="0" smtClean="0"/>
              <a:t>iñeros</a:t>
            </a:r>
            <a:endParaRPr lang="es-CO" b="1" dirty="0"/>
          </a:p>
          <a:p>
            <a:r>
              <a:rPr lang="es-CO" b="1" dirty="0" smtClean="0"/>
              <a:t>Alan </a:t>
            </a:r>
            <a:r>
              <a:rPr lang="es-CO" b="1" dirty="0"/>
              <a:t>Andrey Rodríguez </a:t>
            </a:r>
            <a:r>
              <a:rPr lang="es-CO" b="1" dirty="0" smtClean="0"/>
              <a:t>avellaneda</a:t>
            </a:r>
          </a:p>
          <a:p>
            <a:r>
              <a:rPr lang="es-CO" b="1" dirty="0" err="1" smtClean="0"/>
              <a:t>Ingrith</a:t>
            </a:r>
            <a:r>
              <a:rPr lang="es-CO" b="1" dirty="0" smtClean="0"/>
              <a:t> Tatiana </a:t>
            </a:r>
            <a:r>
              <a:rPr lang="es-CO" b="1" dirty="0" err="1" smtClean="0"/>
              <a:t>Gutierrez</a:t>
            </a:r>
            <a:r>
              <a:rPr lang="es-CO" b="1" smtClean="0"/>
              <a:t> </a:t>
            </a:r>
            <a:r>
              <a:rPr lang="es-CO" b="1" smtClean="0"/>
              <a:t>Vargas</a:t>
            </a:r>
            <a:endParaRPr lang="es-CO" b="1" dirty="0" smtClean="0"/>
          </a:p>
          <a:p>
            <a:r>
              <a:rPr lang="es-CO" b="1" dirty="0" err="1" smtClean="0"/>
              <a:t>Sebastian</a:t>
            </a:r>
            <a:r>
              <a:rPr lang="es-CO" b="1" dirty="0" smtClean="0"/>
              <a:t> </a:t>
            </a:r>
            <a:r>
              <a:rPr lang="es-CO" b="1" dirty="0" err="1"/>
              <a:t>R</a:t>
            </a:r>
            <a:r>
              <a:rPr lang="es-CO" b="1" dirty="0" err="1" smtClean="0"/>
              <a:t>amirez</a:t>
            </a:r>
            <a:r>
              <a:rPr lang="es-CO" b="1" dirty="0" smtClean="0"/>
              <a:t> Paz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C6FA85-47C0-4E08-A55B-77B49941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3" y="2044554"/>
            <a:ext cx="2840584" cy="16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3342" y="578527"/>
            <a:ext cx="61920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Aluminios  Cabrera</a:t>
            </a:r>
          </a:p>
          <a:p>
            <a:pPr algn="r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72987F-C8E0-4666-BC53-8C3604FF0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44" y="1596112"/>
            <a:ext cx="1285875" cy="25717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EC09A83-106D-4B53-8875-750A3A38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465" y="1576198"/>
            <a:ext cx="1329833" cy="265966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7DCA304-4245-41BA-AE99-B67C4692D8E1}"/>
              </a:ext>
            </a:extLst>
          </p:cNvPr>
          <p:cNvSpPr/>
          <p:nvPr/>
        </p:nvSpPr>
        <p:spPr>
          <a:xfrm>
            <a:off x="4094690" y="2314862"/>
            <a:ext cx="43050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Es una empresa que maneja aluminios y vidrios al gusto y a la medida del cliente así mismo se encarga de la producción de muebles de dichos materiales.</a:t>
            </a:r>
          </a:p>
        </p:txBody>
      </p:sp>
    </p:spTree>
    <p:extLst>
      <p:ext uri="{BB962C8B-B14F-4D97-AF65-F5344CB8AC3E}">
        <p14:creationId xmlns:p14="http://schemas.microsoft.com/office/powerpoint/2010/main" val="32759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CFEB6D8-ABDB-47E1-8690-9A35309A4561}"/>
              </a:ext>
            </a:extLst>
          </p:cNvPr>
          <p:cNvSpPr/>
          <p:nvPr/>
        </p:nvSpPr>
        <p:spPr>
          <a:xfrm>
            <a:off x="1076113" y="1134776"/>
            <a:ext cx="3421459" cy="63808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  <a:scene3d>
              <a:camera prst="perspectiveRight"/>
              <a:lightRig rig="threePt" dir="t"/>
            </a:scene3d>
          </a:bodyPr>
          <a:lstStyle/>
          <a:p>
            <a:pPr algn="ctr"/>
            <a:r>
              <a:rPr lang="es-E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Custom</a:t>
            </a:r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lass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2C68862-28E7-43FE-A4C8-BADE63C1BC0C}"/>
              </a:ext>
            </a:extLst>
          </p:cNvPr>
          <p:cNvSpPr txBox="1"/>
          <p:nvPr/>
        </p:nvSpPr>
        <p:spPr>
          <a:xfrm>
            <a:off x="895358" y="2561406"/>
            <a:ext cx="6998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Sistema de información web para la gestión del catálogo y ventas web de los productos y servicios que ofrece la empresa Aluminios Cabrera, 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Custom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Glass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E2F154-402D-456F-AB98-10E848481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9" y="2150990"/>
            <a:ext cx="4569776" cy="9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86410" y="386222"/>
            <a:ext cx="720725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un sistema de información, que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facilite la gestión de un catalogo y ventas web de los servicios y productos que ofrece la empresa (Aluminios cabrera), permitiendo a la empresa llevar un control del catalogo y los pedidos solicitados.</a:t>
            </a:r>
          </a:p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Específicos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Recolectar información suficiente, para determinar la necesidad de la empresa.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S.I. funcional que cumpla con los requisitos necesarios para dar solución a la necesidad.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funcionalidad, para dar solución a posibles problemas o fallos presentados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S.I. completo, satisfaciendo la necesidad de la empresa.</a:t>
            </a:r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3050" y="266860"/>
            <a:ext cx="5799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EA6B2E5-34CD-4C56-9D93-B090A2A5269A}"/>
              </a:ext>
            </a:extLst>
          </p:cNvPr>
          <p:cNvSpPr txBox="1"/>
          <p:nvPr/>
        </p:nvSpPr>
        <p:spPr>
          <a:xfrm>
            <a:off x="353050" y="1793018"/>
            <a:ext cx="8248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b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CO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Dada la información recolectada por medio de entrevistas, se demuestra que la empresa aluminio cabrera al no contar con un S.I que gestione un catálogo y ventas web en el cual sus clientes puedan informarse y adquirir sus productos y servicios, desde la comodidad de su hogar, los clientes quedan muy poco informados y le quita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tiempo a la empresa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que puede ser invertido en mejorar su calidad.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3468" y="3001929"/>
            <a:ext cx="72356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CO" dirty="0"/>
              <a:t>Implementar un S.I el cual le permita a los clientes acceder a un catálogo y ventas en línea de los productos y servicios que ofrece la empresa.</a:t>
            </a:r>
          </a:p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78296" y="1582999"/>
            <a:ext cx="842838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podríamos implementar un sistema de información el cual gestione el catálogo y ventas en línea de los productos y servicios que ofrece la empresa Aluminios Cabrera?</a:t>
            </a:r>
          </a:p>
        </p:txBody>
      </p:sp>
    </p:spTree>
    <p:extLst>
      <p:ext uri="{BB962C8B-B14F-4D97-AF65-F5344CB8AC3E}">
        <p14:creationId xmlns:p14="http://schemas.microsoft.com/office/powerpoint/2010/main" val="316935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02137" y="617044"/>
            <a:ext cx="358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 del proyecto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02136" y="1096184"/>
            <a:ext cx="7997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1600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El proyecto se aplicara en la</a:t>
            </a:r>
            <a:r>
              <a:rPr kumimoji="0" lang="es-ES" sz="1600" i="0" u="none" strike="noStrike" cap="none" spc="0" normalizeH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gestión de un catalogo y ventas en línea</a:t>
            </a:r>
            <a:r>
              <a:rPr kumimoji="0" lang="es-ES" sz="1600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de los servicios y productos</a:t>
            </a:r>
            <a:r>
              <a:rPr kumimoji="0" lang="es-ES" sz="1600" i="0" u="none" strike="noStrike" cap="none" spc="0" normalizeH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</a:t>
            </a:r>
            <a:r>
              <a:rPr kumimoji="0" lang="es-ES" sz="1600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qu</a:t>
            </a:r>
            <a:r>
              <a:rPr lang="es-ES" sz="1600" dirty="0" smtClean="0">
                <a:solidFill>
                  <a:srgbClr val="40404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 ofrece la empresa (Aluminios Cabrera), esto principalmente dirigido a los usuarios (clientes) que cuenten con una conectividad a una red para el acceso a navegadores web de escritorio (Chrome, Opera, Mozilla, etc.).</a:t>
            </a:r>
            <a:endParaRPr kumimoji="0" lang="es-ES" sz="1600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7C9080-0164-4360-8F3E-6A7DFDAC1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37" y="2837984"/>
            <a:ext cx="3455234" cy="120933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DF69445-B213-4E07-9133-B641661F8A02}"/>
              </a:ext>
            </a:extLst>
          </p:cNvPr>
          <p:cNvSpPr txBox="1"/>
          <p:nvPr/>
        </p:nvSpPr>
        <p:spPr>
          <a:xfrm>
            <a:off x="5511621" y="2173402"/>
            <a:ext cx="22299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Justificación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0878C3-4C36-4B0C-B092-608863EFC535}"/>
              </a:ext>
            </a:extLst>
          </p:cNvPr>
          <p:cNvSpPr txBox="1"/>
          <p:nvPr/>
        </p:nvSpPr>
        <p:spPr>
          <a:xfrm>
            <a:off x="4082762" y="2650456"/>
            <a:ext cx="49101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/>
              <a:t>Se ha tomado la decisión de realizar este proyecto con la finalidad de </a:t>
            </a:r>
            <a:r>
              <a:rPr lang="es-CO" sz="1600" dirty="0" smtClean="0"/>
              <a:t>facilitar la gestión de un catalogo e implementar las ventas web de los servicios y productos que ofrece la empresa (Aluminios Cabrea), permitiendo a sus clientes adquirir estos productos desde la comodidad de su hogar, de esta manera la empresa podrá invertir el tiempo de ventas en tiempo de producción.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40688" y="1041620"/>
            <a:ext cx="70528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hlinkClick r:id="rId2" action="ppaction://hlinkfile"/>
              </a:rPr>
              <a:t>Recolecta de información</a:t>
            </a:r>
            <a:endParaRPr lang="es-CO" dirty="0" smtClean="0"/>
          </a:p>
          <a:p>
            <a:r>
              <a:rPr lang="es-CO" dirty="0" smtClean="0">
                <a:hlinkClick r:id="rId3" action="ppaction://hlinkfile"/>
              </a:rPr>
              <a:t>Mapa de procesos</a:t>
            </a:r>
            <a:endParaRPr lang="es-CO" dirty="0" smtClean="0"/>
          </a:p>
          <a:p>
            <a:r>
              <a:rPr lang="es-CO" dirty="0" smtClean="0">
                <a:hlinkClick r:id="rId4" action="ppaction://hlinkfile"/>
              </a:rPr>
              <a:t>Formato IEEE_830</a:t>
            </a:r>
            <a:endParaRPr lang="es-CO" dirty="0" smtClean="0"/>
          </a:p>
          <a:p>
            <a:r>
              <a:rPr lang="es-CO" dirty="0" smtClean="0">
                <a:hlinkClick r:id="rId5" action="ppaction://hlinkfile"/>
              </a:rPr>
              <a:t>Diagrama casos de uso, casos de uso extendido y prototipo</a:t>
            </a:r>
            <a:endParaRPr lang="es-CO" dirty="0" smtClean="0"/>
          </a:p>
          <a:p>
            <a:r>
              <a:rPr lang="es-CO" dirty="0" smtClean="0">
                <a:hlinkClick r:id="rId6" action="ppaction://hlinkfile"/>
              </a:rPr>
              <a:t>Base de datos y MER (Modelo Entidad relación)</a:t>
            </a:r>
            <a:endParaRPr lang="es-CO" dirty="0" smtClean="0"/>
          </a:p>
          <a:p>
            <a:r>
              <a:rPr lang="es-CO" dirty="0" smtClean="0">
                <a:hlinkClick r:id="rId7" action="ppaction://hlinkfile"/>
              </a:rPr>
              <a:t>Diccionario base de datos</a:t>
            </a:r>
            <a:endParaRPr lang="es-CO" dirty="0" smtClean="0"/>
          </a:p>
          <a:p>
            <a:r>
              <a:rPr lang="es-CO" dirty="0" smtClean="0">
                <a:hlinkClick r:id="rId8" action="ppaction://hlinkfile"/>
              </a:rPr>
              <a:t>Diagrama de Gantt</a:t>
            </a:r>
            <a:endParaRPr lang="es-CO" dirty="0" smtClean="0"/>
          </a:p>
          <a:p>
            <a:r>
              <a:rPr lang="es-CO" dirty="0" smtClean="0">
                <a:hlinkClick r:id="rId9" action="ppaction://hlinkfile"/>
              </a:rPr>
              <a:t>Presupuesto</a:t>
            </a:r>
            <a:endParaRPr lang="es-CO" dirty="0" smtClean="0"/>
          </a:p>
          <a:p>
            <a:r>
              <a:rPr lang="es-CO" dirty="0" smtClean="0">
                <a:hlinkClick r:id="rId10" action="ppaction://hlinkfile"/>
              </a:rPr>
              <a:t>Arquitectura del sistema</a:t>
            </a:r>
            <a:endParaRPr lang="es-CO" dirty="0" smtClean="0"/>
          </a:p>
          <a:p>
            <a:r>
              <a:rPr lang="es-CO" dirty="0" smtClean="0">
                <a:hlinkClick r:id="rId11" action="ppaction://hlinkfile"/>
              </a:rPr>
              <a:t>Diagrama de clases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4529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452</Words>
  <Application>Microsoft Office PowerPoint</Application>
  <PresentationFormat>Presentación en pantalla (16:9)</PresentationFormat>
  <Paragraphs>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 Neue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ZACK</cp:lastModifiedBy>
  <cp:revision>77</cp:revision>
  <dcterms:created xsi:type="dcterms:W3CDTF">2019-11-27T03:16:21Z</dcterms:created>
  <dcterms:modified xsi:type="dcterms:W3CDTF">2020-10-11T11:47:32Z</dcterms:modified>
</cp:coreProperties>
</file>