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60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1E694-2710-DC70-AA0B-4C28B29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B01FE5-8F8F-0DB7-1ECC-5EE73454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0CAD3-795D-063D-FA5B-9906B73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C33F6-E414-7164-B185-D5897F9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5EE83-6C96-117D-25D0-83AB1D8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72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864CF-6415-3C6F-154C-6FAA810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8A7EA-6470-2884-E80D-942F1E4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F0408-AD79-CD39-4B59-383C3A2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5E4D3-B85B-9620-829B-5F31903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F47B7-77B6-AB4C-E3D1-CBDA934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70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B8AF65-E0EA-121C-433A-3C51CD8C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62C26D-E3AD-E249-1AFD-F7E28C4F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10DC6-3932-5213-7DF0-58158F8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AB1BC6-51F2-CF63-9DC9-E0FBC80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8AB48-97AF-7B65-E7E6-B7DD303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618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69BEB-8675-6127-D69D-7E3305B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CE976-2BB5-5094-27A2-7E4E8AA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664DE-B4F8-2F78-06B8-88716C3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638B3-B44D-71D4-E038-8E47680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33A1D5-2EF8-2213-7071-2D3CF6E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047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3898-FB18-3778-640D-97EA06F7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6E99A-378B-AAF0-05BE-E796E10E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13CC89-FC40-F723-0714-CBFD16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4DC45-3793-16DB-EB42-80041025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3B5448-4169-0D78-C0EB-60FEFF6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90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9C6F1-4D8A-C5BE-183C-9BDECD3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89BCF-C4D5-5083-2CF9-E76B3B10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02A009-8DBF-4E9E-1996-450FC911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49A601-D281-CE22-9ABB-B327518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E23703-4411-3366-AEAA-E2D567F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CF723-4BD4-F792-B3E6-E4BCC23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24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F9BE3-1A7A-3F29-93BC-DDF0384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EBE2AE-0A06-8AA1-BAE3-101D77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451D39-E75D-BFBF-39F8-1E6C622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CB4574-A8FD-733A-12BB-EB1AB2FA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012007-1553-99D3-F36D-1C2BF29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75FB15-9B36-FAB1-EFE1-15AF72C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778F47-D2B8-25DF-A8F7-D3821FB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86CAC6-0317-66E8-C21D-2B3D8BE4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32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7FDD4-53BC-0499-48C0-154E20F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EB75-05E5-D8DF-A406-EF5A8859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8E4CC4-BD6E-F287-570B-81BF2F9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11CCA6-72FC-9106-4660-B9E5749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61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AB074DC-1C64-7403-23F6-8B72F23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A3F8A-F06A-A128-6CAA-56320B8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4F0F96-69A6-864D-047F-A1E6024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25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84CE5-422A-F08F-9A7D-3280F8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35C73-348A-F8F6-4649-082C30D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006204-8BC4-766A-4A3E-9C78F14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535CB-CCDC-158B-11B1-CD9C40F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60152-3D2D-8316-8589-278270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7F0A-AB17-1EB8-D19B-E155D4D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35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AF2C-EA42-1807-E930-732D628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57C98B-C356-BA7D-7ACA-EA3F6932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DCD9D9-7414-01EC-1761-94BF71ED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6D9C4C-2FE2-B6A9-373F-3C67E54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EF7CD6-F4D9-B36C-6630-877DF75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E4303-5956-8AB8-78EE-3538567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33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CB6DAD-8BDA-D1E7-A03F-18CF4B80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332C8A-D840-37BF-9134-1085EB8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6BF104-03BF-E560-A454-80E28292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7C1B-C20C-4376-AFC4-F5CC3CD2B15E}" type="datetimeFigureOut">
              <a:rPr lang="pl-PL" smtClean="0"/>
              <a:t>06.09.2024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8007-B8F6-90CD-43F0-85C42CED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1BDAF-84AF-BBDC-17FD-6B9CB054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2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9D7799-A4EF-35D7-4BB8-D11444782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Stakeholders satisfaction measurement </a:t>
            </a:r>
            <a:br>
              <a:rPr lang="pl-PL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for improvement</a:t>
            </a:r>
            <a:r>
              <a:rPr lang="pl-PL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quality management system </a:t>
            </a:r>
            <a:br>
              <a:rPr lang="pl-PL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Polish technical universities</a:t>
            </a:r>
            <a:endParaRPr lang="pl-PL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DA0633-C169-56F1-BE82-4CE0776C0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358"/>
            <a:ext cx="9144000" cy="410441"/>
          </a:xfrm>
        </p:spPr>
        <p:txBody>
          <a:bodyPr>
            <a:normAutofit/>
          </a:bodyPr>
          <a:lstStyle/>
          <a:p>
            <a:pPr algn="l"/>
            <a:r>
              <a:rPr lang="pl-PL" sz="2000" dirty="0"/>
              <a:t>Jan Paweł Szefler </a:t>
            </a:r>
            <a:r>
              <a:rPr lang="pl-PL" sz="2000" dirty="0" err="1"/>
              <a:t>MSc</a:t>
            </a:r>
            <a:r>
              <a:rPr lang="pl-PL" sz="2000" dirty="0"/>
              <a:t> </a:t>
            </a:r>
            <a:r>
              <a:rPr lang="pl-PL" sz="2000" dirty="0" err="1"/>
              <a:t>Eng</a:t>
            </a:r>
            <a:r>
              <a:rPr lang="pl-P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83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5735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</Words>
  <Application>Microsoft Office PowerPoint</Application>
  <PresentationFormat>Panoramiczny</PresentationFormat>
  <Paragraphs>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Stakeholders satisfaction measurement  for improvement of quality management system  of Polish technical universities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Paweł Szefler</dc:creator>
  <cp:lastModifiedBy>Jan Paweł Szefler</cp:lastModifiedBy>
  <cp:revision>1</cp:revision>
  <dcterms:created xsi:type="dcterms:W3CDTF">2024-09-06T06:15:37Z</dcterms:created>
  <dcterms:modified xsi:type="dcterms:W3CDTF">2024-09-06T19:16:50Z</dcterms:modified>
</cp:coreProperties>
</file>