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8DEEC-9BFC-49B8-AF0E-A18F9FB19FF9}" v="619" dt="2021-07-30T20:18:31.918"/>
    <p1510:client id="{FEDE7A78-3A9B-4C0A-A75B-8A801024097A}" v="394" dt="2021-07-30T18:10:45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Pinzon Barragan" userId="S::andres.pinzon@jala-foundation.org::965655df-716c-4e35-8fb7-6af5d1cd5c0e" providerId="AD" clId="Web-{FEDE7A78-3A9B-4C0A-A75B-8A801024097A}"/>
    <pc:docChg chg="addSld delSld modSld sldOrd addMainMaster delMainMaster">
      <pc:chgData name="Andres Pinzon Barragan" userId="S::andres.pinzon@jala-foundation.org::965655df-716c-4e35-8fb7-6af5d1cd5c0e" providerId="AD" clId="Web-{FEDE7A78-3A9B-4C0A-A75B-8A801024097A}" dt="2021-07-30T18:10:45.436" v="234" actId="20577"/>
      <pc:docMkLst>
        <pc:docMk/>
      </pc:docMkLst>
      <pc:sldChg chg="addSp delSp modSp mod setBg modClrScheme chgLayout">
        <pc:chgData name="Andres Pinzon Barragan" userId="S::andres.pinzon@jala-foundation.org::965655df-716c-4e35-8fb7-6af5d1cd5c0e" providerId="AD" clId="Web-{FEDE7A78-3A9B-4C0A-A75B-8A801024097A}" dt="2021-07-30T18:04:14.877" v="169"/>
        <pc:sldMkLst>
          <pc:docMk/>
          <pc:sldMk cId="2406273178" sldId="256"/>
        </pc:sldMkLst>
        <pc:spChg chg="mod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9" creationId="{EA164D6B-6878-4B9F-A2D0-985D39B17B46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11" creationId="{362F176A-9349-4CD7-8042-59C0200C8CE9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13" creationId="{4E9A171F-91A7-42F8-B25C-E38B244E757C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15" creationId="{064738AB-B6BE-4867-889A-52CE4AC8DBD0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17" creationId="{57851D67-7085-40E2-B146-F91433A28E08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19" creationId="{985AAE23-FCB6-4663-907C-0110B0FDC58E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21" creationId="{9C969C2C-E7E3-4052-87D4-61E733EC1BBD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23" creationId="{7C60369F-A41B-4D6E-8990-30E2715C5730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25" creationId="{CA22F210-7186-4074-94C5-FAD2C2EB15B2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26" creationId="{7ED93057-B056-4D1D-B0DA-F1619DAAF5A1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27" creationId="{F5B41592-BC5E-4AE2-8CA7-91C73FD8F744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4:14.862" v="168"/>
          <ac:spMkLst>
            <pc:docMk/>
            <pc:sldMk cId="2406273178" sldId="256"/>
            <ac:spMk id="28" creationId="{EA164D6B-6878-4B9F-A2D0-985D39B17B46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4:14.862" v="168"/>
          <ac:spMkLst>
            <pc:docMk/>
            <pc:sldMk cId="2406273178" sldId="256"/>
            <ac:spMk id="30" creationId="{064738AB-B6BE-4867-889A-52CE4AC8DBD0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4:14.862" v="168"/>
          <ac:spMkLst>
            <pc:docMk/>
            <pc:sldMk cId="2406273178" sldId="256"/>
            <ac:spMk id="32" creationId="{7C60369F-A41B-4D6E-8990-30E2715C5730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4:14.877" v="169"/>
          <ac:spMkLst>
            <pc:docMk/>
            <pc:sldMk cId="2406273178" sldId="256"/>
            <ac:spMk id="34" creationId="{CB574A3D-9991-4D4A-91DF-0D0DE47DB31E}"/>
          </ac:spMkLst>
        </pc:spChg>
        <pc:picChg chg="add mod">
          <ac:chgData name="Andres Pinzon Barragan" userId="S::andres.pinzon@jala-foundation.org::965655df-716c-4e35-8fb7-6af5d1cd5c0e" providerId="AD" clId="Web-{FEDE7A78-3A9B-4C0A-A75B-8A801024097A}" dt="2021-07-30T18:04:14.877" v="169"/>
          <ac:picMkLst>
            <pc:docMk/>
            <pc:sldMk cId="2406273178" sldId="256"/>
            <ac:picMk id="4" creationId="{C41C62AE-C3C6-4227-91E7-7F43561D88F3}"/>
          </ac:picMkLst>
        </pc:picChg>
      </pc:sldChg>
      <pc:sldChg chg="addSp delSp modSp new del mod setBg">
        <pc:chgData name="Andres Pinzon Barragan" userId="S::andres.pinzon@jala-foundation.org::965655df-716c-4e35-8fb7-6af5d1cd5c0e" providerId="AD" clId="Web-{FEDE7A78-3A9B-4C0A-A75B-8A801024097A}" dt="2021-07-30T18:06:23.241" v="177"/>
        <pc:sldMkLst>
          <pc:docMk/>
          <pc:sldMk cId="2692394750" sldId="257"/>
        </pc:sldMkLst>
        <pc:spChg chg="mod">
          <ac:chgData name="Andres Pinzon Barragan" userId="S::andres.pinzon@jala-foundation.org::965655df-716c-4e35-8fb7-6af5d1cd5c0e" providerId="AD" clId="Web-{FEDE7A78-3A9B-4C0A-A75B-8A801024097A}" dt="2021-07-30T18:04:50.066" v="171"/>
          <ac:spMkLst>
            <pc:docMk/>
            <pc:sldMk cId="2692394750" sldId="257"/>
            <ac:spMk id="2" creationId="{92D5E292-D9FB-4A32-8D4C-4E80B4B5B799}"/>
          </ac:spMkLst>
        </pc:spChg>
        <pc:spChg chg="del">
          <ac:chgData name="Andres Pinzon Barragan" userId="S::andres.pinzon@jala-foundation.org::965655df-716c-4e35-8fb7-6af5d1cd5c0e" providerId="AD" clId="Web-{FEDE7A78-3A9B-4C0A-A75B-8A801024097A}" dt="2021-07-30T18:04:50.066" v="171"/>
          <ac:spMkLst>
            <pc:docMk/>
            <pc:sldMk cId="2692394750" sldId="257"/>
            <ac:spMk id="3" creationId="{7F9D7FEF-5C56-410E-B450-458A35840CF5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4:50.066" v="171"/>
          <ac:spMkLst>
            <pc:docMk/>
            <pc:sldMk cId="2692394750" sldId="257"/>
            <ac:spMk id="9" creationId="{1ED69555-EE48-4B19-812B-4E1068DBF976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4:50.066" v="171"/>
          <ac:spMkLst>
            <pc:docMk/>
            <pc:sldMk cId="2692394750" sldId="257"/>
            <ac:spMk id="11" creationId="{57AEB73D-F521-4B19-820F-12DB6BCC8406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4:50.066" v="171"/>
          <ac:spMkLst>
            <pc:docMk/>
            <pc:sldMk cId="2692394750" sldId="257"/>
            <ac:spMk id="13" creationId="{6B72EEBA-3A5D-41CE-8465-A45A0F65674E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4:50.066" v="171"/>
          <ac:spMkLst>
            <pc:docMk/>
            <pc:sldMk cId="2692394750" sldId="257"/>
            <ac:spMk id="15" creationId="{CA22F210-7186-4074-94C5-FAD2C2EB15B2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4:50.066" v="171"/>
          <ac:spMkLst>
            <pc:docMk/>
            <pc:sldMk cId="2692394750" sldId="257"/>
            <ac:spMk id="17" creationId="{11C4FED8-D85F-4B52-875F-AB6873B50373}"/>
          </ac:spMkLst>
        </pc:spChg>
        <pc:picChg chg="add">
          <ac:chgData name="Andres Pinzon Barragan" userId="S::andres.pinzon@jala-foundation.org::965655df-716c-4e35-8fb7-6af5d1cd5c0e" providerId="AD" clId="Web-{FEDE7A78-3A9B-4C0A-A75B-8A801024097A}" dt="2021-07-30T18:04:50.066" v="171"/>
          <ac:picMkLst>
            <pc:docMk/>
            <pc:sldMk cId="2692394750" sldId="257"/>
            <ac:picMk id="5" creationId="{B7E94F1B-0BA9-4885-A52D-251B635DF3E2}"/>
          </ac:picMkLst>
        </pc:picChg>
      </pc:sldChg>
      <pc:sldChg chg="addSp delSp modSp new mod setBg">
        <pc:chgData name="Andres Pinzon Barragan" userId="S::andres.pinzon@jala-foundation.org::965655df-716c-4e35-8fb7-6af5d1cd5c0e" providerId="AD" clId="Web-{FEDE7A78-3A9B-4C0A-A75B-8A801024097A}" dt="2021-07-30T18:03:53.689" v="166"/>
        <pc:sldMkLst>
          <pc:docMk/>
          <pc:sldMk cId="4162529016" sldId="258"/>
        </pc:sldMkLst>
        <pc:spChg chg="mod">
          <ac:chgData name="Andres Pinzon Barragan" userId="S::andres.pinzon@jala-foundation.org::965655df-716c-4e35-8fb7-6af5d1cd5c0e" providerId="AD" clId="Web-{FEDE7A78-3A9B-4C0A-A75B-8A801024097A}" dt="2021-07-30T18:03:53.689" v="166"/>
          <ac:spMkLst>
            <pc:docMk/>
            <pc:sldMk cId="4162529016" sldId="258"/>
            <ac:spMk id="2" creationId="{6E732F2F-E430-4922-B27A-3EC79E80E242}"/>
          </ac:spMkLst>
        </pc:spChg>
        <pc:spChg chg="del">
          <ac:chgData name="Andres Pinzon Barragan" userId="S::andres.pinzon@jala-foundation.org::965655df-716c-4e35-8fb7-6af5d1cd5c0e" providerId="AD" clId="Web-{FEDE7A78-3A9B-4C0A-A75B-8A801024097A}" dt="2021-07-30T18:03:37.345" v="165"/>
          <ac:spMkLst>
            <pc:docMk/>
            <pc:sldMk cId="4162529016" sldId="258"/>
            <ac:spMk id="3" creationId="{B05134CD-E15C-4BEB-A835-628ADF7B81AC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3:53.689" v="166"/>
          <ac:spMkLst>
            <pc:docMk/>
            <pc:sldMk cId="4162529016" sldId="258"/>
            <ac:spMk id="9" creationId="{1ED69555-EE48-4B19-812B-4E1068DBF976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3:53.689" v="166"/>
          <ac:spMkLst>
            <pc:docMk/>
            <pc:sldMk cId="4162529016" sldId="258"/>
            <ac:spMk id="11" creationId="{57AEB73D-F521-4B19-820F-12DB6BCC8406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3:53.689" v="166"/>
          <ac:spMkLst>
            <pc:docMk/>
            <pc:sldMk cId="4162529016" sldId="258"/>
            <ac:spMk id="13" creationId="{6B72EEBA-3A5D-41CE-8465-A45A0F65674E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3:53.689" v="166"/>
          <ac:spMkLst>
            <pc:docMk/>
            <pc:sldMk cId="4162529016" sldId="258"/>
            <ac:spMk id="15" creationId="{EA164D6B-6878-4B9F-A2D0-985D39B17B46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3:53.689" v="166"/>
          <ac:spMkLst>
            <pc:docMk/>
            <pc:sldMk cId="4162529016" sldId="258"/>
            <ac:spMk id="17" creationId="{064738AB-B6BE-4867-889A-52CE4AC8DBD0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3:53.689" v="166"/>
          <ac:spMkLst>
            <pc:docMk/>
            <pc:sldMk cId="4162529016" sldId="258"/>
            <ac:spMk id="19" creationId="{BBD49B71-B686-4DFD-93AD-40CB19B626B9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3:53.689" v="166"/>
          <ac:spMkLst>
            <pc:docMk/>
            <pc:sldMk cId="4162529016" sldId="258"/>
            <ac:spMk id="21" creationId="{7C60369F-A41B-4D6E-8990-30E2715C5730}"/>
          </ac:spMkLst>
        </pc:spChg>
        <pc:picChg chg="add mod ord">
          <ac:chgData name="Andres Pinzon Barragan" userId="S::andres.pinzon@jala-foundation.org::965655df-716c-4e35-8fb7-6af5d1cd5c0e" providerId="AD" clId="Web-{FEDE7A78-3A9B-4C0A-A75B-8A801024097A}" dt="2021-07-30T18:03:53.689" v="166"/>
          <ac:picMkLst>
            <pc:docMk/>
            <pc:sldMk cId="4162529016" sldId="258"/>
            <ac:picMk id="4" creationId="{949CE697-2A71-427A-89C7-EE940A7FBFE3}"/>
          </ac:picMkLst>
        </pc:picChg>
      </pc:sldChg>
      <pc:sldChg chg="addSp delSp modSp new mod ord setBg">
        <pc:chgData name="Andres Pinzon Barragan" userId="S::andres.pinzon@jala-foundation.org::965655df-716c-4e35-8fb7-6af5d1cd5c0e" providerId="AD" clId="Web-{FEDE7A78-3A9B-4C0A-A75B-8A801024097A}" dt="2021-07-30T18:10:45.436" v="234" actId="20577"/>
        <pc:sldMkLst>
          <pc:docMk/>
          <pc:sldMk cId="1056842875" sldId="259"/>
        </pc:sldMkLst>
        <pc:spChg chg="mod">
          <ac:chgData name="Andres Pinzon Barragan" userId="S::andres.pinzon@jala-foundation.org::965655df-716c-4e35-8fb7-6af5d1cd5c0e" providerId="AD" clId="Web-{FEDE7A78-3A9B-4C0A-A75B-8A801024097A}" dt="2021-07-30T18:06:07.912" v="176"/>
          <ac:spMkLst>
            <pc:docMk/>
            <pc:sldMk cId="1056842875" sldId="259"/>
            <ac:spMk id="2" creationId="{3F16548A-BF69-4EEE-9507-CFEAB97EA711}"/>
          </ac:spMkLst>
        </pc:spChg>
        <pc:spChg chg="add del mod">
          <ac:chgData name="Andres Pinzon Barragan" userId="S::andres.pinzon@jala-foundation.org::965655df-716c-4e35-8fb7-6af5d1cd5c0e" providerId="AD" clId="Web-{FEDE7A78-3A9B-4C0A-A75B-8A801024097A}" dt="2021-07-30T18:06:07.912" v="176"/>
          <ac:spMkLst>
            <pc:docMk/>
            <pc:sldMk cId="1056842875" sldId="259"/>
            <ac:spMk id="3" creationId="{18B84532-2C45-4780-ABFF-FE507EBAF00E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6:04.802" v="175"/>
          <ac:spMkLst>
            <pc:docMk/>
            <pc:sldMk cId="1056842875" sldId="259"/>
            <ac:spMk id="6" creationId="{099405E2-1A96-4DBA-A9DC-4C2A1B421CA9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6:04.802" v="175"/>
          <ac:spMkLst>
            <pc:docMk/>
            <pc:sldMk cId="1056842875" sldId="259"/>
            <ac:spMk id="7" creationId="{61363234-E0BA-4476-B051-D8D9FA506B5A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6:04.802" v="175"/>
          <ac:spMkLst>
            <pc:docMk/>
            <pc:sldMk cId="1056842875" sldId="259"/>
            <ac:spMk id="8" creationId="{932FF329-3A87-4F66-BA01-91CD63C8119F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5:58.568" v="173"/>
          <ac:spMkLst>
            <pc:docMk/>
            <pc:sldMk cId="1056842875" sldId="259"/>
            <ac:spMk id="9" creationId="{3835F464-7A59-4221-AA5E-B60EF8D3CBC3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5:58.568" v="173"/>
          <ac:spMkLst>
            <pc:docMk/>
            <pc:sldMk cId="1056842875" sldId="259"/>
            <ac:spMk id="11" creationId="{2C57B5ED-61CB-4AF5-A47A-A41A996F8375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6:07.912" v="176"/>
          <ac:spMkLst>
            <pc:docMk/>
            <pc:sldMk cId="1056842875" sldId="259"/>
            <ac:spMk id="12" creationId="{3835F464-7A59-4221-AA5E-B60EF8D3CBC3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5:58.568" v="173"/>
          <ac:spMkLst>
            <pc:docMk/>
            <pc:sldMk cId="1056842875" sldId="259"/>
            <ac:spMk id="13" creationId="{714C9CDB-7738-4B6C-BCE1-D9516C1E03DE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6:07.912" v="176"/>
          <ac:spMkLst>
            <pc:docMk/>
            <pc:sldMk cId="1056842875" sldId="259"/>
            <ac:spMk id="14" creationId="{2C57B5ED-61CB-4AF5-A47A-A41A996F8375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6:04.802" v="175"/>
          <ac:spMkLst>
            <pc:docMk/>
            <pc:sldMk cId="1056842875" sldId="259"/>
            <ac:spMk id="15" creationId="{79855050-A75B-4DD0-9B56-8B1C7722D884}"/>
          </ac:spMkLst>
        </pc:spChg>
        <pc:spChg chg="add">
          <ac:chgData name="Andres Pinzon Barragan" userId="S::andres.pinzon@jala-foundation.org::965655df-716c-4e35-8fb7-6af5d1cd5c0e" providerId="AD" clId="Web-{FEDE7A78-3A9B-4C0A-A75B-8A801024097A}" dt="2021-07-30T18:06:07.912" v="176"/>
          <ac:spMkLst>
            <pc:docMk/>
            <pc:sldMk cId="1056842875" sldId="259"/>
            <ac:spMk id="16" creationId="{714C9CDB-7738-4B6C-BCE1-D9516C1E03DE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6:04.802" v="175"/>
          <ac:spMkLst>
            <pc:docMk/>
            <pc:sldMk cId="1056842875" sldId="259"/>
            <ac:spMk id="17" creationId="{0FA286C7-EFC7-4DFE-967A-7E37BA0F363B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6:04.802" v="175"/>
          <ac:spMkLst>
            <pc:docMk/>
            <pc:sldMk cId="1056842875" sldId="259"/>
            <ac:spMk id="19" creationId="{10C9F0E8-EF8B-43C1-9C77-E9DDAF1A0FDD}"/>
          </ac:spMkLst>
        </pc:spChg>
        <pc:spChg chg="add del">
          <ac:chgData name="Andres Pinzon Barragan" userId="S::andres.pinzon@jala-foundation.org::965655df-716c-4e35-8fb7-6af5d1cd5c0e" providerId="AD" clId="Web-{FEDE7A78-3A9B-4C0A-A75B-8A801024097A}" dt="2021-07-30T18:06:04.802" v="175"/>
          <ac:spMkLst>
            <pc:docMk/>
            <pc:sldMk cId="1056842875" sldId="259"/>
            <ac:spMk id="21" creationId="{379DC473-98F8-45DF-B136-EC0F0F4C6B23}"/>
          </ac:spMkLst>
        </pc:spChg>
        <pc:graphicFrameChg chg="add del">
          <ac:chgData name="Andres Pinzon Barragan" userId="S::andres.pinzon@jala-foundation.org::965655df-716c-4e35-8fb7-6af5d1cd5c0e" providerId="AD" clId="Web-{FEDE7A78-3A9B-4C0A-A75B-8A801024097A}" dt="2021-07-30T18:05:58.568" v="173"/>
          <ac:graphicFrameMkLst>
            <pc:docMk/>
            <pc:sldMk cId="1056842875" sldId="259"/>
            <ac:graphicFrameMk id="5" creationId="{B9BD94A2-358D-4110-AB59-B207C73C08BC}"/>
          </ac:graphicFrameMkLst>
        </pc:graphicFrameChg>
        <pc:graphicFrameChg chg="add del">
          <ac:chgData name="Andres Pinzon Barragan" userId="S::andres.pinzon@jala-foundation.org::965655df-716c-4e35-8fb7-6af5d1cd5c0e" providerId="AD" clId="Web-{FEDE7A78-3A9B-4C0A-A75B-8A801024097A}" dt="2021-07-30T18:06:04.802" v="175"/>
          <ac:graphicFrameMkLst>
            <pc:docMk/>
            <pc:sldMk cId="1056842875" sldId="259"/>
            <ac:graphicFrameMk id="10" creationId="{5854852A-B54A-4C17-B4F8-2BE9361BF4FE}"/>
          </ac:graphicFrameMkLst>
        </pc:graphicFrameChg>
        <pc:graphicFrameChg chg="add modGraphic">
          <ac:chgData name="Andres Pinzon Barragan" userId="S::andres.pinzon@jala-foundation.org::965655df-716c-4e35-8fb7-6af5d1cd5c0e" providerId="AD" clId="Web-{FEDE7A78-3A9B-4C0A-A75B-8A801024097A}" dt="2021-07-30T18:10:45.436" v="234" actId="20577"/>
          <ac:graphicFrameMkLst>
            <pc:docMk/>
            <pc:sldMk cId="1056842875" sldId="259"/>
            <ac:graphicFrameMk id="18" creationId="{B9BD94A2-358D-4110-AB59-B207C73C08BC}"/>
          </ac:graphicFrameMkLst>
        </pc:graphicFrameChg>
      </pc:sldChg>
      <pc:sldChg chg="add replId">
        <pc:chgData name="Andres Pinzon Barragan" userId="S::andres.pinzon@jala-foundation.org::965655df-716c-4e35-8fb7-6af5d1cd5c0e" providerId="AD" clId="Web-{FEDE7A78-3A9B-4C0A-A75B-8A801024097A}" dt="2021-07-30T18:04:41.081" v="170"/>
        <pc:sldMkLst>
          <pc:docMk/>
          <pc:sldMk cId="3676248795" sldId="260"/>
        </pc:sldMkLst>
      </pc:sldChg>
      <pc:sldMasterChg chg="del delSldLayout">
        <pc:chgData name="Andres Pinzon Barragan" userId="S::andres.pinzon@jala-foundation.org::965655df-716c-4e35-8fb7-6af5d1cd5c0e" providerId="AD" clId="Web-{FEDE7A78-3A9B-4C0A-A75B-8A801024097A}" dt="2021-07-30T17:01:45.550" v="9"/>
        <pc:sldMasterMkLst>
          <pc:docMk/>
          <pc:sldMasterMk cId="2933118997" sldId="2147483648"/>
        </pc:sldMasterMkLst>
        <pc:sldLayoutChg chg="del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Andres Pinzon Barragan" userId="S::andres.pinzon@jala-foundation.org::965655df-716c-4e35-8fb7-6af5d1cd5c0e" providerId="AD" clId="Web-{FEDE7A78-3A9B-4C0A-A75B-8A801024097A}" dt="2021-07-30T17:01:45.550" v="9"/>
        <pc:sldMasterMkLst>
          <pc:docMk/>
          <pc:sldMasterMk cId="3867453998" sldId="2147483738"/>
        </pc:sldMasterMkLst>
        <pc:sldLayoutChg chg="add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3867453998" sldId="2147483738"/>
            <pc:sldLayoutMk cId="56826535" sldId="2147483727"/>
          </pc:sldLayoutMkLst>
        </pc:sldLayoutChg>
        <pc:sldLayoutChg chg="add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3867453998" sldId="2147483738"/>
            <pc:sldLayoutMk cId="141854480" sldId="2147483728"/>
          </pc:sldLayoutMkLst>
        </pc:sldLayoutChg>
        <pc:sldLayoutChg chg="add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3867453998" sldId="2147483738"/>
            <pc:sldLayoutMk cId="667003633" sldId="2147483729"/>
          </pc:sldLayoutMkLst>
        </pc:sldLayoutChg>
        <pc:sldLayoutChg chg="add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3867453998" sldId="2147483738"/>
            <pc:sldLayoutMk cId="3465217504" sldId="2147483730"/>
          </pc:sldLayoutMkLst>
        </pc:sldLayoutChg>
        <pc:sldLayoutChg chg="add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3867453998" sldId="2147483738"/>
            <pc:sldLayoutMk cId="3613448419" sldId="2147483731"/>
          </pc:sldLayoutMkLst>
        </pc:sldLayoutChg>
        <pc:sldLayoutChg chg="add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3867453998" sldId="2147483738"/>
            <pc:sldLayoutMk cId="2635788690" sldId="2147483732"/>
          </pc:sldLayoutMkLst>
        </pc:sldLayoutChg>
        <pc:sldLayoutChg chg="add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3867453998" sldId="2147483738"/>
            <pc:sldLayoutMk cId="308182600" sldId="2147483733"/>
          </pc:sldLayoutMkLst>
        </pc:sldLayoutChg>
        <pc:sldLayoutChg chg="add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3867453998" sldId="2147483738"/>
            <pc:sldLayoutMk cId="1610132977" sldId="2147483734"/>
          </pc:sldLayoutMkLst>
        </pc:sldLayoutChg>
        <pc:sldLayoutChg chg="add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3867453998" sldId="2147483738"/>
            <pc:sldLayoutMk cId="591050280" sldId="2147483735"/>
          </pc:sldLayoutMkLst>
        </pc:sldLayoutChg>
        <pc:sldLayoutChg chg="add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3867453998" sldId="2147483738"/>
            <pc:sldLayoutMk cId="3870052426" sldId="2147483736"/>
          </pc:sldLayoutMkLst>
        </pc:sldLayoutChg>
        <pc:sldLayoutChg chg="add">
          <pc:chgData name="Andres Pinzon Barragan" userId="S::andres.pinzon@jala-foundation.org::965655df-716c-4e35-8fb7-6af5d1cd5c0e" providerId="AD" clId="Web-{FEDE7A78-3A9B-4C0A-A75B-8A801024097A}" dt="2021-07-30T17:01:45.550" v="9"/>
          <pc:sldLayoutMkLst>
            <pc:docMk/>
            <pc:sldMasterMk cId="3867453998" sldId="2147483738"/>
            <pc:sldLayoutMk cId="2620907322" sldId="2147483737"/>
          </pc:sldLayoutMkLst>
        </pc:sldLayoutChg>
      </pc:sldMasterChg>
    </pc:docChg>
  </pc:docChgLst>
  <pc:docChgLst>
    <pc:chgData name="Andres Pinzon Barragan" userId="S::andres.pinzon@jala-foundation.org::965655df-716c-4e35-8fb7-6af5d1cd5c0e" providerId="AD" clId="Web-{3928DEEC-9BFC-49B8-AF0E-A18F9FB19FF9}"/>
    <pc:docChg chg="addSld modSld">
      <pc:chgData name="Andres Pinzon Barragan" userId="S::andres.pinzon@jala-foundation.org::965655df-716c-4e35-8fb7-6af5d1cd5c0e" providerId="AD" clId="Web-{3928DEEC-9BFC-49B8-AF0E-A18F9FB19FF9}" dt="2021-07-30T20:18:25.293" v="307" actId="20577"/>
      <pc:docMkLst>
        <pc:docMk/>
      </pc:docMkLst>
      <pc:sldChg chg="modSp">
        <pc:chgData name="Andres Pinzon Barragan" userId="S::andres.pinzon@jala-foundation.org::965655df-716c-4e35-8fb7-6af5d1cd5c0e" providerId="AD" clId="Web-{3928DEEC-9BFC-49B8-AF0E-A18F9FB19FF9}" dt="2021-07-30T20:14:19.645" v="306" actId="20577"/>
        <pc:sldMkLst>
          <pc:docMk/>
          <pc:sldMk cId="2406273178" sldId="256"/>
        </pc:sldMkLst>
        <pc:spChg chg="mod">
          <ac:chgData name="Andres Pinzon Barragan" userId="S::andres.pinzon@jala-foundation.org::965655df-716c-4e35-8fb7-6af5d1cd5c0e" providerId="AD" clId="Web-{3928DEEC-9BFC-49B8-AF0E-A18F9FB19FF9}" dt="2021-07-30T20:14:19.645" v="306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Andres Pinzon Barragan" userId="S::andres.pinzon@jala-foundation.org::965655df-716c-4e35-8fb7-6af5d1cd5c0e" providerId="AD" clId="Web-{3928DEEC-9BFC-49B8-AF0E-A18F9FB19FF9}" dt="2021-07-30T20:18:25.293" v="307" actId="20577"/>
        <pc:sldMkLst>
          <pc:docMk/>
          <pc:sldMk cId="3676248795" sldId="260"/>
        </pc:sldMkLst>
        <pc:spChg chg="mod">
          <ac:chgData name="Andres Pinzon Barragan" userId="S::andres.pinzon@jala-foundation.org::965655df-716c-4e35-8fb7-6af5d1cd5c0e" providerId="AD" clId="Web-{3928DEEC-9BFC-49B8-AF0E-A18F9FB19FF9}" dt="2021-07-30T20:18:25.293" v="307" actId="20577"/>
          <ac:spMkLst>
            <pc:docMk/>
            <pc:sldMk cId="3676248795" sldId="260"/>
            <ac:spMk id="3" creationId="{7F9D7FEF-5C56-410E-B450-458A35840CF5}"/>
          </ac:spMkLst>
        </pc:spChg>
      </pc:sldChg>
      <pc:sldChg chg="addSp delSp modSp new mod setBg">
        <pc:chgData name="Andres Pinzon Barragan" userId="S::andres.pinzon@jala-foundation.org::965655df-716c-4e35-8fb7-6af5d1cd5c0e" providerId="AD" clId="Web-{3928DEEC-9BFC-49B8-AF0E-A18F9FB19FF9}" dt="2021-07-30T19:36:38.093" v="216"/>
        <pc:sldMkLst>
          <pc:docMk/>
          <pc:sldMk cId="2381110407" sldId="261"/>
        </pc:sldMkLst>
        <pc:spChg chg="mod">
          <ac:chgData name="Andres Pinzon Barragan" userId="S::andres.pinzon@jala-foundation.org::965655df-716c-4e35-8fb7-6af5d1cd5c0e" providerId="AD" clId="Web-{3928DEEC-9BFC-49B8-AF0E-A18F9FB19FF9}" dt="2021-07-30T19:36:38.093" v="216"/>
          <ac:spMkLst>
            <pc:docMk/>
            <pc:sldMk cId="2381110407" sldId="261"/>
            <ac:spMk id="2" creationId="{AA009716-EEAB-4372-9BE9-3F8CC3B06D5D}"/>
          </ac:spMkLst>
        </pc:spChg>
        <pc:spChg chg="del mod">
          <ac:chgData name="Andres Pinzon Barragan" userId="S::andres.pinzon@jala-foundation.org::965655df-716c-4e35-8fb7-6af5d1cd5c0e" providerId="AD" clId="Web-{3928DEEC-9BFC-49B8-AF0E-A18F9FB19FF9}" dt="2021-07-30T19:36:38.093" v="216"/>
          <ac:spMkLst>
            <pc:docMk/>
            <pc:sldMk cId="2381110407" sldId="261"/>
            <ac:spMk id="3" creationId="{0EC0FFF5-0DA0-46AB-8680-13AF975925A1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36:38.093" v="216"/>
          <ac:spMkLst>
            <pc:docMk/>
            <pc:sldMk cId="2381110407" sldId="261"/>
            <ac:spMk id="9" creationId="{72526924-84D3-45FB-A5FE-62D8FCBF53B6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36:38.093" v="216"/>
          <ac:spMkLst>
            <pc:docMk/>
            <pc:sldMk cId="2381110407" sldId="261"/>
            <ac:spMk id="11" creationId="{5C2A6256-1DD0-4E4B-A8B3-9A711B4DBE0C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36:38.093" v="216"/>
          <ac:spMkLst>
            <pc:docMk/>
            <pc:sldMk cId="2381110407" sldId="261"/>
            <ac:spMk id="13" creationId="{41760540-185E-4652-BFD2-9B362EF3BC99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36:38.093" v="216"/>
          <ac:spMkLst>
            <pc:docMk/>
            <pc:sldMk cId="2381110407" sldId="261"/>
            <ac:spMk id="15" creationId="{729789F4-85C1-41A0-83EB-992E22210CB9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36:38.093" v="216"/>
          <ac:spMkLst>
            <pc:docMk/>
            <pc:sldMk cId="2381110407" sldId="261"/>
            <ac:spMk id="17" creationId="{9D9D367D-6DD2-4A7C-8918-0DCAC297559A}"/>
          </ac:spMkLst>
        </pc:spChg>
        <pc:graphicFrameChg chg="add">
          <ac:chgData name="Andres Pinzon Barragan" userId="S::andres.pinzon@jala-foundation.org::965655df-716c-4e35-8fb7-6af5d1cd5c0e" providerId="AD" clId="Web-{3928DEEC-9BFC-49B8-AF0E-A18F9FB19FF9}" dt="2021-07-30T19:36:38.093" v="216"/>
          <ac:graphicFrameMkLst>
            <pc:docMk/>
            <pc:sldMk cId="2381110407" sldId="261"/>
            <ac:graphicFrameMk id="5" creationId="{A03C2DD8-05FC-4023-BFD9-2D11D6AB6302}"/>
          </ac:graphicFrameMkLst>
        </pc:graphicFrameChg>
      </pc:sldChg>
      <pc:sldChg chg="addSp modSp new mod setBg">
        <pc:chgData name="Andres Pinzon Barragan" userId="S::andres.pinzon@jala-foundation.org::965655df-716c-4e35-8fb7-6af5d1cd5c0e" providerId="AD" clId="Web-{3928DEEC-9BFC-49B8-AF0E-A18F9FB19FF9}" dt="2021-07-30T19:30:06.112" v="152" actId="20577"/>
        <pc:sldMkLst>
          <pc:docMk/>
          <pc:sldMk cId="1281056529" sldId="262"/>
        </pc:sldMkLst>
        <pc:spChg chg="mod">
          <ac:chgData name="Andres Pinzon Barragan" userId="S::andres.pinzon@jala-foundation.org::965655df-716c-4e35-8fb7-6af5d1cd5c0e" providerId="AD" clId="Web-{3928DEEC-9BFC-49B8-AF0E-A18F9FB19FF9}" dt="2021-07-30T19:29:48.752" v="150"/>
          <ac:spMkLst>
            <pc:docMk/>
            <pc:sldMk cId="1281056529" sldId="262"/>
            <ac:spMk id="2" creationId="{8A99070A-F744-4663-ADAB-16BF0B7F812E}"/>
          </ac:spMkLst>
        </pc:spChg>
        <pc:spChg chg="mod">
          <ac:chgData name="Andres Pinzon Barragan" userId="S::andres.pinzon@jala-foundation.org::965655df-716c-4e35-8fb7-6af5d1cd5c0e" providerId="AD" clId="Web-{3928DEEC-9BFC-49B8-AF0E-A18F9FB19FF9}" dt="2021-07-30T19:30:06.112" v="152" actId="20577"/>
          <ac:spMkLst>
            <pc:docMk/>
            <pc:sldMk cId="1281056529" sldId="262"/>
            <ac:spMk id="3" creationId="{37D20347-1499-415F-8CA4-E4B065DB9D3E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29:48.752" v="150"/>
          <ac:spMkLst>
            <pc:docMk/>
            <pc:sldMk cId="1281056529" sldId="262"/>
            <ac:spMk id="8" creationId="{099405E2-1A96-4DBA-A9DC-4C2A1B421CA9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29:48.752" v="150"/>
          <ac:spMkLst>
            <pc:docMk/>
            <pc:sldMk cId="1281056529" sldId="262"/>
            <ac:spMk id="10" creationId="{6186DD79-F4CA-4DD7-9C78-AC180665FA3C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29:48.752" v="150"/>
          <ac:spMkLst>
            <pc:docMk/>
            <pc:sldMk cId="1281056529" sldId="262"/>
            <ac:spMk id="12" creationId="{BCF4857D-F003-4CA1-82AB-00900B1008BA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29:48.752" v="150"/>
          <ac:spMkLst>
            <pc:docMk/>
            <pc:sldMk cId="1281056529" sldId="262"/>
            <ac:spMk id="14" creationId="{79855050-A75B-4DD0-9B56-8B1C7722D884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29:48.752" v="150"/>
          <ac:spMkLst>
            <pc:docMk/>
            <pc:sldMk cId="1281056529" sldId="262"/>
            <ac:spMk id="16" creationId="{5E6738EB-6FF0-4AF9-8462-57F4494B88B2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29:48.752" v="150"/>
          <ac:spMkLst>
            <pc:docMk/>
            <pc:sldMk cId="1281056529" sldId="262"/>
            <ac:spMk id="18" creationId="{DB791336-FCAA-4174-9303-B3F374861110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29:48.752" v="150"/>
          <ac:spMkLst>
            <pc:docMk/>
            <pc:sldMk cId="1281056529" sldId="262"/>
            <ac:spMk id="20" creationId="{CA212158-300D-44D0-9CCE-472C3F669EE1}"/>
          </ac:spMkLst>
        </pc:spChg>
        <pc:spChg chg="add">
          <ac:chgData name="Andres Pinzon Barragan" userId="S::andres.pinzon@jala-foundation.org::965655df-716c-4e35-8fb7-6af5d1cd5c0e" providerId="AD" clId="Web-{3928DEEC-9BFC-49B8-AF0E-A18F9FB19FF9}" dt="2021-07-30T19:29:48.752" v="150"/>
          <ac:spMkLst>
            <pc:docMk/>
            <pc:sldMk cId="1281056529" sldId="262"/>
            <ac:spMk id="22" creationId="{988521F4-D44A-42C5-9BDB-5CA25554098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02EB2-E037-41FA-9147-9300F0D68B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20A751-A238-40D6-99C3-FDADF3636F81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 baseline="0"/>
            <a:t>When you need to add non-essential behaviour</a:t>
          </a:r>
          <a:r>
            <a:rPr lang="en-US" b="1">
              <a:latin typeface="Meiryo"/>
            </a:rPr>
            <a:t> without sub-classing</a:t>
          </a:r>
          <a:endParaRPr lang="en-US"/>
        </a:p>
      </dgm:t>
    </dgm:pt>
    <dgm:pt modelId="{DABFB690-39A6-4753-BE8B-BADE6AFE535B}" type="parTrans" cxnId="{7B602529-C439-4F65-ADDC-D5A115A38094}">
      <dgm:prSet/>
      <dgm:spPr/>
      <dgm:t>
        <a:bodyPr/>
        <a:lstStyle/>
        <a:p>
          <a:endParaRPr lang="en-US"/>
        </a:p>
      </dgm:t>
    </dgm:pt>
    <dgm:pt modelId="{53D861BB-FE0A-475D-8CAB-1789A685466C}" type="sibTrans" cxnId="{7B602529-C439-4F65-ADDC-D5A115A38094}">
      <dgm:prSet/>
      <dgm:spPr/>
      <dgm:t>
        <a:bodyPr/>
        <a:lstStyle/>
        <a:p>
          <a:endParaRPr lang="en-US"/>
        </a:p>
      </dgm:t>
    </dgm:pt>
    <dgm:pt modelId="{2701ED35-E556-40F1-AC0C-3F2E93BCAA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When you want to </a:t>
          </a:r>
          <a:r>
            <a:rPr lang="en-US" b="1" baseline="0">
              <a:latin typeface="Meiryo"/>
            </a:rPr>
            <a:t>add</a:t>
          </a:r>
          <a:r>
            <a:rPr lang="en-US" b="1">
              <a:latin typeface="Meiryo"/>
            </a:rPr>
            <a:t> and remove functionalities at run-time</a:t>
          </a:r>
          <a:endParaRPr lang="en-US"/>
        </a:p>
      </dgm:t>
    </dgm:pt>
    <dgm:pt modelId="{BF9D26D6-45F6-45F6-A8A4-632F0024D069}" type="parTrans" cxnId="{08860794-09B0-4541-8608-76F8AF3261D1}">
      <dgm:prSet/>
      <dgm:spPr/>
      <dgm:t>
        <a:bodyPr/>
        <a:lstStyle/>
        <a:p>
          <a:endParaRPr lang="en-US"/>
        </a:p>
      </dgm:t>
    </dgm:pt>
    <dgm:pt modelId="{2E5DB9B5-F0A1-4686-B473-1E1351BFD29C}" type="sibTrans" cxnId="{08860794-09B0-4541-8608-76F8AF3261D1}">
      <dgm:prSet/>
      <dgm:spPr/>
      <dgm:t>
        <a:bodyPr/>
        <a:lstStyle/>
        <a:p>
          <a:endParaRPr lang="en-US"/>
        </a:p>
      </dgm:t>
    </dgm:pt>
    <dgm:pt modelId="{431478DF-7690-4A1C-AE94-4E4F7F53AF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When you need to add functionalities to a particular Object, without affecting the behaviour of other objects of the same class</a:t>
          </a:r>
          <a:endParaRPr lang="en-US"/>
        </a:p>
      </dgm:t>
    </dgm:pt>
    <dgm:pt modelId="{64879059-73A6-415E-AC6E-7CEE2693C00F}" type="parTrans" cxnId="{F7C195BA-6219-4904-B71D-76B7053E5E4A}">
      <dgm:prSet/>
      <dgm:spPr/>
      <dgm:t>
        <a:bodyPr/>
        <a:lstStyle/>
        <a:p>
          <a:endParaRPr lang="en-US"/>
        </a:p>
      </dgm:t>
    </dgm:pt>
    <dgm:pt modelId="{6BF7E0A5-5238-4A64-91A2-8B4395E3BF37}" type="sibTrans" cxnId="{F7C195BA-6219-4904-B71D-76B7053E5E4A}">
      <dgm:prSet/>
      <dgm:spPr/>
      <dgm:t>
        <a:bodyPr/>
        <a:lstStyle/>
        <a:p>
          <a:endParaRPr lang="en-US"/>
        </a:p>
      </dgm:t>
    </dgm:pt>
    <dgm:pt modelId="{AC3F4E3D-0CED-4BE1-8675-3747540983B2}" type="pres">
      <dgm:prSet presAssocID="{48102EB2-E037-41FA-9147-9300F0D68B92}" presName="root" presStyleCnt="0">
        <dgm:presLayoutVars>
          <dgm:dir/>
          <dgm:resizeHandles val="exact"/>
        </dgm:presLayoutVars>
      </dgm:prSet>
      <dgm:spPr/>
    </dgm:pt>
    <dgm:pt modelId="{E77ED1C7-36EC-432E-A85D-446118A50DEF}" type="pres">
      <dgm:prSet presAssocID="{A120A751-A238-40D6-99C3-FDADF3636F81}" presName="compNode" presStyleCnt="0"/>
      <dgm:spPr/>
    </dgm:pt>
    <dgm:pt modelId="{D6FCA012-2E6A-4B8D-98B1-A2A391379B5A}" type="pres">
      <dgm:prSet presAssocID="{A120A751-A238-40D6-99C3-FDADF3636F81}" presName="bgRect" presStyleLbl="bgShp" presStyleIdx="0" presStyleCnt="3"/>
      <dgm:spPr/>
    </dgm:pt>
    <dgm:pt modelId="{7CF99882-3344-48A2-994C-97A63461D057}" type="pres">
      <dgm:prSet presAssocID="{A120A751-A238-40D6-99C3-FDADF3636F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0FF4A45-D321-4FE2-A368-17309C22622C}" type="pres">
      <dgm:prSet presAssocID="{A120A751-A238-40D6-99C3-FDADF3636F81}" presName="spaceRect" presStyleCnt="0"/>
      <dgm:spPr/>
    </dgm:pt>
    <dgm:pt modelId="{F36ABDB9-ED0F-49E9-B3A0-1108BD5663CA}" type="pres">
      <dgm:prSet presAssocID="{A120A751-A238-40D6-99C3-FDADF3636F81}" presName="parTx" presStyleLbl="revTx" presStyleIdx="0" presStyleCnt="3">
        <dgm:presLayoutVars>
          <dgm:chMax val="0"/>
          <dgm:chPref val="0"/>
        </dgm:presLayoutVars>
      </dgm:prSet>
      <dgm:spPr/>
    </dgm:pt>
    <dgm:pt modelId="{6A1FBF8D-761D-4C0F-B482-53B97B38FCF1}" type="pres">
      <dgm:prSet presAssocID="{53D861BB-FE0A-475D-8CAB-1789A685466C}" presName="sibTrans" presStyleCnt="0"/>
      <dgm:spPr/>
    </dgm:pt>
    <dgm:pt modelId="{7EFEF088-1406-4357-9942-C4D5FD70085E}" type="pres">
      <dgm:prSet presAssocID="{2701ED35-E556-40F1-AC0C-3F2E93BCAA96}" presName="compNode" presStyleCnt="0"/>
      <dgm:spPr/>
    </dgm:pt>
    <dgm:pt modelId="{46CF7FB8-1690-4DC8-B106-0CCFF38F1E64}" type="pres">
      <dgm:prSet presAssocID="{2701ED35-E556-40F1-AC0C-3F2E93BCAA96}" presName="bgRect" presStyleLbl="bgShp" presStyleIdx="1" presStyleCnt="3"/>
      <dgm:spPr/>
    </dgm:pt>
    <dgm:pt modelId="{F8F04001-9053-4B95-94F4-35F2B8CF06D7}" type="pres">
      <dgm:prSet presAssocID="{2701ED35-E556-40F1-AC0C-3F2E93BCAA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79C01A7-69E6-473C-A9F6-A3DF85FD7574}" type="pres">
      <dgm:prSet presAssocID="{2701ED35-E556-40F1-AC0C-3F2E93BCAA96}" presName="spaceRect" presStyleCnt="0"/>
      <dgm:spPr/>
    </dgm:pt>
    <dgm:pt modelId="{2BE47354-93AE-4A5B-A05A-715E62161AB3}" type="pres">
      <dgm:prSet presAssocID="{2701ED35-E556-40F1-AC0C-3F2E93BCAA96}" presName="parTx" presStyleLbl="revTx" presStyleIdx="1" presStyleCnt="3">
        <dgm:presLayoutVars>
          <dgm:chMax val="0"/>
          <dgm:chPref val="0"/>
        </dgm:presLayoutVars>
      </dgm:prSet>
      <dgm:spPr/>
    </dgm:pt>
    <dgm:pt modelId="{5139D57D-DF2F-4523-906E-9F79253CFA42}" type="pres">
      <dgm:prSet presAssocID="{2E5DB9B5-F0A1-4686-B473-1E1351BFD29C}" presName="sibTrans" presStyleCnt="0"/>
      <dgm:spPr/>
    </dgm:pt>
    <dgm:pt modelId="{25BFC29A-CA5C-4DD8-80E3-4D175C3181C5}" type="pres">
      <dgm:prSet presAssocID="{431478DF-7690-4A1C-AE94-4E4F7F53AF0B}" presName="compNode" presStyleCnt="0"/>
      <dgm:spPr/>
    </dgm:pt>
    <dgm:pt modelId="{E50EB19A-6CB3-4ACA-8312-AF45C9C97585}" type="pres">
      <dgm:prSet presAssocID="{431478DF-7690-4A1C-AE94-4E4F7F53AF0B}" presName="bgRect" presStyleLbl="bgShp" presStyleIdx="2" presStyleCnt="3"/>
      <dgm:spPr/>
    </dgm:pt>
    <dgm:pt modelId="{7AE3B239-EFF9-45E7-949F-0A2287340F3D}" type="pres">
      <dgm:prSet presAssocID="{431478DF-7690-4A1C-AE94-4E4F7F53AF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A6564FB-2632-4C53-849F-0EE0E38A0B2F}" type="pres">
      <dgm:prSet presAssocID="{431478DF-7690-4A1C-AE94-4E4F7F53AF0B}" presName="spaceRect" presStyleCnt="0"/>
      <dgm:spPr/>
    </dgm:pt>
    <dgm:pt modelId="{960799E4-48AF-46B6-8B31-DE55A6C3936E}" type="pres">
      <dgm:prSet presAssocID="{431478DF-7690-4A1C-AE94-4E4F7F53AF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602529-C439-4F65-ADDC-D5A115A38094}" srcId="{48102EB2-E037-41FA-9147-9300F0D68B92}" destId="{A120A751-A238-40D6-99C3-FDADF3636F81}" srcOrd="0" destOrd="0" parTransId="{DABFB690-39A6-4753-BE8B-BADE6AFE535B}" sibTransId="{53D861BB-FE0A-475D-8CAB-1789A685466C}"/>
    <dgm:cxn modelId="{C6FBA134-61AF-406C-A664-800C279C04FC}" type="presOf" srcId="{48102EB2-E037-41FA-9147-9300F0D68B92}" destId="{AC3F4E3D-0CED-4BE1-8675-3747540983B2}" srcOrd="0" destOrd="0" presId="urn:microsoft.com/office/officeart/2018/2/layout/IconVerticalSolidList"/>
    <dgm:cxn modelId="{591BF95D-6D83-443E-8404-5D120CDAEF21}" type="presOf" srcId="{2701ED35-E556-40F1-AC0C-3F2E93BCAA96}" destId="{2BE47354-93AE-4A5B-A05A-715E62161AB3}" srcOrd="0" destOrd="0" presId="urn:microsoft.com/office/officeart/2018/2/layout/IconVerticalSolidList"/>
    <dgm:cxn modelId="{23BD9362-7C06-491D-9A16-5F63513F9321}" type="presOf" srcId="{A120A751-A238-40D6-99C3-FDADF3636F81}" destId="{F36ABDB9-ED0F-49E9-B3A0-1108BD5663CA}" srcOrd="0" destOrd="0" presId="urn:microsoft.com/office/officeart/2018/2/layout/IconVerticalSolidList"/>
    <dgm:cxn modelId="{BFBB8E56-050F-47E7-B5CB-FD5F10082FC8}" type="presOf" srcId="{431478DF-7690-4A1C-AE94-4E4F7F53AF0B}" destId="{960799E4-48AF-46B6-8B31-DE55A6C3936E}" srcOrd="0" destOrd="0" presId="urn:microsoft.com/office/officeart/2018/2/layout/IconVerticalSolidList"/>
    <dgm:cxn modelId="{08860794-09B0-4541-8608-76F8AF3261D1}" srcId="{48102EB2-E037-41FA-9147-9300F0D68B92}" destId="{2701ED35-E556-40F1-AC0C-3F2E93BCAA96}" srcOrd="1" destOrd="0" parTransId="{BF9D26D6-45F6-45F6-A8A4-632F0024D069}" sibTransId="{2E5DB9B5-F0A1-4686-B473-1E1351BFD29C}"/>
    <dgm:cxn modelId="{F7C195BA-6219-4904-B71D-76B7053E5E4A}" srcId="{48102EB2-E037-41FA-9147-9300F0D68B92}" destId="{431478DF-7690-4A1C-AE94-4E4F7F53AF0B}" srcOrd="2" destOrd="0" parTransId="{64879059-73A6-415E-AC6E-7CEE2693C00F}" sibTransId="{6BF7E0A5-5238-4A64-91A2-8B4395E3BF37}"/>
    <dgm:cxn modelId="{56DF0D3A-ACE1-4613-B32D-E1B0A48A60FE}" type="presParOf" srcId="{AC3F4E3D-0CED-4BE1-8675-3747540983B2}" destId="{E77ED1C7-36EC-432E-A85D-446118A50DEF}" srcOrd="0" destOrd="0" presId="urn:microsoft.com/office/officeart/2018/2/layout/IconVerticalSolidList"/>
    <dgm:cxn modelId="{571BAA54-64D5-4170-8A67-7F72417C6A50}" type="presParOf" srcId="{E77ED1C7-36EC-432E-A85D-446118A50DEF}" destId="{D6FCA012-2E6A-4B8D-98B1-A2A391379B5A}" srcOrd="0" destOrd="0" presId="urn:microsoft.com/office/officeart/2018/2/layout/IconVerticalSolidList"/>
    <dgm:cxn modelId="{DEF61D8B-428B-4906-9AD3-D27D31A4D15A}" type="presParOf" srcId="{E77ED1C7-36EC-432E-A85D-446118A50DEF}" destId="{7CF99882-3344-48A2-994C-97A63461D057}" srcOrd="1" destOrd="0" presId="urn:microsoft.com/office/officeart/2018/2/layout/IconVerticalSolidList"/>
    <dgm:cxn modelId="{68E5491A-7779-4A2D-A834-2CF08A750A13}" type="presParOf" srcId="{E77ED1C7-36EC-432E-A85D-446118A50DEF}" destId="{00FF4A45-D321-4FE2-A368-17309C22622C}" srcOrd="2" destOrd="0" presId="urn:microsoft.com/office/officeart/2018/2/layout/IconVerticalSolidList"/>
    <dgm:cxn modelId="{F14F6EDB-D118-4C27-A172-2E513ECD7E01}" type="presParOf" srcId="{E77ED1C7-36EC-432E-A85D-446118A50DEF}" destId="{F36ABDB9-ED0F-49E9-B3A0-1108BD5663CA}" srcOrd="3" destOrd="0" presId="urn:microsoft.com/office/officeart/2018/2/layout/IconVerticalSolidList"/>
    <dgm:cxn modelId="{F15D7DC3-1819-4FAC-9178-AACF15481D2B}" type="presParOf" srcId="{AC3F4E3D-0CED-4BE1-8675-3747540983B2}" destId="{6A1FBF8D-761D-4C0F-B482-53B97B38FCF1}" srcOrd="1" destOrd="0" presId="urn:microsoft.com/office/officeart/2018/2/layout/IconVerticalSolidList"/>
    <dgm:cxn modelId="{DCD269C9-636F-4CF5-A487-14A7109669E4}" type="presParOf" srcId="{AC3F4E3D-0CED-4BE1-8675-3747540983B2}" destId="{7EFEF088-1406-4357-9942-C4D5FD70085E}" srcOrd="2" destOrd="0" presId="urn:microsoft.com/office/officeart/2018/2/layout/IconVerticalSolidList"/>
    <dgm:cxn modelId="{62EDB817-2B59-498B-BB08-91B8F93C2EB9}" type="presParOf" srcId="{7EFEF088-1406-4357-9942-C4D5FD70085E}" destId="{46CF7FB8-1690-4DC8-B106-0CCFF38F1E64}" srcOrd="0" destOrd="0" presId="urn:microsoft.com/office/officeart/2018/2/layout/IconVerticalSolidList"/>
    <dgm:cxn modelId="{F4FCE64C-70E4-431A-B3E9-54A23434A59C}" type="presParOf" srcId="{7EFEF088-1406-4357-9942-C4D5FD70085E}" destId="{F8F04001-9053-4B95-94F4-35F2B8CF06D7}" srcOrd="1" destOrd="0" presId="urn:microsoft.com/office/officeart/2018/2/layout/IconVerticalSolidList"/>
    <dgm:cxn modelId="{FEA39D87-A7E1-4B71-AC94-9A180CFA605E}" type="presParOf" srcId="{7EFEF088-1406-4357-9942-C4D5FD70085E}" destId="{F79C01A7-69E6-473C-A9F6-A3DF85FD7574}" srcOrd="2" destOrd="0" presId="urn:microsoft.com/office/officeart/2018/2/layout/IconVerticalSolidList"/>
    <dgm:cxn modelId="{9951C460-EC8C-4D29-8782-D9F166D4C741}" type="presParOf" srcId="{7EFEF088-1406-4357-9942-C4D5FD70085E}" destId="{2BE47354-93AE-4A5B-A05A-715E62161AB3}" srcOrd="3" destOrd="0" presId="urn:microsoft.com/office/officeart/2018/2/layout/IconVerticalSolidList"/>
    <dgm:cxn modelId="{E6E4614E-2D73-4046-8013-68609D039A01}" type="presParOf" srcId="{AC3F4E3D-0CED-4BE1-8675-3747540983B2}" destId="{5139D57D-DF2F-4523-906E-9F79253CFA42}" srcOrd="3" destOrd="0" presId="urn:microsoft.com/office/officeart/2018/2/layout/IconVerticalSolidList"/>
    <dgm:cxn modelId="{7AB4B454-6420-4270-A832-8EF1A4C23111}" type="presParOf" srcId="{AC3F4E3D-0CED-4BE1-8675-3747540983B2}" destId="{25BFC29A-CA5C-4DD8-80E3-4D175C3181C5}" srcOrd="4" destOrd="0" presId="urn:microsoft.com/office/officeart/2018/2/layout/IconVerticalSolidList"/>
    <dgm:cxn modelId="{5A99952C-6C40-4F5E-ACB8-F099017048CF}" type="presParOf" srcId="{25BFC29A-CA5C-4DD8-80E3-4D175C3181C5}" destId="{E50EB19A-6CB3-4ACA-8312-AF45C9C97585}" srcOrd="0" destOrd="0" presId="urn:microsoft.com/office/officeart/2018/2/layout/IconVerticalSolidList"/>
    <dgm:cxn modelId="{06C6FCEF-0165-4717-8C75-478163023F5F}" type="presParOf" srcId="{25BFC29A-CA5C-4DD8-80E3-4D175C3181C5}" destId="{7AE3B239-EFF9-45E7-949F-0A2287340F3D}" srcOrd="1" destOrd="0" presId="urn:microsoft.com/office/officeart/2018/2/layout/IconVerticalSolidList"/>
    <dgm:cxn modelId="{C24174DD-9504-4F45-9101-70B906E51B03}" type="presParOf" srcId="{25BFC29A-CA5C-4DD8-80E3-4D175C3181C5}" destId="{9A6564FB-2632-4C53-849F-0EE0E38A0B2F}" srcOrd="2" destOrd="0" presId="urn:microsoft.com/office/officeart/2018/2/layout/IconVerticalSolidList"/>
    <dgm:cxn modelId="{F9EF7CB7-A5B3-48B3-880B-AB2729F51A78}" type="presParOf" srcId="{25BFC29A-CA5C-4DD8-80E3-4D175C3181C5}" destId="{960799E4-48AF-46B6-8B31-DE55A6C393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D9C3F4-FA4B-492D-9C4E-9B894365F60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F6099DF0-BB9F-4A78-8400-F96A26D0BEF9}">
      <dgm:prSet/>
      <dgm:spPr/>
      <dgm:t>
        <a:bodyPr/>
        <a:lstStyle/>
        <a:p>
          <a:pPr>
            <a:defRPr cap="all"/>
          </a:pPr>
          <a:r>
            <a:rPr lang="en-US" b="1" baseline="0"/>
            <a:t>Interfaces</a:t>
          </a:r>
          <a:endParaRPr lang="en-US"/>
        </a:p>
      </dgm:t>
    </dgm:pt>
    <dgm:pt modelId="{1177EB53-D77C-4E22-A10C-ACF7623D3D09}" type="parTrans" cxnId="{6B356D7E-3F0C-4518-A6DE-FB2CE140D6F7}">
      <dgm:prSet/>
      <dgm:spPr/>
      <dgm:t>
        <a:bodyPr/>
        <a:lstStyle/>
        <a:p>
          <a:endParaRPr lang="en-US"/>
        </a:p>
      </dgm:t>
    </dgm:pt>
    <dgm:pt modelId="{4A97B8AC-2115-4ED1-A8B6-E340DC8B512B}" type="sibTrans" cxnId="{6B356D7E-3F0C-4518-A6DE-FB2CE140D6F7}">
      <dgm:prSet/>
      <dgm:spPr/>
      <dgm:t>
        <a:bodyPr/>
        <a:lstStyle/>
        <a:p>
          <a:endParaRPr lang="en-US"/>
        </a:p>
      </dgm:t>
    </dgm:pt>
    <dgm:pt modelId="{8A22E71C-8F70-49E5-A978-13D52D53A76D}">
      <dgm:prSet/>
      <dgm:spPr/>
      <dgm:t>
        <a:bodyPr/>
        <a:lstStyle/>
        <a:p>
          <a:pPr>
            <a:defRPr cap="all"/>
          </a:pPr>
          <a:r>
            <a:rPr lang="en-US" b="1" baseline="0"/>
            <a:t>Abstract Decorators</a:t>
          </a:r>
          <a:endParaRPr lang="en-US"/>
        </a:p>
      </dgm:t>
    </dgm:pt>
    <dgm:pt modelId="{7CDE986C-D7A1-4D9F-861A-F2645762DB25}" type="parTrans" cxnId="{84317803-71D2-4F96-B4D3-AD1B9AC163D3}">
      <dgm:prSet/>
      <dgm:spPr/>
      <dgm:t>
        <a:bodyPr/>
        <a:lstStyle/>
        <a:p>
          <a:endParaRPr lang="en-US"/>
        </a:p>
      </dgm:t>
    </dgm:pt>
    <dgm:pt modelId="{56DE66DD-3AF3-48D6-A898-73851D4085FD}" type="sibTrans" cxnId="{84317803-71D2-4F96-B4D3-AD1B9AC163D3}">
      <dgm:prSet/>
      <dgm:spPr/>
      <dgm:t>
        <a:bodyPr/>
        <a:lstStyle/>
        <a:p>
          <a:endParaRPr lang="en-US"/>
        </a:p>
      </dgm:t>
    </dgm:pt>
    <dgm:pt modelId="{F36192AD-28C1-4764-8AE1-8868F6C689E9}" type="pres">
      <dgm:prSet presAssocID="{0ED9C3F4-FA4B-492D-9C4E-9B894365F600}" presName="root" presStyleCnt="0">
        <dgm:presLayoutVars>
          <dgm:dir/>
          <dgm:resizeHandles val="exact"/>
        </dgm:presLayoutVars>
      </dgm:prSet>
      <dgm:spPr/>
    </dgm:pt>
    <dgm:pt modelId="{E0C7A2F4-6014-4B37-B862-82BE6F897D8D}" type="pres">
      <dgm:prSet presAssocID="{F6099DF0-BB9F-4A78-8400-F96A26D0BEF9}" presName="compNode" presStyleCnt="0"/>
      <dgm:spPr/>
    </dgm:pt>
    <dgm:pt modelId="{DECC34B7-E82A-4275-8AEA-6FA857CE3985}" type="pres">
      <dgm:prSet presAssocID="{F6099DF0-BB9F-4A78-8400-F96A26D0BEF9}" presName="iconBgRect" presStyleLbl="bgShp" presStyleIdx="0" presStyleCnt="2"/>
      <dgm:spPr/>
    </dgm:pt>
    <dgm:pt modelId="{0EC5FF53-5814-4341-8D4B-F1C3361FD007}" type="pres">
      <dgm:prSet presAssocID="{F6099DF0-BB9F-4A78-8400-F96A26D0BE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EAE5FE9-532D-4752-8566-89A8A6A74B7C}" type="pres">
      <dgm:prSet presAssocID="{F6099DF0-BB9F-4A78-8400-F96A26D0BEF9}" presName="spaceRect" presStyleCnt="0"/>
      <dgm:spPr/>
    </dgm:pt>
    <dgm:pt modelId="{7D63A0B3-0084-4462-8AEC-2F6E5414F920}" type="pres">
      <dgm:prSet presAssocID="{F6099DF0-BB9F-4A78-8400-F96A26D0BEF9}" presName="textRect" presStyleLbl="revTx" presStyleIdx="0" presStyleCnt="2">
        <dgm:presLayoutVars>
          <dgm:chMax val="1"/>
          <dgm:chPref val="1"/>
        </dgm:presLayoutVars>
      </dgm:prSet>
      <dgm:spPr/>
    </dgm:pt>
    <dgm:pt modelId="{F283CF13-6FFF-417C-B98E-722C9C09171D}" type="pres">
      <dgm:prSet presAssocID="{4A97B8AC-2115-4ED1-A8B6-E340DC8B512B}" presName="sibTrans" presStyleCnt="0"/>
      <dgm:spPr/>
    </dgm:pt>
    <dgm:pt modelId="{8378E3C6-1E84-43E1-B207-7400DBC6B1A8}" type="pres">
      <dgm:prSet presAssocID="{8A22E71C-8F70-49E5-A978-13D52D53A76D}" presName="compNode" presStyleCnt="0"/>
      <dgm:spPr/>
    </dgm:pt>
    <dgm:pt modelId="{6826ADD2-AE0D-405C-A4AD-EB36D170F6FB}" type="pres">
      <dgm:prSet presAssocID="{8A22E71C-8F70-49E5-A978-13D52D53A76D}" presName="iconBgRect" presStyleLbl="bgShp" presStyleIdx="1" presStyleCnt="2"/>
      <dgm:spPr/>
    </dgm:pt>
    <dgm:pt modelId="{D500647E-C71C-4E0A-BE5F-8F7A46126C92}" type="pres">
      <dgm:prSet presAssocID="{8A22E71C-8F70-49E5-A978-13D52D53A7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B888F276-273B-41E4-8B2E-7C5A0227F65F}" type="pres">
      <dgm:prSet presAssocID="{8A22E71C-8F70-49E5-A978-13D52D53A76D}" presName="spaceRect" presStyleCnt="0"/>
      <dgm:spPr/>
    </dgm:pt>
    <dgm:pt modelId="{82FCF6BF-8D73-4578-BCB4-65F36D554E3A}" type="pres">
      <dgm:prSet presAssocID="{8A22E71C-8F70-49E5-A978-13D52D53A7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4317803-71D2-4F96-B4D3-AD1B9AC163D3}" srcId="{0ED9C3F4-FA4B-492D-9C4E-9B894365F600}" destId="{8A22E71C-8F70-49E5-A978-13D52D53A76D}" srcOrd="1" destOrd="0" parTransId="{7CDE986C-D7A1-4D9F-861A-F2645762DB25}" sibTransId="{56DE66DD-3AF3-48D6-A898-73851D4085FD}"/>
    <dgm:cxn modelId="{C424EE33-ED00-4C21-83EB-711AB9E62029}" type="presOf" srcId="{8A22E71C-8F70-49E5-A978-13D52D53A76D}" destId="{82FCF6BF-8D73-4578-BCB4-65F36D554E3A}" srcOrd="0" destOrd="0" presId="urn:microsoft.com/office/officeart/2018/5/layout/IconCircleLabelList"/>
    <dgm:cxn modelId="{6B356D7E-3F0C-4518-A6DE-FB2CE140D6F7}" srcId="{0ED9C3F4-FA4B-492D-9C4E-9B894365F600}" destId="{F6099DF0-BB9F-4A78-8400-F96A26D0BEF9}" srcOrd="0" destOrd="0" parTransId="{1177EB53-D77C-4E22-A10C-ACF7623D3D09}" sibTransId="{4A97B8AC-2115-4ED1-A8B6-E340DC8B512B}"/>
    <dgm:cxn modelId="{63A7F89F-EAAB-476F-919D-10B70BEEEE86}" type="presOf" srcId="{F6099DF0-BB9F-4A78-8400-F96A26D0BEF9}" destId="{7D63A0B3-0084-4462-8AEC-2F6E5414F920}" srcOrd="0" destOrd="0" presId="urn:microsoft.com/office/officeart/2018/5/layout/IconCircleLabelList"/>
    <dgm:cxn modelId="{87DDE1A2-C4A7-47CD-A19F-F7F46C104394}" type="presOf" srcId="{0ED9C3F4-FA4B-492D-9C4E-9B894365F600}" destId="{F36192AD-28C1-4764-8AE1-8868F6C689E9}" srcOrd="0" destOrd="0" presId="urn:microsoft.com/office/officeart/2018/5/layout/IconCircleLabelList"/>
    <dgm:cxn modelId="{1AE47E81-05C6-4697-BBBD-D4B85BBC0F41}" type="presParOf" srcId="{F36192AD-28C1-4764-8AE1-8868F6C689E9}" destId="{E0C7A2F4-6014-4B37-B862-82BE6F897D8D}" srcOrd="0" destOrd="0" presId="urn:microsoft.com/office/officeart/2018/5/layout/IconCircleLabelList"/>
    <dgm:cxn modelId="{CC52B3B9-A107-43C7-B66C-DBD8592B75EA}" type="presParOf" srcId="{E0C7A2F4-6014-4B37-B862-82BE6F897D8D}" destId="{DECC34B7-E82A-4275-8AEA-6FA857CE3985}" srcOrd="0" destOrd="0" presId="urn:microsoft.com/office/officeart/2018/5/layout/IconCircleLabelList"/>
    <dgm:cxn modelId="{8412A3C9-E1F9-4BAA-862C-CD08C40A575A}" type="presParOf" srcId="{E0C7A2F4-6014-4B37-B862-82BE6F897D8D}" destId="{0EC5FF53-5814-4341-8D4B-F1C3361FD007}" srcOrd="1" destOrd="0" presId="urn:microsoft.com/office/officeart/2018/5/layout/IconCircleLabelList"/>
    <dgm:cxn modelId="{F12DE693-51A0-4ADC-826D-464E029690B9}" type="presParOf" srcId="{E0C7A2F4-6014-4B37-B862-82BE6F897D8D}" destId="{6EAE5FE9-532D-4752-8566-89A8A6A74B7C}" srcOrd="2" destOrd="0" presId="urn:microsoft.com/office/officeart/2018/5/layout/IconCircleLabelList"/>
    <dgm:cxn modelId="{F5AA16B9-6430-4E4A-B841-DD01648E3B80}" type="presParOf" srcId="{E0C7A2F4-6014-4B37-B862-82BE6F897D8D}" destId="{7D63A0B3-0084-4462-8AEC-2F6E5414F920}" srcOrd="3" destOrd="0" presId="urn:microsoft.com/office/officeart/2018/5/layout/IconCircleLabelList"/>
    <dgm:cxn modelId="{9C0DE88B-7247-4650-8FF4-29254DC5AA47}" type="presParOf" srcId="{F36192AD-28C1-4764-8AE1-8868F6C689E9}" destId="{F283CF13-6FFF-417C-B98E-722C9C09171D}" srcOrd="1" destOrd="0" presId="urn:microsoft.com/office/officeart/2018/5/layout/IconCircleLabelList"/>
    <dgm:cxn modelId="{B87E8C38-CC46-4ED2-BC2C-F42DA75438B1}" type="presParOf" srcId="{F36192AD-28C1-4764-8AE1-8868F6C689E9}" destId="{8378E3C6-1E84-43E1-B207-7400DBC6B1A8}" srcOrd="2" destOrd="0" presId="urn:microsoft.com/office/officeart/2018/5/layout/IconCircleLabelList"/>
    <dgm:cxn modelId="{4F20B77A-8F4F-4C16-AEC7-7C773229EE7C}" type="presParOf" srcId="{8378E3C6-1E84-43E1-B207-7400DBC6B1A8}" destId="{6826ADD2-AE0D-405C-A4AD-EB36D170F6FB}" srcOrd="0" destOrd="0" presId="urn:microsoft.com/office/officeart/2018/5/layout/IconCircleLabelList"/>
    <dgm:cxn modelId="{4322ACB1-A127-40A1-98E4-6AD4B771BF02}" type="presParOf" srcId="{8378E3C6-1E84-43E1-B207-7400DBC6B1A8}" destId="{D500647E-C71C-4E0A-BE5F-8F7A46126C92}" srcOrd="1" destOrd="0" presId="urn:microsoft.com/office/officeart/2018/5/layout/IconCircleLabelList"/>
    <dgm:cxn modelId="{F87C398E-85A8-4773-8C72-14CDC02366A4}" type="presParOf" srcId="{8378E3C6-1E84-43E1-B207-7400DBC6B1A8}" destId="{B888F276-273B-41E4-8B2E-7C5A0227F65F}" srcOrd="2" destOrd="0" presId="urn:microsoft.com/office/officeart/2018/5/layout/IconCircleLabelList"/>
    <dgm:cxn modelId="{C1A2ADAB-6E71-4430-934D-90884F3A564F}" type="presParOf" srcId="{8378E3C6-1E84-43E1-B207-7400DBC6B1A8}" destId="{82FCF6BF-8D73-4578-BCB4-65F36D554E3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CA012-2E6A-4B8D-98B1-A2A391379B5A}">
      <dsp:nvSpPr>
        <dsp:cNvPr id="0" name=""/>
        <dsp:cNvSpPr/>
      </dsp:nvSpPr>
      <dsp:spPr>
        <a:xfrm>
          <a:off x="0" y="2696"/>
          <a:ext cx="6172199" cy="15111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99882-3344-48A2-994C-97A63461D057}">
      <dsp:nvSpPr>
        <dsp:cNvPr id="0" name=""/>
        <dsp:cNvSpPr/>
      </dsp:nvSpPr>
      <dsp:spPr>
        <a:xfrm>
          <a:off x="457130" y="342711"/>
          <a:ext cx="831959" cy="8311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ABDB9-ED0F-49E9-B3A0-1108BD5663CA}">
      <dsp:nvSpPr>
        <dsp:cNvPr id="0" name=""/>
        <dsp:cNvSpPr/>
      </dsp:nvSpPr>
      <dsp:spPr>
        <a:xfrm>
          <a:off x="1746221" y="2696"/>
          <a:ext cx="4264569" cy="151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89" tIns="160089" rIns="160089" bIns="160089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When you need to add non-essential behaviour</a:t>
          </a:r>
          <a:r>
            <a:rPr lang="en-US" sz="1400" b="1" kern="1200">
              <a:latin typeface="Meiryo"/>
            </a:rPr>
            <a:t> without sub-classing</a:t>
          </a:r>
          <a:endParaRPr lang="en-US" sz="1400" kern="1200"/>
        </a:p>
      </dsp:txBody>
      <dsp:txXfrm>
        <a:off x="1746221" y="2696"/>
        <a:ext cx="4264569" cy="1512653"/>
      </dsp:txXfrm>
    </dsp:sp>
    <dsp:sp modelId="{46CF7FB8-1690-4DC8-B106-0CCFF38F1E64}">
      <dsp:nvSpPr>
        <dsp:cNvPr id="0" name=""/>
        <dsp:cNvSpPr/>
      </dsp:nvSpPr>
      <dsp:spPr>
        <a:xfrm>
          <a:off x="0" y="1842410"/>
          <a:ext cx="6172199" cy="15111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04001-9053-4B95-94F4-35F2B8CF06D7}">
      <dsp:nvSpPr>
        <dsp:cNvPr id="0" name=""/>
        <dsp:cNvSpPr/>
      </dsp:nvSpPr>
      <dsp:spPr>
        <a:xfrm>
          <a:off x="457130" y="2182425"/>
          <a:ext cx="831959" cy="8311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47354-93AE-4A5B-A05A-715E62161AB3}">
      <dsp:nvSpPr>
        <dsp:cNvPr id="0" name=""/>
        <dsp:cNvSpPr/>
      </dsp:nvSpPr>
      <dsp:spPr>
        <a:xfrm>
          <a:off x="1746221" y="1842410"/>
          <a:ext cx="4264569" cy="151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89" tIns="160089" rIns="160089" bIns="1600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When you want to </a:t>
          </a:r>
          <a:r>
            <a:rPr lang="en-US" sz="1400" b="1" kern="1200" baseline="0">
              <a:latin typeface="Meiryo"/>
            </a:rPr>
            <a:t>add</a:t>
          </a:r>
          <a:r>
            <a:rPr lang="en-US" sz="1400" b="1" kern="1200">
              <a:latin typeface="Meiryo"/>
            </a:rPr>
            <a:t> and remove functionalities at run-time</a:t>
          </a:r>
          <a:endParaRPr lang="en-US" sz="1400" kern="1200"/>
        </a:p>
      </dsp:txBody>
      <dsp:txXfrm>
        <a:off x="1746221" y="1842410"/>
        <a:ext cx="4264569" cy="1512653"/>
      </dsp:txXfrm>
    </dsp:sp>
    <dsp:sp modelId="{E50EB19A-6CB3-4ACA-8312-AF45C9C97585}">
      <dsp:nvSpPr>
        <dsp:cNvPr id="0" name=""/>
        <dsp:cNvSpPr/>
      </dsp:nvSpPr>
      <dsp:spPr>
        <a:xfrm>
          <a:off x="0" y="3682124"/>
          <a:ext cx="6172199" cy="15111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3B239-EFF9-45E7-949F-0A2287340F3D}">
      <dsp:nvSpPr>
        <dsp:cNvPr id="0" name=""/>
        <dsp:cNvSpPr/>
      </dsp:nvSpPr>
      <dsp:spPr>
        <a:xfrm>
          <a:off x="457577" y="4022139"/>
          <a:ext cx="831959" cy="8311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799E4-48AF-46B6-8B31-DE55A6C3936E}">
      <dsp:nvSpPr>
        <dsp:cNvPr id="0" name=""/>
        <dsp:cNvSpPr/>
      </dsp:nvSpPr>
      <dsp:spPr>
        <a:xfrm>
          <a:off x="1747115" y="3682124"/>
          <a:ext cx="4264569" cy="15126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89" tIns="160089" rIns="160089" bIns="1600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When you need to add functionalities to a particular Object, without affecting the behaviour of other objects of the same class</a:t>
          </a:r>
          <a:endParaRPr lang="en-US" sz="1400" kern="1200"/>
        </a:p>
      </dsp:txBody>
      <dsp:txXfrm>
        <a:off x="1747115" y="3682124"/>
        <a:ext cx="4264569" cy="15126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C34B7-E82A-4275-8AEA-6FA857CE3985}">
      <dsp:nvSpPr>
        <dsp:cNvPr id="0" name=""/>
        <dsp:cNvSpPr/>
      </dsp:nvSpPr>
      <dsp:spPr>
        <a:xfrm>
          <a:off x="2005762" y="13793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5FF53-5814-4341-8D4B-F1C3361FD007}">
      <dsp:nvSpPr>
        <dsp:cNvPr id="0" name=""/>
        <dsp:cNvSpPr/>
      </dsp:nvSpPr>
      <dsp:spPr>
        <a:xfrm>
          <a:off x="2429887" y="437918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3A0B3-0084-4462-8AEC-2F6E5414F920}">
      <dsp:nvSpPr>
        <dsp:cNvPr id="0" name=""/>
        <dsp:cNvSpPr/>
      </dsp:nvSpPr>
      <dsp:spPr>
        <a:xfrm>
          <a:off x="1369574" y="262379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 baseline="0"/>
            <a:t>Interfaces</a:t>
          </a:r>
          <a:endParaRPr lang="en-US" sz="1900" kern="1200"/>
        </a:p>
      </dsp:txBody>
      <dsp:txXfrm>
        <a:off x="1369574" y="2623794"/>
        <a:ext cx="3262500" cy="720000"/>
      </dsp:txXfrm>
    </dsp:sp>
    <dsp:sp modelId="{6826ADD2-AE0D-405C-A4AD-EB36D170F6FB}">
      <dsp:nvSpPr>
        <dsp:cNvPr id="0" name=""/>
        <dsp:cNvSpPr/>
      </dsp:nvSpPr>
      <dsp:spPr>
        <a:xfrm>
          <a:off x="5839199" y="13793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0647E-C71C-4E0A-BE5F-8F7A46126C92}">
      <dsp:nvSpPr>
        <dsp:cNvPr id="0" name=""/>
        <dsp:cNvSpPr/>
      </dsp:nvSpPr>
      <dsp:spPr>
        <a:xfrm>
          <a:off x="6263324" y="437918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CF6BF-8D73-4578-BCB4-65F36D554E3A}">
      <dsp:nvSpPr>
        <dsp:cNvPr id="0" name=""/>
        <dsp:cNvSpPr/>
      </dsp:nvSpPr>
      <dsp:spPr>
        <a:xfrm>
          <a:off x="5203012" y="2623794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1" kern="1200" baseline="0"/>
            <a:t>Abstract Decorators</a:t>
          </a:r>
          <a:endParaRPr lang="en-US" sz="1900" kern="1200"/>
        </a:p>
      </dsp:txBody>
      <dsp:txXfrm>
        <a:off x="5203012" y="2623794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5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8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13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5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0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1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4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C62AE-C3C6-4227-91E7-7F43561D8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1" b="3509"/>
          <a:stretch/>
        </p:blipFill>
        <p:spPr>
          <a:xfrm>
            <a:off x="20" y="-1"/>
            <a:ext cx="12191980" cy="6858002"/>
          </a:xfrm>
          <a:prstGeom prst="rect">
            <a:avLst/>
          </a:prstGeom>
        </p:spPr>
      </p:pic>
      <p:sp>
        <p:nvSpPr>
          <p:cNvPr id="26" name="Rectangle 29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607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59395" y="1064632"/>
            <a:ext cx="4797502" cy="1646763"/>
          </a:xfrm>
        </p:spPr>
        <p:txBody>
          <a:bodyPr anchor="b">
            <a:normAutofit/>
          </a:bodyPr>
          <a:lstStyle/>
          <a:p>
            <a:r>
              <a:rPr lang="es-ES" sz="3600">
                <a:solidFill>
                  <a:schemeClr val="bg1"/>
                </a:solidFill>
                <a:cs typeface="Calibri Light"/>
              </a:rPr>
              <a:t>Decorator</a:t>
            </a:r>
            <a:endParaRPr lang="es-ES" sz="3600">
              <a:solidFill>
                <a:schemeClr val="bg1"/>
              </a:solidFill>
            </a:endParaRPr>
          </a:p>
          <a:p>
            <a:endParaRPr lang="es-ES" sz="360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59394" y="2639833"/>
            <a:ext cx="4797502" cy="652651"/>
          </a:xfrm>
        </p:spPr>
        <p:txBody>
          <a:bodyPr anchor="t">
            <a:normAutofit/>
          </a:bodyPr>
          <a:lstStyle/>
          <a:p>
            <a:r>
              <a:rPr lang="es-ES" sz="2000">
                <a:solidFill>
                  <a:schemeClr val="bg1"/>
                </a:solidFill>
                <a:ea typeface="Meiryo"/>
              </a:rPr>
              <a:t>Structural Design Pattern</a:t>
            </a:r>
            <a:endParaRPr lang="es-ES" sz="2000">
              <a:solidFill>
                <a:schemeClr val="bg1"/>
              </a:solidFill>
            </a:endParaRP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21226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24230" y="3396995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E292-D9FB-4A32-8D4C-4E80B4B5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What does it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7FEF-5C56-410E-B450-458A3584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eiryo"/>
              </a:rPr>
              <a:t>The Decorator adds new functionalities to an existing </a:t>
            </a:r>
            <a:r>
              <a:rPr lang="en-US" sz="2400" dirty="0">
                <a:ea typeface="Meiryo"/>
              </a:rPr>
              <a:t>object</a:t>
            </a:r>
            <a:r>
              <a:rPr lang="en-US" dirty="0">
                <a:ea typeface="Meiryo"/>
              </a:rPr>
              <a:t> without sub-classing nor altering the behavior of the other elements of the same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4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32F2F-E430-4922-B27A-3EC79E80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3300" b="0" cap="all">
                <a:solidFill>
                  <a:schemeClr val="bg1"/>
                </a:solidFill>
              </a:rPr>
              <a:t>How it is implemented?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9CE697-2A71-427A-89C7-EE940A7F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285" y="1132842"/>
            <a:ext cx="6236248" cy="49422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2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835F464-7A59-4221-AA5E-B60EF8D3C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548A-BF69-4EEE-9507-CFEAB97E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</p:spPr>
        <p:txBody>
          <a:bodyPr>
            <a:normAutofit/>
          </a:bodyPr>
          <a:lstStyle/>
          <a:p>
            <a:r>
              <a:rPr lang="en-US" dirty="0">
                <a:ea typeface="Meiryo"/>
              </a:rPr>
              <a:t>When to use it?</a:t>
            </a:r>
            <a:endParaRPr lang="en-US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C57B5ED-61CB-4AF5-A47A-A41A996F8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61644" y="0"/>
            <a:ext cx="7530351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14C9CDB-7738-4B6C-BCE1-D9516C1E0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9BD94A2-358D-4110-AB59-B207C73C0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481812"/>
              </p:ext>
            </p:extLst>
          </p:nvPr>
        </p:nvGraphicFramePr>
        <p:xfrm>
          <a:off x="5376863" y="704850"/>
          <a:ext cx="6172200" cy="519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84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09716-EEAB-4372-9BE9-3F8CC3B0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Meiryo"/>
              </a:rPr>
              <a:t>Another kinds of Decorators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3C2DD8-05FC-4023-BFD9-2D11D6AB63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188605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11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9070A-F744-4663-ADAB-16BF0B7F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  <a:ea typeface="Meiryo"/>
              </a:rPr>
              <a:t>Advantages &amp; Disadvantages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20347-1499-415F-8CA4-E4B065DB9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ü"/>
            </a:pPr>
            <a:r>
              <a:rPr lang="en-US" dirty="0">
                <a:ea typeface="Meiryo"/>
              </a:rPr>
              <a:t>Transparent</a:t>
            </a:r>
            <a:endParaRPr lang="en-US">
              <a:ea typeface="Meiryo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ü"/>
            </a:pPr>
            <a:r>
              <a:rPr lang="en-US" dirty="0">
                <a:ea typeface="Meiryo"/>
              </a:rPr>
              <a:t>Flexible</a:t>
            </a:r>
            <a:endParaRPr lang="en-US">
              <a:ea typeface="Meiryo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ü"/>
            </a:pPr>
            <a:r>
              <a:rPr lang="en-US" dirty="0">
                <a:ea typeface="Meiryo"/>
              </a:rPr>
              <a:t>Avoids excessive subclassing</a:t>
            </a:r>
            <a:endParaRPr lang="en-US"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endParaRPr lang="en-US">
              <a:ea typeface="Meiryo"/>
            </a:endParaRPr>
          </a:p>
          <a:p>
            <a:pPr marL="285750" indent="-285750">
              <a:lnSpc>
                <a:spcPct val="130000"/>
              </a:lnSpc>
              <a:buFont typeface="Wingdings" panose="020B0503020204020204" pitchFamily="34" charset="0"/>
              <a:buChar char="v"/>
            </a:pPr>
            <a:r>
              <a:rPr lang="en-US" dirty="0">
                <a:ea typeface="Meiryo"/>
              </a:rPr>
              <a:t>It may create many small, similar objects; complicating our application architecture and polluting our namespace.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8105652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1D3134"/>
      </a:dk2>
      <a:lt2>
        <a:srgbClr val="E8E8E2"/>
      </a:lt2>
      <a:accent1>
        <a:srgbClr val="474DC9"/>
      </a:accent1>
      <a:accent2>
        <a:srgbClr val="3571B7"/>
      </a:accent2>
      <a:accent3>
        <a:srgbClr val="44B1C0"/>
      </a:accent3>
      <a:accent4>
        <a:srgbClr val="35B791"/>
      </a:accent4>
      <a:accent5>
        <a:srgbClr val="41B863"/>
      </a:accent5>
      <a:accent6>
        <a:srgbClr val="46B735"/>
      </a:accent6>
      <a:hlink>
        <a:srgbClr val="32965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ShojiVTI</vt:lpstr>
      <vt:lpstr>Decorator </vt:lpstr>
      <vt:lpstr>What does it do?</vt:lpstr>
      <vt:lpstr>How it is implemented?</vt:lpstr>
      <vt:lpstr>When to use it?</vt:lpstr>
      <vt:lpstr>Another kinds of Decorators</vt:lpstr>
      <vt:lpstr>Advantages &amp;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107</cp:revision>
  <dcterms:created xsi:type="dcterms:W3CDTF">2021-07-30T17:01:30Z</dcterms:created>
  <dcterms:modified xsi:type="dcterms:W3CDTF">2021-07-30T20:18:35Z</dcterms:modified>
</cp:coreProperties>
</file>