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07A7F-99B5-4B6F-897B-9B8E7B261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03F329-212D-48FC-BC6F-E1133185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7A92E-1E69-4D04-9012-85B492EE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EEE25-A030-421F-8A74-DA255EAE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3EEA7-FDAA-40CA-9783-03C3152F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5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6E5CF-54AE-4A6F-B3C2-EDD5A183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B98938-5ACF-4640-86E4-ACDA9DE24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4D4C8-7940-4F9F-9524-F568E499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F0FA3-A814-4DCB-8BD3-B7A71D72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847CF-009F-49F3-AE78-A39053BF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9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0A484F-2B6B-4566-9BF3-D47B22F36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A6B27C-23D2-4DBE-A482-830290AD2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7E28F-3D3F-4112-9476-2D84968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01000-B30B-49B9-981A-1536D66A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2CA0F-F65B-472E-87C2-62DF4B73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FF023-BA4F-4A4D-BDE3-A72244E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B36C3-C181-415A-8F8E-973041BD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52B48-9F1C-4414-879A-19197A07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16492-1EAC-487C-BB89-F20AFF62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0764A-37FA-4FF7-B5D3-18109B10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9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5F7D9-5F13-4B23-8A9C-0B980EA2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794315-E842-4DEB-BD39-B92FA18E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587FF-5082-4CC2-A3A4-7CDDA187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ABD94-1EBE-48AC-AC48-6E6F9E9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1061D-6670-4AB9-B9E7-34C2469F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0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EDC58-1A16-43BA-B4BC-47C12623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3589-155A-4887-A80C-F36922AFD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44CA-5295-484A-98C3-A3FC243D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EBE981-9311-4735-9068-6DD89F90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00A255-9493-4E36-AB77-98C9500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0012C-B9E8-4351-92EF-BF6444DC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3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B660E-D6CF-4FEF-B9D4-C8F46662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87A87B-72D4-40FB-95D3-DF6022F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C3C33-DADD-4470-86C0-EB1781CA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66692A-DB4B-4669-8E70-A26A423E0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8EDE1D-9052-4472-B5E3-E139451E3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AC82C1-E5FD-4843-9C10-E82DE431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CB79EB-2CE3-4CE4-8D76-3793F5BE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75950D-9D84-4EAE-9B89-11F5A87F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20F7B-9630-4002-9B07-7DECBB13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418AFB-F24D-47E5-9DEA-DDC1BA3A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06389-FDB7-439E-90E1-24E60C2B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0D82-C6C0-47D1-86AF-C5F3E1B9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5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8D840A-056B-4E94-BF2B-870DAA20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8A1103-E335-4129-9124-825CC7F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C3048C-9DF9-4425-8268-15122906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1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2FCE8-33FC-4B6C-BD06-D7E8B2B6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24832-9B7A-46DA-9DD4-36C7C12E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AE869B-5B71-4701-8380-FD6636D68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22BA3-9CAC-4F83-9B21-8A7C90D4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CD1A83-15B6-440F-B494-72A0CEF8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0447B-D746-43C9-AFEF-C2077F53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2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5CDFC-DD2A-452C-BD0F-2AA5BB4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4E5B35-85BE-4569-89B8-865F0EB7D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98522E-100C-4370-8EAD-BE29FF386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D1933B-21DC-4C74-AEF6-04BAD3E7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636A19-EDBF-4640-A650-65A199B4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09006E-1C68-40A0-ADD3-20D7616E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44FF72-39C4-4315-982A-C5422B87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B1A24-6F24-4267-8A9E-38BB54BD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7251F-B1B5-4F3C-A5AA-A223BD43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5375-7060-4302-8413-5459B9E8BD7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3C300-8ADF-4890-9ACB-AF0E5F56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F5053-247E-4373-9736-D40A4758B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199F-1C54-44B0-BB64-3B0692C4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2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BCB9401-2BC7-4EBE-95A9-2C12312171F5}"/>
              </a:ext>
            </a:extLst>
          </p:cNvPr>
          <p:cNvSpPr/>
          <p:nvPr/>
        </p:nvSpPr>
        <p:spPr>
          <a:xfrm>
            <a:off x="4106333" y="4262967"/>
            <a:ext cx="2865967" cy="18838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6ED6CA9-3323-42F3-B0C5-0F27411A5DF3}"/>
              </a:ext>
            </a:extLst>
          </p:cNvPr>
          <p:cNvSpPr/>
          <p:nvPr/>
        </p:nvSpPr>
        <p:spPr>
          <a:xfrm>
            <a:off x="6972300" y="533400"/>
            <a:ext cx="2269067" cy="18838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FCE4338-7527-49F6-942B-9392A714C246}"/>
              </a:ext>
            </a:extLst>
          </p:cNvPr>
          <p:cNvSpPr/>
          <p:nvPr/>
        </p:nvSpPr>
        <p:spPr>
          <a:xfrm>
            <a:off x="1994110" y="533400"/>
            <a:ext cx="2269067" cy="18838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E630C5-5D5F-4062-BFB5-03E947551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47" y="1189566"/>
            <a:ext cx="913552" cy="9135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38466AC-32A2-4B91-A3EE-CBC5A01B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81" y="1189566"/>
            <a:ext cx="913552" cy="9135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3E9C8D-D20E-4955-B2CE-3F4E5717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39" y="5046132"/>
            <a:ext cx="913552" cy="913552"/>
          </a:xfrm>
          <a:prstGeom prst="rect">
            <a:avLst/>
          </a:prstGeom>
        </p:spPr>
      </p:pic>
      <p:sp>
        <p:nvSpPr>
          <p:cNvPr id="8" name="Cylindre 7">
            <a:extLst>
              <a:ext uri="{FF2B5EF4-FFF2-40B4-BE49-F238E27FC236}">
                <a16:creationId xmlns:a16="http://schemas.microsoft.com/office/drawing/2014/main" id="{FAC8D090-565F-46A3-AD25-BA8D1CD72F17}"/>
              </a:ext>
            </a:extLst>
          </p:cNvPr>
          <p:cNvSpPr/>
          <p:nvPr/>
        </p:nvSpPr>
        <p:spPr>
          <a:xfrm>
            <a:off x="5084550" y="2944992"/>
            <a:ext cx="897467" cy="393700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52BB54-85D2-4A90-9F86-7552FDEE5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82" y="5137578"/>
            <a:ext cx="1087984" cy="72475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CF843AC-90EB-4428-822D-A393F0324639}"/>
              </a:ext>
            </a:extLst>
          </p:cNvPr>
          <p:cNvSpPr txBox="1"/>
          <p:nvPr/>
        </p:nvSpPr>
        <p:spPr>
          <a:xfrm>
            <a:off x="3980393" y="4583580"/>
            <a:ext cx="188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SV3</a:t>
            </a:r>
          </a:p>
          <a:p>
            <a:pPr algn="ctr"/>
            <a:r>
              <a:rPr lang="fr-FR" sz="1200" dirty="0"/>
              <a:t>171.16.1.50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F4CE34-ADE4-4FC2-9ADC-C97B0EEF503E}"/>
              </a:ext>
            </a:extLst>
          </p:cNvPr>
          <p:cNvSpPr txBox="1"/>
          <p:nvPr/>
        </p:nvSpPr>
        <p:spPr>
          <a:xfrm>
            <a:off x="7112635" y="704334"/>
            <a:ext cx="188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SV2</a:t>
            </a:r>
          </a:p>
          <a:p>
            <a:pPr algn="ctr"/>
            <a:r>
              <a:rPr lang="fr-FR" sz="1200" dirty="0"/>
              <a:t>192.168.0.50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13DB51-173A-432E-BA1A-2FC1E0FF866C}"/>
              </a:ext>
            </a:extLst>
          </p:cNvPr>
          <p:cNvSpPr txBox="1"/>
          <p:nvPr/>
        </p:nvSpPr>
        <p:spPr>
          <a:xfrm>
            <a:off x="2155401" y="704334"/>
            <a:ext cx="188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SV1</a:t>
            </a:r>
          </a:p>
          <a:p>
            <a:pPr algn="ctr"/>
            <a:r>
              <a:rPr lang="fr-FR" sz="1200" dirty="0"/>
              <a:t>192.168.1.50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49927C-F43B-4D2C-8CCB-6DBCD051953A}"/>
              </a:ext>
            </a:extLst>
          </p:cNvPr>
          <p:cNvSpPr txBox="1"/>
          <p:nvPr/>
        </p:nvSpPr>
        <p:spPr>
          <a:xfrm>
            <a:off x="4991311" y="4583580"/>
            <a:ext cx="188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Host1</a:t>
            </a:r>
          </a:p>
          <a:p>
            <a:pPr algn="ctr"/>
            <a:r>
              <a:rPr lang="fr-FR" sz="1200" dirty="0"/>
              <a:t>172.16.1.51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3DC4B23-A569-468B-ADCB-54E226FE501B}"/>
              </a:ext>
            </a:extLst>
          </p:cNvPr>
          <p:cNvSpPr txBox="1"/>
          <p:nvPr/>
        </p:nvSpPr>
        <p:spPr>
          <a:xfrm>
            <a:off x="4991311" y="2390994"/>
            <a:ext cx="1040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R1</a:t>
            </a:r>
          </a:p>
          <a:p>
            <a:pPr algn="ctr"/>
            <a:r>
              <a:rPr lang="fr-FR" sz="1200" dirty="0"/>
              <a:t>10.0.0.50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FB96CBB-A9AC-421D-8031-EF8DCB3DB0B1}"/>
              </a:ext>
            </a:extLst>
          </p:cNvPr>
          <p:cNvCxnSpPr>
            <a:cxnSpLocks/>
            <a:stCxn id="8" idx="2"/>
            <a:endCxn id="19" idx="2"/>
          </p:cNvCxnSpPr>
          <p:nvPr/>
        </p:nvCxnSpPr>
        <p:spPr>
          <a:xfrm flipH="1" flipV="1">
            <a:off x="3128644" y="2417233"/>
            <a:ext cx="1955906" cy="72460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5A9FA62-3B08-4F5B-B6EF-B848E9098889}"/>
              </a:ext>
            </a:extLst>
          </p:cNvPr>
          <p:cNvCxnSpPr>
            <a:cxnSpLocks/>
            <a:stCxn id="20" idx="2"/>
            <a:endCxn id="8" idx="4"/>
          </p:cNvCxnSpPr>
          <p:nvPr/>
        </p:nvCxnSpPr>
        <p:spPr>
          <a:xfrm flipH="1">
            <a:off x="5982017" y="2417233"/>
            <a:ext cx="2124817" cy="72460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67660E6-4249-47F4-ABCC-28AA5A15AE93}"/>
              </a:ext>
            </a:extLst>
          </p:cNvPr>
          <p:cNvCxnSpPr>
            <a:cxnSpLocks/>
            <a:stCxn id="8" idx="3"/>
            <a:endCxn id="21" idx="0"/>
          </p:cNvCxnSpPr>
          <p:nvPr/>
        </p:nvCxnSpPr>
        <p:spPr>
          <a:xfrm>
            <a:off x="5533284" y="3338692"/>
            <a:ext cx="6033" cy="92427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7E1D7-6A10-49AC-A299-3DFCF09BF0B1}"/>
              </a:ext>
            </a:extLst>
          </p:cNvPr>
          <p:cNvSpPr txBox="1"/>
          <p:nvPr/>
        </p:nvSpPr>
        <p:spPr>
          <a:xfrm>
            <a:off x="2481671" y="18998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3483EEE-8A16-452F-9D35-4B01EC0A3D8E}"/>
              </a:ext>
            </a:extLst>
          </p:cNvPr>
          <p:cNvSpPr txBox="1"/>
          <p:nvPr/>
        </p:nvSpPr>
        <p:spPr>
          <a:xfrm>
            <a:off x="7459861" y="20555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6BBB67B-8489-4408-92A0-1012FA3D03BE}"/>
              </a:ext>
            </a:extLst>
          </p:cNvPr>
          <p:cNvSpPr txBox="1"/>
          <p:nvPr/>
        </p:nvSpPr>
        <p:spPr>
          <a:xfrm>
            <a:off x="5585011" y="39006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172.16.1.0</a:t>
            </a:r>
          </a:p>
        </p:txBody>
      </p:sp>
    </p:spTree>
    <p:extLst>
      <p:ext uri="{BB962C8B-B14F-4D97-AF65-F5344CB8AC3E}">
        <p14:creationId xmlns:p14="http://schemas.microsoft.com/office/powerpoint/2010/main" val="3530878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jean-philippe berteaux</dc:creator>
  <cp:lastModifiedBy>jean-philippe berteaux</cp:lastModifiedBy>
  <cp:revision>1</cp:revision>
  <dcterms:created xsi:type="dcterms:W3CDTF">2022-02-17T09:21:11Z</dcterms:created>
  <dcterms:modified xsi:type="dcterms:W3CDTF">2022-02-17T09:21:11Z</dcterms:modified>
</cp:coreProperties>
</file>