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9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2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ontserrat" panose="020B0604020202020204" charset="0"/>
      <p:regular r:id="rId44"/>
      <p:bold r:id="rId45"/>
    </p:embeddedFont>
    <p:embeddedFont>
      <p:font typeface="Karla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FA6EFDD-8218-4CBE-930F-DCC88C7E62A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C764A-E5E7-44E5-9E13-0D48E8010D2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1D0EED-C322-4DA0-9BA2-1E4165C92E36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2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absences</a:t>
          </a:r>
          <a:endParaRPr lang="fr-FR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BCC22A-17AF-4C68-BDEE-D54D4C69510E}" type="parTrans" cxnId="{7CDB98C5-B3E3-4500-8E7F-2B8C4C3CD4DE}">
      <dgm:prSet/>
      <dgm:spPr/>
      <dgm:t>
        <a:bodyPr/>
        <a:lstStyle/>
        <a:p>
          <a:endParaRPr lang="fr-FR"/>
        </a:p>
      </dgm:t>
    </dgm:pt>
    <dgm:pt modelId="{2FDF73F6-6795-4EA5-BEFC-CC380F61147F}" type="sibTrans" cxnId="{7CDB98C5-B3E3-4500-8E7F-2B8C4C3CD4DE}">
      <dgm:prSet/>
      <dgm:spPr/>
      <dgm:t>
        <a:bodyPr/>
        <a:lstStyle/>
        <a:p>
          <a:endParaRPr lang="fr-FR"/>
        </a:p>
      </dgm:t>
    </dgm:pt>
    <dgm:pt modelId="{C927B138-74D9-4631-AF3B-DE563983CD96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Les emploi du temps</a:t>
          </a:r>
        </a:p>
      </dgm:t>
    </dgm:pt>
    <dgm:pt modelId="{53173058-78BF-4F22-B7ED-7982DE462C84}" type="parTrans" cxnId="{D6F30122-C092-4322-B51C-50A97B3328DB}">
      <dgm:prSet/>
      <dgm:spPr/>
      <dgm:t>
        <a:bodyPr/>
        <a:lstStyle/>
        <a:p>
          <a:endParaRPr lang="fr-FR"/>
        </a:p>
      </dgm:t>
    </dgm:pt>
    <dgm:pt modelId="{02DB949A-0085-4514-A2CD-69C4DCFD3273}" type="sibTrans" cxnId="{D6F30122-C092-4322-B51C-50A97B3328DB}">
      <dgm:prSet/>
      <dgm:spPr/>
      <dgm:t>
        <a:bodyPr/>
        <a:lstStyle/>
        <a:p>
          <a:endParaRPr lang="fr-FR"/>
        </a:p>
      </dgm:t>
    </dgm:pt>
    <dgm:pt modelId="{8855DF24-07D7-4BEC-9894-6672F988ABA4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Informations (communiqués, actualités, …)</a:t>
          </a:r>
        </a:p>
      </dgm:t>
    </dgm:pt>
    <dgm:pt modelId="{8F4F249B-6E02-410D-A64B-9A585AEF8F7B}" type="parTrans" cxnId="{9C79F3A4-4D35-4115-9848-82E5ABBD71EE}">
      <dgm:prSet/>
      <dgm:spPr/>
      <dgm:t>
        <a:bodyPr/>
        <a:lstStyle/>
        <a:p>
          <a:endParaRPr lang="fr-FR"/>
        </a:p>
      </dgm:t>
    </dgm:pt>
    <dgm:pt modelId="{60FC45EA-61AF-4329-BD6E-11602B76A6CE}" type="sibTrans" cxnId="{9C79F3A4-4D35-4115-9848-82E5ABBD71EE}">
      <dgm:prSet/>
      <dgm:spPr/>
      <dgm:t>
        <a:bodyPr/>
        <a:lstStyle/>
        <a:p>
          <a:endParaRPr lang="fr-FR"/>
        </a:p>
      </dgm:t>
    </dgm:pt>
    <dgm:pt modelId="{598F1C88-8B6D-4553-89D4-616145FD2009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1800" b="1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notes</a:t>
          </a:r>
          <a:endParaRPr lang="fr-FR" sz="18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A198A4-1271-4C44-8F79-91A867A9FAC1}" type="sibTrans" cxnId="{7386736A-D709-4916-B823-6A70DBEA82A3}">
      <dgm:prSet/>
      <dgm:spPr/>
      <dgm:t>
        <a:bodyPr/>
        <a:lstStyle/>
        <a:p>
          <a:endParaRPr lang="fr-FR"/>
        </a:p>
      </dgm:t>
    </dgm:pt>
    <dgm:pt modelId="{28667734-6235-40C0-AF58-2AF9FFBF8F6A}" type="parTrans" cxnId="{7386736A-D709-4916-B823-6A70DBEA82A3}">
      <dgm:prSet/>
      <dgm:spPr/>
      <dgm:t>
        <a:bodyPr/>
        <a:lstStyle/>
        <a:p>
          <a:endParaRPr lang="fr-FR"/>
        </a:p>
      </dgm:t>
    </dgm:pt>
    <dgm:pt modelId="{0B7D4970-E81C-491D-9784-5BF4D72E0958}" type="pres">
      <dgm:prSet presAssocID="{CB6C764A-E5E7-44E5-9E13-0D48E8010D2F}" presName="Name0" presStyleCnt="0">
        <dgm:presLayoutVars>
          <dgm:chMax val="7"/>
          <dgm:chPref val="7"/>
          <dgm:dir/>
        </dgm:presLayoutVars>
      </dgm:prSet>
      <dgm:spPr/>
    </dgm:pt>
    <dgm:pt modelId="{C1197E98-D833-4BE0-A0BD-F54B00AB6B4D}" type="pres">
      <dgm:prSet presAssocID="{CB6C764A-E5E7-44E5-9E13-0D48E8010D2F}" presName="Name1" presStyleCnt="0"/>
      <dgm:spPr/>
    </dgm:pt>
    <dgm:pt modelId="{EE6531DF-CF1F-41C3-B47C-B0417015E59B}" type="pres">
      <dgm:prSet presAssocID="{CB6C764A-E5E7-44E5-9E13-0D48E8010D2F}" presName="cycle" presStyleCnt="0"/>
      <dgm:spPr/>
    </dgm:pt>
    <dgm:pt modelId="{17F85F2B-AF9E-4661-AC29-A396C2FF3F3E}" type="pres">
      <dgm:prSet presAssocID="{CB6C764A-E5E7-44E5-9E13-0D48E8010D2F}" presName="srcNode" presStyleLbl="node1" presStyleIdx="0" presStyleCnt="4"/>
      <dgm:spPr/>
    </dgm:pt>
    <dgm:pt modelId="{8D68D331-E0D4-465A-AFC6-46326E5559CE}" type="pres">
      <dgm:prSet presAssocID="{CB6C764A-E5E7-44E5-9E13-0D48E8010D2F}" presName="conn" presStyleLbl="parChTrans1D2" presStyleIdx="0" presStyleCnt="1"/>
      <dgm:spPr/>
    </dgm:pt>
    <dgm:pt modelId="{C45810E0-9EEF-4F94-9985-07C7EA1C59A5}" type="pres">
      <dgm:prSet presAssocID="{CB6C764A-E5E7-44E5-9E13-0D48E8010D2F}" presName="extraNode" presStyleLbl="node1" presStyleIdx="0" presStyleCnt="4"/>
      <dgm:spPr/>
    </dgm:pt>
    <dgm:pt modelId="{C747366D-0969-4033-9E77-5C713139644A}" type="pres">
      <dgm:prSet presAssocID="{CB6C764A-E5E7-44E5-9E13-0D48E8010D2F}" presName="dstNode" presStyleLbl="node1" presStyleIdx="0" presStyleCnt="4"/>
      <dgm:spPr/>
    </dgm:pt>
    <dgm:pt modelId="{59EAE284-E149-4C1A-AEF0-A95B547C60D6}" type="pres">
      <dgm:prSet presAssocID="{598F1C88-8B6D-4553-89D4-616145FD2009}" presName="text_1" presStyleLbl="node1" presStyleIdx="0" presStyleCnt="4">
        <dgm:presLayoutVars>
          <dgm:bulletEnabled val="1"/>
        </dgm:presLayoutVars>
      </dgm:prSet>
      <dgm:spPr/>
    </dgm:pt>
    <dgm:pt modelId="{9B1F3F3E-C1EB-4206-B475-DBDAB0634D5F}" type="pres">
      <dgm:prSet presAssocID="{598F1C88-8B6D-4553-89D4-616145FD2009}" presName="accent_1" presStyleCnt="0"/>
      <dgm:spPr/>
    </dgm:pt>
    <dgm:pt modelId="{3E5D839F-65F2-4208-A14F-167DDDA0291E}" type="pres">
      <dgm:prSet presAssocID="{598F1C88-8B6D-4553-89D4-616145FD2009}" presName="accentRepeatNode" presStyleLbl="solidFgAcc1" presStyleIdx="0" presStyleCnt="4"/>
      <dgm:spPr/>
    </dgm:pt>
    <dgm:pt modelId="{1E3B100D-8F15-4C20-AC18-BB55A8F7E1ED}" type="pres">
      <dgm:prSet presAssocID="{301D0EED-C322-4DA0-9BA2-1E4165C92E36}" presName="text_2" presStyleLbl="node1" presStyleIdx="1" presStyleCnt="4">
        <dgm:presLayoutVars>
          <dgm:bulletEnabled val="1"/>
        </dgm:presLayoutVars>
      </dgm:prSet>
      <dgm:spPr/>
    </dgm:pt>
    <dgm:pt modelId="{746010D0-B7DD-48D1-94EC-D8F0CA95B71C}" type="pres">
      <dgm:prSet presAssocID="{301D0EED-C322-4DA0-9BA2-1E4165C92E36}" presName="accent_2" presStyleCnt="0"/>
      <dgm:spPr/>
    </dgm:pt>
    <dgm:pt modelId="{ECBED991-052F-4BD2-BC08-096CE10A7E0A}" type="pres">
      <dgm:prSet presAssocID="{301D0EED-C322-4DA0-9BA2-1E4165C92E36}" presName="accentRepeatNode" presStyleLbl="solidFgAcc1" presStyleIdx="1" presStyleCnt="4"/>
      <dgm:spPr/>
    </dgm:pt>
    <dgm:pt modelId="{2A2F4B08-50E4-4084-B4ED-94209F992C8B}" type="pres">
      <dgm:prSet presAssocID="{C927B138-74D9-4631-AF3B-DE563983CD96}" presName="text_3" presStyleLbl="node1" presStyleIdx="2" presStyleCnt="4">
        <dgm:presLayoutVars>
          <dgm:bulletEnabled val="1"/>
        </dgm:presLayoutVars>
      </dgm:prSet>
      <dgm:spPr/>
    </dgm:pt>
    <dgm:pt modelId="{A2CC4956-5E57-41D8-8143-850977C3A8C3}" type="pres">
      <dgm:prSet presAssocID="{C927B138-74D9-4631-AF3B-DE563983CD96}" presName="accent_3" presStyleCnt="0"/>
      <dgm:spPr/>
    </dgm:pt>
    <dgm:pt modelId="{A0A1062F-7AD4-49E2-BC14-072A6C1BF53A}" type="pres">
      <dgm:prSet presAssocID="{C927B138-74D9-4631-AF3B-DE563983CD96}" presName="accentRepeatNode" presStyleLbl="solidFgAcc1" presStyleIdx="2" presStyleCnt="4"/>
      <dgm:spPr/>
    </dgm:pt>
    <dgm:pt modelId="{8C7675C1-4567-43DE-A931-B11A8CEFE829}" type="pres">
      <dgm:prSet presAssocID="{8855DF24-07D7-4BEC-9894-6672F988ABA4}" presName="text_4" presStyleLbl="node1" presStyleIdx="3" presStyleCnt="4">
        <dgm:presLayoutVars>
          <dgm:bulletEnabled val="1"/>
        </dgm:presLayoutVars>
      </dgm:prSet>
      <dgm:spPr/>
    </dgm:pt>
    <dgm:pt modelId="{026A6253-7F9D-40C3-A2DF-B4682E780BB4}" type="pres">
      <dgm:prSet presAssocID="{8855DF24-07D7-4BEC-9894-6672F988ABA4}" presName="accent_4" presStyleCnt="0"/>
      <dgm:spPr/>
    </dgm:pt>
    <dgm:pt modelId="{66B24CB4-C78C-43A8-8013-0E7594A7BD1C}" type="pres">
      <dgm:prSet presAssocID="{8855DF24-07D7-4BEC-9894-6672F988ABA4}" presName="accentRepeatNode" presStyleLbl="solidFgAcc1" presStyleIdx="3" presStyleCnt="4"/>
      <dgm:spPr/>
    </dgm:pt>
  </dgm:ptLst>
  <dgm:cxnLst>
    <dgm:cxn modelId="{D6F30122-C092-4322-B51C-50A97B3328DB}" srcId="{CB6C764A-E5E7-44E5-9E13-0D48E8010D2F}" destId="{C927B138-74D9-4631-AF3B-DE563983CD96}" srcOrd="2" destOrd="0" parTransId="{53173058-78BF-4F22-B7ED-7982DE462C84}" sibTransId="{02DB949A-0085-4514-A2CD-69C4DCFD3273}"/>
    <dgm:cxn modelId="{B4CC6A64-49D6-4BEE-95EC-996103B5F472}" type="presOf" srcId="{598F1C88-8B6D-4553-89D4-616145FD2009}" destId="{59EAE284-E149-4C1A-AEF0-A95B547C60D6}" srcOrd="0" destOrd="0" presId="urn:microsoft.com/office/officeart/2008/layout/VerticalCurvedList"/>
    <dgm:cxn modelId="{510CD048-B3AF-4C44-BDD9-12D409C200A0}" type="presOf" srcId="{C927B138-74D9-4631-AF3B-DE563983CD96}" destId="{2A2F4B08-50E4-4084-B4ED-94209F992C8B}" srcOrd="0" destOrd="0" presId="urn:microsoft.com/office/officeart/2008/layout/VerticalCurvedList"/>
    <dgm:cxn modelId="{7386736A-D709-4916-B823-6A70DBEA82A3}" srcId="{CB6C764A-E5E7-44E5-9E13-0D48E8010D2F}" destId="{598F1C88-8B6D-4553-89D4-616145FD2009}" srcOrd="0" destOrd="0" parTransId="{28667734-6235-40C0-AF58-2AF9FFBF8F6A}" sibTransId="{C8A198A4-1271-4C44-8F79-91A867A9FAC1}"/>
    <dgm:cxn modelId="{16F9C757-0FA7-4299-B962-305380907F0C}" type="presOf" srcId="{C8A198A4-1271-4C44-8F79-91A867A9FAC1}" destId="{8D68D331-E0D4-465A-AFC6-46326E5559CE}" srcOrd="0" destOrd="0" presId="urn:microsoft.com/office/officeart/2008/layout/VerticalCurvedList"/>
    <dgm:cxn modelId="{9C79F3A4-4D35-4115-9848-82E5ABBD71EE}" srcId="{CB6C764A-E5E7-44E5-9E13-0D48E8010D2F}" destId="{8855DF24-07D7-4BEC-9894-6672F988ABA4}" srcOrd="3" destOrd="0" parTransId="{8F4F249B-6E02-410D-A64B-9A585AEF8F7B}" sibTransId="{60FC45EA-61AF-4329-BD6E-11602B76A6CE}"/>
    <dgm:cxn modelId="{E6285AB6-9B49-467B-9055-BE7C1F39A41B}" type="presOf" srcId="{CB6C764A-E5E7-44E5-9E13-0D48E8010D2F}" destId="{0B7D4970-E81C-491D-9784-5BF4D72E0958}" srcOrd="0" destOrd="0" presId="urn:microsoft.com/office/officeart/2008/layout/VerticalCurvedList"/>
    <dgm:cxn modelId="{7CDB98C5-B3E3-4500-8E7F-2B8C4C3CD4DE}" srcId="{CB6C764A-E5E7-44E5-9E13-0D48E8010D2F}" destId="{301D0EED-C322-4DA0-9BA2-1E4165C92E36}" srcOrd="1" destOrd="0" parTransId="{5FBCC22A-17AF-4C68-BDEE-D54D4C69510E}" sibTransId="{2FDF73F6-6795-4EA5-BEFC-CC380F61147F}"/>
    <dgm:cxn modelId="{52862ADC-A54D-436E-8106-D3DE628EE422}" type="presOf" srcId="{8855DF24-07D7-4BEC-9894-6672F988ABA4}" destId="{8C7675C1-4567-43DE-A931-B11A8CEFE829}" srcOrd="0" destOrd="0" presId="urn:microsoft.com/office/officeart/2008/layout/VerticalCurvedList"/>
    <dgm:cxn modelId="{7A52A2EE-521A-4C95-A11F-EDF620A024FF}" type="presOf" srcId="{301D0EED-C322-4DA0-9BA2-1E4165C92E36}" destId="{1E3B100D-8F15-4C20-AC18-BB55A8F7E1ED}" srcOrd="0" destOrd="0" presId="urn:microsoft.com/office/officeart/2008/layout/VerticalCurvedList"/>
    <dgm:cxn modelId="{A5762005-E740-47B1-B0A5-7DBD16926B23}" type="presParOf" srcId="{0B7D4970-E81C-491D-9784-5BF4D72E0958}" destId="{C1197E98-D833-4BE0-A0BD-F54B00AB6B4D}" srcOrd="0" destOrd="0" presId="urn:microsoft.com/office/officeart/2008/layout/VerticalCurvedList"/>
    <dgm:cxn modelId="{CF7A52EA-0E42-4185-B75F-E9F59681529B}" type="presParOf" srcId="{C1197E98-D833-4BE0-A0BD-F54B00AB6B4D}" destId="{EE6531DF-CF1F-41C3-B47C-B0417015E59B}" srcOrd="0" destOrd="0" presId="urn:microsoft.com/office/officeart/2008/layout/VerticalCurvedList"/>
    <dgm:cxn modelId="{7F2AB514-0581-4F14-9B38-1A4EEB7C74E8}" type="presParOf" srcId="{EE6531DF-CF1F-41C3-B47C-B0417015E59B}" destId="{17F85F2B-AF9E-4661-AC29-A396C2FF3F3E}" srcOrd="0" destOrd="0" presId="urn:microsoft.com/office/officeart/2008/layout/VerticalCurvedList"/>
    <dgm:cxn modelId="{D9EAF81A-A9E1-4224-A003-6774A467AD91}" type="presParOf" srcId="{EE6531DF-CF1F-41C3-B47C-B0417015E59B}" destId="{8D68D331-E0D4-465A-AFC6-46326E5559CE}" srcOrd="1" destOrd="0" presId="urn:microsoft.com/office/officeart/2008/layout/VerticalCurvedList"/>
    <dgm:cxn modelId="{8D7109F5-2391-42DB-B782-4D7FCB69AD4D}" type="presParOf" srcId="{EE6531DF-CF1F-41C3-B47C-B0417015E59B}" destId="{C45810E0-9EEF-4F94-9985-07C7EA1C59A5}" srcOrd="2" destOrd="0" presId="urn:microsoft.com/office/officeart/2008/layout/VerticalCurvedList"/>
    <dgm:cxn modelId="{BBF4DB9F-DBCA-45D6-90F8-3057788AB8E8}" type="presParOf" srcId="{EE6531DF-CF1F-41C3-B47C-B0417015E59B}" destId="{C747366D-0969-4033-9E77-5C713139644A}" srcOrd="3" destOrd="0" presId="urn:microsoft.com/office/officeart/2008/layout/VerticalCurvedList"/>
    <dgm:cxn modelId="{3D6B2A3C-F2F1-4BF5-A506-9339DE559E82}" type="presParOf" srcId="{C1197E98-D833-4BE0-A0BD-F54B00AB6B4D}" destId="{59EAE284-E149-4C1A-AEF0-A95B547C60D6}" srcOrd="1" destOrd="0" presId="urn:microsoft.com/office/officeart/2008/layout/VerticalCurvedList"/>
    <dgm:cxn modelId="{5FE3F199-BFAB-40F9-9477-0109F7FD16D7}" type="presParOf" srcId="{C1197E98-D833-4BE0-A0BD-F54B00AB6B4D}" destId="{9B1F3F3E-C1EB-4206-B475-DBDAB0634D5F}" srcOrd="2" destOrd="0" presId="urn:microsoft.com/office/officeart/2008/layout/VerticalCurvedList"/>
    <dgm:cxn modelId="{B96478C8-D49D-427D-9218-CF928FD480C0}" type="presParOf" srcId="{9B1F3F3E-C1EB-4206-B475-DBDAB0634D5F}" destId="{3E5D839F-65F2-4208-A14F-167DDDA0291E}" srcOrd="0" destOrd="0" presId="urn:microsoft.com/office/officeart/2008/layout/VerticalCurvedList"/>
    <dgm:cxn modelId="{578F5202-D85D-4EC6-A3E2-98E37118D900}" type="presParOf" srcId="{C1197E98-D833-4BE0-A0BD-F54B00AB6B4D}" destId="{1E3B100D-8F15-4C20-AC18-BB55A8F7E1ED}" srcOrd="3" destOrd="0" presId="urn:microsoft.com/office/officeart/2008/layout/VerticalCurvedList"/>
    <dgm:cxn modelId="{6762CAC1-2662-48DA-87AA-F510C0F801F0}" type="presParOf" srcId="{C1197E98-D833-4BE0-A0BD-F54B00AB6B4D}" destId="{746010D0-B7DD-48D1-94EC-D8F0CA95B71C}" srcOrd="4" destOrd="0" presId="urn:microsoft.com/office/officeart/2008/layout/VerticalCurvedList"/>
    <dgm:cxn modelId="{9A0CD894-ACE5-43B0-BDE1-00C570844112}" type="presParOf" srcId="{746010D0-B7DD-48D1-94EC-D8F0CA95B71C}" destId="{ECBED991-052F-4BD2-BC08-096CE10A7E0A}" srcOrd="0" destOrd="0" presId="urn:microsoft.com/office/officeart/2008/layout/VerticalCurvedList"/>
    <dgm:cxn modelId="{2EBC0363-B560-4634-B4A6-0B0396F93441}" type="presParOf" srcId="{C1197E98-D833-4BE0-A0BD-F54B00AB6B4D}" destId="{2A2F4B08-50E4-4084-B4ED-94209F992C8B}" srcOrd="5" destOrd="0" presId="urn:microsoft.com/office/officeart/2008/layout/VerticalCurvedList"/>
    <dgm:cxn modelId="{DE5AB197-1D32-4E43-A107-0A1330FB3AA5}" type="presParOf" srcId="{C1197E98-D833-4BE0-A0BD-F54B00AB6B4D}" destId="{A2CC4956-5E57-41D8-8143-850977C3A8C3}" srcOrd="6" destOrd="0" presId="urn:microsoft.com/office/officeart/2008/layout/VerticalCurvedList"/>
    <dgm:cxn modelId="{C5E4E0E5-456A-4186-AC79-1A1194EADCB9}" type="presParOf" srcId="{A2CC4956-5E57-41D8-8143-850977C3A8C3}" destId="{A0A1062F-7AD4-49E2-BC14-072A6C1BF53A}" srcOrd="0" destOrd="0" presId="urn:microsoft.com/office/officeart/2008/layout/VerticalCurvedList"/>
    <dgm:cxn modelId="{D9E66C74-62C3-4070-8308-72E88F749188}" type="presParOf" srcId="{C1197E98-D833-4BE0-A0BD-F54B00AB6B4D}" destId="{8C7675C1-4567-43DE-A931-B11A8CEFE829}" srcOrd="7" destOrd="0" presId="urn:microsoft.com/office/officeart/2008/layout/VerticalCurvedList"/>
    <dgm:cxn modelId="{592211B4-7842-47E1-8E02-3D6CEC992553}" type="presParOf" srcId="{C1197E98-D833-4BE0-A0BD-F54B00AB6B4D}" destId="{026A6253-7F9D-40C3-A2DF-B4682E780BB4}" srcOrd="8" destOrd="0" presId="urn:microsoft.com/office/officeart/2008/layout/VerticalCurvedList"/>
    <dgm:cxn modelId="{C7C0F1BD-B76F-4ACC-88D1-DDAF4A5392C5}" type="presParOf" srcId="{026A6253-7F9D-40C3-A2DF-B4682E780BB4}" destId="{66B24CB4-C78C-43A8-8013-0E7594A7BD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37A1E-55DD-43E6-A847-3034E5FA5B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753E9E-1E6C-42AC-B2A0-05500794A13A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cas d’utilisation</a:t>
          </a:r>
        </a:p>
      </dgm:t>
    </dgm:pt>
    <dgm:pt modelId="{16E68FE4-998D-4643-A623-170696BE3DBF}" type="parTrans" cxnId="{CEE1183F-877C-45D5-AFE2-EE4713DC3D8A}">
      <dgm:prSet/>
      <dgm:spPr/>
      <dgm:t>
        <a:bodyPr/>
        <a:lstStyle/>
        <a:p>
          <a:endParaRPr lang="fr-FR"/>
        </a:p>
      </dgm:t>
    </dgm:pt>
    <dgm:pt modelId="{FDC83B79-1032-404C-A7E9-14DFEB2DAE43}" type="sibTrans" cxnId="{CEE1183F-877C-45D5-AFE2-EE4713DC3D8A}">
      <dgm:prSet/>
      <dgm:spPr/>
      <dgm:t>
        <a:bodyPr/>
        <a:lstStyle/>
        <a:p>
          <a:endParaRPr lang="fr-FR"/>
        </a:p>
      </dgm:t>
    </dgm:pt>
    <dgm:pt modelId="{AFEF4E28-4182-47DB-98B0-164590E37470}">
      <dgm:prSet phldrT="[Texte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 les interactions fonctionnelles entre l’acteur et le système</a:t>
          </a:r>
        </a:p>
      </dgm:t>
    </dgm:pt>
    <dgm:pt modelId="{CC6D7237-8D7A-4114-A24D-7ACE7108C90E}" type="parTrans" cxnId="{967C3529-3C1E-44BD-AFDB-BF7617105358}">
      <dgm:prSet/>
      <dgm:spPr/>
      <dgm:t>
        <a:bodyPr/>
        <a:lstStyle/>
        <a:p>
          <a:endParaRPr lang="fr-FR"/>
        </a:p>
      </dgm:t>
    </dgm:pt>
    <dgm:pt modelId="{695615CC-7840-45E2-B9E6-D128CEC358F1}" type="sibTrans" cxnId="{967C3529-3C1E-44BD-AFDB-BF7617105358}">
      <dgm:prSet/>
      <dgm:spPr/>
      <dgm:t>
        <a:bodyPr/>
        <a:lstStyle/>
        <a:p>
          <a:endParaRPr lang="fr-FR"/>
        </a:p>
      </dgm:t>
    </dgm:pt>
    <dgm:pt modelId="{F87B76B8-C7B3-47C0-AED8-7D527F92DB4B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séquences</a:t>
          </a:r>
        </a:p>
      </dgm:t>
    </dgm:pt>
    <dgm:pt modelId="{2BCF9C02-8B62-4ABF-A750-0DED53B0D983}" type="parTrans" cxnId="{A5C5F05E-227B-47EF-A930-A54C29BEBBD5}">
      <dgm:prSet/>
      <dgm:spPr/>
      <dgm:t>
        <a:bodyPr/>
        <a:lstStyle/>
        <a:p>
          <a:endParaRPr lang="fr-FR"/>
        </a:p>
      </dgm:t>
    </dgm:pt>
    <dgm:pt modelId="{7EF651AF-8392-4C25-ADF0-313321708E7F}" type="sibTrans" cxnId="{A5C5F05E-227B-47EF-A930-A54C29BEBBD5}">
      <dgm:prSet/>
      <dgm:spPr/>
      <dgm:t>
        <a:bodyPr/>
        <a:lstStyle/>
        <a:p>
          <a:endParaRPr lang="fr-FR"/>
        </a:p>
      </dgm:t>
    </dgm:pt>
    <dgm:pt modelId="{BEE3FB77-B136-49FC-B5DB-D2DDFA1A8DCE}">
      <dgm:prSet phldrT="[Texte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</a:t>
          </a:r>
          <a:r>
            <a:rPr lang="fr-FR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le schéma séquentielle du déroulement d’un cas</a:t>
          </a:r>
          <a:endParaRPr lang="fr-F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C270CD-0204-49C1-9BF5-4F9F5BF58B93}" type="parTrans" cxnId="{0726F89C-24B2-452A-BC76-9F5CB9D0E724}">
      <dgm:prSet/>
      <dgm:spPr/>
      <dgm:t>
        <a:bodyPr/>
        <a:lstStyle/>
        <a:p>
          <a:endParaRPr lang="fr-FR"/>
        </a:p>
      </dgm:t>
    </dgm:pt>
    <dgm:pt modelId="{2DEB3FCA-5C5E-4680-9DB1-42D22C1B204D}" type="sibTrans" cxnId="{0726F89C-24B2-452A-BC76-9F5CB9D0E724}">
      <dgm:prSet/>
      <dgm:spPr/>
      <dgm:t>
        <a:bodyPr/>
        <a:lstStyle/>
        <a:p>
          <a:endParaRPr lang="fr-FR"/>
        </a:p>
      </dgm:t>
    </dgm:pt>
    <dgm:pt modelId="{FFD5824B-9449-42D6-8EB7-88394E6AFB05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classe</a:t>
          </a:r>
        </a:p>
      </dgm:t>
    </dgm:pt>
    <dgm:pt modelId="{EDB6A1E4-D398-4AB3-8467-9616EFE33272}" type="parTrans" cxnId="{6B3FE6C9-75B2-47DE-85D2-64FFF57C7ED7}">
      <dgm:prSet/>
      <dgm:spPr/>
      <dgm:t>
        <a:bodyPr/>
        <a:lstStyle/>
        <a:p>
          <a:endParaRPr lang="fr-FR"/>
        </a:p>
      </dgm:t>
    </dgm:pt>
    <dgm:pt modelId="{E5807CEF-872A-47E8-B7C1-1B0A1FC62459}" type="sibTrans" cxnId="{6B3FE6C9-75B2-47DE-85D2-64FFF57C7ED7}">
      <dgm:prSet/>
      <dgm:spPr/>
      <dgm:t>
        <a:bodyPr/>
        <a:lstStyle/>
        <a:p>
          <a:endParaRPr lang="fr-FR"/>
        </a:p>
      </dgm:t>
    </dgm:pt>
    <dgm:pt modelId="{97B442F7-2DED-49C7-A6DD-8CABD761FDAB}">
      <dgm:prSet phldrT="[Texte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sz="2000">
              <a:latin typeface="Times New Roman" panose="02020603050405020304" pitchFamily="18" charset="0"/>
              <a:cs typeface="Times New Roman" panose="02020603050405020304" pitchFamily="18" charset="0"/>
            </a:rPr>
            <a:t>Décrivent </a:t>
          </a:r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les différentes classes interagissant dans le système</a:t>
          </a:r>
        </a:p>
      </dgm:t>
    </dgm:pt>
    <dgm:pt modelId="{4E6B6E3B-4DF5-4FF5-9EE8-E91C94C45C13}" type="parTrans" cxnId="{560A8EC2-CEBF-44C3-971C-32F01BCD2391}">
      <dgm:prSet/>
      <dgm:spPr/>
      <dgm:t>
        <a:bodyPr/>
        <a:lstStyle/>
        <a:p>
          <a:endParaRPr lang="fr-FR"/>
        </a:p>
      </dgm:t>
    </dgm:pt>
    <dgm:pt modelId="{210BC1EB-490B-40E0-8AD3-1147836855EA}" type="sibTrans" cxnId="{560A8EC2-CEBF-44C3-971C-32F01BCD2391}">
      <dgm:prSet/>
      <dgm:spPr/>
      <dgm:t>
        <a:bodyPr/>
        <a:lstStyle/>
        <a:p>
          <a:endParaRPr lang="fr-FR"/>
        </a:p>
      </dgm:t>
    </dgm:pt>
    <dgm:pt modelId="{C368E07C-6291-49F2-9654-E785BF4CD13E}" type="pres">
      <dgm:prSet presAssocID="{A1437A1E-55DD-43E6-A847-3034E5FA5BDF}" presName="Name0" presStyleCnt="0">
        <dgm:presLayoutVars>
          <dgm:dir/>
          <dgm:animLvl val="lvl"/>
          <dgm:resizeHandles val="exact"/>
        </dgm:presLayoutVars>
      </dgm:prSet>
      <dgm:spPr/>
    </dgm:pt>
    <dgm:pt modelId="{1BFE41AD-1168-48BA-B754-47EDC878BD25}" type="pres">
      <dgm:prSet presAssocID="{98753E9E-1E6C-42AC-B2A0-05500794A13A}" presName="linNode" presStyleCnt="0"/>
      <dgm:spPr/>
    </dgm:pt>
    <dgm:pt modelId="{E6DB7016-9570-4019-A1AB-4B112566350E}" type="pres">
      <dgm:prSet presAssocID="{98753E9E-1E6C-42AC-B2A0-05500794A13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1CC9B5-99B9-426A-AF07-A1A944938AA8}" type="pres">
      <dgm:prSet presAssocID="{98753E9E-1E6C-42AC-B2A0-05500794A13A}" presName="descendantText" presStyleLbl="alignAccFollowNode1" presStyleIdx="0" presStyleCnt="3">
        <dgm:presLayoutVars>
          <dgm:bulletEnabled val="1"/>
        </dgm:presLayoutVars>
      </dgm:prSet>
      <dgm:spPr/>
    </dgm:pt>
    <dgm:pt modelId="{4C228507-A24D-43A7-A5A2-84CD19BA2F7F}" type="pres">
      <dgm:prSet presAssocID="{FDC83B79-1032-404C-A7E9-14DFEB2DAE43}" presName="sp" presStyleCnt="0"/>
      <dgm:spPr/>
    </dgm:pt>
    <dgm:pt modelId="{E34C9D16-F10A-4CBA-9204-D744336848EF}" type="pres">
      <dgm:prSet presAssocID="{F87B76B8-C7B3-47C0-AED8-7D527F92DB4B}" presName="linNode" presStyleCnt="0"/>
      <dgm:spPr/>
    </dgm:pt>
    <dgm:pt modelId="{3C5BCB44-4917-437A-9E34-EDD1A465CE34}" type="pres">
      <dgm:prSet presAssocID="{F87B76B8-C7B3-47C0-AED8-7D527F92DB4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5382A4-4AB8-488A-8650-63A48287FE36}" type="pres">
      <dgm:prSet presAssocID="{F87B76B8-C7B3-47C0-AED8-7D527F92DB4B}" presName="descendantText" presStyleLbl="alignAccFollowNode1" presStyleIdx="1" presStyleCnt="3" custLinFactNeighborX="-579" custLinFactNeighborY="-3123">
        <dgm:presLayoutVars>
          <dgm:bulletEnabled val="1"/>
        </dgm:presLayoutVars>
      </dgm:prSet>
      <dgm:spPr/>
    </dgm:pt>
    <dgm:pt modelId="{F6EE8667-D8AF-4F2D-AA2F-7A424035E04C}" type="pres">
      <dgm:prSet presAssocID="{7EF651AF-8392-4C25-ADF0-313321708E7F}" presName="sp" presStyleCnt="0"/>
      <dgm:spPr/>
    </dgm:pt>
    <dgm:pt modelId="{AB48E4C8-0662-46A0-8613-9FAF45D85364}" type="pres">
      <dgm:prSet presAssocID="{FFD5824B-9449-42D6-8EB7-88394E6AFB05}" presName="linNode" presStyleCnt="0"/>
      <dgm:spPr/>
    </dgm:pt>
    <dgm:pt modelId="{C206B8DC-B326-4120-A19B-B39434329035}" type="pres">
      <dgm:prSet presAssocID="{FFD5824B-9449-42D6-8EB7-88394E6AFB0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74DE02A-DF25-4032-9E81-634A22B07324}" type="pres">
      <dgm:prSet presAssocID="{FFD5824B-9449-42D6-8EB7-88394E6AFB05}" presName="descendantText" presStyleLbl="alignAccFollowNode1" presStyleIdx="2" presStyleCnt="3" custLinFactNeighborY="0">
        <dgm:presLayoutVars>
          <dgm:bulletEnabled val="1"/>
        </dgm:presLayoutVars>
      </dgm:prSet>
      <dgm:spPr/>
    </dgm:pt>
  </dgm:ptLst>
  <dgm:cxnLst>
    <dgm:cxn modelId="{F5D2D900-8FD4-4613-A569-BEDDE29F84D1}" type="presOf" srcId="{97B442F7-2DED-49C7-A6DD-8CABD761FDAB}" destId="{874DE02A-DF25-4032-9E81-634A22B07324}" srcOrd="0" destOrd="0" presId="urn:microsoft.com/office/officeart/2005/8/layout/vList5"/>
    <dgm:cxn modelId="{A4A6CE27-79CC-4F36-966B-30395CD4D37E}" type="presOf" srcId="{FFD5824B-9449-42D6-8EB7-88394E6AFB05}" destId="{C206B8DC-B326-4120-A19B-B39434329035}" srcOrd="0" destOrd="0" presId="urn:microsoft.com/office/officeart/2005/8/layout/vList5"/>
    <dgm:cxn modelId="{967C3529-3C1E-44BD-AFDB-BF7617105358}" srcId="{98753E9E-1E6C-42AC-B2A0-05500794A13A}" destId="{AFEF4E28-4182-47DB-98B0-164590E37470}" srcOrd="0" destOrd="0" parTransId="{CC6D7237-8D7A-4114-A24D-7ACE7108C90E}" sibTransId="{695615CC-7840-45E2-B9E6-D128CEC358F1}"/>
    <dgm:cxn modelId="{CEE1183F-877C-45D5-AFE2-EE4713DC3D8A}" srcId="{A1437A1E-55DD-43E6-A847-3034E5FA5BDF}" destId="{98753E9E-1E6C-42AC-B2A0-05500794A13A}" srcOrd="0" destOrd="0" parTransId="{16E68FE4-998D-4643-A623-170696BE3DBF}" sibTransId="{FDC83B79-1032-404C-A7E9-14DFEB2DAE43}"/>
    <dgm:cxn modelId="{A5C5F05E-227B-47EF-A930-A54C29BEBBD5}" srcId="{A1437A1E-55DD-43E6-A847-3034E5FA5BDF}" destId="{F87B76B8-C7B3-47C0-AED8-7D527F92DB4B}" srcOrd="1" destOrd="0" parTransId="{2BCF9C02-8B62-4ABF-A750-0DED53B0D983}" sibTransId="{7EF651AF-8392-4C25-ADF0-313321708E7F}"/>
    <dgm:cxn modelId="{5E870195-7691-4ADB-8B59-489B906131CE}" type="presOf" srcId="{98753E9E-1E6C-42AC-B2A0-05500794A13A}" destId="{E6DB7016-9570-4019-A1AB-4B112566350E}" srcOrd="0" destOrd="0" presId="urn:microsoft.com/office/officeart/2005/8/layout/vList5"/>
    <dgm:cxn modelId="{0726F89C-24B2-452A-BC76-9F5CB9D0E724}" srcId="{F87B76B8-C7B3-47C0-AED8-7D527F92DB4B}" destId="{BEE3FB77-B136-49FC-B5DB-D2DDFA1A8DCE}" srcOrd="0" destOrd="0" parTransId="{43C270CD-0204-49C1-9BF5-4F9F5BF58B93}" sibTransId="{2DEB3FCA-5C5E-4680-9DB1-42D22C1B204D}"/>
    <dgm:cxn modelId="{7E0F9BB3-8E7C-4432-AFFC-9F06C918D456}" type="presOf" srcId="{F87B76B8-C7B3-47C0-AED8-7D527F92DB4B}" destId="{3C5BCB44-4917-437A-9E34-EDD1A465CE34}" srcOrd="0" destOrd="0" presId="urn:microsoft.com/office/officeart/2005/8/layout/vList5"/>
    <dgm:cxn modelId="{3233B4B9-DB97-4DC2-8743-E79970A889E6}" type="presOf" srcId="{AFEF4E28-4182-47DB-98B0-164590E37470}" destId="{101CC9B5-99B9-426A-AF07-A1A944938AA8}" srcOrd="0" destOrd="0" presId="urn:microsoft.com/office/officeart/2005/8/layout/vList5"/>
    <dgm:cxn modelId="{BA99C3BB-BBF8-4F10-B339-68F6298494A7}" type="presOf" srcId="{A1437A1E-55DD-43E6-A847-3034E5FA5BDF}" destId="{C368E07C-6291-49F2-9654-E785BF4CD13E}" srcOrd="0" destOrd="0" presId="urn:microsoft.com/office/officeart/2005/8/layout/vList5"/>
    <dgm:cxn modelId="{560A8EC2-CEBF-44C3-971C-32F01BCD2391}" srcId="{FFD5824B-9449-42D6-8EB7-88394E6AFB05}" destId="{97B442F7-2DED-49C7-A6DD-8CABD761FDAB}" srcOrd="0" destOrd="0" parTransId="{4E6B6E3B-4DF5-4FF5-9EE8-E91C94C45C13}" sibTransId="{210BC1EB-490B-40E0-8AD3-1147836855EA}"/>
    <dgm:cxn modelId="{6B3FE6C9-75B2-47DE-85D2-64FFF57C7ED7}" srcId="{A1437A1E-55DD-43E6-A847-3034E5FA5BDF}" destId="{FFD5824B-9449-42D6-8EB7-88394E6AFB05}" srcOrd="2" destOrd="0" parTransId="{EDB6A1E4-D398-4AB3-8467-9616EFE33272}" sibTransId="{E5807CEF-872A-47E8-B7C1-1B0A1FC62459}"/>
    <dgm:cxn modelId="{92F021F7-6802-4BDC-8845-104C0BDD454E}" type="presOf" srcId="{BEE3FB77-B136-49FC-B5DB-D2DDFA1A8DCE}" destId="{B85382A4-4AB8-488A-8650-63A48287FE36}" srcOrd="0" destOrd="0" presId="urn:microsoft.com/office/officeart/2005/8/layout/vList5"/>
    <dgm:cxn modelId="{F25D6B4E-C0F0-4ACF-8E8B-08A2F93A93B6}" type="presParOf" srcId="{C368E07C-6291-49F2-9654-E785BF4CD13E}" destId="{1BFE41AD-1168-48BA-B754-47EDC878BD25}" srcOrd="0" destOrd="0" presId="urn:microsoft.com/office/officeart/2005/8/layout/vList5"/>
    <dgm:cxn modelId="{18659D0F-7667-4FED-8E8C-EF6368D2FEBD}" type="presParOf" srcId="{1BFE41AD-1168-48BA-B754-47EDC878BD25}" destId="{E6DB7016-9570-4019-A1AB-4B112566350E}" srcOrd="0" destOrd="0" presId="urn:microsoft.com/office/officeart/2005/8/layout/vList5"/>
    <dgm:cxn modelId="{AA033EA2-0023-40C5-9A7C-5A0BC073A518}" type="presParOf" srcId="{1BFE41AD-1168-48BA-B754-47EDC878BD25}" destId="{101CC9B5-99B9-426A-AF07-A1A944938AA8}" srcOrd="1" destOrd="0" presId="urn:microsoft.com/office/officeart/2005/8/layout/vList5"/>
    <dgm:cxn modelId="{CE4473CE-84B9-438A-BA2A-342C3BF380F5}" type="presParOf" srcId="{C368E07C-6291-49F2-9654-E785BF4CD13E}" destId="{4C228507-A24D-43A7-A5A2-84CD19BA2F7F}" srcOrd="1" destOrd="0" presId="urn:microsoft.com/office/officeart/2005/8/layout/vList5"/>
    <dgm:cxn modelId="{DD53178D-A17F-4571-AC53-9546DD987859}" type="presParOf" srcId="{C368E07C-6291-49F2-9654-E785BF4CD13E}" destId="{E34C9D16-F10A-4CBA-9204-D744336848EF}" srcOrd="2" destOrd="0" presId="urn:microsoft.com/office/officeart/2005/8/layout/vList5"/>
    <dgm:cxn modelId="{8437DBB1-166C-45DA-95BA-7A0427E9A93E}" type="presParOf" srcId="{E34C9D16-F10A-4CBA-9204-D744336848EF}" destId="{3C5BCB44-4917-437A-9E34-EDD1A465CE34}" srcOrd="0" destOrd="0" presId="urn:microsoft.com/office/officeart/2005/8/layout/vList5"/>
    <dgm:cxn modelId="{DB8FAAD9-07FA-4258-82DC-4BD42D345E09}" type="presParOf" srcId="{E34C9D16-F10A-4CBA-9204-D744336848EF}" destId="{B85382A4-4AB8-488A-8650-63A48287FE36}" srcOrd="1" destOrd="0" presId="urn:microsoft.com/office/officeart/2005/8/layout/vList5"/>
    <dgm:cxn modelId="{747D2D7F-E048-406A-8B42-E60E3D38465A}" type="presParOf" srcId="{C368E07C-6291-49F2-9654-E785BF4CD13E}" destId="{F6EE8667-D8AF-4F2D-AA2F-7A424035E04C}" srcOrd="3" destOrd="0" presId="urn:microsoft.com/office/officeart/2005/8/layout/vList5"/>
    <dgm:cxn modelId="{8B62535C-F34F-4E38-A02D-0F4CF5EB937B}" type="presParOf" srcId="{C368E07C-6291-49F2-9654-E785BF4CD13E}" destId="{AB48E4C8-0662-46A0-8613-9FAF45D85364}" srcOrd="4" destOrd="0" presId="urn:microsoft.com/office/officeart/2005/8/layout/vList5"/>
    <dgm:cxn modelId="{2B5F534A-43FA-43DC-9977-13BDA130C6AF}" type="presParOf" srcId="{AB48E4C8-0662-46A0-8613-9FAF45D85364}" destId="{C206B8DC-B326-4120-A19B-B39434329035}" srcOrd="0" destOrd="0" presId="urn:microsoft.com/office/officeart/2005/8/layout/vList5"/>
    <dgm:cxn modelId="{11133AC1-F7C7-48BF-A947-A4626B224E65}" type="presParOf" srcId="{AB48E4C8-0662-46A0-8613-9FAF45D85364}" destId="{874DE02A-DF25-4032-9E81-634A22B073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339E8-4A6F-4525-A5BD-A598F891BD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A22122-896F-4C9D-B35B-B059D2AF06A6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dirty="0">
              <a:latin typeface="Montserrat" panose="020B0604020202020204" charset="0"/>
            </a:rPr>
            <a:t>PLUS FACILE D’ACCES</a:t>
          </a:r>
        </a:p>
      </dgm:t>
    </dgm:pt>
    <dgm:pt modelId="{1821FBEF-59F8-4A5C-93AD-1A6026BFC620}" type="parTrans" cxnId="{B9B4807C-4B1D-42A5-9A94-51E5D1DDC6DE}">
      <dgm:prSet/>
      <dgm:spPr/>
      <dgm:t>
        <a:bodyPr/>
        <a:lstStyle/>
        <a:p>
          <a:endParaRPr lang="fr-FR"/>
        </a:p>
      </dgm:t>
    </dgm:pt>
    <dgm:pt modelId="{A11599C3-DA46-48A7-AB84-C96A61F17AE0}" type="sibTrans" cxnId="{B9B4807C-4B1D-42A5-9A94-51E5D1DDC6DE}">
      <dgm:prSet/>
      <dgm:spPr/>
      <dgm:t>
        <a:bodyPr/>
        <a:lstStyle/>
        <a:p>
          <a:endParaRPr lang="fr-FR"/>
        </a:p>
      </dgm:t>
    </dgm:pt>
    <dgm:pt modelId="{285EADEB-174B-4EE3-BB15-B4C452ACA0D9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dirty="0">
              <a:latin typeface="Montserrat" panose="020B0604020202020204" charset="0"/>
            </a:rPr>
            <a:t>ACCES DEPUIS TOUS LES TERMINAUX PLUS FACILE</a:t>
          </a:r>
        </a:p>
      </dgm:t>
    </dgm:pt>
    <dgm:pt modelId="{AC2A7FE3-A00E-46A8-9CE6-96C454375060}" type="parTrans" cxnId="{99C84585-8A36-4D0E-BB9C-962119B2DC17}">
      <dgm:prSet/>
      <dgm:spPr/>
      <dgm:t>
        <a:bodyPr/>
        <a:lstStyle/>
        <a:p>
          <a:endParaRPr lang="fr-FR"/>
        </a:p>
      </dgm:t>
    </dgm:pt>
    <dgm:pt modelId="{A28205AF-A321-4C53-983C-93EE6280AC4B}" type="sibTrans" cxnId="{99C84585-8A36-4D0E-BB9C-962119B2DC17}">
      <dgm:prSet/>
      <dgm:spPr/>
      <dgm:t>
        <a:bodyPr/>
        <a:lstStyle/>
        <a:p>
          <a:endParaRPr lang="fr-FR"/>
        </a:p>
      </dgm:t>
    </dgm:pt>
    <dgm:pt modelId="{0822F314-3AE8-486F-874A-303A8940B16F}">
      <dgm:prSet phldrT="[Texte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2000" dirty="0">
              <a:latin typeface="Montserrat" panose="020B0604020202020204" charset="0"/>
            </a:rPr>
            <a:t>MISE A JOUR PLUS FACILE ET PLUS EFFICACE</a:t>
          </a:r>
        </a:p>
      </dgm:t>
    </dgm:pt>
    <dgm:pt modelId="{1C16AD90-D3A0-4BC8-810E-A8744CAE9031}" type="parTrans" cxnId="{7EF89B35-5C59-4D05-8E50-F9C7CB7D439D}">
      <dgm:prSet/>
      <dgm:spPr/>
      <dgm:t>
        <a:bodyPr/>
        <a:lstStyle/>
        <a:p>
          <a:endParaRPr lang="fr-FR"/>
        </a:p>
      </dgm:t>
    </dgm:pt>
    <dgm:pt modelId="{A344366F-9DD3-48DF-955F-22FB109A6ED6}" type="sibTrans" cxnId="{7EF89B35-5C59-4D05-8E50-F9C7CB7D439D}">
      <dgm:prSet/>
      <dgm:spPr/>
      <dgm:t>
        <a:bodyPr/>
        <a:lstStyle/>
        <a:p>
          <a:endParaRPr lang="fr-FR"/>
        </a:p>
      </dgm:t>
    </dgm:pt>
    <dgm:pt modelId="{E460DCDE-7F63-4933-BE7F-C4AC297CC3B3}" type="pres">
      <dgm:prSet presAssocID="{1F1339E8-4A6F-4525-A5BD-A598F891BD02}" presName="diagram" presStyleCnt="0">
        <dgm:presLayoutVars>
          <dgm:dir/>
          <dgm:resizeHandles val="exact"/>
        </dgm:presLayoutVars>
      </dgm:prSet>
      <dgm:spPr/>
    </dgm:pt>
    <dgm:pt modelId="{624F6694-E475-4121-BC03-7B8639900925}" type="pres">
      <dgm:prSet presAssocID="{80A22122-896F-4C9D-B35B-B059D2AF06A6}" presName="node" presStyleLbl="node1" presStyleIdx="0" presStyleCnt="3" custLinFactNeighborX="985" custLinFactNeighborY="1094">
        <dgm:presLayoutVars>
          <dgm:bulletEnabled val="1"/>
        </dgm:presLayoutVars>
      </dgm:prSet>
      <dgm:spPr/>
    </dgm:pt>
    <dgm:pt modelId="{29930964-EA87-47F2-BF08-0EEA0944E717}" type="pres">
      <dgm:prSet presAssocID="{A11599C3-DA46-48A7-AB84-C96A61F17AE0}" presName="sibTrans" presStyleCnt="0"/>
      <dgm:spPr/>
    </dgm:pt>
    <dgm:pt modelId="{957AC289-96B6-4312-89BD-E7137F2F40F2}" type="pres">
      <dgm:prSet presAssocID="{285EADEB-174B-4EE3-BB15-B4C452ACA0D9}" presName="node" presStyleLbl="node1" presStyleIdx="1" presStyleCnt="3">
        <dgm:presLayoutVars>
          <dgm:bulletEnabled val="1"/>
        </dgm:presLayoutVars>
      </dgm:prSet>
      <dgm:spPr/>
    </dgm:pt>
    <dgm:pt modelId="{AEBE2133-CC56-4C9F-AF35-852C43B6F814}" type="pres">
      <dgm:prSet presAssocID="{A28205AF-A321-4C53-983C-93EE6280AC4B}" presName="sibTrans" presStyleCnt="0"/>
      <dgm:spPr/>
    </dgm:pt>
    <dgm:pt modelId="{CA2E0046-76FE-42A1-951C-758A0E53DB88}" type="pres">
      <dgm:prSet presAssocID="{0822F314-3AE8-486F-874A-303A8940B16F}" presName="node" presStyleLbl="node1" presStyleIdx="2" presStyleCnt="3" custLinFactNeighborX="1641" custLinFactNeighborY="-26">
        <dgm:presLayoutVars>
          <dgm:bulletEnabled val="1"/>
        </dgm:presLayoutVars>
      </dgm:prSet>
      <dgm:spPr/>
    </dgm:pt>
  </dgm:ptLst>
  <dgm:cxnLst>
    <dgm:cxn modelId="{2AF59C10-6606-4F96-B780-9963DEE367D2}" type="presOf" srcId="{80A22122-896F-4C9D-B35B-B059D2AF06A6}" destId="{624F6694-E475-4121-BC03-7B8639900925}" srcOrd="0" destOrd="0" presId="urn:microsoft.com/office/officeart/2005/8/layout/default"/>
    <dgm:cxn modelId="{33AFC01C-067E-4167-AC4C-AB1BD735CFF0}" type="presOf" srcId="{0822F314-3AE8-486F-874A-303A8940B16F}" destId="{CA2E0046-76FE-42A1-951C-758A0E53DB88}" srcOrd="0" destOrd="0" presId="urn:microsoft.com/office/officeart/2005/8/layout/default"/>
    <dgm:cxn modelId="{7EF89B35-5C59-4D05-8E50-F9C7CB7D439D}" srcId="{1F1339E8-4A6F-4525-A5BD-A598F891BD02}" destId="{0822F314-3AE8-486F-874A-303A8940B16F}" srcOrd="2" destOrd="0" parTransId="{1C16AD90-D3A0-4BC8-810E-A8744CAE9031}" sibTransId="{A344366F-9DD3-48DF-955F-22FB109A6ED6}"/>
    <dgm:cxn modelId="{B9B4807C-4B1D-42A5-9A94-51E5D1DDC6DE}" srcId="{1F1339E8-4A6F-4525-A5BD-A598F891BD02}" destId="{80A22122-896F-4C9D-B35B-B059D2AF06A6}" srcOrd="0" destOrd="0" parTransId="{1821FBEF-59F8-4A5C-93AD-1A6026BFC620}" sibTransId="{A11599C3-DA46-48A7-AB84-C96A61F17AE0}"/>
    <dgm:cxn modelId="{99C84585-8A36-4D0E-BB9C-962119B2DC17}" srcId="{1F1339E8-4A6F-4525-A5BD-A598F891BD02}" destId="{285EADEB-174B-4EE3-BB15-B4C452ACA0D9}" srcOrd="1" destOrd="0" parTransId="{AC2A7FE3-A00E-46A8-9CE6-96C454375060}" sibTransId="{A28205AF-A321-4C53-983C-93EE6280AC4B}"/>
    <dgm:cxn modelId="{F1A189D6-10DC-4DC2-A1E6-4C45AC6B7EF2}" type="presOf" srcId="{285EADEB-174B-4EE3-BB15-B4C452ACA0D9}" destId="{957AC289-96B6-4312-89BD-E7137F2F40F2}" srcOrd="0" destOrd="0" presId="urn:microsoft.com/office/officeart/2005/8/layout/default"/>
    <dgm:cxn modelId="{10DD43EE-4C4D-45BD-BC8D-3367537B4106}" type="presOf" srcId="{1F1339E8-4A6F-4525-A5BD-A598F891BD02}" destId="{E460DCDE-7F63-4933-BE7F-C4AC297CC3B3}" srcOrd="0" destOrd="0" presId="urn:microsoft.com/office/officeart/2005/8/layout/default"/>
    <dgm:cxn modelId="{5E5C4680-DBF4-477E-95F1-6F5E8EC08260}" type="presParOf" srcId="{E460DCDE-7F63-4933-BE7F-C4AC297CC3B3}" destId="{624F6694-E475-4121-BC03-7B8639900925}" srcOrd="0" destOrd="0" presId="urn:microsoft.com/office/officeart/2005/8/layout/default"/>
    <dgm:cxn modelId="{3E8C8757-860C-4D20-B322-DB9859DCE842}" type="presParOf" srcId="{E460DCDE-7F63-4933-BE7F-C4AC297CC3B3}" destId="{29930964-EA87-47F2-BF08-0EEA0944E717}" srcOrd="1" destOrd="0" presId="urn:microsoft.com/office/officeart/2005/8/layout/default"/>
    <dgm:cxn modelId="{5FD2B71A-D186-40BD-9D15-8E1AEABDA46E}" type="presParOf" srcId="{E460DCDE-7F63-4933-BE7F-C4AC297CC3B3}" destId="{957AC289-96B6-4312-89BD-E7137F2F40F2}" srcOrd="2" destOrd="0" presId="urn:microsoft.com/office/officeart/2005/8/layout/default"/>
    <dgm:cxn modelId="{21E6B2B0-FBC7-4CC4-BF0C-36721DBB5E73}" type="presParOf" srcId="{E460DCDE-7F63-4933-BE7F-C4AC297CC3B3}" destId="{AEBE2133-CC56-4C9F-AF35-852C43B6F814}" srcOrd="3" destOrd="0" presId="urn:microsoft.com/office/officeart/2005/8/layout/default"/>
    <dgm:cxn modelId="{1D094D11-E9B9-451C-A18A-BDE7054BF00F}" type="presParOf" srcId="{E460DCDE-7F63-4933-BE7F-C4AC297CC3B3}" destId="{CA2E0046-76FE-42A1-951C-758A0E53DB8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A5663-08C4-4343-8C5E-062CF9CE3331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6D5D5F3B-9B1E-49B6-87D2-7C03257B9477}">
      <dgm:prSet phldrT="[Texte]" custT="1"/>
      <dgm:spPr/>
      <dgm:t>
        <a:bodyPr/>
        <a:lstStyle/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Langages de programmation:</a:t>
          </a:r>
        </a:p>
        <a:p>
          <a:r>
            <a:rPr lang="fr-F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CSS,PHP,JAVASCRIPT</a:t>
          </a:r>
          <a:endParaRPr lang="fr-FR" sz="1800" dirty="0">
            <a:latin typeface="Montserrat" panose="020B0604020202020204" charset="0"/>
          </a:endParaRPr>
        </a:p>
      </dgm:t>
    </dgm:pt>
    <dgm:pt modelId="{92196764-0BA2-4BF3-98AE-B864EA55B563}" type="parTrans" cxnId="{36D26886-791A-4198-9C4E-7A73E9BD3629}">
      <dgm:prSet/>
      <dgm:spPr/>
      <dgm:t>
        <a:bodyPr/>
        <a:lstStyle/>
        <a:p>
          <a:endParaRPr lang="fr-FR"/>
        </a:p>
      </dgm:t>
    </dgm:pt>
    <dgm:pt modelId="{30AF14E8-D4A0-430A-826B-A7E1005D8E73}" type="sibTrans" cxnId="{36D26886-791A-4198-9C4E-7A73E9BD3629}">
      <dgm:prSet/>
      <dgm:spPr/>
      <dgm:t>
        <a:bodyPr/>
        <a:lstStyle/>
        <a:p>
          <a:endParaRPr lang="fr-FR"/>
        </a:p>
      </dgm:t>
    </dgm:pt>
    <dgm:pt modelId="{ABE1FB60-3465-48C6-9C78-9AB8880357DD}" type="pres">
      <dgm:prSet presAssocID="{1A2A5663-08C4-4343-8C5E-062CF9CE3331}" presName="linearFlow" presStyleCnt="0">
        <dgm:presLayoutVars>
          <dgm:dir/>
          <dgm:resizeHandles val="exact"/>
        </dgm:presLayoutVars>
      </dgm:prSet>
      <dgm:spPr/>
    </dgm:pt>
    <dgm:pt modelId="{C8671717-44B6-4B23-9D8C-62E750B8CB1D}" type="pres">
      <dgm:prSet presAssocID="{6D5D5F3B-9B1E-49B6-87D2-7C03257B9477}" presName="composite" presStyleCnt="0"/>
      <dgm:spPr/>
    </dgm:pt>
    <dgm:pt modelId="{AA58F566-E95E-4E85-A9FC-BB783235C77D}" type="pres">
      <dgm:prSet presAssocID="{6D5D5F3B-9B1E-49B6-87D2-7C03257B9477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20E5125-9872-4652-B777-695D4724C7C6}" type="pres">
      <dgm:prSet presAssocID="{6D5D5F3B-9B1E-49B6-87D2-7C03257B9477}" presName="txShp" presStyleLbl="node1" presStyleIdx="0" presStyleCnt="1">
        <dgm:presLayoutVars>
          <dgm:bulletEnabled val="1"/>
        </dgm:presLayoutVars>
      </dgm:prSet>
      <dgm:spPr/>
    </dgm:pt>
  </dgm:ptLst>
  <dgm:cxnLst>
    <dgm:cxn modelId="{2BCC196B-3D31-4B58-8E31-250B9FD3B34A}" type="presOf" srcId="{1A2A5663-08C4-4343-8C5E-062CF9CE3331}" destId="{ABE1FB60-3465-48C6-9C78-9AB8880357DD}" srcOrd="0" destOrd="0" presId="urn:microsoft.com/office/officeart/2005/8/layout/vList3"/>
    <dgm:cxn modelId="{36D26886-791A-4198-9C4E-7A73E9BD3629}" srcId="{1A2A5663-08C4-4343-8C5E-062CF9CE3331}" destId="{6D5D5F3B-9B1E-49B6-87D2-7C03257B9477}" srcOrd="0" destOrd="0" parTransId="{92196764-0BA2-4BF3-98AE-B864EA55B563}" sibTransId="{30AF14E8-D4A0-430A-826B-A7E1005D8E73}"/>
    <dgm:cxn modelId="{5111FFBF-5843-4E6B-B6A1-C451D028B3F1}" type="presOf" srcId="{6D5D5F3B-9B1E-49B6-87D2-7C03257B9477}" destId="{C20E5125-9872-4652-B777-695D4724C7C6}" srcOrd="0" destOrd="0" presId="urn:microsoft.com/office/officeart/2005/8/layout/vList3"/>
    <dgm:cxn modelId="{068EDB2C-D343-4E86-A238-518AA68F6472}" type="presParOf" srcId="{ABE1FB60-3465-48C6-9C78-9AB8880357DD}" destId="{C8671717-44B6-4B23-9D8C-62E750B8CB1D}" srcOrd="0" destOrd="0" presId="urn:microsoft.com/office/officeart/2005/8/layout/vList3"/>
    <dgm:cxn modelId="{985BBD90-5F86-48AD-94FC-CDB9F656D880}" type="presParOf" srcId="{C8671717-44B6-4B23-9D8C-62E750B8CB1D}" destId="{AA58F566-E95E-4E85-A9FC-BB783235C77D}" srcOrd="0" destOrd="0" presId="urn:microsoft.com/office/officeart/2005/8/layout/vList3"/>
    <dgm:cxn modelId="{8726951F-1AB0-4E74-A3E6-E8D5CB6584CB}" type="presParOf" srcId="{C8671717-44B6-4B23-9D8C-62E750B8CB1D}" destId="{C20E5125-9872-4652-B777-695D4724C7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8D331-E0D4-465A-AFC6-46326E5559CE}">
      <dsp:nvSpPr>
        <dsp:cNvPr id="0" name=""/>
        <dsp:cNvSpPr/>
      </dsp:nvSpPr>
      <dsp:spPr>
        <a:xfrm>
          <a:off x="-3566149" y="-548096"/>
          <a:ext cx="4251404" cy="4251404"/>
        </a:xfrm>
        <a:prstGeom prst="blockArc">
          <a:avLst>
            <a:gd name="adj1" fmla="val 18900000"/>
            <a:gd name="adj2" fmla="val 2700000"/>
            <a:gd name="adj3" fmla="val 50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E284-E149-4C1A-AEF0-A95B547C60D6}">
      <dsp:nvSpPr>
        <dsp:cNvPr id="0" name=""/>
        <dsp:cNvSpPr/>
      </dsp:nvSpPr>
      <dsp:spPr>
        <a:xfrm>
          <a:off x="359247" y="242572"/>
          <a:ext cx="569591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1800" b="1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notes</a:t>
          </a:r>
          <a:endParaRPr lang="fr-FR" sz="18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247" y="242572"/>
        <a:ext cx="5695919" cy="485397"/>
      </dsp:txXfrm>
    </dsp:sp>
    <dsp:sp modelId="{3E5D839F-65F2-4208-A14F-167DDDA0291E}">
      <dsp:nvSpPr>
        <dsp:cNvPr id="0" name=""/>
        <dsp:cNvSpPr/>
      </dsp:nvSpPr>
      <dsp:spPr>
        <a:xfrm>
          <a:off x="55874" y="181897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B100D-8F15-4C20-AC18-BB55A8F7E1ED}">
      <dsp:nvSpPr>
        <dsp:cNvPr id="0" name=""/>
        <dsp:cNvSpPr/>
      </dsp:nvSpPr>
      <dsp:spPr>
        <a:xfrm>
          <a:off x="637537" y="970795"/>
          <a:ext cx="541762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</a:t>
          </a:r>
          <a:r>
            <a:rPr lang="fr-FR" sz="20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absences</a:t>
          </a:r>
          <a:endParaRPr lang="fr-FR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537" y="970795"/>
        <a:ext cx="5417629" cy="485397"/>
      </dsp:txXfrm>
    </dsp:sp>
    <dsp:sp modelId="{ECBED991-052F-4BD2-BC08-096CE10A7E0A}">
      <dsp:nvSpPr>
        <dsp:cNvPr id="0" name=""/>
        <dsp:cNvSpPr/>
      </dsp:nvSpPr>
      <dsp:spPr>
        <a:xfrm>
          <a:off x="334163" y="910120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F4B08-50E4-4084-B4ED-94209F992C8B}">
      <dsp:nvSpPr>
        <dsp:cNvPr id="0" name=""/>
        <dsp:cNvSpPr/>
      </dsp:nvSpPr>
      <dsp:spPr>
        <a:xfrm>
          <a:off x="637537" y="1699018"/>
          <a:ext cx="541762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emploi du temps</a:t>
          </a:r>
        </a:p>
      </dsp:txBody>
      <dsp:txXfrm>
        <a:off x="637537" y="1699018"/>
        <a:ext cx="5417629" cy="485397"/>
      </dsp:txXfrm>
    </dsp:sp>
    <dsp:sp modelId="{A0A1062F-7AD4-49E2-BC14-072A6C1BF53A}">
      <dsp:nvSpPr>
        <dsp:cNvPr id="0" name=""/>
        <dsp:cNvSpPr/>
      </dsp:nvSpPr>
      <dsp:spPr>
        <a:xfrm>
          <a:off x="334163" y="1638343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675C1-4567-43DE-A931-B11A8CEFE829}">
      <dsp:nvSpPr>
        <dsp:cNvPr id="0" name=""/>
        <dsp:cNvSpPr/>
      </dsp:nvSpPr>
      <dsp:spPr>
        <a:xfrm>
          <a:off x="359247" y="2427241"/>
          <a:ext cx="5695919" cy="48539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8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Informations (communiqués, actualités, …)</a:t>
          </a:r>
        </a:p>
      </dsp:txBody>
      <dsp:txXfrm>
        <a:off x="359247" y="2427241"/>
        <a:ext cx="5695919" cy="485397"/>
      </dsp:txXfrm>
    </dsp:sp>
    <dsp:sp modelId="{66B24CB4-C78C-43A8-8013-0E7594A7BD1C}">
      <dsp:nvSpPr>
        <dsp:cNvPr id="0" name=""/>
        <dsp:cNvSpPr/>
      </dsp:nvSpPr>
      <dsp:spPr>
        <a:xfrm>
          <a:off x="55874" y="2366566"/>
          <a:ext cx="606747" cy="606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CC9B5-99B9-426A-AF07-A1A944938AA8}">
      <dsp:nvSpPr>
        <dsp:cNvPr id="0" name=""/>
        <dsp:cNvSpPr/>
      </dsp:nvSpPr>
      <dsp:spPr>
        <a:xfrm rot="5400000">
          <a:off x="3738619" y="-1440853"/>
          <a:ext cx="813321" cy="390144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 les interactions fonctionnelles entre l’acteur et le système</a:t>
          </a:r>
        </a:p>
      </dsp:txBody>
      <dsp:txXfrm rot="-5400000">
        <a:off x="2194560" y="142909"/>
        <a:ext cx="3861737" cy="733915"/>
      </dsp:txXfrm>
    </dsp:sp>
    <dsp:sp modelId="{E6DB7016-9570-4019-A1AB-4B112566350E}">
      <dsp:nvSpPr>
        <dsp:cNvPr id="0" name=""/>
        <dsp:cNvSpPr/>
      </dsp:nvSpPr>
      <dsp:spPr>
        <a:xfrm>
          <a:off x="0" y="1540"/>
          <a:ext cx="2194560" cy="101665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cas d’utilisation</a:t>
          </a:r>
        </a:p>
      </dsp:txBody>
      <dsp:txXfrm>
        <a:off x="49629" y="51169"/>
        <a:ext cx="2095302" cy="917393"/>
      </dsp:txXfrm>
    </dsp:sp>
    <dsp:sp modelId="{B85382A4-4AB8-488A-8650-63A48287FE36}">
      <dsp:nvSpPr>
        <dsp:cNvPr id="0" name=""/>
        <dsp:cNvSpPr/>
      </dsp:nvSpPr>
      <dsp:spPr>
        <a:xfrm rot="5400000">
          <a:off x="3725912" y="-398769"/>
          <a:ext cx="813321" cy="390144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Décrivent</a:t>
          </a:r>
          <a:r>
            <a:rPr lang="fr-FR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le schéma séquentielle du déroulement d’un cas</a:t>
          </a:r>
          <a:endParaRPr lang="fr-F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181853" y="1184993"/>
        <a:ext cx="3861737" cy="733915"/>
      </dsp:txXfrm>
    </dsp:sp>
    <dsp:sp modelId="{3C5BCB44-4917-437A-9E34-EDD1A465CE34}">
      <dsp:nvSpPr>
        <dsp:cNvPr id="0" name=""/>
        <dsp:cNvSpPr/>
      </dsp:nvSpPr>
      <dsp:spPr>
        <a:xfrm>
          <a:off x="0" y="1069024"/>
          <a:ext cx="2194560" cy="101665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séquences</a:t>
          </a:r>
        </a:p>
      </dsp:txBody>
      <dsp:txXfrm>
        <a:off x="49629" y="1118653"/>
        <a:ext cx="2095302" cy="917393"/>
      </dsp:txXfrm>
    </dsp:sp>
    <dsp:sp modelId="{874DE02A-DF25-4032-9E81-634A22B07324}">
      <dsp:nvSpPr>
        <dsp:cNvPr id="0" name=""/>
        <dsp:cNvSpPr/>
      </dsp:nvSpPr>
      <dsp:spPr>
        <a:xfrm rot="5400000">
          <a:off x="3738619" y="694114"/>
          <a:ext cx="813321" cy="390144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Décrivent </a:t>
          </a: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différentes classes interagissant dans le système</a:t>
          </a:r>
        </a:p>
      </dsp:txBody>
      <dsp:txXfrm rot="-5400000">
        <a:off x="2194560" y="2277877"/>
        <a:ext cx="3861737" cy="733915"/>
      </dsp:txXfrm>
    </dsp:sp>
    <dsp:sp modelId="{C206B8DC-B326-4120-A19B-B39434329035}">
      <dsp:nvSpPr>
        <dsp:cNvPr id="0" name=""/>
        <dsp:cNvSpPr/>
      </dsp:nvSpPr>
      <dsp:spPr>
        <a:xfrm>
          <a:off x="0" y="2136508"/>
          <a:ext cx="2194560" cy="101665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diagrammes de classe</a:t>
          </a:r>
        </a:p>
      </dsp:txBody>
      <dsp:txXfrm>
        <a:off x="49629" y="2186137"/>
        <a:ext cx="2095302" cy="917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F6694-E475-4121-BC03-7B8639900925}">
      <dsp:nvSpPr>
        <dsp:cNvPr id="0" name=""/>
        <dsp:cNvSpPr/>
      </dsp:nvSpPr>
      <dsp:spPr>
        <a:xfrm>
          <a:off x="29330" y="164653"/>
          <a:ext cx="2902148" cy="1741289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Montserrat" panose="020B0604020202020204" charset="0"/>
            </a:rPr>
            <a:t>PLUS FACILE D’ACCES</a:t>
          </a:r>
        </a:p>
      </dsp:txBody>
      <dsp:txXfrm>
        <a:off x="29330" y="164653"/>
        <a:ext cx="2902148" cy="1741289"/>
      </dsp:txXfrm>
    </dsp:sp>
    <dsp:sp modelId="{957AC289-96B6-4312-89BD-E7137F2F40F2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Montserrat" panose="020B0604020202020204" charset="0"/>
            </a:rPr>
            <a:t>ACCES DEPUIS TOUS LES TERMINAUX PLUS FACILE</a:t>
          </a:r>
        </a:p>
      </dsp:txBody>
      <dsp:txXfrm>
        <a:off x="3193107" y="145603"/>
        <a:ext cx="2902148" cy="1741289"/>
      </dsp:txXfrm>
    </dsp:sp>
    <dsp:sp modelId="{CA2E0046-76FE-42A1-951C-758A0E53DB88}">
      <dsp:nvSpPr>
        <dsp:cNvPr id="0" name=""/>
        <dsp:cNvSpPr/>
      </dsp:nvSpPr>
      <dsp:spPr>
        <a:xfrm>
          <a:off x="1644550" y="2176654"/>
          <a:ext cx="2902148" cy="1741289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Montserrat" panose="020B0604020202020204" charset="0"/>
            </a:rPr>
            <a:t>MISE A JOUR PLUS FACILE ET PLUS EFFICACE</a:t>
          </a:r>
        </a:p>
      </dsp:txBody>
      <dsp:txXfrm>
        <a:off x="1644550" y="2176654"/>
        <a:ext cx="2902148" cy="1741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E5125-9872-4652-B777-695D4724C7C6}">
      <dsp:nvSpPr>
        <dsp:cNvPr id="0" name=""/>
        <dsp:cNvSpPr/>
      </dsp:nvSpPr>
      <dsp:spPr>
        <a:xfrm rot="10800000">
          <a:off x="1622490" y="0"/>
          <a:ext cx="5167532" cy="128357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02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Langages de programmation: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HTML, CSS,PHP,JAVASCRIPT</a:t>
          </a:r>
          <a:endParaRPr lang="fr-FR" sz="1800" kern="1200" dirty="0">
            <a:latin typeface="Montserrat" panose="020B0604020202020204" charset="0"/>
          </a:endParaRPr>
        </a:p>
      </dsp:txBody>
      <dsp:txXfrm rot="10800000">
        <a:off x="1943384" y="0"/>
        <a:ext cx="4846638" cy="1283577"/>
      </dsp:txXfrm>
    </dsp:sp>
    <dsp:sp modelId="{AA58F566-E95E-4E85-A9FC-BB783235C77D}">
      <dsp:nvSpPr>
        <dsp:cNvPr id="0" name=""/>
        <dsp:cNvSpPr/>
      </dsp:nvSpPr>
      <dsp:spPr>
        <a:xfrm>
          <a:off x="980702" y="0"/>
          <a:ext cx="1283577" cy="128357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843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5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1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134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127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4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9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7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1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2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4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2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0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9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4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9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4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8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3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0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579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580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00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01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48602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78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79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</a:lvl1pPr>
            <a:lvl2pPr lvl="1" rtl="0">
              <a:spcBef>
                <a:spcPts val="0"/>
              </a:spcBef>
            </a:lvl2pPr>
            <a:lvl3pPr lvl="2" rtl="0">
              <a:spcBef>
                <a:spcPts val="0"/>
              </a:spcBef>
            </a:lvl3pPr>
            <a:lvl4pPr lvl="3" rtl="0">
              <a:spcBef>
                <a:spcPts val="0"/>
              </a:spcBef>
            </a:lvl4pPr>
            <a:lvl5pPr lvl="4" rtl="0">
              <a:spcBef>
                <a:spcPts val="0"/>
              </a:spcBef>
            </a:lvl5pPr>
            <a:lvl6pPr lvl="5" rtl="0">
              <a:spcBef>
                <a:spcPts val="0"/>
              </a:spcBef>
            </a:lvl6pPr>
            <a:lvl7pPr lvl="6" rtl="0">
              <a:spcBef>
                <a:spcPts val="0"/>
              </a:spcBef>
            </a:lvl7pPr>
            <a:lvl8pPr lvl="7" rtl="0">
              <a:spcBef>
                <a:spcPts val="0"/>
              </a:spcBef>
            </a:lvl8pPr>
            <a:lvl9pPr lvl="8" rtl="0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79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</a:lvl1pPr>
            <a:lvl2pPr lvl="1" rtl="0">
              <a:spcBef>
                <a:spcPts val="0"/>
              </a:spcBef>
            </a:lvl2pPr>
            <a:lvl3pPr lvl="2" rtl="0">
              <a:spcBef>
                <a:spcPts val="0"/>
              </a:spcBef>
            </a:lvl3pPr>
            <a:lvl4pPr lvl="3" rtl="0">
              <a:spcBef>
                <a:spcPts val="0"/>
              </a:spcBef>
            </a:lvl4pPr>
            <a:lvl5pPr lvl="4" rtl="0">
              <a:spcBef>
                <a:spcPts val="0"/>
              </a:spcBef>
            </a:lvl5pPr>
            <a:lvl6pPr lvl="5" rtl="0">
              <a:spcBef>
                <a:spcPts val="0"/>
              </a:spcBef>
            </a:lvl6pPr>
            <a:lvl7pPr lvl="6" rtl="0">
              <a:spcBef>
                <a:spcPts val="0"/>
              </a:spcBef>
            </a:lvl7pPr>
            <a:lvl8pPr lvl="7" rtl="0">
              <a:spcBef>
                <a:spcPts val="0"/>
              </a:spcBef>
            </a:lvl8pPr>
            <a:lvl9pPr lvl="8" rtl="0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751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752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</a:lvl1pPr>
            <a:lvl2pPr lvl="1" rtl="0">
              <a:spcBef>
                <a:spcPts val="0"/>
              </a:spcBef>
            </a:lvl2pPr>
            <a:lvl3pPr lvl="2" rtl="0">
              <a:spcBef>
                <a:spcPts val="0"/>
              </a:spcBef>
            </a:lvl3pPr>
            <a:lvl4pPr lvl="3" rtl="0">
              <a:spcBef>
                <a:spcPts val="0"/>
              </a:spcBef>
            </a:lvl4pPr>
            <a:lvl5pPr lvl="4" rtl="0">
              <a:spcBef>
                <a:spcPts val="0"/>
              </a:spcBef>
            </a:lvl5pPr>
            <a:lvl6pPr lvl="5" rtl="0">
              <a:spcBef>
                <a:spcPts val="0"/>
              </a:spcBef>
            </a:lvl6pPr>
            <a:lvl7pPr lvl="6" rtl="0">
              <a:spcBef>
                <a:spcPts val="0"/>
              </a:spcBef>
            </a:lvl7pPr>
            <a:lvl8pPr lvl="7" rtl="0">
              <a:spcBef>
                <a:spcPts val="0"/>
              </a:spcBef>
            </a:lvl8pPr>
            <a:lvl9pPr lvl="8" rtl="0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35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36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637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590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591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592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  <p:sp>
        <p:nvSpPr>
          <p:cNvPr id="1048593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14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8657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58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57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 l="-3000" t="3000" r="1000" b="7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Shape 65"/>
          <p:cNvSpPr txBox="1">
            <a:spLocks noGrp="1"/>
          </p:cNvSpPr>
          <p:nvPr>
            <p:ph type="ctrTitle"/>
          </p:nvPr>
        </p:nvSpPr>
        <p:spPr>
          <a:xfrm>
            <a:off x="1114866" y="180642"/>
            <a:ext cx="7571775" cy="8575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accent1">
                    <a:lumMod val="50000"/>
                  </a:schemeClr>
                </a:solidFill>
              </a:rPr>
              <a:t>ECOLE SUPERIEURE POLYTECHNIQUE DE DAKAR</a:t>
            </a:r>
            <a:br>
              <a:rPr lang="en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1600" dirty="0">
                <a:solidFill>
                  <a:srgbClr val="00BCD4"/>
                </a:solidFill>
              </a:rPr>
              <a:t>DEPARTEMENT GENIE INFORMATIQUE</a:t>
            </a:r>
            <a:endParaRPr lang="en" sz="1600" dirty="0"/>
          </a:p>
        </p:txBody>
      </p:sp>
      <p:pic>
        <p:nvPicPr>
          <p:cNvPr id="2097152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00" y="143211"/>
            <a:ext cx="923766" cy="885490"/>
          </a:xfrm>
          <a:prstGeom prst="rect">
            <a:avLst/>
          </a:prstGeom>
        </p:spPr>
      </p:pic>
      <p:sp>
        <p:nvSpPr>
          <p:cNvPr id="1048582" name="Shape 80"/>
          <p:cNvSpPr txBox="1"/>
          <p:nvPr/>
        </p:nvSpPr>
        <p:spPr>
          <a:xfrm>
            <a:off x="990520" y="1075658"/>
            <a:ext cx="6421037" cy="1144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MÉMOIRE DE FIN DE CYCLE</a:t>
            </a:r>
          </a:p>
          <a:p>
            <a:pPr algn="ctr">
              <a:spcBef>
                <a:spcPts val="600"/>
              </a:spcBef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DIPLÔME UNIVERSITAIRE DE TECHNOLOGIE</a:t>
            </a:r>
          </a:p>
          <a:p>
            <a:pPr algn="ctr">
              <a:spcBef>
                <a:spcPts val="600"/>
              </a:spcBef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OPTION: INFORMATIQUE</a:t>
            </a:r>
            <a:endParaRPr lang="en" sz="16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1048583" name="Shape 80"/>
          <p:cNvSpPr txBox="1"/>
          <p:nvPr/>
        </p:nvSpPr>
        <p:spPr>
          <a:xfrm>
            <a:off x="422233" y="2172511"/>
            <a:ext cx="8067674" cy="7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S</a:t>
            </a:r>
            <a:r>
              <a:rPr lang="en" sz="1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UJET</a:t>
            </a:r>
            <a:r>
              <a:rPr lang="e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B0604020202020204" charset="0"/>
              </a:rPr>
              <a:t>REFONTE ET EXTENSION DU SITE WEB DE L’ESP : </a:t>
            </a:r>
            <a:endParaRPr lang="en" sz="1600" dirty="0">
              <a:solidFill>
                <a:srgbClr val="666666"/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1048584" name="Shape 81"/>
          <p:cNvSpPr txBox="1"/>
          <p:nvPr/>
        </p:nvSpPr>
        <p:spPr>
          <a:xfrm>
            <a:off x="422233" y="2822399"/>
            <a:ext cx="4008475" cy="110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u="sng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SOUTENU ET REALISE PAR</a:t>
            </a:r>
            <a:r>
              <a:rPr lang="en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:</a:t>
            </a:r>
            <a:endParaRPr lang="en-US" dirty="0">
              <a:solidFill>
                <a:schemeClr val="tx1"/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fr-FR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J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EAN PHILIPPE FALL</a:t>
            </a:r>
          </a:p>
          <a:p>
            <a:pPr lvl="0" rtl="0">
              <a:spcBef>
                <a:spcPts val="600"/>
              </a:spcBef>
              <a:buNone/>
            </a:pPr>
            <a:r>
              <a:rPr lang="fr-FR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A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LIOU GUEYE</a:t>
            </a:r>
            <a:endParaRPr lang="en" dirty="0">
              <a:solidFill>
                <a:schemeClr val="tx1"/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1048585" name="Shape 82"/>
          <p:cNvSpPr txBox="1"/>
          <p:nvPr/>
        </p:nvSpPr>
        <p:spPr>
          <a:xfrm>
            <a:off x="4201038" y="2822399"/>
            <a:ext cx="3294915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fr-FR" sz="1600" u="sng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PROFESSEUR</a:t>
            </a:r>
            <a:r>
              <a:rPr lang="fr-FR" sz="1600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:</a:t>
            </a: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fr-FR" sz="1600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DR. MAMADOU S. CAMARA</a:t>
            </a:r>
          </a:p>
        </p:txBody>
      </p:sp>
      <p:sp>
        <p:nvSpPr>
          <p:cNvPr id="1048586" name="Shape 81"/>
          <p:cNvSpPr txBox="1"/>
          <p:nvPr/>
        </p:nvSpPr>
        <p:spPr>
          <a:xfrm>
            <a:off x="422232" y="3925949"/>
            <a:ext cx="2469823" cy="498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 u="sng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Lieu de stage</a:t>
            </a:r>
            <a:r>
              <a:rPr lang="en" sz="1600" dirty="0">
                <a:solidFill>
                  <a:schemeClr val="tx1"/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: CRENT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hape 99"/>
          <p:cNvSpPr txBox="1">
            <a:spLocks noGrp="1"/>
          </p:cNvSpPr>
          <p:nvPr>
            <p:ph type="ctrTitle"/>
          </p:nvPr>
        </p:nvSpPr>
        <p:spPr>
          <a:xfrm>
            <a:off x="0" y="1369076"/>
            <a:ext cx="4781550" cy="1896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2"/>
            </a:pPr>
            <a:r>
              <a:rPr lang="en" sz="72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 dirty="0"/>
              <a:t>MODELISATION</a:t>
            </a:r>
            <a:endParaRPr lang="en" sz="4400" dirty="0"/>
          </a:p>
        </p:txBody>
      </p:sp>
      <p:sp>
        <p:nvSpPr>
          <p:cNvPr id="1048652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2095200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endParaRPr lang="en" dirty="0"/>
          </a:p>
        </p:txBody>
      </p:sp>
      <p:sp>
        <p:nvSpPr>
          <p:cNvPr id="1048653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hape 190"/>
          <p:cNvSpPr txBox="1">
            <a:spLocks noGrp="1"/>
          </p:cNvSpPr>
          <p:nvPr>
            <p:ph type="title"/>
          </p:nvPr>
        </p:nvSpPr>
        <p:spPr>
          <a:xfrm>
            <a:off x="91749" y="196892"/>
            <a:ext cx="5838660" cy="58473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ACTEURS de la plateforme</a:t>
            </a:r>
          </a:p>
        </p:txBody>
      </p:sp>
      <p:sp>
        <p:nvSpPr>
          <p:cNvPr id="1048660" name="Shape 191"/>
          <p:cNvSpPr/>
          <p:nvPr/>
        </p:nvSpPr>
        <p:spPr>
          <a:xfrm>
            <a:off x="3724382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1" name="Shape 192"/>
          <p:cNvSpPr/>
          <p:nvPr/>
        </p:nvSpPr>
        <p:spPr>
          <a:xfrm>
            <a:off x="2316819" y="198976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Shape 194"/>
          <p:cNvSpPr/>
          <p:nvPr/>
        </p:nvSpPr>
        <p:spPr>
          <a:xfrm>
            <a:off x="635765" y="1203043"/>
            <a:ext cx="1522979" cy="126254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Shape 195"/>
          <p:cNvSpPr/>
          <p:nvPr/>
        </p:nvSpPr>
        <p:spPr>
          <a:xfrm>
            <a:off x="908649" y="1766440"/>
            <a:ext cx="1305733" cy="7677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Shape 196"/>
          <p:cNvSpPr/>
          <p:nvPr/>
        </p:nvSpPr>
        <p:spPr>
          <a:xfrm>
            <a:off x="626005" y="1183114"/>
            <a:ext cx="1538443" cy="11894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5" name="Shape 197"/>
          <p:cNvSpPr/>
          <p:nvPr/>
        </p:nvSpPr>
        <p:spPr>
          <a:xfrm>
            <a:off x="552894" y="1125524"/>
            <a:ext cx="1658756" cy="13812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6" name="Shape 201"/>
          <p:cNvSpPr/>
          <p:nvPr/>
        </p:nvSpPr>
        <p:spPr>
          <a:xfrm>
            <a:off x="3835383" y="1397432"/>
            <a:ext cx="1193164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7" name="Shape 202"/>
          <p:cNvSpPr/>
          <p:nvPr/>
        </p:nvSpPr>
        <p:spPr>
          <a:xfrm>
            <a:off x="3676597" y="1357360"/>
            <a:ext cx="1313399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8" name="Shape 203"/>
          <p:cNvSpPr/>
          <p:nvPr/>
        </p:nvSpPr>
        <p:spPr>
          <a:xfrm>
            <a:off x="3638046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Shape 204"/>
          <p:cNvSpPr/>
          <p:nvPr/>
        </p:nvSpPr>
        <p:spPr>
          <a:xfrm>
            <a:off x="3503741" y="2308966"/>
            <a:ext cx="246299" cy="103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Shape 205"/>
          <p:cNvSpPr/>
          <p:nvPr/>
        </p:nvSpPr>
        <p:spPr>
          <a:xfrm>
            <a:off x="3468672" y="2177292"/>
            <a:ext cx="260999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3" name="Shape 208"/>
          <p:cNvSpPr/>
          <p:nvPr/>
        </p:nvSpPr>
        <p:spPr>
          <a:xfrm>
            <a:off x="2009182" y="2249992"/>
            <a:ext cx="296825" cy="1684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4" name="Shape 209"/>
          <p:cNvSpPr/>
          <p:nvPr/>
        </p:nvSpPr>
        <p:spPr>
          <a:xfrm>
            <a:off x="1992824" y="2115855"/>
            <a:ext cx="376783" cy="2698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Shape 210"/>
          <p:cNvSpPr/>
          <p:nvPr/>
        </p:nvSpPr>
        <p:spPr>
          <a:xfrm>
            <a:off x="2321108" y="1984395"/>
            <a:ext cx="1219799" cy="1218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6" name="Shape 211"/>
          <p:cNvSpPr/>
          <p:nvPr/>
        </p:nvSpPr>
        <p:spPr>
          <a:xfrm>
            <a:off x="2235480" y="195545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Shape 212"/>
          <p:cNvSpPr/>
          <p:nvPr/>
        </p:nvSpPr>
        <p:spPr>
          <a:xfrm>
            <a:off x="2273852" y="2633536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Shape 213"/>
          <p:cNvSpPr txBox="1"/>
          <p:nvPr/>
        </p:nvSpPr>
        <p:spPr>
          <a:xfrm>
            <a:off x="704122" y="1955456"/>
            <a:ext cx="1289893" cy="278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Administrateur</a:t>
            </a:r>
          </a:p>
        </p:txBody>
      </p:sp>
      <p:sp>
        <p:nvSpPr>
          <p:cNvPr id="1048679" name="Shape 214"/>
          <p:cNvSpPr txBox="1"/>
          <p:nvPr/>
        </p:nvSpPr>
        <p:spPr>
          <a:xfrm>
            <a:off x="2393483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Plateforme</a:t>
            </a:r>
          </a:p>
        </p:txBody>
      </p:sp>
      <p:sp>
        <p:nvSpPr>
          <p:cNvPr id="1048680" name="Shape 216"/>
          <p:cNvSpPr txBox="1"/>
          <p:nvPr/>
        </p:nvSpPr>
        <p:spPr>
          <a:xfrm>
            <a:off x="3699694" y="2132058"/>
            <a:ext cx="1236088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Etudiant</a:t>
            </a:r>
          </a:p>
        </p:txBody>
      </p:sp>
      <p:sp>
        <p:nvSpPr>
          <p:cNvPr id="1048681" name="Shape 217"/>
          <p:cNvSpPr txBox="1"/>
          <p:nvPr/>
        </p:nvSpPr>
        <p:spPr>
          <a:xfrm>
            <a:off x="7163297" y="666525"/>
            <a:ext cx="17366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000" b="1" u="sng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pic>
        <p:nvPicPr>
          <p:cNvPr id="2097158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40" y="1327653"/>
            <a:ext cx="555855" cy="586594"/>
          </a:xfrm>
          <a:prstGeom prst="rect">
            <a:avLst/>
          </a:prstGeom>
        </p:spPr>
      </p:pic>
      <p:pic>
        <p:nvPicPr>
          <p:cNvPr id="2097159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43" y="1582908"/>
            <a:ext cx="682782" cy="588900"/>
          </a:xfrm>
          <a:prstGeom prst="rect">
            <a:avLst/>
          </a:prstGeom>
        </p:spPr>
      </p:pic>
      <p:grpSp>
        <p:nvGrpSpPr>
          <p:cNvPr id="84" name="Groupe 7"/>
          <p:cNvGrpSpPr/>
          <p:nvPr/>
        </p:nvGrpSpPr>
        <p:grpSpPr>
          <a:xfrm>
            <a:off x="716124" y="3202482"/>
            <a:ext cx="1326897" cy="1329091"/>
            <a:chOff x="582748" y="3125012"/>
            <a:chExt cx="1326897" cy="1329091"/>
          </a:xfrm>
        </p:grpSpPr>
        <p:sp>
          <p:nvSpPr>
            <p:cNvPr id="1048687" name="Shape 198"/>
            <p:cNvSpPr/>
            <p:nvPr/>
          </p:nvSpPr>
          <p:spPr>
            <a:xfrm>
              <a:off x="582748" y="3125012"/>
              <a:ext cx="863099" cy="782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838" y="0"/>
                  </a:moveTo>
                  <a:lnTo>
                    <a:pt x="90605" y="0"/>
                  </a:lnTo>
                  <a:lnTo>
                    <a:pt x="93198" y="381"/>
                  </a:lnTo>
                  <a:lnTo>
                    <a:pt x="95792" y="572"/>
                  </a:lnTo>
                  <a:lnTo>
                    <a:pt x="100461" y="953"/>
                  </a:lnTo>
                  <a:lnTo>
                    <a:pt x="105129" y="2098"/>
                  </a:lnTo>
                  <a:lnTo>
                    <a:pt x="109798" y="3052"/>
                  </a:lnTo>
                  <a:lnTo>
                    <a:pt x="114466" y="4578"/>
                  </a:lnTo>
                  <a:lnTo>
                    <a:pt x="120000" y="6486"/>
                  </a:lnTo>
                  <a:lnTo>
                    <a:pt x="115331" y="4960"/>
                  </a:lnTo>
                  <a:lnTo>
                    <a:pt x="110489" y="3624"/>
                  </a:lnTo>
                  <a:lnTo>
                    <a:pt x="105648" y="2861"/>
                  </a:lnTo>
                  <a:lnTo>
                    <a:pt x="100634" y="2289"/>
                  </a:lnTo>
                  <a:lnTo>
                    <a:pt x="98040" y="2098"/>
                  </a:lnTo>
                  <a:lnTo>
                    <a:pt x="95273" y="1717"/>
                  </a:lnTo>
                  <a:lnTo>
                    <a:pt x="92507" y="1717"/>
                  </a:lnTo>
                  <a:lnTo>
                    <a:pt x="89567" y="1717"/>
                  </a:lnTo>
                  <a:lnTo>
                    <a:pt x="84380" y="2289"/>
                  </a:lnTo>
                  <a:lnTo>
                    <a:pt x="79193" y="2861"/>
                  </a:lnTo>
                  <a:lnTo>
                    <a:pt x="74005" y="4006"/>
                  </a:lnTo>
                  <a:lnTo>
                    <a:pt x="68991" y="5151"/>
                  </a:lnTo>
                  <a:lnTo>
                    <a:pt x="63112" y="7058"/>
                  </a:lnTo>
                  <a:lnTo>
                    <a:pt x="57406" y="9538"/>
                  </a:lnTo>
                  <a:lnTo>
                    <a:pt x="52046" y="12209"/>
                  </a:lnTo>
                  <a:lnTo>
                    <a:pt x="46512" y="15453"/>
                  </a:lnTo>
                  <a:lnTo>
                    <a:pt x="41152" y="19077"/>
                  </a:lnTo>
                  <a:lnTo>
                    <a:pt x="36138" y="23084"/>
                  </a:lnTo>
                  <a:lnTo>
                    <a:pt x="31296" y="27662"/>
                  </a:lnTo>
                  <a:lnTo>
                    <a:pt x="26628" y="32432"/>
                  </a:lnTo>
                  <a:lnTo>
                    <a:pt x="21613" y="38728"/>
                  </a:lnTo>
                  <a:lnTo>
                    <a:pt x="17118" y="45214"/>
                  </a:lnTo>
                  <a:lnTo>
                    <a:pt x="13314" y="51891"/>
                  </a:lnTo>
                  <a:lnTo>
                    <a:pt x="9855" y="58950"/>
                  </a:lnTo>
                  <a:lnTo>
                    <a:pt x="6916" y="66200"/>
                  </a:lnTo>
                  <a:lnTo>
                    <a:pt x="4668" y="73640"/>
                  </a:lnTo>
                  <a:lnTo>
                    <a:pt x="2247" y="85087"/>
                  </a:lnTo>
                  <a:lnTo>
                    <a:pt x="864" y="96724"/>
                  </a:lnTo>
                  <a:lnTo>
                    <a:pt x="864" y="108362"/>
                  </a:lnTo>
                  <a:lnTo>
                    <a:pt x="2074" y="120000"/>
                  </a:lnTo>
                  <a:lnTo>
                    <a:pt x="1556" y="116565"/>
                  </a:lnTo>
                  <a:lnTo>
                    <a:pt x="1383" y="115230"/>
                  </a:lnTo>
                  <a:lnTo>
                    <a:pt x="1210" y="113322"/>
                  </a:lnTo>
                  <a:lnTo>
                    <a:pt x="0" y="102257"/>
                  </a:lnTo>
                  <a:lnTo>
                    <a:pt x="0" y="91192"/>
                  </a:lnTo>
                  <a:lnTo>
                    <a:pt x="1383" y="80127"/>
                  </a:lnTo>
                  <a:lnTo>
                    <a:pt x="3631" y="68871"/>
                  </a:lnTo>
                  <a:lnTo>
                    <a:pt x="5706" y="62003"/>
                  </a:lnTo>
                  <a:lnTo>
                    <a:pt x="8472" y="54944"/>
                  </a:lnTo>
                  <a:lnTo>
                    <a:pt x="11757" y="48267"/>
                  </a:lnTo>
                  <a:lnTo>
                    <a:pt x="15561" y="41589"/>
                  </a:lnTo>
                  <a:lnTo>
                    <a:pt x="19884" y="35484"/>
                  </a:lnTo>
                  <a:lnTo>
                    <a:pt x="24726" y="29570"/>
                  </a:lnTo>
                  <a:lnTo>
                    <a:pt x="29221" y="24801"/>
                  </a:lnTo>
                  <a:lnTo>
                    <a:pt x="33717" y="20413"/>
                  </a:lnTo>
                  <a:lnTo>
                    <a:pt x="38559" y="16406"/>
                  </a:lnTo>
                  <a:lnTo>
                    <a:pt x="43573" y="13163"/>
                  </a:lnTo>
                  <a:lnTo>
                    <a:pt x="48933" y="9920"/>
                  </a:lnTo>
                  <a:lnTo>
                    <a:pt x="54293" y="7249"/>
                  </a:lnTo>
                  <a:lnTo>
                    <a:pt x="59654" y="4960"/>
                  </a:lnTo>
                  <a:lnTo>
                    <a:pt x="65360" y="3243"/>
                  </a:lnTo>
                  <a:lnTo>
                    <a:pt x="70201" y="2098"/>
                  </a:lnTo>
                  <a:lnTo>
                    <a:pt x="75216" y="953"/>
                  </a:lnTo>
                  <a:lnTo>
                    <a:pt x="80230" y="381"/>
                  </a:lnTo>
                  <a:lnTo>
                    <a:pt x="85244" y="0"/>
                  </a:lnTo>
                  <a:lnTo>
                    <a:pt x="87838" y="0"/>
                  </a:lnTo>
                  <a:close/>
                </a:path>
              </a:pathLst>
            </a:custGeom>
            <a:solidFill>
              <a:srgbClr val="F7F22E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8" name="Shape 200"/>
            <p:cNvSpPr/>
            <p:nvPr/>
          </p:nvSpPr>
          <p:spPr>
            <a:xfrm>
              <a:off x="587723" y="3136203"/>
              <a:ext cx="1317900" cy="131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339" y="4415"/>
                  </a:moveTo>
                  <a:lnTo>
                    <a:pt x="58754" y="4415"/>
                  </a:lnTo>
                  <a:lnTo>
                    <a:pt x="55358" y="4754"/>
                  </a:lnTo>
                  <a:lnTo>
                    <a:pt x="51962" y="5094"/>
                  </a:lnTo>
                  <a:lnTo>
                    <a:pt x="48679" y="5773"/>
                  </a:lnTo>
                  <a:lnTo>
                    <a:pt x="45169" y="6452"/>
                  </a:lnTo>
                  <a:lnTo>
                    <a:pt x="41773" y="7471"/>
                  </a:lnTo>
                  <a:lnTo>
                    <a:pt x="38377" y="8943"/>
                  </a:lnTo>
                  <a:lnTo>
                    <a:pt x="35094" y="10415"/>
                  </a:lnTo>
                  <a:lnTo>
                    <a:pt x="31924" y="12226"/>
                  </a:lnTo>
                  <a:lnTo>
                    <a:pt x="28754" y="14037"/>
                  </a:lnTo>
                  <a:lnTo>
                    <a:pt x="25698" y="16188"/>
                  </a:lnTo>
                  <a:lnTo>
                    <a:pt x="22981" y="18792"/>
                  </a:lnTo>
                  <a:lnTo>
                    <a:pt x="20150" y="21396"/>
                  </a:lnTo>
                  <a:lnTo>
                    <a:pt x="16415" y="25584"/>
                  </a:lnTo>
                  <a:lnTo>
                    <a:pt x="13245" y="30113"/>
                  </a:lnTo>
                  <a:lnTo>
                    <a:pt x="10415" y="34981"/>
                  </a:lnTo>
                  <a:lnTo>
                    <a:pt x="8264" y="39849"/>
                  </a:lnTo>
                  <a:lnTo>
                    <a:pt x="6452" y="45056"/>
                  </a:lnTo>
                  <a:lnTo>
                    <a:pt x="5320" y="50264"/>
                  </a:lnTo>
                  <a:lnTo>
                    <a:pt x="4754" y="55584"/>
                  </a:lnTo>
                  <a:lnTo>
                    <a:pt x="4415" y="60905"/>
                  </a:lnTo>
                  <a:lnTo>
                    <a:pt x="4867" y="66226"/>
                  </a:lnTo>
                  <a:lnTo>
                    <a:pt x="5773" y="71547"/>
                  </a:lnTo>
                  <a:lnTo>
                    <a:pt x="7018" y="76754"/>
                  </a:lnTo>
                  <a:lnTo>
                    <a:pt x="8943" y="81735"/>
                  </a:lnTo>
                  <a:lnTo>
                    <a:pt x="11320" y="86716"/>
                  </a:lnTo>
                  <a:lnTo>
                    <a:pt x="14037" y="91358"/>
                  </a:lnTo>
                  <a:lnTo>
                    <a:pt x="17547" y="95773"/>
                  </a:lnTo>
                  <a:lnTo>
                    <a:pt x="21396" y="99962"/>
                  </a:lnTo>
                  <a:lnTo>
                    <a:pt x="25132" y="103132"/>
                  </a:lnTo>
                  <a:lnTo>
                    <a:pt x="28867" y="106075"/>
                  </a:lnTo>
                  <a:lnTo>
                    <a:pt x="32943" y="108566"/>
                  </a:lnTo>
                  <a:lnTo>
                    <a:pt x="37132" y="110603"/>
                  </a:lnTo>
                  <a:lnTo>
                    <a:pt x="41433" y="112415"/>
                  </a:lnTo>
                  <a:lnTo>
                    <a:pt x="45849" y="113773"/>
                  </a:lnTo>
                  <a:lnTo>
                    <a:pt x="50377" y="114679"/>
                  </a:lnTo>
                  <a:lnTo>
                    <a:pt x="54905" y="115245"/>
                  </a:lnTo>
                  <a:lnTo>
                    <a:pt x="61018" y="115584"/>
                  </a:lnTo>
                  <a:lnTo>
                    <a:pt x="67132" y="115018"/>
                  </a:lnTo>
                  <a:lnTo>
                    <a:pt x="73018" y="114000"/>
                  </a:lnTo>
                  <a:lnTo>
                    <a:pt x="79018" y="112301"/>
                  </a:lnTo>
                  <a:lnTo>
                    <a:pt x="84566" y="109811"/>
                  </a:lnTo>
                  <a:lnTo>
                    <a:pt x="90000" y="106641"/>
                  </a:lnTo>
                  <a:lnTo>
                    <a:pt x="93396" y="104264"/>
                  </a:lnTo>
                  <a:lnTo>
                    <a:pt x="96679" y="101660"/>
                  </a:lnTo>
                  <a:lnTo>
                    <a:pt x="99849" y="98716"/>
                  </a:lnTo>
                  <a:lnTo>
                    <a:pt x="103698" y="94415"/>
                  </a:lnTo>
                  <a:lnTo>
                    <a:pt x="106867" y="89886"/>
                  </a:lnTo>
                  <a:lnTo>
                    <a:pt x="109584" y="85018"/>
                  </a:lnTo>
                  <a:lnTo>
                    <a:pt x="111735" y="80150"/>
                  </a:lnTo>
                  <a:lnTo>
                    <a:pt x="113547" y="74943"/>
                  </a:lnTo>
                  <a:lnTo>
                    <a:pt x="114679" y="69735"/>
                  </a:lnTo>
                  <a:lnTo>
                    <a:pt x="115245" y="64415"/>
                  </a:lnTo>
                  <a:lnTo>
                    <a:pt x="115584" y="59094"/>
                  </a:lnTo>
                  <a:lnTo>
                    <a:pt x="115132" y="53773"/>
                  </a:lnTo>
                  <a:lnTo>
                    <a:pt x="114339" y="48452"/>
                  </a:lnTo>
                  <a:lnTo>
                    <a:pt x="112981" y="43358"/>
                  </a:lnTo>
                  <a:lnTo>
                    <a:pt x="111169" y="38264"/>
                  </a:lnTo>
                  <a:lnTo>
                    <a:pt x="108679" y="33396"/>
                  </a:lnTo>
                  <a:lnTo>
                    <a:pt x="105962" y="28754"/>
                  </a:lnTo>
                  <a:lnTo>
                    <a:pt x="102566" y="24339"/>
                  </a:lnTo>
                  <a:lnTo>
                    <a:pt x="98716" y="20150"/>
                  </a:lnTo>
                  <a:lnTo>
                    <a:pt x="95094" y="16867"/>
                  </a:lnTo>
                  <a:lnTo>
                    <a:pt x="91132" y="13924"/>
                  </a:lnTo>
                  <a:lnTo>
                    <a:pt x="87056" y="11547"/>
                  </a:lnTo>
                  <a:lnTo>
                    <a:pt x="82867" y="9396"/>
                  </a:lnTo>
                  <a:lnTo>
                    <a:pt x="78566" y="7584"/>
                  </a:lnTo>
                  <a:lnTo>
                    <a:pt x="74150" y="6226"/>
                  </a:lnTo>
                  <a:lnTo>
                    <a:pt x="69622" y="5320"/>
                  </a:lnTo>
                  <a:lnTo>
                    <a:pt x="65094" y="4754"/>
                  </a:lnTo>
                  <a:lnTo>
                    <a:pt x="63509" y="4641"/>
                  </a:lnTo>
                  <a:lnTo>
                    <a:pt x="61924" y="4415"/>
                  </a:lnTo>
                  <a:lnTo>
                    <a:pt x="60339" y="4415"/>
                  </a:lnTo>
                  <a:close/>
                  <a:moveTo>
                    <a:pt x="60113" y="0"/>
                  </a:moveTo>
                  <a:lnTo>
                    <a:pt x="61924" y="0"/>
                  </a:lnTo>
                  <a:lnTo>
                    <a:pt x="63735" y="226"/>
                  </a:lnTo>
                  <a:lnTo>
                    <a:pt x="65433" y="339"/>
                  </a:lnTo>
                  <a:lnTo>
                    <a:pt x="70415" y="905"/>
                  </a:lnTo>
                  <a:lnTo>
                    <a:pt x="75283" y="2037"/>
                  </a:lnTo>
                  <a:lnTo>
                    <a:pt x="80150" y="3509"/>
                  </a:lnTo>
                  <a:lnTo>
                    <a:pt x="84792" y="5320"/>
                  </a:lnTo>
                  <a:lnTo>
                    <a:pt x="89207" y="7584"/>
                  </a:lnTo>
                  <a:lnTo>
                    <a:pt x="93622" y="10301"/>
                  </a:lnTo>
                  <a:lnTo>
                    <a:pt x="97811" y="13471"/>
                  </a:lnTo>
                  <a:lnTo>
                    <a:pt x="101773" y="16981"/>
                  </a:lnTo>
                  <a:lnTo>
                    <a:pt x="105962" y="21396"/>
                  </a:lnTo>
                  <a:lnTo>
                    <a:pt x="109584" y="26264"/>
                  </a:lnTo>
                  <a:lnTo>
                    <a:pt x="112641" y="31245"/>
                  </a:lnTo>
                  <a:lnTo>
                    <a:pt x="115132" y="36566"/>
                  </a:lnTo>
                  <a:lnTo>
                    <a:pt x="117169" y="42000"/>
                  </a:lnTo>
                  <a:lnTo>
                    <a:pt x="118641" y="47660"/>
                  </a:lnTo>
                  <a:lnTo>
                    <a:pt x="119547" y="53320"/>
                  </a:lnTo>
                  <a:lnTo>
                    <a:pt x="120000" y="58981"/>
                  </a:lnTo>
                  <a:lnTo>
                    <a:pt x="119773" y="64867"/>
                  </a:lnTo>
                  <a:lnTo>
                    <a:pt x="118981" y="70528"/>
                  </a:lnTo>
                  <a:lnTo>
                    <a:pt x="117735" y="76188"/>
                  </a:lnTo>
                  <a:lnTo>
                    <a:pt x="115924" y="81622"/>
                  </a:lnTo>
                  <a:lnTo>
                    <a:pt x="113547" y="87056"/>
                  </a:lnTo>
                  <a:lnTo>
                    <a:pt x="110603" y="92264"/>
                  </a:lnTo>
                  <a:lnTo>
                    <a:pt x="107094" y="97132"/>
                  </a:lnTo>
                  <a:lnTo>
                    <a:pt x="103018" y="101773"/>
                  </a:lnTo>
                  <a:lnTo>
                    <a:pt x="99735" y="104943"/>
                  </a:lnTo>
                  <a:lnTo>
                    <a:pt x="96226" y="107886"/>
                  </a:lnTo>
                  <a:lnTo>
                    <a:pt x="92377" y="110490"/>
                  </a:lnTo>
                  <a:lnTo>
                    <a:pt x="88641" y="112754"/>
                  </a:lnTo>
                  <a:lnTo>
                    <a:pt x="84566" y="114792"/>
                  </a:lnTo>
                  <a:lnTo>
                    <a:pt x="80490" y="116490"/>
                  </a:lnTo>
                  <a:lnTo>
                    <a:pt x="74150" y="118301"/>
                  </a:lnTo>
                  <a:lnTo>
                    <a:pt x="67698" y="119433"/>
                  </a:lnTo>
                  <a:lnTo>
                    <a:pt x="61132" y="120000"/>
                  </a:lnTo>
                  <a:lnTo>
                    <a:pt x="54566" y="119773"/>
                  </a:lnTo>
                  <a:lnTo>
                    <a:pt x="49584" y="119094"/>
                  </a:lnTo>
                  <a:lnTo>
                    <a:pt x="44830" y="118075"/>
                  </a:lnTo>
                  <a:lnTo>
                    <a:pt x="40075" y="116603"/>
                  </a:lnTo>
                  <a:lnTo>
                    <a:pt x="35320" y="114679"/>
                  </a:lnTo>
                  <a:lnTo>
                    <a:pt x="30792" y="112415"/>
                  </a:lnTo>
                  <a:lnTo>
                    <a:pt x="26377" y="109698"/>
                  </a:lnTo>
                  <a:lnTo>
                    <a:pt x="22188" y="106641"/>
                  </a:lnTo>
                  <a:lnTo>
                    <a:pt x="18226" y="103132"/>
                  </a:lnTo>
                  <a:lnTo>
                    <a:pt x="14037" y="98603"/>
                  </a:lnTo>
                  <a:lnTo>
                    <a:pt x="10415" y="93849"/>
                  </a:lnTo>
                  <a:lnTo>
                    <a:pt x="7358" y="88754"/>
                  </a:lnTo>
                  <a:lnTo>
                    <a:pt x="4867" y="83547"/>
                  </a:lnTo>
                  <a:lnTo>
                    <a:pt x="2830" y="78000"/>
                  </a:lnTo>
                  <a:lnTo>
                    <a:pt x="1358" y="72452"/>
                  </a:lnTo>
                  <a:lnTo>
                    <a:pt x="452" y="66679"/>
                  </a:lnTo>
                  <a:lnTo>
                    <a:pt x="0" y="61018"/>
                  </a:lnTo>
                  <a:lnTo>
                    <a:pt x="339" y="55245"/>
                  </a:lnTo>
                  <a:lnTo>
                    <a:pt x="1018" y="49471"/>
                  </a:lnTo>
                  <a:lnTo>
                    <a:pt x="2264" y="43811"/>
                  </a:lnTo>
                  <a:lnTo>
                    <a:pt x="4075" y="38377"/>
                  </a:lnTo>
                  <a:lnTo>
                    <a:pt x="6452" y="32943"/>
                  </a:lnTo>
                  <a:lnTo>
                    <a:pt x="9396" y="27735"/>
                  </a:lnTo>
                  <a:lnTo>
                    <a:pt x="12905" y="22981"/>
                  </a:lnTo>
                  <a:lnTo>
                    <a:pt x="16981" y="18226"/>
                  </a:lnTo>
                  <a:lnTo>
                    <a:pt x="20037" y="15396"/>
                  </a:lnTo>
                  <a:lnTo>
                    <a:pt x="23207" y="12679"/>
                  </a:lnTo>
                  <a:lnTo>
                    <a:pt x="26490" y="10301"/>
                  </a:lnTo>
                  <a:lnTo>
                    <a:pt x="30000" y="8150"/>
                  </a:lnTo>
                  <a:lnTo>
                    <a:pt x="33622" y="6226"/>
                  </a:lnTo>
                  <a:lnTo>
                    <a:pt x="37132" y="4641"/>
                  </a:lnTo>
                  <a:lnTo>
                    <a:pt x="40867" y="3169"/>
                  </a:lnTo>
                  <a:lnTo>
                    <a:pt x="44716" y="2037"/>
                  </a:lnTo>
                  <a:lnTo>
                    <a:pt x="48000" y="1358"/>
                  </a:lnTo>
                  <a:lnTo>
                    <a:pt x="51396" y="679"/>
                  </a:lnTo>
                  <a:lnTo>
                    <a:pt x="54792" y="339"/>
                  </a:lnTo>
                  <a:lnTo>
                    <a:pt x="58188" y="0"/>
                  </a:lnTo>
                  <a:lnTo>
                    <a:pt x="6011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roupe 6"/>
            <p:cNvGrpSpPr/>
            <p:nvPr/>
          </p:nvGrpSpPr>
          <p:grpSpPr>
            <a:xfrm>
              <a:off x="640979" y="3185271"/>
              <a:ext cx="1268666" cy="1232150"/>
              <a:chOff x="592666" y="3165652"/>
              <a:chExt cx="1268666" cy="1232150"/>
            </a:xfrm>
          </p:grpSpPr>
          <p:sp>
            <p:nvSpPr>
              <p:cNvPr id="1048689" name="Shape 193"/>
              <p:cNvSpPr/>
              <p:nvPr/>
            </p:nvSpPr>
            <p:spPr>
              <a:xfrm>
                <a:off x="607073" y="3165652"/>
                <a:ext cx="1211400" cy="12027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0" name="Shape 199"/>
              <p:cNvSpPr/>
              <p:nvPr/>
            </p:nvSpPr>
            <p:spPr>
              <a:xfrm>
                <a:off x="641195" y="3207088"/>
                <a:ext cx="1220137" cy="119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319" y="0"/>
                    </a:moveTo>
                    <a:lnTo>
                      <a:pt x="80490" y="1618"/>
                    </a:lnTo>
                    <a:lnTo>
                      <a:pt x="86134" y="3983"/>
                    </a:lnTo>
                    <a:lnTo>
                      <a:pt x="91533" y="6970"/>
                    </a:lnTo>
                    <a:lnTo>
                      <a:pt x="96809" y="10705"/>
                    </a:lnTo>
                    <a:lnTo>
                      <a:pt x="101717" y="15062"/>
                    </a:lnTo>
                    <a:lnTo>
                      <a:pt x="105889" y="19668"/>
                    </a:lnTo>
                    <a:lnTo>
                      <a:pt x="109570" y="24522"/>
                    </a:lnTo>
                    <a:lnTo>
                      <a:pt x="112515" y="29626"/>
                    </a:lnTo>
                    <a:lnTo>
                      <a:pt x="115214" y="34979"/>
                    </a:lnTo>
                    <a:lnTo>
                      <a:pt x="117177" y="40580"/>
                    </a:lnTo>
                    <a:lnTo>
                      <a:pt x="118650" y="46182"/>
                    </a:lnTo>
                    <a:lnTo>
                      <a:pt x="119509" y="52033"/>
                    </a:lnTo>
                    <a:lnTo>
                      <a:pt x="120000" y="57883"/>
                    </a:lnTo>
                    <a:lnTo>
                      <a:pt x="119631" y="63734"/>
                    </a:lnTo>
                    <a:lnTo>
                      <a:pt x="119018" y="69585"/>
                    </a:lnTo>
                    <a:lnTo>
                      <a:pt x="117791" y="75311"/>
                    </a:lnTo>
                    <a:lnTo>
                      <a:pt x="115828" y="81037"/>
                    </a:lnTo>
                    <a:lnTo>
                      <a:pt x="113496" y="86390"/>
                    </a:lnTo>
                    <a:lnTo>
                      <a:pt x="110552" y="91742"/>
                    </a:lnTo>
                    <a:lnTo>
                      <a:pt x="107116" y="96721"/>
                    </a:lnTo>
                    <a:lnTo>
                      <a:pt x="102944" y="101452"/>
                    </a:lnTo>
                    <a:lnTo>
                      <a:pt x="99509" y="104688"/>
                    </a:lnTo>
                    <a:lnTo>
                      <a:pt x="95950" y="107551"/>
                    </a:lnTo>
                    <a:lnTo>
                      <a:pt x="92269" y="110165"/>
                    </a:lnTo>
                    <a:lnTo>
                      <a:pt x="86380" y="113651"/>
                    </a:lnTo>
                    <a:lnTo>
                      <a:pt x="80368" y="116390"/>
                    </a:lnTo>
                    <a:lnTo>
                      <a:pt x="73865" y="118257"/>
                    </a:lnTo>
                    <a:lnTo>
                      <a:pt x="67484" y="119377"/>
                    </a:lnTo>
                    <a:lnTo>
                      <a:pt x="60858" y="120000"/>
                    </a:lnTo>
                    <a:lnTo>
                      <a:pt x="54233" y="119626"/>
                    </a:lnTo>
                    <a:lnTo>
                      <a:pt x="49325" y="119004"/>
                    </a:lnTo>
                    <a:lnTo>
                      <a:pt x="44417" y="118008"/>
                    </a:lnTo>
                    <a:lnTo>
                      <a:pt x="39631" y="116514"/>
                    </a:lnTo>
                    <a:lnTo>
                      <a:pt x="34969" y="114522"/>
                    </a:lnTo>
                    <a:lnTo>
                      <a:pt x="30429" y="112282"/>
                    </a:lnTo>
                    <a:lnTo>
                      <a:pt x="26012" y="109543"/>
                    </a:lnTo>
                    <a:lnTo>
                      <a:pt x="21963" y="106307"/>
                    </a:lnTo>
                    <a:lnTo>
                      <a:pt x="17914" y="102821"/>
                    </a:lnTo>
                    <a:lnTo>
                      <a:pt x="14601" y="99460"/>
                    </a:lnTo>
                    <a:lnTo>
                      <a:pt x="11779" y="95850"/>
                    </a:lnTo>
                    <a:lnTo>
                      <a:pt x="9325" y="92116"/>
                    </a:lnTo>
                    <a:lnTo>
                      <a:pt x="6993" y="88381"/>
                    </a:lnTo>
                    <a:lnTo>
                      <a:pt x="5030" y="84398"/>
                    </a:lnTo>
                    <a:lnTo>
                      <a:pt x="3435" y="80290"/>
                    </a:lnTo>
                    <a:lnTo>
                      <a:pt x="2085" y="76182"/>
                    </a:lnTo>
                    <a:lnTo>
                      <a:pt x="981" y="71825"/>
                    </a:lnTo>
                    <a:lnTo>
                      <a:pt x="0" y="67468"/>
                    </a:lnTo>
                    <a:lnTo>
                      <a:pt x="1104" y="71576"/>
                    </a:lnTo>
                    <a:lnTo>
                      <a:pt x="2331" y="75560"/>
                    </a:lnTo>
                    <a:lnTo>
                      <a:pt x="3926" y="79668"/>
                    </a:lnTo>
                    <a:lnTo>
                      <a:pt x="5889" y="83402"/>
                    </a:lnTo>
                    <a:lnTo>
                      <a:pt x="8098" y="87012"/>
                    </a:lnTo>
                    <a:lnTo>
                      <a:pt x="10552" y="90622"/>
                    </a:lnTo>
                    <a:lnTo>
                      <a:pt x="13251" y="93983"/>
                    </a:lnTo>
                    <a:lnTo>
                      <a:pt x="16319" y="97344"/>
                    </a:lnTo>
                    <a:lnTo>
                      <a:pt x="20122" y="100580"/>
                    </a:lnTo>
                    <a:lnTo>
                      <a:pt x="24171" y="103692"/>
                    </a:lnTo>
                    <a:lnTo>
                      <a:pt x="28343" y="106307"/>
                    </a:lnTo>
                    <a:lnTo>
                      <a:pt x="32760" y="108547"/>
                    </a:lnTo>
                    <a:lnTo>
                      <a:pt x="37177" y="110414"/>
                    </a:lnTo>
                    <a:lnTo>
                      <a:pt x="41840" y="111784"/>
                    </a:lnTo>
                    <a:lnTo>
                      <a:pt x="46503" y="112904"/>
                    </a:lnTo>
                    <a:lnTo>
                      <a:pt x="51288" y="113402"/>
                    </a:lnTo>
                    <a:lnTo>
                      <a:pt x="57546" y="113651"/>
                    </a:lnTo>
                    <a:lnTo>
                      <a:pt x="63926" y="113278"/>
                    </a:lnTo>
                    <a:lnTo>
                      <a:pt x="70061" y="112033"/>
                    </a:lnTo>
                    <a:lnTo>
                      <a:pt x="76196" y="110165"/>
                    </a:lnTo>
                    <a:lnTo>
                      <a:pt x="82085" y="107676"/>
                    </a:lnTo>
                    <a:lnTo>
                      <a:pt x="87730" y="104439"/>
                    </a:lnTo>
                    <a:lnTo>
                      <a:pt x="93128" y="100456"/>
                    </a:lnTo>
                    <a:lnTo>
                      <a:pt x="98036" y="95850"/>
                    </a:lnTo>
                    <a:lnTo>
                      <a:pt x="101840" y="91493"/>
                    </a:lnTo>
                    <a:lnTo>
                      <a:pt x="105276" y="86639"/>
                    </a:lnTo>
                    <a:lnTo>
                      <a:pt x="107975" y="81535"/>
                    </a:lnTo>
                    <a:lnTo>
                      <a:pt x="110306" y="76307"/>
                    </a:lnTo>
                    <a:lnTo>
                      <a:pt x="112147" y="70829"/>
                    </a:lnTo>
                    <a:lnTo>
                      <a:pt x="113374" y="65477"/>
                    </a:lnTo>
                    <a:lnTo>
                      <a:pt x="114110" y="59751"/>
                    </a:lnTo>
                    <a:lnTo>
                      <a:pt x="114233" y="54149"/>
                    </a:lnTo>
                    <a:lnTo>
                      <a:pt x="113987" y="48423"/>
                    </a:lnTo>
                    <a:lnTo>
                      <a:pt x="113006" y="42946"/>
                    </a:lnTo>
                    <a:lnTo>
                      <a:pt x="111656" y="37468"/>
                    </a:lnTo>
                    <a:lnTo>
                      <a:pt x="109693" y="32240"/>
                    </a:lnTo>
                    <a:lnTo>
                      <a:pt x="107239" y="27012"/>
                    </a:lnTo>
                    <a:lnTo>
                      <a:pt x="104171" y="22033"/>
                    </a:lnTo>
                    <a:lnTo>
                      <a:pt x="100736" y="17302"/>
                    </a:lnTo>
                    <a:lnTo>
                      <a:pt x="96687" y="12946"/>
                    </a:lnTo>
                    <a:lnTo>
                      <a:pt x="92024" y="8838"/>
                    </a:lnTo>
                    <a:lnTo>
                      <a:pt x="87116" y="5352"/>
                    </a:lnTo>
                    <a:lnTo>
                      <a:pt x="81840" y="2365"/>
                    </a:lnTo>
                    <a:lnTo>
                      <a:pt x="76319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1" name="Shape 215"/>
              <p:cNvSpPr txBox="1"/>
              <p:nvPr/>
            </p:nvSpPr>
            <p:spPr>
              <a:xfrm>
                <a:off x="592666" y="3848210"/>
                <a:ext cx="113242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000" b="0" i="0" u="none" strike="noStrike" cap="none" dirty="0">
                    <a:solidFill>
                      <a:srgbClr val="7F7F7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Secrétaire</a:t>
                </a:r>
                <a:endParaRPr lang="en" sz="1000" b="0" i="0" u="none" strike="noStrike" cap="none" dirty="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2097161" name="Image 7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9387" y="3296187"/>
                <a:ext cx="637764" cy="628781"/>
              </a:xfrm>
              <a:prstGeom prst="rect">
                <a:avLst/>
              </a:prstGeom>
            </p:spPr>
          </p:pic>
        </p:grpSp>
      </p:grpSp>
      <p:sp>
        <p:nvSpPr>
          <p:cNvPr id="1048692" name="Shape 207"/>
          <p:cNvSpPr/>
          <p:nvPr/>
        </p:nvSpPr>
        <p:spPr>
          <a:xfrm rot="3328333">
            <a:off x="1982785" y="2838225"/>
            <a:ext cx="242089" cy="7285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3" name="Shape 198"/>
          <p:cNvSpPr/>
          <p:nvPr/>
        </p:nvSpPr>
        <p:spPr>
          <a:xfrm>
            <a:off x="3895301" y="2802368"/>
            <a:ext cx="777233" cy="6578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4" name="Shape 200"/>
          <p:cNvSpPr/>
          <p:nvPr/>
        </p:nvSpPr>
        <p:spPr>
          <a:xfrm>
            <a:off x="3899781" y="2811781"/>
            <a:ext cx="1186787" cy="1108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roupe 82"/>
          <p:cNvGrpSpPr/>
          <p:nvPr/>
        </p:nvGrpSpPr>
        <p:grpSpPr>
          <a:xfrm>
            <a:off x="3895301" y="2889044"/>
            <a:ext cx="1159222" cy="1062113"/>
            <a:chOff x="592666" y="3105644"/>
            <a:chExt cx="1287290" cy="1262708"/>
          </a:xfrm>
        </p:grpSpPr>
        <p:sp>
          <p:nvSpPr>
            <p:cNvPr id="1048695" name="Shape 193"/>
            <p:cNvSpPr/>
            <p:nvPr/>
          </p:nvSpPr>
          <p:spPr>
            <a:xfrm>
              <a:off x="607073" y="3165652"/>
              <a:ext cx="1211400" cy="120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6" name="Shape 199"/>
            <p:cNvSpPr/>
            <p:nvPr/>
          </p:nvSpPr>
          <p:spPr>
            <a:xfrm>
              <a:off x="659819" y="3105644"/>
              <a:ext cx="1220137" cy="11907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319" y="0"/>
                  </a:moveTo>
                  <a:lnTo>
                    <a:pt x="80490" y="1618"/>
                  </a:lnTo>
                  <a:lnTo>
                    <a:pt x="86134" y="3983"/>
                  </a:lnTo>
                  <a:lnTo>
                    <a:pt x="91533" y="6970"/>
                  </a:lnTo>
                  <a:lnTo>
                    <a:pt x="96809" y="10705"/>
                  </a:lnTo>
                  <a:lnTo>
                    <a:pt x="101717" y="15062"/>
                  </a:lnTo>
                  <a:lnTo>
                    <a:pt x="105889" y="19668"/>
                  </a:lnTo>
                  <a:lnTo>
                    <a:pt x="109570" y="24522"/>
                  </a:lnTo>
                  <a:lnTo>
                    <a:pt x="112515" y="29626"/>
                  </a:lnTo>
                  <a:lnTo>
                    <a:pt x="115214" y="34979"/>
                  </a:lnTo>
                  <a:lnTo>
                    <a:pt x="117177" y="40580"/>
                  </a:lnTo>
                  <a:lnTo>
                    <a:pt x="118650" y="46182"/>
                  </a:lnTo>
                  <a:lnTo>
                    <a:pt x="119509" y="52033"/>
                  </a:lnTo>
                  <a:lnTo>
                    <a:pt x="120000" y="57883"/>
                  </a:lnTo>
                  <a:lnTo>
                    <a:pt x="119631" y="63734"/>
                  </a:lnTo>
                  <a:lnTo>
                    <a:pt x="119018" y="69585"/>
                  </a:lnTo>
                  <a:lnTo>
                    <a:pt x="117791" y="75311"/>
                  </a:lnTo>
                  <a:lnTo>
                    <a:pt x="115828" y="81037"/>
                  </a:lnTo>
                  <a:lnTo>
                    <a:pt x="113496" y="86390"/>
                  </a:lnTo>
                  <a:lnTo>
                    <a:pt x="110552" y="91742"/>
                  </a:lnTo>
                  <a:lnTo>
                    <a:pt x="107116" y="96721"/>
                  </a:lnTo>
                  <a:lnTo>
                    <a:pt x="102944" y="101452"/>
                  </a:lnTo>
                  <a:lnTo>
                    <a:pt x="99509" y="104688"/>
                  </a:lnTo>
                  <a:lnTo>
                    <a:pt x="95950" y="107551"/>
                  </a:lnTo>
                  <a:lnTo>
                    <a:pt x="92269" y="110165"/>
                  </a:lnTo>
                  <a:lnTo>
                    <a:pt x="86380" y="113651"/>
                  </a:lnTo>
                  <a:lnTo>
                    <a:pt x="80368" y="116390"/>
                  </a:lnTo>
                  <a:lnTo>
                    <a:pt x="73865" y="118257"/>
                  </a:lnTo>
                  <a:lnTo>
                    <a:pt x="67484" y="119377"/>
                  </a:lnTo>
                  <a:lnTo>
                    <a:pt x="60858" y="120000"/>
                  </a:lnTo>
                  <a:lnTo>
                    <a:pt x="54233" y="119626"/>
                  </a:lnTo>
                  <a:lnTo>
                    <a:pt x="49325" y="119004"/>
                  </a:lnTo>
                  <a:lnTo>
                    <a:pt x="44417" y="118008"/>
                  </a:lnTo>
                  <a:lnTo>
                    <a:pt x="39631" y="116514"/>
                  </a:lnTo>
                  <a:lnTo>
                    <a:pt x="34969" y="114522"/>
                  </a:lnTo>
                  <a:lnTo>
                    <a:pt x="30429" y="112282"/>
                  </a:lnTo>
                  <a:lnTo>
                    <a:pt x="26012" y="109543"/>
                  </a:lnTo>
                  <a:lnTo>
                    <a:pt x="21963" y="106307"/>
                  </a:lnTo>
                  <a:lnTo>
                    <a:pt x="17914" y="102821"/>
                  </a:lnTo>
                  <a:lnTo>
                    <a:pt x="14601" y="99460"/>
                  </a:lnTo>
                  <a:lnTo>
                    <a:pt x="11779" y="95850"/>
                  </a:lnTo>
                  <a:lnTo>
                    <a:pt x="9325" y="92116"/>
                  </a:lnTo>
                  <a:lnTo>
                    <a:pt x="6993" y="88381"/>
                  </a:lnTo>
                  <a:lnTo>
                    <a:pt x="5030" y="84398"/>
                  </a:lnTo>
                  <a:lnTo>
                    <a:pt x="3435" y="80290"/>
                  </a:lnTo>
                  <a:lnTo>
                    <a:pt x="2085" y="76182"/>
                  </a:lnTo>
                  <a:lnTo>
                    <a:pt x="981" y="71825"/>
                  </a:lnTo>
                  <a:lnTo>
                    <a:pt x="0" y="67468"/>
                  </a:lnTo>
                  <a:lnTo>
                    <a:pt x="1104" y="71576"/>
                  </a:lnTo>
                  <a:lnTo>
                    <a:pt x="2331" y="75560"/>
                  </a:lnTo>
                  <a:lnTo>
                    <a:pt x="3926" y="79668"/>
                  </a:lnTo>
                  <a:lnTo>
                    <a:pt x="5889" y="83402"/>
                  </a:lnTo>
                  <a:lnTo>
                    <a:pt x="8098" y="87012"/>
                  </a:lnTo>
                  <a:lnTo>
                    <a:pt x="10552" y="90622"/>
                  </a:lnTo>
                  <a:lnTo>
                    <a:pt x="13251" y="93983"/>
                  </a:lnTo>
                  <a:lnTo>
                    <a:pt x="16319" y="97344"/>
                  </a:lnTo>
                  <a:lnTo>
                    <a:pt x="20122" y="100580"/>
                  </a:lnTo>
                  <a:lnTo>
                    <a:pt x="24171" y="103692"/>
                  </a:lnTo>
                  <a:lnTo>
                    <a:pt x="28343" y="106307"/>
                  </a:lnTo>
                  <a:lnTo>
                    <a:pt x="32760" y="108547"/>
                  </a:lnTo>
                  <a:lnTo>
                    <a:pt x="37177" y="110414"/>
                  </a:lnTo>
                  <a:lnTo>
                    <a:pt x="41840" y="111784"/>
                  </a:lnTo>
                  <a:lnTo>
                    <a:pt x="46503" y="112904"/>
                  </a:lnTo>
                  <a:lnTo>
                    <a:pt x="51288" y="113402"/>
                  </a:lnTo>
                  <a:lnTo>
                    <a:pt x="57546" y="113651"/>
                  </a:lnTo>
                  <a:lnTo>
                    <a:pt x="63926" y="113278"/>
                  </a:lnTo>
                  <a:lnTo>
                    <a:pt x="70061" y="112033"/>
                  </a:lnTo>
                  <a:lnTo>
                    <a:pt x="76196" y="110165"/>
                  </a:lnTo>
                  <a:lnTo>
                    <a:pt x="82085" y="107676"/>
                  </a:lnTo>
                  <a:lnTo>
                    <a:pt x="87730" y="104439"/>
                  </a:lnTo>
                  <a:lnTo>
                    <a:pt x="93128" y="100456"/>
                  </a:lnTo>
                  <a:lnTo>
                    <a:pt x="98036" y="95850"/>
                  </a:lnTo>
                  <a:lnTo>
                    <a:pt x="101840" y="91493"/>
                  </a:lnTo>
                  <a:lnTo>
                    <a:pt x="105276" y="86639"/>
                  </a:lnTo>
                  <a:lnTo>
                    <a:pt x="107975" y="81535"/>
                  </a:lnTo>
                  <a:lnTo>
                    <a:pt x="110306" y="76307"/>
                  </a:lnTo>
                  <a:lnTo>
                    <a:pt x="112147" y="70829"/>
                  </a:lnTo>
                  <a:lnTo>
                    <a:pt x="113374" y="65477"/>
                  </a:lnTo>
                  <a:lnTo>
                    <a:pt x="114110" y="59751"/>
                  </a:lnTo>
                  <a:lnTo>
                    <a:pt x="114233" y="54149"/>
                  </a:lnTo>
                  <a:lnTo>
                    <a:pt x="113987" y="48423"/>
                  </a:lnTo>
                  <a:lnTo>
                    <a:pt x="113006" y="42946"/>
                  </a:lnTo>
                  <a:lnTo>
                    <a:pt x="111656" y="37468"/>
                  </a:lnTo>
                  <a:lnTo>
                    <a:pt x="109693" y="32240"/>
                  </a:lnTo>
                  <a:lnTo>
                    <a:pt x="107239" y="27012"/>
                  </a:lnTo>
                  <a:lnTo>
                    <a:pt x="104171" y="22033"/>
                  </a:lnTo>
                  <a:lnTo>
                    <a:pt x="100736" y="17302"/>
                  </a:lnTo>
                  <a:lnTo>
                    <a:pt x="96687" y="12946"/>
                  </a:lnTo>
                  <a:lnTo>
                    <a:pt x="92024" y="8838"/>
                  </a:lnTo>
                  <a:lnTo>
                    <a:pt x="87116" y="5352"/>
                  </a:lnTo>
                  <a:lnTo>
                    <a:pt x="81840" y="2365"/>
                  </a:lnTo>
                  <a:lnTo>
                    <a:pt x="76319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7" name="Shape 215"/>
            <p:cNvSpPr txBox="1"/>
            <p:nvPr/>
          </p:nvSpPr>
          <p:spPr>
            <a:xfrm>
              <a:off x="592666" y="3848210"/>
              <a:ext cx="1132420" cy="265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000" b="0" i="0" u="none" strike="noStrike" cap="none" dirty="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Enseignant</a:t>
              </a:r>
              <a:endParaRPr lang="en" sz="10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97162" name="Image 8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006" y="3195123"/>
              <a:ext cx="637764" cy="628781"/>
            </a:xfrm>
            <a:prstGeom prst="rect">
              <a:avLst/>
            </a:prstGeom>
          </p:spPr>
        </p:pic>
      </p:grpSp>
      <p:sp>
        <p:nvSpPr>
          <p:cNvPr id="1048698" name="Shape 207"/>
          <p:cNvSpPr/>
          <p:nvPr/>
        </p:nvSpPr>
        <p:spPr>
          <a:xfrm rot="18319265">
            <a:off x="3615454" y="2703732"/>
            <a:ext cx="242089" cy="5881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416" y="2234168"/>
            <a:ext cx="726551" cy="581820"/>
          </a:xfrm>
          <a:prstGeom prst="rect">
            <a:avLst/>
          </a:prstGeom>
        </p:spPr>
      </p:pic>
      <p:sp>
        <p:nvSpPr>
          <p:cNvPr id="1048699" name="ZoneTexte 6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9" grpId="0"/>
      <p:bldP spid="1048660" grpId="0" animBg="1"/>
      <p:bldP spid="1048662" grpId="0" animBg="1"/>
      <p:bldP spid="1048663" grpId="0" animBg="1"/>
      <p:bldP spid="1048664" grpId="0" animBg="1"/>
      <p:bldP spid="1048665" grpId="0" animBg="1"/>
      <p:bldP spid="1048666" grpId="0" animBg="1"/>
      <p:bldP spid="1048667" grpId="0" animBg="1"/>
      <p:bldP spid="1048668" grpId="0" animBg="1"/>
      <p:bldP spid="1048678" grpId="0"/>
      <p:bldP spid="1048680" grpId="0"/>
      <p:bldP spid="1048693" grpId="0" animBg="1"/>
      <p:bldP spid="10486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Shape 87"/>
          <p:cNvSpPr txBox="1">
            <a:spLocks noGrp="1"/>
          </p:cNvSpPr>
          <p:nvPr>
            <p:ph type="title"/>
          </p:nvPr>
        </p:nvSpPr>
        <p:spPr>
          <a:xfrm>
            <a:off x="114448" y="400050"/>
            <a:ext cx="5819625" cy="10077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A partir du langage UML, nous avons modélisé la solution en utilisant 3 types de diagrammes :</a:t>
            </a:r>
            <a:endParaRPr lang="e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194305" name="Diagramm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529605"/>
              </p:ext>
            </p:extLst>
          </p:nvPr>
        </p:nvGraphicFramePr>
        <p:xfrm>
          <a:off x="114448" y="1560174"/>
          <a:ext cx="6096000" cy="315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48703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4305">
                                            <p:graphicEl>
                                              <a:dgm id="{E6DB7016-9570-4019-A1AB-4B11256635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4305">
                                            <p:graphicEl>
                                              <a:dgm id="{101CC9B5-99B9-426A-AF07-A1A944938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4305">
                                            <p:graphicEl>
                                              <a:dgm id="{3C5BCB44-4917-437A-9E34-EDD1A465C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94305">
                                            <p:graphicEl>
                                              <a:dgm id="{B85382A4-4AB8-488A-8650-63A48287FE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94305">
                                            <p:graphicEl>
                                              <a:dgm id="{C206B8DC-B326-4120-A19B-B394343290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94305">
                                            <p:graphicEl>
                                              <a:dgm id="{874DE02A-DF25-4032-9E81-634A22B07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/>
      <p:bldGraphic spid="419430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CAS D’UTILISATION</a:t>
            </a:r>
          </a:p>
        </p:txBody>
      </p:sp>
      <p:sp>
        <p:nvSpPr>
          <p:cNvPr id="104870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312525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DE L’ETUDIANT</a:t>
            </a:r>
          </a:p>
        </p:txBody>
      </p:sp>
      <p:sp>
        <p:nvSpPr>
          <p:cNvPr id="104870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6" name="Picture 45">
            <a:extLst>
              <a:ext uri="{FF2B5EF4-FFF2-40B4-BE49-F238E27FC236}">
                <a16:creationId xmlns:a16="http://schemas.microsoft.com/office/drawing/2014/main" id="{71F2AAA0-C29F-40ED-9C1B-7233D6EDAD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952624"/>
            <a:ext cx="7061200" cy="310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6" grpId="0"/>
      <p:bldP spid="10487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CAS D’UTILISATION</a:t>
            </a:r>
          </a:p>
        </p:txBody>
      </p:sp>
      <p:sp>
        <p:nvSpPr>
          <p:cNvPr id="1048712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188700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DE L’ENSEIGNANT</a:t>
            </a:r>
          </a:p>
        </p:txBody>
      </p:sp>
      <p:sp>
        <p:nvSpPr>
          <p:cNvPr id="1048713" name="ZoneTexte 5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6" name="Picture 46">
            <a:extLst>
              <a:ext uri="{FF2B5EF4-FFF2-40B4-BE49-F238E27FC236}">
                <a16:creationId xmlns:a16="http://schemas.microsoft.com/office/drawing/2014/main" id="{FAA09B84-3285-4A68-97FE-2B2DA5076C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704975"/>
            <a:ext cx="6965950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rgbClr val="FFC000"/>
                </a:solidFill>
              </a:rPr>
              <a:t>DIAGRAMME DE CAS D’UTILISATION</a:t>
            </a:r>
          </a:p>
        </p:txBody>
      </p:sp>
      <p:sp>
        <p:nvSpPr>
          <p:cNvPr id="104871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177250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DU SECRETAIRE</a:t>
            </a:r>
          </a:p>
        </p:txBody>
      </p:sp>
      <p:sp>
        <p:nvSpPr>
          <p:cNvPr id="1048718" name="ZoneTexte 5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6" name="Picture 47">
            <a:extLst>
              <a:ext uri="{FF2B5EF4-FFF2-40B4-BE49-F238E27FC236}">
                <a16:creationId xmlns:a16="http://schemas.microsoft.com/office/drawing/2014/main" id="{E25CCBEC-F937-4941-8EDB-3E54B5B37A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7" y="1867234"/>
            <a:ext cx="6147118" cy="328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CAS D’UTILISATION</a:t>
            </a:r>
          </a:p>
        </p:txBody>
      </p:sp>
      <p:sp>
        <p:nvSpPr>
          <p:cNvPr id="1048722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160125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CAS D’UTILISATION  DE L’ADMINISTRATEUR</a:t>
            </a:r>
          </a:p>
        </p:txBody>
      </p:sp>
      <p:sp>
        <p:nvSpPr>
          <p:cNvPr id="1048723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Picture 48">
            <a:extLst>
              <a:ext uri="{FF2B5EF4-FFF2-40B4-BE49-F238E27FC236}">
                <a16:creationId xmlns:a16="http://schemas.microsoft.com/office/drawing/2014/main" id="{45DE5741-64A7-43F0-B663-A282373950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47825"/>
            <a:ext cx="6527800" cy="342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2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AUTHENTIFICATION</a:t>
            </a:r>
          </a:p>
        </p:txBody>
      </p:sp>
      <p:sp>
        <p:nvSpPr>
          <p:cNvPr id="104872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6" name="Picture 36">
            <a:extLst>
              <a:ext uri="{FF2B5EF4-FFF2-40B4-BE49-F238E27FC236}">
                <a16:creationId xmlns:a16="http://schemas.microsoft.com/office/drawing/2014/main" id="{AB168C8B-CA4E-409B-B413-4A5FB3BFB8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" y="1638299"/>
            <a:ext cx="5942330" cy="3505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2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646747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CONSULTER EMPLOI DU TEMPS</a:t>
            </a:r>
          </a:p>
        </p:txBody>
      </p:sp>
      <p:sp>
        <p:nvSpPr>
          <p:cNvPr id="1048733" name="ZoneTexte 5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6" name="Picture 49">
            <a:extLst>
              <a:ext uri="{FF2B5EF4-FFF2-40B4-BE49-F238E27FC236}">
                <a16:creationId xmlns:a16="http://schemas.microsoft.com/office/drawing/2014/main" id="{155FB000-D6C8-4AD6-A20B-3620412934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4" y="1814370"/>
            <a:ext cx="5771515" cy="33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732472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CONSULTER NOTES</a:t>
            </a:r>
          </a:p>
        </p:txBody>
      </p:sp>
      <p:sp>
        <p:nvSpPr>
          <p:cNvPr id="104873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6" name="Picture 50">
            <a:extLst>
              <a:ext uri="{FF2B5EF4-FFF2-40B4-BE49-F238E27FC236}">
                <a16:creationId xmlns:a16="http://schemas.microsoft.com/office/drawing/2014/main" id="{510003AF-B608-4F28-9106-9CF55F6D61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1728549"/>
            <a:ext cx="5981700" cy="33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6" grpId="0"/>
      <p:bldP spid="10487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hape 78"/>
          <p:cNvSpPr txBox="1">
            <a:spLocks noGrp="1"/>
          </p:cNvSpPr>
          <p:nvPr>
            <p:ph type="title"/>
          </p:nvPr>
        </p:nvSpPr>
        <p:spPr>
          <a:xfrm>
            <a:off x="447594" y="520004"/>
            <a:ext cx="3135577" cy="7097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SOMMAIRE</a:t>
            </a:r>
          </a:p>
        </p:txBody>
      </p:sp>
      <p:sp>
        <p:nvSpPr>
          <p:cNvPr id="1048595" name="Shape 80"/>
          <p:cNvSpPr txBox="1"/>
          <p:nvPr/>
        </p:nvSpPr>
        <p:spPr>
          <a:xfrm>
            <a:off x="447594" y="1372956"/>
            <a:ext cx="6421037" cy="31889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PRESENTATION 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MODELISATION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CONCEPTION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DEMONSTRATION</a:t>
            </a: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endParaRPr lang="fr-FR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Clr>
                <a:srgbClr val="00B0F0"/>
              </a:buClr>
              <a:buSzPct val="79000"/>
              <a:buFont typeface="+mj-lt"/>
              <a:buAutoNum type="romanUcPeriod"/>
            </a:pP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CONCLUSION</a:t>
            </a:r>
          </a:p>
        </p:txBody>
      </p:sp>
      <p:sp>
        <p:nvSpPr>
          <p:cNvPr id="1048596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732472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AJOUTER NOTES</a:t>
            </a:r>
          </a:p>
        </p:txBody>
      </p:sp>
      <p:sp>
        <p:nvSpPr>
          <p:cNvPr id="104873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7" name="Picture 51">
            <a:extLst>
              <a:ext uri="{FF2B5EF4-FFF2-40B4-BE49-F238E27FC236}">
                <a16:creationId xmlns:a16="http://schemas.microsoft.com/office/drawing/2014/main" id="{F4A94906-1CA0-483F-B85E-7EE931B91E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" y="1809273"/>
            <a:ext cx="5942965" cy="32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6" grpId="0"/>
      <p:bldP spid="104873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SEQUENCES</a:t>
            </a:r>
          </a:p>
        </p:txBody>
      </p:sp>
      <p:sp>
        <p:nvSpPr>
          <p:cNvPr id="1048737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240849"/>
            <a:ext cx="7324725" cy="487700"/>
          </a:xfrm>
        </p:spPr>
        <p:txBody>
          <a:bodyPr/>
          <a:lstStyle/>
          <a:p>
            <a:pPr>
              <a:buNone/>
            </a:pPr>
            <a:r>
              <a:rPr lang="fr-FR" dirty="0">
                <a:latin typeface="Montserrat" panose="020B0604020202020204" charset="0"/>
              </a:rPr>
              <a:t>AJOUTER ENSEIGNANT</a:t>
            </a:r>
          </a:p>
        </p:txBody>
      </p:sp>
      <p:sp>
        <p:nvSpPr>
          <p:cNvPr id="1048738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6" name="Picture 222">
            <a:extLst>
              <a:ext uri="{FF2B5EF4-FFF2-40B4-BE49-F238E27FC236}">
                <a16:creationId xmlns:a16="http://schemas.microsoft.com/office/drawing/2014/main" id="{8D0F3F7A-AA18-49EE-A7F5-F3396BB658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" y="1714835"/>
            <a:ext cx="5942330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4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6" grpId="0"/>
      <p:bldP spid="104873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Shape 87"/>
          <p:cNvSpPr txBox="1">
            <a:spLocks noGrp="1"/>
          </p:cNvSpPr>
          <p:nvPr>
            <p:ph type="title"/>
          </p:nvPr>
        </p:nvSpPr>
        <p:spPr>
          <a:xfrm>
            <a:off x="0" y="114300"/>
            <a:ext cx="6829425" cy="1045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</a:rPr>
              <a:t>DIAGRAMME DE CLASSES</a:t>
            </a:r>
          </a:p>
        </p:txBody>
      </p:sp>
      <p:sp>
        <p:nvSpPr>
          <p:cNvPr id="1048742" name="ZoneTexte 4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5AA7A5B8-0255-4EE0-A172-0422C7F6EA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" y="1160125"/>
            <a:ext cx="6280150" cy="398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hape 99"/>
          <p:cNvSpPr txBox="1">
            <a:spLocks noGrp="1"/>
          </p:cNvSpPr>
          <p:nvPr>
            <p:ph type="ctrTitle"/>
          </p:nvPr>
        </p:nvSpPr>
        <p:spPr>
          <a:xfrm>
            <a:off x="0" y="1578626"/>
            <a:ext cx="5648325" cy="16870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3"/>
            </a:pPr>
            <a:r>
              <a:rPr lang="en" sz="66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 dirty="0"/>
              <a:t>CONCEPTION</a:t>
            </a:r>
          </a:p>
        </p:txBody>
      </p:sp>
      <p:sp>
        <p:nvSpPr>
          <p:cNvPr id="1048746" name="Shape 100"/>
          <p:cNvSpPr txBox="1">
            <a:spLocks noGrp="1"/>
          </p:cNvSpPr>
          <p:nvPr>
            <p:ph type="subTitle" idx="1"/>
          </p:nvPr>
        </p:nvSpPr>
        <p:spPr>
          <a:xfrm>
            <a:off x="5181600" y="1778000"/>
            <a:ext cx="3590925" cy="2519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REFONTE DU SITE DE L’ESP: CREATION D’ESPACE ETUDIANT,</a:t>
            </a:r>
          </a:p>
          <a:p>
            <a:pPr lvl="0" algn="l"/>
            <a:r>
              <a:rPr lang="fr-FR" dirty="0"/>
              <a:t>ENSEIGNANT,</a:t>
            </a:r>
          </a:p>
          <a:p>
            <a:pPr lvl="0" algn="l"/>
            <a:r>
              <a:rPr lang="fr-FR" dirty="0"/>
              <a:t>SECRETAIRE ET ADMINISTRATEUR</a:t>
            </a:r>
            <a:endParaRPr lang="en" dirty="0"/>
          </a:p>
        </p:txBody>
      </p:sp>
      <p:sp>
        <p:nvSpPr>
          <p:cNvPr id="1048747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Shape 310"/>
          <p:cNvSpPr txBox="1">
            <a:spLocks noGrp="1"/>
          </p:cNvSpPr>
          <p:nvPr>
            <p:ph type="title"/>
          </p:nvPr>
        </p:nvSpPr>
        <p:spPr>
          <a:xfrm>
            <a:off x="0" y="3201437"/>
            <a:ext cx="2026598" cy="6662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sz="4000" dirty="0"/>
              <a:t>3 </a:t>
            </a:r>
            <a:r>
              <a:rPr lang="en" dirty="0">
                <a:solidFill>
                  <a:srgbClr val="009688"/>
                </a:solidFill>
              </a:rPr>
              <a:t>ETAPES</a:t>
            </a:r>
            <a:endParaRPr lang="en" dirty="0"/>
          </a:p>
        </p:txBody>
      </p:sp>
      <p:sp>
        <p:nvSpPr>
          <p:cNvPr id="1048754" name="Shape 31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MISE EN PLACE DE LA BASE DE DONNEES</a:t>
            </a:r>
          </a:p>
        </p:txBody>
      </p:sp>
      <p:grpSp>
        <p:nvGrpSpPr>
          <p:cNvPr id="121" name="Shape 312"/>
          <p:cNvGrpSpPr/>
          <p:nvPr/>
        </p:nvGrpSpPr>
        <p:grpSpPr>
          <a:xfrm>
            <a:off x="5628299" y="1819925"/>
            <a:ext cx="376898" cy="330345"/>
            <a:chOff x="5323499" y="1591325"/>
            <a:chExt cx="376898" cy="330345"/>
          </a:xfrm>
        </p:grpSpPr>
        <p:sp>
          <p:nvSpPr>
            <p:cNvPr id="1048755" name="Shape 313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56" name="Shape 314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2" name="Shape 315"/>
          <p:cNvGrpSpPr/>
          <p:nvPr/>
        </p:nvGrpSpPr>
        <p:grpSpPr>
          <a:xfrm>
            <a:off x="5628299" y="3014072"/>
            <a:ext cx="376898" cy="330345"/>
            <a:chOff x="5323499" y="1591325"/>
            <a:chExt cx="376898" cy="330345"/>
          </a:xfrm>
        </p:grpSpPr>
        <p:sp>
          <p:nvSpPr>
            <p:cNvPr id="1048757" name="Shape 316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58" name="Shape 317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8759" name="Shape 318"/>
          <p:cNvSpPr txBox="1"/>
          <p:nvPr/>
        </p:nvSpPr>
        <p:spPr>
          <a:xfrm>
            <a:off x="4004250" y="2257822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ELABORATION DES FONCTIONNALITES</a:t>
            </a:r>
          </a:p>
        </p:txBody>
      </p:sp>
      <p:sp>
        <p:nvSpPr>
          <p:cNvPr id="1048760" name="Shape 319"/>
          <p:cNvSpPr txBox="1"/>
          <p:nvPr/>
        </p:nvSpPr>
        <p:spPr>
          <a:xfrm>
            <a:off x="4004250" y="345197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MISE EN FORME DE L’APPLICATION</a:t>
            </a:r>
          </a:p>
        </p:txBody>
      </p:sp>
      <p:grpSp>
        <p:nvGrpSpPr>
          <p:cNvPr id="123" name="Shape 320"/>
          <p:cNvGrpSpPr/>
          <p:nvPr/>
        </p:nvGrpSpPr>
        <p:grpSpPr>
          <a:xfrm>
            <a:off x="697729" y="2736177"/>
            <a:ext cx="408207" cy="465260"/>
            <a:chOff x="4630125" y="278900"/>
            <a:chExt cx="400675" cy="456675"/>
          </a:xfrm>
        </p:grpSpPr>
        <p:sp>
          <p:nvSpPr>
            <p:cNvPr id="1048761" name="Shape 32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62" name="Shape 322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63" name="Shape 323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764" name="Shape 32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8765" name="ZoneTexte 16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48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48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4" grpId="0" animBg="1"/>
      <p:bldP spid="1048759" grpId="0" animBg="1"/>
      <p:bldP spid="10487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Shape 99"/>
          <p:cNvSpPr txBox="1">
            <a:spLocks noGrp="1"/>
          </p:cNvSpPr>
          <p:nvPr>
            <p:ph type="title"/>
          </p:nvPr>
        </p:nvSpPr>
        <p:spPr>
          <a:xfrm>
            <a:off x="0" y="503576"/>
            <a:ext cx="7562850" cy="7219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POURQUOI UNE APPLICATION WEB ?</a:t>
            </a:r>
          </a:p>
        </p:txBody>
      </p:sp>
      <p:graphicFrame>
        <p:nvGraphicFramePr>
          <p:cNvPr id="4194306" name="Diagramme 1"/>
          <p:cNvGraphicFramePr>
            <a:graphicFrameLocks/>
          </p:cNvGraphicFramePr>
          <p:nvPr/>
        </p:nvGraphicFramePr>
        <p:xfrm>
          <a:off x="323850" y="12255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48769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>
                                            <p:graphicEl>
                                              <a:dgm id="{624F6694-E475-4121-BC03-7B8639900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94306">
                                            <p:graphicEl>
                                              <a:dgm id="{624F6694-E475-4121-BC03-7B86399009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>
                                            <p:graphicEl>
                                              <a:dgm id="{957AC289-96B6-4312-89BD-E7137F2F4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4306">
                                            <p:graphicEl>
                                              <a:dgm id="{957AC289-96B6-4312-89BD-E7137F2F4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>
                                            <p:graphicEl>
                                              <a:dgm id="{CA2E0046-76FE-42A1-951C-758A0E53D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4306">
                                            <p:graphicEl>
                                              <a:dgm id="{CA2E0046-76FE-42A1-951C-758A0E53D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8" grpId="0"/>
      <p:bldGraphic spid="419430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Shape 110"/>
          <p:cNvSpPr txBox="1">
            <a:spLocks noGrp="1"/>
          </p:cNvSpPr>
          <p:nvPr>
            <p:ph type="title"/>
          </p:nvPr>
        </p:nvSpPr>
        <p:spPr>
          <a:xfrm>
            <a:off x="1069648" y="548911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OUTILS ET TECHNOLOGIES</a:t>
            </a:r>
          </a:p>
        </p:txBody>
      </p:sp>
      <p:pic>
        <p:nvPicPr>
          <p:cNvPr id="2097172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7" y="306403"/>
            <a:ext cx="911101" cy="879318"/>
          </a:xfrm>
          <a:prstGeom prst="rect">
            <a:avLst/>
          </a:prstGeom>
        </p:spPr>
      </p:pic>
      <p:graphicFrame>
        <p:nvGraphicFramePr>
          <p:cNvPr id="4194307" name="Diagramm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304837"/>
              </p:ext>
            </p:extLst>
          </p:nvPr>
        </p:nvGraphicFramePr>
        <p:xfrm>
          <a:off x="-153665" y="1810779"/>
          <a:ext cx="7770725" cy="128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0" name="Groupe 33"/>
          <p:cNvGrpSpPr/>
          <p:nvPr/>
        </p:nvGrpSpPr>
        <p:grpSpPr>
          <a:xfrm>
            <a:off x="1117599" y="3378200"/>
            <a:ext cx="5403782" cy="1316839"/>
            <a:chOff x="1466659" y="1479398"/>
            <a:chExt cx="5193164" cy="1100940"/>
          </a:xfrm>
        </p:grpSpPr>
        <p:sp>
          <p:nvSpPr>
            <p:cNvPr id="1048773" name="Pentagone 34"/>
            <p:cNvSpPr/>
            <p:nvPr/>
          </p:nvSpPr>
          <p:spPr>
            <a:xfrm rot="10800000">
              <a:off x="1466659" y="1479398"/>
              <a:ext cx="5193163" cy="1100939"/>
            </a:xfrm>
            <a:prstGeom prst="homePlat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774" name="Pentagone 4"/>
            <p:cNvSpPr/>
            <p:nvPr/>
          </p:nvSpPr>
          <p:spPr>
            <a:xfrm>
              <a:off x="1650947" y="1479399"/>
              <a:ext cx="5008876" cy="1100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5063" tIns="68580" rIns="128016" bIns="6858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Outils de développement et de modélisation: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WAMP, SUBLIME TEXT, VISUAL PARADIGM, GITHUB</a:t>
              </a:r>
            </a:p>
          </p:txBody>
        </p:sp>
      </p:grpSp>
      <p:sp>
        <p:nvSpPr>
          <p:cNvPr id="1048775" name="Ellipse 29"/>
          <p:cNvSpPr/>
          <p:nvPr/>
        </p:nvSpPr>
        <p:spPr>
          <a:xfrm>
            <a:off x="558800" y="3378199"/>
            <a:ext cx="1185535" cy="1316840"/>
          </a:xfrm>
          <a:prstGeom prst="ellipse">
            <a:avLst/>
          </a:prstGeom>
          <a:blipFill dpi="0" rotWithShape="1">
            <a:blip r:embed="rId9"/>
            <a:srcRect/>
            <a:stretch>
              <a:fillRect l="-3000" t="3000" r="1000" b="7000"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8776" name="ZoneTexte 8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AA58F566-E95E-4E85-A9FC-BB783235C77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94307">
                                            <p:graphicEl>
                                              <a:dgm id="{C20E5125-9872-4652-B777-695D4724C7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2" grpId="0"/>
      <p:bldGraphic spid="4194307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Shape 110"/>
          <p:cNvSpPr txBox="1">
            <a:spLocks noGrp="1"/>
          </p:cNvSpPr>
          <p:nvPr>
            <p:ph type="title"/>
          </p:nvPr>
        </p:nvSpPr>
        <p:spPr>
          <a:xfrm>
            <a:off x="1069648" y="548911"/>
            <a:ext cx="3803804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 dirty="0">
                <a:solidFill>
                  <a:schemeClr val="accent1">
                    <a:lumMod val="50000"/>
                  </a:schemeClr>
                </a:solidFill>
              </a:rPr>
              <a:t>BASE DE DONNEES</a:t>
            </a:r>
          </a:p>
        </p:txBody>
      </p:sp>
      <p:pic>
        <p:nvPicPr>
          <p:cNvPr id="209717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7" y="306403"/>
            <a:ext cx="911101" cy="879318"/>
          </a:xfrm>
          <a:prstGeom prst="rect">
            <a:avLst/>
          </a:prstGeom>
        </p:spPr>
      </p:pic>
      <p:sp>
        <p:nvSpPr>
          <p:cNvPr id="1048780" name="ZoneTexte 8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25</a:t>
            </a:r>
          </a:p>
        </p:txBody>
      </p:sp>
      <p:pic>
        <p:nvPicPr>
          <p:cNvPr id="6" name="Picture 251">
            <a:extLst>
              <a:ext uri="{FF2B5EF4-FFF2-40B4-BE49-F238E27FC236}">
                <a16:creationId xmlns:a16="http://schemas.microsoft.com/office/drawing/2014/main" id="{5AD03225-DEDA-4420-B547-E798852D08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7" y="1185721"/>
            <a:ext cx="6991553" cy="3963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Shape 99"/>
          <p:cNvSpPr txBox="1">
            <a:spLocks noGrp="1"/>
          </p:cNvSpPr>
          <p:nvPr>
            <p:ph type="ctrTitle"/>
          </p:nvPr>
        </p:nvSpPr>
        <p:spPr>
          <a:xfrm>
            <a:off x="0" y="1329070"/>
            <a:ext cx="5071730" cy="19366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4"/>
            </a:pPr>
            <a:r>
              <a:rPr lang="en" sz="720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DEMONSTRATION</a:t>
            </a:r>
            <a:endParaRPr lang="en" sz="2800" dirty="0"/>
          </a:p>
        </p:txBody>
      </p:sp>
      <p:sp>
        <p:nvSpPr>
          <p:cNvPr id="1048784" name="Shape 100"/>
          <p:cNvSpPr txBox="1">
            <a:spLocks noGrp="1"/>
          </p:cNvSpPr>
          <p:nvPr>
            <p:ph type="subTitle" idx="1"/>
          </p:nvPr>
        </p:nvSpPr>
        <p:spPr>
          <a:xfrm>
            <a:off x="5372100" y="1765300"/>
            <a:ext cx="3505200" cy="2532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REFONTE DU SITE DE L’ESP: CREATION D’ESPACE ETUDIANT,</a:t>
            </a:r>
          </a:p>
          <a:p>
            <a:pPr lvl="0" algn="l"/>
            <a:r>
              <a:rPr lang="fr-FR" dirty="0"/>
              <a:t>ENSEIGNANT,</a:t>
            </a:r>
          </a:p>
          <a:p>
            <a:pPr lvl="0" algn="l"/>
            <a:r>
              <a:rPr lang="fr-FR" dirty="0"/>
              <a:t>SECRETAIRE ET ADMINISTRATEUR</a:t>
            </a:r>
            <a:endParaRPr lang="en" dirty="0"/>
          </a:p>
        </p:txBody>
      </p:sp>
      <p:sp>
        <p:nvSpPr>
          <p:cNvPr id="1048785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ZoneTexte 1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27</a:t>
            </a:r>
          </a:p>
        </p:txBody>
      </p:sp>
      <p:pic>
        <p:nvPicPr>
          <p:cNvPr id="4" name="Picture 252">
            <a:extLst>
              <a:ext uri="{FF2B5EF4-FFF2-40B4-BE49-F238E27FC236}">
                <a16:creationId xmlns:a16="http://schemas.microsoft.com/office/drawing/2014/main" id="{F8123E81-3844-4D33-9DA4-9827543FC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4300"/>
            <a:ext cx="8426241" cy="491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hape 99"/>
          <p:cNvSpPr txBox="1">
            <a:spLocks noGrp="1"/>
          </p:cNvSpPr>
          <p:nvPr>
            <p:ph type="ctrTitle"/>
          </p:nvPr>
        </p:nvSpPr>
        <p:spPr>
          <a:xfrm>
            <a:off x="0" y="1169051"/>
            <a:ext cx="4962525" cy="20966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/>
            </a:pPr>
            <a:r>
              <a:rPr lang="en" sz="72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 dirty="0"/>
              <a:t>PRESENTATION</a:t>
            </a:r>
            <a:endParaRPr lang="en" sz="3600" dirty="0"/>
          </a:p>
        </p:txBody>
      </p:sp>
      <p:sp>
        <p:nvSpPr>
          <p:cNvPr id="1048604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2047575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endParaRPr lang="en" dirty="0"/>
          </a:p>
        </p:txBody>
      </p:sp>
      <p:sp>
        <p:nvSpPr>
          <p:cNvPr id="1048605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Shape 354"/>
          <p:cNvSpPr/>
          <p:nvPr/>
        </p:nvSpPr>
        <p:spPr>
          <a:xfrm>
            <a:off x="60783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048798" name="Shape 35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" dirty="0"/>
          </a:p>
        </p:txBody>
      </p:sp>
      <p:sp>
        <p:nvSpPr>
          <p:cNvPr id="1048799" name="Shape 357"/>
          <p:cNvSpPr/>
          <p:nvPr/>
        </p:nvSpPr>
        <p:spPr>
          <a:xfrm>
            <a:off x="512260" y="1550798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8800" name="ZoneTexte 7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28</a:t>
            </a:r>
          </a:p>
        </p:txBody>
      </p:sp>
      <p:pic>
        <p:nvPicPr>
          <p:cNvPr id="9" name="Picture 253">
            <a:extLst>
              <a:ext uri="{FF2B5EF4-FFF2-40B4-BE49-F238E27FC236}">
                <a16:creationId xmlns:a16="http://schemas.microsoft.com/office/drawing/2014/main" id="{ADE841CA-3C8E-4C87-8085-89A0F5749B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114301"/>
            <a:ext cx="8413540" cy="474979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1486268-9C18-45CE-8454-E994070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Shape 372"/>
          <p:cNvSpPr/>
          <p:nvPr/>
        </p:nvSpPr>
        <p:spPr>
          <a:xfrm>
            <a:off x="57484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048806" name="Shape 3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" dirty="0"/>
          </a:p>
        </p:txBody>
      </p:sp>
      <p:sp>
        <p:nvSpPr>
          <p:cNvPr id="1048807" name="Shape 375"/>
          <p:cNvSpPr/>
          <p:nvPr/>
        </p:nvSpPr>
        <p:spPr>
          <a:xfrm>
            <a:off x="470762" y="1578210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8808" name="ZoneTexte 7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3E20B0F-E6A6-4A21-AFDC-248A1348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Picture 254">
            <a:extLst>
              <a:ext uri="{FF2B5EF4-FFF2-40B4-BE49-F238E27FC236}">
                <a16:creationId xmlns:a16="http://schemas.microsoft.com/office/drawing/2014/main" id="{8F473BE3-657C-4F9A-A7E2-75FC4D85B8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" y="0"/>
            <a:ext cx="8299241" cy="504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048813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048814" name="Shape 383"/>
          <p:cNvSpPr txBox="1">
            <a:spLocks noGrp="1"/>
          </p:cNvSpPr>
          <p:nvPr>
            <p:ph type="body" idx="1"/>
          </p:nvPr>
        </p:nvSpPr>
        <p:spPr>
          <a:xfrm>
            <a:off x="589076" y="2342071"/>
            <a:ext cx="3026450" cy="227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" dirty="0"/>
          </a:p>
        </p:txBody>
      </p:sp>
      <p:sp>
        <p:nvSpPr>
          <p:cNvPr id="1048817" name="ZoneTexte 9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30</a:t>
            </a:r>
          </a:p>
        </p:txBody>
      </p:sp>
      <p:pic>
        <p:nvPicPr>
          <p:cNvPr id="6" name="Picture 28933">
            <a:extLst>
              <a:ext uri="{FF2B5EF4-FFF2-40B4-BE49-F238E27FC236}">
                <a16:creationId xmlns:a16="http://schemas.microsoft.com/office/drawing/2014/main" id="{38169171-6A08-4959-98DD-D958CB16F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9" y="127591"/>
            <a:ext cx="8425882" cy="5015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49591-852F-47E1-8EF7-E6720BC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7C145-92BE-401F-A49C-77A6B3B90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8932">
            <a:extLst>
              <a:ext uri="{FF2B5EF4-FFF2-40B4-BE49-F238E27FC236}">
                <a16:creationId xmlns:a16="http://schemas.microsoft.com/office/drawing/2014/main" id="{04DCCD1E-97AE-4830-B1C5-DCFD1BC8BE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6" y="0"/>
            <a:ext cx="88037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4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Shape 100"/>
          <p:cNvSpPr txBox="1">
            <a:spLocks noGrp="1"/>
          </p:cNvSpPr>
          <p:nvPr>
            <p:ph type="subTitle" idx="1"/>
          </p:nvPr>
        </p:nvSpPr>
        <p:spPr>
          <a:xfrm>
            <a:off x="5422605" y="2083982"/>
            <a:ext cx="3511845" cy="22134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REFONTE DU SITE DE L’ESP: CREATION D’ESPACE ETUDIANT,</a:t>
            </a:r>
          </a:p>
          <a:p>
            <a:pPr lvl="0" algn="l"/>
            <a:r>
              <a:rPr lang="fr-FR" dirty="0"/>
              <a:t>ENSEIGNANT,</a:t>
            </a:r>
          </a:p>
          <a:p>
            <a:pPr lvl="0" algn="l"/>
            <a:r>
              <a:rPr lang="fr-FR" dirty="0"/>
              <a:t>SECRETAIRE ET ADMINISTRATEUR</a:t>
            </a:r>
            <a:endParaRPr lang="en" dirty="0"/>
          </a:p>
        </p:txBody>
      </p:sp>
      <p:sp>
        <p:nvSpPr>
          <p:cNvPr id="1048821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48822" name="Shape 99"/>
          <p:cNvSpPr txBox="1">
            <a:spLocks noGrp="1"/>
          </p:cNvSpPr>
          <p:nvPr>
            <p:ph type="ctrTitle"/>
          </p:nvPr>
        </p:nvSpPr>
        <p:spPr>
          <a:xfrm>
            <a:off x="0" y="993009"/>
            <a:ext cx="41706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143000" lvl="0" indent="-1143000" rtl="0">
              <a:spcBef>
                <a:spcPts val="0"/>
              </a:spcBef>
              <a:buClr>
                <a:srgbClr val="FFC000"/>
              </a:buClr>
              <a:buFont typeface="+mj-lt"/>
              <a:buAutoNum type="romanUcPeriod" startAt="5"/>
            </a:pPr>
            <a:r>
              <a:rPr lang="en" sz="7200" dirty="0">
                <a:solidFill>
                  <a:srgbClr val="FFC107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/>
              <a:t>CONCLUSION</a:t>
            </a:r>
            <a:endParaRPr lang="e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Shape 99"/>
          <p:cNvSpPr txBox="1">
            <a:spLocks noGrp="1"/>
          </p:cNvSpPr>
          <p:nvPr>
            <p:ph type="title"/>
          </p:nvPr>
        </p:nvSpPr>
        <p:spPr>
          <a:xfrm>
            <a:off x="265594" y="522515"/>
            <a:ext cx="5324100" cy="6557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50000"/>
                  </a:schemeClr>
                </a:solidFill>
              </a:rPr>
              <a:t>BILAN</a:t>
            </a:r>
          </a:p>
        </p:txBody>
      </p:sp>
      <p:sp>
        <p:nvSpPr>
          <p:cNvPr id="1048826" name="Shape 100"/>
          <p:cNvSpPr txBox="1">
            <a:spLocks noGrp="1"/>
          </p:cNvSpPr>
          <p:nvPr>
            <p:ph type="body" idx="1"/>
          </p:nvPr>
        </p:nvSpPr>
        <p:spPr>
          <a:xfrm>
            <a:off x="265594" y="1084521"/>
            <a:ext cx="6255886" cy="25518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latin typeface="Montserrat" panose="020B0604020202020204" charset="0"/>
              </a:rPr>
              <a:t>Au terme de ce stage, nous avons pu concevoir une application web permettant la gestion des notes et absences d’un etudiant ainsi qu’une facilitation d’accès à l’information. Cela a été possible après une analyse et une conception soigneuse  du sujet. Les outils et technologies tels le langage PHP, GitHub, nous ont ainsi permis de  réaliser cette application.</a:t>
            </a:r>
          </a:p>
        </p:txBody>
      </p:sp>
      <p:sp>
        <p:nvSpPr>
          <p:cNvPr id="1048827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5" grpId="0"/>
      <p:bldP spid="104882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Shape 99"/>
          <p:cNvSpPr txBox="1">
            <a:spLocks noGrp="1"/>
          </p:cNvSpPr>
          <p:nvPr>
            <p:ph type="title"/>
          </p:nvPr>
        </p:nvSpPr>
        <p:spPr>
          <a:xfrm>
            <a:off x="265594" y="522515"/>
            <a:ext cx="5324100" cy="6557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C000"/>
                </a:solidFill>
              </a:rPr>
              <a:t>PERSPECTIVES</a:t>
            </a:r>
          </a:p>
        </p:txBody>
      </p:sp>
      <p:sp>
        <p:nvSpPr>
          <p:cNvPr id="1048831" name="Shape 100"/>
          <p:cNvSpPr txBox="1">
            <a:spLocks noGrp="1"/>
          </p:cNvSpPr>
          <p:nvPr>
            <p:ph type="body" idx="1"/>
          </p:nvPr>
        </p:nvSpPr>
        <p:spPr>
          <a:xfrm>
            <a:off x="265594" y="2125684"/>
            <a:ext cx="6411431" cy="18514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Pourquoi ne pas inclure :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La g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estion des bulletins de notes?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La g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estion des documents administratifs?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U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ne messagerie web?</a:t>
            </a:r>
          </a:p>
          <a:p>
            <a:pPr marL="342900" lvl="0" indent="-342900" algn="l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048832" name="ZoneTexte 3"/>
          <p:cNvSpPr txBox="1"/>
          <p:nvPr/>
        </p:nvSpPr>
        <p:spPr>
          <a:xfrm>
            <a:off x="8591341" y="4748487"/>
            <a:ext cx="56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0" grpId="0"/>
      <p:bldP spid="10488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5000"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Shape 173"/>
          <p:cNvSpPr txBox="1">
            <a:spLocks noGrp="1"/>
          </p:cNvSpPr>
          <p:nvPr>
            <p:ph type="title"/>
          </p:nvPr>
        </p:nvSpPr>
        <p:spPr>
          <a:xfrm>
            <a:off x="148856" y="2798525"/>
            <a:ext cx="2743200" cy="188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MERCI DE VOTRE ATTENTION !</a:t>
            </a:r>
            <a:endParaRPr lang="en" sz="3000" b="0" dirty="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3" name="Shape 394"/>
          <p:cNvGrpSpPr/>
          <p:nvPr/>
        </p:nvGrpSpPr>
        <p:grpSpPr>
          <a:xfrm>
            <a:off x="737595" y="2798525"/>
            <a:ext cx="462632" cy="462632"/>
            <a:chOff x="1278900" y="2333250"/>
            <a:chExt cx="381175" cy="381175"/>
          </a:xfrm>
        </p:grpSpPr>
        <p:sp>
          <p:nvSpPr>
            <p:cNvPr id="1048836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837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838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839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ZoneTexte 1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8610" name="Shape 80"/>
          <p:cNvSpPr txBox="1"/>
          <p:nvPr/>
        </p:nvSpPr>
        <p:spPr>
          <a:xfrm>
            <a:off x="116959" y="328974"/>
            <a:ext cx="7028120" cy="651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accent1">
                    <a:lumMod val="7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PRESENTATION D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E LA STRUCTURE D’ACCUEIL</a:t>
            </a:r>
            <a:endParaRPr lang="en" sz="2400" b="1" dirty="0">
              <a:solidFill>
                <a:schemeClr val="accent1">
                  <a:lumMod val="75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4B93C6-3794-4A4F-895E-5D6967C0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1469430"/>
            <a:ext cx="6432697" cy="409500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L’ECOLE SUPERIEURE POLYTECHNIQUE (ESP)</a:t>
            </a:r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548B462E-D2DF-4583-889D-AA87FC02B090}"/>
              </a:ext>
            </a:extLst>
          </p:cNvPr>
          <p:cNvSpPr txBox="1">
            <a:spLocks/>
          </p:cNvSpPr>
          <p:nvPr/>
        </p:nvSpPr>
        <p:spPr>
          <a:xfrm>
            <a:off x="202020" y="1878930"/>
            <a:ext cx="6028660" cy="2869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Etablissement public et privé, composé de six (6) départements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Chimique et Biologie Appliquée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Civil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Electrique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Informatique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Génie Mécanique ;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fr-F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département Gestion.</a:t>
            </a:r>
          </a:p>
          <a:p>
            <a:endParaRPr lang="fr-F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hape 89"/>
          <p:cNvSpPr txBox="1">
            <a:spLocks noGrp="1"/>
          </p:cNvSpPr>
          <p:nvPr>
            <p:ph type="body" idx="4294967295"/>
          </p:nvPr>
        </p:nvSpPr>
        <p:spPr>
          <a:xfrm>
            <a:off x="139251" y="1201479"/>
            <a:ext cx="7186581" cy="39420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 la maitrise d’œuvre du système d’information de l’ESP: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mise à disposition d’applications de gestion 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du réseau informatique ;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maintenance des postes de travail et des serveurs 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mise en place des plates-formes pédagogiques et documentaires ;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de la messagerie 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gestion et la mise à jour du site internet.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fr-FR" sz="1800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048617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F80517E2-8E9A-49F1-B79D-68B102DC1E1D}"/>
              </a:ext>
            </a:extLst>
          </p:cNvPr>
          <p:cNvSpPr txBox="1">
            <a:spLocks/>
          </p:cNvSpPr>
          <p:nvPr/>
        </p:nvSpPr>
        <p:spPr>
          <a:xfrm>
            <a:off x="139251" y="180753"/>
            <a:ext cx="5783084" cy="8910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2000" b="1" dirty="0">
                <a:solidFill>
                  <a:schemeClr val="tx1"/>
                </a:solidFill>
                <a:latin typeface="Montserrat" panose="020B0604020202020204" charset="0"/>
              </a:rPr>
              <a:t>LE CENTRE DES RESSOURCES DE L’ENVIRONNEMENT NUMERIQUE DE TRAVAIL (CRENT)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8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8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0" y="340242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LE STAGE</a:t>
            </a:r>
            <a:br>
              <a:rPr lang="fr-FR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CONTEXTE</a:t>
            </a:r>
            <a:endParaRPr lang="e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21" name="Shape 89"/>
          <p:cNvSpPr txBox="1">
            <a:spLocks noGrp="1"/>
          </p:cNvSpPr>
          <p:nvPr>
            <p:ph type="body" idx="4294967295"/>
          </p:nvPr>
        </p:nvSpPr>
        <p:spPr>
          <a:xfrm>
            <a:off x="0" y="1637839"/>
            <a:ext cx="7143750" cy="31226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école, plus de 4000 étudiants 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étudiants réservée exclusivement aux différents départements 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Absences, notes, diffusion d’informations gérés différemment selon les départements ;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d’outil numérique de gestion.</a:t>
            </a:r>
          </a:p>
        </p:txBody>
      </p:sp>
      <p:sp>
        <p:nvSpPr>
          <p:cNvPr id="1048622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  <p:bldP spid="10486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m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9732"/>
              </p:ext>
            </p:extLst>
          </p:nvPr>
        </p:nvGraphicFramePr>
        <p:xfrm>
          <a:off x="66675" y="1988288"/>
          <a:ext cx="6096000" cy="315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48626" name="ZoneTexte 19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itre 2">
            <a:extLst>
              <a:ext uri="{FF2B5EF4-FFF2-40B4-BE49-F238E27FC236}">
                <a16:creationId xmlns:a16="http://schemas.microsoft.com/office/drawing/2014/main" id="{B44CD460-1A77-44D3-917B-307F2E3BCEFE}"/>
              </a:ext>
            </a:extLst>
          </p:cNvPr>
          <p:cNvSpPr txBox="1">
            <a:spLocks/>
          </p:cNvSpPr>
          <p:nvPr/>
        </p:nvSpPr>
        <p:spPr>
          <a:xfrm>
            <a:off x="162368" y="343698"/>
            <a:ext cx="6166883" cy="14000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3600" b="1" dirty="0">
                <a:solidFill>
                  <a:schemeClr val="accent1">
                    <a:lumMod val="75000"/>
                  </a:schemeClr>
                </a:solidFill>
                <a:latin typeface="Montserrat" panose="020B0604020202020204" charset="0"/>
              </a:rPr>
              <a:t>PROBLEMATIQUE</a:t>
            </a:r>
          </a:p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Les étudiants !</a:t>
            </a:r>
          </a:p>
          <a:p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 difficile aux informations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4304">
                                            <p:graphicEl>
                                              <a:dgm id="{8D68D331-E0D4-465A-AFC6-46326E555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4304">
                                            <p:graphicEl>
                                              <a:dgm id="{3E5D839F-65F2-4208-A14F-167DDDA02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4304">
                                            <p:graphicEl>
                                              <a:dgm id="{59EAE284-E149-4C1A-AEF0-A95B547C6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4304">
                                            <p:graphicEl>
                                              <a:dgm id="{ECBED991-052F-4BD2-BC08-096CE10A7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4304">
                                            <p:graphicEl>
                                              <a:dgm id="{1E3B100D-8F15-4C20-AC18-BB55A8F7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4304">
                                            <p:graphicEl>
                                              <a:dgm id="{A0A1062F-7AD4-49E2-BC14-072A6C1BF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4304">
                                            <p:graphicEl>
                                              <a:dgm id="{2A2F4B08-50E4-4084-B4ED-94209F992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4304">
                                            <p:graphicEl>
                                              <a:dgm id="{66B24CB4-C78C-43A8-8013-0E7594A7B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4304">
                                            <p:graphicEl>
                                              <a:dgm id="{8C7675C1-4567-43DE-A931-B11A8CEFE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0" y="113976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75000"/>
                  </a:schemeClr>
                </a:solidFill>
              </a:rPr>
              <a:t>QUESTIONS</a:t>
            </a:r>
          </a:p>
        </p:txBody>
      </p:sp>
      <p:sp>
        <p:nvSpPr>
          <p:cNvPr id="1048630" name="Shape 89"/>
          <p:cNvSpPr txBox="1">
            <a:spLocks noGrp="1"/>
          </p:cNvSpPr>
          <p:nvPr>
            <p:ph type="body" idx="4294967295"/>
          </p:nvPr>
        </p:nvSpPr>
        <p:spPr>
          <a:xfrm>
            <a:off x="0" y="2026250"/>
            <a:ext cx="7419975" cy="14884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solution proposer pour résoudre ce problème?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organiser une gestion efficace incluant les étudiants?</a:t>
            </a:r>
          </a:p>
        </p:txBody>
      </p:sp>
      <p:sp>
        <p:nvSpPr>
          <p:cNvPr id="1048631" name="ZoneTexte 3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  <p:bldP spid="10486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hape 87"/>
          <p:cNvSpPr txBox="1">
            <a:spLocks noGrp="1"/>
          </p:cNvSpPr>
          <p:nvPr>
            <p:ph type="title"/>
          </p:nvPr>
        </p:nvSpPr>
        <p:spPr>
          <a:xfrm>
            <a:off x="123973" y="2080352"/>
            <a:ext cx="5819625" cy="7791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3600" dirty="0">
                <a:solidFill>
                  <a:srgbClr val="FFC000"/>
                </a:solidFill>
              </a:rPr>
            </a:br>
            <a:r>
              <a:rPr lang="en" sz="3600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" sz="3600" dirty="0">
                <a:solidFill>
                  <a:srgbClr val="FFC000"/>
                </a:solidFill>
              </a:rPr>
              <a:t> </a:t>
            </a:r>
            <a:br>
              <a:rPr lang="en" sz="3600" dirty="0">
                <a:solidFill>
                  <a:srgbClr val="FFC000"/>
                </a:solidFill>
              </a:rPr>
            </a:br>
            <a:r>
              <a:rPr lang="en" sz="3600" dirty="0">
                <a:solidFill>
                  <a:srgbClr val="FFC000"/>
                </a:solidFill>
              </a:rPr>
              <a:t>	 </a:t>
            </a:r>
            <a:r>
              <a:rPr lang="en" sz="3600" dirty="0">
                <a:solidFill>
                  <a:schemeClr val="bg2">
                    <a:lumMod val="75000"/>
                  </a:schemeClr>
                </a:solidFill>
              </a:rPr>
              <a:t>OBJECTIF</a:t>
            </a:r>
          </a:p>
        </p:txBody>
      </p:sp>
      <p:sp>
        <p:nvSpPr>
          <p:cNvPr id="1048639" name="Espace réservé du texte 1"/>
          <p:cNvSpPr>
            <a:spLocks noGrp="1"/>
          </p:cNvSpPr>
          <p:nvPr>
            <p:ph type="body" idx="1"/>
          </p:nvPr>
        </p:nvSpPr>
        <p:spPr>
          <a:xfrm>
            <a:off x="200173" y="2800350"/>
            <a:ext cx="6934052" cy="22557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place d’une plateforme web pour l’interaction des étudiants avec le système de gestion des étudiant.</a:t>
            </a:r>
          </a:p>
        </p:txBody>
      </p:sp>
      <p:grpSp>
        <p:nvGrpSpPr>
          <p:cNvPr id="75" name="Shape 125"/>
          <p:cNvGrpSpPr/>
          <p:nvPr/>
        </p:nvGrpSpPr>
        <p:grpSpPr>
          <a:xfrm>
            <a:off x="459079" y="471207"/>
            <a:ext cx="664652" cy="1053756"/>
            <a:chOff x="6718575" y="2318625"/>
            <a:chExt cx="256950" cy="407375"/>
          </a:xfrm>
        </p:grpSpPr>
        <p:sp>
          <p:nvSpPr>
            <p:cNvPr id="1048640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1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2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3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4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5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6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647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8648" name="ZoneTexte 12"/>
          <p:cNvSpPr txBox="1"/>
          <p:nvPr/>
        </p:nvSpPr>
        <p:spPr>
          <a:xfrm>
            <a:off x="8812405" y="4748487"/>
            <a:ext cx="33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/>
      <p:bldP spid="1048639" grpId="0" build="p"/>
    </p:bld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612</Words>
  <Application>Microsoft Office PowerPoint</Application>
  <PresentationFormat>Affichage à l'écran (16:9)</PresentationFormat>
  <Paragraphs>167</Paragraphs>
  <Slides>37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Calibri</vt:lpstr>
      <vt:lpstr>Montserrat</vt:lpstr>
      <vt:lpstr>Karla</vt:lpstr>
      <vt:lpstr>Arial</vt:lpstr>
      <vt:lpstr>Times New Roman</vt:lpstr>
      <vt:lpstr>Wingdings</vt:lpstr>
      <vt:lpstr>Arvirargus template</vt:lpstr>
      <vt:lpstr>ECOLE SUPERIEURE POLYTECHNIQUE DE DAKAR DEPARTEMENT GENIE INFORMATIQUE</vt:lpstr>
      <vt:lpstr>SOMMAIRE</vt:lpstr>
      <vt:lpstr>  PRESENTATION</vt:lpstr>
      <vt:lpstr>L’ECOLE SUPERIEURE POLYTECHNIQUE (ESP)</vt:lpstr>
      <vt:lpstr>Présentation PowerPoint</vt:lpstr>
      <vt:lpstr>LE STAGE CONTEXTE</vt:lpstr>
      <vt:lpstr>Présentation PowerPoint</vt:lpstr>
      <vt:lpstr>QUESTIONS</vt:lpstr>
      <vt:lpstr> SOLUTION    OBJECTIF</vt:lpstr>
      <vt:lpstr>  MODELISATION</vt:lpstr>
      <vt:lpstr>ACTEURS de la plateforme</vt:lpstr>
      <vt:lpstr>A partir du langage UML, nous avons modélisé la solution en utilisant 3 types de diagrammes :</vt:lpstr>
      <vt:lpstr>DIAGRAMME DE CAS D’UTILISATION</vt:lpstr>
      <vt:lpstr>DIAGRAMME DE CAS D’UTILISATION</vt:lpstr>
      <vt:lpstr>DIAGRAMME DE CAS D’UTILISATION</vt:lpstr>
      <vt:lpstr>DIAGRAMME DE CAS D’UTILISATION</vt:lpstr>
      <vt:lpstr>DIAGRAMME DE SEQUENCES</vt:lpstr>
      <vt:lpstr>DIAGRAMME DE SEQUENCES</vt:lpstr>
      <vt:lpstr>DIAGRAMME DE SEQUENCES</vt:lpstr>
      <vt:lpstr>DIAGRAMME DE SEQUENCES</vt:lpstr>
      <vt:lpstr>DIAGRAMME DE SEQUENCES</vt:lpstr>
      <vt:lpstr>DIAGRAMME DE CLASSES</vt:lpstr>
      <vt:lpstr>  CONCEPTION</vt:lpstr>
      <vt:lpstr> 3 ETAPES</vt:lpstr>
      <vt:lpstr> POURQUOI UNE APPLICATION WEB ?</vt:lpstr>
      <vt:lpstr>OUTILS ET TECHNOLOGIES</vt:lpstr>
      <vt:lpstr>BASE DE DONNEES</vt:lpstr>
      <vt:lpstr>  DEMONSTRATION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CONCLUSION</vt:lpstr>
      <vt:lpstr>BILAN</vt:lpstr>
      <vt:lpstr>PERSPECTIVES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ECOLE SUPERIEURE POLYTECHNIQUEDE DAKAR DEPARTEMENT GENIE INFORMATIQUE</dc:title>
  <dc:creator>Rachid COMPAORE</dc:creator>
  <cp:lastModifiedBy>Aliou GUEYE</cp:lastModifiedBy>
  <cp:revision>30</cp:revision>
  <dcterms:created xsi:type="dcterms:W3CDTF">2018-08-08T12:34:53Z</dcterms:created>
  <dcterms:modified xsi:type="dcterms:W3CDTF">2018-08-08T19:24:16Z</dcterms:modified>
</cp:coreProperties>
</file>