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461" y="1298713"/>
            <a:ext cx="5695078" cy="1664303"/>
          </a:xfrm>
        </p:spPr>
        <p:txBody>
          <a:bodyPr>
            <a:noAutofit/>
          </a:bodyPr>
          <a:lstStyle/>
          <a:p>
            <a:r>
              <a:rPr lang="en-GB" sz="3600" dirty="0"/>
              <a:t>Acoustoelectric Neural Recording and Neuromodulation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09.08.2023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8F7-4A15-3E29-C9E7-304230E0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GB" dirty="0"/>
              <a:t>New MEPS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2204-F4B2-EC27-ED70-94583ADA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504334"/>
            <a:ext cx="10921649" cy="4881951"/>
          </a:xfrm>
        </p:spPr>
        <p:txBody>
          <a:bodyPr/>
          <a:lstStyle/>
          <a:p>
            <a:r>
              <a:rPr lang="en-GB" dirty="0"/>
              <a:t>Wire only, try with larger surface area. </a:t>
            </a:r>
          </a:p>
          <a:p>
            <a:r>
              <a:rPr lang="en-GB" dirty="0"/>
              <a:t>New </a:t>
            </a:r>
            <a:r>
              <a:rPr lang="en-GB" dirty="0" err="1"/>
              <a:t>meps</a:t>
            </a:r>
            <a:r>
              <a:rPr lang="en-GB" dirty="0"/>
              <a:t> waveform with two PRF waves mixing together to keep the pressure and current more linear. </a:t>
            </a:r>
          </a:p>
          <a:p>
            <a:r>
              <a:rPr lang="en-GB" dirty="0"/>
              <a:t>Do a phantom test, is it more linear, do I get weird amplitude changes at all? Apply current alone and US alone, then both together. </a:t>
            </a:r>
          </a:p>
          <a:p>
            <a:r>
              <a:rPr lang="en-GB" dirty="0"/>
              <a:t>Goal is to get a linear straight forward f mixing interaction without generating all these extra frequencies. </a:t>
            </a:r>
          </a:p>
          <a:p>
            <a:r>
              <a:rPr lang="en-GB" dirty="0"/>
              <a:t>Also, I’d prefer NOT to be switching cables around so calibrate with the PRF. Test this here. </a:t>
            </a:r>
          </a:p>
          <a:p>
            <a:r>
              <a:rPr lang="en-GB" dirty="0"/>
              <a:t>It is possible the silver wires add non-linearities. </a:t>
            </a:r>
          </a:p>
        </p:txBody>
      </p:sp>
    </p:spTree>
    <p:extLst>
      <p:ext uri="{BB962C8B-B14F-4D97-AF65-F5344CB8AC3E}">
        <p14:creationId xmlns:p14="http://schemas.microsoft.com/office/powerpoint/2010/main" val="8047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E61-67C9-B79E-4723-3141B659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1703"/>
          </a:xfrm>
        </p:spPr>
        <p:txBody>
          <a:bodyPr/>
          <a:lstStyle/>
          <a:p>
            <a:r>
              <a:rPr lang="en-GB" dirty="0"/>
              <a:t>Phantom e107 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51EF-D7FA-6373-111A-D2F96389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1690688"/>
            <a:ext cx="11116491" cy="4486275"/>
          </a:xfrm>
        </p:spPr>
        <p:txBody>
          <a:bodyPr/>
          <a:lstStyle/>
          <a:p>
            <a:r>
              <a:rPr lang="en-GB" dirty="0"/>
              <a:t>Calibration with PRF works fantastically, 3 second duration. Use from now on. </a:t>
            </a:r>
          </a:p>
          <a:p>
            <a:r>
              <a:rPr lang="en-GB" dirty="0"/>
              <a:t>I apply my dual </a:t>
            </a:r>
            <a:r>
              <a:rPr lang="en-GB" dirty="0" err="1"/>
              <a:t>prf</a:t>
            </a:r>
            <a:r>
              <a:rPr lang="en-GB" dirty="0"/>
              <a:t> waveform, and I see a TON of non-linear components. I am using copper tape to increase the surface area of my wire which is applying the stimulation. The dual PRF waveform works fine. </a:t>
            </a:r>
          </a:p>
          <a:p>
            <a:r>
              <a:rPr lang="en-GB" dirty="0"/>
              <a:t>PRF: Move the voltage up, and I do get a larger 18 microvolt ae. At 80hz.</a:t>
            </a:r>
          </a:p>
          <a:p>
            <a:r>
              <a:rPr lang="en-GB" dirty="0"/>
              <a:t>I can even have the preamp set lower… </a:t>
            </a:r>
          </a:p>
          <a:p>
            <a:r>
              <a:rPr lang="en-GB" dirty="0"/>
              <a:t>I get this non-linear leap in amplitude… round 3V… in phantom too.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28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9C1B-177E-F88F-6ECA-D15211F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MEP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5F08-A578-71FB-9B05-A6BB9961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Preamp:  1hz high pass, 100hz low pass. </a:t>
            </a:r>
          </a:p>
          <a:p>
            <a:r>
              <a:rPr lang="en-GB" dirty="0"/>
              <a:t>V out = 3, use aemeps_prf.py </a:t>
            </a:r>
          </a:p>
          <a:p>
            <a:r>
              <a:rPr lang="en-GB" dirty="0"/>
              <a:t>Ensure I am applying the voltage well… like if I get a small amplitude, know to fiddle with connection. </a:t>
            </a:r>
          </a:p>
          <a:p>
            <a:r>
              <a:rPr lang="en-GB" dirty="0"/>
              <a:t>Calibrate with the ae_demod_PRF.py code. </a:t>
            </a:r>
          </a:p>
          <a:p>
            <a:r>
              <a:rPr lang="en-GB" dirty="0"/>
              <a:t>Use the silver wire connector mouse, simply because that mouse is ready, and has reliable signals.  </a:t>
            </a:r>
          </a:p>
          <a:p>
            <a:r>
              <a:rPr lang="en-GB" dirty="0"/>
              <a:t>I had a lot of trouble calibrating, and appeared to be measuring noise… I couldn’t see a delta wave. </a:t>
            </a:r>
          </a:p>
        </p:txBody>
      </p:sp>
    </p:spTree>
    <p:extLst>
      <p:ext uri="{BB962C8B-B14F-4D97-AF65-F5344CB8AC3E}">
        <p14:creationId xmlns:p14="http://schemas.microsoft.com/office/powerpoint/2010/main" val="51799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02C-6CC6-192E-3537-537AB412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665"/>
          </a:xfrm>
        </p:spPr>
        <p:txBody>
          <a:bodyPr>
            <a:normAutofit fontScale="90000"/>
          </a:bodyPr>
          <a:lstStyle/>
          <a:p>
            <a:r>
              <a:rPr lang="en-GB" dirty="0"/>
              <a:t>Blip analysis – and conclusion as to what to do for this 200hz or 20hz which appears after some time.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E9DA-005A-ED5E-4E04-DB6FB850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1710047"/>
            <a:ext cx="11305309" cy="4643252"/>
          </a:xfrm>
        </p:spPr>
        <p:txBody>
          <a:bodyPr/>
          <a:lstStyle/>
          <a:p>
            <a:r>
              <a:rPr lang="en-GB" dirty="0"/>
              <a:t>Noise springs in at the second half of files… this is where the 200Hz arises. This could be due to magnetostriction in the transformer. Pausing the current for a moment would fix it? </a:t>
            </a:r>
          </a:p>
          <a:p>
            <a:r>
              <a:rPr lang="en-GB" dirty="0"/>
              <a:t>Solution: I implemented a 0.05s pause if the ISI is set. </a:t>
            </a:r>
          </a:p>
          <a:p>
            <a:r>
              <a:rPr lang="en-GB" dirty="0"/>
              <a:t>The height differences throughout the file, are due to the bit depth of the </a:t>
            </a:r>
            <a:r>
              <a:rPr lang="en-GB" dirty="0" err="1"/>
              <a:t>daq</a:t>
            </a:r>
            <a:r>
              <a:rPr lang="en-GB" dirty="0"/>
              <a:t>… and only visible at low amplitudes… The way to fix for it is to ensure my </a:t>
            </a:r>
            <a:r>
              <a:rPr lang="en-GB" dirty="0" err="1"/>
              <a:t>daq</a:t>
            </a:r>
            <a:r>
              <a:rPr lang="en-GB" dirty="0"/>
              <a:t> ranges suit the voltage being injected. #</a:t>
            </a:r>
          </a:p>
          <a:p>
            <a:r>
              <a:rPr lang="en-GB" dirty="0"/>
              <a:t>The noise is coming from the voltage source, and not from the acoustic source. It seems to only occur when the transformer is attached to a non-linear load?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3AA6-6106-DEA3-7E93-56A2280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138" y="262350"/>
            <a:ext cx="7065724" cy="837374"/>
          </a:xfrm>
        </p:spPr>
        <p:txBody>
          <a:bodyPr/>
          <a:lstStyle/>
          <a:p>
            <a:r>
              <a:rPr lang="en-GB" dirty="0"/>
              <a:t>Neural Recording: (exp 107 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A7B-AC82-138F-DD50-2E18B671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3" y="1124290"/>
            <a:ext cx="11220993" cy="4609420"/>
          </a:xfrm>
        </p:spPr>
        <p:txBody>
          <a:bodyPr/>
          <a:lstStyle/>
          <a:p>
            <a:r>
              <a:rPr lang="en-GB" dirty="0"/>
              <a:t>I seem to have pressure induced disjuncts in the file which mess everything up. I should try using a shorter pulse. </a:t>
            </a:r>
          </a:p>
          <a:p>
            <a:r>
              <a:rPr lang="en-GB" dirty="0"/>
              <a:t>Next time switch from the settings that initially worked, then to the new ones. </a:t>
            </a:r>
          </a:p>
          <a:p>
            <a:r>
              <a:rPr lang="en-GB" dirty="0"/>
              <a:t>I can’t see the k gamma in the raw signal that well – so what would it even demodulate? I need to see k gamma to be able to do anything. I can in file 3 and 4 (gain = 1000). </a:t>
            </a:r>
          </a:p>
          <a:p>
            <a:r>
              <a:rPr lang="en-GB" dirty="0"/>
              <a:t>Use a lower sample rate and a HW 3k cut off filter. </a:t>
            </a:r>
          </a:p>
        </p:txBody>
      </p:sp>
    </p:spTree>
    <p:extLst>
      <p:ext uri="{BB962C8B-B14F-4D97-AF65-F5344CB8AC3E}">
        <p14:creationId xmlns:p14="http://schemas.microsoft.com/office/powerpoint/2010/main" val="28374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00F8-AEF5-B820-A7A7-9BDD36EE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dirty="0"/>
              <a:t>MEPS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0769-DB89-EBCF-F692-2A6E87B8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46" y="1349943"/>
            <a:ext cx="11148753" cy="14662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am a factor of 5 off, despite my input signals being correct. Something interesting is happening. The black signal shows the neural signal, which is off by a factor of 5 in frequency from the input signal difference. </a:t>
            </a:r>
          </a:p>
          <a:p>
            <a:r>
              <a:rPr lang="en-GB" dirty="0"/>
              <a:t>Answer, turns out one side was NOT plugged in… 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9DB2BC6-4705-595C-1777-76E967E8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08" y="2946902"/>
            <a:ext cx="5608329" cy="33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EA5B-1E23-2B61-8009-32ADADA9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B" dirty="0"/>
              <a:t>Neural Recording exp 107 t2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DAF3-E8CA-274D-C3F0-6CA88C2F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5700"/>
            <a:ext cx="11125200" cy="5384800"/>
          </a:xfrm>
        </p:spPr>
        <p:txBody>
          <a:bodyPr/>
          <a:lstStyle/>
          <a:p>
            <a:r>
              <a:rPr lang="en-GB" dirty="0"/>
              <a:t>I have systematic noise in both current and pressure recordings. This may have to do with the Fs interacting with the applied US f or PRF. I should optimize this in the phantom. (It could be the Fs, or the new cable).</a:t>
            </a:r>
          </a:p>
          <a:p>
            <a:r>
              <a:rPr lang="en-GB" dirty="0"/>
              <a:t>Try using the other side of the current source from d bono, as it is isolated and effectively what I need to do the artefact test? Oops no- wrong frequency range(doesn’t output linearly under 10khz). </a:t>
            </a:r>
          </a:p>
          <a:p>
            <a:r>
              <a:rPr lang="en-GB" dirty="0"/>
              <a:t>I cannot definitely see f mixing in the current only artefact test – if I do I would need to use signal isolation on the end of the impedance adapter.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5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6A54-E27A-77AC-A1B5-AFC60D3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Phantom tests.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0939-8575-ACC3-153C-7C18F2F5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Recreate the noise issue then fix it by modifying the sample rate. </a:t>
            </a:r>
          </a:p>
          <a:p>
            <a:r>
              <a:rPr lang="en-GB" dirty="0"/>
              <a:t>Try this also with MEPS. Was I getting the same thing? One of my probes was not connected. </a:t>
            </a:r>
          </a:p>
        </p:txBody>
      </p:sp>
    </p:spTree>
    <p:extLst>
      <p:ext uri="{BB962C8B-B14F-4D97-AF65-F5344CB8AC3E}">
        <p14:creationId xmlns:p14="http://schemas.microsoft.com/office/powerpoint/2010/main" val="15871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35D-E867-A9C7-DC7F-92000267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A9E8-13D9-612F-8ED7-05706A25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8479" cy="4351338"/>
          </a:xfrm>
        </p:spPr>
        <p:txBody>
          <a:bodyPr/>
          <a:lstStyle/>
          <a:p>
            <a:r>
              <a:rPr lang="en-GB" dirty="0"/>
              <a:t>Check heat mat for noise, check connectivity of the new measurement cable. </a:t>
            </a:r>
          </a:p>
          <a:p>
            <a:r>
              <a:rPr lang="en-GB" dirty="0"/>
              <a:t>Phantom: try mouse brain, mesh, PVDF+PVDF then transducer. I need to stop the US from mixing with itself. </a:t>
            </a:r>
          </a:p>
          <a:p>
            <a:r>
              <a:rPr lang="en-GB" dirty="0"/>
              <a:t>Or mouse brain, mesh, PVDF + PVDF, transducer so as to block the E signal from the transducer. </a:t>
            </a:r>
          </a:p>
          <a:p>
            <a:r>
              <a:rPr lang="en-GB" dirty="0"/>
              <a:t>The electric field alone, induces a DC artefact. Does this cause nerve block?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8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AC36-8CB1-73EE-6E83-F9CE4AFE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2E54-80C7-BC57-8DDC-523487A3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future calibrate via the mixing prf.</a:t>
            </a:r>
          </a:p>
          <a:p>
            <a:r>
              <a:rPr lang="en-GB" dirty="0"/>
              <a:t>Insert electrode in the brain to get good delta. </a:t>
            </a:r>
          </a:p>
          <a:p>
            <a:r>
              <a:rPr lang="en-GB" dirty="0"/>
              <a:t>Analyse the data from this experiment. E107/t5. The data collected all seemed reasonable representation of where I am at. </a:t>
            </a:r>
          </a:p>
          <a:p>
            <a:r>
              <a:rPr lang="en-GB" dirty="0"/>
              <a:t>Do more phantom experiments to understand how to minimize the DC offset.  </a:t>
            </a:r>
          </a:p>
          <a:p>
            <a:r>
              <a:rPr lang="en-GB" dirty="0"/>
              <a:t>MEPS experiment needs US alone, E field alone to help understand the spiking. </a:t>
            </a:r>
          </a:p>
          <a:p>
            <a:r>
              <a:rPr lang="en-GB" dirty="0"/>
              <a:t>Look at the spiking activity when I apply dual ultrasound… </a:t>
            </a:r>
          </a:p>
        </p:txBody>
      </p:sp>
    </p:spTree>
    <p:extLst>
      <p:ext uri="{BB962C8B-B14F-4D97-AF65-F5344CB8AC3E}">
        <p14:creationId xmlns:p14="http://schemas.microsoft.com/office/powerpoint/2010/main" val="37176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F093-08A8-F487-2FA3-E4B17B64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Recording Date: 17/08/2023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C487-CDA9-6212-FC07-B6B7F94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329988" cy="4351338"/>
          </a:xfrm>
        </p:spPr>
        <p:txBody>
          <a:bodyPr/>
          <a:lstStyle/>
          <a:p>
            <a:r>
              <a:rPr lang="en-GB" dirty="0"/>
              <a:t>The gamma is there whether I apply US or not, inclusive of spiking. I need to move to a timed metric like VEP, AND do demodulation at higher PRF frequencies. </a:t>
            </a:r>
          </a:p>
          <a:p>
            <a:r>
              <a:rPr lang="en-GB" dirty="0"/>
              <a:t>The previous paper by </a:t>
            </a:r>
            <a:r>
              <a:rPr lang="en-GB" dirty="0" err="1"/>
              <a:t>Xizi</a:t>
            </a:r>
            <a:r>
              <a:rPr lang="en-GB" dirty="0"/>
              <a:t> and co, may simply be the VEP sub-harmonics? Since their PRF was only 80. There result MAY BE an ARTEFACT. </a:t>
            </a:r>
          </a:p>
          <a:p>
            <a:r>
              <a:rPr lang="en-GB" dirty="0"/>
              <a:t>Plan a single non-recovery VEP demodulation experiment. </a:t>
            </a:r>
          </a:p>
          <a:p>
            <a:r>
              <a:rPr lang="en-GB" dirty="0"/>
              <a:t>I have results showing mixing is NOT occurring in the preamp. GREAT! </a:t>
            </a:r>
          </a:p>
          <a:p>
            <a:r>
              <a:rPr lang="en-GB" dirty="0"/>
              <a:t>However, I also need this applying US vs not result. </a:t>
            </a:r>
          </a:p>
        </p:txBody>
      </p:sp>
    </p:spTree>
    <p:extLst>
      <p:ext uri="{BB962C8B-B14F-4D97-AF65-F5344CB8AC3E}">
        <p14:creationId xmlns:p14="http://schemas.microsoft.com/office/powerpoint/2010/main" val="246465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30F-955C-58EA-DC80-378A49FF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GB" dirty="0"/>
              <a:t>MEPS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6249-D0FD-47AF-390C-C51B6BB4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97"/>
            <a:ext cx="10515600" cy="4775866"/>
          </a:xfrm>
        </p:spPr>
        <p:txBody>
          <a:bodyPr/>
          <a:lstStyle/>
          <a:p>
            <a:r>
              <a:rPr lang="en-GB" dirty="0"/>
              <a:t>Going back to dual acoustic, I had about 4000 microvolts p-p when I saw something(1Hz). It was very clear and without all this noise. </a:t>
            </a:r>
          </a:p>
          <a:p>
            <a:r>
              <a:rPr lang="en-GB" dirty="0"/>
              <a:t>e100_neural_recording_pat_e_mouse\t6_mep_delta_wave_motorcortex, shows the good data. </a:t>
            </a:r>
          </a:p>
        </p:txBody>
      </p:sp>
    </p:spTree>
    <p:extLst>
      <p:ext uri="{BB962C8B-B14F-4D97-AF65-F5344CB8AC3E}">
        <p14:creationId xmlns:p14="http://schemas.microsoft.com/office/powerpoint/2010/main" val="36190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46370</TotalTime>
  <Words>1101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Acoustoelectric Neural Recording and Neuromodulation</vt:lpstr>
      <vt:lpstr>Neural Recording: (exp 107 t1)</vt:lpstr>
      <vt:lpstr>MEPS</vt:lpstr>
      <vt:lpstr>Neural Recording exp 107 t2 </vt:lpstr>
      <vt:lpstr>Phantom tests. </vt:lpstr>
      <vt:lpstr>TODOs</vt:lpstr>
      <vt:lpstr>PowerPoint Presentation</vt:lpstr>
      <vt:lpstr>Neural Recording Date: 17/08/2023</vt:lpstr>
      <vt:lpstr>MEPS</vt:lpstr>
      <vt:lpstr>New MEPS test</vt:lpstr>
      <vt:lpstr>Phantom e107 t 6</vt:lpstr>
      <vt:lpstr>MEP Mouse</vt:lpstr>
      <vt:lpstr>Blip analysis – and conclusion as to what to do for this 200hz or 20hz which appears after some time.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1486</cp:revision>
  <dcterms:created xsi:type="dcterms:W3CDTF">2023-06-26T13:15:12Z</dcterms:created>
  <dcterms:modified xsi:type="dcterms:W3CDTF">2023-08-19T12:06:55Z</dcterms:modified>
</cp:coreProperties>
</file>