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74" d="100"/>
          <a:sy n="74" d="100"/>
        </p:scale>
        <p:origin x="3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1524000" y="819397"/>
            <a:ext cx="9144000" cy="1703977"/>
          </a:xfrm>
        </p:spPr>
        <p:txBody>
          <a:bodyPr>
            <a:normAutofit/>
          </a:bodyPr>
          <a:lstStyle/>
          <a:p>
            <a:r>
              <a:rPr lang="en-GB" dirty="0"/>
              <a:t>Neural recording</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1524000" y="3602038"/>
            <a:ext cx="9144000" cy="609015"/>
          </a:xfrm>
        </p:spPr>
        <p:txBody>
          <a:bodyPr/>
          <a:lstStyle/>
          <a:p>
            <a:r>
              <a:rPr lang="en-GB" dirty="0"/>
              <a:t>15/07/2023</a:t>
            </a:r>
          </a:p>
        </p:txBody>
      </p:sp>
      <p:sp>
        <p:nvSpPr>
          <p:cNvPr id="5" name="Title 1">
            <a:extLst>
              <a:ext uri="{FF2B5EF4-FFF2-40B4-BE49-F238E27FC236}">
                <a16:creationId xmlns:a16="http://schemas.microsoft.com/office/drawing/2014/main" id="{D356B4E4-A47E-2A1E-6E7D-C6897CAC6B3E}"/>
              </a:ext>
            </a:extLst>
          </p:cNvPr>
          <p:cNvSpPr txBox="1">
            <a:spLocks/>
          </p:cNvSpPr>
          <p:nvPr/>
        </p:nvSpPr>
        <p:spPr>
          <a:xfrm>
            <a:off x="3886200" y="5474208"/>
            <a:ext cx="4419600" cy="4546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400" dirty="0"/>
              <a:t>Ketamine induced Delta waves</a:t>
            </a:r>
          </a:p>
        </p:txBody>
      </p:sp>
    </p:spTree>
    <p:extLst>
      <p:ext uri="{BB962C8B-B14F-4D97-AF65-F5344CB8AC3E}">
        <p14:creationId xmlns:p14="http://schemas.microsoft.com/office/powerpoint/2010/main" val="136008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5E63-60F3-7DC6-19B5-DC5361F23D25}"/>
              </a:ext>
            </a:extLst>
          </p:cNvPr>
          <p:cNvSpPr>
            <a:spLocks noGrp="1"/>
          </p:cNvSpPr>
          <p:nvPr>
            <p:ph type="title"/>
          </p:nvPr>
        </p:nvSpPr>
        <p:spPr>
          <a:xfrm>
            <a:off x="186531" y="365125"/>
            <a:ext cx="11757819" cy="903011"/>
          </a:xfrm>
        </p:spPr>
        <p:txBody>
          <a:bodyPr>
            <a:normAutofit/>
          </a:bodyPr>
          <a:lstStyle/>
          <a:p>
            <a:r>
              <a:rPr lang="en-GB" sz="2400" dirty="0"/>
              <a:t>Further proof the measured voltage in the medium is proportional to acoustic signal rather than applied electric signal</a:t>
            </a:r>
          </a:p>
        </p:txBody>
      </p:sp>
      <p:pic>
        <p:nvPicPr>
          <p:cNvPr id="5" name="Content Placeholder 4">
            <a:extLst>
              <a:ext uri="{FF2B5EF4-FFF2-40B4-BE49-F238E27FC236}">
                <a16:creationId xmlns:a16="http://schemas.microsoft.com/office/drawing/2014/main" id="{E47D6588-AE5F-E29C-4DE4-A77F1D54D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81" y="1581151"/>
            <a:ext cx="4351338" cy="4351338"/>
          </a:xfrm>
        </p:spPr>
      </p:pic>
      <p:pic>
        <p:nvPicPr>
          <p:cNvPr id="6" name="Picture 5">
            <a:extLst>
              <a:ext uri="{FF2B5EF4-FFF2-40B4-BE49-F238E27FC236}">
                <a16:creationId xmlns:a16="http://schemas.microsoft.com/office/drawing/2014/main" id="{0B6BC249-D769-F435-00BB-EAA6EB0E756A}"/>
              </a:ext>
            </a:extLst>
          </p:cNvPr>
          <p:cNvPicPr>
            <a:picLocks noChangeAspect="1"/>
          </p:cNvPicPr>
          <p:nvPr/>
        </p:nvPicPr>
        <p:blipFill>
          <a:blip r:embed="rId3"/>
          <a:stretch>
            <a:fillRect/>
          </a:stretch>
        </p:blipFill>
        <p:spPr>
          <a:xfrm>
            <a:off x="5575891" y="3280053"/>
            <a:ext cx="5616186" cy="2844800"/>
          </a:xfrm>
          <a:prstGeom prst="rect">
            <a:avLst/>
          </a:prstGeom>
        </p:spPr>
      </p:pic>
      <p:sp>
        <p:nvSpPr>
          <p:cNvPr id="7" name="TextBox 6">
            <a:extLst>
              <a:ext uri="{FF2B5EF4-FFF2-40B4-BE49-F238E27FC236}">
                <a16:creationId xmlns:a16="http://schemas.microsoft.com/office/drawing/2014/main" id="{034F3D8B-87D3-07CF-A847-7FD2A38DC273}"/>
              </a:ext>
            </a:extLst>
          </p:cNvPr>
          <p:cNvSpPr txBox="1"/>
          <p:nvPr/>
        </p:nvSpPr>
        <p:spPr>
          <a:xfrm>
            <a:off x="4038600" y="2081808"/>
            <a:ext cx="7905750" cy="923330"/>
          </a:xfrm>
          <a:prstGeom prst="rect">
            <a:avLst/>
          </a:prstGeom>
          <a:noFill/>
        </p:spPr>
        <p:txBody>
          <a:bodyPr wrap="square" rtlCol="0">
            <a:spAutoFit/>
          </a:bodyPr>
          <a:lstStyle/>
          <a:p>
            <a:r>
              <a:rPr lang="en-GB" dirty="0"/>
              <a:t>When sending through the PRF signal, you can see the left side is attenuated more despite the input signal from the RF amplifier being symmetric. This shows that the voltage signal in the mouse brain, is resulting from the acoustic signal. e100t6</a:t>
            </a:r>
          </a:p>
        </p:txBody>
      </p:sp>
      <p:sp>
        <p:nvSpPr>
          <p:cNvPr id="8" name="TextBox 7">
            <a:extLst>
              <a:ext uri="{FF2B5EF4-FFF2-40B4-BE49-F238E27FC236}">
                <a16:creationId xmlns:a16="http://schemas.microsoft.com/office/drawing/2014/main" id="{032791AC-352A-A711-C78D-59DD94C7E318}"/>
              </a:ext>
            </a:extLst>
          </p:cNvPr>
          <p:cNvSpPr txBox="1"/>
          <p:nvPr/>
        </p:nvSpPr>
        <p:spPr>
          <a:xfrm>
            <a:off x="186531" y="6437868"/>
            <a:ext cx="12005469" cy="369332"/>
          </a:xfrm>
          <a:prstGeom prst="rect">
            <a:avLst/>
          </a:prstGeom>
          <a:noFill/>
        </p:spPr>
        <p:txBody>
          <a:bodyPr wrap="square" rtlCol="0">
            <a:spAutoFit/>
          </a:bodyPr>
          <a:lstStyle/>
          <a:p>
            <a:r>
              <a:rPr lang="en-GB" dirty="0"/>
              <a:t>Idea: send through constant amplitude sine waves and map the acoustic amplitude using the voltage measurement in saline. </a:t>
            </a:r>
          </a:p>
        </p:txBody>
      </p:sp>
    </p:spTree>
    <p:extLst>
      <p:ext uri="{BB962C8B-B14F-4D97-AF65-F5344CB8AC3E}">
        <p14:creationId xmlns:p14="http://schemas.microsoft.com/office/powerpoint/2010/main" val="83100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3125-C46C-948C-194D-850FF927BAA7}"/>
              </a:ext>
            </a:extLst>
          </p:cNvPr>
          <p:cNvSpPr>
            <a:spLocks noGrp="1"/>
          </p:cNvSpPr>
          <p:nvPr>
            <p:ph type="title"/>
          </p:nvPr>
        </p:nvSpPr>
        <p:spPr>
          <a:xfrm>
            <a:off x="838200" y="116931"/>
            <a:ext cx="10515600" cy="804108"/>
          </a:xfrm>
        </p:spPr>
        <p:txBody>
          <a:bodyPr>
            <a:normAutofit/>
          </a:bodyPr>
          <a:lstStyle/>
          <a:p>
            <a:r>
              <a:rPr lang="en-GB" sz="3200" dirty="0"/>
              <a:t>Voltage out vs voltage measure in saline. </a:t>
            </a:r>
          </a:p>
        </p:txBody>
      </p:sp>
      <p:sp>
        <p:nvSpPr>
          <p:cNvPr id="3" name="Content Placeholder 2">
            <a:extLst>
              <a:ext uri="{FF2B5EF4-FFF2-40B4-BE49-F238E27FC236}">
                <a16:creationId xmlns:a16="http://schemas.microsoft.com/office/drawing/2014/main" id="{1542BE8B-B66E-0269-2E90-08F67BEAEB3D}"/>
              </a:ext>
            </a:extLst>
          </p:cNvPr>
          <p:cNvSpPr>
            <a:spLocks noGrp="1"/>
          </p:cNvSpPr>
          <p:nvPr>
            <p:ph idx="1"/>
          </p:nvPr>
        </p:nvSpPr>
        <p:spPr>
          <a:xfrm>
            <a:off x="391886" y="1071154"/>
            <a:ext cx="11430000" cy="5105809"/>
          </a:xfrm>
        </p:spPr>
        <p:txBody>
          <a:bodyPr/>
          <a:lstStyle/>
          <a:p>
            <a:r>
              <a:rPr lang="en-GB" dirty="0"/>
              <a:t>P out = 0.05V in all cases, measured at pre-calibrated focal point sending through a different frequency each time. </a:t>
            </a:r>
          </a:p>
          <a:p>
            <a:pPr marL="0" indent="0">
              <a:buNone/>
            </a:pPr>
            <a:r>
              <a:rPr lang="en-GB" dirty="0"/>
              <a:t>   - measure the carrier frequency amplitude, and the difference frequency with respect to that frequency if using the dual sine wave pressure output. </a:t>
            </a:r>
          </a:p>
        </p:txBody>
      </p:sp>
    </p:spTree>
    <p:extLst>
      <p:ext uri="{BB962C8B-B14F-4D97-AF65-F5344CB8AC3E}">
        <p14:creationId xmlns:p14="http://schemas.microsoft.com/office/powerpoint/2010/main" val="26808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4560-34DD-C257-6AAE-773D8FE96B2B}"/>
              </a:ext>
            </a:extLst>
          </p:cNvPr>
          <p:cNvSpPr>
            <a:spLocks noGrp="1"/>
          </p:cNvSpPr>
          <p:nvPr>
            <p:ph type="title"/>
          </p:nvPr>
        </p:nvSpPr>
        <p:spPr>
          <a:xfrm>
            <a:off x="838200" y="365126"/>
            <a:ext cx="10515600" cy="714166"/>
          </a:xfrm>
        </p:spPr>
        <p:txBody>
          <a:bodyPr>
            <a:normAutofit/>
          </a:bodyPr>
          <a:lstStyle/>
          <a:p>
            <a:r>
              <a:rPr lang="en-GB" sz="3200" dirty="0"/>
              <a:t>Is 4Hz coming out of the RF monitor at all? </a:t>
            </a:r>
          </a:p>
        </p:txBody>
      </p:sp>
      <p:sp>
        <p:nvSpPr>
          <p:cNvPr id="3" name="Content Placeholder 2">
            <a:extLst>
              <a:ext uri="{FF2B5EF4-FFF2-40B4-BE49-F238E27FC236}">
                <a16:creationId xmlns:a16="http://schemas.microsoft.com/office/drawing/2014/main" id="{F6DD7814-507E-9C3D-5C03-A50EF6ED7E5F}"/>
              </a:ext>
            </a:extLst>
          </p:cNvPr>
          <p:cNvSpPr>
            <a:spLocks noGrp="1"/>
          </p:cNvSpPr>
          <p:nvPr>
            <p:ph idx="1"/>
          </p:nvPr>
        </p:nvSpPr>
        <p:spPr>
          <a:xfrm>
            <a:off x="539646" y="1588957"/>
            <a:ext cx="11152682" cy="4588006"/>
          </a:xfrm>
        </p:spPr>
        <p:txBody>
          <a:bodyPr/>
          <a:lstStyle/>
          <a:p>
            <a:r>
              <a:rPr lang="en-GB" dirty="0"/>
              <a:t>Find the focus in phantom. </a:t>
            </a:r>
          </a:p>
          <a:p>
            <a:r>
              <a:rPr lang="en-GB" dirty="0"/>
              <a:t>Use the super strong low pass filter on RF monitor so I can see low frequency signals of the RF monitors output. When I apply dual sine wave, do I see 4Hz? What amplitude is it at in microvolts? Is the amplitude I see in saline higher or lower? </a:t>
            </a:r>
          </a:p>
          <a:p>
            <a:r>
              <a:rPr lang="en-GB" dirty="0"/>
              <a:t>(in vivo) Alternatively, place a high pass filter at the output of the RF amplifier and repeat the MEP experiment? (the E&amp;I 240L spec sheet says it is 10kHz -12MHz range). What is the amplitude at the stim frequency(it may have diminished slight due to the filter)? Do I still see MEPS at the difference frequency? </a:t>
            </a:r>
          </a:p>
        </p:txBody>
      </p:sp>
    </p:spTree>
    <p:extLst>
      <p:ext uri="{BB962C8B-B14F-4D97-AF65-F5344CB8AC3E}">
        <p14:creationId xmlns:p14="http://schemas.microsoft.com/office/powerpoint/2010/main" val="18503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5E63-60F3-7DC6-19B5-DC5361F23D25}"/>
              </a:ext>
            </a:extLst>
          </p:cNvPr>
          <p:cNvSpPr>
            <a:spLocks noGrp="1"/>
          </p:cNvSpPr>
          <p:nvPr>
            <p:ph type="title"/>
          </p:nvPr>
        </p:nvSpPr>
        <p:spPr>
          <a:xfrm>
            <a:off x="1086162" y="365125"/>
            <a:ext cx="10059649" cy="804108"/>
          </a:xfrm>
        </p:spPr>
        <p:txBody>
          <a:bodyPr>
            <a:normAutofit fontScale="90000"/>
          </a:bodyPr>
          <a:lstStyle/>
          <a:p>
            <a:r>
              <a:rPr lang="en-GB" sz="3200" dirty="0"/>
              <a:t>Dual sine wave demodulation (500kHz + 501.02kHz) – exp 101/t1</a:t>
            </a:r>
          </a:p>
        </p:txBody>
      </p:sp>
      <p:sp>
        <p:nvSpPr>
          <p:cNvPr id="3" name="Content Placeholder 2">
            <a:extLst>
              <a:ext uri="{FF2B5EF4-FFF2-40B4-BE49-F238E27FC236}">
                <a16:creationId xmlns:a16="http://schemas.microsoft.com/office/drawing/2014/main" id="{40BF6D88-48FA-23E8-BED2-93D22AE8CD71}"/>
              </a:ext>
            </a:extLst>
          </p:cNvPr>
          <p:cNvSpPr>
            <a:spLocks noGrp="1"/>
          </p:cNvSpPr>
          <p:nvPr>
            <p:ph idx="1"/>
          </p:nvPr>
        </p:nvSpPr>
        <p:spPr>
          <a:xfrm>
            <a:off x="644577" y="1499016"/>
            <a:ext cx="10942820" cy="4993859"/>
          </a:xfrm>
        </p:spPr>
        <p:txBody>
          <a:bodyPr/>
          <a:lstStyle/>
          <a:p>
            <a:r>
              <a:rPr lang="en-GB" dirty="0"/>
              <a:t>With 5kHz low pass filter in place before preamp. </a:t>
            </a:r>
          </a:p>
          <a:p>
            <a:r>
              <a:rPr lang="en-GB" dirty="0"/>
              <a:t>Ketamine/Xylazine. </a:t>
            </a:r>
          </a:p>
          <a:p>
            <a:r>
              <a:rPr lang="en-GB" dirty="0"/>
              <a:t>Demodulation is done at 1020Hz. There should be no other sine waves interfering at the mixing frequency, and the preamp should mean I can use a high gain without worrying about OVERLOAD.  </a:t>
            </a:r>
          </a:p>
          <a:p>
            <a:r>
              <a:rPr lang="en-GB" dirty="0"/>
              <a:t>I have 3 mice. A motor cortex exclusive mouse, the external EEG electrode mouse, and the implanted electrode mouse which has been used many times. </a:t>
            </a:r>
          </a:p>
        </p:txBody>
      </p:sp>
    </p:spTree>
    <p:extLst>
      <p:ext uri="{BB962C8B-B14F-4D97-AF65-F5344CB8AC3E}">
        <p14:creationId xmlns:p14="http://schemas.microsoft.com/office/powerpoint/2010/main" val="1970875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15296</TotalTime>
  <Words>378</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Neural recording</vt:lpstr>
      <vt:lpstr>Further proof the measured voltage in the medium is proportional to acoustic signal rather than applied electric signal</vt:lpstr>
      <vt:lpstr>Voltage out vs voltage measure in saline. </vt:lpstr>
      <vt:lpstr>Is 4Hz coming out of the RF monitor at all? </vt:lpstr>
      <vt:lpstr>Dual sine wave demodulation (500kHz + 501.02kHz) – exp 101/t1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708</cp:revision>
  <dcterms:created xsi:type="dcterms:W3CDTF">2023-06-26T13:15:12Z</dcterms:created>
  <dcterms:modified xsi:type="dcterms:W3CDTF">2023-07-18T09:12:11Z</dcterms:modified>
</cp:coreProperties>
</file>