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6577" y="1596702"/>
            <a:ext cx="2738846" cy="864391"/>
          </a:xfrm>
        </p:spPr>
        <p:txBody>
          <a:bodyPr>
            <a:normAutofit fontScale="90000"/>
          </a:bodyPr>
          <a:lstStyle/>
          <a:p>
            <a:r>
              <a:rPr lang="en-GB" dirty="0"/>
              <a:t>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21/07/2023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6B4E4-A47E-2A1E-6E7D-C6897CAC6B3E}"/>
              </a:ext>
            </a:extLst>
          </p:cNvPr>
          <p:cNvSpPr txBox="1">
            <a:spLocks/>
          </p:cNvSpPr>
          <p:nvPr/>
        </p:nvSpPr>
        <p:spPr>
          <a:xfrm>
            <a:off x="3886200" y="5474208"/>
            <a:ext cx="4419600" cy="454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Ketamine induced Delta waves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FD1C-9FA6-7A56-E4AE-BECDB560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E104,t1 mouse </a:t>
            </a:r>
            <a:r>
              <a:rPr lang="en-GB" dirty="0" err="1"/>
              <a:t>demod</a:t>
            </a:r>
            <a:r>
              <a:rPr lang="en-GB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DC35-A8AF-4183-ED21-35F8D65B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 had the electrodes really close together, and seem to have lots of mains noise, and I CANNOT see the mixing frequency at 1khz… This means I should not be able to demodulate anything. I think I need the electrodes further apart as common mode rejection is a problem. </a:t>
            </a:r>
          </a:p>
          <a:p>
            <a:r>
              <a:rPr lang="en-GB" dirty="0"/>
              <a:t>I have a mouse that is in the recovery period, whereby I could test this. </a:t>
            </a:r>
          </a:p>
          <a:p>
            <a:r>
              <a:rPr lang="en-GB" dirty="0"/>
              <a:t>ALSO: select the demodulation frequency to be 1020, so it IS NOT CONFUSED WITH THE MAINS NOISE. </a:t>
            </a:r>
          </a:p>
          <a:p>
            <a:r>
              <a:rPr lang="en-GB" dirty="0"/>
              <a:t>Why can I see the 1khz in some files but not in the </a:t>
            </a:r>
            <a:r>
              <a:rPr lang="en-GB" dirty="0" err="1"/>
              <a:t>demod</a:t>
            </a:r>
            <a:r>
              <a:rPr lang="en-GB" dirty="0"/>
              <a:t> ones with the filter? There is something very wrong with the </a:t>
            </a:r>
            <a:r>
              <a:rPr lang="en-GB" dirty="0" err="1"/>
              <a:t>demod</a:t>
            </a:r>
            <a:r>
              <a:rPr lang="en-GB" dirty="0"/>
              <a:t> files.</a:t>
            </a:r>
          </a:p>
          <a:p>
            <a:r>
              <a:rPr lang="en-GB" dirty="0"/>
              <a:t>Next time skip the filter, if needed filter on the preamp. </a:t>
            </a:r>
          </a:p>
        </p:txBody>
      </p:sp>
    </p:spTree>
    <p:extLst>
      <p:ext uri="{BB962C8B-B14F-4D97-AF65-F5344CB8AC3E}">
        <p14:creationId xmlns:p14="http://schemas.microsoft.com/office/powerpoint/2010/main" val="19857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E787-902D-6A8D-34A5-67402187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2Hz MEP amplitudes at different carriers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FF52-18E3-2C5A-6BFE-F5779830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2hz amplitudes at </a:t>
            </a:r>
          </a:p>
          <a:p>
            <a:pPr marL="0" indent="0">
              <a:buNone/>
            </a:pPr>
            <a:r>
              <a:rPr lang="en-GB" dirty="0"/>
              <a:t>500khz : 25.7</a:t>
            </a:r>
          </a:p>
          <a:p>
            <a:pPr marL="0" indent="0">
              <a:buNone/>
            </a:pPr>
            <a:r>
              <a:rPr lang="en-GB" dirty="0"/>
              <a:t>250khz: 1.71 (maybe at noise floor). </a:t>
            </a:r>
          </a:p>
          <a:p>
            <a:pPr marL="0" indent="0">
              <a:buNone/>
            </a:pPr>
            <a:r>
              <a:rPr lang="en-GB" dirty="0"/>
              <a:t>750khz: 2.67</a:t>
            </a:r>
          </a:p>
          <a:p>
            <a:pPr marL="0" indent="0">
              <a:buNone/>
            </a:pPr>
            <a:r>
              <a:rPr lang="en-GB" dirty="0"/>
              <a:t>1Mhz: 4 microvolts. </a:t>
            </a:r>
          </a:p>
          <a:p>
            <a:pPr marL="0" indent="0">
              <a:buNone/>
            </a:pPr>
            <a:r>
              <a:rPr lang="en-GB" dirty="0"/>
              <a:t>The trend at 1kHz mixing frequency appears very different to 2Hz… Here the 500kHz is clearly stronger.</a:t>
            </a:r>
          </a:p>
        </p:txBody>
      </p:sp>
    </p:spTree>
    <p:extLst>
      <p:ext uri="{BB962C8B-B14F-4D97-AF65-F5344CB8AC3E}">
        <p14:creationId xmlns:p14="http://schemas.microsoft.com/office/powerpoint/2010/main" val="350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01C-F26D-4F4B-B2F5-D282411B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81075"/>
          </a:xfrm>
        </p:spPr>
        <p:txBody>
          <a:bodyPr/>
          <a:lstStyle/>
          <a:p>
            <a:r>
              <a:rPr lang="en-GB" dirty="0"/>
              <a:t>Concept, create a dual wave calibration…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421F-A560-2CFD-4C70-1A7305BB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642600" cy="47164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should be calibrating position with the intended demodulation amplitude. i.e. at 1020Hz using just the ultrasound transducer… oh wait… this means I do not need to plug into the other generator at all… </a:t>
            </a:r>
          </a:p>
        </p:txBody>
      </p:sp>
    </p:spTree>
    <p:extLst>
      <p:ext uri="{BB962C8B-B14F-4D97-AF65-F5344CB8AC3E}">
        <p14:creationId xmlns:p14="http://schemas.microsoft.com/office/powerpoint/2010/main" val="25327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DEE9-6578-0A38-89D8-D84D6EB0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898899"/>
          </a:xfrm>
        </p:spPr>
        <p:txBody>
          <a:bodyPr/>
          <a:lstStyle/>
          <a:p>
            <a:r>
              <a:rPr lang="en-GB" dirty="0"/>
              <a:t>Trend with increasing carrier frequency.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4E84-40CD-5ABF-F714-FC4A6041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848"/>
            <a:ext cx="10515600" cy="11461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Each dot is a mean of 3 measures. </a:t>
            </a:r>
          </a:p>
          <a:p>
            <a:r>
              <a:rPr lang="en-GB" dirty="0"/>
              <a:t>Difference frequency(of 1khz) amplitude increases as applied frequency goes up.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DD46AEF-C501-7A3A-FF0F-6CB13A04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5" y="2683135"/>
            <a:ext cx="3535686" cy="3535686"/>
          </a:xfrm>
          <a:prstGeom prst="rect">
            <a:avLst/>
          </a:prstGeom>
        </p:spPr>
      </p:pic>
      <p:pic>
        <p:nvPicPr>
          <p:cNvPr id="9" name="Picture 8" descr="A graph of a carrier&#10;&#10;Description automatically generated">
            <a:extLst>
              <a:ext uri="{FF2B5EF4-FFF2-40B4-BE49-F238E27FC236}">
                <a16:creationId xmlns:a16="http://schemas.microsoft.com/office/drawing/2014/main" id="{DD34CAFC-7FF9-AB72-6625-01E3B371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407023"/>
            <a:ext cx="3703319" cy="37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E10-DAEE-1212-4449-3E79BB35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7223-AFC4-5085-6181-768AA959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implement PWM code and calculate the IPP power stats. This is in preparation for C-</a:t>
            </a:r>
            <a:r>
              <a:rPr lang="en-GB" dirty="0" err="1"/>
              <a:t>fos</a:t>
            </a:r>
            <a:r>
              <a:rPr lang="en-GB" dirty="0"/>
              <a:t> staining and safety metrics. </a:t>
            </a:r>
          </a:p>
          <a:p>
            <a:r>
              <a:rPr lang="en-GB" dirty="0"/>
              <a:t>I should have it implemented and pre-tested as an effective </a:t>
            </a:r>
            <a:r>
              <a:rPr lang="en-GB" dirty="0" err="1"/>
              <a:t>mep</a:t>
            </a:r>
            <a:r>
              <a:rPr lang="en-GB" dirty="0"/>
              <a:t> test. </a:t>
            </a:r>
          </a:p>
        </p:txBody>
      </p:sp>
    </p:spTree>
    <p:extLst>
      <p:ext uri="{BB962C8B-B14F-4D97-AF65-F5344CB8AC3E}">
        <p14:creationId xmlns:p14="http://schemas.microsoft.com/office/powerpoint/2010/main" val="135019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20836</TotalTime>
  <Words>307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Stuff</vt:lpstr>
      <vt:lpstr>E104,t1 mouse demod. </vt:lpstr>
      <vt:lpstr>2Hz MEP amplitudes at different carriers</vt:lpstr>
      <vt:lpstr>Concept, create a dual wave calibration… </vt:lpstr>
      <vt:lpstr>Trend with increasing carrier frequency.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875</cp:revision>
  <dcterms:created xsi:type="dcterms:W3CDTF">2023-06-26T13:15:12Z</dcterms:created>
  <dcterms:modified xsi:type="dcterms:W3CDTF">2023-07-23T20:23:42Z</dcterms:modified>
</cp:coreProperties>
</file>