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461" y="1298713"/>
            <a:ext cx="5695078" cy="1664303"/>
          </a:xfrm>
        </p:spPr>
        <p:txBody>
          <a:bodyPr>
            <a:noAutofit/>
          </a:bodyPr>
          <a:lstStyle/>
          <a:p>
            <a:r>
              <a:rPr lang="en-GB" sz="3600" dirty="0"/>
              <a:t>Acoustoelectric Neural Recording and Neuromodulation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057" y="3602039"/>
            <a:ext cx="3439886" cy="454668"/>
          </a:xfrm>
        </p:spPr>
        <p:txBody>
          <a:bodyPr/>
          <a:lstStyle/>
          <a:p>
            <a:r>
              <a:rPr lang="en-GB" dirty="0"/>
              <a:t>09.08.2023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3AA6-6106-DEA3-7E93-56A2280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138" y="262350"/>
            <a:ext cx="7065724" cy="837374"/>
          </a:xfrm>
        </p:spPr>
        <p:txBody>
          <a:bodyPr/>
          <a:lstStyle/>
          <a:p>
            <a:r>
              <a:rPr lang="en-GB" dirty="0"/>
              <a:t>Neural Recording: (exp 107 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BA7B-AC82-138F-DD50-2E18B671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03" y="1124290"/>
            <a:ext cx="11220993" cy="4609420"/>
          </a:xfrm>
        </p:spPr>
        <p:txBody>
          <a:bodyPr/>
          <a:lstStyle/>
          <a:p>
            <a:r>
              <a:rPr lang="en-GB" dirty="0"/>
              <a:t>I seem to have pressure induced disjuncts in the file which mess everything up. I should try using a shorter pulse. </a:t>
            </a:r>
          </a:p>
          <a:p>
            <a:r>
              <a:rPr lang="en-GB" dirty="0"/>
              <a:t>Next time switch from the settings that initially worked, then to the new ones. </a:t>
            </a:r>
          </a:p>
          <a:p>
            <a:r>
              <a:rPr lang="en-GB" dirty="0"/>
              <a:t>I can’t see the k gamma in the raw signal that well – so what would it even demodulate? I need to see k gamma to be able to do anything. I can in file 3 and 4 (gain = 1000). </a:t>
            </a:r>
          </a:p>
          <a:p>
            <a:endParaRPr lang="en-GB" dirty="0"/>
          </a:p>
          <a:p>
            <a:r>
              <a:rPr lang="en-GB" dirty="0"/>
              <a:t>Use a lower sample rate and a HW 3k cut off filter. </a:t>
            </a:r>
          </a:p>
        </p:txBody>
      </p:sp>
    </p:spTree>
    <p:extLst>
      <p:ext uri="{BB962C8B-B14F-4D97-AF65-F5344CB8AC3E}">
        <p14:creationId xmlns:p14="http://schemas.microsoft.com/office/powerpoint/2010/main" val="283747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EA5B-1E23-2B61-8009-32ADADA9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DAF3-E8CA-274D-C3F0-6CA88C2F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0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00F8-AEF5-B820-A7A7-9BDD36EE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GB" dirty="0"/>
              <a:t>MEPS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0769-DB89-EBCF-F692-2A6E87B8F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46" y="1349943"/>
            <a:ext cx="11148753" cy="1466215"/>
          </a:xfrm>
        </p:spPr>
        <p:txBody>
          <a:bodyPr/>
          <a:lstStyle/>
          <a:p>
            <a:r>
              <a:rPr lang="en-GB" dirty="0"/>
              <a:t>I am a factor of 5 off, despite my input signals being correct. Something interesting is happening. The black signal shows the neural signal, which is off by a factor of 5 in frequency from the input signal difference. 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9DB2BC6-4705-595C-1777-76E967E8C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08" y="2946902"/>
            <a:ext cx="5608329" cy="33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39266</TotalTime>
  <Words>156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Acoustoelectric Neural Recording and Neuromodulation</vt:lpstr>
      <vt:lpstr>Neural Recording: (exp 107 t1)</vt:lpstr>
      <vt:lpstr>PowerPoint Presentation</vt:lpstr>
      <vt:lpstr>MEPS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1375</cp:revision>
  <dcterms:created xsi:type="dcterms:W3CDTF">2023-06-26T13:15:12Z</dcterms:created>
  <dcterms:modified xsi:type="dcterms:W3CDTF">2023-08-11T08:30:25Z</dcterms:modified>
</cp:coreProperties>
</file>