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4EFAA-6BD0-47D6-8962-FCC0106F397F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7FE7D-891F-4364-A3D1-4087B5814D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662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4E3F-C34E-8B65-27F8-A10A8E5C8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F8DB2A-2EA9-9544-9050-C8D712C95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59046-2D75-5227-C458-FA2BA9FBE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57AA-C5B8-47DD-BA5E-84B85563C266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1E6C8-FA61-4917-62C4-96119171D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5021D-33EC-3486-030A-FB3547BF8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FDA-F245-41F6-A2AB-85F5FCC2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11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04CE2-3B0E-B0A1-A227-86D280CA8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FE262A-5DAA-1210-1D9B-7259E0635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75C14-77DA-F79C-3FC9-73016AD2F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57AA-C5B8-47DD-BA5E-84B85563C266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37BF6-5B29-A0F7-4907-D90C2238B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CCA2F-BF69-18B3-A57B-BE73682CC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FDA-F245-41F6-A2AB-85F5FCC2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488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796DDA-C854-F5C9-7DE3-4B4D4E4F2C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47A91A-475F-B63F-0421-032C145AE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E161C-FC08-A5D1-4409-3C8E3C6FD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57AA-C5B8-47DD-BA5E-84B85563C266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D164F-CFB3-25C5-A7AA-287398768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9303C-B852-AA0A-CE69-646DBA551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FDA-F245-41F6-A2AB-85F5FCC2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79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FC6CC-F2EC-C799-FB61-A93B78F28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5980E-6E36-F5EA-E3EA-89F2DF5CA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4F3FA-9DF5-C7EE-E116-D6578C91D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57AA-C5B8-47DD-BA5E-84B85563C266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81129-F343-5969-9FCB-9ECD82ADA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27713-1CBC-2153-E0D0-7D3ED645F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FDA-F245-41F6-A2AB-85F5FCC2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061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68FD3-B053-319C-93CF-9224E2FAD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1A18A-B379-81F9-EE26-54B1E48B6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2D3BF-FF79-0F8E-1368-9882BBCA7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57AA-C5B8-47DD-BA5E-84B85563C266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0B212-31B0-890A-8280-40DDDA870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659A4-910E-3607-7ADC-BB51D6EE0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FDA-F245-41F6-A2AB-85F5FCC2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925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0C29A-D0CB-CAA7-BB36-8C94A47BB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D619D-26AC-C2C1-17E9-E9AA23682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92DF82-1136-3D1E-3AD4-81B4B7F1A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FF031-4205-F89B-F725-564C286EE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57AA-C5B8-47DD-BA5E-84B85563C266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8E9EA-A89A-1B2D-BE60-EEC2CC3E6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B9C1E-225B-454D-D8B1-49101272A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FDA-F245-41F6-A2AB-85F5FCC2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624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91C25-37DF-CFFB-8BBF-F7457035A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BDD1E-87B8-3626-16A5-78DA38B32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E5DDE-2601-0BDA-868B-7AB02B7A7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226805-AFCC-8E34-F05B-C5A685B9F6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44160E-9D0D-C688-289C-08CBCE1A11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F0DDC9-B7B7-1AE1-9D3A-89CA8BCB8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57AA-C5B8-47DD-BA5E-84B85563C266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7EBE23-4A29-4BAD-18B1-1BA2632BE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EECA39-23C4-9EF1-8A05-54E4FF871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FDA-F245-41F6-A2AB-85F5FCC2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591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83F2-8655-1EDC-74D9-32DCC28B4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6F3B79-6575-A36B-0E65-7DB57644B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57AA-C5B8-47DD-BA5E-84B85563C266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788F72-81E4-B236-80E3-64F44540D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94F6E1-8C20-671B-8B43-7621C7A5B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FDA-F245-41F6-A2AB-85F5FCC2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44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2E4668-BFB8-501A-9762-854B4B8A2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57AA-C5B8-47DD-BA5E-84B85563C266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C0275A-F2DF-DDBB-37B2-18E1571F6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BC02DF-608C-33B4-D707-445F0497E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FDA-F245-41F6-A2AB-85F5FCC2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837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4875F-441C-EE19-6FBC-522AE89D8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B4A1B-539C-E548-FF02-2FB79B82E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E5C8CD-C08C-FC8B-D8F2-9904DEB5C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37E8B7-6C3E-B244-79C1-F551E570C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57AA-C5B8-47DD-BA5E-84B85563C266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E12E0-A4E4-A147-1DF4-51A90FBC8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448F7-6025-F4D8-F117-28EB900B1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FDA-F245-41F6-A2AB-85F5FCC2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745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2ACAB-E159-0036-DEC6-29D1426F7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73D207-43C0-766B-EEF0-77E7161E95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50D2A1-5330-B008-B1C0-935642A8C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EB99D-20C8-EE1E-BD2A-5BE7678CE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57AA-C5B8-47DD-BA5E-84B85563C266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23A2D-5B64-D94A-BD37-507716775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AE8DF-E41D-FA5B-BA47-CA578FD27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FDA-F245-41F6-A2AB-85F5FCC2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59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7AE4D2-BD9B-09B6-9A03-3A28271C1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F07B8-5A8B-E673-DB50-A4067BDCF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78DD5-C2FC-E9EA-525B-5DD6796909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657AA-C5B8-47DD-BA5E-84B85563C266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697D4-7854-C50F-B9EB-FEB0CB2FD3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D88CE-6D9B-B2F7-5034-4E08FFE172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A8FDA-F245-41F6-A2AB-85F5FCC2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594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C24BC-B7E1-85F2-C9FA-8B9B256C7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5968" y="2152668"/>
            <a:ext cx="6960064" cy="1103293"/>
          </a:xfrm>
        </p:spPr>
        <p:txBody>
          <a:bodyPr>
            <a:noAutofit/>
          </a:bodyPr>
          <a:lstStyle/>
          <a:p>
            <a:r>
              <a:rPr lang="en-US" sz="3600" dirty="0"/>
              <a:t>Frequency switching protocol. </a:t>
            </a:r>
            <a:endParaRPr lang="en-GB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B975B0-8527-3087-604E-FB53C114B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76057" y="3602039"/>
            <a:ext cx="3439886" cy="454668"/>
          </a:xfrm>
        </p:spPr>
        <p:txBody>
          <a:bodyPr/>
          <a:lstStyle/>
          <a:p>
            <a:r>
              <a:rPr lang="en-GB" dirty="0"/>
              <a:t>25.10.2023</a:t>
            </a:r>
          </a:p>
        </p:txBody>
      </p:sp>
    </p:spTree>
    <p:extLst>
      <p:ext uri="{BB962C8B-B14F-4D97-AF65-F5344CB8AC3E}">
        <p14:creationId xmlns:p14="http://schemas.microsoft.com/office/powerpoint/2010/main" val="1360084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AFEDE-F0DC-849D-4086-EFA029D00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3615"/>
          </a:xfrm>
        </p:spPr>
        <p:txBody>
          <a:bodyPr/>
          <a:lstStyle/>
          <a:p>
            <a:r>
              <a:rPr lang="en-US" dirty="0"/>
              <a:t>Implementation and Testing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BDF5FD-A682-3D3D-BC5D-BAC644887BF0}"/>
              </a:ext>
            </a:extLst>
          </p:cNvPr>
          <p:cNvSpPr txBox="1"/>
          <p:nvPr/>
        </p:nvSpPr>
        <p:spPr>
          <a:xfrm>
            <a:off x="838200" y="1348740"/>
            <a:ext cx="1038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</a:t>
            </a:r>
            <a:r>
              <a:rPr lang="en-US" dirty="0" err="1"/>
              <a:t>fswitching</a:t>
            </a:r>
            <a:r>
              <a:rPr lang="en-US" dirty="0"/>
              <a:t>’, implemented on both function generator outputs. The is no ‘gap’, ‘break’ or reason for this to  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2D7A44-2445-71A5-3F60-1E5B1B576FD8}"/>
              </a:ext>
            </a:extLst>
          </p:cNvPr>
          <p:cNvSpPr txBox="1"/>
          <p:nvPr/>
        </p:nvSpPr>
        <p:spPr>
          <a:xfrm>
            <a:off x="579120" y="2872740"/>
            <a:ext cx="51930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Shown here: switching between 50 and 100hz on current function generator.</a:t>
            </a:r>
          </a:p>
          <a:p>
            <a:endParaRPr lang="en-US" dirty="0"/>
          </a:p>
          <a:p>
            <a:r>
              <a:rPr lang="en-US" dirty="0"/>
              <a:t>Note: be careful to pick a whole number of wavelengths so it doesn’t stop with any blip for the </a:t>
            </a:r>
            <a:r>
              <a:rPr lang="en-US" dirty="0" err="1"/>
              <a:t>prf</a:t>
            </a:r>
            <a:r>
              <a:rPr lang="en-US" dirty="0"/>
              <a:t> duration.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endParaRPr lang="en-GB" dirty="0"/>
          </a:p>
        </p:txBody>
      </p:sp>
      <p:pic>
        <p:nvPicPr>
          <p:cNvPr id="7" name="Picture 6" descr="A graph of a graph&#10;&#10;Description automatically generated">
            <a:extLst>
              <a:ext uri="{FF2B5EF4-FFF2-40B4-BE49-F238E27FC236}">
                <a16:creationId xmlns:a16="http://schemas.microsoft.com/office/drawing/2014/main" id="{E7BE15DE-072B-2F54-E517-661FBE710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331" y="2038112"/>
            <a:ext cx="4572009" cy="45720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B4B4E5-38F7-C161-90CE-5F076EE27152}"/>
              </a:ext>
            </a:extLst>
          </p:cNvPr>
          <p:cNvSpPr txBox="1"/>
          <p:nvPr/>
        </p:nvSpPr>
        <p:spPr>
          <a:xfrm>
            <a:off x="7463790" y="2252345"/>
            <a:ext cx="697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50Hz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D67841-69F4-A777-D77D-BB0D09B6A4B0}"/>
              </a:ext>
            </a:extLst>
          </p:cNvPr>
          <p:cNvSpPr txBox="1"/>
          <p:nvPr/>
        </p:nvSpPr>
        <p:spPr>
          <a:xfrm>
            <a:off x="9094478" y="2252345"/>
            <a:ext cx="1101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100Hz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0938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2BBBF-577B-A99C-BC99-AB1D6CC59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 amplifier out. 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BAE4B0-452B-8613-1200-388CA0968AB9}"/>
              </a:ext>
            </a:extLst>
          </p:cNvPr>
          <p:cNvSpPr txBox="1"/>
          <p:nvPr/>
        </p:nvSpPr>
        <p:spPr>
          <a:xfrm>
            <a:off x="579120" y="2872740"/>
            <a:ext cx="519303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Shown here: switching between 50 and 100hz on pressure function generator.</a:t>
            </a:r>
          </a:p>
          <a:p>
            <a:endParaRPr lang="en-US" dirty="0"/>
          </a:p>
          <a:p>
            <a:r>
              <a:rPr lang="en-US" dirty="0"/>
              <a:t>Note: be careful to pick a whole number of wavelengths so it doesn’t stop with any blip for the </a:t>
            </a:r>
            <a:r>
              <a:rPr lang="en-US" dirty="0" err="1"/>
              <a:t>prf</a:t>
            </a:r>
            <a:r>
              <a:rPr lang="en-US" dirty="0"/>
              <a:t> duration. </a:t>
            </a:r>
          </a:p>
          <a:p>
            <a:endParaRPr lang="en-US" dirty="0"/>
          </a:p>
          <a:p>
            <a:r>
              <a:rPr lang="en-US" dirty="0"/>
              <a:t>There is no stopping or starting of the function generator, once loaded – this is </a:t>
            </a:r>
            <a:r>
              <a:rPr lang="en-US"/>
              <a:t>all continuous. </a:t>
            </a:r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endParaRPr lang="en-GB" dirty="0"/>
          </a:p>
        </p:txBody>
      </p:sp>
      <p:pic>
        <p:nvPicPr>
          <p:cNvPr id="6" name="Picture 5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6CB75619-94EE-84B3-3AB0-F512EA0A7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025" y="1399937"/>
            <a:ext cx="4572009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376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5AC46-1C85-8E8D-8CB7-CDB938276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8926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53188</TotalTime>
  <Words>131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Frequency switching protocol. </vt:lpstr>
      <vt:lpstr>Implementation and Testing</vt:lpstr>
      <vt:lpstr>RF amplifier out.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Updates</dc:title>
  <dc:creator>Rintoul, Jean</dc:creator>
  <cp:lastModifiedBy>Rintoul, Jean L</cp:lastModifiedBy>
  <cp:revision>1824</cp:revision>
  <dcterms:created xsi:type="dcterms:W3CDTF">2023-06-26T13:15:12Z</dcterms:created>
  <dcterms:modified xsi:type="dcterms:W3CDTF">2023-10-25T11:02:42Z</dcterms:modified>
</cp:coreProperties>
</file>