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397"/>
            <a:ext cx="9144000" cy="1703977"/>
          </a:xfrm>
        </p:spPr>
        <p:txBody>
          <a:bodyPr>
            <a:normAutofit/>
          </a:bodyPr>
          <a:lstStyle/>
          <a:p>
            <a:r>
              <a:rPr lang="en-GB" dirty="0"/>
              <a:t>Neural recording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9015"/>
          </a:xfrm>
        </p:spPr>
        <p:txBody>
          <a:bodyPr/>
          <a:lstStyle/>
          <a:p>
            <a:r>
              <a:rPr lang="en-GB" dirty="0"/>
              <a:t>05/07/2023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6B4E4-A47E-2A1E-6E7D-C6897CAC6B3E}"/>
              </a:ext>
            </a:extLst>
          </p:cNvPr>
          <p:cNvSpPr txBox="1">
            <a:spLocks/>
          </p:cNvSpPr>
          <p:nvPr/>
        </p:nvSpPr>
        <p:spPr>
          <a:xfrm>
            <a:off x="3886200" y="5474208"/>
            <a:ext cx="4419600" cy="454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Ketamine induced Delta waves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A9A-FE5F-61CA-91DE-8D095B7C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79"/>
            <a:ext cx="10515600" cy="793115"/>
          </a:xfrm>
        </p:spPr>
        <p:txBody>
          <a:bodyPr>
            <a:normAutofit/>
          </a:bodyPr>
          <a:lstStyle/>
          <a:p>
            <a:r>
              <a:rPr lang="en-GB" sz="2800" dirty="0"/>
              <a:t>Neural recording at 500kHz continuous wave works at intervals… BUT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F42E-57B6-0F83-C46F-050B6CC2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7" y="1083951"/>
            <a:ext cx="11604205" cy="75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Is confounded by the many reflections which are also all mixing with each other and sudden pressure transients changing amplitudes and creating phase inversions. </a:t>
            </a:r>
          </a:p>
        </p:txBody>
      </p:sp>
      <p:pic>
        <p:nvPicPr>
          <p:cNvPr id="5" name="Picture 4" descr="A graph of a sound wave&#10;&#10;Description automatically generated">
            <a:extLst>
              <a:ext uri="{FF2B5EF4-FFF2-40B4-BE49-F238E27FC236}">
                <a16:creationId xmlns:a16="http://schemas.microsoft.com/office/drawing/2014/main" id="{C8CBB9E9-EC49-E207-5C80-BF5A073BD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33" y="1949935"/>
            <a:ext cx="6528825" cy="39172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9A06C-2AE0-5A97-313F-C440B04DCF8B}"/>
              </a:ext>
            </a:extLst>
          </p:cNvPr>
          <p:cNvCxnSpPr/>
          <p:nvPr/>
        </p:nvCxnSpPr>
        <p:spPr>
          <a:xfrm>
            <a:off x="2972493" y="2415062"/>
            <a:ext cx="0" cy="298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D5E6-29B7-C215-BE0D-6CCFE06E7F97}"/>
              </a:ext>
            </a:extLst>
          </p:cNvPr>
          <p:cNvCxnSpPr/>
          <p:nvPr/>
        </p:nvCxnSpPr>
        <p:spPr>
          <a:xfrm>
            <a:off x="1514851" y="2415062"/>
            <a:ext cx="0" cy="298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E5EF711D-5DE9-9923-16D4-AC9A01945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10344" r="9334"/>
          <a:stretch/>
        </p:blipFill>
        <p:spPr>
          <a:xfrm>
            <a:off x="5792259" y="2038634"/>
            <a:ext cx="6165514" cy="39172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F04EA2-BF0E-81A5-64BE-ADBCE4AC8A0F}"/>
              </a:ext>
            </a:extLst>
          </p:cNvPr>
          <p:cNvSpPr txBox="1">
            <a:spLocks/>
          </p:cNvSpPr>
          <p:nvPr/>
        </p:nvSpPr>
        <p:spPr>
          <a:xfrm>
            <a:off x="234227" y="5955929"/>
            <a:ext cx="11723546" cy="75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Interestingly, the amplitude is good, possibly due to the amplification effect in vivo. This means I don’t need a lot of data to do it, nor do I have an SNR problem.  Rather I need a better strategy to get around the confounds mentioned.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4AEB0-0FCD-66D5-0C71-6769C6B8DA32}"/>
              </a:ext>
            </a:extLst>
          </p:cNvPr>
          <p:cNvCxnSpPr/>
          <p:nvPr/>
        </p:nvCxnSpPr>
        <p:spPr>
          <a:xfrm flipV="1">
            <a:off x="3243072" y="1949935"/>
            <a:ext cx="3218688" cy="23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BAA9-2D9C-67EA-6FC9-78A72B5E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59752" cy="634619"/>
          </a:xfrm>
        </p:spPr>
        <p:txBody>
          <a:bodyPr>
            <a:normAutofit fontScale="90000"/>
          </a:bodyPr>
          <a:lstStyle/>
          <a:p>
            <a:r>
              <a:rPr lang="en-GB" dirty="0"/>
              <a:t>Another file example. 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AC8036F3-958B-A420-7182-2431054E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9" y="2045081"/>
            <a:ext cx="7252229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E099E-4B5F-6491-6D01-0D839BA48995}"/>
              </a:ext>
            </a:extLst>
          </p:cNvPr>
          <p:cNvCxnSpPr>
            <a:cxnSpLocks/>
          </p:cNvCxnSpPr>
          <p:nvPr/>
        </p:nvCxnSpPr>
        <p:spPr>
          <a:xfrm flipH="1">
            <a:off x="6096000" y="2045081"/>
            <a:ext cx="1394978" cy="138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4BD8D7-12B7-D032-3690-9BC63AC0ED21}"/>
              </a:ext>
            </a:extLst>
          </p:cNvPr>
          <p:cNvSpPr txBox="1">
            <a:spLocks/>
          </p:cNvSpPr>
          <p:nvPr/>
        </p:nvSpPr>
        <p:spPr>
          <a:xfrm>
            <a:off x="7193281" y="1458722"/>
            <a:ext cx="3800852" cy="75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Transient amplitude shift</a:t>
            </a:r>
          </a:p>
        </p:txBody>
      </p:sp>
    </p:spTree>
    <p:extLst>
      <p:ext uri="{BB962C8B-B14F-4D97-AF65-F5344CB8AC3E}">
        <p14:creationId xmlns:p14="http://schemas.microsoft.com/office/powerpoint/2010/main" val="27484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70E-5EB4-D722-701D-B626A6D1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1325563"/>
          </a:xfrm>
        </p:spPr>
        <p:txBody>
          <a:bodyPr/>
          <a:lstStyle/>
          <a:p>
            <a:r>
              <a:rPr lang="en-GB" dirty="0"/>
              <a:t>Confounds.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33A1C-0A62-4147-56BC-4429BF1D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6" y="1520000"/>
            <a:ext cx="4870704" cy="7545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Whenever there is a jump in acoustic amplitude(reflection?), the demodulation goes wrong.</a:t>
            </a:r>
          </a:p>
        </p:txBody>
      </p:sp>
      <p:pic>
        <p:nvPicPr>
          <p:cNvPr id="6" name="Picture 5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4EB04A4F-F6CF-4758-7B47-E3F14D77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37" y="2213240"/>
            <a:ext cx="7193289" cy="43159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7309F-89B7-BE44-551A-E18AF565A416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6781800" y="2213240"/>
            <a:ext cx="106682" cy="138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CC4D2B-520C-EE76-6095-2F119EDEDFB0}"/>
              </a:ext>
            </a:extLst>
          </p:cNvPr>
          <p:cNvSpPr txBox="1">
            <a:spLocks/>
          </p:cNvSpPr>
          <p:nvPr/>
        </p:nvSpPr>
        <p:spPr>
          <a:xfrm>
            <a:off x="6342888" y="1489361"/>
            <a:ext cx="2097024" cy="75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Phase inversion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5962D-EDD1-9766-BFB6-2FC47DB66E84}"/>
              </a:ext>
            </a:extLst>
          </p:cNvPr>
          <p:cNvCxnSpPr>
            <a:cxnSpLocks/>
          </p:cNvCxnSpPr>
          <p:nvPr/>
        </p:nvCxnSpPr>
        <p:spPr>
          <a:xfrm flipH="1">
            <a:off x="9055604" y="2042159"/>
            <a:ext cx="106682" cy="138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F296D-FB1C-0C31-C689-BBC0969B6A6D}"/>
              </a:ext>
            </a:extLst>
          </p:cNvPr>
          <p:cNvSpPr txBox="1">
            <a:spLocks/>
          </p:cNvSpPr>
          <p:nvPr/>
        </p:nvSpPr>
        <p:spPr>
          <a:xfrm>
            <a:off x="8897109" y="1458722"/>
            <a:ext cx="2097024" cy="75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Lost the plot, too many reflections?</a:t>
            </a:r>
          </a:p>
        </p:txBody>
      </p:sp>
    </p:spTree>
    <p:extLst>
      <p:ext uri="{BB962C8B-B14F-4D97-AF65-F5344CB8AC3E}">
        <p14:creationId xmlns:p14="http://schemas.microsoft.com/office/powerpoint/2010/main" val="27044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C30C-C54A-46E8-FC98-E8D12DB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7"/>
            <a:ext cx="10515600" cy="955174"/>
          </a:xfrm>
        </p:spPr>
        <p:txBody>
          <a:bodyPr/>
          <a:lstStyle/>
          <a:p>
            <a:r>
              <a:rPr lang="en-GB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E6FD-2667-1AFC-B64A-7C37ABB9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559"/>
            <a:ext cx="10724909" cy="46954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 a PRF 1020 so that the reflections have time to settle before each pulse. Instead of demodulating around 1.02khz, demodulate this at 500kHz? </a:t>
            </a:r>
          </a:p>
          <a:p>
            <a:r>
              <a:rPr lang="en-GB" dirty="0"/>
              <a:t>Alternatively, use a much lower pressure.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Realisation: I don’t need large amount of data to do it or average over it. I need to solve for the phase inversions and reflections issues instead.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a  single frequency the amplitude conversion ratio is good, but reflections provide other confounds. </a:t>
            </a:r>
          </a:p>
          <a:p>
            <a:pPr marL="0" indent="0">
              <a:buNone/>
            </a:pPr>
            <a:r>
              <a:rPr lang="en-GB" dirty="0"/>
              <a:t>Note: the k induced oscillations are awesome. </a:t>
            </a:r>
          </a:p>
        </p:txBody>
      </p:sp>
    </p:spTree>
    <p:extLst>
      <p:ext uri="{BB962C8B-B14F-4D97-AF65-F5344CB8AC3E}">
        <p14:creationId xmlns:p14="http://schemas.microsoft.com/office/powerpoint/2010/main" val="42653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E575-3ECA-B047-DD5D-0C6C86A5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PRF 1020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67DC-23F1-4D4B-C3E3-5FAAFAF9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19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BD04-3D0D-D673-51F1-4C0C8A91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/>
          <a:lstStyle/>
          <a:p>
            <a:r>
              <a:rPr lang="en-GB" dirty="0"/>
              <a:t>PRF 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14A-9261-C6AF-534C-F3153A38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54480"/>
            <a:ext cx="11487150" cy="493839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71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225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Neural recording</vt:lpstr>
      <vt:lpstr>Neural recording at 500kHz continuous wave works at intervals… BUT </vt:lpstr>
      <vt:lpstr>Another file example. </vt:lpstr>
      <vt:lpstr>Confounds. </vt:lpstr>
      <vt:lpstr>Possible Solutions</vt:lpstr>
      <vt:lpstr>PRF 1020</vt:lpstr>
      <vt:lpstr>PRF 120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</cp:lastModifiedBy>
  <cp:revision>405</cp:revision>
  <dcterms:created xsi:type="dcterms:W3CDTF">2023-06-26T13:15:12Z</dcterms:created>
  <dcterms:modified xsi:type="dcterms:W3CDTF">2023-07-06T13:53:34Z</dcterms:modified>
</cp:coreProperties>
</file>