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1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2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6"/>
  </p:notesMasterIdLst>
  <p:handoutMasterIdLst>
    <p:handoutMasterId r:id="rId7"/>
  </p:handoutMasterIdLst>
  <p:sldIdLst>
    <p:sldId id="257" r:id="rId5"/>
  </p:sldIdLst>
  <p:sldSz cx="13411200" cy="100584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959"/>
    <a:srgbClr val="FBB543"/>
    <a:srgbClr val="D6A300"/>
    <a:srgbClr val="8000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063" autoAdjust="0"/>
  </p:normalViewPr>
  <p:slideViewPr>
    <p:cSldViewPr snapToGrid="0">
      <p:cViewPr>
        <p:scale>
          <a:sx n="50" d="100"/>
          <a:sy n="50" d="100"/>
        </p:scale>
        <p:origin x="614" y="2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0" normalizeH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pPr>
            <a:r>
              <a:rPr lang="fr-FR" sz="2000" dirty="0">
                <a:solidFill>
                  <a:schemeClr val="bg1"/>
                </a:solidFill>
              </a:rPr>
              <a:t>Langages</a:t>
            </a:r>
            <a:endParaRPr lang="fr-FR" dirty="0">
              <a:solidFill>
                <a:schemeClr val="bg1"/>
              </a:solidFill>
            </a:endParaRPr>
          </a:p>
        </c:rich>
      </c:tx>
      <c:layout>
        <c:manualLayout>
          <c:xMode val="edge"/>
          <c:yMode val="edge"/>
          <c:x val="0.29096743992820306"/>
          <c:y val="2.789565706353180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0" normalizeH="0" baseline="0">
              <a:solidFill>
                <a:schemeClr val="bg1"/>
              </a:solidFill>
              <a:latin typeface="+mj-lt"/>
              <a:ea typeface="+mj-ea"/>
              <a:cs typeface="+mj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31613866678681063"/>
          <c:y val="0.14987638148849669"/>
          <c:w val="0.57286614225702648"/>
          <c:h val="0.61405061573229958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Niveau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C</c:v>
                </c:pt>
                <c:pt idx="1">
                  <c:v>Java</c:v>
                </c:pt>
                <c:pt idx="2">
                  <c:v>Javascript</c:v>
                </c:pt>
                <c:pt idx="3">
                  <c:v>SQL</c:v>
                </c:pt>
                <c:pt idx="4">
                  <c:v>Python</c:v>
                </c:pt>
                <c:pt idx="5">
                  <c:v>Script Linux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</c:v>
                </c:pt>
                <c:pt idx="1">
                  <c:v>1</c:v>
                </c:pt>
                <c:pt idx="2">
                  <c:v>1</c:v>
                </c:pt>
                <c:pt idx="3">
                  <c:v>3</c:v>
                </c:pt>
                <c:pt idx="4">
                  <c:v>1</c:v>
                </c:pt>
                <c:pt idx="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F5-4C19-AA0C-CCCD9170125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Delta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C</c:v>
                </c:pt>
                <c:pt idx="1">
                  <c:v>Java</c:v>
                </c:pt>
                <c:pt idx="2">
                  <c:v>Javascript</c:v>
                </c:pt>
                <c:pt idx="3">
                  <c:v>SQL</c:v>
                </c:pt>
                <c:pt idx="4">
                  <c:v>Python</c:v>
                </c:pt>
                <c:pt idx="5">
                  <c:v>Script Linux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3</c:v>
                </c:pt>
                <c:pt idx="1">
                  <c:v>4</c:v>
                </c:pt>
                <c:pt idx="2">
                  <c:v>4</c:v>
                </c:pt>
                <c:pt idx="3">
                  <c:v>2</c:v>
                </c:pt>
                <c:pt idx="4">
                  <c:v>4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AF5-4C19-AA0C-CCCD917012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55381144"/>
        <c:axId val="581616336"/>
      </c:barChart>
      <c:catAx>
        <c:axId val="6553811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cap="none" spc="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81616336"/>
        <c:crosses val="autoZero"/>
        <c:auto val="1"/>
        <c:lblAlgn val="ctr"/>
        <c:lblOffset val="100"/>
        <c:noMultiLvlLbl val="0"/>
      </c:catAx>
      <c:valAx>
        <c:axId val="581616336"/>
        <c:scaling>
          <c:orientation val="minMax"/>
          <c:max val="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55381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fr-FR" sz="2000" dirty="0">
                <a:solidFill>
                  <a:schemeClr val="bg1"/>
                </a:solidFill>
              </a:rPr>
              <a:t>Langues</a:t>
            </a:r>
            <a:endParaRPr lang="fr-FR" dirty="0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31613866678681063"/>
          <c:y val="0.36124901244154617"/>
          <c:w val="0.57286614225702648"/>
          <c:h val="0.40267783723788414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Niveau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Anglais</c:v>
                </c:pt>
                <c:pt idx="1">
                  <c:v>Espagnol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AB-48EF-BD7A-C514BE62C4B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Delta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Anglais</c:v>
                </c:pt>
                <c:pt idx="1">
                  <c:v>Espagnol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2AB-48EF-BD7A-C514BE62C4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55381144"/>
        <c:axId val="581616336"/>
      </c:barChart>
      <c:catAx>
        <c:axId val="6553811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cap="none" spc="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81616336"/>
        <c:crosses val="autoZero"/>
        <c:auto val="1"/>
        <c:lblAlgn val="ctr"/>
        <c:lblOffset val="100"/>
        <c:noMultiLvlLbl val="0"/>
      </c:catAx>
      <c:valAx>
        <c:axId val="581616336"/>
        <c:scaling>
          <c:orientation val="minMax"/>
          <c:max val="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55381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Sheet1!$A$2:$A$14</cx:f>
        <cx:lvl ptCount="13">
          <cx:pt idx="0">États-Unis</cx:pt>
          <cx:pt idx="1">Royaume Uni</cx:pt>
          <cx:pt idx="2">Pérou</cx:pt>
          <cx:pt idx="3">Canada</cx:pt>
          <cx:pt idx="4">Australie</cx:pt>
          <cx:pt idx="5">Allemagne</cx:pt>
          <cx:pt idx="6">France</cx:pt>
          <cx:pt idx="7">Belgique</cx:pt>
          <cx:pt idx="8">Pays Bas</cx:pt>
          <cx:pt idx="9">Luxembourg</cx:pt>
          <cx:pt idx="10">Espagne</cx:pt>
          <cx:pt idx="11">Suisse</cx:pt>
          <cx:pt idx="12">Italy</cx:pt>
        </cx:lvl>
      </cx:strDim>
      <cx:numDim type="colorVal">
        <cx:f>Sheet1!$B$2:$B$14</cx:f>
        <cx:nf>Sheet1!$B$1</cx:nf>
        <cx:lvl ptCount="13" formatCode="Standard" name="Série1">
          <cx:pt idx="0">82</cx:pt>
          <cx:pt idx="1">90</cx:pt>
          <cx:pt idx="2">80</cx:pt>
          <cx:pt idx="3">86</cx:pt>
          <cx:pt idx="4">82</cx:pt>
          <cx:pt idx="5">86</cx:pt>
          <cx:pt idx="6">100</cx:pt>
          <cx:pt idx="7">85</cx:pt>
          <cx:pt idx="8">85</cx:pt>
          <cx:pt idx="9">85</cx:pt>
          <cx:pt idx="10">82</cx:pt>
          <cx:pt idx="11">86</cx:pt>
          <cx:pt idx="12">80</cx:pt>
        </cx:lvl>
      </cx:numDim>
    </cx:data>
  </cx:chartData>
  <cx:chart>
    <cx:plotArea>
      <cx:plotAreaRegion>
        <cx:plotSurface>
          <cx:spPr>
            <a:noFill/>
            <a:ln>
              <a:noFill/>
            </a:ln>
          </cx:spPr>
        </cx:plotSurface>
        <cx:series layoutId="regionMap" uniqueId="{F8507B17-3E36-4EC7-B8FD-1A4FDADB6E07}">
          <cx:tx>
            <cx:txData>
              <cx:f>Sheet1!$B$1</cx:f>
              <cx:v>Série1</cx:v>
            </cx:txData>
          </cx:tx>
          <cx:dataId val="0"/>
          <cx:layoutPr>
            <cx:regionLabelLayout val="bestFitOnly"/>
            <cx:geography cultureLanguage="en-US" cultureRegion="ZA" attribution="Powered by Bing">
              <cx:geoCache provider="{E9337A44-BEBE-4D9F-B70C-5C5E7DAFC167}">
                <cx:binary>7HxpctzGtuZWFPrdoHMGcOP6RdwEUDNnSZT0B0FRFKbMxJBITDt4S+l1vI31Kclyi2W2dPXaEe6I
tsOmi0BlIfOM3/nOKf7zYfrHg3q8715MWhn7j4fp15d53zf/+OUX+5A/6nt7pouHrrb1p/7soda/
1J8+FQ+Pv3zs7sfCZL8QhNkvD/l91z9OL//jn/Bp2WN9qB/u+6I21+6xm28erVO9/c69Z2+9eKid
6Y/LM/ikX1/+SynYTWYeX754NH3Rz6/m5vHXl0/e9fLFL6ef9YfnvlCwtd59hLUcn6GQkgD5ISFU
wKuXL1Rtst9uY3RGA0RCEoSEcYE4//roi3sNy9ePnb4389eLz+3n827uP37sHq198dv/v1n4ZPPf
XC9sHX05fVQfNxonn0/2y1Pp/sc/Ty7AWU+ufKOAU8H86Nap/P/rP/v73nqvTWG/d+Kf0wANz1jI
Q8wYBxUEHIsnGvDC4CwMwjAgArEwQEyEX5/9RQWwm/7x44tb2Nrjd7f1vCJOlp+o4+TuqVJe3/71
Srmp53unH1/AVr8K5jkz/DmlcHoWUp8LFoDMOf2DUsgZx6AUP0S+oAGHN3199hOl7CE8fKz113vP
7eu7Wvl9/fNq+f32qV7W8q/Xy9V//c+udt87+s+pxAvPsE8oBCoRYBoeVfPUUXx2RrkgWDCKhGBI
0K8P/6KTq8fuu9t5XhNfVp3I/8vFU6lf/T8Qov7lbN/dq+Lx69mfs7mfFDzhZ9wPjv5AEcc+vH4i
eEyPgg99jERI4QU98YWvW7r/3paeF/43S0808M2dUzX86/Vfb/zRvbn/+N0D/5wOBAQcMH5fEI4J
QT4C2/4mTXuhOOPCxyKEqMQ4xYR/FfYX2//xfp5XwNd1J9L/evlU9NG//nrRr7p78/Anmj8TZxBU
Aoa/CSvfiJ6cMY5DxjAmPvyDn8r9x5t5Xu5f153I/evlU7mvbv56uctHlRWt+xMlz9GZYBiFiIa/
RfQnRs/OhMAIhX4AoInigAJw+gKLv9j85w25/0by/X3hifR/v34qfpn89eK/up/tC3n/XQT4czGH
kzMiQgjqx8BCUcABeH5j+PxMYMwQRgH8ywlkhqfiv3js88dO3ZuP393T8/b/ZPGJGp7cO1XFxeGv
V8XBTY/6Q+267KtE/u+TMAvPfF8EBGMqmM8EeqoMAVUcoSGGShSFIYa3fX30F1/497b0vC6+XXui
im9vnWri8Pqv10Rimz+3XGZQD4cI5AvFWghKOGKdb3zCo2ecMxrCPR+HVCDKn+rhtrkvzNdLz1nF
8yr4bdmJ9H+7eir45PavF/ytK6z9E1MBJOEAxM4R4+AGVPjkidyDM0IxIj4IHLMQUvWJ+d+ORb98
CUb/DeF/u/hUBd/eO1VEtPnrFbHt79X8vTP/XE5gYOCEc44C9pmr4E/JCkzOsECQEyj1AwKsxtcn
f4lCP9zM89b/27IT0f929VTo21d/vdBPWJM/i6v7myl6Sv79LH33IwLg51zhbz7iOab7lDL9Nwji
nxP734T1l2bC51B52mc4lf5vgeh3nvDPikR/06P9s/L/CdV8Q2D9WVrx/ibqvm23PauhUw/5vab/
s5TwN2nxE07wpJT/0zTwN2/xh9bzv+ULPyxOfy5T/10rP58kTkPQv1mc/qTw//8tmP/P/f/fByHi
+/4++TxB8U0N8f27Xz3oZOn3BjG+BLTtx19fhtCq/H0s4/gJT4jqE4z8dcHjve1/fYn5GfDfgQ+9
5iAIwuN0wPh4vMHPAgHtTmCaKEIMAzXy8oWpuz6HW7AGuHF4PzSLOP/M3NraHW8x/4wcO3g+PXa1
YT3/fWLlqlZzVpvfxfDb7y+M01d1YXr760sCT2++vO24Sx8qfQLdWMZgXz48h8Iemof7G2h7w7vx
/1j8VDe0X4rIsX4Vporkq0H4THqNG2K7BGEQ0dLGys3N+RK6ZV2qgMmlMuYqw2hLNV21JbHFKlTi
nLZpsWG4zA/Yw61EYUOSz7/6RVqtXTd+rJbMXi4ta+J+FH3iLXT7jeCfORAFHun0QD5QqQFMunAh
KDve/+ZA/mir0svyIjKNf+8tLN2Hxx+8CeMgdG8DUg9ymf1qPxPPxmGfDoc0q8dDulRIDn45JIEq
NkUfHkqbDa9QXc+XaWsPfW6UnFXK1g3mRdwvgx+ROg8ONOuCA3Szg0P7oJtNm4t6hUU2nuuibqOU
6HU+mOXq+8c80mUnx6Qw7kMRIQz65YGPnh6zBmNhQ1fXUdiMfN82rdclU60/dnYo10XRD5FiVdRl
1tsXmrI1b+cmwmFGX7vU7y77QR2o0dN5P+Ub3ITzRcFQfps5fSj5chk0BG+c9qar0tddLBqhUplP
Rm9VuoAw0zSM2rbbuiD1YlSg/EPD14ZtBUmzy0Fzb1PVKd+Hc8dlW6PHZsjwu74ULqbNYDbjlMVc
GHNhL0ogC6NhDGshlVdunE+nZCD9sLfK7JuxqzYoNzxmjon9lIaF5CrL3tpBiJWyJV59/nUys5JN
qvhFXphgH4yaSbW4iNDG21ZU3LkCNUSSPqVbcMcLby6WyOuVF6Uzqw68Gn77UWC7/r6ijuNXf1CU
gI4uDYHdhE7YiaJ6ZhvbiLKOJtrrVUdRdVCNgscXg9oE3gY55WdSl+S8E75KcFkue+SxXlZFSTf5
PN3rGfkS7La+aGeXrYJhRjcoben5YMW5V3pWBkcbKDwvjDJVF1tDXJHMQVvLoLB471d0WfkqUPEP
jgac7OnRwK4ZCZkAzlyQE1drxmZcBs+WkUK02zCaNa2chL4YCz9d5y3me3/q/PXEfJ3KIJ2DONN6
kjinYufZvomaJl0ixoo2TOqwjicCzgItlLd6ztMLNHJ6mIhVh9CbvzSNvrBLV1/i27dh79hNOd26
Dz1hQYCPpiI4dgG+jRIDqlXbzl4ZNaGOvXYS24GV6s1Y11SaMdg3/RzKkONCBnOT7fmURY3Oq+gH
EoRmwh+3QWD6iEAfjnL/JPraaZx6h8oqGrs2XPdqCCSbVb/HI3td9pk5pCHRh/z4akamXVvT3OVF
44PK/duQX+feEO5qGIHafX418Tz98ioTvovxIAI5eK474K5o40GAfpwdl7WGmcUfHeU5iTIhIKFw
ER7HSJ5K1Brhz6TBVeS8Zk76qRr2Pb2xqsC7z7+4o1N/frXUdbeBYc15Uxxt5H//WBaIGXMZWtkW
RbD6nCtUlyXe2O0NawJpbPWDOPqcIYDHQ97D0JMLQ35iCI3raTBXVEf+QGPjZVZqjqt4KKcqyQaM
YpWVH3WHw61OPbYW7BPyqh/kLHyMAU+TMAV0cBx8CsAG2GkwnxbkhKKtjqYm5aulzR54UOGYGMEl
xHl0CDPSSluQXKZtceXn7fAD9eE/himGEKcEMApEKfYHh5gL7aaqU1GlFN/nuKexZ1V9XpRKYoXS
fVDbD6Kk1XoOvWxf2FYOdLxmraFyKprbyeTTueBpRNps2KOxrmapQ1edf99jnhEVQz71EfcFQB9o
0j01M0MtCUgzqSj3HFi4R/3zDpNlR+zRRlx7aP0hjFnv2CHXt12N8933d/BZEk+VBXYCj4Y+IQKI
dhrQfQ9XpiWkjpZug1lW3E55E+UMvalU1b4TpSGRbcdW1s6+nkVOEjF7ZMu5k16g8cG3lVlVwVLL
1ITo0AcWfJ6SPEHpVCchRFm5cG5l2YsbZDs/YX7ItoTbfsX5SjRh/dYfhJPp3EzJ54Suh9mPvaq+
IxVbJBILuyCd78lislXyOQxPorf774uB/NFmfQAfMFqMoVkEbe2T0FUFKKv7dK6joNzlrb8QgHsj
usitjy6o35+Hcz5suVM7N1ibzAK9wp2hrzGe94vq1M4fcC2JzoYVJIHsHPV0VxWTv+17haKiyMMf
JGLoXJ34GMxcwdghRHwW+tBhfGo4y4xYPkF6/AKY+hYVazGS7NDR1sEZwrdjL6IQxHihuuHT94Xl
P/dseCQKIM4zmLB7+myhU1aWzNXRWLhwTcvRK+RCvSyy1OlXsGVwJlSNP/LpZ46MAXjATBkGQ0X8
5Mh9iicoC7LjYz0a2XvjymCVNYUfT2HhZC06dOiMbmM2h4lydI4zJsp9oZAMuryNqLZ6V/FiiSdL
N8d65NbuB9V1P8jG5I+5w8fg0gyqCcjG7Dij/m027o3N+qkB+eQ+QR/GppRZ3smWOPG6pLle1Ty/
qSZtr0uvd9FIkY06b1i7oS1nibqaR0TzfqWK5UMj2up8cp2+dJX1pE3T/hYt0yKnXP1Avs9o1SeM
EZhn9YM/hqIWB5kwqdAgJ6RWWTGUUhTq3PYtjzui882ixiD+viUdxwCfmjEMkUMtCZgLwjWBl09F
5fxyKRcQoaxaDMEav3Ot63cVma7DPIuLwPcj7ddYijSIApVVMSv0Lg1QI2ngz9IE6qpH5e1ssw9h
ZXtIL3m86PQtrbJe9q23dmkRdWXVySrNkfQ4/4EfCjD6P5yBwFAYBdDIYeoO5oGfnqEE9fRhlwey
ZIAb54Bdd1PVrIPCW7mlhHwf5GmU5vla0YKcD14Vz8wrb4YVmzIbZ0tL4p4liGqTML6oWHi2kksa
ZsnQ5EHczukhz7mIcqyXVWHUVdPTMuIiaOMxGMwKZ931skAZy4dwRWscngOu3g7YqJVl3iNv4sHg
IvGEx6KlrvZV2N8YwoMbywIQIwlkF/AhNtu69HYVLvjWprmT/Uz6hKi0j5bhTefppDVLv3ecKCmQ
zdeQOCT1ygudFnaP3dtBpLDjmpGkGMIgHpuFRi0t5cj6Raq8kTYcX5uOEUmb/NE2dFXbEUsDmDtG
md8mvec+iRFQiV+aS6Uls+GchKG3HxvvYNrXQWrt7TWUck1Sj41JwOv7aLRKxEGGYzQtekuJmWUA
lXmswvsMTYUEuCHiAQm+Q2m1ydlI49p4lbSjeEsK5SW2B+sr/UTj0mwVPLarsmnPFnw1eay5NZE6
Hyktr/209KOMUht7xN5RNGSRm4VNqs5b5ZNeubq4qkufRAWua4nTlkuPecXa4mY31HqKSndtxeii
BrNGqi5169RgIkeCXGLKwZNZ0zhIgRqqxn5IvHC6K/X8YcqnQY7apbFnyhFUC1HWv+9mmnSTIslU
cRPPw7ILclNINXG6srslrNo9Id7FpCoSZcMk4UsDqZxNTZLZeA/VOB3Svp4uM6zm86DGUdfOH6wh
RezhMcqV8qXvSulEHmmo7mSvqyJ2pddEvbnvUwBus7ekcaNdMpE039qpuHQBEjKoAJkDJgSyBWCN
tJ0Ndo3bLh1iq6o1YNd5vi+Kqoz87m2V02llvfCjE62+nJpeS6qbag327+IyME3kyK7L8M6lVSDz
kD6GKrjRc6ikqsze7YO+quVYzdd1N+DzLIQP6M10TXpey2xoP+QNl3xKx92CHgWfTVyQSkWqyqtV
NoGJa8Xu2sxw2bk0j5gJIwK2tx05jyodT5PqY2S4XfFFd1JTfixW7YYXRZSxQcicQimvTfOQlSD7
EDxZEqWGyARCyBKF1QqDtHcFp1Hvsi5hDj6mUC6M5skbo2wyD3puN2FW9rLBmqy5c7uGgJfDN7zQ
yluqRXpqWNZpv7CoNbaI2q5iSd/rcVO467Er9tZCPAlnrBOXcJuTTWv7dbvgZd341a3TC0ryXNNY
bTUBmsqrGrF2k9521dTHMwmGTTGJOkbNWMcqp0WSjaGRgxvqyLJaLnj8qP0SSyezMq8TDMW/nBc/
GSqwtInkb5RLA+mLuosB5+kdBPs5VohPwAE0TJajdVE3eEkncCbnEN1SgzgAFA9HCyZ1rHOF154e
X+XsIe3DVnbiI3CFOIKvHr1qISJFige5rHQlNkGVSq/AaTQo0Exad7cVBJh1WfloGyzvEJ7Eipbm
g4CjkYZlCQ/ZFOueRGWXzlHAbJoA2HyVmznfV2UfiwIjsFFcJem8pXWeHkqvXYVA5ciJ0nk1Iqsi
wsomKVjbSo3SPE5x/zEEBqLROoutCYwU5qoLq50r1CtSb4s8e6dpOkoz+DWYmScDg1DceV4twybO
C6biEkrepAzHNi662UY9U2/Sqpdl3tC3HYUXHhiuDocDCoNiU9f9Q3+MFDW455L122rqCulNYxUD
CuFJMTf3c1MOsmhGd2C9eM+t06t8XN7n+ae8rNqoqoo5aq3QIMihuJqtd6W7MZAtak3UhqUn/cl7
F4TtJqgbdiUa10alggRCQjQfupxsG7KUOyjuJ9nz0kFeKG4sRofUBGEiOv62L2f/EvQLcXCZ4ikH
WtLn1Vs0Grwqx3fwZURx3ahaxTQvwpVXM9lNBZUuCIp4HNDdQmZfEqygehiWKOXeIJW68USerssc
+JbFq25R3w1RgNR7XZh5FQCd2eaX+StAo4/aD+z1ZPmhT7uN5QVe+UNLEuKUknW3gDmpPpeZrnVU
m66TGDggqCjCTKraJ7FYMiKzieko6MkSW6buBn5Nw2mtOdIxU2w75r7ddrUD32isZGE+xUUVAHLj
1e1UKxH5bTHIMq1Iol32kNNulN6g3br233PPREFuB2AJD9otnswJ6Xa25mmSlZeIm0smKgKsoPrI
woZeA78HpKIn4nku7pujabSOSMjoteQO8Xd5RmVLSbENsTu4suxWlGcXkCq3Xcpk07Ms4mP2Nsdd
Gauajolh+SVn5lyLkR9ggP0eyhUeO1d1cTuNO9VZcbAcXUCY0jd2TAGswr66xkSYdIdGe3d5kL6C
YnvbACcOb/NXMCMf91XINtWEN1XRLVHHxqivRi+mdBKyKQDz1gPbmKYptsAYnmPF9Ur4xsSVJw6V
S+s17oBDXWp/TTP0YDrtyxDw2kTzXurCpzKvy7t+br2oC+A6xIp7XKNLgsMpyQe7znkml87cGzYP
2772XKTaxUgsx67p49I0SWXtmKTYdSutcZCwpShj+DrLCvuTvczyOgczn8matd6QMEEeZtctcpxC
EunZ9zcEqGJwZPKa62HYMHClQ6HqUPpHG0Uz2dSuvifeJ9UPQaSthcQ0DzQZPRXEU6cscL/BDQDU
8wWnkFf7PmLTksvwuEvluL72XJ5QemgKQt9BxlOJGUqAEe0Qj34JviCgiAEoGPe19qQzsBaYvqSh
4y5Tnl4dZ7P3r8ZSmw/dUN8aqGYkClwADQ4fWOa2zZJsVzfqraH4tqrQKOt6nWUrgCPZQjfdILac
lI8FIxuuvPvMvp4Qz1Y53czNDOFtDnCsQ5ZolQURh6gtCb8qijTu845DDtA8boEmTvIMwjyq9gIR
FA1lDeFuinjmpzfwhYlZslLOs+g37QQWPJswvyJt9cqUYP8tNkNi+LjubRBKB5gkzKs6cpjMG9Kx
DlBv9tBTgWNa6k2WtZdGoU7OQXoAnPa+HDVNhG3OaTa+GzqHgVtS26xrXTzUgE07nkXTADq1/bhC
hQDc2ce6Xe4cmzdjI5DEU//JseVDWOY+QFRvz0eay/E+1VW1nqqxSibWJ5DGROLoeGU8jx28Jk+m
xr8MW6TB0/LbzqFN0KhIlCiNNW886bUhvYMq8RWZPVm5ie4bKrJ4RmI9Lknpq3c6zAFdGWqkN5bn
dCJrjXx37tv0HT+6hCL4AoKpWVeFt8iGZwTqov5qcDpLbCduTJgFN1VQv2YFabcGcAd8UetqLJcg
djyIuy4we9QsgJNk2wHQHptiA0HWS+qKzjeYAFUxF2iM5/pKBzbcloRC7cR4uvMZoM86X5eYxnqm
/a03mcgWnt1kihNorZVhQkvvXVVN6LLGG+E0ApS5qIPoRCorCCYaWMioRPqTg3p9Uhq8I9/U7UVp
1RDnfJgllND1LbZmXffNqrsC0pfIvvCyZMb9aoT/JtTp2PeWVyNjHybsXdKykQJ3+7Z325S2QWRH
DfgOwjy2/aesjQQqHy1Ea2QvTMWhrAE8SBxbq07LmqBDhccNVCVXLGhk077iZZZLwUapbLE2KJWi
nPejxu+BEzsitHv4jrST1Rs6+NdzBdhnMFtCgM5xfQMInno3c5Gfw2y4DFCn4lk0S1Tj5aLhJFyH
Zhgkq6ptasQ1IJ3iugVc5ZDBO5v2d1CUVENdrTwopaTKHACOMd0NNFz2g8Y7E5ZQr4XVEdDX6zG3
77uypWBHs7+qaB0BFf5q5DvFFU2oEjqmtvReWTPuU8vBqtKAyDldqDzutK6XbBuCTw8kj0dXoSjg
Kew3re+KLl2JmdzkBB9MuUamuFKMYNlAd63u0ce8pte1xVlcBUEVMbxkG4Nx7ICxgxz9DpqtLKpc
ncqB56/HISaiaCTLmjR2rV9HHntEFf+A0NTJHKVU4pJOUe1NMg3NOVQ+RgZt2B4749eaF4cSFUOy
sMBKa+5Ulb4Gz1DSCPSu8IMPzPG4IuQtA8lqQGK59mxUpeVrkaUXo9cXCSquLEB/4L/rTW7YuBZz
lGV3UFvOXfveLfO7ommu+14o6bouDnrW7qog62MojIptpbVciuWNCtmdrsh52/hEGtIVEEh5ljC6
87sWn8+p38qF4S1GUAA3roo0gprYYGshW14WhQ/JT3k5kJtFt17aCsvONEpq4iQABbTzSEqkhzGw
Fd4bC50YviqWLtu6Ab1KDdvVeAwjkelcIpJ/MkU6x169vJlJOMhAl2sYdL9pqF7PONMyyJuDhupu
Bzl3xYglF8RUUKF7mYgNgD5RLxEawhB4QnXfWu8dXtIy0T17LD2aaAq2A3EurdldFeYPvgdyhXx9
MfstAF+noEuaQemRQingVWGkprqBXXvAgIbFWtNb4hO7gRL8llbl1mldRyJHmXQUVONnxRQh1TSR
WQDoaIu2eVHczLa/L4ZzSN1iGOuIpWm2berpPSkx0EBl2UZ5He5M5x2qzsSLl7/3PN1uciLKZKCp
BwVf76Dx021rJm5aTaCMA6jfbELmBwlUnSC8atz42T7NLTTlsnxVz70fLT7GkTLFTVABoZQR/3aG
nvJGFNB9mH0FUdIWVcQhyOi5KmRaTfkdY12+1q3KVkcqJhGp6aBju5wHjjVRO1deDFETQaXEF/h8
SV0RrOdS6zhvK3C8dLiuBBk3pKr8aDSFAeC3QC4KlkrOHGpaZVIIRemRM/eGKzZscp6jeNLFsk+3
hc/sjg4ptEqGxKeQHnP4qwyRR4atHdjOA3oZ+sXF+5b0j2kHaIml6NKNDMw0v+umDlCcFY2EDkkj
Q5aamCv/sa7axLtZgNVdNykpZQushgs4kiEtRimCQfZh08tg9Gs5KXdd1cMur4Vbt329HWcXV3yu
ASphtUet7qKqATPyTCakV9J045b6k8LdtMuFiLMAyoXZ5n4y5ewdK6ELvGCQs0rftEDBR76DTDNW
dSlzdc4wGIrImIkBw216JJh0g3KrwPT+Lp3tytdjuKVuPK+cfZhGGpVNKaCKwCPInYh1W9grlk4y
83y8SkE5svDIXVGNaO01JY3d6M2J+Bh0rZLtyPKVragH1UbZbzvtrWbPzw/QUnzrTV0YI1Y0ccCz
m6Blwau2MXHKoammuw8zh9hqirqM0rLQibUmDgcfkts0QTnTkUJW3rY9ckimH89zrYHPCFwlObAs
YxdAgTocVFGuBubdWIPiFiL7To0MeIlj2Rl2H8MMyD7np+8pzdeDIhbqXfHRWJhZGA0cy5XZdVtm
b9QUFBH8fQ4IZhMkKu1XKLGTe++lDgIR3s5iXi+TB2EgfZMv/bmr1ToY/D30sj4ApsmioqneNKbd
91qBdhyokOZ3AYbOZM7bw/geGspQ/nJTr3OvTpquymUusAWQ3ZBogiDlh7WJrR9sy6D5AJzBNusN
8Ci+nmKYM4Ek6oUYwIdXJV0bpBHlIJB0dKuCQ4dAuQDwHgTFmZSlTGugyWHmAQq9xmlApzBOo6rX
dtEJraAS5o3Zzu2xduiAIiVFs8La86NiXHaT4DZaRgwc72LJqoWaA/5MxtpgCFj51HhJzhoAvukS
SNzFmgL7p7inN2imnWwAkQ4pggZGBrZf8a6NFzdJRL3EN/hWhTjbFUQY6J66LkIIAN80LG9GP//U
C3YH/Mi65+T9/+LizJob5aGt/YuoEoMQ3IKNp9hOnLH7hupO0ohJQggkxK//lvPWV+fUuaHsJN1x
GLb2XutZSgM7YyiMpyw0eHyM7+UwR1OsJ/1XV5ldEkO4Y9bZ3CouoD5CDg04EkbRN2qqgpSIiwZa
J7gSTKydI2kW0gAjj3qbrXwSAn4tbo80JU3Wr3OExpHeghp/Cdf6IEqzUzwCBlV+e87KbOwEy2hQ
FaM3JzkPpqNwCRqdCl0OgW7RhX2Xjf0CrmRk1ZZPULvu10NFM3xSFm+XZb5ZX/Fd6quX0KvFEaNe
dTKu244DvavpU5m7aD6ZWjQbSNht7nchJIjau8bLuQ4YRKSu77dNWW/tLAYYgN66pQ4NjHUsxa2G
G3Oy+iA9yJNW91M2Qubx0tsi1o1y8uYlbDgs9a9RcP5QCb2NJ7ULlr5EgbAclcQd+9Z7T9v3WL3M
DrRTt0ZPzLcQWUi2SioPvV3eAfiIvBydPEjlbcYlPNRhh69U4wdmyiaPDZdwCsZXNYZZbTm6dT6d
19L7G+pKZKNttutEbE5sM2aNLmVWV2wsxCL3HQtlpvkemrjCPD69KkxjA7X6yKTpURZMwUSLghcQ
6CcqyFPznkYpOY4N1MJKbgYG5a+ZyaGfUgyVabnrSDxg4QXPkJTNGXZMm0uOZ6pjwWUapvdw5F8B
DUwehx7F3RHGh7qjG7rY+iF0M84Kv3i9fpZlnHsp+KZmfQ2pPKdBh8tfhutllVrllVx4Ya1fJDq6
aOYv27AvV6h1cZpRBmJBxsOncI7vk6wtWElBlsQdzVzmG9VuKFFT1qlIII+LVo9A1xW+AThDYRYI
UxcdWfXON/NDHPxaIkVy569TJnCBik6s10ncFcnU+5zQK6geQN7ayyTr587mg7k3TEqkWZd2WIuV
+SDnsiux8FawUfoWqgBJcasMy5yjlzl5Y3ud1q7KuUUhwlAOgz8lWdhEJMNYevNaSD1UdVtUF4ze
vfBgIsEbbTUec3QKGefdknWReYWWZbNypG5HiM8ys/afHsevUmJ68iLYbzIYMEn0nc7iNiK5d8Wj
iD7JQV7H/ZvYKdnFcdNvI+2nef3X9euXxBXIle9cphIotXVUp1lEl0Ow2p206wuTHuQgMx2iMqBZ
Z3BXBFVZbdagwQiHuWCaymYnyZ+gFCs0Qb/E49ScIGOiRxJYgAe/2XhOwI0Iobcug7lVgyuI9eXe
tEuydTIdoMD6Iywoi0dWd7u2g5rI7NrtmnjiuQfHHQCOPkO2kDtG7F8v1dWu5usxDHBPORapfJGR
t/Xj5AuDFap1FJ7HrvF2Tbp8wabun11FNxXHWqWHBktAhNI0tjR4i6H6miC3UzflVVsuW6i5ycH5
w21WE36m645jGj/TiX1iEYGSYLg7saD6Su34arDTwqEOvCPIwAxaWg9X6TtOGGRJ+R4l6It5+abH
5kt73u/QWZ17ZSmLWJ/cwuZdhT8DJxLUUzTRteAJcBiscwqlGaP3ICD8SRpWWelD6KocWrihaAxM
xrkSbSFJB0ct6k/+yvMlWOItAJA/QmFKCKrzEuOOs3Odl7WMXkJX4vl1/WX2gQElQ44F/RZjFskH
3KlmelkbU3DepkdUtZ1X83+V5bdO3T10gTEwKQMfjof+Hj3/rMtKFdYLX2s1HdVKHgaBC9QFyuYJ
MKiSr1+du7CxV7jTZyx9vW+yivTbKh7e8SChH+i+q/vAtgQKfUGFhY8DO9z4yZ3JKTo6TLlhsCzG
1MUbf4xep2VGlylQkbBUT6Y8i1R8r7qZ8nKOvxzUiHJo7mJoeF7n9nEIx6EIubcTawKepoHoOIaQ
+yZJH4ZlKchYpQ+REenGV/joYnk3k4KBOPEqD2bwYT0elTycdUEM245u+uq84a0vh32bNtVLvFTH
8EqCw5J+MTXg7yhfIO08w/CXRWn9WzlHH3OJyjzgHEBtPDrctxTXq3EhyRpBgtzZ8EKW34zJMI99
L8psWm6M2aYdxSdf/ggYxf5I8jD1CNTVaVf77jNyE+ZhaPdDEr1NAb0E5RofYWQcSjwNeSMBOrbN
fmFN9VCPvc7cvVUdV5zkeELB6PW15fZfEqJISc/Xm9JONxpuO0+U8EPM+zTi+Y4BxljOX3gy4+HA
MRf+lGxW50OkSTAysUbn9Yqq2C9tu0FtSTewSsdc9mO1STXZLjGkzoRf01jRHFe1gSthCz/qvIxQ
HW1UkzwP8QihJbVbzsY5b/yu29SlSjPDGdnYKrwRNwUPFuvZwLFeKivIlvb6vdwFmv/Wvmd3UT2h
/2uNLZqau1yX/bNawnUTQe7KLWY9f2nLPKbDW9iyPk/jHkuA9IZMecxm7d9gTNEUDSg2ngN/0c3L
DqOiy2rVq4NqYOaDfML9Gc8FTRd/W0K7QkMzPopAi+0UkjIf4/4dimu0C1gFcZSydutjAM9L+dVB
M95riMaZxYCWBcNQrBNMFm/OghqSeCNx602eubLYYxvHIF72gJ4xNhDc/iL4w9DSbaJ+xIKbol1B
cVMQQ8wHtaj5hnl0Q7zmK17hHtDB2kwP/QlaEFrFMcGCjOF4reCWwpY7xFNwGnr4VN1U46NYk5tq
VqeIhBHsxraCV53wra+IycMkOuKifzrdHUByy0w0GIXmZsOrpspoOG1pVzaZXCEWTxboRSce4Uar
POkp3Ccd/bOIwm+7TuFfxftApod5seN25FCtmo3TGGdnzLRZcOytFbkzFv/MdjAxyoxGHssGqWHg
aFeo1jtW5QjtwvGN65pj4kPMYmF7RTnYtCllOZFrj3OHu1IDDWAzQIxI7psIOnCV7kbqvUd6+qRQ
myESpCssTu+jwljSJ8nb7JXXRJQzGChS9NjNcgsMEh1VkPpbtVRx3g0z/KIUtINk0wPHclt7g9xj
rkSANLpATHRZig4/xzld46HZ1G7+XOAmC2hY1n35E6rIGGBwWBYKww2j7RiGdy/7HHSVzSzp+lyt
6kOu81vZhKdkrP81afDOnIMWF8i3OFX2oGTr554SG7v4/Uat9NmWo8wZLzG11SxXkh+I8dIMbiR6
FHYAuH1eIiryICZHPHR1PpkGj4vsdFE1+h0S9FM4BtcF2nhG7FsZVcumRDHOyQiOUC3oE/oy3UIG
TXeJtnAJ5WdMmyOAADzqjD00oHsgPLndnEzPBo2n6LCKr6ZNtxA+fv0hiZc7TH27pO1lRgYDlp80
L7Usn1ys/tSjQF9ZCpPFyHGAPppB60XBE6y7OAPkj7lJLAtetdGG8/WDuh6jkkw+jcAwTitzWEz6
pcy0ob5+H3Xpb7s6+hhQRbbBhJpUqvKqymDTYIyu/KeuG5ONwSDe+BLjodmjL67q7r3U/XBM5L8R
s3++qhfSr0AHG/FKjALQl9AH4scvfup9AJM7DiZIs5GiMAsNgd0sMdrPfnlyUp+DkcT7doZUZ7rl
3OOWMerFdOhO4PGCnW8RVsDpzCXk9DZ6gsgVH8uqrzNX6SpLzLgpA8ch2axZm8zfk7NAGZr0FjRQ
zcKuP/izaYFZTLu1whNuvf65CcbvpKrIBg7BdmTRjguIDloTVfQtbjcJuRe82z7V8birFhpDkGyw
RAdrlq7rE3MGd61o421g/9A26LfEkye/83WWtuhPpWt+yXZ6MqWUG41rVXhltLcy6XLtfkabahPK
0qHsRDkLx+huxQEacOOzT26q7X5TMe4nLV51324wdYQox+XJgZzO0xHnL6nRe4wSqs7dk8pmn6WH
oTdvDJ4ApKJ+wUJpUQ4xDixAFrMmMQfkYOoXSciO9A4YpHgqNSwn31d/4gFCohQA1Cgdc1qH41ZI
32U2WD8D/mVgdexb2JxVH+V8Hp6b2GyHBphHj0GgxATg+bexZPsGWi86jRht3wK7MCEPBmMedVg1
Zq/+akVgMqgKWBbaGuKg6x5X/TQsmIBidqaifwQHB6onwKg6ugwzwI7PbJdyorbzFO9XAq/EoeES
Zf3RDBoTI3SrNOqgvzEmtl14EIr9nn3MZ6O//qGs6MvxM0mhVA3+1Gx06x6AxywbTJ1V7jfQszvP
vVajI0UL41CZ9GEupwErNZjXyOsv7cJOYSWfGw0/P4XokE1le6aQS/ZRXB/7qMa4MIRdIeHaNuEA
GGrcNSE+mjRmynULsge/bxDVKTLVro2gr1Gt3kwdj1vuYTkjebtigaCsyUxl2FEPX3XkNhIdFrwL
+oaukG8FIy7njh6WuYPAMJAEOB0+c+vzjJaiz3xUmk1tDEgOPe5aYPyFLMenOFpIBkW68IDh4yRf
tRwhzc5Q7bT846bGh+uDOtY1/HWOjXfEGtxuRoRjfAhpBsr3qPvw7Dw8ZxTKyNAl4PqTl6D+1K1/
862cUFom3HIB5E+5hDu4x9+cl03uxfZjErjWBmu7xjxZxKL5c+v7BK0aC2+D8/K4DEcoY/rDkPl1
tQ0wiDfwpbJPMUQY5G28gqxdvZVaiO08YByey4eghGYWwj0ak2jfpQ49TujltdIs44mLt3VKMHHO
v/twEKBZ0KCoafpbWeBIwMJwu34xA0lonFh0WTHu1Lp5iLk9ohEnWL8muuVd/dY25E+Vtn1GPf/b
tgTmvA2WfE2qf5M3rMi+AIiLUoEihuW0ca4s2CI/nN98kxlUDJuirFICjGI3/oPWE5vupkhzbBf0
f1GCdRyboRUyAaSwpgICC9zPjMzi18zEU+SbIjZNvZ0V7IO2w+NIo3Jr/Nc1STaxCudTPHQ7akBU
+FUKuyYAgjdjUg962yFBEXyT0k0f7ZrHbqvLSEM4jZ5rh/pTy2pj6Pw2N92HatE+wDd4GdrVA4ME
QnpBDA56DBRbtBc8ZtWONr9C5roiidvfbAFSUkPRg8bwRpIBpg+K9yZgKJv96OW6ETIX1B/xf0BW
kHDi0Wx1bT4E3X4M608qHr8l6M25UWozUaBwc9i8m7Bzj/MWMPNyKid/yVLOmo1J1fu40g71THQb
L+7BEwIkCPrwjh+FmwFj1P0R+TfUw4ffIjS1NvNjZaDSs3bdtco8L8r6myU0ZgOOSGfC07iO+oks
Q+H6ewHz2m6TyPm7TBn8RwA9B52EO1JrVEigZJvAuV/pSk6kYw8JPsx5qftgUzXs1xwGw24e3BH7
1e385SuRET2BMvqr1mjeiVSqDVnDS9WHydYalmSeRl9vxv4WuBHdn/u8760JTR0XzkCUXJIQvbWZ
CoYePl+4inI7lONGxumUL7PXwYhc/vq8vDse7o8lcZyvwCtzyGoF1k2XNwH6K8Rdtl6jzaMzT5KM
0zYsWZkhhfHpT+qNdH/reNF5GJsZFc8BYbAT9Bv4Ur0EY9cAGZA+0Kl5zeq7gwchrj75rOx2SOQA
w1bhzlFc1IZKcTfQ420aDocqDf56/tQeNUnWRxEL8mhC/iR9/y0hCX9wnRXPC11f5p52sMBIBGrT
Hns9egc/RTaB2+bqp1RDCQahUzWwefpeH9UIxXYpw+vM7XNLml0oVu8X4dOT7PhupeuwCdcWThfS
TiXl6rK240MdYP02NP2VlDFH4G8Aloehphh9dHqj4lDGw6JXdD4E0J+g64IspgwaaUJnOFNG7Soi
BCTwPr4uUciy2n/yPWijUeUqGO1Kv0lcWMQO9cPauAt45fZJy6qAYX0isJVPPNVjXpMG/ev67ilI
ZoS7CpcciFYZQ5ctl/WboS1fGu+Zy/bBTBz9egJVN6nDI6ENoB7GzmK1Xi5rIBgtpbduadJcAnZ2
M9R846rxsDI9AJpb+xzCTYzF20CoipbrwtzvbvbPS4DA4tys79qm6iGBlZ/bqjlMdfB3ZOtmGMtg
HyfeSSoorGHThTkiTH8oQUyOAWzLla1uM0Th0bNb3PjAAcWDWmWdo4DyU9R+GoMCr1h3xd7VEWpw
QzK0YtNmhOAbPIL8LLcQCA9r2PJ8vC5oiY9+Uk9HOhiTw3a+Impw11zrcNNQaJwUf2GDSmrLq+81
4MBVMkEH4Ru5dvNZLNMZpDd4l6jPBEt3kjsJ4F4gyhftdWvOJBHtdV7Vnlr2NM0Dur42bI9kHAt/
Wq+jN5JT7fo5Y1Dk0VeWx35Y2Kas4asPahtC9oKgEKNI0D59bsrfi2unY7/vx/FA6upFTektxJKU
ySmFvgrbY5zXvVor0AKOPoqwPw3BdPDBX7nGXZPIFGWp3Q6ZPHVIPehmU0vfe4j/WRtLMHde1+5V
ercdsPb1ybzthzp89QMFSoUJ/q8diiiePyBb9lmHSMLJLmjVjO3/2bSuNqRBcDIAd5JFvcczManH
cVHB3vfqQjDQpLVV4FLQWm16bHaXc2i0g0cr+GUAk1Nafi7repxdzx8lX1o8Fjzez27HcGa/k9G/
JWOU1eWqbz5M39scTg1usCA8/rwNscbnSw9UnJbSOwUVAewtK1zqFunQoS/JY8RifR4I31k9+I/z
/fDf10P2OLDZncYwQSwnMhSm8zA/NLLZV6sUkIYX/kxVyp/TyUPmNA7qnWKM7tFBcT9jQS8vg8To
43OXFvT+li2kKjwD9Q8FyAvwqDlU1bQ9o26Hl5/DxCAWJVEF2RtG0MMwvwpbou2tuL4udb2AFQyH
Gxj0IbLISixJdfLKZH1DFO2PDER5+XnXAd4zZV892Ynk0z0W05b2igU8utTQSl4SO7So23O8+/lm
HVXi0NBzIKIUTe1In6d4lc9zBMMCb6oBS3Ov2kvb1BuBXOktDEv/RobuFFVUXojPu0Op5ZLzXkc7
AT4DsCpdHsfnfoQbamuX8Ymhs3Zc/IIM/mKsYpt5KNNi9uBbwm3leYDyf8C6D3n7J+UOXK0pVurq
TKhhOem7p/lzaK2Du6kGemh0kP8kMomNxgd3P/y8/Tn0c3QmbIXlRWZog43I456mx3RCljn7CY8p
5cGGZuXnYN34FPyKY9o+zWU6PlFsdr9rLGJfwS8XkOs6QUoFz/+xDJGHeqXmo+Vt/VETdI7JZMBp
aP7o0Dlu8XfrIqa2O9EQfmHIh79WRO1FIdnxqv3x73x/x9yabpY4NXm0WkzNjL/18BVORiYlcPIk
fgKvff/Oz0FpHZ26bn4HnftFQLG9uBkijZ/E4ZvqarGZYP09doPVu1iT17Jau9wkwO2QLpJFBFHg
Llq8yaQCY4YQXb4sRrls3Np1Ta8CgsIV6kF0ja7Ml+kVYblpiyFIQMsg4QnprvAU8zE8LfH8lfAQ
EjKFcMEC9VI7Li8+G+VFz00u0jk99eNh0hXoTMd5wWCO3n4OupVHsQzQqEk33RZdItWT1Nu+nCgy
XF70qxM7JAHdb4QEvUIgy/rfl1v0dwzEGPXI0+h3wWPtIEalyypyAyJ6s6Z4psBnTXmoItwwCGLk
HkTH10QykXstnd6GlgNeaIHLrG0Oerx6UKJvP9LymCBJdiBSdW/NIMaDQXDm5q31CSFBC2Hbg6HC
luHQxbZQKW1uHitZwedwgUU4oHuESYo1ASgNmFCbt1y/+1Sk/6DTjhYBJkt6LAE+M6d7W5AhPLRC
JorttVXxN8SKaJNGWmfWFx5IAjxp6LfoM8STLvLnZ9b0w1UOS4H+2T95wIFU9vPy5xC2EcLorkPo
oWnT3VK+ezwJnjHl89dgSRDzJuVVSl8U/WTNtkuQXrZ2DA+RuHJuvyIVVKfELPOW6ak/DnL6JARe
T6vRHWKbgTB4cPNLn8bzPaOCVp5NqghG6Y6Rpc1DsEy7nkWPGivqY7vE4Q7/n95Hs52fQQZmHg+K
Lkqr88+hdYL/90pI+yUJYgex9puMtar+i2wWuFLU1lsfNv7RTItGcx5Wjx0URLjjfyz4mS+SCpRS
yDrPMbDEXewTs0Mittn/1OGAJf2xQmosG0kXFQLh761XV5dqNPSGtGf1CIL/ewG8crF8SrdVygsP
AN+JaVRokpoY8wTboVPtd57D/FYvBsSrJOXupzjYe1VYLS4irPfCB5FDCQR2pDPGJ0bHNjdLqo/Y
LgB8aTO+BYICYkrR0EtZ1x8l4XWhuLI7Lzb1B6uTX7STfUF1gPFtcPpU9YM+hfdXXNVFiUzAY4Vx
H1718IsxPu2A20dFysAeaoddRNoEPuI8WQJeMexvP4eQRe8e6NjTzzvkiPA4V3zToPT99wNIMay7
xPvUZQgnFav2xRt2dmL6GpWdvsa1l+zLNvoelDh6vfzsBz7Dtq7r14kv9z0QzG30qiUL8E9OHiL4
m2RsFnQHEIbsQMK/JIKjwDr/i1YA6EXdAmJX0fIYtcN6MQ7ODEnlb8rduEm7xWxVE/3rgrTbcAND
MacL6I5y6tDpsjHOkQXj53EoobDDtCs01ndoueFlIIacxf0QtNCqsp/3kRW8QEQv/O9t2s+igK8Z
A8rAHilmHTgsbdEdDb2HrthwQyitAYOjyp0XYroVYwJi575rx4IkxnMAEDpLwhT22z2UbFxQn35+
xMyse6hjUCq4HWT8Du30XSaB/isT+SL9UwMT4ByHM38OI+XvQ+Z1ecrKOAsBGm1XClXnp8qBmQBP
MRbpAI554LdgEt0+BE6zr8f0vl1D2GZMP1reuROEcjtBNrH64b+XdjFF6y8hMpEc/Nnc+m89c/5+
5XrZ+BI9uV/63lb0YIqHjvpvnZeg0qJutiFaLEHaXarZDcZEgxQYvEPRQy7VKYNX1ME6rmmzRb8X
PzvINBfQf+e0HIcd6nWUV0E7P9KlOVqCFcFMdt8ZKret9Pg2JL9IM86XxwkPxiXGmrNJhvFvMwXe
zlv1kqskmR+4RWYOe+quMIjmA0uXtzBVYt92CFj7QfcKIMSz3mPjuSgTwq2QYmfQfhg4t6FATDvF
4/c4z/6bpyn03QkOtmMzEBnN1bGHpW99tMTSBt8Rwstbjs3cT6DhyamD3aH9qL8Yb+mzZkVn0jbj
IVjA28Ve7O9kNdcPP4fAEyfD62XXoMTA3Cl14Uzz4XcjVjmwcFBvofujf/RPYoCwTuBVejzadog+
5ShN3yOSNbvV1teGtlhAKL2uoYL7HHinwZAk011XbkcCOj3AjiRPLhG7kNgz+tVlF8Z224BNPrcs
wqVDnQtB59rZb17HdtpbYPG/uora3CMMHB5sXraARbT1VG4RAR/OyAiQg1wGuk/WQV+UsQNsHde+
cHuX0jqfXsQMztbzlncBaeSviIL/Xty/4kmIoHWFqAaCfX6xggHcg+5KXzq+3GbEzwCrg5WcVtth
cxQk85hJqkz3QfCKPcLtWbXlMyD5wn2MdBg+hlr4J41pOo+HwX0sETkYxEU5KKQVoc7EnseGvc8V
pAFMAcsZ/e2yW+txzhrVYqMI//4QTx19XvwFK6R/jKj2bq1mbxFiY5gg2XMY1z0EG3gRva+GR8T0
fukG2mdtqpcpDqbrMCEHh7vw+eeAtMqTbb3ohP2aEvCFFYDs/9M8/nSQP18DMskAHHwr4w9PSHMi
jVi3/Wdrkn3c1m0xjXYqwgVza0zrN34ni1MfZxmLSPlQTz4LCx5g04n4PgAYlItLS6a/gS9xWe9b
FvwcSgef3aVLHprQXhc3xkUTYQhKnaKPHnbg2aYyOPk+46fRMbOv4mbMBXQ9+Ev9tHf3kuV7Yj6j
/lEEGI6cTA92NphD4KNdeMX9cwpGp8S+Mb+bVe/5iMuyheei950WblMDQP+tfP8Qd2362utmPYi5
/iuoPAcNVmFijH8NEg/mNYeA0UzuggxsunPLCvtLBGTbxbPLy6TGCshUdfjpLAePL9cGmx7gYbP4
xTM0wBh8/CM2eZguidVlVvnoBHtgR4eJQGoNZjdhEELIx40DWrD7Zkgt7j/j82jfeyBntSTyPI1K
nqlSBYmUO/6889v5mJKuPTv1DImGPTZzUD55zHteAG8HdcrgAawwEmnjP449r7ZpO8cbdX/787XU
YMmw5h5Kdvf9trpB+ae5mfAS48qfIXBiF8HQevg5yDiWR4tPwHmiHvR09bhCcwca4+TmyQf1RH2w
rMlySgcYsAp7Z22Scg4PYIZw7w/lorNhduIdpwd+uHS/64ZTPKWdOJTGwgyNYSZb7Py+wW+igGAn
9tLE9kFC0fuNwScAT2GgrXRAhbDxV3WuSdvYLJk4PzPsQNZrW/8SI9IVxBeANUm/m3yb7Mcg1s8D
CfDEtnOwoQMAIU8m/UM9RMcFmTt4ksnDtMYtyyAP8qLWC8I0wvbXVZ9KJCffQoVod2fcbx0i3FUN
sTtwukRP8ZC+1oitYueBNUWYeY4v732aAprwKYzHlcb2DM344qYacfU5tt2+Ldk3iERRzGEVnBBo
+wCIBGSjM00BiA3jqqkhfumVZC4q1UHPiIqPSYckqx8GcdHTSzpX63fUUbjfS1VfcFYm2OOK7BGB
fRQsqs6+KkWxlr7YSnAZBY87dlJImECqSVeo/zj54QS3PnXhfG3hSF2ZaW6Rnec/cigvvmuH39Q3
WMiTJLotUYctRzrnHkQJaaJMaLCrHAAWPg1kV2HfkkLadL7+vMLuPObK0/UFMTR7lApyJ4sb7Alw
r3t6DexDP36UdRtdFCTAPY3Nv6rBux8t4OfrxhK64zxG5tkJBU8OOBOR8KVxD2GnD1A+QiOo9/+/
5VmTbgm2TEGynQXHCCDez84o3r3C/LwK69DssBPDmx4qd/qfw2qG//1WtxRD5Izde/77kRp01JAq
nf3PR/v5pPHdJuEcsM3PN/4fYWfWGzfSZNFflEByJ1+LZO2lfbNeCMm2kvu+//o59DwMMB8w89AG
3O02JBWZGRH33hNDQjGoaUt6mZro0lTr+KkZnFMZASvEniw5KHuNL1HbL9fBbpH4SfPggFoe1zya
H4u1CapmiO+jfqwTf/2qmr55VDr/fTYsfpSi8P/9QSueLJ5gHY6Lo2dnFwidb8QPDUL9tdp+SUoH
U9z//L7AAejZ+b0gDP+luQ7ZhabtHnuP6eY8djXOXBxYa7yG4Pj+SM18iRPityPX6D7Rp5Nrmr/w
yRDWN/GmuFI6fmoSjTfSPY8zp7RnZbtGT5I9w4OTsI3ndH60lHoc9Hh86cT8mSBR9G2ES7DZKy60
m2N5H8jt4hDPYV875s2zU3UAauT6ph4MyNV+bWbiWOSz9rLoI7k3BOSmMHHGzbm9n+rqSn+zlWIp
bVlWridt4ifvmtXnVM5wo+g7jqrvMZTbrbabVf9dRfn0VKaD5ZNtOUk9d0O/EBiqce4k5HjEcJEV
1aLnYoaWyRpdDbhiV29uabeLDPIfv8NIdSRw+xY5WE3gh1jBlFC4TlN9zlr1UHdExWstFoHO3C9u
hvVSE6wrZLIfGkyVcobC0DpxF5q1e9/YK7SbSuw8Z313LeRAy0AfTNszY7YfQyJom3k/76xevdVF
rnHmz8HSD3gonT4LDDU3CP/tTEth73tz9gjgOEYAQsnvmcf5BF91P8eL0+6pbrCix2TLBYJ2mp/z
OKkYgRHmisvqYdCKS9wxpSz0ogtrvTmWKvt2hu6hICUtUu9eGc17QkL4UXbFrffGm2s1jj/azKy4
wshDiOrUMHwAJIBXaYh27UJiH1v6iGtLTq/DJqGYHTYgnToq6PKpvqardUY9XXcKg+DWrPuyWaYX
GscHBVlvm54xUZfTs1mho7RaQphHeLI/zlQfar5aKS4mIqjuJVm5sSzBKK3N+3BtTex9Q27csuS9
rYq3ZnWZS0jcaY20wi6R19JW6qlpEHZL1BvGSRfm0PdDRF6g0tzp7BZc56RkoDsuZsjRvT2dxi6K
+zGI7L440sXIsKm0v411sC2sZHPXG9eqKE9rUyJpw7sKHVk/dAWWaKH6W9S1v6su+RLEG/1BTeXR
ii2TBly5GJbnxO9a+3tOE8IKY9uG4zK15M9SPciSPQ7ghsam+K1W7zLUCY5+fJG4ISNiDTG2gCLj
aVx19+i6P/a4/OWCZ2SgW3/rr6ZwP2amZGShmL23i33L5ZQEWYSNivArt5G5EtZqUlpim69S/lIK
egZJgYcBwQTvfPEJ+nPB4TmFs7ZS5Kt29jEURScMK6Fohj/NIOtHxFP+wmW54PzwKZNcwgANOlGz
duftCSpFehZN65yGHPdmOVqXltcft62ywC1MSzHuKjcmuz0gl2gNJM1MW/CMYwrZksqv7qQ/zpks
D0vS/BrLJfUNDeiI2UdDgEe3CqJhX+quewc7Ee1xsMl06d5er+Vvr2ekgTRMfzXlUDWz8Uj0vtiv
KguHVruL+SBDUcSp7wIVIW0BT2Gwuq+sAUeIjR3Py/re6tWhK7bs49tYWvkRn6GHyag2Q28on63J
6k5Fqu6ysYGoMtZz0JlI5E6GFMg8Nahzk3NxfNb0yPDFZAdVNH+Y/XDxxuIwtdVp7Aqu/77Q8ICM
7W5OCaZGeAhSD/eXdKcFHoEQj+pk9nFxSETKoTvOK7C0+CciLnXGMlUGQ0dg2J3KcIylccok9g6a
tpABnbFXUw9PoifWmxsv8bwK9FF7r1ctDppYH0J7Hgm/Spr8xNrXpncbR3Gw5wKlrp8SBkPRQ1Nr
0Zb6sbC9oZjQrd4t7ouIqIqfIW2QWPc6kn/e2zINxU6VZL3cyfZtb/j0JO1Z511M2+yPqiMAXKGB
82ZziSeixydq+3Wu1rOm4lM+YS3QNLgTs0P5MbelBBgQ41BacHhbnnVxo+kL00yGe9d8rI3aV5Py
0Jp6Ugg6mh2pkmgX9e593ookzIuOzpVYwID9apl1bFJGkx5z3chJnnEg4vLCAEhuOcU2wDHGiUF1
aScgawseCIeehJdkIT+wqP7S99ZtAeJ604dxny5aqPThbfQM5oGC79aswUQ01V2UTWagOda810u9
hO+UkHjcRvpjhTaUdwZJ7wkl1857OmSEO5/jgowH9QTeSrJyAw4lW2XneKybK+LdR7+Ml6WMxF70
9ZeLFtOUnHXbnRhkjLgFaVN07FZh8Ztonn8VWfqYxeTQhtUV1ATfvWkj4NRuFTj18B1NOK+Lpbyg
mh+WqXs23ORsClUEo2U2+6U/kzTFUboweYYR4l28dnjJCuejWmJQouNL3TUxVhcLJ1HuIBP19aO7
rnq4CtSosah/8igP01REYaaNOgdd0IiFtGFL0IKR0LEoIQ4gFlPTLZs4QptTJc59Pzkj6clG7t1s
81GkNlAHXdMeLOyxO5OgyppMiKbpvHcsnRSDmR68SiMHy7FMcy+4lUh6KkUzUDah3kT5RUv+LAZO
HEGiYyyF+8SSWRR4Yh/VKvmd/VBw8gbJpBkXD4oxFhFC/eQy94u1YISjYC49epwWU2vRI6maOOqx
57dGWNvqPY/x0Cr3NRFUpTOzM16TaD6Vig+FcqybUUurWHy2OeVk6pEMNjPjb2Ixd7qr4zm6pRdK
XduXcYz5G+ot199T17R0tAmZicIKgYdhAoPVKhnIIATgN0/cpsEQHA9hojWnrJoU76LGYDwH4SOm
98pq2vdOL1/ywXyOB4GcPQL4LYVBZlTdx4W2cpMtl6HEwWylaOju0t9Ks6hv1KMWOUavOwniVILY
Il7dTSz9NqaUkgPCDuCOIaLkr75rudaPjUZAr09HmB8qQQIoGWTmZRGOW39sRD18BdsNew1/vKXP
316iPWV9fzdanXZSxvzZwjoeMs84OrH2aT/rYNEenNnD9WDDMqIn5ebRHlfs5oHTWI8i03dzsVrI
siAqkqter9m5UTxTXZuEBqMzP4+sLVFPvDIe5ANslmP91dutuOcyJn1pwQKI1x2KHm1B3doHXOc4
3x5AuuoBtmVOiuit7qfL0jjmGU504xda95tX6c+YfWRu34a5AHCsJgAKMK/vckycROX8NBoHXoaO
BLDOsLeoWlTrLFw9Jw80vM2B6Q6St3C2SK2ViBPej16K96Ij+9+a3eLPZrRhn5CDRosRLVlHLxj0
gThN112TIRmC1h5GwnLjz8hpcMnxMtXGCEBAor5PCj+76HBYDca56vXDWsrnyeKYsqPI3WBATpgQ
iifPT71muC3ZG803MmxlOLONg8CY59kzjmQIYzjSyn2VlealNtMvTXB9gu1ZF1oUU370OpiL1LyP
0viNRHS6tzY4jzS7IO6yI0c/RjIbUcgkrCYsgl7L3iw8cJKVe2aIqREMnHwzV+0+WewEJ1R8Xjzu
1Z5ghE/z+7teXawXLQpz4upf2AW13VgO93KJHQJYsA5tCOD5FLopWqSQeIPn8WnKeTPtYtF2VEcu
7ILEe/Usn5uqpjjGFBh/jbmFlTkd36YoP5ZFNZ/yavx0u95vofkqJB2f9qrhC8FzHhXmCetPsWMU
C3E6j37Vwy+Qlltwku/ZWSMmIqN+KTv4RK1eY0zD3Ak2beUcroxDMa7RaUzWZ/wvmO4S7yN1xU9f
rtU+TVzwM1CvoxTDR526vxY7o+Uqnuwo3ly0CeGvLD+1Rn4/et0Pw93XmNOTMGIU7ZtLW1fi2tig
J/L6F7Ds42itR2/04HdYg+YXNZWHnJ/Geu33XVGd86RYCD0mB1jS2p4IQEF8D6NIhh/Iie2vBJdh
kEcxg4/xdVjBk9bKaPEkMNsYVGxdV0ysqm6JwLQ5jOOl+soNApwTcf8JBkodQ9B+XbHllwvGxEWc
3fIkGlc7mE6lkxOp3hdHe2zIjIx4Ky/9mn3A3tPoPBAyvWVtd3pj8VFqFRk5snNM6ddA/1wh93EX
Ykp2Mz6j2L11Y3nfCJsoi12/UsPsI9GjvDkury2fXFjOr5Czpo3X94VPQH8yk/FbCRK80sFGmRgc
4JyQp3y0W4AJURfIrSbWrdp4dEr3l9sVOBO7+6ToGd8XfXSohIOGkctPe/4jmSunmv2easRfDc/9
bqs6ALv7j231MjXD5pVVL6429SfShogHE5Gw1d5ehS7sRlpUURgnVy7PABR2wG4fIu5aP91ch1Nv
+Imtni0SxNi5AAlqGSZqOpW6x6K4REUaTMZk7SuK5tyBemIqfK7t2B6GnBdwXcg7YD0lU5iSJOkJ
Lo0qxrrdOz/a6p6XIX8eap0oS2fdDbgLNKaKRKAVmDgg34B37Kt94ee1H1CbdimXHAgMukNhUeN7
OH31aiA6X5n7UaOJGbKqCZVVh2TJn4VLwo54Geo7jr6W2SyVm4RPoGFh0g2oJVWCBYvZoZ2OU+AW
WP4J/BYe1BEREWWd5gvRlYBP/1fiwZ+Zh/RLDM0hUtAFHQJpCAuviIKhU9DQjQkO6nr9psPtd1G0
8v+3+dlm0DsEig/Ed/HpC9K3VvI19eROsuQcd+1n39CvOKLDlJpnvyH8uLsa4lzdxHdef+XlPjhD
9UsfSG6hoj4kbv7l5Rq9Yo9bdlj3a4vJHa3iu5ibs8qGa2cO/W7uxhsUDGpkvXlehRmaosI7ro3v
ijTKbkmjn2Sdj1nM2eTqPCzkjKGL7xynfp888xbpFOwxG6gpUq/DaKq9OXXb2fzbiZNwrK+reJYt
oyJdLynqMZXP2VM9edfciM7rCKzTGqqXznLeig6zzzpTum5fdZP3rzZAhIJxUvKb8biNNUmH+iSq
t3qmrWnMVzH0ZA4rxiW6nA6aN3YoHeMBdAiSkeorDDC7fkb/cPXyKV6WKeB+OEMODxvz5FEnKT7d
QGJiOC79+qYVbbmX3JNk94zicUGv480P62Ysdst2gECGSSkVzJ3RyhJ2Hx6GmmQ9TDsYbDInWlda
ryIm+ckIbef1OjxvTuzrANbSKOEaOpIqbWmYTBZbJiwn2nkzRd/vKG1bv1c1g2enfpg9vKhNM3zV
sXhnKtDso2qWaK7GH9t5wbEPcGDgUyJ4oYXbaVHCHgMdrlp/IDu3xahKXLqx2R0Zp97jJ/qz+W0U
RIl9aVig8QQWR2dUIfWGjnmCIGM722/rMLzg7wCY5pQvjlZc8zi6Vw33kSO/jfjHUV0aDC3D87iI
7zJkYCAkH6jXk1+kd5M+XOFYvBpS7NZptn3d4XUicLTNZ7zfoiXEmbbk3VrSxXBrdQRKF/ocmhxb
nHnsteTRIAPEbGE6uIv8Nu3+ZSbtsNKbpMyMhVk9xQp2ShbHuHZLCBuyLb5d0XnHqbRYc2Bp3yJB
mslQnANr4Tv1JvMPY5h6FxmkiKK03Q0FjaODTsOj5PFjqCbuGyrQUjzFJZcgHp0qNGgHdpq2gvJO
CCOOftGLBI9w9KFLEgqqJTBTO1YYYbe+p2485+V4GxvzKAq2XuTeyXWYndfTr6KV9zo2yQC75B04
iwdjWAImSy+mRzIugSNCu1yGtTUSdbQFtaEGB1B3C84+0CF+ZyNS2iVWrd7Q9390WIyha0CFaXKc
y8NiNQfKTH3FfuJo7V1igxRz1HBccqp3asiFLHPt+dryuSFmDJvZtD3jZKR4fFlV+YegCsPRdCR8
lmsUOOj7PYAuE9YXxVj+11qtLy3vX2jqYDFMaQC39Bq1HQFjQZLHpvkjq9tCCOGpF4xpd0XBaybB
LS1dZN3lNEUV+gWAtVoz+Ok7gpmZcyCd55HteMil+FnLpwyC5WEyMRe7U8I8tafLq0X6mGIhWNye
IYE97hprMYOuNB6cuvyNWFAH1hg/K+yLCjA5h1AS9musdp6rjFMHZyXtnPd2yD5r/HsLgmZQOPpN
WxCbB1w20y0hsjtNgITgK3lhW4G+cbEpyRk/cEIcG8QcRMiljqh44pfOs0xflryI1ehQzdhPum7F
YTtAaYjd5C2JyuzSV1a99xL4oHJymCY294kXjTtDFUuYrTyQOes8pohExwKApGzEbxTQmr/+KGLr
WHp9fGusgo8k4j5OoimApodis+S+OUXhvPLOUTCcVk+hJwkXzTAb3mVRqStuKhBWVC+QBrWN92PN
urlrkMpbRzzYOA/O2Kw3NGXHKT4knm94bwkTqRCcSbmrNl5P4/2KW2y3NA6MsmfrLy7+dedwuwa8
7XscRr5cZb0Xdd359sqwc/UIlo+oSQAnNP5o632ZEndEUj3AXm8Ii+OYBm4L0ZL4XsgZDy8H02ke
FQkcNO56clhHXRuPDSkkP3MiQtbyurr6Uwk0Yads7xDjqeDLdiY8Rca4rSPYldAZIEhQNGP24eiz
XfNmddN7YVDIDwWed8IghLIzZgFLwmircb0/mJ7AwjTthW60PBfV8sLgr2Ymql9B7/6qywV5uz3V
2jI+VK04T9qt4d3JO9fy+1XCttte127w5rMcjNDSBu6bIX5T8hyZ/es08/S3ebM9vXexXrxZMZi0
vnNa7MgSdmWWuDcyPuNOI5kUUny9Vf0k4dAue8teP5SpM1mwo/04WE+OpvD2sf1iLECBunI8r0Je
hNvelWK0dp5EP04XWi7JlDqZiGQslNgL0WYW9MQPhS2/o5GemuPqzCuAF9QcbtpQPelSr67FqI70
5sWOEcC91qRfltGgjIl+w+I8Ek+ot6+2Z9B5zrAqhL2nJA+rE1QIcnfwj2PCzeK7LaltPDfEjORx
4Sa7udUAY8EytZbXyXH7E3mECJean0KDCTqdIm/IFQe1nZqBNVg3m3QBcM2KObL90r6KtNzyPO4M
vLq4ygEnkBhGHjU1h61noe7OIM+VA/ikyPJjmvf77Z+2y+7SxtVvGSH9YM0yvMfYVAi364+Yw1yM
7vMnaxIs9Mc9CLCwjM2ZUpJ3W7cQKmeGloxMOE8zKw+nvmXkIiB3NR3NSZTt6d0O+GkfrFX8lGkV
VjpITy6blPyds4kI8aVwf/WlSE5tB/ILlM9OFwo6qIPD3oi9G274GGGZT5qR6F63yUlIuyTyWUh+
cq4sH1dzjH3puisVLHnuOmYY4aiGpnvAz06gwtiP7FeK1v5uISdllbIGLda9V7DlwyjZrEXi3PfO
RZ/nULV8k1ISQUg1sZ6bzsBfqh9cp1ePrku72CSUWCl3/ZdpGfezGmhyx0dw1O0pNtyL2KpewOjr
fiRivhP99ODNSR6unXkkizTcJTxaacNkfewheSsZn1hs/rOs2Gs0a/RnIXtu1fqqZM+QyIYm7DFp
0Hs/q9Qfu7MjGHggU0ze96Dq22/sIAznUgSs9WKarnUeiFK7qnxgVf37BpRmwZOpcesYpjP7/V3M
iinf4pfD2mvHscveOlfJDypARQYjemhtfbijjZ+upUdlnrfZG6KuvGXu7J69DSBkTs+GVX8VE/HP
uf0DqcbCGtDdwxBG7ZBgLxMVq6s5fOi5Jq5m3NwARtuHtItRFeqaw1vPQplxBHsLKQxnJTKWJVhn
Urjry0c1It7EHeuZUpy9gVajspdGdSufZN9npzIbgx5Nh84W7BCu2fUwL3oVShZ1ca74sWLxTjcD
ZYDieany9q9RjiWxkineWEokJiH6ha70XhJYJ11TcAeZoj1Kl+QErpLQm6jsRtN8rhPzkJiOt2/m
5OAxdqyXyrrPIXU8824Bju0+WoGTOWdgqoU6Tkmv+jtz7OuS0YWlaSiBE/3BIAaMkeXM+RohIzfK
QgkFNQBy9zsbmrd69G7G+O3U8q4j7KyWpviwQbfRjk30r2Y1onM365ehmCyYyR6k0uLr/TgzDhnP
OgzhS2a9xb2dni1V2X4DdsXvyZfNKRMR8K45CVFAHguMqIVoTM+oya21MOnacF44RuSinECL40cr
TZ/BkNuH1sboOROIyHsGmo4iW9207bs9dXHAj5O6M6svotm8rfWlS2PzeVJwEbZkjSnTkCVnP4Ja
zqapC/X12qEOHSrdua9a725SDIS1cTEuyWiuJ4AmzIdB20BdUKDK+vZl7k3qzz5LD9O9txrlaayq
X1MuQ02b9DsizHog/6EuLWq7ETwLQaWA4woULJmmQ92RLFFF85B5Q/UGpfJTBZoBOJM2CAMsQ2ZV
r9wMw2vseMQMeaLos79tBXeq35rrmKMy1timY+vxTQNw7vfO5Otn9mHRXCwgwmxCHD0aPy685D6x
KBysVlM+l/ffzHY+oyZ9yLSq3C+IEXBUmxeNyRsmh9yHe3BSEo2NGoC2x9DBu3ihoGJnLjOfEUjs
9sWJNqjAQkwBAgB0mQ5L/hJY/WKSWgdsIfRsP5vti53/dZvJvGeuNmCzTNacexAD4G2S7gPG2atl
JM2+K//U0rP23bBZaThKCso8gnycZlZVoabkNXPg6CGd+s9Zaa+lZTOCpPXNM+cqyKMpgKZNh146
K0bV1EMgItEoOBsDq/vEskJCHDd+ME3jnwGYT6gX+RtG2xnsD6+XPmavK1ugoOT5UU7Kc67zY1NN
I1lWKma15Md+yO9T25VhW29WK2wlIJ6HjAPF6PgJJfhWqI7rvSzT0wReqrC6iHSM/VJPQ4C+/0kj
8lsNlLBrZ/d7qS+HtmtA38zwJgx0C6e37uYuAScxv5ubv7FrvN+RXf01N7OFY0KvbZmByFaOjHZg
U1D//FRr+zyuJcF0xit1Dn8aHk4CIfAHnz5RwcFddxq3oyPFvkJxtE3zgZVplWySg2VSorv1Z4G3
yofkVPPSLEX9hU/+N5bVfbuAIpV8s7LV3J1eTngkhfsym9qvYhR/tMY8J57V38b5UNbqyXHmI3/6
XtB1BGWUwkDTkznEp3ur4b/z1FgCbgTChdLEC8gZz1/FvHdbQirTyC63Wu6J6FzxoBB0RuDC414w
CoPIPOJEMPryp5i2sU+PVcA1fqLR+DPK1xbe3Ij4sbdb0N5x55lBORH2boX2x8sw0EoXb35jrHOQ
r3I6pZgBvL9p8UQu4TMz8o7xzqWaEGndfEmPDUFBpkigwGaaA5Mab5b2DfDtiNm1adczJAuJzMMe
jjL7iHKbURNH9g5Azs8ssPAaxZT5WNpfnER+mEgvGB7MeztPubxRydMYlCmxlJj9Ect8AAmzq5SP
f+Y+NjK/qX8q5wgXO9lrbfabfY1Iys2AlWJ12tDrrQYBkAbbhaLPcDz2l84Aip7RAw+AQoRt4q8o
l1eZycuIh3llMH+IPSJpOlAWhb0bU13yB9HrQjyUiLyQwp+E+7thPxUATXJmquffUGqCfXnW4HTU
M/ShdthGuqazT4uJ+jR+b233ifUQ+3Vx45Pe1/clDpORP+c7ESqpAlhgVw1vYBp/cu/PPIQr9hB6
dGiAE4dBChjN9d6ACHfXKOYE11ot2kee+aA1FBl6O150jyUMbtLcr0RF9smEEc4jWm+LOpBjzPHL
Rhojd76k9Yir9Vw48/uSYOeriF7sEqQVdPOmBZGN9+MQO02gVAp00IZKgZ0aGGUG6W8TwgZny8ax
LVF30wuR475MfzhOR+Tg0Op5BtJhMg6xSdS0TIBrdTmNvUH6eYjXwJogV0c0QtD4Nx/c+N0Bri1J
yHCNR59ZScbCwSOsswrpPKqA9t8L+54v0R6JwkTGTy4VuwCa5U0M/BAbrOMAhl49bSbfWrUlGlDF
X+gux37KHpycsnHEcTJPC5ZEhWiLoztQxFKuy5wfneFYa16GNmDsujoDr5QNMqTTU9ghtF94SIkQ
Jn0fZDkbk2JW8VyqyHywcQolE6mg3jD+RDUTLvK8N0OLxHFayZ8ZTiEDZymnR8ZYfVtdXDyEdqr/
ydBxB6WOTG3mncME8rQYkAvRd86e0izfcGKLvqDie9KeozS/G2ocszVfe6ktmIkG49Mwm8dlmPSw
JFP6sLL2D2bGKS6N9ZyvlgzNBeoc6eteky91pAbK9XjaL3Pz1aiuOCbYC+2G55yy+tuI2FMgN69+
V94j2TbnNam+PEDGpNPLgxt7f4nNf6zgTtPU+L1IYzk6CywljedgGjMXCWANNHt5bPURdBgjgqqx
sktnFaforpO5+6hP62VqLXWziHaFBF3zoK3z4VLX1hN86O7J3CA/i9NyHa4jY/LJ3lpmzAUUndfK
8mD9aKa5d7VSD6Umy0tbsWtNEBwsS04SsgfFobJM6zBTptSF8FeFh2UFB7ev4y0rT/F0mBsS3547
rcHUjVZQ68Kjn+4ull46h5EUcyh43HeG2Com87wh7djroF8A+QKbIOzo9wme/F7WB6D63g7jcXk3
deQAuzM/N88XQue/MwvzKeqw2BvjsSisZ059FHg0Dsts5anEvbxzbQ16HjivLEKnqsrk3Bi0YBLD
186EATrE+mfLFxmOkiGu0BLtogl8VvqaWXc1XuYoqcdgpW7kM7mLsy662En2lnbzOS0yBk4FSFjA
DqzWSF5yF+FwTotvSGb7eRwP2VI8JVjW3VgcvZxZxGDN1b3bQFfyYn+yebVhTJGk9qZlD2QNLPDM
DLs04bvY80+Xm7e0hbM9YhtsozI5RFH+OFUg7CTvQaAl7l9N1dfJjA2Y1PnJMqqvCjy47zKpJp2H
+O3gftB77bcT6RPIrIxxSL9PtNrBGj7q4Tw44Btr9eNm5XO+opK1m6huUOpYs/fmxcl3ZLEKx9Bw
13kzb0UpU/b7DAlOF84b1jcALEv5NCGuo4lzNGZCI0BJryLw1xAkPLKwANjUmFocFPLWGRxtFNsg
XVrJUNpmqRMJzOuklufJTEgJxV+ewrO7ZgVMzTiMWZh0cCjg2ZJmBxGu297WMOMvrn2eMlLjnTbf
ZNVcICXizsGfOiAZ/99LwMz/WOzGikbHcW1jW0TIErBtqfPvL2il/720manMKP4J5SXV1IvHc7yY
3vq14LTeEYu/VGw6upOp7V3QqtpQW+0vyoTxuPDyP9KGPPe1Vn30AqdSpruI0pvNis03FxO+DLcJ
YRTRM74XteQtT56tVsgnsLQ2Z3Jb3QxpAqRilQhh/xIbacHYeMnMh1Ixry0riEHQW96s1KhQcrBm
1xgYd3E53wtzKP1Kas0RRau7r53wv3fDJj2hKKWzHHtnLtnjFOGIa7zFuUVkI8P/+4dn/MfaNkdS
8zogvg3dtI3/vSDa4MHGjSPwzpmNvS3WccKoGrxz5yLWg/oB9y8h5qxtsNQdlofa8PYlVloKzOXc
ZiBKDAQ9vHBqn4mYToylfr7eJMe2zViYoSAaycQ8pTXLOdKZoanRYVTzh6qugwZg0qM1NASmtfng
FaZ5MaqcJcCTg65aKO/FXUSAp9d9bIa52bsAsv+f/Wua9x8rvx0GKFIaur4tsrTN//X04FkE0WJg
1WWbF4maytYeqii+pL2I3y1kb+aFCl2vQJOvicx8tHn8d+pmzEEJ7brMk4bRVUmbJAAjh7ipF86m
crnLQLeQAlKkqgYLbyqzw38rpFf4YjhVzzErZ44E5bvH2OYXvQP/ZlYgRjK221ypLL6Mtvzu2ukD
KPMGBuz0YG6nhuwuSs6gp6+Tp+Hp69njVvR24MluOKxLpb30QrP3mz0xVHjYd6bB5WrUevWcp+qZ
rp3mjyHP1YglQCmOvl3i1OoM2yqnhwHGLyAq3tnTzmlY0qFt/+MwwTKr01yeMP1vG2wI8dRZB/MO
PE3RAzlaol7eM09eT/NoUYxU5eQ39MnbauYR9QFy4DooZtQ1xV/h6t9wf717C5urx06EWxQv54Ll
D8dGY3ezZcweTmD1WZnxjz6O7n52oWV1OSY7tRHeS5395f8WsuaZmUFcHkG9CKERu9O0u1ZSi7UQ
muCrbHml4789k40BIHVxWEEQDUMC8N99mCNgPiAPqrvYQsAB5vq9sBJs2dsbgz6GgUPeQLv++2Uu
be1aePJpyZ34F18ciPKBU9WYXqOutoMphwX0b8F6U43Rpeq/WMlzp+OAOrL0Kzkg43hfwFYpyRfs
qnWLHWHt9nrNyxkqR5ffA+gS32ycm8Ga1jtUIPzwenePQu4GU2ydsdNZF61ecWTb/0XZeW23bmzb
9ld28zv2RQ6tHe8HihTFpEAthaUXtJWMnDO+/vYqaouS7Guf+wKjAiAtiwSq5pyjjya/DXudGp/O
/O4Ug8PCnlzMJBJ6hNV/GtOordteHZc9dLK7uf4BMXXP5zPDtCCfD7oelCuvolgAnCCot6IK77Je
fYqKKIHtAt4oFEULtVg6k9+Dbgkp8+Da1L2pIwnMxqi/JHMloJNlQxwS+jjYkOqryiMkicfrSmih
54lS6ETBRJGQy0IPVf3BbmDOT9RcL+cQ5qJlzM0Goll+2/RAo0sUxcvaiVU2ub1F5T6CQd8cSK0E
Q4IeoEou5cPv/3wwvm7+8z+0fxTlVLNOaj81/3O1Oq7+R1zxNuPj/P+sfxXX37Jfzd9OOtxffvk8
4cNN+bGvv9byW/vtQ0PYU7TTXferno6/mi5t5S8Q/CrEzP/t4L9+ybt8mcpfv//2o+jyVtwtiIr8
t9ehzc/ff0MV8u71IO7/Oij+hb//9pBH7a+f/7pvv7W/mj9d9+tb0/7+m2Lb//Yc1fCQ0Hs6Ogss
OYdfYoRCw3+bHkFDm2JFLDlt3tO8o9rw998c7d+GZTqGbegu9dq//aspOtGvuf/2+NpppIF0R/Mc
3fntv//425PJ8OnPxf+M1/Z7G3NDExaup3niX2faLndXKaYwdMf2hPXkx5VAqsV1rg0JKSqCqkTD
jYexSnXi5rO31npbfxhQzS+zufbWchQOonYa1WvceOVoioDuNPpX18pbycl/da3mfYuCIlyi4ax2
8uAC2izZcv+3zTKt2jni8KkvDmY246dOpdnbeTteBeZMgv7tQMnl+yaJSrg6yRUFrcZTUKbZ3rC9
ABIlzWoCxzoMobPW7cp80p0WNF4LQQTrV6Khq8KpYxzF0fRZZNrzVvOekDaCUY3hRS+gbphUT80o
0SdEQPKMbJ6/y/3AruGAMyLbia8ZW1aPPNNUWGUOu/e2NuJgyf5C241I26pLzXS1nWzzwES946vf
yySKr6bYzNFOhMU+FYfQH52LVC3Ni08DsikPdlQX+6RMKIuVp1h2iAeDHEvHUVkFITufIJj6SzCz
LmZBdY/Br+9iw8zZPFI0TcIISjFK4cZoHqnsV27btEjgBrAmA36NwlMcfGF8jE8LhaplPlA9NwSs
Jc0Mt5OyCjxiSu21FpDRk2QVrYiaFeoecPniuRcGqFqDsnkA9UzeOFSt/pigStuOROltqzl2AqDB
v6O/yiO8IGWfPIjvCsTSONjIJrqa4Ph3F8kbpRa8TADXInhYVBBHQd4MbvL+IPtK3RnfDci+3mQ/
dvqbu8b1FONRpg3pDRi18N73gas0po25p2mjqm+o9elZ+GBZMmARmbQGela925YEPK5crYquEZXb
qxyu4VEHNXZhKUn4lKSgcYfR63c4RajLQh9BRg5N/CjP0rezZlCiU9/5zGHNRjovtFfItqMLzcmp
3g19oleyTfzEWgeZFyAuxVikn8MKAhpuWhQT5USw+uoqGCmJLht0CL2SxT/DcVi1VZi94NStEcNQ
ooPV6v4+gMWxpPifKuAON1cqcSk9NUiVLfjQF5dlqrNCEKAU1QGUwg69uK4c5Gu4bZSXcqB2J6S6
clgJW2qLqvIHRfoHKrZfdGJfsJ+8StmKZo6zU3jBtkrZGl3xwteTf9Bbs87N+q5BB2bM2W62kDaR
DwMUQv4oCZYsTsCtDVQXys7TeNxo3+2SpIGDB9KK4mz7ouuV2F1byg/2LSMqdN+4zgCeufiGzY89
qoQFcdyAIJ2Ljm2hQbBYIF+Zbr0Z6I885OaSK6L3PcHoQmersRM1mTqmI/W9BKNTfHruCp+qSKhz
IHiH4GqMu/EJssa1k1frRDwt5IGnno/+jOeIbGbyYXJu8we88Wew4k6txfu217JDWJvOktcNeXDy
/3aj2z9D6k/N2YqeMkITwHr8GLlgnR0iz3ud2ufzPjaz4undq/Av3i6aZnx6u3iqp5ueZZuejYm4
rn4yEKf2KeoobnfJg0TpJvISIrK6F5VbJEfFtkXyhrBLnH5uf576rv2n08/XNhPMG6UdqcEzZvWh
qxB8WdN4g7IrfqDcy8eVnHqlyV+l4s8sD5qN6b2PRGufs8CWXRl5K+REYoorrhiV2ofHz7zzZW9X
nPstfUaRLq/4559R5fWhyuHwTW5NSURfDHeRXtd7IHnQR22CHUHSb4PRCB4zSGUb0/Wzy6B2y2/9
Du518o3K3gYxZoEyP02aR3yb0CIBWJvb+zGY2VvbrXVEJnAI4EU8TxbKi9m2zZUGVuWZ1B2VzXUT
3pBBCa7qwKHSXpQeePUUvvQw0i4yVR33PRHR+yypbgm0ASp3x3CFUNPfVJGVP83UX8n+zotZqbYx
4iWEMy9aewO0ynn2MeS9wsnFXMnuoDc3gCSih8BzkdOYM2jjIYheDPRg//Dpcz/ahJtsAxyDJ57J
Rp0VDh/Fj2ubOTZcUqh29DPWAM5h5QthQ03mF1OdbWjWOmuG0jeOlPXzKkcRraYU5iDZAyHYTAY1
csoTKWn9EqIqmO/UT/a1oSb7rKxfz2QfXK1bdKgBJZYf+uXcsSMEtpDzzsOxXd2ymeH/+F/cTvYB
+yPG2t05llkQ1OqGvdpmFvZcLk5imMs9E3G6ccSX2/Kt28o21Sc5Vcdu+zS1n/V3UwsndX4WinFL
UEF7sn2Atxpq1SXRsQBpvmIqc5nfut2w4St5OcQmYHRxBliI4lWC769nH0c/z1PG6HJMCq74OA/k
grbVa8rwiJCoe6nLPh+8UtvEhl1vzl3y7Dw38Ut1L5u2VexbDGmuIpRJ3eI85Xyt7KNCi3LBlHpb
cen5dp8vE7tT5CTDcsQSwp/T6Qsvz/hCc7X62Uazv4had/gelNjTJJQxLGKMYaOIDD71jOWitbz6
qEVUbilW/qDFY3wj92xvLcrL8JSIqge9zwRLk5YYky2dN5Vs/e+vm8VPeLvL+bqAnyBbb2PnnyfG
zq2338yiKmyTlBHEEYEccks850ZLuEMLeoDsk2fnQyIHgtSknnt8nfdXk1E0+Vd//012PkbcTPZO
hkGQ0jNszUQE4nz6Io8hvmLA2JSfUazet5gB3LlOHB8AOfdYXvKNZklAJbfh3rH0iQSN5bXfpb95
6+/RjpFjALgm5o9O5L2bL/uNwPmR+tDcveM7aN4nmoAE6WG3U63iyDYXXtio0PXeYANytvwUyjM5
kbejuSCUCIZPdp5u7moYJVUz/nNKoZj3VZqUi7z38p0MBlCqpK7RckZL2VRzN71r2e7LViGWzYZP
9WI0ZsUusl5magBBnVi7tKL8ZtAFbj2C2lJB0YwBnL5kLJNX5xm29dO3tk3v2hvHgLzUavgyXZzb
pfEPqwHrY9hQ/hXFZpdqThU0o/H5rwj6o8B7x3B/KgE4HmRnGkaicmNYaOu005UvspEkV4NVgj+O
7AI68rc+c/DYjOE+oAUMkeS/Nkuf1CQrY/806kVOfecFE/7xypU1V1DqkBddgeXW95Y4M0SfPJN9
51GAF8r6PE+eDdFw1PI52g8OqQ3H1MfLFnbCjURryYMcIOw7sikMXgfkFGJOrE7FQGlhJrqoxXWa
6JS3kbPlRC+hpuPvvyn2n78pDptD09XhFLs6e/qPr7zA6iOKEULjp5VjN9dEkbYnlfN6IPPIJ1W2
29ZkdUiVgtFGjcj2aHvZVeX8YdIIR+U5EhwsgelIMFmOjRD89NSZ1/gTvfZHsZmuvAmp+KcBedXo
pexsdWqJO09pN8UcOaQUih5PCT17pohKQ99nNTcyVGuIM9GPwSRyZzk3ic3kxuwSsuu9/oAgybt1
nGhXD6XxYCSTeyvGJGLybQzSsf5gmoIkkE6UFyoUJQ5lvJNn8QAnQp6lb2fn0fNZgA/0LtEhtv/9
30Yz/vwFcMm5mFABVI9wkKl+/ONQ30jBy6TWPxMiig0ylhK4QTgph9Stbktl7DeydepyNOzB6pwy
9wAdN9XKsi1my/EYf/nt4NSbKXeVg5GFVr+evOLdbeSAnBvZOpnkYkAmU1LsEhez8pXk5bEoKVNa
ECABNsh/A+N21PPqZfBLZMQt0kE1nEdMBxSfAl413ugEFDeuHYJX4KW50vBnuzeyPKY0IgxexB3D
xCEOXO9NP0iOLgZFa1Mp8cQdquwHzMM11ufTc9RnPjphZ9hqqe3fyhlpbQ/XaQzEvJUfV/HxHM1O
3TvyMzvAniT2GaSX3dvIeSKWhrjcBz1aksFo7rwRibUg1ZqCVKsPIH8iz20uZd/bjHbEVg3/hiNC
6vrOmslx6j7iy0Y0ZV+UOtkl0JwY1anYcQLlf21LBqKcKPsUL8aRT4ubOzlwvlcmN6459eNao7Rb
s6J4tXVzobxiPyzOTshcKydMjXP4p345oxSD4ko59XyRJeBa9X8HP/XLJiVBp9vKqZ8u/3jbxiv+
4Z0tU4h8q4Iil4FFcmRkhlwLxLVl88g3Pr2zWxvW9pTk/g9AmEswXvCbYUCzQ1fZptuam+1ks7J8
qiPreIYmzUZwIYc/TYzdEKjJabqcNIp7yJnn6fKWsilv6ZYUZ+pGdinBXZFJNgeXiLS7LneyZx4M
kXAS3U4J3ToYqOFKeanri/M4UVuo1KDy17MWTden4de7aESRFnWNPLsIVmXtogGTBDWN1AAqeqV7
BfM2SurvMBCXPapIN7ybfJ4mExGh6pJxTVcIbbid7DqdomLgBeQYlO00aXHAeWFC10FVuEPsDXYH
ffJgCQfghTx1B2dfqlO9sUNQlqe+88SQFObpDrLPK8EE/8Pjzvy0+ecT4Kkm2y/2/zyhDPfT4y7w
5tjC2Vb5nkA5bIldGOTJSL1pRTcu5Tvi/C5xe2+8dl9kR0SJG9a64j0zZQa2SDMFZXK+7JNnuEaP
1/0PniTiruItdbrXx/uffmgUO384cCqSMWvuMnHonWMIRu32tGYQCwe24OeeANnQbRlTtCxMV3kc
SBafp1BS1CB9XAe+B7J2tuOdXenVe1IfF5g+zwF5ARFXgXnAfQQZ91qubVBKdXAg3eJKNilLBWGS
YhyoimA69kevozLyfh6VkXc5qorJn67VYKM8FNmQkSoc//AnPbsV5nOngxL0P+cy0TaySw52btrj
PV//gaY9RzkE3H/0dIN/SVbk3WVMnRNVT9mPmHpwKvsn6wYSfbdzQE+uqLQMXhrER7UfGs/z7FPp
VRVrf+ywvCrr8L6vDLh8CchKqttuZNeIMIGFbBkuoejyjhP1R14rYKVK1F9YAr9cUciD8IozalyD
BdEUqj/eBkacUA/g5NAqMu3cL2/SQRp6N0CskOp2VWGxEfkm3u51RXQjYTUXl8Wtqtg/2skZn6ee
elxHs6a1XUJo9Lvixu7c4Ygk7h8ehM7HWgvTISqmmqZqWppD2sawP8XASAS7tVrN4/exJtKP/mOk
ENE2R+vAOu2usDDho6zF/MPoQ283xyqkGCdvrmCWAwMUTXnoyy82HJ+jbOgRnxvTcfxL2Qy13ELG
Yt3JVoez0X0f+X8kadXt9F4pr4mtvkatpklZFcMAOEDEtU6xKhD2IeBYDEHO8wwZxfI6fwUEeqkA
kRWLsMxjpZyUKR7KYqVVfGx6k5ctWwefYEe3DkZa3MvgvjyUSYYJSF1ey5bPnwBjIBKYp2xAXNvn
+XgcgTJhNbo149FYyrPMHvGEnmrKaojTyH7qPEwKc3z3S+tSM/Sx3xhAJU8xcuNBUwP/n1ZylsiK
vX+5adiyUfqh2p5rGibxzY8rObfSm3Zq7OJ7M5Fqzn2/3rRZdx3jTADePg/HA+WEI7WsnIFQaDZ2
3Vyzn2vgXonJoolkIgbAZxxThEIHr4iAVHheuG2VITs48WyvHNig97xZ8OiKouybk427pCuRZtRU
rTt9ov/EVg2QlYptIjHBA0H8nAiXO5FXYkWCkaWL5jSdcpiAVEo587rLkDySBk+iXzqZTaA6IXA5
8VI6H2wgcHtXHM59PXbCqjYGC0dYyWFtHrTHorexQa6vMn00ngwq0Sl3MS1wMIrx1Nru3te9EqOK
aTjGrb/jEYh2xLlxnDnZ86ske3kmD+4MOXYR9+2uaFLtSvbVaFBWJN3V9WnbTOLpS1pS533eaMt9
+LkpN9Zy3/02V3bJGVSyrnycODZn+J88kwTALMVMImv1K8MISlw53yCBp7aDoAFh7bzBAsS8me1h
2eXk9g3Rkl2QIijXaseDbPGMee3vC/BvU4yW5dwnp5DDedE6SmUHYrzAgg01R+ow2hsjt9l+lVPw
NTNyA21TRC3WlOVPFKad+gvsVjdTGMcrInPhVwOy2CKzNe/GzHL7TjNRe4t+iwDJZeKN/jpXgEMV
WLGB2vGrUZt26ILtezQ00UNbXMqAFe65siHjR2bohmJENlIxLejfTQtQr8RU9f/9asFQSWl/+krx
bHR023F1Vg62Lb5y70rSRmPISy+fje9YRjYbeCbuXh6gCsSX1YSW4dxnhhRgQUGrX+fkaaru+eZZ
b1fJuZ+acr6lgq8BlQARqmrvQ2WetrHgN8nDBBoEfvJ4fe4CBAWHs9Lzq0ovzNO00LATCl4a90L2
GQPiEKvyQLMCP70QqvqNNlbel8pW1JVtlGR0RbOcwV0mrYsNqmjGU04+sCipxxbNzrW0m141D7KV
hHPxBX2FbMhDZvdXfhw7t4EX/YjVLN9lNkHnzhypshd7FlyuWN587FNFX/L/6lMsMtenXNun6zrD
nXbWoIOFUIKvHRT1xwaAEKzqkFfKFPgHe0YbkVoJ+GuIRqqGae3HqYnD28cUU60KqycgqajR61AY
ifbhtSsOMPmKPST8izBKw2vbqkDmyVHZHtzxms2euVFqPVUXss/rrfC6VgCBGOEEzPd8XaXozjpF
w76vcJe+Meb2Zcb/5jHGHnpnZgTHZBPCroloOsxXstno0MYMd/DXp8nwTy70tK/BJHNtoFTPjhV2
N3ZQa49Uy164hvULViDJRMuw7lGNR4fS1p7lW0x2kZtDyJRFN07hOfsgMY8naxS5IdOokFxAFYBd
JTZvn7ZlclSviBt9GlB8tdiMVMduPUwWh2XbTfG2okIwhHC7iHWXlDsUfYnSl1B92ZyLpOBp5y3P
XWfivpwhm/KgUky5832tWZN1B24RdC5IJNDoEuVvF8W0iOZpPiRD4D96003ogPRXfcvfwcjDkUw0
dYoRl46tZhvZxH9uB2/eP8Z1/NVv7G8w/ZxlYPvj1guL7KEN010tgLqyPxL9Ogyjv+p3qIPaRgp4
EpkOHW0wQrIpc6IyGyoHzmnTc183t1flrG6URjUoBg2LS15+EMJE83zA4fe16asWiu/KjNZyNCD2
MZ1m15UeH+Zo45eVcYi9GDHKaOYQDgz3MLINXwTDUH0lcEBZZGj7O/xJ/Yey8/myR9VXmKbmOtYR
2cL1Lb9WunmIeLPfAwX3TpfPYtqny9GiLmU/SyVzZUXxPqrwIT2XPxhCghlnjrGVfawEtJtm1vg7
UDQx5Q4CV4Dfl24XJDdOB6nYx/OMXTmbA5KNyzGCCdbHJLBkn2Vr8Y3uPCCU+zAtt56TgZ3PIiwV
786cjjPBPbyIPQwZEt2ILi0B/1epjhODlah98Hv75u/fEJolIgbvF106W3hKpNCGGZYN6e9TbNPJ
lLzq8758KX0TkgTrr53aR9ArjEgTDAt5bvuU/PUInC700DaxzRRDpwly6HSorXIdDwjASH5W6z7L
cVkVO7BSNOFJpyu55fILuwT+06QruSGzofedRuM+K+48vqqyfkHWM8izrukeaqeLNuf+cynE8N9B
OV/WRJyneerwAKX8WODZiIlA9EBR4Mrps/lZ1zBLDaNMIcRVT8/egMQH80zAIeDN5TRldvpDhtPH
iXvM6kK99C1M2M9ZiPNKSK6azs3z5E/LqU9NeYWczHsK9oBI5J3vAuxs3xqxe+ON7bXMS2bRcKcp
yfBk1la1MpGXY8+SeHslmMKVosTZMxWRomRz+tbJAHEetMHR51260EpwD6bF2nfQ1S1v7enZQBRy
1Uw1+QLRlNN0Spn2pQZGDc/WirD2mN2eP8vBlD305ahuTx9mwy7HKyNjjyunyEMrPvihXTx0Q6Fu
z/3nufKepy+NYhWn+8UFBDQ8WmvADWlyJBINqKixBCkatxx50LPoZc7MaSdb/qC5t37yLBvymhD1
wsZoPXDo4pq/us+I4fI/LLEsUTX46Qtk6B5RGYqMDBGW+7RrScakyfywKF9asArbs0HN2KD+S9h8
IOAUaO1P/jXnYTnQltbXpjHLndxott5NZwf9UTaSum4gMbrhWjaVsdMOqj8eT5vcJFF/VQVWRH3t
WleTZkUXvrCRXsbwBJZGVRbLAUztVRV3T3ALxlURAV1DJETVsznAfO9m48nNTZRzos+Wvk1w6/cU
TK9la57w8aHWjtqmoS95AhZFg6EGUrc7F8q1/KXA1gg6kR2u5G6Zyv3wjkT2hU3J7L2cUZspCZw8
LTayWTlQCAcR6JFNtMPgQJJoWKfmnO9LyMwtq6VrWcY+Vy0BRS1UYcR3YM2wms/tpRxqFPXFK13z
avKCGVIqvMJiynsEDqN2DJ0GWQ7BnWOQTGhOxVks+gofHIMil+1Oonm8IyNS6Wl4a4lCZ1nt3Ij8
kuxn03crW3gIrMhje0jHEud2Vvqv8tGBHyIkglLJ1sD3gl3X4iwZ5v5dm47NQZastXqebBAx+iQr
eaTLg5L5d0niNCeLl/MMWfImr3q7h5wfBeMEX4DKnvNzUT7sdK0JD63/81O3bDo94mpCVbJxfmTK
56Mc87uf54elPKvMQ9+4tX0tXlYljlB7g1zdln0jxTCxNRxUDb+hwE1H4n1hxP9UK37sQgDmWYtU
oMpaXDNM/w+7/Q5UGKCPgsVcQQXhz6bVXnLq9L8GCWSBnITHttTZUOuK4RwmPXYOsdM6h8hqik2u
JXeIjQycXUSfHMjdexuyAqt5RWzAxwADlV4P1ufQnDAdKGBp8ym4c4PQ/PF2kgbxqQcR0nkITw3c
FvpkZyOLOyhhgxXoUBNa7CylZitCp6dRwbmsWr+8zAcnuovAx21LDNzAF7VIzRthrqGoiXcyKOPp
U9/hhohNzrqifm1/fv45/N9APc4z4fTo65tjG7rKytEosxxwvv3CfDx7ze57FwmMoEayxzK9Zgv3
2lhVNTkkTKgXckbRadGyRdlyyLrOucbMHjpN5egbxS146bqetSvZue5qcZDN86Gu1PVgpKhexTR5
6FAcrA3q1sGM1ag3CHivCL6F1zrZyNuRTPYtXA4w0uOMNs8x4b8VbtxfhpWNf6sYNsXEaAxjdh4B
Cc4qXrtRipi4N/C/S5EdayCx9mnSapcdjPW73jThR1m+81Q5FtaMVv6rhL7leJTxLeZguoJtPX5P
FGop9A5nj4mgOP7nRX2PP9ACrYZ9lzZudV/EyEvUDqiKHDSi1rnxwZvLQdkVCFO0loDkRjYVNR12
VmCxwR+SFjP6IX1IYyM9zFWZL2HWGc1l1ajZCo81KO4pyRXVxDljIU9lpzwkYvh0puoWzsw5yZfz
HNnkcWuvXXNUtnh5goeDJwAtL4qfx2L0bvwq826wBSBQq0eAp5JyWsmBISnGK7+G9sDuxUGVGPFY
ccfpWdfJnI3OE3gGfweNr7mACik4/vH8CJRU5YOrx0d5CJSHDnf7W4Wg87G1cqCEU/1yHjdqE7Pe
cgRnJa7R1Qb+8RizUHAGIetGgz8NAXxXK0PSY4PliVCoXWPIMFzwScl+/MWMMlBxQirNZ4Pt2TEg
/om0R3+QrdgK3rXEGCsNUs5iZoHF1LklxibbTn5lBHF3adHFtx01c6fvW4XJzHokEnparsvC47zp
d/g+X/IlzbAE0ZRHAYuo67n/4itNf1S1HA+RQnk0c2vcVwZ0TMjdCk59g7OOq7CEGcwoxuACs1pS
XVxSQiBvrRdpequ1iMLF0l8e+qEv1rUfv/4GcWDghxLg7dQkrrEfZ/3YZQ4KpnwCSdPbpHoxS8FU
VBzIl16PZWGtWr+5sWThSt2QIQtxE1pJ/55TZzpZxbrXSaX6QcwrzIYqEulJflvCt6UUVhlu4nAj
e87d56mhZmW3ciAF2Camqo7irfsSbcRVVKgoOkMDBCAo2V8NxWVa4f+CXhKRIWjbByv1KNnXunk/
lhrOgAoQhgsWiQp+GhT5GGm09ey5f1ADp0YP7r7rN0cjPhRz8T0LMuPIy+dCTQ3vi4y04Ed5gdlI
eZSt2Heetd73T3EZnSDoRd9VxVYO9gFGEyTiUsymieFEht3Cp8DARt7Nnupp6+iKsBDGTavXsEPT
kdovZx9KjmqSWalB9i0Gvw2/892767UkeDANXmAlhtqXalRUh0lkuNhNr/Fljn46KUxGHsHdPU4o
sH+hMV5RhdQf09ntFnJKjMaOGjX1JR0UofUNKV7Ts/4fYuDmXywmHTSkWFOafJoM7dNuDPV3Hmhe
mb5EwLzsvupuNdzqADtjTYLssVpQp9QeZV/poAIGMtytZVMOzHg4f7pqVLSrqQBIc48nDF4uFy7M
mWRhQiv97wm1FdmdoQb6imgUJQGO0TY7efAzq7osLPXbDAN8lwd4WC50R292qjjIKbJp5i3XydPz
xe+ukffBjerrP+xeZXFH8S4frju8h1D/UAdNZeqf/n81tQrxKDOGr3qfZ/B3sYI0xHpCEwd5BkFX
OHyr7bGOnHgj+yKxqBgqiwHyAM3aUYwY8SGdwMjAoOmGs096hy0QXteqY2s3n856PdVPfePb2f//
vEGvL1uoLmuZp7QoCAaTRGBNbotlMzDjZCf30LKZmCMUDrGlPo+eJ5+vbYveXXyafG4GTc0PShX/
Qh01vN6Lorhxp+TkfylNMInXGxeZZxhrArAhkm84krYD4VdXq+91MikLapTbO3QaMJYTNpGhaybs
CwwDaW1v/8RnoOGv/dNOOgUoBx5/pcYj2S6bcuGOaf4cTDzy8fTS1rKZj84XBZfVu1wnGUd13rXh
GdlzlBZwZ+Gork7NeJ4X9uBPB7Cl06ORA0GZ8+chzfOdYWJJIu+F0iBaFq7aoL1ndMJm1wvzmoJR
dWQ7wW8gb6ZmCIXlb3Bqmt6Xwu3zu87Lq2PTY10AnXllWXG06Sisg0DqWLssLf3bKBY1ssJvlC/H
18gtjHtDjQ1ATFp4iQFY/eI635XWCb9/utDvtKe///zrtsj2v//8E6KydWAt6M1VFOeyOOpdfH82
eGoqnp092iNrkUdTc83LJozt6RIkR9d3/g4DIX8X9tVdGAQmtqG0ZD+ZNXwZzm3UNETeKQO7GgYz
20xA8BaQ6ArIPXqHCzXO2Bujt8ZjVdkl6HmgQnU6HWVXXuAj2St5u5RNOWDq3r1ddxQMioscxDn7
JpwfZEseRl8rEXcRVekp+V3FOrolwSlbF50/Q0igVJJFJg7bapvuLYoRnsaIqgQ3mx6opAs2VQwH
GiCM1YpyqPlCNx13Kb/Ep6+8/CpHsHZMs94FnaovgKlnoKBmbEpJep0OZYKFEKZf6bsBbLaaG3mF
I66Qk/PS/q5hb3BReiX6uD7oSE55SbVr385qOSLbJHoBMbmu82MsPQq+xURlVK9b1b79FAeQzXMf
DtczVWx72VMIY65zRAECdoXPlm8uQjcPtyhAlMcA53aTZ/+NbHXtTWoW7kOm+9md6oQ3pJ2UR70L
x52qgqeorU55RKSEDJhQazNQnXpEgJMfeVbHd3Aml2GiWvdKzKEKB/iJZVztZF9W4kDcZhNk9bLH
Khx/J6XAPsNLdRfk1Vtbnp3nuGK2bLLtuw4JMuu9Nl6dNnFYKavb0C8fZBmFLJyQZ2bY4XNfeFSa
TyWbvYBQ8nmeVaAAa5R4ZnmgmTdaZFkXsJNwnxBNeVDbwLrJzfJOVPRupxovl0XbJ/6hxsXk07S4
aifwDEIdp86+uUuaOryRh3ysk2t3upUNooGEnYksPxadjqnhPGTmQo7gwkvyydQI24pLPT5MO7eN
DzxxYvypHXjdQ3orW2Bg4FUQh5QtechSUlwz+iqWF8yXB7MMWcuX7gVGROEhr6efjd8bD1BLXNnC
Dsl4iJX5XYuc26kl7TOTxH831iOKWhJ6zZZBac9bK4wh4Imzdhjn05nsQ4eJhTpWMYuoS6utY7nl
Fg24T7rN6YDan841E51iBhFv4ZDz3rjVNG3GrEuBD/no8TA9vgbJN6/w8wmORVZGSxNXkofcqrC/
HMhbjH30C2B//MMSfp7gmVAAYHBh9hGbjqauAd4FGXDvtNtnleJ+t8PmD0yi3OfcK7yFWWrZQ4FK
bOm7iJH+/oH6J+Wuiz+DyuaRhyoPU4Y/lVcl2ATkQ9U4D2Hrqwv5rh1KbOfSIU63Mnw9KihVS1VN
t/LVK0ezqHkdVTVQhXL0fK0c1a1x0+lFefdX158vCHUqjK261iec6bEwy1vwt58UAfDSI2g4fa9j
iyNyz27sDXtTj2A/RN3wUNZ+fRF49vBgsmnvKHaFhXNjmlH5NLvRvB2dQmRkaRIpVFeQ6iYekjTt
wKGUvmqrA+DK4snCELaaqnTdWcLpug3hALlNtbZw9MXMwDrKjSBwcsxrKHi+jwfLumoCtQI7FDsP
Sm8cI6RSV4EVmlcGXHe1KfKv+Iqp2IQG2sE0cng+sFQwJbV7EOv2o4xyv03FbeZ1qtP72mkqju1P
xVAqoPp052C6yJKXWop2Ki66XeuFrOm6KXAPOinYg9EOWHZm89HmS/ldNapfTjjaX40SeqGX+fMT
qjUkkbbdP4wOIozM0zvoFPiYVh1BClVp+5VbheZNDtj2ksLg8NqvMWccO7Pd2yChr3Rl9LYeLoBb
Q8H1whkGdYeLTHE12YgBPUAG624snesytpQVvl/zrU5ZMCnAocM9r4CbFbkArGtwPXgaDY88uCC9
ZqP2HOH4TNXEoLw48/zMv6T+wQLg4MyV88saskuzK8JtQNLmCnxJt+jNPL2Ziqm6w0cYYq2hfdUC
U102gVZtkwYhpAZJQfZnY+usa2rbLsfAUb+GgXUVYvHxZehuRr7c8JvhyJVIpVFKQX8gqZX8AOK2
CKuk+zVVLkwKuysfIh/3ct1SjF1b5cHBDaxslapV8JQM9uPgzd0vJYkvu84Cc1jEIH7Y0wBUTrpj
VvjGpdGp/c6hmpUHYlBednVY3jdZzOMyNLLvVjVfamXd7pIigq2ZlO6OxD92m+IgmzZbctYgVriU
fZqjYZghT9Us5lROOp164nKjnYF4Ru9uIye7EXQIRy3SDQQqrIYGtb721Ujfdnau/1/Szmu5bSRK
w0+EKuRwy0yKlKhkWb5BOSLn0ACefj80NaZGszM7U3thFDqCogmg+5w/bAJQi08AHnNeOGb+0whf
Bc6O3zHRCKSL1r1eTflOiU13ZyqBflZCl1uvcqpvTVAv5ZgcE7lOV4vnMjOTTcdPD10RmNmKlqMI
qiHWW/i1ymsxzg48DR8jufqYD8a8SpH1dTc9gvx8q7rWk5V8lCW0eSBFpFFzmeNv6+Qk8gpDn37O
DGACduRaK8hCwRPqJc1tm7lnXYnDJ1llW+2hIZl8p85V7mwqYYFB3spGpE8z4GQkA2TR00ficfbW
dFRcNRqceqDX3Rrp1N7ZrdI+tmF0E8xKKAhqI06pWca6n6NaUKcxt9K95q4yjO5R74J33boRpGXm
vRiJM+5KwnSZJ0Dx6pVbHwcL7Jo8yGKWjPz/WVaOUqNtnH2tCM6YN0PNJV4pqxRhfTEQZ32rm2xu
dGAA1Vq2ssoob/75fUKc4c8LdBfCiAvKk9QqN6emqR8AOJWRZ1MR5/oz+U+SMRueteVBTO7WJu52
X80v8snzttA230pz27U0t8mebabrz8Ofev51nOzZzHP+vsLvcVGi4ICIa+HC733SKX4nSK94R7Xp
wUy69ngra+RhBCy1VeIUKYI/NzQYVO4vgWLXRVDPq/NDmFgwGeaUGzc4+Isa8Zy5JA9mE1lbHhSo
0WK0moBAdLtl77njNsy15QRuCQ5g5905Y+QfIiO+l3I8skqeKRHpGnx5Fd4Y6PTIBqJb9SbPgvE2
RrTdzCb9HMyr1jFD+9JG6AXYSW49hlqs3rB+SBZjpn+rifM+RZr7Ey+d8LnWegT4cl87aD4abqaJ
FrqeBs2+xHF3TTQK9lZrPThlVj4mZb5NMrt4sXMRH62O2KAsInuq89SyUPge8vJlnPQIY+iDXZTd
rYJR14qYlA7+vrC5zYVV3Ab1etIaIKONouxZSrTrPoMEux2n6SskQbTgk77F9yVyn7tSfzBItn7P
elIoQwElBGiQvUOom5frX3sQvyxWra/pW4g8OK2XLUkNPctO7IFLHL3U7BPvsh8QRfyfuv7atViR
pjCLzZ3v4G6nm6VF9Ca1zvgSaYeYSMka0oX1WS2VTThY2XdNSd968OnVw0w6w3+Y9FVTmuhBZwlL
8BnyS0gdn7CavbJeRtFnMKfIr4ubC0TOD7vgGOHEMqhBhe0CWZRWaeCDNsi+JaPQfwWaeUuYOfmG
CwceE0BhX9yyyrErSJOnsY+0FaY+6jmNvHaTAx0/WWE27oYWKMsY9bgBD1axK9zCPRFuTDdxjSQA
/2OIMhgklMcgw9+INfh0MlCZAr9XGAgFK+PnZOAdUA4eMXO/Pg3wDxayHhujaWWEqOHKB9eApuq1
m5pg6dbOTzBlxEKvaK23bkkCxTvxfvFqT15MvkJEFOrXALkDzM3d8NjGVX2b4sYI+aXTv2kojwSq
/T1SsfWZ2oQkbODph6atIz6sXr0kRXab2Yn9PUvTn7kiEC+uqvL/WvpaH5gFPKo8zTB1jXCaapnQ
3XiUvYsltEOiOWlXIL5qZd5DbX5yjY4HL3IZB6tHuBRD6uo1i2Ks15W2u+tFZdwPuoa0BvXJlMwm
q6sQHsbSKIdkLzcishg11vuibLWL9qaKyntvctOjr0ViE9ZD+YAWer0ciHa8ooR2H0lcrufuS8up
fjV2+dXAOuQFZwl/mQkt25P8+dW2Dd4DakPypsPRPHTyhwbFoMd6rg8B468C0xi/9Mcq9os7oRJ6
lzt67DLVjZgQr5X7fRkXIME1nCK9tLCvd8x2axXYSVaWEW+dtGdlCXGcXKWb12/BdEdoK9DS/dGJ
84AFkjqIoyz7QSGOwWB1ZCWG+GOD7GJjc8hqe+7YevWwztzhGTvJs0QXSuwhLPf0OFcpkAbuw9JJ
kZhwZ0cYXT25DiaXjjpvhlS1RAIkGn7MAmiRHli/HLd6iH1X+YyggIUSVq2dJ8jqPP81YnG/h0c+
mDE5nG/uMhxRdPMXMs0PkzEGd53pi50TDfldA60AoV87/1zXUYsHDxqfSt3kn0PHfu1QxzpHFZKE
HrRZWT16ubtDPAGJn3kQIrLOwtRrH616tUXfa2cafvYZsXv7hixxvZTFQcG+ayrv4lkQKK/9Wye2
qid8VtMboRn9StYHeXAHqK56MtpxlXuTtlDTcmO2LUtwVvJHwOPvD9c61UFw0ixwzZNdrg2yCFJU
rOEsIf0smnE1oK99j02Dt2a5ofKijPptFGfVMajGYp+wLDxkIBduDG7QnRF3HRohGZbSQQ+XIp6y
9ZjFAwrDnr9Eha95TloE7QZN6z4jK4q6bTwaX3V/zgGXxc+6bDZj4vvhYrIwRgaLisoxovZJgBuX
WpCE8Z32exdEjwZa2fGvHjDFXmbMhoa8ADbL9xgfG88FdqM+z7d72UZG59JmzKT4320yJ/fXcV5S
h6teIOkalNCmPTPC8L3wwp1EYMKNxfuwDCFnzRzpNnAUrLTSEqgrv8ju0VODPcv44BdMxX3oF9Er
sRCNB8WQ3KZeahxUpG02Waw7j25NFjtCmuVnjJevi4RCrSEJPOl4HLnahDY2i4EDCszubVCx3qz0
dHwtquAm8tL21KiJsXWI5C0IfAa/gJxmuWn8Usr2tSC5/OJ0CXqObjfdGU457iZDL/f4NpmIQqbh
DUop0SYNG+3GqLXopLZVugb0lbwYIv2EDkD3E5TLpkvM8OuYoNtR2mN4hhjBk6bKw11Q95jZhUnI
tli3vjniC0tm6AZ4J4hTJGkKCK+Lmzk/KWaWgmwYf5+Zs2JwayHFqY6Wfe5F+1qX3vC5d8dx4+AT
ujVnIFarmSu1U7ynMRXVEV5TtFRbM/rcFTFwNX4eO1n0pvqEP7F4qP22RfE1edTnXl5hpGghjojS
zEWCd0Q+lfB7bonulnwCX0UJGekKkpqi0SHTHBHL/w22Grt+pSA5dSernNxBRxPfIXIFxk2aDBAu
AsfbmiUixWgKK6tG63CytQdMQ+pefMEs7D7m1xEs8I/A8QSx6Dwub0ajD761kwaxP4jMZ3W6vSwM
lOQ7D+pPfmsaL2WLiWqHke1aFj2v75Dy5U67tPJniTywb/95nW7/5d1nGwYBYh0Ev+apf2F4a2KC
Im1XypPwcg1sk2Esx2rq71SRJYdG1P4GumTxhJEsqTM9c37g2rQMWm7ia98RXuN+TG5ZFtA9KvMn
3O/wGCwM+9o9w9DtMnUKwfVw6TtPbc1skma2dLoQtfOpA1KfpjctEd+fdasdhq5IvrQNblhRG+dn
M6n1XcG+YxcUWnwOYI0ubaUIvmQwsgMW5XJQL5yEKCg4jQnchD4/CUqsSZ4c1Hj1OTsfInj1hI/O
QjITZNvv0phMH9vmcaBcnP9DVgbI3MeNEowTAw0D1Tb4BwL9z6sPwje+CZzQeTJI7a6SbkzKlxRL
KiBmmG9BDbpxVQE3U57WqDzftPPh0oJrvbeUlSJtyESi6r4MMoyiVRuRyd9wGHn2ARPzoSiENaIe
0drmDrIU2kAdkvMD+bRHR9NZdLp9h/hz5RzbxO7XDdIaz0iVBIt5F/QzQ9vSKawfclCmRAxyUGxX
Dfb8clCDG91aDV3j2UlLlvrpna6X4Y9O4LiqY1eLcSXOjiNgGNh9X53Wnj57Wov/O8yPB3VMoMUm
kX1qY1PZwT9U94mahCe85IqNOQnl4IXmp9AnoJYCsjkSosNieg7CKNkknnI4cbwrxfgTOewY/4+f
NXg88B49Eq4JLh2RV78NIhAeXQaxba1+DxolUqBGqqtO9egyKJ6vNG+bLlfydUU8qdhA4xAXpdve
9LJ1DrAz+jS1wVfNcrWjMJL4MJUx9glzlLHxWcs2wxDszDkGWRkq7r7V6F1ikMhLLWZg0jOWMiuh
gt9EXtX+XPYIX4Nzb7t22NTEU3CMip25ujLi4hyYyefMyXzk0eDqNo3+goyhfyur5EEWvSzdEHiP
jx/qzUbXl10mcHYeH5LOGG/CWfuQDEh9lGfXg6xLgr7cJfmRJ5Tbs29TH/NkBhzjX3jU5mytY4On
1d3cPuq9rT/L1rFTrWPtPQb10Oz1LDFeksnbkKSzH9XBCe/rUDymMwmsMHEQ1HCMQSdfN9ZKhx5Q
Udb5ThB/X8m7VnPHfOeNSEbLomzN7HLva+PWKttf1rw1GwDqbwjj2FRRVGLtVIH/fPBnmVZHOTaz
srNc4IbaJnLU6nRZ8+qujUOk2ev97ATPciZB3U2oMeppTQi6mqUau8xghVxBeCzjMHu0pvh9PXq7
xyG3sse5v9Vl3qupH9MRhD++3/kzTqhrU36iKCv3LP1RmTV6dWdPFv8Bs6N01rbuqU3C4lnB0Enu
M8e8K/cZ8eGlSPTucRzCclu6BobJc6LQT7AfzBA+PiZ8ZS95fMa7ZPwE+uzpAoIB64UVl6GoG9bG
ziHzO+Xk9i3by7itPlttcg7mWGcflwc7y61XkQwxQHEvuqv8yN97StNso8AzH/D61RcuWJUfmOWa
SfMrh+vwmhcPBIPxlPp9oigfa9435aAXMLJ61yevWudVhdwnUw5gX+YcESYSMqmQN6SM9EgLNrK1
hyZZFeM3nJ3zkb26z3/nEipBe4tDQnJE9DlCe61xXrusXjcpOu9Zgfi5pyXTPWZqI0BA292kkfCe
s7Z/kj1wY2XDGqXPbZlW287No72WdtVDNwffZA8H4YnS6sdTyTMNk5Guuavng1Ah06hYoa9czFDY
19sxleh+L9POiZ+zIbo19LQ6y5dPQYkB5Vn+bue2a6k1gnel3+N8nx/iP7/9PdX56/t/htuQ+dFI
1P1VC8mwlEYJ1GF8mrxDrWii20cZmCTPM/tVX8T2jSRGyLOg89kAmXCcVnGD259oe3/T5cj+QE6B
h09s4qYyB5fsufqUOHg32jyqkIJv443t50SFZ2ixBBnHs8ZNi7VhXkFYixA1urF5sn5yTO9T7ib6
nSypwYBBa/yURERtNDv3Dzy361WQO9YrjOsfDkC5+9JrlNtk6odFBsPsdvQU3NWT4T5sezx1w+6H
hVLta00ADexCP77ESJgvozo9J2MgbosYFnrkIkBde46/izXR7Gt2pxl7yPXYVf3joKvTMY26L9qk
949jletLLMIxrPPIKuDxEP3w7AbrWdBGiRYrWLu238YaHbjMzEq+D9yQhObVXzXudlSznRcTT6Mt
dOB8a1dlh/Z4eUqB8r7iHLqSeSW1RZdoFEV4duLqXihhvB+GyL7xc7go8sDrE4QimtGsM+EJzbyq
/pfQed+SoYkq73NY+AhtGmp94zpje0dKjFdpF41rw0LFHdF4867m6bTE8tLduAJEwQLWNqpNXeI8
uL56ZwCD+6oBmFkUZZEvfKcs2fDgk6e6L6GV999cF8OGSuAiG2O/vbVrVVvyBBAvno3/em2G/fcA
OnwdVCJcdMZTn5veL6tX7tkU73BmcVejA2NhTPRl22o4eGShu03M1rsphmbY2a5y8KciX2sjLPYU
PwoVdPXLlHfDpgcXtyn8jh143t7pJfi9BtDhty4RZ5StnZ+knIjZON4y8EN3g1xQe0iBxUi2Hx3+
oAVirdJDW0iPQxDG9/JQVap2oyRA+OaqRFEwmM5ca11ahXYSzgj/QJSf0UI/V3ZePoHKfdJqL71D
REl9LhTtUxFozq0el81ptOozRAAg/Vkcs4X7GatdflSj4MGD170PnAyDiDpCaV4hAO2tp9DOXoVN
1Ljs1Hoji8po37kl20Nb78VtZ+MyESh5/moqcbSq1S7EGwH/yLZzwT9n2oVBE3qcVWg2JWUYbLNZ
P/1Kr0kIYhKumbvIStTGvihOka96f3wmM4IVeho/szppbscBnXeWT9pBiKb/pLo8qYGGZ1uCJD94
74r7zO2N0zA4Oys1w2iJoBYBPRMI+tyojr647wfHOZRT8o0cIz0ECgl7L0KX7FKOUMTFkFZPFz6O
wmtcm6tPLGO6NdB7Xmtz0TZwm1I9rdvn6DNvIg+PKdE2CvIvtpHfXE4ds2ObxIrLxTaE2iTgBeXq
yjIUt6UIvUPejOdqjK07N2u37D7Xpmf8KITGCi9uvwnT6s9Ti2u6Xrj1po5epxqgb8xOZ+zi5pcw
H4XriOcmCb1jhdfjwqlSaBVJB4kk5pGOhJ+/U0WULUpu53OmdOU5n88cUztnPPRvZJVs7Ism2wph
BEtZBNyU3Spa/S0hJVw0jvVUY5O8F41d45xC0YmCichb8jVWcvsJbWHxkHXFEvspDMoKGJtR0Hfr
QR2U2WtWYR2ev52lidFvcej+eq26drv29WAUk9rg6r9HOnZzA4r3V+WX7mGomnjvdr4HJXTAtMfU
gpOIIoyZaiO5JZU4bozSwOvJrZ21lyHtIURw9ngz7/DHzG7QI24PIbf/rosK92iglLrRR3W6G6q2
wCMzUh+6KUF6GqH5pzK9r2sL1IE7ZffoWse73qzrfRx47d0Y4auSe2n9qvv5Sa2405MUbIGWN1/i
ujOWIPWyM14P5g4glbrryw5frkKHbkcUda/ZzCYsZX5liGrpOoaGQ4C11tXa/umW2aPGGmLZEBU8
C0NZIy5S/jIhlYU8C1+Dnk8owqQ4W3nU7WZ/BpdbaZvortgOFlgZ1XGJLeDo8qJazTfdzuJfuX0C
pYnAAjfz2Sb3/OqERonVvNY8IPfSbaq0LY7uUN94MTlBP1CaMwyjbpk3ZAKqYliGRZ3+VEO2WV7O
mgQ/3XwDvbC4mSbDOungSFahJ7TPphhPxEBcEpWexiN706h29TUKrWktXLxmCVM6D3kjMMRJeFCS
tWdH3Nj3WdPFN0YUoOSX9eMtTsJsXyzrW6yVAbSMdtxpYdtt7YAlEpJF9x0o3e8eMLmFlmfjw5iZ
AoR5rW5wG+peCE+QIKFHNC+c3arIsFxqCnAAzU51gnTvTJ6916a4OPJ/mWxHtbXvPLPCX1HMclVD
7O1GPRqPeQkcf8Ci+ckyzebs1MMhgZkqDLEwKtK9wdCmpwgBvi0Z5HYtwV0B3+XKFlG1l9CvDmFz
kCJui6gV0K+mcxcdmqZPqtrj9ekXhExbfC7qPl0aZi/2XacF6wlnp1eIGD/JugznyoPaURjhj2h+
5loJNn29Ui4jnTjs6Kn2vsc6cDv0Sf4Q6MIjXtk1320Pr+2o034qpCwqNXKeK9Wc1pqWvLpjXa6K
3PDO2XyAYC8WeswP1bcVXcEou9FWU+2U69CvvbPs6Hm2uXVj01tc61B2g99i8WCZZ5HdUmuwz+5l
7stkKQbTAaiGXkwvo4IFiluU+UkJCADCD2T93ONZ6cXeFycxvFNksL8Om8fJMKKlPukI1nqw3Gv/
4HiudiohqGApGSJL0CKK76WNvs/7dLwr50O0y8cs37A5jnYlO4WVaXf6C3KnX416GH6Rn5tAKs+u
d/FzraTZomm9Yi2IffO4TIPpoKQ8qE3Fuh94juzUUYlXKQbZz3YcODs/UXDwy3LuVy39DGYmXU1u
w4JLLcfj5IMeyQwLdzvbGNADSoqNq47Osai6Dou4tnu0CifbybrrQWvcP7o0rk5czQH+xWoERcKm
eXEbfJtzx4w+9Yi6r/rMMjD7DNmigoUAz72NjQmKAIQE8D0IQQq9Eospak+iNtgCEqF6zMgzLSBl
D3tZp2UGFnsTTtAwuM6xETk/yUXhgrBs/cB9wBWUELuuflUVZTyAPJ0OpgLTZOGjnRyNc2iiUgQL
weSzgsvkq1BDAOvAgWbgsksAPDyASu8RQDMw/xjcem2DobdCbIDSIIuOajnk+2jKuR9KVVlVzqST
2vP8h9ERD4EdnOBGByHiQAoBlqTb+lpd3BNPg5KsYNesaC20cZtVE5Ta+tkuxvg0ENcgFNLWz0lZ
uLdeYj7x+8G7foTNAx38D4a4M6vFXKlgFbu4VdWTAJYEcdkQV41/25bfZcEOQ3VdOCJZOU49nROk
sRazuRbMBGM6X+pQ+9jqqQv2Yu4iG9gtoJGioAFDTSkwNFOtnAXwrJo2eE517Lr07Sw1ymSNbKSF
zJdocAyc+1xOeRLxu0rVfoNkPrqIFpKTigq1O9M8/yQP/Ay8fQfTykBb5GTVNi+ALL5vKyXh9uex
yArWudemAXEUvpm9VVvOvaxr3eKg47m9K2JXR2AKZleX2mThB9Tg1BxNlWq8JetknNVxxHzPD4P7
kE+9HR0sTBW2lpUeTLDRxjmEcAeCddVbqslrGuSmV+pwcWLztYfUdwr7H6NRkGjFxHjjubNxUJQ4
h8ZvWIvNZ1qCfM6lUpbloXVuyfKOm77DWZywKSmKEiakUNJXPwmTL5gJzIooSvuJ5722bGM/eASL
Eq3NuPbvbJUfRZR8ZXNFAr6rAe93Fq+WuSgPwtNB1WKhh5qibNIHxz7kYqWIVD8bzUNkNhAbVRvp
FZ8vGEkElJNVr073vq3jUTxpSrQsJ+IBJnbgq2hSjHt5qEIogay2uo0WqG91ddt1JGz0aj+ktXnp
NxsTkdCzj9iRe5synnHijmYe2ohIi4eG9ZMW2s2DaMRCRQT3yXT6tZeoyv28UPe7RnsxQKweCRD4
l6JVZtkyHkW8yfQyrtHaxQGjRP5/iwRTSi62+O76cYFzgBAH7rWIHbM53FsoaSxHL522lue7N0mt
fArjInkQMCTNrm6ecL2snwrQSKXRardloNRPniGw40GjmicsRVxY/K3WE5rxW//WKgBVQd3yb/PY
/qFNU/wSZHG9j9SQjJAXJC82bJm1KZpoJ1thRKDdGZol6BVasZlA5TZRHnGpVh94fwBjoXpweniL
YWEvbDaaN44yARjsLWNnGU26QkXEhjGVNAg2gR6DB24/Z4QS8K9w1RVxfVpHVduWBa93JXEsQiwh
+p3ARNdyrO71wbbUym59GdsBOuNtT5xv7swKr9kUE8h42ZpgErYxx6m6FIFp8cIaB3UjO+ciJb85
mMgZztdVgyRf1x2BscvYYfBXDgntrexs9K2+qkPXv7SmdtOhb5FVu8vYSJB460kJyT8hmUJlSYY1
2WLGs7Mcr7/rkb7fZNFUHt3kBvRJ9KQ0y15TxZOC/e5TVg+fYFF5p8LMh12F+9NCMQZx17VI0EW9
B3dIiexLXat9rSb01C5VPWIFtybJZl8t0bmN2TEDNA8PrnDFnZwjr6MUzROcDt18WGZOLlji4QUK
fDq9wUZbe4D19j0nOPW1LEN9AcrDust8K95F+Ku37ZSdOyt57tQkeIGPrB/wtUDZ2huClzpp2w2x
9nEjWwEP4PJdpd5BthZm/Zg1RX8OItf41H1tqizY6WGhrkph1SiG2PWqgbe6bWKSnHhaIIPklbiD
rGPL+eM0nU9NLav05bsO707NTCs3yUj4ILAefEiYn2z+PBKywHgHL/hk8Gu7xx/tIEuKJcy7OBgf
ZCmeciRQc/Fdlmr+aOjbUUW6tQo/TTXaQe5Ajk7OGreTsfFBpqxiWzHuRl99O5jK3lFEgFn0H9Us
+MtD6gfPstO1PjU7bR2OZIo/NBRBrC4qH7bAtbPsQjyCvQ46ZuL35fyeDaNVa9ozfPhNJNrx1Z1s
fzW1gJpHLVdPqk64C+z0ykXrBf57HS6j2QVFHqrZFEWepYaF0R95V0SJcEaRddrvs7TAtnboIZR8
aJCdZavolOBdK2Qf7Fds0RCVIPZ6mbVp3EXaTAD3OkjFBFjGKT8gF/Z2iFkqHNL5IM+uDdd+14YP
/f5Fl+v0E4D4ZCHnv46TxWuf65X+RZcPU13H/u2n/NurXT/BtcuH6ZtgBuZ9aP5wpes01w/zYZpr
l//2ffztNP98JTlMfkqtH6tNF0YP1z9B1l+Lf3uJv+1ybfjwRfz3qa5/xoeprl/Yf7rah0/wn8b+
8/fyt1P98ydF3qFmdWgUS3wuWdpF820oD/9QftdEKopReeq+jbqUOzMpLrNcypcB74b9r1eQlXKq
96P+/hNdr3rto5J3ntbXlvcz/X+vz2aGrbcwY1bn1yteZr1c53rd97X/3+tervj+L5FXb+FAWJXo
N9erXj/Vh7pr8eMH/dshsuHdR79OIVvS+b/8Q51s+Bd1/6LLf58KTH23GnH4wRx5bG67IXTWNYh4
HOYphv0sGWDmDcgdimC0rKVauf5KcZtC36YNpn5N7bGinJtlx2EMwMQBXjlCUq8PeoFn00o2B/3a
NFPvBOYXBp2s6icvvak8VoGlXupbfTSclUlSaQnvb0maAejlbNd2MXOTvm7S0g3OHpKe8tQapkRZ
Xo3edOdt4LXqagXn+xi+Lusm/epHjbI3kXxe5lmWbMlJEY9Ss+IBVObOrPL2FrGl/EEh+nK0vPYs
22Svijt349n1sIIWnj/IbnqClVhIsOUgu+i+yhIpZ2nKrLJDWhZguMxYW1wn+pdX193+7Fi6TxD1
f7myN6K8pPvfgtwgApe74jSBxBoXNtofJ1nGbDJcDqn31nxtMH93sU2FLsVAl0K8DZNj5UH2837P
YlVJuClMyLt4sAJArGOyAPJUHogSIlJ6Lb/rlLjuCfTluH03BuTpH93f1RahlrrLwVAFMn1o+OPy
Zt/2WuTcyrMU74q+z7vTh3oWRNGK9Sm/oQ8DhjY89kmAWsMfc8ge8lCyvUUFyu631zp5FqZOv4MG
+fNDvZykbNybupzsg2yUVU4qNpk6ir0073VmzTqMnCy+IozM7dq71F+cfed6eXY9AK+zL3WTFL2T
LS7JFL+O38bK6Roz8leRUWOBnmXDBghAv4ziSfcW6Os150WlESTB1EjhVwuEmrCdPWxir2jPIlDb
c42v+sHp3SdZda1HfuvJylqXvQZd5SEDjryxzaBfjvNIWXe5hpzpWimv4zrBeLmObFDL6XNW1M1W
0nTlGTpQ92983Q/UXUT4vHJxabucS86uZO8iCwvaoV156HKG5HAPamsYKbrmVdYclEqxOfcVtf7T
easZtbqU3f227oebVtPtRdDghtzExht3OlE6zyW6ATv6ejDKBrFOovmy6l2Xj8xr2R7ELnTsd10N
xRdyuCRiI1+wiND5xziNmLVpQJRuUte+CWdQBA6R6pesQB1odtK49ghtTUM0WGRLff8B9JNkgM83
stKZ3ULhv1oEQFbFb2wQmkY3OUbaNzK2x53yEJFFRbgSWTx5QJA9w1eu7S+ieaXUk577tWTDLv2A
Wog1qicN0nFlcz8rFGyito5XIVLv4RKkYA4cJItXwvfq+1KM9b2s0+a6DlI3lkPEaDeyLJs/zDOo
8V3T+cG+txtx7OE+Hz1BhnghyzEq9Deuflt0xZCvLg0En8ADDE73LcTchsS93qO/HJSr6wxdHr/N
9aEunOfz9dsP1bYaKVtFH+673y6h794rby6itT8tiSFo794wl9cOKcCbSx9Zfjfy8pIRfqQuA0BP
Sxh+6OMqZEyzNHoR8MK2+WwqJw/p77NRmspdy7K5F8llxId6WWQH3W9B/n9uROdOCwKfsKY8SMyZ
GSmn6yH3m7eiiSF4B0zkKBtl/WVsDxtnGUz1tL4OI6rur/qy0pYXtVtzIGwcgU5fYc4XRYCAtWqt
OM2rMXZZcGhzRxzzOGdjGjXVPp7Sap8Yqas+CIvYgTq4+VL2qeeOiaQqjB7I6I6s240+3MoqN9SL
JYtRgTxIo6nZEqt69IoHZ9rxmtPuILPqd/IswwdUn6LudK3XsW47ZrqFdhFdPRVQ7UIbSmvr8LGh
+FF5PRDW4y8B9b2KFG/ODMzNkekhVfn7arKumS85FAopGa52/QBhnTfHvjEvV3tXn6cV6Bh88cSk
76c0qrbEqdVHr8sQqlR8+4eOnUfYZeIbJuRiWUPqP/u/+0aGM33oK5zPNZdJK/SUA40UQNcgjoYL
POGkPNgZ6DWJS3NlR0QkQTq81RUQqwr8mzdyxGWwnEeEc1CvCt1FM89Vo2OmreSM9hDuZJePQ+a5
odZGqL4zQrYWOJinuuMM9h2Y9XztNggN819n/7BDeCJaUn0N7RhdD6tJ76o6wfsXM8ONBc/lSfaV
ci1/7qv2k0WaBuiDotfKwtF4JUnOQIPrAWSYhOIMI1YNdNVkq2QbyFbHBeggW+XYoiMPqXqG6dVL
n3mWJnnyRT27HBCvJwJfgZ+6FmVrNTtRydaswFWmNgE0NRoqv163MP20uUOoBAbPfHZtuNaFcysI
Dm1rx7AVZD95EKgxXxrgbvyYyPBNQpBEvQ6Ql/gwk7zEiNoJitBMLDtfr53OHwr0VXOqgDUZjlmu
7RE4XmQP8Ss8KOxg1NeAL4BkYYTUsOi018rSAFmV4+NYCPh5SpKSCQ+0VydXHZKfqn8K0knFAJEf
7Dxczpq3eb0fiPf+u1n9QUcbQ1Hw92HxuLeEa201v4eZDT5rgX5Yf4z0KHgJy2kfVET7Wzeenoqq
WA6zMBr8ueJW77CNCuZekBZZO9t4zMhWL9Er/hSmlK1ySlh54ihbI1N9N2U+5iSKmcNtix+kFFIy
DF4Bgt7pHlQEx/edG9obzK7sT8oU3cr38LVHCvBzX0aOtQkbC9FlE3Uqsagnq9rKdfIUR8aN6eTL
D2tlSJWswCdVNW6s+K31rU62RE39rmUceP0sLkt1Ej47o2gek9m+0UhTVHTM5tCqQhG3v4skRYOT
PEy5s4ccXZ5sBT87Jip2jeZGD/LgAfAoE7B4/0Pbly03yjTbPhERQDHeCjRLlmW5bbdviJ4+5rkY
iqffqxJ/xu3u/9/nRJxzQ1CZWYXaLQGVuXItGoHbQj/XBj+y3oAATC7ycZt3Q4+bLCZM+P0/2HnG
Pam/tS1BRQeRGK4eKt7ZZwoRejDcWc60XSbo1pTucAdFVz1NCNTS9Djo0+eY+bpTeqnKMpoXYaB3
vEQChU/6FDZg+JBtD8wVxdIBqOnMB7Zp2Bhy+UlxKm+EKsJNyXw1gXBK2bXDTYSN7sUDhG/JNgJx
ewIq6qcr+V7JVJcGqIJy9WxL0wB0+iZtLLxFymGFTd8DM1/IR+FGgj5SN0fLDlcD4yDy4Cu4Q4aj
G4bDUQQjUOh0Sgfc3hUFuhbvAZ+j6ncPxdAwKHlYr2gMqrN4rZtTP6+5xORlIgJvmU3rmo14+xzz
EjSucvtRHZpw+ynEalU8UUP3S2Q2UFLpXOPg9EoM7OCk4pQOy5j8FEluG1RZb5E0tpbI2UWhKEgI
TwvBM0JBtAadLZeENoHCvL9ejSKxR43AOghkoqq348UGwaCfjFq6pmHvRrD1bLz0zmSvBnBQbD45
giH7GaHesv9sL8dDVOXasSmazIKcChYZnZsuquEu1EMOcFJub1zsLK8gtW9WQTMNexrSIe2cB9Xo
kxON6iTRrp05+gUEhC6lHLlGGF7RmLlMqcHCce46cxeIdoo9t+NgGXDzbxrav2MPHC8TfiI6yP5o
urzwaETDpo1z4JTqxgO8Z7g2thrd0AgAXGVwowNLLA4EkRkcMmlzWgBVp0mBuIscolrfXYpQP9SG
+zZB7wFhMCEkSCa0ouVre+pBGyvjgb0tTn1p/7PEozUQ8C4L6nYyoO5r4YV9JHY0nHjVAYxmxR4N
FSdjD0X1lKfZ29XAilQjfWnZe5bxFKibkiFp40jdMnCJJviXJaEPivXyTLa4NAEiXsbGnqFRDlz9
UuJMTqIoGtKBxVYCHE0Z+p8cyxDaLcYmMi1gBJ+Y5kAnR7AQUikOik0jeOxNAB99PrTTBlV4UNc7
cXRVY2eViCr/w0tzDUjyUGzGnPBG89Hc/3k+RUQgp50jliu8X5+cyxoABYPLFyB0F1T/GzMCh1fa
QEJvZaF55+wofI3OjBBEAubwo+FJeEgkxnpF0Z0V256I2HhPBw7W1HMVtKC15+K+sNDkkSdBvqXP
BIppSDKYzWkeOSijtYo5rlL6c7x76dPlf/FmSIl9mNvJuYP80xVqau5Qqw7R4ZSh9SatmgPgguCW
AgD2YYy8LJYFf2kp1cQ9WGPxD7nmoCbo1lntxOtlTjiU2Ur04ds65ACZ8f/HdZZrj//75+n6SfWY
CYayOjPZqWz1bZ/o5p4HDO9bWd+zk6ixDF69MnbKLJYcRrQAQxaSncg0kHeOofAaTTlrjbvoJZFT
KJLWpqEyQj3Cr0MQPvG0Fmsyknu+IoWPaEJao/mqWcVOnL7dpSsBnM+qMpjYQRNjDfW72PCQ1DAO
cZ2bgG7jns9DPPIgMYGxS/d38iOXI5x1VXO+e3uvCcZ4jyyfcocfSHhxuszZjCVn4Dr+16ZKB/Tv
0JnT6LO9APMOxJJlCBTMX3rdrPY0n0w0QcPXx8c3BbQocj45hj53TpYulE2Sj+jnGKoTsBL1adLM
6vS3ITkoRIDV2momtNb+77G0UhaH32wLjGiNdasUpnh0ZgC0Mp8V0lZlCsT/3r3/PQ56sApQwUhm
Otn6EzcWDXXAeJUiBmBWvseRiQ5N1IcfZLgzQAuygIG2LQ/Pmh2i+Qz1ZcPIgXEeDQYAc3Jj0hzk
XXoQ2Et7NDRrtN6DI0kBgHkqn3UNSXhkgUA4KoPxRj+vMeGd5j6xo1uIZqVnHFL8bA28x0Dhwsqh
97YtK/uhDSwoly1DNIfs+xCEJluldWdvCLKya2IZ5gkU4eP9BJoUU7DuCBI0cR8YOLSxAhbsOtZ9
u69w8xoTKz1NztsEmkUHh2XzVBrR/NFMk7UNKI1fOXWGXGcntqUWs2uFRqt1VyFPZpgmJPWkLVAM
7lWl1c4h5BBYYAVmtuJQ6eJXF5raAalhdgWp6UFNIvWsddyJvfJZoFfsyqVLdFw5a9a448x2Ywhp
5+KQKvo/c6SBZi2g043So2suHyYLwfWdABZTAcN+JHvGXe7VkPjYzkstH4bc9AETO5s/yLJc+ay5
qb0vEj0EYQI2dkzuJ51Y6XeA+qNvS8GWfrUYNTEBd0v7RQoH5huRIK2fY5YlFsdiW5aB2k+ymvA7
hdb9+IQU2jMaKpVHXgpzW3ZGteN5kz2Cye+7DuDjj98DxhiCF02ItAxRAQkVfTIMRF5EBqhGFvOt
Ov84NOSQgslLwcuQvJ/mlhbg6RwYa2/oTHbOU+CBxsB5Ab5VCw6hBrp0NPGA5aupFIE0TWKckdtl
Z4puR+6nDRuOJf8nK03jEIHi6YhOUvxX1Qp0KtEZWjYgEYMVOubjESkh8goZQmd0aFo0Sc2ez2Mr
5uxg9T8gaWahL1rG0XI0RhKpQyt0fUhECLr2MO1ztEHjwCYtUnZjjYT9hOeI15t14fyTZUZ+BBq4
QuozzvNjC0SUl9qB5tGk1sncddx1Md6tClsxztBqRtf6INABKBXS5RCsUeLiRgFUjCFsNXtNtW+u
E6QBzmjAe8aus3zp8mRaaWUcPHcd4EhaX4rnoI7Nlcvb4jmwITtYlqELFYVWWSkmenY7ho4mlA3c
gwZ12rlP20iSYB5qRPUAtpoPw8VLfXX/p3OzLIw9e8CWnMvuT9YBHsOaWMO7gmufLcl2gvIZUOwC
NcPjENZrso2AXE7+7JZT8r7U1o1cwUBD19rV9GbtNEq1A32Ks07RtvtVT5OnFi0GV7Wv9cuQ19mK
7EXeG36uAkbuSlAv2p/xaqa9BFPND/gDtFAqydOv6G5rV23oBnfAAk4PlcKvZA/1vN5kgWEiMYaL
xC3fdAbgRBw8m8/xK4uS8ecwhZArwG3t2ld82kH9pN6pRh4+YDsIDL1VWD/jV52D/4QiQW8mrlYC
Wpi3N2vwTaLzCZqOPigsMvRAvcvPkxGtBtlaCDs7A41nX4paUTwlNPE0ez8LC6RKyRa/ny3e+SwZ
y3NXgBwrDq1rhLfXPb6L7I4OaGI37swkgGojlANXnxw0FElwrarc2VPsEgGed2TCTGBO+yx8ALlf
cdOaLFkHKmD/ZYvGsUSpKs/s7ewHHxNvMsT4GkJdbD016ceIVpZI/msE8URlSezlcQQ10VBBw0cB
qs0t2G1y/IoUNboEcsPRRq7tmyo4wWYR5Yg2J/aiuRyiv0GJzaMLztDOd6WDvG7m4EeTNWehVA2a
QuSe5sM0uTZqwOOxbc5cSu3qPRK+rHarBwFg4n5wFH0zTpXyhAzWHMHQ9LPKBYiHrAQtUQXqw5rk
W4eQ3DeUnrUjmHX5A3gUxR24z3eswMf21FKUG1Pog0+xdGBq9g0UdtqRRnUXT+ip7Hfgc2/vsbn0
+qlBWTKAmBsJ5fIWebiSITsytVx8sfXCpxZo0KNiOww5FZ+6nB3d1laOZalnNCh6WaT1yi0OhFiD
db+00CkDWlw6RJaqHhRTHoA1z3EXwSmwtYaOloLue457IyoF0kPhsqf9P50WIUQgG7TDou+1FuM1
lvdrkH2ZqOFkJrb1aFwofk0BLzaLpOcE3C3U/WpoBQp7R/bPqp8UUiRsPGYiMlYTWDh8CiTHshSd
hWm7Td6X+hSWOhfF1fI23oJyRU98nps+51Zxb1YZNppGmmwbnWd+q8fYaaoZGuc7FTqjRvN9qHJ3
o/fqBCkC6FOTdjXZuNtP3qiM7ZUc/9Gmyrno8ENr6hJDU7KmHbxOjJpPhceFIHouW36oY0ZQL9oE
w/CFqpaze+aO/vN8Lm8aDJJ0M+d0V3bWpi+7L07sg/xyZepjdh5E30frVEGrp138MUxll3ExIEOX
9XxLo/dQLnuRG3l4t9OKNCI7RbzHk92QKknv8XRJCnVfrRoETJVkraZDWQXWuu2babXY6EzyZ571
0gWNLcWYDngJ0a//No87A5qCKHJI6/A8Dqm9Luv0Y8yyIgfx2hbVqJ9QPrAOdW3ezX8PGoL1Cm3R
+AMs/yJU2eYwMjmFjSrA+9R5SJ5PNmR8vwVhU680fVDXLcedjdgFqpb9BKC+v4SAFgPDqq2Ig6AN
6/xkGOAJpSiaZIc92BckQ8Gfk3ibnt9KJVqsQenbKNDuVqUCGlKQYV6llTWeaRxCHmfTC5QSyabI
mI+B6Lpe425lz7PJjZywhsoi8m/AXjMQDyW/DFTe9koh2D0dJt7bvj204XqxNWivQwlRDVd5oRrY
FkOqfZAiYXRAthp8qw1y3sUYgMFRCodFVsogRv1KAR/MXa9tQGebe2Rb1kBODrin1rbnNchhFZp7
1kO8aspLde/XAwoo20yTMXx24J3jB0qv/X5ZvHbxM6iMDl8+V9+BQQmUMFK0FaSGzZXpJfqsbePS
FhB4hThkc5UBZKIAOiT2RxOFyokAK5vzxN/XWpb/fS1R8hc3TrSDo0cr2zLfVGQSrYTivRZ0b7o2
vAQpkj65xr5TM/7Q97l73+eRzFFBS2YIoa8aqIiex0hcoRZfaG/RNtpx7ktsZT5HL9ejGapcn2zC
GN37EevTqKu05ziPnsc0tq/jgNe9OmXRnobUuuNO9hFdaO2ZenjyxA2viXakAQVFYKZHL6PxGMu+
H7IjOtimPVBTjYlmMK+DdJ6vtfjl0AyKQQfy26WWpeSlbCRxIbuND6PxMroGDfr85BoqOq9OAy6T
u7KypQbFJlSj4j4DTv8+yvu7ZsrEkUx0qMDqtIUotg4yR4Qh8wgu+QRxqgnwQKrY9aEejcSGkjBk
t3e0lUjpEUendACHY+BzTdNWtE0hG21L6GyxLTM+2WgBA1W/leqU3TpCAyggQ+AL+0AahmZRe9+o
GZQZJJ0Y2l3fqMNK0axNUwdFZg9xwY2C/slNIwukU1rlG7QZpJtaVlMXrwj1H6MGBA1KerGHPiV7
/QkmT0PyVig5zt4FJk9welRpo3nuJ8e8lPSmE77J0DZEdgtdRNA0epoqMHUFGhj9nV4zn4JOf4Ug
U3EhZ8f1FUjy9Mc6b9wHoUdbMkc5hPjYgD7cUY+tp7FU232hVqlPXjNslXXoJqijyQsE0D6eLzAv
OdqfLoBi4ocLxE7rbEBlCtQr2lz4yYxSD0OkXWiYmwD0CU33srQ/gMDTOXWBiP3WjOPvNRo5Jh38
pxCCMzaDXlogtSjTL6PSXCkAAEobZBchuywzIQ8Yfa81bILdwHjJptzcQNwFXysTrPXZmIMfRmJW
egl2WQ5kK0ZkeRO32C52N26GTQ2gJPJcEAf7NJWGCoEp5Vz06UIv6n1h8ZDE+DKZXdhUq07qU9DB
Kjskqui0SQDB4vKwuMkmpjDypwGJIHJ8XmJep2pQKEYW2md6Y52Ww9D17aGvAF16t4dAI53YCKI9
/99TtBz2U/shpuTxuE25+70Px/IOXMn6uVE2NAA1dIQWDKnrTPY635KdLHTG5ZwhbfUz3m0WcwhB
SXDaocj626If1lvsvy0aQhCrL9rYsT0dnVNyT0EbEDNwrO04pq9kWg6f9h9oFH6B6BfwtHIm8GX6
Jk5GZIvlcIm15Wp1FL/OOyDyzvuZvh58AJqcY8LyGimdorm1GRr4VGVCM0pe2+ARru1HYaEzHYQ1
/0DCzvmi4f6JHJ4WnKakaY46AxAS+kXshr/5sIoUrv5U+IV0vuQcs9bf5gSaEpzaMIY0d1qKtTYI
T+QldsXIaL9y3J9XPUhcLk3bg85DDbH7ivLptbXB/QC+SOFlLbgc7UGUPioqyQXQ43FvOULZ6nZb
Xh3NrbHzQR8Wc0G3LMnDRDzcj32rv3yapPFGAduqUV55A94DR+j23hhckUN1Ai+Q6A9q7E1qFuwp
bca7TDjZj5Sl6KTE29sD+DUb9JgiIlJU9tQM/R3lz/4W8b7Gf4xAE5vjFegC9p0u/QJeivyegA7d
WkV168kUbYMGsOiRABVlpFqHERxbM8whrxignlDD2LAR7FUd+Ha3FSt6rywNqG1LJERSxPOiNJ/7
tKgAWpIWJQwFGjvtedFOE906gWgJoMV4TVHt4T5U6+IEbQPsQCBONg9JpJ54YzWYkDsBw4p83SG7
NDWJWpxoifd1yARBT89OFA1/ZtD3WwA9ovEKJB/habL09NJKIb0uioofXQTEFHfdVzGpgZ9hozVH
mFztVxFAOi6QdhurTdBA9Z5PBR1AeymrTIMDMnKC8qeL0QQPNmQuFWxdaDaKNvVKB+eDfCCHll+O
E9JrIs8veQUuUdI17+pkBKDqT0djKdhLSEeIjNo8I+1dfIulI0wq46Qz8BCfR6Sq8rJV29tbfmdg
dr4ZUaAmvTs/6IX6jafPUArNfyDTp3qxK6Y7DfimExrYQRH2FlD08brJFOD5lMTZCt5tTJXbR0sE
pu0jXZJuChApAmUEjXlyx4puH2P8e0A/BL3KDK13+0xHEzv9ywCzXjOg/5+7EUwfix3cOGsjS6Pn
v8Rb0q7HbglkYwsushL0Hlna4Fcqc5I0Vp2wWaFsbELQDrkLt9LGlWHlHJKxNXtuUXlpOJKQSA7c
RU1XrYhlEzwroLRSwHdIQ8My/vukWjMAzivEGUmqEvS38qCApxLwQuhn8Olfm3QkkCmDIswA2JNq
rQXYjSvNqU9JK8Q1kodiNNdtVYLdXY7oAMC/Ebd46ZQWN+/US4daMY1A6Qg+DiD7IIkcHhdTMjb5
cejVr2Sig9W55d5RdT7PbOMm2heN+QsSPd0R3J+QMerGtIc4aNl5IEI3UWMaKuTbpZE8FElncziN
jTD/VWSqCrxMOp6wZdLW9dQPK8JaagO6b/BeDg+NKYbO6ACWNPAWpKfFDPpeADirrnub0LSQ2K4n
9ZLqNqSMFO7auCcrOv5yXROsRR06fpIy8dj2EfKopnvVVWC5orECe6ilKUdyToOqoqESQuvkdUD/
tINodeCR18Gj5mwJ+xs6i8WjCS7oG+QAyqZpOq9slEs9gFuMIksT3dm1KNQ9raM3+Om05iDW5NXb
bjho6HcFGyY+EXAcyX2iVwdaliKAhARhn1I/0CguQESJLWd9otWQs+pAYl8L0GhZ0Bs1oIdnaj22
YVOkfwnQzIqCRwyaKCiR7gZ8kfcMNLpndGXj1tyE1WMNcoyVOkCZrcQfLUDCJ4RcUOurYTLuurAA
4ELmVLGd1rw4jmqw4mGY62XEVkAzpGc8lMDXUhlotlEM2094onlZkP8WGNkQAQjqfKMWNVSAZQlO
kSW4QJbmMuSA3H7kd2Qip9WCwEZ1jWFDEeSwOhA50XyyLYtoZgeMbt7dkV1tlQGSNNDMQr++dmq6
uthVUXANJsUA9RdRWoW5DiIrDRypU5D8yPEsB7mK9ESti1NowaQbC9rBKzKCuxnhdDqHgrqyWHcd
ylKQp/Zd9zkqubgsKQChGGgLCGJlR4kDcsStMUIIu2183GDZPTkyvUXNu9SeQZCRHeyyLHDjc/Wt
kXfuXcWha5CbMQQVgmny1MZOnvnglCt7yoNvtVPfDQMS8qtxeq2w4cNfteToIOnrX6mRP5lDWrx2
Cv5r0b8svmA/kPtRkbXXri+REDBM7exE47QTod0datUdoMqr/3HlcjQ+XtmUV1ai6q4SJfIsZfaK
ov3HK/dd+pRUueolhdFfprjYgMQMbNyToWyNUijf2IDvudulOsiwG2cNin/3hJ7//oA6urZlQ6Le
pyA08+y2rl7MtnuWoG3M/wfURqh0Tuk3RVPU57C3U1/Hj/4+zAJli/7t5BCnSXseeTKtTXcqH+0o
AGF0ZGjfIaTx9jE0fAwlCMPvHUMS8NPHEJP7x8eIDaf87WM0eLE5M7wne92I33M9QL4CRYj8EVSw
5ZVx3FbkyHBVHIDlK2xR3JEJb1ut77as29KQpkcTsEo05Gycp6Ov2249ORWNAegxBymyPRmx37PI
vAWlll+x1QIwgZs36AmYtz6USRiIIB3J1oShRP1KriuQHN+AMMqvVvA2HZJgqCfGJrIJRqeeOm68
HVp5lgL+bik90KVyZMX9hNxKxpA4lR6Q80C1R1P3KlgqfdJ1MDRkF1ACmU5gg4WmnvqDzFAXhVSM
jCKdGooqJiFOVa1e8d4SeHFVgQ9TDEZz6iWDCh103vd4PwYZdAz6x/3igDQCotX3aDE265IHO8h1
dh5D/mxPxbssBfcVGCYckKECZ01ecF67eyr85foEOV4H9LJWEKxn4MA0RNEqCAZnW8Zaw3zSe9ek
EZoKzpaE3Uksns7Iq4PFbcWlt+bAznQDh+o6SMIuU8QedWKplSNhqY9EYUs+OVp8MlJ9j/x9HgSG
58iKNQyNZICFBYMp1ikHhxK9As5vg2Qc4wo6IfJlkUrldJijDc7Q5YvS/HJwhSLWosLb7xBZu8RQ
GEAKsXgFsMuvMjd9FnFTodUPduKmTWMXTBZ1NtsdIRnGnEC8SvsSr+nGL7y+DbiHIfcySsZ2OvBU
R7fI0MVIt8G2eEMZl9t8AtiBdotFlkd3oYYHF+cDOi2EPb64bhD6I8v1A1V37PJ+mkT7/ClqsBNZ
Wzxk2MFfFfyndcxC4cKJbcN3iggFzlru8Vk7XmuB/1Iqa/Q69mxUXhuZYl8zQ2U3sOysFTxvoJli
diclw36NlGr0TMPrnB6hiUjq2ED2pQA0PWqP5OWZeRCgrXgIw8igNcjcQ1r0FOVYg5ZkyIMBj5Tm
qzwqUyhYddGtEnUN+h0AlWoWR7cSxP0ga3G8aQT7rFezHpqGQWBvasN686bYVtNUMv1tvowgp40G
u7UJTRr0DjQ2r+Q/pZ0JzO3SqE/4p7QzZ7lqRs2JvJOsjJMX1XEER+A3X7z0a6JhZOsf5/4tmH5r
uKulp+FYxPboFZarPCqh+ONMjPqbbXg/+xSnJNByH9tm3LZFyo7R6IB0R35pgYN4ENUobmbP2bHq
RAZVQ3w5G9B9M+xePtjpyxz8Gz8k4AKd+nKw1HVl2UgQgcTkOLWRfhQ6t3xIwrMV2RbH34bIJej1
iuYtblZMls8jKGR/cmhy/QxPXJ87DBJfihZd6JCX2SP6V20gHv810Rl43VwPnPLZuiS9TDJWSQva
FMsBBdrv0XEEsHtmfV/MTITxcoXcLt+uYJvAbknWONfTwyhb04wl2FLyWzjke0UByya6l5JVnY/J
hkPlE1pyjr7nk1rfqbLSq0S5e1Q7QAxkpRdP2vahRc4JMgs1dFtlBDny1thr6CGbJ6G9uPNbiJsJ
bQruIEfKV0rmVl95hXKkqefRMQ/66hl6ZLO9EVApgiCRsa7Tpv5a4V1V08rygRUB2IpyAaSxtPdy
OjqgwmV6DcnVW2h1TxC5KH1o76W3QUW6hc7INkibkDY6+38Tp5RILxQqqMvHMdI8l02g25d3NHM7
9YK/GHokjkIFZpmsaZZr3jjgjlJFDPoV624CCbYLER4FBHmbpk20LQldTDa7M7VSfUjzMb2PW/0n
mSnKiR11WxiGeJFRqmtvWQ48TKkYN7xrFkfNxE0A9XjzRrYyivwRTY5XZjLzlkCo2beBut5SBE0w
BNKdUgD2RjY5obfA3jrnARw9jAHiS9dg7Y6eAZdu9kHf6OtIpr5s2E1ufrSX2Ba9yvi/2Ycpg/ps
HayiMeru0mJwNqnel+uyiPIvoDFkO+hSul4U8PzLEDVoWrZDe6W4GCZTgKREBXpMCtYY+Hz6fLgj
Z1ol00MKErIQr04DdLb8PCz1R70b4utg82HXp5ajIg1n8UOFh2W2GrQw2Btsq5lt2/8kh1KC7uqY
6yM/zOGQ7YPeDESogJ6qwcIyVeOdEZfdM/et0RieVaXlEJwasxUNw6qTDJMKZGClF6qkFcQV0MpC
w3yEglloDjdUpt2r01lnMuOvC4aiECD3Km2wpAMVtBxCMDvy2pp4DQzBN2mG/d3yuEV2JBOrGBkS
aAF8eAzT03Z5+AbjWjb1fgggX0QKLHBOkHmZn9U0UUcOOgYZ0skAuzv2kNqw6WWVLe9G/hBPwYZ3
UXghU6c60DuOmp/kI9MyabH9PomPU33UuuEnxf/fToo7oMXA9oCP1rUO8qT2eHGTEFCPqh1Y/V00
4VFJ8LZ5KwJePhZp8I8m37pqu4lXDl4mz6ATZPPQ+n1I3iUYGav2vAyHFB1nWhbWvqvsA0N2Fo/M
me4xCqnPuP/riNlFsRoyq34AJET3zDzSr46uiQ1kpZsTiOD6w9BCLMe1nfaC/DLzFQAmvkw1hDRE
WTffnTratxrwtqsScG7wE0AoNGffobwTvVi6rXspym3zkr0iaR/t4m3JYQJgqRvMtyXRUn4K8d2N
eTu8KKXeg5oRZwI9eCvoHAwvRYtr0tkgbX+NK9kEmlgXhKXeyPNoQ9pgAdIqZ8sGxUUN4uQ1DZuu
gVA4FDlJKYw0w6pct8/vdpIWs5DAwMM4TfAueHYKyAavcGIEeP6sINUxn3x0/ZcYFYCfQz/FbBN2
rPOjyQ72seuKFxty1t1QVk+tVibnDAzRqxG6Hi8UFsepsgdHMHQ2DXtV6b27S1I92EZoVvTRmGys
46HC/3WVTZ3Pygy6HzQW3OhAK2IY6xGiQtAFtaY1U+0tsEw/A1OEe+KtB+iKX+js3b6YyD6Z2hxP
FPdkMiVgZIQdT9VwT3YykfN/tX9aH9/xD5/n9/Xpc7qE6Hhfe9DNjYuuto2mWAa+kP8eehDZCr27
dEUK3vd6cFC6KJLvDbODdA1sO/I/TQeSETlhjmFTAqGXxIYqTIK79J9LLZb35ebpCSh9rTGHQrhU
QzBKU36L2spzNSfbkI20Ezown94NmbpivQ5ebDxKmRFqe5RG1Rk3NjiZsTJbpzvbYJn/Etfs7QGc
VG9hM4xMhrm87M5gDbG+pP+GTXz8Y7Xfw2h6GYT4L7bw7WcTNsZQYLrwyoQmPavta9zGxhVozwH9
w/iil+op42C2oMjWYHxnWcwBV6KOTYmMb6YYVIdRA65bihGKaa2aFmg6HTWWOUZeAezL5ocrqP4c
ng3BdAJtxD1F07Kji/sWm4tDajseRhuoFSNQ8l0GHcwntUJJIrCD8ExDUP1tm5zHNwWKdLdcMF/I
Htc0Yzq6ntpyRcNp0tgOZMzq7M3GCECYsSh25KUlIwhunGkolxQZOPloyQL0OlkX8rMZBqBFUVwk
KyJPp7yJPLRNDpg45OBOlEvpwmqCJl4cbmiopdFw1FVoFvV1VDyGqBvdjGxOpVBAU4PyeZnetrXq
uXa31jiDSmGYuNexRquaLtVCq6EH7YTNATTuerA//BkxOPzYjHjUf4oAcgppcVny+MsaNvbv/hgz
6MPjnSXX10DiIKViMQPHSdLu94myISL92Tb7QaoPkv26AQusWSja1qwNVCV0sJqiDlafbBqiZDIP
CWFDmJpoMGfTgql5n0RoHYp6N9GIQt8n6mhHOEUhWqkTvbx0WXqE/KB9AzTYvtm6/oQ2ruYMklgb
kuW1s0Z+e1yTk9uKexZIWXHpJFNRZHelnelgpcXsNDaTNVrqmw1Nd9RWw060+T7PlpMgpbEFvD++
J5Pq9HipAvHzlj7B2DvdMYIe8Iq8tIaOGlyh6v2VTEOloINosNMdfQSoa9cHU7dUAED+/UQg/YHq
l/JAFq7mUH2avgdJ3O8pAdeCIHc71V01J/CGmPE7PGiv5KQvGaqxEH1Poit9waKUo+3j9+ltXlV+
ZOmgby5SZx/jOQDsrrPnbp0/mnpSPOZ4T2JjOl7CmuE7buqGZ+pRuyMnENLTjoEowaMJ79Nxv8pB
4irstWOVyR1jNwJN6HgI+YD0TmDfAd99WqOo3Axj/B00uN+sDvo+IBpx93kENUY7y7RXTCQ/TRSV
4vhmAtBM4Stqou9NCcHXlFrsUBbXJPSivaIubK6Cqsk2DlgLBsggvXRpzMB2mqGCkUklKSnlIu1A
1uof7L/Ho2Z41t0m6vZoXR4BYU2BVJCZv085wMqOK4/FKGgsjg/JwoYygfYAVs0ixj2870twaQzB
FSpewdXSUGXB67G77SFjewVHAHL+Flq/Bsc9UYQeJNr92H2bhGkmXuZGlqQP/xXYg5V4pmQHbuSS
FEtr0JJm3UCzT16h7nUkbzuodwc9mt7kzg73JQsyfiHf07DRVT8CK+yXGDsPvLb8GUaPit6Egrab
87+G1XI1AjK/h8l9zLwa2emiSme0y0Vpta4Ho3KfDgBOQJhsy6c0PUIXLDvmmmJsBVAIl2goAWMv
NefWBUhd17pZftXj6GscDdWvOoHeXWqP0YqNgEA3Ufmrc+uvQomKr3ldJJDGSe2b0PFjrpQou0Cg
4u0qtTZ+vIplxMkadbAG9MevNVPfWGOgND0cgdkijpgPZmhDzrQyf7PRJEnB4YQaJDZcZ50h93aD
SEx5MFGygTCPadzIFrYvfDD6h0HD48A1ITvcTODCWuIhfQVIY6viLbXRmut8eO75BNHS0rg3xWgd
mHxZtYDd2GipSFDGntoLiu0j0K6/G2fxeDIyGZmsjcPYOs7PMlVPKlhOlhPb0maL++/JbzFl4oqn
mNev9I5Mb8v0oix6iM23gbon++A6l4g5wD5k09cuhOzAkt6lNLC0GzrEzg0r3FDngRieqhBKFZCK
0PwYdUZIziXTHQta1aMA031KeW14UYFm9aYNM6+d1HAzxaZxpwBxOx80V49Obmus+zxAeoscFDJA
bskr8CPbkK1H/5+vmnEIYbquvfQD6EK4mY6bsmjx96tLBQnIVhzw0iheQJNrQ6LSVA6dHOr6pnZH
+7kCec3RdKDeF0nRey2fbK9rQeE/2UoBJqzqVyWY8ipPnLR6O9HAj5u2EAQxNVQXCy3TnmqH/w9r
X7YcKc9s+0REMA+3Rc2TZ7vtG6LdA7MYhQRPv5cSf8Zf//3vHSfi3BAolRLlcgFS5sq1+nXCO/tG
GNAWyNu0PCJhAEaHaAo2tQlVhMyIWFjUIN+JlVAdU2fcB9obQB60dQNJv0zqxua/+5AjHbIMbCeJ
8l4mo7Ok/M5YH2C7ZZ1pyzlUyXRratOZZMjyzBxvVR/tMKmvNfFrUZvTz77/bRz4UMByL+23FrIM
KxAfJQ+JFfnb0QfGRoDG8GJmQbrhTWc8Vxr/XlYSauYpePCwqvsBumdrJdUgzfxnEMC38oKCngzM
mpr+PEk5D4Ks6jyorRDQAtxEi4b8lDaOFhaTyELEnPJTHEmQtFNPH2Xjxyl1TbmOAIpTTkdLIoHG
VFllpaEQPDUgvA4tsPQcRGDQ0MquvdfsrA6rukvexlLceA5qvVaD+D50fv8LJVO/E9/xn73CAg+z
L+2b3NNz6D51yRHfbH3JR8vcdLbvPZhZ95JG8W5S+SM6iGoMgK1JUDdO7cJCujh35NGgDNQXn8/u
xE/GI7V6HYrz/RhMO4IEVRI65UOLiN6MEFLwIVCy/N3WuWCgIFFqciY/+TmWUEc0H/n91/mcFmt0
P+/P4N9AeYruaeslwjLY+iNY0oG5UUEaZgMUWDkuqMoUOlodaFAEbafNYpuy4Gpobw223cfUD2rs
knVN4juM13NTitK9GUWZoXI3DRAuAHFSqg7UASa7aGU5LNl98cZqed2OxXBZnB1PEXvn9cMXNwi5
pxvplC24wF9AEBNcuqp2rFWPeMAhsKKX2jSj69hh37IG/H7rWmAgm11QczWtsjTS8HQZyzXwRBA1
WJ5P0ixqkFlv6MHUk90euX1lRV+uhXKmnqhABm6ldwAIZt3s/MfDj2YvTcsA2SLK0hXboatoEGOT
oS6TTnUiPly6yCiMzAaqD9gMNYQ08L74JYNRJWtydFID5UFW7VkH0xazbZ7BGut9C5k2O1mVdQm5
CcOwb9N8avZO2hcHZjnjzQQhSGjEZc2rhNyjp8XaL180e7cyvbfeK2VIg0o3a/aiMMA8EvDxxsKU
86BSdy/0RLBZv0eMyJ0HRcC13QbZuDGh0LcqVaWCqyoV6FDLJkTQKrhYtjCAq1Fbe3BtJKC/QukB
CBk//LBrAnNJVzfAmyPks/ocrFep2EEfDfLGSOfcADMsb8pcNBfThUJ9Z5YuxHdAgaKn7XisAv2O
Wq4y0Rl4S4o9d1V5ghpKk1AH0+J8q9eA33lRyz5mCYqiX5sckdTU8KN0w2xsNGVugpBwuRRyS/g0
QNDsaTY5Zvsoy7prB1KFje+LdEN3VKVuKz1lD1ByM8/UaqOgv7CGg/cPfXQIGl1sXCAuNlkVfNhQ
uXoXVZo/34uoqmWXerJuyJ9uRZDHd5s4Ec1mmUhE3a0F2eILzYPgMOg3Ri9DkAmUKrXivzLy9Hcn
Mu/WGSDe3UVgrSd75zpeaLSGeWpjJp/MLNn1o2+8FsKAkjVrxx255UihFwY29u00mMf/Nu1kavXK
FaDhomnLSLCjRbDAVuPWHlWD0aZ0pn5LLGTUzBBb/9JMVJMoy/S2iTZLbyQQlNDZ7xivhacBmkLH
LsdfSU07QbS8cn0UIqjezFEckUkNXKJq6hmwh52i6acmUgbpJa/7fG7Go9Avca39mmdCxuOaxew7
teLOca5Drz970zQ99azrbzToiFFfYljJbVsEV+qTQC7etqMFzgBcEYwazR0WWPsIBCtPqTZpwBSN
W+orB9O4d0EYSOO4w9uHsU9D6qunOH10y981fnk7kQHrziM2PIiS5aDlKoaTq8idABu29plp19DS
AV/U7IJqmsZynDtqZawwgQFMjS01BwMYbpYHV2rRIIYF+goBguFETZrS8/mdl2ePo6I9KYY2v9dU
1JbVib3DAmOA3E1SHyRq96/kgqRMcoUGxWEZ0JedvkMhABAUahI68DLt5knishkOFqDLKzBMBEhl
1+4qawKgmWvb1lam5iQQ2eqCtc2n6LYuqugW1ZLFPoW80Uonn8ZEmR2r+ZV66UDO45EFsXs7O+Ut
Hi4tfgPzvHkApiTdyeP9Mmi5FlOXMTJQ2AY5c9YouAKGJIh18+Tgy/lcC5QiBVqb2l/e/jIdiw33
EASve32X8WLYu6gWeogT52eSTeUPpgfIHHjVUwm6tL855K33FIxVPTvgxTvs6xGbLjVDgc3SvQce
mVXqQtOeGXF98QrNejG77RSV6UvdyOYq0xg4bWXmTCS7HMDxLZJR1ssy6KOJ1XqGSNY0Vaf5zSjN
APdImlQo74M80pcDjwB4S4YRKr/oaNW7lc4g8+5dseFJLRmsyRKYJtY5eVXtooJBDc+xA8i6Ft3G
6czsqSuxFEz7uP9ZIValmbb9u0Maq/bG7NXpEdQogM/GTptje4jl99GoWxTbqeERxG7m4ZOvt09I
eQybrMBqv1VYCFfhI7rWxuvS41dqeTrYFKY+70JjNIDvUL3cFx+9cYxy+capgJhSQz/HB75kWz0A
g2kKCmvEAlAIP6galcICrQpukAfk7X1wRWEvMHim/sbFI/VH4HZbm1YwnWhgoQb2VNwyycemSMej
p8oqmt5nV0edUTN2I9yn0XA2Jmhtg4UD/IxNJc7kRh6TFle7noMs9gDwEQ99p2yQ8Ry1uTYgKrJq
lRq6uDUGv74C+6IBzYrUqSvqCr/PWomT/jPCivPgDoSA4DAv7B9e53cnejnxNg2ukEHb9Qne9GFr
xsMWTHrtelnqqQGuKPoTmQRo+ra6bwEkjfBol7nyLSrqA4h3tF+GY5whXDq9dmAWCD3U+9+AN0vb
O1wf9igvBWpTDfIc1C1menOYZFLdTJHNVvnIkkuhqlLzFPBoAUmgufVpdzqHdetSlEdmgUtxIZkB
LBS6Phr3wK6qsyN1FPh5barCRo7fjKDkyvXx0oAh7YX/roXBX2JTxuDIBSta0ATWSwf+r21mCLkl
J7C2fowx3cZ+MX7YcbEXDUvveGMlD2ZpARhf6KCvarP0oeiq9ownzit1TklSX0BRfWHSLc7WmBdr
KONCYFE1A4434IpO6RBpGR5hqmeUOXo8CHcqoR53Q8bBeQckrrizR6+5FsCPrvoh0L8lrdTWVWOy
AzVzZCygjimeckNtwYCzXSVghvkWZY0EtkL3D17iZydUnbohlkMrnnfd81TGyUXXxgAEuoABQEi2
X2uVHx8r1VRunXLT4ya5IF4JTbS4RTIMKKw1qGySIzU/3Qw1G8Bi4EYjUMHUvqOyAwxbdfU9cBFT
VxHzTG8FkFbcv8qAVWdUxLnrTw+kJFACkAkRusoj6kEpTx7QJKq+x83HHOShQXEOXETgSMYDSb/v
kUzbTA1qQGTVGPcopTfuiy7YtohS3pBHmWYWEAeBXCE6BZ5dL3OnFZ4244GcbQs12d3YAnOFoTSi
VXMiHNlu7EpMZVi72lYOzqsJTa1DDjqmVa+YYZwpqk/UhEiN9eTw7qMZyzHdpihVXsumc/c1g2AY
7dVd/NX7rhLpmjby1EtN2q0vznYvohOCOtmKslq93YMqOGPDNm19DSDlkh872/JPOlBbc3Ysj0DJ
JZFhpQFkp9RZO8p0NwIDNM+0DPhzTkSKoEq4zhMse8wCQLekHPLbIMcbTU7eXRMxmIAhOEnTf1tM
Q+ZCEsEuRRj3Bc9CLym7dab1+XZu1/GkOMtT6zC3jQgv36ZiV5qiKt38dpQc+0M1GHi7ef4CJbYg
qZPHIj2VscjPWO18HCY/A9jnz3ZS1cOpbE9kpxF9FFigUdWJasa6egpsPg0RBIM91FJakWauyOao
Dvz7q5ABFLVZaEDoDGF0pFGBtEvS8mFyRudRdoDJjOkN7zTnkSyWNh1AH8FvO2UaLL1ZZTX3TuTB
kJFYtx2U0FqtdbGiQqlk14BDioYmkJI9ohgrWFETJbHG9f+4kmc1/DYFxKVFFj7ghYNK6akpT706
pNJCm49JCczQVJ7ojLorm0uQE1sSvI2fY2Jyp37yrKcafD5/nlK/1g7NBlJa6c4u4nxNuuGHUlWH
1fidrM1WFxcOAP7FKYp8XeimdZJu9auLcn42BP84xJnNz2RzffDrOXZxos5JeXCwNSCO9ulCPRIV
dKB0Bq9aqd0taapp8JKTPjav3WdluY00A5koTUUHrQdFpfKiFrnSwCnp54FzRuufuZbp/z0X2T+v
uMxl/nNFmtlkzDqhFhuPTzyMmhyVt4Tg9T+b2O6YT1mPx8rSi+XE1yb1IiGeFGZ7sR1NXKTZRQe8
2o69mQGxQ7b51AdA5ZAZxpFsdGBujXpmdUCZAUhKX5IeOwjwdnXe+KQBfu9n2kvdN9U7s/wXHz+E
d1BBzyfAk84n/+rSI+k9QyrjqLqZGvl/TPH/3QcSYKjyAn/3xuGOc26ka6+I6KFMimTbQqd2Zoew
PCi71LXuXHv8yc+m/5hOpvXyt0GRb7YzO8R/DpJZbb3Elp2eBUPxJS81eUuHPvUKaGWGi2VCIO7W
TdWCPE+U6Kuu2CxZbeyMFHtUVxjjl6EFD7WoqaJ5ysEAV4cuVVBCXUHF9G6bKDF2eQQiWLLZyFCu
2t5joAZl9WZATf0h8rriedSmHWtMgFqVXbfyYLGLuPqwe2BsOzTA1z07FfaQn/bF/9/2qkH9GmWv
5sSXyl6B8hKazOOcLGtAW3vmQfu45M+KwWx2g+PLcMmfCaQwEYVN/e2SFON2/FrEtjyRabYnYRWh
ooxybpMW5efEqh+XS3M8cHZNk4zhMk0bDV+npo7RKOapaSIdVM633DXDyUCFYOdOCAwWgKRci9p1
Q63tStQByOg69+AJNR5Q1/JUKhv5tWYEBUUgSHY0wzyWJvicRYDdBwVNatLPA5an80yLaZmzSfMd
3jfeiTqBA7vPnIKfB5Txr2XpYcWtFjLzygMvvnq0kZpVJh880/uqGEHVpZq0XHFYjFybiPIT2Vwf
BAcAhd9Q5+ym5nWRCt8uNmb+XqbVRv/rtDQo0BDMykSXYx+FZRBNO4DRmjrp0H9OG3XYKow1VlWy
15xD3WNlR+sZPwYOgpq0nqGm6w8ChUhITSxN6kUtG+6X/OzH2PUMqCDeRXL6HvTYEsWePpxBKI41
HrU9ZaQzOqQRg0Rs3u5oaASWdbw21BBqLzNEFQj+raG9/8M+z/zlImMRpCvPZ2KLEMdwkF78YNqD
/uZBiDWInPRHybMhbGXmXyH4259B44FywrEKvhvNhRwcqBKHlQdO+UbW9YVBR2RNHe7OgsbUO5Sd
m7XbiPQSJHF5TSZgD5DaSn+45uNQG9N3C0Xpa+jYMrVsjnZIESP20EG4E+/c8a3U7W6V5lZ8y5hr
X6kDWwDUVqgODSV2c0etgX85MlFHIZujZySgVnQUBEp24p5soneAshuH8b5BZHBrxZq4iYrEvDFa
/a5Ti9oMqSRqiV5LthoY86EIDJHH2PPMI6IqBypqWQpdqAl1Z+cI8vO5k/zJTocRqaWjk7r7P+1q
WrBDa8fK6Pdf/JWdLpBPWnJCQc7c+cdwVO8if6yL+eMt9TbkBkgkO011sVumNYGpv2S+CButkxfX
RUJHApN/M0R4XaPQLL3v8gCw3wqKDbINWGjYRv3idS3K+ERbvPk+UABCsB9BDvIk5vLf3GbrPC89
6IfeIxmUYZdSdGEdWNFvpM4A4y7yd5n+RI1e82RzPm4SPBrPjc6qk4Hs6nbybSwqQT6wiku//2GZ
cahNRfkbHNzP3Bntl0CTCO4j8n51NV0/VDZK9z3sye4y5g+h6HXjbbSHg3CN4rfuTUc+Bs0bQJsQ
6AL7oce7VSKG6UE3WbaL7CY/Nl6X39h+Eq+NYBBvQNLvxjovfulj8o0X2fg8CDli92mwc2Bw+4w7
u9p4g1e9eBzhQOVq9dMh9fzk1LSpE9ZxxkGB7XSn1Demh74zHsDT4bxBoxlqTpHdn6EfVt+Dpu2d
7PhjEJUZGnFhoK27a7sEQOrUX2sBiutAgBlftZKll8ZIsNm3rOG9dTZulrIfANdAJks5mJ077lBD
mWwyM2e3KH5ht1WEAi8EHGrE653y1oD2mr+qS3ziqbghE2q4NGSmRWAlK6lV+1jrs61QoA/8q7U7
0y/SFcLG4mip997cEaFaYIqqW2olblRdSjO5LIOKCm/9MUlB4vk5EUPCeI2bKdtqBBHBgvpjYvLx
EqNblX77g8jeJsXHWed8PPXlijmK8m0mfpuP5EOHL+1axtOpA9aVG/4REjYrxwWLR1VY1xmzMEEa
A8GBbEsYh5iZ3QUFGs/USSY3MS6mNXz4d0C4I00WOyet9Z2Q6Cjsqv1WpbZxbyJodv6LfWjYV3tm
9t+covvwbwAACom9Ar+bb0GUmfcyRjXVHMli0dB98LsiCXL2XHCDEiaBStVK8C/0bQ/uici+xRdT
PQ2QZNr3KOHe9qNlfJvw4I25l7zjFQb6lC7XziN3phuoVPsgykBBshqJnG71JNXIrkJgKHbreSQ5
OBGKwGikBUTFDc8gOu79M5KuqXuAKNJIJ/H1bx3AR+SAlR5qL+JNGbf2PRDi2Rb/jOAs8hR8wxCv
3ludVSMvkFhQC+c69Kgt0KtaZv4D0kXbsfamGDWJyQYcXcaPzEZlIRCz2bMz6WIdmMK8qUSs7YZp
6I9u049n5NkhPu5VzX2DxzzK8wb2imXEY5QD3LtK7ifegjGs9mqlKmK/dprOwr99tolb//HZ4lr/
8tlSTYPIrqr9otKtRHZl2FlJf5yLs1QTqPn+SGVfnando46kO9Qiz8UKkVVQyFG4zm+9ZmOlYAyY
jS7SthtfJtoKaWyGXWvvbSXEzMJERvjWydhVKd7RsXOecsZupTowrnvbLobYuVfLnSU9dtQACbkI
l8sLndGBZxUYyiLXXS8dTRO9p50ercrWk1sri62D79XJvT+qkrYRVL9AnpxR4lm/kMdoWybym9YT
qn9ECD32+CjxKLGWtP6XGP98Sk4TnCgF4GWpsxUywbYfbHQjgruO56MGJSo2jYIVd1bXr4weyMAB
sKBH1wFE2s6nb+QW6aA5deoaEbgBe4007ftrr9yGGLV8avjf3CTu/B0DFBEyVh5/astyh1Ju5PVw
521NJ5l2pWqKog4z6Ia85KzRj7npQnZcm/RX3ZG/xizwb5Foljdg00bFuvK3jMANO+4hc6WmLTnb
kf+YeR/TVogb76cSle2g1gbD7tYHZixEdjE90NaWmrWeZYd546t6UbGRfmkilpkeskZHJrpBdalP
wNU4dYaVYQzOJmCBfnYI7YqXxOBuUZ5x+3FFqNOc4h5xmmIy+zOKTEAvUYKo+gyBzsjcxjWKyitP
ii3100Hz0u+ZW5s7yUyOGhYcUhYPl6prKpTyFw4YZHxXrsiYVt2Hj+VyHtZdh+yv8qYO7sUS/JdQ
WshrJG+htc4vXEQAE0JfKuwrSDSKHGh+pO5xipVXvwXjW7/yEZqUKzK2qofOfCBlDlXj3Sz22jBB
/TH3cmtt1AAaSqwMHLzGTx3daLiFkkuf27jn6DTxH2qryKBwhrg5HZCjKgRCuv+0e/ALMfD6k+XL
SGpPeWpAszykuZYxEBJCKF4dzNKzNrYs3OIKerB+q4ML/FobkXXR+ZOh4F50IDOdTYmwQjcb2SbF
SsXDHiTyz1NchuSSk20MWAv9nsTeLDO0qf6E3UkCmj6fs5UGVbJjoA50FudOz8Ck4MKI/VywIWs/
tTbgu8rL8WwonXfjnnzIZDvVP6NpyqVNPtSsqtKxw6XHNbxqbbgQlGwFEkaCpR+HDNHIFvXyaBfS
b0A4FP+abQX1kLvTetV2KLXfFIH8EqTM0xQqPwnI03ug2c/YO36NZv4R3KTBvhM/aan2DBS0dTE1
8AMKKxmhFD9ml2YsGLiXuHaHIjQzbPrERIyniFdgjGQ/ZZxvAFJkwH6kEK5xouQXz5r3Knb7b+2I
vL3mJvo9Fjw+uCc7Hf/HKj/gpTWABadFNb+Xb1y8XHE/OAzfRSbG83yqWVw7Gi3WVCxvUEmkeujg
CiCzRtDiSewG+9RE0R7oMF4BvLyDWGf74E91cEaxYBuSXeMgX6zapLnJI2u6DRyJ9YsakIArABmj
yjnZqC9+9CvI6QqdPcXV1K4kGPnOdBiFVp51dVhs1OSCd6FTmNtqAiBcsO7SuXH1FAAFe9/5Uaib
bQJcy7p1WfHkyL56QuQV8Maa35NjXBVXoKT8G2q1WftTsmacJ4FeHWhViwT3oZqzUhtaPIjEgZrF
5ExrYIHsHTV7v0Z6EAHuLTXHNOqwG2v9taUuCq7Q9IDshhVSLzLx2rGpQG9Bvb47pJe+xwqVenVp
tjcIGdxRJ5au6ap2Rn1fapo1gW05b1GQ0R57LA4QSirz6ILfVnShM03U38CXLfamUTnTymyiAQH4
EUzwRomNYQllZnVGhxiqAMcoxWFp/s1vGUYjyIWGLc3/96mWS/4x1R+fYLnGH37U4XWCHwbjIUog
sqxBJaRa0elyAPGHs66sWq4glFCclg4vBSV9U5X/DKH20u2rGZcmnf15gaJHRtLwwHL4v0+TNJ8f
jK5Cn2Q2Llclo9s2drVybeNu4in2bupDLEOoObvQKQ2p6+wFypvNQbPS6raHNKSDVNCZKcZOOtSj
AxSIFtXhaFofNkFnWb7VIGp0GdUdAGw077Ytz1Er8TmWRlQZ0HLSMy+LfdJRuz0VeBLRVZeOEfQ6
whX5lfkJVuY8GdxNXqdBOF/xc2JEqVC4DQ5vQdcuOMMuuTGy9TwVDU74a+GJ5GaequBGvUlSrZld
Ai24WiAh2oFhgh9drvPjfOYVw8fZX2zkIn3bK3BjYxwd2OfZYnPVNMus1LHYGrCEhpmNOx70bsF9
PXjgpkrApE7NyMmDe25CQlvk5k2iPBrIq+2T3hlC6mxsP7ivEG8pG6Ff5kGCQykQRTyIfAEiynjH
bnzLuoImpflZT85Vc/X6p829a+LhhMHiR1l39tIC3EyBHh28Vj4RIJ1g6LHCoiMSMNsXE3mQvWym
G1SZr/QRG4LCyW5BoGffZWnmXfFA2lCLDtoENufC6n8OY5wj09cDkVcHTRf6bgQWA6+MT21hq/18
4772n2d5ZnzY6GwobPc1ScZipVel9zr3xjvdCB5yzvM7x3HyO/Beu+eun05kgjhEftcDiH8T4VkG
1TwZh+Q2DHcJyJhuyYsOfdvtc6sSF2rJNMvvWla9VB4Dk4aamUyyA2eFq5nxYbENldWGfqbnO3Kh
joKXKLqoUMRDNpozaSAnGvd2vl6uGnvc2uUSDNTLfLFVmAfPkMBrGT4+cFZN/sl2+zsaRn8ScBEN
ZE7rL7MbDWh4s/kjLH9Cjh2lAPvXdTGxqL2VgZecl0/GvShdGaBJRE0qvjDy7dw2Wmma6335qxoz
AozUBF0VudAhmMAB0hmdMf9VNKk3BBDdK0seLpfVe+bvtQa49eUvHdpBO+q++LZ8cQiQgvefF4fl
00nmBDdV/Epzzf/DQNYq6jrezM2pto9g2BCqmEYcPBMiCVpVyu9Z1z+aRZk/ZpBsPHq6DoSuskPP
ztKq/jphHQ7wp99te1AZHfyytp84iO7ISXdNI+xdvb2klqOtNacqVxwCfA+DNJ5FP7KLUC23DqYt
sCJgTm4C46F1ZXvrg/Sq93PjgUyDAWqvuIzTE9nkENf7Mq30cB7gmPGDNLYR5waYOAHRw7p6yA40
OThx8yOiIsaKmjQgwI9Fcw15R6ZhQiixkEO7o8lRbVKeM4v9ok76uFpqnJDCjW/mq/eWANosdTc0
me/l4qrb9ZX86RBk2fcq94wztSSWh7vIMwfQieAPmjQZ3wGpsqZOMlWQyFzZbSSP1Myn2tp7KYJ1
5EIfQaAyTp8eyKB50HgJmknf0wcArYd+jLnEVhJ7KpG+6Kk13E22x2/rSfyMRBB8g7T7uIEi4LiP
JZoJ19Yg3QJGMwuCc92WUOBDBfU38BTaoMQt+1M9pICumXezeYACH28a8IUgRhN+7LhBobafcXoL
Nj9H6uM0sHr1BahnZR3ExA3rXsPHruPohfLXsc7eecerxxpJtj3vIPGDKG3wqBwotY014LvdvWkI
cr5nDgCQubB/51Zx0xej+cqzfoQeqMnuXCsddn5jymPUuDniFLkO1kBbPuYjlHEZBDp/qOHQKLV/
pxjulQgG4ycabSOrwE+j0FGSoOrIU18Ds4WRo/isSOQzNCrA5Qz74iZU9XkReEgjIqA2u7movSc3
VEd8zDYqt2W2NPsREdEBJI9H0HyjvENblePP0kuALg3MF8gONwAlGuW+k33+3Az22auN5B31PEVY
Ax595Z6pXypjRGrNGtP3z5GigBgFjazcGLBty9LXWpYhQRSz4pnOWOzm85n4i+1vfrFu6Hhu1sWX
PJvmWuMJzGD7L1m9OcfmjA+aM7kHSq/NvR6yZBtHa1Bm8pmjI2eapWi6PdllVqzYhMTutR7qeueC
fuDFLOuZz8otfGOTW357AAoJ4rxFNfNZYS0Ne9aDQNsMtGfl7yNOhio1wBScsQKPslkLc6Ow82Hi
BuDBbpL8v7RFmPFVlPLoFOSQHQFUJq+u5eQg4WKINXUgT1hdU2gIWutskmtgqKLT4haNTrId48IL
pY1qTgGgxomXw/CYCJNtwFImt3NzAhGb7bb4SKY3PHJhTCBwLc7USQfhgTAMRV131KLZZG58zGYb
4mO22NLi7cBZj4iXb+Yr4syC/NBZ+EZ7pVanF90+C8o2pCYdEOQFMWfcXe0mAGBTeXQgEAttJSVC
tr/MMXuoAf+e429XsRpov9YDuCeT0a4ftNw4ETdDBHXSfY5aq41UNwU0+lIVixY3DUS7H2wxnXSI
v27wcPROSRcnYe9P9rnLK+tZB136TFvHWXUEC2W9joGa+0ZuUdHYZ0OPd75ZDSiqd9/pjuk6CFc0
iFnc9bren/p48Nd6nKfvvLxUjRW8DTloV6d+So96WbAHNZD627yCho4JuJCV5u4hLzCP25nuzxgB
nyTpxTuypSIc7CC5zX3DgJjrBJZRq5ogopx/+DpQZOGQY2RrA8nTAQy94P6w9bWkMwtbVcG4j3AB
zuZedWYl351eQsXdR5mQOoAUk8e7DoDendPbSMpyPIl6LCPA7+9NuwDPmbvGQ2pd8aXN/4ykH9ed
i6Ar/S+LZMjuoCynNLhunUB33gpw7UJMUbyZk9RDnmcCWnqx2PfuoO11ZDpvBErCQ+TlptdGyjNx
aAcM7J1pJd70poAcJOovNJGVjwyl9yjdxlnc1pANxSP5Ucv4h23ppTOm691GsBbMQDYelCjRKI/0
kSO3KM5u036fP7H6U9waZF/kUSZ8D8WC7Cko63NVacFjBsKnI54o6i4U45uyFzreFmaS2EfXA1XK
v+0TEhmryuiaPR5/8oIFv7xMjiugD21Xu9ys01WjS4gQUI+XpNOqb5xkV4kRumYadBD8QAW1VHOx
eXkx7oFta+8GdehArI/sBWzUpI7FVnVet20icwgJ5UZ4N+yB7zzbjQ6Eb1vsmpdNOx3Y4VVBNK2L
slVgtXfIrXUbxvH0iDXDvGG5o21SdRa748cZ2f7WC2Ap6HOAldxl+PUcfaQOtt3k1U9ty35aiDL+
TJtui0CceDPKKF8DPzVeue8jsmdU3ZYVnhuabNJWkV8aZ58YEShQTG0HETmsc+IjmejgqSgynSFN
AS3XeoIQLcCr28zjqFZWBXcE4iIbCACgf2O5FwRyqmugHr+Mm6/m1Ov7zHbwSK41mR9sXcNbosmh
gT50sQ0xHSP7GeGu8E3X+V4HSbY2HKe8Brnun5Kp6jaSM45ab9SLQ83zp92Vv8dq6B/9JO13UVSV
h7h0oJSmJiOPyYLieto53xHaz9aRN7G1p/vjHhSChFGnQ8BYs4k8x9xQU6B47979cLAtZ+eWJeDi
Y/8wsQil/XlaHpDTQIEhFB7uoAzyYWu8ixZlB5a4m79pVkQWXrWqc1KpeI8l+hqQRaE9ILqGb0Gk
cb2m2v8cqas9cr0mXmFQeQKRYnuXIBgz26hJHUC393sr1DwQIAz2YD6hDHw42matuKl9hA9bSEMs
TRcEivherUtmxUBI+24Q5ophHFKtz27Xxg+e0xfnYcyjkBi93X/svLKKc2UpeSZE4Dfg8i0gSliv
cNsa7+Db4MD8m8Wtx90RXC/4RxROOjzofgvCIfWoHZMP3yEBo7Fl8uQ+MUBezSMksrA3nN5sHco8
ko8vkIv5sBMQAxyZs538J5ZFm1ibUGPQ9/neFmmyRZIDeT1/wnMRuXKw26AoJC+KvZGX/TfySPrU
3mUQ51thsVWGM/V8r+ly99c2Ec8jX4YqGccP9qYLarjE7aB+Rl8pb782qRcRf3Gg779JxX/0/jF2
cR7UVI2v8d0UT0cxIukKKfTmJBEB2LLWsB4YIGGQOWbTzyr6H8bOa7lxZFvTr7JjXw9iEh44MWcu
6CkaSZRUKtUNQuXgvcfTz4ekektV3ad7OjoQTAsURQCZa/3mthh674c+lT9103Ge2kRlZ+kP3hEU
eHUd06aFss5GmEryfhOjUW0jJciJPc1roHZe8PTzIXEnfSnE6ztn+p1XXSAmsU9LzH0MmNe9ldYY
FI/tGxP7vR+eDKzNu/TJELXgd9pXaNOk+iYxAReHcVmcIMFna2BP5afKVr9JaqNifeOxFX9/HyPC
KVgpnvnSWvwxJWsNhHG5eS+69VBusEcONont+0dzhHplDs8S/Z7nHdZ0gTeeHcPpj1rLRiYsPfW1
jq8d9OFBDOqCbEEJQoRbImeFSVjYKI7Shiadi+ZclK16B7dTtrJX1J5k61+Nja2AzEWaIaCqZGeW
CawrMaDVysE5lK1gqTnX95WFYMDYvJStk+s/29h2LvjRrlC49dP7wJ8JDG14RKnbNL5lcIhXyGoY
t0qB69+o2PGTn+TVGiep6QTlK7mxitjaTkWu3+lRYS470wpeOi27pElu/ITYD77Rbb8H5R/D7aAF
vtHFGkL+vCvQR3AJxbjp0Ww6D/TA8Ene/rJeMzJraxfV1X3IHbX0Dm73IcswRno3JEqLoNmabYAY
7oQh0XuDWhgYfih3KNigRFWA2ie4sijNsD/IYjPmb0VJPeTt8LF1/LUoWyMBPex/HJtPYHTKLF0h
bXs0azvbu/MCCzQijmxOmQYnWZaHuYuXT9k+iu3wqLL4lHoGUdv/8Mw8uLP6wbiIKT5LMQQ96/Ut
sNFoI3uN6fQDlp5/x9r22ktWa6NOryGh17xy/c9c6Fdce2V1YW1ap9bXRCgBCA+VeA51tOG4r737
LKjR4+bhf4IjQw7K6wKCLr1+moCKY45Y65cmr5tlrmbD58jVXzvXjn9oZcPwOQ9lJiVbJRF/t1yM
VgffFBiy+dzTfo02Sj+SJunU8OSpymuieMZ1QdnFanrMo+BVLtPkBsGB5bpw9C6+kYs11+A3CBm+
WEs1L6nr1Q5eclIqXhWz8pesb4YWasdcb/TO8r2rrMemM+HF4JYLBHunLaSZ9NnGXjxTneBr6kGD
ttFiO0dJ0J8dCNRADZrga4Q1gCnQ3tDs0Nv+OjJWw+kuS/XnjJXNCQmm7MSqNzuxA4l25qB8cvQw
POhRuPG1tHxIkqi7s2IbQEuPM+hAzGVZeULsZKvSmc3R950v11YxWt9ryB8HFkfsWixDwfKSCJns
Kw8I123MPlNuZSksXWv173/97//7f74N/+X/yO+Akfp59q+sTe/yMGvq//63Jf79r+Javf/+3/82
XEd3TNNAw8J0UR+xLIf2b68XkuD0Vv9X0KA3hhuR9mDUef3QaCsMCNLvUeb5cNP8ktCta+x0d1ZV
gEl/aeIRGm7b2t9JnZM+z751yuq6j/X7ID7AWNnGcoXVm2a3A2pmJmdrCtKtI3XlsEs1FsFYhtur
y2AcNr+U4RGfA4Aw78uMKDajFdmYFIMQlInkwY+9j3Wyc5kmK8Fv/AZ7YtCz88HM0uGkz4chaqpN
zkMPRaY/WpOq/YyYfrozO8GK3UytCjyS0127yLGys5wANwWx+Puv3tD+/NVblmHxyzJNctCW8etX
jzxervS1bT00fTjuSAL7oKbUaZ0aSvlSxSRN5uVEP8GDLh2jupM9LDhPULUFMLG/7lVlnnKTBs6H
eXoxy2zoQ4tZsXJjmnXwkoSVtor0uD/ZWGIeygKdjJHc1KcJ0We+Xuv73BX9aTDec1fh4TTiJ+NR
3mZqNd62QaTfGIbGMxdKg/0Pv0tX//3LMQRRX74dA2iIZVrmr19O78SlA3Q+e7gu0q3ChJefG5/I
UOT3OMp291D1n+TjMKwzZSMfebI49wKuld2PBV7FWuC+EgNu15aZZqim8WAKshqzBtNsPmttdbLn
NSIvxUsWifzZVAosg4qermNuHGr7LlDy6g6g/YaEvfmQz2r6Jdq2yB3E3kHWIRkWb5sC/UfZKgdU
4bAxZ11+oma41lahAW9PT5cEp6L9ZGeo9nsZlMfBQzND7+NqWXuwCIPmAe968+G3voZ6V1va3sG5
47elvXSY01rTvZkbpf3c1Pmwk3qCHix/xVE1wh9V76aPzXwgUlhUZoQAGIU0tLpFB/XwJnWL7FFr
1WqjqFO+lq1ydN8n19E54r2313ijUWhirRlN/EFcvmvs+amsNhvZUGoi+IdfhOH+8oswhXBU/jdx
zLahIdv6fDt9eFLxZNFGpGT8B5NXFPZxYjj3KvLKkmcYlp9Ut9Ze5SLMULrh6JvecFYClyWaUmEF
GcUn6Sp7dYmV5rFXe1j5sXKLolg0s9tbCAgQ750ywlwmLg9ykGyQxf+x7jqZL2JvW9cOKJtRd5Kd
3U/qQRiOepCfjCHWy0UWjqCtSBSJneFE+/fmP/W5VhhVu/2HZ8+vj/35y0QAyjKE5bgaQnSu9euX
GQeVUJNUeBd7qEdSsam7UOEv3Gmh4gL6TtV1l7jZSy7MtVzryh5VFcDS640ehVuEZ0kjFg7c467Y
1eQZ5udsNT9dPxwgGZ26FvM2OshqPD4IOqkB4TR/ypZVrCLvqon0XnXjcCGDLbJBpMpbA9mZkCgB
su6K0WbLqCjQsvHc5N4C5/L334pr/+knphu2MG1VQ3JXGPpv3worKsPPmsS6COxyT/psmIG0SQyE
bXa5lZqovhVFq6G4D60pWX2QXs4xNJByybIO/TyIsQ5S8lJa2bNHcHCD1azqKlLQ4k7rpYQC5iby
HFgh+wdzRgxG/tZuC/v5vVdtgU6zBdaN/RwaKrwIUYxQ8Xey2M51vQNDKRj1P9XJfsUcarp2nvvJ
urF2WGobyks1y3svbH8yHngM4yui+RFKXVa5ly1hiceWV2HDJVs/9HaNusYg13CPQavNP4HxCz+n
YhNp9bTLTIAqc73IB4tnBEFFVFPY8SPY7wDGN51FV7vDgzYTSAqIyKRu2SnNpbmtH3FQShrCcliE
BX6GvHOvenvMvYtz24TIzE+Nd3BS+3OStc1FVuW8ulYJOYyNLMoGNYFCJdTXv/+NaOafbh0Xvw1X
xVzANQ124XP7h+fQ6Aped6NeXoJAnaPO2XNUV+HXrAd06A2WuCPzEwLPAwCMvl7wtUARg/y+91KQ
Vtrgm4pKhm2Fj7+OdKtOsIEZj26qhHBc0WKx+qgiJoVcrSw64bQOinZ66AIbVRE/24SzI16RK/kJ
mVigpnORHUazc+xZ5WYuphXio6VjDjtZhGj0NqUsYoW8DoGarR2dX7lkBIWeVq/DyWo+UK9hi7My
qqorcYhA1bRPDKhuV+q1mSIkgROYeqVe4zaX33q6+YF6XfhDvW77tL2eQp5nhJgD7luL7RdNs9t7
S3P927iD/zpA4nnRWw2ncCHSIwgF+1H1y70XFOoLqiLNhmeqt5Xdogj984JcV9844J06dhCy3jKa
1/dpdX8iAjwPl9MWbe4Tii+OdWtM4EaxbhzLLnhEc90An0O0rrLr/ViTEYBWYC9Rvwi/s3zKFulU
ek9xN2krTxmS2wxs6K7NO20vZzIbMoDvM/Ui9S9uMUBOxier84alhmkcwWm4yc58kPVm1Yzr2tTb
pWpNb3WyQfYbGKULoV/ncMItJlb1reMTQcmMNv2CAPyNdIZsouZgDpP7AojRWkb2GMCfwD7Vbip1
N4QE7FVN17kCJ/3ihPVN7WVPkBniW8Hj8H5kY4TnBQbXZt49kufysbPz88c8nWpsAopuK4tWmbT7
ugM4LouYMOt3dS02Uavn90TY1VUuEvuilXlyK0p7q46DfZFVQ+g1K0/zpo0+12lGWePcce3u9Ul2
1opsL4O1mAahbphYexkwCmSGbK5rBhtsdCcghLNYcpBue1Ey9T6sTIJ6eb3Xvar82Wnxqx5NDpzX
2luyTTfuSlWvt0ZSK+CBJuQaYHFuirDNL381TxLvh7QotwQsunXZYYmXhcWlmNkowCBxSZ6JKJmS
Y9pYJxm3FHXyYGIcIPtaE08pJyzJyQ/jZyfPV9OYj09RDEHDKS2VXAs7dla3BgSNnBfpLG5oJsUK
YtFw01dNRQau7/r4VEd5uaxV4d6jTxpsdacIcZzJx2OsEZ0Hkmg/WBqJAisPnK9wqtZJ6hs//dY9
dA0ZGTkcOIB7b/hBuAXQNG3+/kmo//62ZNVgCF3wYrBUVeWZ8uuDkDBU2WiD0mEYrxJi7T3SS5Iy
gNzUnRu06g6pMCIisq7DOypousepsUoMb1DJt+xCvY+6jPVAX6bfcn6VgMuM5/ceYPh9EtVeuLNn
iRWps9Iissr+p3PXUlSlnQ1s5ScsHDHGXfp1nV7XETro42VrjPG5DRrtTjYIMiB3f/81qL+vS+ev
wRSsG+b/LEvusD+8D+xhAOftiPb8hmm33ZlJyi0vcD5GxIswgK5N6GW+3/SJr6+MQS9/fxjIEUUC
yF/e/UGBnh2Zsmj595dsqL+tc2zVUR2Hv5zDw8P4084TpqmK0WAYna8L+smzK5TQ/fALMeFkDsqj
thNvS9cT2z+q5Tu+UoFS/bnaR7fxWi30NvyC1cZ77zpq7JUZlhkaTWsZ5kxtN3zSTLRc8mQ9BjXC
waQ8VlmsBhfFL98+YYRgrPoWmkfmq8ZqnD+998uwyPuH7bjcP7xHQkze6WyDDTYWuuUagvKvP+d+
nIawmsx4N3pQvcyljilLN2G1bbPQJIBkX/qpx1B3Jpz0bXwH6K369N7DU4yJ/JA2LHrfw7VRg8oQ
DgNWTgEC0wnvHFigefBgirS86edWWZQHn0TwaA3+MTAEXlX/GZ/1ZgxPWFW/iv7w978BbY4u/PrP
5eZ1bFRCDM224WT9+s+FapGOZLL83ZXDpRfLa0SG2L570vyMxCUaKtV8iCe/Rgec+m7M4LQhUL2I
LVQc/bZDmE/YhK19Td+OaDkH7Beg7n4ov7dLTphT/cOvmT+SPkcDPvxjTKHxL3FdXSPCYzjO71Es
gatvbodBvU3a2LhpsQtfghQCwdab/ucwdZHAA3ju2BVMSWMIF7IeBJC9QYuRBHSYBZ9dkSeYHZnW
WSXn8JSSF5XdstzMDn5A2EUWcxNZ6jrqBaKOIavloSluyJh9BWwV/UyLM4tG3kiZr5OR8pyXWWp4
SWSwvRhe0mxSUZbHJunsG5LI/bapjOkObra/4lGuPc/zdI0X/pymt3k0BaVHi2RiUZxVP+AFgoJk
dwZof3L8OL/RuLvVOTzUokDlt6dJearQ3TjLXrJaFse2nHawn19lvaySjfIwdqW3Uln2L69nkJX1
PGWtDt2izTJ/K+s+nMyxm207RvXhQ13aZemxEeXK7Ev8JuUQeSoT8tdWS6r0Y53so5hVPnugdQQs
/nzVWFGzJ3SEu2WlVe59gQpiAnMMF0cVfqaTZCvYfpp5jAqNcH2sesjktUp3kOXcyf1l46shq9tx
nXi1havaFI9LBJR5o1hN+mC3gX2aDO/WMgJKc1WbeOqiboSJV4iZkr/xjYNipD/fe/Sm+IkIts2j
3YhZLzKSRJy9b2xsluUc7jwRwumIFrTmSfYwkjLeERsnAD03yjo9NtaEroK765lSd9yk4zitrnOE
rHijKbq1q21YxyjFzeO02snWqqva6+sMuVfe6/hbvk9qq1O4guhZbOWsxlR45zDxbxxTmPkSOiCO
FIU37hJxPU/je8YR65Zn2V3OM5DWXzQIad7Iohc4xszaAdc5X4I8lD56GomlHeUo3/GVXVXwN5FX
Jet0DToCue6z7B8aIeIcnhqs5HczDt4XPa/Do4M2HM+YbqMFhnFB6NG46BNSWPhJuOvGMoNsOSjx
AseW9F52AWOgQ2HDjTTUtHytRUazdTvUhOvkNemTZDNMRrg3FK34lEweCxA7eQUBWa+sJtcOuI4O
F6XrvqqlF7+Ci2IpkTXq2fHd+JbVqbWQDZk1/OxKW7kPvTw+TnWTrOQJiIwfnBnOmHfjGak+ZOwH
/hTyJIn3mBeujvrqkGyTone3taEUn7HeXo6i8jZaUkMtdUnjKM2hj0pyDy3BwCVPl2ivxraAY81X
RuRRLIohFOXS4yHmqX52L1tVK+xWFjv/rSwGigueCePV61QVv+GSGM3ZcVvxgCFGuPE0AnmyWGaV
uIXSuLv2bQb42VgF5Buv1r/J2ezCVraY7JpLduHqg6YMxiXVD7LtWpPBhEhBvF0v1VGa7IY9C1Yr
85XrCfsrRESgDdW8NInHvl3zHBONSNZt5XW0uTCOupG9XXNvObfAibPrNc8/hw3aBvlanjUxQbBP
tk0mfT7BfJDXTby5v17X312zHDTUyp+u2Y8rBPvJu9022bDpldjctpW7L8jNwUFrC4AdSsfSQn4c
k7YCtkpOpAhtc+fKFkfJYStmCbZu154NpI7IdHxc22ZcyDxHD6J644XOc6wHGEnLOoG8aHCUH6+1
RaeJBVA7L1PiVRDyAtDjh6gu4XNUqLyxBEke4F0mD2WKI2Xv3ssOgAb0tYBKtZbFQsTahcGyoxyC
A5iz6oM+28i62iFZ3IZLrFDHfd4ly7dhzFsHDbictkR3W+uSB+Gbze2oWtv3Hmk5tvwz23wn52qn
xj3xjWTdsiyKg+wnh1b+gB2bGOq9rMsG0R9HI3qZyqndO3qZrIjsRlujGcwbEWfpyR8qVurDysuK
vRPn2FuJLF0kQTH+CKZNktn1zzGZvrGD1j45OcmFqPIyMOEI3021wcZSa/z7wUNHJuu09IumOuSK
GQRglp1Oo71Gpo4QfzOlF3nmYczNmygarD3SgNvCsZAX0ib70ETBD73XStKkCuKWlmOeQt4aG6Pw
Vdh0WGaPcekuhQfmQanXpYEwRwLK4tXxxRkJ7Tn9SdTGGfiSI4ACQajl35XW/1bi7PrZGkS8NPrR
e6jRp1xhwyCgfUxv54bFX9z8dt6w9Z17+BDQ5oKg/wRKGIKzCqLgl/Nh0Q2fL6+LjTsWKJijfr6p
0ABZeQkWOlmnsuAeO/UVYt7C67T6xa2h2geoxu0EsYxPrmHdlOk8a+WqS2fC6EgfOvU2C2NyOXIk
sUgvKMcHz1WLGxsz6bUckGbbSYucL1BLEgxy+noPTN95nFzrTrZPVkRMVy37c1AQnofdiN/5fKbU
9RH6MuxHbrtmP4gg3pRa5X3xqs11oO50a62d8htVEOHC5O/z9UJAzS6UjC8uZkNw0sjfLPN5QoBL
N3nYZp8mJxh3GlTwTdq07UtcjAvZQdHh5+Hdlx4QXyovroP5lDxVbULerlk13PlgII4WCpgr2aCY
9cblqfncOrqxdZAq3QbxoDznBn/5+ZxI3JWrKXASUrggfvBILq9fV46x+gK8i3+xFBxqvNlEWI6o
IhA/BJJemsnyt8NUVDtcSMZPU47PyvxFxym6CghgpidrUlwgeJG2mHglPZGseipHHDxC8AS73I+x
Dbsmvsl+m2gnEM+ySF3OQjCyQfXtB2XAnHN+m1ZKZF6K+eAkrO1KPVLW8vUZuh0NzrfAGurrC7VI
w2mbo/uzlINkrw707shy8iRL1tC6uG70vIbzXNuyzFVvYFAtbFAxT4mhKPexXxxUr/OfBzvny4Hs
eY1FVpUKzEmkw1q2WqmfrBRSd3sZfARJ+jMpHHGWpXlGDRTFUzbPiDwdwurEL82S8/5BFk8C/CYh
hRzBnjrH1uxYnXbloO16u73V5ga4bpDIPjQrQ7HjoW/tpyLCww5clnP0TO2Pj2Ng4bIzDd999Utv
+Ih9t11KEMzV42VgB83S4R25LXVhxEvsGLda5+jnGr7JZapEcNJTcfvWOVNI+A1turqWNeKFMDTL
BqebebI6w4dURPdJ6CYXUuME/AP3R2sltGmtk661puZnJk9UG/m3tmjUNUh0sQbvrKPEZUXPia9Y
61Rxc4xtKJY9kuxeEBdHWRx0bQcGjVVU7pkP2VSs8zGLn/2gIpMxm3qxkI6fcUtwtpXw3lqjZIhX
KDaNe9naCfvVyIPqVg5V/PWkCxgLSVncEXx5kudJM6O8kReVzvNDGf/ri5KtKdFHeVEKCp8sFuJy
642TOEqU5xXvORczEuALj53MVSxAdrnKCHxAhvqKR4B97mRLMYH3ia6d5Jzh3MlM02lVNv6aLf0S
WFL0AA5ketJBu8cN7GBZEn3OEg01dllyVH2vTyK+lpJiPOp+3t/JNq9xb9Hrcm5lSfPFQ4m05LUE
qvK5HWz1LNsyP/2qBmZ4VQ0XOMyTGzH60/UUokoW3BveUWqDI7BaLTJ3BBAyX5zX5mgWqIlzkK0Z
7/mFmhrkaWQr/u/cUwlI29YXT5btJstUnBqrivekxvLHybKjbawIdSWLfiKak1N5n21hhfyK8Sn1
R9TGZKNoOFWu1+5NViv54xB3+SaLCNHL1t7T02M98kS7jm3QSXGSR9k1zZAqJ1DPwn0+adD23RrH
h4TsOxO5KDDcgP5Pqr4+JzrWAkmcqivy6/XZLPH5BZTDxygAYzHi2LC5VpaBS1NZq3dR2hl7Qg8j
lnDzHAIgSKqnn6s+2A8TGHXEEbMH1e3TcxkGZ6GoSg5YdGLDpurYCc2tZlg3B28EcealZf4g6zC6
+mKmGkCsuSp0e0zj543QKCcYVVgLWl7z9GX8oAKd8gLMHWVRjtCKTRB34iJr1IC13mgm8Ua2BWPc
3xEGuXaXPfoBw+u2IJIkiw5hT4T7u8tkD1+QymmOsrpRgDXyA+1uZNGvSwOmEXQBWZSHvtIe9SZJ
TvJM7gS9IuTtBWWJC5UHYa7w3ljxQ0nuemMQa1203ZonTbnJmtxeyYFdriqX/sf1X1uX7rQaIZsD
y2OWKdK12ziJtlowZg+yu5mRmNXEpL1dvuMb7IHMZzfGb2oJXxQ+vr/E2Qllb1vX72J7RmYrzs17
lfwUD/YGJN9wkqVrFYYbpA2HYQuh9m04Ov860PGxW6J0sA+KwV4nBjyHERTsXRc56fXg1c5suODd
uG2OzExaI3c3DNlbP91t+01rY+znBkW46mNfPZHPbk4gAdNVPCTBN28vw8zv7cLo/rZdjufVnLL5
S/INWS57VZIiOrQN3Hzpjv5elCI670WoQ8jPzJ2hKdKZ5ffTe6scWwPLXFWuGPYOGazbWld/ypSw
5QRItFWVtZUpYVZtpxEjgkvDKlT28iL7aezRK/bT3t1cPZQ09alrw+beNdzyPtGTTxIJU0S+s7GL
wt20vDpJyS5GC1olJON8+66zlShVegzYtsRxGBSggP7oIjW24iEoV0jhDOuxz+NxYbvZHbqH0V4C
pK51EiZlDU29upq74fkNQKQYUEC3hMOXhpByMBlAdjOIM+j+6U+yFYsxDI7xdUji3t8MPnG6QulR
01S1XJyC2F2rZMfu9Pkwon5x56fF11Gr4htZkvVOq70NlXXyICxlWI1s2m5NHa3jEHHqw2jX3aMZ
t/W6KYN6089FQ1HtvRX54VK25kbk3paVcSMbZVXRdStXF+q9LOGXgzzvmOYHPNg/zibUTehX1j1O
2c1FiU+tlvX36mx/3qek0F2vEQvZJussX8HGKuwJCM39ZZ0bn5qq1Y5dlJ7fB1rjIBay+NtAPTNJ
izMIPlhPmGJ6O5McEKWZt8s1x0nOGesERBdUQli+vVOUTDtkXm/96RMr/I1qe6C/GqJHRNKIUsws
BOABfdmZR1lqB8U8YIzxKkvyAOR/XEY4nW/1tEeou3P8S0c8dR4sp/HCRpnv7nDV1TGq2/OMTWCa
x75XgosVAJJKMjwgp0+a/CdFyFqvjMBykEDl65OHqKoOia4rJ1kae3i0Q69+kqXK7rtjlTvTNiFz
dgz9AEfJ+RD/55MZuu22icsX2SNRy7cesjgmydI0ighbQqNBghYS0IRl7cJFLfvcl4l7K+aGdG7I
DcCsCMJC08979xay8dsI2K4/p0KDrmMm+26GKOjqZNwbqF9OWn1JZ5iCzaN9VxeEUWQHWdfPYkAK
WNjroDpXjHvb3WT2yTKHpRVrIWDpzDjLQ+8O2LDhobvpMFRiQ09D4MxA53FuMeAvDjohNdlPtgIu
fOxwZdtJZa3MtbBEsZyDFNZyVTT2F7JBludWxfO/gfmEfx/gJZS5vfbw/slXxmBVzHWKT6sRux9b
3/sNuXnE7OZr0PflC8FZ0iH8+c/kXbVLSTZS1ld40BM2q4udGMLyJWCblA6F9alrWfAgwcmWe65/
H57hUnOogGbfNRqKNRM+Ts9sJBBAnz9Vc538JOtkq+zXd1Xwe6vj9m9j88qrlm4faFtl0iHJNQEi
SSjx3wBAWcuq93r5Kbca/9Q6Rr11zXh6NBLvpGDS8X3+AGSylx8whb/W2BVOvlcrco+/RBu1wY1S
qXeJxx4ilH85+bF2J8x6nLEnQMLf1JoPskGftODG/WOEw7/0fKUC2Ri3gPHQp5WWD822d0r1kT+l
su0TP1vJYlKDNDYJ2yxksR5itmmsFPwq1Nqlrmibvo8isEMMdUE4LkruvIPS6OqjnLiKSgKrczGw
mNjNiLV7RHjRCR6dOwTG1kWgDWd3JgfFAxahwvRXHawnUtleY+jPKIYhaRinxVJ1E+NZsTKitUpW
wnMr9eeqqF9GU0/ufOKfj38xSFFHscpyzTpl2GorShSzVlr5PqhL7phVKD/004o3lrWzdMvcpIqW
bUcw3sTHefnKol4b7Kzml68sNvipLqc0KO/HMTFutMRVlshAjZ8FoknLrjXTIyGX7hlMWmbgmSB7
BYWhQDdzh8+ug2gvgk/pUe8U2UsO/qteugIXJFOtgGhI3D0byknOUDTt22ll8bfT0qtO+nxTKr26
In+Ynt8PkY4eXCFO7zWpynt8ASZrWVVmcZQNuItkZ8jv7VEg7Ps5S7mXec884RJm7dKxNDcxmc/P
XVWvkhmzFNmYGPhF4xwjlGBvhw7L8yuYiZFeFcVPSdm8jVS99DpSdkj+M7LUUv06UqKdsJi8H/Nm
F+JV8Vpn2wHBqp8VTpSLsuisJxOVjnXe9eGpKpX4UCmDtnFNK38g0kJuy+6Mb+3ULuSoOB9f2mAK
nxuC8StQZcE5MEitqibxO0iw8SWqvWDpp0n5NewdVB7InMUeb1SlqD9PoVui2VIHt8hFdnunyl9Y
9KercjCIRWG8hN7T6HxhwQmmtg1/zkYnMay3lyxV7aWXm+Gd2njaznFia5frKkki8PfY9PbDi2Hl
2NjwblUV76XlhdCqpnv2SjV/7KAQLAs8Qnaqm+ePglQVdE93WhZGUDz2Yy9uG9wSue/yR9nDHJyd
P43JnayyKrdeRo4T7GX/ye/MbZmqyUq2EsRvzsij3ctTySonGFZY7bT3stQEugvfCB8TOXcYVsrG
wlMZaVguxvL1HBBs8UX2HfK0OqehCeM7VHTMdML0kdDVuUuy/IsegpE2kPS5qRwHbO0EqaNW8y+j
N6Lm2Rr8KPDy+FyIr7K7ooJNGhwW9rKILoOdN/1LrrflDme9eiOr8TFdNUaUwqVItX2uBeVaTtop
5k3OzfhoZQ2UPN3YgyGLL3Fu4NtjAO6u7Q5/qrzzeBWWvKuJJl+KBpRRMHaQvLI+Xlp+1e5Q8VJI
kM7l/8/B16nms/3lBKqPC2jU5KivzIoNDcx+9CyeIhUxslYtzIWsz9RhWhV+r1+7VdnwoVvjJB+7
WSyW9oJ18mkMpSU4ScTvYdy4i9pW8UtoJuNZ4LyboQf9SQg3uLWsMlhM80OU9UG3deFmrGXRKk3y
8AQKjrLo6U+dbzWfAr0yzkPqx6QxmayzTMjELRKHUbewyPl/g82+ElpGcAJg0yFSXfeLoeMmh3Wi
uCDW0m2GuFEOnlu2B8jdzkYPC+U+GhF8C+B4fzG79qzJ8VOMDFQfVt+LDIuKwW56FFrxHi48Nzvb
xdjukbEed5FXN7fpqKAqjBXJJxJEP9KoC376YmdqOtdRqtqTkzgDbjTce8pMMouiUt3CDGhvmmDC
rbXLzHWI9uejmB8U7N6Hr4pVo2VNTAy/yG4X68LbjUrlr5pa05+ysHF2RUkQQhZHIGW7WImjaxGT
U32nuXV8LfY+d2mK9dlK5JHxlIiBbLmeZbxfKTZmNFC08mtnm3T1rsRI8dpqVX6zs4kIXccGuc06
LwmwGpzHFhbZk3pUsX+crwp6T4ptnNJdW1MTImnrCFQo51bXLcKdryrjtTVxPWXrd6q4tk5J5G1J
sUPGmGeubBIhWILr11ZTxenZ1BAcl1MFodC3okFHVRZ5t6nbqa2RLZjHZkM/bTXTwzRlPq/aacMW
+zaoWmO9r52i2Xlj9oT30DAsYFnWJ3ngz/v2KdJv7Xoajr/3kN0CKK8LEnnJVhbrApPhLDAxTZrt
I1NDc07u1IAzKrxbXr66jTiKFW5KH/FTWSn7yYOfR1/tEGSpLMlGS0F/sk37TTSPf+8aJcSikohc
2Hud/NRo4lHLsDR9n7vGmfXgBOZNHXq88WQ3L4JzW6KVs5ITqykPn/9H2XntNo5sbfuKCDCHU1JZ
tpzd7jkhunt6WMyhmK/+f1ievT0YbHzAf1JgBVKyZFVY6w1hCnu8hGV9/XqxuMZ+pNXqx5wD+T9e
HwqHROSoyvZq7NeLeWZ+dnzZ3H21D4lWXtCuflev/PXstDL9iMCY8fkM7yX2DKiim92KKrQUpxUR
4JK9bKyy/zQXhXD6UNVNrDL+e+mQSkO/BckBSyt3OgCLu89LNbRvCi0UPX58quf/eFxfpEczTkgt
bC+5bM9xk4FTkarbi+YjMRKYeyPz2ZuhgxtMRnBuE/7LVdV1co9zk6jvdSdI3js83FS7MfvWue10
trGArz4MCRXMlcCdQTnbbyXRANWel8F8XsUMOVA9HFseciTgComBsKE1SAWooumz4K7bClXte6c9
6DFEcdU2tS1JanL8Taibuk1kKvPuM6/37vNC7obAWq8swjaxsa3Djb1xT+CLdSWv2GergarHSLFt
3EaL7d6vdnUVxMbft6nq571d4lzsGs3Vn20hj8tiandAGgrfLu9VsdgpglVboa5UW0rCaAcOuov+
1YHUOATE7V41ONPG46I39eVf7WqEupU0eXzo2C5/vuL/ejF1r9EFPwkgbpE5Qr/FFC8HfbNHXLYC
XNffRaMMFAtoJWc30fedqn6NmaxEj/RAm46m9LLQMZwUQ+kuOXtNWRwnkRTvaZw/KUrJKuOMf4v+
nyMCwOj/94hYa/vdsvbIwwYoiAZDT/CqT6o7U/f2toXX7leTV2SII3zVv+7ozHw4WXV7Dz2mvFPt
n4O9Rfd2Y4mjnTMM/SNa8zBbbBw7ZmInAem+zjthS1WH7eL0j5+NTSWPAPo2IVfa6q2QXZHuOWPr
O/WYzw7Dwz8mR0171Tcbp83badYWPSqKeIi+2jJfeN5nvVbeTV9dhoGcaqjuVI3/6Fd1KdHC+Nfj
/ufAeXsHqkcV6omu4f/d9lXlV8fCrsb4VYsjzCGHgLYLyLjMYZMszf2MGyOZnbrVry3cFN0SVFXP
EEtz2CV9B7eSb/mgGt3O3UxBFivb5R3ap9Ykn9tUZy4xU+/sBznhkqnLn0z/Q/WpFhCn2ckj8hh9
tbkOPh5pBZvOyJ3uWYAVeK6f1XBVFFbAtl33vc/XUG220DNEQ4Q8mbU/nYxSBwNTlsU9wbjiXhL7
OAlUINq4Nib+d31K1aPGgOXswWOP6Dhvo1UH3EnjUI8WkmFlYV5qJx/la1xi+Ou0WOEFfvJSOun8
3SjBrHdO2ZOHbjGlKxIAEpVcLksLqZ6NY/KIkCYGjRoMzJyjcziV9vInRPsIEsqUhMUwgTWyAjBL
NoICRTq8ajFJvNHqkO7wkN7Wizw7a9u+C+5SvbfmZX5tJGDy1EVZ3/Dz8+eTMDoluBIj+Djw8yvK
6havJSKqfXO1HJM8rrcUDdmh/9TVlSpkKuuTLS3EnpLk3v1vQWgN7vvMtFamvnnUfflddX61/2vs
Ordiw7b9z2d83Spyf7zgybdXz/5qV1dfbWvjp3cpstnbO/jXK321qTeTr0gv+7gQ/neoX9npsXUr
hLYSR94jDItRvZdYh9kv5b7LVvD75VPgQeTU6t5/bSrzscF+6UEnkfoqB2MNV68vruNUBq9rPMgd
cRePz4BeW07uwWL7vze3arB56a4aEBz1pGzsDHxjxA/V6SAV9Bzzc2HPfdflToMNW8JPHe91yniT
syUDBZZB1dUlMunTBUTrxvuYg7cyxue7mKebqkHlfCkrfXr4rAmbwJY/P37WXO9UrrX+pGpBToTE
RTegsrxv4M+hDU/9+qAKEyDsvootHYgCbVVr/93RgajEcsX3973uDC4M/60HUZUwYYY6fT2hRSfg
IUvEsSpSzOj/+2TI8cG+skBfBphwQncq7T3aY+5jD+jm0a697LTYHsyysQFashUWUZH7Eut5M+Y0
wq6UtsFKjla3zmxPqamxWWqbYeem0NWx93kcME3KtPlOT5dpVxLZ+okKT2u4PzuU9nZ6Xpp3ltZ4
t2UkraY6Wtjm+Hbq38fJgcO59r8hZPnHRfb1pcSsARHAr8sMePaFtK5coywx60tvuHh3zVp8xtKB
mDOEStfpmlcxAgNnhe/OBPea15INzrHDCnunekvIhffdVL4TjC76aJjW0B9S+dxsSVVUZtbQ8XBx
HJMAUwAYUtiKDJV+kUa8fhZ5Nf2z+lNb3RKhXy25EhWCl7JdxWst/lFVHf9qK7ZxjV9hQatuMdZ+
z9zinDrgQLMQZDyWUuw9oXewYtPsyXA6mDCtbH/K0X0NZt16zYfZPuWeHR+KZoy/adAIZqA0P9sV
ydFqXPpbppfW/Uy2M2q7uXqYU6HLY5LARKtAeaGHMcVnQ+Z4RUozfjS3glNTe5s2IltGuH8PBpZN
upxwjaFTDWOJ/k34OruoZ6hCuCkg8OQALRVcmrBXvM2RMrSt5Q+raVDaJJGOK9SQHdMRRHg8OuKW
oeNwq1uB5quMXSIRVL86xFYt7R7ok4UJ01eH5jrtvQZw02srlHMr6X1YSYzWsui8qwux+Ns0/HS3
5hgPqPOwBQfJErQhCObkZMB1RQFr0nBHdbU7yMP2fkpKEj9bh2pTvY7BMRexdsYAh20jNAhDrVy9
h6AHIe57dvpTX4pn2bbaawO06yRX2zwUbaV9VI4WqQELDtu7oc3tO3VnXAHVUdYr2Iw8l4ZOfvdv
K4jeKVjtcushcx3zgYjkdEhKDQeR/7apqy4TbbSFMw5LsIxwCDkZjcvs84/JvapwusK8BfWrqlg1
E0RYAvo7z7X3p9ctQ75n313sbRh8u6+72u3+xGrGUC6xd1Qd6q3EYB+w8EkQmd9csT2o+NogxfuC
5/vD2BhJSEKfgHO3Lkevld5eDfNjUgSuHbDubr3/33c5Y9q+DZgvaZY5PiJOND7CRkDqw8InmUzS
3Vf7kFYkitfV5zjIMNWRF7p+R4j1rG5S7fy9iD700xbi8qwHst1E2Cff/aY7+ocS1cmCI7oD3m8t
kcj3G37z7knN3Y0B+DorEf1Z4hh1ApllPTiN/PtuPtEP0MN/Wcnwm8cl9586f0oB0NukaYSDi1Ma
Y+j5JQ2oOvpxfqiKXN+ZhQEYWPr3i4GqmlKkykbzmOipf69qqn1rUqOCVcTHz8SvWdUA/mxXvDSL
GT9p5TMgYSgvW7FiybTL2jk9qCpw0c1GuV2ObbYibOkPd9LolwdnLRGyJOseQalaz6oz9eblgAtz
tVe9+N3O17LCh0f1diWKXgs4LtWpmmBaALW1lwdVc2JiDLG8izneVOZu85suNjuNEUDprgCQHqnq
l1/1p9GNqs/bGNlqfaQ8rXXPn+FGG8uL7yPbaWoYmbLlXV80WD0cJua3ZaupJt0035GJLe7VeMm/
7BGbeFadbYQPjOhpFDYBfB4WQKZAZAOkmImNjpnesMdiCzgz+zTF06K77B7t9J68lL7jDU1PyNqZ
bGxD5s2nuRsbwJVmHi3lgt+eNuISMHwkvRM85heXyebJg9tdLAvZ1qL0jjbR9YPvBe7BrouPJms0
QPquFgnSkyfSsWeEgNOnIGZyN+Ao/uET6LZ7FJoN07bQuLDnm7rSHOBGbYOAo+nytWbaVGLf3myi
x0FE/IlVmlAskTOW5EmPcTuWsb3za5Mobr4hyU/e/LQE244oQNo34fWRwFjqi2V2a/RmprC8kc+4
8PufQ2Bsv2ok9p4b3UrOiV9+D8bkh8iS4BinRnDKY43YFsdhVsmU/6L1zUmX4uhuaAZfzuesa/hb
0c/xU2yKbSdckJN6bGAiHgSyB3kM+rw1XgfL+CMwTD/UQYTt7CEm2ql5YWeRINIXgD9TMkTjxK+H
KEGF51SPbReaIfpjEOjIn5MnDM1VQAAiEbEH9OxBPG1muSPTsZ+mgXVZL7LrDGwxFHV/PxCOT4jY
/5k7FRKzrdXvk9poD02vleFkAzA1izFCVxKgU/rdcIf1R98OR/wLz3J1Hqym06+BBNvK4jTug7Sr
QiNd/oqHH12F+jJn399IYfNZyO+oDB6zoPo2loBJzGaAils/m6DVwqnDXN7UviVVHjldy7LS9tiP
CftHUX2g+3Ww+GSqANO82ZO/dbYJO8d+hw3QXoAcczrB7CW0s5GQgaZNkblWBQAr5w8zNVcA3+wp
g7QWEQO+QybdNxUL7FJiNtU2+S11QVavCXk7J8ejYK6HI2jRH9pUVa9D/FeLhO4REtqbRnSUfcJ6
a2YCSGW6CU7NBYvH6u10w7yBx+QvWVtUmQgvAJGcfhdZ0t2MxcIMrXgdxtF4s7zLCIIy0mLxasAL
2dUoG+xm5gAinvYZe/Gbvc6XWug4ceXlberxfDKgyOzXnC+DRO94TMGTXtLkHLT93jMxT4zrDosc
e3oajLRj89m3x9RFdHAch0egHzu7WyZQyPbFqH0t1NO0BGk3vHhrTcJyqdfdEFfdRWTTuRvA5iK1
RGoW+Lo26KdpgmNW2xXAV3BdyNaT7U89LFQa0kT9gFvciCtDGrs33wPmjGuOGFr32A8p2pmpHrkg
IAXSC6d1hcdgYwEUGnFlXDiW+9E0aGzd4+5MDDu0234BxaFfskDAD2/b1Ny3SysvQ45w+oO6bOG9
FeE/+lZTp6Gq3fEo9eFcNwS6QEdyl3qKobo/H5DgEZTFZljO63SE7FHBdra7EKv3GR2NVV5EkJoH
Z9AfdLNpLwDJV35hqY9dCufjnVwAmQzm8pu1yoUmswZPUmxq8uwMQla/5OKaiCtUSRQ3Hh5Uhf/n
M35O3zOfA9zitWlYmT9N13sR8RCa5PTOCVzVvZeNvxrJ1yOC9bGxXQR8G7SbycDX1SaSPQYPXZGn
6AdjvOqK1ypd230xAETuht+lh2YJQF0P2dSm2a9a6j+MXXwuV197iRH4jZf0aljDW+X09QHlku99
VWh7L5Z8eQg7ov4z3uuuGEnhk6g2ZP0i0/GPpLN7lAxT95i7JFSaaTjEY1dFvN/8WpbzMUj5QMoG
zRazdMb7tubDMgrxWk7k9c2Wo0ssjnlWHlYCyidXyLuyrJH2yeu3qdEjsXnD4FOJTRSeaWQ080Nf
x3ddg6pEzo9RN8bHJjY+UtMjVCO7q855IxrWcdzDXHQumqkJYva5fS4EIhdd3/4ljLoO8aS29O4v
VHqycLYzrMllgWFq8tRXlnFCobdLBmeHAnLtyRe9EO+tradhYM0cff3ylnpucuisCX3hBGxqF5Rn
02CTkPv5R98Fazjk/hJ58q7pi9B3FzcUQYXhe9n4h5p0z20Astglsr9VzkA0FzkSxNTgYfVCR5NS
Dm/E9LNQjM6HVScwsgg5PQg9OE0Fmie+vNTa8jvw0L9ygu/OVGL/aU3nisxTmArSxSzOc7Q4wPlq
M/AjwtDziZNXQXYNNZuibK/Z1DMH+7N9wDzDDIfN6dMqjHcI3TPY1e7OXvxglzUj3hk55FQxZVdV
jMLJrmRHr0XZuVCH3RIY7/ji5xAsiCyFpauFQ9/9lVnOuzMtvzqzJweW2neAsa8NLERvIY5ou367
Qwfhm8RsdO9VxSuy4s5tZrkP+67oTk0iy8dyAYenpcOTGNbQHspiX7Kp25kQsxDFynD4MiawtKUb
DQbOyq0pLASB/PzUlX5yhy1NjNqPlV7XoHTOMTu1i0hz45JNFgzNtFqvdZZPpwoR5Dug4dbREGK5
H9MyYTMLrRV4THsYJ4wRyTUZ+ybLvceyT9J90t23A7QeW7gkUzGARDuDLXHV4nOYIv4bbSjIqM91
8uY2kHhHCOfVtQLsAlfRvkl5GjUXv4Eq8996kvZR5zkDavspGsMDMCBrwZIJiXz929pycjLasf7Q
WnKiQd7P58axnR2UVxn2TJcfswPTJ4XX8gGtuAecDPYBnCquf4OwPljAcFaEqvUxu8OAh6/Q8dZ0
8M8gLvKRIIgSMq1PH8TTObDl7fhhBPEYlqCkPgIHKSRn9buPpGaKQMew/YBCNiOqjcRbolkXDAfN
G/qTAQEJL96paiZW81ZpsIjm9GPt8yaCl2SD6U76Q2vPLLK2fUldzsRxYo+3HhHXm+Rvvc5+dwBw
xlmZBWjXBCVUy8Jz7tlrE1EKHrW10177nI9ssqPR5V0iMZQj5T1PaCQjCjMk1hYFRc0HaBSw3wQH
PXe2jcgFMn7QdU1inCJ/+GNBihltEDj+9Qs5neUwoieyAynkRrhhWeFoWMVD60xeuIjc2ueEgEPL
GY9mnQd4kmfTYW1uY94up0Fm8W3lb9Ey9w7M4luRxuKRQOoQoknFktVp+gNS6Cj6Veujay8s2HW3
RAQSQNeh3E1iipOsPmZDBJmhP1ibCepQZRGM+PzBnYb6HKw4rSLtiAdLs/5RDzU+I/V6bHHl2y9N
8A44eDd0Uwbxhd9/vIL4XVpf8Ke4YEMwHO5X0Nqeu4/zNAnjgkCr7NDBEVwesgzKkIjR+DKm4tHV
8pu5Td1JQeDKLYduN6AdqqHDxsItID4QEECLNXaiISi9UC9rEpEsD30Wu89TExBUd8qDHKwmnGqC
GnWQ+LscA7hQklney7Rxd4vfjReEOtz7TBgZ/3QruAVJuMywmVArttAPXp3dVVYLSNe6W5Cm24/O
kl3hdrRHNv4O7+wB3bT2ZKCYITQZX3t+qohDNb9sbx0wYhPOaUSKJk0zQsiLZ+z7Pq6PdSKKyM7e
pGu0j8kymyERtT+YvckwT2K5VE44LmMTpjLRHtxGDrfZnbWwIl1/L8UkIjSb+cP14JJivVHVhHny
vnsk2g24YQD4U3coUFYOBtqeYaBMj+ZliCitrxv5DXrjgX+J+dZLso3YKAaXJPZxTC39e4Tcj2Oi
FeHo6w82AZ295S5LaPTapQ/qNyFc767qtd/dzBc1O4Z1bzdttZdL/qe0wO90iIrjnPNYD112V4zT
HGrZ4oUzLgM96z6qECwrulteMPKO90uMe5AYYUoPcYzpGtIdwtN+27M9Xe0Y+NbcpFE6zE4kBf8n
Q2OWF02MUEAtAqPLXJ/9ZcQZxK/bOzTHbnrHkcoCKmJhiWhiuQFYlh2ZKN1rNwc4usxsnoxulEdI
tvt01qCstWI9lU4hgVY2r72snzQdwBsC2/LoSfndEIUZWZ1h8wsr+PEF9sM6zLDk1uTsJ7gWbTHR
YUzzPXLQ7OATY9npnD6aIBUXOEo62av1DyktsHJsC3b8KOBQ4LMerfOM+9AQfC/iyg57byTWgUzT
XKANLd0HUqXzbQZkiGaRPBR+8u4hVrOfAxM3U1Hs1zlxOQyPfEDjKA5uEut74RXvGALNu5aQ2R7J
VX1fpKAJay1BaMVs7qoZPSwZs0SVrm2FHpJwBy0bvagvsz4ScXokBldccqR3Xd10r+zx7zC77JEx
zx4tw9CODT+kMF4eCwAcU5mJJ8l5NnFINFs+eRMBr6RvJSdWvTPZ6XOya6xkPpaNa+wyADah8JGT
zR4SMTtsb+QYlSAkd46XP6WBuLqO3+17JHLJW5f6YYSOd1o9PYDxi8gJczhUmjEvDwPC7+vg1sh5
ZXgxoKd+iBd9Lz2/C6ErF4c4cJhJYpHsUXn6bqC7s28HOb0YJWGhEvZNa5pYfQUBnqUWwl9tnM07
zB9f+Kp8Yiz+D8KfxUFoOF0s1s4rwMgkBOVA63sdjiYdgnZmXALzmcV7SnwGnmukgQ0E1N530ciW
4tA6KJi3KEGADq/757aAwmWRCAzI+XczCPpitpdQZydtD1iDMf/8RGZhuoqseNLido1G3YjvhbS+
uzZ5+HVsLtmQi3O1MF3bGnCummxG4109TplQT6947+4MXOiitjVQRKpjqHMxOKVcXnqzAuQ1F2g6
Jm0YI7B61DXOLGPrdJ+Fs4KCsOsSayTXeYqDfD3A0cQMI4eQOqwaJ/W5zAACBO0Zy8vhMk9ivKir
ryJx7eFSZkCn4NSwUnuE28G3H5eq8I98uc3FKvTm4hLvOvRrfVsQ+70gibRespJDWwAvKVJP83uS
AUMxH1sSjMjQXIle+CGh/pswgu6St9V755cEUCp76k5rWnJEDmA1+8WCLPGwXCZrQMvck3jhukZZ
ho6DOotZ2edR2wzxmuO8rNWFVaTiEDTHe2eo390UVEA/JjXPJ9Qi8dkt7TrS0jrlLOXHF1WwfWUf
muY3h7D7Idb07rIOHXpZk3PsmA4vnZ6DXUzZloZtV79mef9L9tXw+VmpK/UxpauD9vkSrz7KL4M4
xpsbpTpnqCt/q27WfHzfu66pZt40hTvH08VN3iA1NUx0ewOpf04XZGUDL3u3qqQyIqm3+bnvVxLu
686Y8idDCzLc7PnDSL45yFCiBMEOXso4jpiktjfQPoy1vOUa0wUSulGaL3EZpnocH9eiPU2yRVih
whUxS89TDy9RY7MGDHa2LuodIOZBXthb30jbNfhVWP4aqUtppA3H39gK0x4QJVIh0L9f6yrgaDXZ
xGswpLoAdDAvAo551Hjw2Nqf/lr8JO7i88nGaMiNpuNzOqaOBxY2qKk4q++qMef60m2FqqrCRsyD
f/Ptq/xf3TFG9P8YPXmBPCyTILhYHY1mijBb/s7hZIikjSrc3tVsBEaq/DS2ZUBShwFJg/937WeI
pS9hF3TgM4XXArmjGEH8HZY/BZ4SZABnQ+vv4mJIz4VWIuf+MGATeBjS8amKm7uceeCCSjYOaU35
Azm5hEC5hKY14DG7mg8SbXjC4Zq/9/JOCwFGk05IsvU5bsuKuXstD8aUPHlkxeLyBd/1t073reO4
hQl0xykvc4JMZNeZ18XA2uYIEcF7GTp+w8Hog5cs69dA0SCxH6gSiJTjdNZqN+en4y83sSDI5nia
ZNdEnDFAvKEdi0usC3S5e41tFWSsKx/NGS0YzQlXss6hNgPS8i0zzIPEfkHxqGqa/BLU65982fjT
AFo921OFt6aZ9buUFJk59cFtEqt1JKjcwBqLMo4QO6eT9YNeQmocOUZFomiycCiS+sHJyDgjZIVo
f3WEaL/uyMIEjELw2ZpRtsXjxvTX/APUf3eNq8yOsESudlJb27sc4QzLqLX3hmn24M2dfy7wJXrC
O5OctLP2v+ZcHL21x3u+t188T9RHfgLVKSaO/l5XMYoJmfZjiO0mQp52BDEqipumc+6RwbhvilT8
SJr0jUhShAO3/X1MxBOCqN7vUhBPY10wK819KGK2L1WStWGnY9tmS/cnkXmfWABzlKf3w4lgyTOp
QTguQwvRimjJrk5kfjZRnN95pb2eUDFdjyupgx0oTWu3ar3cs33c1c2UHfV2i3cERKQqIq29GNwb
QH/sCsX4XMEnsbI6/R5rjQsTnGSC+ZI3er2RV9K9brnrs5z07700Pqqpb1EnhzBJtp88DF4tmZ8F
6ABN1Q7N5fxJZHkJuTVfmKT2/VIW17ZspquzRe8WoL6T1bWnYOy0N6yv9yKwCKnC2NvFQ7Gfkyx5
Ayn4U2A0dW93pvZq6Y6GfYY+7f2hBNno1Omh6Gb/e0f8ugt8sPUyXq4EPpNdYSOnNJJBPqHIv/NR
cv8hg8mKvNwzHjgBWOeuSeVRwj17Se0e1juZ8N8d8sFOkP3ZYUjMftqwnoK6aDbvEfsUWKN4stqY
0IYmql9F8xtZgZQcadqEa+cGL6CN40OSehCG2xWPrTVfHwgx/LmY/XldRP8yyd5/GhC2SCvwzBhN
d0eUwJmOVP674M1eVM47J5dWhF/1z241UjWquirU8K+7v9r+5yNUt7vGap5HrEw7J0Q+YX9spsaf
l/WE3bGqqyu13oypziBV/8flV//XcNWmin+1qeeotsXoq52lN3PI2a5A+62qGhbV7VL32MIQTv1P
qzXabAi2/kIDsrvHj+3v+uetn6VYSANqjnZIctFeVNFsy+xk14iPqbotl//UUa9mFzlmd/ViJs+O
ofNz8EsrAkSUPKu2pnSZ3TN7Oqo2Vehw0/V0iu8+m0o3f0yYxr5u6nFuPNuo+X+2qY5Krh35nU3r
eHv4Z1umydAwRv381caJM0LM3nqo7cLYp36THJ0GqfFaa52b3tj6LS6DlKVv7n90vvFeAkR+MXVt
vqyxKPcuBkRP9bJyfEqWEIm3+nsK4uKYYQB5IjECaxl2IiZ7O8MMxt3YFcRS4urerUd5Z2fF0WeN
veLkyRZpzYszzLFjzpH/WiHZekTc5a3qCu8G/VDfaxy7mFYS937q54wdvn6fz/0FMZTyinuvwFIH
IDcoqnVvBYaL6UmJfly9/hAespN80MELAf37qu/07+itVTsxudVeX41H0s0DR8wBmcY6nyOJuuHR
7moyPTqCTIYJUY6t9y4fR/2t9SYAo32+sSmIJBX4Q2FBlVgfWfOnJQfJSRlA45A47+tkN7sS7txz
kSJS0Mz1T2L5y1U1dYk53IKiPKuaKiAKJwcJ9Xunxqu2fjDfAmfs7lRtTOuVDNN83/dLAE6tF7u6
zKfnSsQVNNh02mvJND2rtrRmsws46qZqAa6c17QtfyND8/eAdUaqmqgkGJTtGaoozb/SyRFP6jFB
s6ZnHevC8GvAOGD3YGtdcVZtLb/bu16Lb4Ekh7/UO/QSk0djLXVMPPPl4PnJFp5g2lZtiZM+lRUZ
VNXk1COo26L+peZ11ZRO6xLpjWEeVTVbZP28EBX/fEKFBbYJUElhXhXIFTjoY9Zk3imTzK9ItvwH
dPs5RK7sz43421f7v8cR4q+AQ1rmQT3va+BopC8z2ThONuUUoeBU3yMZaJ+tedPPadM5VG2qGGu9
vu+3Isk04Jzmsm6aT1Bz/tvxNdjIV+/UmPrjV5O6Woq4vv9q87Pytx507H66NAj9Tmb3tUnKWGDW
+3n11eZqPSCCLrioERoZps9hVdIWJ80EDNObqI5njY0Zil72bwmBoH3MnuGgqoaoS9wQBnjXniPf
RBxvIJ8tVrgNTidRnjIhAFVv1UkMDY7B4EyQauLsJdw3KyjAt9U2EeatapNUP5kS5H4/De7bXHXT
SWjs2FRvMcv81HfNsktsuPJj73qXuGNT4uZE53TNEIikFe6rN1YcwQLxrmpOaeQvW55A1VI/dl8t
20ElqS+fVFM9JOwmyma9U1UQU3aEh+P3Fp2HnTm3wauTjhqSYKm2d4LAfzXYGp30ik2dqtZIvaC/
xiZHDbaYLh5hMFxVZwyi4/Wbyb/1GE2Lxe+qaR717aF5z3a3D4LqTg3Elpg93TLgjIRxYajaJlae
vZCoUAWc74O0GSHRsOTNamFTa5NvejHhzi2N04/QRSLLNdeTV8iD8MYC7GeSHivUQl6T6alpuvIQ
aBhDF9Omezm5LwQJHJK/xrCvQWW9aflIdKrQvw1Jzuq+VOWbY8wL+3xmOUxjCvbilnddU+jO6IgW
b6M2k2wJ4nfkoLHgmBF/Dgb7qGptM3WvnnVmdkz3Ll6WHqigi2eaAfStHCnqKhZvciaSVbSkpKDR
mCejSrxIkBPYonxeNIJ02aeFPRwIY22xMZ/tfPmyDFYV2WaZnAJzh/io/+hufjCqMIuTZWsPVtV9
G0wNKx6/XR5408hw1DPx6oKzi2ZBi8xIHkeJ20A1NNEQRDWr/tFX42Mct/orToYKcRN2dhC/lMS1
8pa9uq61fD6LAbpoK9SV2PYYbm3fJ1VSfDYZc5xeNGt8zmTxq3F96ySxsbgJB324hS3utWzLD/be
8pdvi9s4l8ZvbDYOeSAdDksPcllDNuQVOey+By7h5GGAuPK3ZMNfi6oLE7wx3uxMnlOAvL+MEmE4
7bHAxuTZdOsryrzVoTaI01ZaVu39KWtIeqff2PS1x9GHyCD6QKBPn/eP9lh3BALc9FcnfujJ6h4D
aWzo/MrfLToxwioTNcbZPkFbHWSsu5pPazZVr9OQbezCQlxUtWjRGwU0cQfz3n2Mh4U81DC1cDWs
+THt7I1flskDqODsJFs0QhytOmH3hIlD4XYngn7d3t5o5ZzMrWe2/rz8Sg6SBMUOENQ+00j0k9Qq
wszsU4I3bmibT7gOPicrM5DFVHtIYrPG7bsC9aUZzZvp9WjWltWTw2ntbVx946mX5kH1IX0aXAc8
tMPZ/XNgcn6zhRe8lA3y/FhkvI2OteCijQnz1jcjBEesGVfTraajt/jcjkTut9pIsvi5wolX1dAD
bp5lkB9E3Dhvfd1itluVR9U3BI7+5MXd6bPW2O1TP61nW891ZC3MU94W6+3/MXZey5HjShp+IkbQ
m9vyVSp5tXq6bxht6b3n0+/HrDmHHdqZjb1BECBIlWhAIPM32VK06nA3x61OuIZa2TX9oXcVGy0j
3X4Ydc1hzTtlGyI6aAZIo7HsiS2+MdOU3WV6bT+og8Zef2rnvRlFPYK1S112SUECE5un/kEqt1Nl
VWORVC0Io2ZDeBr6jLBkE2KY5lp1CGEI5TCpFssfIAlgc/QCeyZrAZyI6tjq9J5ddT534fR2q8oe
rS77S2QlD1na/2UWcXHOiHg99H31d4ECprPHV67aftgxqN54r/NT1r6t4WjGphm1agOAHGmR5SxR
SzBo1GMEA0w/eDQSdzyEPWRKLVWDR94kSAJ2P0/XxcNI2qSfizXQo1TdynyCcUeUYTl+bZ+rBvmi
2lbQZQxqpnK+tgsnP4RxSpHHbQ7AGIrlkJYkkZe2yGT0RAgoAM5ht2+ZlX8q/Sp8kJrnTf4CrcSR
fNk5tLFyVAY7ZiGdd2+qnev3Nr4fIEZaQC/0qIClsjh+lUpYk2NCr36+SlVrgXJAxkuPUi2nPD77
gwdyeDkSGc/scR6i2x+WJtuatlGdBi9Ss7KBEOuAJopUI7zf97a5BKKXw0PbKi9wMeyNVFPdsZ5q
KLhSk9/XBvoptbP6SX57tuC8RitW8NNcfvcCLJp0rdxLtcRcnkczx+1GfpudIYMUIwS11ORskd8/
pSUhXhLLpNYsLVe3StXUF5tkAYHkqWKsNovmpNpkhgLMPz85YzFt4iBwvgEgvqvZwpOO96mx5t/E
Ld4nIqFfyg66CEn58BWfbz71TA03eHSWDyA40lNZ2P6lNebwzveV6EQeMj8ViHg+6ln8niLP9rOd
nBdzwq/dccufeVbYWC4n40UrMTV2Y9A3xH6in2cS8Q0RfBYGWuDGD+mYxyBxguCOFOkxHuc3e86N
DXKcwDfK1L5v566YN1ml8XjzpvZp9iiFYtvpI9FQJLL9bw4Kj9s+gYHuDhX5tKDqAVwBPYdDp6Kx
2cFi8drxDrD8fK6b6ju2mcrZ0rLpzeoqHrvxScMP/h3ftR/57G5J0KPcXfqH0A5/VV2WPEZxhG5t
6igHaPrqe2nFGpPW9qC5uv0ptI+kxNLPxjwPB0OJ4r2rpHeB4v1guq5ezDr6ZUbF924MTdI7lXPS
QIySZXMxzkJobKzjFAUmyA9eaCRfB5JE6WS5QJEqkpUOL3ZSjd5OD0kvVQABXoriSEQ+JuWH6Xmb
x5i/oE5MlkD7XM2Bd7I8Mp8A39N9FSKPaTqAlQaw8E3T+1frqwvr+2HItRdDbS4Q0asNWajgoBZE
xCzkLgm8jMR7VebmtWM8juNXHccT47lobfc0ZR3yhyMA5XpLnFE5aQp5NThN1QHuvI48iG9cfgD1
UB9SImA79JXsXW7ni4/sfObziMSmHXypMrd+nXU+2jTpjw6Je8DdTkjElEIxx/A6evGPKcd0cRzQ
zsVq8fcMDaZsdQ83wKDZWn3YPpO81Y5WZYWXwMqJykeluwty1XgH+fl9sOLyt4kKJrmgX1HXVZC/
Q4L1RYk4xNB2GxWRujPOfcOLWmjRUwVKRWpSVFarHSDOExxbekjhlzpIl9G78yGrvCCjogH7i09g
I/YxXgyPvWaqrxOp1b2nk+uWqoWQ4kMWowW/7OxBF74OBmTs0e6v0mTAPjg6kV3tGjfRXr3eaEF5
AiBaatKkGRaCb22aXOSA5etzNvgyM3eJToXmL2qfZfc6+UBazah8lhqeVME+dX0sdJadIysb8tXt
RWqernWvkZKCEHCQpJc2HY+Qc+/lNiwaDpCCScmBVwN70eWAwFWmfVIlKmgEejCrjp86nezDslNZ
inEg8KdAGjhLD0Ldw8UvUIFaTxm46QXx1eT2m7NoKLaRN71OMeGOydL018bHGi2vw0uahXzpijb+
bbc2utLMnV6c0H5Jh58lnrhvxDS3k2GNWJPkxls5lj/CBKEJ2UeIVt0iTumdQIyab7aGn6HSe8Ne
+uaGHlwqbGq2sndQyfRgv24dffOJ730JGKaesosXMoOAiha9SIE4SrGvEr/YJ/9t06co2wSVh3i3
rUcvUzCC8vI9tL/NYxpGxqtbdMZrMisM+mBazlKNFa87azPwEOmiDbbxygdscrLo1j9vSCOPqLSe
7OXwKqgPwN19BNHhtlVK57xIkcQNo10zjGcniJ2XFm30hzFWoJnrANAKM4AdjSPNUToTEQyf0ZJj
TeO3+RbUb7PnAo17gM1/n6/ufheZ4u9h9gOMwjblBS6djsVd092q0taa9a7W+J5JDRPT4jhXAOxu
Vd3nqDk7+gA3HqVpNGbSeV2sYutRBa/SNs3+Rct5MaRWt0p/aq26oAd/VIrenh5LwCH3tyZYkDha
Dd7GcPLoyXF5zVu0s+xJNzfkdskUG0PwIoWnhke1MOYHqY2+2zxEtXss9DRKtnOzRIHrytnI3iLi
K59aOqGzJokPa5vhJb88VeWj15fNsxbBKvvl4C06NuqLFDxHKHj0ZKvXNt8cPtWROl5R9FFf+sCP
r7Vm/7V2SFinoLzRNMe1zcWurB1vJ236AcEKZIS21mhPVz2Kn9rRyx74BmYPpNAvPSSIi9QwyrTV
jWx6afiitWZ7/qNNDrOa4nvd+sFOK6sMkE/uPEvh1kQJHQgBMNRpK1UFkC65mHrYJXBUX+vYL1/9
pCS85sXRUdqyKCdWGQMxD/Oi3E6Vr2549v2zdDYNPFoLVIoNE/hPqWKHlTLM7oMuql/ruXxpCRTe
o/davxYJIrdmqPhbFTooXg/DndOZPReAnSHwqR2JVJBSml2/qlMdPzaxe5ad0oTPmEbwvvHO2jSU
D5M53tl12HM/B+NTYw7lxRvrDlTQFGT3dVDu83KvqEO5axqn3mlWMAM88puDqRjOfZ9A0Yh7P1ns
x/b4uH1uDL+AD99f/bK/t/oAxfaQnBS8hO9+Fx+sEMGDxGKlUzAD8EqtOo2R/XN2cxBs9VntA5gT
SgimW+31XcscZNsw+8g9/IX0bDODEt6OkQKR1OdrLtk+8DGw600w6KoyXEBMfNJqJzoGfBAIcKtA
0gEp971+p85ozbWaYpBcgJ3kKsd01N9ZdzHYgF7YlYb6kHXpGTNq5Vp1JfTYfnDPWQ8BzjA+xc0Q
s/xzWSeD9sz60H2dM0u7TGS0iXe0BBONYpPlUwtnaqOOOOmiTkz6dsINwCv7ZNPOfCNZDN+r/bMW
Nt7TIsI3QWKwp8qE9xgYV7OJ1YOCMcqmiN7neX4jI7SLWq08FHbr3vUZbjAEAthci2lAAd42qjtE
yz6DsBhxoWv7Q+mE+Ljquv/Q5z85TXhBbsXYoPs8bB3TIHNbKNo1Y66aWaP6bKSceaiy+c5CcDYI
AYlkCpaLiQ4nb0pOjTbUl7rz6z32kcOucZzgmrr1vFNb/XMw4h8AYqrbBzMUDXUuny3gH8+Vbn5S
4qg6Zag1XpFJBFfCN2WfNk57LYuCKIk+wN+a/W1QTf0VIMGpqxFkbOtkm9fl0ctG75wbU7VLmTew
tDLDjYGb1rbuu5NVLYjAoNP25mAnBwDC35Fq+raYiZ5MsuRbrla/BQ7XbVFnI4LHc2M3CnC9pG3v
NEp0EoBroSXBir0z+NobNmwb9XuV6BO8OrO+GwAanJUl4GE0zzKj1pZpNVMUHqOOPEgaIsySJ0hG
REOrftKzb72tPKQpPF/EUbZp/Ax6+ffsGtWF/JvKlzCp0VxTL1NRaS8mDA+Tx550r10PCfgbp9oa
eRhdu7wKLsHIDCPTeH+nEF+etCuR2xuWp7fMCFk5PZoUTvQJo14mmAkxVLuq62NoT99dU3Wvo5u0
W0KBbUgo9AZ2wFuN3JLtnIM+xBEigEyj5ZiWFfUSKfkMESDfDnH0s8lKXLIj88S3vE9ArCBvVR+4
oL/rFIuYkTA82QdMOdrKeiIwom9i0GU7P25ePbeBY+Y2uL+pRnEOa8bBWDG389A327IjJlDnT2ia
qtc+irRruxSOiWGlAwkzzTehHvh7swOpF2o6KxTF6Rh7rWYfJIm7BZR1iIrgp0LmASWGCEUhQhk/
emso31tkzflon7ocGzvHhdOkB+RA1BF6qsf0+D5oAPLMz6xI2i15z6o0H7A1zza4AXxKYzXkzzvW
AqHeTZCLH0ePAHutdxNZ4eAFYRU+n20FQslXO3D4ZnwdQV5usM1iVsGisEtUODxmS/B6ToOD7S3q
s1X/M3D9DIEyA3ijq6eAGMwc4KF/DGesGnUI85tOg8rU/hogDUbAfveNB5yvth2izs7GzFt1i9B0
sVeLDoRyp2DAoqkK8pHoxQSBT2KhdF+nanoZQ7u5EmrMtnM3IYqWtY+wl1+INDcbCz35szfpoEB1
3zo7tntR/N67KInvXqwFp1PF3bfG9a5lxDBrNgrDWFpVpxmFJSxUvw4AUY9V133F+8CAE2wHe6VM
pvsBr6KrQ/C4WAjEQaq/po57B/5hYpY9+lzB4evIqp3oRgB8KY73utH5m6aARJHFFYGKNjDJupXW
qXKrYmMldnsEul4AivMsQDd8DA6QmS9OTlJKL9DcQjr2tbQ6lyhPoe2SOD6WU2se+7ry/kq9N7hM
ndr6P2a73sF551vqLRAZ5Udk9NvcyoKLPgb4I1Zqs2Ol7p16gGdHCxwouBNSUorP4q2DcO9YBUEP
1dwxZ7z3Rmt4Sgc0ihxqiMkk+9YM3vJMse/WohoK51a1mfmf7RqKGDZfD5bP3NEbLHCMbgbQs/K8
gx/43jb0UF/TGPq2LJk3uhrwKvqmcTfXMWlTZh8/01zf50EyXdQZ+SaEop61OPhlLQ5RUHWu6BbL
w8jqjA/xUiziOWY+alfVrNvnoW+nhzZeRm5qXhm0z3XEVLeq02MZOGq4TR1uI5iws9Ky/uj6lJmH
Fb0nqY7OoVk8WcZoH8Y8Yv29FL57P3sdPLRWi/dN95w6TXIJWR5cUt+JdkYBAQA2dnRn2eazHhiw
N7yRJwq7xwHEFfG9eD8o9fOMQSWBPRZn3SJwpmUnwYDZS0YaqjCwRNNavK5AYP63UDryRT3apoWH
XYYRIqnllyA1xsxrCbPg1+Age74kApRZ3+s+tq4YbsGRwAzUg2Md9KCxpmCYWHH6HEto5Iqg9JkH
tbhrzOlJDecRaodv70ZUabbTUkWmYNr2JjfLTF2AZk6YwivpkJ6cNdBFnlncgcg4DROMFOBKD53Z
PSst/k+5GSc7HRPNeSuYuXAh8Fvgz/bOMOVwCmb3YUw1jalglz16pOYucVO9z8CNPuG1Adqw+BYO
UfpJzXGJ8dqfbuHzcEuUwFlCBfWss9JJeaAcz9XupZj4hAGw8pSdL73RAMderZRSAezpgxSY6ty8
yGlwrXyL6iA/Z3HJkD12zg7DbuAhpBQAwRXztkAxLXIKm/fC3poMefeDBqW3BiiA/9pwSBr+HpIj
/n1MgPWUzOF7iBQc4qOHCWu5neOMENwXvBEA7V2icXfR/02VbdrXv1nXtHftkB3rseYzCSowcbC0
VhNIQi08zro+O+GXIi+Nz0jIo8g5vuhJYJ3SQXmZCQIs9Fb1WJmL8UD8Ve2MU+yNIdn6nRfP3jmM
rIeYVNo21ZFVatUc4T8DxLh955r6dNXS+G1UWaWGVYCMYghleDFpqnx0bZKGvwcU6P2mABFkdXew
SXiD5Srtm3BEOv3uBkd7BbbrIo2tTCwETMZpbcHV52nf7IrU9p5gATiP6vQ2g+B7MgAj2HnQHKo4
+VwyMUC+MgJaWZJMleqc6hlzvjIDoKkox6RzQ+ZPRgr8xdrlQWdsq7LoT7AjirfOrJvTCFtkK1U9
cRrwxrWFX6jS3DNd5v9pO3unl8HPyVamYxGn8x3CH0/9DNjbdO3kMUDK5TFotJrMMFKYTu+ke6u2
q2MJDdwIYGcoCRJzGT9vYWq4A1LBTkiSsQg2zjxme1bRjwZxDkbxXZY9diFgsW+5/YZpWXvOFsxM
ueDqQhAWZ9N5jBbcaG1M6hlgRLggSaWY9OhdUQx/H/+3Sdqle7a8dvWlDLiuXgudbpMVKaUAPRsd
5LRWV8HOP0w4Qp6s8C1uQAr4r2MTpIcAOq/dGnCLhvEVoXLUDfG8u+lqCEZIcEOZyYLBjR2UvBfB
DdnR+SkkyfH75DbBBVyWNe+ZrPJLZFPeaKuCS3aSzWQmggQLi39vqAvQvm6royBUKsdpgRQyl80u
RQ/cOmjwevA3iaItcQRaA7BYe7IqXxwl3yVqgEPuT7MfQDEvF65ZzihbKz7R1hJ13gtUURrHOZuy
k/SMnJYrgyxi8Pfx7XIS6aWF6rSxnSzdya9M0JomAYvw2eLqdwwa9SgKI463heQ+nMFw/uiW+zea
kXPKUaOWHLAUiVx/2YxZIpPSwvhOqllWHcNS0fGfWX5TDu4zwDvjJH9SfgbOy2FUDYiT9NXeK8uf
clw6BnDMl9t4u8PSKHip3CfrYi2k0bVtLPXuiNQKnkyAPm7YX3kaoN2SoR6ndNyrev1N8MBSDMCo
uxp+HfFUJEeyarAxI6qclDHebfaS9L7hvEI1+NrDXNx7TcgdtZEQPbRJ8yr33k7cx4G4z2GuDYZ1
a4jQ22PqTnqruKQOy782RLNtvWlgh3Ug1E2wk9sld0O2Sjw+k41sylNghbpPXrnbeEWfX/B19ECf
yeZSQETg2VCOFV7vjC1DMgNEAOaM1TBGoH9sytEOjhQgkV0jv9w257QHDWVHJ/l7Y9MQo252cZt8
nkf9IlfudpWglm4KK512cq3lqiRtwfq/1RBfWTAAck/kCNmSttvjIHUpjBTHkKYLgWgi+jh0L3Lj
b4+mXJr1aZA9NZHPTQWGfSeXQn6k3tdcnzYo9C0RdGa5VvW9XWxDkLu8XV8zd/oZ4JVxyJgN8NS9
alXewrQND/kM0bnVpxd9GTrks53FtnOcgxkkMHZ8GxU6J0q4DXpCVpIX/+sP//EbZBPbK8jueqjf
et7uHmoyOJT2hr6TIUC+7x1y4ycbQNb4ksLlvV3cG5zij7fmD1DFxytokMYrIliTc3Mwwlyb97Eb
flW6TN2vV5hB8KI7LpTudXBR+6cME8uD/Jberx5Te1YPaDT287bJwms76Aowj2UcWl5rOVK2/rXN
68oZ4YAw2cmT0MfpgSkMS5flQdBHpJ1MONbr47N0sKuZDqa+HZBgO8kTPHbWcJpyi2VJtc+dAeMj
dwFX/uvftYv07Idghb3cAK6wAFLWZ2+O7119ATAahV0v8jYMb8uwLE+SVNe2gujPMiJZ+uzsfaca
wKykT06gMEZKfynWt/WPR/S2KfvnyhtOXmNu5Um4HYKtwFF5bxsSBDIWsmBvjih0n9c3fH2WpU2q
wfIUqn1/aADpHUMnOsg+Ux526bEe//ERlLrcNdm6HSP12+aH/VL90HZ7bMvKtv8eerCVI8GfmucA
rtwmBR5TpIDcehuE8/Lh0D2IpoHOQnXSD/hQkKdnXiB3fLB1jEGdx3xunx3mBqwPrzoRi1kt8NhO
nnNAKUPd3VkLVnUey+d8cLuDac5MJRpd3alBQeymR2BmQ4L3ILyDKV/sIs15qHdBVD46mBevN17+
qlRvr9Nal8b1MflwSDGk7anHflAeRinqZbiWLT2BvmTGcJ7k6stJCvCME5gVHrveh1a/lbcEVjut
svlH6+Aaf+UWIkqybplwDd5DqvtiC5ci5IJ1sZKeiYNDDYkXfMOY6J+iHrg7MiZ7ucZSyG2Pl+kJ
Qrmskaf0ez7pFy82soM6j3eJWSJQ5nUnGWQ0Ru0Wzm6Jeu4uLILbF8Bof0LKz85yQrnzssVI3y5s
GDsafs6D94RZnHvDLPuJ/erjeXbI5YlYBwNVU50zx62/T29HbddPEO/Xq1hmDiNpsnxmMjezdr4F
XUhIJfAC/gKXbDAT95AflS7k1qCcGOiijJq1v+mYyWQLvG51nFznPAHMIZ97hB6JRnFkbzMcw26z
q9sqKtKCgpybrt0GYbjUD7WRGAc5v/wu347Gc6s/zkbeHlTTeJa7ut5a2cq77kdsTNFmLAqU/qGQ
/71AWwcORb79Ur9N7FieljjSsHwA47/XMjuHnd/mwz2C7OYJaFp1EdbOEHXVhWfhdxlm2e3+yp1Y
x5j1xvCB/pVCzzQnr95ZEKSRxXAMHE4KXgKXEXyHQuC+5JLJnZHHOlCJPVrAg/0C35D/DubSYR3R
1zt5e6CX8X69COte2ZIu//epmKuNsJfu16FefoxUb3PxtS5bt8Y5wvaDCS3CDDLRVTr7pOKxKF3k
z96mXLKJwyav2m2TvPbfsPrbh1J+5x+zjNuxZe5ugQVcSQhij8GHXuavJEcIXctrMhfIwWyDyfyK
1grx5LBPTkUThupeut82/eULGgEG6YL0No+TJ1VmdGuxtk1zRspBQylSAya2TMLk31mLG0pS6n/M
ZW+/vpxHmDj3Y4GuW892Azz9YJOlmrfo9RYkob678kPM+qK7unqWaZlM6mRLitupl2mhVEkEoXkd
QABZO0uXtSpba7HexrVt/Rsfjo3yTx1CHYxhjJkycHYAAfKT1OXN44onLOOX/bcfP5dasYmUQf1j
Gim38Pbkzd8CiPZneVwjlHQBTS/3IOw6JDfkSfnnTTn6NlQBymlObpnuPlJBApgi6xLuAydECB6y
d92xrgFlhxRrP6kO/o9Bq/Pz7dcvT/KN7LG+M7f5zO1hllZPzzvyJ/9972Tr1ks2P9bloNtZ/+j1
8Q98PErRSGy09ps2IzUr48o6e5Bj/6lt7SJ7b/Ns2VwLuR9rVbbkuH896x/LGektHT/8qX9q+3DW
D38pWAZ8jObqLoTRt7zieDiTq6jm21pVXngpCKVAzoRGxOJ9CbOtxdo2Z3iCQr+jT9UabN46yXAr
J1+7/rFHNn0zACFECv72RMvLIu/J+rKsL9W/tq2HyXsn/f6p7f97Kn/OF3J/EYP2G3cuDm1Ma5e5
sHy41uK2kl3rf8Qq/qn7h7bbemI57e0vyHk+9Ln9hSHxrpoy/FY7L9zK0CBrUNlav9EyhqxV2Von
ZGvnD20fqtLP7xEM6H9oNZIISWFD5OPlJPfO9FYe4dumtEp9JpTNsjqrsoPuFa/r8A6YCtr4Wlfm
hUYudRn5mQsFRJSszHJvoSM/sNp5K8MD0X8kWRuUgf+mq90GDVslhiCjS1HOkDARf9v903C7PgqO
LPrXPutjsLZ9eFykKnvHoEkJWbgwvQZ1Nnedo6fzVta/CQADwkXJ+Ba0Q3S4vfFyUdbiNqyudblc
/1qVHeurK9WAQMrfw7fUP5xB2uYsATuhJbxG62B/m1jf9sv9WY9s8Cph8ZadLQIjxhIh+WPluHaT
Y6WQicFala0P/WQQXdv++Mdlz4dDBq9S9rNxDyrwqYZKgWuA9CBSbmggOZYPV4kjXvsqQ5efJVl2
kitTJn2enWbV2TSZY53kZV/v6O3d/yOY+cdUYe0qW3J7o6InonfrdAty5Q6iJ0YcIZOio5U9zF5J
OgY1F216kFf0FqeUJ2Cc9bj5S17kv6NatRrssc4mddKQHMzz7JwgEQxLHNKaFHVDtnKz1n0rUNA/
C61NuegOO7OFARkD8hr5sHQtOJq6fyecbYsEQKSiXSNXVe5LnUFl0qvirYzhmQifXF9u8NwiutPe
4pkfLr9c1D9u0W3pervqsmaRzdtrHpGcnD1z2stVlj+7FvID1qpc2A9tt1Wd7PlI5lx7yu71X9LD
UN/aWOttsDHEKi7I/feuiMejgRDgXocxSxXqGQKkxRmfSfZaOrkzw0GmZ9nrecA89STBu6kOXiMt
O2rLOdSkzu7LoG430mvusvGkzKW5U/sMkN4wFJsm4lWXwstcc2t7ADw1MEXXNHEPahRa+R7JIAyX
WdnviUqCGp6cc6MHzSOcLHLNiMZCPM8c3Iti9Zr649uCaH8JkIF9gX9T71CNG1HloCptGYJHWUJ6
oh5RgYjtKn2JPQdlQbO7n2K0EBxgCwed3P7Rs/z5Ka2aH/AdT72ple9jbuKqlfpf85IpeY0P/MUP
VJDiWfPWe7P1zSNaT2bXD0g4aC3qOMOwCZq6/lzPYHpZkpefdDW1tyjqAK+KkO1Si8UWwCSUPOdW
hX6Tqu4qJIJRhirBcWPEWD2Myx5CSZgJDDgKhIl2bAq7fJinpHqQLSmyonDQPctzhIUJwltFHOzK
Cvkhfxq+mCTPjq26SPllamVgR4ISx24JAG9cn5VbXMSoXqsQPg0fI1EVBcNdmxVggrx2YD3cFO4F
pAbpNY9ge4vq19RP0dOwFBBdoidfTb4iq6mcpanMMOlGdxFVrgLhM8MiW+METw1q2E8qmdCnVNG0
7TSOASsIdsS2B7QqtbmWOZaieMhupmHoHrSk8x7npagzYHs2zxbsanqsO0I9S7da6eCKNpCdMSfM
5sZRRxfG/zUl0fxwq4HmQPnX4Zlbj68iy3tEZSbaVmG7QffU2DuaZe6mqcnReANMXxiaebEdoM7A
WrWdbutJu8EKHhkMHMBLLyyvFVS7a7MUa5Xn85gUxFAHpI1suGmlfslnMzW2mmloFymKKfhPY9FX
ynbyYLl7YUqwGVGDt94HMOraY/8lGfK/DFLp4MKh+/NumfCZQSaCVigqVGL6+Rfpzs9hnuhfpiYB
rYAgzlswZsCu0cF6nDVyydaUWHeVm/cXvY/bU5rGxQO3QIPy36ovzajwcGWpea8a/VuNatC9GyWP
g101UF+V+iXuSRw5iD3upSo7SIV+Qn4939fjpse4YzMt3WMtxZQvBsu1HEcGmyZHgXbLmLH742Ar
/+qks3knp6obU3twvPAEOQynzgxZtAMfnGq3/oI2SH6H4Zzczlsbc/vYdO0+V5G12fpYLPdB9opR
4UzQvmhYK9vmHUSL5gXuef9A6PgsNYx22xdM6yBDZSNiTUsPaXOM8uNBifumuuhx4RoIUBvaDxGL
ZVOBQXdFP62/1gNh5TJF7UR2OChZnJHBTECzcSl0U2mPiG1qW6nK5clSdflUOWDClutjjyNAl2qZ
6MVHe/x9+3fSJPePdlHDOVuuH6rTIPKyycOfnmdmHEyUU2RTiiqYYbivdXnaxhYJyT8aZbfs6SB3
7IZHgDMg8IJhA64LS4WyYlDS67/qOghPvT0EaLyH1deyPMj+eAjrQ6qj2lTNikPAWnFxCyceeG6C
KLh2SzEk6J64hn/8Y0ffp9jJvAe+He+hMMR35ZjhYbgUsiVtJqtsLBtsFNViLWrwG/yXjnLIrfd6
dDdiDvj/OSR1B/AVqnb8eJq2KxC5fR4fSpVo4PbDr5Pe8kemotSba9ouPArSjqbVwoBFkfI+Wooc
gYl7qU6+j2Jh5A+Q19WY4Pqyu1RRLt+snWQLB707PnwdeWQOjl2iKmFZeXhiTIpycd4toPgoS8ne
D4dKVf5wi+royUEI/Hao/LU/jsh0c9+VADQ+7lh+1VTGkB2f58L+K8WeFOTS7KZ37VSld+4YATjR
UN7sMvKMKtmKfVKE2qtahsPV1evveaipr4NdqK96WD90DLAP5KZhuiA6yNevN9D/cupWv7OBlry7
GacimVPep6gZvEeV8hk+cvAoO80yuPeL2H6SfSCF9ymEupd86TnW78mgmW+aHxWftOQsXfjmZK9q
00C/fAjrdLr2gZbej0uBuJ8+bMykZtNu5g1jNmi8pSp9IJqSyPHdX2oy4F7qEruEuZS+Z16NjrZm
tFupGn0znAxcU3elaaGIv7Gtrn/BxgrpImvU9xGEyvemxxZBha93XPiV70DByp2d+eZpxDLzqbTH
NyA03Rer/Da7jfvZUtz2kpUR0km23n1pZoAUqmPlT4jooKUb9r8Dx26/ANnSd3OMi7jd+G8a4DM0
bNsBvCdbcdjuZ6xh4Qv/pwla5N87P7TplgMqNpuv5eDVe/zaShTmnOItUyz70qTdhOZ2X7zpMKZf
sH7fyE4FGNsbCIzPMHnVe2my/Yb8gjuUR6mOqEmcNW9KtlKtY9d8msnSSU3O2A3qvYrWmw4j+i6Y
ZnAJhRUadzVaMdCiax8VNju/J+gedzuweMh6Ii27r/zBucievvW9vakNFs8dbiezz8iDYEz03qtV
v4XjE12k6kSqDUwh6u+kamNEhA+k7l+lOivTN5dv/oPUpj57YrzOn4wYfI8/BqcwGpTnNGvV+8iH
Rhz62FUNefUE0GeP7ET/XHrtpyRu1TvACsOzrre8KjGq8lXiXqWDtKOLeCiVOnuQJilMVI4iGwJD
3ekYrha4x2Z28CzdY+hoT7n53DTFwe3cCsPCeo+MeXlnT05xF3WQ5Rax4PJOUSmarnKRmVWnXez1
iI7bUfMYag5W4JP1hkJY+kW1Km+PbmZ5kiocHSD1evFemiOSlEYPlmDppvWTv0HTD1RNPuKurLYA
xav0Cyjq7Agd3zno5D6+2JZxl7uK9WqGmXNfJhYAi6VbO6m/JtCSZz5t2j3TOg03IrbcpZi11N8S
wWvA7/6nbe0iW5bS/qp6XTv+0/F6CwCms+PHepybh1GpgEsXLtJ3oLpMvkS/ctX/ZI6D/d44I/pA
uV5cs9CwUTauUhBxw/y5r9xn6Toa6bWODO+vusnVnVvH1n1aehiw1DVqKejCfoKO9ENB/GofF1sX
2NBVLXmp3DH+1mkAxCzDbR49swsuiu0kxygN1VdUVeqNnN6Z/1JLr/nRkTcCRmTG6DBOxomYbYnq
bmk9ezaa47zuDsKWWr5JsrpAGReNqmvJmHq1y3DX+3p8qREn/3vHrY/sLtdWeCSAn5Hx36lzoMY7
2R+Ce7zK2WLHpdGuoBNWjnm+VWW37mnJeODVjm49A01/tszEOqr2AHd7PYXlmHc28PKLE1rKPtUK
HVuqwTlZ4H3PeN00V80wnYOdZNPThI/Lrm/V5hNvowr0x3W+Mnd+RptH+d14b+6QMCUdC+vw/Gq3
hfkDTiJikSbjPE/f/zB2XsuRcsu6fSIiMBN3S1FOZSS1vG4ItdSN90zc0+8BWmvpXzv2iTg3BK6o
EsLkzMxvfNy0eWojUgnnbVPXzTXRu+YgjHq4iZ3OxN03qLAlkDZ8LJpVefChzNQrsFhBH7wl4fiU
xkL5o9Bp+f1FeaGBiivNrykbPiJFsV81q82hHWvzQ2TBBidECW+RUDv7fIGKq0qQnfosMfekA7Jb
BykQPc6tSf6MB5kVzNEbD+B3xIfKlx7ig0x3EhE2QXgaOuJPDhlZl/1jiDVH2/3qJT3LcIrbR7dj
TCj7Wrulb0PSnoPDEror2ye5FgQHXTfwoBrtBWmgZrjFaTI/rXO23VACBIFwkSlYF/xrfmn24D4W
mfuqTYlyEb3rcg7A9zZR1tysi9KAPFfYiTzqSQ+YSiMuO8qKVreyddynEEG6Vw+ReunrKniKm/lN
N0P9ui7NSwe4rZu3666uZp9izQzu1qWoD/ddVmW/RKkHT8FMLbE024fKsO2nYD8Guf2W8Krcd6Pa
7e1uCN9Lfd8MjfVe0ZGFZU7dHIZwKF+xudv0Zuz8Yhx5xuShvDaBAjw/RLwh+0jzvtctG+KSijPO
uouSZdwDO5q4iQCvGbHxZ7U7NIGpRXYon352aI3G8GtLmrsBS8GrXCZcGJPf4o3sr4vrBgq25bWd
cdvCsvpEsxPfHMqa7gYMRz1yd+XVWCYWKN6ToxiXwq7nX2QBXmUVT+9TvDR6dOg54ECB3Mv012Qe
pvexic3NuKyPl/X/vb8Dculn/8AJOA7taZs2dAC+/fv4P+v/X8f/7/3X79XrAeW2K7aiMJPNwID9
vhqm5l63hb63lnXgMpr7dUPB4Pd73boLoMj2vlrW/a/P8uYEZ6W4+0TnnbhOzEVt6datuuPKyP+1
TsU+2i3E7me3deOYuK7XNOgNwupWyTsTwSSar1FrhnBrc6/7PRwbPx+18nadjIL/V9k/657W1ls9
StVzWCPE4yG1LkBoV8/dMlkXLUNBdP+9nNd+z3AN1uO/t67rfxbXT6zrYNudipiGtp9V30f6Wc54
6M2jc1txuj567D8gkrlvKXomLqqqOLoBWlJ9tH9NVu9+GADoyBa6w63pOBiOpvBWykyNqb6iJkZ4
fGwrZWfo7vwCkWHYS466Ak+fkWUd1++Ictr5+rozLzhhu9dAahS6lmNjXnGrc9ae6BsxcR0wjJ3e
duON3kQwuxfDndVR59tcx4xKxLkMvtYN66SH1b11aLJCid7bR5GJCrhOF9zndqrcA4iWvn5wsRFL
5xmmiwE7Bgi5LTxCEHQxydjslTrv9wz+wOIbf2vRvYMYGV7iBCf4VHb9bdz22kFNuvwYjJm4RqGO
J4ZSzc9ZlP2l6TD/y4cj7OBvFCGgY2H9e4+fzN4YZXity7a9L5eJoRIeRiW4xGUHQ1+kSC0tG2ZX
XbUMXTzIZHU7uKW8rvuvu2HwtMU0csIADThNuniy0zKPl2yf3ofAOvBVa7M7oEMYRJgYoxlSHXf4
oDVXM5TpvkZac0lzRBXGKOaz7dBZjDreOtn5EB9LUMYnV8TmkbRHeeNO83CT1+N4VNS4OuVGibFP
0MfntA1APA22c06rCa/XhiRJLNNgl3SdigOD2uwctxwRugJdBgDV31GfqLZZYsv7ANoT3GB6B3ni
0A1U9/3DLLH6wdx5fIxN8MhSeL2MSEqFpfrUUoPeRKNqPI+OA8sb7ukL3jO9V8fTeAnwoQJBXWR+
PUUxJCz4cbybEHwE2fw7bZ1tgB/ZK9XrFq5NvGjt5/iBXtK/saXOv5XU+E3iF3m5GZIoDx19l3e8
nINB7PvlCE6Cfwd9YBUWDyMDKmsC0kmLye+SvkRdig+XXgOGgPlwgo063jUYqS80/hnoWnNxzUmC
QuYOYGRUHfJWAyQDvG+8JtBaCMrHQyGU+DFQXPtqa6hpVyP4SPRI7sxgOPTZML0Ki7GTpoWPTsmd
ok1FCTZAHV9jGgC3YTX0h/VTepIeG2PQbgpbG3xyieUNiqCEoerSGWy6GHIEnfe9SkwAEddd1rl/
rLSWLevK/73lZ/cxX/mEfMHPcdZ1de2gQ6OAt8lxDLyaVYeVY6fIZ4mB5c0YqDn4Ck5JDm+bvOWA
0mNZhGjnbqeuxOdyWdTFhGhJmOVxXQyyRvNQJyYeJg+I5CybQcEy0YsIv6dKTNVpdNMaBwvm1snP
Puvcug6ncfZudVqUhoJurP+Pz80AoyoE6v917HXxH19t4yNwJBLy/rHu5yPr949xNd/k2Ws7RdEj
z9zAKxPbPOoB2oq+MB5U1w72xhApm7ng32y7ZXJn1eVhXVo/JAz3oZO5ezFN5QC6aL66skVS2BXd
Sz/atWcMdvjRhcojgiL3S2jarnB4HMAB34RaocfsAJRX5slfkhm30EGS33XcJLx22u51sbvfpKas
LuS5TyoQ9wtCgfpSaHW0A2c6e6lQ68vPhnUrAda/9hNY8pSdvVHlMy0yODcvR1g/su74s9hbo+3Z
Q0PN8j9f8r8OrYwpeiE9eM7oUQWYuXzJzwHWxWxQDxS/khvfGRT7LMcQAyKsQ3F8UfoICYlu3wlI
jneZtTx9tZIOAxE53+tQ+mKplDkHm1TBxVYxLklUUP/fi8s6nLqHS7xM1nW0YGpbfNGogixbfzas
+63r6kbNd2LAFWBd7Cyj2MZgYXyZTKT36+Z3jHDBLdXmTQsn5G99NT3bFYP2ZmqDh2Iuep9Wsf5e
lwk0THvMbx0DqEoCxO0ymf1wKOmqheAY07OPbdXRzFyYIMtTfLDV+Fpkar3LGeveqbB2yRiQvc7M
RiGxXuZP/LpoQ87beUktCCjmLMQ7nqKvQZtZn5UZ3KgkMkNIOOia0iYllH4qq84C30eSgYKG/DtO
7jkoivLTaJMPRZCl5mlJAz1dQ6bZ44YlQC2YID3zOR+egmZoYZozgFi3jnZUnaIcKeC6tcDC8xz0
c+utW5MsyvG8hCm3bp06K7s2inhPlyNR8Shus6Z+WLclwiHnBGiJmDy+rTpVuSY4CTEfmnN8u86t
EzUP32ZdrY8/q9Y53FAjP8HH5/tTP1tVO7f3CYUob11ntxG4SadFdwocdPOz38/3qEN+aUVp3QSz
zr5zgisVSqSHMXUrSkQBxRMt006uI7WTio4KzXqs7bMZVMy6YZ2MDtSgjbLs0yjKVO9+PqMFymc1
V5Dt/nOYf+xi2gkasvXgP0frsenY9PZU+d/HXTcHWcJX/GPP2VKUDXZYwjcsFyHYcnhlaJAIomD9
xwfXDd9fuf7AKFeDnSvE8/c6Y/0FP18+uSmXYGBL9dhGnf9//k0/e//ruNpXHsJt+P4Ny1lY5/7x
Y5cf9/2b1i3fXyqr/DYB7IpUfG92jnoql93WHQLRkOZZZ9ct62RaT/86KxwJumH47VIRuihy2BFt
YKc2tpc2jetNg4FFGCM1C9viwyzbCYYePY29erSiYN7brvxDW+7kZ4AV1fiz11OsI4WFH4ULH8wd
5DHKuq8mD9wdMdPJAWEa13rsa9a0oGzdT0vBIjuRntLwIAc0K8DhOy45xhZ3K6dJnxlnHhDhPYm2
d72e2w6ux/TYBDXNxfJJC0cOhswPInZ67dX2bCfoL2u6nkjobDOyW6XQP6JyOCtUPacSS8QJBEO1
FPxKhaJDit73gI6YYaqbnmJFu2+6VLlTE4a8FX5Gd3VwEsQi2Mstq4axRyaVpZfvdRomLt5cDvnx
51MhmTw/b0Au4Zuq3K0b0KB9dDOKq7rrkXLOD2390GZiuBsIhDq7gYVeMCQfZlpGgJcl/JDwSakw
WcEhB9uDWtqQHbrRG5GaCpd+QzO79tqIA9gymbLgvhnQ8eflyQ4Hk65/JiXZ4g0as3Gnl7DG1nUF
BIb9jMsaCdN/r5MzgQRIU31f46JXOmZwmy8TcBRuZdd3nQWuKevg4ozEMHfzMokzozo4kz156yJP
EOMugUaBYKj9XvWzvrXES2x2xs26ylFqHS7ZOGMX2pbbdd06MfRAp0wEs3Hd5R8bIOYZU/v9xetq
Uy+p705lcVy/eF0XRINnuZ3hd1NDxXr5kevGOFWLk2kBIFxWmaTVr7at+EMYJfdltS0RBN91mhbf
UzP/O8Z1cBw04wKIPDuPmFXdrRNnhvUP1src/azLpr7AxA0yf6oqiYKkMTDwvJY3qZmadyT7ze/P
ytjazmWA+1HUtbhoOQzaggyPodmsnP33Mg5J9a4pM7Ghz5ftUWXqpyV4TlrndnaJDvq5plZUS3Hn
uqlya8ancFkw4uRfk9Fs3iRZy5tJZMuwEL0P7n80ZvzsN6ZQjrKZR+96IFstLbwr4jsM7+S1Kif/
+4qaqzik17jzoCK3t2WTh/eCJNm9npQPVRCOp3W3dUJIpnvYAlWHdXHdV4Oy7ps1nePrp9Z1KCoy
JAnphTHcuHHV0L3LCsO9g8s93xiGfA+DBkrIsl638x4nqcQLEgfl/7obBMwjlfvosu5B5Henxppx
imeuv3KKu4MSutYdYlH7DgexeqtFDl4G42zfrRu0DrinWlGcWRfXDQBTxLXOCBhx3lAgx0YdpWTD
2PQxz9+0N88/+0bkTjEza+19ptfJzpnomABnGd1XqCF87FnSrWFDRtvYXR3sDNeAHA6/5R7Uc3wv
uhZtqJGSPxjJhzpGhqnQ4mWyTohdZtyycPPU55Foowqxw1MwCwkWUl8AePhfc8sifL2XosPLD28N
l/67xVolwBz6Zp3Drjmnfn3TLSohubQwrnPrZFgbJZcJg1oaJ9eVoGvl3tWpeI8JwJdyeoy+G6+W
Pm+VsLt5VfWZNEvHKHYRPvxMiJGROqzL+ap66EX+IhbhkVyUNM3yE/AmQnlkrfojswbsBg2SpADc
3Zt1otfdOGNw1Cz8jf/M6pn7Gac6DIy2APu4bu77GYXoOpuAnQH5nyaUOQDnU7SDsvd9xpwJC5IU
zkjiWJQQ17P4vRnYy2nJyuxhn2B3gMIM+YLYKpOhILGTfyYpvgJoEVlZ70fsv3xTewjxdbwpZf9q
c1pPMXZgu04T79Ek3O24dNWmHKZ0Tzxx8u369/6c7XVu/Q9Qw4q2IuRcKbiknVSp+00aikOHUduN
ZZTV0WKQkNZJ4ymq3A/Cesr4q01zRKGPqEPlP8wloDXE5A5A+lkx/aRBxLyI0oql49pe/lnrXA60
YVuDBeG922s3LWSLsLYodBkVJL40G8//ODFIlDlvltuCULS1jaLkAfl+Em51ZH6KPFK2hnkuh2a8
aSNr+J4YIh5vAn05c/n0nmt6fYPkt75xixro+DpbOG6vbdfZ1Xp1nVsnqR3UdDu50DCW3vlysWOp
jBqBDkHH/3lhVa5dHOMcEMCiEV3+zHWy/sE/izI3IMto+GYGi4ZpXnoU19NRrprTdbabSXgVuT35
P/+Z9Tr9WVznXG3A3goBLw/vEk4gE2Np+/uZmFJEeynMU7r03q/XwTqJl8WBEsdujtvzuqoKTMwd
QodoZLU16FdHA0vp+f/2Zfkr09oG91GjQAO2qMa+Z22pD8cUyBciec7pwoeoBTYG62RdTGIoxFqs
/G0IKYcTxpCdN7d2jyuKkown2yl9A5uurhwnL8yx1o3wp/ZVp2YUo6vBntzPl5uNj1q1gHWJR/CN
LTGcQ0o/UTrf6nmPbjS95GUdeTDKKJTOVXS26IW5hIHcUG9vvWHKr7nGK6Jwa9N3oaye1Lrb8Mio
KKGTWaxqeQQ3sAxtZ/Ue9b1+mAcchCwHT1r7pWu6YicowtDFLnu8WNpwF3cYUYrCU/qc+ghtgj4v
XB4aya3QNWszaZOyDZQOW5he38H+B083PxkiOxZVRf4OS6K4FW/1UONZOGU78Evx1kToV3byHIWN
6vFyRJkclaXfIsiI5BnwK/0kCSVdRaX0GiYkVdBSbYCyxbuhXjyiO4MuXFIUFKc3c6UP+Bs7rV+B
qGgdco39+Le1OTFO72KVwufn3j2HU5psYgy2giJR4ZpiURprpKt7FfCtkUDHxzSz7v8mAYpslU6q
zTibzj6AdaNU3aHTI04CHLpYWJxpEaEVbwdBX8zw7DpL6hIjSOKx9svm1b08WzQNdoxtHYt0bygT
QmCFfn85KHsiinlD/fGd4DnaOhP6/UqxUthEtOk4M7GnQJvjgEejfZM/PCzc6ZA69yMIpAMVT/VM
My3uGQ4ODGrBP7pCpYtmXoYAg53QUfHakgLmFKqnSPnbBXjLNONluYL0xOouWTT/Mdm4KVpelDWD
bMUOrqUuP+scOpLOLbrRhh6zpmmg3hjZOOaoifBJiJ7LtMUB10InhoLbz0gnGAJR+Jyq2cbqFqQI
rGVv1LuXgPeFD+XVw5cZf9CcEo7Dd1m1G8OEmPsNXTkTRC/zImtll4dtcD9BXJ9r53eV4aoXquHH
1Cu7zmEgOGi9vwSAvWVEJ3rldqYbfSlwWL1yxJtYG+dXtyZhQQJSU/7YWCTCNTLio6GRyXMT9R7i
grMxpswPov5x0pwdRri0j0S0YilCpdrKCElJP9Nak7u5HqU/RVm1U5znSCkKz0zyYNtkBfmZvtiZ
llKe54gDDh2ZwVjTbsMx6UBTTkepfjDyjzbuZPdb2Ty0KVatDX5d5PO3llu9aV0PngVAkmNgetz1
z3TkGsCOkmiDi2fuEQ1qmxn+qudimOp105h7iR0dTKGoXg+yy0rEMyCxWtAkCeYrIz6qVb9IcF9x
IIaqmjxoRmiybXoJ3f4jCOsGqFP5lcyvs54CX8uiT5pzc7/Vn7BQfOrpl6TqAi11OLkgU5faRjdK
xyfXNk7SJmVGE7AV6H9J34Awsd6SwbyWI0X7zD0Lnd1ybbgYKtE/z/Rk2+M63FXtOZglBrLFtMee
18JdtogO02+cs8lXP6aFfNckhvJqN92JhMhfzguutyQRiDU6hT7BE7oAMinpGQZsGHJNbJpSAgRL
PnpOktdUmAIrhnKsRoKsSGj1pttz7lU/s0n4YylwMqpdk5vBPd6G3ZbSTrIZa/vJGnPfKCQPAgUM
bZa94nGf+ZpLwbttuthr2/yFflFEjh1j6DGN8Uuie9NqMBJefGLpjB63rZI9A/O/B53meO1Lb0Gg
q+MU3f1wdGL9q1TSrzzWP9vawCywgcyvMoYiw70vBjntnJxiQazRy+5k9BFFU/iqkQUdc2B/w1Q+
qEl9rZdEVTEthdg/RmtjvTDwgyNaZdteeHDvmu2oWIvcubrto8SLS4tsydKoW4fjsdR4KeT0CFnA
+2C98NS0wk2iHZs8vrVpxPCqrLzmafk3N+xjXVsfbczAaxR3kZPlvlCzA40q5IOCDr+WIUBX7ww3
HW5mIahqv6YDfSuNBCLP0Ke+peBGryvd5ClmMfqBoXw6kI2ioKcRPTa2AlMpvbOt/TQ2j9i8UYbO
xZ4swN6cyWRGxVMxqjuBq/fOiSz6h+lZiU0uM6V8ddUyuek3YeQsDLFfvRFBG8+ep7nLfPgzj1Ez
f5aj9aKX031vbfTcqndWOF5m0JypBXmuxX9Ss6xLCcbaKVs4g6VORU20xzQIaNO29kOs+E6M1/3b
FFfvbpg9WpU8jxY9jerwHHXZoaUHJx25JpKu3YFkA03TnyPAgTS0AUZrMtNPK0bgSuMbDfcnVHkz
O9RtOZDEnWDGwYcGGoB3RWi+T934jjd17tmZ8tQ6gGy6WH9r8/RzAKdn1OMb+rI/tO3SF2vs5z4+
SpE/TsjIN5la/qok8PIYDlOf0lHN+XgQmIjtS8oA9PwZ5I7aeU8BEphaewylvMfTCA9Bh/z40Nl/
WtGCpuANi8c2Vu+FAPkLQNlTxIDlpVqAbcrOelfcp6B5PG0ezK1w3f1ouce3vAXQB23oWI5mB28/
pVl+oj0iwkcTN/YTphjlFd0wLXw22HSdO7IKyOyQFe7MTzXvzqk6vEp+FEO/l5gmDEif2bPbKCee
fA80l1WelDanPrxqONOXpr7vkuEwlsGuPbRDsWs5LTwkGPlTOxw9ansx8f8ACtiurjFZqkOHn5ra
Yiw2uue0hPUpjZR6SrEbYu7ewQn+ZBkWyin9acXYvFiyO+tudyedbIOfw33Vhe9mzrgRCRnWDUP2
ZqOph09a9htKM7g8CKw/Z64NKgJg4wvChkYbiGjGrWOoNBjLvWCccXQZLZf5FevRhjggVslVcbvI
F6sjqTxnzujB4bnNkrH1ahsioCpoODLy8LG0sj9VNzZe3mWDX7sSx0hEh02kHnvV/WUbBJFTBDm7
CPuT0RJlVzJ4lx333Sz1nQXM2277i0H2DnJK6oO4s5SMamgdgBKldwrk7gsMQhqdQlJoBrnDpjc4
yTanEcuTmQe6lvtSt10E/47j9cmQ+/lDm8OI6lNF3ekGzIa2iX9hAN8FsO15wRFJ3rtf6ijlWQNE
xmjMPDhB96iICeymK99FB2l8UmL6XuR707q7sAcp2sZ4FLup62ekCBoKHBmN8X6hKtw8BGG1SDZ1
SEZAqmpOxjo95HPvHDGZfLFj4D28wWVffWkdsfE0cHuW8HWS+CyUEoe5AYZiwuVSx780Hj8+6iS6
mvDvmeP6HMblX0xGI09okrKS8RS0DkYlxW8Ncp0zN6gkNBzBgtjBn7O4yLA+WQSLYVdce5eiIf4i
oK4uCIieibWfHYoWGzNcvCL08XMyGQGkTj9eHZdXjTX5qSMXh0He5hYGUkkLR7V+SfWau2PYWM2s
3pp9PhKMZ6knHGIwK6NvI4z/9uSzu5NZLoQsc4T3Ng5PZjlsNd0cCawwzYht2A6WvFOGsTrGSnpn
hATkeNIWulnsDTJTdT0PBLRRv0ekbbRW7pMQerKi8Dd8K9ipKT17kVZzB3DRKH9J+n3EZXoMLGPE
GbijWnnNKzBmIO6Fl9Fte5jNsPFbiJjukGyS2bw00qU3Vf4xlRusls8xxqwFSWiAj/TepdUWKeNd
0guxU4v6DcjCjSxmiM/lgmh+rwXG1aOrIdYvo6dK2ERC9EA5JAm8Wg2JO8sYzCQt6IWzp2nJxBrS
HjaJhbjHmlCFmB+JBAHZDxOe7Za+E8b0qKvWuU64AyPOcCowlaAq+ce0g97POojD+TbSrH1sje/z
eEPnzFNGR6qHL0i9zTXOE1biV5QYtI3MjNcttErdtKTgzRcFMt/S27aBHvKqtydF21kYHnmuqTyI
Uux6ALfLQ6r04KAihZpooN4vdDncP1IebIpxAh341kfGb91Spl2g98CSkZBCNGR4mmXg7YgITZer
v1TQDhCYYJsYoV8hxu/iCEZSavw1rK7wrJF0vwk1iecmKUQTvKCu3seOqkOVs/0Ul1NPcblKbFP/
IOHyBw/l6tSnVK11CvcTVkWprv0C2Jf7tMogoDQ0X01Lc/nANiZH7Os6hX0n3QsTLq02jgdb6x3i
gKTagJproad0r4lWg6PuTkrM1VY2wmuz6inJCuRI1g1gTH8uiZ+HzsXVlySFZ2XRfsBxHGrnfLVo
Ya/E16S5n1U+Jz6NbBWXqby3i+HNbodPSKKHeZo2lq69l2NsQkseQPQivgjGxoRPMhQb6iBqJR76
1L6XrYMsI8kvvSMpoNQqhWz3LTE7HO1z4zHofkmhguqGIYqDGI47qh34Y1RcMlOchWZx64Ydfk7U
MRrVvq0YdfRlMfhRrN5hOPKk97hiurLYhdH0KwrMnl5A+56CCgYuSQCzeX513F+OpdAkoi8svrwb
N12XEGATYIKvC/1EL/0Jii02517fSOoN0V6pikuRPYHNcyl2BgeuyU1TRcZ2TDRGYr3GrnpcbBXd
MjbOTRsC7CTpR+8C3uCupOeksLdDrb4qWUapRer7YIS5NwaY4WVg0GpbbsK++4xqWu9N40h80RYZ
AcZgeyZRJaOv4VZNj0TSJtThDJeq2N1oZW/xNfghZK6yCejNLWpD2zhO8jXZ0WtEnXKaZL5RetiA
iatPR3t6KUWcbQN9nwkK0gU6VDSo4dbCB6YU8jUtwiVDzcg/SPivuVaz4YVAraTRyLTiV6fsE0Sk
k5U+jSNvbxNX7101EHL0VkeZsKU8HGES7douDOWvKsAjI42qaxdGOwMjkZ07jacq1X9nCoLdKIH8
vvCG6u6TjqQnCuLlTqFHxau547euYjM2dLmVhqG9FtPOhQI8TaTb6eeq/SANobOVyAJrlAgZVa2k
RfuXBeRC4virDLKzaitAzZMKZ6HApPQUt4cIwIZH05LtNaX+NRhgp7InzbKLfVhq77amHOx5JH/i
0s1jVF9lCeoUXvcXvJkPIuphV+vRdQY5DNk3TTe4wUIhmG+bCAvXu5G3KbcigsPig5YYWr/7v/hb
XgMXi+WYZ5SG0Xne28+uNp6mBhgJnDm85I3mtm/ER8E/CyTKfZy6+l5ZLJejajpnpgr1PS7kLo4Z
p6nE/lU1PHOP0gZCU/3yOLS2TTjt+RxVcBkCvo2O2Ao9pZqu+Dhg7Z8RkgbeUAd0D32540vtGC/k
th/tXBJt0phqznScYV2NdOKUpS7DVB5RgUHAy71Jky253rqhveZNtfT3WqOXKqdngoTtr5KT5xWD
ca9kKSlDYbz21C21cOh93H8WnoobniNTPIazddAyAnQRYsrH04kIANIeY1hHh91aS4NGY0jCJKzu
3Ci8r/7w4A2o/AwoK8eov88EIzWrQU+TDNiiCPU1ajBqmPQSP6jhEQBptqOH6y6x+zNlBYR+SnYV
Wdj5DALPw0JunYwH7SMsnA9bts+tyoWZms94XzzoVuGLEJ9CLIChgGMkO920DXcLsi46xA+tob7K
zvyt2D15ZTrdWgPvukQlGZPw/rfn2EAx0R9reU1rOOA8AGiDW+DN2luwDF4dJTzPkApBap9T3ZpJ
3LWfVT3ualt5zrAk9uzIGDZDSeCtmnQzBFwtRDGyKF2k4kL1TJHdlEH3uxBIKCI5A6Wk/amRD3Ym
TkZutRtdkcRUBe33KoDqMVEUXyz+vNLVtkjBsaJPys8ojw6AK26aONqpqfkVOQ15qoYqIE6qWCnG
e32qrqmFoWhTZ8eqxzJVqtWWrvCPVGtpF9Vx6DbjbZJSeE46+t+CAnCwueUnnGR0a8cFTcLDuVA0
+E6WFnmIHoPB+BV0SCiC4O9cKI86VkKjVUaPSvoOM7EwZ32jhCrdWIN+nWCP+UanfdqyO+pu/FAO
VNZRAH51wXKyo+x90vqXtEBXjdsC9KuSvzkerlM6XMqE9rwg/CCE+MBYNfLsst+Z1fQuq0WXp/Ii
V3KXjsC5hD2u021HbL5kKsc9VbzINyZSs2qsYwCvk02I3l0TR4q0Lc55hp1Saf7KnUFQQVfe5nA4
qzUIabe46DzChe3su7J0NvkA5K7otvEQv8ZZIzZ/a7P6NI3sd1BV9Frq5X0OrbGzcx4uVoPbktmB
xzvNxbAN8I+nywmttlad0Bk96EpPczrKX1QWh2kASxjhDZokKkk9WfRcjfScz8LwVWqqMLhCtCDF
sFE33TwmOCXG6W4O7RMKyg9L1O/ZPN/2cL4oq1kX7pAXK4XWpkjfLUp6MJ1wrzfJxh4kDccKblHJ
fEW8dAO1dt7XprE1wRvw/tHwo8w2js7d1c9qf8DTAYo+beCjI4Gs80dVhvtrtEne2ORTPIOIjqu4
uBjZsxSpj4HqXRN1r1FPCXy5BOcJiykaS9RdaHGhoJ+4zlmwJyP+GtjdlcztbQAon1ECOrSs1ra4
EJ0ykT90kf6Wj5ZgoBcR1qKnclwoT6LjxVjED2urQKiSlCF5XB0YjT1gqv1adckno99HVKDdEWw+
nspz4KN7eTWrc1MFb4QH9GNEhCgBifqzQiGn0TBbkZOZbp1cP9BlRFovmQxChjrEH1I5l3alXBlr
vow5ud1Z2jv8sgu/NK2BMf3o7vIZFM0ssvRQNJeiVCgQcICtkyqfjHu9CS2EiAPnMM4KuskcZCUm
WeHohDd9PDBohJxAbV/ZVImJbfFk7qc2126UjApWjRKBSoTNQM2JVOQZ2n6a3PqIPC72mgkPplEz
8l/K1AKNt9N2vy5+rwNDn3Bftlng20g4APFXOu+qDrNxOy/xMljcn8ZXR8TAuDGwsOxx2tTudCxt
JOmInN4t8siaoP/UNqRy4O/ZzRqBqhQBmT4g9gxtnuesafc9EXoz8A7rGxKQcfeAv/CH7LJF2cXb
Z1aGo9B6d28Hf208OzdTpn3QR8a7pqXdLVFFiM9x9qZIgKqlQWhvDdqfoHC4aYiw8yD4bSRCbkgR
OT7YAOEaQJzVgr/J4rHk1DfxsIRskXKKbHr4AvszcvXPvqV9e+IhHMjgCIkZQDoZq87VX9wU6Le5
qyblUi9fFy8VGMOifWqAfO86z/DzwB4WOEvMxaafkvOsWr/y6rZKRO8l2fBQhFSfM8c5NpUgpfk/
fJ3ZctvK2p5vZdc+DiqYh1T+HJAEB5EUqdn2CUq2ZMxDN2ZcfR5AXtZa3sl/giIaDZCiwEb3907O
JdVRkzvumxwsTPxDcR2t7C6ZoQNPySkbDvJoqmG/rqXBL8IjBR5V2Q35GMVGhGIAw282TK57ftbG
oehMAnUsVm97I4xMzCZgdqg2jgSaU+GJmhoODo2h9BOrusik+zLkc9DikHS7wMh/9vFUnxucNkLK
26rFStkIPR6wowE+YBi+F6lf4tE5e+FPvTbAZCV5aC4Lzip2C4bH5CHvnwMjxl3IZY0WhUa4QmK9
Ghq8HIZyWLtewtrZsfoVmOouiVXtJfUYrfGOZXVLiWXIyYfS4qPZUn2xO/OWNfajreYvde5mviLN
GKJF+AWPESTsrr5DzaSuIXowDM6kQ4fYISqHFKna9Vz29DsdsbrO/1if0dZJIRjSStMdQaacpR8N
sLCt6tqvE0r+vKdUGXSAK1ioIHEHce+bgTWcQu6SW2TuOrVtDUVT96hlGAKqBpYvXVlBq6JgZVVv
aSLwfin6fTZSZ9Yyyzvo5qHJm3Y1hgBT9UTxyXHS15YiH0+bUlkVkB7qrIwOYdLNE2j9q4XEZUW1
MsTuZJBXNc8BVnTrezlDT8E3QYVlraUKc9fmVFOzhCYrb0KkgS2TkbvA5q4sSoqdrYrupLvt0Net
4ahUvldYuKSPwB72nFjTCip+8dT24GXcMDgjpDsZ4VLB9G41yLS9E2Smb2rijWZD/iN1+XNoiXXW
UrcZcNTQesqazKWqQ9IJHD94IkTCDNaijdVz06vbnDnlanRQTscTieWmevEq09iZaiu2OEQeJpE4
Kzst/EgnsGUKeTiEoVkfe+rtqQvBPUmHZ7uAZKo2T6Bm/P+LCeoPFdkgrpObrKSszroVn9rEJnql
2+LFgIuEKOJT44CfCknRvjIGBVEsfpCZl/tTY/Aw7usvWPT4hTXPP0ukcVN3sFJG0iwunwt7MvaO
XsJmNsvxxqxnTEhCpyF+Aw6fk0rmtRl54mg3fDPitlB6EwF2TSGQHxrLLNt6zjOZrx2tCNZYrhRw
OVG9VsmayLYCA6j5J3nJBt4iHfkJG5m01qZpznkK4mSZyUtj890GWmPvkziFwMTPHpnPs7T5i4XF
W6InohIT2gxrQDK2271YngWxOM1PWH0Ox7C8UymhcEcVq4D/ih+lNXbftWS5x3tr1bglaKQDdWaW
5YD1+LZblesk7PYmC3fihXMiVluz2AEWG3jEbL3uXEaEt6CVfVVts7nP9cDvkvHF6FFddk73VAdo
PaEByV1BEA1DdHMZ4olOyk+TlCDKOuH3yrDbjeO2NyEYKoVDT8cYJRwpm9vVG/7NfEVjcu3UViF8
2kUB07nEbhQIE0QFn1anQqcTNtKSsFlwJ1sBdmv8kFD9V2dzbBhuhkI/YFRSTkwrLO45s9LehtB6
VfWf3TC9YT1DuAVG4Za4TrWt4owTUIcOXjHf4mxTt7dqhoICyBD3mhqRCXUPpe9uezBmmxSfJOr8
OlK+etJ0/VaTBK7FaXkG+XP8bHJJxzPBdIC91qrGTId1DuJeZqysa3cY+5hrPDHSDY/tQ2IE440d
qGAbLH3MAkqOE5bDVsELHh7yQ6Nk6la6VzwumBiq43M3aPupVqkKD/Kp6UBE7L5Z62FRr4fe05go
ZhOfPjxHdfM1s4HIjJ96F19dVvssgnkqdt0A1YjlQDsAQEeewpx9L9GNX0LySJSSMGvCnTZ9rbzJ
svtqhOR6ZcE5beFWmu1b71LQrxJK8LArHxuKAuS9efj+FjbFD+OpC1geJrg3+Ah0XpVZvRY543Fw
iC7Ik+ROMSvc862RW26qylUJFWWjdaz5nNkTv66Kd9XovzedyozF7vcaY89uNt3uy+w73A3SK3E/
Be9lZaw78p6/KOGuihLKL1a2i7DAhWy4SZVkn6sEOsvAuIraS27KmnvbEJuQL3k1Vh70QEBwTXiW
HzV9f1u5vgF7duMOJmkb7es4lheesAmzYGNlVsjnZFnAA6m2YzILdhvWHYS2QZCfqrcEkRVLheRB
V71gHQlKr1FpxbyicJKFZXspbJS5yg9q7f03JdyDvqpYO5m3XQ3MNg3FD8eZvVlMlkayhljX8V/R
1GkXelN9ieeNRfUth0l7szTZmSDKiMpDldr8tfUcQRMM+xz6I5xcnbGUYHVX8XDxl924qQTjcFBp
j0kbJ9wH6kuNvcRG03VnHRp717atjTl5L2EcmajcqGmXdd77MmAhk/foIJKVHEpxEEP92DnVtNMT
I/Y7md0OUMbAjkHnDJmJHT8ego3dNsVHeACrBYljCscYi0ofmwqqw74h6/a2q9z7rOALLaZslVea
vG28piLDe+vy0HcrPFka4A1cxy4yGCnyU2ZsouF732q4iDvA8kmrPRs2zMKq/lYJnFxQdDEVyn1P
OpccRGxTTWa9ZtLqB0gHOyBWPHPmoI3+PZHjJrC7hvjCm1S2wxbjb5iLwa03hefQZq3Csmyb6lW0
7pWUeozW32jkDzDJGd4ZcjGPctyrZsg70aaUYezwORvBP02eSyEO0lIZfw7kByeBod3GltFtmiIP
t0pGMoLQ3J+OBUczb56HpgtWJjbIa2dU1049Mj4b05s5uHtpEJOd/HRsbtApz36IAW2t6jTM/RRC
jIoxPPZG9SRTyBQNN5deP6LjOHoShk8YRH4QS1w8Wn3leOaPWXHCRBx3ktrTjXWgOycd5nUG/uJ3
oX3woPzcIFR80uaY8bBSQNtLvgDHfKszxJboiEqKr9shcDG1SbJHzwan1h0yivACubHL8dIZoAeW
GXyNrjBQGFXWQT/5rQ51v5PnsU2zHbSMw9gFF+JCkL5Qi0i1AaqOwzXDcXzJC+tdTsPZNNsLs1Rs
i6NjGtCDu1OBEFRvU7Pl7p5nZ+AoFzuJTKazdU7lxNgLqzloAzno+fCgjJN2buEC6fCAt2W8zyVT
3MYz3vXUaFeFXb8oZTNR50p5GPC96SgzBaQn6UbHBiyNmturbjbNSSMsNonccas0jbepp3LtmRF3
S3yX4cywDhnrS7nDVukAZ5JHearq6Purb5lNnFgwGCROK++h1b6mZvq9kdHE3a/vesH/xYwJLyRv
fWtP9bfQoAiZJLOcPgFBM8h40ks3XJtYlFFhALG1+Jo72W0hPjHC3iRN8sT//975LivpbULqBZRp
KfrXnrpSepZVVvg+1MN9rTvvVda8uGP9AAoRrPVEwSffITjLw1FKBCwHTG1m74CjKqQG2yaUbCIP
3FWbT4Ilvwrq7ATGEaO071rQu2tRwBOb0ayiQZ7PSi3bELtz6AYb84eb0Rh3Dr+gIix3OQN3YCtf
jDb+iblZQeVZDLtShdaG/D2S74VTv5AzRTW6KC/C3GoBT07GdNyVvX1udrgfF9/11IWbPvitG0Op
U82KXAZ0p9UcP6OMEOwC7c3R3wE0XT+avPMAJW1TaFgjQL2OhQqn14tuBmvSVkkcnatSIbXSyE82
arW0EPmuGS3VhzZnMbvo121h77R+CHEbqwQRLOJe58I4rPHzT80byaI0RNFJumOE8NoTDSP8bqyS
96gUs+lUczAKhb+bVE7TporD9JZF2JyBNvbP2hR5Ryob66Eme9y1Ys0fnOIxquTVaAmCwKaajxFv
+hyuq0u1HL23dbZTlkICuHwdjyrBVUZ6wlPvDvo3pn9DBWI1AGIMhDvBnNqJRqn8vro0k6odi7zb
9oUSbkTKpKyq92WhMW+lJhwXMf+9ofDdaDrHOQNQEInCV6vmJnQJbg9VYhdgHGmeUvtepiBX7r5k
g/RlVzMFaMKrojHp74vyLQTQEwlhlF6oxBtl1F/tRlxMtdnnXjb6jcZ8N2tSm3qQgVgow5El6K9N
aHyvzGNoMGqSE+gAh/304DiUpoXMvfPeyUh5pfhlCvcZBGU3EAOHpuVosCiNQqYRQ6hfEKxcol69
xH0L20M7VGGWbzXKA3ZuXwfdm6k8TEcrQZDiCNe1kvpLPcSPMCyZjuJDZTUdQo3Cvi0m4yEwknuT
MWXrOu0uldPOq7SbgCc5YtF1WwKQEU3pJwnVSBI7k1iudDEYG2iU7Lkhk50KXkydUzVHyx2X0W7s
tK3TNMxKKDZ6ZBasKiU7mYN8C5LuLa3BKpJppYn7TLQtPxokf0H5RY/st3iw3tuuxK9f3xhqVu0w
vwcvGzFWEKza7eg7JVkA+6qQFM+Ui1FOj5HlPCfOsFd14yAipqpKo5+w30HuYcLRaXkgWrXbrk4/
NVPxhVrxwMAaovPMrSV4wqr9d1lgG5h+Nw2THLb0QFH3znaoxGVN+TIF3kaOk7mLGu3JI4dVCO9r
1M6M+Dg6KT1ECoh2pEDkw8nKyT0tdQrcufuk4uLWBuUFw6MO5lX3IDpqMU2IGLZ07DPCMQLtguo+
R8iw8qbxVLTeJp4sUpToAmJyMvBJAWZ1t5Yr7w0rf5U1WWWK6uC1DyFN7R49k/Ky4SErsNyHvtGY
sFkbhlwQaDwSoOGaTykBnchNsBezDPlaqO1GgaUqSA0dYv1iaw6ZofgGJtTc2yrYz488cIGXqUit
lRkVaNOR+gTCuhNGfWvJwV2DNbLsJrRupQjjmrV27RdwenoX5uPQHPUWNDgETpHKD5wciHqktrrq
JQ6S8FJ1h39tD16eZRrrUudACZ6xMdYqnmvTrtXa51ylBIYr0qxI3ykIu2vPZlLCRLFHrTLDgPhJ
xdhOqOFIcYDZb1B/E662baV5ah0HP5SKZMiUMRtDC6ekoNk2574ym7NWxu2ZAsQErNcre+gj/apW
quGQ12Z1n5hKes+yen69NJQ1+kd8inhs2gFekEEUamtpqfXu12E6KkPnE2soLksTdABwCMv8+nmR
pA8TxnF38K2pru6pw4h76GIPlYp5x9JkEO96Kzx1/9Fh7pURYLrl00abzwtRSEel3+vKYekH2Xq4
GwTx9fNVlw3akn2EoBLYmk+2tNV23axh2FnYuPzVlsXuWsPU57L0wLtrhO2SUNC20v5iDt2vDWu7
O9cs+ps/2k3mBljp9ABaf/XXhI2LhXkCJ9VvP5szotVuQxhGy0WX9qwciZ6KrCtrkW2li+CakOn5
KAKIU2XVNzfLru2V6ZwBN/nxkLSPngyzoy6oJRZh3/LkaNw7MhDWGfKbZl04w7lXGXyXU0fp1esQ
st5h2U0yL9khbDA3HxcOg/5EViFFs/ltZYbrXKp9dF3eyvWqF1AX87y8Ux8T2TgFbkhBgu59K/I9
y2llvezGKE/Pvac/5ULhc6jqxRBa/bBcR+NMShlSnJYLWQWkPlF4wXY52iTWeoTTi6omK++WjZUJ
uU0lPy2ssqJo3dolXhd9Xq+XwzCayzveMN5LMpgZxec+eTxFsK4AtT6vk9bjwHqg2FGk0LdNY8QX
SuzRtuyH7AoEPzMHquoOizpnU4Zxd59iqbmpcVV4GKWw1wHqm0fmXnId9nb23FB943dn9S/RhJ+d
k1nOl2KwilWmtOU3U1bvhMoil5TFi9sl+Y+hKpANJsZbMUFkz9zyZzMwo8jBVEA4ynWnVgwck3oN
BmY0K3miWgUlN8eFxrQT6AdEEzPd6eg9lbsILOQdIOJoNJN4y6Rz58Dw/x73yVe3iOSrypqA2Vvt
fdXBbldpko3buAqJRvE0cUeYPL6amcMQNAcuL21hWiGpnBQmP50Qd8sBLdQcBomg8pfd5YCMKQ4l
YaYw3eFSH/2qcPBtKGabZbeZL1A6uut3g4uj3u/3IOu5hD4Njmb1oozWk3TUrWJouBDPfZbre2CC
u0FY3cdHXQ4UddDuihpMa+myXH9QVHj+XQTeXwr4bCjS91OXEhcJBHohLSjft8JKiAStojM/M8Vv
lCF5wMQgXkvNar7lmXKrW1UfghHfTW4Q/RS59QrB23vpbd0lArlBNts7GVUVTxyVojSOjt67Wxav
Hb//XAcXN7ovfdB9sUqsXCLLRz3AP2hKp7vCqeyvg62X6zDsp3tPi8utZ+fY7eR1dwO7392R2hxc
iDWtN4ZI1WcYhQmGSdFVqOl9Men6rVHlGC0Ydg80ARbYppG45cYBKArL9DZl6bQz8Fo4p6mZ7VqB
S0pWAHDlaT+eU8todkYBq6AwAf9bU8vPWjvqO5xtwrPm6faOH4pzSlOEACUDLr+ymwLSya5C2r83
rCS6YzbClE5z7B9hdoOvhP3WsA5f1U043i9dY2tSqMr81XXo6j+6Gsic71UyvnddYzH6tukD7Knk
RPbZrg/wNsVtmXLG0kbBc9eJqo/8nrjQTSVVUL+gv8v1mmTlJJh8PZ76u2VDvKyzNrCT2C672txP
61DihkZl7SqGNoK7E2rZuPqEBz0Ww8d5UUJR2dUDeQMI/jaR5odRFZV+uP7XpvKwvUGnxGrQ3Zek
qMCx7BEDo0u4M3AV3kDaGfylrS/d4I7ZPRx9HDfBhOi3tDm9selH7JmWvT4K8lssyvbL3nIh9Gne
PiE9Dzoz11g2lmkFBDfzG/psg88pgXJt/dD+7gf+sdGxtrssTZXnFli6yX0piVAfsqzZqHoPu4IC
SrNVEpP/HXGQkY8aET2mMqXUsvT64vBYgAgwN1KbTNcf+7WQGPBRx/3ouexinE+pad58XmI5UFph
c7GB1PGcdrGB6euLFozqfincF0rGh+DG/P80hpat7hWNEv9y4tJx2SwH0KECB88nT1MFfTz17EM4
L0BFJI3bjvrPJcwFtBZcA79RNawBeazyqlcYVVgTepyyBXA0nOK90EvvLg4R3niCevrSnjveA3Yf
6oM3T3eFQBajRC39i/JYVrhCWSNp08FYCH9pbyNWRH1bvYDiOJgTDcSrJkCXuUXkrBb1yrF2uJtW
y8tmJLm0GDqszC3luDTJJOXosv/xcmn9PN55CNeyXPn5R/uy+0ebpbvaIRep37vUUMm9Go+RPv7a
qGp9F7f8rZMJXzyPHOuLliA+UKu0+gZo92aZlf2qOMVzo2nNwbQNc+dqSeR7uYHrBx7wz2apAZ+h
8Ch0l/E01PBlkln8QuIlocYMmLAyFL82xqOLy1YwJsYGVjjjXzHcjkLk72OFqWdb619Cq1ZhkJYu
K/Zeuelf9rrWYSuqAt2v1N4I90FesLRukHa5ev5aedpX8smVewyzy2OhYzMYOxOEhKHdirzKXjoV
EG1UMm2rIOH6ZgdrLpD77Usnw+pGEzLbqgjEDmUb5s/uOB4oRhavWm+UqJ6C4JhHXXIfmOHP5e0m
3eU/KIby4pR5dxuEoAzDfML8OWBQgmklcAMLOzR32El+T7AkPS8boxjaszBb6LWWi8WBwipdQJA8
G3psDqulD1rO+SU0bTRw5vHX7u9LLN3zqnrJ86zcf146M6AFm0rX+K1AGjAM0wHfFu922StSBGhO
h+39sptIWCzQUw+9W986AILNoaYCAjtMjdelUOTL2IGrJoUpvjoTuHU8ZPVrmeUv0Dz6H0Q0n1vm
o+91ZyPJKkIS7MtpVbrIBFYKC/m5HO2F6FvyAYaMG5qz3D5HJ96gU57N5UpH4DCna9UqJlp6t+x+
HkgzJScHGZ5lR7n7Ej8rHTHiBobUJ9eOhLetKyi+/WDXh8hob5a9ZbN0seZ+y66Y1UVmH1Iva5y7
eFCVQ+Gi68pRqbNK7zBR0BFfbeL58NJHKoG6zjJqotKy6MNj9QdLeuXm4xRdy9ZSD63LR2f+T7ca
yRKWtJw7BENc5Pd7fJzfB7nkzuI9aigFx6Fq+u26gYd9H6Z5cR/MS45YlXB1fre5ddtsUkpgUHew
hEO5ol+l6ronoSfyhJblhTWx9agiq8JvzL5WtYOlbAKf3OFGPC0HLVztN/BAqr1awRNsOqPaFQ58
16wxwqc4KB2/6jBH0JMBHRXyTsJzOqRuQ24/ThksG68Mlfct+FrwXnRMSQ3ZWI851/IhyKanwTKi
TZVkCIhgCjxQzfQHrnU1LMN6mGRA4dTRWWEismNtjqm7YTbJajnqGCCdY+MEJ+B5DEbjOLutalve
OjDWgNBl/F04+Y0sEutZGpWDpiLEDmTK45dKoYAwd3D+eSZYak1R3Y2+wxf5ONNmxFpXY61fwZao
uDsie+wzFEoYeMZ3SRDgG6U1JRBJ5uz60daPCc8I6DB5C6KdlCfGt2Y35qpza/L9+E6aGndlRvxd
rCrO4zBbFuHHuxLCdHd1G0zjKp8zGFpn1M5AnRmFS1y35qYCBv+5mjcf/RpplmRbKL/OWI4040hC
cm8GRBAibgfj9mEktve20UYPlY1nRYzRm7/sLhs6mI7d3jOzn1VAGA99dlja6KCZlAOpgPSHwGtN
kmm78GgXmTz3UZ/7aZ41z3qc/Fj+1ZrxM7b66C3hXqWYPhJ0MZ/jYlV0NOdzMoeagkzM+nkyZvig
D97N4uOcwsu0le7mv84RNryUNCuOSKq8o9aM3hHIE3yr1wEkRFKE25RngyQNm0PFcujPl0yCjY3S
xttsEHlLSIGJjo9U3VXNX4/LMznqY4gJw8pSXbbF3PC5abKYAGBYr48TQlq/HUhcr+PBOJWFnvqx
lSgviOQvPXfhmxV3V7PujRd0CwWweP0fXYO8vSxTVzMarpUX/+r6x1XNSSVjvRQpZcRXXRbGkxrI
6jHs/rYTd69aZ+sfRzTvb0f+PKfyqn5XywASyiQ6ksVrdeAZi+IfQFQ1/eVlqmEIEM+byktwmHQv
Kr5dR5nO67XlZYEHrUKm6j9bl32c4eXNZFCy9kblprDCI5IRc5cBFd+Ayis3SzvCd4qnS6OWDy6+
yHNvQD+vWC29Wltrrf3SoV5al5fLRrgWWJnTJqsK54xf/ZcjoxZ+az0ZHUfG+WvIT2OfDRTmtFwU
16DQiuvyilnocwOYevPZPgShtncNgPvl1H/2hW36q2+Dd+8Kj4MW22E3PC8bC6NP7qPc9B2R413S
tGi/l5effeoRuOPPPsthW7Uwa+kIlomhGYaPCubvx6JoVOrT80tdgfG1vFo2dcizC3pStPps63R3
FOfP/dSe0m2S42O2nIzEEaemP65DuRKQpq5thisXjOxv12Di5KyLcVDh11RotbDr67z4ipFBcQ3V
qLiKbHTQiAfGxhv1/O8H9k2Hgd9na2UYzgak1dgsJy4brJWLa72Xc8+loe7hh9lMOXboNHKSZl4m
4MYzYQhitewiZSp3tYHT0rKrm0hGFbSap2U3tuMND0j9sfJ0/Zrm5uPS3Md4tzYmGXLJWIwvtQbU
yxLCOSxHFUu9kKQ53RGUbT7UxfRxaS8z22OftBV+SpwE4jH6+AqxHp0/lpbhJlhainHbk6v0ogck
k/znpzXnT8s0LNqCJA0vn592uWTKp81rDJoFKv3d4oSe87jYNmUIL3o2S/9wR5/91D93RR2hRPOg
0CxHlwPTkDGyL/uZWnzNtKzYL3tjLo4MlUh8Ms33Eua6yALj+Iq327CpqWf7Q+2MUJmifB1gVHBb
MhUiOimwgB8k9llL748THSOCOy3cOdcjvlpKHV/hm4UsLfq7lPyLEwbyx1YZ3BdV5+1Hb0B15HlX
0aVP9dxceOhsZAqc3rSp+zI0RrKmEB+flqONnZCJMabPoQZ7ujGJ2Bl6xX2RiMa2hUyG7XKWrveU
I9skufWUzHuektPylq7SqSecXkEA57cKkgQgVxbKbtkd0/HrRO4sHlZ19ViHgb+8pdeAjWkTyddt
l+nPJqqxNHbPTWaAeKgq4mKCrM4kZTvnXlhgL4lmB/BCzYdxzEzshn4fHhQ4DJ+nTNM0MohisW/x
aDUsVCdR9xBGbfdA0BKlwwxyaBCyi+UNATL9+PrZQ2uDpz4xsvPSn9STemd0CC2XXTlfcEZx52st
5/Qyt9Z4ing7z7B2TTvKy1Cgt2cCANVeKvxaVUwyW8MO36K7NurKNzKccniC4Zw1YKK2nRoXoX+f
PFl2/d0zlOItDXToL7b4YuiW8BucCU9UI+1zNWmCDCTP+ZYoYrN0FS44n96r7v2UkQ03qjFPEkv2
91Pldavl/WxEillni9eggqqoiIHJmJJaxxpRpV/GtvsCceC8dG0S/WvnqmgQdVvjQ1HRWf6GMujF
2mEd9dffkLKG+vgbypw51fI3SFRDT3EhvkPf7baBSM1tpqbTHnJAvtEx9nhadjuZFhs9UvUns6l/
HZ280PjbrprqYg9olG9RO4OTGEryrJKTvlFHVd5Chu8PQkvrPbbJ+IgqcbZx8M37Mo7dCxRo86db
H+tMmd4bwTCBCXmCoJyzJy+QtzX1zLLFcKE3itc+F9EOv6wc+7usr05U5oiMml/9sdti8kzMsNms
WQfQW4h+RB1BDHTQ5PZtphl+MCjxCdjIXWfUXf2lXbg6XCCEzsXJsEq/bHoiI8KWMwwvJvjFG9yP
C/QHwzFJ1dLmeD3HUU+mCRd03hNJCIunlOPHwU5Gmi9lhyPBfGDpshz1Or08AiDgop8AUOEEts1k
aJ1N6ptne94su1HW28eJcMllb2lfemg5+BGgj4MzdZEgfZ/P7UsyjiIr30ak3qwXA3aUrk8VRv8P
cQhhstbgWSxG6M5UP9memz4Ap0cf7VXmrFtNr7/htoHavHvDbZxnGPSXu7Ayg32IddDOjbLiIe0B
ORpF7d6MXl1jAN2+qrg2bbBx1G6xTiUBrc3i7SCU+lmq2lMo0x5LHYKyxsJ7sRIyVBLNSU9tJXoy
QIwR1/4xvLLGQIxdhHfIyvuToTf2nTVvTB3eolXejUlsz45i7RkK5hH9H1xLaabyoE9MKz77t3Ud
b9WGJdvStpzWRbDwx7jNd8vuckCN5Tu29dbNZzcHJpVTl/kF8aZ9l4mgvridsv7sgLMMU7Nk/PF5
mdpwxK6ZEPUtJy0H2jYeNmkWBUguuNDSpjXFQNh1nB+W3a4M7G0RV7AhVLJxvNB6cVnSHXsPEsCy
W49j5ONUo+6XXSctnxrgritiquABhfq2blrrpRpDBGzevTYk5hnoAgv+UP0JDUvdJbJiSbO0LZs4
LuoTmitky/RVp9LYBpOsDk1XfIULjPTcC/SNprrJfT8W1tXUv7fUFhDOEFdxwMYMyet8sJRleq+a
sbpRQYf8pe3jQFB9NUZdOy57WClaV6/4vnRfWmJLUw9MWv9+nSQrVVgRjeJLp+sQkjb11xAN1cc1
WFxA1xbTV8Qv7lp6INMJ0L82D0Axfq8Pn3tB8LG3jFUDLhefx7p/7P0+bxnkfvdczgNz6h/0Hqx6
HgB/9/x4v/nYbLjz/zjPG0LYj2F/CPsxPaNsTM9WGty3+djtsWNJz5/ty6uPNjEAmPUwG+j+2VxI
RvrVsl9P3Y8shJhPPsM5yK3yvLxaNrUY8VTRs5YAsb8OBJoaD3/bN514X6phfpP05FB+XObzCl2t
jL6WzN598/WXzXItJgXd6t//+p//53//GP5X+F5ey2wMy+JfqBWvJX5a9X/929b+/a/qo/nw9l//
dmA3erZnurqhqohILc3m+I/X+7gI6a39j0JtoiAZKu+HmuiW/W0IBvQK89Kr20jRqE8WvO6nEQEa
r5fFGnUxb7jodopSHOrF12CeMkfzNDqfJ9TIzB49Sn836TLXLvSu4wEDvXbpsmzcXLjrQsL3FSsl
7j0mKoQEZNswSc1bOVnGxyaftFuTofUGbJjvGrck8xZWfrVTtLBdffZbDoC5EaBZxlgmVzFFUavY
i8Ltz1aRD+fllfH71dwD55SCaRy804ilyTnQtUMTt+VdFUOlDczxb3teoR6syBu3//03b3l/fvOO
adi26XqW4Tq64br//OZja4THF8bOmyTG9WzreXnbt2p2S7rF/Br1dg2+MbcI3xpJJoO2MWAdMm9+
NSfSwzZQ1MFZAdzc5KZqYXgz1Hde7EgsFGgbAtuCTqp2Eaq+v/arVv4QmWxJn4meBXT9Swwa/qzq
z1natE8Goqn7FC730uq2TXLWAiSGy26mAaoMhoJ5/nyOhfbAD7NaIt5vrWe4Ftl6corsuBwtyvRv
1x+qv11fMdRD30qEloFG6mkQNJh11N2Z6vN//0V7xn980bamcp87pqsh+TLNf37RrVu4TFjD4p2K
SI9fDN/f8g2HuceXamFlgbAPt7zlO/483JfYotZFcfPRL6pblML4iN5E5iRPlHXQw6bccLk9toRm
zo2dO/OHl5dBYM4vHf1Xr8qy3zvBvEuElXfAs8rwO7eZXptmNdbUwycCYrZqrreHNjfdRyvQrsvx
nFUOFXO9QskZ2LcSe+N13bnTa1CnjwM15kfGgD8umEE/uFc9A6LhesjwLZ2s4fp/mTuT5saRbEv/
lbLcIxuOGWav3oIkOJOSKCkkxQYWkiIAd8zz8Ov7Q0RWVccb2vrtesNMTQxOcL9+7znf6V03PndD
efn5FZDA6f6v7/f35DxD4OvLPFz1JuRHZC7mJrT+9Sv8aWvlv/7U0Kx6M1Of7AuFyiMGHQLCXo43
PayeplEIAt56ekleuzyXSHt13WDqbP1Nh/6/Ryzk/PrSmeQ1x8P6aHqEBMnCzghM5a//q3td/rw2
YSH8/Gj8r9+Wv+bncvhRlFMto7j9D1/+++57cf2WfW/+bfmrf/7Wv//+JX/0151uvrXffvsiyFvZ
Tg/d93q6fW+6tP3H6rv85v/rD//2/ee9PE3l97//8VF0TDO5N/Aq+R9//WhZrQ2WiH8u7svd//Wz
5fH//Y/V91z+p1///q1p//6H+afHyu77HslYurAdw/7jb8P35Sf6n+wA9vIjz7B11wQY/cffcnBl
Mau/8afFBWMxn6ZpYxgWe0ODs4YfOX8apikIYeWM7ggPQ98f/3jaf206v17m/3oTMtAe/X6NGlyc
tsld6q7v2i6P8/drFHpcXBdAoUw7mk62osM+SualGUDcqxU2b8p0tH2jJ+ZVpY5x7Rgtk2a87y3l
H+AoPYGEnQ+5KFzM38jhkYf5zI1G69mpoohdIOpOdYUNUuuyy6g31jkcg3mO/MvPm2YA+QKJ75zT
f7uMzrxjuOEfJ32Irlk4f08wyu3muXWPtgvhpZntc4TE+ewxkovQh+9+fvXz+0le5qvWs3TsuUgm
Ode++QYZDqknnJOFqJ1Czn0dvOE64HNTzazgkIoQF2bYGAjO0bHpxvhMEmy68Wgi42cQ6SoEnoFJ
r75Iu8YP19fzpgfQclJEigVF71UQL73ipCdpeepaH3L7TPzfqCRXdYTt3W9ILTVI39TL4hiLZIdt
Vl0YudCE1R2146FbgV2giLNLJ1tbMkZyIjiik1f3MLtAVj3VpfjaBNETybeptOXRzNxj2Rv0CA7k
KEsW040uB2ithn6EeHVrcwM+MViDILbPzCfardUn9zZL37otY/AdvvtS1DH2OwnBz9XC8KkCp1k6
dM0mu254yRBhhxP0gHor0ix8LFL13Q5bQJkMF0ig2Wlm/2HncdB46PuX3RaR5VCvmem84xg11wTz
tqxo8U5W6gcV+Z5ILrXNnNjZkIMQwQHaaCOyybJHF2GL4W2eFCkT0SfkgB9FMTxQbk9IlT+kDR5M
VUa9TlmyED6DGEFM1ONaSThhVlEDlQfB/Gj5B5+eHA1LVEQzcqOkJdF4CUmrumI49vQwkYthhA2r
bB1PJblCcfymG9NTnaE9H4smPcgqO1hV+BmW6X2CU5fWZAxBBs1NMSYEqMZyZyM9M4GXSsT8pH4+
uvT4t7V0jlNcmrspjS9I7i42cVcZgLGR4MkV1mHrDvLLtiNneo5wbQ+oYwuX/NKmT0+VPWp7A54a
3VL78vMGD9GbMYHgqKOWGTPZvav2ZLkJbcIou+silI0ZndqD739YTSK2hhuhnx2wpi43xYwGvujh
itRQh8uwkZvRbuyV3Rfgkav8i4O/epuW0addZ8hXs+ydQ75oICYPCW+iXk3O0Y0Q2EXAa4MS5rlC
f98D9SFj3DtK14zWuAVNDWppoTMqyxTYBhcl7zokkEofps0cdYFZ2c+5UlBsSmTuefXMojtsYJFW
B5NnpSL9ZOvgW5U96Bvo9+tIs+MLmeR0J3T9mEeROpNAYa0SszRQz3kZOjBeWHPOm01MmtTOtp3P
OSxdpOrIsmU0kI+xi2fwrPiEujVm4y/JmL7yqLFGRwPfGa0ndis9WOStOeP3XY9hdQOvMKR3AgFJ
otjXe2hD+YyUFgvHA04lJ2COPK/ihNgwIZeSPAQDRDDAMPTZOmPGzey573AM5/F5fqLPsB50FV0q
revurI40Plfj0OjZTWC7zba186fcqI9dZRjbSsefYL/pMLC7aN4JMBM7B6aqzgxxrbuRzZpToJhu
ynXvorHHPA8X3Oed1MuJf7cc7zWJpUaEwHJCI38bLIFYeIEQuMXXlgqeGZUB3g0kqEFG/arW2gp5
B/DbOWUpIJoQHBpCBQ9bQaGUv/VGnG6NcIudHncF9AyXf17P8eCRbcXIOojzmFl6i5vGLY1uXVEF
rXMjDfQ0DfeJcH6MFv4Mx+Jf7Av3taJDsfOAkvCZ7aHM8ySYtKJUwe2oOZj8ihL9F7rYFWU3QNHO
0QM5GWsrBo2YJsaZtyghu6k6uFb4EA/5RaABYZhXvmb0bQMdPXM2ULQVzrDBFBUm8bhDZUt+Uhcm
xKNG7w4KtVWHUeu4zScoySPEsSAxs8eeo/gKYUOMrgDG4uMsfB6Ofk1BvkLlcvzAb6O1LhFaFU7P
IKr3uUjwXPcGBu6E6UGXoQ+gJ/SKyVwSLRoBLCN+S2bjXZ0ASQvlGG/chSw3isUy0Hv51u2BxifJ
16hGNhrPYt3nQOlioYHnabP3JAMYGA5of3OvXBs11EDFuchhVYShIvsfXTqfSj6jMkMuKpMRw7aO
rxGh8qEwzUdvsRXGUMJHRmO8Ue3RDsdznIdf8F0t3qL5EXc72xHykq1agpdpg+1cz2JsMC6JETPD
dF5rbet17149oDm35a2wUCE5ToR8hTvBo4WCFc0/fM8hxrYvhLxlkk0qcbtT4mogY12ijeN5yS/A
iJtGhK0V+8h0MLNhg5ZyGNaii9nZymd0s/mazXTYTFAiBFr0WoXwQrPaWZndSJInxshjr6ntYCXm
FjU9mXNjsUkmWfHi3pfDjL1EVKduFPkhtvqbSbBnEIdmsu6sjm5kRcBBaTW7YSiiQ5Np22mowBAl
I/65BOmwW30i5RQbE7Bxa32EbQ0dy236XS7ts8tRcHlVeNdIS7ORng9G6lwUnpRqLG8JrgP8n2O+
z/tKbZhkNkHrDE8cipB2GYvkllnzix31u7RRSLGyT70dYcdCntr4CguFTQQngr3KDBw7Qicp+TR6
cUGAotNuMGcVsTVupwi0SVWah1YX7k7gJCBuKPvSu9JgRHdXGmN0ijodSgif+tnHYY2AOrlTqQX9
d/Ye4o+sgKGd6dBTXCDlu3nAj9806hxBKNzPVWjwnn0wysXjM6CU6avplPlRtMq8deh7MhBps+7I
rb9lHFPW/kfGWWordetDRqVzkGH5VBfF2dXcby5dmE2fO/nJKa9l7H2zieFWpQHaxZ2nre2AaPNH
pMU6VvLAHyzUZFRvEA+tNSKNB03BoW3d6rlL2ntUOQsdmhhhfAzPpcs72yfjC2MJa2XMGE9ZL0su
0q4KEvUdkdJ9nVnmWtiLSpS9DoB+/R3LldwKmaH8771rgb2/JxxhT+CJCljr9JUhCvpBafRBepqz
8Elw7/VY2gCJpIdmuqP6sc+Wrd+beGsJa9axYM9Ov508b6dKZCtxnxWBZeKVMiVDGk9mr+7srIeu
QUmMxIY9KX9qk4Uzp4Yd4QIIy6aTJXRCYiVL+VTP7/5cP4+ZgKyf2G8xGBKUQZXYAIx8sELTu9Dc
c9Hp61/IynvMQj2CcWK9F5mIdvaAsqqNh8AlOmK18KeY1xmH2QVzBDwFiQpe47RMtjSxzUBG2YlP
9F6rUfLWXvVQxeTYVPLFSlLcdOHXsmH/L+KpWbl24FSW2I9o7BLshsM0aAzHEm81gDrMCppGBvUM
mO2j1crHsUNa5gByCEMMLX01AHKQkFwNfO9F3sdPcetdmburFYTSBES6gkZa5AR61SRHGPlIHcps
RqtmY2dW5LXU3buYa2pj0Qa0bVZhraIHAUVjJYd0uLimsxaQFUMEuJuhjOo1i/uW53Yu5k7uk5Si
oaHDxYMu5tQNXJ29x+wvw8i5xYkmJj5T+9ARahJq5T1rj3EXdu21iIY0KMMWuGJlfY8nqBalCaEa
xelDWHsdqlPMvb5hrUqFf8Hn2uz4AGyoopwHsyJOQvPYQ9oOX7oLjM1zqqW62NiJd2u6+JJVKKiL
2IFz1wjNeBii6jhiddqWIaQ+r/6Sm6l4WLCiBA4+eF34qbAQhBAF1wDt3mMTJx9BHI0qzKPflcUp
i+JxnVfVM5i0kwERQePYFJg1vpnYkzcrSbrA6706SFxaJxYAodgxMfwgHYaPzw9jT2M7GKW3SKxA
zc27UK+oKfL8A16Gd1gATYSb8fI2YBtizBhUlRsu9O/NYN0PZQ3uiI3Nr0tY5zwY8Hr1O6q99KjZ
QZN009GPFyY6e6nR+dPGaiuQEHJe6NW44eJsuhrhqAIXV5B0QKeYRIJ3beafxvHDA2WL64c5poD1
T1XwIr35ohnCXWs1h4Nca18bME/ruOAJ6+VtLBJnnbhgQETfuOsQ9l2Q4ZZwB6KkG2aeTZOeq3m+
n9qk2Ib5TTa6ACEAASFjNYTbWj/6+fyMyHX6jJx7KNOgKDWFpyk0wMVTLDT06X09iQJDq2AbTTpG
KAUFGw2bx/rt0P4xyouKuhrjJ3SlycgxKkX52ilzcZFxCh9Z1+Yd/mXrOnG8OvvAm6Ix/VE2Wb+n
BHCuce86V/XzpgX0mQI9XWfm9NZ5Znr9eQNsFy6+ZhQBh93pGqOp31pZhNt2PevagmgKzZWWluoB
NdUesNyNN1pC03QFBxgXb1OGx2dSNN6d4QVb4w5LQFA0pMn1LQyf0f5aF6GCk5bOezRMVH0yvK8n
+HAI53+Mms2pzBkYjJSwl8wdvusnJUmxJ/DR6kKmYQsYlBTwFZ3sa6SQvcY2XE9Xwa9wS/cVOCkS
QBuHg2Wd0nJ2Thi6uJ47lNvUCFWazrumZ17Mx4Bo6lcKjEtH4t3WGcInmfTg9IclK8myd0C8REtQ
ujQoY+D1wjxNjAPPPwkx7LHNDetyyEEkTPOECw0zmzHiT6O7hVjhIApov24P+3W6jOAdVw7CR6fu
CVoG3UtaYipRcYXNITXWUBGwbkQUtEmG4NOaxg0XTJnU+ToRAgR55u+NQjC6z8igbDrrFanLneuo
fWnpw8E26uehpWwi9Zp0L+sLHR/jpufd4vxrjl7SrfE7saRMnQzKFtJUW7WBxlqds369aDq7+3aa
qm7reVPJwbcPvBaWHtv1qZ0xESAtWNkRLhkuH90m7FSzm1czfHDkxWnQhENSzDxmlqMH7KYfIJhM
w7ZkVMpzDc2gVfS8h4aPuNLhGEXy1MHgXOVm85UsmWQaNl2XVTsZUWo0mpVvPVNtYjQbJ5GoANA1
cAgBgBxpCjyHwudcY/e8uNBJxlw7q4R6WCOHBQw2wRPlQthRZq3tdAeEXy/090WQeK7CLt+ItIRd
Uw31LomYkzrdoA69o3+iqsmQL9XRaXI4j5Dym6zS4bMRtvvghx42R7IqnL7cu5V1MKNxyXqjgNUy
wJaNfkroQPhV8kwdH3Pl9DqkrNFh8udeO7ixh7Ce00X2MgRoc69ekvurtGO85ALUmPsbyNLhAVEP
jLmBsxYGSYJJSMlbZZBzTuiZiZOjDM0KuhJxfM489ZzDL18N4PrhU04BY3jkDW1yNxX6W1oW7cGn
8IDJwtEmzpstj8hfpnpU8j/D7Wb3BLDzaxlX016S/bUOp0ffbI6D/82W/GpVsuB6ZUrYZAONX5kk
bRiARjzL2JLeuc7s5KsSw7xNivHoxRH7Wm38UCL+Onvs2cV7I5fSQhBnoN5L1fNzA4/CkIbPAqly
ooqnVExvtgjPyOJuBqHZsTYUDMqAairPgoD7Qd8ZcGZ/iBLuXlj0AWXX66SWyTgwQ4UNOvJLCJse
IMrqhL6q2hct73wUi3Pf+wyIu3Jau3ZymbCVHjQfD4K3AJ0Ato3nzJrfYKJDcNQjDo0zwgpp98iZ
Z3nvZBfAV/O2qSns5pAWkJwWUKZfU6U19nYiHwD6S/UFWq6Pb5XqW8307ypAOhPq7KG23BVmbOa8
jXmiMM0CGY5Hk+pkFfWoNRL9mU+IZnwrJkvfuGb7nNd6v0Zlcu2TfSqtdJXM6iGfAMyIMMa3q+eP
jFZor9QrytFH33JoBKK5B9NIyIviOAo9QZiI9AfaajPW1Vo9ABw5L59O2OxfuJq+20QT9jFMdOow
xwZhCyKI+lL1p+Uh9OBylbupS69cQREYd4Y2tJsQ1h2vzg/XKu9U5N1Lb7pNVrdN++gFqxju5M6+
9jkCIfIVVLwEoJj1ez1Wjynaqm5kOqHZKyLDS1IhgVO5Np7hgeDDgTxGyTkOr+2V8qPaEFHsGj2k
6uq7iT5vY4a1ubFb/Xs4mBCzXLjzOS1U8gKYYjf53sRNseXQwOhHby5t1QAYdnd6P+xV/jHVzLAK
rlmoLvvBrG9I5x8zAtBeMEtR2mLcAZNVI5fBKFlYiXMtavxp8PfbmNpaRA+EBwE3khdBD3OdWVp1
sEa32dRS3EdFkeIn490ucisjOdt8DaEjXt0pY/ZRCvPZsVF2a6QF9JlfXCepvViLzNjRO33rVD2a
myGMOaPyZqr0ZeZOV5HZm5hQ8v4SJt2lH4zn0KlJ+wg1e206U7lP6TXrbTLtU3YVP3rrjIZ2RFWe
Jv/HwjHAdW2dJ/mR6pV5Z2v9jn7stznX5d6tw9tM6dIZ8og+9trAc16hNjCREtSKosavnW5NENDN
r8JNZdbFThr9baSdC7yFCmfpDfkDmBNLw+U6/EjCbq9bGnQn8dUoWVYjXz4BDoba17z0ZncIxXKE
IeEHB6g42ZSzYStuojW+EpKVrZBFX1zf5ghJiLx+dWR36goDtkfuEzZkeo/dTKlc0xzDJAimIA7P
g+s5e+Asb5l3IIiaSJ8ZfJay5DqZ1DoZRm/RDwV8HPaMGPAgR/llYiLtT9GDj2JlzXCOoqEuL6kx
a4hpaQvEBMj0NN6btL25BSg3TxvRtULOXRgP08xZW3n2YwfvbTVoM+z0e3foPBYjdp7+lI2Kpt33
KOmPDZ41Yb11XZIBl+fv2sK4YZShW7vuyha1neTlh5OvakQ/hH9vbdwnq2mU+Y7z+adu38qqMjhk
zHdanZDj1BYVGC+epyvg/kx+vpalek5aEyuKvp9HeZ0H8cPUmiNo1EcaskHEG6IMoW/YxL/mFUZi
nWyd3Ib1MDGcaCzYtpPRB6Nx4dBeYz0eUHcuGNSh+vTEM+diSl3nm6qnXYNrHqDWY6hrLIUEcbod
lPRkAbiaOEh8jlUlKFTy63duFb1ovvWap0HlDdlOuSby/OHdA8nlpe/SCnGzZvrJsceLS4Tfq5l8
AUjRohWIb/AQGLCkxWUyWFsTVshVmGRQF+T0rkMjKBGkdvYnCqcTUatkWluQVHk7zk0NSha22Aol
1dWF6x+1Ft1Io7o1qNKRg/Nm6hpxNuJ56KEe1c+dGIZTCLR5zWAyGAh5csnhbS3/05Pe6+SpvVQk
JUMn1eNk3xO6TKxLsW7D/tSp+kQWAjvOBJsrNrVHLHVftawmZzE1g7gbj8nc3dTkgiSgn7kWtGFN
etdYlqnKnfSWD0Ca8OXtfB2l+oTbYOW257kh2a5ED5kiZ9zNenZyVPEC4YRiog7v6irao/nKVkyj
+QhIAmaNjI2h+ax1/75XGbwe80VrorPS/IeJ2e8Gjj17hGU8pWof9bRFpObhoR1HwkutTWK7+Z7g
DAK/cCp5Fn5QXKQMXIyvXTc99mkSM8wuWCvJiPGSOyNJl3OZ7gD/zN89rz/MzDUIGo3kmnaA5G7a
h8HW1n3nP5KPvGphCM4W3daZU1eGAHqr2eOzbK1ArzKUWC2ebCNpQasOwwF5zNHso8MARzQgbCvZ
Zh0XrIVJnbzcXUbzKLGwfCYs+mAnbiolvbGqwY+37mOqafmSTPKIsnSjaljRnQkTuuuiUz3qe6WZ
m8wmcNNwOyKqQgjOQ50+0tC6zSgGsSima3PZ/XsJDLPXHysv+qwAkKzLZtoUSfeKGBU0vu0a6wib
0zqs6z0qYLGxGaYexqwO3BwqlYixahROs1Mq/+pA1+QEDTllnAFocUGUUfxVRPAm0hjQSOijH/XH
vTC+taCvdoUG5K1yvA9j5mMlNc4WsYWHafRXSI/7oMf31C2N9tg5ZwJufjNwulfWmuagseqWTFxJ
371kYGBD5ZudfO+7m67UNl2mEQiUiru+N57pQ7aDYJ6AlfAe0efaaaaa8zLdAX+Q4NUwda+lI2js
jRDIfZWdBjmCtIzEAc1M+0DMdGyZHxC42oMjxoJZGJdm1NKXWWkGMWEEVOAH6LjiE0P+MGCUbwWa
Sq8eoUgJNBFtagQ9B80A8OXBmtgJjdiqb1CXX/M8rF4w3FJw03BRPIAazTVFcfa1Tk1rD+MMfmKq
kyqZGyQjqvQt9QGO2mWiryrGD7hgmPthCWnuBaHPm37S57WVAhFOCaQOPAYDK8OE/Nk2aDSAvRNN
hyZnPSDPWJUIjVe99oCh2VlZVf4clx4i7ohgUtnZ1KoWaYrIuk2XQqtEELcKNWZwugw51E4gdhXn
Su7uyNutr5rKV9eQWIclDqSj4W52q54Rw01FHNhNnVN+1GY/VBfdnGnYl1iJ71uN/prrl/jHQqY5
bl40HFRxYi06kq6xx3dbEubUJTh5la1xEWvLQ269ncGRhSZGBBMGq68iiAeuFnAUnCoX0DV75pRl
YPd0xRq/PLHNn0Q/QxovKvrrnuDTiRtwD27Z2sbKXfVgbV4Gb8qOzcjIq4nj51qnw4mXNLxQG0TB
rPDzds6oXmfCunUvpRKcu/JBaCyIjWWtmRZXJ+HQjEs7huJmqryNNXziNK+vxsJrqQbuuYP4c2ra
8JD2TXFuEQcL26A69DQepUhfGyNT28Z3p4Ah22ds+Bd88JDm5kbtCqO6n+LMZj7KTZHpHK9JvTGi
1FrU3aBifHr/RurZR8Lf0h1ioktjeeUx9kjLSSmoV5DixwsGQspa2evB7BUcb9P+iMMdsB+1AULu
DNNczAHQVGJbMDHusQ7ylpX5tsJFQ9Sgv5ryxHwsS6jFHW78bZg95xpNpVkMK5tGf+wlU4CD8lQN
lsUayjCGHf+rV2b2xhWFDx2d6WSoEVhAihjV8DwOHF80KBGgYQjDpgMw3jtWDVvIIPuxjdKnUYv9
IBnbi+Xnd7wt09XMSabhREEil4aNhLTODFiy9z7YsDL9LNzOYOCDcpAeiFZcKzSV/HU/Fi9Ig9+n
lI/n2EMgM+3WWJO/nG1ru7aYZiZsXYM57O0IOktLxVPOY3Mu6yXuz5joCevdaqir8ks0mpyzyuEb
0GoL/skuXVZet7Rd+q72RTp3TLc7fIjj49RrDGrtBzFy7pYh/VDbnbA/CmZNqaFtK1AcVUVjdhiI
kChkcbPmiY+MrA4eZxBmVgvzI2FWXbtNkCEtYH2uk/ZYCtQPuetSYrc0A/Hok6OF5EvAHPRrk66I
U9iBoScni1ArjktACSVSi11RWHfpJBWmFPehcnTwz3Ncbh0jfbTRYxxLwLLk83FqQWSFvL7Umcgz
Po1lY2/E86TFeDQQqBzSlKikkJFSko9HJrQvmC1DWsPTez03GFjTp6aLNGYbINg0D6K87E+iM9/6
NKV0gj5mzwRDlkaUbPJ0DHAgXuOBYMNZM6LA5WCnFZL5i28ynnR/yAbmZCxkzHO1trXvTCgrHYQs
0MbQQG8qGatgoAW0Mt2SA1zhFEeaq/28DguyNUKsiRst0c19z7rv4G/aDGIWTGsrLgJaCxutaQnU
Kez6yJFwCDg5vUeSAd/Pm1qmxl4IfV0T5rY2XWZ00hDxKRuAfTDDWPH6krHrZECWouTaxo13/Hlj
tD2Ds5Q4FtG8ljndztZm2hLl2bYfdXWyCEo6uRKl7Orn11m3r4xOHdsMxMs4CmvXUo9A2iH9VgyI
NFTJ/HlwSarDCYVAxmTbqLncVpE1UjtLvAWjke7qcLT3ZqcRucJIy6Hsr4wAnLS2QQuy4ObG+3Ye
n1NbVFtyAt9keDE08CCEGVakhm8nrBXkzBa6x+Uztpusr+xjpY/7ooisnWhISDaXm8Kwul830C2p
AA6N3k97+JUzMdrncQkR1pcQYXJ36B7qE/ZN2u87uqccbx2aAUeN6cfR4hMTpMIDCV+F/h59yS63
6S5Z0vmi1eIxnZzzvARvM13HqN8i8inHRVJQb2yT3mg5duqhKsXZ6Xwn8AV8ZOgzmzHT70ugnYnN
IQRBS3aOmUbp9XRfkzU7e6xRLZqDOdKg/sf1A/FI0QqD0hP5r7gGPOeL65CMJmLJiw+lj8Y4w/yp
OBpmQkA1sTz414WT3DDHVWu9dDkbj+zzfnWf2fX7jOQVN+x4YxqzF9r0KEx2IfLZTrNJ10uNfc5p
R97K2tvNIwldhNp90xcyF/uPZyKSMr+Aqn6uWm3LYvqdlorJzD8CIWt99zVO9IyycNYXUA6EQWQz
Y5whne/JU7wX+DnN2KR9xMRhyiCBMNthUZigrAGUlfEhddsKCq//FjJPYFYt22006RfXMz89jYGS
rRPO03kvPnN/T3sfGkThyrd3VeEBNhoXHORRaMm31CwOycjr6Ur1w6TqzRL/garxWR8JY1PkS27S
7meLJoTzX34JJXmmZFWyyWZy5fszHIHyLu+o7ty4A+8a75THHNFmckILagwiIzAgIHSRyUw4ofJN
w3AvB0H22/xKtas37seYoJ6pGeYvQoN6bWF0JKLv3jQT5DPpc1bu4yx5MKmSViYRAro2hqs85hOS
czXMCsrLABdNz/rTmOd7txteW+F8GXz90Sb5MFL+po1/4NXf11w5tOAOeYemxieAL/e/RYKZA/kI
p+qMkufLkg6QLcp4m5I1MHxOL7H7mlX2woApnL2lJe/XuSxPSYJWy/EYABVsSpCDCSm6uWqyAxu6
2TrhOQMWR5a7LjKJEF2SMcQJLbeVot9EmteYjMHkLSVxikxrhNfVmV9cGe+YY5urqjXtgDDSfhVf
pAfvGYNHb/1QY3RACezvPXQb6HjA9MRMJCqLnictoK+guqhUtdDahdO90xM+LbzoSeGJXddFfLNl
hiTb106obA8mkx9edldtW94c4Zg8F8UlZuokq2K8OhZDs6lKLv3/ufR1H9yC33Wuv0tl/1tt7G9K
2cvj9uk/3stvWtr/T8Szwv2/qWcfy2/yd/Xs8vu/5LPWn3S0PAv5rIFQVkdw8w/5rCa8P4WrL99k
0/EFw61/ymctE22tq9uuYy3/0V3Uu80v+azh/ukQseJ4ro003USb+z+Rz6IQ+l3ibjuuaZnMLSxX
GIZLbt3y8//DxVFSoEkO3T9klfdbYcThTg60H3udDhWXVzdEw6OkAd3m+TOs2jq36odGtvamMGUb
lNo4XxPbmsVmltlH44TTcWIgd+hspnoxQPlrDFcuR7VC1yxrdpT2LX0lARcQZVfW2sPJWNJbNNfO
g7SHqE6a3rxxiUIkhhUNZleP7sXuZfUsqLPtVDNfOk2wXJljssFz7OF4TvVvBqTSBqnPW9pr2rah
MRi1yFFgemBzFMxOe/KSmO15FXwtZ6Sny6ksGq3kadIsCPzWx1hX033Y2AROF1eOs+je2+xL4nnN
sUWzfldFergZ0nLgKuPiSquc5TLC/Il9PDl7+tEr2ihoSBq4n2sUCq2rss1oLQrYLmzNY9u9EWCW
PCBDnC9UCGEdFFH42S/37VCf38Vy+NBpOh+ahskDwd7tCfKVpO2ZYVDxXXXIyb3Y9I2OJK4Q/T5W
vdqh6GAzX/7eg+rKnLY7/Hy4pUpOTVyPe/LjvT3s3PJAWzC5Yu0sAuhqdyWM72usImPv0+dnse9A
c0jGzltVWrhkXBcgy0Ii+Pl/5fLlv75ncppawv3UZtY0SuYGIF3p5dPVKafp2preROPYsU8jSgiL
SgOVXXeftM5WdnJ6HYhF26lsNnfdkOs3K7qYbYYeRZ8n8z4KffsRY1+7Hruq3dsLnSMjfPOS2f59
qlqxazp8uBuq5Hr/L6c/SkF7M4XWMR0eIJSjoMT18+KpgezeZiIVwXtSzM7OZcHiqlzjdZBvVrgx
pjr7aAW93F8P0/S7cwU1cq3pTkGCzOSD36plYIc+MBK/ImRZqObBIOhmbUvDD6Iswc2ogaT8+U7C
/PTufj0bz2de/xMV0NYu4L1Fd9BJKcBkcOOyj/oVOTtJOIdAs7khEEhsfz0Ma06LTaU066jGKdpM
iJpug3XIHbL1okhSKGnlNrc08V4l2eEnASwerUsCAvQYWpC7EpsUg1+ML/wtK6NDBU3/rRLrUarp
yEdKbQzfJn0uR3poVxdC3azPuqGKIocCt7F6dqqBaoBqF1EiUzw1Zx8ES5RFhj6hduPTnOT5vU9a
xqbtLVrYtmXAMPcycfZzXz+LT4oIeY5MsP9143THX6+KRuh4H/r1w1xURCs58bKdJm8D8RgQiDga
ar33kVOCXX99ZSlgFAOjWIaARKGFTnTJi85dg1x9NgAZ/2+qzmypcWXbol+kCCnVv9pyb2MDRdG8
KKgqUC+llOq//g6ZG+fEeXFgam/AtpSZa605x4w5uBEVBQAUdY1okkC3Z/15GGATW+7PE3/5dq8b
YCSKzjgnZFXVvvHLqOxfnZFNnMNUfGMVl+9eh4+tLatHL8m/vRHBZL88Q/OSbbQ0Y1Rzf6VeHv2m
sIHP5kv35jbL4dJF8EtR9Bjm3T8/ZRRZSIvu2OKmyiWHvaUC0tAcL/iNSqXWBgpiEWgNeM9xJv34
x3dFjR4kUURcRlYvWc/OhqDa9eS67ZdXfscgu9CFW/FDXPfDB/kU6Vo5Rognj9vWyUfzPBjylU8n
3/mkIAW6I6s/rCx22f/Jqa8Ct4Y8XDn+vLo78jTgLHEq6k0ipwqhiSNeujz8RxBUG0g0ATeX9gqu
Hf8hoTMNSgSXWOHbw2vXDg8oPG9OYlSX0Rjt5ywavpFEJ5y5+/5UkT+46Y3ZvULg8jZRlwSdiORm
LOPxosuB6fz9nWzBaZwV2wZpRk28NGZXdxCGOzQPvGvziXXyt5ZG6bMG816rRuPYKB1Sdz7TRi4b
55mIyLcRPOKmwSN9mUpPu9y/uj/o0mNYZpPH4jcLaKtbM/ee3pj1TKsElMr+js1DkkxVUOonUJLN
ER/bNwFz6rGxPe34s4AP+MtIWJn21lAUt66Oy19JSrmMlqCYRLKbuinZWlYCga5nimKYutoLm2D0
2mvO9wfhhB6t+NdSDzrLeZhUNMRr0w5JuQCyyPpxACQFLkcP1dVx6Oq7VMPbzunGSyaR5NWZjSju
x8BHGsY4IXYcVMSEsZEvGOL7oxwhBBE2QC20/PUI71HrtpO1bjq9epDLQ24OiJDxZZQecUSULIqA
pCa+4HhYmb1VXe8XIZlQc8WqbETqT9Z1r1Et5NFiprouhgR2cWQyWvKJkAAw3j6Zg37yaBWyMLIy
rsgELz6WZFrHqqzvrm0C3/lbgJ1CFpl4gQS3sZUN/fXMYmZleiNtmEGaL9JreEEe0WwQum+tabC8
enJ6q6zpl4vJgTTRbLjEtIlRaPcosLl5ce+4xzvpkDp0OuC+eB/lY6Ub3cN9RRxpN6xsZpq7MoSS
n1fj+JhaVFINam5muDNU7wV93xIv9HuMk0+COOs33epP0vXBGwIiPWbSNU4kYjRIizNCD+Z6eh5i
/QFGDyFaZjo1/3Rx1ONK38aiEDsCjO0HUnaPasILZ8avtlelJzxK45o+jMfqpvoztCxC2rCv7skb
Yz5CqPj72PXiHA3e3yqRxef/fBFFlLJuK5odEcgY7YgOE01IcnVcFSQYLxzHnkvjbAioT9MkQLmG
zi414+7ckO8StKMYPofqszSKUzRUzpuP0xMFuDKfRMp/meRIUkx0QkHpYgrgLBtzphtNLu+mfrd9
fos2IZU2Q+1QLy5XI2/u5exhQru2EzoO8vsDFe4hnbz6oMnmEYYvXLjIefO66iaX2SeUi19d0fe/
Go8unR/6D6SFo9nNXXks6ce4rdY+W/lMAFEBNIlg0uToxjVlJV7/2wROssdQ9yRK65N7yneOEcOh
QwWIcM+R1ee4YxEk1rUSUA0iXQX4bU1KohXEg0v6WdJbp8EGFyXYNO5rHTDPKoizaHdfle8EpPYw
q+6SxkWJSAkVEw3B+ZEOZLJrydLxsuwQ+8JlwKROlhY2nyh8yOcxdXFGtTScQ6E2Y1SpPeclgjZm
c74luvYx9zFTOQ00a1P3jL3RO5gD4df0RpxL1RKUwplGvoJ6fO/RuJPcZRrbkTC793TUT4kn7ZNT
MK0Avv5Vo75/TbqCwDX8rxuBtvVVmTbIRh/vrLLtTeU03kZHlPKEhNN4IiUxGEwvu5kJCu6km8in
QAK7VTVnDBJY4+d56JAOAn7rUvngZkDhvApBSN252OrInX5ySkW3NRPZZ0jhKWN9PyhXfY6gkc3I
wk4wiGaLWAmpVW786/l21fXx4xCmSIvmJjtiECAGZCwUDOg63NGb6aGonszER0nCF3oSTxcrlN6W
J/b9u/AA71uJ24lik46zsyk6VNsGASirCGTWuXa9AdkNXMQUfvtqLBAyjKohHqZS5m6seAtrb3z/
75aAXDfBlVOd73uD1jvO2SWLZ9eOXEFZ1/ZXtgQaQb0AwpTW4pD7PtGcTFb2hUWmbOn7I/HAtctk
KaTGd514IBQds0FGpPl+8r3uQkHDi8eb9+iyEwQ5yqQXgPJYgqKmO7VQV9atYdnHeCaXYDkr3x+o
5F3SlADC0jXd5ItSshtsAkorX9/abWk9YAWX29bwWHSqqIXnMajzzC7wb/mCBpx6c2xmIpb5m0Rm
52AtaFYzJdkraXRFICRBpnOfZmfGgMfMaNN/5Hyh4ZDtL4c9DVI+Ad8pCZwXT9Adzv/z1fLBDjMZ
K/fv//e/IPvYgjdzwFrbPaHujzlIjjiNHcT3gw5phYWS8KwJBp6Bh8I0dfQb95Mz4zsmfotDo4Rv
WMmY5m03yYrjAtMUWn3rSCXQ/uMlvH45VyJeqT44YyAGqKe/iNfXPydJe/btIE2bF5EWbKbpWH4b
tBnjIIbFELjKh8BO6B8lTP9L6BPavFzcLIaZLbrIs7ZAAUov9TZD6WVr1vshaZny222mHwAoy32S
FW8xfLS1xTV3HLTmABGousxLnZhYzrlXRnbOJz9a28x1tyhhIwMMJ7RWfSBQLsemN059H2+SIgK0
l7IxBSxuiAnGCHxDaF5CpZuXmgzby/1pzM2zqSsUBsIXO1L3OHPEfvQrCf2/ZZzgDeQXbZMm/qgM
CtdGtsvBJkt2ud4Ur75lHomWNP5A6yMucgg/ZRYn155A742CIr7pwrJ/nujFX1Fvgu576NrE+MX2
UZDhUG5/DoTLM7gkBGKgbKpka6/trmtvHeP7MxSLs29k3e3+rftDXgmoo/LQEN19upOTh4WD3GM4
ZOjzmIV9sg+J/1p3gviFbLQ3ZclbAsOh/Xl67yIURVjtNCdzTgyd8LB0ZvQURQWhwu0Hn9Bw1tqk
IejDb/ccjVooARVcMtR667RLUP1kjG4w8vDuK6Yao5/55Pfx61s3p55yjV/S7QzO+noAKrU7Y6XE
2TOSuFPDxnuK0yJaAxTGNOGP8t0lAvtaq9nZDpEJQMvVTnlfhlt9TOr3wjQPIQnxz1js2IntrCJS
pcoxSLi4/Shge/BI5LdjyLP/hjloXz9z0dqVNDsi7RvGwfSGnGzXCd/cxkk8Hryw/F3NenQiOoJr
V7VMAf1exps4Kco3jBMPli4CYjzdwConLI0LL8PMkR/40sAnsByo49pB59YptDdhX+9mjYC8JcVo
iqJ8p2OpZ6SgKIa7JpjcIb2mDHMxVYQFCRtkzClzHrfROCqCggduOBX7LXoJtPOdiUJ3UQo4kXok
vrK/aikd1cKhdcOEQAIYd/pPR6SPRFJ264K0KlzaId34HEOe8exp1bOKjBcOcCSVcD5e2d/YX4JM
+L9JBn0mXe7Fyrw/i2TXdFQOHKA+40XISV6jjLfUU2QxxRQohiwsy7EnA0/P2J6bJxWnJrmxE5PS
TUrOcJvMJj4APd5YWAFkfVQtw7MmpW00eEFiNs6+mL2PtJ9ZfUg3IQPaa3RkCLQvwrD5VfWJOGnh
fA7dHPsWrdu1WwsyHfyG5s6kAh0INLVxCkRkJAGUd+bk99kGzF9Iah87Rjl/5whPUBFiBW2M6U9Y
OALCHRaLLGEqPBOuFbXomvHJCyJa++RCIhyWnuKiNx7LwvSBzdI8O/qsrwc0AbFerGb54AuGsCWd
ag56YhcCbFvJjDnWMIpHc3QfEkeYLDchkXHdFsWEeSxRvmjmOJDcmeIBjpw08Jyk3CNWfXBSm7xd
D8GrID5rn3TSWRx1T8jfuTpC5zXOY2p5Q7UH1MHas7KyD2IaMCZM829sAywtZbYN8UcfO49YPGj/
NUaeqx9JxB+a/qnsYkAL7GxJH4wAUEPuZybSXbxI22V1RAp3FZ99dozz0qMea0MeBm5AInEIlEdh
gaCz3RAEpVXeNlUJfyzbWTupB9P5pdDEnzokYZWrly+giTdz5z/6hfL/qeqao7Jzu8m5lgU3ERSq
+ezgQbZEtxuxvRyQ4x1DHMlMgIGEpeb4mKdIuNN2DKhIEVNYgUZq3ZNnoMcu+wpeDdEqlk3ZyCmv
CEyPgatP3lJY+UjTcoaBTHUfyTphSFNm5X4C/28n8xOsppDwd6b7dXOwXeJZhZbPq3oUr35R2L8y
jzRihtdIWX2rWiOQJI+CNt0lWdt+Io9RzQB1libMwhGThd0YYIgtmMqZWT5q0/hNAfGdYnXZzLhV
1kJOSMeswVuFrEEGqUq+hkgzjqJTneLvISrTjMx6ZRqWwXhMUmZMUHlL+9hLY5PmIcUq7H/Ou2Sk
ZUdFXPFB17tipegrrGP6G0iiTNju7WDtGoz767bSEdAZZ73n84D9PR89g3dkRvsdki2JXnTYN8Lm
Wx0CYOUzCp1STJN92OxImv42IzqCSWqkO9eAtCrG+E167TcC1Lm6NYlePXlILHO72NUD2o7SItY7
pYHnmr+7oVkSoVDXsJSTEIainsTyjXJp4QlGzAqadz60J7/VAnSp09pE3Eo7O6ZPXBrPY6IFoZ+o
51IkH9BV84OviNsm7954bZpo76vsKKJKXLpeXvVIvyWz/Q9k21ari4dpwoBhZlq+KsviCSFXt+20
ujzOUROtC03FAc00WsMu7Smz6I+uOzxEwDkzrEeowb0d5lEUAlEM3rPjnOP1f9miiE8exNUe1bM3
JKR/pZJ8Wrfdl+5H0uJb5j0x1k9JNTHNjbWPYlC8vyR7jjH6CqHIemsmxz32+vBGlz4PsEa+a7pb
nySBsLEJdJ2JKSMmstqo/jJ++FHNAvXx/IYy/wWx+ffyHgS+m71OYvqudTPe1pi+0B6012jSvkUz
pRddzFBm6Vpd+kg82tQWNDi0pFpslaX/IFmUiakoAxqY+YFYhgOg3obP3hK72RzY0Imre7Juk2Ka
kCQy3snWxUQ52VdeSLoubZ381IK0QHfxijvzZK8RtXlK+McxVs+NlGRG+b9jQwB5ohAo3BjLrPvL
NtN/IY5ls0oxeAgug0YZTZBjk+aGLXdU/S56Ri5N3JmcCSudGBNBHMz0inEpCdzSJ8+sZGidFt9z
ZwElI2sGdTfyUEvgs4aXx0Ci7sVKTV5IfzmH3jvI/VwQ6JAN0zfRZUfcPslmcstbbmoP6RQau3EE
ZYDpVGdkQviC2Ghzj/WinuV2qHVvQ3bWh9lYilK0eMpTRZM2FEiKc8rPwcPLXtXT24SgFyUcXTWv
SQ4ZrBLKYnnL23razaUFOtNhuAxk3LAPolmUtR2ESlc1kERqayQkOvtHH16x55nZVs74/uChyFtS
9g+ccf8UMx4AU1kr5V+z5SyVgO9f1wqKtW4P43YOe7mFV4CJl1yqWUcr4jQkZ8d34TcmGVGg3zcG
YuS6Wrv27q9hlvnGzMULP+61hHlxQDfC2R09xQZCKM5y6dDL58S8Fi0aVQTHxIa5QOX06pNYrx2n
rirwMDWsNRaUdev1X7NVfw0uF7tJGk3WpnC543YnlKg+6tk/h1RkwvWz6zVvMs6WWb7FvNUjJ2wf
Z6I9bbIkufS9DyZrFboB6yuCiYCoBnsJmqFbxMQblKB4d9jEaNwowf+K+UorvNe08k1yC19qWdm/
ddl+mTS9tg0aCdNqumslS2vLe/ZVz7RoqvBNRwZz4CZ5IV2+Oso5oVpxaoULnphAhAKrzCnCY10V
W7OTFssE4cc28ABwDAq25QwMw4dpCclk5RpZBvDQ/ufVNL5N8eXYxt9OjHQY6NVs8I6/4Eg+RhVL
s8pQPvCxvce4/wN0v0TtDs1lor6r6/HqF2a7rcN8Ckj1/GBp+ue5FCsd6glVEQ84EzmGGb6M3HHb
TMQlQCiYX1QEAEQ6j0MJ2hEeOK1UB5F82ONEBkGCxQqeZrPpsAsebQ+5KXsGrUnwEQcNA43mV/1T
En+RvDfOFjo+y2w3CQHbBFK99zGtATnSyWNZzjnEyZ57IwzC0okPc6Pph5Ktv2975DS9uBKn5h88
jOJeE3c72gYQDMrW4QyM7Yu/KrxZrtpZGrpYBlmBHy/xoyEiisG8AWYjpU9CbYsNxXAsDbear9J1
ZPTriYSND8spkGpEJl4UgmNReT4kxTYETcpMKA03yG9cMIn4BbGMfTgcPNdo7tLATXjJ0taR33kK
MdU4WtvM0DEqQweI3ZnihI62RcIteIrrxBBqDShLW9UIRDfMdmkImf55qSBsstBW2Iq0w9x9ZS5o
uSquAKV39jme+HSdHh9h25VnCATnsciBxNC6oVy+pE74x0zpTubIPB/1hAAge3H+i4n7CA8mwlsW
VIEHIbSZ2yQSUA3a2E1lSBq5qGlWiOk/3dRlKSGsLzQwlfYGJCQ7j1lCi3hDaBUtOjm3R5lijCgb
/32swv4aO+PZb+q1z3rIJAxCBjk9R2cM7ZWqigPiWtBiLslEYXUj7jvf9joaC3usHyxXDzRoy9za
/oTNptpGZfrPS1V9S0a5RQNHIpWBDLHQcDtM9oRtha0j1JAtE3C56Up6aDlHHjck13rU2kct9mhW
FgQFpqrJAqBFgv+PpA5ha/yD68PpgQDJ0GJ6W85KdzIaViNqSKu+lV5UnVx/aokkNype+hLJPVq7
OoKeIei6SQ+eaW1YB5fCmmhmbx9lf2KSf7aMBWjHZmFQJOaDbjGWAgqEIK3ENdY56buJex3tMncs
JSJ2QYzR1JQoevXmaAmfNn6RHkVML8kT+DaIdMr4I/R0N5OGDEvitdHN7zxldt5Ytz4nDzkN04c4
AduR0JeQaHzb3iBizagwfPBMz+eD0chXjQMS+TzE+qKf1r7jiUxeoXrWQi+OYQErJLK1ojMRJkcd
Aabp69OZGTFdmXFhH5v9eCY2o1tpbIxOiQ93RVTZcIr8JQg7qw6VVrzeQYoj6MVDNvcvSe+bNxNf
7dYOPeqPklnu/XuVt3Okk8MEgMm90fTWPiU+5mJ9MhbHmnthfs9ZZY6pWXkmMUME/FA85wQYjcR0
de96RQKEDiprV3k1F25n6U+QEfBf1aX8eeqKEckRc6sqGW5z7olXZ3ZBLVFsrSo9JODLc/tN5sUO
vsKKIXmZME2GTyvR3h9Dj/q6QJ68HYnEPFgpcoK8GorTDGSCv1z3IgzqdJl6dD/nuQy7gzRyyq6F
3SftlBBTw9t2qYXf047VemhzWCjwWEGL+yDnpUTMfP9RfotKIBuTZjPNY//qTrAZU4bHRmyhUfCK
m5UhL/c1U6zvUHwj6l1UPiNbc/h152TeSZiWNX+IYgL06dvIluHxkfRcy3fGixqFjjlcTFVsysiK
3qFXP2WF3yMMRj5PejomQbt8dJrGPLtznj15M27j1h2s7GKRuncD7/gul8gRf47rJxF+LVILp3XR
DAxT8wid1kmhU7OPh1t3kPV7M00Hu3K7XRTfpzgdjBmGS/txEtGNg/RmoPC7yJCk7knzTyAtVr2k
Trs/AGw+RchD1KIsiYQTHXXTBXEwtW8RoNM/yAHXei6sl7DtNnL0wkWTAa+otA4//dCyW7YpWO5V
jAgcuVwPkyqSe9Am7knM+Iq8zLaetUV7MSThHsVf1678CFeDUafrdIDBklsD4dIij/AR9NQ7d6Ao
opWOT80b10PP+c32yQBtJ6hhKIG9YR1yNAlxJtXGMTIon1caGudT3PNgjV0eqDrGY4P0ww3i2Sr9
rZGhRTcQIdBXYexdZWm5L9CHkD02hoQzCYd6EVt2vogBMEeHJ83p/pmJBnqSE21CEXkuGF5whhp3
hQ2rCyf62O67tk0CGu5+cP9p9weNbmYg8TOivDDykDkfI3lfKzIujvQ0TkFaCNjUrei2lQNRMoIA
EsSe0TwjIZtx2y4/vSVRorYVivQsNJ6jMKTy193ZCjhXjCtH+uHp/rf6ephsfnpHuZUz7r+/w2rb
Tea8ji2U9rri1L0oOWbaio6rj8fSRfbByZ9NKQ+30Inrq1Qp1bpbLl3lTAWMRRIAcPtkgvxblwYJ
HEN9DX1jiT6JrG07LTJ21RcZuJfhr58ynJ50h/sxUj4fAS1dO0/6I0OevzAM5N5e4KhjsXR7IYSB
bFLNYxcSc9WW9kXl2Ox/XnaeyHAdU9GfpO683a/5rLWTTcsQfB35nXEyM8tgLeQrGY/TtvM7BJnK
jS+Z9ff+Wyxq5UvkHkiKqrKg6punnyUQztGZ41wJzl4QbV0Z6Ynkc534howjR4TXduyi6qIaGs0/
X6WReeyIzb6/2/eL4v6WV4ga1nrqTEYAwUE8gg5eldlyvTl0mHwwn2uH8Mnt/a5qbXtmX8UMeW3i
4vvnGgL1E24dL0XAG9qPIhbDvnCyDsManaZZmK/egB9pNDvrQjTsl9DtcUcbP9l3aeEydcs0DJUo
cS2T5tCcONqOZuz0Vjbl2TO1/LlXnkN8UeUgTHAxPOoMuVC07O6XAR05Ru/HlBKky5VzJTJpRf60
gLac6UHc6s7ekPW4LdNix8pTfhKspKgHGw5D9GsxU07ZFkkaLnVN2/80XzlSntuBQcp9Ga2cKDv+
/IPXjF8Z1KKdXUToYcmgfJ4WPKJfWTfFpmEzLu/7We4Rs/ncfVm+jqqiO0s0lSuUMPoeFbXYeFx6
K98tHE5eXKgSKdqhF4h5OUYxTk7IP14rrGltqyANW4n3giYCI05a/JUzoQ/34U0f1m+DYVFGmfp4
UPcBx8/GoKw6Ohq1P657S1inpoJ65tsowRrkY//S8DlWYbsf0IZvIXVWB72iQm5J1uSwtHSOsVvL
d4hZE5Z5J36sDvgLuos2TQ3Jesn0ozG7a5RkP2JaauqgH1BxGS2ae1hRGAgHEL4bRoVfkTlqrz83
tIeMNk7TfwPhgh+6UzIQCykxfkYwvoh63BMDSpjeNG9Z3J91PsQ0z7RXcZd0OXH5D5301nb1/En4
kfmyPIsGjtRpb6OHYSL2EkbNNiYzl1P2TC5HC6PK0ZwtRiwPbgOYD6sXL4PjXu87HtqS7f1/k0U6
7nQcgevSNewhqAsapzhG0c6PQxJYIy5D33Ex3JggOJd9fDA5mMFTwKFnDCh/PK3uSN2Il5OxZFOY
o6kI+o4Vv100WuOC3qoB2s1GbLyMoiBQTPZ/CdN5ikaaZmIumVMRnwF/alu0Pr94WVNmv9AoD7km
YBJmu9ACFHI/K02KfnWbORPUz+GPRbJFraNsMgiyO3SN1fweXICTGYO7pQ0vmvTGKkQ3dg4XGX6S
ExzKxh5HzrAX3fT5szIZ9nRggytXP7d63rEhWMxE4S2tQ0/m75iOHuepI1GOMGvT6saXu7Rn3LS4
lFqmXH+bhPG+l9Hc4RPop0MxFf5hUISIDlX4bUSEWNmuxuGiYPprNxPSv57TuucvYWIDEy7EIVAh
EfSdHcQcZ18VE0tLPx0Nk0J2rLXkV2IOu5Yid2N4x5Lp8blryxlrSPN818ShsDDOk77cRz0rKsjg
eDfMl5RtJtXirduazZHIO0rkkRKLKEHQZfaA6gh65Q/LfUTTk7r+wShMb93Fpn9sraGCpoc0pY6g
2kcMyY+F7ZVXcvrmdQWedevVuo71GAxpXf25j3/g5PSBHWmbManysxQifCgyxYOXyj2cIfe5MdM/
SmvqZ5CpBBA15nZYBFDQuj6zxFlsQP2zyHEk2nrfPGZTDKzV0potKKG3us2HPY4ZyTTprRhaGG9c
O/tyeZrHw/NEx+Ry/zsyx3nLgLicSs95v0+eLcOTF7OfGHpXyWc1+o+DcOMnvStHuGHh53286nC+
huDmcfqn/3MbGmKSfYfmQFK7NfNOUuOYMTAniAwgCmgAwBJ49LphmyBRsCtbXdXYkQnKFJEWlNhr
xfTnjjbvuLIOJkr/qGrGi9fPuFBa3d/OtjPwOXV/HC2a95o9J4emNr2NNC0MfyZAniCMpmpz3/Dx
Z49bmAd4I+tYodiQMHT8h59Fkuivfsh/0Umg+7WcNKtyVozVWdewecfbAafOQ/iHv9o4ThhgrncF
YpqSv5wxodmldJoumElRz1lAejU3jq5OZf016Fi80uuwDs3gabTLvWOnOQjom+n3YHlPxtyl/7Qi
epGhk/8uStgyIJDwNhhuTmqFj2OxlP9/vrFE29z06TUc0uQNXHJgLEI9YQhtNUzi4PbW0riCB0fX
D+WfHvuB6xacgAdDQ+WQP9wHdveHZHkf+fHHJsQuY1T5zWm7BAZZyFqfTIB8i/lTRxRDpo9u4dz3
a5IUZfnkdMMvNevy3ZCQFVIO595AF91oShPTCMmjCxzUi5PkGTocc8e4hZ5mJvMp9aDTeK4rb83w
fi8XECSTgiMs/eZFM6YQziLdqtD0v8NduOwXwIshi3M0boV7qV2Ohk6HGWzquv44ugvYd7yW2PBo
szMI58g70iVZRIpR2q+UZ1xDt1i7U/gdRbAxCUURty7E/4XjDF9oyyRjYX9ALwd4Hv9WliH2lMP0
cP3u0VzGSy7zdNVoHULI/ovZOOigEpK9pIQIbX0DJMOM3PxmY3AFe/OUM4sJveFmON38PAI9WFzb
ZquCCqzfVeEXTFC1bAcabJtCVfQeaJekSaV2aloM+IweBwtEsc5kG91lDhLTqZNgCP1PFMqwJX3n
VBS5t3fi6DWcL5hZfWqnw+QPgv5TdinhutnO+MZZQ99mnn/hCjN3kYsTuLDRsyN0Y0V0qr1V0i/x
41uepPp69FBUUVt+tpFDyLAlvlTXfNdV5+8gn56jMQo0JG/rODQ0oFvDH2fWdj1g9n2qcOonsffe
cSg9jEl2AlTHxGSi58qSvsczvokjlw5iK6N1KzssNw7CCwZdQRImz3UeHzkTXyEJHHsEgfqcjDTg
PlWRWEckzDuIAiCggR6sWjrFKwMyW84xDBXeF6AF4rAYla9rX/abesNr+/IM0YGqMm6tPz24AzW7
bYEGGRI/WUcI16z6op4tIUZMjNV7DZBnZfVNevDkcOh6W3uSWrR2VPJakCF4tqWx98s2uuLLghBC
5MvEYDLsPsGw9KveMZD9w1Y6NCjfaU17yxJN10LOX1HegPIVBWTgMdurPG/w6tFrrvOUw0ZjEDLT
LKyQ5wmIIB2lMlfhQTPV36ZPo31Kpi58MPoGvZE9VMNQoGGhkpNoqQZT3yK77FZQbSm7Xc3aIOxh
zlIn3M/OOrK5C6ZBBMCD7J2FGKSnv3LqO+AotU6oTBovtb0C+YfASvemUzK6FlEImb1OJW061k+6
g6zCKe87iC36haEpb/3c5Hw0mBL05aKdeYviuloTN3SeYv/ZIUh2TUAvbEM+jDyeP1qwQiNGfFCS
2rPQnB20i/3o1reJKJmjmPRwJVsGg1GOKNJn6vBAbRHvC+xSNAdfBowI60Lxu3CdIRvGkr7yWufy
JgFj06LpPlCahGuFLWDlN1CINcc7lGF8BIzq1eHelgkTL6t4pMzeWHjpV9hVpw0Ao5B1fpsRU7HS
HTToc2L/TiZsNuGiLmAs2ir1L4+cM4MFAsfoHqz0toaimhc3f4lBTaO3jDbZGrn6N/Lkx7Zk0BdF
HcNpjbWADY3TUPqntuu309w77yn/EnsJTCg39TeiTKZTpx4te0Mi7ERDAG6gae+m3kHOCx1PDd1L
P+t1oCOdMGbWO0hbMx1GH5KRZX8NnJwwpuRPtmtHu8EVNd7+7rW1rZcurbnLlu0iKxbohVPvkXyu
85oaDew3x07UmiImrg7YyacHhIjWDNMRA2ysCZcDF66z66vPoZl3oweisYlA4WWQeFelN23SZs72
oTEFfP4S5hed22Y1eXmziyJtbZXGrm0a7ThV9hchbFtRMQdm0Znjhpn6PE1UFIm5gcuLFaHMf/n0
8zaWzH53XEibGuG2a+e4qTXrtyVZnrIKeHJX6twPFsz0Ln3Ix1BuNHi8WzdG1d7odnB/hi76WtdM
xEWlEDdlFgNHQY/cxlPbqAMJ95+6zmyuXBiwuonHZFVN5q9Z/XIiBk5l7W3pJLeLzLVaT7NzGB3L
34JFnd+HqCVlhWrccNqLPzRPVa+Xx8c2h5vF2PlZYiWUeh0TV1+RjTeHf3Sc6alBhMU0NP0aGQLe
cWAtQeNZZxOAMsPyghR3R/yGixl0GOERh2E5t7ue3fKqqeyDUTIXezHUQaONW7/IP1CisnSqGFTu
1D0nc9PAnvBvVmN8ySbKtr6f3Li+s40rq7c4Rn7HSPCIvoDtiWrufRj9dZ0U31w70PAa+oOksgaV
TcVTmemR+/VWGYWznetrlasewikGUqaYM1Oh9qTJDE6R6MDWppiowG3NDUmv7AfOweu0s5WkCAyo
b9Z4jmdYpOxeVahtGNC987IKfJtMXip/gXrp1dYRACQH390UqRhXNNs1Umt/o5l0NzXHXfhrEW5g
bQ7KtHU3ZXyCA/OuOhSVWrYx++xplMmSokV7RokS5qdOf9lyMRiEs7dqH1LkrCsHpSoyjBDxtmnv
ZaHB24l7Z/1/5J3HcuxIlm1/pa3mqAfAAQcwqDcILRjUegLjFYSWDv31vQBmdebNasu0N36TSEaQ
yUsGAXc/5+y9dsy6SVB8ORfBDY3yOn1CORBzBAruU/Yl9kh92hQsEdIEq1wpIIoGlASHJrgzIGjw
6Lsh2mrXRICVuSJwwENsx+DxzgnSj6HTP0QPtNy3ruwq0DY6GuCj45GpCtOdf3KruQDpKzCyNG3Q
n0ZVARuoRKlgGsE57sY3JnkrAwHfXnXswm60K4eqO9duz1Tzs7GZXQ5EHPClLrJwN1z7Q3KiylTr
JJp+OGWQ3KiiZiut4V6AeD43Hr7M1r8uzOCxzAYYtiTQ6eah0e1P1cO8Ha1+6xVThnbLfFCdczUL
0A4ZtWUs0H3kAazDsuN2aOCNVLF0t25BvSOSYe246DzKiaOQdTt1xKc0ILGZugC/cBu8BRAfVpxR
BZdJO+uooGTrpat2JnrNlXEbJnmD1Ubf5ao+5tYAsLYnokozM5IstlZm7oQZ/0xcE5Abfe81a/81
oWpvOYFS0wDEW7RVtRsH4njqJj5y/Nc4PJnFprlHZP/o6/0Lfnp3o3MHY99Gyd8QNq8THxlO4WOl
AZPMHIVQxHxgPmNslOI8iG5sJfv2CiooKIIxe8WY9iOrw2btIOZqtQa5p0Tvh3xvhMcXo5F4SY2i
ZjCHNisDH0894+7hp5+akuACDVTyiokbdEBkI9mpQUfRtCEU/jjnZvRo7AT1FG1M0/go7Oy5zhGR
j4iy6tjbu/YAWqhFGew16VqHKbxC1azECNq3CHdjdZGDfeDvjOCj9K8Q706cYQ1Qbi5zp6jb9ISq
/gBDy/1tPSVSsEirqyK2uzWO5B5dHJeJrAzGkrPgOn9WPvqwOHkJauvGJb5rQ/f7IIX9pI20l3Cn
vXdeuVFa+Ga49h1WSW1dwtxq23AD36HhZok69mF+DNfBgojf/5B6iOKmAA01x6cw1j9Y2Gtc/U+e
8FDrD/29LKj/uGrGlUww5vWMCskKzsQ9bZNk1IBo+Ix//TsieaoZA1MMebYVsBg0NTwpqYJbV4qb
Vh2awQ6f8besU2G6OMJddDhM6XcjpvNYFT9a86qPjYluKp+OqhbmfZeOa2vSLpjSXFYke8eiFJ31
YLpSJAxkuh5stb798Omx144r+b80ZGFFcuONb6kHUsOE7dmbOoR+ZHx7J6reWe2YYoL9O9WJ/s7E
AThObYBqBKvvj9G0Y1iwHTr11Fjp0bW75iptWdHysrZAmvNvtC2dGTeTd2SVXg3MlOvEeatoqe6D
aWLuBM3FRgPPohQ2WLKV5HgqyZpQF99FTyG1/gMAzZlGM6h/soNn4ea2dwmUi0V1IwJtJOesu+t1
pqEInqFI0t6Aw8lSNKP/tlW5afXqtpyDdu3EyJEndw74s2ltDJV5iRJqxtFwSGvUrOsyz/qrmgkt
m9IUxkBKneKH5vL3zlNb7ZKA5nKi5Cnr2niLom/YGMopABQXH5btK942Jn9BKe4HPfxO/hSLja9P
HBUNeD/FsbSQwEHB5G+K7RUwHdCsoivePaNq8YxwbNUr2ARqwv9q4fSzMu3gmqASIqtkKj+LmSft
OqekOcA3iTXzZcymG3xJ/cpSXkRJRmJkmkXmNgLN26UzhKK7iqbqpSZbYZvNYkIQG5TArHlM3G7F
6AIebz3kKuLGHcp4J7sR0ajzOXhdhdqH1WrqZbQOsVit4tDYdZODxkivPCRMEQmHrFcH705BxKOP
isc/JvKcG6BNB2jmAgqiScTSrmJEGYTc/hYFmzfI8KzNDz3nJCBpWLKO0Y9oahgz8g03Spdn5B3W
bvRG1uwM3TsyF+R74NIlSgM0Jh5TP6DiE6MKnFrDpmHlq1osiGgjdhEs0cID8TROGyvtntJ4PFKv
QZplxKtakkaG6dTrbn30zJYlkd0hY8EJ8/57JurpoItj3IARzCYm2yjnr1wcd5JaoDMwlHXGkG6E
o239ygowGXqfw+Bt+4E7tVR4tQ1kusIcNmMTPRIa9+gra0+r8ZAqDI0gPFw9PA62cx5Q5CEugVGu
Ma0XKBei3r8JJAjsOnifqJjbMgMHxRdExew8qVAa+a9sBMk6LSFlh1p5Mgo4+dLvoFfD0ED7hhCH
LZDreU/LKt0UJuzF+rmlxnFzsmLjxPeBKcHsqJARb3PfYDWiw8K4tpU4Nvpvcctw3pxGAhdKH/AD
qnc/F+SoaQ+OgZ93HGDUDNqtRo0JMynQT7JxsSGqOkAm0EwHaXCedT4MyrMV5nB5btuTK0Aq57F8
rT2D1mOFTRpVAVOYlRi9cjcKLOlUDiTpwQndBFF6zCQSTBzt73nTPDmZM/f2+nrXie7VL5tXJ5KM
Hl0aKqLzmRl9dKZsUXIxBiOlZERmHI8I3KsOB3ZJb3JnjVyLAGO9HRnjrm6Csx/cT5ODw6pIrewc
Jh0gfCCe57p8IJ4pu2owhVdmMN0aYkivep1snrHVzy2i06+HcjDPCISQQWSmufYz8uAwWlI9nsFg
2yt/TP1tF+buIZnkLeaLb4GQZOoG9U3dh2Tl6Knchh2Xfz3su5p+neHee9Z0od0aHu0GpJDBOPXQ
uGOyHrtsvHCm2eZw/9glyQP1SM7BlFbkcHed0N8VEXhOLaSxmA4dmwvmvLn+AxumFJ1O9d0jGGtV
0dZbKbM7oLP/3s1n6VorX32v1M6RU+AahfTBKiXWJrgZZjPBpqvodTLBXBtKtbSnRn/bmDD0bTVd
Ohc1vaAqtQv1HDGXXnviASzZnYrzJ2d0nVUGzcBJTHs3jcNTR1gWWiS4GpYNK7CsU1j+st2ZdfhT
5FG2pSXWX6MyuGMsBRqv8OiPOuLCoGWkETDxT+Tto/KDbRrk6oaAsW9Jlzp7t1Ac/qvuO9POgUCF
XdtG+tYyoCAERoEih2jZAAsR8LSpOobRD0NjKEtO7j7LCmcLfS9hZ9gWCh2M0BISnuCJjbpBNyq9
izoEWzqEOfD0jwpW/Y0nBnYhKhoPSh0Wy3uDATiCgF3GmDYZG3qD3Ge0BBB5N+Zwtono3k/cFdjv
I1QCERJFw6JeLh/JUWCKmkoChZgNes6QrHw5BDcpqkeOcDVu2CT92ZqT2kMNmo6d3e1kY115ZfQw
n7ThkhiP0L8q1ZKVcc3ou+KgWt17SfoUq9sSZ+Nt2fI35SohVitPXm2N1pLlcLomsyP0RhIZQrIS
wigF3eWztrB1z2R24DVkw75AXJ52dpbyN8CHxJiH+KMoJzcitINdOMpPO3xooouuZT8tE5gZ0i58
D65NX69+mojone9StuBYwn3Fb8Vpuzn6yn3FH82OgpRzJf1da/T1Kdahf2kKW6bRogzKP8TUcbIe
vfZSmsVeSQT3gQOQAg7mHXVKVAG4UBXfJjc4/vl2/jml2Kln6LzZFa8gKBCMBhqqPr54ohnqtdbB
hjx4cekiX/rAeC4pXnf+aINps4pjnfnvmpi4SRP6lzl9c/+h63Pz1AuG2mJd2eN4GMJQrmXFmum1
977vw+2383xLWmy1Y1fAVvQzktupNnBFa/xcADbMbWsh0eowvvfhAFv5mJ7GUt5GZfrsCLs6JF7+
nrYhcyJP0w8OV/nWaYMdFp+zDjBpT2v+m1DdwS/6fFNMjFl95nFjVmE/Zc3bFkloIfdIfkx1gHCz
x0prttwTTEHre+b2AVCtGPRsPj5lBRjIVh8+ZaQZlwQ4+U6DlsOoprA481DGDXHvbexkMg5G4n0M
DOk4ntBV1aEXAF3De2vW+k168ovOuesGUAMpCh7C6Yq3dviplcYp7KmwdE211Oxv0dB+V+K9YNTb
YlnxM+LkWs3dC1u+NVDD1+FTb7jjaYCBnmXezVDN5xFlIUl4jtuecTaRIwziDPYwZxqvp1x8pBBF
mqkinopBlyvEPhswvjHKuQUjc2EMupLIdFsvoVye6BCMGUpCIKM1TSEEjN+G/MFQpn+LXnBu+iLg
KHOxiSLdPs/TaIbW4U1pumfftj65JqvHsGiaPQg0d+N3xoWRauH1m9CxP2o7eY7rdd1PAwxkkR76
ON2m/DSramxJwDUy0moSlEuqon+o19SVvLXPFHAG3ud6VVVody2FmC0BA7lionzbmPh7CH88yTyf
ji1MUWnjw3NLqAkd38jZV63+OA3pPeswafaVDHeeCPQzI8fPAZGn6SAPqBl7aybrbTjRr+uVJrex
iKig8+CqtdDvZv68qU/dngj2oOI8u2hvMhvwkR+EJ6sDz19AYZL4elqlMWG27HVJttrGs51mH478
OpGGeMjiHJMCA87MYat803lCv08ICzIY/5obV996tBVWs4DzGgE8CuJbKIze0Syl2AFzjndVPR3j
Qbl4T1a0m74phffTZZZFU8A8jCE/m505XBQdMWkWPr1arVp7dNfKxr5gpyo96EE8HhwJHZ0Z0EjL
hj+nVqUvyCz3lDDaiuSubGd54KECaPWMkYhK9GgGevA6dY0+ozaWd1HuXYgmDzi+PukQDKFuPlRx
t7emnYb1bS2yAXYPkWu4xPHVA5zpQ7oKneRKRHCLiaZ9KWtkd8Ks3qHdQcwcHetoy+qh0h4BJbxq
lv8MqwH3hs1aWCQPaVUZLKuk2WQeDl6m1JjzJwmksrojeesjhxMN3cW9JsCQdLR4Sjd5lTRr3Gg4
zCuQhE4l9qqMPjpfHDRHoVxOb8n42hpVeO02Oapaf3p3jmXv3pRpTdoL8QUrCIA0tqS17wVZTprp
xmt6tPuKw9TaabqPNkDGZRf9TKaHn9qL8ClIxvceYTDXKK80lGNKcz+bn3VGfT8I75UZ6BvW5Uxw
/s8n+Y6ud+t6tCFqdtxDnlxrAe8K4rqVHlU/pAd9xS7KRxyuz0yEaF/QtuWiHNau3+99NVrUbi5/
uRKZxOLrdGhE5bFnHX+3ei6vV+0QHpLYedaHpDlb5ahI5YyTQ9jLk9E46hzUfnb6QgVp7MdZESbb
DCsvroqRadzyUDOZ8LCkHQpUYyvsCJJAxlZ7ppV+YbWHzBfPVQJq7wz1Dk1WmNujU5MSHXpATfEQ
aFSQD7Yds20MybWwhc3m0evbTuLK63t6qUXPUSMIrYR4CQK4aV+bT8tTi+EQPZJEewhgoraAzLc6
LNOLUegAVzMr2Tm2GbB2c0nVaLWPTCW5BVGEZ6K03otJtDPLsSOasg/2sY+lbjLVPShyKui8pJ3k
kl8PWV7ShXHQTfpWPA+cdnndjneDir4hmItu27ip116eOVcAAJneu2uNlNyTC2vh5mt8bJVgcjlP
nSPB9hJP/fjems21EvkucTwDBzNOkXn9qpaBdQPEdp+UETqeesSVOI+gg6h7BpeERHsKbwRBExvW
pXLLmjYna1fof0hCMsnkSbvxnbA5jIBRzCw+gm1XzSxseHif9Pmyx+WcWpTKBCwFas6u7O6gj3m8
kdlk7dyRFpLMvps+owE9YOQ303WB+B3nN4mrvD4u0KLwZMRgSMfZ+w3ReMM+iBV+/kgrpitnUDR+
s+gNt2l/YvyE2DeZbnwXjLiPsGsj+09bZvaVjZ/0CE88O1ZD4Fwcx8KlqOhamRXa1MmNWZsKQ7XH
LxIKZ1tYk4LBkBF60U01m6e6mCp30vzifuy4OWrEZx+pztnQit3xdgpO3Txtp3Fud3F7MVyNid8s
GwXUTEOvRMT69b01Kkv6ileRAR28G+Wtp3fy5IeNQZeXX+APkLb/Jb/enPPpiyXWfk5E/iKf2ZZN
xiYOWsORQNv+SD6rCgtAhPB+Gp7FSjnKEyouRri5fe5jSx67KX2LgWiVZigeYzQ8WxspFdSPgOPJ
lxJnkeNkGNWxDZJe6zJKc5SIj1VVhHfc8WAFLeRY+KHzpt+6Mnc2MJ6z49/8IoDi/vSLSNczhbQ9
Q+oOacC//iKu7NikiwmNXCWhBdT63syq+xC0L1RciJyxC9CWc5xeBI9u1QYzmutzsDlCjwQe4iML
KTgRPZBYy3receAHH8D2Js0bLdLOQxhoXwjBX8Kz/ytvs9siyhv1r384v4Y2895LCIW27uqehd7A
0f9EneuxIgdhFQE9TDuS5azMyvZJleV7ldLbT7DvvNWNeXRHTeAET4JjPhnJBaAhPdOpNPHH0rrZ
F7IckEmm/ilwsNTntvGgnPiUWdb4itQPBaRrnj2aboyNeCjLcCP9oNpkru+f2AK7axT/dEgNlxGc
Q38gJqd3Q6KX3LhO8hDqk7n1LIKUFqWVFTOH0T34P42lX6n5YflINuJdQKAAiGPRgALldaEtDai/
KYb96EOcyjlAT/Sqb5mu4mhwHWsf2BNaBstxX/O25yMtvKkcrX6Z16BQlcVDo7SzTy7LdSdjDEF6
6tG1UNZ1EvbDYRg405YlAjFUtNyJ5jMdbu2MaCe+76TZ3BYchxIh6r+5Z7z/uGdcEKRcbJbgPxZ4
wl8vNU6OIR0w8KM9W31UVMcGNP/D2Mj6EpXY5g0SDUNNZntTI0RW1JQ7pc7AbYG6wXCwHwLXp7dt
KTwjU7nvZ5QSebLogRgPHpenrQSXPJQzgEFv7qs2TY5aqGFqoTd6X0VGsgbf5u4tt2ZrsAg46jx6
wFSSK+qK8EHV04McneRSRzaK1oladsYmZQNGY+Ex0Iu83L6SMmeQh0BoWa5HZyCRczLSswWfhsTA
NjrblhVsR9+j++uq7IxAgyw+3Xl2odkdajflss06PD1hqtHhTQETASABbbA8tytxFVct0wEsaw+1
jKrD1LkvQ+bdLfrT5QEB8R04NJQ7lu9s/azVtz6nxqdCQ7MupD48NbVx61eCEn6Ar28RemevCEdN
sIwx+EhwRFwF8WRvQjI33pnsbMqcjBN3Vu51LXAwSUrrppMaWwKucowPKbHlUf6No3Vy+O21IpCX
v16Q5H8sSJ7DpWGTDM+R2gY88etVooWSwsiAIIOv1NspVNRXYyoV0Qw9wBQr1A/NhIAncHRaDr3y
Lp5I2gcxshiNXGHkQxiQlK2uxDnrIv5zImNjaOKpa6PmrtXG8GayXx1sjfdVTIMu8CNOYTXlT2zc
6aohWNbS0s+yTz+9crog1dTOdktJO9RMR8qp145lDDK1DNFVL6SUSSHt7A2xj6Mu3fYBUWcuNqCo
douH5YGwXzAfELoezZIzyzgMUIPp4kKcnyWd81qwKBjJUMqOvW38jNJIvWlFiCq7aF4CoHvwEzIy
m2M9fQbXOK4hb1r7v37jLfPPO4HH8u/ptvA8tjTe+1/feCHG1sYVla4c18M1IkvyBoOsyA6OgPHd
v8d6MgG4C/V1nBfyyi998Be5+qitpL6uddRdMSI7xFwFIxx0F/Q7neCibOc2SOLhPo5JYbAy6lur
xqg5U/xYV52T4w9vi+h6efDbgnaCEXxzgVn7mNc8k6SngMTaWl+TDzYQsj1RwbREWoRzdFZv9dOV
QbXLWZjeDMzQQBAc+dfvjSHmtemP+z3CIy5Fm43StHXL1PVf3xzoigRGhxXkdtqr+4UcWRWdf0Z5
N4EkVS7zAac/F3ZLk9oiavYj6azvQRG+d7Zd34UY+vHBNwCkMnr4okH5xq0/7Otab89D0zmnCZzh
oWyQihuNddfLJlnBwA+uwkpk9NPRyE4t8H9lvS2vONynZ1SzxWp5Che+viHSSP/mzSGrSVzulFX2
V9FgGCfXjoy9GG017z501Q0sra6U3j7um2Mbhvl31ct7q3SuWXOn8wJz6XSHlSn2gNtV/XTw/A4g
qgbgLilCJt/tiZFC+S2yaFmE9EOe8aEWq0ifblDI+1dW5z1+mRY0FGgtdgEwAAaCKA9LOHyzPCGC
kIblSScY7kGXxrewdcJvE8wUwNF7xj/jK433fCuUIYnOcjepcpijhXpvblM+sQ7bRmegOsKtG1QM
XKPCLpgCjWLIo7nXX2tsVKDNqxyjuvHQ/c0GqR59D9nNwC7wLKib5QbuVavOHHlnaMZwS9dZkQ7e
gpCdn3YzzDWxqzsBhHzRa4pZtKlvCvBrF5GXHu+ghWEo8pqbTBHHgqGwePZsg7kMEER8nIg1AKaT
uUbhoCoS+FJthCyUbrp44B01Sd5pWKhfYlqUKMw8fw+IkIu/jXW1Z5oyrSeCVd/SdLiRorc+QRqt
DVapvzlXGfqfVwDXENDcTdfmarek584Hrz/gfBVcxNKvyI/DjRLutTHQD+CQqCnDkuQpaT6RZY3N
wz7Q23bWdq6LJxYwlXCw+jqElwbRfAybHjIR9ZSLdn2e2sEnj6R/sWXANBEImUFA6wIQkj/pFhjg
ctXJzAz1pOV6cxpw062Ifj/Gyh+3RlIIaCd9tivQ7DIuiV6x6IWwxsx2Q089u5i9y8DIKrJL1Po0
9icGQN7oEQ4b5oTF5G621TiEP1Nke6DLAIfrSX8B0N7QAPLkHYN25GMsGxwVTOw1JOUtV+vU+dPG
Riy9WS4UePt04xoTf0IOGCspDVr9HbkC80lYAJC7iaaiXCdp1e+M+enymsug86CB/3Zm91BQxUCI
bTlt28bjdhisb7olmU6D5icg3d4yag3WfjUYIxkPGlZQN+wJJ6UHYjfSeqxFfc1SA7q1dd4RX33m
flzegY4CxJqgfV/ouBqEBuQbGHfldIvVN7kvZ9MeIt8foEGj8/IsKNvob7YPw5qXwF+XSMthb7Z0
z+GsKu0/He+mYKDvVxE/QRsiAQRYpZuYf+15gLC58p0x+AFwBnNy6wQrB34jc3WFz9qs7kwJEt40
4qd2vGkg7N2UenzIpxCACANbWtCBFPuEae6qgZsAoBmAiJ/ECCVtsKlML6aQ3AndPDdxvK4mHYuf
43QQYKKIkyaDi9hU9m1nO+1TWRQrNePyUsOzL03PokWkuhnnjyVj2ntnIIByXnCbcGhuv6oFkOnr
IOpxO+vCOrWVCB+kEaFayeuT0Tf4X2QUZ1f5m9OE4WV5WMCYdsMpiQVZp3u2nVC7E23Zli8jvfVd
5rACWU5QviSNfJQehq/QAqZHcrVG3oYMZzQcYrfGza/5ucqNLTS8KLNafnkgbsPhCJSIr9cCVKrI
5ZHh2dbYnpjgpBu9Et5F4Y5e1cJNTnQhsLTNpgKPju6qqTsYOjbz1xnN6zR4xMec+E+SzJgdwf9i
Nnv31Z4wxu6SaR+DZY8HW09cVP2mf1NnBPGlbhWeS1Rs68Iw0r0LPxJGQaxu6tkG4OQPUdvroJNE
se85bXOWZbih5vE312p94rBu3QvIWojUzCdTOMF1LRHDJfWXexMZ3as7DOnZ94Gb6aP+FsF5u+5m
7Wc0GmBI895rD26WUJtJbma01cz5bELYfHMy9iZN/A6VO3q7a8Th2uGvTwUmJPU/XPGOqUuT+aS0
5oOBbgGb+XW9DHtjHK2EmEvQT7vUtA9OggKhmO5DbscSfuqhpEdMlxOr6+AeDauID01wKwSTUD98
DlFRxyRjj0Z+dvpWPPppfu0F7vZrFTHQXhkKssKgI5di5h6vS86cLb3coyTL/q9/Ge9Xlju/DHet
tDndCE/avFnzL/uHxX9iwkobScUrLyKWOUGH8mLNgeKLFcQs2WyDGeQViWqCMtHurb7C8zgXTXpZ
IXAkHM5g/IvLgAo7yAg0bRbTGl7b6DhBnEVuOL50DtyDNMQ4LeQPHAtMouPq/esrZddoDPs0hGoG
iZ2GX0MPIWWwoSW9XRwH48Cd03IQiWbpU4TLSlQp8rDFyuigfDzXtrG3dS+Gkw0Wt/RRdJkRgMeA
yecjHRVn2wyJdeUODynhSlqMH1dqjf2ApaW/GAvouko/8WVi8OqzAkRAhQuDW51VdZxOKGqKa63f
dyERRH0Bd8IINsr0ksuo0AlQbzbbvLfNbUh2DLv6jzDxGRKXfXfQPPs4geJeD3EpXjwwcmuU3fmp
z8hKnJfu+Cmw/f4wuExZF3B5lerfQaZ55075EQjS5Fb4kBlJDSSdow6IiZmflrDP/ubCdn+t1B0T
gIQwXNdgWCzQRIn5oPCHa8EOJbx62fwoZmjlOM3uN3N5b0oxI6BZXlalHmi38Ux28l3z4mCXvrdS
Q6zjruP8MN/+2kgXdyam5c6AJLzFtDEIzSe7DaeDCKFc9y3zJfqBuzjnIIphwScitu7Qx1vjCt5G
dzu2FYJVplMGR/MjOyFoHL8VpyKxrK9Lgky6xTenZstMnafBvhvxMJiuVb7Noj2bNc7sdXKBWjGd
TC+jo82LEPahreqORDRhmtVsRLqaxJhT6oMsLwe1T4dM3cUTdONkqoAPL3ZoWd5IxszARYmNMaIe
SE7sK8j+d/44rgtfEPg792rQ7Y9XkZk99rhgTlpXMPucPwp6aW1k2xb3k8uWk1+ZksAh3QigtgTT
ufGJoYvK6io1PkNltxQFMc14FF+e/xGl9eNf3/OCAIlfFjD+zq5OSeNAOzZs1/1TVQMmzUntIv0x
mM+9cLqvQx7Fd7lhT+0OURrWN9nEmatNwmfHDA+gGsd3o4ON0MS3X5dEH+EziZuOymOkLWVJ3odO
VG+VT5sgS2v8MqNTviGThPd+V2dO+oEW5/sk3eRBS7vkVA622MK3WAcsUt+CoB/WieDQSGVXrrt8
o00iuCwP7rzBQgP/63eBs+l/vA0uuHpDIDI24N05f+qB0vKLKI3pX/Z1hoLOoO6IO3P6sFMw6X7w
nuf6tJuTb8eavw2GMGvnmLhfATiXB5STBfwBji66QCEWMRP/qPI9GL2LcFX9ZofsTmlqQQ0Ny9cy
ZEMes2i8XR5cVKEnK5yAavmvBtkz3+YPdEX11sjgdX4y/ftVagWFVfqlz+sEjQ2IKhyV1Xo5kETz
+URa2iNDuuIazEjGpG5CwEW/cDcFwZ47ymWUBz8+R1qJ8gcQVhi3qBdB/hYfY4bYBD9kfQmkt7Lm
MU7TRa/tQBz10JffezLTbxyh3TO0T67ywX/tJmI8yGKsL1aktfu0YWfHSKpWS3cqIkf4rBLxQ5gT
gBKJYRtlJb14ouSx4FovlS+g3EncS3Vdg5/3W/upCy2gfTGoclynB1O+0HD4Uc/3dSmakj0kx1Ed
1fCQUBqeOoFRhJvcK9dLn6xrhLVfbntrbMxDOrfsEAB8fZGND/wUtLNBLM5vm/E3djGRD4iYYG4e
jAEhydD7P4cmw++DS7WuwWbgiFZnMT9QuKgzbhy7n5PZHNc8fNW3pl84+yyX41Mks40fd7svAy4Z
sP394u2cBvvGG8S1HyX5pasD/0K6B33IlGH11/dIBudGz+IaWP0LUVTiBe3MBemgtkNsWm6hYYTf
oFaUnqLJPFaoo4KcA1j7aM5FWRaGWOpb91BaGJc9kXe3ZSFHAGypdSqlbI+m1TNnofot9Cnd520Y
rLXaecyLsbgTIm12BXP6Q1aYD9lYaHd24yA8qprLPKMCzZt4J03oc0qYaK4LB3niNLXNFoyotbFH
uKoQetJNU7cOOvCoOBlmyIFQOgF8TOg5mq3plzKv9OfJuu4Pduek32WOnHyZjPn69xYwJnzDpDlk
1XQwhT1e/Gn0r4MedqdlB2KfK2s6WbqGx7orvjcsW5gURnJ5G/dawSU7IH3Z58GIEanyxEsKaHxb
qYq5poSFMVJVGMPLSK4jdETOH6LTYnCCdKAqUX/mJm+HllukBAgLFmOxQ2v6LZjiazi2DVBfvdkn
eHd3fhv0B2XHzYHQTjRAlToGMhku5BXu9cZI7wV0PtBazn1tOf1mga3GdjaevlDElquzMLj9Jff1
+yCOvN9QxCapyVhKi8eCxKY2IWkw6L3pWdHZpx0Nk9CgYMLd4qcDvC/ggXMYVHO3LIJzIFLws7j9
qtNIRPpjhNKfnv7f/69ymea98P8s7wfvz+aj+fivnzkA+PH6I/v5r3+sP/KPHx8EMS2vzSO/+eu/
Ypk02/ynZL9wdF132DNMg0/1P1Xzr39oQDD/J4jJFf+kSHbxWTFC4CPJifu3ICbL+CdTLEbmtmR+
SEvx/yWHyTCWId3vpTerjUXHkpdZmD1p8EP9el7LxjqCJecGL5rW9chMdx0xMU9LHw8E9+9P/v2Z
pZnDk0QY4ROMQfFUj7992UAiDe0fdNBom24bDATKjDI4o2aTYopJ4v1y5m8ayTrKZ5dnduWFDwW9
0D98BV2hr69YPrl8WS9oesG1jb6+x/IvFEjts3ZXSg11MHisc+mXabvDffrvD0O4r5EQ2THLyPlY
ue5ADrQW6Mex861D5+EZ6mgHocP2u3htd2N9aJbnHTDFylN3BPDWZ2EXeNPgMRDhSBXek6O2H9HF
bak6y5coKAmcD+z0tHw2Vfb9qEXGNo9re513ofsATT1bu+hMjkFmOA9lFcApaxHZLZ/tnci/11i0
588tr3iFNlLl0MBhYO4+uHC496Zt4ImE2nkz0p8VtVadALbAJqgrcqq/nhvO//Lh8ql61gsuH42R
jetjef71IXyNmvDQ+bssHy7fNXH9ap0QcAOqQ8sOOo0RimOwJdX8MCZ6f00VxoHdE7fLQ5ZRl1WU
SHhri6sySr0jiarhsUij4uIVqJgaqGCMIoyCdT8fntCDwQEMiva9r9vHcgi9n66TAVlEq+SUVrA3
WrD4c9Xo1EZ9p1SgrvR6uFme1YVSdzl4ueWlpbZcXhdeqa4E/+OfXvqf/xEXvbiqprG5NpyciFFF
iiyS7/gyWoa3UVPfvRptcpHKlIT0afcgerOX37+0mr80T5H7hZXfvQYiuuRO6vyoTe8+huZ+zZHl
tqQJfJFwMy+mDXKJ0c/H8uz311WRN90GIh9u8OjrS/WppCDI5/91+br/Zu3MmttGlij9ixCBfXml
SEoiRUmWrfbygmi7u7HvO379fEjIgqzrvncmYl4qqrIys2iZC6oqzzlmOv4z5tQ9jYPHRG9Nyh7e
2eTYF0rB/bLpQeA/RBej9DiUn/X+e0udUBPV7bfC5mNoTcAhcrQWn7x4zncixEOF6RcF6ppPqeGA
bkXM6Gi2rfeZw7Frcdhy94nNCyuXA///lrtS4NTv0ig/IohRHCHIpCjDzNKHzk3mOxirKGjM0Iqy
B1SUzPR75kExOFMueXYzG+LPZCHHg8PpPmcLdKitQD9l3LIjMU8jPbFJ00+Vle1+5zOmSQc8eXhw
M19nX5ZbH1Nuc+6h8P0gUjVialrtQ91n0b0Sq9ZHVUOnG0wb7KjLsLLz8N4bnQ9hwqgoB/AOts+P
eAQtwcKgCWW1fiqUwCv2G22IE/XzOg1eST+tQ5mGoq2zoWJwr2RGbOv0mmPI4T6mxiH4rhXtHkkE
7Rtq6/2+bzWgpqo339XcclEdrA1fS41a3lqJ/kKOe2HKGLuPMfck15Eazjf+pHdPnQskXVx+zUZJ
VMsxnjrfBQlcgUFn9V8RyKbgoR8ukxGW1+hS38wk+q54MazTroX+Nb17DntKajTH6HvsgsHswpGD
iFqBk8EawdTod3braZfGaFuEbNT7KmvBzvf1TIGsD/F+ERQfYlfNP3Dmimg3rOCOVr+YwBU2jzZc
6sv8GLV8n3XDTZxZ3GuHlWZxypzbZ+lJo2RqBZ6ZCvNp9q03EzK0POeHjoDddeS0zoVq6nwf56hk
cmvrXIylKYWcTcaXWVj/Fk+Z2pwk0EcocN8lkfsSIykpVT43VfsZWsddzs3w99ha7lBT230I0d6+
HaYo57pDNT9GPIftAju3/0p7e/UNCuSlN9/I1uAmS6qHnNKdjY9DeE2QW+PYiAPn4LTMim1j61gP
lfockrppyNbYaMrSaZfJtZXM+GO5zlhRzRMvvBAWMtknGJUraIKh5LiSbqooYJtkShoVeQt2K+Jq
wl8vTtv0G/fVM1C86sA5uMlv79g+iWAjOxAYHK20PckwKbr4MbLVKxlJU6dNfu1yGn/V1UsBEIc4
SNVG9gNE0uUO2kT3a6rHyNk7SXvnQlj3qU9bFL6y5KtRUa7sFxzTO+Ca07x5jp3ybGiK/c3kmXjv
h2i3zFpkfNTb6qPYtZjf5LTohrsWgbantlJ/WIu/WipwbruKDVhumB7BElI5XI72t2FA2ADik/xh
jN34IeMbdleOzhPqzbcuiI47SwnKW2pczzC3++zjMTkAL+62ofTElpjXNtzwq5dEi780m1dlT09J
oNY3YveK2jhThwelkcmlA0iG777Sg2Hvis9Rx5bMMkf/2la96Q/AK6coqxfCYkjNsi77EX/2Kzjx
utyOR3512Ej0mnZQFNs6BsAJvunFcfSs9E+dgk9uNqhl5CkOOgdY4vWmyP603fCj0lYXJxl+5E3O
C2k182kcICLyxv5rX4fWU7s0wYQg7FRSX1KXqEqXFYXaOkUyZ7nVliYQ3knphkoD2Ullg2mYTUgF
f21Wx0jc7Wqqr1Oz+hFDb7rj/CS5cVUVoYs80XQ+265N6XUFOBoIaP7Ye5QQhxE72sW7KwA7rd5z
jxIWclwO8gmLvIvxYN3LBR0vwuPijcc4GWpLHWrjLmJcYAH/Y2ZepsWnBrLJE2L9ILEOSvRAYH7N
lUuNq4SUPc9o4rka+dpHLQPMEACOFqQgm1dVAeNijagU97VmnbJcQYDCNYKvfCse26HKVg/fsTK0
GYu7CiDfU9nDqO7GSnCrUd38pFqt8oFtsgF1eXrFrwL7b/Q6r2TydwHTEhBrEGawmwZ8d5PZY3uX
c5lyN88cobLvBf67DGVCmgr2+nW4TXCP3t5pKfBGKgoNnsZ/ZpGJbThwLMxZ2DKtWcVZ0yLvZsu3
+UlYq0P9BsL8UluQAZXucGbzxP88mqXhwShQsJG7dNeBv0Kd+U6p57k/2Ekc33hUUn+2/ORLWIT9
o6Zk0afAHY6+5jmfqQFekHaNfeUsXm5l1fDpetqtzAJuOPthYj7VM/wYCnLUQArUPzjnzEAfWda5
0oaXpuzbvzQtaY8diIzVzp0KP1bilyPGzR9w8eYFU8FpVn+Fzogqz+R/hMCoug6ph+puxYNTNb9Z
1NNeXCSNYdj9TQwQLpimkhIw41sZAYkLO82+W+k7Tb3mgDnVh/04hNwBBBkc46HbfeccoLyW2dEY
u2o/lN+KeniJXdOtsxLRFe6DUhoot3Yj9y2RHtz2WnQlI2kGLxpP0osze1h7v7OFy6y4zOxdUGvg
O2ivQaq+E2PBp35RSYdzYrf2k8I5VR1CKHHvzHdmnMJFqYV/2HpAAewy2uz6MnxnA4SCKB7XdxB4
/XQGp/g2TBKIzZ5qrnadWD/8XzgXiRJfOZwa7cX53eJARJtzUuvH0KdIJOvS+Jvqh9WVpc8pkHFV
5YzOe+YiNPk2VXaP4DylOFmgm4Cn5yvVcdJbIzW/cxfRhTyWvgxLBMJRTlj4z/SfNrMaKLAzQ715
sFBglbDf2ZI5aB7aJTRJI56p2bofbWdoDkmRtuvnZKqriV0afyc1jE6w4XD/0i51KE05fIILEb2f
pTRFGgmt++olVGy+spSU8RQiQUXVWtdwZ8Bax6b0AD69vZZTxtkcI75kTffe9bvyj675Ui+Hj66S
GXcRFcM7u46Mz1uQDHWQ8r8GESc8tkmANPquaILq7GpgOm77yvwLCvjwGAjKZp0Zp+osPWk6a4G7
e4iouL9ObM5r8EaPuwabXnlos5iKXis3r0qTohQKfK1PuaYVXE/mKryTlvXJABhzaxpmCeM8wzIK
jYsTuF/FFzSU9lRTaCOj1QEJdz+Lhg9rsgEZTDiIjDsZ/v9YCpBp4LYaW85cWZtqkR5dh314XyQL
1GMzvboZStXse8TXwMz/DJWeOFsJz5sZPNPbpNWFPiUki3MEgEESb7Nb6I8szEZq5NGJXrm6qQM0
71FH9O6cOuKb2jIo0Vkk66S7Uhov5Mbit4YkcJXdKXC4iU38pBEmZDviYSjJmu7wbqKvpzdriC9n
5CYKHSy5rSMTQdt+C/Q2vjc8CKOa0hrv1jer/g9M/dEfShXGD07vBeubtlbd8RoSS+cgXvyY/C6I
gpzhtgiGv+uRJ9moCfpP2mSaF8ccP0e11X8anab/5Bi7zqjjdVAPzfcuM9KLTPHwXgC6hsBehjqH
YjeSa53tuzWXjCQhuVJwjZ9krSzpv/dws1CCDWBrLivrpPGyubAbTpSQ28OeG5ZGVz4hXcgXRTg0
t2XbJc8DB/gHTeEoH9hR8tybNZX71lRC20UNjcMe76YfGhiql6Hqdv1Zi8OJW3eGSuiU913efZZQ
aJb6D5wqAuIlEfJzwfN4FD9ZyO6i44hczoUa5NPsDMGj2S1QVVX7QI2b9iF2FPvOKxIwAZjEjqRl
eNJh0oF066cbXwbqtWu6xZXYEiBWF6icuFAv3P3shM4BwvD2SV2eiyZdP5dl5l3E1LVFeacF8R8y
J40EwcblHGTIe7x5ggj6HEHsfYGo1KMOrIsGbxe7FM71ucae3g4iQHwxNcDLkFcSvh26CSpDoNmf
/Vi7f3No/HKo/haqoOu/ltQtJ7PLlaJJLR3Ia9Nw3p3M1klr2Wk81H9ElDQeTKvf8fPffanNiMuJ
HEW+otKnbyV7f8dwui++Aj2rpVX1Uaptbfy7V//N/qt/teShKHD61vL7/c5f8r+uK/kpdH3xX/I7
pQN2z6WAvsigXwZfRWGCHRRfyjyZudn2xtskm/Mvo1Vex6ObfsrsaHyoPRWexsXua8kEoRIIRYnS
5/JPiPuqx760i49hO57GJZkxcFxlTrxxZcidEMCdofTYJhbdZ6++keAQSq3zEIw13xekLieIMXjA
V4+TBfMrD17KRRoEVWDLQPJtM6GKwNedjIcp+RYOMTqqS8CbCZ3/iMOstdDdJMZLKp3afkoZ2RME
KiQrsP8gztMb2WdL5aSm9rvonsO4/DObXXZA8/hMLbr92Gvlk5j1Pm4o0cuNKyWZ8s9ZWs6HCDrM
a8nB8e+wCxAUu8hsTUF9Yv6V1L12NoX3WQq81iqvnaMU2b02qwkqIDtrGUjVYMStrbGHZJhqj3so
92tj/7uAsuM0qqrNf3KUGpQdP4gDMC0V0RQv7dANMdiOoV6v71Itch7DjLJsl13PRa/bWzHFHVRg
u6ChGBVFUki4luHUAfyk9JoN9xQy9FrnUbwlf9nb7WGzbWtIevEL0LO7RD0EBMuKYpKAZZ1oHrT7
9eWt6wxUgYiLODsOMnp5W9/HHDKli5ReQDXgHRW39R2yMdTdyTi1J8iXuYqPbkIcN58tRGyr82ua
DuHHG1Ut14A3+Ta/HAoAcIDtHsUi8PF6Uw97FXT0ztZKmPFUMwEgPgflWRpYM196PazylO5v48Vn
dZdIcTeXHGMOqFLpzZt3dvGY2YL8j1IHzfy1ZI3vI+r6IXbicdi1bAswzq83RdzDt7oHAui5UT0b
kjsEpr9bc+3wWM81gNwMRJOiHkrT55ft9WrAKzXvNCnjH5tJeqX+N1zyLaKQPy8R7H5gWyUZLcS3
gIjWixpEPDeUjBVIfAUliNGsq9zHyPPAzQxpTUkQ6iT+4PZnKT34nXPruXtTnFOPEvvNOc9vza5W
YbgYuL5YmH+liSo9OfGb+WITvEFttsmJEq0QOjUuf9/ZZCgTEit+kup3ti1W1hiKsDpYOdrQXa7b
Z/Q4VnWSVVUiXk4rRZ/EVSk/t7kgOchwnlJwNyMEUBLyxhsSFMDI4u7leX3gNM2A9WxJ9OsKknsN
fLfCmkKM+nKIKnGkAQFFlt5Xv+l+hwCQQtV5mzd30MFzau/4xr00qs11fTHbytHxDIpDlgmq3wDY
SLcbqzXCnnwLQpSuAINrD6A+UbFzr5eEWVnpJ3hYye8NYXC95VmToZN5TwnwrNWI0lUem7JF5EGa
Qq2g3yvrexmJB1SdLx4VFPUfew5W3nlkXfPxv/9+r6U/v9ysWvyNbQ20mm3wKy4loG8q4WZ3iKAj
bJxn2/P/tiAK6G9Ve3TOVQk8fJ/PsLPD9F8clMRxzvVQOGeZ7jwXTqY3nqqD5Mc0nE0v7GqIS0kx
Lc06lkBJsY45QuFSgxOs3bqOTEXw5/ewUP9cgzKafyZ4RiB9VPVwv72CelJ/rrF5I+ann2qK2HMO
Q+odz0jR7VTYVIn4yV1NlT//XfVL753NV5A3autiPsiE+OV9RNFcz0MAB1/q2X9t9L5RSviGMPbQ
YB0hVKQi/HVaeqaiw8gIlZN65mkVNhQlHQbgr9IPi+oSWj6SkmL0BmNe04s/PAEUTPnu3oGx+ALn
hLuz2AZ+rbOsvoLEDzWMWjU+QSdxO+Z593XmZuiYGikqnssQse/DoLvecw0o8JzX0R2HOo+jOmfn
zKaMwuiK626usnM7hdlZGbg13tkdNXI7sRYT1NZXTjNDJSGGN3MybpZYq9Qh7lpok3WvTuKj5JI1
uPEm1TbelpKe+MisDN9kbLiFgtIgv/rvflvYuzVkQmzrP0FWEmMAxeEhdZp/ZLTOSnf9p70xrA6O
n13BBAeHJjijjrKqP2P01/a9n9V3+szxn6mngOV61/mT24o/9VKHNTTLkdRFKO3A1jK7q1D6uVbG
5LvdZe6tKBJRwZ8/KkqB+BnaB0gmMdwmujT/Hoe+s/oCFckfXScobkFUhlBO6dnqKxNLXq+w0p2O
3iLSPK3zYUoi5wP/nNugjJWLjOK4bB8rSC8ay2qpCK356XEj74v4x0sQjKzj9ZDDeS4BMkENKA9V
XMEDQfqZ1wCezR14Ptzys98+aAseodTTi9s26UVrO+M60uZv2mLa7BzhZG+GcNqiKZGXEOq8+onz
QJ3ZABMnqeKEy3zHoZBhcdn8ZLLoJkoCB3jEw339TxJFE3e4VneY+sl5CN3GBQnbBDdRzYFTJrNs
Rx5zWJsvlLe7T1PbWbd6B0OxOEtDoTjVRm5Xn2XoU8YGHXL7QwIKytSfdEOFeSwym1vxAF6oUDIG
H8OyoDQN5bM8ToI+Uxxs0WQ2j9xbo4/z08OEnXTPtjA+GqT7EGh3Wai3p9Tw21MT8cHdbWPpbc3/
8JFp8V7zbON3Kbah9P7VTzPSLxqEjoffuZV1+/KqZyX6TnWdeSwUxbyTRtFKCz2QABp0GSM797lD
nO/6nUtQt0izhjrezaw0t3Efc1/9M8uW6p1NTabqCtwHmLRXZ1lyG26xZvVl0NkvyyqbeV1axnx+
3UNYU0Qtw80xUTogt2pBqZ3SpIdJScprqUCMzOlliDqKxmlBxZ1m7KewNM7pgwl05a6ri72MxF5V
qXX67z/VmvlrMTOPtlycwfHHEyJl25StvytmpraGekAKNp/zInZvFTOhRNLSvzq8mqs+y4sPfpX1
12rWTKfOMeILUGJ4SoZp/ORymb5js2n8CIGFIVVo/mOm5pUa/MgWmjzT2FtNCplElL1w5iVTwD2x
0OeJUdzeDZW+47tejDK9RYtNieHeI3PpRfNV0yGFA+SL54ql6aH1DveOlEApVtgdA1ebj1U3fqcK
jMdrmdncS/HZjJM5fyjSHqWTJRlCEJCKazV3iUX9MbRaGGzl9Hk5h5Yj7MWu13pGyQYmaeQY+9V/
M0nv1S55JMWrfcuTyxn51LYf42VN8RBfiVrs3H1npyjuxyvdVqwdP/z5WRoFUOjae2eLoxahnyRV
aKeFtzA0De4RZxiDV2MCizxT5fwS//vx6iu5JYv4I0jjocYE9cGb9K8vSVzWJRebl5XlwR+RONOC
IjoPoQKx59J0+QTCTLpxGfzsbvPIY//ZAmA6bqY20sPzuzQy+87WLfnjCFbr//HJWbE9vzzlOhoP
pBQ1UkgIObn+DsiU1ZoJEZsRPNuZ3U3+p2nWKWyzYe/cC9iuXSTF+r5/7vwJpSstTxO44rElAMeu
i9r7MTcVdK5vkHm+MT4rJfXxYkOfw+Xmp0SVtVn0lim5Dq9S9sDH+lUkR+RySi1KwZuCqWqKEsdN
Q8dBqaWfvekiijrv04jfGuJZY3rThrgjlZUgl+s9CGOS36jGRVNzGM4V4wfkh9PdG5O4uFxLXkdc
9UC6U5hIKfvG2oij2IIGkbAYYqnD+6QyzvK/Cjec7tZ1im6mCnC07ZesPIOiTu1n5dln933tqtxO
eGYTPgwKmIu2Sucvo+8/SiG6Bh8Y1XjTn7nKfZXut8Bbmsi/nmt9urXT6CUI0vD5i+67j3Ay/khS
I7k1lqtGyhd8DcFXat5tZGiwDHK9KF03RJQ5CxSun5cZ8RkgXrhTxuX6snddnvHysN73oO/KnZBL
AeqEikO6+lIPLz0FUoO1t9koHDoAH8pvZXJuoaKS3ppLxv/RfecquZ2ugmIJsYk3Idvy1RQAJwr6
6jpV05JCRrvkyIobiCh3+YVGefqeR9DZgPGy0qEdUPsj3NeAxcVd5vm3oZ7ejhxcBs6HNlDqWw6g
EpU7Ezu41wPL3nM2szA+F3D8Q0Wt3vrU/axD6FrD+8ZO9xM6mmcZrcFKi1p9lV3WA/xhkQQfOWzY
14CKCsDtFUrCUVBVAdLAMNMI6weynhwI1ImzX8cBeLMD6rz2Xo8zdEO3MQpuNW+bBtrnfvwWj2n9
BPpCv1O5yroScM7QNt8otq2ferBqd4nGfzJo6ukbqqNv/NmdvPFX5+rvMVDCuuV8q7mxDdjVCsuh
mMeMLpPTvTSwggOPlvGgDM4hKlDlkOE7x22oOy1k4zVXdO/8AFDDES6OY4sCEKdh2WE1vllG5tWx
hlOub/3j9lK2FTYb55yU/5nP/qxmxxzRkccA0kae8lGc9UqI9RzKTVabzEZpeu97kXnu7Bn2RURe
0OZOuAsTP0X1AGnPcMi5pvqwurRAv/ZgXKeDZPZ90rcq6qSKM18HWuzcWLmiHeCagzSwK6dvXmN8
AZCjPvmZASe1Adl1YBqrXVHd+SlAYQfy8J/+EEB9CUFNrv4dn9Mryimr0mzuc8X2/wBRJQCHORl4
hyF9C9kwN7YZsNoj76oY4sLK/EzxKb9LatS+BomXHaDoIkG51Ro3JVp3N1yyI0thxmzjTQsoYeR+
nVX4dQrH8z8k1WwfVbWe+LkLqI0wEh2VWiV7qjwVjKaPEjdg9VtrwU8WhQ09TxF8G/j2oNAKU5px
BMLVe3BwlqExePlDFUfnNIRTxm5L9zpXi/oCmLi69K3RH50J7vAB3Ga/F6MVww9tDJV2o/twQ7id
i7gcbOg72fzFy+Zv2yiuu0U2f+K3bQrFtxr9t74yu2wqzdcN6BpumDlMZvjKfnRL/rpZ5TuQ9ZVX
v15VGL/mk02qbEPf5ROPunKRpC+z/JA4GV/RSxNodkrvtp6GF8sC90YdIYkpBmlQS7xS+Fvtt4i8
dJnfxv+WQTLacLVe85fnUYutbvbDN4bnSQnGs5xpyunmZtJs2FuWoWMZwzm04pfhsARsQ4lXzJ+z
a7pfYzUkzncAixLu4YrCvYmctL8M6iKKqMRPUI7GTxoXPNfoG0OUswxlglJkAD82NxVikyZO3WMG
ZPd+Nf1MtAX9ayIA79pVGxt/c8OowomQOPccanNQBqfZtygYD6rW2X95TfsPLFrBM/RO4zFyYm11
DRfY3qsrKM/VFfjPW9d06hxU1JRg31XTu6zi6lMNitoNLyCKovqG34DhatsozBkCjVmjajAzstFI
cgteDdkZvNk9vNls/L4r+YqSt+2Wat2WyDZF8mVbt2miZmegJEIRDH9XpB4o0Rytj9LwXP5HR2U+
T3YonWauHR+BxZYHmQTmZtxbofbGfwa1Bi9zc0GD63YlNKi5dDbU9lHXNfc5Mj9zG1x+tqkJvfdd
jvnFyW3S7KZ1zOQgnAj1gNQNSjPu7TjMxWfI7p6RfG0fYWR2n+f0i8TMAwyTkqJTtO62AR9+DVvE
tbNwoqCfecNR4/gnxd8Qckep+dQU/XTUs9bgQrl2OWAfu6OaF8qT0iC8PncLkS3h3s9wP4yn9+GG
O0NA2nmQMnBigSSrf9K0ykOKqHGLm9pHAVR0BFfjqw9SFNmjnVLmKH5N3XXoxEGOvRMV05x37/3o
aNTNBMZzphrz/VCaX0SXVOaW0eqZteucjAyd6/BADx9SW796XwQ5BhDULBNS9Ci1jJuL3qco6/Is
UC0A9s0uPZlUVQMJBMOkdpyD8PoKHgv2pVwcAMylHk07aPpXd+wpE+I507YC/++0/oFCYfxXWvA7
VI59/bE3TP3IH4FtkKkUlxQlg0UC+01M2X5PEXr6K15iur7gjhaSCb6chggJI5SQMjjzwvwoINLB
7rMLX/+fRYJbTJyBUhPVeveCrIxyH23jvHjxb/109Y+ogUd1DwI+Q6VCWKmST8PyvlLRlTh1FQLN
gvLx9IWYeHKiG5m1eNvtvMRULjLbDX9ZVa4/v6YQq8VW/cSTBnq3S0atBgodjg1XiXnxsUcu5Xbo
LOMCvYZxybkKWqiY5iv4jNkHiFGmQZualwaMAwAW50bsYpJJaTLNd08V5XLv7JtvpA/2vtVz5NJf
V1zXkfGS3Vqy9+ak3gTlVH1SYalKOLQJd0sPgCpMTr/2FBWFGrFx6f7SUw3QJt3QfaO4oTlrS8Pd
RnN28pYNgYzXrliHXsEqXaUcrqwCQnkZSbOl+H2IOKmK0pwRrC2PVZVVN6jdNg/8Y5uHygZpXsAO
AlkzxAc9W4sH6W0T4icR20Sfoewlwy0VBdLetUxszu/W2Jy3VLL4tq6hAebWY7M5T9pBiG1TRHhg
9n4z6PuDzuPWM2wVMiN6s5nZxc/EzMvnv1gGxGwzS0wWI94MeGDmibsdjJOnJMV9OluImNoZJP3t
9NgtkqabXXpj7/2VN2V/m7BHRz7MQ2ZcGqMv42Bv+qZ6gD0WWcvkpwr5e5/V/dfpqaufTDhezPBH
MdoxfKztfIpfm2lM5pM1NCcgyuM1Va4wvMis+K1jPdJfQsR7m36XRvx+n2I05w757mUxCRJXGSY9
JEvgBrtrzwrQkOcS6jp1EuVDk1n+B1dHhRFOoYuMwlFrHpsu34kDCjQgnsvqrwDAUvpnrEf3fHFA
ara844QeLF56RawDwo1G40YmxCaz20ShpJQ3ixHS5hfvUfStN2Ppm8aNDKWRPEYSPaqazpcexHgG
5ZnzDvlL51IvjRGY2a1vz5RpFc5F7NQ+oEggY9gRk51aJtW1OL+Zbrx+jRNb2f4D8dnwDfHvowUr
05eMaudDr0KlQdWg/qjWiY22FqXrLtoAWQm16OZhRc3/8JAcRoqURjTylFkjPUghTHiKvdw9mdbg
nnrdeunNnT9CH/46lmlxfGfz8wGouUxLoy95pBcg8Itk3DJeu2IFWWReQRGRXb1ZNoxAzr0Zvy77
xiY+kuLNkm9e5pvlxGtr5BX7VV8d07T8LPb+3YqrcVn2TUa1Pigtla8JTCAAA4ekurQQRo87T7H7
U+U5R7H5k11SpNwhEob0wQ7ajelqcCbtAnumdimtQltUr+DfTb2z2LtlcuBAYNpFEFeceJ48hUnM
9b04r90gc62DBanx7l0uGUqTFQUP7txQHDabZJCFjRwhMVXJ0GvrUHRy084+SdPNU38YYWOipNGw
+T/PehOCWbqbT0LlEHQLi9FYmjfjwnVRknLLcOD/cUm65u8j9oZT7dcpMFK7hjzQBLi/NMgq3Fla
4tyJSWhgWmB3Xds5dzIS++LV/KdJAmctBoS66K4vXlvga/rVBBLpFn1IjkZQDr1PfL2/4vGoP8Bf
q93D+4jsIMBM7b5EqlS10vvZhI0MPnhm3WSkABp2SijyFqOESBq3hjc0tMxbCV2zzFo23Gpe80li
1zTirLLx3mn8BhzfLAcezL5QY7qaJETSd11fHjr4+a6QPuzQwUFBESVABNuV5VmrRe6K+1GnL0/q
0qxjozd/dmVKxhIlQ2molUAqURsmYF/83zny/19Te5VDGDybe2dS2/X/fqoDjOvUW7e3fckhzSDe
a4zKZ2B9v2zzYnuzpIxHb5EyBXGPYPtrNTxklneOUa5UjoHAjUy7+6BnLo8tUkifxxVE+Lql7j3B
qGiTkd15hKyQFVAY6V0PQ+NOBd5MSa2jPGZ1FnzoEsU/2snQUleLTRqzpzAWgdp/ZFQsbgpfnpeU
40YJ2lx18xsU28jNLcHi2ebBk2Fl+nnzrJQA4Qk3L2/ETSZUPg97eS0SJRNzmCn/+lpqxHso1avn
9XVAKx+gvbYsy2swtWC88zPXQJe8RcahROftBOcqklpmYFone2lmG8HBnXThCivNqzbtrdObAJla
xzkQVMozs89imyTpOvM+1Ton1q15s5Ssv74UeVXi9GZReRELW8zV6CSf0TnM99oYVV/bCWSHz5fN
Q6DCXtK03rPY0wrasG72jBvRO8/zf8aqnD8HVW2fvCDP9/MS3S/Rll2/RGu68izuQ4PMoB4+aZOf
X7W2ElUAsNvhXEtX9fXlhIRxmXA4kvUt86j/DudtBqUN/Tqb1Ps3IS36M/7V5vM+ek0E0+zf/Pym
R5mWZdaJbWxPUc13wbLituzrim9eaTWFiJl1C0NuaXDv0JXVeep5i+30is08l3TXYssX3MbmIsOt
2VzKqiJ2G7/zqWJv3BV2zFH2klAaT+0QX1xbWWGb2vJYMRR/cRA2UOJSN09VD/SOYa6DG/WaUKHS
d4a70zDi/TpvaFoMF1c03CCawuEeOvUK4Cl2jDoPgHpYMytaqrHdIn/cTzezzhPvGowyLmcEkXGb
py2qNWbmcFNngqQ6V5nVwQinLHcGixHEHg69i9L5sRTnNWRtVavLwuPq2Q5NdIZb9C8j06HwGznp
lGbNsPr8Z9SaYbVLht7eJ72rIYO4Lf82eH0R6wuSV5ywvdjPCiRlLTdIfnb0Zmt8nBUnv8B7eO1G
4/IGaBJIlv3uJJPS+PEIhVpdx3vXUsDq1VmRL6gGRG4mYJlLhDO0qNeXKejPg5o03Ou0cXYIEmDD
82AuEqA0qHI0dwuS8w71NSpxpbvOLN5KjeBMNkQQ2Gwx0tPanhreNXzxDBs8f59oyS4xa3JEbNZX
AeWIgURB0Csfo6J9qUykKtC8d5ZGygzDwTna3EBQmEdBo5ik0RGXOXYDcuqbr0yIX4NsJDt/8wzd
/N+eO/tgd3n+DiPPuUjPttGwKd2xOG4T6A7y7K5X5XDS4/CWs0qe00VuZe1KzITw63HTYBnd7KZS
okH52IxxfKm1+EbYWWbV1j7kQciVAjS7/Qg7uV5FN8Lp4oOj+2AyEuqWIGa0zG1xr56vcW5mnUG+
HjKo9bmMocD6JI3ldi896OXNN7YyVBM0Ixej+HROoh0aLqmudMfoxp06GjVMRmAm2T+wJ2Mkpnpu
X3qbje+8z67mxqiZh81FPN65dXml7ykKHsEbEf9miRlB7LoAH6ft6tZ8MqHd30Hb4n2KNGXisCmD
GKqGSWM0XIXfKUP5ZqjlerS7+aZ1NnOT4U2rb64NxlXmnLOobx6rNlZOfbnw5/t5+dUdDKBjCyeq
pXso+f0Xj8KdUAQFD/CvOTaPqLV5CG8QtPw+gLBgS6Lo/OUibnA4lXqWYcAeFYb7Xn/u0tJ4P9uq
HJltzvUy3JxldhtK5noojWdbBVGzxaKW5iHLvH0M5N0OCq/hpz9bPx7vPkBWFEI/WhU5Oue/fIKa
KGxPRpbcxy7saVRc2sJynCHblmTtjSpQhoBh5rTtTWh7gCxQCfkOlz0UWgtRHfzEwBkWl2qBL7yz
SRj81yC8h6wfEfVR2qOQKkycTh4Nf4asVwNXdeomUIZqCRvNysOQxvvRbbyPnEe6+2JM7Bu5AaN6
6JOnO+5jE8fBpxg6ajHXcRieYRqdrmT4b0GjElgHDsIivgr6/KPDAboc2VSwB39sgmm5OgHjXfTU
cGmWEl4Nts1PGvR4l2wy/UuV2M68K7SxvdHU4avYpNlc0sV5nPpj0lvJeQ3Y/KzSWwR/snm/2bZY
NZv8W3V07tYwqNTT2wZpOQPw111U2iigRW14J8PVlnKR2Zpqs+On9O2EzG7Ov4ulluRDAWfa9b+G
StS2mKSjUNy9Ho0ODcD/fDnbqr8LTSyHI3S+eQ7b7PYSlRYeT1uF7D2uGsSS7Ni+Rv5Hfzat0dx3
nWuthWoyK0NtIb3ahlLGtjn/P8WmeWSfMiX9OzecpPk7t3X9lI21izBpWlM5Nls3b2yNquiUN/JT
MHMHURinvgef2lJtQ1gYlcHVBLYBreSinb9OnBPMUYy4n4O4bmvwGJVRqX7M1V69xDbFa7thStWL
jN0EtiCTUxcxOYMzr3YZZl7KGYO1unceTCVrVybn1BlujcK+/C5SEtXR1B4XvqRd5KaLMnJr7wUr
/wZGL/D4rdkg+GUzhYDnkQPtoxz1v1dY/uaypgnHUb/NK04d9HG+qAFEgw6lxvukqcOH2BmfKMoN
Tzl8tBydLLY5gYvEs1EqrhUtfBCbNEVvofoFvymb8FdvxeBPEiI+Sxm7Hdz8H86+bLltnen2iVjF
ebiVqFm2LNsZb1hOsgPOIDiCfPqz0HRMxcm391/nBgU0uhuULZFEo3utzO4fWQdg38WMvPiN56y5
WVSbpuyNEGDYDMnOXvEMsqknnIUl9zRCzXgPCCmkMtOQu9w+4EfH1o3VgaZLWu0VdDCh4Xcg+vYb
HID/blqNfb0j3R781DemqHfsyJQm31Yeay2+94eyfEbcqwvfmet42M0rW8q8lqjmf1s56AQIGbXi
a+9n44kaO+leezTkpidP72Q0NKT53Znsavs/TVlUqbSuN8+L+zoCM/l/5KoRC8lNqpqPU0PddHXE
Q10FXmu+y/IMpF50iW3F13zqkBbSdK27arIyPTq6/aHKUuRqkAyhingnBZAiQY3Rp5sWB4Ohl7pG
WAK39+BnsSPSbWKDPd7RmuQBODjuJcmBDheBFTfokeCladKZJ0mDa1YCBGZsuHwQf5CIGisS0T5H
VAFFe3A0xYkAC7eO5KJiBHXPolhXqCSPQNyJen6s4YIcAMD95loawLmMUl5+ZCxBj4M/gkmJtHRd
1B9xRp5gxyubj0AX+hFYgMBQRU5UgCT7AtDwbNQ2NKQJkiHjR9vMZ/SomatCQEho4BlXB/xDHb/a
kLrTVM11kb3zw2obRGBqvZwXDupCC4EDt0LeCQ4wlg50MUhs8oe7m4YPch6SSgw09tBWFqRCttMA
SKVV2wJohTwEVOu8uCBD1Iv+ZtjrYPaolXMUdbK1FhhFk+xEUXv3VjaB6zrAoe5g8fJSJlFx0Zqp
RAOcFLsRP0hODcnjio+nHDVj4N7wAfkZlcnZMIJ/YpxvrFqtSve2ivP1Zq3fcx7r9z5PrFOUTiAm
/k1Ow8jGR/S1GshfyoCa9q3HTANQpHp00gc/xc44SVYeVebPRf444N7GvmjmQn2qyi88A5WsTQxY
gFlK3ZupWiWutYkHuFVV3T+kCPfyIcrWGp7mj4A9BZ6b00i8mg3GY+/3+X0/dqe+ySacjLQGEB0D
kQDuUY1dYAG1NusfyHaQ3NmLcUK9qMiMxzw36/9I0yYs5d9/v6buonYg8Gwf8PnOuwLERuh4WywL
5wG0wrIx1z3z7blEMIjaJjSNuNxRiSCvTdQCu4q/QBUQkqy3wQ+soYhPIosKxqnsD4asmwPl3FCS
TWtZ1iFr5XfKwFlycVq/ZKsJ2B+hCWpyFPOCUQgsMj3CIYbGyi2gAL7NUBMkQznyG5jF78gUNzAX
MxQFAV4oHeziwbiZN1sj0dIHOttLNA0vxiJ7oDdFhhHN0Ymg5sYXE7kv85waNbbt7HwPB8Za5ga4
R2nDXm9q694t6nRTu7Z8LoGYCBiTpH3hjjhPXQ5sWCd9cFjS/wST0ifQ8QafIx1RylZk3SN2Xtl2
kpV2xnty+h8w8e8z7nEvNl3fB7MCkFCBhfq+uB01vKLlbdRfSyAFxMjgltEFiQDGJvLB1Wg7uXco
GGq7a1QwXrClmUIDJbXgxtHA7gWS1B94RK17G9FfpHmVRy4TJGAgk2xl1tJ9YgBC3Rij/s0Dpdoa
7HT9ZggC6zU1itKbwDnUiDArY3wrGD/OqVOUGjXnT+VIldow1LYJbQheeGJv8gyMzayz9E2ettEx
MLUGUFRIUwI1nQyrDFRuMinTYVXHPbvzBagZRbydRQX48u4s7+O/P9IsUxFr/f6TsD3b0i18Dg+Z
Mfa77OuASTbVQAS4NmnOw0YAGqbDy07EC3HkDmsvwdCBETWfvo9u+91xbevnHU7/7J/gLPsOLGiA
Rkeo9o7sJrsMQg/2bqFH4BFo0ovuVxJ48xH7BEKp7/hzB+CFEdY+0v3vwLntvoCIE1kEbRwcRO2Z
n/tg27m8+5KjoPUQ9KLbkFaWg05uMPPHPDXt+8A0hlUhXXnP7JgjTq5PO7tPqrAMqvK54FF7X1Xd
tQH2/bOVyuJZ+PqmxfbpSiMXKbjrsba6A9AaiucAt+SdN5XIE1VDbeLd/cBxKqOckYHnTBuDN4BC
aHPct1Uhqu7w+r5IQ8D4AJiERIbanBpxVYYD9/WQZMuE1kVCGfjJbhxxu3MdJ7vizSC7gpcvlHj6
3zcA32BrkWUPKfZhZ5rEiXJ2BRxQstJxYHZAvglUkBUGPgQXCYypmiYd1+tjnK4H2dZqphFY9v4E
0tTIN8J5Wi1n+pO29QOrW89+/AnpGVHM+xXp0IIjYAxACu9+nq8mntoKp9b1oZedfDCkpnneGmgr
e4D8AbatVhRknVmzveGAd1qNSLQ0f5PNtm9mkYJ0c/08OlmJrm+5C2iGNDeDDwnv13ZVjZ9N6VsH
XcFBtCA7/AzqFmxzna6+IzWcT6xJHiOT6SBdMG/rhTyCakw/E0eHVDhPnGU+D22v5DtTG15o1pFD
6249gL4ckDXyiSfmDw9vfVeQg4IG2MbJDtBswYcLuaXV9t/kRcv+Ko887PyNHuRBhIFEJ0S6lazE
wLLLfNKTuajFRvEi/id0MDRmdbCfAGyymsd9ockH4JGtItvILrMMvFggho7rJGwy8wegB7XP5WCd
wdfF/9G06Z4H4/AZTAFGmDmtfwemnfiUGE67LROhPzNpZisJIJ+PjQmW2mTwPiCViANlog++D34S
yiZu2Eo0MYB3k+CFBYhpTsWYPaPWd9jUETfvWiR/H4o+kvsg8JNLCnKM0B9cfii8+nNRSvdUK+zN
FEUHc49kPgPUihhAiLFMuIVZ1atMmcxd0qTxjZ8RPCYuzqFxl31TrIGvfrRBh3iD+Fk3EfZ2C+Rn
W0p9lXGXbXJEKeOw0e1Puqa3W9QrOEeJLfkxESiqomEGYIASMaZf4xQlJsgRUEqz5ptNTDMkXKZp
2Dotsp6bL41RBntAplefosn5ntWAgySI5x9JHhWfEterLkFQfCeZiSLuA9IhZUjZXFbmj6HdWuB9
V/Y+7D3DK17twRxefnJSWV3AbPG96u9sFwG2/gg8a8Bjs6o9UoMDYFBRIiv8dZyZsj2WFYeQ5qt3
movlu+llglzQcHE7cVC+//uTCCRv6lFz8yjyfM+1UScHog2g/qAU6N2jKHYjvUHGXvvR6JHUMPSZ
fwIQ2CeUsrFdnKPEPTKBzvdtNKS7Y0n84INtCdTAWr1JFH0VoJ6ze6+XdzSSir60b3O+xn9C7knm
Kw0kw88ahs2SJy/A79DDSy7uhTpYI2ZginEt89S/j4T3swHC56cW/5d90SC6Q0PE7ZtQszsBUhgX
GaPZ8BW1G8bFyHznI2jGSQoyW/9+NI3ZQ6Yb1t7zEBCiSfLgT4U45BVgoBrkUc/Rwz7CgYpIC289
BxdpXID0ZE1Yrh3YDVZDx8BChLqBVaOSZtIkPxWWNnyyEgHs8rjzDlaaeleUR71qFAZKBy0zuVqN
fuzUncUeJ+tgVuKnWaUp+ESLJqwYAK60SGFkOmNsrp1AFdkrMDipmqqsLZCPtu8tzGLYvv7VpjYQ
O600tEsfaNVZz4pDXWtg61INyVvgLwJtVdNDko2V0ObZKHZwasHZeZH7yIY6lmX7WVdaXd+baz8t
CpQjinzXO6m7Lk1PPFpZJh513PBwhKY7B2QeiUeRjCtQYxj3IDssHlA74yFFNO12UWmUD4biIUFq
KSBH3RjsrtBY5C3YMFbMEt2O1PJOggAudtxNi2THMAXZ0l3Fq/xctnEJpPLA/VwDNqYP/PTH2ANk
cJza5Hky+2nX2goJK0mDqxQg5iGVDCxaLHKbF/JmFuCPdc0xPwMUpNyUylsFbxlw1n6Ap1zxVIE3
Knc0wNsW4odhNV97rcwvcpqMjwm+IkVSaE+8sdjzZNhr3hXGRxaczUZu8HBHsUgy4huomkE15aDg
QBMU+9BIlv69NvmvGpmZpagk7/L9PIvCC2vFGOLNVYJ0BHJAM4kWPyM1yD8S6oqpqNEkAI8XDJYq
6RGByGoLmLsu+LcBMYryUQehDiPJ1Fhz+HksImwK1PDNTdDY3t0si/LaX3WuA1bbN2iXGsQVK9SU
7kwAAV9ZhCIQZO/oL+A12Xoa0/6Z4vRa9mL83AypCEXfsksbWNOhjTJQBLnDe6OCy+gfN86vrT2i
0KZ2DXeXjuXPprLqAwETsx4AZVpwt2AQSw/lAbLBTSUhBlAP37lVloCvsnfybVDmNr7naJqyBG+c
Pd0D9Mm+iMa1ZrkEZPW2NUHwvUzQLFDBAFWbR9qNE5poW2c/AhHqvDhHwpZzxjn4lhQWR4MAtqLW
SxOkV78uhFQMbhsAXJXe5t1EZLSPPrDc8NP7dZm4n8l7x39551uPcftKE1RG4gECdFyajutOhoCl
UpViv+zp40/C/6e26vzwTg5iRRyDp5dFXGlJfjSa4uMiIg94GA8bBi7gmz8UTfQuQE96W7i7xWL+
kH4fJvkg7pbPCMBx88RTlACqv8cit2qmI6+e5TfOyQdQF/K14A045n7/C06FfvKrwjgt8gLBsDuU
EIXLXwooueCez/1sjWJZ886Pghe9y9i+qGNFKaZkYO1Dt/6MDGSQLirJEDfm3azh1KhYReHpZ5Ih
dcK8MxHJH8Op0nloOj3oQMmeDGn+fy60uIg+0GIkmK+BLkQ1tGBteZ8Xh7LqhjALYtz2giq7Ewni
/KvS+BgHaiOrRBZSebGP6YEyWrntXYZT2TZME5bdFX0sB2RGRvXGcAIQ0y9TNE+Nh9/5qs4cfYNU
UGCOLjPU6z12Qt2DPMwrG3YLEDOasYzCwlOsmUc56FZxLPiPG9j5jm769CCYpL8xcFp46dRzoOw5
P9kPop7EsRLVlzTT2oc04K+N7kwPpV+1OGb/JZe9laHSzwNOEampiTzQrEsBiF0lGRiKS8BN2z5E
Ffg3ggR5WcsErcSd+suyCBmolTo2YaW3xVmA7dqgViJvNBFjF7yNOfIYYmDGuAGfHvMkGB+RUic3
VsQ4/q76qwwMTYdAOsM9aYACajpqHrCpaEiNZE6B16NOYH8GK9+MhmvlXRcFpCexHcBdwFSrVqEG
B8CfjC7hZxppNco7C44tgFKgC6rA0Rn6qC7YLkapX67GEjleJOodx9wjzRZ5X29Wg0AafFDGxZFk
WeQxkK4Ou8XH8hmXz+314yHJ+9vPWGhIwl6sIkcv1lZgiD1ZaYWQV9y0l4Urw2Q7LYvBgvb2GWWq
33xGM7bNs+gPICwQXoct7HfHewIpa3KivSky9JzXve6yV523uJmckrDgz4blxidEyrEnnrVJsYM/
8Ek1IDFzjOm5wfntWPfVQxx3/VOL3xli2UiDpmHgTjoouZN9gWrKp8iL+yc8DeXKsJzqSMMg9pxD
3rr2CjkUYB3TC29jVFn1oDG408e0Q+WnCfxYZUvu/Crb0yStQO46EJvRBTUDTqgIFIG5SBv3YjAX
EjLCjJuQvAmHse/jjcH6V6UZezjrHLHic+2M0Y+Ad7gffDvelSpG5YEW9dDq7R6cyQzYshBRkxlJ
fDMkNR81OO/k+ZsBWQnAWx7wXnmjBr4EhMjIjJbIOiTFoPJjWFlj0q1K30+PFLXlqT7tbbfq1zTs
S994xNeYgrkkAYyftYoQFD4C8BMwcYH3h35SPpIqNYldARRA+f+bfiQQ8Ya+rQjsZv8x+IXoenw3
Ts9+mj52qR0dHZEbztq1K9T8dH3rId3xpo90nehIzaCUM6cbVyLppvBW6c9+GcfabHY7tzibF4p1
D4um1AJf7Rseg6gi81zgFejCPDmq8sJsYnNu9LceyWiW9N4NrYCLVWoZKB1RFn/To4l/XwPAYY+j
yNodLds4oy1WZPZ/uAzSqxrE8fLKPCwf428r/k1GSyC8kYDG+fh/+BCLSl3l+DXMHzm1pn0e8MP/
XIHMqGGMb029FYdJIbEZqmkUuhpTG10kzxzbyBr3JKLJd2o00RDW2mKLkJ/YoS78eZ59c7d4oR4t
sags7qM0aFdlDW7SeZbc/7sx+bJ1JC/qxWW5kndXuyxBPRuFQeE4Nf42MeIdYlUIHyoQXtTDi5Np
VD9uEHfNHpXIAK/bLjKrZbuMldrfjLgotLXmpN4qdyt5V6rGdrThjreAeTVs8JqoEep85Z05TPYQ
WnazH8zpA+A30odU5+kDoNqqYhBXYGyKKzgn9YcEGctqQOJqHPKrONVvKiRth3XAreCB9KxqElun
x7PJtjp308X2tKIAPjWZusUxU5RN+LdpYbq/jgC81Eq3QDYHsLSb+Fu/KeSnKW4OhseNb20KosgW
W7jLNKbaqYm5E7ZNWX1r8xUpDDoC82Xgt6DTsuoLktSQP6c5+jdE1HbcEMXnCs9LgOQ57UEWUfGE
Or2fZJlkxbfcjJwnH/WzB1q71OyB1nbB3vt+7VImTojqzmVtwAK+rg0Y9/rS+HjbNtomuXgeIqsM
oVFWCetFE2DtLeq2v+Q49DvaRgmghabkzy7oF1csQ+GzMZizLiAELCDBJq+6mufU616PHil9JuqB
iDglmQc2RqTe5IAvCDlrAIqg2L1pdhmOTZzcKC+2xPCNw4II9BAcpyFByb5KHSgovmUCq9UFnbeh
WL6V3ALS6aop9fre9/3+2mvFd6HkuJ2DiQ6Q4yfs+4sPwINBUAJyEbT+pk9jZw86Vv6l6JGHCbEN
lrBdZrsSLHSoCAWckFink+3cBwCRCBGGBjp90jn3TTmAgRR5jPUdRybOPKSZXGkjKQHcZ5quIW9E
KdIMkhEAyh4YR3JIevNsZANDMDIs0FX7ReUD+N/z94gtvcy+6hIB29Gtn0VrTgeXYdsnK4OdqrVv
IOTSgcrw0WgTZ983VYCDEQypAehLtOpZZu4DXdhhkXpm2AaxeWj6eFzTP4YDEvrQqSGlOS1D+j/R
sGXFrbKMfGA0qX/qMrsokyuardVC/wfbhuXhALbXq8lFvR8cP90hpNR87mUUFiCKeUHRfBY6sdTP
U8wRPgIgMVIxMaE51SdPusGTdHL7UAE7aGPm3PuajEjmxDwfrGQT5QM7eUFZPKbS2vCE3QMmavyq
O+Cm08fGuhsRarl64CpdcYXSAYbTEryByeuEmYPBmiZaxsrZwmeIQlkopgFjjlVZMWC7dQu8RBGo
AVSPGrOtcYTY8ma9TOS6+ENvVs7kz0QYweyJ1P7mc9YNTkkg4zNpRQ3XOrz6/VqVegCm0XaggHm2
k6BF/iq4Cm0kU3koJBwAxBoZ+7JFetpKz7rgkvCx2DgD0kLqxAku1GT4oV8mzboOU+UdF3kTCePU
6/2ZRGROvbzU8e0yelMRHl/aesCNzRNCX2k4ITmYbhlka6e7E4BWQxQ0LR9RbAw+NhO4EPNQyVwc
xIYuOLY3i2zAW6A3iO7sZH356FRFckHFxXZRYFqCmv8UROpDLpxD59RsjQwMecLVR0gfTs0vrRuD
yQpMxpeGm92D27Q4v5OG8SWpjALpM216Sg2j+lhGWkhyfbLT3Yizw12l7GtswJETMHwsklI75r0F
7Dol99wY+SEgZ30AqLgN8DQdCTwpzqutGiD4+QQIUg4G3YvRlcGJ4QxigzCM9dUB7Zg51sX3/z8N
Q/mwfvPRymsrxnYmUsucGicv8ykL8anZbPrie46z1RXZmu7nP//jnMD9nTAbRLXY01sekq+QTOEC
cu/dMUEF4mnALDnZU9dY2wJZb2tTlvKjq4EZO855vHUMXX7kDQ6fIyAc72m2t3GwWOcGXk7VbBSJ
zxwgUxea5JMZRiMbnvg0RM8uuOJn8dBg255WD2Qy4XF6LjUJvr7KHx597HuQDxvET5mwEWmWxhEP
0/iJGmGLfh1VDjjIlSywExO10tOsQUYe0vPWGu40+5EFMuyNCmR9v++QOnUMJYty3C4TtOFBoJw3
4TJd0wsDbZeGiRWbiWFboweZOLWsE6deNTSsggp5Jf3oPNiWUe0WFeotemRGsqFzk702msdF951a
TT5p2h+tBzxIXh0veq/LqsuwPbH1vc7bA84R+cTLQnTNme4m28pMpgsq3aZLbOBZaLsx37p60qWb
GOecAOxOceuFyqI3SUBt2PV4NvPIW7eDHm1AsVdjK6gZxXnEYcPUDc5WAInmTI0d+4/Y+CgYZ+as
E1UnjL2zf9QCR99ZWXkaeafZYHdBjS8iTkUEHHvoDFQ8TNLSwEHQ6r3CyEAouycpGUhE15u+cJ9q
q0nuUj19KZGc/mwLO38OQIohdVY9koh3+IlZtl8ce5SaPjPhg/sFGI3W4McPhmoqL24ROq7b9SBl
/EANG8rkQUv8K58SpJPkRumDQ6+Pj55df3mnhoRPDcjj3eXff46W+w7U3ddBMBz4bhDoZoA0hPf0
v1NSmU6CgrAPk4iDcBo96xCzCOjysbyjxuDGa4+GrMTRk9KY6QcXPcqep1lUV5xmWkKSkUrCa3nX
e8I6KPiyqecD6oK6GNmfNH2jTpoBak03Cn5pvbhY/JBM4J10YyHrZT5aIzOamH0tHt5/AHUl5ItU
UDv26uFvK5HKsgiZtYQKw1BOMHLz2rdjhBpi6y5IdfPqqcZCSdTBAKXkquqa50S4inohA/KVA/wi
ZP5z0HVcaMSNoDuDb/AJRLSAL+piB6dxTl6Ei0GO5ZClZUV7sqCJ/+GEFESt+Xskuw87IO31O9ng
ge+oYjZTFb1RI1jun1CQsPN+l5MaksCQ2ABcskU/iUR2KcHjsppSu94vE2QArqAyjO3KCxd3NLGs
b1Wg2UptXm1pgvRwOO7RRfRT1turhgr3CtQX5Wpx0lsWWhZHcmKioSwDPJ+05qJDPdee+h0AHDoA
guMzA5IxPU4oIdwhm7DBVoV15nHg3CtWc1q9GgP3xjzSUBqgpD+hPN08Sn8qD2BDWLXIKAaXB7Wk
tKgbiNqu4xHktuMoohO2tM6u1o0HGhUoJUTpuZpISrxorKhLDagIrL0w/cPNRIoSxdOikpZxdCJZ
RsZDEpmHEYR4g3K46OURQ9iSxu9N0m6wjynynMlkdjMrqqXyATeZV8O3pevB9E7ezRolK0dstUwm
w6QZUb6dpUAW60cEnaRVMpQC/cIiw3EGD1DLOw6HMZ0Osdb26RPY1boVa2O27bO8DGZ1Sr4DqhVq
1cEbY0nXqu4lKKl9X2OnyQLRnpeDOgtHB1qzAphEedYsQJCF1J2lhtbfN51b7d16KnEY2WPLdtPF
xgCpIqCUvnVSK0+kRI6ot8iAp39vgQZpfyNa3NoWYyhBfLs2Mi5c8eBPLjsEMVgigfEEhNAy0REu
dU43okThgEbYLN/hnLHY5qwyVqVk5hiSBTWD6eYrJMvkO1I0sJ/csBbcmV7dWaDKy6xzyjxz7oHO
9zFCGH2/iLIImJVhVZbtWfhffN/a6FrmA/HA8a7DiDLzwsiLFQ2nafARGQHM/jgFZUgyaoLBlesI
Ee7dIvPL5qvI4vqE+Czo0UfsbXR/bB5Iw83BolohrL3od62D4NmEU6RF5gytifLMyg6Xa+rtKlvX
Wcz2pMfcITtHzD4L8Eueiknr9qnr72nElciR0qpW1pB1OAvEqyvNUGPRDHVHN7UrnGxCn5R8bgGS
CTASGzJcJpbhexc0puZmWXwr2r0CUrlZy6vK+L8SaGz39/wZ3zAdZMN6vhX4AVLV3ufP4DBI6ypT
mE9d7HcblPc99P0Y/UDR2T4RDBnI/YRCexCwJIA7PjATLyQr2d3jDIonq0yUIbJpo59uihQvvzZ/
VKV5BSf58M2q+2+GbVb3YNb7hw9tea+DkBIlisj6bsye7XgEhhpfbZkAIIOAeVRNq0AIcdD1gj/S
RCd3MUhprvMAAZCjiUOk1WLk+qgaSaqcbzOzdldOV1n7rDOja22Ll9zxq5M5ABBujfNUhneO6zxn
us051cZHA/cAMHsnIHCGidHrAAbmRbeu3MlL1zg70dZ91Jrb1hHRFcXX2lUU/MX1cnEa6rrc6kNV
h4my/dM/4Bge57URDXv165pPwpy8BzJZ3NPqtIa66lJl1WWBa6DWo4xSB+8ukaNQGlwLPLS63YPU
xos/8M5uwiZpo11s8OSDycZyW1uASaEhsl+7/eAjdXwURvIBySSg045cE8WHUGYd6nL0Sfus6Wok
8/6qj8aW5qjx71tUsjxTPxJPrc2LYycrvHwNcgdCXvvYqsYRHPzLU47iBqfGP7MrcO+nGV5PkbUG
UAPms6Gv9T3NIb6GjB3kDfkoboGDuZtN/QtwaYPN7G/W/LXaYnezJIpskhI1tWp5Ensdcv7+/R3V
MK0/fhnILDNcx7CQKY70MvUOe0ukUteGM0xiePLcD16Se2kYmeo5AZTsVZX5yZkahHZqPDHU+Kbr
IhXsjLMjfhqDB5sGKmMX8Ah/sbNY9TRykGi1WpfOXv+qN/u3U4E9JHyvSYmcI5vSRQEpXYqpIR0b
IQuQn2Wu/IgweLQfDIR9CEBT6/T63DrjZSnJCX6JZsBMGjb+cKE6G1IjUQ+jBYPzdz+k6gdidu3U
3Aa3IpW7oMb5vs3wGwYwnX9EAdo3GrlTM17TpIwPYtTAF1GnIG6UTtbsgqRFNIosuOSHuhlA9Zrp
NtJKDQdJalrx5Nqs0HYc525ALRxOsgFcKHDDchYWLShMijGO7lOtGcF7k+IR7TP9Elu1fhEWstbK
mLFZtkxwUxbrysr7LcmSZJT4Wo/qzQ3PiHwsbptFxtv8hfV4w1hEi+4iA11jdm5QHtWsOhM3VJCS
dttFMa6Bo/kf313L+OO7G5iO4+JLazu2/cddPcMJKN4URPVUUQE3Xi5P8djYZ+wd7DP1QLB+O6QJ
kGq8dB04seeR0k3SKQHBw5st18BVjCjWjeiduxTM3P2qMdxiow8usrqUG531qHRl3MbLdx7dxaL8
3Daa89xpZvDoJMNKd0bnGa/QzjPQ/7du0vAriQIb8bfEEPJMwxz0IOsa4MV7GqKys92CS2vYNFrt
PuultA9MIJRInnrHSrZtpEut2HhmgsNrARCBRDXUowYhBfsIHGrnCBIi4AdQd5mhHslIcbEjN7gx
5uVqcbHYvXMD/m2xARRDMvtffJnkgeyM1gMDaCGbu0Cdx+clynEl3qXm0YgKATfuzC0N2yEr7i2B
xGClyig7wG5T1O/G8pSrfIAWt3Tg3utiTbNBJZDY6iIwr4C4jN56aQrO9nLUkFrksz4fw+yTWYLn
khSoqVhp3uFlHBlIxsBRlqZ9JvnY1jDSqbWHkodJiWfWYkc9sqMeqrv/6978RzgP92QENkzbdfA1
t+es4Jt7M5h8QAzvWs3T6Ezeyk2RcNdWVXRXDvl0KnuQVEQ68iTf5NSjRpcmdsi+U+4W2aIXVHG3
0zWcbC+z5HgZerG+mYq8Pr2T04oTIlvqyB23HbX24ph6kdlNOLA158nFfrnYCuVGq8wd/+XqJIo5
bj7xYktLqKtzK1DgLOsvF9EnUxVqTvd6dWS6XAXIzqbTJI2QRFJoeLfBG18eBy8H1Ad4Lx7ORTeA
QRXYvHrZU8/7b1M/+i96XiBshiIM1JqiDMW3yw6hhKYPXa+WG89jrdyCOMMOAe6GBC+b8+R7MIGd
XUPK1kDPxcAck/OsKdQjsqvijWDMO7i6beSfSKYlzbCKKr/ZeEMgku9jAq5ID8D4K9Rz1NoVlWP1
Rh8rF5saR+wbVn+TGjgpGz4V951qaDgCeuuAt6LrIiJ5K4PiHnmf3rFpnD2JULju6ih/gJMgD8qz
EfVrGr1z2TTYaLFmQ3OL20WLDZ9ilNuCIhYsO2VdD1vW2ONdILrxLsKPCXzH2rQyepFvBUf1645m
JGv/0aUz7SJtAD9NkxSITmfmePFboH6TSt4mE4D7q1KiamfcaAOIOZCdXv3StnFmC2THO6R712DE
M0tv81+PmvehPAM/RMBQeLaO/QMeN+/KI6eRA5YVSJRPYKHpzshmB8aL1RwC7AuwveLD2QV0Qrei
sZeW6HIbnNWxDSTiRYl6+M8M51kH5R/Dq7nl7nE3bQ7kbJEvtvMC5LWNsPd/vyq5XdSp93ad1QBk
MeYA6jT2/Z8ej4LnXDfGbeGI6ahrgX9vIeU4RClR9LXJQZnYmO6PFKq2LgHpIvxxiy3Eq6qucbyE
WFn01ShqVDgX7g/EoBKn0FXmghcuIO1ZH6UPwWYGXVdUYtQrndSeNZda0LxHisGrZk/g7YtWpAX3
r2lMfRXnG61Mq/Woihioccz4jqNg4J5GrjP1gJRy+awRq/IHoWnndxpci/g6HauCr/8ySysgBS3j
wOL+wzvZchuQVnjyZ+Ac+GCDgzlbMzDuHgOLYSevxezR01v2mBXM26S1Na3iAKDLuJGc8gk0M1FS
IuSnhr6iE+Kq1HAe33RxrJckYQ0iNBuR1COpS0DHG1fqzk0im3WQARCKht3q37/5lun98ZblBMiC
NAPPxC7aAGHy7zuEIfd5A+Kj6sk2uH+MHG4DknREJVXclojMZuaFms7g07kM3G2Mx9llVjMqLdrx
YmpXVtrzbCO9dAh7B/FMMomi7tUYwC/lavCabr84pFm1ECJjfyyEqrWt/2ZORrQYeGDbFQ1r91va
1f2Z4soUf8btlp8yPJhIRM1NoN0o7ZJml1g10DhQEE/jt9kbC2tKQRJqmenaUeh8lhw49muqi/i5
e+SqoZ7vKrA+mil0MKfosX8zOxE2H5AO3WNLgH9kOEvJfCTYv8VnNvEPLAWUCqpd+B01owwUu6vd
biM91tJ5Bi/8DGTewZ5UOlKWHjYiNK509s9g82jnav1uSJwcp2GA/vl/jL3XcuS40jX6RIygB3jL
8k5VMm1vGD090/QWdODT/wtJtVhd38w+5wYBpENJKtEkMtdq1TAD/ijUIKVskxjEi0pulgGqgloA
ew8FQPxY4E07avuxMpwpDaMQF1rmPFmh9Mt7G8EL9WyhcAiQEegVwsHLMR8A/09WFEMbhD7HSER6
H2Oa0lXaWt5bxYC9M7OgWGMD9GVFikkD0V5WWdRsIqdA7bhSkIyoMN26lWBFVzyaC4Um+jHtVRAI
EH4A82Qja9wwxs7FWwt5Vx+xH4LRklwStdVDVBCcYSuyuRsae8MyNLhUrtYc6CeuZPAt7jPrGjqa
+RmXSvq1ACfNeQobdBiSEZrhDbSX284aRfpATGgjoApo/Hs49cU3J8iAZFJV7ZsOMmEUNQ3pLUo0
bauzRJyRJ3UOkcHTwwDkYLQ5Rv0WDHho8O3Lep1NRfvJrjoT50Jp8z012FtbJu4/YQu+4QyV7f7o
BcAI7+JfHlJlSDycY0A3nqjjI09CFKQ2SBnN/R0gVbR9/IMlB+oBcVjNn7t8QwtyiPte7FHckKAS
KWtfaACDz09U4ljpJRlZuetLKddE8R7ZPMYhjJBr4oOvzPZ+WZgN25penO/6YBBvQQWuLtRh/QwK
/hVH/PabU9bBzhh5uv/TYKi+Af/eOjUcbOW+zpoSyIpefLGSv+5EkYzKp1GCfcHukLx1kr/6MESi
QupFcpHyL9InYFLC78YSM9IVrgueANHWfBVRx14RXSxo/Vs5Xyvuzt+gCNCwMHst1xlyQu2yDaKj
CfC8qTahHTMqUV9uIVEPUPri7ABX8uwCzbJGEfExJUWqbEhb6Hq4qazExcMGGjFQo5OPYMFFvoj8
prbn+oWmvOXo+9PtLbPRHRhprv6pwK/Wz0te/Np4rsh/9WOVoNGtmD4lvYVcgoWu38yp+JHXibY1
chtJRfzCQVBjAdunEfWW6KrMBilPpz+Hk41swUJw1eCCtG6M2lkZI6o61301bIwcNKE4udIBd8mA
XL8Mk0KZpyXq5CY/BsHfurbG6d3wX33u9HdTCuJ2zS9hsQGEPNkvHB5OoO4FBeFJz0QXby0tyk5a
0APTSwlpIJmI2oataFrTFBytV5C0NbiyekCcrLtfxHcuNS82twUAIYCYqKfxuS1WWinaHI9SSjYb
RQJTMVYhEvCtj+McpSH97M95rB1yvEVINxfne41XVqjOKYCKqYAsEtQ7ouGNxv87FxNH3UCokDO8
xjpqhhnvuc6QxiXMDJ5ldeWTOkuKnUji/sgNVP77vOQ5KiyMdI1MuHXh6rQFHVMMtz611rvqpdRj
NOR6Ymx2RWn1pyzs1tnQcYmzQLwVzNOoYhbKAfD2M68TMsA7OQ5wK63wA9cofBR9RCtLRsO1Q9br
SjPdAbvX5KC8mZYebk0u8g3Fr5AjrUd2AGoDFWHhyFsvG+M4m5A1DiW2QIgfQWX5Ox7JNXkD/ap8
WsRtjltYXf2MXbO/291EY/YZ7Wu72h1D32jT2qcS9SSLqic7Lm9UtU6l8V2UvxpJ417mmvfBcDdg
gZMbWpYMFB5NVN/IlJw+7EmUWczdBOjU35CS7FV8l+jTrax8BWfPe+z0IzbZovC4xJO27dZ/mVpi
rqQh+1XkaSOKy3DyTcMQ9scJVVCXeQWOvye3wWGoMqCjba0s3B3YH2o0MP12+q9AdZl7F/JC+n8O
hMdZd22h0GMD3Iq9MY4OjuNEM8N0K1HQFs6lLgAATvjeSlTVnn3RpP03Lnb4dArVO9G1HVeWZEQR
/oxnyXrTWXhnJJCYrErxfJuhCJReFmgAbg8Ys4J6FhG8DMkV0txKAGNpq/UT475RBvklNcrtAjdD
dhSzVna5VLxRFA8ljNvWtbRyAyrV9y0XPzJRoSjA/IayfLQHOxVqCsJPQ2k/eUnVn1jabequAPB/
KUFonJm88p2+9ADYi+PGk5UE4D6h6SwlJ1orzxHQUYdZcef0HsXgBx3tMScnMsUVX0002gQZ3w12
P0R48fi91s0B3SyEYZIaeFZEhyfbzcLI6c5jboPNu0o/ZabTHaVqK85bHf3JsjdOA5/m5uPqo2U5
43iQx/+zNncrL4rEaPahMPrzIuIOAH2tjv1olLstUZyAFLHZrjyN11vaxix0vBKBBdrvdNxBWnSx
nGnWuWLAhyvElvd66pPCMQe8XpN6ntolLmx2gjQoCUU3gCXJ1QFvgzBLLJo9yKTdim2gQseAf0bt
YjIAAtIGhuTGwlnIiRdefmPMwAcDgvnPeEg32Z8WLmBV9pOso7MOAHbfMnP2dxW+BkkgflqpVYDS
JrFwJapwyBnmNoCnOXtpEmcAAZflfpjiZLRAKe+29VA8D9SbtmZr4WwTKdq/xpqJddAa4QX8SfGT
V5V8ZYUy//mHASjuUFjiGtf37qOkZyauFun0FSX2zTlsor9LVJJsK0sbrS9VlP4Nilu25Q5qOdcW
s8RalsijknEQ2IAA/vAjQ1rlldecRxBdvGv7Zaoi5hmT2yHZTAmTAJPMpxvN8vBvsAFUV1rQgLJd
ACqyRgBTClazqden+yFKcCtQ7lM3TjfpeuLmvCyhyNyIuwF9gJPYL5Y8ZumuQGYLLx4ZIMd0kBCh
kAHAiGqDuusb1F8jkeQDGqE/9PE44tAbDQgMDIcnGpBaeZ9NHs8qf9E8qPvJuKkn9d2DnJaPvkvU
JR7JAg/ZaDMtjZVWsAuuLzhKwzNZ4NtA2ltFQw2oesCSB74xTgz0KYXrz2uchERPaGbD27QyH5ll
3USEy74KQSsaljBzWABFv4fpLM0FZANQJ3XFc9MDIrVRWKnEZdX+seIoqXIVqipxYCFlO1vSSvmx
XryOou/3kcr04fMByFHNQMAlL0kDrqCgR7MeKUhGWhoAHCMvKU7zAHNUd6slwINdEQLgzh7ZsF58
lwA9r27aVHxxU4FDmKAw98Ip8xdn0PMX9LmvUBaQ3UgERBnrlHTg54gcv0rcDbgq+bVBEeWrakzZ
5ROyWq7VRShJjKNXPO9uXLvlVxItFuRAso8Yi0UxtO8xPiwoxr/tQhb/c5eqQ3maWQ4Vat308gnw
dN9sdGTuadWjvB/Qy0qBKrFZ0RgMrE6dybfl1OkrF8x+67vXkvl1RLSZDpJIx1jPLyagE/RLHid5
/DQ1Cd+FUbuLTBQfjfvSTtYoVQ42Wu6E31Dfv025IiOWMW6/ha2pf7LoWxDV1mosgvHUS7f4Uibg
XlLyIUwqkM2GyexuTBPOhZrBu4KRwn1mvPtEYfMhS7cOmLt25PWxCzPt7IKyTVC8qd17q7NW0x+7
kJx2wcvzxvS8A5oSvk15l74EfZyCxMMDuCJeYde0nBVThLIpfQRnrDIBxMTNHiLv3PKfILN0biQd
u9QEz3X+LULrJPJ6H3Hm9RhmnR/VlX5wgZO00Tx0iKQiuuUaM96KtouPLs+7Da6uxY/EGHEhCcJv
ctR7FNAG064LLPsrKmd9MtDbod4A+L04ZmXXvTle/uwkQf4DzA/TKu+q6qKFxojveCdQqgiF1Pra
n7hu32IPwOR2n26sElmGehLFjz8/hoGE2obk6mNw5LjP+TAMW5uHxyQbpivDn+3V8YZ2XaCEcDcv
Bx3YSKkjfFqCrDfAc+lrxBLnhSRNYqPWJK/bAy0F+iL3SPEMK1pWaWw/441xXpFIOmAz1XUQMhqO
7wxD+mSpgWZa97f0wuBMCzzfvotxYJg+aSO4AuRgHxY5mdEgeh3MDu4AblVl++CvAR91FYveWy+K
xU7L8cwucca7WiKjQR/ASJoBKjPmmr+WjRYTDf+PRymA3UCfLnKlPv84WlZHT/FusYyByHsRwUyJ
U8hCHEA/UvvgGemi1bK27Z8g1W1RA1xWGp7WtIwZ217rGjxuKch+px/BwGs09pqENNiJ4MbWwzt3
WiYbIAGh1x2PrZ+1MNgQKlfAbLxIKjn7Qx5yyMleWEjXjxKZHeUEhHf5nblyxGGFGA+8aOdgJF+c
PjYp8O52yhxZ72LVsW9b1UE4rnHuVec/icZA1Bu8MbbrWIEEkGyI6vppDHGdTybgt5MsrqSBFg3T
myORMcsHPCXLOPVTzg1wyKuoao8oHY3z7KaCirioN+gnwx7qU9DgNXoNBLoOZesQOeE04euDzr8I
J/Qgcez/QdkjjiCc3nvuXPcVmJ9AlYnYtLUqVu20CVZ52QGIwjbQ5TCBTjNuL14Kdku6fos8H/fd
WJQrQxo4N0Ap5CVuWfpEV/JHbSSrR22PkpEVzlNUUfTvyLXwznZRZmdgCbYbY0Ltba9IKiWAt240
i4tvbRBG1y4e38V1jyPBxZSswkwC0WsCCl3ntToYnGWcXSxgkww+rvXPNh6r9m4rsovX5lO8Gw0k
I7iNnKCyuzNm8fSt7Qp3m+F54UQsgmXIQDbeI68A9DNj7RC/IDEC3k17LfkbNIvGFgml/gxe1f6s
16Wx1d0uxJMu8vCkGGUbtPOaB3lbrFPX/pzktdyRyxiDUCI8VKxz2Dq3f6I+Gxi2k2M9WbIDiiCT
4jRkGa4WZgmkaY/v8Sw23Fo1jPiG7SLdDVe0JAWOsgo8XPqLhGYeMr6+kUbmblEg7LD3DNwdXFxc
d6jNAaTImK2NgoHPuIgTH/9NIvGjdN3GPEp9wDwYk8ggQY8z2mdQV9sgf8nLIQv9NGe7xm3Nf5q0
Oo+eV/6dVfZz3Wv8L4DTfbULMKKWDfsHGJvFd9dAw0TbAyAU5/LIb4dSrAItDbaD1yZvHLW2lBSl
1YROJ4GuzE8fOsqfLqsPnbL8/+fXAPvWFYU44bgJPAhThL4QgZQUiu3BGYdilO8RXrRWde6Gl6mw
ApKnvfcuRzF49J9yDoKwJY5ja49xKL4ReqC3H5OdZsdXall0ZJfgXzW+Ui8kU6s/daEXXgksnizV
avFLgQtIfZCmBAar0mUj0ACBI9mtJlSRr6RmpF+adCh8wJs1f+FyfUqzGPxoXbTpCpAW+BOA1Poy
N37mHnCP7Kn+irtetdI0Z3jFET1SY5m4WUP8Yhkt/5o2o7fS8qy6WXZTgNNLykObcQBm4mhtnbTJ
9LkMin9c3Hd+ASApiPpfTpv/wpt697kPPLY2myx/Cp/xdcfD1+hYNx2FmKu8NN0vwpU/1MX6l5C4
+Sgcwiztniens8AD49QrBgqkl6lv+m1ie/kZXK0Bnj+s+ziOnbAvXjF8xDH6UeEZIhtjMBTbTHE7
7SOgePpTy9i3cBgyf1SzRMnCseLfFu0y+992D9r/jEd2aIwFkFjvNhtucxAKlF6GfiTQZISBcb9c
tI2i52ga511Ly0Wr1RJYTykPVvEEpuoD8vbNsW5Q6U5vv2gvBmdOiq89jv13md0C+0UNSPh/Qo+w
dqKVTGP27HaXcEw1XJDVwjW7C2un07xSNeA5SGIAVYhSoTsfQORuwkbDKbfyIkWpMwA2qu1c5UaK
vs8+dSgwvwsXszNtRz6NGwLN0EGtk/pwLTi/DgZKKH1rNOyr/i3E9+zKDZCXkYC7WX9oBuevBrjq
bDbqCnz/cJgv13kktHQT8/IXYKTTw9g2Qbp5j8GmJGb+h/9surgOgLJ03ak94CdKTzTYKnHuUjo9
BDn4idaLegpdJNoDkPAYU2ntSbHYFa3gR2H5JJ5NHyyWSDRbolOQB1k/2A3SIy3AY6N6TQkYfKlj
P2nC8Q1Yns7W65P6GNq8uOJsha2yaWx/RFq9pgxM3joo8WbT8FamMQCekmJFtYw4HitTNMr/ro2s
ixAnh3bjzmoqbSRt2zkpYFRh11H547KOYuNY4IgDGGzG16JG/RDNQqt6n8VqNpSj8ZVmi1Yq2YPd
EqWIq+PQ878ZmBRWeW6aeBzXcO+l7ExACR07jLRVN2jmnNCZszw4PEFjbIgDV2aU3lUCUt0vc7Qd
OWpJMruyXVC6fyJJje62WQzAexSATlm0IsWAU/naMcSFfDzAOfsRkNbnOOQFuFmm4tAi7os3VAKM
b9ozMVQPGcuA+Apy97jW3E2PDoRznrTaSc+NCG0ctnyrCpx09J5h/KM9V+MQoLvxt08zZmwDXEJx
LIbJp6KPquknnwFD9EDLCTfh88RxzZaqwAPcYvdaNC+g9JZlV8LUt/L+Dfdz4zSj8HctvjNqSSXB
NBT6dCciJwErQ7f101I9rKzqtr8X/RmLiRR1T5GhkIfBytOA52TKwvpWI5tDKzxwzyvii+JFM68c
xTP1p+XHinQfljjx4evELMMn0VQ3feriN9Y6zSkKgGHpRfn0XcnbMo7fvCL+HPEo243o5HgqNfE+
yA6H0sjGgmhjCDXdXzSu4wKIEdTcq0W2OGsiBtqhk+SzlhRAsvDwRlUhL5uJ1PMXa1wT3vdD5+Ww
ld4fO5VpIoDorL/mKHt7KkxDrOIxcTbzsh2DJ5rZ8eDsg1D8fJDTssL9OELe6xw6YQWEBm/cK6zT
W2K3eIaPtdanJa5n8kazLL56PZCmSBI5EEsLpAxCIjO0mEotG/dokkP2U5ncKfCEGqbZ5p2kvWqz
T4miJ55phpH5eyqdwjtGSjYR9bADWcNBJn5HT/whA+0hB6Ko8d0xUV8Zg8mQuY54oaH1PKAVDj16
Aj9kll1+5llRImmOo/Y/nUhkGta7k8D34CQKFyUL6xKH0auiQpUA/jioX56nLNGAs5oXqAJchGhj
Bf2LB7wlPJ2iYPpj0Kb02cwKsSdjg8XvyoelYfTaIay8LcnJfd7tIdyyeUwV1mR59zloAxz/PHt4
C9xmlTOi1zXUOUcDueOsNcv1tjaSmW8liNKPVSbA/KyWpuGkL6nH8YMW4H2pRfO107zuYiQD0Myd
yVlLNt27ygDAXuQKMuDplnbi795GV4Fkon/jTJrrdMzyHS07vUc9oC0kUtrQWsDLfWoj85lWNOjF
j0AL4leUOEGP51oANf4OVtT2e7BEhP3bvwUDhjrSwAQyPqEgBz0CqFLAN0PvIlSW1aoKmNaZjRNM
hwfGzrNrZIQ/FDQrNU/byhoX/TvnCZ0huDqCtCFmoXeaI5K+M1BsM7A23wYMSOYgOfpiSynApuvE
IELSihxFfBzYYmgMBfYhLzG11dSO7ZfYBAOkGFCDg0JhyFqFj4gbtX1yghroF1iFg6FQmls0FLLI
rP0KnfLAz4dxFeVNvLN1EyndJOw28zbzDmhVmUC93tnbZiyb45SnZn9s0Btw6ELnsOw1741HoXwT
d0bgJwWIzIzGuQJcW57R4FV2vuHpiqg4eh9Ioys1y//ucMR96psCN2gSkZJslyVKOSI/bPCaW08o
R/aXUB2bXsKSlUdgVOS7ZKg03w4Zco1qSMIhuwUdP1dg5DgtIg1nkbsBja8+WSwOgeAvqHv3jouo
THt9nyhQ9D7K87u4jIffqySLQXjhWhx4KYDNHUz5y1Q7h7mSNbKLwN/Ni0NfDDb3MzzyHjvACVN4
ikcfgIdh4/MR9ZS0JEUObAEQ7cjnKU0RimS8Zcjj4Jx6twTIQ6GdvMQ5ta0bryaZ9Ts66q2GBlda
tCLPubAASMZXsG2tcLnB5Za0akm2dFyMXpXZYbagpfTs2YLMKMYS8iOGM8i31Az0z4OF3Gkv7Ogz
61PAoAH2/iaKUdsi3R2ey0L0x1jvi70DqNYnND8Vm0Fw9oqzeOQSdM3+5iThJ033hu9pnpa+y8UI
KpHEvg3q6CWqYmdnhBKHmnQe05U4gneKbtPUkdWiO6S6MCbz86w1eDGtKAKahHF6o5XwrjQwDxoB
3rosOVpbHLyK691g4mledlmwDb1JXFM5fnV5PYDvOepRIYTUCj5Ld6YlzUjWuN6lRMMcQNdC3qK8
B3bzlAxH5dyXcbTX6+JlcbszyUU1nACc7wuc0yJRhPoyXejlTU9b8Pt1LPpLb5y3BF3hb13q5Yek
abtt39b9NyOMQERerus69p77Oirehi46Mw4CDRtd/29xbrtIgRnlnpS5BIS4bAF8lIwlMCBkFN2s
HAFppRw+3Mneaiewi9VptY+QekcSHkW4dcJOHHgPLzgh4LcksT6bk5F+jdrE2DVdom1oGZuopUuL
ugAb0Aj0197ybWVWoorjZDFkrelxHSAigBkzI+xgAcXlzGz31ONKe+ubukfdU8ovoQamPJKVaEy+
od8WmUiBrD8tSSE1XJ8ASv49VxajVkeHJku+a6rQk4o5wyoGrzrIFlA2ak7SPeLy39grqgQlqzAb
QMumIRdWTJWwAYoCV1LPThK1IN5mDkMRFwOa0VBT0H/fpZAW8hYhcDYuIxU3aQ7+u9WQhGN8Gj6W
Wc+ATm4WPS5NUCRanJzqpKxLf7aO3d/TFFnnXTNWXxhP+L4EO+k6VUjwZuh2665G9jxWS5zk/Ggn
0V2r0gu/FJ81V5Rfwj4CCpqR/EMeWqizuwBFpXUgYUEA0kqdzQFCu202ARA7V5PCdUnQdcRX2mhm
u8ljz8BwrE9CDaSl4UE2e5AGXyC8diyWs1DFalDQvchnF5baR2Am8F1koeloxXExLH1PjtHJsZD1
nKrR2MzCusS5Gbrh+uzd4N5jnpPfbMFHgKbqIAPYoS/29C5bgpP6XjpHR6VmdKIo85qpD7J8GtFa
yEkomzt/UtOaNLMjCck7oE3nH6FzdeGuciTCogTZTyLhIPYOLk0XXNfj08zeQbLAAYYt8JhPs0xI
wJ/EwJpfE+kH+f6X21AI+0QWZDtqjCMP6zIAsf0mk/e45p7QMfK0iMhW7UruwHnRT2kVzddEuvRR
CpqufC2AIC0wXhwe5KSkJDXNyMGpnGnrsDiaU9aLgnyX5eKboLkQicJ0NxUFECMf9ljCp7iSHVDe
jJqo31fx2YP2fXBL3Y7jFBTJySXA8gM9yGyA6Z06d//w6QLh4vMsXrRFw2qwG+CEcL6ZBNW4FSin
OrfqCGIK4/HK3f18voB6ISDoeEG3RhFwuqkmPHMD2dgacDc/eF0JLZ1ZLCbkV9mJtnKEY6/o5hUB
jsrPeTruaEkD3ekCZnV+6qVIyau7X8kcduqLmvmGO1xdL5yAIuLm12XgWoISjUgPdouMZtIVIwrG
pLVZFEOfFVdjSorNGKcBwBawJC0pqg4veZ47SLR3/d6DFBmqVlBOXXx6kE+67ZynQq6XGNqA+zsa
1p7tKayeyHuKT1Y1ZFc7rJoLaPPWWdAF15w7wZVmQdfKDQ4KtZXUhynf5Jr+ip94Oi52lainU1N7
58j6Al6XaWTHWiAL6EYtWNgDoO2Dde/3YHQOoGqNTMMpPZ7OdqQBCA7fhyiSCHLn3TgCdxUOpav+
fQ0s/3c/8uBT97MawCtiGOi8B4uUtaki9KgBgKo697iMOwfb7cszrd281VYoXzRWqO8tz4uiMzQ4
L2tSe8Jsj2DcWlUhGNLWqIkq1o5boZG195BDDITEqQ6KsU7dBPSePU1p8GJLPyQCx4HKsNUCGNJ0
MaEZCsx+h7D6tAYlk4pGw2JuDxo0CSieUWxlH0g7W9+5k3TCfQMQdyoGuc9Wo/oMJJSTfpORizsN
GS5baCgn9fa0nn+qEI80BurldjnDg4qm1wNeXhUVEA0auPeOmfmFlOibbtAKhH9KgMcpE2GGv6ez
LtODchta5i9SO72cAOGtLCdub4YCfyArSeuzowb1YjIPHR4ZeVwNxwd5jZrsO7PZQclGlNH6ocs7
ers5P8R0eXbpuiDdc5bbJ9AHWmAAMPBuF02edQLjNN60w+FIChoWO1rmqFerUZAIvwe1nZVoZpJN
vSIFxZtDPxguzmSzLBt8nzMkTYBg+MenuotCHqQntxwFA+vJyM52iGLrPhvk19gE2EBctOMx7mJw
bdVfhFZmXxJQO5y9rMnQBwEx0lPvVgz/tucJULArwfG87DQi+ham1QDOFKN/CkAD9cpKnMkqud0B
zBXwlqCsVss8L88Oq+RrGg71U4aklB+C3fZbJsE7l6agUmdRp39NzVkMGKr42DvBuCYrAH81oP+1
q9UY9PXK8BxxlnL4NAUFOmv6pAWEOwaS05BF7f2SZHqAJ3L1Pr6Y/aetW6P/smnBT622ooF2oL3+
TdYXY7LvpuT5P0M+fKRy1I0NkoZgYPv4rLqdFOs8w+Pv9FoBmukIUILkREPTB7jWdkNyohmay629
m0VbUgbdbzNagm+uLVEGD+GDG8n+zWWxSzRbvDuPQA7aO1U8b/IQb1kmEoWtWi/3eqt7x35ovCPN
pFrSrMFVERwBaj1PH/Tkw2rv3ltHGslPjNpaPyjI2LTwpI7O9d8bks3Dct7qv83v9GwEqK6ONvkN
6vsBnoRjYJ8YNmcuTjDZ4JkZ8Dr1iaRE03mn/9d1oSK1tQXgHXKfyTtDo8NW5EDxPNBFHwd3n2kM
GWyGjuZOAMLcFQ7woatgCi8tH/Cm9qGZDUljlh4AF0zgZZEPyWjQSZEVQboDBEbiJy0wEkPcVX10
XsZ8Z2jloUbr8an1egvNrHbwf9Sszl7aKEAdUyrRm9mIfhurV/PlmQbVBPFKglF1fmdfFIU+hCu0
2eqzImsFyrJjmwe40tbWtgxLgaZ2cDIkUfgVDd7BM/JdqFfJctzQa81Y0ZIUDEUsQNJ0+dZJNW+2
wx3ge1BPzYnMSC7Gc9DW8TMtklTaZ7MOrmOjoTNrKhJtl1UTqF3ULmSi61a7NgMvmcPGfVWioluC
ks/WrwFQdAHmZTmv+COA9xNcfZtaEQQArAQwvZb3qpWa/UqiD/tSGThCu7dHEhuACxLE3SrYhz2L
g+aJVmRvWvhjZ8O8RclGk7aQaQVEV+YN18SRApnWLkBHScvX9phaqLIaJuNEAxA/zRMSseBB1HJ3
tSjuDEVjJeGaVHfSxUlHX/jJ6j10L8USdCBNBc4nA01Xl7bprUsPui3fzrwKjUGOdVkUtMQpr3sO
qldakP1iRbMgGqMtvicglLKCn1MDIko6PlyAU2ZIleUYkhBXwCh7rDzN3i+nkLPd4lcqiAcm2b4z
WzQg1BrO6FwUH6EYZkz70910tMZ6HaWe5uPxrD/pscycM3np1TSukPhPkXEFpjMepxScnVN5wQkJ
ADB80NSIbiwF0Rop7UyDfLGjGXqXUGDx4QuHSuDX1hZpvkWGdSx3tSKrTvXqKS8aAdz/HPDsyCmh
P1O2m8GyQCtmuu1eK7v7WdzG3SwLP2YPdvJP38Ho8EpR9D/qSQdIRG4FeALXkXn0OqC86YP3x7px
VeIoK1C0R/Zxb63QcUdoJBVDirXBKSKttHrEKVcS5Zt5yRxkBydQ+ACxF1UjcYhqzzLrDoRSUoBg
6Ni5YevPoCUK3AR8QMfMwttCoEhLYg3PnRSOLAa9m8MR5kk5jcAqZPjt1CLRDigq+tqgq5v5UZF4
YPdpvFWe1fpGKkxpXQ2kGGt9i74VF4j3zrvow58MFvkSgxTthCePd1hRb6z749JOmxXhBFyoMv8c
DU6zo+bXh95YWpJicSOZ8pJ6KHYP8rt2XLJjTL/0KLLaUxCP1Z/NRqH3qMbe2ZamSxQzxKNRLkYk
/e8a5kCarWp7wgO1wNFw11RHa/7YLTd3zi06mqlARVGHh7mjbrZhqj8vQ6uph25e7fV/N+Gz/wPS
xU3dBA0iIOx00/HMhxb8OquNAVWC0csMdIR6QbkJPeNX1Yz2dzVB6tP+nligHo4j5y3VR7kG1FBx
wLuD9RKNdg54bPAhtk1zDcdo/Dy1br3VhmZX11W1WphoZrxkHAi+M9O4cQMa4igDo9yfCMwPvDWL
XQDk1o2Bq/aq9xhIFluPb2uQfD/ZskTBOk2ZDbQl2+jfNSibQF+esmGq5TxuADEa2yMqDKJ+nQAH
8y3FZfbsjs7PSK1IVNZfGg+wSrQwc7RzmGHNjrREB023RXldtikNQPuWPTCAMkMUt7piYttK9M6h
MgD5i1AHJkUFYCXTtFscl/Hm8r//cu4jh7QBQG+A93hAAuYeDlce4NXqmJUJDrlBllea/DxoOJix
hqra5uAW+1LlGpqC0MhjpQKMRtwEPJ1eumBFYhzlwIK9zGBlBfBgTqhkfekMF9cqcCvzU++I5yg1
w5sXofScZmYzoSODWqmAh3njaiCFg7onG7jQXo+crB9k2GdgimVd+butTPGbqOMvDlBOcB6nlqBt
0o612z0HKgjrBFJHwJL1Uag+3oAX0u5Y32s+dwDH6wN/mV2T/kDKQB2ph+p0XC8dIGSh0nU/m5Gb
GPAHAWYEqDSjWLhXps1ui6+p3JyibvesrxC9aUvv/wPUwtO9R+Qw/DEAl67rHmee4zz+Q3Gkr7QS
oB2vRZv0+1i94bOuwSBskEfOU7VeNE6i3vPS8kDKRU5L2wOKm7+4ZYGLNXi3MM7zRTdvURqAN0gs
HQVqH5vfe5G9oz7Cv0exuJfFWzKoUHe+i7Vm/gnQlmAfeOMc88kMrgLnn89p3P9Is7T+1g1DvjEb
VFPTMsJJcgBWyMEKi6M+aADHUlbAyUzRARtp17Cxs8U7qU2AnSnvhqFWJ/Dweo8TfcOfotDbEVXb
zOjWhsVBkxyP1qoOe1GAuxKZwsI4L/LSslEq3npiTTIatGYCcUiHQ3ojRwU4yeZ9PBTnL3YZjvIP
+YQHiYWkjrSFLg7c8fTzIq/VPlUONMmFpa43QT2u9gHODfahzzniONyXQLub92nrV2AN10+hgUyk
wlf5EZvsVXWBvPE0FYccuYqtbvD8u0h+kr510IFmBPK5c/C9UuAzoRpEk5srk+vOjmRpaGZXZUFE
uySqlQW+su8Wmh6CNKjt9uOUTn7qcOA/EWCn1f2DLeRthutEnu4SevLJJgBQnklth34etIsrHE+C
3LTzECxBhVZuZwxPBeTZauavRGrWkSxI/jvsLLFw/U/i8WkJgzrC99ALTugSeonzZ2iS4908MQAU
yeN+QnU1jZqNkl5Qt7bR+f9R9l1bkupMs0/EWoCwt+VNV1e7aXfDGosTIBBWT/8HSU9TU3v2/s65
0ZIyU1L1TBXIREbU8Z7UyCfT5CYVciqwToxuunJPDWGD3AV7QXPtejG/6ZAZFcWQxcBSOsX14mga
a/Zn7coW4Pjg6Evwn/yOmgPIZjWt/uGm9lCJ+pCBqhGUU/5Oqk5/r0BhEgdD9S6aVi1xUcHueBln
O6lBKshDmvw5hAzRCukP/BW3LU/GIJBom4PBD4K5fNshEQKsC7rzRcnC2SBXSV9nXuR+GTSz2SB1
Lpi80oa8Ua0NYqMFCMZFn72uhKVvqG+g4dp+sLt+ZYNtxuRhdmLC5Kc6sSzkoI5VMqra8pYSm8cV
i8psspG3rCBcvqCYxgu20JxOD/o4zDzWVBu7dS5YellmP85OGq5WHfsYBFB8iA1Wy+b7ACbUdY3D
kbOeyADSzbnxUqhcwzVty85UpIPZnHGRPgVQbANA/F651lcmTd9ZUJjiFl+DLSZfXRjrBleiWiTT
HcVgdP/EGZIm0sxbFXnYH7ib519Yqx0oGyYbQgisj/YCdB5fMhyjMGzpjkhfKla+lGo1sMw/FlHg
3EE6Hi+sro+/hb161ZUABqDR9T2S7pKNapvs3W+Bvh8DqKfCXz311Aa8s4AjjYG97V/B1+hNPSPs
BzexiefD2JMCqKdokmZjQdXFkwApLzKpIeFIiH0zZNEdFUwAhexC5qCSXOZrhlQOKB5B63IOoRr2
JuMBo3GLBytGkjLKtwPowkEyrCDHNMUU+rdKcXPfjvIIZOIl7461E5zINH0Kntj2EuwhLgCZv+OC
0E2xbLCq0Nw5BUSRKuVo2tKpPf1YGdyAagWOoSDv3iMbS4wGspLfEck6NbtmP5um6Ov21JusNATP
+UMzit2RSYEgfA0sCxZILphC2FiUjvCWA8S3l7MNkHd5pOJvNn2kFQGE5liFbrBF3tAgpvGoxzyo
cnGEOtv+ezzyzsE071UzTdRrirfSjRAJnn7K4QYoijz9BivZ5JBl/ppaZGfdoE9OsuljGNUaI0kP
oOBaB3a/iKONxyEFK7CXOfZpGk01sjmjg2qmH8TF4sr9ty5XNhcZdcVC2F65jAfDWJKbRqSxlKsn
2PWDoRuXnPWRCn+kDYcCmDEm4cNIbaIJn5tzNM7XUwBgknRFccgcYweBRfQ7dj/fWRR1j5IF+CUg
XRQSeGX2Ci5zIDAtHGn5Fqi7OQcoLR6cBwcw8G2iUg4q7YDdWR6A20nRtd977c4wGucHhdYAC1yE
uq6wptCUR9ehZgoGoASUzpnJ+AJnAzGe6kYEjhJAkKgmoFW51vpCW145wFtq7Z3SfaJYaOVkkF0Y
+5r+C1Kcg9NkGuLuFvSm6tBDMO1iBgqdZ8ga3KrNNqrRDHzwn2b7/LkwiwlRoRP5XJvn1uLqb8hk
FC6DHHzam1JAyBeEUqcx3/ZA5EbEjDSM9EhUC7g7OWfTHAYNjMlJobOdYv8clpyCgxaFap/OiXtp
7vo55Gyau4691BCEh1YHghb3iNkNXnrI1NcAuSlGnbDOcs/IbUufpBuXyGoDWwLZwWt0Fn3dn3BH
5y+BLiyPYTICPKh63SbBHRCb/vZT2wtcfW1BZAqJiL+lgmZlHrJNEj6e06R7y07WYdqa+hfqVyGr
fgHp2yTeWyz6BnRLn8bLOsbpBC1negDRbkJDW3Kgpw/T+oeWQrPXlbHeLDzfn2KmJZSsLf1mjkm9
WtuyVngLq43kpk8Ee8lBMQDC27g8xcpkLwpHr7j+fok9if8LwBYXFOXFItz+rRN5cQXzt07B2Mkc
Z1IW1u2N13WAZoN9kwoJZOXBCYp1T1K0ZAuMUc+RPDYSb5LxJCEFsWe4dXHiDxoo6P5JBwutOGkO
VKNCphp+hnObaskYWFk1PGGitoWfuFvqN9kuqhR+NWRm9vXhetypPZXTKHNXKT2Tg5n7L5+Ehk4j
D+f8Ue6vslQGtxUz7zRhQqpIBjZbkA0KRUjBESybQsg2OUBUceyL/jCbennQMgjbAl9QB0vlmu2x
EGaAM1uw3CEbPAHtbhh2x5KM5O/HIC4CGSzJZUS5vTKHqL1lWbfNoyIKF6YhsMnSAqSOCbXELwVU
bxayyM3AdGOg4++8qECKtg0l9pSBFViETrAP4iA7KNu+LP5mk0jFRSaG8RFHzbkbOa5sPlY/wGDg
iOjKQd2u5phDpjkK8ybQbG0DXcLqkJhJdWA4goTEydieqjJyy0OBBQRfUMAcSs3Z5mp1qi/JrUd6
8lGdBqGo60EuoszW33aFZgOr4IZ34G0s9jgnCxcNrZ1GGzlSluBNUEJ0oaK13ejwNIE85dhYOLRm
q0dHxmwwrdWgbqMBkIyOk5pOqUMYgWw45BoQG7hWPuPc6oydvfFmV+YAQKCW3dd1326rjPcHfUj5
Ceykam2AWe8pcR08O/Lc/g5BUbzUkNBn6d2j2Ya/JMC7O6TkAU7auLiBQhLUd8XbZD81yQN+7a9J
PpSXtgTqWZWd9/vE7xQursZ8Bt+TL15VWMgpw3hkirGzO9dcflF2pX30J5vfNo8yHrIDxVIBkWcJ
gW92X2VuPdmLMj/89zmcZf6DwBenb4bp2r4FzXPfMfU/WUwTJ+tsaDBWD25rjUgjLb3tsQq+la4G
rVkwXa3asWn3ojZXdpnzjduHLhAslgI58ugif2knYqe1xjcawSqLxlz5mWEdlAM8FxKH9GnsLrdw
P5754GhYd5390xrzl3XTunNlFR3MsaXFqYVTUdTqIuu33BtKwOqCkC3IQzHCdO5MHOQdJgfZgrbu
t47C77dwG2BDP4duimck8PpJdjIqteocI30bfOGsi6pShwoUH/dFCsoCpbPwexgnBzeOTWTBZuBp
tgJjD5Rr+RCGbjFFFEN4h2dL8Vw5LAe3AU+wGTNrXBda+8HFfpF4WuaC+Fw0kQ4nzYyB5O2dIznJ
DmY60CdCnLI9+WvLqsBOSHaKaBMfF3buxlGaPBkx6/0VznrBRDnIZoN7J/D4FAKPUzfxtW3rh2A2
H43zY5NqfvwuW+6cqFF9BtBIeaaazVV8qaBnQqNNU5Lb0d/mQaAE+0U3gievFNYtdwN260bnsuu9
kzNaZjPIiwFSLMD9cmEb4ylukFMnGoEKpHNYtwOYGFfJ2IlsFktf6yHne3KSCR0hwOKdqCHC2juk
cXGkFs0YVmCsofCGBZq5IE/Frmejz0Sz4drgYzYKJcfvjxhFQYd0qixNAekJcQb6KauW5t63rGkL
LMDBGueHjbjPjKlBFrBxgU6kBwcXNakQNZKaDUPhpOZfxomRHXGuYmzCR+oFF4jqmLe3tuE0tzhZ
aW/LSq/3Zu0+NhBpMRbkpcKoRL5OLcDoKQ4v4N9uQ/fxvIvsaDuPFdUSJ5Sex9fQGvKO6ZQOWftJ
tTJCMMsRq9VEaEXZk9Q2BFLBpc3BOTdSZ00kV8VIfTVVyUqFw/PLyIuBDL0FmYYlt3MwTUBjtw1S
CIDg4mDCY++0DsSWCkw41cW67mopSAs+slV4Xn+GknleERYgRi5Wmb9g/GekEgMLzr6o9RuXgyaG
iw+MAqEVoEdo3yBTBLyCZm8vfFE1G49lKbI14ACzwbotBUjkBlki01TpRwJ0lnqeHwrHfaXWBPxk
vvmG+xgc3bxYZYU0T2AIn/iS6uZoiIvoxeCDdzKcoHsKJBidbMmHXV6mO4Ed59kqgZHUk+zOBCsi
uGMgpguh6NTa2FlnPMjEMx5wN8GgNXRPlgECB1tQgqglNcsxgFvGm9ny+IZMppHLGzOLXtxIMeie
WI21bE3VbMmL5ANjzRTkfDJPi7YMtD8TnNIfYZEzNnICWtY6Hp1abu+uoZMEmJxHmPuRg4ppBEvn
90Yc2rvcj78yD/e/KZg3H9wuG1aGAF0gNePRVtnDsstScddn/fDQtJD9AgcJW5CTbFkJzfQ6Kfo9
mK80MBH00YI3HIIFY9HFzUfNln3BsVn+3Z5jks/ouUtjQGJqGufKPcfMI3i2Jw6qT8z14IKm3ysC
YOQHvV6GOH+OllGJ3LiLtqxktm14VyODevTP7aIbqntLCnk/jwFKhOpesjLd6AAzrzUORvfGUV/A
JIrDgtZTYKWy8vdYZQ/QC60fM25UN1Y2EkSNdnysXxo07u/D3E9uKx9pNmSvHZx5chwbncGCrp3d
sgEAEVmT7wP+HwDf97uTzh3oX5nhVyvq8pv/XoMYOPi/unYyceEEMQXfg1Ivc61rKnXDGZOeHd48
9JXEea7ragcxFr1pBRBloXaDnB2gdjeZP2gHMlnI2csX1+2pz+Sb6oOdgmH2sxvVeOuh7+SnqRrD
6ufxr7pMo9Gk1Pu6TR7q88/ZaXQIRH8Fm3a90UCOvgmDKlxoXmOAWhJkhB/VLBfhiaxUNH6hbXzL
eo4rE0eJFuikjgYo58ITVWunQM8oS/ytypJb6sJFE1b3U2+B+5DBaTcTEqAt917G+mOdZbhW/d0i
4AB28u92E2fn1s2MNbJoix0Lq+G1b6qDqAr9EfwuxbmN8CMgO4VVn2GDJg8mgNWPWA5dhjEzXUKa
CGcU9BRNLQCn/VLcWOPDNhlRYdFYaB2Yk0e7VhpyZwKaiQxrfPOLNMoODGqsi5rudqkNsttwMf1Q
5jaF0y/DgKLY1Iea5CAb7v7DBf2W5rFpLGqSo8wgQz50P01zaKEYyqPHuGqKe6iTLVrmIFk+6mp9
ZYM6a0P6zOnoNbIO2KAY3mT0Ut/QxbFvWkJA0CzDR8bSeDf0dQe9BDQD0wxxTSaPRe3gpT6a+iFq
dm5niiU5yea28W1mM+1EJoCx7R3eXqDTpyE7a9kDLG1kRr4Ubt6/ABNgrsMGGV2hMPoXl7c4Q+NJ
c2s5snrAl2ddqHDPcAH+ikwcvjGTPj/4VVzdg/NI4X8VX4n/twgeOtFukJp+k+P2L4U852sC0rC1
KVpg8RNP3gDhX62RF9e+xIV+b42snx4vptDYkNE67/llKJ7ZU6gYWT/H0AZslwNrXgDEMzaOU3XR
Ms4HC7pPf7ajvkDOWiQOGhZnS9DrmvfmEDrb0HQVMqq9FPmTWbYCp3P6hhOyk3Bc62cLjsvSbMp3
c7CspbCL+C7RmL9rpN3sjHgkmAm9dimRnfqVe96mqups5wA0vQorgJEj044go5AbYu/wbEc2ewT9
U42NNWrqlCJARiqcNvzGwGm9oRAyQUQStDI2KCKh7YyMABBF7UlgjYgU+kD/baOv/9wmNwWSDURy
6b4OPe8Uuw12vevW1sHS1AXjV6DmZy8t2SP4lffm+JsOE7fcFZpQuDPz+1fcbgGO3sUXYdYYFkCv
6iIMlOvAyQzxOsSLczfoYEGImet+ca3C3jkm9uZKL7wvMbgl8U/S9yukmHtfao0bW6wNg1U5GN4X
vYb8QiMKuaa+eprqG1u2zpr65mEFPDAUMDbkzQosQ2SZQYF77Gs7WNr6QIxtyYtUEmc1dKDtpGYF
0biVowMYwf1WrJmAcmOd1Dj/t+LxNm28CjAN/XdVQL4J2WbjjUChGSvJA21H4RQ49bnuTu1kTPFI
AO/GGTzog0kpl5Ou7VjEjOUbHPxFk8AtOZgEuv2iTUYAxOWC1FiIk4Pl3aY1beNMLciLN9sSXOrL
tO/BhzZ6609vP3oN6L5faLgUcbspe4iNzP3ZGIEDETyXPkfnzAsfZdpd9v9zflKEia3Y3ggksXiF
vgWApnmJ2hy3yUh8xyG6ql9KfrLDQD5npRrOWa99JWttgXPCTBxrRU2kkSVgFEqc/dQnVg992wR3
KpfOkwV6VBo59d1lVIeySPcZZI7KUWIiF9VHUcgEx8EuRERmB/aBEKSgttbWYKGh8N4sPiIzN0pv
5nBqUshsC0sbGj0cS6Khst4oVSEzQaKdZEG+pabnNQ9FM7Jz2Z19N0ZR2oMPcsyLqMiRU9QQefYd
9BumsSjKS3AwEPv+8PoZ9TlWP6ZQ0IwURc1/RlHn3IvO/dBtnRFXOn/RSE/5b7Y2AyyMVSkkRj6/
lfQlnb6vZJT01Z39nu82q6DBu4WGnSJjzjjAt6mz6ICUfQSU8QEAS3YqIl09Io0V278oc1bkrJVr
37W5WkUNkrKQwNToIDHEe5i8XQTICbZb4bKLxltJlpYAN3Coz49D2eA+XimAWrcUXKa2fZM53ds0
1DitFKl1sp3836ednGNEg9PEi6nd3INo1KBp0x9BM4zTtwW4jm2RNgfq+rfP0Ar1RvHuOO7nn+91
Ir4tQnPfjEDhXrrNkWpybP63rYuQaY8FJvLsxm7/X33/NoeQ+B2INMvXV5M7hGemLqXXAwGk1UiU
chMsm9w6vsM5WfSAQ4DHzPKcV6XnOs6Lldj2hQfeiDJPsbX1GTSz8QjVsTl9oALAuHRpWnGyq+ME
t5SyjA4MDNQnYanooYqgkmVp8aYaW2TCKRD2hGlggQgXg/C41ZB3IuKVH+7yxAGNnN2WW2g7ut9F
W/8sIqd+HTJZ4NzWGx41H58j53l5ZrUNDWCgv4+dgXyjXgHqXOMC99Zz8OJoeJ09SBt75iar3Oek
10Ebb4TJN9X7NxXI3sPF/5qvCAr1GGdxuq7jEmq+dgOK0PE+LJAKjz2qgtL9O4ji+MZ3XHGkguxU
Y3n0O252U839jJ7Gkizu1wLJ8SYkO5dGEfE7x4zsHaS1jR1AJ+KuyZm5bMpCvkOCbI+3nf+zKNVN
WVn9G7T0tGUECe8z/sJ0r6sO4r56FG6rLt/gRsk/U2GMqObW1sw1JBJdrJv+cKg0fgdDlQsN+N/2
qguCmz/HCMZDyMivxarLo/7Ekcp6Gsaax6FqJBrrB65wrG5FNgqJfENtde7+4F2QQAPos5uEPPjB
liMiGF3HCPI1bYmweXQfYB8amOaa7XE/IONrHn38JBSSuwZw8J+fh3rkNPc8wme3NKhA7IJt7wCQ
HSYaP4Y/dMI+fA4wjZfqXr6ssKRYhh6kZHTHehE1GO70xA7u3LYT5xDAXWqRHd/a4M60u41vQJ0C
hESutsCOJQbYxDT3FEeFg+fakung6q9ljhhIe5YbbBjc5RwTd4Pa90pLQOyC2chh9sjr8AN/M7Vo
fNPNF0bS12eanD5GyaMXO1HhcQrz5LCzdCgZpB10rxatG/Db3HowkJuD70h4WWh9vm88iFJe2b0U
OREiYVhfjR1yu9GRwutC1rJofSSsf45CgwJu4GyqMHYWswNMUt22zgLrpAzA91RuJbdct7pTVKTa
MqlT9k23fvhWFbxXjlGs3SrIjshoN++8NDEXQ2eY34Alu0lkaz/znmXbAOQ9u6bIiyedtW/ROEKh
VaAW7Tm2VX3S7ZH8CQbnuuWvoHDeiqH8hU3JAwOFx11cIk8gaSE2r6SpNuHYJFvfG8OWKxyEtL1t
3VGwZpTtqUzSLbWYDUSZ0THwIvI2OACb/1EMPrPzEeEfHMhjfbqpaVZDuI0H6+6qG5Bo/zKKipH6
iZQZzHJRnQbLdQtMqH92JU9Pnaia9eF9AnzXhuJ0Vvz0FO/XYTC0B+Dn24M7FuDUwNaAquB5R5X8
CVUpitrkp9rcfYqZ3XP0hWca82KmeWbqeT3RPBzVHKZ+QqDRCUAOGVvOes5OmxLauppbC7swh8mT
j6luF1ltqeWHpzlmSnUjY2QIZL39u3+eiGo0BvucZ/YaCnSCFpi+l2UNNLAY8O0zrSra88JItizR
s2cIcILJKMm+/2fEoCk+RQyi+mLhFbQrUx9ZrYNs3w3XfzC9tn1Mwjo4+iBqXeHOsn1nSj5LS/ce
whJbbdeu7CXZRcrfB5mUD5Az826ko/VLGkc58kdhu+w+DcDJnEOVcrIbhQ1K1yzn94Oh3oC9zxag
mqsOVLiftb/Z3Nxq8P0ZY9JUfP8fJ4GG84+DQMvxTAu5Y6ApxSe7khNNAIv3g6Hx77EaqG+grZ6c
IIaRnKgGhpWPWgbwEod04o7s/xpmFt/5UIFvaRyC60xCazwzExCXYqCCV/JQl7hvGFuz/Wo0A1mA
20Iav6YwqMZ1CwqZuxlOoq/yHMRwV465STVj/PZmkdLXF58F6iv5EmgNsfJ6U2wZcj9XExd2Edrr
pB9f6GbdP3AIzJWGfaTCCLVun2libUCGYDJxu8qR7jyGpJmdIVP+01XEYX2MjRWD1DxOdkU4HHmd
d/imjFUqoqKJtrmhPalWfJjIXgbWNrKN+FBhXQKGCmaXp1qDnrgFNBy1qOg1pAusBFZ1SFarfuIt
32w5BKFO5JWNDsY0ajMoYUDtE0o304B9kVbbJEGGeDCI70OdiXPLs+Jlx9xQvKR43Z2TwPzedap4
seo83EMbfIAqC5wlM5HN1EJEnpoV+x/JRZb7j++iq+Mw2rFs10FGhH6VXFSUjgoHwGfvvcTl6rmt
Pe3gmEjEIRXISsOyAtuwYjvbwsxHKg/EIz88k1ykghhl2njmSRamgYN18EbjsLNb2Fagzr2e8fPf
HBCkr3ZJVQlsmnDyG/o4LaaCmh2d/tqj58pthtjBgznvdbZD+y1ETpyI9h1ucW6bsRC4SkEKQa9v
qQk+5mrz3z9m+zo5y9RdZpsGMlZd37J1/+q3bIvOiTtLWfdO6N+n+E6cKpBtHp2qwSXXmKnMx8c1
FY2BfzcwkPBllbJ4DbFV47lzG4g9hNrPAKsRzwgtqEaDlyqyRPSoycDbmK3uIN0/7k9uBuYtz0Le
5wWObcKfERTNYiDpWxA+bYarEc7NdaN6F+dsdx2nLDMEvprZy4gVPeBrwAAEYZIfvUjg2SE0aAGb
PHnOm/hnXFvBT018iRJL/qhB2g5SvXSAXIpQGy/B5uK//2GxIbj+ZhrMNfzxq+lDCNNzrpKneBTn
fQUQzL1TPrdJkt5ieVAe4ghs/bHAkW9aDcHCrYT3DRn2IMLGPyIPg2dZiubF63Hm5+opEMtAHSzS
PvBurFjHOXeQg24+tfk72ai4iJmqpf7W2OoxQOIF7tegDY4cY2wnNOMZaRrRrnAcucVFkvfStBmg
4aM8ODKql1iWBDc5yJrPHuRLFnnGfkEoqNim6VCYy8R2h4MXquHAinLA6keY7c4Z22SkAhtXDwq6
NW4pWP7RBRRxZQY0HwKbLKjwtBwHciVy4Zd+F/I1vn5s4TWNPOZVfVsyRzsbyEME/LtmMfYPebsG
wjbI1lVm4IoscE4uzmHBtMWBUvK7YgdQpFxMId1QQiwxRCIJjUMxRhns8lpTmL5m4KZA/upJD9p2
LZIhXhoeM05UkGOKKUCXt7DKQG5m9xxDtaoM8cm94nhlp6bf19mh6pw9jUkmKngVAdmoO6G+FmWv
IWkOk1/FkA2LGrVA6g0oqMeQqu2Mfd2lPzxXt6B8U9tIlqjCI1OQbcclfvEUhUGxSPqk+QlSGDfO
mh8gi2ULW4uqYwGGfo0vlQ74Iq4T9X4BekjkbBedB+X3gLXQJgJ2JShFfRrJF9fI/S2WvlD1KUyZ
nm19/EvswM75Jejq2jxoQ8tuIuMwtVRa/Ijj6K304xSZPGaHa89kOEsBatOg7eP7WIcamM80Hamc
MsU5li2eoLPYLjmUZZ4tp4FgWOWrk2a3zmbQgnrb5Ca7qZgx7Hpc6x4hAuzsLbf394IX2TFxknGT
wX+GZtssIPBSHOYC9/tgl46yXgd247cHX/+k2M1tqiGBBRfwVKVOV+7ZZoEiHIupcbTcChK+mF3X
A12EXlQvek3V627zgBeffKrOrovPO3/Ui1kuqgn9vdT1YsKLgIsqjTXPklYq/vinmo0XU1/0vPiz
/vqB5pFBduvt//vxinfT9eOVebjotnXmI7UUAt9XLy4fRIu4mEna+ygOS/wYSwdZuVAJ/YYE0VU5
km73LH+qM9d/UWU6rBJlaxCVMbfQKg+R5oTC8sr3Avnhe5ebHyay2xIoVGl2+erKwRsRHrCfebiy
eyAsP4OSftX7oBemMepYX7PI3OFuVscdF7CVARJhX6Gd2Gw6XM9vqZm6/YtvSB8iMUnzkLv6beRX
5Wsb4UJL8UytqVlGFQRa8R9zazZh+6VoA6hnIkyClf0wNCmYZQa7fC175DClQjhH8trJUjDffamb
qAEFV7Rtk1ipfBV7/X0SJ8m2NwcQWyP9Sz8mWXsLWkBxl0G8cSoaiEEsHKPpdqVTcH+RGZ2/B/XY
NwqZbJFrvXuViJFsO4akkPfZAfxZL/g41jwgtyE8UBbpzvD0p7h1gCCItIfYsapTnQqOi1nuvmkx
DhWEi3xAHMMM92lif2Vm5L2FALquXKBrD50q5bOHLNBSKfcNhAM2VNTrDW5Gu+W8vps1wEOON49j
qHZLa7zZQcHkbXFIuSXH1QB4e2eLLIlxQoJ1zj421W09Itfxb2zcQNjeuKHmVGuFA+CkXqxnGznk
GEc1Knre9zsTbNdynYKY7aFLVPmgdX6xD8YlqdcMIGbqm65dVnpmbqe2nbVLL4eCCEUDj9XuiuwO
7CnQgwBkDLRlLsN1Zx3lRyOs7N3UbGuruKk8qNwvKIjaVPMDjneuV0LBwC1HirRxjCkyMhq1K0Wk
Fj4ztHUQ8e61t90t3T2nyjAXZdRG92WZtAeV6BUo7pFQimwm/A8mmnsLulADm4nUhMBjGn/zer6N
OFCaOJKvthL3vDu/z/lzUakbClBtmCFRB9pac89YD5NH4IGTRRGChbJl0S9Dyte85cFrwNsKvDQ2
e6hcULfgPq09sdqr9roX8j22vNbJyhRb18hffGxdsL7YXVm+xb18Ltu4/QU59k6Zw7aIEm8P/MzK
blT+WoW4i1WiGrZAmsvXFKfqtqc3X1u8Zld6YWRHPaoM3NDjKKDKmq99odhCB5ZpmelhuyyDLEb+
MAAFdSIic+VZfXLrV6AqA9TvELfcz49Y8tVVh8PZ0RfLMjRXtdXfuR5QdnaEND3IPWg+DtggEi4a
7awgSve1hXjLsmNmcytNEFTKDEAwLM7Mry7EgfPA1J44wPX7VkHQ3tZ8/d1NbjRbml8TD7eTQb3M
gWBBBjd+VxPlqdsm4boyuVxESKNs7sjDWwi0vTtBlRzTSCK+zXNnx5SB5RFY2ZZdHRw6iCVsjR5Z
eDhTcOVhgLKj/KFHYB3SwOS1bIy0RuZiw51H8jseDrUWjZPdSZWFiwyH9k4f404jse0nPVc/BPc4
1Be48wRMSr8UITTfJycuIda4APXXIOR2ngzmZftcVt3SH4PtWCtOqje+U1fXqtIHB6lY1JNMuLr8
75k8H097Gkv/t5lotBisUP820xTAcZv9+TeBFP+HDcg0Z46+gdS6PFpjoQFFM9UCUBeBZmpsUzG1
5yAFGPlFeDEsm0HGFxbqdREFgqXlxLaQVPaTA7jPuhil0NpYAACbhs+QYA0Pf9p5zLQvfSmjv9kl
eJsOTET52qjC7/iKaovIKcHa6wUYNdBei9rtH3wZ9zfJaAerzvAeyPgNeezD3+zR0PYPEmCEKb5J
0nsD5/lAfuiRFS4zZP8vYh3YpwaCXUiMNkO+MSxobE9to2uam6bL8XKjakgs0XXPkXdQiA3ZWJ7y
DzdXDgaxqxhsfvFlv8lB4VRULKjWJYjgkYED3mmyTTFEIz3NmKnoK9QO0+30WSiysktQuBkAMm9z
GTxMt9h4M0lo0x4quvMmGxV8vCGfmxc2Hm/DTpP7DMTV4Ml5l0VSQS/Cl68eqOSVbSogtkvrFk++
YkF2q87Y2jPLZJfpVf3qVy545oErrWvZ3uGS6CsOc+rXwsSVYGBYwYY6la165f3gQD/MFA/G4JxF
I2NAU+t8UyRcHamADvKw6/CToFZU4pYhbTIAC3sI1wHxJmAgK7LC0fY69tGRjHnpI1e/1dLV1ImM
HpPgBKXx8BYXWxt7NVDr5x5/N5QhzrbsDOxswSuPtCoWrqHMViy5nmcQ24F7LkAz5i/rQQpQkUsr
XIdFa6ySWrRIP5N2uO6wh14W4NJaBeOReQqA0bb08hsPV6jW2oc+1oGBtdpakxt5EkDea9fWlovw
iQKog9e7GiA5ql4HtW9vdVe297pr/QKTav/OeVgt9UGrT5Sf1+RVsepwabtyIq86D737XtqN9gxw
SXzwJOiGqVkjc2mNmzDAdCEy89wwpFwFhYUsqDHYVvzc+nl2P6jY/wL5MHsMogHz0H6nFg1o67mz
pKaJq6dpQGpqAsQX0PVb0KBkGgctAOa+h/S2/yW3bmnmPz9l52PVRoNefUpqQropufiUOgPGGYic
aUALm/RShC9/fso4UsEyjbMWDPM8OCZ5/b1Ludog+TU4VliyHslOtf9h68vrrnN/PHPBMW7b2lrz
iwH5dgBdNkYJEE7TAzM+hNaRlz3Onj69Gu9GwZQs0VZLK2/FW+c61r6Ugbsq06qESpj4hZtavI3j
YbhLBA6JQIj2JhoObV8oPUMEFs0dHo0fXdsgQVL+2BXbgV92w/s7pO53e9BkiR3+AYzDXCjA4Q6i
bG1nTUb8JMEtStWo1osKZPK/4w0Dt9dB3b8wvY0Zksug4q6BcwTqXLgEzReFoSE7eqTFTiV+Bjd4
+oPHElST4SbkQEqXg59v+9ytzkh2yXcgSsJ34v8ou5LtyHEk+S9zHr7HBdwOfWHsm7aQUqm88OVS
xX0HSYBfPwanSlRFV1dNX/jgDgciFIogAbibWQyRtQAJpO6+bopmP+bAA8YK9iSmHD2VsPkehZzZ
u5NGU3QKPAVuxmkwB9IUYnQnwK5iCE6NuTzVmfmYl3XzOvYjCrRwYJo4hrNJdZYfwI/9yZ9OKARA
ZjE/OMo/dSg+g379t1z5Kb53kuaILK0XEFMTR+leYmrWgbicFvImidsdEkQKgvkRQlxOVgZSUCvn
WDmAdjYGS+YapH/GDsWOztpLDW+NtRB/4LHFH4DQ6S6KUiT0E4h5UofHQVKL8yV9n1sd6FQSI2/X
bgcBoETUZ15UBZ5QqjnUHFheJ93MPiZLdDf4WNefIuNQnnF8Mu2pu5ocFM6qwbfRg5f3K+ZU5Toq
cToaUP+nJg2i4UaFAzlp/mAat1EKIeWKTbLfkzm5ssYJiK0HZJaVY18j75vj2vzpJh6rafuqD+57
PI5JkhXqUJsu2U2Qujzkvpzuo4xpYHOL7yvLn+7JRRePof7LQ2lysPgoZDIhg52AwGBNHcsw3B0h
AK5F/nbxFWpSURov/eClx2UmLir93gTkD+qG0d0yUZs43jmph83iolbkWjlUCq1fy9Tkh2R2tp2M
lq/InBIUoUAMAbdjKWw5z0I99ILWoLJqnPV78tFc9A5rmRxcEEydl+k9vdDuYuy+Pj4WiswdALsT
Jj99UjS1Bj7yHc6rJoAYASfS28g/pkWOvDlqX787k3EYxgSCN0Dbr/oumn4ltZYEloZTWsOFvJuL
3PRD7KFWduw0EIMMbDx3Jm+2sZmh9s0bG2i4Qu9U762nppNjFAAdh+L0BDhZBye9ae18BXhG4iDP
sB+HtDK3zuhCpawewKwvar7TkDF9EG2WrEtstYyaiV0xgP+bmWNqBNTsRLGDBnl1+uTLVIwEgZ9e
l+xEYa1CyZO/51BN18Fli13ltPI9sLWZNpdBUXfam5Hb30LBjZ9T2h0rV05RgIOIQMd6B4J30e8c
x43A+w7xMQSH4s9wKL/52Lh942AiQYFmbN61gMXoCn/malCwr7qkDzihx8iZKdSabuh3WjY1RxcF
Tne2uvSVbv8DJNM1bo+fGEAQjBn4GZmmpd+CIRw7jibmZvzRa7QXIqUk0slOkVBSK0+iFBRt0t5Q
LyGdl7i/8i1jfZa1p7BAZWX1i7QhhdeGlw9rUJaWFb9IZJL6lFVAwRUaRhwvW4PG1ERByFp6g7Vt
FYWpX+r9GQUUPyciIAVMal/1hnXPQPK74kahbxzoIHjnSDbuplNv/lMmcslBzs7EiHSQ6tXaJg2d
HtTNWgblYdd+nFj1CyyxxiOEqrIAq536LHHGsoE2aPwymHj88A6P2Phbn2n6b3XR10HaAO2rszbZ
dqkZnqKi8FZ/f1jo3BKmmcwF5T4EkWzD9g3Hu0kSAjqbpFo31I8dEC4+VnGlrl+7wfgGPefiZ+rp
b1M/Gs82/o7dWA7p3iji8fnvArB3SO+kbjXnEgrwK2Qqevww8WAl4TR6XFqMo+I98/h28TU4wD/U
Tf9QOCjcLIsKuMQktV5KEOcFBQjXgP0wzdlcekF54AQ4DlfHcfxB086CaelTkujpk+eZ4aGI7RoI
K5jUEbLJWUOx3NosPm2sfli8aU7kCnkLIHe2cuMY6Wi/tO3TKBIH5CdohfoEZ/9hL91tx5/iMkax
K3itT3//P2LWv+XLbCTKHAfsgMz1oT9480+KOUtTY2qGh0zHKa2poMV1jxRMWDUgBOr1zENiINnH
3BpOvOkhqrF0h/kUWwFPOuOMo4s1tJDAztjV41qk+nCNRyd/ksYbzqyGax+WA9AyBvKbbTbsyTQM
YZ/MzgcAXvU6IKy9ggsN3Fixf6FRWVV727TTvyTVkAbkqsqieDLtr2TQ68gOEr3LrDEerevcAFA2
zvFFqThveNBhY3VGorQ9UytVPX6RPaV2Fu7ImuNoCNkU5471tyoeWtxlNbmtc7DH1Di5eTMthiR9
3r0acd0fu0KXay494y3S5E/baPNHq4mbeznhcIKNvfGWitFataAnPgE6lr9kVrmneWhaHSWDu3B4
ccvjaGbatE0nEMbKlJVnTat2kPkdDh0oGYwL+ehSYoOHJ4HCpqngeRz10OCysrQuUKPLzO+h5aWm
rdPS3U8uNMdkLqC3hLNCWfE+wPGa9qC1vX2qIvwXqcMrfkQTqi3NpIu3VmlbB5+l1vUvBnaGZZ9s
yXH6X1vjN3/8Cfx6YDdTckellI1ijkV+yd+PLur/lvJK6gC5GqiTcvxabzr+PAl1On4f3k7SWnZ2
qrzsm4WNmgCq4rWfUFCLxTQOtNTiWPkH5R+V3/uTf4lHKvhTvDky/bWeLG2vubm2yZVq9V/M7xQs
xtsuxvUsnxqxcod7AlScY9wVt4T9nTVUVU/MRnkgXG/GB7CR9RaO0qMzi736tROx3IrcMg9lXMdP
RWR1QSLs4udHhO+ispwiQhzkPJUGGHQpAlQXZ5wq/s0clZWuI5GfU2hGH+gWifJKiGqpDUchyi8o
KHQPo6EN8UaZuQoTJDf5EfLJRzfVj2GzDqWHnfgmxDoKlM+2DbHzWegFqmX1OkUd5CYiIZhca4r7
hj0RCJh0X0iePlRhsQrLubAvYIaIAMhOfYnsMpd3svK5dm1KJ9oDluVjdzXV2tH784V57gWJ6W63
+CGXjuDUjACXBPTp6DQ5WJi6Y0yIQWIJo5KRUEENHWIkIyfZ1PKqyygH5wIdgtAysjvSlE+x1gPZ
gh+xtWu22ZqcdEGaHT0gg7eHNruLUhA1kD9UlA00ILeG/dAnUH5XG/NlT25Iy26DOAbtTzC3aate
2FoBfP7obv5+Dy9rcEu1A/B2sZGromDZ9uvJ0p1VOiSNDbYm2I02QG3KDLUA1W/g1QNrLfBqgwgm
T/M2ZlZBJ4Js6hqkbC/Uwr2wP3m+WCXUSx0gjnzvJRMly0+tE6L6IwNxXaJ++OpSWoMCHYSjvkLJ
argmp+VUyd1Q+7ikwYhlIu7/dh4kKZZeK+SyQYWE0zMiczcmVgIoU/EdmXrXiJOJn2wQgwD9KbQu
YZjzFnwWwPstFxzON+sytLNVpH1085wDE9godRSKJHtuTVACC/BMedaGqN354Lo5StMYjQpn7C74
xyPrrEtuYr2RtCD7Vk0c5lXrqjGmlQmhQlQ9L/1tZZnnBmVxQR0O+uZTP+oO/hhf5cmTG8ty/6mb
Bn6ykYUMRhBJnnKbCqvVSwAFaM5vhl4RQiT9MfIZsq4fU8/vcgBr3M4dnbebEWTW9IcgoRltzLKN
VrIDbbhlOWYAlk/jni6W3oeXtGWgfa/N2UX+zDWjQ1Ngr7N0QLbNVExa1WaqgGzy9Ik5qDyG0y19
FC7JAZUFamYUNDf/wMnr/lsZmuNBHRcykabjMN24LYkUuZOZXV33D8Dcorge+lL3ll11+9H2Rmwk
HegClJO/zliXfil8K8HTstR/i6CmgzrL3+XQv2KrEX01jShfjz3ugJEVZ6s8Q2qISZ5fUkWEJSyw
eHb+F114/K4XLn6Uym2PLEUVs6y2ZNKg5Ld3wq7u0Citeek2J57k7kOrdOk/LOqLB5ALqr7Kg4A1
FlUoQkSm4p4u0Pd4w7JgOCRW5RxDXogTjptBBQr0KHI2PQh6HZD9ZAZPf1XVbyjHrX8Ygvmgcq7l
XTL5EoXrltz0bqi94vt8Hnwv/aVF7c9Y15zn3pLP0olL8Yi68vFgGxJcW4nXr0KvMFBuOOlnv/T1
840Jiphp//cLUPN2k8Ac18PewLMc1/SYSRw8P78/oR6++9f/GP8bGgJfcawrngXwV+CsNM7xOIJQ
2BrFtvcnYBJE0rzp3NpEpW68OL3Mz5BWGFfagDDX0dwgz1OIPPg6wJwYbtfTwRWF2fzQoxZrWYFS
fVdY64EN5kvBziB8695Q43BEGqV+8UUyHvPSgRDEZHj/8P00zNv9KnZAqEQDcz8A/IZv6TcMQhBD
dKIq7KNnt243FsS1e89KgI0u+TXSrT0OSd3XHhwKR7NnCQCCwn2NwAC35uCYPlJv4iWHpJXNVXSo
SdaByaGoduLTXoYg3HjuQcLx0FlTAeHqsl/riR7/sNwpgEo7e3OrqNmimrc7iAgFS1rSfKGASscR
iQW5kweQ5RZrnoNYthYZNjBF9WR5TvnU5XG0dyu9Wi0+HCykK0cfoHGpQqhDDunKZ0b+YOZxu4vd
zoAWEuqfwFr7kwKqvJQAu1ZG4IO+++x7TWJuUfAgtqBMjAPckEYegOXgFZx8RYichfMGwpwNlr1I
gengunVNqCDYrfS+ODrQucpfDmzaeD7vD6Kw82MTC6DlxDFTP0w5VSm+DjhMIdM12nLryxq65Yrl
rok6cAE5gJhDFcP5gvIiGw/oV4kCuJOJPzYU2Q/UbEb1JrZYHISKpCtxwp+jn5XYhnUPiQH6FRvk
EEFdZ/pzN2neeqhke9+iOH+nxa5/7KdkOkU4Jti5RVI8GJl2ikzoJEVtk55Hue51ezj3TjdCexst
lDm/t8gHgA2OzpkJJk2/4ACGgXz07390kH28OUdhIP7yLFVPruPG6VL/p19dJ3Iuq6qIn1HmUZzK
3DYvENPb16RrQaZMQe0Th5CxCMvUuhQd3xei6B4zFPXdR1G1iqJkeKgKT2yqig0PUYb/GbXI96m3
c6BM0w7eipuFf80rvmGqRhnsufI8QcY1MJXZAT6+65I23VJv38l61bhgEKJeqfenomDFEyrOUUAg
mb0LC+PYJaZx1zInvubZmO3rqh9WjtXH17gt5dlpvB9hUwb5oBcvYd86j7kRnZFA0b5kOpQeM6ik
BmTmdtfvTFCkbMhskS5CdV4yHciMk/G3ptQYaDgxVM0IImzvOJc+jxCeFo/QGQ35oQoVdU/db+iJ
UAgnW3n25J0c+oaN3Wp0yuJllIl7z1vnO0U5osPuWg2yDR5MEF3hh84dWXZB8cq1ZCAHi0IwtkE1
qDliHwWND8Osvhr4+VuyBTmBbqLICaeZ0BFw66/VhKIsPRy7re4NqHS3sTc5oaLaPhlDggOGbqpq
YNDBoxcafhGvl/6qNH6aaZ0GreEP7YlH9g7yBEBLqP+6n7jto5t5343CBU38hysU9nfgM7C8JjKC
UjNnkwZR2IdLCoYqVZypZIDMeSCzqwd5qCFehDpbvAIFT1EJJJpUkqjqBSvG7G0PvgEovlQgUfaG
X75mN4HssuhFR7UTtBry9tJHcX9EBk3sQFtdPrahUgVmifeW9fmdV9TG70APoQArLn9mRQjh8kIL
wbWMYzSGfQ5qi0R+KnGb3k4onHiy3QblMfj+fs8b+5ClzH2NnfKI/zK7xDy3L33toqVMoZdugH20
vyGfE3UNtlqjgQWzt3Emy/jqiLTBuXhqKfK78Un8XofIpYNa3f4FApnVZI3O97axTdAtMHFvxUVy
xJuDGiNy7M8UW8ZpEzSuCaqMkbVnXV3q1ut5MGg9jjNwM2pTPd2RNYdMqGoYyygTj6EHNSqwb5lb
UVj9mn4p9PswebHS28Z7ABSzeeT0fQOR/PS+VQNCbBNO+XBZ9mqa5bdbYHHGFe3aGnmXjra16VFV
8Bo34BJXX0aWITFo+loFLuZaHLSu9tYmvq7lzouadju/jm0n+gGq2qDVj4A55GBYWkdNPj0VyO0x
rXmmJ3XO3mqvWAyA6ptnWjghjHqgB9adnaJQP5jEd7/52hOID0BT2cXgABdT8ztj2GBPQNL6bvnF
Lvr+u92aIG3K0vwtD7/05nmRhXZCYOpF0YZbo0HM2KfTl8pI+nVlG+b9OEkcT0Lz+AitquSCXIC3
SYaQX/uqCwOIHCTfOxyNq29XPeTZY62OF+O8APPQH5bUs2NV+DqIyic8HdSppQnCmY0XRvE6Uaal
tuRLx+Tl8RrPE2QMB7VjX6IpkIbkwLokaSM2I7KAR6i9gGdPtaJmaNeToiSjY4hC8ZAtpGLzqUSv
n5wMYlfk93KzXOEPZIE24pY+9GN0GCNXf/vd98bpTehjcjCbYtxocW28ZXnzOFlVcu28RL+A7A1I
chWct1DxtmUlLjgYy6+4MUBqBPHQ2RMbL6+zwM0ie533SIHEZlyvpgk4pE580ezS+RV34FI3mii6
jlFm7oZBVgcHe62y0vlJS1kOlvLIvUQpKtyoRb5R+RLloxb5Eg86NlpUPf4/Yv9+Tm1sPr8izael
2peiiMW6VuR2TiLH+wS6TbOlqOtY3Jj7rIRsFPnoAqaNeG0oBPniw7nxg6XU1cYqntZGmdRgr0P2
RTDxHGKbuOeWFu3NzJqeC+6/dSPkeP4xIEfBKuCZgVOa6S+c2B7iBjkp0Jmgxshws7MJWOZFj5py
LdOUf9egRjdoRfrLbZHLnLDKeiyrEZj0sZt2oqiSZ78AIq6zYnbPQ90OjJbb2HggW5kUZfVSxpGF
2yXLoNENU4eo6BpinMMOyYr6pcjDFDfvPNpSLyucaWdDrGhNvU4I/voBh7irMgFouyqcENlUPApr
rKnxmxMSCXlR/QBjZTCEhfMLsm0gLQkz51qhVncnQJl1oFg/A7Opi1rdm9i6FM61UbGDivX9xv0H
KI9zuwfF8bllQ+zDNjzP8W39BnDScyPR/bg3r/OzDdnsXQ1Foa1u9/Fzg3KDAIy52W8y/dmkY/sT
BMj4wEtWPYosFHsUi4x7vRHNY9rwdOX2Lv/ptd/mIQpn79mZdrULDkyPsLujhUfHHYNW7zrhbfrN
G7o9xWqyvJf40f4QCVQDvNZrr4Yw7D3QOPvMMEAmDVY/HRSQ30F//jwYRvkc1rF/8LFN3JDfhLRY
bpTfx17GeBKWw6H33TMIFuPTGAq2AatR+qCx9r2FrBXbjJGWPJQZYxupWlH4VpkWyjG4mW6IMATf
3T5oAbdB6tBmz2bRQVIEEqjJiNNVCptivf+H5a3/5z2lbfjMZSCB17G1tKB5fru6NZFGBpl2JR4M
Kz4gZe8cAatzjtQyPlqLj+MtgHio3P9V7BK2jP+vfCiuRtoAVLvRAL3LWV6MVMTIJhGwPs2fZcnD
7Y2fIsg3DyN7lhCj5tJP08yyYmqyIdNDkNFCX4xCctI0m/XG+uiH7aecg+Cu1KN1ieT4sf7zJcOK
4Th2HopoVAfvJht7po8Y6gEY0zkI/rK4b0ZRB/mohapmKIot9n8ct4R4QAvOUpt0kJp5WbdJwcq1
mkU3ncYOYhfQubIt/oF2zzQJJ6a4TKH/8+tf/2NjXwRxQse1cDZhGo5+iyNjYjK9irXuQ2lYOM4V
63Kwi19pGUZY00cNCP9yew/xtWwvQrt6Mh3UaQPJhXsUbm5FU/yS0wCeM3ahAtGIp9g1tL3+UKDv
LgnjGHUEqBwFig9FRnn63pFr4OymjhjiqagPCscHpAqmDgnbItMPoLnowMBRdDrSLZX7YIvJfWBd
6e3jFnCsxde0XLskctqg+r3XAoqD+MuWmbl1IYsuLhQNAlM2BuAGoftA43NgtjdT3HtrCrHUS1i9
5s4vQT6KG9zhMVL8j1NubDPN8K5RFGsPfhujRFpYr0NmuPsRutlrMlMtnqAaJ8Ijmf8+SCYpD8rc
+7kwz0EpSbqZ/ZCnPD9X7vAVnNYobwYrCY5ncfzTYG22bhhqaAFScL9mzWqEVu+bBE0BkHci2dDh
kRU2P1Fz5D9UYVE8ICuWoJAch0o0WvEpAPNlsXXrN/JS2RoKVcs6fbGw4AwKByXXI0Q4AGtnv3ut
/+jwLH2bDA2ka6BwfoCqFdsNTVEcey96H45zz/fhk9s+pVlxiUtkaEA88Qi62ehRJG7+kmYGxBfh
TvggL8g/tcG88bUSe9dMgN9Rb+tGDCSvZnukXh7yR0vNMfwxB6qAgjAZfQvEMQ5gq1avrwdjQH2k
guNiLQaIQ9G41d3Y1PjSsCZa26iu2M2ag5pRgnUIVLxKIw/yIsWzQMFlIKTFz53VF8+WrynYRF5u
KSTHUfmpwK0K+lkIBkyeX01sbpRB8U1U4XTYbPVDSKKGHfPGbZ+KbD7HcwdQyfkdaqeb3D2bWlmu
6F/h2lG+gmCLdh6ncXrGX3KgfzDQfNEuT5tsR6eCajjTB3YXgwKf8CMz3jhVmSaUUKwXxEkcJiU0
J17pY2hVgNVAYptMusyAZK9k70PHFtBAZ+qGg2ZnArg4XEwWl8dmKg6907+7yD8qM4sTfN4OB3qW
4WwfcKdpRx+EURYDkoBAldBH0rZa/MjAnkMWRbBQPOqe4Hdk0fAi8eU8vBj64dBiOxH43rCZPP9Y
9NVw9SGodw99+hRwEEt+rTVUGqAaPN/bdS2/QgXlVNZef60AS7mPmxAqEiybvhbQSvmPYVETZ+B7
wvBWzYbtRi7DEN+k2IqKbeVF1cnum8ZbpWENyCVkiGtI06F5a3csieuABsxNLC1esl5CnFhNMvto
ZFYPkOGh5qdBZDsl6D0cMPNI27lMDpjNAcL1ti5HDs5WF2qZNfi6HV55R2Fku8UPjlIIM3EZ8VXR
hemG4pCzRi6GxgElIi6WSkhgduEm8FMI2Qyg63WPnA5qM7AlXCdZXIFWXohdGBa/FjrqJsEREWj8
wNunlv7UMfZ6GTSdmR3JR5dO7KwiHx5nIwzT03+ap49+8SlsX11zwu9c041T5tXtly6M1yg+aN5U
idk+80WxtZWJc+Z7xrXkCjhmeTdCST4YpVu/LcM9rBKv0BPYRX35W5G5EpX+UC6roxGl8bLIzhoz
kVpdbGpRjBoBtZppS3HkzwzHCUA9KNejiexCpoXhlVq8brW51X606jiLD1PogLMpykoA9Ltmh+WH
9Yovzo4ksBzfNFdAvegXUU/eXT9BRZqOo+2Gna2+y1DH7RXzSHCjWq9x9iwEuETUu7/5OxaTek3p
JHsBQGs+1eYRperm0U9AG7Wq2hILjzxD5nCC5jvO5tA/O+2QoYtiDVUyPNvvAz6m8awUBF6C/yKq
E+JVaZG1h0646LYL/QkRqNyYfZw+MBeSbRoQKqIH2QFdOhA8zC0ye7ODRKQcLjf+m1imcEUxgI1b
IK0+j/faju3tZuAPYyerVWaPFviss/DZ6sId3UZ5HxY7r+3DLd1t/RKC6NLpn8GXnl4KSNXMd+Fl
eOKO4TPATrs4/F56hniimjcX6wKtzl86lc36w6BKORgZysxe/ghDFdZXUXsblI7oIPX2vuSuLB4N
VKU84RhAQqoJeGgy6VJrsl15PA9Vrpc/kQ+DhIPjDZRVIy83snA11AlO/tP4S6WP8RWopOwMFDv8
romj8hwS5BFW8SA+RbXMuYXOYod7oMA5bxjV68iMIKqsTF0mqt7Mu4e2I0LIR3Gsy/9kF+ZriA3w
iSJo0nk6Nf2Nb341kMXUYKnxs2CqHG2PPIk80aXNJrCLLLZJbCOLrRnyPVKilHObONNv1Ln45xn8
sFrhWPo7crNQnCp7/jTwhD9JIDsCP7WrI5m97lYPLKlWZNEFGg7N7maU5XTfshg1+How4kGOUo0s
yXYOkmUbKbDjbsoks+8Ma9wmmhiPGm+5PCIDvwGlS/2YOqV3VaAVpFeslw/LHBxztkCIjL/4s7X0
/Xfjqr7RkXXS/FWvm8lXF3JasTW88tQoLnnsInOt3B1q6zfAD0BWUZn25D9BYKl/xM5peHIyfqEo
LFq9vW5zDUkYRIE2JUGlQNwiEzNPzfR6eGVa+D414Iz51dSkOEmn4HejukCUMQx01NVs86jRDazM
1ZN88Lq7CsoPjRFVB6WlZO58jvRW66YXipiDwyjvT9L3t+WE6vL1PLaZXBy2GwkUuGLdRP0y1LpN
QzNXeT8ZeAE1N71+ObrvLz2/wscLUkgxtqhnbCxth2XfLooiBwd0RfLYxOPVhlwKQM+ev/eN0F5L
o2OvozXoqxpCFEeIHFmvNTjzaBAE3JLHcjDBoPjVwb5gb3B373o5sKc6eCtOAzbe8wW/GB+Z5mkC
KlU5I2o6jXlGhUz1PmYJv51jtssw9lcsEWJFkTQntay8QJn0Mnzp+XhX8wsuIdSap6Xm3N8OLj/p
AGz6+Z0fMm23EAAlihWIqIJufNRx4/sY3/ilM3MLURjKv58iLwUNo2tZD56APrbX+9GOTBPVLQ9V
5FRIjqI2lXx0MVJZXnw/2SPLB5o18kWeeTDNwjsLF19CJQD/PhXN0kAQ4QS0zaPtV9a2j0GlMERx
+jg0TQJ0OU47kMVHFalhJI+duviFw06oFJgjyK+Y5u9Yjg9bDaIL+ZPkZzNF9v3iHhLtzEZfnBdX
rUOeDIWEwIio6alD9iV4K9K43i2vq9eNvYZuUbXxvaSJVpZ6v/aEmpllLnq/+NV1weLLxtQ+pYnz
uPxZQ+UCqscBn0z5a1iP+ZvZA5pnxhYSlMp0+nqlx+P0xagrduKo71p5yl9z7gXICokLFKfL5xpT
kD+beLZrwK6xpeFxPYLSErqdABK52Ig5LCA/cLrOikVsPNRDGGiWGO81HCfeA4vdrmKvKbbh6MH3
0cFBdhYYQ6PtqMNTvdSqR+vFLqGbt8SSP3GQF4HWxfnGD2EfsGT4d4s7mpL+0jMl3oS3Mb+uei+4
pUQnv+F3pjD7i2n5gWsbOWgxu88X8rlK4JY6PGvdlyM7/VVo9RcjPYmKit5rtsu0SxiQ2kZ3+6oj
8iG7Np7ebl7ixpQ0lmYtkBJbQ/fKQTUq3ruYOu8YA3wjWNEeUNGbBn2siwe68EITDxP4C7q8kneL
X28B4QfQdsIPA7GQ2RUPGdK+t+MLhkwPyDFK8PIazjlGnRmgMjKLtqOR90EkZY0zEbN1zuzjIqKi
GVAzbxwEuBkO1EGj5+jZHhoAwPj4g7ijtcm3nnBOQQbxR3et3W5MIIY25OtEzZ7yfA4gT9lP4Ic3
NX1D8Qz35KcGUHJFT13r3MFGPYOmOhfQMfLCbJ8I6GUzvc1xPwOIpTE6rH5RQgHdIVwKFddMLRL4
o1Zvydc5EzSRKjU4UoMhkAEbp6kJqERN7PKDDtWXLCyy03Ix/2xShx8O2anpnK99H3XbxbWMMkIf
cBQVtvio9R+noxFLMI2NOeRW3B51o51eYsUzQAckZN2w610QkmLXgPqEQQPVBPg8y1Vpd+1jVzKQ
93/4yKQO8vF2m+bVvk3cywT1y6OhLlVogbedmnSxRAYu0cRqwuPcXLrm0NKNHGz6pPc+wacoOfXt
Tk1PY3AXN/e93m0LmwGshmcqvrW2dUahFw7eqFkniVOvG2hvYx1e7w03QY2SxyKkwqipwiMJghMH
idJjCj53e8jRm2IPsjVHHD8QFo8uPPagEdV7+9Z0ANkjH+H2CNH35xDyk8uFsMXOSJwnX4uxCZKT
gWx6Y4DyECa1KmVS66/M/8cwSxRGAS6W8bUPq+tQWsaeY7N253mjtm4NvX5BlR/uIxD2+GlaLZ4a
Fb6IQ1qAIkKKH5qHulboJRvPo+1WG6MHZ6rfFzU0ZDpvL7VSn2cCGLN+gbhTB4L/CgqKAx4uIOFn
55qL9wuoKsxN0rkyIB/1uih2q9dklyqQg+UmaGVub3XosQJbm7oM9TqNV6/BOQjC8e5+tqiDphBd
nSDwz5PPTg2ip3tUA4FoHbUVpr7mdaSf4yIaTlr3e1kCIRCQiy46r1JwxsZbQ8MNOwlr/Uz+OS5T
duiDqz6IkUH3RTQdyWdDzik5UmSGY5QQvQdo5rK2PyY8xt4XwPbxiM04OETskvN9B03II6pTQgvq
AVIFqL5/85Kjn3rXOFHAMs0SP0Idz1hRJCh5s5X0kNHuWdmBu8Vv58swmnd8Aorzxk9mjmOoEop1
lyWe/Lad8rPH+tWNn0wI8yFFlVhPswUCt6AaGOjbV1jil5dYm7gAFRgquQ5aJYcTkHn3qH0cd2Fa
DydPXahltcDBQzFd6z/b1A+C+/uuB6DQ1pM6XFE4BdKEEfKd4WqZiHogc+GDHPuPgX4O6qGAYuYm
jaRIz3D5tnRzPj8BQsjat4Dx39GjYOrjdj85I4hXrArlTCAlu9pMO3WWLFZjCN3HMOqHa1QX2U6T
TYMisXi45nE9PUl8PyHDeJ09OZaICevAAaMCoJOZnlEN/4sslM0grG6QbsciabZQwztPSCbO/sUJ
QMivQwjdFJQxxeAP8MaLXRY4TFMXMukyRmAf8VSIAIxwhIA6ApsK/CvUIzKsh+UINUFsLP+YYhm4
zL30Li+wzCCEuhXMc6tpKEaql15myHTjq+AQHifWIE8k4V5glbUwAt0QBBF9EMXGAqx1KnZx0Sgy
qUVhZH7Ekp+mzPCzO74foTo9eJerpHvGqQ/qGCcvRiFO6J8EC+ur69bPJRGHfPgrQ9ZXFe+aNphh
RAx8qIOEvDNVK16zXdthC4OpONTd0WJj1uMrrZl1sNjUmp3Uv4whc5JWAyI+HdwOH5NRhwPBlfd5
atVD3bNzsclJ4ZkljL2nmfN7Wvy3b4fe7TyNLfCr0H2LAQaYGo2BNpjkiVhykUYmH+roVqHe6Aey
lsv/kfZlW3LiwLZfxFogQMBrkvNQc7lsv7DsbhuBmGf4+rsVlIt0tvucvve+aEkRIZF2ZQJSxN77
ir2SjHVslqeZvHIZL+ELoaVasG577mv6Zw039k/e6G1SPbO/OF1gbkstNXY0jCA1k+aW+VZraXi0
GzARkH1kyacJ76FPtR6H0P7EroLsWZaDUAU6KRfXMdiTyMMXZsf8i+OiQKJWz4reMO5csBjdFVNo
3EWN/ndhZ90+xH3QQb11ZhxNSM9xFTHbWm41QA5nI3b/XGfQn/m1QuwbgZjew6yM6ZuJazgzU3Nx
dIgcFnUb4ASq2IA+cI/zuBVdF9V2I3R62r8mpGXuWr1xiwF5MufcaXZ0isDVexolK8BB9DEmYxbn
ePukLjXkniNpjB1F6cfRqMo//usay0JmiJM1U0fxfAb92XbSxpXEqdgGhW+5j+qQANy3PVAenLMv
fYZXtqDWzYuUnjmCWkDopwiaCRRRTrl1oR6FUK8b0/elaEhNVjxG7BMhMZuuvivEmFwIuVnUTNwD
e7QhHzUlnl77bBxCf7HVY8v9RgixW2y/LwSy4/5iZHyHijcwjEmkrlDAfOo7T554h9yNT91WC8Z8
RV3yu20lT5OH0jl7TL31mNo6DvL66+b/yoaExPtcmtYcxzHAs/9jxf+wWAFljxRlZ/gQtJruYv9d
Zd2lcZp2m4sIkDEZ8McmaNtVpOC8ZS3Bd2X3b2metVse6AwcXQbOvxjkBiErLY5RHXYvMgiybQhV
v01U2RjmYQTscTmsyKuDfujRg/ztAA6YF2pAIHtA1iF+oHjdqFBqxrCXJqeN14R5NehTN4cwDcA8
lzUgfXJAjHCaNMiJUW8ZooCghaxXFG3IxhxWn3TVZJCflGV0qUcbCr+q4VAZQg79qXAb5ObIVMXJ
CrtWfp5tnawOgLqYR88s8HbnZgBiOUZ0IkbfKwrfARq04Lw5kj1XzOyLU2QuyEVrz/AjDT/w1hHf
azlCDjGss3s3GcpLBhCdj/tl9B1MV5sMYrOf2yzDc5pLcMG6OH4VcryjACfChohmBqjkjTy9vBSK
JSDvIKZV98k3vItCzX0U+d2oeo6Zj4f3VDCqf2xt1bQtmEaI10n9Nc549QcBE+h727OXjN5usuQz
jbQIpoZYpK4C+9Et/NCcuvWVK2iGch/n8VOuEtHUxCEKNYfa5jtKTi8O6nVG9cN1K7mfR+Hwa5ae
FHdm7XxrNNnOzliZ7FIaUCFD6r7m44iHZuwdM9upXzrbdBTbKt+MZVe/oOQ+QFpIjCvyJuAPfsSt
BmrsydT4qMG8cwsW3wdZ3rxA2XjwzcFx9xSr20m3K1FzvEZSEmcupTiEKMstV1Mt2IlkB2/HonKS
Aw7+t+Rd4ia7wYOYjHPjFWCJ4FKcg1yXeK42Xf7CZKkQI5B4VZC2y9KkILCZhy0OW08cwsnkXOy3
sR1Y7Tpp7VILX4c/hf2Ha1kNMpJgG4IE4WQPK2sqo83Cov1HBu6FkfvGXaoVmFqBHFpB/42glEJ9
4QCZtkiv3iTSGWAW5Y53rusOBMmZjYx/nW5A7mxBd3BKgvPcBVVOcKaxNKDMo0Xe0XPx5rymye/h
7vQD4opyNw9pxdmtJlPPcIXpl2GZr2lBJzCKsw7uHo/1+QrIHXlqsO3KwYOGmzVr7fhERkN5Rgoi
I7kTe/ph5NJRiB/c/v+4xNVqc5dioxA3A+CZky2U+D4R1KUUzANEukzPosm0p6KuP0mFSO7S4Y/2
P8TTOvnHOok5VYcSDJ3Q+RrWKuPwCqiRjVxSv5680FxGhhql4zT7QCnyPvp9HionblZZ5ilfstOq
cFpWXa6ovEusuv4y+vDRZ3NQKNKxLAtXoijXptTaVVyXTgBoXpmeWtUYdhbH22YEj/qgT+mJem6b
2IAOfARBE3IEkcJ04eRwalBnrJZwHZRGgMkO+dpt+vqSm127lagpQFV3Wl/IRr2h5vWFevUYViet
wkZQTeCqoZ5TQjV2nqaX08mETMJhti2rUK+C+i1OtgCgvHEs16CP4aQe0vbqYywOmkHX/PgYlQfK
uK5oAV2adOto1Hap76lrUtdrPesI5GzxbiUX77QI1WZ2ZR2dZECpGnXtSa/A9wnqBH/I3cGnqW6l
2VCNUKvMC+quIVdA1NqgXRHZQ+fKdJ9WYwfV3MIFE7oyAvUL6j4NDDgg4nogE27H73E0pIa8ogIt
g8vEabHTmp7bYk2jzub55FWxKbJsp2DCVciE/eGv66vYoINOOJiu3+OW+bzwkr1hG92Krro4PmIX
+7KmxA17w5RqkbZiklWbnpDyht3gC5A5xaabgfSBOhm4Go8qbTIkwRplIxv8c8aTFbXjiXrzcJig
/rN4NAOsXEYJSeuhde2jLBN+jFRDwz/ZKKS3xldd00Gn8BF7M5WGNJ9CZMjbHTjUvDY+yCJMVhqo
xrD34hc3qwRKbsR1c2XrvfAgTHeOsOIJWhmQcsK9Gb9O27Sf8zTXH8B8vCH0NjUuy+WqijJ2mm19
B00PvKIAwQymHI308IDLLF0tVfj16oLEIoNKEkrDmUKXyGcU+wbfF39RQBXsnVxmDDRr3Yssv88g
rbXjQ9WeXRZXh0hWwcHtNPNkxI21Gw2QLndgON7kXt4/so6hNiBLnRcRuSD3dPvuc27JCCwxcft9
7ORdM/bsZwOtPOYMA+oO+09cU/ppepgejV4f/iq14bvuOv0XaHWbqwy8FqAUdDxf4DM8iWJsNsvH
QtWfogNyyvljGRYyVrWVvH+sOshcFB8yYJjA1XRIZcWfLENh6Xt2hhoIf2oikz+VSgfFKIBoTFLc
tu04ZI9p/EI+iopxPrKRIK3bUAA5rHJYgzU2fqCIEEipvWbltU8XIZuw+1dWAxRD8XiXdY+Tg1oG
WoMiWiUizgcoeNGwaSH6F+F0dbmKnbnhOsgjyMKojzsaFXv02DOS4SPgBiO4MUAaLN7YGGAfHuuP
QrFc6AK8w12ARDue+aD40KD7/RFhtV3iA3nmbXs36VCjbk0Vjs+BZ6FeDiEwlHWUmk9D5Ofr2bHE
tYDl/S/URgbqyX9DUKI+2EHRP6qETQtOjsIl+K8RlLoHumJsEB4qO4buKwDmzE36VSeS5BtEPR4m
iOj+5CUIlafYFagTnNbMS6MfgaN/7spE/4Jso7sqvdZ8capuWreTVT2kYCpCgTxAaVKMyDVB1PTA
XF+WsdhTASTqVFdxkURvThSnp0TwcE32qoJehSG5dTdWooOqYPJMlT56Hjgbo2YQ8sBhUsohTWlN
6fjFA4CzwXHh9xbM82sNBdX4vY/5/RDbkV8pR8qmE8rFpk8ZGAGxV9KPRgKyHxSScKRSm+ze0cz7
WMv4izuUzUuX+okakKWzxBnHucF9Xjv2ixfVT20/rfpSZC9cD5O7JC+eadQqExvZGrnd6hH3gvSl
lxEqMrhgh8psspcpSZqdDpz7miY4shq38VhFp2Sy87vEMnvUFNvphuPl31x7mszvQrC0+Ykymun0
LXezn7W0RNquUhB4rbqx01Z6U+l7RrVJ9qEEFPapUHVHVmDyfVwW7kpXlUrUULydTfq+0QVqmcpT
YaT5UzrhUGVECtBOHR+owxilxhLHcoqAmBoahlIREKN6AnvRiqGbdePPNm+BPFSBk3KQ92bevw7n
pWgarQcs9E9P/9Eaik0OqnnMzp2j4Wn8qllsyJlz8D3+TyE09z/E/YcQF8wtO2xgz/8hdrlsPeGx
vZrHv3/Sm2XK/gzhS/PoGGDFAlVyc6IeNZIzqDqphnpkK0bL2yZ1+rqYbqYujpupFIfHPQ5bl5Xt
EHQvjvF3F8VCkeEC2qH444RqqPf/Y6sKb20aTnooneYfy9lpwkHXHfcbw9F7v2qF97Xr8NaTD8GP
lou73KvyLy6w5+tuaId7azDSA26vxT7RI/6Qje1d2tdnaXfbymGg34oKVD6XmqJnEntv0ji47AS+
762ywDdHmUG/LUoww5sJP4GPLPsbRKZPSSi676U9fhtxw/vqZSJZoc5QPuGtZdgGSNFflsaButLF
lWF0Gb7cWJch9Vot0fwet7G1KxoxrGimyO1wWL3PBxka7BYYb33Z1AZHYqIXfAPiSsDswHJ3JJxR
lz1xbBjewONYnnW8ivpkpijXcn/iDZfPWDTDCV0/MIGkkAq4BrBysO7wF9/ZdVO8agNIBKSVehtk
LfNXw3GMXQu2iXlunfN3HBvNBX12fIIcC+T41FzDw6lSYDk471BzQYQR4cbIv2ZT5v1lGfY95O6i
N2mLZDsBRHnEaZeLu6tVgJvFcv8yxu0YZvKvthugyt509l1R69AhA3nrGmddPh6cAx6rYJP1dDx3
cHDqPSA/mN4JV2wWU+DBrkxVJtM7iiJnoLdSPXyHw2LTWpQDegleIqAZ6j1QXFriqcwZz3yKo+UU
V/7Jy/nLMtWNefEg4p0t3b8aFyeeDMct2LYM06XzLAsvfFNfb/B+BJkMZaSm1bJ+WDelDQLePMCb
QpniHuV2PV74naTd3kaCX/VFcM/Yz4GAR6wrYHJOFGeBL/fCCt3ad7bN1dF60+drW6wFkNqfrbjD
l5c1LcQSKqU2DRWrJGrliYY8XXs8F591UzinMS9aVFsW0P+oOFhGok4e6x4AYTzPc+AzAwnKJMBW
LXzssBnNbxl4r31ue+39EgtZqfdYkP4Zb7UwDjPJAjRT4nWdQKLWU1B3hmr444ACZHnRx+I8uP23
CBJvEBJE42TNe9OF2vWQvBRHIX8akoNCuCbtQwQM7tCCdAAkcIE8dxwbZTf7lCrm9ASHvsicq26l
BMcpIskGMK+jTHhwPDA9rTTXix9F4MRrr3fDCzVcgitubZh6sbXcDvVn9diEu6KUwUF0tYuKqjy1
UTYpQSHImu5UOVUZgA4CXXcRZb4aF7nLNrqDz0qT5iDyX40Bzm6RWp2QJDNY1QEWIZ1zK4APM1Mg
Pa6MntU4Z3JrHWug1ycY37lOwA4G856p2hhbkOapdIB8qoLW2LT0rEcl/qUF+vZCIaHXj2c1waQX
hyWYvKOGN9SsMo5LHXgvSxz0SpBsxUYeXAl2UpU4xc0ynEWcD6uyQz1p5XIf+fz8VCjcxNKQjREA
409u4PveowOnNVdxPgGcrFZYgpHtOPV4vd7d2G8XTdXVr6ZFerpN+l4+ZA049Lvc+lmgo/WW+dMC
7QD+8nNHDLB8xChX73DjLQWvllNu3c5yV3NFZVf9jKUF1qRFlJEcNyWVN5WXH3NDaNlid/uraPNq
FST3UX6HLYdxZ01aecTBwHCipjDlcEpi8304QsIem12xubHTkCZQ7M1wWamCJki5Ijd0Cv2h0/QD
eZGDeL8EDf9kW0J4Mfoh4/mxVr+1uAXlWOygZJ6GmfoRjl0Ehjkaz92hNH6ysum2ZNMHtnfrqN+L
DrjSjocFKiBq3AZpTD2QXJSnf7UxcNqcnNc/RS4TK9NrNwO3G9w2gF9YIAoSIhObRslV3jhouNhA
xLOp49DEycVv8zUZ4wEeqVVKwI/mVZa5SBlV+8FNGwiauX1i+Chlg66rNOrzWARsawbBDzItDWjG
6vMypJ6tJtSFJjaAC6CmXS2yOJbhzdwJ1Rog7AwBllML0GWXYLLRcHGE2EmtQE/XbrKs1NZxOznH
CrjSg9HLbstE2eElpDrZnZP8VaXYjYBd0X1sM4isBa7XbrER7N4YVNRrhfKnCBTW9/v3H5CRQVfn
o2CYSoXnquF/LRjuqID4pu6YqoipDLmWotqA7tQ9BV3oQbu98E40dCCKBDbCD0+A879DD7amJYRm
UIOC5myXe5ASxHEt95kBDY0m9vDePRrGBpgc+w3/lItpsejv2hu+N5DJeBEAp+wsM+sPI3bQj4mV
oE5XRVjajxZFiN9x9BD4vMFBTdTXwZGFXbfOM5G+joWj7ZlnWD4NY9AynurYZqDz1pNXJqF3ORbh
3+Ssxj55qF1ksNRML2yi59bkoG5s0lcy5WBzTkywCGjgUJc8eLFxXnmJFJTRKga8hfRJumsUCNJN
Pe0gDAmGeuXtU1AJ8anz8RiEcpOqTITsXrjtkKZezzWKfde+j6n0EAwwNZLP7td3lkzPRfEXoceQ
TBz2I7KBOAr4hSjTakAdNCdwtmSjhg/WPUpHgjONIpGW97mrXcHQbhaiMJnL4GqhHm9/9iwMAhaa
DMXl2bSKmMweIBLgYdPLg/u+i6vTPMQpUoA6y/I9pmIdjnNVjO2loPEviO+z6rq3MenHzz1w/6gz
TV7ySrfvJjmgCkrZ61yvN9pYT5BBwHD8FQZBTvtOtMNXnGZ3p6LV8Zoly/wusgLs69PYPCaDfSC7
JWQE4RjpvdV1nJxankmQLOYQMFT42dh22DbtumYmjoLMY+xL0IfPxFFVLA8FSNqevEGWz5mR7ghH
2wEiCPKp2ptBt7SGiFizHZSarunJ2I89SxwNgM/wlpun64VChRt1v8uq9lMQWDiQIvqUmfKVukYB
PpsR9fUigfRLgFzXAzXQ9AQFP4ikLTk+CBsNmS27hMhBg9OEq1CgKXcA8EQ42foVx5CDvreseRKZ
bRvct5XX3znF1J5rCJNp0dgcwX/XnsmEPwm+/S5+ArHr4QZOY5xITDu9yT7R6CZusZGDlpJaF/lZ
Y+N0Va1nhQMkf8g9d5c5Xivnj/CPmOUydHktTj7R2vPnoo+4LCOclyz2ShGg1rnI9K0RZQ+RXspL
2g7NUxOP4jJCkL7TE8CfVBOEfbnJo6re0JBzu35KRfFgW+H7JIZ6t4vgbJ5UxWCI5l7nrXp1Ek+N
rY7jqVfgnPdkQFfN7DW2I3uomTHkyShkgA7rPE+AveS37sekZcXArcVq7AO8/allr6ZQzBLY07p0
CSk5qoxSc3dlm7sUDoAuPswys0UiHRn/AEl72RywnQcay5Smb2DzOQ+h5mNCOQpeU+X6aLh4Kfj/
cS4oiRxg3fI9Q6nOZqBcSKyojABtAD2qMs4UwUQlnNQ18B+Arm0WBuLFQdFCTSbbvzoKhaSoJ5Ci
RUjVVUCg9SjE3BCMNL0wgF1A3MXrTaVJ/Wi3Wfdk4ugQINYo+h66WrxCtTOOJ2o8n+1KfEwcEsP5
FuVhM0/MARZ/MGv3Rdd2cV63FysHBKOPnbBf07gbxW5sUkjy6iHS2YDitqgoV11Wi78jiM0CY6hs
iadB6lUtEQ8psJBRl23mwNn4sbgxgSW3q53Kp2stV13iMlSzArmPf04+6biUOuPZ8d770ULR7USN
6QWo9o9lV2xkjIxhxaWOxBIkRk42uajLBLh3tg0IwqMG1NzzkOYDcDRp/rIe73Xs+vS8KDYc5bgr
8szGJahDDe3pahEvijAJZ1K7HIdBewq8ui6Fk1GHqOG2H6avg0B2kKmaMOq1ERKAi42hBGVymDyQ
abEvw07NX4Z/CiHbf4ijT6GumNvtP66YFmGOhLG6mg3xBL+1RbwBjlS/8PRLBTTFTPpsKh59Ghpg
S4HSiAcNQOVdHDTJsz4vFp7pGoN6UO1DoQ1YTtGAySG2DkTfRw2x9TkflH6L7SaEhoC4rFnhmPP8
FmXlMxHgEisLu4XSeOftgfiGQqgxPVVIGFx0HQ/GxNTYFyjJCR9skePFLSftqW6jJ7JPqV1uZF9V
hzENNZDx78jsln23dxrQPaWoFfgCErZThB3Diwyd7oxvIs7ladWq7Vc4UQvvXZwRPU6xicomXA2H
q0DmcKcHEruK3gB6muPdIWh2EIIHTEctq4OnDtmv+JOcggR4+TpZTzl+zppdgP5RVul2LCJt7Y5O
9hxYFSrErXkwGFn+bDWiX1daaW0pQOAV8R4QtX1tTfkzmSSDtkTWau6ehkYs+7Nj8i80oiZTch8u
4DonWnKaTPeQ22AcJW8+9OVDkeMNMvG+ZC4opSciYRE1yOihxlJs57ETAYiWsgoMqyxDVqIp8NaC
o6dH4lhpwL8sB0fcE9lKqEiIQbK60LSoxbk+Tkfyk11KCO6oQuIt2WaGF3URhqoff7HRhXB7XCc4
LLULIBpkMAUn0AUFJxo2xgQu8opacs1+7smNVukTOCN+zbmZSENmNuNOt8OXrhmRTVQN9OdsHNag
jAV0GvWGg7D43RZaMTi0Z7+pirZbrXmjibrwLMCxyA/9k3Hlaa23rtPeOrp4sszNBHT/McVeJAN3
GbrkoRgvB23mbLzyX3Uj6NOY/rKUC7Eu4AD4m9Atd80FylKr9N6qhgQ1nU5ymVRDvWWo45ogvEPt
EsUVHTchYa6mCDCduXqQHmeHFuy7EqIhy3LLItRDoR/0Blp5r8dJOl8mcp9Z6GXnm8iba1L8siz1
YjDsDlmFrZPLm2lVe6ODqpHe2iPv+0oj28qdS2/rFjKP6fAz4HjXcZKufQ8mtwv+TZoxB1dyvOAt
EDQNzRNKSYoVJW8T3b60ZeJ+yoRtbXXRtgeKKEKIzNBe9iPCykZr6+TsOoL2w3gduMSx5dyuoWvI
n9rDjs7sE4fxtVPp9YGG0EFbG9ZUv5ZhbF+4ouwmO/SfODD4LgiP1X5DT6Bo8XtYp+yehYP/fwuz
1Go0nVb7/aL9EDbzRcEN+H7R5bPR4uqiFFZpSCqYLnQRZJ0Mq8DIx8d4NASIXAv8SO3SeXNs79BE
MsVpOQ4Bh8SDTPRHBE/A3VSmobumQuWKZWCi4DjcWyqQB4ZTcshpgwdSSdFQE4DpXM/M6YFmjQNk
Vno9/rwEpPiv+l8WGlgCbHgD6j+budMh1XXFzQcdNK6aVvqic+pnsnRDmvmaBoZIUkFb4kn4jEKM
fI7vGuMkwmTay6ltlLyJua7xL/jW5d/ou8JRSeJHEPS9+5cALdVGX1jVewDHhjsHD4xX9igcQErg
ybRBnNOAnvWv3J2OvK60NzectI20c+OoZ3n1MKUQQqUISA/4YyuDJygXPyRmHJ8LE+xH9Inpn6LF
+a7DC/IDmVCBC0FzVPhsRQBJpRD5/40jgaQNnNQ6iRb06uC3/DUmIzWm3QdgQG6N1WKjntaoKdT9
0zzIgth4m4SwJAgFoN2JChT20xvqak+SW7PulpLl8lItPqS8/0wm1PuqRL0DVS7HsH9ip1DtSahr
1uwKi0xSMEsgBYNXnHBLd23IV+Cev9zZr8Z5BZnrOLqjB8R8i69T558PiJ5BLsvuvWNhmD6Yx8Xd
UtbFRykAQnVMkDhov+rCVBw4skKgEpStyqFkiJRbiae/3+JJqd/VAXQtYt5HW6MSBSi0nVZeMm/Y
hn1XH2db3AB5X0ORsZfgWphtqMdOthq2wigZMx/+Z/ps5EAVqeNv7HCe6Rq6bjqew3Tdu+V1t0QD
AquhCe+7DoWJmaN1K5mjJixlPN006tw/NUNN23KwmeLB4THf0UZQUEHur0chGNPOc5f8tmWhDFLY
nT8bPYbX9kFzs5xgyTsqE6CSgKVW4F9LB9rejtbI5Up/mXGzwFyKcLOWV0Ee13LFJQR2H0/qKf1y
07PMLvsiahx9Z5AOuPXWZfY8RFmyZZrQTprSHwUGo+q2pRI7IWOhFSg/kOGKvIudhtRYxnBflyl7
YCMUKuX0tS89sbMabu5szXO/ONYGpz/2ahQ1tmFWASyzKh2j+jGRPYHUxXgii8nxKghSYBzPqYDU
heqhFKm5otq0XgmPWG37wx7DCLSZSQHa20F3fA0J4A0Zy7SK7sH5Gd0jfWjsBEpmcSOGbY5OqiS6
6HXrk23wPBxGJRJ0QKiiuaMGmGrLn0Djv0F5TMFWOO5/9wB4iSNTpz1N5KBo3avHg8yr59mGP914
RzNwhhb4AII569tlXNAiJFKiEkaUUBLVinoPOuXwrvOK96bCxi5oayReYYlCbEmRgUZX7UtX6mBv
XRTiICRq5fFi/Bo3ZX9EYsVdIxc+frUG56jXev4KXrP+GPXgAyQlJGXvPLwh10j/70jkzrUANsYJ
qn5ELhRKmXoOVsQehFbkLcIqeMxZv9LtQHtiAGzoWc8OQeOMayfUI58XQCFs4wiEIRwvQJQdE0YR
9Sszq0wQZjQA5yrQROP2uFARBVBAD7V6n0xt6mtJah+E0jgf2qgHL0TdbGk4GuG0Zw7+rHlf2y9M
H/szsMCoyFJD0Clmj4Omz7FahPnJ2K5q5HWfKKBn8eeu0IMLLUaXSosGul+6cyH1OGpGL5zidYuE
L7fXEvhbvwaDwT0qFZp7lyHjBI6VI5l01o/43GAJPEGAb7bZgoH2WTU59PhOSDUcyZS1uMMNTZTu
A0/3SS4vlSix0sfEuC9CYwQScMo2YJDlEIOFdAN3LH1l9AmwUyirews6czpzRYTvZCAxnzKwyBuo
fMx91xyuvLby0lx9gN4kuPOHN/x3T2diCl/muj3r8dS12EozskTugLIF8VjnORs7YMjiNIrQihoc
9+aXPB9zVB7j9Iy8YWFFu4jboM2IxbRzsgi0VFqsfwpS++goXIsOMJ8vWNnf6cEAjF1UDT4hYcba
2PNhzN7aJk1RBd9N23lvEqkNCz2KqLESDXVsNWRfNmajbp+0dTHN8c6BjPXeRiLtgDLDywLMGTlD
zppgODrEmg4oRJy9Czyn6KWEwJrlhZdSZWgngS9P24KIoQYs/N5UNw/qFWWEVHrYbR07yazZS44W
COTARaXXEkv2wKhABMOBO6bh0og8s0DYhkuoU+eDyMHjF0xdw3JfYyAvq0kqQjV9rm/BW8QPHUAt
544UJZS9MKo+A8EHuqmTdhs71abVEuORuMQyRt0bBHOZ1vgZDsDWAyT5nk07wlEz08F1gRE1lt18
r2t3OqNSGK+AgT1ts6j6W7TpqxN1eMryOtKxwaOWsLCwaSbycXotwfHWZsHZ1fANiM1seDUA48Kp
gj68Iq/03puUrUHR6rGRzN0uwLgFJ5eEwwQ6DAWpW9yd2YKTetDwt1SOK2ydHYAN7T18mQmwO74K
FttMRgSlnBgSY1Mkuk2cQf4mmeqSAc+mjMpdTvIruDD5nkzSMnEjB5o6OYvAWi9h1AuAEjBiXFB9
X6ip0+q56PNqHytTSzcvcizfwo+Q+bu2fPcorgfepWo7sDhnDjtCsoMdU9VrW42nUK1Ct1665G+E
NJF3bP7gnyLSLlKrXHXnta6WXZbJ0+w+jLi2vb3S1XSKBrf3scNC++B3+SDSEIIMlH5unfEVpf98
t5ioRw3pDdHU2Tv2t7FiBA2ILVKIGGqgIkaBe3xXDxmSP/JrDYKgV9b37QP+z17IioSqB73PNAS9
Fs/fyslKNpFbJnvy6g7EwHsA1HGai9Jyz3tiUKNbCbwuYH+LbTFtkOfNMJjLHwYnhsKA2kKTd4lj
9oSdB0ApUNHN5EbEFW5BKZ3NBvcZcZWUvw8hR6dOboN7FgMR6avgxuHJCuqptrwUMaqkeRDl7gE0
xRYySzzZvCsIQuZCTIqhze9HSC0TbweRehCNB2l4C0vUGxbnuK2R+50DBIyKWAkuMlKzUH8sNt3u
3VVvZPVmlvteFp/HgBxfrzMbaSG85wLiZiPzPdoyRMXFqB0rx9FQgIEe2ao4etMKq0G9IezIx71H
DMwKMhB7/HOaNZZahsJDRF51l7WXNbqmEviVk5w2nktATqkXThTRbWJj7A9Z1uiocFbvo0szG5nk
T3ooq50p2nplirHYLJR8N/x7i2Ph5PtTSF+jtEribDFqQUxYa/aLZnTZeZBjCg1eDNNYeA9F5OwK
qEB1ftL9QAV98azbIyqlrfBTVIG/nyLr0YqQ59agfK4mQnin3ICseMIzo+IvZizrvW3F4TqJp/Fe
cnGIhhHcCCjZ6y+RLlE0GUXFdszAe9qrBtVb8YhEBbqVxOOM3BRNDa+7GLBx4zWEzO3J0XGMCnI9
4zVwzG9OzcAZYfc7bbDjryyuizUK7Ys7L8dBQOk2byUUsxUIlgO9gd7SXNnM0fN7aYe+HVr2bfBV
3McC4I69XupP1xh5gJ/fcrk/xSxLQxPvr3e4SJUDr4v/D2hhq30GMvyFH/dtf0ndJn2MjrO2ThGC
AmASX4OWFZsBDC+nLm/se8uAeLNpVkBEarLwmxYEq4niVgVUhe3HOoWSqqJbVQ31qJnceKxXy5im
McNGGeOvGX+admMr4vBBgm/qPkz77FRCgNBnvLTewHMUbgIn0/caRCbeqjH9ZPbSwLGGlr9AYQ0f
vxb3LeQDdlIRWLqJA2ZM1aOmBrPSejBZN3NkzlSYRHe5MF0u82Z3q+3Y4KCG72OpK0ZNPeERzkSA
kxH9+OBGpxYlo49FP1aPvyw0sOuifmyQh1UxZOlV4Pg+iwZk9lJnifltHS92X73OqkKmdh14ssvW
uyfJ2L6bitPojHeGMi12CPCydZAV1rrFLhvogdC75CxsIJszcTDdW+bBw9sySshBqEhJUxp6QDhg
BwkUZDPq2eylhCt5eQJxafLGwHkVHmhrlKp0PBTJgRvC9ecNAypcDmU9gqQudpLpkwYC7zUIIex7
NhjW3FhMPAJpDNmCD7sH9cGLVQifohb70GTeTo4SjGVq+uKIW2H7Y1Sbm9rN+J7l2ucmMJnYOkEV
n9w0t9PXgbPKB5UiPguNiyTJ/NEJMin3EAcoAXbV2+PgWk6yMiKQGvZJkG+GkKNszA7CFei3QFo8
aOIQVDYKjm1QigVyEG99A7FdMzS7tauGDLeaTZ4xQI6cWLzFBeiL3FykFxpqA27VKPd6NqEd/dxD
CreChEVkvAgDmH/QwHVsncco66xSwI+7zhG+p87/q8Hwpn2j8gHqSBxvIFXsbqiLD8bNOYr8cyi5
Yjr1p64VOunKtaxoM6r5Lc7C3A0tTW4BthpUdBXxJuA9XuzKbAxPAqoy3L/tuhTgJU54mrslCrsO
DnL/f45k/4e072qS29a6/UWsIpj5yk7TYYIk27L8wrJlmzmTIMFf/y1sjBpUWz73nLoPQgE7kdPd
IhH2XssxPoci8xv7o5EsNXAfUqQu1Qk2P1eTGztMxZtiP/qWvUOppn1tzY9iSIGItdreqwcmr99m
TKmxd9mt2PQwuyP4WMabBaaSC2qH11OM9eibWYFSsErW+bNR8K8mErz+Qhyv6pDi6u/HDNRVGegE
mcwYkKMZyZN6JKwC5W+AKDFlKUyGU5sn3COAguWQqmXANOJEqEXLziRzkD31IQDZ5tCy1xX7TyVm
hDgdT/EebwbbuFCjxqTajCcHGeiR0jmWZ+14gV8bWY3YQbtqey0jd61oQLJ8DooUcAXHOgbqZWmy
4yC5Aq0gnw52Cnbl1XD5Lz+QzzGPX/2k6E4FJaWmMr1UrLF7BTqce6XhRkPjtT6OFSBoyCyL60/C
SVCpdLcn+Q89v7lP2BjZXMBl88cBJMaeDxbo1IyA/O3dEruh/8CglQpNtwUuBYSuu57AmhOerSV3
wExWeMmFGfWRqqDblk8n0dkvHgveC6MBdFddqWnW1msisiM1CWlIPZKlCyhU8V3Ah+qiqUdNwN10
5y9dne77pQZycBT2It/nS55dqenm4b33IIsXL72COg5H513Ton0wJ31pmcg+d2OAq8s4G0PlGfb5
rw0qYiX5gAhCcDhUmNGjPO6BOpwVS3lMg2VWCv3on9v87yxfwOeI/KJX1GmGr1W1smcZozKmy5j3
mAFJtAXstvfPwxD3C3Z0MQYQ3t4Z8ELbyMiGtPYcNLs1A6Pu2ICMPhrnDo6k50ZQPvl2+ZkMhQWO
YRwE/K7TaxdK212negE4yFvCpgbnajKfV5tQfm6AvXeVyUtDLVMu+P9yHMcqOwOb+CE/iQQq8ahv
4+CyhI8ZT5RLZMX+HwDX+YqS1+BKTemN771HWWa4gG5Axbi2q783/ndfCm/yC57gKKCTowdbV4Tl
IYmbST016H+4ejKopwT9v6/kA4XRs4UM+uNs8PCiHwdkQKbbZ4vqPzxS/AR8VH2Jc1IgwGLvm4qw
VddzLNQi1s6ZZGFR5ahwoMJt+lQDjnSc2rO+ghtUnIIK7JOa3Cs3zW7HsOlx8lZwgpEiLb0nG3x4
LyRKVy98ruP+gl0HXuwoCMhSd60NLjZbkmKiABrs6UUQn2aZlwjEeXnqyrxn0gL7DNQxI/85MCbn
rbKNj4lMiGQOuAhEEaAuMejyQ5PbSTK9Gi6IQWgjkqfz167DlhdtPIagZHGBvjNuZGRGG5FSPg7Y
PNMi6t3lZEUiamRsba+dagsbZFl/sT3uHuk8++FQm46tG+Gvt9A/PZy0k04fc3femB6xtgOA/PfH
8tqOFCFqnCO6YMKy7OwM/i/4x37Ki8Y5YCqRHT05TFC6DYjYud2Rdkid4YUJ4AX7E/uJg7bwJwFq
FmlJksXz3kDmGr6QczWJbCdAy3lOg9F8Gxg4pLoUb6DJnA9UwJojPfgW5AkoBbFmHXbjALzF2PxE
5azDlOMUrevA1ygrYbE5lh/dqr/kXmseVE6p4u/zgAsfVakrAGiI4nbcn/usM1JTZ1YKSkANO7c9
l6Ytz/NjkLSlnXEYyxllOcEY70mYmj7wS6k75U4M0AdYdiCGU70VR4bGQWs2gUgIdPjlPPeB4mXQ
5AyaN+JB1nhhv28DQNKTopYLI+pRY9LCSI+J2QFJGFsX0vpT6e0DADrs/byvg7MTT0h1Syzg7Uta
zFom97eZVbnPOKVtj5gMFFFHXJmk91wPWyscj1ilMgFwBqQB6To3ImRH8moMUURq7Em+YifBcYMo
kNSLdU5y9WmqB4g2TPX02AqxbRMpHYnJYAHp39X8DWl33iWhiaP286SzciMHULr9hSSM7JjEHR7m
9MDh9JTJ8g+scp1LSImfG4Vjxu2ub/3qmIc2v6ZjAjjgZeo/URMW2c+ly6tnGg0iCE5DH9s7GlrS
jGM3itmr/4FEIEBOD0OHKkRjzHAQBYbnVxAwHEm5Mg97mcgtjKbUas8ko4ua2Ca2uDgm2HHEjm/q
LDcRh55zdLmHelMHu3JjETjYqoamTmuj3idjDpoHE7BeUrZRdNOEYmGWilvdxhOIO9J+T7K+THBa
lgeRj7T1X8FR+xY2YfZxXHr+oXL4J9S+NL/ifeKdRgN4T0W11pgp2PivFfPuxVhG8+cmnTF1gXfT
hQLUvQDboCFWeFgopGt6VcO0j7IsaH8pSuE+xwtqtyha4gic9SdJ/URDeQvIlAdXri/WY+J4qDKU
Td3OKD7iKLUH55unFAY2D3BuUqIQevBwlidNcs+xrUhZ23m7b5p4wVI0h1DHWQcWueaSPvtVaanQ
pKySmh9BQ+VH0+jn/h5F6+xlMqpPYp0Zng9yRKHcYajPa5N9pguRgkJZ4N0U1vTaONOhi7P82W7x
XTPZxCg5vSyl8YFEM6jFwWEZIMVxxLtkr+2o50zNH7xn4pwBafV1wh7yK2C8+YuFHAoy0HJjDNfT
nA7Il5G2OlAO4s5dEKfsqI1Je7+5NF5eFlQCP9mx1V8Bv/jeYA9fZhjdx9TTNmzB5l8AYgEt0rYk
w+HUNt6DHWkfZBQg6QJ8dSgBBHfytwA/snNcl5+bHuyKsvjDGFz3UHCZkklbv3qsNooBgOiCcbwA
Sa/EryYf8GT9Q0Z2I2ZbeyPnwwcypljaV9yvp2X/OV6OnMgdTjBR5gVuaM/a0GgRoZbn2u01WeIj
EWcRYJsiFiNF7hhHZSYZxzQDFwfnr/bSrtT7XkkhWZA8LX3YXvRpYlPPIA6rTWyTf3/CiBlTNwGP
DHxsLbOetFadONIYBeFbZ6vlKDsijfRD/pH1hGO9ftqTzEv8v8FoO3QAK8zD5znzOxCU8Rg4PhJg
IJdgAtTLWjMAgpS4AfR7KyclNVWQAyngwU2rKRQ5kyxGAVMUxyNSi+7X0MaevLge2gRCQON/vTzK
lIwZR2HaauOlQz3cxo8uPgZLiMppC4nm39+GNvbXhYGb8Ps7fxjqO2Vh8bYWzXTS8chWfxqkIFlD
n+K/qgv5NTj4GshjBQIGlm5D5HDAL45y/WhnC+BLaWxYowPoTimlZjNmZKVsjX4yd5Wwh53l4NAP
Berxu4MaezJ2nBuASlVuJPAXr02P1NUXx7SuWyTlqHRR0ZWLcDqsS8XiH+IKP16/Xl+6fOU/2SwQ
OwAN+vhNYigKFKZZVgd2QzksSmu4gaMlA1iVwX9ysjD/hI140lEjg/V8BJkVoJuAsTsLCdswNfYH
alYv/mwi6fiqRblk3XaT/NUQhv1h9rruLbf+1nof8yDMW8s3LepHoz+vYzgC+8h8j2wBe/aIZRcK
1mQcMgYWGN9XcxDi8BJ3QAonCLwI0AP8iWQgP+hA7Ug7jSEYSQVKZDrs+WXgmgvwqlbjqc6cqx07
2AADwloX6TEJM4vb1zBdDGjKfdu0w3UjIhNqmIxAPWVMRqtInNP7fhELQztKml/cfg0xwWsw70A+
BThYFndBcmUzs8gDN9sBy/fg5hRe014C4GIcAamRoKrKYtWnkilvcwX+pQGiiz3g6gAqL0Dyc0vx
Vr0FoxUcqkliGhjGu0xr67nKeUSGSbICy8G3kRKDtCkekVGO3IZ274S8uSFznSIobY+y+Mh2Fu8w
0RyWB/hbzISDWFzOXml2CwCETubIenaEQsXqwEaUy6k5M+njMUvPmGm8tGUTv7ERp459W6mRM63x
mxjwCO5MCwV50oIamyGzhoWYZ2tZEVqoE+0ctiO3wA/CN99Yios153+RiGwdjp+9axk7NZJXoF4y
FgePV9a3XzF4l4JIv+eqBXi804iJLL326D3nLyzZMQPPAv3edO+yTIBwgRehi2NV1wVx5eCBkCur
+4jGdsbQXVzjFtZygkFD0nBZLWH0lh2FyCE8eqWo3ziYW1FGNfpHHOEiW9FpOWD8j3VusS+uPXc7
L2PDR29mw3EVzXAL3cm+tG1rnsx+MM/IwBU7bzFPlJejknO6yt2tlW2iGha5OmCcHF5Zs24sMuyA
7xZpQQ53i2Twit24Aslap3J41pwgr0tmflA6SGjGGbJ+ivlINu+ZHzJRZGOZ2zGAYR3xouNgFbOA
WpsqrwEcYe0YqKmuwby+N+5SAL5Uj4VvTVckapOZfbfdeNk4bTcy4ihdkK17mEYHrAZZxm6jC3JN
s1ouJKIGRAbIF5CN4fjIyCK7FoSC55bxy0amusDyrE5zi4TfD1i0/U4r4KoB2VmViLOP37H7TLLv
FUmZZOPHRaKFSWOgeoDjcsJ3NpgoTnPn9AASARC0+v14Jk+1GGfI3uQhGEM29Z5IzsEqMhuRAeqD
D0RVi04h+D7rKlxQb7waKBL1TX4LUeN4nVn6nSxp5htp4zHmeEigod4KikpUFznznoage8SXqw27
9GfR9M2tXfx22oeYHUV5Bh5eQyLulFhMguJoBhEZS8znuHblZKk1j0BV80BFzbIXy7d9vOuC8mvb
n/B/o/8DZdAjODCFe2qsMUMgwG23mG4K0CF1QN5m7SlHLhUyAYHKTdqkAZB1JFAS/ASeqY8ZDfEJ
vqvJBnXZDAhdibMnRQgCjKf3RAYsWZBuLGGwfKRYnKk7Bwu2uLAxtUSpBSxsNSZVgaTNCgv3EQRw
w3RMeJ2D3BpNjJ88oKedoYloPE1d7OFspDLPk+lFpI7jEkdfvXyhq672FK+xC3gQSjCsO3++lfHh
PdFQ5hx6g1sjoUIqRIEHr18N22TEbwpyV5AeS1wOwC/s7FOKDBUvKOMrA4DK0UqqPErTEFnWJOxl
nsLjOF6RqECaIsFmEPnQUCu084NMxZptR+xT1+rb9RNKriSLTN98ClPr6PpFdckyEd5cNnY9igjQ
ZQpiV1INtJZ12GhA0mLxaGLeejDN0QKXop11yj+xMd2aBlQPyhDUVNiIjnx/ag60ma9279XGPW32
q+4/dAaL4xM+ncs/jORsjZWLwGmb7K69fZH5xE86iyOUn5UeYinqAGAdW7akwCQfnzQlHrtthy5Z
0lhliEjvJvMcsM6t1u5BoY0rH8gI7nuCG3E9AAzyD6fA4sKwGJLetglwpC/M7OtSAG14qydNDVpf
7CXh2JGe0L6PIyNbsF/VA1k9tR8S9Oh53rnDZ6yg55N+Suvn/IMsLNhu9jkOw0qcIA/WDGyGjrX7
uU/6OiIhNf/r2JSoctr9/xWDSaw5MqJbKOb2Cft/WJrExnTVLCgPnCqk/S9kUzWIXVvkTJGyEMGK
dqPe/yTD+/s9nuJmkewwVVlh33d0z7T9qTdLRQy4yjZwx4NWANnq24bqDzdPaW/1UeMsHWin+kkc
g5qX57Bog6svm84z/E3zI1mWITcQVXjADfo34/8cjwfZkff+ACDobxdbQEyyVFb3x1wXHztJhNTI
hnq+BZxP6rWhBXJxx/J3WoaScrAfPRiaJbI/eZycSU4NxWPEqURj0Jx0Z7AYXnQo6pXAoj/2Uzmh
wBxQ7YO1z+SRbO32mK9tkIECvH/mvsgPJWnISHWJ0bGosJm+tZdBsruTDrQJrHyQIo/qyxS5XF62
lngtAod9AJzJd6xgmSQIa8twfecOozGRgvHmc71UgI+Q7GLKb9P9oR/pydlda+HuNLkYMKKmCxiW
UMAu9lmILH4CHSe4cQUd3ocSmZwE1MyEOI6URQ6aCeqTmNwA2WYc5sX7SiICHSe5stZ2KjLKB9Ps
qKX/iOmV+UvQ4MhZ3xPF1C6LfOm+GfIEGEs0nP1SN+ns+r1LY2qQXwBCEtLEQK+90jhZTONQL9nX
B7u6sYA4o4UVsEZP76gkzHbefCCEvE5jFrwMYD+Vg84JAaxHvaCKjzPH0oEULPRMP8pLHP75JYiX
SFjF4AJi4+oO+H/iOS1Q3xvg+iQt39PN5a2fpEf1J4U9svAjul19Q/pPot7mL1Z/IpkX1WIhfRRB
yahC2uL71NuvsIFs8OLKwbEAKvhsQNWyU+CdiCpspTGXYRlvJCVLx0jLq8iAurojIQhrkEgOdrm1
R8Ez6JHna+XEAqzJmMKFaY//PTRJ85J4OjUliN+VUE/xaOrXVYsH+Ls8PDw60rgLfh+HZr0ZTdnt
VpQ47jPUeV0XebZbBC7Hjvp9TD1q7KkH904IIGSp1A25rdL3QaaHtbfUBxCEolzybgcubpxw+SNS
ez2T80OZm16FNN8OSad+GXwGYETN32gCiEKiEXkIrSTpwbqcyvLzznFACAdubczZgOtJwiCLi2uR
WwCQmVzss2cF4HVxcKEMczIkIbYNgcQi7HfDCbTah1iAoDAAQOwTGJTfNuUrs6wO0yBx35toOXmY
OOaYI9QAD6e82K/dWH1Za35pGtv7E7mZv1g1m3/hrHAP3PGsK0DMzeeUC3MvQgBco5a0VmutBmfI
DQqmBPbI+uqs11+LM5k3hq0Vs6z7W5pY1t5B1dwvZVr+bSGB5O+2AzY9kN3wOf42GDP/XE11vy+m
kb+OS80w8Qe2aL9WKYiOmn2ycLDu/YAcDIDU83OH8+sdT5kk5sNiGNU93wjEyKWzvFmpHxV3oq+2
MuYdXYQC/vBK8iL6PtSF7wFoSFHoPmioSMnULUjDWl5Eq1UEyWOmY+n7oFvVvmRCMm2itQ9/F10o
kx+ZVjxe7f6Z6Mg6njK+/8E01FoKCnh/dl49LBTvf5W+mPoaOvrb7hfafDc6lr7VzaelA+k/FsjQ
oDHqJdjpHZEjQW4JKtGQQStFhUbQUGAahLehukqn+hx41O9IG+T3AA4CpBac6HnIkANsyvPKQWmK
7G8UHUoQg45bHT/S2KXKoO9t/qEmyyQMnpmMo1xIhvpPlDBSzO9tkE0XX30QGoHCJFTlIaoeZEbN
USk+LhYW3rpCZJXiIW6tU+VNVfRYZ1L2FQDwCh87R+RvgyfaNAUwLOwuXAAa0JaY4gBDW93P5g+j
LjVk1FVIY6F7S/IcFVHUJfVUFR9N8NccY4YCPldCK1tyRk+9B5mRuyOSEqUNgGWn0+iOSDrDSNvR
EIli76Fo+P8jc0DJue+x84Rl5vKekwxoWuOSij9IolKODanUFj1AVIaNR1Iic6YYQCmQJH2FRPx7
fjPO2NPbJoadg6FibvG52pL8qc/67hQu6YeAx5JWRbJHqS6pN9KZo5AX78nYOISAKo4yfnCQ9v2a
toDqSJKqciK/ab+0qDc/k4y01MSx1ew9FJvuHxT5Oi5PFfakIm1MPcOWNUrvV2CAN84Dr2vTD0uV
rQfCQzUS0LlFZRN+NbGbdSTZMvjTdZJoq9R7kAHoGR7KL2hBhbwIB0cSocD+ez8j00ggFfxAY9+1
49M68Ck9rCWojh71j2M+TPVxHazk53gd4oPPpu7JmdvuCxCEQSEiABLRmO21RmHYruZ29wUMITPq
mGzzpRegrgRM6kccLAYvftAtszgac4MMaewC+qe6dKpr7oZ7ExvlZxrVwA5Cpo1UiAoF6rNr+U2k
VFI4SyFpSIbDjhjzIs9cnqZkOqkhaYy6q6+GVXzzJsdNdANQsT7q4xBzdVrwmnc+AJ8eopcGtnjo
aioy6TO6pjKlu1sbPB7XIakO6iIy5ia8ctX3TEbqztSfKC+q/0L5eeSYXp9ViNTOcL4+YIJi8BH5
wwpElMB+S4knGhZhhpTutDmShhpSgNgOK53KT4GrJ8FItXqovCxqwYd1VDak6fP41663/aPeA6Ye
7fgiyRyPqXjAs+u+Y6y3gjd7x00m8JPSKjLX3g8KfYEfhY3BVxa1ZrLszRC8kpr8Edj+f3W2bRxI
/sghqe1I/eCrh9QjskrqyaCrfAA8yDWTpbYlGQ61gc2q1dqPZKGZf+rnJrkFhet8AsNBh9SCvj3N
VH5ZuexqVzWgkPui7GWuygH/TcMLj9kHhmzxZzPtDqiQN5rDMAFhKUxSrFgIT8FbO6VOJQkPNZUk
xdF2Bkc2VYRcZQ5KsX7HRLqy/vcC+JMhQLou6lmQB+unzRBEUp/AUYHDLCMDwTrggrkDwMJIgwYr
TGEQEkP6iC+sxuAXOgd1WD9piGPqOVXzG0eFG+ryUI86ocLg25INMGnxPgvyef+wlnMd8620VuOi
5UADsa9xinmAdO+yrj9aHNk0SYUjQka7zbbceLaqebn0+SeSm0SogNJ1LwfcKbKrqwScFnMsa6as
wtiXYOPZUaVU2vTLM/VUSVXaS8BXqaZiq02dlSq++t6bCrDIm7SpX1a792Wr0fP2aNjgF+3W5QUA
BeObJxvLaNo9b8V0YA6KHqLEAvUegK6QKZGPb9SQcZwBC3BgfDhrReFzB2nppSMPCeFLhkkWAOLB
BPKMhw0R2hWRzeI4QEPPgdJHMmMRA1bA9h9hxrpLAATpp7RDrjSSkgQS1Ebwk7bVGmH/AxCX3ti8
ZaBnkcCWgWvUMUBYcjPigMUCpQAsypgD8nJarFOWA4eVZEvCkoNtIoncRuLWc+aP/nMAHoKDL7EV
BHBRV/B+uEAl6vH1DXne3tq0xNAcvWY3Ayfk2ciLSAAFPItQiP/ek7IZXGFv+K5zLBIBczwS52Yy
VyUWphjrJly83geIM4SkXlHkEllJUO217IfWQYbHKSBl+4soLWOPLND5ZAGz92caYvY2nxj3gLco
tShbXTZD0tpi7X9uv+rghaxgppuo/LjarUMdqBtL8VFiLizvkWwe7qyi8mZy/OHfOY8gVgX1xaKW
XHpaTyuGOcAbFQDPbz9aP5CsjsEOBfbztx+zL3/zVysHHzhA6xyep2r0X7ht+y8OYeSBWmE3yiHJ
SBsGef+MfIuI5NqBhiGQxuSuu3EkReIO3AZcTcWeXDf788GYYs4JDiWKGQix8tKiwdZPCKzvExdZ
h+cQiN+cCimS2K5KX3C2W5pRLLtmiOrstvklzcr0xbVDZ0YCMrIj27U4kyxE3cO7A+bFzs7phLsn
oR+uI9vr0BWmZzvMbuodfca0QFKfypy0QLfg4eeHD18tp0gbQEsft15XaWM2pA3gsA1lQWatBA1O
W+sGliD/Co4cULWZgExOkYKXyIZ6nI3msbYy/GeVWja284u2M4GYsyvHNkROABTkobVh2lxsTDkv
JNeBp2JYjyyvOMqjbBQXgwyRKLGJHFsdkcjzW4UJQOO73Ua26Srvb7EoTL42qMYg56F7v0hTzDih
EmIZrN1Y+8VT3xrA582D6m2UDfUAz/UlTvLyQiNUdtdvDjKun6wuA8n93YwU89J9MQRedFO2VG8k
asMMENPSdmXtT7HwkrN6iusS2qVH7uXQ+PZBvwnogU4NPd/JhI2pIxk0ZvWyIEWtXihzguqrtX5X
vwvlFchcX4CGdBW81V/XNngtDAMTLCsACH88h02kxinoMJ6L1rbWqDHACdU23jU3e1iiLBUQJlId
WF0KmDp73NOQFMrFnubi6tbjcRuMrpPZOK4Wab+eNtGEz1G3EP6dtb/RTGYzrWpppkPTH8e2Ucuy
mf+QLY0TP8YPi3/dmLg5NqE65IGiPqkcTezkLq0XFQH2fht64ufy3ZDKZl7AgZGPzQmkesCNu8up
RzLTTl5NHJebSA4NbmE+WrtMAssmspk4cGYKp68AfY2hjdPajaL3sTwnGTUcVEuvvT83T1pBUchX
K2oD+cLK7yE+WQOS8dc5LkAgC1j4ZD/OvYNMNDTgpneAy2rX18H8h3ICPN91kA3ZYvWI7GQak8bE
WUAEtJviSGptqId+48NFj6lHjeH302F1kkEF1AptrJyTUPwJLhz3MPvxeqEGn/2MrVU5BuA3rwCJ
A8Lp2bfQtTNrlV/ON4N3FUwdsxsi3qOYc6NWTpMKLf0pqnaicHq4uTxplPvj5R/sJ7oxcqXGj49A
O28vseSw9BXzJRJxLqHky9yMXatcTqDvuypZ8GBO7uRDPVJTTyucAiRpOI1GXExqgDFBXSXVTshz
R6WiY/2kk9ryJkx2dYNsYEGJcf+exqb0lBg3r25/qbsZv2vkxZGLTpj7YQLdTMEb158ALlpeATzx
WbR4YSJHhd9Myf5MTM/UEN0z9UgRA1bm0ndi9yD/kS2F46kV7EGBY0T/GvPB9347IIWob6giHY0J
CH1FkN2wsz0vR+o6S5nfhsq+gTVpfPKyes5krWu2M4dV7FckQ4I1VfoINg84zpPmPs4S8v3MkhKA
XWEOYCp7NT7ocG6I3zN4RKKsYh07O7PNIqS5xsB2mbG/hiQ+e++3KBxQ44dHUMp+Ki3bv22eW/RU
IjeUqdk7/eCiHgj2/GfVS3/euGozch3MykaaAmzVZelhqK79fkV9I8oCJ4/YqMCLw8DDdNelwniu
/XrbzHPuXLy1f9Jyd0rjNaJx784fsEpozz9y7UeD7fts9ZDe811MMgaiia0Dl3cLkSGPIbJ984OB
Ep2zdlWXHWXQrJu2QW896h+wEWkB06b0LOuCijvrsjAUCqJ2EF2lqpIJGDmuPfgHgaXGk99VBytw
BxvwaTAiNfU2PsEymeFVq5Q9KmijpBvSsAMDNbNRZ5GAgDzBgunaufwA+JgG2YtoujGoX2h4V5Kp
llOPlED0OjzIKQYp8SJRygd3A2xm0RJMPbJM/aiww+wtHYPkYw1G+pvnilcza9KPSrQ240kYA3gH
pAU1RrasWEAAURGHgu92mcfeRMpssEnDbCiK9i1kc6SdCibi85wXWNDbfVHsgNPWHqxBVACG+RbE
mvC2RpmPeyY/UrDUj3yryd845yaeJUU9c9B2y6RHpFDeuCQPMLCX9VSb9QcaiaFs7SNpbWIV6Jxh
2M1pPmDf+puLa3AePNvBcrRRqHhWhspnDLJ6L3q3Ow5xApaKyvXfGGr435oR5TSg0BoOJFOKbq6e
DBfzYC1rHCsHqEJ+1qIlHH3ga7go5FzWF5KTyAJEK6jn7P6cyMv4QLxiM3D25C/DnJcSD4VxOSUV
yFMiXepgSQ0Oy5YTGW7UrjC/8zGNNUG5z106ysAPVRWk1dHoMiokaViFJeam/EJGIBsd9Zt1g7uk
u3aZuYDV7fu6Dem4jdiOUWAkAzKV7oBn2KIBqTeeyQRdphVAvrafawu7EN8jpNEQRdWfUHgUn2nU
rDP2ygFhhzxEIPgfSFgY9fo0qBx2q5xcwMAmmPc6zUs4esHFkVB5yKCfQTa9dkpWuyAKiZDPpuyc
Lg8v5EXND+QkusclexLpuCRTQ7oi4BKBonTF7lhzBe+i+UpNiGzy1+lIfRaP71IbHFjXIFxetCEp
LZ5OJ+BtYxvjHmGVXt48rXibMGv/oBhQqYbnUC5OOjp5GNj0awE8esUJd/fcj8Fe2E36aTVa5Ls1
03yh4WAC9rfi85+pY6afSAQ0SqTBGdbWoqzWP0kJwp/k02AhYYZikFfaN+71bkFmfZO+jagWbQEC
woEBd3ZLPIuo6WLrvadlGe9TYHYgRYdkw93kwbjp4vrYZg0QaO/xdNB1dCRRdwZEax+5neSrQ2k7
7Yuj8s3trcvy+T3Xv8yS6Qygebwr6IUhm1w2YIQAtBgJwYONd03cIskRvPJqRAoXaWx4698ddZxG
vqNIQbJNsEHHxTliZ+8eTMlpY6QuVPmvWQ9KOVDz2hcTZRSXtP3W0zIGiJF9zybw8kgTrei9KayU
kDQP6v9JpqOSW8GT+L8KzcAkMBspkohbgHBkyIdOs/gXp/LGc8NN81C5w8vYdu0NvCk3wsbxg3l5
u48A5qhGBKOTJnhOlxXy5KxsbpqzqoMFbtDV41Z2DkEyR6JN+Ww72L8XoIjsimuGlTGSzPCcS0yA
T7VGc6aRfiPTy5g53EUqeoeUtW9vdv2ivytJ9OD+r2HNeD3j/6kxnuMkHE7OKlAVJBvGUR+0yoaG
ebL8taQlO9DIxBaDktOQzMiBhv+FLHHKDogqMvz7hWyMyVHH0Ve3XExPViADgeBpQe4OKEPCsoyB
6+OwdC+kbDRt8CPhnMK/UiO8qTmFQ/WzFiGf0Ur3KgJ1taqoUZC0JpPYa9nGfO4FG490HaSt7zs7
wN60CYj3IkNijoItIQwSjV2ywSl5gDrRNtqFejyMn2rbb57IgkQPriQj2JPuASpFu/zQ5h6atA93
0E8eKnZt53eCb/FtjokldampgT3li+xGg6YNWo7qWc+7qe5k9/1+qVEdpj2o9xgmA01lg3WONnu0
YAt4Cn4Uii7XueunRpLuDWFbPIuJ49B1Tb60KNbJTrazFoA/RGOlIt1b3Ez2DTZ0nsOSLUD2DRox
g2YAjpW/fOktpOKRtfYjpZb9mtWYe5FwE4fG8ToJMHhhJrFrfKe7zH1meJ9L0Ok2RbjeshTPDuGO
08+rjcNJHBTHfwH1DyuR8q8yC4bITcPyp3YNmuMAAGdk2JvjKVmyFdiJRokSHoBDHcDTUwLpurIA
ezSCaxwYuL97jQMoMKTLg9Eh6f2DGkvr2M2Rp+s0+b4qhvgFefLxC/UyI0exFRLYjiQbmtYF+2aL
eVjdAFJQGyrNBKCrqp9eehlAiSiCgfOYoxpTWDFjxkgRlFDHycQBzHrgb5b3QRfKBMDS920fnjxz
yG6gShtAYY5iNQbEkduSfX5chtIKskBpIU6dFgcIuDOWtHoJOlmixpoxFZHfJyijkDMLmgtMzXAq
MIl5JRE2s9ZTYfruTk8vUqDblPUA+ls5lSALHYO8ZIxcWtCoD2qgAcurMFvyC644QXtIgMunjF0s
oJiQnFLnKDGOGm37vZm2wIq5ABgSCjimkANbC6zOR6RuTKh2ztwVlb1LcDQNuwNYlbvMTyVwQ051
6z55YmUXaoZlDRc1Nu0W2YXjEDAAsGYZkBTuVtqe1BtL1SU9qbQl9UJ7boOrFtod3ivASEr8U2J5
T+Rir44XeR1QffXZTyBqMd70WB9sAdAI6Z+kUadGg2iLQ8mQ3qGOiXgFnmvex3uACGJHw6/iF920
OEp4zsWvJBF1jfpfsSAP3ho740TCwQONUTTloKwEelwcxUn1MsX1xZOgjtTgINfbDB9kY4lX7H82
IQ+Rj0B21FEfwtDQuV+Tx2V/NlpfOfxr+DJBYVG/NGAZkjt+4JNxLr28IRpamJnVkdZQj9RkSENq
Mumsh6RFUgucteGDn8mxk81d8zdt8RCqFyZ2CPXduMPvro0tOMrQ1VVVHrOiUiCbQ1VfqaKrYem8
k+V3f1K+rpIp/dAjyblfJzAmUS3XCNgEUAThPLklYBRuTD22+poUMEMNthhmFH7uSejk+KUfcT4F
FnFJnZobpc+OviwqVVbkBZw6P9rYq3hTJ46Fhen03AL3AYjUFcrEcPpUNh1/SeXZFA2ZZYI6G3PE
A8lIq+1sc/yYDdYKltBvrtQTFUBNJpaokFpJMfQFp95LkInYVCcwgXo3XpR1eOxzPwAjqzitRT51
e1TieDfV9dpijTqR2Qe2eHb7MkuANRPk13EqFuRn4FkVsRG01ORDIftsRAm64B83X92Uryw46C95
85vaqNww++KtK7KXOrzXdvSlqyAPP4qNj/qBNS4gqFkiwn0v0VKcsgbsiif6v9zA849qSBrPK5Yb
9WIJs0LDMqnwMmtKEJHcZWTSV1h+qYhJBiiZLvuNLBjwdCfUkeNK2qMbUWc1xuZiVHidmfXZlAg6
KZ46Y26MF/U7od8B4LBRGplDMyAJ7bL5mQjpQuMCt3NIQbQdg7cRhYzmmOyQC5OdxP9x9mXLjeTK
kr9y7DxP2gC5Y2zuPHAnRVKUVCqp6iVNtXTu+46vH0ekSslmV/e5dl9QQEQAZIlSEkB4uI9evUQO
GGMN6YQ9OI+gPk5jPay4yuA/9lzU/rLjfXvOPGvlG0b0YFR19ND7QfRQRfgvFfzSh1Xrgw2SbUGG
zk7ko1Dm9q/ewLzDFNF2bMR3Nht3tAY1ALUj4SvqYTO9VoUzxLoCWGJ6MQ2fxNkLxEIvdChEodYB
N6dOBbicDy1CZXOaGg41pB7ZihIXH6Mx3t2EkZOpWU1iDts+Zt/+dg1yxL30FiFjZytKW/wcNCD3
jCHMV1o8QEvwZjwm8Q83bOVxsMv2UsvipCsuU6lGQ1Vhawd1yNrjk8+uAnaM8ROFdCVvt3GCP+dW
4Bd267iyEvdJzQFl8yEWoI1SlfOaRwDG3R32ueB+9xTrNzWA+bCj9KJk4/XQCYYkRLUwysLYCUKJ
gBo62Rqgs1lqNAZtd3OfGi9OOICz2rZx99kF5qc0d6v1LIc7lANqkIbunkyWHtrHBBebNCJd3Uwf
zI3RNjhLKF1damzLcvBEsIEg0Dk2HWNSbFrg6i6NgkyFPWuwx8aQbABG+Ze0c57SoMcXvrKTqTWh
+ejb/BOFTiblzIFXWBpah6/FWsTuQrqWdx8vKaAbhuCiaWFyisJq3Rh6fnDa4sQK/N4aIrluvMiv
Nh1IYRc3Dq7iuABBbwgur/XsJQcNIX/zYhi6t6OF3cFprlZvzFNlMXa6Nas3A+mXk2FDwjFB8fkY
hw40mRvnASxJmw61v2casVTKew+6tmClaaJl6PnIwrbaD4q3K8t5aHnnb3HQU3kRTCdH00AUtoj7
dpPh6j/CnzaUk8aERQeaAr0EnBtsx1p7UYfvT9MorQM1gxuA+1VKC/yz6JGtKtw/gPIa1vochjol
cLeruHka9W7m3gwpZF5mnvu3S7kscXGGT2OQ44oSVItUYjM3fd8tIZrQ7sM4R/00OURmmWJHZTk2
bjbzBVlN6uY1wNh6m332e+CVszpEMZMq3p6qtalLTYUrxshDfouquMmEI2J+wgG/XLWoQlmUKD4S
49bwUbiMb6+w/OK0A5igGHiIa8mKLyItfoIRhl8knpSXPvX+IDNnlr3y297eW7mRfOnWwmXpHmgW
YCcgKrPKq0zJtJjGC4jpT1Yn40dRjvzRaPK7xiuNlziuQkisgmbWcvLyWUAUUdoJP46Jy46oqGRT
j2xOrPd3THyffbpXlWshOIdEU51d9OIFsGjo7SisoifR6IZVrweJxxnZqMH55qche2tbgIxrH4wd
VC5MH6dONCgggTzMPB6yfgqBLhEc8Ufgb0JmE/UiHganKujeV6aVepSZywIkJiBYaFTTKi4Fi1gX
aDx17b76o6qUvCRV8rZKnoMi5zlky5CrVJrPl2muD+JpQErytaFX4H2VJnYrtUB5g46/GHC8j3Zx
jgX4CsDATCFcxdnIv6xxUtTXmsIsgiwj5U9Z2bBuneYH2rCDFmbApapMt2kzXO/1AwgNbmXPhsW0
0b/a3lOXwrsiWzAxPGhgqIA2Jbh/NUdAn1jvt0QCTKYQVeObIpL1iobkqJP4e4uLr/VYj8G6M/J6
08YZfwHH3UEfq/R70ndIr0nHeEiDyNv/5wiQzORLk3G5NWOT31Ej60Cfev9sa2X4hKR/eTWVe9p3
U3MZ6HDD96qpPxdY4Rj/We+64fPYeeYaWtLGne/yn1OJrPCs8NCXqgpZB1EhzlL2cW5Q9oXPcBxx
lTOgquAoa0idw3QTAebsa5vRh8Dr+HW2bQM2gG9EGy4j6FC2tW/Zi0YNyQG5jewCdgoa+FqZe0Bg
IKuaBSLagW38E7KCT/oHm3hn5TagHhpq3D9s1At6E4k/XbNA4/6Lepx6bdYsc0g5naCdBWJopxTg
kUzCS0dD6QULowJwPZRBfhxAQXzMrCZHRiBYxcpEdsCQsmR11cUxy1kwiFKuRCPgotCoiDWQNtm8
glpDByBgAKLDVlF6Tz316L8aKkeZeMHKqU13Cs4rCVJDirbKPAJK4M9LVGpINpfpoKxt1ZKdbQoI
0anulbWkpeYJLAWrxjtJke2Bu5Pu9qZ7x7+lT57vCW+uFuc7QS3HBjrWvHL5u+C+0pdum5SvdYTM
hKj5i0hMu1/lYRhsUt/rwSxUjHc3MhRVLFG9mkGyGDVDllhMY4qUJSrBN8j9SGjrsvGg28kPkY7e
EwD4zY6NJt/WbpA+d17+OfKj9Dvq6n+Eg/f3ASgxANtwYm0zr9t2VosaHJNHwbHudBTZqJ7vuzGg
RR9jMrIKeq6xY7TrG8cQNgHoYdFQ3EAr0riLcb4Acnjb1XW76wL34PYMd3MllJKnlP40psT+lL2n
bL5WssZYUhfJAvAtUHdCB0xdlQFqmMIUTNO6BviOnjMPW5SPCVO35Q3ftamH7Y/fdk/gQwQvB0Tp
ISoP7sladhA5j801Oe2hNO6FYW3J6QeIz2IT2rX4nT+QLRPc2ee1a+DqBF4bWy69CNZXZ2ovwklc
2kCcHPHA5RC+cYPnoNuQtgAN2nxDugO/PExxuP8akMeW4FrIQmguOlmDgiWg+9AWDjdAE44sjC9A
pkJlTlTglODqONp3XR2vc2l4C44aIAjBQcS3WEjnqZPIg1kom1lYip+bhqNiCG/HAHk25aWm+ejN
DooTbQJS8X+eQuuHZrCvsrwDwtMfXyM3xoVslZ9DpF7PtQvgAmhKMvNOOUASipR5CbnLyd3jUHmX
wBFD2WFbCD9eOGCavTOSn1TmOle9TsxBM9vQr7ArciFy0jTiH6IhLgc6tZrhLAtsnU63YI1Wjidt
3P8uPaQpX+lcJZ3myT7yYycnOlDOCeKA32UTgTBV8WTMlBZZ1KwtZqT72TSzXIhEVyVd+dhB9+ZP
08hWCYstmTBMEMOV/RAoRoXqQSqaSKMt3voWCF8H99zB0vbr62Ek2zc+ShuqU/h9WH4ElxkoKiE4
Us3zCz0OH7wEVV6hvu8EyJXHps2/6sbPoHWCb6OE2rQels5dC8DLpWXADudGHXzrPf9LAM6FJxN3
9XvxUFZdC2QWdMfSJoouOi6MEzxpnsikSf6HldcQW1GmBmVZmx7JAgAKMdRApjzHU0TYmlfxtca8
jeUBFeZCR+muL8d67Qz+S9851bGOOXuUTp0dwzR+zS0xpsvWKKylB1DKlvsBfwzAv/CInAT5ejME
bZSqtKeZ1IAS/cWwxbDM3XLnqOonCEnzO+rNQzb6qBo0ubW+cczDObgPk/wQQMGJkOC4BxmRKf0U
6Q6EMX6NqqwYckBP1J+FXyyJS5MgHTOuI/LNhW2AXHtGlMxhfmUsujphSmxghMgDGLylFPedanQQ
KYD6WDvYijaB7APuf+88Xbsj02wvfeZBg63tV2QTo822EkKhw0PMhH5AvZizDnnCDi742C6D7pmL
Rtrpd88OthXL65Pb4pE9ySxA57hZeTZUYEksgbQUfietQN45ZMy4XDYx0GMzK5BPNEA0bkx80rhc
V7RLuuas2lqHvu6HXOnMCjTbJuageexG9vu8mSCIeuDIVTjCju2tyoouvmg2MmLdE67GuycJOibF
zOztB2WzXSDOrdiWi8mrbOHQbE0Iyd6TKdUBdMd+aFjTMGkqC4/hqtg1AS6oa489UtOJqtlAM65f
NUHO0mXGy3OBCsdTl5f8sTUNMEybVXg1oxR6uuRgtNrRAjhIBQ9qzdGSfFm77Ivv9vrKCQztLvT6
+GINqb3oUSbxTfMCpOvM+rOWRtgwyCLcgZKeP0d5c6EAyADKRcBK85KZor2rE+mvM+YG32oU2qoV
aOlxCMVqqFuJn9M3LQnDy/Rs8cXb345C8VYmTXgZ2wDPKMzjRvPNBVvDpi6gpgkK1xw3UWpTRGNq
7NEb3CNIVc4ytYwt2cq2IQhnta49M3tJ+k+k8e0bgTwEthGCXEWMr47jJMs2c+rjAEX5F9O9igot
F1FtOL7qAarD5qimeCYzULfjoTCDaIqSWfwelQqoFzks3QxcdpBADlGuXg7Bk6cb+rloxwNz/CRY
lYrZHkdPOoROx9aOpeOWtcnbfES9PehSiPTzqxA6u0JMG/s7zT8GSvAC+RncYST3NCiU+gUvINSK
FCv46VTA7GBFjSoz3HVsYyfhzsKLykWEsscxB3SGd+sZG3wD/5Wo40WJ+/DlBkJME2JUaeKlIhSv
0dhJUwFCysEHuzQYjRc3a12FazJY4pLNPtC8eW0kYrIViuGwHU2KfmH5bXgBmZiL9HVbLkfbjN4g
d/RSy7R48lKobGXc5oAzwB6P+TbqXOuzC6jFTgcnzyaBMvabbJeu7NhXMO9Zm4Y5xQ4yRMYLbklW
5IciYLjWcEl86LIq/tS7zSOtZ/opyGO7ND1llWlftF7Dfke9kM5q1Dj7VnhB8ewhSzuQPEkkrq2i
GF/TprbXYBwNd8KM5atTsjtdesVT2ZjDPeqikd8OjPewserDHQ3/HMYS68Gs0hX2ABtcSlqf2iEo
zrgwaCcN+9BD/tTvM39Pv6ImwiArygHC7fKVGRrak51Vn4NMWm+FA3FlYSbGfV/36WkUeJSSwwqS
XVM10YtbSrFNwWm+HUE0++IP5poCoiKMUQNZyCOIVeqLmSOBPI6x9QaU71uIAusn3YjqQ20jnU52
G6WIAOe8+almrwurcPaNWWpP1tB89pBoDzJ8mw9QontsTDksCxew9PBD4H6M4zvWQwOBTE0WtOcC
D6Qo0qGjkVVIhnf4fJcx5I9jJO6xQAoB46sFcEv231mAlveapj6HZrKpFQd12GBfnbrjHVDp+alV
JrLTkJqoRDlo4wz5crZRb44bZVIdBwbt3mrlel5/mDeZkFp38hXtN6n5CHFIW9UmtdV5d/oRg3u8
4ZCbwR9+bOPa9mMjTlvykDR9aE9Oe3Byz0PqTTHzDt5PvHDZOUOwmgNpnml7kN2a8j+6BkoDJ0O9
sO/W5TpQFTWmqqiJVM9SDkeD4hQ5yEbe2dGrAhuyzQ6AON5n+KGjoJ5RjFNZbeYA/lGBkG7EzjKC
3OEh1ir3UtUxqlvVnZI+4Ian1/hrnAdi/buIwK62BQphXw3NRgVzqFUrzzP1LTRg9n0dS4gMd562
it3AWQfg0UyxJy5WqeMGl6qM+WOXZ+F+rEvgRigaUMgSWJ42P/ityR59LRrOai1/zJDHKrJ646rL
2vk6d7rTjXRjwwfcXHsfXidowGg0B45WdrZb4N3I5Jp9tMwGXIjaJlL0oRIrpZ6JX54GGaPZDOEG
IDrqNB1XLXbbywEVRBLZkl/TMAMVdMgxKUlTSCqjnJac3VC9z6iUh9zksFP5+n58wL6dr/B5mGdi
SALmxlgFlhavcDz+RZtElEjIvlQhOIQpbOJUilWwa8XJioxXMxA8Wl4yBfM+jM7vBdFpuW9qvd3i
BI6NWyQvbmqKP5r+zXF9S4GMuzWqrYcfYHt6s1yuvVYofF6mTe9/8rHNg7y4Le+tJMQhoi0s1HvH
9YFBymEn9QJlEGnlrrs47zZWmSJ5GnPIhygNERBZuftC89aziezUDKYzNIurcdNJfImmp9lEzMs0
N2AoCwPibUBJOVD2fsLCM9558txqMdSirP510KJ675iVvWqHqn9lYHsGDXQkTwy6Q8/ugFSrCksd
CypEkQuZCC0dXnNXoARRMyvc36HSbe/ZubfMwbpwinKAZFmIh11bc7BSAfvrJlm891iFsg4KoUaL
fFz+l7GxrO3a7LY0D/ya6uFus1XQ6+fcFJ/LAM97t8W3pq5qmROJZysNuap0nofkzVWwp4KZCr6Z
S94gjlfgbEEmt3BA/zC1AVAvv/q9nX/0U6h32EwHFka0/I4aQ139zsPZdj2PrB+Tp9f4i5+CogpH
njGI74LMN0586HB/yPxgKzgIULArgpEaV1HgJgBHNnwyzFaCXMQFRE0SJO8h5fubmU3v4O4Tleb4
svy1JEE6Uhy+R6DrIdtugfKMXmYOQTVxuPZNlP30lpcvHbDnIasA5Y6kCLr7SDV9i2y+8MFhTA5q
UPHT3WcxWMSDwm13NzPCMXqN8LW/v5ngIzXuZjgYz2tQT+urjReO/ZFGdYTE5iJ04oWNK4HzHJvp
HAghIHCaULHmqwZ3ZKDoxX52GpLNS1LF06uM5L6KxgaucSBH/6GW5TORQUASuUMSzyJHq4untguq
I5lQfR2tROiDn6aynbVhIpkEUp78hLwIHqbUnRvesi1PtPwwm6jnqGfwZIvY9SrkEMobZ7sQdziP
wuvwt69VyAirgx3OL90+TbGXgZwmxHiE6FYc5ZwXOvsxXN6v7cCBOgBEXJ9M7mf3qRT7oGuhNnuz
FCvKbt/lulg0A/480li3t2nt7YABCp4gshg8mY2Naxzo9WxL0wbcv07D+0Rzp4jR/4JKODsB95Tn
gcivgGYYxG888DYxG9D5nHlHGmcJPr9W+N2ahjoUUrUNuUdsgle42i2XNHSzABMdNXGe7eTDd9PU
qt0MSSQwo9B1fHpxnm/xZQpwStqwaNs7qMoZ80Cb4Iq1D9WsvE9ewybBd0WXGOYZZz7zbIn0DwDK
6h2NZnvaDeEefw1fGK/Ns64aD7qwJ7900s+5036OkfQCDGgxkDZm7hrPFXYGr16jyaWuh+MDiDME
/nOevGsjq4dWQKZtKsx8QJkxzrtjbrxmQ/15CIJSrdNVg/1FavoTXSkAj/BSmr23odHczMqOZCtE
Zk8SkTchZSNu59tAp7agVKWjnI3EU7+YjntVpC2yCtAS8sxHQFzSOUsPQjBKhqO+103AIS3ci83K
aihO5UdIE29THZQVWpW620kWYkR9vA+V1hUo1rtP9hjzU5SOrywPvWaJb5DEzj6RmgTQHWB8yYsT
zRPS+P0ynau0pCqR7J247nchD+QWuafqWW8r6IfGyBto0U8em/bTFGB3+BqxccXHjGjLRfWddN4d
goeQKDypvVNDno84MtUAh61kWln4NijzMoDkRmReDNVkfPxpgoBn3zuGcSG71+buqgiltpptY46v
TGHgk8XlgeYtWOqxi4s6ZkzqHRMWs+FXC7kWeDYH7CCgDK1LZ93IUBx63XIP1Kt+M5xDKA4UlO8z
5ml5VC+qwGD7OdbpqxfkbcsNjuMMYNs/v8QcR684D6l38y5o7k3cAAG4hdFV+dJWBItNjSxWmrn2
xlRD6Kb1U0Ness0h+MzAd1MpRsA5MBzBl0kr0JS6kfUeHyzESAZX7katGPessoAvEU23rgWDkJ2J
XYxhJME3J9J3reNDutYUwNu53PoO6WToNg2O8Vzina5EIrQzrQTq0HGfdBGkKkTWrXWA384iSNId
PfltT0QAf8tnevJTk5tjsbFyr1pNCoqOgjJDphyQNCvo4+UQGAtDC/MLRRt1Fs8L8Ah0axp4hi0N
BFd2A/k7/KeDbOxPK6LXoOaK8MQvnK96mzjnWPP5I6Tb29IInqgpcAxcW5GpryPAmZ6wB63vi+wt
zxIbu1Hse1aNB1b5aTxaIGUfQNd0gG4o/OBOXIyx7d27Yag9jA7ehdtI1P2X3kPU6t6Dm0N7NzOQ
laEhOYRM5SqpLbGmWWblRPeokWSA5CHvGhw94SR3OA4fjdyq7+uhfW9y10rWIo03fpvzo1O646oT
kfs29A91X6bfBYje8Y6z9ixMDzIMOt57GgAbyJ2k3AyOi8e8LXBA9ZzKXs7wNdCLIZdMmDRqMgAz
hByrfSl7490Bbdt0QsLp/cg3+Dg+s1LHPkJ37lDvoYBeSePc2XhT3T6zwUpNYxPaI6ux5fUyr4FE
7jqUdTre18KIcechFY6QZPqoV0FmdQ8es5OfRD8grFw9l51XbTQ5urguL8Cl15fJynb8/muWdBst
8uwfKtQy7XIKDbtcAiMWWQdktrpzH4GTwAbx60sxsHgr4jHbJFI3XqTADYqUeXQiLz7NNBP253lS
zKz8ImURoBBZEe6Bd04Ui1ZvujvcAx1TMGoCsf9haxRd3zS+jp/6AxgM7oIUmniGW1nHHn9jyzCS
6fcyfnZGV3/TJbbseZgNxz7iwzkBJ9ayBE39hsUB6IpVTkgoSnOry/EmaOypbBH1IC8KAfCBD8vZ
4VJGaR5T73aJovTHDZfld/xUAhSlg0ZnbsgmFAmuXyfuCt/B715yRCx8CLom2HE3GpH2by0kdcBI
cmzHApJTJVAHZMO+6d1BPUnR1M1HfKukVgzF8S4EUViZIX+plOORI6keFBJ1splKX362YWsc7Rtu
I501x5A7d1PtbGU+UE3e8ATOpnFT9B4Sm3EcnbTSLaHYpIWfIzv6WamaE03/1Jla/aNADdoCWKzx
CYI840YfsuwujpFXBrb/Wdf6+jQi8Te/tSTIJtP8zshU2O5eYNt2/ve//vf/+7/fh//j/8wveTL6
efavrE0v+Hib+r/+zZn7738Vk33/47/+DSgjdHlM4bj414AEuKn8398ew8xX4f8rSKoqy5rcOKdA
vm6JaododbiRbBhHjeNsIuadeTix74TQacGzfOPETTgR8lDEDdlPJwQIXrmpA93nxUfLBs9BiMzi
El+n8RF3zPiYqQsRhxi4MMTQkBpIXcTLNmYP4Wiayxz5yjdolC/x47d/jNAPWqSFVnzSkIPasNpK
Dno6NveGGeOZoIP+jaR/NAu3+zjr+btJUY/GOFn6u4Syl/N4UuDDTsZb+HYY7Egcb/TWUqym77/I
j6NNoTEGzYgCgEQaV2o82qnVrwCW1o4xHm4ounzIXFd/CANIoVejc08jIw2H+65pl46PhMGyA6Xb
HcrGP83xRh9bO+gsouSbQtI6SDep7eUrWoAaaAxFK30Y6k398ToMguYLPXD8/bR0mJmPIDlLjrQ0
42Z47kUIhioRPFF+oSvzc4Kd7IlGUcE41H6QunC8Pl/+82+aw/7yiwZ0qQu8gC1Mh+uG/edftCqx
/DH2hTwzR/fvSEfJroYimMSXJnWlHNV9YYjrlckN5Zk7MOlm7TQOOp4Hqz/HMFl49QY1mXi6EYUh
w9frvhkbf+GNenohRkNyxM3wHdRhxh7pAsg1jSFfj/il2mj+Io1G51umvsj0xixOAaTrT4IbeC8A
XgLeaG0mjm8raMOzXe7zASVZW98AM51fu+aqAXv4xgCvEaq9ykhbUrYJrKCApFNqqTITKIqO6b2d
IM0yjcAnLLeVn5RHCIeW50YHWJAOc+r0lhtZuYTIaDMd3z4i2MjTfJkENbxm+O71ra///FHhT//2
s4LADx4GBgAfAsyjjvJfPRS6Thvy1HSHM2CZ3nKQ7tERuvakl7V7lK5ZLIvO519wCDUWKN0tzq0R
F4+2rj2T3Qu0aC1zQ+5xS6i/BtrB7Fv+BSV9/W4MdW9NUTaOn3aZOGu/rZudmRT1fQbcyVolWpc0
jISs7wPVtLFx7ShQmXdqJTLIFY+WkfrG9aB8t878wt+NUWG89CF4CQXANlltF8+sBVejihqrQYNW
DCZ5rXzlft2gNDgGfIrhubPSjEosacubCxc3sIFIVzV3jx5n/Ze21bxl7fTGfehWwR6Kc/jx4zR7
4bxE7Vgp5dc8CPeFevjnmXU0x2wdaQH8vVs/CjuIF7nb8AMNuRjN+yHtcDEKPPqyclN/i2IWD5JO
hbbXIgc35qH+OhZe9E11wMcbfwvR6ZVFdcjy4cqYnGPg2vIsKe/otDg3dG7ETYSzgnJPviSHgUfN
5j/89hjmzW+PzgUTptA59N1AxvCXv3TbsFz8aCpUoMWmBCYCNCly6cddHaBIk5VIF/rW8L0cWXSu
6q5+0pMU6qc+OAZxHnrSisBYd6zt8KtQij3+UOUajEfuY5QBwDdkDkrZndp9jAutO8Z29YJa3C5b
SlFGoGYW+o6CM4YaSJQd7Lq4HLJl1Y3pqsh8byM95jwWiWFtcG/ssDcZZuzBlF2zQTVeu5OhN76i
vHdR42H6NQiKBoUCQ7vzq358RWJ7kXTi3T7HJ6Ayne1/jqd1sjb+0btg8yJwDYPwwdb0BNLVBKyZ
x+TOUpQPWp3uQVRgKI4+dN2P1piB3VLaaCKt3+d5siUTOecwHVK46voZcXoIJJnbuvFd3lsMVyto
DGT2zm3OPhVQjdr3SVRsrcxIgDXzZbMQCauPLnWHJom27Vi9TUMQTj7ksvQ3YwKeIcgVd/yQScEO
Y52iZwoYaXzVvQqdulcB0zS1wLzUNJU8Qd2Cba7EFU5R8rswbL90Y2BsmqhBUYk+amjJg5sZfnc1
nsLVHOpVBjCjvVdU62lI06dFwJaOGqFi8c+/+rZ185uP8jrTcnVbdwALNJmuvgOvnpvYZ3XcSpB8
qYYskLi+ASAAFK4FJAe4+Rx99PIxeLfNvb+Ny00Tn03odQ+Z96kytOSLTAEQEGGnb2LZj1/d8jkH
c9UXrswhvnuhp22Upy7OQC+T+x5IX13taBdm89nsGM6JQCh4XRAe+GjWq0jBGvTK/eaGlh6fElaO
95YEmmLpe+DfdjS/Ovkp1DIEb42LB0KccweAIx67eGmRF2DFAFPOpUXW+MpBM0AM+j5jNFFfTTNw
xZtCiQ0OiRKEaYYH0Z2vSRRhKdP5D48j07l9HHHDtgGYgqqLoWOTSzvgqw9l1GMn9gMrOmsAAC9L
2zVPlj7iG15ACr4x+I9B1UeSiZxkp2EWsfTOCNj6xk5DaoK+a1ZOm2vTur+La3i8HxgK3HL1yvNU
eoVxgGaZE/OXGzu9Bydzu0NU+FurjdyDoRqWIlWPQkTbOQzagC65pi5ZaUw9UN64h9l2G0PLzW7q
ofZ554NsYJf0wRO+3fXN++v97VJXb2Je62bp21emQHp30+oUPr/vFHzXqXrt2X4VN7/KvMxsG7Tw
2e6aeuPhozuIOIY+JXWpiSDldsBtEzvMNurd2AD2GUDwopag5mpMS0xjpwxBGNfgVvx3a/zORi8D
bDIuDW7cATgzF6VWZRsuALfiufcTEGCgI4T83CQV6HHMoj/Zg3QOQIdDYtTRwidkJUHbCgDTd6Xk
lDSm95MX/A00zvKz7fa/JqkzU1kM3aYpnBOuFBJQI/MkWzpZLVGOh/yBlmnBOe6tE6ft5ai8eRu/
e9OuCMkL4ErwRBNkG1zPp4gQ8xnwAZvejcPNgKf50dGNZJl3YPKvQhwqBj2GGiBv9U9tawABWZRf
cFwNt7EBCol+dIovembv7IHzTzR9dAG1slTYPF3g/0zTkVQPoPmOa6YJ98s1JlZB4+P/+gH5nSDA
5HHxUCydrF11Zp68sro7O7Vu/wDu44Frcf9igids3WdmA4r7zD2mhhGs01pPXsXQzKFlBAWdJnCf
3bIwz6J2wA/WgIZYjRLHM8D7JpG7sEfOlqjRKdcURx5qUM0KigzMuLHLDD9PNlZyrfcoDdJGv5mS
7nMif86397aFA3KKM5LK2U/pfIrrDACDWy96n0szbnL1ai42vNAD0oItKZfGqYY6bup2yPY3C275
67oJowPZ8kKgEpcchSO1PbaxNqSipCiAA1QEB6VV8gP1LDWk3uxoFR1CR3QI1KVok1gMKAjMDiA0
mGe2ZVIsRlGj3kPIbuOkzXdLHQJL3r83sgsh8kZjhpRDtWiVFu/sH/IEQKsUcL1MFXRRU6tKrYrK
v2g8AEG70D1mr2OFppsDUdCs7X3kAaf/Mf3nQxdnLRsPjkm6NVU/kOmHxqN3D/2kAI/jy6hRINWu
ze+yJnlvSuzzisU8JveoK+w8GWkMrSl9jXNpuJg8/5M1ptXsutpEGjPik5sWCbJY4MXWhBAXpG76
A8dxeT1yYMsAHNtSPQdFlPhbuegu2MEogoHPd1FUWboCUMk6ggF634uu3dOIGqHs8xC1ze2h9CvA
7lG4XJh+jnI1NqxHoy3LBVEv2WE73k1j6gallRUb6lKTAnbDytzYgMu6zfdko9WoF3qFqmBRq1vg
GkfWx26OWY07wqgGdO+BPPPr0BxkzSrgjXstWlY9z/eE+h7BaLIvnSbAUxA4crL1m9ry2NS3GC6b
KNxVegsoybwO93FcWdoednRgsRe2vmi77ofkBl4J1wdbqpgOJdgQachV4YVRm+m6UV6phuTVoyTf
UkH1mHoppBL0f5g7B9Nc19IPuZ+4iwqsA3ex+j0zkSCEmD1ARShAVFZWyAyZepRFL2mM/ToCqEtN
pKfduvctYBZUJNn6LPTjDY1p0Tl6muL13eqft8uc8Zv9spLpQPJXtyEjy4Vhq63b1dbMYYFm45ZU
PwFNGjV79wuLXg2nXM5g9xuM/Ix9/9sQQFW0vVok0PFX23iQMve6e1x156eOJQ3oGFxxjEX/kLZD
80imVi/ytdXWLY6diCDHbyZl3vhAAdTUapKjJs0LfUzqza5c4P4ARyt1C1WYIMPME/cbXUelELaB
ioMMggWew+WejFzHQz8aOpwut6mr+eu/qArh20bgeXnoSWOIqnMyKsyhrg6Zx41jRgW+0DLAB2L3
h1k42BHk40vug9VFB0XRgwHNgU3st/6xBkUq5HobcxtJw7rvcJUITD23n/1hrIAI6N1vrQ2ue+S0
fBT8uAvRbwVO9XeoWoZe9AyNSKJYrMwaF1ZBbvnDYsZLTONGBwRFTQw7/h/29uIv91Sma5u2y2zG
HZTi6TeX1/+fsStrjhRntr+ICIEQiFdq31ze7fYL0T09w77v/Pp7lHiM2zNfz30hkJSS3e0qkDLP
Enl5U+Kr2118BxpkPofggFtOJSj4ebLi3EdTK9P8XNoygwohCHAwHijg65ik5po66aLhm8mQ7Z68
NXyk65WX63xjCyQt7Ayyoi7V06MWku5tNk0rasKFGhBGdaHoZQD/Cc2VQpYBiqMZy1KBchJkhcje
vDoHBgPEuIc+1OD2LkP4HloW+JzgiK48JkCHTV8h0FLsBVAEq1pVg9oPBye6oz7Q3uKdpeUP5Oy0
9P9b7KeQxDO2Xd9NbjSO4QoncHYuLFM+1/xPS8GQE1glHzMbAIJmtIdXiqqCnp3BC3SeRfanqaLK
EQheXwAfQFE4iimVZaxFUViLupcomkRr6ZD+O//Ho8X8ehTXgVyxdK7bpi25jv3dr48WA/q1beCY
7cWcarmalNA/XYJIh8OpBcmupY/u0nFYQREqugkGD643FKfjLfcpDiew9NauRuTH6+imlaF/6Fuz
dvMiSR/wXSfUD6F5JBJ7q9CIrB31gSrEznYXvc1AoAlJKw0n+TPFNjoUwRL8+dcUW2Vl+ZCd58g+
8J1VW1V8XqfFFu9cR803GQPPvRrD9FXaELGndVhrTLvSaDSIbtnVOsfh/lDDvQE8Cx1pNFuLn5H2
3eWlMb71bfC5vwBbk/qdIvvcr+IjFk9vXjJ+00T90AjzBkoYeEb6vXcr9fwlRPb61artfKfEULeJ
3pSv3Dcv7xjNiJtAsfo/c2jIXAgGqFqT73sXwgh+jImpMZ4+WoQQ/Gh9zIOi6adVaM2PeRB/8S7U
yvxo/glpDJy57wNTr5b6X5MThP/u16Nf9uNXoMiPX2+S9WrIWvBTE1uwwC2NwoZ/tdSuWtenMIYX
xYOPUxUqCU3xkDHrvW8ZXe4oTutq/h/fBedr5UXV+KSwbR2PSqQ/xJevQtuDK+SnfXIpbBBY9abD
Np8K4nOVHEqKO8NsJviy/F0u504J0I4YztpUoSAKMtwKGn7Wo6b58QXfrD/9SIhHc5TeXWMNa1tP
rEdHXaAyAYugMb2nAMcu/4iYVV7m1gANjK5t8gOFAokBiHWg+1tq6kY8bgyz/wbZpMSFuCq/a7OW
31V1ne6GQAPKX/XRpQlKZx1XdrtZ+rTWi1djYNs7IcR7HBgHP43WEceW26h7AWG/Szy/uKFZaZ2l
dzm2QeqnUA8KA+UFGPLTsgLvEv+4/EaxEAEQU352nBiY6Xldi1swf3tVuolQnMum72MLOHHtJS9O
FIb7qgvzXVkw4zXx2IoCDD811oMACWpAquWeS3xsaICWtOVK0wLUxdzMS+zDfzwV+denoqEbFmOG
yU3TBFWJfUlQll3oD/CE086BgLnDwmkTAB0IlJ73RFdb+hdu25c+gXrvWkofjDqQat0g9adP6tIL
tzDI4ZWCasE4jy4DJGFtpHBoobnLAAcmUHdpRCCZDVZ6fdsQkSJnAGLGEaCbtbo1AbbfOqY/ujSs
oeYR7+i2RbXfM3z/iN+tOzIH+4E014rXApJ0qzwU2TZvu5scj+6fvqi+3KihISrqn9PUfBka0DOp
oV9iUKJNXC6Gcl9tLKcsrqQeLWnnUK6pZ25Qf7XRsU2//tIDAG3k1kzhqHKnWWVKiSNV0nt0ySZL
P0cQXmtIXA9lIgglxbbxo8w1e/8pTk2zwbnYdHrQriYJcoReVfqmD8HJ5ONhkdUKi6JtXFJrI5mt
5aLI5lNfbDsFX0LqPHgQPew9sb0D6l61YKCz95DnwTe5tcCOh1F8ksBZtQelqHLpli6Z6qQ7KSdo
8ESttfk60I0Pv/+AW/zLgcLQbTzgBGpOqM9y8bVwadUTxEVtYJMyP0eGCPoaT31uvhaRYdWre5ji
JY8hJNoe20wHtV9E4tTwNn2MowLg66gUkF9Ck2kwyAEkPAX+0gLPq3WUQG+DpEKUMAfotLjcUU2Z
LnloxeegjE60j6f9PvWzIj+AVxUPdyyJvJ0IW60plLLXJtB+Dg0eS3j6ffdFBLQJyBDgUX80aRQH
9u/NB2Yl/jtihqdQBETR70Kc+eayMGTKdIDFUeGmQrLkmX7uneRloJxfx1sdJojd+2jUDPq5xWjp
gAH4+7+C46ha/mdQiWVw1ACljY250C1pfdmXN4J1Pbfy8TImQPcYMOLGwTSU+YkuY5wUcKTCJWmA
GnLpdtTbzZDBT4lCtLQtThY8nt7nfWrP0Wo2RS7N2vOarelpgZsq/c0Qdd1Nbpf5NRr0/Ep3jQ2r
vjzwkvWXgQnad9ugwJaVBmL1FaU7CBgCKIu9L/IZfy+VqPWC0QuPER8eltUpwoHP7Tnj0/bTGmqm
hd3qTZvulnBahuZUfbZKIZ0Oh+xYP0XZMNyURRoizZvjo2GlwGypvsSoE8PFNqEEgBuQtFRH3jdP
R/5zEKFbRaYJ06XsgfWd9VoIIGRgTzLcDj1oFzWsADe6751Q7635uqryt6jvwee2UPTb/UsTKc1x
D7dVPIoBPFlpI9yngrTQd4NjMDzQLQY1TcX6tpoeovWwWNy13ICgD4o7AJ1d5wgoh+i7tpiYmw4e
YmnCx6xJttOugRzZzTTLD3D+h00MNhg24Ow16tmawETQn8axlfBG1F6GZ6hSwltrq2Eb1LrQxJwg
YAo5VEjMOPlaEi9uniXt8lSgGvGtTjtnZQDje7ENwLeQ8q3WXTgNP1pjTVjlVgUwFQDHXu+gR748
EeITNpP2FkwN1KEHhexasKAzQHSC7ymA7CjRKCAtXT4FBh/Di4kbdDKxTmQmoMfDNG2VqQSj7wcv
WjDBEoBa5oQudWkpEzuHgIy5N/zk6gzcvk+qLIRFDUgNY4Za+DAm5WYo+2kz9pG8pxBjeuGomLuh
MPdccPHgSVNb1zkIFCWUfB4CVBfOfVG/QUALTqJZh1pDFrbrqLQsHGVA2AsTiO9BkmE6DlZ3S12B
A18ht0jt5mg6+h2qjRMS5zZU46LWuV9m0d3YygjaYfHjl/62hqcI6H9Pn5aE2ADIHo18ph9akIFW
hQfOoU2yV+qbF1G/F4yKugOLzW8i8KEmVdeA6Jh6+b1T7MElDEji5CBN74dTOv4ugXGBK1QKvVZ8
NrgpgDeneQAcadbqSz9FUF8cjtmqc6DhaBM1jjoDRbfrdFhkqrkU/Gl0nmw17/MomKYBKmWvILCX
gSscQkKhzn5wX8BMIm3ZUxN0wxp5VO3aD+2wG7oIPsY5No2QFit3EUoOt4M/1Guz8fznUvaw/soK
/UdiGXuIAIWB25aRGye99qeT8de4D53XMRuqlRWn5Q2IkJBthMp07hnVoR35CylG02WhboxOumXI
y52pv6s9KPtWEB1baVlTbRbmxjxsttXB9sTLHLesp1bJ2u59FRFvi3JHRSSGoi8YpLY3N20hnZsJ
2F4aNKkuVVqfI6wq8278uD0shSjtI4L6fl2jUrSYwih+CjiJ4LAQn4D/Rd4LaGcWczDvUjuZ+wgG
bXcD3OJh8OKa3Sghkql0K3tubMCYSY6aTPWz0yQQr5yHPSVcqYbTAdpZCRTCmZ1e9FrZYcepEZ54
hAMXuY+kFfw/o9o6E5019+Bk2GthBAQIqLB0oYHIgIh54KMiNvU9sk7vrNi/O3P6DhgZNPKVkOqs
nrps3HrmvfB6BH91Ue79W6QXxzonky/hIKrdp3mzFuuIibqaOEcD2pu6MJ6D3EsXBvdNDFXGMsge
W3WxS/0liIzhwoH4eGxMZNE01oM1w5vssdKT9Mj0BpIQKrZJ2uC+bEJAPDFIE36droWgUoQ+4PlG
n2w8iA7tWzmMr1BL2ibtwB69ltU3eAs0kOVCv67CpArrVbOuxDZ0YvYIRvUq5Ul/hvYmBASYNr5i
050oVTlnHyTxvGKkViws731F6qcfTGFaCrRVAg1YnEe7xygMFMW8eNE14V9ibM9d0/aLF8P3qp3d
dtaGmnbJu5UXoShLTRk7F6jmGHe0Rp76a+oeRQTFBrWG8bFGmGO/WWnWukxyDXwfbPVp09/mUOzA
S3/uWvpx8uUr3QNVmvrmg8CQAr4mRPIyNycYwJdWD/1lHPWvBT+knuhusspmsB/2hxsZT8bRZy0S
MpplJdexwWcZ5M5hZ9Qo7a2TvI9A1u78DfYVcGUJWmjydbZ/pYsBjvO+qLXELdMg99YyHfE/aew7
2b9HOHUKonUWW9+h/uYf5ibNhbWavkYxHi9ZFd2FaTAvGmltf+jwkKewpZ+aU/NXbEYmitLwsazA
3djBeAnbER9G5AdwWR87UO9uPC3Ob+YBJ+qKVWdIVImAIf5kXS5QFfbaAoqHBC7+Ymc+W5fTEE38
iKaWUZenSnry6Gw4FGE/0dfp6/nei5dXfR3oW+tAQrkvrjM3nb7X1hquc9B2DcWTX+faumosgN0B
XR8DN6zNFhXrge+lHraXMVMlCA3VATpB8KjtVhao39uYSgaZXs8xy0kDwoPTDice2AkoDH2sYPZf
hPBz2Z8ghlQdFuV7umuAEVB8jSPkcu/AIhsfc/AP76M2hnkXWl0rxsdeRBcvifsrdVmN4a/YUPko
6mLQAzp0g62ataHRKapQGGiyn4WIc8jdxN23uhux1xbMP+V56zx3Il81Yuy+Rbnm7BqUarYUFkn/
jGey/xhbbXJBJSqewzSnDldD0xUAVHnWQ5xB0zLDB7hgtn2Mk6i990v9qRsZJJrAzbpnOBFebGaf
Ezx07jN10cqSbfJOhJulzzDqe8MX4kwRiQR7JIP/MbCfp95g4mmwWfMo9W/U6CAp+BCAMEAtgb/J
AzClUE0PrKcw0L17ACnWc6Ssu3s8kfDN9qxHAK/KGNoeITgIhRYCDSbzDCLnBpjeBNuKGSojPh5h
18bWpuuYwiTDy7l8wqniaZF4yP0YbyMSG+ttqHZ7e5KDgCNBg02vXvIdKpGTCxXKWxS5suco1yPk
84BRhRGxdi+aJnap0Bt71i0HounZh5rbHFGMif9QNuX/O0L9FE/AFc+IWbEZQV1zofzMYNpdw2ao
ayADFAz9VsSDD7YiXuJrZGzHTRcM0a0ZpKAmBjK6bQ9D3WhX6qVLnjl8wwxsut8XUvFjBEfUsIQ4
u2rNcZEndhq0iN0W3558M0bWt6RNgiMtO8dZUX7sdetljijChLtpr8FKAmzc91+xrzrIjaoFIC3y
/ivObe2Yt6F2XZZDoZBvqoEhC08TNKvZ5eqXMpLBX/udXe60vHuzdbyqCliXP6kWK8tPrTjQ6ps6
NYwnUwzzWO11/Ck363+b9zEG1abcDSPt0Aobn7mm/xE5Hc4AqgXDen8vPXC/qTmI/DmVyM1W4ybz
gI0dlWpUV+fQV/eqYtcpOvIoRnyPHO3RoeJBFUw/4jqtzo0ajPzkfcF5tDc3oWNioYL1qwyikDur
wHMktsZZZXTRG5V1hI1zEZ5JkZT6Sw4tB5azYEMipNQ3dclw0qz+lsKW/o/piaeBhJgW/VYOfQwn
+kn71k/G+93S9+WumAL/bYKC3DxDVvXVTutTMxUmvIBH4xlcHXhTaMM9OK0ASg4vdpUYz+rVf1sE
7KFVMRAY4qcEmh+uZUXZJQn0egNsd3WfG8MZEtrmC+zo7MMY+DiRKm1jbZLJWveAi6AmWmcrGtr7
tOpAw4U+t8nCwlsRJ2rAv9x78rsGtbxAequZPVXxLN6PNkQ1gQoFO4Q1F0v9Yj1zgH2wgnvLLLSn
qN1RbxRUAkom2pVaNTS+zwEHt5+aCevYvsADeU3Nxk/1Df7z83lqJgqkFMOCHW1Ryb1m4ZAJLR2D
uyAwYENRQ+RhgJC3A3b3NECgB+aI1Kz44NwEhvNnGDvDHs88cK9ganLsHMhq9VXdXzn41tcI9M1d
wWBZ3aq+ZWDEnxCm41AzXfroLin7eq1DBHT9ZUCyvlqNskm2NLCMcrNTCs1IJtCPpAH6aUiV/3Di
tjxQf2jZ00U607QR4zcPyAh8tu3sTHc1HN4al279FiOBg0yma3ppvNInZ4TSNTppmC4RDdNtlwpg
YbNOW3OWA78FkexalmJPLb8fY2g6qWc3tflgOyd/8t1QDdBoAvW0/0BOGLbzNcPGHZx2JRPCEQ54
U18ybLZ0ArMvxvDCqnxwZ9hCD19LbPCy7QJSaHJI7pesvyGMwgi6pXLqelsC0v8xCbV7a9ugGgUD
AT9dewnIu4vONnIlSDUHfyw9dLeEelC2ly6FOcEfdl2sIgENqtEIrn5j+4+FhBTtNEARAO7WwSOS
wwyy+SOqdWp0Mh3vAVVWNUQdEH9FakOrzSOFM1kneKZF+OeqcDhtODdlY12oRbPgBXzpnClB2ZTr
bu9HPowM8JEXfeYdKyjRP9XwMF3jgBzuG9WEFSkY1yaE9ShYh6/9nmejWFFzYCjrhdYALqIKLmqj
vE5ZdDvH1ijYwqTSxQPE71dtgrcYihb39GMmPX0SmtffUGin4zuL1358onWswHJrKLagTj7Bgl5p
puCV6q/HX5s0CuCGMY9qlf05GJT0z81/m1vmUC+IO9iUewxbe9j/PPh9KU5OaFd3SIjVd6pLpIE4
xThV3FF/wYy5y2nqdVbE4DIZNtTeINvhXHsfpulS7c7j1rlO6hKEOWw4BvkXBSz9OKt1kCn30i0N
zIt8zF+CgxrqGsPE2jVhsoREXTvuozeS76QuMMuOWl3lV0JmxfUIpGIimu0Sj/rkG7XKKtLveANS
ocrDWcRbJ2YPcdS9DgDNBHKxYAir7BsFZY3ubDucfVZtHqRX0Rbqg5OPbzW0DvHf145XKCqm1yYJ
dTdTRfQGSdF5gGaEELf/NAPe7SOwIamFHFzAdqS7i/QGNlvOIzDlxlOTfWr8PUJhpbansL/nDHV4
j6KeA38dYC9H0fMXPRrzYxkjAURGPDgQ5HuD1yK+RBN7pdc/7QzABt5qFvOu1MpAN9rQhZo0oCJo
C0CbBECBdWR5WHCkJt2BYA8ID20aPpajnwAZwfflKDjEB/0qPTw3BL7JVtDhWxno8tA2VrLCm0M+
2lE5XVI+fKcW71JoSJpsgmqv7R1CbQwfO61j2GCpirlqmnFaXANsLrKiBTAnnsJLwmEDwEGBeNR8
o1iPadrvulILH6cKvhERyLUuTeVxmp3HcVhDii4/+QFq9GXRwwFFiwpqjp6BLIuWZenu9/UPncpM
v9Q/bMvWHZShICljAOD2pczKi6jQkb3AS9rXiiM3cHSRhfbT8bSt1ncQYIFm6tAC6KN4zCCUm1Ab
mDgYWzgQ/4HHw3dTc/w308TnC3QS8VyzCJmGTBMPY6dN6wzAhrui7PxtIev2Jhq8CfL9VoSXd9ke
/HLyj7pjdic4Q0T7bmAmTp9Zux01Lb8F4szf8CpoVsAAopSH7ebKrobuRQIviEK0UfwQiX+BLuro
u3l7z5oihM5g729KJ4W7ggWwNFdbLt1T5D+7fkKNKV/H3pjfjU2XbcOymC5arun7YNBrMIR66KtM
g74z/UiDJBAKEUaMXXfScP9gCWGcwPF2XN2rjGdzsMO9zRsNeys0BwYkZdwOAh63aMLyHnRZJM1O
1HQc/mwWpXGlViRbF2qj5qNVdfFDFURb6vZ5VdxM4J7OP6DP9SM8Rs3yhxAm5E/cxoCmIVheqDO1
MWQaFAqldSLh5tZUngj1UX80+wBpVyQZHzwvvWuHdHhJhh648XYCbtwO5dmANdEGEKj4FcWBG11v
rZ9IcN2hzti/eDgVbDpIv56hYWGfrTDR11zhrfqq3xlpmd2OMUtvOfDnwDOPsMS2kAcACzi91Rzo
rHL4pOyoScEfcREv2x3TvBDGX9Gw0TLwAwwB5x5qmpDSAKkAwNNllHCoklXQ79HC+EzvncDUVtwv
ggdqtdimLi1r8tcFXHROMmYm4FDxLM0bm3jb4QAsIb3dZ+eh5tZ6GNLsO9P/3xFRITsQYwvn39aI
2GT+R2mS61/BMJYDCiBYWtzSgXqWtipdfoKcMg8kaa3EwhXvoSq5CCuQ+EIY6/EmklE7azHUBgQZ
ZpUFGp4lGGiSrnOWQfMC2gvUppk44bdQaPoQawCJPFw1AGSuPe6zk1QXHCinEzUBugBKlG6pk4Zj
UPjWVmZB80sFWtxBDN0uE7+ss0x2TK2Epknig6qOdM4EkrhL4LY25AB1hnG3pya0BbPbIR75UcWV
FGclY3ZLcT0yyPu5k2KgtfM4g+JC4DFXsldHBG/8i5BhA6+rlaH7zQXqsSh1x/3cP4aoNlD/pIv+
TsUTwkxv9M/9Kh6QtbcAG/G9VWT6RasG/UJ3SgboErQbZxjTT91wqJ2QTA2d7hCk1Q2F+poHw0Nu
3wLPcTdY4WADnNPIa4pq6dqGAsKamnQp2jrd+9p4gr979ohS1rRGcipBZrxH00C9L3I8xw1Knj5y
HPYgFyFWloqlCQDVPCEFal2W6XEpkx3Fj0mgHaBZ+j5dD5D8kOApHNqqg2FGC9cMiL2t06StTwwQ
3BHFceyiwko0EHExXyisGxxtdLVY90aX4xSKjTCU92kyXT4FYZs6L0Z9tNYSR6vK0nihfp3Z9UHz
zTPrcr2AsrVWn5YLj4rmU1NQkw0lkobGegmjO4qdI9QiX6ZSyNefQTFB7cuNyOLA7TKDFe4ysaF2
rUXopYVpaAwDbGpgpYDTa3sfx5IDQ806t5Ssva/VBfZF+YrZU7ynJg3kLdwzmuCeJik3h33BhedO
ht/NfXAoMUE0nOIDxWsCSveinsdkCShmZPMbjt0o/Gfq+nts8KMnzMp3JcNZMXPanz4D5KmFfcaz
b4gBdOqwu4alk+8nbIJ3+LX3voUjCajRCouZa28MZPBJvQ3ywvvLMTz5mFbptM2wh8WxB6E9l9rK
Ki3vDaoxG3pxSNiRNCiYVn3Bn6BwMd6wSr52Zmc8WTGUq7GPeF3GBke8lkwaT5pRQGLh78h/maci
8XoGIaQOdr5tophjh+MlgkQq2EOQ2aO+ZUCoUWpKSDzD4NCDWBboHzirqcmtr8lNWVXVRtNTuQUI
xT6WWdmD5wTeGoOyy3Pd6N+buvD+bMPCDWLT/MOBwiCQ2Xn44HHrmnX9UyChFuqOWosdg7oEOq+P
4YBCtvv1lsbBcKmPMY3Pk0q/mWcu0z/F0G0ICZDf7/TE17eJzUzTMoBBdyzdBs30C4GhGy0BcSVZ
nxvYw3FDBsdMb0N31hihdj4Nf7fLFNvqQo2PqBPdkbAIT8JhDy6aWxncn+l4Uhvtm66y4USZgKxn
wvcasv1OudLC3sHeUQPvbNWYYrucjCB0E7hxrGl4RYO0knpRCJ23uJ+PUoAO5LfQCsVBybrwqEL1
RDmJfVFChNnBuB1TXswIfrloJC6Ifg82fnCqqw91ZLLT7/8v/5HSsJGdB/CA65bN4HKif3kzG1DJ
0SHEl57fdd30GPpP8ztM+vjqZU7qbaG24Eh3nKA6I7vx/S1Fry7UV45Wb0Ne40qiS54MvHOMF5pL
0g++EcfbsaiRFVOCTbXDoRuDI+DN6HTT8z8npRDnWfXBkO97hcHyDLA9e83PD4VSEKI+UWvV3Cdq
yAjRgM9/iWvV3KWvKYwKUmABvNPARJTN1raRj3T89B5yCv5NVg7S9fH/8y3NYtC2uZSotDblfV9O
z9TfpolYIzuZHUWd5i9OW6z61rO+6bX6hyGnuaMmYxNOsSJ8cQJWHkPQsNc0Xf04lurJfRcHwfzj
KL5K4BJFPy71AHj7/R8WL5IvySqbWZC1dKQuOBDj/9AYirvSMm0wOc9O1buTY67eNXciI7wOaJJC
D30dnP/RhQ/eahbmoQi1Bn2HaCa+OdFVRVCrLwHExN/5hO10foQWebw1gPh6hZz73sI56A/O4K1g
Sb+8i4YKEXmtNL2yVytgd1NQ1nd9EcJywQj29MEB1ZHhWzvhJ0YFpN5hIwEDTTM+UBMqap8m6X60
z7mmuaCnNtvIUxDIXy+1DvC/S50wj073oukv/xa39JUsu0APwbTeUITq3VB53USWyfdlNr1Sa2G8
6jbccAI1iD3XKzwh8hvqWsJo5oTBud/jdwNAIq5sb8huQ06tkp7QqhtU1/iZFXxYl6Cg/5jiOaAG
vnAVWGV1E9hAqv8uwPLK4jA5zjoEFpml+99/qv6BMbS5DjkhQcR+0+Tiy+MiQ/6mGaUenGC8g3qa
24fdMW1j/bkxbVdGrH2043x68CJjHRScPfcjzFiNMvvhRSV7bqrBAVghgw6KmuOkoF1JO65gNovY
sUy9NX5CtJ9XFKASMjENsNzBXHXwZJ7Hrh8/jnn2mg8wO11QoWE+TGsHOsqbpS9xDOsKdTbqWYCi
CTM+h9IAhdb9iiq9XQ+RRmGC94WvTwFrlMyEu2NXsBpEN+ASrNL81nR4hkU9/i0ozFEvaN3mjd8h
F93Di+MF6in6ftKh60yjya9LFLY+L9HqAy2hq4VDk70vQXNYbbN5CV+hI5bfIpbVXxPz/MOChwI/
5daQFkBBBJRaIFSBYyR4OZkwMleYq2XACOL/SMRI9Rn4nIex8V6WAANzR7cMBnWOXw97VhmY1lRM
9RH5JgCvVQq1VQd+6PvgcK/yrfWvTeBR30dFxvin4LoyfzgMYkBRYWabhrFk63uOeHA0DxL/ZvwC
zqR4gEyeeICUwcUWDaQgVRdsNt/jaTCGYsYlasIXan3EZ9hm3MwLllUPi6ARet251erwJ/DCPSHH
jUQDWGvgbw3EE66VulA/r7Ka+qnVi6S4cbpwxRuZbe3eiB/KCceZODJATgBiAzog3l/pCKI+g+2K
1ynzmTS2HwwtlpvY6pCaaG12RIG23aVwQlCPQ6goWGP0jafjfQZDwb/q5C3Io/TPAQ9hV/A6ek5A
WFsnDuS9YO3mHwLL1m5hdfHaFJoNWq8XbVnI7F3eDfZrAgqIlg3xox9Z2n/8yflXBLjUQfkybVMY
luH8U4IlHnpTnzJUqGQnkQYatUurQxgoCRq2GTOpwbcTfcvFa5XGmxn+XLroTkPKf21Aq2jd5+Nz
D1+jPzvHg+8uCv+uU9TrJrK8n2Olv3l+E3wzBuxQgF82H6YQJmN1W8fXSpNi17VDcgqaIjqNAU+R
/AdkMv+PZyHSil8+6OC3cWbjA8jBd8Pm6csHPRa8Q0o0r04maDpnqCPZ+xao1kPj5/7NIIXanevN
o+YgkwtRjOgHg2ldWRYt8mJFtEbNTPsjS4HTN2rgCQ2usTVr6/KaWUW1H0cpYchjlxeQWEygG9rp
YcAT0w1TA6nKCfkqWilocXiAO/efU54GkMYQ8nn0RbHm+C++ZUZv74wu6o5Ixhkgm4Tp1qpbce/F
MAbzAIh9k7Z+FamAdJuh3XbSC/5ykvRHEDDxApsxb0VLhNDlr674JnawdxjGXQ564WqxHNOM8jd9
tXIlo2CKK8IUgFsBuzPwauWqrAIgKoa+ugdGUUyVceeZcXVv4VF+iBl8UmksGEZ5kwzIguFPWTwH
qHQAIj123/F/cC074L5c3Xny9NDG52REGb2W3U+oDX/3SnxOcJwOVxJ1ohto5UerIA3fls1jXncA
IBjxG20lae/4a1cWA3uWQ85/5wfVKi8ZPou/3kU8Bp9oyEvobem4+zS6wbkNWBij6ut7OkaqFgS/
P7VojA6VWT5tTBVJh8qPebU6YqoxmkdjBVr/v3kfq3zMo1WgHuQcnJYPmyocx5Ota8OpyFjiTm1h
zH0+2GewV/37QnFLk+6or0sg6I287r6HwU4JygHWy5MhATe+MzZz3Fj+lMweD8wesnsbTI9dGAQ1
sghodpOT3cdQGVwFcmr21NeoPnwFXMdIi1vqQn6oOIVm/Qe1Wj8CE4DpbAeFO6RDfNhpqMwVXQxK
VtFtjRLjrkWeGAcsledKJnZhNEztVg8AVx/rEF4KKsG1rEF3fgw6ChRRwp0JnscBqXWkE4EFvljQ
FTtB41wcRRXMBJy8i/3x0LQF2xYjCMOxw+HSZDfFYeQ5lH18mVzarHgITPg/JFz6D0sE9aUqAoDi
B4qnC547/7pGZOc3yHo9tSIMf3Ber+1oMF9h/y22vTTFvqj0+KnwsjsKCOCQ5g46kvZZZENLUGvC
NQx2gx+l3qyhDGe+pqFh4UwDuQZsPkBB8ltvi5Rbjl0kmrrphw8psBeySgFBV114Kr5H0CD1/RpB
a4ymyNcAn1c3FbMegBkFnV0PkUKMmuo2Ap5mZQ5c/oA7F1IUEP6VNQh+kMYqYL42vMcWYyDOQ5Pu
w6QaVqONPbmZNHst97U/C9MEUtQrvzVOE6yHTIzXGtyUA6qA5d5wCjjlqUm9mtRATw4+kM29BcAz
/jBx/Jhr6YFllnjtrMTbxWIIthWSjBBPnN7GSbOhbW4Vd1IzX6gbanQaMI2wfoCx1NVJ+lXCS/vO
iDTrrsmFfSxy8bOC8mAEtngFvD60RD0ZyUMA0bdvMZxSDMjtpOZ00HWgkxOYU3xjlfEzTwp+qxVd
jXxBh4yXCoP8ulhzSD8eIOYXYnI2xd3L73fzuvk1kyKhAiHw3XRsYUAL4qtKlyc8+BQaenRqnI6D
S633yokiSDYwN4MCAcpWGxkM8g8r9mK3MmvjmTVg2Pp6PNxyJ4CQHTfrkzd1uCCJsVNG3LeNmcA2
YEKZzUjrJ7NFgRDK8dkKJJP6ye6m7oT6M3Nj1SxtQHEr0Ueuk/nNU8Pa4Qb77heaKrMmu/0/ys5r
yW0cWtdPxCrmcKusltTdUid7blgOY+ac+fTnA+ixPN5T+5xzwyIWAKpbgQTW+kPhBhc5UzEt5eq3
HqKFTOzU0H3Jh+8t1ZxNE4bOphyNAqYJh24OylMfDSS+7m09i+A13duK1Z5VOxlqGORhr617QTPv
ojF7bm0928MEUFYydj/oSf1gtHFJLYmx8vDbWEzXH6tU+Yx7lreK6wiKT9bq4S5MYn9F1VKdWFZO
ymaxkEMY3DhV3G+lK5yUhbxbDMimPMxUVk4KbM57SE74Y6wcZuGuurHGVFVWfq25z5NmXJpCK84u
awcFszgckqAjuIgViLYNxGDLfWP6OcfxO+VQKQn+NR1/5yooSu1CTn4nL7bMYXO4DhxjevTUwHuW
Hag8Rys1yg1AWTezhU+gSnTCQAa3tYfb4lYnYzlsmo2VIZL1W7AbBjh4tkLmQOAZBM4B6P4y9x6S
8coXtt6xo/9fVHLljuT3HYvLOo4FLKrAOiXk/6GIMsCIC4x2ik9OlkE6rEgmk0LO2KeGFVqoeXTr
BDOzUITdc45WU+jNm4VliJ06M/7336X55w4KMUMN/VfVo6Kt4gH7x8IyjiyrJEGGVIijpucJiANf
VQ7y7N7MCmR+mqkkxSZ6udN0O88ta8rrE34KsDYfayyyZet+cO3umkUhdtVilDzEqESu65jybZQZ
ZJoHxS4POZyjVdTjnJJUHgXcVAg/1e2oH7wEbcQSbcSd5FpJH1R5didYmab6zxCh4S97fzuI2BAa
t//9fRNvzh9Lcs9BksQmo6m5FsvRP9+5pvFHeEZt9ZDbrH8t7qXW1rfV4dIImCi7k2Alm20GMtSo
kSE2bNLmrYCG5lgrrxLfHTY1lNYVakXhpYhbCvVGdnLzOrzIEAU4ENyybWfKTU1G9xqWvref9D7f
1lanvOvqBIUaK/mjbCqOmqwSc0J4VfSm+JyUnlu/Vk0539DTPtihq5ANVeG2FNwZZdONvqlY+R3M
sE7XcQNBwkYq+qkAljE5DXSJ2upf+ZGto7BTrnJA0JcN5i5Vf5KdKG+ihpu24072zlqiwdDKIHLn
ygqCYvEBL8/f1RT3d5I04fh2vu5ibuayl73DQ1Sm9S1IcvPFzJ2t5FJwO8MsUiREcAM2TiEEyTUE
ccX8RuHzezyUOF14mKJNkgFbf8Rpbd8kv8iAtb/tfUR+q87Y2G0aChzxe2AbOlioPHwOi4HF1GQE
n4scLskECO4IMDH8rMC31fss/mj6SDuVta6t5XQyB+G6yOqIBVmXvoFB3eF3KDaGSnDoB5+f6wAg
xRxwQpiVzD900ZCiII4W9aIHpDXJZ3cqs4cF64/GXrSKbTde1YpX7iGnTIAKzKuKZetNnQL9WWnH
v2QYy7J+Z0YpvDAh7dln9tWIgohFK6PCbvxrEJOdzOx38lpdOO19ks7ssQT7qknNtSLMxkPhR663
G9PkyyQbqGSnG3Po671sKs2UX4C5viWqjUfR2ClfhsFoz76wOu80dWvZqGrPU8zuWPCoqzIqHu1Y
u6Esxq/fd5VNT7n2mggKtuoVcv8zH70hhy7UlP1+GnA8idzpUbGUHL32aDSRzRze/dkan+VBwRby
uUjsA75K7nkZlkUGAPk2nLbpiP9RYURWFLD4r94d9ru73McoCntd+/NQR38XXpxcMVbBVQTuy8oc
G+ezqSLlFpiIpLZG2r64UfOMk6DzOfI11FBqvztmY9Qjx/wmLxPFhbdXDHvcyWZg8O57mvvWAiY7
JY6JH8YEcy3kRrkieeBpZIIrbzd4+belGbRliOckWg3Fqg1a7ah1IYy8NJx4RCN/aHS9d4h8f17j
qaq9uk2oXvTC+yxb5ui1L2H5psSMlBF+dmccMfQnOdkyU2uV5tX8sAzPrBpLvX5tUmTdqljG30pB
ldAgodSo1l9kSLWD8ZyrxSvpMBVB6kQLtnKCZ1fYTTrmezBZ/YqsAa8S5NFTqc/UrFIkkmWHUwTG
0wTd90ltjN87dDFDUTCj+mPGvaMWl0qEqnITl1vdq8PuiBHUPkwcdxeUcfFYFOr/OIt/9Y522vNm
F3ZymYBdr1nCk+P3m3eYBzhsVTr6I0kdnMjZUwIjrckHnGjslMrwu6P8DZnb/zukLtD3yc85RoHm
LZW5gEVcbeKH2jDHclUsw8z7nKRNvvVT4z8MPunh1qWcg5Ctc1Tc2oYDhsFqI0xTWjdEo9geP+4j
zDKwr2rk/zmituZ+Cz7+Rz3iSxTqAyYelum0u64hKeJo0wuIPe0pgfRy6ewaZ5jOUj83QcOdpyuH
y8Su6MXw52elz9Fb9/Npa+MlcwgHmt4GZ53xs64Y8dFFBAb1eyaz+bqikx68DMr4PIDE2KWN0cE3
8uyXQOMjrxzL+G6nF/k2pQ1ANdYK1lvmhXiEDSN7uFBtTxSjNtM4HWq+PezvyIL24tBgcYZxq/Us
Q15XFRtguM1eZjoBoU2nyUF+2hq0b47nxFsT9OBq4R8XxmG0hbnZCDdZ1Uh3OOQmDwtV2UfaGomB
g+UhvwVQHymWX1YgS7sLRoHWFc4huFnCaDKGdNe2c8PfM8TzO1xL4A8CJqX4Nw2T1Vcpx5cbL3o3
/WxE9Ys/1MIZTdWrr2UzGBWORU46v0ddUb7nGfwdqzPCC8w646Mu0GwKzPc+t8ZHu0dbT4YdxM1R
nUmy3WAMI391iLeIwS3OLqfpMcs1fQPNLd7Ipili8kweWnN6HhLPO6ppJLxwRG/oZv5DHUQPS6yG
0na04AgfNN/SWP2yl45C/bWlVvDaKUNGhcDrdmobQ7qyUeQSAxqswDcO7OhzAVvmuYfTO44xT2Ol
6l6GbOi28NTYKHf+eNB0JxJyasMZ8omKV11bXKtGwc4AX6R39DoznvMYtc+CoBc3OeZywL9cM4t/
BKnyrqCS+9lM43SdpQWrr2n0AU2xaIiScmA9qCgHYCr9q9rAex2UxNrIXgTachzno2QlexOl8m5B
T2JLTO3FIXSM5z6gwoEoy4C/LFncjtvWJUmtU9rXyW0S9sCmArG1alATkM2lw8XlXE6QMXnQZwRq
qAE9ytaY4kLoakO0om6JfCUABpL5QfWaaibCHxBM/XLWD05e4EQrCKam1v5dWB9aaPkvbm572wxJ
jjOJKP+BjQM+2bVmXcFb1muzKJq/4rw74/9i/tDgyXR1Fn4bAOmvFDMwH7TI/mYprfXifC1Y4r7I
cy8Y0jWQ/+zoiK4+Godj1BYI2YlmOajdWu2UETF3PLwGR+/XZck+9L4Ilgtes+5wZnORjgxy+M1B
CU0c7+WfZxGxAcgpAIMYWK08u4/7d29k1ubKDPtm71SNeWhT5enu7SPPpI+PtPVBPsw41o51CDJs
06K6BsM51nDGEiP7V7v3G2fbGLy2h93q7F1cqKYXb2DXDV07uNjJXDSbCNH3Y207F7xEvml+XH+M
1vxqtGrxUvB+nxIWbptFi59viTpwu59bjTpspoUbLGHj4wAMYQ2oJfD4GhThX2YHYfZtrPQvs+O3
7QvKtLg6eV2GdjzVeyOY2sNcusYKDXHQ850BVgsnGgO5N7qXVO09Js2D5Bw5Rl7CjTBBC4QReRXb
QPEFqtyrqEIbFkQCw7XCg40L3ab2M/OUtZtMeB2V4o7WiRvYH03ZcY+VIzDWXOuPDV7uCPAOypsH
GFzaDlgN6qJ9ZAQPA5iye9yf0CS9x90wP8i37D7es5BCabg1C4VDqVwY+AhnuNVwlCGpY/grPlKA
PcqQjmTTThU5JaR6YpIPbYABj55cNUv/0sdT9RnTvnRbp0F9TGTWqdkNKfYVrImzB1dR580oRrFJ
jlcjrJ+6RujaqrWSdLeWPHdp/IVMGMqJNZsLVQJbx9ZYaVnYnyReXvbKJh8Keqti8L03FYMnMdcQ
GHzZHPy6Xft8Hmu5MI2bBvXHJKQaJtapM/WWk1yYymahgjy3j4uiEEqN6arIM++UBiTj6gIBlKhC
CAIpSes0i4NsykOZV+Wqnbx5mwI3qFf3HjlQTkkDHrlxVpisDI1SrdlzYTj7YYH8uSiesnJAg27s
jCWjxCbA8LyYURxDgw2Mm21TDBcYhT5q4gcBAtrIUainVJsyrp5x28nG67JUSlRX2HPN+aUkTb6F
u6i/AuBqV6rSe9+6MF3bPM1+GOCz1NIcP7cdtpljY8VXyu7jHtpKh1F08QWvZItEOSLjAMiwiJvO
tjpFX6toGjZUK4RIcFTi+fPPgKY8R/EQf53N5l8D9OQ2zjZ3Fc/LEbko8tcw6Z/kt1I1EO7+j7jW
I0/C96Y4NToflBgvv/Wa0nSb0OVJU/ju3OhQytzoPCjDiewzes+i4CMrQSJkpAX0fOkB9as5C3hW
YjXe4yL91GVdfhn9jC0MtdSv6OyuVIHmg5jcggrsipdOUYY9TPLu6JVBfpiCzIY9b9U2lnutZloP
pZv//mTX02GXN6p+uj/s5bM/YQOEHmzxLuNGYPzz2IdKq695lKdbeaXcSStuwOa0kvcfd+5Z3uFY
ur1Xjv6IyRuR/WucbMrBf8ZYYqIrA9+5APx0nCvlCwvR5mnRpMhEbDLc/4wNQm/lLmoRV4W6942X
Pueb07te/LVloQrWzf5uTSMSOePsvQR2m+zNRBApbd18QpR7XltuebR6y3jOwPFs8qlqn+FA8xS1
EyRWEJd8AMKjsCWdkiclhZlQwA15RQTIQep3av9qC/1aR2IJrVk/1yR5E5w6s4+/dhP/WRgOzts4
p++jb+KHMabdXkLkwxbZ9wZnn71cGcqm7JVrw3tTAuib2Ps5+P9r7v3K8oXuc8N//xnydXkL3cdl
4dmQNAT816DWI2ATQCtwszT1Mb9AHfsDSbFALkYyO2tQ2ONGojI8sC+nyWwPTaNYr7NGyqzqyuts
TdZrY6MWk7veeO5EZzwj+dO3s3qQTcRzuUmP5biVg70+MI+mX2K5I+ZqQ+Zd0pY7uGi1ce7eUn9c
yZnypYRF8wA/96f3sO28emI7H1js5OWZm9pfyt5MH5y+ZNdvqbWyTSrFW/syC2AbyXTBXG/X9Kr1
AG7JWmdWA/dPrLwyx7Ah7ebFRbGb6H3gr+pd1EFIydnHNLE3y7vHw/7aTIMNByjgZmg4jv0Q+rxC
os/xS160wXpwnWhblG7Zk8hkZOpdTBtZhTIY9+jLJ8+4DTQbrEPzd6p0hVC6qL4hr7obAKFAJOmi
jQMI9XvhjdgchXryEVdKsLHwq30enT7ci6LFadCM6CSv6fb4ejeK55xzP4FjbZN1Gt1OP2oVmRwq
7fMLZIQKiQ5+MBo2maFeDNfMm/211WonB6mOR7PCyU3XyxLbF3Jf0sVNHjQTg1XBBlPCsnrzEvtY
90F+lSz0QcUXCIbVVTLNB81c+lCsrXZRC6cDabhgm9pWdpoDU7/atpGvZJGu9tzv8Jf8m9EE5YPj
DFST3bb8omgIqFP+UxsIOqjqXI2i1ZafFIoSrENFU37xZXOaVJri8Xtvyp8UpkPuRg3balfEmGYL
oKV0Rqwi++ob6NTdfRJ5NsHAmcLz4s4ohoqQBrMI0q/3c6IIyYmkDMunWoveOgWCn23XQ7jWmyLe
syf7VzviLrFSeqpnSrzPm4n8Wz79PPkV+f1EKVQvZsmMDIA5X0jBYv2ggwRT1OBR/rnyr5Eh8sCP
gVxD+hojRPP+P2KfQ8LLDTzqfqiQzRWCnGQynQ0Glva2DVCCngcN2zk9nTekZKxhmWwK6GkT19s5
6IflFeVFRaiGk76M+hWSE+9vUBhVWxkKxcdUKSpo12pcs90yPnhEYHlIdvAgm4hUvZHFs599nB4h
8KY7GUbfPTptUigzT62tib82uc0A424T99YDYCBXWHAmN3lIUVJcd7BzdvcYkPvnKMwdYL/MysO4
eNJG0iD8DAA/h7qyHikk7LNqDF887HGfECwUaTIoFjLn0xXpFYY1X/i5bA6Z4K9KEmvnjD9jd5qr
Edckp0bpzdSw1DEU3DZmErSUOOrPbfws01D1mFlLOBvT+jN8bxmWo0nmuTIFoEJnjjTteyN4zl2J
hbFaNyclULIv0Gc8UmXTiMRaw2fHLvxSel744BVRdjAje36qHLXfmMgxvjcCQtUrlv2oq8kP+Fjm
44QoHwkx39nLZp/5KIUHiqIe9cF9MSeqe7JDHmbfTDdpor66hTdfvTpZIxmdsNFEoBU2auU9LDtI
bfD2vWW5y5YRp6dgs2RC2M/sJHBWSxzvYGPJu5JNebDT+WfsDlkP8/pnTEJ2yXkjKp104aFWTQt8
IkX/yrPimzz4arxBHFB9WloKollNaF5lC+u75NYOpGjHAaOse8zI0Y+p+BmkVEV3UdxizSsO0Nd/
nvWQ7oPIukQmyB1EMujUIc3tXQ/nifvY1Ivo7ksKAbm4lGXG4zodUrGSFXJmeZ6O5xiKUCnU0KbG
GDCnb8ovsVkFR6lh1hQl47IwV7dOBDJPBpNksne9VWkHz4nig1myaNFmtX5x+6J+GfFtN0o0dVK2
Sy9GxBbMJ1m3lZ2V46Nsoipb2SknAUCO1lZjREc5AtFGA/FRsXr5dcnM9d/1ETy7LV5AES/Kx3Mu
qhxOsB6pKwexgE0VtrWzrkiRn5wm6NqzoYTpyc3xf6WaSlQeZFBOMooS8p3j50lyAEmiHlMEmjNY
kGm0q6Os3UYmRqqzSe0xsfy/y8z6sEwVJKk12huljIPHNlBRIusdMlyu0t/cLARo2JLPsIdy3QnK
hzk5H3qbFx9VBT1QTsrNg01ydDJgZTVYET3HI7UIeVA7fneFimInEdlnsqvcZikKOC5Jg9+GaiNW
xUWtPd4vEaaBtw2dAYqaGOsHFiBpLcOkAzDzS9EjiCkQoGM6/tb61SfhoJNufmcZxKq+4+fTJL3+
Cpd5Rtd3ii8j/mIPs1IglWYqw9Uqom6tZXX+V6bp50INtB8qKAWImdZXFTbYCt4xQLkoTXdzFRfo
v/fdKegGYxd3ACnH2g3XnqkPXxqrPPiOPb9hAfHh9G63LmrWXuSerReziOMHjPKQ3hNNeWiTq+sp
+k027uODUjFfdDE+0shOyN7Z8F4aXc0uoKm3c5P4T6ZQ1rMKABNaGmK+KppSPK+ifjNgiP0kQ34K
yKyJs5BahvAc/Y/eSvQuhlLi6s3cU8kvmi8padtdnQAKzerpk5fN+nfMLR5KstmfC4AtKxcIzcqg
7HmonR7twbx+SzLfeA6UKnmtA/xBRbjB/vyk+P2wtuvI+HBD29+Q67N4HMB1ptZUsVQBgvwhLaIy
rR640+buQTpJWemnohycj1rJtQd+TKA4hcFUNWAun7Vu88Td0ryCgf6wrfITHuwfnpnMnwobQgIC
/7fOB1YBLft7hU/OJ290MnxiYVn3Rdis0sxod3P/mOmhfZN3V4q9aKyYtX6QzcwJQhTCZ3M1GKH1
UhS29cL4fNhR064uic4a9qHp02yTNE280lMwuPKfVEvYCgpAsL18C0oSoquqy9VHyxrU92h+lGGq
mD76Q0yCwrNzeIAO086bz+yonyu9h/OJMF3+bJrVtHLYBh1SmDeQZlyI72KM4ESscTCwFsXiSIlt
yFjqsL9D0nkz3FMX/gS0B/pYHpfCTG3XfCPAWaCoFX2dYwUyU6AUt9KjVJeZlLFkhjlYKX4efE0V
fr1YfuoPpDLrm5wY6NQbnTyPjk3t1rcbGX2qUaIuBZDGOEDPB2Urq1BmNXirlnXVwbZm62qFO0vy
bMySZJrfX5Z8XEmzMKfhInezs92Zm3KeJ1ifWYEhFwd5xmY5WUdGZGzvsQqI9G+9llOQ+BEz7h1y
sJzriF7ZIQ8UGH6Ou/fer6za4dHoSaJExfDJ1Tt+QX6M61RgAqOK6zh6afxqOCeluTZrrVspmVkv
gPRsNs0VYotUJwQ+3ald9PpEr7x3yea9Vw7+f5iL/Cb4snsVNeTm3qUg1ly54wpRLlkPwKR3srwq
x3WuqxwHPJNlC5uSBFun5hrnwrakzDPUmmd3XC9WyK6KqkiCr049W8ZjXlD2STsFC5Ymc/5hu0ji
y9hR4nMLKv/KaPnjcSycGtpO0ZOlGePkXSKZmmxuMW8HsyibXlfw7S1b96ShL7sgnho9w/g3baeD
rtVYXbbl51LPMWPAUGRlu1p5k0VlXF2NFVgdqIIilYcFrb3zBpa6spefzTFqKKVIqU/H0LtNjk/D
Wmp9ypgvRD7lwRVnkW3Gh8YxrtNU+aRuPPSUS/up8zOPDRtkn3u86vWq38mgr47FLvG1ZH4f9eKp
yysfKWYUwY2A+2Ppa2edrcCLW+MJjE8SqgumSUkhUCw4LX50kWwRWJ3Z3hFgKckIuTNIyqZ6EL/P
s+VU+cF0+2j1R4JY5pBlrHDdT1S34v09t3wfO7YWkEKSlxuw3f3TEDo/E94+y/Gnmk9j+b05LJGs
nR13DjkB/HQtYf5Sl+rblJTdta3V8toM7bsMlyS0N3AhDnE3IZentkb20rhB/+wV6c6WOsNxiHZ1
MTm2qLXyvOOuuK/tqN1oHbtERGIdyzl+yhAIequLmDUO9+Mo80ZckjMDLW+abcatcIRhftEoe6Bs
i55fUlTRpVSLdamN0H3VMguePN1RHkt/enOB8xzvIYQQgyffcfoNP9RhI4fJXtlhDDMLb214M4Hs
gDQRg+WQAVUj+TJyLMiNgEwpBzYN1qqzUwu6Ic1lWiPahej5Lfjrj5QXzfnqdQjs2EnpnkpbcU5z
2jqnqzy9B2Xzv2J/DDEtW+dHibrXvcP9del77I/rsUIfD+zqz1Hv+CuUhc2fUsdLxilVzQxFBG8r
c0pLbEk3yfFhZJhL1xKU7B45h3r9NhRCycuce8bq/jqkuqcdAt7qqulHjVXMEOwhHNg3bpGwcsq6
+wZajcwS60obCRK1mjEp8tEubYvcuESNloGdZF1YV2XwATXsoGizBeyvTF8zPd5IyNOcpf7F5Ba0
ks16MrxDnJGLls2xapNt1XtsZgQ+Ku+ziURPbJ+TOnQeAgxEtwHiaCd5cFUExQMnS/CzpWOwA2RE
ZHA5XQalKWl/eeqMU3VCzODn9KXb7bSdPhbBhoevCSXqn42T03bJBqLQvJPbJNnR6c2tgXt9lqEw
CUygv/b6PqkdWADJC81meI2AopzlUzGISWKgmpatFVPUsO7tTtarZLtMCwpiuEs8snnZyARxWHfT
Xsbv+WI5FvXJbC0v/cf1ZU3MrWNy4JTr92RmNXYPVb0LoXuT4Egs7Tgr3o+xrqbnJdY4SOmFSoo6
PhgEeZis+TEUHpdxXSKFkMqjZY3JOsm8djsIHYUlyM0NSQVx0LN2HZKCPsnWMnEZqOMS2GvuF9kK
IkAhRtYH6zYnPXJp8LJc1YFrbTPbicJt1NujbW1MFUXifwMLJJgg5wn+MKg18lHU6H4bkutKcSgs
7Qcw52mPD5C/r7lpv6NC8hB0TvhVRahlHerV8Kj6Y/BoTP249pIq+kpd/AD9P/8osiImZ+M925of
sgZCKArndO/ZUCIqLIP3KkNTf2gLL3mVESfJHgEITE+yCzB4t+qHTD3JTktlV50l2IbJ3say6x1G
B/NW9moN/hQVOohr2VtxgzrjLRuulgsbRyATpe9c53FUtqOdNWdYLriGBOZz2ZfjCdEW9I3A0Z5H
VxiHynZfcblaFC55HO4TJQG2gg2lupdtV2VXaxVGaSAHTO7OQOlnVZPaP05uZ73naJOvFL7kAFlo
xn13yAN1vCl8MG98WKxgCddRPD05Y/GJZKH1nniN99DFoNFkZxhm6b6sWmsrm1HXlZsgUpOjGyIl
l8Qx20U12SUYtm8lJqVFG+QRPW3wLeBVAkHp88PpvW474XpddSczajBogy//GwteNNklrgFS1qd7
3A6lTJ3orbIw2c4gr1ln/zM3663yaKjjqQcZTvUm6qafp72bTBQKx/YAjOwoWy1M5eK4jGGVelrS
2MbcjbvADpqr7ybxvi17NvBNQDLz3gYdYTz6nrFWROVcls/lITPS+AFn4/29rC7jXWr567IP/M1M
wuGpBdNsDuy91hE2gQ+BiddB0un+VR5c3Te2RVOam+hXLExJwfdNrR7kENnRVuFD3M9U6cWwOC7s
Q5e1f6NZtQ06U73JgxKws8YZMwNE4c7ZelL8/UjZ7lH2+pXlHR0t6Vf3GW0KuAz9A7SMq0S7DRMk
3KHotnGgx6co1t7kmuxOuf6NbS2D3JfOThY3hz/GWZ3lbsF7VCu18Ejf6O5YbWol1dd3VWUAePR0
uvNpAVoXuAseK9NznxzhaFFHIfv82RzWlmjKmOx13fAHFMHieI+TuIP/E3trOYCHLeUNdXxEyUxj
n5qXj7nSpA9DrbZswdvkZifILo9lN39Vp3CTF6P/t5dNb56WW09DPxlruXGTC0MdaNkmNntUAlSg
pfeOY0h59nmqvLMG4IQElWcdzHYwH7E58jaTm/dvKQXn1Yhu2zcNnTSAu2ieoJ+4p8refO0UHdPc
LhtflS7C57WGWGjGVoM7WDijociyK0a5UCJtrZJ3Ez2sJZWAngWS/8i2rUHwjFQIQJkPR90v1fzB
VY1u7WosvTq0mPMHU6951g5U0NXxk2yEPKHOQxM5qyojlYN6pd4CMsfuMS/7ls1F7nfrrI0BJIng
WMGw3Kj303oonJM8yCA8i4NfRcpBhparydNl4nIakBDTo/liIzRZr367mJXhB9iNYb3RRRYWAbd+
HfAk28pUrIzJsyjDp08fx3Urc7dLyrZOv+mxjla01Q1bZ2ymz24XoJAb5t94PgTrMnXTZ9B/yek/
RoxOGqz1ZEyfBeny5OuzvdarNn8cEVx4rutU4aFmBKCnaMqDOqIxpCXGTY9icwnJ+Nz7K13zyDf/
ipN0H1cwJLqDHFEVyaOeCH8iIUw/JhdLHZJFoF5G5MFNZ1tYlms7m++it0FA1thTuilXc56P3qbN
xr+WTU+MSDismJIVlsmZLIAowX+07X7yt8uCpGMLt0la/23icbA8WvCBLrPN8pTJPJSNx+57qOJ+
2yN4sNJU1pdAjY78dI0H1ke1sZH7dO5pR1XENGUOtNU9K6AzmDuX8XDf7M9yiJghrxIZWWUseYRf
V75v+/99peUlDAUWqc5LF2WGkTRPfR1kDkp7YfpoDFiNIV/ULE99OE4PatVb7yH+Knu17/S916fR
R+8kx25yUYfSq6vh2/pjlGSfluRkP+iPsRH/1sp5Dk5U9Q6GF/RwfCu0yGMzbLYq7nqrWnpeJ6VR
naf8acE9jI619qOZZWVlduE65X6xtLHLot396l8wEZal/xwvERMQnopnX390DXPGPUAe5f5YbpfN
MPf2SHm/ylDXYWhOeSTnLUF6NQJ0imYFBFz5h9xjsikhFzKGbwRaWL8wGlZrGysZk3/Afa7TdGit
SWuu2cd5oq3mcp+k0bCTe0SQ8X9lswsAnn/sFpTeNZtSMMoLMqPQ2WbXQA8kH6Ei7XmACCg4fYDG
tFnTH0EVXwfRkqFJ+R64vnKTDW7yYJPmolzoD2mYmJuwzpK9InRZaq0/u3NM+h7dzN8eEIgsWpcY
k1H5HLg/OAIPHTl74C72R0fb3GIkVQeeO7fCTO3r6JrPodNHn2h12LxMpFJaL/pkFxYP4Lxxz0IJ
9yM7FkUUfaqURjtHrU6dTMzpoxYaQxSoB9lLSZ8nJ1f2y9eljtY6g5lcnOYTHo7KHqtT7dUy+s9A
2bJv/Ez+GgCKvM5QXA9+H844bnRfcrEC0/y0WI0tu2+5IOuowiSOZt4AgTmv3USiX6zaLB/WdhK5
n+Uc9NmMh8GZm2XVpldhuDdaz11WbWTWkP8s9fLI7Tdg+dfBtUL9ly81CINuYF0wBqQwW4FVyKI8
eUS/+70XLT9F/FFPUrSplFysjap9ZBbhVXamSMOuiqKuz7KZkA5fD/gaHuSFDEcZhH0YTLS8wO8y
BRUib4c6y+1VMDp4X/26uUJeU3eKSzXpfhc1qrA+R3z6ILLM53vcKVxqrI11kSF5l256w9nwjC8u
4Vx9yeLc2IM7KC4sg5KEPS9eG6NufsgRvujwpenyyEZxw6rKWYd9+sVnc7BfOuRAeegTtr1B7Hwg
FYt66HIFOTkIiy+hkzakhDPgzEEG2V/HM/xY+YDVwbuKTZtv5tcBmiT+kGKfOJrptQa5w3Kekrrr
UZT2KveEyjlGz40wZVxOAQyUW2UcmdEFBTp3HDrp2XgfM+l4nzoRzy63T0+1q85P+MR4ey/LskPR
pPWr50xfkLvLvoXG/KmeWuxEQd0L4MBvA6RMTVWOn/w0zW+DlyXb3DEx1BAHeTbB6UQtXIvCC4zC
eMr6M+SqAPeB79QPyETn4yctV6qt64MXNTW+P4VTJhtFS/UvHsyAstTi71ghg/D0Su1KciA52oWK
FHuulGQSlB+61/nPWNJT43GC9wAl0xcgx+nZahF9V2MdFWJ2rUnjPzZIZnL/GqzxgULgo4whO4W1
46+D0w3nqKvw//sVksNaT2k2XoGot+wwkOmBTLG3za7CZCpPvqXRlx6nie9aJX5lox+/KBo1igBb
jaNG+eMZ1wlUw1xw1pXdX3DZKl9g3B89cdPIMXg56igIbGSTtHuNsqOPv7forfovcdxP7zkaBxef
UzhohCEZ4HiCWc5ejkIK7sM2eu05TGwWEM784cdlT9FG6VDK4YyKQ7+cIfzwMaiusZNxS6rj34d4
uA6VK6WY+lMWDsmpi7IVBKXyUEnBatTbrBUM8X+1c9IKm6j/P5Sd13LcyJKGnwgR8Oa2LdvQU6Sk
G4TMDLz3ePr9kM1hc7RnN3ZvEKiqLJBNooGqzN8APe4GE5p/72krwXSGRjifLGtBwy/w0GtT4KES
LKNVFhisc6Ivwm+PMUaIWa6xpYVUngxTf/ALcu8yKIfwnwhpmaixHWxDfY8I07a7ScYY+FEw/3ST
ajg5ttU8KWFv3qmRte8WZ3npAgpQ76rSbjfXvmVS2dmbvnnTF7uB3uy+kcJJHyD22y9Zk+MNje1A
quQIiGKIs1Za03gzYc5t9XCEIRlqzj4uxmbHN7NASaYNd5qK3t3Fwi+AroHXyNK7ZCZAIBMkDqxy
FsMzsLEC2dcxbm4jgqWvyP/Meyw0h600i+WRXGVWe5CmXYF3QMVtursEu9MqJBv+Aushepo65aj5
ffBWswM58/iyVp4/32hV/8s3EgVPD/iP3eSpG6Xw/L0QHnslQlVLmgsdUprjrBmrWVdxgjuVVfp0
XXDJGYLmuJ4M1ryTBZwpXoXXkYjUAbVxijlpHea7rsi1U5Vt5jkYfti+P255qrTHIkaBxEujv2Wx
ZhpIIKtR4D6WKTAtzMDibd6zUK9xHHHJOqix+tpZmXandChACv7FpiS/H9ycup2AZsoEwblp8M/S
ZJLdl+4u8huoAsuOTAkV4y5G/Uha102av9iLFhZLpkvfUliLtRHWCBVEHznlgx1YvMsF3DEkGxPz
hgs5wPaUfK3bQXjoqh8lenH7EnukW0Wt/RlXIE7Jl7frvu7TbZcYyq306YWBa0xJ3e8GjYG39+YS
fY1RnGRrZ91wwjIz2LlO0ENX6zBE8koynXKqksIChs2hX0b+U9/QUXFIzenpj9hSriKdfnYuq9oF
mo9BL0YTlEUmlex6FidnW8e5MNaP5ZLqd60Kx7Xesc6xnuQPZT6sqnyY7qSVSpdS6FvbKoON9LXe
tGSRel6FHXnbogmq0yiJ2mtbOpNg5jPJ6SUoqo01T5cWGDxzAg3Kzwpk4fs1pLNKdhW28fdl5yir
ssCoWvbb8g/U9aQ6U5I5yrZc+kmkDYixO95KXvaYfuZ4RZ6vL2/pvja7oMs3AVpV6+vA5X0fIrz0
D7jZM/No21Xq+CegPFqA6NfDBXR+QZkL/jypS26IZSJYXzOnbtaH8TZlg+0UK2ewJqT6kmj7ecEq
q9Y+AQdZp260leb14KBBoji9f1JRHHBWWZJbR7WMn+YwqW8xJGKvq47LDnd88LT2tzY57uHqI9Mq
+H6kDlq7EgZGf3pIGtPBFuV95jzY/cEE5uXttcJNvgU2ZuwgE4ttErCMcfzwLc9cbQ+EwN77g2O+
Kn56FORixgJsDegBIx57TO6mEWMtESRRk+TAwnfeKmGc7N24b0+dMavrdnLGr2HDQhdS3nAaFL3/
ilmDpRQveHLsSz0aHrwR/utCrU0UMqv5AG5Y+Lizpz0MRV48Lb5cvKrTmechoq+vitf+RJCs3aN6
UO/FXOBs2t3w3V469aqp92Is8E06sxHrncqHX6sNVnsLI1qBKVdW35BGalj8AvAJx7b+Yrfq7gJ6
QAx+P6iRcWlWeXFyujp+hn9zqSFk7HrQ3DKPUjGI7cp/dO6u5YWxMfsjS4wY3DRv4TXMA/xcC7fe
SnxjmCMm0GJlFVEBwszCPs4kfK8FUjm77gelkCrNaknxhGiaCkbs+iN1brkN4CIVVDOVDxlY8GH+
AhSTLtL82r0VhJvrJIGYyYV6nBU2ugBdE5c9URUOTfLqB0HwBOXj8u4O52kXgxe8l9d2XRnd3gkC
b315py8v+/h/iJCVQDUW6ZlFw/kCN87rH27pTQ/dpKdPU5I9SrdNBWnfYlK3Gwo0Lxb2+kYEPKZF
aBuqi9FhjdPHgEqkZ16ETZQGrwvpy3h5566m3ibB+BosZE3Xj6JtXmX6QQW6+bXrb+cOtmathN1N
iRbxTpqF1Z+rJI9e9AkzMy+zYDEvszvQwHBe1PquYxX1tFy1DL/ldZslvwce0btSqcubNnBYX8L2
24tfY+f0KuKmyFNJ0xyL8lFv8egpHbjbwIyeXEw87sTNsbXa0yBkEvRCDSxd8DCxPXc8FDGbREvn
1ZvqU7qtlib6HNNJ7+J6JaNapcZPJZszGZRDHSOrw879XlrcCOBpEc7SZwOP6jadTqnjG3duVZJy
CyvYV0X8t3RZ+gwawZYBK/uG+2l4mPD1wd9BeQmCqKi+wOOu1v6+7MrpO+Draj90Zrc3EqP77u8D
3qLfqWVV+1lF7k56SWgF/V8zwtZ26XjNrmgj5xE2L2Kwfh08xGlR3lhRAaxQ5c+P1fxwRtmJJfyY
BLumUeELLgO93QxnOQNwAOdA2pfTyq6PqaPHB1sfApTml9nXOahaGNniUDCEsfOodsZvQdQ4iZ+v
XDdAlMyt8xPP2WArGBzL3RnuUPwAPK1tY8sojg0A0mNvobONbjhyvguAHAnYVRtV9c+x1UeISql/
P5mjiau5n+9hzRjPElt2d36Hh6SvWrgZJJl71jIbi85sWGPdMZ4tdCvOxnKwZ7Sdd43rtyugfUBz
Wits7lIP9zctZHnTW/3Yo2EBMU318KxT5lQ/s2a3kVxQQAI4zYkFPkZdMmCUU3OyloNfG8eI/OQ+
8sl+rV2/jk+FMmsudmecWn7YooVZJ/VN06PQio/qiRw14jZyanlpx8trrtsDpdBP2XtDc7rTpOmr
Sxo/WXwSQ60koy+nH8NXj0Rq8mwjpZ3CWcyCGQkyzwxvgEN8zQyrwsjknwO73GZcSXvyKNumPRUb
q/8cgrlzfZlRtVO2dmPWlp+mXa8FByvbZdQROidFvy0GEIwIHEBwo8KQ1EyKg4BsOsksp16W30ig
dPoLfPgC0VmiVdXND8aSqZZROQxDl9/UyMesZEAPrUMN0Ps4qWp/NywHNzBiMuqlt00R8Li7DsiZ
HxbHpGG3KoNhqGBpuIS1qmKfLAUNhqUl/RIvzU7jHTUHiFBJUwbcKuRrGULzq0G83cPxf8VfAqW9
pg7v5SD9uQU5usQ/CKzcvwdUtbixkhKb42VAguXMiMvszsrvcjzbzMug9DtTfgPfE3PC1Lj5I48r
W4i0U7+mVCRupCWH656jC6av2OC5+7Ekg/BielG2vmRS8Id9dBsn2QSzFd0pSRmcE9cvt6TE5q98
zY9u40e/tY4tE2DR4oUiKsaGcRNjCjDpj5036isJQQSULIw2/5CrkYit1+3sF/sicLQN6kvKF22O
cR5vuvh3FVprqNFUaFpgVPjdGj/MDBB8ZRvKM5oT2A4U9URCRDUOyujxaiyN7D5Vi3mBLx6CkPVe
nGvuSSgh7SRQwehzs3NrYCjLXk2CofF9bs61Nq6q1OqPSGNp68CCJ4Zt3FrYKgAP2d9YXfhi+0G0
D4DBHHk8REc9oLo4jRnloK47WTYGtcZykDNX67NTOrPJz5Phrur6934ZrDsj3dUqtQtpXkdlfqCh
G9BQi95dR69X+fiBNdvNjnX5s21jMdM4bXfAAyP4VteoWCTDW8Zr/OR3jb2WbotnBWsIr76FEWy9
ADfZW4sEjDfiSAMQHFTXMttNoxelVcOnpkLrwnTwT3WWMKtALMGdwnvJh0hy45oZ+T/0SUiuz8rB
KW0UjUmlXPIkQ/cYzrFGJQ0aidVwQxfjkYoOa247Zs3IGiDd/ZFM1gt3naSddnvtz1NE9pbqpKzg
A0vZUbyrjnMSd9XGTWrnpgjd2z5JAZnDR4UXVS+8qLxDT9FKy3F3idQtGw27EQkM1DKnh8puH0nm
tCehdskhz/Nkq+Pdu7lyvqghZ2cT0w6ZdCF6FUw1l6nSd52qYe6wiROeAezP3qfJ6DVu+amtWt6U
SM6chFNX+iHStHFS3kqz/mgK8SjxkvdRaX4aXTjD4qZznSvBamYXt8JSugYnWtltZ3Xi0y3ewC5L
YqUPt95iAGxtPjXCPb5NGIO7MSU6Eg9s3xNTO10PcxPqn5v8FiAEPmKygpQR9u+/ZhlQ5z7a5E3l
QAhUqVE8hvroH00YzBt0QKbvcTDcqh1C001c13vZqv6xc5XNb7ggmWRUDnaTpdu29VBd+xjoZat8
bUugTG5rA4kY0LYIVSI6UC8+a9jW+TdsIh6lJf1iuibNa0RvtI/TCOZhdR2QOGXW/ZveGh8/GbZJ
SDVh2BqmzoFs0Iug1e0Ft87rji9Gk7Qk4miSscV+1qlepCUHpBkpjcwYZcustmjD2+Ua1wi5Brog
79eQiOUa159yvcb1pyzXgJzinKbS/EvNteDFS90vNiCIW1zhwpeogmA/9XO1k8EIrOwJmxB8kZZR
6VNAahbUNp6ky2OXu57TaD70S0SN+h0ZM2C5MlqFRfNQLaaHH9PhhuwbC3rgwtJOq61v5eHfyERQ
d8LC/FWNNZMidaveFcpUsu3yJkBG5XzPl5FKrJdpb/E8f/NIGR5NpECqn00AyTCl2m04b25hkt5y
/el7ZVDFn6cEl3U0T9s5Rk1sHpDqod9RfPrTpjypyIJwS6MZoBl+vhNMWBrD+zQ0DedcwZiRB/tX
W8Zde/DWgi0z8+ApNJ14A5pltFZ+lY3HqQweTb/gi9NHPY+40n/gM6hfBidlp1zbxjpt6uin7Vk8
93v7TcFKdZ8OXXGTxVb4yk72VgJawP1rdsLYj2G5g3FPcHBaGCou/6bbLsSgDHEsZ5u6Xv3qxvPb
MLXO786wD7FZNN8cpZs2/hKq2dl8mjr/U6hohf47lFdmdOzIfRTclGe3aMut6pfa1wESRKK18W/X
MQJYx13+gvjcsHf9OTrAMjIfQeighLSElIm7SkNn/JHPVsryZwjvWAiG5Iq+Nmaer6njANaz+uK7
0oTeCbHu8SlT3fI2rJR7izf/k3Qp2DFsSseOdv9MyLdA8NR7GQW5iLRMAfy86NWcHdxoKSuqr8aN
DJuGnbP/+HGZqnhaCLIKmxoZDFo0VRpq1DtU9qObbtYzUAVafN/UPc+EJO3Vc9ugoL30Yf7Qm5dh
1cMHsvJybIybSOFZyC0cGr257xEVfY+JMlVltVdxS10nyo9ReqQ5FIx2QoTpzq6qQhcmw3SwpwTZ
8kFjX75kl5LWLDdVbg9bxV9Qh7nKetUFXu5XQX7vlxgIxl7RPqD4FPJ18Tocn2hOsJkeEMnR96i6
Ar6W5sdAgte1ApcGJ88lbOkP1Ahd2gzmSey6EBJVbqBz7lhHudIlrm9ANza5C7i+77x0V02uf9TU
2T92qELBgl/a6KbfDmndsDr56IuM6j1QoiXu03BF5VDZytD1UPiGaq29JsmXL1AKJydiZV8mjorz
tW65RzvQ++QcwiTzucn3POyxnieFQSKCF/160mMAuorh3MpZpNk+Kkzz87U/NQd45yFPjNsWl+JV
lmbj3k5yY97ES6emTZcp0vo0MChuuLI8f9jLiFxx6NgJ2QV1bJJnMcIo66wYO/zfw/H20pPmxnBp
A/HIne52WsZSiZYxOfRAGBmTedded+5K9ovetnVTBE8ViyIrVvFPrVIFCAPtjAJGEsA55IP9QIlg
KS9tRe2fy3q0F3sZ9UlFYehUjM6PJkT4Y81GYwI32rT7eNhIJkfyN/iFunsDV6aVJH1K8VNDEeR+
arv2JCHtkvuxutbdZ3mofpJzlasssW2ZvsdCYj/xWbzbsU0aHMDs5Ci/jG4N2h2VnEPc+OqTdA0W
jDPeOibsQn7dAY2UJxNLqsQuseJcugIHQIkLpHV1nUUZ9ldj/s7bmQKOnvqPdRN+9dpJ/UZyw99Y
g42K2dQVX7P4S9EH2re+0XimNpCTMJ3UvpHkQGwxrV7ysZzPWmS0a5ntGwV1Erhyd3na3Y8uagzD
6oKWI1fLjRk47pEttLLSFm4LNMr3pvgsXpsyeg0WU0YnwgMxrWfImOVs7LO0VSlNdyC+4Y79UMxm
y5vQ/0uJJ8TN5/xrGQSIhgwp1bektw4jKinrYgYoMbNXOfajVd9GCTzjoLecFzstmlWie/FvJANW
jlmYf8ex9uAMSvUt1zxtXWFzBaHKUfeOhza+YzXw8Z2gO/LmUw5BarZ/niXg9Y59HSiH/z2O5VKx
G5CZwq1bqx9RQYbd93MUUGfrp0sjLMvxlvW+wYo/aCwD8SqUisF8HS9Fr8uxad1zh+XxJzyT9cF+
0hL/XC4zrhvaCx5qGUh54+y81Fv+W34ZfoG3uAv1wPo7DTFUpcL9w0KbeN1bXfXUFpG9U0OrOUGW
zc95pWQ7jdzW8+y71ko1yTAt0x2wz1sqTvlOtSF9/MZV/cnGj6KYPetg5/4EoY9misDlKqUQcMfq
rkZWe8EXL1Wy60EbuuegdQDfL/1lavq7zDPdtROA8rCA8l0W5demLPelWSVhdCuyA9fmp1GK0Ley
+pfRvlD/fufCNo5CvdvJPH+bu6Z3dFJoLDdymi7tYRrRoJBTP4vd96gA3ZxjUrJZio35ccCMJIe0
Td9ghf4R0Ia9K4bh2RlmxBuWgzkmLPLlVDXd987rsPQNivFNL1sdI49/prV2BEvfDDBbrFmVHNEB
wbfUm9vTmLT2faWkUMBHK/sVOWwS1Mq88xz9JzBc7d41FSQgXUhnNuREGzArncPA1i1IbHdXj6V+
L31ysObgzrXZk1tVyfemHhX9zrYfJar9CEWJGOKwOX+/zpbB1nIoL1b2U9HVJEj/gX0lLR4qedKe
L3AzaS4RGbbObYH4DTwtEKDLQXabl42nn+YU0vp4J33XkLykMra6tpGGhu8Fk2crgRUi2JSIJw9J
MB9cpJsW5lFXYRq6eZFth8SvkZVP4u3VrRrsiHffz/MxL3PlhK4QhJwYx74bUwtMaJY8fv/KcHAa
BMMd+mVZrYYFvi2HT+1PpzLkFHpxHBfZpxHYjjcMm8L045+Lj0SvAE2xXPCUWB9UsFKT5oAhcr4f
NV17Mfv+t0Q4DowgxOK/5iBStnlZ6GQ+8+7O0TRlreks9RVLAZjmpPkajlt5htxev9nJ4vAEQ8sY
tGOc8ZeQ5n+PiqARfEUq9T0qWqRkJYq6XHUGcyzXkm5/sLQjbiMhgvpc+hpVdQ8pNLZDEg3xkwLA
CqsDLfzp5gBwbKrrrFGj+YiCSLvtk9b6UX9RgyT6aRgJ8sC64R7NeVNH7Pah30KLc+IOvt7CvJND
pLQQs1PF2177yLHB0FuipQ+JXnCJEhj3qb/1i8TZj4X/5X/UNs97Fai3D//wqmsuZwi5BrcXhfSo
QjNGYuIFVdQNQX0ykE1H3Ck1BmBC5KfDnbPkp4GZk582JUstHaGksaMSHDtGk84GA1o07iVjnSzJ
68sER9eg1Ma6Doy6yvUzIoJ7pe/UG63WJyC1S7ocgShy5B2oM7SSajQaa8u+gV3G+macvvIiig8z
6pLbQEWg0KsSvMLaPL1DD3a8GxuPHIXR78MB+XvRDBFJkGvfVauktfz3OAmR4Guc9Emw9E1sEsj+
LWCxa8z1+tdrxQM2hmXW6hQT0S8SYphwyOZEizdtDkVbmjJwIY9VuqreRj+voWblZ6vRCrJdN7Hd
hfYV2ycXI46Vr1jt1gYifJI+OZODil9Ws5NTI9L4+l3DAz0v6pUMaV6Ydouk2l8sU6pduFTO5ZBI
pVxOEaFj+rRouoH4fOGlUeH5SuCnmLrxiblOlzOZImcf8y5T2AS8/xgnG38VI68OdoHcv3IrI4rl
HBf8gdzi0nUZdS6o2+XGh0HhHDOIT5f7/jLOF6shC49fjWO0zanvSQB8Ph1t47GMvHyvoxl0khgj
zAr9LKdaaGfHYIxmFhuTU3v8VcKsWdW9Hp6HqEVd5+PMZR2sQKU7/NEfy4xr3HVu7HHfVsOSSvy4
yjVOCcg5IsfyL7GKfEYKZBGvUNOmi3ax4ng7vVGeig9Bi09aF+hFEc5GcFz38oYM+UZs/mTodBhE
nch9X7g5QtBJBHjZafhlDABet9LpYkexfVdvh7perhsFmkEb9PmNFCpRK7T2oYE3iTSHYkpvSUT+
tOasfwlKP35hTyhDclAq7c0bZvNWWnKtyFdeVFcztl0fK292VaxjkObfYU3Hu3Gy8O8Ej4kRhb6H
bGqtomXTGcYzmN6Y3SgPLfVO+vplS6qAhNjgiDxsI9mNzstuNGM3miDYi0v5stktO60DPEu0zJs+
Lu3xBseSwDroo2bey4EPYK/KvudGWfocrTLv5zaw7j3f3JpehQbBR2yKzMapNcfTtUvOjJQUmNN3
WD4vsUBkSoyzrH4DCw+IJIgvfY0O3LRBk2e8lUMbB9Y5L7WeHbEerUQOnip1f2MATCYjgC1dn2nZ
JrbH6SDN2PTexi4LHiInbl6V4hgu7nS1m3Ug75wq+m67EbnGDG3mKaGY2xs9mHavY6Vmtg7vWw5T
Hf89RKlxlJb0l5O3TnKXXdwyCTVA546Mw7axrBY/MR32SqgVyJot02UCNeNxF+nILsoMt+0pWiah
xdY/7cPqUOfog63we8YsfTlc2gZ8ckuBQQ6kMk83MnI5TeawYIVdmTurCn8nGEuySVn6IoJ2Zpnr
vLXQlgAEsGRfRe010K1q08SIp137rm4Hog8rIdUSMtsZ95g7PoVkz46xCwtVJL3BJX4Bp5I+B8Uc
njNMDJFyRJ/7oz91kNn6D/2obIXnsE3uyjFAVc2BrNu5+lbEYK8CsY1UVqVter6GmxrvPQUEfLC/
Rspsn0X4BvKASy5IZS8tnEwP3KTers2c7w0zwdiKRg9sAyoWqflT+kSnpxeRn9oH22tO+tmuK30T
l5N5xEbgVxF45Y/QKi8n8T8nH0PLCV5g1Q/p0a38u+V8L/3htl0Qimldtw9LS9CM+b9aH2MZ9My1
z9/pcAEqGPn4t4I6Pj6ki7JXEaNGO8XmV8EyRK6Nx2Z+I2qLsY7kItCarl4Y5H4KWP9DXPGfbomR
aAkg3S/R4zCQP/3vF5DIZgSf4BT533Uys3I1oSC6ZpneqH2JC4c2TSc5M42A0UsMbhOpspbuJk/M
m2JQoKsQrjOZTEmK2yp2e+8X/DRRgq6H69WlD4IdYqTZ18lv62OEGuhGimltpAMyrJDQ7vBofNbV
8lb6wzFTwAglIbcINTfTcM6NjxA+u//+rrZH6vhLfxL09caYq/aIULLy9bd0GiG/MUXuPcrwMcRF
FraspbGysNiHLKCWt0L/It35BCUkgf58+bzyi14+mJxe/izXD3L502gI968dgw8kQT3KTFutavJV
NkRDu5oHsz4bceNqO8OrvihTre7dMGrOacnuxEY5n3X+DhUU6xl3ZLTODc9ZgZ6xDrh0m89TDUE9
d+xyLaNtBMGhK7ck9G2vXiNIhQD4eUJg/KxZvrn2/cZa14aKavDHwLWZ5sHcrHBWmW+cQDsG+Bnb
6zKfgtP/duoimg+aeYiLFTj/+Th3W+myl345k0vIWaUjfIpGJ9JAM5rc7/yXJtqBoFPOUmmUCmRk
9PYBLfHvpjmwxZKB3nCRnQxKY3vpLJL4wSxbDG1B41YbFHpXebzJM3yaZqQwzFWIcPN9PI8/+ejB
oRnT9L5aDhZfpXtNrdFTsBbL+aXptBZY7QIfk20CmI9ChUMNeIoNXIFN/9cfkykr2GBy0HtMAPCv
ZFQuU43eWn4D6SJlc0DPQj0bnh6ejMJebCy0h34sNH/l+uamU/zwrpVmms/pukzKdF9kvvpgIoL4
gISUBZaRnV+/zJPJae76d8jpvHfJ3LJsf6TOUB4lTA4u+Y8tPBJtc+2jnnr5LUDJLJwp73VsarR6
PSPfx0vVpkY3IS2/Sy+GKx+9hq0X3xMVXV/p7cpoiZ31XnnEyrxeNQUCL8046N/Lvr5tnQAsQ4Fw
P26y2V99BAoBFKr/mnd6uYljV7mP7N7D666rj2GtOmdHr8Fd4DzwLFcyG1aUaZ9WTQRiFiR1uJRM
Emxqdqbipi9sb9LFGsb63RbzOu9m68egsFLwsni8bxbR3Sjuf7YjG8Xa1lFENW1QfEZUPqZFh/hR
hMLVUhDEdQVptyVCmh8R0pJJQ2KomyaPHhpMUS6PhlLxX812zh75+g2PURJeHg16izdCHanWTjbK
Y2m/mlmVP0bAQ/+IQrnKwv0I94UsTlmNLc/yMAuetCRv0GqhJV3G8linePLU9X79qT/rUcBqBswG
hsVUcJoCe9gMdjfeoi883noZGq55ZJPwRHFyi8vQGGKw5zx2gVFc9ifXDcinDUmcWbgmyWbkcpol
i1kLZe2Vh3P8aoL7/lC75O1UCHRbkRE1k54MMu/aRWfUrLsEkYRw3uOgOm5zQ7NuhkWrOx5/aONo
vEXubBztXisAQOEnF9q8Q9ykLSkgas5jZALwWfzk2sQCJTAoL4YNvsIgT/SY6IuSj0sKUMsC/1Hl
I190T1MUivz5N6IL75Gxl75HoiwEfNUk6yiYExwq3Fb93cwbnXTD7YX3cKE4aK+D3eS3eKnBjBAm
xIX/oL2GfpTjgoJDHqJ7t4IpUM3vceFU9y57CX9VuhXvCdZb+wtEQekCC7zVkre7aNXGsbJH7hMU
hmenZ2EvgcfHnYrkxVNkptohs4d5B6MseyNZc7ZLiz2nOHWhakBesCjeMgjFZwgd6hM3QnHuC+ct
EEI8ZizWGnmEZi+jtqXOT7/lVA4kbCsQVImz7puE0kWiVm+kaWBC1so5NgFcrJJhzte49sxbT0mK
u97rnPWg9ouwBrXenETOA2zH8E4zzGgta7+knd8HdKoddwNr57VZmxGmsIuebFGhvp/72jOVmnKF
DLXzux1I+hdp+1OBQbfuo4wKZBCah0Kbi33EWm8DK3PeaPkwnEx1LDfyeDGT6lEPDOdZ+lv2NyR9
KDh/9IOxvEVZrP7lmmn+Vha9kh9ahyKVo7b5LWBphNMWOT8ycfntWIMDk7JBP60shGPuAIr4J4Xl
reC4/oR7LYOBC+t8IcJckV7R4JVHFCUyFK62w8KtUhtKskbulRih5vHNWKb2TWM08IKRnkNDhlrP
c+2XyHsNo3bnuLZ9WxqURpUW8i9GjHurK7o37Cz6fY0G0nLvNK+OAaS1mPMHcAfDqp/SYgO33QSq
bmtvWvWrmVW06rzGusmCcaKKR9NAU4mEsftYLCJStd9XK22MAIMvs5sIYSILKsw7aTeChAJFpbu5
ZFlVK39vX0i/PL7f25/idUPtbvRsMNZjW04IQsZgMYCkb3od7TmnK4Jd4tT2bsJw89WINcoQvIkP
MkqOIUG5PbduZdSJzRujT8qnbHBshLZvJAjSlfOgVdW9tAw7msBUh1T9lutnfU2ONUV7N4cX0VlO
h22Dlz2rvwCo9s/9cjBz5C11dKr20uxrdwaZXXyXlkxxm+jNMdUAFzXigTD1+xiZxU1UeMYN7l9U
QZc6XGUU0CeSsFpLvU76pA43eDaQBTTir/2KEmq7JQV6sWWUWBnNE4C3S6x05akP5raa2PzzN1+D
nP9S5eOEMSt4BjyG40vTjvCEonIwgsjP/TurbF6lBEGF0r9zlfJVyhVu6HkyJtUKa4l0iBT00X+Y
t1xFIv0C4qpFfWwXqdlelo+yaPQVFOsdO4zPsswM/TDYe/k4bmSUVWn6MBtvg46l8CKkLIcSWetb
Xxv214SfjR6fdF3yfXhBeFiZ93u/9lCwSYr0JtWLN39hpqWhOdz07RiDgoS3ZoVAyJtQq8l80oQg
uzWbqH/Jzah/sLCUqKJvLH78v9zhrwToxu9MwW0pnK3yGTs8YxeBYz+xAULpLbAW54q0efXt8pcX
T/PGDexmjSx4AXwV99ZY1+y9I6Iz4Mf/1ZbxdBnvUp2vcAVd5B/661z3xUoIeVXYNU94qPD0Kadb
6aqVAnnFWH8WAp8cgqXyShoSXdiF53c5/D8nlSHFxlHYuGp47xUzv04WO9u46dyDK3oHeue2m3eG
bg+Ie+fEHru7oq0ArkzKFwsOteR/bdc2D6jqTJtmYs2CGUM0v9Yh6MCUxNBG5E9Enu4ivNdPG2q0
uC3bhrWHSf9sm4VzGy0CXXIGb8q5bSse/mHZTts/BiRkoM6Cf5OzkVae4VKXjoiEpJNpb0Pk2bZC
oBB/Yc/cITjSgPCBb6GV2k1DufCoYZg2ra4QsTH3D15QRkcBfc0yKqcCJSMNALh//Nfo5QrLiMyT
Sw1OrG5NbF9Z7Tu8pFQFLL9T9Zl+NvpfIy93ROTJfLKyYDFvyOmSKG21AilANhkNoE1t1QTQw7N+
0jeXm0nao2fomwIAt7q/jl9upiHp7y6CF9nowT3REPII+lY5xbOm7rrEDJ5UvEfh4hrNt8Fwn2JR
jebvlxSW+rfv9N9UpIm/pmEOv7uOgscU+7z9ODjDzWjpv+axe24FSdXYDeYiNC/fQyvWrVOnD89R
qaznVr/oCFzwoCN/rxX/S56tss9ylTi6w7n2suG69KUJli2sdmoExg3Al0HzMoyj+tZteH4abxTr
dDwz8g5IiWe8YYKr7iKjMXYyWrvYbJmhBWzE6sBomyWaCp0XoRxnYjew2E2b2hSe7BbnWPnvS19f
x/HKsIHJS9NQnfcQacpBrrIHSjzcaLOaqPs6tL/P3li8o175JBr5r2RdJdm4qVKErNCoboO9kMDl
cB259snZIBRxOdU6DBIQO4bGFGlHfXAOcQgXy3GNv3RFPSeVHfzOEyAwMDhBmiU/+1TRv9tVjsZA
nyff6gAq/NyCGtMaoEYwxuLXwEfKbySx/TKUure2uxSqps5yI03ZUc0hj8WsHO80z8ruKIBRfq0D
80fau/s0W9B8EPGjrlZ/9B7rcj1r7CeAS+Ou4hc+FRPPeLumJCyWZ63SJQdFH29Ej0y65JAt7kFX
U7RL7GImJHGDaWSHPk1uRNNMuipleg0Ht4c60/XPE1TZLsF22lusHSE8JVs/9EEJLE0Y5fF9GvZH
nzICwlugpiklK+ROM7t/Rs+vPvjaUlRerlSSBWGfaCwuH0BetQ+g6xXyGlSOXq1iMHg7082/XWGv
cvYpLuG+ahHfmF/JmBjLDs9DpbLOlfBRtnRJj1wefDVuh2VHKH06wpW6+1+Undly20q2pl+loq4b
0ZiHE336gjNFkSI12zcIb9nGPE8JPH1/SLpMbXd1RfRNbuTKTEjeIoHMtf5hCi8yxAcVicGMV58c
HBFUv4dg+4qkav4cOflE2gnefB/xvnJ13GxH9iySD5XjzLIEI1HtDU/NniPwr1sxGdlKUQdlo1d2
sSyUwCvgfUXaPRK7G38KgrtrzE/rp7wfjAdnURpmgfBPZmGhYVMOnPdwtqH9zKtiAN1oTOfBsn7I
MNUyj6e0o++NvAif+6ra/mFDbEUaTJtggsM7161lgxxOfxJhgi2u9Ssk41kZ6JuuNtIlf/weiNps
UeOQM7qXMmBXdy1XrXGYIc22lCphgRXxFLfzfNEh7kD9HGZ9WdTHbnKCM0/B8FzPjVlE3tK0ABfI
ARmToxHYenVGd8zz5S3sQOUBYYDj/+MeSaH+JQpP28uFctDQhxck+Yyd1sPEKVwc/GRd5tpkFrIY
s4SGbBK7cQCWOPtbSF7daj+yO1j6z9p/hDKc764nPC1Mpm0eCHdxRZhrYozOubmyMRpr1mjEIAA5
z+6dZvvLstPgAAPuOreehiawn6LwvW384VFG0nwQoCuaYSfHgnLM75TSJREegLC8nqHAPk+bG+Qj
j0Y+/re+hHp8Aoe0Tf5K0SnY3qboArtlrG/SvTTEQwfSAor+hJgtejVBEWDJF6r3ciz3HbEay6nZ
ytHIRbU+CkfkdgGOPyuWWp3GSLsurUetXmTNjIUWgblERyKneDN7stjkNPaZm/wI0cVo1qRyAOTH
yvH6/xDjzHU6oW1aF5pN/RmgTgrm8VwGZX2KYa3f4DwyrvIvgYPGXA9VkE9zyYR8muvP5ri3uWMp
fgLxBn6MxJRRnOBii60yKgXbQ1K6mp99NIGozrUZd4/gKB9kOKrjX7Mk7kGfys+zDP1BhkOqFD6i
d6uwagxkfYR3p/t4kLK9NcBPlM2SjHf5NWjM+yzBuK/th5WhK/FHWLgTX44ofM6Szl3jRVgs6xF1
SdRs20cb1cZ92HnNbDXRPMpG8HJl19GrWzgjeK3GLsRIlK/P8Yxm72zbvNbb7JiDeGxO004W3WT9
TNbgOoCrAv2uW3gy/QB/5P5NTrrFi8hJ1xrmVavbQI/V9r+KmlXjQ4grC3flg6pYooCEAeKAx8L1
SovGEw6xj6mFXO4tLgd1ziEHn495aM4ODDImm9iFM9o5+k/Ott1D7oBULG1YXeSZ3oTaTwfSM8kS
D47yrRLogtpKhNmG3RRvMOTchZOa2b0cDSZz42ljfOlSNDmtVVr4yVqmaKYh/G6Flb+X/A/JKZlg
X24sx7OW10+kGyj2Ed7GdYGckgqclxVkizE7xkwqt33nKK8ipXCPQ6Ch3xRP7nGcr0g8uJ9HY/OV
fFOwxKTefEeJZCX9bnz2qqugFu690Cr9wfXJ3Eu6uVAwBqy15GVwccPwm9baBEC0l3bfOntwdOYy
UBp/6we8IHkttPcDVsry3SrfmVE0vaBElx9lz5j9lzUBr1C+X43ZnZnfQI7JxsXwCniWdDUZEtLv
tRVu+7wzLu3c2K6XY5Ct2vtg4g26bDLzvgHue7x2PWVPGdA/y7lWwcvDt4aNXF4A7bxMZRgcLE38
9Wt6NPtZk7Zcal3L8YCc1LjWamSj/XG+e6r46lL+BnK1XfVvo6FjQDGXKDMSZEunLYP1rTopa5K3
7m2K6yQkPuUIUBsqAbLe6WqNthqnSp+TbL1RvYXpcGGPQEa6Hu8w0S5/Tlr7rS0FGkiV6SPLn5iI
gJUzVgE/zsiuMsqvEEry3CgfofhWy7JzQEl5xb02DTVOg6R5bTZV1nYanT8r2uNQRKsk4CEov1O3
Bu7KM8fE6k6G5DfVCfi/afjfZYQCDyKGQY2pnz55xUIGa0dZDZ6PGJYhYF3lk+/t+rQ+GrMOInKu
Vb+4Xl6HDUwpez4PqILM02GQU6WLUcwOSid8MKawXihKqW8NBBwfBnT6zMU0omgVGwrucXPwOnG+
Mqj+3il6fvk0WV42FkKPU9Ieb3MdV7F2jeu8SEiThDDFWeAuB2rOy1xCnhD4ig9yWDZXWJNEON3W
fIJF3aZfg/KecnrWIN/NP+wbDsLfbXmOj8j6ouArvqvzKT9G4xKRJnINJ4F9iBy4zkv+Nc+tpmhn
qOL78FseuOXDctQonB+VyPhuAmncysFYagvLyzHS0/u2VRe3uX+sd0Isr6wyxy3s943HONxrNhTu
xumVBxxM5DPqxk/rwkosSssvd7eBht3FtgS3sJCxzvGmhyo5ys96AZsEO6/x0adCa90ZtUJX6x5r
3JuLrR3m2v0///E///f/+hD/FfwozkXKCz//R95l5wLx+ua//2lb//xHeQ3vv//3Py3dcznOOJau
o6blmqauMv7x7RGFHGZr/wNQtCiiIE/vwHZnaytKoNC5fMnn3KjMoMvMuQFDl3S1/iRwemn0VDzr
vL33uIa5a2zWp2+yoVzprklRaPs4r8dnz6qR15kprZqWovBfjifNBx9eDwJpXDNWv6F++ihEp+/0
ZLLhsw3QGu7QzzPvELQ7lA55PezLZ1cBfMIXWNP7GztXFR2rvzy4Rx1yQ0mbMhLuuNcMXSB87AIq
GOBaHvVgJeZulCK3pOIU4RRWvCQVEeNYQZOM6KMDK0u3wB2Saywao6Ot8PmXM4pqsk8C5+PbIhCk
2U7eKE1xnv/Pfw1X//tfw1BVD2l2sjWWaxkaf4+//zXSxCDtAu7iLk3A+YxWUJ9Tt64pGGrNCrfd
ci1jssE/QjuWTXwNoSMHa6sDfq2bTbyi4oq+S1oND/Bp+muDIUcOVrTgvQuwGnGXNBxAKXfadoyG
Jlq3TfUd3d7VL5mP0m3ck9KKYBmqZJcRxYLeeOtTaKCCNQXNQz1fyQG9Ij8gY27uAEToWrz1ZPC6
urRaHcWAbWoZPlRkDozXI2aOYsZU/DpwKi3v+lQzfh04kQuMQR3Vd3KqXDSaDYfOsDPu5CsQTkWz
v93yGuOWae3ZZ9mTt+wKEW9kFz2/+AHFouuZVd5X3hKstHH9MfKWnq74aLxx6NX5Au3+85/aUI0/
/taa5zh85UgTGxbIcfWPb56iuAZmY3m4i0pVuxOpS96+wR1CT9EAxsHAXbXhCJ7HL0jXyf7YpTbc
mCd9jK1TZ5YY5jX45y6RtKrX174XKc29h7CbE3X/mlM3/BVEjF6ukZfOKQT9vau1bCCTnnjPo5d8
xSZv+jCm7BkTJe9lRKRsYyhdv5+qwL7wrOcZ5nbqR9C2cAPC5osfUimcyEgesNLxEX5oMO6chukD
ubl2GKMP27e9ZVZ3+Un3BU7jfN6h2Fg1lEJIfiY/LQkae+FZg3KekjxFlB5pD9NLn5BGDe4MyHAP
slFr0g1hnjSIk04uHFroWzImR4UedZuuM4Jl3fftbHvIurAgG4Gv3fEay8XMvOx1fR8Mol8lQxLx
9k/RuPb1ljwUH3346ajhyEYnp9DYHGtlb3IGcbQtcbgJXltI5+GvzNP7ehPhUmZu2ESsbzexCjQw
gCDE1xunVVXtyYFluAnGGslBnA54vGuUkWKtPGUpvkRDopfYnlTlqZxjLWx0XnOu/SNso3h3nS1H
zDZ+850OWIhcO6+Qy2QXRu6DMgDkk6HrTeSlVjh7rW8NiCoGN5YxeRdPN14LO9pafRwf+gnAgvjd
6HaBpAGK8mCJKaP/MSC7YdDCoqmAFcuuXHGbZ9qKsc/Qrf0jfut2KJ05Hm5m/275YI+wxjIAkHKB
0+nTKgyRrL3RvNTaWblKmB0C5GgplEuC2Ewbmwf8eeAWupLKrGPmcoRUvypFJr51UWUtmqYUD5qZ
mse6cvulHJiy6YQ4ff7iWFO1j9s0QU+uzL4hnCnHMYjvFlpp7FRER04kIduTIxwawO9rE1T+0pq7
LoAIExF6StoqwImNFYAsX8k1apU/GHhl703X1bWFnG5FnMhBOc23k4HrmF/V9t602/N1krwHXgT5
Bjanu5Cze/jbOw7GZP/J6MZPZb9zdIz3yk6/b8gxo+TvmpfEQEBIi66dmKz90ejSvRzq5kl2z5eP
Ql+G+xldGTM5f1FahI0su3LAnBWd8dJISW0zT8Z0sh+42A/59X7ypqUWsE2bITvzT5dzhxikWtBe
amOyQCIb07EMEJ6ygYCMZC1DRUfNoYNqh9/shIVtXBkPva8aD/KqysxpYevuuI2QpbOBgjDsqcWm
GR3z/hpzlLi9T9nAy8FrbGgoUEC6BTYkf4AcaiyhQyLG/UF2P/2UlOSISOo7Mf9gGc+mAd5oP/uy
eQB25nhZjOQD+/D7NQa88/ifXxG66/3xitBV1/Xwa3Msj0vTmrcLnzZnPO91hySWscX4Y0Z8pbaW
bkRjduW7v49FNdwhw+WfTQUx0naosg9TVbcV1kbvtcmrpCqmzzNI9Yj3MsPELK81j+cBBfSqF2iw
uw1c4JmVN4Vtt5SjUnRajk4dTGErV41Pkz0HRV++Wmd3UtpNEw0RbyIXCngylvMz1kU/phL6JZ4b
YQCIivHq3slYGNWv0VDrB+HafyXQOe+QNNYv10ZVtjiwxyfZk9PllbyPlrQMMAPBHfvMLrc8aLPW
u+GFXb2YYrSiK0Wb34movjejSvB6OfeDFAbNvx1BpdGb9M8T5vnyztN8e7lIduWVjMlux95z7fsB
ljW/fwJKGbxnP/2w/9e9LH24UEJQt7f7XX+7ecHnX/727yjCvNm1hna4/VrXJbcp8vdKs3ivZ0D8
Ys/2jxyTjIXQnOyLixfdErbNcACR6LyOHkhyNvaoy4xio83UFKmy9El76aq6xBMOheD5iHdrkPUz
lqPlVpz5IbLIgdsthIc6xeaPEatv8N/sAmfZwe8/273xgaqFvx/1Etc3SDA1Rlm6unSU2QVuMlPy
UVm7QPavL1r3nZxIuRtjVWxQrEK4q/+RdIpzDbtDkq/syva3mTYY/WLKEpx8Q6F499FQFZt+Jn/I
bjzH5NV1pl2W/n2rUS/s7No8yDdL41SIy4fa9vqekXxjq9OBkUe6/sMfVfFrZH7RyDmRZTTLurOQ
7GPftTVaB79VI07fbNfZdmNhfrM9x11iexgcsdINzlVMVrjEhfSbD8t0QP3mqbUElghY5a1lnG9p
0A31NwsTrHVY5dY+NczkOVEy/BKnYD3VlIc4Bs/E9ASrPDXoGjAaSKVdgy7frEOP5o2M4axunlrD
5+g0Rqq34FHYwM4kKIer2ANj4gHLX5jX/4ioS7ZlrfgH12jiu6QqyE30ak2lL683QEyTCw/8cgXu
o3kpuszAHkJPvtpZ9QpmCbMPka6w+RMHEeKP2imKdrJznXq5KNjKeap+usYyjqSLaOj3MU//Q9tV
vwbq+crMMZGH3MinT86TQbmOStJHEOE6UnVhcIrje+lQG6AkrvpWeNJjuG5gZpWN7AJjhKJUF9F2
4nl9ks61IW/qvR8HvfJ0TcxrntkC6WnOEiwpEqVeJXHeHAyWPM9xiVyS8bgpzv/5Ua+53ny0+3QQ
Jw2m2aoDqE+zOAxY9h9HP3UoUg7pvb4RHYViH7jfXmubgIoQiCKbovU3hKxWTR+nP2wr/pGYbfcS
myGs7CpDkK9ItaMLWn6luOPwPqX5iTfi92liO4KeYLsaKee84csRrVFXzXayazqco0KKG+Q9GTVC
c5Xj/PdUaoP2aIKol+GwMat7c7BNZOz4q5Yim/bN+DXQOvtFc0V/7iIDsW61fMN41d8bAzIR8Zzx
DZUSt6VUTXZytOyjN1156hCMe5IuiJry0IohfJSRtipRLRZ8shGQywvKKNdBVVTZLgzAeHt6mgAm
/VcjSvFW8cXeugmqBkHpxtdBA+02vju/+3JYLsN1BOFaI3DWlVVYC1PzplPuNeayccPiZRizbJlN
lvtKTkFHOzmdMCEBF1JiufNVaYcPFSDhX0WmPnWYqX7nwXEIVT/6CXpto6siRg/BAQzHvixexADy
hJq9tmpaL/DrGN5cJOigpHZw8gvlEUGrvQxjqRACXlZeVau57/t+KLaWPaFy4Gfafo7lU08iVEcA
amElRcJpZ6uUmv+Bfjn513SKLxDLvF2MgvNOdUkVuZWhomvRIQ2uIQee/V9TXZHFC1szwbnP82En
/DHfCaHLy1vrkIl2etj+uvXfpqJmZD0HnfsRTbV6H2bduFYBuL0oufGz8Cr7hzW84niRfy86MnZx
qqZPUKb6RTlFLyI0yH45urdnK5g8FxaqjNFkADcz0/S5x4vmBGL8QTUx4cIuNNw1SlCeS+B0Sx3k
3bYRHaQIZbifU1cH2XO0cLQWZdnf21lrbKltfklTRX0FnPrNwpn7h43Vl1uH5kdeFxy06y56MuPK
3XRq5tyFBW5glg00KZ8XYXv1zZkXAS1clGL4tWgIenuVtugJS5BCgiwmMvD58dqDVbf3wgmv1Rn4
8PcZeoKxVaRU59FQNDan/fEKvvvdvWLzwraEqQLOV0XYG/x5qSv9qYi08mJSjNK2ndJn8IEqh++G
aj/4SMceeie7l6HU6GtKEGkzrsGIeMuoU2yyHDRycu7wCU2zFJHMIW2cxaDUwZ3ewaCG8H2RB9zB
Le5UK6B4MocUBYJ4yMPndvg1A3TcGpeS8G2RNnrmug46YyVjapuuEmEg4d50R9X0rQd9buRVpbc2
373GWJKn0nZCgyEhnwRRG3CIFg4O0GUdPrl6WF2MCHXM+Vkhm9ROtZXnkWGVCwK3Ki8+4jW3GfIe
WVFY6z6DzeZpzy7adXeVsLG8kd22zR560Tw0fES7pReuu8pKnuWYaScvHdoyJ9lzaqTzcQLbt75W
nbu49NdqUGmrfGhRxkVniBcFmfb9td/mX6wpcc+jqcTgeszpEPfWl+vYba0cTTEKeLytlzEAWuMD
+j4LFRLPOLInHgp+5Rie8WObRNW2xcTtbpqM2YWH2nSOVenbVFmv8gOKkvpS/b0oM9Tq0U9B36MJ
9lDpWXaySwV1bt98lE3mxsVqUnK251ZXn7QuTV5DlyMZFgRPjajCV7DX3Zi8ZqGiPg1au+SAmLzm
wdheJszv5AIVnMCDzXsCAh8Cw4ho4XVfIik4IXIkuyW55kNdJt9lT8wzBqvIUCGpgkNsUTfDS3nT
uqBMBarxF7KO8RJDRefDivfy2SVyVNeN2uof80lXtnKq3dnhdWpRlO6HN+26Fga96TtPzSxVCGs/
hBrvdlvJ0sqBHgHC17qr6LwcvXUztJM+T57Xoi91TDmrH+qeA3tG3eSLYfjJkkcwnm9RWT9xZj7L
uKKJYV27OXRssLpfMG5FLzVeq0WBJCdqU8tqDOtvolB2GHPrPytsAXGDsL41SaUsclE5j8Krx40l
Yv3gzECxTuD/FwXpLvKtdCePW6br9yuqNdlOHsYgGA0rUY+/RlNq0auckgCscj1ZjTm+jbBrjReR
Z8lOEf3nrjd3a9XVXwqr/TV668q1Jb4yT0XJy3EIXXY9GRUTO4QhiDHFl6ivtkE1jN/Bp/8Y/dR5
9r3Q3kRFQeGgrsG2dFQ4M8QS/oqHH3KmniIrORXUC3KUibZew+6/NsvqjqQdluJd1C7LuStjAXjc
69V/jpWUxaeAIyu7DBv/dRC4KnqxwXaaL13LrpZDLrCWb0RIATWNjvJKNhmwnbUztvpKHWYZCB1F
CzUv3ocKk0S8Qvt1W2rFuwPWZBFXlICzrI5eDQON4XlagC7aXdr07rIfky+cXFrlaahKbWOhLc/x
xRJf24hqgwIm6KSXaoHiDwNS6FsFB4lWnfJrAApAtZBi33LgtkIOeBY5ncnMLiEJ+EcIpHs2Z+5J
9ny4Rjs/6OOl7MpGadpXto6vI4/5RR1mP6UkMg9I8yS5hbIZ3BBQeRftb/EmSs6FA4JCVUxlraiO
/oxSVbFIVZu042rUCv+HZfnZIupN91lVerE2oo2ZFfbZ6z0TKaRQeceP51HrBuenJ75XWKt9t203
XdT8v3pRhIPDmUsOuDAssdexsYNu2N1ZWZ4doyB02ZNm0zvcuPsr2n4oQZcVyRsOVdVSi+w7IywR
kSjK/GPqi107gsrhDXYszQGUi5kM57FM/a+9pqkLHzvdlwIH5NXIfuScCRgOequ/Nej5nGVT9xWe
EGlVL28xeTVhqDBlwJlvcWF12joHrrqqfq+Xo2Z0wGFmeMDkOvYWsCe8mUe+YLevLzWlRJHI89K/
MnUwDmiBTo9+BC1cMcm4Gfb0KEOqQPnb0oN+I7tyoIr0RYeX31mbp9VxY+8sk6RJY4Q9csE8h7IO
yGEZq2eV89nB84FbxkDW/gqfQyvv/4pEZK0Uw3UOoajK82CiJjtA4fpLHeyj8G31rk6bamPGPh41
Ulv0egm/Ld7VI1JZf5iySHuWm2LpdVjKmF5lSI00SHaBkh86ZCDXOVC8oxJWznJM0WKYknIuFf3u
gz4FNuSA+a+AeCwyjxpFV9jxG9rK2JOm3mPujepTg70D7774DbXM4Oj0WBjJrpNo1GubtFnnY568
4StOER46L+5YTNYN4yuGmf2DHHQsauRCYXcTh5cchtdCxQj1JW9UAQ9YKc4Jm7PtKHT8W3MtvUOM
Q92lfYnzRWxba00d28dsClXcGTPx1qsgVdWxKT8UM9/FwiEhnaaUiMphllrMHvRRK7/ZWSoWIozM
l6hRitVQ9M55sjyYA8Og3k8TKrxD4IZ7/nLdMS7YxEOFty9xaDtLYXj7qqsa5NHD5j7IVIol89Wt
cXyn2qDZWC0ar8ddDoO3lupOnK96zlvqtme/e+2XnVoAYZwnyWCVFvmqnoOcGNr7pk6fA7Xk/42v
Oo9q6NmPPeJmUTZwkKHc/zg5Rn9IrOSn7MmmbWoLlhbARzk/zqP25Bvpdb6iFM7jgLEqNDsRbSFt
o0XhluKuiatxpVZqcZerZv9uNbtk5oQ1ll7sPdHm614yx4roGxKU+cWJs2LZCmvc+PgxLTg7FF80
wX6vs2EGCliX7xHOVXN4Qggfv1h0yq5dtf0Z9H5/7ifF4KlUfyfHVX6xu4zqZhP3+6Btii+9tQaU
rb7nRo18NSyklQzXfpstzN7RqNur46VIhvekU3EPF+5w7yKQvZ7CXttlHMXffR8vHIrwL3y9MOxM
yAHb1WS9D46brXQHCV4EFuz3EdEGNyhwUFKLgwuRDYEywo0Pc6kzYaxECfQikSvp2sdk41Xwsn8t
0Re72FOFCzkhUuvxvc7ZaiG77uTHuzwsguuCqIlQfufVv5Ojcp5NdWhLzqoFoz29R2EoDrHQ+XzN
TVLlizzoijNlL+did5hGhuir3yaUNagkp4Q9eIv55DA3o9tnqzShirXU4B4h5AkKUd5FToTd/rNA
+fFO9mQ8NOtVruPX1ppmujJCe8hXflAM8N5spO7hMmvrMU2HhWnrIsd6yu/vtZyswwYV5Z1mTQJ3
KmKT5o/K9VKu8WOIUnJE3k1eDYBO44wTTOSK7hxk0JNHJRy+GlZGErrKw1MwaP4510ycg+cBJ+JD
5mgKpI4m7C9klX4aSHJ9dbOyW+q+khxrt1QudaT/db3RLKGrZk+4dKahO536HGKDE+N1kE2C2hCI
O30hL+OyfZ0BwvtPsUDJrDvdDVCLYS16NcJe4QEdrixHN1dyWWD07sar4TZKCVQNYzetycIHqZ/6
O6RaTvBgNWVzkXGV7KmcJUOT1WiU1yE6IX5TsB1vtIXeTPAh3LR8qlUrPRg6gs2uo8UAm6ziVVMs
1B/lZIdkMiz+dumEXVIiNasjVZn1ZzmalU6ARmKVrEOjLZ6yME4fTfPxOhW8/F/ROLyhTVhef3Jm
1N3JjLChmH+wvENdlL9+mesNtSi7/jKyK5sirj/9QnUaNDsIGRh5zz9S3unvv1TndPdBGxyn0EvO
SNGn51g12TyQzgL7DY3pd7xrNArRmV9ubgMuxfRTVFD8m6fJeJqqMXx5d8aT8EisdB2rBjjIHGLo
gs7JjmS9HwvYSgAnarad5IOinRyFaeY/YD0LXb09FPlQ31HHxbIKL9K1hbaYuc+qWqzDOCQDDJZ1
5RdhtJFaaLIRVM9WFXYYn2Kpp+EfgF/opghtIIWYaNSmqDetUTevdqs/VU4QfTcjDZxvlJNdwc0j
Y7tz57lxdAYszb56njHwDyoL9UNryEhbets9eDpJDsq50SaydeW1iI1zHQ8I01vum0VW8qXH+mdj
Z3W90SPjXCGVDAm2xD8bP573PLLOqND6P2qj3ih5K74NNvw5nS3FRUsrfzum2biXi2If0+1Un6b3
lEXSrbhvyw3srfHTosyI/O0wL8rR1HoYIhXq+Lzo909yRlQDVu1opl+QgNLWupKgxafzXa+gz+Bm
kWQfQ4C853+cMTIDSbJ/fw/44ekHEr7Xe8A/X012kB796otIlewsGx2W97mCKLwqoCmvMy1xXd4Z
XfjAtHjq2O/LeVmYeUsHgakkpnLbCXdlFm36qqRZtMgVTfsRp3dZbho/Lc19a63Cf7MmFb0XE6Sy
BkhvpylVv5ernd+rvXm1qqb679WeC51uJO3B4w/f5c52FpI3m5cR2O3JSM9aYE0nOSDT2KVQ+czi
aiKhdEoXW+vQoQTbSgqc/thEKGom+ia0mmSnam3yxXVf5JGlFmxginymiYxO8sX+HP7bbHmOkbPj
QbMXQ1N96YLWMvc8T/P7dm7MYhYq9Rz2pE0x07w9DkwBjw/2d0n6qMWNsaX6YW2r+YQ6acWHo/IE
781ef0FU8lNPp5fABwRDxkl3nil7Yd2Jj1x58jiKgBvRyhcP1aGJM8RbECQ6Zm5jce12Q5qsKRaI
nRxFR4p6+QDyCM3mJ73Lt73u2W+RoY13iLFR805j8pbC1pbD/PtKAr/k7stGbaN212oGMn7aLP5e
GjYVurl/Y/rrZd6g0cPu1Qq6mPRhapHg8mKI7gVK+5b5JEP2OBaLusjKA2AD60nNegwH/r4A9uNq
kE71Vlgjmdckq6pA9t0M1ek+8MMeJjdypfJz3WZPg5Fa3wDPTqsWe1y0hJr+xAeAN0aYfcHha4Zv
Q8gjbQFt0PDERqYsdXQWLrgwLeKx5I15G3VVPVrbkL+2GuUfTlKd2HatUb5X3fAMrK2+iExVLq7j
n4VZlu9gjimCKYq1lrN0jkeLHtbdqTETeIJoSRyG0VjJQTu3lL3quKCd5jsmqUIBgELPQY46F4+b
3VXaPJ0s4V1JjfTaVGye8sWtrxX2r5Ea5vgCnme25vDv3N3W5U3okhESJz1HcBRlZXuPQnj92HMC
unjZo4/uz6OMpLCJdrlTxEvZlQNTGCAMkEf6TsZkkxcbyPgY0yTwzzO3G5dDVhXBckLldI8hSrkA
VR5dZDO4iLUMefUQu0EZkCVqhgddZ/Mlu6hRFxugf8VSNRtrZUQWWiV6ZIpFXHrtUTZVkXfHaS5C
gtX6LkN+ObXHT/McP44ORQXQep4rp6TkcvYx5Oi40Nw7TooTKtGJ797Jxv199eeInB7aY7pEZRTh
rHmijMmr6+wx6oxtgLqvERTRAUpcdJBX/677/xXz4h5pCseKV7f7wRCHagqxQMnG4SgbUhLDsZgh
5iWYSp6z7vo26P2eJmOjis1oCphFzpcrYdcgPy0v1aGK7zOEAeVcuXSwgt/4emrqxloYtQZQ2FTv
A2PyV0BVMM6OoH3ZTaR2CyfqEfFTdI1rOYH8YHCdYFaUpn8JWuV+e+Rgkz1GqpJczOYxQEU8QcpP
zfa+aqsL3UTVPOa9X2ICuI3Gxli7nRO+I1ZNrbr2UMYmkfqGiW3DF/O9DrT4vtDnZGVYRu99ATZQ
BaCxl12/E/epgsZEByT0MiTak5W12WtjgvwTQERz6jJ2DdBKdi0scO2F3ynvqHFqexlzBnd4gCvG
ZKPcK5Q5DrIn4xDOspOBD6i0vYyiKjxMArFs2e1q112Vqmvt2KgalCDVZw9I8rnA46Bw1JU2pu6p
6wukNDE+8hGYaB5rHEtID0GtWUWIv+qzQu4nUlRmG+rhktT9W9crFizSIXicVB8qQAss3g0e8ygN
HrH3DJEAz77L8WGeVHVJuuldWNVyhhwI45OnXcrYeSFjWZ5dfQheC/EkOSs6VrunRi1SsrsUNEe1
LXYjtjhr2fXmRAQ4COtKcJlv4dgq3AKIP2u8F4uV2Znau5KI6+4JvQdglWP/TTRGtbSiqbj4IlAo
s7diH+lG9JD8XoSX9XVRATZDLjJI6+TsvOYXgHxjZKgb6l6YXWTPSMHgtJDUqIfyTrFc6LWqmYIs
nBfIWF5HnxaMYItb3A+TY2dmL20Qf2Sz/GCd+P3SBhl5DMzOupDK+l5W+vgV6WtsRBXUN/rGVC9d
aPyQ8/VWq5eBQXlrwmnzUrmYn8uBUMXEsxSNOGpRWc4maiH8GN88hrnrbTRpLzY3uQgQKe6oM87O
Yre47DZWMfSIZOTtCi8yDLf/PicCoYs21ACr285clHy5X4ZD5f4XVUy42l/j1L6qwszeu8Ge80bs
lCsNRXO3H9R9FinZKXBCDnla7L9kHdRJd3KbH63KBtk0f/59tVOb4XV1aJufV/dtUC84dYwrmYTB
Zqg4RbhXnGDV6UsFs8hV3/UQy2U6pmpDew2Q56NFh3A5Vr7zgHwONO3/w9d5LceNLGn4iRABb27R
aN/sphepG4SkkWAL3j/9fihyDs/Mxu6FECgDkGyhUZWZvxHQvdkwUVI3YtZpva2evcm6zpjrgeoi
Hbs0lzz2tPdmvXDpFgqBjvN5YdzPw72XErZOrleeS3ykN41ks8dzzG+C1M5ICvr4sfeTbIq1r1/7
PvaHfMIfTTmI37B3jMx03NrFFjiyc2/bDbCKFO/Pr1bvBsDK3ftsEu0Dmm7tAz2z0X9rx6S6AcVN
b8QWwjeiZn4jNYeiiT0S6K3NPsR0kMz7k5wWllQNS9NEiBg3kU2EIKaEqFmCzzY25vEiyyDGP5ty
FH+k8TJlRbTVjZ4VQJivs1plL9R72VmCFj9kRRo/V4XxS1qIi2l5NWr9c4Ku2JD3EmOrWFH7UFPL
up+7J7tBkf2rZ4ifPuQ85DgtOdRqfbg3xlnx3cRhuk1iKBni4pCvn4SlDp99VVIVB9kM/zNP9umJ
SvaqviLE7T4mfX4aK4rfsoVJjnJopoQlsENufWON7vsSCnGRo7rTVshk6aRz7WGGM8POeVBn7Sib
ciMtm7HD6FdTjhb27gPzYhj6vRXr4Pj5MWenAdm8YvlllzyLvUY5i6g7kKntVnmWmld1Gh8qFplD
YofTs6eV3/s4RlIxd9+Lzlue5QR1jBMUZGCBEOZ9TMi18L12x88J8g7xqGf+6kJ4+d+zJqWOD0Sd
n7dx+DkG6qy//nObrwnyF2lF8103RPVEZGXvmlaxGnK1S3jGm4HITLfAa9hsv86yM5v0XVVY9fFf
/XJQ9n1cJtuhq++XAoXUfS807UETgMshWiu+MbXOe+VB7RI6zrLegBEYW8u3kZT8/w8Q0lXP/RdV
x3Q8T3Ng6BgWJBHV1t1/okHBbRW2rVXWkbVuOcSYMywbTxPFqSX6mD9Oc/4bqJmsvSROh2MFq0bT
+2hnYu6w1abae27jcK2NLCAEVNskuUdf3BXlpZ2qwqci5T0L3BHJGFqn3sESYyN8sF3us5yZLMnZ
0TA21deJbecWKG1A25SDiOtZVKZc8yCb1E6ULUkpZSsnJxPWLm7kvjto+m6gNdjPlj0TunRk2WXT
sCh7wXna1UNDiXGdofHLdmWcY4NNKymyVzyiyqtsYY8ebxLdTE99P8NJJFV+MiNvOk4ktoIYOd1D
P4JS8tKyDviI0NLo0CQSDet2uaTex6geeTasv746yslLZWw0F9O1Er2yY98t3cuA6HpgJ5Wg4EzT
U7HG5vfKIfGK7gV8RrSLxx5h6nVUz/twV4qxJu6hqRhKuJ+ibApSTU1g5KGZSdYvvXPWA3vl9G6x
Ve80e30gW8ikffbLaV99BIfA/DLCCdcpf/elWt7Jg52U1cfZV5+m6fdT4jiHry4STniYrQfZh1Qk
nB7eQSQw/jEgR5U5TFC2SJoTaQzr+NEXIj7qRcBbFyt7SuB43xV5FAL6hkm8M1Kg8bLzv0a+2iNE
ec+xI9hsXPd1+LiDIVbxZ7O/1yb9c3QpXeSMIlxH9EWojzM6SrVZPspGxstuP8fmvJFNdZ2Q2/Uv
DfOPs+ySdbfSyh6s1QZFdhUoVQSQJCm6r31dF8f35VAFFQ8Y2c6bDV3iEsXj+Eg6ClC8gE8im/KQ
mTroosZJjqiHjo+2TUAnBI7K6wXygKwWskus5eg/0Qf5Z3xMkuq3NS04iK9dOrbQ1xrXRNmS95kQ
ftg6TlpuZR/iMqSIK8vbiXK5cxA4uhNJ1T/GjdVcEI94ka3KVYF5YY8NPxZhLtknD4hFHQdkAK6y
1UHOPXtZ81POl13YmYDbb5xXIxspGqlu+30w/1LG3niblGjB8w/ArYBdzdOuw3OuXfUldyYjmDQ9
DnpXfLeaUjnhJVvsnTKbNoXoKwTo4n6jLdp9MrJTUIyFbFnXqO+DltxprvCeEjyvcPdZfoABb/cN
DDh+yLhsUTIZDtPUxgg3FNg/Tt2JHALON1N6UIvIvousMN1PbKrxWBqca+MZL2WDFoPbEWJ4/BKe
1ubHFu+qrTfCGBwbsa9ts70oxR2uJWINt7wB0wON32i0D1qe7jKjyg5pbaXAyHPUOKLZr+YFGkoR
2w9qiOu1oSrTqYgTKpKu9lo7U/cDiWbeL5WpXiultgDVROyD3Cram06jbbspN2+gcjfVrEeP8oBI
gnpcADlw87/7QFpm26ayGiCYf/eNHs7ysZKHR5zc449ro9YgxZDn93KaCpTtQnX79nWRWisj756w
Rwf574syyJcbTXPSveybUR27hLF3HkwwGr7RzvWJkijmN7JdrsgL2ZYHWwEqG824bqMol/sfRx2z
uJOGBMQpUwZN3cq2PpjVSZ5BOWfqso638irZ+3mpWk1+KKj/yJVILlJRGqItvx5k31fzq+9f81K5
lsnhj9Ov8a9b8GV1Phe8j1MhBoTpINTgnnqa2u7zkERYcGTrIXWsOPdlWw7LTnn21fc1kCUN4kVf
w/++xdfVnzPRO9/XMPs2YZ34Y2S5DwryoU9JPhxRifgL+OByUwf8Ycwh0oMWkA/wdBE+LbmofIUs
zm/L/F1FE6CHEZtZ3uLxA+9B81B5bQUTLDYfhlHghpl02V+Fe0gNLf1di2lA6yoUT0pXtftSy82j
oeQ6BE20+lyAvj/S2QkWFfs0ywOiHiFoEFhoQ56NpcpfcBc6WrhLvMf5kOzcqAH1N2KhxgXUi6M0
etF6vpl9m/7sqAO+6IPYOqYwKHfm3Xu2ZNupN5WXsV3qQ6JYfjc549nGh+WMCH9+bsytLrr56OXF
WnIl40GisggMu/EOll4ckyU1jn2E0AMYsvpc2cbbCnqQL/Z0zTu6BIJB+MLqOe+F3aGcpmjJe9pQ
sOMDfUyT6hCjPHYlbYoJipnjyLTM+6Ia070rlmBWunZbi7UwXnWIGwEu2xtRpFIAAzHNc5MdZwVB
HgdaLKIGbo4XevqoNFp/MGd2OGFKoh8Mtv0Tsf1DWlKMj6d4vPQZUEzWlY1QsATTZuf3EqUPpqeY
1BDSjTlmLzmCFT8IsbZp5LY+aen8WlbReA2Rldygnaf8KF3lHCZ98WqjLXwo0PHbLw4h/ACQzWuo
q7tJ/6sCk+BPbjM8QNV0j/mcTrs01JRXEAdX8P/1BVJ2EYiwMDc4ljRnAPD5mzpveQtqm0XwwKAb
5wVWDMG31st9W0/FOXcpZjt1eSNWxIq5i/JNqxtmoFFKug2a6QUTGqSeXQVjaxv7PjG9q62rb+D+
0KDokFSsMSs5ppTLNnGk/+XYU3ZCYAwKmvnk8hpzsrI4DSl4aqVSV0xdVB1Lw3DRAk1qUkyVerAV
cTLHWtu0duV7Sd4Fnl7UQYlk8tWxk/xks6GD9uErXe17qg1ubHLDb32N6GcnPOcpPSbsK5EJI8/f
eGxOLEG6NwH6qbrGfk7nF6Ovi6fiaI3Jw9DZGGwja4O3APicmLzTzs4atvKL4m4bwS5s1m8YFCun
0Gip7ogJaN9K/BOIJ6VeSvpTbS59Oj3odgqT+kHBFcufxZzwus/6CwSWKEyP4e8+nbVdi5voSR5q
r8mDGfu8uXRTH3Gc7lRXaLzXwkO+q8gOlmLuGjPX7a2d1f2mGux3lQmOjhXQGD+xE+p2tT6VJ3nQ
vaT6OJNNpbLLk7ceZDPC4ZbX+H9m/2s4J0NHzX/0DWLKU7P6BBLazcVHuy3Kn7H106ktnoPY2eBP
p59KkeunxYwtQnT2tzk0w64KfQDL33GTwuqdtwigYCyEIRN5y0aegnp+sfW42sXVZJzG1DZOzgxN
E9LIBP7tGGaJ55fxQIZkxAAsFco+sSix+57LHcqm2qRpz6rfgCGuXYSoceCYHWRzPGShN7zjARrx
ejdSytSTeLBHledb9VV9zo5NYxfaZsrFqyMcLM3W3wBWmu2p1XHuXuqqmE5eNE4nZT14apDXMbqL
5VCcwvUg1xp5hgpODImHFKZvR4oWjCPqZ2o69ieSQJjArWeDNfyqmvIZBw7br9WMT6Bel1iyctZ+
ZkXAOK7hMR/D3ZJkV6TLlVOzmj/KQ5ggK6LkJmn/DHW/dj5aCX+Y/P/TzPrVAs277UiznMZ5KU5s
gHolH06tXphH0wLgYWuCGM2hmjcYfbE11R41FGRFT6Unvhtla20LNZ0pZpQdLip18RppXnPiWwrP
jg/WnJSznWLk2c/QhTxnL/+wGGWyTVEJ8B+JvpySultOVodiFOlztMPc6kS+oj6xl3f3TpqwISnU
U7b6yImm6j8+ps8b8THJs7yoh4+zDL3nY2cQ94XIeADH18UmKl0wpGqz7FrbejBKgWZe5CGir8Tt
SR5ctW5PfQY1C8sOsJWQNPyqLH2I6e1JJOF33J4emho8YBXV3SbVtQAU2tltel8N3bNmTacoEY9p
DQrNAAdyHKLmVBek5TXHem9sJbxLp2HZdGnxUKZiwtVE+4lqPGLn7XgWlGtRg4+QxbQLF7YH4rI2
kIRM7R7rrI0C22ZH1FR5u0uQld7A06XyWpuIaYGbBLz4Ouuh2CHxkgaIAzTbyMKTQknGiMgPlrBS
8YUz810Ruj8yhQS4ZXdPc1lNwVRFLpd44abR9di3ly7fxUT2ELjGp9ihujrNAyj0NQG2Flczy8Yw
3UFcClwdPqjOyttPHX9e9SE6S99qWCfskMsBbUVYFfClggvoNtYBLLK6a72OzYHlNtvYi1kkxAOg
Tzwy1RF2dDRZBwhINy8KlKaKYLfwndDCYtqjN2Twoycd1Tj+njReyHdOmh/xxsc4WOev7NnLkGUS
4X2eRciz5p6yj5L8fkqt7uDa3cUOFfucxdUxZc06JWGy70Xa8VEODjIHWKjmWIn52HGJbbOUyxaa
CF5nSnTNElFtsqZRt7xb7S221MC8nPwVX0h1a6eQi1KlxtVoQtEgifPt6OkY1iO5uM3c6FWYsOdG
Cj+R001XFrsb36HmXMRYTzvDZV1WfUj37ypKeEFCSWdTuAbYEXbdgas6VCs17fvgQpXvuiY+Adze
WI09Y4vcolEzJNnW6bs+8KL62sTJsYgNEAKeecMgFrJQ6ZmwbHJ947ZAyfu83fP9RJ+4LR/0soKh
0LRb/rOWg+0Ka5/bw3Ya9RYWjNn4FJF4qIV9tuKE/1clTR8Xg0dON44LycMdwcR13f1f2gTttHye
yqNmDIQGg0qtkt14tsxA93sWeiobm7FC2tBCLeucq8mfdO4FWP1VOWlAoZq8LKaCJs5qKvJBQHXx
PM1Y/LzxFmWz41vKglIE6PdL3t+3C9ZeasXf383ZX1ZVF1vNVYw7xcL1lwzMH89M0c7KmxeCqfPS
6mh3W5CWR1e9pSliCZW37HXFuzPzuNxkWuedLA3Ie6WhI5Ol7i5D1fzaeXdTpEXoSMfJk1NMIeFP
bh1cZXACckgWlJ/uPjVdNP2Iz3Tb805agtp5vCayvTC8g1KNEQcpsmtdN8ptsfDLAtqrl/V8UvJ+
2UOu/l6Wmu67bIvvx/GlzHO8HEbcptnwaVv2UeOmaayLncfWAUF7VF615tc0s11BjCM8sxpd09yq
D/N0QzbP8i2o2vvGctKznauUx+M7xxvaoKAy3AyVe4snXCeMpkv33QgiySAH76dh5tzVi8pbf+lt
GNamhs0XO6pxEG4QeULfdL1R+RoAuN1UeT4aac4jjCMNlHwZDJ5w1oXbgsTv1Jt6wH8pqjGyJLWF
xC2YPYhXyI321vpLpdd4KO4puKAzGIUtkiQovmYez4mwKU0qWRJR6nPsbb+c0Erjz4dYvNRuvFEW
+PkIRRa+7pKW08whWCrvdc50lmgE4PbRUu2wx/yuQ/cKwoVybaKBCi2rJL+VE1hD8NCbSJ06fl4B
zL+wqs0YA0dA+jPbjKRuNvPoTKdRaPd61Dc7wfJ8E14Bq8KCMcQiEN9HUfmCqeUFubtrT3r5inLs
jLkYhb5q3IXu4D2Y1rDPZ9afWtTG1lZVpETrRNxmZTZ8b+rXv4etaFHb865RyyeA/+3WNeo+KJX+
R1aIbme7FY5PAsSFEeHtl8VIxBnmBCqQyIn/CIL9cFFHsEolmndVMkITh2uYuS9LaSrPXqrcg5M+
66jK35H6GHa6mhIA2e141eJu52aVdo7XVt8l49UWxnhVlcg62biwwHdmRhKDduYNsclhfC5CgaDk
6dckXvSrgL0WtMgNbWSTl/ZpmtMW05F2Are+1G+RCb66q+r2rarG0e+Nvn+bYPL7nm0Mb+R0B4CT
0fQWsWb78BhhQxKR+AlCMG9aMffAHShuekvWA2gdjLe2tyFr80C/mZjSIRnSOG/ApVofAUH3je0H
0Q/M5mDqNATQTXIzFWj/N+Idnqim076l7QLo1TDjb6uNgG+EYnit4hjNf/QEXppEAdiJ+WnT1y82
zOJNp3bWc9wXBlIbUfWcCN7Ks03dzPHC4jC1LQpAaKE8QoEjAjTNCATGHczgBMU6ENqWBqxsaRz9
5tljvYt02KCwETHkSZr5zksTc5/m3XwpnWY8mNhDn8my18fOabVTDywfZU+shV3AA/Cr3PCgzDn+
eHaaH+axNk4dYMqtEPamTi3nCI/QCfBZ4FeCfYxOSZtvu0QljE36h3xW92XUinsQ2s2hQxJu5X9Y
aC8Vz02GqWO6VN9K6M4BICF1U5r4jhXm2U7MC85iGlGQ9mtojVdQu38KWyHxwuZf1etjxv4BELAI
pho2xUQg3sd8wZd4/DwMmXIq+F18Y3a9gMrpxfLiad848yuKhWNghfb63pvMXTIi9FLloj4Tnfhp
Ab1Cc7TpUCAwtpnQAfRdQ582M7a/G2cNJVLLGI/mKB5N7911VP2lUObf8UBkbvK8xsqhV6L01uQF
wYTnvIXQE/3KsvoXN4L5BSse8FBT79KIlK7S6MDOFYNgvO2uQzK6u8grdN+xZ2xTyd8O+gVqPRpE
qxhD6mZvGvjxoPbE0fLIrRsDL9RExPFOIB2KJGfyOFNu97U8fq2cFuKBb4wLeJv+VCWKdoiV5IGF
KxjNdNpoMypButr8QXpZs5sSbEj3h4TsyGregXJTk8S3ItM6iUUbtkvRF3iwN+dYd7J9GWpv9N7D
Gm+RzuqeLEW55E6+syrwkwqbwI+qzbhGjXn5QgKAkBJJSBKCLinQYtcMebLXzXe9FMaO9+NzPRTF
RhfpeNfzwFN2NKIAofK90zfZWRgAVcdqhCVpjy9TXtv7KAw7rGuG72pbklIwxXaxY959UzjcJaQG
7LBFcQ/W65Yq/buwOvhARv8ShXMCwsPPF3h+fYNKg5KwMilVtS07zdnmDgt/3aPBEOMLA2FnC6Ej
fm7dXZ1jHlmqg4e9DcJOnnldqp66Lgovaewt9yU7aTsdfik6EmSam6FMGSKlYztPQv85OSTNqIWz
45z69wcnzt2/PDhpKSYGIFkhThTRKWy1DKLThKf3uHgPaDrap06ffzdzYeyzcf1AEre5zQ5qf5s2
IemJru8t8hJ9NxZLe2rxKgQ0h9ztuOYKRN2OpIpIUYhm02X21NxUXeUBTzzijmom5CgqXMEBVPdH
NsLDfpbDcqSB9IRva5syX3Z83OC/xuRddKGezETMe9v5k9Vhcxx6hbpJ425UaCgnA2d73HmgpmmV
ah8wyNlUsNM3FdKuWpzae2PeZhSxHtG8ueZoiG6SrgfGVaBNO1F+fIG6ikfOAGepyLZjBzVcyQpe
lqCFyN/slcJ2fkUptX8sSlkIyiWwl5IcfojTRoLMs0oSys9agzi/Gs9V3AX90N9TXqt8TC3hoGoA
TG2jf+gXYQAPqUyIZN02jo5xhE6OkeMaO2dmjQzF6g8pMrGdwQQhoxY/ljnrFZpmCt7As2d3SBBZ
Bnp8TRiEYfzcC9RndefUDYP20ufPKqgclBei5tqX42+Tmu9+WOr0UKsx5TON9W0B2oS/2RaqprEp
J2AOijJfQw+Jn6ppX5KwoTIX/gnHonhWw+EH8V2PAHm7m6NwVbTmu1hV2dXGyuWISW608Wx7i6TP
O3E42teiX7a9ExLstu533ELzw6LgbWOkA6UjI1x8UTuRj/UOz1Xzmpl2RPzU/m5G7KecdHm2qmyX
FW91GZs/wrq7s5saOwt0b8X8LRKi9NEcx9pyLh9xzOp3TuI8GlP+rSxwgU/a92zSXsK++13k7FP7
6IeazH/cpCnYUXg9lYMooi6XqGdXQ/nISo5t3e9Vu19+1Am6bCEGv3o+4IBa+2VHKkUptHqn1Ua3
Ta0CHn7yV4fLGoWrsrsbB9QphZqngAVrtDy9caslbRso+ok6gshwahZW+KddsVmWA5EA2Wf1fujJ
vPHkJg5myDkYVFR/4SCz+xiAbHiL4xBbh9/VbjSCyppdvxfL95wPBrt54pH+vqwNbzeJKr4PJ9MC
MXctPTtICJzfnHY6WvYY+ibEuT36xy+KK5LbSiPdp6HCEtV5B9LR3p6F94eCqE2pGtGxCMPyMWqy
X+g9Tr6r4XWvG8r5p8MLgu2DU54iSn0+0vzYKXtDvnEnXvAHdt3ZMcvM6+iy8ypJqW1KLCtJKRSA
Y1WDrwQmEbVRFUGCDhqvfwKqBPzNbiHlEqi6iYRbaU5XeWZ0pFsdGGnqWMIrCZsBCk+TPOBffoza
yjnYtq1syrRSrkbJn+rgN2NhS8MjnBvXOpmtO8pShc8GSXn1ZgBzVp4t635JeTUWFbp6ZOcH3Wrj
eyUtU4imsY1MsZdrN2DRLXkVj7R2lC7N1p47fhJW5d0TSAK0vPP+0kUhNZ5s6ZC2KEEifdpgiQxo
+xDfqQNvYXPJ84ub2lB4oLJuSmcJ7+DsB50do3lbj+lvFaIYu/WY3J+G9ChOZ4kJobDG/SCeKUiR
v1DwnEgtX4J1mkg05zmDzSQZzaXn1uceZytfInvUlET112Q5KptsKDdWiv1bTiJ3LQwPWA9FjQgS
NR53Ygq9m62Vn4cxRO8A1MpXt25omD4uIMe6ZZGO7p9TGwXj+3SGtoJiOrrcvU6pkEwhL0j46PAd
5rcWOX5Ka+5tbuAlNjOyEGu3nGW7bCHwR/uY5RJm3ZbWch91a7iT3QhJXR2Pyl8GRw4ryOZBas30
I/queZad2X0SdzqNipcWKFk5KJVrZNc6g3QRDkKyud7DyPQjlP2Ypdpy7uVBF79rTMluKI6zhqj8
n4AYSE5fE4SDxuJC2LVlywVIxczdaR9PWoSQw3oJhVV8xhCZkJcU1VIFdppRSLLTN3ZV81PVzc1J
Je3yIe2qhXcNqubfnXhudzU6w0fNimY8Yoc7nr3lRzyrI2kh1bwrtLa7Od3o+HIAEsmbW7V3/QSg
Y/ZwlcjbjPokAOe94qXfhsGL90uqUiSaQEyGRVy8GknzJs3/0gQU32IO76XOVgsGcX/Jw2+8+ODj
oCqwse0eRmaqDxnlgG6X56ZzlaNR2Td3Vt7eZXrYZ5CJwmyveSrOVqs+g4nk/xUUz/Og2oECPPOx
XpFTJRLWsiV5BWtrbjL9UTIQ/jPzE2NlB6abzUHaGTfUpVHjWl0tPmwsFqvDHU4g0TXrWnH47FzH
/2V9kU52clz9BKUDOWhd+/zhUI6fWbsnhf4kB+AfluQYYUudPwzLyyWBDv5h0F2PrnP50MnWnGIT
t41x/pQN/ruJXjUeO7aza5uD47jefYhDwc7QF23jrU15gKaWneZS/P7qihJkeuGNb1DiMBWUWpiL
s+/WaSoBWPPvK6dWjX236K0jlfTwXiXzf7+4ZOrwl652cp4cQNnPJRYmDfMjNSCBVLGYHjKR6Hfj
MnSBIIMa6HGT3jRNS2/ybEoMpPDdufb/NTDbS3HJrHwn+8clG8yPKS0xeF0AJ5I36ZqhN/1wWBDd
VKOE9Bq3/zoottoFFfwRv++n31KBvpgWa1u5Q4v84ipXP+uTX8PAuZOjdRxubEcZnsulVR/cPr0m
66yMfP8pGhqAMSB2ieK8eVvCz9/VI/L20tysK0idJpbCnm/1OsMoAsd600ruZJPP56L3av8gWzPL
oz2+avmgPdTARmRn2zXlXdqiJSD91QiIxqPRxlHQT6n6Gs/FQJKPCpvp2r90D3sS0Q41/6HgVxCa
Es9ZPAvwM6iB6xVmWWNsvJUleF05V3UXskl94u7kXMsQn5cOqymKvJTQ8vPSYbA+Lk2nUjw7nWVT
Qnac3cdcsiYQ4RuKkGvRuHZ67RlrguzmudOtXFtelWjPi9iiOJ98NEShvvCKyq9yiEO7QUCvOcqL
9R5I1Tx26laOJkWcneA0Kn7cw8SLSBHeHKO9jvWYvwmhxcB/O5cvRNRdgDM223mZhm8VT5qLpMdf
/5xqu/rn1EF1639NHef+igZrnR2SuAI+10f1PTg6G7hQ+Ze6erZYyxxtiYHn49hDBOv/ICYXvVcD
8lcFe5pATpIXh5hI38Nxte8tM/+vi+GZzkc5rSEOtfBK+bpa3lOHAe7Lq62GjN1QZ8omnACptaia
HrQk9O7dWOk3Y0h9uV70vU2m+/ekG1dvKZP3BnWHlVvT3lTM9ny846mjrK4l6jCSHFlGfSObs1CS
RwsbUNniPWI9Ddk4YYC1wOOOFEq4qZMvr1l+g3LWIpVo1AczUnNYqzoKz7ITmgmsLiwzfAO3jI+J
c2Ni3TZ2rOGQHP2oL5JLM3riWRlzddulnbKVzaLV4CtHoGD0dBLPiNG4Ty70h7UhJ5gVWTrqfZe5
aNuTpeLEA+tmeesiNt5tY+onuUDbUJzbrvvGSlIDxOv0e5XovtAW5Qpg33hJh/SV1UqBuUtrHcO0
Vrkm+FoeawzDgyizfP6Fv+tledcnLWRrb4Rk9weTFSxXT3O7xHu86cxHa8asI1f69pfBS0Yr2vuq
lZat6XRvOkHEWzfzCz2IR0qTFJpJ14qPEwVVQMx5KIX8rzkq1mW7qvNwdHJG9TC0pN7bleWGOaR6
UOtKBLNXVOePH2Xaqy4ifjYGSSLpUbSY0U9Yc9Gd7CpQxd2SLgHjt36RdVtKTNsLLGwuWAlMj6j1
YEYar6Lh3fdEW2nxoi0uXtZF96jJ4pxUxu3PqXcRUonz19Lq3T0Fdmtvd171Wojijpxm+7N1gAEU
puLe2rypLx0BclCbXn8uBqgAkiiDhdZwaLX8cegFGXKn+jNaxaHUm/qPSr7snyfrHNkzcTI60MWV
CBk8B4faQCAgfkTycEZ3ZA7qCgm8TqWmkAER8+VjMA+pHaRj3B9l85/ToJ99TpvaNz3xvo2dNcZb
dcowqFIWVMGmkVyJQgS8qiZIFL88c7rICUxNRXIGSYeA6kFzRDjew9y00B/+dcav99lnFGN1dr04
v4+UaLcQdz22Qtdf1lZrqOUj1BIdermOt2oPwCZmn6Ng1mw6z2x6LOTJQdiUK/sibuaLiMHdGDyv
d50bKgdppqPp+FwnCEDuWOrAqPSQbe9ICe2k6U6ioqibKaqR3RVqjFUOAo+z38Ev27cz7x2UH2A+
FVWXALIA0wdco1MPyjgR6sQuJXZUmcUF4ajUpyxtV/OMhqQ7A3/jTB6Ia6adXaE2Yv6n72t0auE0
qoRke9lX4Yr8cQNjGuw7I7lgYa2jTDKiCpFEyaNYqvnc2Qez7sgWNyPFavDOg8/XE1dsXQ9xJCis
E/AaWB50ycPQIqMJvCS9NuYyn77myjN1WaZgXld72QTK5B16p8RqoHTDh8Jod9pIANivrYSK9xXL
RQqBtOQBwkp1NGwSYV99YKsKZA05yKvkgEvKxlcLUaNJwrVIP+Q3Zyi27liS4xqMG7+u+rggs3Xs
0PMle1WqYtP2PTFXMyoonNbaY24i84Mgz6GTozEM8a3QFfwMCWPFZr1fpsfDLQO+nSsOUli9cwFT
e1OmxYG3UDgPuabAC84SQAhrUw5MWNRyYZhurbzv0o0Shx6ufbDtI2zCKWKaIXIl5nSRs731XvZD
ToD7ccukSIwNrIlsB0VUKTvnOpoD3xor+79b7H0AL5BLkWtHoszJpSxx79tnihMHbYloRsueMHAm
lBoCB5Ea6opYiwk9rD8Ok+g2rLLD+at/pAIwBFW12lJ6RslHw+SunClofF0Xmo2zr4T+/atLnn3c
Jt3a5i5umui+039/xWeyBzPzj/Csb6PoXog/uVQNXQrsLCw7wuQZ9IbSbXUNrR8rHpVAOmOgnngk
5xgeMPVbyNvrOJxmXb1rzRkh77WZJSEWPIlWXytNj77N7g4rDOObAWvmgqB3s587RD2kdBcL9vPH
i+DDVjqypg59ePdFlLp9+fC1s6z5OOQTWser1TmIA777ZKsCzYySp4XUdZBG4/9wdl5bbuvYun4i
jsEcbpVz5eQbDpe9zJwzn35/gKotr9V99ulzbmhiApAllUgCc/4h20aC2xvVZnSPk8c6kmReW2i1
wEr66jWqOL73+YXKsWmK6k3vGd0fDEfgVv1GCyBpSIZjI2iO8kwe5L29zj6yYHLWCrnuw6gZ+rlN
XQWeFUKaWRZ+k7ylFqwO67T+RzL0ZAYi336MyZttkYg7tk3srwLu7k8mQpH7MQCqlggK9CiIa62x
zIEJPskIefx8abP73aOAe4iKwHgloTcE0/gZGyPiqHy+c5Mj5lNTrKcsJ+girAudYPpjQN/OytkM
qBap9dQ+NuhOLHPLJG8aBH2yzy4ddOS72TXZPIJC+JGQUIb7EX5DVbFck3Pqj5ApwpUyYtTrIxbE
6kSrn0IW9TtvtintTpr9MnXWYzmPyclt2YPH+tDc6U7XC2UxdWsK93d5+E8dMpZZqCxSIbc3bu6h
r2mo7SJUJ7FNpilj8kwelGlWT2lgqgDNc+72FLNeY4FHd+x/2dMmqrZUyii6l562Y9+1h8gBzSVH
yJiD2cPSErByxfE/AtOYvvl9eqmbcHhWgiw6wlobVxAO52/oEV/jrgCIJI3yFXcZ34rxtohnIh6j
nrrPnBYpCy+IF4DAnEuJuO6rmb5BmjHewiGyUAhAkNVJFfiheo/XNOp8W0s01dF7UMsgn1/Jedgr
7Lmho0nzR70KnrBK9FK0g2oy520HQ3EPmsYDGKOMbUBV17VPkOJmsnolgrWW/r3AQ/yxbjLnj3ib
qdd4pDJ/6MGl27mNoYnnLfGGUj9cBet2sbrWhxasYzB8y4wKcRi9GO7NTu13k10rOwztMR1zLP53
A5WYxI6bOxBe9iFzrQsqxwMOeSOypQbCBzJG4Y0FtNGUKF2oCRYMZqn8NPhltc+O0VqP+sAireva
K7sUYIZ6nFQlXsrtaZr59aaeO5Pvin0opT+U5/I0O8mmk7kbzaq9M1bxTxrX4qkpvXglfcmRdGDl
REk2TygpIaBIoakYghe1cB7cpIo+VX0UbgWjdaelRfTFFIPhNe0CvTXWbIIw5XHwEFuqqVku0IRR
9prqxo/yUHsnSzWAT9VF8th5fnm0tf5TdsmQ5bSi1AHlRFpnhzrCOTidhtxhxuxexqQbN6SaT02r
XLgnSK54CUK80TiRzUBlZTi7lCJKFWfba2wu4AqEUXQoVHjPQaJZD7ezOSvdVTiW1kPAEnaFrcB8
iKfsEmlWhmiKh+C27sQryNn5fawnXwcPSkCpBPZFxoUk7VL3ah/BLlakUZxoD1OPaEGYGtXGNz3j
zRPAeHHHuY1Ig/FrhFHU5ltSFNcROkWWRdGoxz7LQVtLxrj9x5Gd9LDRvCwBytypJ0x/Gkcla+Xj
3D4bU7APuv6jni3jgrKmeYnzkg6cnv9COqbbVVGLzYPb/4U+TH9usGdsbUMp1qmi9EuXXRRqBToy
lsKksdUwJNEytA/jGsaYYxj3+HOb97o4TD7miXHJY7mNcMJBrwjgTKfXMDIYJw9RW/mb3DURgxEz
ZMxXRhPmen5ITR8YJHIUbC99Ur1bV2gSkn3i3SqOssgm1T/JmJQolLKFZTO2a1LT01LGdHxWzMw2
q8+kb7+7Ea56SsT3kWJxEKAdhsBX5q9kU6FiTTLK5N5uhQjUzkpxaHTMzmuE4ZYQHHCybLDLuYt8
/NClwScFC4oCVe/urt31iMQ7UnwZ/Gy41Lq3lmsEJe6bh1vslrUtxLimF7BSmbbF5eKrfVtbyHl9
WePmo2ruvbx3aZ5ysabZOZviTlZ4gwmXsuR6knezyQrvZK8cG4aluWv9Ft1ZYArgUyjAll59Ck24
wPKQiWYCAm+JEOawunWMdtZch2j9OK/7DnWAQR86pLGmded79UOYKJQQrrfMsIqoHTespQ1MnQ7A
0/PnuTDsDRxKZ2WI/Thlheo81c1HJzbyjThk1bywmqZEwY/xoYbXAKikbax3CuwdcP8hwgT385x+
nclYLGKjiMWDVWxGIIg/qgZMcOON4cGqvPAJG9HqBAD9I6vG8Mmx2stgqThcDwP3TByJp7NKoaEf
lICfmg8CFFbxphJbe81xbaRWQnwC/t6UorBQ/J31NFLX9Fr4Fr2SLKhO9A+dUBpmN4XYEiI7K9mM
4Yo/IRlApSNFYE1Q5b+c1U1QF16bzh2OvlxUFpi3FYUqrH/Fg1g+kvGjoZu6/18sPZ0FebbvkTa7
d5USJi8AnK7iCJZdYjI4YY/mCX/tjsLf2lI0qp1CKwH/i+ukVuv+nyZNQa4d+1p8wArBF7m2DIAS
7WVTCr/ib/LVlL3h9LdmghHOdXCiKyCjgvg1q81qVbpoJqLFP73bRbNIo3p+VRXLgZ8E7kQZo2xj
anOwzxR2l15p1I/FSIJG81BeNXFE/izYYvKIwX+zhBOqmMjmWcWjN7Ey8ESHB3lVwRNHvsUZvecL
Pgzv8h0W/axenBkSORSFF/TA/9k3MTKsR/wQI4diptVQfSkhJZplDlVfLuaHMADkPvfqXmpwyTE9
jtv/MeaKQo4cEvZ2u+0HcI7hao401Jiz6o4ch3tniSqUPEsikth5DDbvHx04rJ87xEmOt3gB0uxo
TvEuQzND5lJlBtUymgOKu5QVRNo2TkCWofI97GSiNtbdbgeOx1jKCZPSaXfZZBzmPCkPKHoPSy1N
kEe3g3BvKa31lPu6tmffgr4cBeenorCtJ5ROSzWrkAYiwnP7Mwa4F6BL8BnZGHdhIBMOCISqUe6d
KXCn5zQeqpWTU0dp5e+/1fmOxVrWLqvoTGUT2S5acikr422iXuMyNMrL9e8xOUzO+v0acuwAsur6
QsjorMHh3IOuBbkb5T8GtuGL0WprCp9DcOS3Oa8zE+MMMaJ3jbtrTqzW2jWstPEsD1FRj+dAHGST
3Pc2toCfj2BAFyYgckQQD2WTgUgZpvqhF/dDH5RcOEz3phDck2EibuZM963o/lfEqNwt4gykiaE5
sULC0Gh5zb+oZWnsHGiZC5mekVkYeRgtH6pO3B38yXvThik8liYJvTzyrnYUsgqoO+nKpzh+kY8P
eYigSaVW8xWSj57fE6/bVdFs9ObQ6jXAtEwZ78e6mu71poAeCKZiI2P2oE330A6g3yQt2zkx7lq2
dUDWGEjAXfT6c5zwjohCFuyVquEzEhUH9lXRWuagRFzr8q944qTRGob1/O3v42U8Y5V/D0YuXiSh
emrT0Hwag147KxO4eZn1thUThT7PSU8IwOkvKgvLa9K8poaN2M24kVnwuSLvpWBx1+bAKdsKxbNV
3xwAa4WXa8tqRV7QRlNcEWsht0ofr7fqRm1fUD1WH5DMxGf1dkYmHGHzaj3iSklGchqW86ip71Ga
f2ixHv+y+w+1SwXEA5hcnsbG90EHwZGOlv3cdIWyKrBVuSgKWL1x9mKBNDCopwYV2PQeIIkL0/UX
HyZhv1bYybmZZ6BqvWa9hl7sb7CxgBQvm7iorLzObfay1xwctJYzVz9XZWG9Cux7mdXeY++G+nOP
caKcBFI1u8sC65ucA/9pPqhl3y0teBsXL0Sr0cn8C1vZatUPuOU2ug9gXgbVFgX3OKnvZEse0PIj
jSZmuMZ4rOJeOdzi5pjpFKTBSdRg5S1g45tIOM1XkeXdybMA95loYtN3i1ut4ezwBo0XMgY81LvT
xEG+SOXW1DKC6J709FSxDBTYEyVNdzep4Uw9JpOrHkdXq7bo+b/XtYtQ1zSY9SlWUigVvdLVpy7w
rt3JQFFyJWNmDGF3E4DmWE1TXyIfshp01Tx0ik8iMu7V5Hg9TcXp0HvJUZ7JgzUAaV5e28E4cwWL
Qdco7gSaU5sHf7Z5u7N3rERtXz5DgMFhphQ9/Hvk+sgpf/XRFD9M2FWGSwbLlnyq/F+mKxTrd1HS
YtDQ1OGdlyJIG89UbmWzVrSQpCIdkGjKQ2yCyzFnK9hRFlnMGUL2+TzgAHydWyQNoCF93t6myY5U
RZfSDrMldqojQHR1vJcHIyT7PKAQ1Yr7xC1udcGe4odzChSB+AgCFCJvU+VgOdWJk1c5axK3Inn2
e6pDBQcJtQSdSDnVbbVpX3DFsazzDFLiikPVII7316aiFXc+zj2yZbWa+cg7R1DKUwOKrKX5WIgD
rgldySpdjnKBzuGAEOpL2SdHgeB7giLgnmRLRYP+qOodEEYxW85KrOlXBkOS1IO5H6TMXu3AzWuR
MZLySaQk0yf0o2SfjGBWAQ3o/2d82g8+DNto3DkAdtb2MFgbXfix2b47QWop/2zeeuVg2auKwa4Y
fOu9zdWEl5vi6uCRKsPaWHOrv/xj7q15+3/DAKR0pTvbWGSrq1RlD9hqi0amo53JyTdtC9WyGMwp
A5rvnxqvcc+ukFMwY8s6YC2WLAyZrC69Kl4ivzPtBtR3H0zn0zDyfKe5VKSkYqQ2fUPjSHnvkuDP
cBR+7zAbfL+NlmqUQfj9H6NleOy/w7zwr6PN0DXWaBjyixY6z7FbvMHReaxKT6gTRdVLAD9Ahu0u
0c/IvlaLtivLN7DhznbyvQbroa54U7LQXl5fI/vm1Dg8m4haxUhp8GtvTZgWVmvGF+w6cIwYNOvF
nFm1InZf/GWlT1LlM9f0lz4I6/cqSsh3l0Nyr5CB3dUkhPfO79na79l2OeZ/ueNTnhbmLzE7Rozs
PQ5IM86lk9xn0NZ2Q+98zQ40aI5+Wz5p1oBfjh+CYXT88cPRMGEydfWvBtYet1r08kdMo2at9n5y
J/umoBv63o4YHQ0qQJ/BoojRkOi6aGaubFFB9w6tCSbLiY15G5pGe6eyzVo1bZI+J9ObB8xsEWtt
/BMVgQWgV+W7EynBSmQ9L3mvm0dMDLt1UobFu+m2R7fxgRtiVoVG1fiMpE25rfDChr2MnUgMmgAo
ZBLvbWDW1OzK8Bgn2JEIpFOqRc49mGD9fjxE+M+hgeS1hPXyOXTm4niNIcvbL+eGi0X2Xmea6JoU
A+IhiZxXjbCL7AA9S+XsKpH5LfC0X/IEP7XrCZiUX5qqGt/EyX89Rkyfxay/vc6/T/89Rp2ydW+E
waPlOz3qauG7Fg/smdGofG7YZSHhHT/Klp3AEoodOz+Yepw/k0Fm2QBdbOX6Y38GcJ6sjASLJuHJ
WLh99+Q7kDTFHSGmbPf0u49i87VPYvFkn8Y82fo9D/kN8CljVBytrEq2uU8KCTSF+WLPzUVuyubS
D5clzhJ3CeWVc4FM2TJAi/BTRX2E3EzzimTZYhbsw7QYwVsUJF9jcQZ69utMxmSvHIfswf/Se3sV
kjqQl8Kp3U+QxtHk0D56zyFhqkf1zowG7aMxHqpYbd/DUDH3/sT/LEdVU/eGV3tEXkLvL0EKDVHG
Kdw0qFjW+knHMfu5hZ81eF6EUlStPXoDptt20TX3ll4ryA7mKtYGavkRlBqqIPg7NUWvrJHpndde
V9Y7WWOm3rEfahKtPa4Cd1VfZddSdAi07jpMVqzFMJbZxtNsY59TI3hyHTZ7iEMnbrZUldAQMMxi
W6D1/H8++9/HuammHk3fXzqNUWzJZfz3r9So2LeHiBQhG9jcNfiKLBvU1jZF22CtlcJQXDQTfhYS
YhGEWb+Vn18P23ulV6rHdEi7e8QVP13NbU9GRZ3TUBvtBFf3UxZ4ZBEnUO19qBlQBkXNpxTMVgOE
yUaWexBv7BYhYKstVAWgmqaab2SZTaJV5Rno6+ICzcfGD6P7s1e61ctxWmOupx51YWGl5WkWWWPF
SsazbDsKOQAVntgmdQoSovhX7bBzDs7yUPhzcCZVslQDD0Wa3/GBBPdOM2oqG1FzmsVitJLr0iLe
9YpmH2VIHrS271usz9Vg5RTYOToOUFNM2uonU+M7I42B3l6ll/daF7bQS2rnU4H80iu+/bOfnvRc
f5TfK+xhcmNePF2/5sjS7tjOdY9FD6QIssCPStfnRW53ggYGXtrb3GrwTawLHyLtlyy8y6K9Cutf
X/hqnSwruwAzW/6riH8bg6kwHtWFd5Kleoz8mpWvJvbW8vsXvXOM17mu9TUYR/xUS25FQ9QYFNZ1
5R0Y2hFny+y75iIdWsLcQeYxW1qF1dy5Q+RMz+2zVQ2oooQ+C2HTVoNtg+ToUkoGSvFAGUurfFz2
U7iB5t+d1GkurHPSV5BIZXkHVQQob+wIdsac1SzpPeNeHga/7u5m80c2wtG/xtFFfc310YVHX5jX
UapYdRoFkLJbrGljd1dQ7C6qX1LzTtUHfu5GYoW7MGxKmJQI5BniILtlRyTg5Cocq2WJVOZW+no1
na7tdAP4+ySQpjJWej2Px0ijTCOhquCP7zPHs05ySIRl293gIB0iJuAoBPRcAolQp2vvrtv7aa6B
bJhDPL9W0b5uE6/Z4Bs77ecmX+My1CPZOLNRabVTBiniVCPOfJpSuKRa5z3jmDVsYTOOzULG5BBb
wiuy2o92Y+c8TTJJoyuOfnCNCdkPoWTtWYlxsOzhrhdpmUrHCifWEmRilqPjhUv5TYhvzEdo9ioa
KEPyuxJxr0J87Bb6Pf6f8Qj0ok06eIknBt+63zfzJfEF1Y438bsl3sM4KvECH6ABNSigONq9zNjE
EfXZEbt2zcbi818tqgDNOipEdp4ly51to0egdBm+UKKZZWl7BFhyvH5y1Z8gXIT+Xmp2Y452f4Ut
ZHp/ljmYToMTEJIK212NRD0fz9KsdfrdF2BA9LcaGCeZn+FPhZR+X4fCGqg422EL0VKejvGcrFyj
B8knepyyL87y7HaQMYDHqkcaTQxS4Txvvi7yJvQ+ZPD6miiqoG7t4mEgg/94Odn0xH+hduYyJGF6
vA2buqreR9Afoq0mPGFjTT0Mtj7qe2FQsc4LnUr3fY72FfnY3/8OPAhEe/r693e/i/4b4ji8H31H
qtq9ItX7DJRklOXe6gpEJyng7PpAa8hysMaTA5Hd985ea66vcPZAdARAcCbKHudYruC82RRSyhrG
V6jrLnHBtFdAavThu62n3yLdGTad3vbHdkz6I2zNykcqLiuhB5W4xgyzhg4u+sHy7HZQfAqrtjPt
bqH/NEzGAAD14MKm+IpEkkgivfC5tQOQXcrm7ZDnU8uzIVrfQhK6hHKDf0mbAipMHSMFBX6pC0x7
j6QFKAefv0JsetbSrCDU2ZNvOSu9pX7Xer+uhr7hXIdrN1PUVdaNmBQhXacao33Xq2n7OBuFelDz
OVnIThnzEhPyiuuGW9msJvUdDyuX+vTsdcMVo6oH/tryodlYhppjOoRugUzDdSFgsgyV8HNu4AwY
uOUpHIaKxJgCRtnAzc4PJn9h2Y61lQ/kAEXoXTUnb7cH9e15/PfOW7wa6o1P4evQQ868MkQMRNvO
Ol4ZX/wRUmpn2SvtyUlz/9nbieZtruxFw+hpDsr2u45FBvRJOOdy+cXqm7RZMD2OCuKVQRT/jCeM
aut+GI/ByNbh1A9xcrFwE1yyUtx7BfafauNDLI3Gj07Ab13dMfA9hAARNH67U+N2vsd8ayZ9Gqrf
xCR/6I+aRgZa5lcH35nPY6jAMhZZkN+p2dBNP0cfpSQZkocgFkvpbMbUxiiHS+INq6jEX5UK5Rct
ZaCsYln4jci1wagrmEA0bnExnOY6TH7KYIgDpILnfxumlKN2qQTg0keX0hkf5CMnHhNhaOb/lC15
SEi5rrtSKCILs0oZq3FZXTiqnh2+HC/NdWliH+NDUb+mkuWHiMP8LYsz/RDK7FCGwNJ6dklg3z5n
HBnKqTBR/RNfiVlP3spXHHcln+Ew4O6ASGA+yCV/fWDnHvQil/zrRo6QT+3CjMIdKBzj+piXsUFj
UVgj8HhbEeitW6KNqOlUn2stmbc9ciUX8BnUs4SBuB8Dy0qm3tumlfuXfDB0/bSrKbMfZeu6Dmjj
8Y+YXAbA/qyXg8mm4qGGWAgBYmGYtYun0GDvJ5snGs/a/s0tMI8WgID/NAIPu/4N4sofI5pG6Iha
LUpdYlkTxYp7KjR1b0QJSxr5MfM53jUpGty3j1lm4JS8DkjnLQY3Jtxajo8djFj6JDzr9rMbwxtW
2s9hyOsXfSLDDtOcckjX1HfUbsH4Yf1AFm1awM8af06Nyy/MbmE3YeBK+s21d3yl40PLH+w6RDhm
qrn3Q770oOui6ODCTTDsYFEk0XumI+iIl117qLkgD3YVNBsHB1Gk+bL+uQ/78ZjhybWo4rl/rtHe
fpwDLFCLyG+XftqeGq2d7hor8SDnq9PKNvm1BbGZPtRw3A6dBjglj9UKpmW7k3UiZOi/RrRiRPPf
jUi6rELHoPvjNby5bNcqTnFLMBfJ1tXidJnbcFwAy/r1nRJ/dJMDIy6ZoMX6YWzurr0dbOqVWSWb
TC9I47Wm8aagFLqMAzs66V5qvpkUn7Kp6F4moOl3ZNN+yFFFUHpby+iYxEfgo01HHBJZ0hUBPgLy
1O4VfvbYPMFxEd4CaGds+khw04XYuFoo3qoLSoRfRPOGX5Yq5KlmeQhcJeby1lF3QJwtkmYr3/Gy
lTfAEE5TY+9YgwegGxQJZOc8YN2IGQ4kZSEIghkOlotIDubmi6F1/R6NDFTunaB8G3KQN8WUTrsw
78o3NQYXp0WGepG9oQV9cx5e4S26d71pv3duhE8N5gcLtcIn1FZC77vl6wfTyvBSzYaPyUvTX402
v2MyZ73PbdSx8jTbx5ANzAYgbXh2c83eu7mq7qJ+GKCQGOlKhWUQ43O5kW5Z0iRLT3PuqiKG9gFr
xDxovtqDqOnJgTJmYzdxnSdjvj2gJ6Hr3UZCJdoUTIreWiykHdc/zdHsn6ZKD1bQaZUlQhF2z243
U06yO9NRE0d6dDmp7jeU4Jy726G26mRlD1i4yJjbsbMCvxCeMIbXjrdxqJjPxzxuEZtjfpra4aLw
3bnRl36MKkmg9vG5s8t1RVbmDtEj606eDUOdbNnFukJk7ivmlXp/qGPr5xRZSx0J6ReyGbiIzJGJ
XpU3vncTEqlmb6l7Uwize6gIIvz19AXeEZViWT+WhWUj1rdcCsG9bFlapK7wivE2sqhcjyDGMyX+
JUvSWDh+pzrmnDVxkGdqq777mdfuQvJ/7ZYderhTG+8zctqvEa1aTRukuth7es2wS9hCsmAcIFnY
xUQ1e9C2EZjM87WJtjx526KoV3JMXjrNvV23OOtkWGfnvsMTGIG6MbSzj3zKLAQP5vFYJ4P9Wo6o
aCZN9gGJdtrNA2I+po6hBuWncQFdp9nNBlOnJoC0iQxpfW2TqeRn5OvGk+lrH5Np6a9jPr84jY7l
eh8fuQCDjyTx9VUCOORsjalznP1cp3qDypbqGaaHB6ldKWDJxq5ajSGWzEVrHLq8NgBhQes9cZtI
1kFnUPaWY0y9tk8wZ4Ytt8IZmoCKHJJuRhC9i2fWjV/Zi1u+gpRzgr4fYOmTrz5PFsphTrxGYavf
2ynX0XZ21AikRIJtjVk452sQOgSm4ozZJFCEFiXWPmdp4jFwiZpG/QbsILokHZlzGS5ViGNa7/Qb
2ZSTQq2pl1Y/uku5ecqdSnG9xcjfZEO2rdvPqfaUcot/Smu+mMJEDkUAdL/ZlfE04Q75R7wRz+m/
j5/ZCa/S3rvGJ9SK4nyrJz7kfrnLTcUeOP99QP1bbH3lEeYGhBfMNjbw05DbtfuXDsrKwUdzbCX/
K63194MzDy8oVFZ/xMX4kJqIwE4357xm02745oPluOFTaU57eWdvTQ/qXOcAGqWG/4Z+dM+ek12G
XabJwxfICq14UESalcLNwkGmjQBUK6aDmk7aUNAaAMteMX+yWx7sNLcAymd69emXjr+v0D5YOVk2
bD0hcDCH+JRPtQUuNHHgT5Vu+pDgL9kaHdQ/EUq1iiIZax85XkWrWa/LQ0qi4PTPZ4xsI8ymkQCq
Udv0lXij6o2yHKJav6AfiuSiFpOWtgwAJko37KDTYus81tZTarXjo+9yVdGYIc4fElX/kTtmcI66
ollONQ6Dsnk7JBT/z7KJvy2aHmAbtyg7DRAFXL4Ji635pqKStKcm8+aMUcqFUsVbW8DmciXM71XP
YSMjMMCFon92dqeiiw/kQ4JEb4c6bUFs1M73W0ieYZAzntHeGM+2kaJiaJrXESiBPIWmjZ9bme1b
rZk+RlhxK6DF7rnperaZGmr6Ua5mr76pvmMiZ/+kYkVhIzzpSvOmGUrzWI11S2kx+FUEcXqUoQJL
t7t2zDezGCBDtuWrmzhRslUedgaSdUOzDsYywVXCCpYSD1vOKq5z8WTv8ahqThEiB+7CyH8qiIVr
teY8sPVw9lXkdJt5bPBlTMujRK4DJ+sWtigOIOHGHTYIL0neQBINjJda1RHNo2VQsb+2kHf6YYRI
9Yz+hOCWBPw07GYXoxofw1DXH6cImK+b6wJXDFoNNcx9jYAWwGKa0dhFKy11o4O8AMQka7JQqzBd
9IaHEODe7NnFkQ3V6eoQTNaLdxqGJ2R5srtOZvgGbYNUpNC149uT35Du+NPS8JRxe/tarXIEouzO
9zKE2E9wCBLkDqcmrkjdgtrJcR4BOW1V62Fyyg+lmT88xWgfwlrT7xyeBAsZRzsRfXA/bA9tbOfv
TX92hrL6cNznXsfjOkyT6T01eOsKJJEzdF//BXmsa9xKKnNPjQGNhthZjYVaX/IRfOyrvK0EiFNI
9IMSFQ7bNOQvQEHIiERGxJrmbeYpDpf/6MhLFJb6Wq13skP3/GDnW7550NFXG4PqRdZvrHQZTjTk
vpge9C6rFyQp54umAXcRmW/bfNACF58qLr1iOxi4lDRapd03VZUKNd3srxqrhywwf6nK8GLzy3sf
0VtBdlJP7z20mnatYRp7PALiy5Bi+4JJh3I35mhSWShjnCmsNqdyqF7YHiLKqpihv5qb2lr32OI9
yoNGVsFOYvuc5R0ima4f7tzI0pMzSA5ta2buA3QN9U7+IuPUfuDnp5Jr5Tco+mQLyJv3OGvzOhiy
TW1x558cBcvhkbWlluT2IUcdaqObYf4Caenn4Gf2TzF0MJtsWYSJXX1i8JPse1Jhl0KLX62qDK4t
XF+Li4yPotOqw1efeuFexhNgxNrCTn7WhvlWe5NDKoaDwTMUFqU4HQAtToHK98wDVHa6ad/NAJzU
aqXjmboq0KrZXOFIVxqek9SvuKlXq8hjCST/kE47/dm89cqCnoEd37Ifg5OeJ3zcv/2CUOk2VoB3
UQ36e0eul5feC+rjLd7kbn0Ur+FNdbGpZkzt+s4yzqM4ZHWpoGwaU7BI4ZD8EbuOaZxsF0zKh+yQ
h0TOkKfIQuTLPHbKdVf3Xy8YbTEnBxUUGtb86XSWufOFwlHYNyhMissxCh3MoTwV1krjhi9qOG1l
nPQ9RSs8vDayiVLXIc6T+hkPgvQsp9dO8HoVEPDK4KwOeuh8TKH35AFRKvFePiZ+WRzZogdIF7kq
QN++A4rASj0CvUp/S/qgXMjTP9rXCX/0ea6qLwyjLHZIarp3jtLey99lEnbuHZC3ew0TxtMYDxni
fYjZZVlZnpsxZydU10u3sqxnnDWbh9KZUQiHojFVgXqwSaktDVct33wUgdctFg9bOan7pXeAC+aj
xDDHumfdVwlkSL+nxNtN1v3vvsAv7GuLV2BHooWXoYQ62tZKckA+3SDxoB1AgVvo3I7BY5xll1Ty
0Cpn3hs+UGWvm5t7t0LZwZzxtHtX0DxtUBS8+LM13sd21nMLDz8UM5nuZegaT7ptw5bwHFJQu8b5
qPGKuz35IARAztcaTTjkB633dxh7Ke/WnKTrOI+Lk4cg6hmF+nJlUmz+bpkI5IYZUIIW3pxn8E7Z
jbg7Hofa1rAUXCMyF2U1U49+uq6yY3Xl76/LoNYxvDWLOf/Q5uFTO6H+t9Z71JcMsy13f2xVI3Kz
o3mcWzZGh3LUYYJauXUyYsSoNTW+yFsUNbr4pBbTm7xFyVChapCgyLVe72SaHVfnoWtOdazvSLAZ
H+0cdSSumuDiFl59ZDYGOxAeXzE//JAbgd9DK9CzqKhHX0Mb3w82o5GEr2jN34Z6feWcZiP5S66I
MKgOrssix1QusPCd3W2lJJdLk61BT5kS2PW/GSul8lwFfnInOSyStVI7Rr12Jq8ApQuvpcy1i6K0
7q72dSBzTlAh1Ywh0zpsHHBz5aD0B6SPvk0Df9Uw7PqnydfjJxf4YGb3gAzC/kk8W5fpHLlb2fQS
FWfBKfguW3JOUzSvUzzFZznJy/wWsbksXlHOVLGPmdU1eeng3M5wXMha4N4pSq7yIDvkGWm78GRn
GYyuyZsWvhXrP/t1INZZZlwh+tcb7kNpwmF1PUBUs4olXZqyLDKHPF0nNSh1XIWeYQgFP/52gplH
KCPsNK4nblk5b1aabcsOb3buNtZD4rbAA/FaXw9+G37W8Hi7FgcFi7q/xZLioFuIq3bm+JfslxNt
9LGWZaOndwj17h3Who9OMHRPmpBOldf/zLOwxBZmodhN8dbNAvLVIVYge4sUeVO7zbgBjFH0Uqjm
us3BI0HCg3kWbusej1xjaL0PPbyGVWRYt2qSfoUZPSs+Rm2+NiCD9tKIOwd7he6ZhlRAkI3IREkT
lkQf67JH8tH/1Qj8GmlKvIoerjxzqysA0tkQcrBJ/eamCC4k7HAujs6tDAAgIF20Np/dpv2FQPL0
3dJ8MjDjW4OZ0m6menguBtDq24lYx+MoIXn+PIFNgjEZFmeJUpNNdJuLs0SpzTXiYrKXvam+6eIk
W5kW9k2DrnZHB0/ZpyxW7iv+T+U5qrtrU0uc8ZscVnif6gwGZi7RmBXJV/5UH1R4teco6rFa1Lt4
F9Yq4o1+O+5sUxsfBvhAckchD6mXWCu9sspNLfi1CEdPZHm/RtSmzcZDjMjtqfwf1s5ruXFda7dP
xCrmcKtoWZJz7BtWR+ac+fRnAHJbbq/ea/+76tywCGCCVLslEpjzCyg1sg8JneoBvef81jDRJmmM
qDmy3oofbBepYSEWgsOKuWm6tN02M1iS0LY2LqseiCp9d4izGvm63m7QGhIJ5ULXrsCwhfeJyR7A
95HnOhnxTo2yCmpMYeRoJEYDhVHp4ZsabnA/N8F6ruzkZrKbfJf45LyfqNQnF2GKWIyh4lZwgqQW
iP1Rs6DtSNqSbCOf+rs99+aqm1FphgvuAoCEixuUClqnGcpOsikhkBZ2R/gM3MuezCsRtBTxsYi3
NGwhzvEyxG3/Gm9kebKIQuxAa2Hh2juGvlLyZiZh4U395oShLpIhIi0qarxapBzmNJ8OuAXK/W2u
eulFSWVrGYntrtE6ObwM5yB3wHLP6+QzriRVeiPjLcwCWbCY9oWNtO2egvIrAksCQ6xWD3GFl61X
gKBForHBg3FK6nWuavPSbljLnT6CntkzNAxWKTLDiI4TjDkEAHjirQK28LeYAtW3LiIkV33qCGgb
n1vxo1NTDsowGaFk1qqGKb2tjRruvlhYjjWGFF5mGuso8sjNvK8v5Rm/onzveyZcdtadpyXnadrU
7PRktqnwNRHyY/w12ymANjw348ZEEZ1yNn0fDsWACljuNaeQ88A0onC14PtvHMzU/OZn1LplTaSw
gvYEg+giDfF+MSBr/k4OYRQOJ52OHw2naFktkcOeKJ7KAU/DZOtn4aYVTsdY3lyjAGJuBwvqg/wP
a7HXvYqL6Aa+i4O6pVNuUBK0Tv91CsjOZRZO5W5IxuBmCjERGabpR6gqyKyLNXyEor+x0vMMsebn
KAYr9Q1M4gTTgk1+yBdkFasUkT/lAU4sUjncUFM8DZ+TAzK6ymZ16SIzdtoeTKFS73tem/K2H3YM
uLKwIogQv5EfxTUXWKfE2MojCuzmlbIxbYTl0FUVW2xn/A7uic0u5p6aBUc5qOwnFGeC9Zg28W5A
hHAdC90dCclKUzc4grldDVWJAoNsKkq9khEpYH/XzYR2bGReycNQ9b9y0hcX5y4VbNRVMIXxDmrl
i+zPMw0OgV0LQ9/g6FZZeJRniHvNazNDOOrcJwdM3YqWZVlOmzQPsr0e9S/n73STIVuHENxLJH4I
ETrlkFQlJxvCDL9epXf3KFsm1NMLikA+2rsju/mfNuLixej/jCwoeergJo+DkVtrvTCag6oBFW1M
b8ZmHU0AzZgQtHDt+IQZ85CNOs5x/SQBZRJG5uOeluWoeUCUHRdpV9qb/B4B/BCsb9FdZ0P0zTQj
sVQP0x1KGf1KNluQOqs8KN0L2XR85YfjTtG1bOX3s2fhRSjTInOPMFRrI8yTGTrmZ0I3aS4KA325
G8MYknpZCe2kTOujS6msRBkxX3ahvlEFdEyyFSSjQZ6dDpWFi7YSPcj+c5ii+/XayKsaglfRXOFp
vz4VMj4106C+GEwvW/ZZE9zzQImXlAymL0jnHacmbCC9DuHCATb1czbGXyk/jWeM0wuIrkpEgad1
toibtpdG4pn4p+GUppdKtrGH+mfa5V66szNSp4lVf+31aRy+zgDjUYiCHSnQFSwj3w7nZhFNJIpl
O/cnXEXYYfwtTvbp3RoFheAon1O2eFhBOdd5AJbuQj6Yzg8wOSqbgRfoa8wg3kLOA42FeohmXgfV
VKx9qLIrlGjzE+dZnsXRtRI55fW5m8fQx1BlJv53aGel1YfQNo1uwIBeYYo63Sa9om4G18oPyjxM
l6Ha+ry3sUTo2kJfUeLtH/t+6BYzK7JvLY/4E7nIt7SFYeclCrfjdxd/ued6qMxlV7u4BZAUxNOh
spch+IJvCsIc6UASsgZ8uPGj3t/phW7esSlmTy0i4DN9RyV/uE+8stt5/owAtN4ZL51JbUQETDGM
Uzw6yit08PSjY/MsA06uHFwemkdFAI3Oh6597ZopO5x75NmHUFhdK3zHxuW5jyzVyqEmeBPVTbnp
PMAqlp3P9z3ejjceGp3Amef7QXWm+7Kxenae2ngpm3aphDudtQ2owLCtlkb/pOlDfScHTbEXGVOy
3bLJqo0H3Gx9O4X6LTqdCvwjOVg7rMnaLNgD6MW8koTXFRJeCDtHcYs+MP7VcFNJeovWrEUcREg8
D93FnCQ/ZP/pIGdhmFMs5zkxWVWp+WUBZmphF2wBXd3rrjt+kSsYNv0zYtagkALrV5osLUXNf6FC
jniMPz95nqmTCKrNK2B6+LrHar8+pb9m0pG5v0qEk5U3VC7C7KBtY8+bXijIIxqPM+c+7qLpxY3X
mYiaHCzXT1Gi2yRT8meUElXKx2u9R809Ut7yWr/vWEfhys/gOSrTys2Qzp3H2LzrijjeopcM5UA0
Z8BCdz1MdRxh52PU97ScCWM1zS4XeNbAFlfwMMcDV9d3gRgOg6G/0vr2Us4/zSgaTHzg2G1SlCyZ
Ma2GHg+cE496LEC9lD2mOck4ksOPyfcI6fcCS3e5BAa6jz4NStxyOBXDoR++DZPxgUUpZrsTRjex
Xt32WLlqCN210CoHSpKfagHgffe23Vq7T6/2cy0Am5F9mevWTq4XZFgVK8PliKLO38oWiWbczL2t
XtS4gQ0LGQLsBRcFuWF/H5YDelwU2HyIiogcRajyNHkiIfx7Br6rKLGzM0erNtnPATrdp1PZLkWn
POtecZ1ULuW5qYTpqddWcuLPUXL4U4xsBkoPuS1NXrPMq0//tKHPfxoxquDUB9/SD3/7J4sshZr2
+WmS/Iec8xVywpDl6EA7E0qQZSDcmVQXVEJQ7LpID/cAot4O2HMwiuxDEG7OvbVbafjWitBTgBwS
ijGZg+GnUVrbRgChlt2cP6lmYYPSbp3bKYk4+KiNs1g8NSK+t7FrXZ7C/THId8hUo2kv4mNxUBuD
1FUb6Ss5Qw4EgZIvHXGbvlL6C79UhHEOuAXheKA3eydvsYhxex9paNdowfiI3sxOApxaFG/9ecSS
8ZAsqAENKz9pyus2MSowIXH2vab0n8el/mUAcrWe48yFjkDp1ANavCsMfVGpXnyLpakByAh7qc3b
+l4ZviJfkDz7SV/uemFhIiVuVHzmnWDMFhVljk0+OD6YmjpzLvQpvZzLnlqo5lrrKUpwnxuxNStr
7O0K2+YL68iFX9vxTRxcZB94oRsLYSIiEgksXBNMIqFlkzuIfZ3VWbWWuQM5QuM88jvs9xw4gKRA
ktygfNULbmg7LiR2V9Kpqwm+6BAhRO6bAp4xvsfIYcnEtvX8H/OQIME63GjufVJ6D3bgvOhTnX33
pgK996p5yHrqF2CovG3RFMHCKkDsUfeKLsHoYQfXTu7zlFu8d8gR5OhjLFzbGm7/e0RnZY9NHbdY
XHbN9UnDZ4S/1PegQlwtBMQspX9EH6K6yuFTnCr6cozat6HasLkHvb/JtTI4hMpYHFhUO+s+qZUH
w4BHgv25/9PCyVszfhqji0qnVqkPqZgzhXNwQIunOPiD6QCV9v0H2BJvc7rDpznyPt6A52TsRk8a
D/gjGFVtjX4HBp+iCNCNHkUAdHMNcp205yH/GY4JezPR8hEYmRZyHpv5/DAVmMe8x8r+U4jpD1eo
gO48t7/QtM7+kejWa4EQEJqbWrhpKrXad8YQ4g0ASoNarfkqQqt8nhd+mv2iMuc1OC87fbtF2XVa
87bGbkJDSYenYn0f19bXXHPDbyXu8oth1MpbrHaHfYA640qm4yLthtKA9SVujNco7k1wS9p0ofoI
y0TipYjrWUkaAycFJJrih9wjf6jEzS5QHRNKKuU33lhIwTeaU63ssGIpak/mU9uBhQb5jTJhEaCr
mE4Z4orgDpNVopM1nyMF/V8G2s5KDsKxbTm7pbUPNfO+MfzoboDud00aH/cWVPxfhxDDnsqfup1s
2uWrr5MnC6ocTfQUqUmeKOFrOJDUdC2jOUaxazzgk7OV/WjU8RxMPDbR4mLiJi4oqAWi6fZFXfT+
Xh5sN/URhTbfmtUUw/DpdMy13kNqUBvRyh3HxcAnX0+l3903PDou2xEnOdnUZ71nIYdXTJAoV2BW
+nutKDMs6DDTkYPYBZGUs+ylHJSTkl4PsBRTip1vduxgzGrkqzRjkOf0zp1SDckOekW4DaukebJr
tiBV3jz2rj5cNsK9TugXluLg2n50yQMj5VXh2rdyIFcVMOIeehaarzfxMhQihYi+hNtTO3O1H0nR
OZe+lDMU8xBvXpptrF7Lq6B4pl8NcbEZlK7Y9NBkL3GT+tFGSfYdx4Gn0C/yR7OvtG1r8+SI49m/
r43ibwHVmHUXeU9mUnOSTWpiCwvN72fk++AnPbCQZu/D5E+Nb9EA9r0LIv1xaLBhDTK+EDHvrW3Z
5jrSH2N8QF4drogxNLczZHPAarr+jE7KD8QKhqtSVHzk8zjsu7URe91JT9SaBtQThu42Hh/R1I+w
+tELkNWp+9zb9k7+o2CisBNOkUPuc5xFWJ3lB1WgEFzYSYUaGjeylVeWt3MjG3F8MQiYo71DoGFc
jmWobs99mAV+nmUZerOQE2SYNdr4AbF++Y+z+pySDoTgRsBJKSCfZ5za4h711O15WvgHwJHh/VB4
88byYMyoQ8qCEc8rfkwOXz32AyBCYnUTkkthASsgISOjZPKC20ZbDyQkn62efUeoDjgldd4hdBG1
6oWS1JyqFMWMNMHRkgeEQZiRhuOHMNkvw7oMyQeqt9NLBUBWhgVa8na18f1qjriabIqwErz5YgZe
fPRN9vCprEDywni2KRhtRgcRLfB4bAWUUNjwusG1hn3Bo6+nS9lvJX2znxAUWiYhq/y2nbSVPpXF
To6O/GMq1Crv7Gk0b21/BBbDxfSYuiukr2Atm+VMPVxxa38vm0H/C8/aCvwKH8gPrBUiaPaijlFj
noMsfkFNDWkHs36aEFa7QpS7RSqwil7qEfHavC+mLXIS0YvuJq+aYvY3Tu5SLyqTnexutWraZSNO
LnJSFYxwCUt/3MvRP6+txgVLdnHPJrM+XhuZ/dfOafubpC2Gv11bF5+gnwVP8f3aXf6iDuTYDOMw
O0aIQgsHVW3fzoyS54hjKFLELLzKxhzPRhmICIa/So0EYT8RjcAqI3L26KbNLuq6W5i30ZWptZ22
klPgBC2UITQPg1lZFwi5PkWofiLzqaSUD5FL6tXawluoLfMLpSjZ/futtpIxlme5R/3QYcSe7Q3N
fcUzC7kHMV0ekvczc7bTFZmXPDPHTS6kl0KXtUvvhLeOOWi3Zqrcs3tGFylskEkocUmSkE5qa5+i
5GQZpaJujw6qYy5TnlmXblX/yAcr/ipOyt8nJqkC2SNP5rD7IU+03yci+H+K+W+3kBcEXXrkb8oS
UUELSxnK6YIFwPhS5ONFmrfRQ5eJCpQWlQvZL8N8A6EBm8XTCy+Xi9BP4wdwav8I88TVZJjadx/C
ql5h0xQiK32+2vtNpwm1+vHPq7me2q7lTS3KXKtSwb44jDAiSyb4DbKQJZuW2SoHWeZKebycRqXc
wnlUCjlMiv3/da78GPJG8srUxZXD+b7nD3m+rxwd3j/GFLX9Fl6hs0wsF8yE5x2teDCvVcU2r+VZ
3OCF4ifmiFGLGOi7yFlUnq4u8rkdtzJQl51NXa1Su26O58n/14uKuwVFal6fL9zmCUa28p7vFz71
/S8XlfNTgHWnT/vhohpIYtUJP37a0EBxIDCU05/gFPv5n//+d5EXdW113MoPfv43/9uFP9w/9+1s
bXQrKYDfh8lzV8YqtoXI7ykuHrpkO8OtbEKGA/CR1ThXDkKOr2z92zKiPiKU+GREoYcfpmP3+Y/p
bpV/nN7YxVJe7H06DiTzoowb9Rh0JDFtAXJOjK/ZPEXfqZKyjUWRGs1IFzohBo7b0u+T+4Cy819C
E7t5Cx1t+DgydNKqn8kwLE0nSh+NwjTX6Qz1Ay9Wdw/wD/gpbnUPs8i91fU0sCNZtDzsfxboQdGT
ZduW5dFCE2WNWRyMsveX+mBiLibqIFbdo1GEGqCJ0+u9DJP9TmBhs6PolEx77Fo6VFn38ux8MPBA
oObovoWcBz4Fy6bvGuUyc8ACUgUejolfw3gIvG8oDDcIo/xuxsC5C/CrDn5/vTKvCyoKaIikIIai
fBJ2kMMli0fr3kdJDKgcDtymEHNDQDK9IykPGfkXGonxAxTg9qFWnuS2WzZK5UluyAtUav8cSaYP
YZ/nSDQA379/zpELTdM0mge1eZaXtvPA3XiKg+799PS/TPzrZ8IfTF+GI06eqtoVS/l2wrBAWSLr
b17KdxhinizI+mdgaNnBcye+nYKtEJbmxyhNO8Kp7Z/ZvrxFqXP9LW3nHBScGiFgOWo7T/Wt+3jw
Xygohd86FcjWbAwuSqeQ2acZ8T4pfhsXP0fVLb6MYiJ8TG3XIH5w74buixwHyfJxYhxU6OGIK/b5
LzlxAAW7iYynZrb6yybxMTNHWwncjAaxyuKVOfpP8husRN6PtgySJ0oE1Vp3h+TIbgmLzr/MqcYn
aU3xPqcXc9owT45jVWR7pzXmjV5cNKaib1h0VLgJuda+z3pTyCcg517zGwupqr2mKlIuUFCChVcv
yrLwxffppURP4AWbeXPZq112a8xxsp0TfJCNTIivguUN7zH59NazKXwhxzG5bpxRowg+xN9LcyeR
XEqUxssoHqcblv3erkNXdpNh7/Rol96LjNAs/bowQGqW3Vcln4ybRDDd5hJDNqwAKN7Skv1FWGBM
MPNaLdWWZbqCz+TGTDV/KYflwVYNqveZclvLkDh+Hm2MvQFFxEejKexd1QfqBaWO6cryzHTtOnHz
0EzY4oSg9r4iPHQsarE/S9jHm6b6qyymJ6dP4tdp0uplCrL/LjD432wzF7OSrq838rctD7ldjgjN
8lN3im9WlLeHEgW2ncoCYhGQlGjvpwnVf+9a6UnlfUOetEClHo7mQuraxnG3jTR33juS6YsaXrlx
uljBB3M2rygrayi1RsE+rgFHTl37WAdAJBNHHy9iFM3uDVf7iUBGcRMkybQs9H4JtZXy3p9nhTmh
ABQkHZ6x4uzPUZaL9LGJfBv9M65QGx5PLn6pYtbn2JBZsZz/5zU/3/E/xQXlIXMCtfoGwDqF6GKq
d7zNEdlrhhF1Y5q2lXXXY4HPfYod6NKv5n4dsaZeD01CG6+0bcMm8FoGD1WAZpdKYrGuEu0Ooa5s
ayC0ui6psSCM+JXknrcuEqPfhVlYPuqzdYRh03y13ASBeWSrjjZ8xBv8nrqFHEgzHrbTaHe3Ob6o
h9LG+lxeSXHKHSjwBj3y0rpoK7PfNKljfDHNVVsB4kMzptqONu8cSHyPZGCRUEirHxISn4easy0y
a15LxojdBKHY36UHiZ8XkxoQU0VIVQ/ZqJnV2OksKGv40TF9o+wLwLJ+GE2chrqNq4Gz08e1WrsN
kB9w6zgS7ObZt+8tiyI2bGQUZxq/usebDGOc6mduJ/Z3LVCOVdXwhK9MfmK9AUphAuIapx5LiUDF
Uyrej0YJCsS3vSV+kPWVNQdg9klgrTvbqF5LM9zmWex8n3UFyoRTznfOjGox+yhtG2t19YCX909r
jv0bJ8yQOY5hdei69a0JavLOXu0++IGeroeqKa90NUh3uqsEu8EeO3amdrS2cj16tEoDG1n+JN+V
2ceuc6CiLa7UpPn8Jv4eYcCBqlqTLHWjt0lUjeFVEU7oYJqj/dVi6+vyyHyiSt5dWPOIHWLQOC8h
5SjzwsuOEno7jKXx4NlHqRYsG8DY5MiMoJoY+RCWHSVAd3wb+WOODhkThhhPxGREG6W0ujWlFv2V
tPpKsjOGugqXFRaeN/89Yo6KfA+yvg5bhKMW+MNiFpJjGB1glTnwN0EQY+Ny6ZcJLsQmGeA1abnZ
AmXMxlNEWg17tQrL5woz+w0pto4V26jdKYaSvkUU9m2bl+4j9uPdNmnJmmq16d+7Qf79dJNufm3D
eXjQKOZeNIAUtwijO0tLsAcB+d1khhPeBU7a3LbG8EDttnxRNaTESE7wNhVNDb7eYsgT7ypzQ+uh
JsEr+wu9cnaDorUwSKzyBdUCSkis0Q5y1Hsp0PN76TTAIJWKS3zoesVLZ0m5unbcyTnQyTb6oFQP
bBPLa8VFUxhb6+yx0EYT0mSBbPYtb9F1gYcl/qeczfrAWZjbH/ripMGOvUQq7lyow/e6XGXFxKPi
vTQmC1+yaY9FeOi6Bw1q0qHSZ5J4efbQjSWEFdEFmLml7iJOzyHnpjxzFZysO3htq08DqVoMaKtj
so3RLbyQvCrHPSLW475JgnFvubANT51RnS0rTXd3cuAcImec4uSII6ecx8/hIEddJB2CYfXh2vLU
SxNvgeLitIoqzdrzULH28ux8OPclYfxI4pY6olXn9eJvIee+pvF/x7RWcJo3jeOPFv7mS40lV4Wv
4ZcizdTr0ryNlRF8TWmYuxwpzBNMa+4yDOiTDH8wIF7nUq48k30iwgZ1dZD1XNkvD2/eAb9HzwOf
y8bezRtr0/KNdEdOyDgp3eNyiSVP66qrc18HfwjSu/JVfxfEl4ONtvFGJTkp68se+EIJD+Sm3c29
EBAmc7tpXFSsoUn16ZaSVrU4taMpLK40py6uxvcR2QcbPdBwKdSLKzknNrGfPHWGsHzXcYfGOu4y
137ThS+uM8RrtUXqYuy6ATe2BPIwGKZny7duJGodvu81AkpvoW0y4MwRktB24Ij+JbTWFHvJXhfe
rDA0ifWhubZCy1o6MW7xZ6Hnk74zKS9yBQycgz8NyAukRTwvm35KEN8HrShxPgPQsOU8gLuFGwgy
UXae4YqW3oxLO6gAUv4F4Cj7zlc4X1XChQZnGvfsEVdmmXbbfAR4qrl2fgfPJ79LoN3i36bYvMuy
4s5N+vyunr81duDdyEY1eNZllWFp4Vg68vo6xXWg86G7HspOSZZU8u/tzBgO8nIR4M4r6HAb2ZIX
ON81Be6+rnpI52cFfyntf256hcD4eWa8PEv7y9EGFcos87vL0Ks92LaSsV731ne8N9JdGxj2wstT
bSO1fTvsXU6av1bQmFtklcrFWfRXnp3iuqOlDskp9Nxtgm1dUJ6SL7sRkOoymTSMtIWxmWx6ddvs
5EvSHOa30XMzEsFNrlo7RxdLP7/GAiUcf4J7+pYabfISZY62nObMvPW0VuBWSQf4tdte6j5ewCFW
g2hS2Sa+aF35iMvhsJinsfg21RhsajCJF2VN2SCN8PORUPYeWIDT9A/pXHZrvcuQEmmCHtA6xQdo
+tSoxKgGD+6mU2p+ugyeJpAU7/xmOk3XqmCgQAmTMwvD7EZX4NJUeYWSsz1C4ytwtqxz/wJczryU
TeBx2lG3tFfZ6rD6vm9dMhlEBommPRRGj56xql+fohPgs7nfT5eRGNS7sFrXzWiuIyoCUkLBwiVh
WTptfSmbWELcGqoX3GIUlD3Gzsx7DN2Fqo/nY1dQORmHuXjOcZTeenPYr3veHwdjqH/lIRAqeTAK
t92NGdvGHpWBc3/6HiH75CjCpdhqqr6/rueK59L7DDnwqXmeBoiO5DyM/tWnOBlyvpFjg7xZZKP2
6kMF2J4/y/nm54vKS52aDeiSvEGmW3zkf7+FJf61HUw2JE07/OxAgzRKbT9kU24vO2PSLvpGsUis
qPVGx/5mrcJefQgiRd/lPAuWsglX3z0quv0iW7gz2ndJry7kzFZMVwNQ9IFb3coAxfdBLJn2dIhm
C/3Akr9GpUz1Ecj6GsM+jBanLLzpxCEBcLWazVBbyaYckCH63G9MF6zeeUKoQb2m1Aq5TVzkdBiR
QavbvMUEJc4vZJ+8UvH7hroTrvuTi8GYtAdEpqLlqVzquZixUVUa16d26fEWYl3tXZzrp42qHUCE
I2gmqqlkFrJbZARO8bmC3lwV6/eyOCsDggb9PNL0yJRaunIFxWjJ3rg+SGAruslC0pvsx2VbuSfx
bjmqtz3aifL0FCNP3wMlNLaWk08DAkwbJPhrOHNgrvrRjMsNqAOUG9rg0jACTHObMpj2nTlH5Uae
At2d9qGiQaJHfIyEGoKkG6ie28J1oXdNCs8EFFcsG4v5AiGTKl4U0GojhEqAsPct+pjnvhHhxvPo
+ez/Etf/Za643hCAwJAWyUGio7bKti0oC+3101nRJPrrqJrZYq70f4yOom8Wo/8eJ0dJWLzFfbrH
+b6f4yI02AqE+EWuUuqAjFa7wtYgos5OvhLv9WQFqxvtStFs8gb2T+dgbh92Wb0UwU6uh7dSVeQc
LC8HRfktWI7q7RcWXN1NqZk7HV/vp7gexiuYG99Ld2qeIrzv9qo9oUkkBiNc8Haq5qaQPRlN7cSh
JK85azmaexa2fZmNGIAI7sZZYALC8pIlZf2UxwoIT3UMeGyL0bi9M9HkvZGtocmheFvjfeg57SN4
Hdlb5K1966Oa002uB48WKRvFqKONkkfdgQJttsfYDIckCpV3alSwpzFa4ws6O3vHGMxfRtevc7Rp
v0Gix9qJvNO9aXXRugnuhFgeFuZBfsg1NEhES1cQUQFfAP9YtuNJb6noTvH61BQKKvJsGBXnsomM
7Sm7FCjDtGqnAcG4QYO5h3Y0nnrdlRnNyHTO6DpGSzc07j0nsUGoaVW4IX3AMlSutXxl/pWpmnfJ
WqddsM9M9tKBxFKLYlMPc72WzaBVeqxCh18zThtQmqy9lvnlvfQumadrG4L2V9tj6RBVpf0YZ8a4
ajzDug7L1oTvqVmXStEFBysEq9/qZgEtq3KXbeGMz1Xq/xyQz/3RBMXS9YQ1g+YMW79s7YdhYEnt
uhO8m6nYyTyKl+o3CNiOtyiXlvdzrl+EHfIEs+sO0ByAzcpcjJyU40yc1MBu62VYpTi3lw0M71Z3
jt0UuMdzs3CrhZ/Y7WGuFHMG10hcFQfBOrGMYVmH+bBOCtVdYFhWH/xA/WFEAc5944zpvc9++GDL
08nWS4yT02qdOnyOenSOAHy4mzgr6qCfxR+Yd40XNNCp6bTVlBdO2EAr9/jiIp7gLH3X/mK31XgZ
NrN/W1A5uRoaE7RVpdzKrrD3nIsZ6sTCDBT/Vg44aeet9KBhvy365KGs7GqR+MDgRuo6sTBMXGVV
XF8HSG8vM5VveT2RyAzKnw0etYvO7u1HLcFqu6ra5MpAK3IXNxYbuJD87Cp05+rFLZ1Hy3XzX30N
+H2nxFA2URmc0a9QR/KpaImVFnZ5mhWHt40fY0lFNgHpKYDFoMXOoU4aKPxMY+UiS/oQL9LfoVzV
UNz0ITLnaZEU/rCJCvyY+rHOVCh20RIlknsbizYMTNR6rVfadGypsSB11llbQLMGb93EWvo+qV5I
r7fwqMxfCsLDfqS0P1JBSUnysto2ldat8Cer2MfjSuvUbg0JFst7mb7JNPtOdfjXniMCZFY+RFim
e9fyn/WYDzpLN3xBth94QlQF4HuwS0T3Ed8G0sLPueYYSBBVyqoNUzyhxsx66PqI35XQeEQm1Tjy
9ThkQv9RdjWGoq2QUF+GmhesoUSOd0ZRT3ehopB2cKyj7AJd2e1do/3BF7HI0LRC3cl2vWYrY2UI
Kuxay2tdNoJ4qi4MHY1/2ZQHBdwqCo0Yy8tJXl/H1w62DOeIvIazalZxePoceuc+xwIgAay0Bw1s
p1eWplRXDezEZW9F0bfAV3Yq2hBP0CDsbdFb+pZXX/CcukBaRYCcOfiAg1t1XHj84v9VNRXdIms5
2361knHy8EF8lbSqcdDLrd/aygbcJs7EefTBabTEywahwKK7lDLVDQJdFxAg1aVkFDX46dzF8C2y
gAJQD4wPJSdkVJB2AaCPM/lWF80Sd9K1z/OERxqyKudRqR0gR1GxIV37HiybSdYUW5KhWPK6xdFV
Z/2HOMlB28qTIMiC+zyxyb0tIjYctrUqutl9Mkyb2jpmD8fZjeoDKJ143UdN/NqAhxgU2PVjjHu6
o1H7bHXf2IJCsS/KOk/u7B6zOxnCrhSP9tl5yHXWNoahu6uI2sOz4TnGagqs6UI2pxYyTwcR8yib
ntmuee6q94WuV/ee2fC/pClPM96Pxxjf94Vs+mbfXMhL1gZ/3jcd28hwh4MNYQEsoNrd2mnW7rPB
xbmxQ1Ve0cHC6soXC5mRdTwoEZnMKr83De9biSDDS4pfA9rW3UuMqz2lJrW9GcShs2okGN1yf+43
8zpn7RzrUCuIlYd+jNzrpNice+TZmMbIJVZwPM8DKSWRS30uX/JOn1b8sdulHmjOnC/SWsP+pA6A
8+PRjpVHaEbbAinvYdqAS7UWUgkYoZRpHzjFo2xNWtzc/tlVCxsZZZhPUbL150Q9Js2+fJ+kCCfC
qRzVqyx+c7RGVu8un3R/J0Vmz5qzrjf7qypDIkgONEWJs19qA6dLnfBzcJnZ+lU2f41DEu6Guj8J
AsiXGQC5OluxJE2Qqtkk7vALTzV7r7ueta/FWVODWF18OJVD0TDYe5/q4EVhNkfZFShARq2B1UyY
qNj7Rl22Qx0A4ZiYZmDzqlGfyOrb97JjbrsATUps6YYxY+GBd9sYrsy6LBYmNqv7hM07qhB/nGFt
/dYHwOYfo+cZgZ8i2ahOoHP/EjeUN31tRpQeCfj3UHnDc9ynjyNvGBjWC8IG42XhN8pRHioP+SJN
aSfsV4GVnAdOzXBkxZgUACzfZ3yK43WKx6V+PHdjNO4sa5zOeEJUdawALygrCrVTtZdncTCXeB6K
9un0PI4ZQrs0Yss4zZEDbkqCeCFP5WHSI/ciKrSLdp6967I36yuYDIsQjma2TnE93EzRgDezsMOT
IfIsHBH7RILVuDgPNEl3mtuLK5375UVKp86XnwayvgYbJS4iB+TVqz4la4GitTOrr5WDVWKcNeVF
UoflWhopzolSLJs4UvdSmM6zslWopPaDYcKg/8skGeU7wF/49f7HSYFVm7el7f6kjoJNgeuhXkI1
Z8SC/EsMu2Ll2U511NXRONTo2vDLC7VXY/Q26tzF/4+y81pyW1nS9RMhAt7c0rv26pa5QWhJWvDe
4+nnQ7K32FujiDPnBoGqygLZEghUZf7mZ1jz4OgjfAA0xMEPieogKA6f47k0EpCkmtOgE5LNx27A
smVYHpF1k5kPOTruq1GfFxmj/q4L7PRN1UsfGLin7622n94szz5LQBtk4TrNou6hCif7oupFxiI7
qf5BrmiV86HfKLMr2wmKy1EbxuCFx+UvmWktVEKrmtXnti9wbh1bC/3qpP9mItsjESS7arQuGYTp
jU5QEX6KR+vqgJFr0XjQdKxfqgVEN+u4bekuHCx7UMNPXWIepF/CJgMfK2uB6qmuBuquw33Gt51A
rvZHmEgaa8vV/jtMT7MvLE4xhWb38pBMCMup1dhvcBKDfiFJ5VunJJUlF30bMAC0I+ZHzvqWpPZi
TKSzCjK8qaJ6y09l2hdWbeyrNLQ/R52xJd0/f1d81Js6CFsXVVHKJyvMilXYTOp3qkAIEhQo5Ha6
iYYxiLiNzJg63N35TX6hOFmhbnOKHMtHwcTWXyFVeNemyHjdmldlKINdl2d5/lULe2zi5tQPLw3u
XqsudrNHO53yxzlBzxpM92uS1tPp1m/gkniQWP5b0Y8b/yvu2tfpxnvMkFUTFDIj2vqjBe5ehYpT
8O653JoxpnvS9CKHN+1ySMaseeLmXptpnT1ApHaeWLBbx3KCImWlHSytlMzxzvLyahO0aRev5wLI
IM4P5f7aVir9uzLgh4l4hPPEgst5yrDgHaswfJQLwjav7pFN2suYxpNoWwSVvy+0dq8W5fzvcjKm
1vWk/8/J/x6SHrU3tvM4RB/c17NwLI7s677LDTGLG8LvPrl7MBTFvZvP+BAnwUPrcAt5xf+hH2gK
kA/Pqa/FC6k9RLq/vIq1R6lJXLffUtpIIVYcfX1+tHtK3Kt60WmYlXHYBX2hrfshm1aqg6FRaoXp
axiXKLMBYxdD5Bq5mKshsq2r2zH0T/ZJ9isVVpWb3nbUO7/T2jsMSdiaRl34oz4if9eu3l8eBSyE
QwyAp1h5UZadgf4slcmoRYdk6QySPjvLAUvn9zNpfhj+MP0WbmvhvDMbIHHhpNyhUM1LDDtI5W72
SLsEeansZMS1sTTYOIsIbJDBWZCYa7iMF76h3VE5l8a1x3BXAYIojz4KVUjqOPdCQAgBop5tq/tx
4yTUqDdv+LfqdhIxB2N5crvsXi/RSEIvH92KpYyBCtp/mgv5LYvm96ag7W5NQch9CP49N18Mp9Tc
zFE7jVIynVCH0gpGY1nMU7rRIr/AIoDf4A4vPH2VVJR+WjBp9tGc8vJCITgBEj8H3g4Ji3+uTX0Z
Qd8ptY/ovqE54Od7x62cXRRE1qsz+1SAwGBkevfa167zGnuhvQNNZBzhfqdPEf97q3jBc+TwGz1Q
BN+DtkEHp9WyOw36IopM47gJ0DX+1o7Nmh77Rzm1uNb7Wv5UDZl+dI3R2c2lNR6HFkpI1eXfbBIH
P+22OAy2b3+tFcQpHMhOaI2q5bnpSIUhnOm9/g4F6HQN7Uzz76GGX16vGlrvoc0S2g3q+1VLe/xw
1ZRUFXsQkA7FPF4cxHwOrACeEVX18k209MmAHEa1HC+oto6XzDa2WjPClFm69CCBXvnn6ZQsrpdR
Nm5k8t+udZ3osms9YIezRt0O2/l+NblBuhgNGq8p/iZsGbvk0i+uxbdRMTiW0bIzkgubiPfg0S/j
Te+gdrf80BSQjwDHUjM7+8uvUTpzcxhXTskm8NaXyI9ThuUgI3/M+xADXr5f4Wcfdke31I19ucCm
Egg0ezerWTx2pvp8PZiA9ex2vkgLLwjl3BjJtysoa+qBAHa6Nu1lFOX84hmRSbmY9KR5hpBplSlr
xDvUDARi+lr/99UqrnaFdN2uJhcouwlieryOBf9VsLHete6Tmwz1vi6q9jGt0a6IInd8mwy4uV5Y
GT/iqt22UgS0Q3tjW1XwU/MxYq1L3XpTwyJFnF1VH/PcyfZWovbn0vDKM2WCet86NsyPscDAkK3G
gxyqdHJwnu3z7a0vKJ3wofAUd2/HiCf/McDdpPN8ZRv9+yIyQZqal76Etu0fpSX97RQeCiA1pyyx
n0JoKc26q4KDHgHuGSvEQOY2NdkFedUBNnL0ydOV+Dg7drmW0c53qid9btmw1/GnSJmiT/6kfMki
uwAYSnw88eUxOqt3MthZ7njWS7530pkNRmghAM2uf7kOgl6G4+Or8E2Z2pl6sNdtKs7SdHoUhFHo
e5JWHUZfk0W4PaJitfPTdH6ayDtsEMdFW5yU8cpGJOEba+VPaPDMvxzNWwNTglOUhdFKSwf/37Sr
H8oy07/PlVmtCgRx3nBM08Gf+9Mza89x66m1cY8Fh42cOSp7tTvPp4F19mHwfOcuWD45NuA49UnI
/lChyGn0pXOPZLq5rwyzw9COlK/ZA5o0W8u8ywoz3mH73j/1YZxu3KbTXtskQW/f7apvTjG/Bs3c
/fLLHBnegO/ajj8TT4mClaKa95NW2t/RR2Vhoyfh5xjcw7qMNf1ZPrnIQLwqWqZvOnJjxqZkZY6E
By9ItenOdeuFj1ZP8VgZEp+CuRF8NaPCJjMDRz0v2x74/nywcEr+mimFig5MgdbKEpYjDaaqVvXc
13n3AD2YRebSD0bL2WR6rB6dZdZocVdr9ud2IbUZWgheKe2MtfDWpgLBq0kb9HMR2vkXG5fhhebm
eH1x1vrSWAsJTqJ6iIjQkfLii4WB7+8oambGWthstyi5lptdGXRgCwvw80ShR6nuw25MuSeBg+SV
aq2L2OL/Zlluy6FfVk32RLbuNiDBwTLjNjDJUkw6y79cJoYdfIbP/yi7CdtKnNXg4I0BlDB5K5AT
kX6/s51jY/sDquFYhiDq2GLYG/SfTI/9qmdkzzCK+09DFkJ2VVXtLIOODng0cC1tJ1AAlNr6I1qX
SFQsU2szax9MO7+TwaBQlAMKOdqa5Z1zzXvlpt/t/dqZt5IGG1Me6qmvTUdp1or+q+oT615aRlqs
lCbMWMipztMMYVcSbEPVhZcyNJFcK2yq+5VjsfzK27B61eJXn+pbsBrC6aFFse6bhnf0um1q7VmD
OLBrzHK4aEgBnlDmVff8ge2j0c7xpmZ58Nnog59OluVfHNJbOOSQSULDfU0yZ276laur7aaPYUTZ
wRStlMLrUMGLsh3lpeLiIAB0JmHr7Gq8KJ5n3HeooJUKorzlydNN819Hj5E0dNt/uKi18rpS2Tqz
rcKNLt1dVpLWlh0LRQlsJsYiO1RNbF5kdyIDEueguHONK2TzMs35IdQtOH3LLkb2PfWI8Xceuse2
x5BEVMYcESGreSns/trZ1bG7ugZJ/C1yqLlBPCVvTzmEwIcOzcL/tr3QC8QbEE8lu7tYYRhIyp3i
ePgaYZ96cHu2dl1lIBdYx9HLPE+XPvLKe+mqNeM9IjQXYYyoUi+NOb2PGqEXHHrdNs9OGFm4NyXa
W9YV/aG2DFL7paG+5VOlbiPcavYy2oXk0x3D7E8ymkXlv6hDtPcyWOJ5E8RG8GIkyOpGyq/rFYom
Y49RvFxbGi9xtCT4NJV6nFNj0Y4cSH9SvCxdSxr71pQ0tqPxaTIqaewPTUly/2VuFvP7kyT3h+BQ
ZWm9XCpZRuWDcmy89yFfxclC+5wrlCekOpfhIrAFv5scpKSnxdn3pHG8B1WtolenZtWxaOy7XsnW
L4yDHaAi83MfO2cAsQNFl7F8VsfFu2k0PvtRictW4OYbi9rPZ8d1EoT5Tf/Y1tEJW1OohqpxdGyr
eYYV3j6neRjv/DnR4K7SJwfbDL6qkeqdpaVaNgLLTEpzfoR50T0qrj99+9Tq6fgtVAaEDg2j3k9Z
ep7tAv90HENQt2qtTzZeQKvKGr1fvI1QO5vSIV9ZZeB8iuDYbZN8Ti+oWyeXRc3QneaHKXW6bVYC
URnEEk/aZYhE0HVTWsZ+uk/SsFzbdv6EE3l3LyKHQ4ER8tTyLJamFXvtMfeUdC0iezm2nk++rW/L
mDc8SovlU+It1GMT0033t8PlzetyXoAWmoAzgtnQtq7loGh165RT8likiuU0Z2V4Dbpdw1HxETAx
0Ea8s9iOcWl81nkwrv1Cnc/SjNJig6SQ9WkoUSBX+/KrFSXmZ1c1yoMXeIdpcl+oSp7ihSci1kZy
Fs3TPoy7+u7Wn6kATzyjrj+4IpWm6u/8WoGztsyXA4wK89LHxcnNsGIL4yWFs+hXUtExN05oGzsR
lTM7pDqbyfuRuS5cLbTnsAKBliiloVusTFVnCnZLrAxKV4iiXODaxoNnVNPjFduRTK13kSSCmXn2
fp6bZnX9Lw5t7b0tw50BhA9Vpp+iGg/NLN1Snamumt+pA4F3VdvxS83r/9ToDs0wS6OLhq2azKgi
y3uoixrCXWPWh/5L7eUKDJ/Bf6LAop1583wZCtd/AjXmP/XIa+7gvlpr6ZNYwEGocRZ2vpc+OaC3
9xp4bYhgAReaQtV48r+FAeK7V8l1NGWSddhV/KfU2sCCgLNicod9vJyhTvN+Jn23UbA8MWKUiXP2
WzZezVy3WzL+zmONjcGjg0sEde1eZ0FPHzV1Bio1uguq4ihdiIC0Ci8uPLo7Xb2/RiyxRgnTzrXm
5njrK816xCycpzHGfjirQoaO67vMsCpMHtQauYSlTfFMP/VsZD/0SUwlMVUQf3J1FC+lr66KZlxd
I4PCNTe361oGrtsVUkhqx9bYVFLlwRvZMbZDlf3wMeRLOtX6WuYZzlN/iVAG7ESGyL5GNCp3QMii
86nr4q9epCtvlY1nmxfnyHDDajpNegAcXu+Kl8qA5uoVGEZ4yItkk/OrqnT2acNxpZWme7UkEKV4
o2bpqdQuPBy5r6TTU2NtZVnWDCEM+Xm5p2TgOvt6y91myrhE3mY3utsjPOTXb3qQbSpklT6nmhsd
Gx/D4c6LF3kokS1lG1NC1wsRtWkBrG6m2Mwv4KvJGKMRuWryCjlT6fwwLvHYTZFSqYK9aevDUUKu
0Y0FJD6xQtCUTnuWgznCZ1nNdmyWK+nIVESVbWMxsZZOWwKuYdfzoJjaszkk3fnjmEyO2IaUhR4c
P8ZHRYfKGSiR9jzUbHwXlaONQLYTYDkopCPt5YDnFlC39AuIu+nVfQak5fxHv0RoJppBy0wZvE1v
R6wxFMv7GXiddjYSTKTk7G9N6VNKh1KunJaJ523ikBtE5inpgMPQ5D/y5u3PI2+Tcwsk73omfc0y
cBv9W5+mO1htFOPuj1gVnROdHNZY2WSI1faQzKCqWVvmD505GAedVePFcnv3gjph4e/KFsRShsvX
2mqtEOVLe5iOOG5aZALyKfqVuWqM+J7+ReiUvOvWWNllP6x5wYLxY3oG0A2L0ZyHU13P7h1cNHeD
rUXO78jMN6Vnxc9zi/2QP1fqbm5Yka/LInhWGmPmK6SYH2Jw8lCVcE2XWDlowWAfwCtbK2niwOxu
wh5wPwqXPIPH+gEkhvFaWcMLm/P6QV8WPcuYtGQMhuWH1u8xiVzmmZVz1/djCgDTGO5unIUbvwFR
mF/BrI7waoiQw02vTppLRFvDwyep6O8S3Q2OqdPc8/jRX2tVxTgnqO/rJekUzWX++HusTJz4gj0A
tAuStJaOI3GnOgXVvRb1VenMnVy50+uk3I/kLWHJ0LwNWJLXVXFhs5ocDXsGr11y2kQBO+qj6DcN
+qaMrPZ7N4/TNrSd+uRh3fGsDOovGfeyReA5yO2nAObmGU/CaFsOkH1wsTDXDiqE59F10RSPmwc5
YB3ZPEg/25PzVZlLBn73ScRtQqXAyULiBIMUBFtzjE+/VBq6PF5lt9ygNB3HPiaRCowtyLTHEt2N
IcTYsFUDfe/Eo4cyNFGofS/bpo5bTI8hRqvfyKQhTJK3+lkubSPPfejGbt5YS4G06I0zIBDzXJke
zhJLl4d+18nVfYRs6JJDt9RH60Dt8TxSKOX/jiWDrK5NttkrUKzFNg4UIJhRtFiStdbXOTM+Zak1
/VtXb2zoKN9Vs3VgnWr9M4QZNd12at/GIVhSYa77aJi8Joaizy5FE9an0gH6QxFWu5drl30UrSc7
zMen0QnbB2Q2/UOAwcx24In4jYz5mqqq9pl7xD+UisNWT7fGbwr9cVEnd0izfelajK6a5SBncnB6
ZdWlrnISAyzpGs1ORXGUythUq+lO/voQIXKPVdyd/PHyb1f61XCMouGHdOEnpKI6YaXaukwiZSud
cjCtaVzZUfZqAAV8qJtg4zppehctWsrShVUCQLTJP6BQaTqb3hoeIX6yIWDr6QANjoa9ooH6I2Vb
4664i8bBwqRYJUuTtcNXj1oV/pJf0AWJTo3pozmdKf3Xxgh/auOgPKpqjWpF3bG6X8JRykw3zhRE
ZxTZzTfbntZoZw9fyd+Y+xn9pp1ML8LmpNdq98msFOMCiapay3RkbHmmYf91V3RK9KL7GM8ul5Uv
peTujHa6rXOLYQ22aC2vcUXDm2tRcJIDzNIZ+8hnMVUa41w5JFGCi8LvgL9Nmp3rJInyYwVHDzd/
nyQXcpyZcnPPil734s8Kjo7nJu6rZxZxv9Iia753nYOjeaepDzh2uHceN/26YWf0PU7651Rtqk9w
xJNTWUX9ViZY8w/FB7gMBCzYR72WHQDPN5/zLt3JPCuMxo2KzsQ5bOGaz2g4HsSVEg1rmxJBbFH6
+i+7ymrloMvyOMVNdbmWjPHjxNdxefmqyyF2/LMHEPYkrUB1nUuDIlaYx6x1vNzZTkOAD9TSrGV1
naX2985TtaP08QjzHlxdT+/MtN1K17Qsk9jOssmeDRy9FASg5EvKQdIHdjc9O4minOTbXv+CICgO
CaKBBkIBaWi+CmWmCPzg4XernovwIarsVyHbSAtvgWtryOZQImfQH/jFVTkar3qjUPkt9Ak9kcL8
Iumqrq5AsFNgukguy489beOZyH7KqEUN99BiYX7NdJXYOtzbJXDkhSQjB3KPbeYkL1k3B2e7CPtV
CyqI1JvCLqovUOgrSSvJgDQBQlQvidPdmcbES3xW6xd7rENqobBCZFDCkn2JUDYidlzBDop2M3v4
Y0m4U8TTvdeMl9v15COLmPKdgt7sEIXZo5GQ5R5yc0YsO/E+aYmVH+MYdzppLnLcF3Ssycwvo+ZY
uY+NXh6kJQfP3DsWnnnSoFZ6jyz1/CAty3ZaDLNqVlfLZEufoo3fdoAkl6Z88DTuLfNL7+bIdM9q
ou77At+MBfcOiLKO1b0DtXxrjnG9xvrXZLlV2AjiNMqJnzbVC4hJBQJoGY43XYN8QwtLTKkamKl9
lWEM4hXnYcHX8QJ/9FXHfXS0Nn+r4XynhfJWTBb8yNH6Iq0+m4uTYfX6WppdFy6OqWTfrrHLBaOx
viCr19/34Vze5wq2mIh7NdvWjoE4xjmWgqExIrDPwSvDbmdhZYXcWjQ9Wm003ekU+agfsdKBAEBu
A/AKDwGa0P/em5Iq6mrlfzXNSHsP/mOuBMton8cWhm5mvWVrm92hp5veNb6V3rl1bV4mdSPd0nMb
65YA6eO+T3Yapu0rGf3jGrc4AG4ZesO9vvsjblAb0PjKsM9CxelZK9vxDIVvavatRpFEyv7X/Mut
8wP4RA/tZk+Ff14eoF3IlhjZAmF0lJ3j4x2yHSw/vBvmrMWo7r2Vj2otrUr1EoQ1xm2JdOsdhC53
4zjW/GXI54u1lFvTXHvpqib6nLvesHVrLb4USjZtGtf81S/Wa65uDlvszeEYLU0xNorj+rnJHesi
XQZUt7sgNO5lzHND7IDEbacpus+NAta1wwdtdjz1rYDKf0fBOV11+qC+lVVG5kzRzLWMdo1hLfdV
uLODWnurVAND08ZRDjJahjNv4dmdL+NyqVlLHgIv8x5lMEsOXtq7r78/rodVyCP9lLlegC7iUH7u
fnn6oLylk98/kFH6bi6i/bOFKWOstt1GmspkarCmSxDvrVZ8drrhl2MpzpFytrItx9TeOMVA6XE2
cwShO81muTeV/SpE3pZNJ36EOCuSjQ0Ce6N3R4O8HlD/DCLRgAnG2Yo66EJBPLI3WU4dr8V0pSWT
5nkaBbJS/yzmrFfzVjCt9Ra2u00SY/k8GRqRcmeBqJT4r9qLOnZnXfaSW3An3B7tIg3WH7IHciqH
iezBmZX3SlqGit7FXk4TpfpnAl14vYp0fchOUNwCxnPVLbZ5+GxaPHSf1NE1n7oMM+RMV/VdmTbg
xu0mJ8/vJc7x2s6c9NS1s3Yn0X1XNjAK1kENynntlBNiZoVzdw3NW+AwZUsdWWLlgORVsfOsvMCU
k0+zM/cf1Eu+j15LoibEFx3lnrvYSzuWfyGvRTXI9IPWJe6jhASuEWwjviJevpbzGCyHhdByGGoT
X9TlKjLQubO/WFBub13Sr4UsTLc+lanP7RRXOzgDIX9ONT/h0DmstACt3zBPTxKRxVW14/cYnAA4
zE+JioELufX8/ycizGAnRBkbbsvVuHdVZ5M6GsCW63Eyo+hoKdrLB7TL9ZRfwr7IjeB8RbsIjCW1
eySkTPhkSrHjsZ9+sg3QaBbST7/aiBR34f9qCwuF9CbvXlmbAu/xyd0jVqad69oqdkERZ594Zr9P
shGHbU3/l1fDXiszFdNxdlfboDLny1Bq75N0xcrOFkySK1MfOa1yl5GgvnH0/+Txawv9X/j++Gtm
9SpBnp9foHLhqVZv/LC03roeSrRpKMEvHalk/pHJkwOguFRl7X5zPUVZTV5QvuQ9bwtAOKjTpT4S
++4QHLBBdR7kSvCB8B4JWvUUA1A+laH2vRym+knYzenShaDKtUusvCVq6ZKWhEqX3mFN1XArS9eU
5f/kI+6TMER2kqjKJdnVW4q+zbm/qTuxgLt2zkn0LU5b53jLfQ0lf2mbp7vAq0+F7esDAEA7AvJ5
1ebAWy05YGa819J+/s57N8J5vZ8vUWbqj84AzVUGoiQKIfr7ybPbROSWatVA+oIZqY/TOcTSL9mA
ulkOkflQT3b0uWWnoKFBtWqbIsb83Ogf67k/Cuu0X6inBc48pLFfpMeuqpeUUt698FCnBJ0Q6NT1
SQarASGAKjOdnUyMOic64LcOWHQhxPL0dc9mhuKazEWOI986XoytWuz+aCIlOl7T1r8p/2lrfei/
vgcbQ7/2XfF0ArPkifGjneZPuQKRyWnD8E4OUaR8qarC2t+6WEaFd1OiIXiSFyBn0AMAU6EWHjrl
N7u4wlB2Vtdmp2QxlJP+3il+2T6Ps2F21e1caN4GhZX4WQ5Zy8MuSeL45CzZHelLjYPVBO2TNKZA
S8/hYP24zZnM4dWB3hH+m6CSsBrEpEsptc8aRMOXSE+pEECvQRCtZAFnWiWAx47HlKmGL/BQDcxs
k47M3zKaThVkEsNGTYKyZyt2t6zlMiCXhYvKyog6rdNbP1PjUi2GQGPVB6vW6sxX1YmGLSgB56K6
cHn0Iuh2WdgCtoz8ezTj9E0a19NOHzv4R12dPNgzULKlJYciTYxV11HhkKZjxN4JhmO5kqbM0mz9
UWkS5066eivs9m7lgrdfLqK0UY3t2nHyu/l51uz6xVUr0jelvu0CfdqL62TuWo9+pgxP6ZxUVBrn
g7hO+m0ynrSWgpU0qxSuXr1I1/4/J7kpXL1pKRPdJuVUnXlV6dq6Qmcfl1zwD+I+jQJadBz0NAcE
X+NN7TXNC6Rte0YJ58/Yoemj44xK4jrAKeGlCy2JjWOTNJBn8yREvFXZqKD2qvwRiKK7jdFf3MGm
6Hn44pWSuBiG7J3FOyU18BJPa/v4J99I2tQfs50CzXNlhy2Vxj+D+NanoiEf6mfWfy57+yy1xqzT
cEdVyba1AkzAYZ9+uOLdjey1n0P7sRyQJ/WNZCfdllvE58wPx7XA4NMp9jd2A9nh9yS11jETzTGo
0+b4z0kS5aaoZsmkyKy0dar24zl0ANBrI4Kv2J6Qyi+Tl3rh52V5ZhwMSq1PPYxj1lSEILuw0ihs
/uOpg7FuMBN+KPSI57de5DsDhtVb33uvgxI0P3k3k7vrps/eiMFvUjf6uYwMTGrBP21i/Iq+Lx9M
Va47OCUvdCdL4DB5Zba1NHV8m/oE44EKoLY+5kjk2Vi8ZI3an2R07lEAMqPAv5PRSg1Ojae7TzJo
78tpbJH5rpNn1uJHCTGrJrkPY7S2nOXyc9Zop9xnyyZT5MPDTtXXlZkfTDc1vpU+cuqLKaVrdb8S
CsuvhZuj4uI7xqlT8J+KIdxufocOU+v89Al1yJr8NdTJ1Q9X/R0aD937VZV+WHTy7A9XzdH+1fWk
fMbIotjpba7syUriYQ1qVQ+j8g0slXHGVt3AaHCovmZJR1Y3DNN7NHGyF27iB4m/TQ8HwlCj/+v0
2h7fpxumlcp0uazvOXCtEijhTbHJ2/FdY0SEQzyjczHyTF+k1ei+aYBkISSqDFgb3XCWgdaeISmN
RYsH9cQvsJf2eyCOfKgmvHyYLHN+X+GPj9RxJd0EoOGu38XMoP7NVPxX8ThTTY/MFnW9P0+TsRhW
WNGaGxnPNCU4y9ms6+9nt74Ps2XYc9EUeH9fgZvdVG4+3Sd+4GHDrG2ldTtYQOTvYeOW29Q2Jp5Q
xIIV5jckp04Fe9KawiP303T/YVrsI+zhDmSagUrJe9gf0ajxUJrYSVMGBLWOIf3Hget7OW/Ym3gp
DKMP+1XpdCPT390uK5dwl2v/HwYkOOIpN3qZcs50v7pTUlZIZaifpCWHXC0ory6DcmimoMcmTTU3
fwzkplrdSV/ChQ9IKr8gE0U9ti1g2qxkcl9gtTK5MWqLS9XrdrjVvwa7oMx1a99iYJ4iLR3G9XWy
UlfNDqY20jGLFa2sJpBPWkx8loVFlvO/VBshCQ9ZgEhnrjgZfJ26wfZaS/3rzN4vkpM59DvItg1l
OnxhxBzmagHjQ80K1Sw8OVWf6RcZvprJXMfrMrrvoFjjHpbqIVD/PGbjGWGaYZDZPAPU8uy139Er
QxUSJWWM20PXVT5wkCVcAnVylcdirFfWOLT2TrLrptKg9onUwU4y7qCjp27lNJEK7HlJvN+C0t4m
KMydAsfe+ntaKQkyNQZmZbHHbnhu9ddbU6StpZl5kBj1hdNyGxVp61vz6u8ahaDWc/IoSGoWufsM
tTV9c59te2jetMzpnuO22pdm3LyRh4+xzva+XMdUe/kipsqfweCMfsIxpSZC4oqZTWCAThhHVknL
aDmScVH0od/LaJm4PPuciaXDMpobmACFod9dZBQ2yRvyiT0CYwwuEvTyxWKj8I5zrQzvolxSg426
BrnNyE+21+YizPWu0bWMOKX5PlJGGihQ/tL3zj+FvG4jUviVq/31QjIyk+VcXz2zlBjmPa7Wpv7d
U92nybaBwtRuuTEmdCWlCSfJfMwayz3EKNGsjKUpA2qqdnD7f0jjFooV6hvwVeckXeNsYZ5o4zFj
keE7AO31z/bg+mfdKhFQNOIBeARJMIjpI0bISx+qn0fVKn+i/rIWII+q5MqZzR3iLwuAJ50R73R6
NndI9Bifc3v8p7Q046FV2/J1mTRUbbO2x7Z8sUp147tj8b0Cq7zWEHZbFg/A8qgQ73T2pJ/U2A1X
2Pa4iwIHIZPdkTPFzQX/3+YZpg67SkQpI5jl26Ia+kM/YTjfIJDUhWX6ue6V+BzHdriRfpmewKDJ
nVhHvLlZFJfDMUCG2kJuDdtbxMycdH7zPdu+7yv9FKuFxglgP3/QkoMWJdDbJX37e9QHVfaCVm9y
mJdRCQ6ssWHpMdLihRzGMRSnN6Ue4P9zcu1hKGyWno8xA0DpbZ8qOJFkyvhIsialBOJrwKMhj7Cv
h/WVzPGXLlTHR7fyM39Vg06PDT2+kz6ronQB/OXck5fbOr6hsoD5T5XxWiwzUflkcXu89cc8Me4g
SmIETBny1u/43WYCSzRjyR50yHVliZns2oDde5qPFeov6rxqFkjLXyIWG8UnHx+LW4RmogSup6GG
sG9W3fU12ge/iaFC+Ez8wt+ibaRf2aU3dqgVBz/UqJ2OQiKVfir3E7CYPLyPzeJn1OvzdzauEKjK
qng0gl65BLHirKljzd/9YTiOSTmiv4zBi2Gk3q62nPqrq48rCVBC7KzLqA7PpFrUZy2IHzrZs4G0
AaFdVd2L5lffRaoAMnvDEl/JnsqYMphvokXXLhoGg/KcOKH+TTcDb1v2o3dEynx/9bFPDernlJ2G
NZIT6desA8IvysxkC83S9P616uxLn5nNl6ZFQCIju/OExEYCps2C5a539jlWsYvpPM++KjyXY4LG
azGjvUjJ+SUf9XqjWIm9C5f9qIm02GOlimpzdZfGQ7vtLOsAh7kL197oz3cOMiJQFOH+Qbf5a9Nt
9d3Aa+Y1ASyKILE/7wHAJN9ypKQSTLhJj6YsrdH8lG5uxpC6z7c/opd7lArriwIBdT1k9YNqhfif
j37nAe3goX5tmyZ7Mcyw+sMNgBEHxVbHCe5BuprRCu6WC2RqrKwSRVf33qRnj8Hi9glk7ZPb8ZNN
tSa/diV63x/cAYU4f8ypSPLrTIBOoKqzvOhjUoA40Shbad4GpBmhAIdGlqfthrIJH2IWNytsi6Ae
6xQKjAwokzTdCpdsJdGnC14UxufM/DmTbXjzcm1r24HVIAYUaci9Q58cpwTICfY6e2laav/ely99
/hISNepWJ9e3GRbn23ZQfLhX6Au4iWW+SB+yorXSuM/SUw8uD9KCXaJVhI9a34cXuGD1yQZuhmRE
OX2z7P9h7Lx25Mahdf1EApTDbeXqCh2nHW4Ej2esnLOe/nyk2pbHZ++DAwOCSC6qut0liVzrD/FD
Gw/hsTGp8r03AwoSuorvKyCG6YiQbYQGrK5uZyPuv4R18pRmgfljjKOtHnr+d3/s0OdqQvOtUspx
79swTQzHjLZ50+LRaZb3WLVxGaM0kWwC32gunhP2r0FrWqehUoutX4KM3g7ARwfQ9s9pZvevUD+N
nWc5MP5C2ChDiE6IuJSPl/hm8OFCruSByA7cPW40w1YSA+TAwjSYbGcfOCN3E+/wW+aNW5TUeW01
GaRLiO/+5bd2rfqUFezkKPvkwSo9vLISviB66T96s8XjtLPKh9CavwZWMj05fckD1x20Q0ja6SYj
lrCaHUuc5i5Ws8QNdqQfY1PFs1gP+ovTo1Itvo/yayi/nrHJOibRE4cE/s+vJpiz7pI1+aOMWPvd
WFM3Mcje5ZstBwbTSi6TfvIi7YG8enCrdGE/mQl12hEEHuVYvRvO5PkfZJ88JGL0fwoZqBVeQaSz
VIwp16vFfeGwaMhHXcHpbfou/BuCjnYoI70UijjBX8jOe/gbkaCNEWt+6yfBDsrt91C0qEamLy60
JDkm4/Xxu4kW9msTDsqbM6WPObr+j3LIaZA6yHXUmWW4alJvt4fcA/DPtVQNGqstRPnk6GRn4cnN
nHKnjGQiPwRF5qkOUU7KMWxQ8GLZxWof7CqoxjcU/43lgGAK/naKm93xoZjOcsBvVOO2xrkhoFmj
Uh+W2HVu0BbHNrcusoCqlippIMfnwSMqss4YH+usBZWhOg6PXBPYNd1j1Oq3ue+LjWzOaDOfog6b
AdlMR8CaypjngDQy7W7ZYGv8qi02cn3PMhd5mpQ84GRDfF6a6wL/t/Zv+4PlFG4QrsG6dcEyKrnK
g5lGU7Nxx4pCUNsieCbbcmjmjUSls3fNfRU75tHTUshyuP5dpN1WGMFYAu0Tb2RzcOABIlrunPsH
dx5njL0T8x7nZWBsChxVACrxvpGdQcxIzW7+DrSiuC2m2SOpHfZApe9g4uY8h0JKeBK1BHkWy1qC
bC+nsreW+sDg9sejmKNTqtt9MJXjMARhwfMux+TzvUY55Oj4pbdPRRMX5nTnT1l1nriJ3zGIz0Wd
ar7JZt/gRQda6qV0EYXwGjxBxaTJrqvHIAq/yiBo9mihiw8IEYU7FyCdDx5wIGxHqvymNyjHbqOm
tmACdJ8ksk4ZrHLXR3536mGdofrifzTX0aLWuxPg0GCbJxUvg8mr7ZNc2EX6FU0V/XFZ1g2DFmy5
AeujXMN9LOSc/mTVXbeRE3qxHJQDTI2txOB2Eqs/cADBtpyTGhZZVSBTw+r75JPI3ThyxejyVHqc
pktu1zzI+oZqLO7lOAV2OyubkqM0Mzf1wSU/Ah7BkHbm1D/wXyiCvaOmAVP76CT4yxiEio+QP0X+
o4ZC+7R8iFGQLXcsLM3ljyl/4HXW8oNiDMrD8jv3Zbn8HjIq6G2LAmxoLr+5nE5pLDp5VvOcmt05
hojEC1vI4ElFPCl5hx/DJoHydi3g2f/UxxOBbO6VXaS4w9YAy3KKnM4gm1oqiIJFaQAFzVDKcyNw
kWtT/rnyzjGXUYmTXJtydA22eYV+cn33a+dVDhodzcG3TOw1DCs5lMPs/w2OkfUcMCKI5PCHatts
7ijTRme9cuNz0Q3VXQ9dvApi03sLWgeoNO51Z91PwULbMMfNxI1vEjrq22rCEy5NbhItKkdlcxbY
i8BhdA22AvUZ4iS23431iGB7/cw28avc9bRkKgBtBNnZHsrqy2A/UMfj3YYC6LCTXSXemxvDju2z
rqTuXuucvjjC78IEN6PszaZ9Yo4Pd3Cq8a2RXyz5LUiHHZK18cfXAGcbl8JTPv/2NVZAAbMpY5pW
B/tQLeCeg77Pwp1VOckpmcDC8xrXkdVi/YJ02Dzw0Kx00DSoJSGI111rU7+BdmgPEQj9ZTejRilQ
QHLpUEz9yj8t7TjvojtYcRK6oCyXPjkRbtIlmr5lQsBCSllMRvdp6gCVyhaQ6uY5C6pP+RhXl0UO
w6lBoommr2jpGXE4FcAOQjOAu1t3lymlupGIgT/BAyCP0ONxO2PeuwMqpFFdndqwABXu19iSZLqi
7nsU7F6SxldfHAi7mtvjHSJaQ8kTTDF0lPwK4CLbNqy7DU9q5RxQBHmJctO5i+vlWNHvnGHA0WOH
dwIAt8RRn9gcwBnT+jd5gAJ76GPVe5Itx7T0jRK76oNsBpNq7c228veymddV9zAbM/ewFw5vetM0
h3hozAcdU7hH1r/BdgzJdAMNS8A40ycPABb1fRGpw1bTtPixiW3cVlhmDuc+6j7JvjU4UJTuntW8
zS2bd/qQPAKrHh+WSeQHtGuC7Z1EFfXjaD4UlhIsrDEJD5LNBWTU2L+PNv9tdqJZopm8zQ2nvCa+
lszv1DO1PQp3vOsVn9wKujtCzch3DqXQXFoPnRBoSsDYHACU9by7GFXUmhK/PDUH1b5Z9996ZLec
Ja+pTvB1tIHiBmRm8EBZ4t+i0PZuWFTpOJhU1MXliOxMFYWgOkEKA1LYxSjnVuV2IryNwmEHhEgB
dtN7t/U6ctRUWbryRkaHjNjfLiVPK7+tNqFDhlg25dypbE62YjRHc/Jg1DkNspDUEWyzzc6NZfu7
Whgt+QP4nQGFhQfdbNmzTWO0POuXB3jadlv+UN1d3vnyoCbewG1RjoflPRZ5QcfjleptFOafPmT0
2QZZt9LUsi2Y3PzUCZCSPECqJPkzP6d5174klVMgtq/DzxYBCRW7a9X1LiXROTxXk6W8WG2biFxQ
9j1Q9KcZfN+7VeTxsUA4O80996hEbXOL2Qfvp9Q2wWFYtlBO6b/ZTfewPKf1GE/kLGz+aXBigb3L
NcJWFT71RvPYpdxcQ6JSe7AVbO8dVLGqJMaqWMU6OPU68KGWC4WsTt2HjILEsRt89RkuXot3q5d9
HYzoJndQLRoWhUlexNLBhYEZ/KIObbNXkoDfzcmmm6t7wykw5/o6A8+Zu/owtZnBmhi0uCiYLGey
KQf+6Ct9W0H7ij/QOlAptc9fXlxBzqOoTHu97HrtoeRjfTM9rYPyMpo6qA9O86MMMDbOhONxJ9yN
595rj9k0oIP7n/4+GFlPypDCz4TcYPbmxEF0M/u0P89kqFkSUmKRffJQsB+8ybM09gwsB4cvsvVb
3BqiDFRTE7VCG+WPy6zXsgLP2dl6X5C344PXgT+a2tQa285Ryt06oAZDtDWTzNxRlfBBAkToqOMj
hOaFjmqB7pkPckAeVFgKCOHLo+ywRKA84wlTXCrkst3J3sLT7reWyga6wH4coIBQ0Vk1OuTZ/y7U
IYeR/fuQ/ljnrVNIfUfbMgSTalfl1iz4rgcNmqGCzheQ/H02nXOsJGi+zlD1IsvML1rsf5Mt2R/q
qnrQkffbyT55mLO03QITmQCych3Zl8EblJfGki/YOC4ghelgWb77AIugvvglpWB9ZjPAts68S58r
DzAPliLJcLDkCGn76DrrKoDVS2dhd1LFd7MkBbDgi3P1xzh2rGYFyz7V9QEGtN8uyGTNd+ZTpmPC
Ikcp5RZ33VOWmbHg8Ef9TYssY9eXhbvDr6u/27bV31G7HO5mbP7ruFZ+kl2m6F8GRVha7ktbC5bI
dWLPAuekjuVneQXN599GTvIp/e3sbE526zWU7h3rFFb0Yg+1nZQSgRADy+LcQi8kb/yTNmlgQAq1
If1quFvDeJYLyb4wt2yAk1e5ZfD5UsqW3yvuxtQCk//iUW+rbYDmMGSXYfSWU+r4aGzJ3uW0iXV9
r3o1isZrFGXG5sLSczoZvVFsVxh6l+v9IcdWYWtkgBzWAT3HXCksq1sbdq+9Bt9OlhWH1oFmM8FZ
VUN9kU5b+7XK8K5KpC39shgoC4m/+mVXW48ovJZA2tZSbc+614GqgxtY5t/X/qmnmgJUZ9yvfTJE
R6MGcI/yZe33XBJEOJdo3FcCH4vOvI5sWp58sT18krPaHW+l5pgXc1aMvZ+OMyql6btJFvEfESrA
Pr+FDn5iXYBofoSiQfZeFoYtQwOQ1QfujLJ/x3AvrrTiKrFmEpEGn+Y4OpV9+2+XqbBEkMgz2W+p
3hK1dv2auILURJecOKfYqYR1X+6nETjqZlLG6jyq6n21QAFoPN6kgpjs8xK7OnfWxLeZOvEyS57K
Q1VF9Xn0h3stNMXW/gR7jAs8wJ1S66m68Ys+vM/sunatUXa/d7pixFXM8BT16T9LNEI7wkVZCHP5
LXxuIjwgRPcwShEUlRPEofXSzxrL4NPaH/tZfyhFVmDsguI2tyXoJqXYTg3p9Z3s85JYmH4CVdg2
VhWhCkDg0pnVvHA2xYSoqcqkQM/T5CjH5WEIQLpDvEFPHV7ubR34mG1W3ikffKg3wTaJguRGvjm5
lX04Uvn91Y5dTMYgSBSb1iuTmxwYrRCGgjztu1zIacHQWibWImjKk7zd6eIuQrrg7KdwgpZLuvJU
acTv+Z+PRfehzor6oacQfZnUObt0U5hdZFOeyT6WKOhB/U8xeGeQPzdacM9cIBoN4uTpegXd1Vzk
3c2cYpeNYPk8aBe1b7p7kcJxHLI0+bsBXuo2fvSPlXs2Gj5q+UydpDmTyM2Ptl7ob5GT/iMj7Ny/
lHqWfEaKHCUa1kAy5zEKvSpkcfDpYk+t/7epiiYojI9Rz3A/gg277s8ohercw5Grx3sN1PmDixjW
sczLAXheSpUtMoKv6uDcLIuUdNQqWxu9se9too34h+flW4Vh+X7qUu+qTxVAgeV6jVGX214FqOqm
YjcVo6ErpXZlHxuqCh0HsdMcRYxS0V50eUVgU4MSkH25jJFzSB9hlb6IrVqUJ7ep14TKjpqkvgER
qBx0sfuJ/Iq9kTib0D/cJ37kfgQayI2eVH36ziL/I0TGqUWj36I+AwZo9eZG9slDzG41a/v8IlvR
rEM/bVJ737bQ6kYwVdcuilhvFO0ZOxhMXX51yQg5iDFJRln8JWPNc8g8y9zNI3mGrdmh/Glq43Mp
WDdj0wnDBDCVUMe/Qj/St5ETVE9Vi5fmoCJ84HcNtiVR5GyDNHK/kEJFZC/w/wWttwuS6ZrPSo1T
N8TUsKjHW9dXKBhKFmuMVldU5o246X72yUB5UAb9Xc5dGa/L3OUyGUIo4srqXPJtg122lTgMidgY
kuoD/yn72DE4rN7hz4HmWCEda1Oeqb9H/YbsWMPQvluvIz8jSpBJjQZ93nuyaDaC5z+zY7HZbfAL
d2q4TUgCXmRr/T1A2c4PcJq/R+Y10vXivan66MnMm09Z7BafEvLl5wDAzA6EbfHJbkYFJG4OQVo0
O6uJNzr7krtsOuGNxVFMec1RNmiyIoVnRdZRajVpk4VlRG2/8AxXHv0y+yG7e9iMh/FXFLJEv0Vp
Q/xblN2SBY48b/rMC/AGJvnjWp0R/JD6T8u19FE9lIaPWVFlZG8Fxqw7MwvjY+tVGQpkfvgQZYUL
oJzRvqucZw8TRjkYiK7Ubd9dhxxOWf3bArM4Fkk+HDuY4G+NOQebXiiXT2OI5kysfYasXu7nuQqv
hRZEQMZa/qPscfoGbWEJRSoAxdAkN5+n3gQG2jU+CzWxGHPjPt1Uou4FWxMwdYh47pTi0+rmKAUX
PwJ0FnFW7Z+LJAz34+B9nM2/ztbR9QyJouF5BNW+//+IKyZQELyGj35mlvond4y3VIUmsIxgv1Uk
ILYxekZfei17WXDyXnWcnbH/kQ/N11rBjE0PfRdcReA+lei945sNjRRrgAjdQq5TKGq1MTNh09ti
zrGpe2C8j539uhSZe3bIltm1qIYmzbXzuuYv5IUOrOwx7hzM7tibtX5wgcd9EaCltvKCtwht6ptd
+xS7RL+azrzVp6oCTlsMZwPblOd5yq96UVnvhhupVxTZhcCwQd59KoYTuqagg0UTm09YL0phHGXw
VA1UaW0cW+RoUI4veR92T3LQ1A8df/j3pi+wq3LDN2Sl1avZT27BSqA/j73Diyj31KttmHNHiRy0
71zXStXuCshL0z9BMtb7QFVPRZ3rh9aAzZd6WGpBANM2UeJkb7ZmjS9Vnm3koJTGgQbzzQrIsMou
zQN3WM8BO3AzOPRlU33O2Lq5dT99BYfLUsLXrQu5keaxGSe2W64fHAyIJvuFgDOmJJlJpr6uWiKS
nlNaPSX3X/oiJMYOOUKID78LhshAq8+GbdKnBvY5Fkg5cZDz/NRnDUNh1WKXjo3prhga682wNeUy
WGmJKYVlveV1Mz8hF3iSLSWiC/PpIurmV9mjZvGbihMooHGGdA2xFMcOiwd5La0nHVnjG3iQTflJ
bRhBd8LKjopinNvqfqJcvJo0JXh6Zmy4wM4VWTofoLvVV2BULsJpQh0I71xRLxbjo1ujEi46ZVCs
wJE5qKItO/Uu/ohZ5qyReWqT6JmTI956ySXt9b6l4s3pHPB9BBSonfW+jE+mktOUI/Lg5ZbpnTRT
d04qxfmw6uYLHA8MxuUplGSYfVqPj3ac1ec/h3+LXE6HyFF4PU7TZmn7gzFf0GqYlK089SvsLzDx
OufWL9tLY8iLcFekNWC3RkdRT5S8qLKW4WKkKdvysETK07qHuGY2c7yRRBvZh+ap2xyQLvhJiAhg
cS8YtE6J55M7JV8lUuwP4RC9USc5uGDL1tFfAyv8bB0MM3c6pXH+dbGSlBeWcZ6iY+qStXwPULMC
H8SyX+3Q/yR/piR7t0m5d5ruZoya+ai2gfUIUy0n+VTelwjdSYIDlu/Tdg1xtcp8XC+F2sEWmMXO
mjO29KMePZjkGDbepPRvzuCkT3Exn+Wg7OrGYu96dvNcxXP/5gU2MjEexCo5OA3ZuC/QLzh0ozrc
ex3imWkL+TAvCfey1I1/anEH+koyQZxZ6TUYI2g/22DMnUfpstJ7wGKGcvIQCkMfTNqvBF6JzqLu
6aclRA5svKwbHj5sICYn1M49ZsZSdSxOSKgXQeJuZdOwk3EXF0G9jKp9+uTbg/ZcRIr+bJaCe+P8
1Hf2Q0QehBSj2YfIHAl9Z9ns53bCiA9i6ADZH51tpKDDfC+loJfQCfoLQPzpsxsi1Wlolk8ukrA/
rijC8ECaPq/C0qWGCJAR29xvqKxng1LdTMuwXrH1SiBZUz2SNIu+QxgTlZhlMBBsCtsd3suurG8y
QMaDAQRAK2gZSBiYd28ebkgyW6+yS5tInHhauGkKLh0KnAX39vQEldBEUw8VHV8gMeTBVDXn3CXR
v2uXPEPvaNeYnX+TLXmNkk/aWo5gX4iryQHc95yz1Sj/yC4Z9mu6MZGYXz4YUeRCK+sFxozwk41+
IZxQCUhecMgrmlktk+o66Z9+QyavAOdEQJ0RtEFB36+z4zJ3xTonGQXYki8GECmyvkl+jbRZuxSl
hyJJKtLCmndJRJccl16gXjGDg5dtBlW3Olj137wytMtSLPPd+u2PZmdAIl1GqyF/6wwnOaejoT83
HSycUoDhZW2xrPh2NU70n2YNb0eWGmWwHJWlxloEy7moEfovqoYFMuA2ABYU1FBtiKKvIoUC8yI2
b2ozatNustuc1XFQsYNnREHsftosc7LG36KCq8m0yzInY2W1DbMaEeBzGRWvMoOU9B0EnTSJDwuv
em3LXJSMkWe5PdVbdl3RR6Bsy4lyeM1cQaMG8CZTR3ZKdrZ0KQYt8kNSjshXLffqa27+gFjUIZGC
RYOnvghK78mQskSmhbvaMg8ttjPAvQeZ2pHJnLRpDfiRZXda0z1VPH70hVbMtlOzxberC7uTYop2
82u802za6zX+bC88xwwRMTv0jENpsUAqW/fd7/CZlYeQbPhdUVznPunhY2Nq9QPWdOigZsDf7hNG
K3tXIz8tg2WfPGsKkqvReFyny7Plug3iLWwV60NSkVQEscKHyY9Gney997rHbFDNIdw1ZWlgVGcF
JQm/tLjw1you8mw9VL4Xfgz/EVPbNSNBryUPvRBZFFdYQ4wIkzS9Sa/y3bS+oLrWeVXVoDj/5ows
R8WAQRLn/AGyFsDtXwM4w/2csV5KARQhZ8j3IroDxanWAQ4OhebjSp5E+C536V9zhUYUebS706HF
P6eq/oIV3VbrQw1juPwsMrRvMrJqyA8mc/YsWyBxPmVjWS/zMBRBJxwZmYscxABqQFkHzUZ51c4K
nZ3bIyogR5UKAXtP4KJkUzdRh05MFHcL+QNFFYJXes3uUDTlj1vPqC6H7ozmU5Rf4TuBNEKOLb50
vgHVIPPnnx1uM/7tQys8/Bak+Wp8WdpLpOfzxt1ihRaT41KrraPn5rVqR/NqphjzRRRxCtHSFI1f
C/z0z1MZo4O/Rze6jfayuU6emjLqN2unF1dbwAbBRXYto2u0ogL1UzyNr//RmUhSetivXUNH7RGP
8/vlbO0zmxo+k5NiFB3neL39r4FystlfKPDhYCSuNCA0cp6UZkKtv0NYyrLOIUn+CVmIBF8Gyx6W
w69RX+M1Ro2KgVgGggS9wEi/8oAwmgNioQ2sliJ8de2/9SLWniU8t9S6/KDC3NzJMXnwyu+qCJAN
tGE/AmR8oPV/2SHZ3nYnOOKb9bdu8WLZmV2GL5z47wBli+jx+l8hA13xm8mzWXc3OvoGD2v/MmNt
a0Owq4MseRlsV5tO3tRX5zafn3tFcN+M5p5OdfY5zXAGjLTAuzpO0F7dtqj3xYyXZYkQWY82ztbA
d/xWupb10k/2KwLOzhdKrQGYmNk9D/D9P2FQtWnm2fmSFd14zKiUgDsgzAZX5+WY3XSZpj3Akcak
XoRFhfa1sFCfRO+WRKaO0pGMh8oZo7SYDDfsc3aTBQa896PLQq357bQbvXBbKojlyM4FWge+Of49
dOllATTuk0FVToaJkeAAD+FgiKK5orY/XFX3H7Wwdl7IEd1cr6ufGwe101vgRj5Mmsy+zhnoBuBe
MOSnMX5totzdGJ5a7DFGnPMHFW/hw4JO6P2J6tdofFL1zQSx8lPsJDFKRbjZknA1Phlt5R46kKqk
rmkGgzFsbA13oCG2KKnxct9PsSF496R0w87FeipGCAx7ORcj92CTlPx/TR7pBQS9Nk1V13ycGez7
zogfPScNTjGlmwctdK0L+L3k6IMVFyyTeof4pvMXAh0tisu2Ajcst3YQoy3WIj3Z00oj+4WEC45g
8lQe4kav2CP50W7tk3MixzM2VeV2Wx+j6Kch0fR7z5NoRcvKs0H1w92AhyR7+58w2l6r9PuASLXs
WiGzyhRHv8WiDWyeK/AHJ6k/FxQ4JnvhdF0F66ZIKNuZHS47E1LzuNb3trqT41HlA4kMnR9/aNzJ
ZjrH2T6bahxYVziIBH94KOptwXh3e9mUhyVm6sJCQAO/tXZj9iRyAJOEtr71BXwjrQBLx+yhpUCp
POSf0txXn9YOC+jKVPUKGQ3kUKXiKQIP8zb01WmZZwpNVICO9kEP+w5ODU3Zl5lpdUkc5VV2yanw
Db9mZowsURaAGg9d5X1Ahv4wT11zkM1OB2dd9SgwyKbbaH8ZmR89yZb3guCy+Z74VfeUad1rbXXK
e9yM3oO8HmIpqJWFiOonw/Pc9Op3cVIUwXIy/l89/4+YYGjazxE5tNkN0OCPq3cbAODegC5/Ta0h
v7pJBD4MMNZfjRt+Hzxk/A24yyiBV393OWXx2fADbI166ITBrJ/8pkMBuFCarYk287eSb3ZYJd2/
Ue1/rd28uxsdqOvJZRMeu3r2zYfxjbmTYT0qNrsoNXIAjWAE+E0N7L988PMoXPXoUbjCfKdO829T
ZO5GoGSfbKqLJwuM7LFC7eGLaT3JC9aK6uzNOR/OqHWPf8Uh5DbxQaVqBKif1B0eiNX4bHtAsj0k
ot6SYDy3tmGfwtBuNlM6spVtOtA+nWLu5Z9TfifkX5dN9yGPO/O2/K3Fd8WKhg6hvFE/rX11mAR7
c6IKr8rL1b8ub80zhR4/Oi/+Q2utMR5gebmzdpSVw7V/KTOK0WEi0SpHg858BHZV7JpALW9TGo77
OC3MN6fAzk/V4+CfjAwjDyTzx9ykT0HpdV8M3VS3OYunZ2oVIJ+5RR4620y2iaHpj6blZ5uwN923
AHTPPvbm7JpVWXRF7EbZu6qjvxVuRRW4qpx/gx0yRtlfqJ3cPZE09EU2cW7RrYpILu7dNiWH6LuZ
toygqE7bkZGdEEMRQetE8kQ9XMrKPApZn7U0N3l2cm5HFdYSZbe11lbOJaWsNU6OrDGyiQHsz2Le
WuGTIzkFuQ2Ahy/D2AZbCb6QMIyMW2g3uXnIPWrBrsuLEr9wlOceZIxEc1SJCkbTTp5k1xg1zW0i
KYdjnoOZCu+bE6+fAD+IMjkqplbd80LN+3+UWNG/Gpne77FUDGFjTcaTPJTwNm96lh9rJOSWLtmf
OtNDxQrvGgk1bdllmxgp4z2BdJmYLgcqL2mP8pI8yjAPgYcWjL7jbkp32JMRb28IXGVPk9D1Hya/
OfTkWrddNGZP68B/Y+WgagAO9DFn2cowrc+hKyrJfEVkUXBG7H8KoZ4zKGaJqJzSH/Ow789GM1ZP
iUvSPUV58EV1tNd+qL2H2mv0fONUHqSGZnT8vdqqP09lwNIrA5bYlmQoBdK438lOGVT5fm1tsQIv
zimyL22YAN/TKsu/lu4rvCrvhjuadxsDvHJ3hhBXnTRe+rlT4hZRj9Vwmo3qswz0KE4DwRAXGGv3
EtRthPGeiEunIdpbBv9JMmaGSMn7Kx8fFCtXDzWUVrFIGb7kfYQ2aJx9H5HDQhM8z54c9CDwIw3k
MmaJkOA529F+jyjBBG8MYPCh00efI8fshKK2d8O6d3h3PTQZ6OZFj3a4hr6d23rRZ7+3pl3ljd1Z
jlq6cea7Vb12aac+dWb8uSii6DMuXdqxdFyo2xZGjB+CjFp0GZwmeKwrPbm69ejuTHbC33qwdlKQ
SYHqxq44hOfJ82MvvfHqLgKuGzt3fml8leLgUzeAhdUEA1m1kj/GWqV17v+veXhzDAeNtTgOgE5x
D83gsQ0il/zdWNxtPSvusl+e/XcwyLwQWJAIEQPI5rjnVsxapw5Npp3GMf3i5CjRDFqJnDvoCE9g
IkIjxtZKnCGaCjOvCb3dHwMyOBqK7ogVUrJZZ6xXEb/fNcn+XXv4QvQaSeb0Za7b8oyCWrEra784
49yISGaSzI9hk+vHuSnjSzn17SVRy+444guO5iEiuCq/yV9qjMW2O/XDtzLOb9iQCDnZ9wpzjWBT
W8ljmavBN4zp9I0NAv6tN+G3gE1mT1xvet3XHpdDo+qP+MpNO0XvzN0fAwkIcCgV5FMixTNsyGUi
2o33xgB+b+kLet+4uqiwonCqPzrqjE1BotTRSX6S7JyM7Dt4nHILeBoImhIl3d3n52pz8750pb6L
IEeTlrs4CmbsWGgiCD8hFo0OHMvjdAIeJsA0mu5/Bwqu86wXraFgN7e+8LCS+G4kYJlkl5ywvghj
M/3kBkl1lGn70NB/RBpmw7JFApB1sTxdD3+Ka8V581G5c9qXWsgAWVhPFmlkf8tslayHYg3Pputa
xwl11bM9d84dAGzDHtCtPw+t8ow7lI9Vtm+eA8BQeTP03xW0s8UGqHrTPQwQe0yorqrX6w/YS8Ew
Sf32mSQ7agyIJn4JshxZQNP4EeMCgPj2S1qP+m2Q9hN9pG3+aDZVmB89Vc/IKCCoHpOeP7XikS6f
y7EwpWw08y/5gF8f62usHFhjUXv6S7bWfhmbRPhIuhHeSzfNRz4JdQB8abJw3joVNCrZdLQ5ujZO
8K9sTbDAXmGvv7SxOt16P+9fDSuLjw70cJTlGeztfHyJg2XMhQu1nYF8HpXUsB8xBtut+rh+Y8GY
nGxvS41fTeGFCEe/OlEfqrFuX+b+fbLC9p7MAWLDph+dSNviUxzqgOZE3zpgs+DZ1FX90deKsyo3
olOI4/dmDeZl4frJeJXQpa6wbFx8gq8L4ukPOJMENjVzwF8u9Bf80yTxUyQg9qwn842suit2osDG
nJPNVOQOSrxvJcCEV4u63lswYGPqzbF6kaGjmXiQFRRN0H30PVax1l7+UWy1f3fsuX+QLXkAAKOd
fJvfav0TT8rBa6YABQGLt8f5N0AiOFRYtBpgrgW1GCYoZ20MAVOUWEbNGZ34TIbSwYhjmB8qM1O3
LmKQR3Qh8A5yUBTOtHp8gtHdvqilGT20TsBdlag0vcl8LH3UMKIWwNUKjJN36izvY6ttqgPVjQH7
kl/39bJ8lUNypqUhWZ1YUAVF0Vidux+j1Q5XWSFGtrbex65ZLAXmOimSC/RaSFmi3lwXiF9p/qVI
7eSZEtCuww0NVJCT+rssD4Es/cLGrijZdHoZC926ScgsiaXw2EudMZayhgaZKxWWJJLsm111v51f
ZYeSqsm2cxtkbsW4H0Wsb0S4jroTlHdRiBavJUccqtbN0bjcp8lo3cyp4J0lu+QhxcNZ9MtGgI/z
Ah2oPe6mMpgu62HuS4hjsTFeirorKqiDtO2hRrS7LB5knOxaZ8gzb1SpJJX3oTGiS+eEFThQxMc7
EFNYwuTh5zDPvgIOG/h//qBPmU79MprZ8CV0BQPPD5KXsZ6mQ6+FiMu3XXRpvf7UVqa5weQcsSFx
SCHN3JXe8Q91VGrLgOyTo4XlTvcO56EIT+ad7Go9i8wYlfhjYXr5CWoQFltWUz8XvonT8UDdeimd
yHZSlz/bcT3kD7LtVCCotpmIl+1GsJQqs8dppAmqw6RSQjGt3v/SuCVinugxxmn/4FFB+Do2QpcE
ueynsZg1fOwwVFbMOXr676RRKD+KSRk5va+zmOT9D5NG1LmxSohblEnJgNe6ot/J1G2rEv8TVc9J
28dsIhFhCG4Ql9gTikPnpQC27SA5rX0B8EQEi+phJ/vkBSwoWufegtVdif2k7NNyYTHqUERosFCA
SMtBnslDkBlYNtoVbwxN/RjQxkAFzvCzSU7x/5D2XUuS4mq3T0QEIEBwm6T35af7hqhqA8IJK8zT
/4sve5qa2tU75px9Q8ihJLGSvmUm5eFucnrBvlRBTeZeCjtLF40FYOdc9qGXou4gLFI04Pn/3fHc
CQ87FzTa41xC/czHWlZashNsvH4oTzpM/scijnfldEUtZwKlgOtyu95u0L/PMkxmuq5qz9S2NX8M
rEvvAEpU+wIE2MXNLzNwoFknLMXBnYTfpmP21ZVpvX/zv+zAKVx3Vs2Xs4EmqFx7CCUWZ0ym9XvM
ZXZMpvbuBpEg8MQNgVEuJaSIbsiKqquwVOAZ29EQ0JjKPGMRG40JK9lmOM+bsWPDWfJV6UlxpqZU
R8UjsEKbuARZZG4vYH1oAnCO7oSXAR8z7T9XUw99tKbu5mJKSaN6392HH5u7BCr/imci3t8iS7Hr
8Z0m2P2H6BTFogAGvU+pwRTdmsNTbWJpqzDyMn8OZ821t2jVnKfQmJhaszbQVvRDVMsrH6LfwVVz
gjcn7Yz9LdY2yY8iBP6NiiikR5upqKlhwHSL0EFA45adAd2gDWvcuGZhHl5GjUdPVofZKSL9/CAM
KZ6SCsbODAyZHdXyeCxXYVxZa8rCmR2xn96wl9TYGBHI1nglfartQCADBAu3azh1papOA+7CRjgZ
uTJKjYfC/kpVt87gqOKN+OZQrrTqezqq1ACaHQuULz3uLpB4yui7xTodaI0pCw9bcbwlYc+EJJQL
j5SCFqU4QgykwTo2AJPSfjMi5uxBJ/61YVPWHtsyBwAXhbqnOZB6dYtf+a4Kq/9MUtPbXtTBp/n5
l6iNAWiKD9lnhUWIvw+B0w9TnvNBhxVktWi0IDwmNWLWntVHxzkrprJiHBKQAc3+qozO3XxogqBj
Wi9ubagL2of3LIYbC6xBpq5pF6r80DWVzRXUDitFbwlz2XouL7BYW9+OssjUuHaNDBqiQNLsYxgh
7in1WfZ/KfvQ83/vKvrTYaR1FCSL+QD/ezdJ1uF78lmbPx6NZxZgnQ7Dlfa6/dytG9AA/vHT7+s+
6+7job5v/66Odr39wrtS+vXbL8JFDMxeKviPY/r3v/v+16kb2rVOWvgZzH3PNXPZx6N639P/8PtZ
CtDDxwv0Lv/uZ98l6bA+z1fmiPcVD0pMSUW+L6YNpTrbzj5mP2tC7SY82Z5Sf9x3bjK3+/Brf+zq
X+z7oav5SOdf+2P3H/b9F7/2/97VH89Lq2l3EOiG6Pl06v94tHPF/3y0GtxUEjAV/nGl/8Wf/uM5
hbsfVsD+7TmZu5nPyWf7/n+ejz929cdf+/R8zEc5n/k/dv3HJnPFh9M9d+VAk0wkIURdWtjeuYsB
A4jzgNmzb3c1vEeBKzcAO0RhNKFjVAu6fSIzb0UNqWyu7VQMrsNUO1fcegCSFTXMBuJ26gZizb86
pGwIpR4fUntwkxgLOFbU1bJkvX7Swrw/JjLUID/Bhy8uAtxNLswnDwbDgM/p7KKmjScc9xinHMr3
yNFGgMaOSX82bPIwnlSVas257REOALMlVmvcWlND2gVrEIhKymI/d+BoXXiBlPOHfj02QkEthQ9o
0Hvhc10bziLvxvZQdix6Rgi4RDw5d45xX0bPjjt8g1ozPIWmXB5DzAG0wwvlgIOHciAIRZQr2IgV
KGgGUa9h+qB3nlhI6BOsi6qcjKYghrV/l7SCsDL9HvChX6VqTlJbLH/UEJOLIRgjgCsEONyGTjNU
JpauE2ib4K/QbdlzBjNnxIWKB6Un4UvfuO4+imL4wFcMQkYBptesz5o11dZFr3yRaMaeas1ePPUI
qF2dwAH+AkFNYwqHSki8LjKg219BbPsG8SXjPtJjqKhHYvJCyLtXnvc+QhNik1XwwApY3104FGwv
MGHYC5VbB08vTLFiGqQFIDVznlsUEIY518YrlTho4EDOWXmHpoEh6tRPoSYdYSx1b2Hp4Z2wMPkc
AAYBVym9ewwgDKRJ8cix8gCTuyMWG/jagun5xfEsYPca6OiNWJDhkXSeYHRmQqyxy2AQiKzjYDka
MlEAFU3ZMnKDDWDn5hLS8vaTY8MmEwYtwa9a6EpuxjDJQQpCY9ZDRzcDCndFjfMBXBlIKNm/aoex
XMeqF2tqnI+gDxhQaFlTY8uy2AoqBuatFjDUdmV4KoQkrI6edSNdpZAA2VBjKUtvaQ26saG/wLCo
BT8lLdxSz6np1UtMm+st7WsxYLOlstnW0eDaZZcRVvxxuPBtUvmxwHrCi+fAtcXFNHPME+3B02xY
JE7FkVWcYqtHzHYc4xfW1WJrJ2W6otpIh9W8BvX5HdVCQu872DbB2ZJFd/Ka4KyrPl5y1whgAK5V
jy3ImluXdRDembKSNcY5z9yr1g/VI2ur+lENmR/GMrmPK+3ZAtTsAJrauLFkIn3VWD2c6DrYkqu8
2yeek8NyLPsGLcDkvgFMfJNN4PnULMDaE0MXr4Hxh86KZxsvKoE20mhm1ZGyLbNg24BPojV56ASD
fJTgkhYcAO+i1uSjrSdQDIUIwj5NwMzC8xKsS9k7gP6x85BWFrSITOuOAeO7Uw7ElagsAsX4juuh
WpchNLqpjDYygx5Vk3hYEJr2pXZmiVV5BMdTCNmiK6owK+9SK6UfhRdHk8PZ/cg6SFsYYF0kfG+2
Ardz4PRYXPYkthxq/wfaUJXAo3vLNnr2OtSwJYsATBIjzBPtuIweANHG7I/X7XPaS4Q+YHr5Vbby
C2SWINQz2HDgqWWzakJrWCOyUII1s583ZlLX8K+eCpug/lUTYJ16kbTQj+uZrM6h+t5GKjnB1f1L
X3nZxqmgnDaKwAIC1FxGkOExXPMIw8fxGtv9UrROuk2Hutpw2YR3mPrbvqkV1lWm+jkH73QZAZe9
Uamzr6waNFvgJHyW1OO2deU+tRp+51Q2v9MSwJnNEeu+VGZIC1KYeOUs6miI7wyDb2LoDJ4ynOC+
S4MdNCQ1yOFhU1lhudF4mC2goqCduO2odR+39QKoq6aB3jY4KreklIgyF0olqwbKIMd2YrtQitq4
WCNeNXqe+CrCepIB0EPeWZcsF/qVSrDEMBmaRBxoODSgisrTe4gQQl2ayixuJAjP5TCvmCLivfUt
hy3keba9dxr4iglgXpZURps89/Ir40/wVU8uLsJY15z5OUzCH93Eeowhh3Au06Z66iYYqA1C2kmr
w+oJWnpgeoMDBMkgTM4DGco7z6jkHaYdmyHWnJMLSQNgASCniIfufhKAvC/4aC55oWvLaIoGjkWf
75IQGAwrEu0k97sAlLBaBZXr+G4Ydge3ifdp2bt3rev1YEtE5iqoRfpFaclfTal1d9FQ4VRCuBRR
0CpbGJqGiFHOBihSDq9WF7QbG2CZe8SAI0tfqnB0friac4V9D+Q3siliWDHI2JtWv0tdLEFYTZw/
UBmwXSdlllBDLPANTBOZb5kox6M+aNYGYZHYi4DlyGx2bSspl9BGFM+87uoFnOpqIHfqk+IdW1Su
2SEQMvAjbfQaHoFzllKW5NkWq9IPedlCBp3KlD0F/hzWL1Nm8/UAVzIfhOrhOLjw+g49E46Q3Ej/
gieT7yVa7kPQlm+T0jGe4D0WLzsGQY3Q0uy7INV8mESNe+VMZ6iCG9yq1NJsobXx0xBNq9QI75pV
3/+0h+aVOa35IkMPeLsmFVvItuRrB4Bhp7/ACrW/RBh/7aym6WGoHhlLWSTMd6Bef2JZFeyHGoL1
o3mEkC/EUNziQejWSmk1cAuD89VSLD3aI1YqgxC2Q1wW+akHSXHVqW580RrYORgbfElMbZHnzLvy
ZWL3zpXSYMV619I2rlLrHeBokQuDCm1iy1sAUWxt5rKh4sUqNGpjSXtRhRGP+rY3oG45l0Ehr1iC
9vil0DFTLgDMegrS9EcqWuOH7VWLUbY1wp+dtwAVJb9vBUROe0+H17uJlTipNFD4Eg9Oqnn+JYd5
Z+HF1lUhGnJ1U/5jcI38S9Ma4cq0VLezKoXoQdHgdRZIEHpVft9w23qsWhfYKqDfuHKbc4NhBUS3
gaazOwG+edLIJdXmAdzMo7E0N1rXpCez7O2FAnSztiCx6ai9YTT1NYWA0OMowdp0hN0Dm8TdbdSV
4coFImTZ641z6aEjudHHWMKl2HPg0gaSUdPXW6Or5YaXMruLQC2EmFsefstCZ1/mqn1J0gpreZnV
7fQ8G+7dDq9HaqGL4c4OO+9JjxqYvoBUtBVGET5CGvgt9SCrxzM1nGE5H6/Suo0Phl07d43LMdqE
iN1bVnc/PKvj9wqeMBhNQoS80p3yNS/WHA5pCwNOho+sG06h1xl/GXZuLIeR2Sfc9fIA6aR87eYC
wPkIknmhhNVVIXs/q3nyloPSMykr1Fc3hhoH76tDkTYSi/lxuy6UUd87ESsgNtXwL0PkXMc6AlEg
c06Gk8U/R7t+A/PLfBm5Gy47hH6usQn/eV5r+gaKbRDQENBpjBB80doEZHZmAH7GqjNUy4ufik3y
9Dok1AYbKlVF9mDolfPDTuwV58x4lV5X+nCMyu50J463us3LXSHNdNUWbeI3AW5Us7Wt7cRAuoqq
ZX5j5DWspHqAIwBOw5APCrVp9QXXUixF6DXwwK6qXavQG7CGIAlUdomH/i6BxNgj2I8c8gcCgnBl
I1cGtCAuphwCqPlL9xjm4DlmuHL7HMR4vHBLoEy78ArtasDVDcyWYrhbX8rEHtaegHx8GDjVpgyq
8MTNItvC4N07eDKJd04UufuyED8dB7Ixeq8dJ6wr1BRMCL8X5Y5yVE6bbmoxN2sj5zVJmNrMRXOz
KFTtykt6fGRrbj9mZu6XY9bd51MO3pOvLDKHU2e3MLKKzMpngIHtKOsO+gHhvLfRtLIzvN2KKzxQ
Qr+VdbahbKq1xTU1gW91LCyxTy2oiCoR0QdmUGsDgBLSEhhjCBLlIlTLcuiaRVIz99gJ1T0p66Fv
4/onCHg+PkgAk4gvhnRJhQvyEYjgXce4ecs7A9goj31voZ7NswZa17F9yerhKrvI24fd2QYx39dj
5166IcwFERd0fQVz+Qn2BrxyNpXekvhUDH4WjsUaXqftzmaAF8jeLZ9N7kH3ggGZS1mvz9WqrzFn
jkzeLzhGFXcmSBZ3Loh1C2XYw24uk2Py1vac78ch6O6oPLGiO9upJNgZ+Ej7Xc+3KRQGT1QJ793v
kOvNAK3NITzf1eo5hTDIvofSoQ+H4xoz+PipUylc2oPhKeAyX7pR/ZWgkVA4MyDWpMFGgvK0AUAN
hUUUboqIwZQeTaicsJawbXR3hteeSr2NDkwDWlsL8O7FqKZf2KbqzrzItftgcC54prMvsoXyL+xu
AHeZsl7rrQKMSqV11JxMYDQV98NuFOE9rCzyY+T9kFkcH1Rs5cferq5GXNSnPDQ4PE4NcNUN/Umv
vPTSyuqxcCAZ0rnFdeyKvxQfjJO0pXEC+dVexZpW+W0YxXdBwu6LUjcO3ZSjTTyk+H+u2hPcyoWd
Gay4JxxXkbZ72zBhSGtL8BZSjusJS2Ju44lvku5awbb+zShcsQhh/HHJg/avVjBnPeRtj3sgtV6G
tIaf4uAdAlvkq7IM9paV9NsEM4eDtG2+qRsYyPUJ1gI44kdF5vJlqLKt13h3sZTeT0B8lG6Dchh2
4FyAXPmtdxlm1oABvThgAvoKMaaNg98BMgSauEZgtW9W7rxoFSS6ILW/yAsJqdwQfiGm0Y6vPNAv
NV6Q964XQFrKxhd2AXVfQDyHMvSVHMHdlVhUnJQmVprr1IBoDHCiY3p1CGWAsKgovb9GBkdcc51L
oX5qqlvlmH+GC02+WukFPG37QJuuF84BPtV4EcXlXd9Bwnxsusg3wS75lmRsmQSD+SV0ipMDnXnM
vSB0D85/sBlT13kBDAYEbFW9OgXHTN2AZW7ZDux+KKs3EEeDLcZyxjaS9SINlPgOh4tuoUQRroUp
cD7bUj30ffU1FRVApEBaPgSjqUF/Cta/eNfswIkJtvCakmcYsRYr4GIgIVbHV6aX0Acwo+GFZYAo
eqz2vrRl9b0B7ucti9WdGDl4TGVmnnUB+xqvFNpZOU0GKbb0u0wa+wsTosJkO/D2CXwErjyKHl1o
EsOhz3iuIse4AN73TLmyK2sMPtJmUZhyiihWlxlLJHSIoYo6j9dDhlGzPsCdKov0x8Lq3YUuvObQ
wrxj2eSBDZcaGazzGhQOCSO7JRS/+vUUpt3JKcTpfe9hnXwH1cvAZvwsQ8dbJFjLWns5x6AFr+r6
MhfaUzaIWmeJsGixcCDpB/sxqOiBOAX36RbSvQrwNb3svgI56rwCc3FLTCW/qyQf7X+20ZPeeeVo
DD2a3odnQ37uzT5a4HmTwI44/JqV1reuDcovuh5Hq9Cs+x1ZWYGk71RQMltYKrKW+AtY4WFAR8Ho
WgW7CNYEl6oHQQjifdFbhFmhHErvyfGcErR3K9uUwvVeMg+M+7oSb1hAs3z4aqlTBeZGVS1JcZhk
iClFKsQa65xjLp8/FM9NMXjyoZEGiXslFl40+XmYIZZo1FCv+sm03M24wK2Zprsh0bOrmZX5NRE2
3HaT8pVaYIY7Ud8jF2hF0BPzdchC8DNgHHQNStPA4uVYbqLcGx6CsoJ1/SRb1sNV0MwG+YaBJkii
WD3vRvkyeFjg8rjAuhsPi5fEzOJlEBbWjmotvX3W6gbTT5HGz2l3R6WBWZbnxIXGcNBK4D4gudHs
vAaoNbBo86XKGMgpk4YmaBjWN6A6MRDEJR00fLi0QEs3OFB5T5uKWZtBxcaZcrkp6jUspLdpBDsw
z3ZwK8J876sZbjUtal5H2wT8jBnGzo4C77FI1AVi580r0Gu9D3JLd3KHkB/HIRPL0G2SL1yGawI2
mwY4VgaAQnDxYxxPF+Rp/9litHGLdkLae5APn0xNmAdwJ9lSsjp6S7UXEAK6r8wS2goEVGcHecd8
VYnWXlSgT2Kyltu+go31g4QM4t0AWVhLa+yHljcY0rP6lUkbgECzKleZloPkjH+5GBiIPkWqFxgL
uNDrIpJvndTrso72BhQSzqPn1c+FEx0ASenvMFVvnjPrkod5+cSxyPmAJwykCpQ6ZhJcxmB4KHKc
hdBJ1dIM+xKm83pWLBpDkxvllvYB3sw5+J+wgAIb5Z42hgepijqGTBbGhirxXVA1l2HZp2tnhDkm
tSk7F7hGHTpf027dYLTXqZNIwb4dHpawYPjNx7J1ACJHtw1xisDRog1QdfE+SLwvN0uO1rloMpag
I0c45ZotXkQSwCoDgq0vVJab8LT+kKLaXDrv22kSPB/p5gtz0P4S5NrIKuugeV18ARzTxtplEq8i
MCnWbBItGLs4Ok1tgdCI/cLskrVNbI95zELkEJ5iACZqy/WpQtNNLBVgKKf1S6Dz1D2lOFZ2bynv
d+qzWigmnzg9IirUMXTkCwfahN+zHIt2epA4D9DtzjZDgQlc4VhwvB0hisFHId+mtmCcW5gXTg4d
GigwrLWAMWcMiOvWGS+QH+7wXoWqUWdDxsqaKqp/VtAeptAvsYqfI94AVCRi9iSgHbahbJ2Z5hPm
O+amlIimgy+4HOFevdeAob1qTVT4sjDi7+kPu2DWNxvsCbjJY9rRjMLcCyDz1i5n+nOQjPdaCLkm
FnRP+YjXRd1YCroubb0KMvdJlDovwJCMYGmu6Sw55XkcnVla1Bdcm3anVeFXpQfIUdG0CTFV2AlX
fKWiLCqLbWTBXQD3JR7MsPgGuwJxSgxhHcxctlirvHZO258EUW1BSetP8LxBHuiRPYR8nQwP2yaC
cRaE3LCWXoFR6xsNJohrvDzG/QC0pJoII8KECLRVeOUDN4TamCEcgjKQ96/xBKpzB9CLOm3IIVqA
lzdoguZTYSq+7HLL2JAT2gDJ4qXO4ctNXmdU20+N9alxNTWua0DkzaQXF08G9bUOzW3PawidTIqn
WR/ACzZN70QFOVPcsZNnVcn3VAnUM+C4NSIHVNt0Xr4f6wIqW9OunkIUBwq1fh0o9pQpLV03aZ3C
sQNXHcKL2XoMq2Il7XQBl0y8r7zWPoBrCYfMKUvvMF0L19Di7q5UlIWqXiaRi5uUT9ozEtQg3Yjr
O11ZS3zszPOspDcVhWHKzgX3umsSJr7ugFmKpZr8scdY7S5msL4l1DFLg2etcfWTNeGOLdyAy6Jm
0YayvSOSPe2q9VCey8GuXURgEGG1eEyOOrOgLjznM9aMS+BxIH8wVc8VgmUFCCOQ0dY5vDrqOB4O
NhbQnmwDL2FoImPtgmUwQEXAs+BF9H0Mfxpcaj9SkAdZrsEirmmAiWVhdWKDCA8pBxLLrqPiIZMJ
gqSjE36vu59NXUD37u99rGzMVvD0rk56JdlOJHcq8Ko7TOsKH74w9eb2pqe84QER10zVnsV7DEvG
fsnqIVvqliPWhEClDYJ2kFeq9V9lhC2ldh1QV+txuhzULpCYWpqstvGAIXbqaxqwoHnQyMfQAv6U
UuJ3aq7VOkQlrFjH0iq4dE3XupfClh5GT6F6Sy2OxYTafI4b8KfGVkgMoZ3qqa0CLLmjQc9hpAeN
wPCuTzqJlSH44g22YPjsramBFZgDlOFybW/xx2Gy1QYLHAEOtoOXYXbLUDFiE/GWSQtBpqnV3LSx
LHcRiyLdUAV08uHal8IXs2Ac5iHaPY1X6UTjcroHpkBLnc4rlVORqPn97dRT1kYLqrQmS3AvaPgh
AKshYfxIYyHhWdE+8AzPp6zJa7mqIWSwpUEQ6+EhbQ3ggFKt2/7MrNB4MkpvvA6t/ZClmtrlngDz
O+2gOgZWgcRqOzyDg9+prNEReKnYgcppMzejbBYnEECq89KfKyAJmW6YGNMFCeGGbaBOCHAuboao
VEaauPhWCsS/IXVMZXOFG2GxzQFi3p/LsGir77o4fpXQ9TS8hd64F6vB6gpB0QmhToB1AaLeHn6R
ZyqiSiqnVAdqBeR7QAN5J//8ew9qkpkyYou5dTm1pr6YytfVRF8j3cU+SMs9g1z0LOlI5Qn5c0F7
DfhvsNmA+wRQFou736EvMG56eLRuWivsX6x23NyWJQE590OR2Ke8rawzZy1Q7YUBHyMeHkegyJ71
aIy33ghioKW8NQZI+kG00t3mQ6cfNBX+RwpTaHf7WbvQDo8NfasHSE31dxh8Q7NHHjUJPSQakPAp
LhHYQ7CjAYkjCmsbBkbtU22ncajPef0F5lsutMzwrcBwEqT4KUufDlAIW8wxkaUPS5/Hyq9r2Cyw
NBITBQXwfw22y9Byi4/0E7bQtXXq4d1Ctcwr06vQs41VhNbFRjDspoA6WKeoqY3jLwFUZDVgHI5U
aaaQAB+gsbbBSkF933oNyFWpF0FNDVkoODX3MrlDYK+6o5KkaabvOdTtqU7LMgjVeg6k5lK4AqfW
lxoxfLlS5jQJcbNwR6T/3Bm1tSHyFoxUBEh4EkBJvLHYixQRVNCEeix1BoK5rV6aoGQvvJsEBlMW
r8IWraqqabGi2LHy7fZJx9K6DokD0QZ3t+KcsUtWmsPXEtPUZZB55WFsYX8dlfFVl/ah/KXjmk76
Bfbo5WcjaLVNyQdnHSMI/NWFD2QHj2mnL9g6G443d8NYwR2mhbBZXGX20QNDdSnj2HuSFlSPWhwA
HMIfSVgJTlGIhVjxLTfVUc60G/b0uyWJLM25v+tMw7ZgEQMRIXJgYoPT+30GI83ScmBA2Up+biuI
Wk1K47TpMFr91QIMTlhUQv+nra1bC9pp7oN24Brke373MSQWu/YmoocG6AIgDCV7LTaMx0rU4yrQ
+nyNBRADahFDuQM0pPap1in65KxU8BQlaKvDH/HR4CuqouZNVVx0xdPLrbUBbRoGrea9HvhhNOkS
wW9x0fA+3XJaXyhtUGONVq/X9kTAY9OmnNSsu8jtDxhQ+ZQrJwnrW2qqpGZYx+sPINH/ajGVJ6Vo
FyKHFe4gCtcvoxJq9Dqs9hQHYGBwq1fIyo0nO8z17dB5j+2Q6icq4mAr9Es7ij1I7cU23jcDqCul
mhYMiju4wwygKha6np3oARgHqR0xwrqj+5+KoPgG7VITcZ/5oflkJ4RFbs8QtfJgebkK9L5ZmTmW
Zv3/tkMUjPX9/CvzL//eiSdSbesSLyCV5cXeAhN0Xzuq2FOW6SYsp3NR+wgnWDBr7jFArId85eDO
W9pwT1sVEZREsFDrS9Ars1WHJ3DBa6a2Zt+bHIuRYjxr3o9bjllDdnQ7tdOxCLcOzQyHP33R6etN
H39bGNmizCqc7N8Vfde1Z4UXBrWwUggoCceL1y1iW9e+78M1bjbDH3VENaohi65UMTD7CpdWcTAG
T5xlhri7GsTVrWNt5+kQRBQMw+N+KqsRzTe8zPMVFHj80qylu4e2AmJvmWzWoQ492WXMAv2UTRQS
IeMDxyACUg4sX9gh5urLVC/ZsdYh+wu2WqBgxtd9kXg1HS2Qj5dOmCJ+XEDABzEEjhXcpDzTRoMB
5S3VNOaGh+AYmoPb+2BiV+cht7GiEgWgyIgCQpEc07klyFvVuQnhmQMyEkSslTYuo74qH8y6hM1z
oBdPmsliP7Ss6kXamAlioNucklREftTAmCEG7A3QjxY3sjXA8t2FvCcWjhBMCr4OMAxadpZRPGsF
3BTK+ltgB+OVNZa+cSGUsQakzV24o9WeEo8/JA4IxHVfFJscS0TLvE78KJQDOJPYJJnRr3UB03Mq
g/FUf58F/WMqYx0xKdisliDiCi0G1lBvqvqCsX0Rxjxfwf6hXQlXS5alxjDbDER820SVt+65Co5D
AO9z24M/lw4V9T1tUgCIodeZyVMI3t9Sb7MeSjy291xiKWRhJFV2MsM8eI6NbAOh1RDMRryCAy9a
UqvQwsqKAttxwSTMH0OjlzslB3mrtUDYgQtT3GP4gD6qxHAXvOvLRWamps+NLN+HEKvfQ2/qV2ou
o4pYTuRsquYmoHTAMKE5bajlvONcNjehFKT1c0AS+bBqTfV1YL2DpTaBXmTp/DOJKBQOxRVA144T
epry1JRSVKYNDYi+T6AcNxvTE8XeK3u1c5rikQWeuZ4PXyRR71cDdKkaCRBirx0sc7L4Anxh301A
fzZBwZ3R/i4NpwB4I7IXnh1qPl4WzfTGaPZl7WKRb87HtQNJijzPdh2gDljmhYNgpSOGTfQA6rQb
zbj+y5i6RiQOUeMGGJR9YQznGhF9wEvLVWVFLUTX2njLY4zrYgnsh2+POTgDTliA+Qtrgfx2RejU
0Smmza1R0Ji4JLc0FVP7uSnmhc621+Aalqg829YTTnkw7Czb0gmUeLU2oFXiAnQtgr4wNZ1OOzQi
crha5ay8DuzUiRYxgql8Pv10Mansdonm6rlmLqPUvKHrMmc/tGuFjmveRE6wtSDLAA8LhPNxgedm
Gt0VlG+BKhpuB50C+Tn4iOyUUKVJFTCsOOJ5Mx87lYVt6/7akfJ0ZubWlPqwy4fsuz8+72eoCgcP
O0LMXJP+MbaYO67oDmi4mY6+Aq9/CVkNrEI1dp+u6HJhsTvfzxd6zlLZfEXnrKYVAKTNF5xqPu7n
ud4yL0CZEqEpgavRCx0h1kZC/gObCjE63M+ZVo8+FeBN1PxKWhmgzXBmeRwUlgV7ubfx7t5XCN/j
5pyStIHzbPk+nwlIQrcN5Ejp+syn691jfkvezm5eOSvlBStufhtcDPZViK/2tImn88Gm3/ks+1kZ
7UEVtNucpTKsiP3qSu8QHNa17qdKvOPtSaVnkjbt9CKgFCfSDuXpQf6szWdlkJLAZZlrPv4C1VC3
t18YMmADqzL2gbTDKtD0t+drSg8xXdgPZXOWUh92+6zsj13N3X/YLfJ4iSWbUC3E9I4UOjwnfyWn
vJruIHpnvqspMKlOoW2BqiHLkKRdKX/rhHr6vfsAuAXc3H4XUspU5bip23RLnZdQDF2ObKVB7vL2
PNNjSq+u+aPwoWx+kud2n5VJY2Ju0K1IDeduqGzOzt3QLT1nKXV74ufCDz81d/PZLynDhGJg+JSy
BmrM09f09vb7mKR93xXevsQfS6nBu1aUnBtFolTj7UXe0Tv23W9Rq4+9YuSV71TwbX5p2BMobM4m
04uF3i5URllK/dt2tC/tlljpcozNent7rc6Hfnut0/H9R5Kuh6A3OSVDQJ0A4HmdTwR9aujebg04
/zAF8rsehriZ6RWWIqDWHOglQfkMsMUJQPn7FVfCaaRtnuZXK/X16et2+lDPDxo1+dBufsaoIg49
DfHtQb995D88xx/2DTINq1j6/nbwTv5tKHS5mwbvow/xECjadQhcmGO6trDQgjRc7P8erL0bHkQ0
wKADmTd01DyM4SrOVg6CG2s6GfObn7Ifykw6i0Cv0eCsjiJ9Rc9sTkkX8OithdWvjdZbXwcA20ef
RltwEdJA95ueemoeeO1jF0FVVdTuuzHo7ejpOtbK0H4NNVMagN6uKQ1AKXm7mecrXcOWVwtaZ0s3
DcT60qU25gPEQ3+fEfrHt0tJhe/yvy8j8HysGvvdfDPd7rHfY17qnn52vlspRWVU+1mWyj7rKjVr
C7IpS2ua29PBUdMmkX+FQMNizlAub69bVmKGB2EBDyheTOESNSwgn/KjnUZ39CaiFFwj3mdllGUr
JzN+hsws90mLVUgg88p9AEXNbSCw0nBSpQv1nQgxGEMboZmgyu27TxpGxfi6zV9J+jT2Mk5Gv5MS
JFfEERZAH3ybTwylaFPbQP+zvFnX5qWNwd6fv9EagMxrIBXP1FDrbWMJ397/Y+y8liRVtjT9Ktvq
ejiNdGCsT5sNEDJ1pKjadYOVRGvN08+Hxz4765R1j81FYuFAECQ4zvK1fsE8CDo1h97eyjmowmMH
1QlFLrDGGCUkibg0nQuVfG4OcsxZ25xQpoJBvhu5ZLL3yifbtQZeRqsQzPOH6E8F1TosOOvCG7rO
CuQuWoe2PzKIvICvC7Pl9/tZC+SVlAtiIbQz7JM8S3lnrkPVgkEuqnnOs1zXpInrkWJ5FNbyPYZV
c+J7v92YfFIKauLf5SOeV/FOS8eeE3F9ddbP8jFp3eGYDaSI1nW+IVAqyMrpuG9WX3ljZDvSjajJ
b7f7/fwUcM87RC6+4If0CrhD2XVYRqx+jw3FKVVJ1+EJlntI2f45u66xs7qlORPomTs6wCd58r/M
6q6B9S9rr4+aDLff+/fUOc0GlSCz8HfM9n4VNTujMtL3R/l4XS/ZNreUfVse5Lcx6Pp8y5W/faVW
KNvGNfKIzMUXzJ6wvJGBaVjuKxN1aNyxqB1iLsUgD/vLKyZn2C9z/WSOJnkgUKLQ9o/WVDxROPM0
tGyKKLwVaeYXa/8kiscqce2d/NUMSc+t4ughl76Paubd9CA6y/ZwISvlWVaNcZ9+VKqO6Ulunsy4
Na6T1Oss9hpZyAdRPufvwcFv6ww5W5D7XD/+tl02/+cA4/od2Q0o3+7VrAoPXTLtYZHZ1+nS/xh9
CKNFd7vsDteB1uAy5p/aPrYO7321FKYPZmg6ylVU1HmfyDHl+lGulW35SS5EpLBThIMF8eO0N/UV
8Q38fMzO2r0PHNcwWPbev0NuvRLtKWvnCn9ash9/5yFkN5lTEXkD1t6wZvJfHsD3UVQ+lNd4xl3V
9MiYQnrR8t0ino+yRwKAWaAa6D5CE+FB0/K9fPzkHafS5ulj4hxl1+vX8bqD/O2cpFtQVu16DRXl
mf32u//dunhwt9JsctuPvJn9ehbqHhTXw3U4a6dxj3blozxteTTRRdWh6P9Kp8gj2nOnkkKKP+tx
qa07W1mp5ueHFZ1kuf2XN7w87+uL8vr0yLfa9XGS/6Gldcl5fRatGfStUh3fMx/FaOjBsGql90tA
rOo4YNamWV679S9d8JeP8uTNrKyCqDcG4XWowB2rwuYlAeZgn6f0QvmOl/PfTienplDNjupkD++y
P6Xjc7Mm4pB35t4obWJT2ZvsLo8h3vRIp/dfw3bzIGkaHbX5bWYtnwj5w9hUrhR+AOO9dz/ZsX7v
ot00XIoqDLCnPa5tvDHv/pW1+uUKXq/o9vKXn+RVVAF6e93c45/797BlDtUSVE3CsPd3pAAa6Tya
xUdGenJBKKxtIZFViuQ4AyjAP5JRWM5Brx9loDebsaDcsB3jl49rWJMkaMIEI7/kaKJoGci9ZQ+O
o4ZLK9s9IvIb6+0a4sjf+2XQeX/qW8K9oJgj/XqR5KXp4qQP6lJH3lrO6i0SCUuTnUbYcqtvpvq8
1ylgy8fVKPpny0wBwlzf/RMpBLwpPv8Sci3A13bZgPoXOedF+C6FYFK9esfFEDiCbf/hX5dq+NKv
LQq5MgaV3VJeZs7qHKO9vzkKuMPh/fq7GoWkdHvfva+7xrL99n8hjqhfcyCl1ny30PPe5eTZTmXx
ILuE7A2Ku6w81pM/rZCEjvi3gAZiRJK/LGY72cU2So+/PDXy43VRWV6uN/ax2HoMGTl31+B+c6qR
L94CWKVVD4YGGWheSLtjO29e5/6WXcCmjFWism2Qk7dDftJbVBkRrP97JL2elNx27TRapq47+VGu
lAt51+Qng1q2H/5w+sJ+qocqoAL+Jy5J+nVS5yRmCVxNqSdAoWaI+9b0r5ydPfTKobPrQfcnpCjl
lblGdnI8MhuA60f58ZqolDf/+nF2uuhsmV/7MJ9O73M9HA8IxEzReL9NApc+RJR1zVHR1NZn+J/F
LsoXLxcFsDtSSrH604xfZgqex+VgbfcRaR9ABLKfyGHreottcLhedjOYW/pBxoBbHjXfFuW2WBHB
2yVR/iZXyYXZ3Iy4AZzk7mX86Lqccr5FwfP2RIq+xWyieFXXL2N8O7cPOhTQIC33Y20+jL0BskWh
rGrbYCM6bfY1Ac2FYCHKm6MJHhzZzdgzWzqPoNC3Y7I1eEqr4Z0JmvDBcET2MKyGcUJn9THanLiS
tFwPoZJ8B8wmglIZlcBtUAOOACaRzLc7Su1R9YJ2quX3ZvtXs64pZqFFZPhJZAXw8vNzOjjx0TAM
5SDCpIBeS6GiWh3jaajbmvdlQgF1a+K08zHRrXavr4mHSWj4uC4vq4FXXgnu77HIgTupbmHjxkP5
bVQWDggwz90nUBafs+VnB276sR5r8Wj19BUlbweo2wlKzU7ivnVQWANQtyojnOJd/UCbKKRLLfBQ
lQgqZr/c4lN9UzJ56FTEVXRUABJFNcEpWPdOurqcaJC4c7xbB+OoRG36uTY/rkasHrD9FUE2KRct
i9CIU+DNGF1QlrXxUcR/jjCHui0exkEJq4CtqImtLYX/n91UHJC/hOs9tj8NbOUUP9UIbUFaBgA+
1wBJs8hv8rQJ1mWvZfp6Vp30LRlmSE0Flkjouatem1bTXphmejtqOFdvnj6lInhWK3FfRpFXLwyO
g3AQ87fS/qBhjRjkaW1gXByVp3LVXjgf4zwDKzi7IaVHnr8qHGFgFnIJFE6BF2S5GKy1/J4kI8rF
lANMblZ99MV2BHkYW+7t9N/XEqYClu35q1t9mWuIOYs72a9J17xZeg9/tE+Lh36aQUjGq3MvpqX0
zcTqdu8v+Os0ChH8LFhhP/gD4qr2UJf3aLn5U8RFwPn3Rt9uqbEJVkR2nAfyvT2YoesXwlh8Mbjz
fR5roR8iFxk4W1M11EfYCTUQH/2kFHjB43pIuSvRlx0mP7rfZdCyoC4MoIlrba+XaEiu2DY0h9LN
vdwZNPwys+FY1CMS9MmcBdGQicBeW2imauLh4Bvdvy8GuFdntywAqXF3G5OaGfPTjXN2t4SWhg0P
Wm6j0j5hBAGPr50NbMp81LsTX3et2Osd8eQOZXpDdSX0gOWCpFZG+Ah2l5Hbfgp7LYXdMafIId73
E2jb62IxBW6x1WOa6xZOW8lbP+YYZ/e15TVOccrsDBOAyMYXFYcSYPVKfO/UUf+0mm3/1KXtbhwR
pZMto5y122IyTkXdZrfZtshtZPHb5XGtoPOY7gwWN/oBNqR8Wtfs2Fb2fJ4zbffDQlMUQJlzSvXR
uEEQvzkitu/Nc1P5UIJjDJgt3kFUbvaLQ4dyEMcIzLCePaVZrXurHQ/CLrpTO1WAynjx3chP74s6
TGAKGdlODHinTvPsOYhVPoa0+lA1g9a2KvR4nZcKsyCQDPm9a1Wt3zqo61pr5h61Ru0CJAihNlpF
dI6N0Y9qR/mWVe7ZwXl0QbKjV/vwGwL3GRCEFs5MtfTmIU3Tg1FVsHStwfmUZsmzVuGhqazRiGtd
R1HPRmtgwsICgeVa9fomRkp8E8FXyto64sFHqQolP7+vyohi3YIAYVLjVimU6JwPkV+W6+e210Iv
zyEXxBPSpY35bFpt/QIfFlK6Cwm15jYWg4h2dhgaXj0Mn8ewws0ozz4rbbpTxdwgwZGQFsiGhH/b
va3T4YuZVAmKGSHOMiF9SQhq7kkpTnODsDBdtDplhd5hU+Re4qJ/WIalPw6Q/PwJi4NbWG6XZqQI
rSiul1LnvxeaqnjFACoWVu8mC8A4TdZE9S2MYPtMsf1MsDoxKHy2MHL7H71W+BoTPthpwMXS0Dn0
WxzQISVMaWGjSACCODoNFDgXvAuqeJh5mj2WkJlqBHUUe26K5Kc22JCGts4IDnTwdER7faD3rrc2
0aXRh+XgFn3riQosi44XblbaFkVxLp9WFq9g6guk5XG+s4K+yHpcoeYnUq2zaYu7zgxRKuwg9KCp
nXi6bs2+ZQI+64o720jrt1jpv2nQ2W5C2uYr4S/nigdfw7/bhAxmba+gPdspEyhxuFKRHoW7rPQo
C3ilYlo76QW9Gv/yiB5hKg76jIJC2/ljZjILzOpgmEYSpkXFkJ1Vtj8o0L4VCAFj3uieqWrWoxaJ
j65rWmela6xH3MZ/jmra7W1h4muY+UaTmMe2IJuQJt8nFJmxxyg+imZqj9byWJiOtjdxIPEpf/GY
gnj2YBwZ51pfdb9XH/O67n2GQ+c2H7SvybigBjGkgNfCLt9VbZW+ijVkvkH5nzyGRkFMM+pbTeBf
nWvOCRgrOQtjic42bKxbVVMaLORROtZG6EortJaCtJCuXZZNzmYY2vu5arRLOUftGWjuzwyBiMry
Z+hXh0Eo91rxpWmF+oqw7nKKi6oJhKZMh0wj+Wj1o7izt0VpDk/t0NxUYayfujaG1ZHpC5g+9Wtd
RzY0Hs3YDSXFdkQ7PbXNKJQDkruxOmQgLCUFutkmfoPnvZ8bCLUaVen6PMswci3xJbbE1yqM8n3m
ltrO1Zxpb6T9cRV15VujGcPFm2bAHn0TOMXsnoq2PnQtUVkLiY+Z2FFB1v2WYDX0U315zMXc44id
DfiFa+5OTVFIgWbd39o8icdGEa/92DRPIlZIC816kEOz2SkT7l5rr3/MMG/lzbaAnTRBuhlt1u3o
B+156kV2jEpjp5MZVSJL37m5/lzN43qjYwrl5dasPuURddaw0m/LFoMHa1Umehimd3k9xWdb/44c
sXLfW3nIvFFFeyNTZ94C40dos3B6E+cMtBwPhL8XqVOvLaEnKxcXzSSOA6l8fSmTt3BaRs/oUnVf
hJFxay24snbLVPhOdqfGnfu4jk+1CSa3g+YAuJasDaYTwdhwh9bZGPaEFHm59AjaG3ik4S28h3pF
zc7CdWqMnWeH2LVSSIgmHfIyuvGajxi2D+PknDbbywA8gUInzk+Vod4rrd0GeaPUnoVTDncnOiaq
P7c8disGaIFWGzeWGls7YD0+/H5sP1s7OVRUvYaumqEmaD8ndzL3+TAoZ8yhlkBLHKREu22YTfXC
K9zPACT8ziyplOB3HxQj/sFqw4g4V+0JrxDYTXh0ER0dM5zE/NyqnrUuXYKCzKztNl9TzURGCJKK
59bjnYJfWGuEcIVF8zE3VYrQZX7b1p1zh+Wdg7NV1u/jDm0cfLuAU6pTDe5p10TA3JaouHPmFoJ1
a071eZmMV6uNR87EnKH6i/p+BWN8ihcbCL1VdM+aJtrnjLhXLfT0Qa4aideQ58b+WG4c62y6hBYi
P/GIUoObKn7UOTMpKr5pFct6p2jtxZyH9hnsk7Fzl4iIyoWkEWlltq9qBU8TbCiaeQhPjGj8MEj5
DY+v3AzTrN53aQio32mQp+L2BXJnuc7QAjEbLmBQWGgIJT8ZvdKeHKum6tvnXHKr6xHgaNI46KP2
6yxK9LVnt7gXzWir3qxGWGFU6eWXdfKjnefr2Yirs2zJr/GQ49EklltstShdjNN4gOigXoTazxc7
kJ/lwoo6dHQnUnfv6xpNfBqiML11wXBdmkSdkR+dXt93mMY+CvIWAa73dWLYf8cqHfD4CAbeUdXw
rLvZD4QYogtAqOgy4Iq9z+BjB+/rjLaBvNYB3Cv1PAEJ1jqHKXS6e/mNtTLWe2Ktg2zJRd9NZJUX
3aS/OtFFOE6g22XyOLbIcejCyE46HJdLFebG3SCWB9mSi85C27aBdXCUTbVMl/t55SS3/XW9iZ77
AdICDsz2Qa6DTTA8QGE4EMVve7Db0uCkBAe3uu7RaEX72Jk4mF2PwR4AsIfAnPD6luvyUmmCslDC
XTP8rJXBvkAItS/uMM47p0g6zN7xmwGRP+Ovo8RPcpekQJm35IXtq70Oxhz87W1XEuYKkG4XvZso
5uB/5smdr4tp2kTEy/BYR3Cuq8F4nnT8lgkCRt/emrNdJM91elAnYTxnxDPP6tpGPlYYw0nuMDGJ
OqWrgnn3tr/cBfWULHSZ8EazeSqEnlyU2i3P2oL8QZ61ySXdFvUGLW3NoiJTRVMunJgZagOs8kxG
rM6wlUFKA8L9qJqVD6DQfKkxb/ELQydibEvjhWBu2lkaDqByKxfIPW7Uer9yV+MlykR1V831N7kv
FkfzJWzi67Zs+q5yWZY1brD0Ftlt2ac/MxQbIEi38bkN7e6BEpf+PKdxsYshsuYYn/jpUg/PnTVl
D4rNhH9ryYVbba6ZYT1d14WRaUBgZe4R6viROdui16s93O/08fotzJF2DNDLTm5UseV9bPB5fz/k
4JbCA0+qneQ6XL2Wc7yp+8svyHXhCME/hsF13cOhPFBiU7mTzdlM6qc5hO22nWWJdeZDoSRHfXBT
XyCfdxo0U32ueyDxqsHErHUy7ZmUl/Y8u/St0eif5CqRCIzWV1Ec5BfCWYy3ozF/JSjSnuWqPHXv
zJoHQ7Yc3RYAmJRxJ5uJ4GKpzbhrqvTY6K1255rddDGnGaWPWv+Tl+N0kYvVSXGGsXpte2H+ta52
HX+ttOTxusdSOdQVwNkb1AIOqY0AXTxgUa1pYfzDGO+kYkq1qF8hZhtvXAAnUMwyuzcbC4m/WNMO
0LD7J6XHZa7qdffz0sQnc13rnzhXn+dSSe4mN/0WblrMLmH2rb0tRGOHXgOr+MEwqJs0TdU9D3X6
51IrXLbIWOnlJVIcjQgUN4mDEmryfebJFEHcouIxa0WzVxWz9UyrUI5O65ezft+MGmJybeIe7edh
KHau8hmcovmA3WJLgRai+Sy06q0z3RPPZrS3Q6XxbIQdxlK72A4CFf23LsfSaUKlC3Fom/RH7DyV
I+IvpmvUSENH7lH9WHYAhyM1WDBNfuZf37eaSB4rxsc10y8APJcA8q3L1NGd76y10XbZYqEUsqa+
ExvZ5zGbxH5qU9INVUn51bJ3uCprmDiSc+3n2Lwx4IoabfJjGnT1HNX2N6fLbtbKTXb6usKg0Zv8
YyQOqqMT22GWVZEF9t20Ud/U3Fb2cZrY1HyL7KFPlO8wHlGTaRKU/mwwlvE3ng39rQrnR3NoXk2t
WF6qLlfwUmy+1nOhnrLNBIL5JC6buEieNLtHsgxpNILRQffSLEsfSyhjYLbV8Is7nUMhkHoY8+K6
0DAObpQZXbGkXj0ZTudGW2KPQbkwmdeXyUTX0Mb8NZvL9B7PnZQIUZQ7rde6/RGR0eS7jbiHr9aJ
eCgRydgKwIKwrf5uLPH81i32JbOs6LtWpG+l5WAvVaD/BbWEyoPZxDdaM4dne2zzY2vO9T1S7RUV
FGQ4iUOjZ62wSj8BAPynayuv9livPzWEZ+zN+agMc8rOaBPg7r54U1rnr06zmMGaxN0RJQHNs5ga
YMjadO0Z6UFCs0jFlCSr8RSMw/FxGIf+pQ9F/7JsFDFRjBfZyvWSKWmsrjeyOetavav1etjL5oR5
2CmHIeANfTm8ZGJ7ocEffT9aUyr7TLetR7m/ltgCi1qrRquPn7LMrNjHUzrvZNOFP3qDvwZzx21r
3PLqt6wF7SJacoHP2L1jTqTQtlXs38MRQKBeNkU/QckD0x7IJlY4621EBv+vo9mFub3B5DZ5flZt
f1xFqd/Jcw8nkQYjxffrHkvRMgt3F7IU209VvC/uc6t8la1+XKIgNrPci5YwfhhxVnsAtJB5RdqX
ZB1YJxfpGGqBtkRAPlqhBAtsenwN1egBc2A091FQfVBUpTzbjfn423rZjGGiWuO63I49SQJProvG
nkgFYPtefn+i9gPG3k13w9i498vcqId2Ju/YGTYdWq6UC7zlvFHlwX5fRYLQva8A1Pv9nNrXA8it
coMBMf6U5+MnXOnv1bYemVjplUEFPRb3fby8LI66nn5Zt8BR2jOjRXBg26XUW3GvdTFfsQE32MTd
t9cmsxOcioopPm6vH4pAneUD62iYfW3fMbpqvCefLxtygfgPG5EkwWBu6Sm4yLbcpC9LcZPASNIL
Xdyb2+J6KMDFhTfpmn2QKwf0+eCnd+M+bfL1HqVb/QxbDYtTWnKV3urHaLTWxzleTlAsG3R2JvMV
yj5x0KBeW9j5HYj6wqc+ds3XzEr3zSqqi9yz1Yrdms/rtZUsTdAlq3tt1SBxcauqnuWeOIF77dou
z0lYW6+DzsTRHNzrtrz9rodMTlfXcm6QA6pf60Lb2/GsPeWTU70qcLGHLO0e5DYkSNEowzv7rs3r
Ym9mlBtMp71UeP2Olpfo4BQN4YDtVLKOMgAF6jyyg2Ssn9MVV7suXo0LmHZmDKm6pT6X9ohURemj
90//p+vlTO6O+kheZRm1yDMcjI6MumpO7rDwCjRU8QgDSbu15u7O2PjT2eJE52lGu1M2tarSkZUR
BGsWMI8Uc8EZoRofZUUniIGOHjJkzA7K8rlN2+RbRPzno1PWPbooC3rw+TNECO36wAP05nRoClZK
Wu5qbR38stjILWV5U8MXR20JbZD0udEG6xv948SkynodTXIKEfzYOM+UjwD84fnhVbrOQ5mQU168
9N7RHTPyRhwiW0dXf2SKcueGRvutcNNPjZQhW/DN6grs+kisGkeMsb5hXnKxIj1BdbjJwAho2UNk
hMadW9Oxt1XptpCfHDU1DhBBUi+E6YWqUvgMg8tT5s494Ga9vsxV/zi6TfUlpZYII6bQPANxJd/O
lR41Pa2/1fXWDlbDRrTYbhZQg0pCdr79aAv3oQgPoshaEDEsEkyl4CYFVakomG4ZpR+PxXO+QHap
auzHc3PYD5pT7wrGPj8ap+molpHt1yLVEQ6p2n07Y1o7lWH8Wo6ZdhQ69H2xjBlmGc0hL4ZkJ4xT
XU/tC8JSvGMGRCuRWH2Srd4N3wZl7u+FLfLXJUEWCjYShO2tmSnx4JvavJzmhQxkHzF6Trn6McxG
41CuxfCqI+ax6wxhgY2cxHOGpC7Jjm3G3IJRH5+KRM9f9DlKDpE95juRd/sPf/zHf/3nt/l/Rz8q
tFmXqCr/KIcNG1T23T8/GOaHP+rr6tP3f36wiOJNmKi2gbmkram2vm3/9uWSlBF7a/+LOjNcizRO
joO9fMxVcZZSps2qOlxBfQ49Xi4Vprlbe47i8nbbR0+qPyNr5b1WN9pTxMAfVMWqXj/JdZVZhMAo
2Brjt8edxHVU7odYIZrAcJ2vajvLprFTo3/L1MwqjlJfRy4IHgg6iu4i9+gc4cl//D/+7T/v5JX4
VtUL7zwYtP/e/K/j7rL7z+0bf+/x2w6HH9X9l+JH9//c6e55//L7Dv92UH72r9MKvvRf/q2BblXS
L0/Dj3a5/ODB7/9167Y9/383/vFDHuVlqX/888M3cu79drQoqcoPf2263upfesZ2+L+2bf/gPz/4
HKP9kv/xf34y4Hwp/7j8qIevefLt9yP8+NL1//yg2/8whWFqqIGiqajpjvvhj+nHtkUz/2Hqquq6
Oqg8XXcs/cMfII/6mE3aP1TVtoRraIZKDK6JD390kGbZpP9D11Xc3FTVci3V1W37w78uxF99+Hrr
/vs+bauO8W+92kaEiKdUR3XFohqhCcP+9149MU8jaZkfSqEDDy13gDGSx8xdkRrU7WmHgHLuZWLP
DH96a9H+exri4qZItfFN1zLnzra3sSsZB68LDcD+iv5mm7E/ZRPpq8mwPKxFP+Zz9L3NModycUHI
unwSizIFrjWmfmPk0ZsC5OgkFJyUxbR+reB93RezTa5g1XamsX7vRg4EwaB6iwe9gGzmzgfZnEC0
+bWWDCfZRBDUJncwzX4lqBFQBXkiTbo+rEv7qrdvkDat+2iqs4+fZxUttR5DUFSnlxMK3uB01PQ7
/5/rhTYVn9rN0bLi1Np28Tt3IOpU6oOTITGbuXP42oO9RXnatnY5Bc9dnaH6UJjUW7P0bNgNeM4R
9a6hm9ODUgVkEf25V+2DrfVkRMO9lQuSakhP3MiFIkCDdeQ8vTpLkmCup4eiWqNzjRzIwe0b6Lzl
RD0USRVKg8WDrunE7KK4FOm8vpX2uY7TXUbh7mK0hwhwFQ48cY1UMsKuY4wUzWqal1DFGxUXeOe2
TY2K+qY9nKnx7rPJac94JWMZyuzII7N7WhCY3MXpmPiWoyCtAHnd1BuKJmYq0ASbDfwEoWflGL2h
68QLEkIvBskFEih9Po2U5pH9cm3tRFUUm81lE71xctzZDNtCAhkhJtD/yK0ZuXkTjtquaPIIbqP5
ud+iCDNxEX3t+z8bI/tiYaqL+p35tbLtnZ3k7b2aZZbfkuTyh5+tRb561LPntq0bMOk1Yq220e1X
QyBLOPeXonUGhAiHnVK5kU9nRdYFoXglLtUgcwT6p4qqerWBBQSGw+BH9eVUoQJItDIMfq3UOySH
J2RlLCVIeH+D62VQpj68JROq04DdlhfPwjPaGEByF92HSMh4KiWPsHMf7kjDRODFFpdjYN1smRsu
ZYCZbQi33rkl+oYaYjIeeZeKKqLpT/ZT27U3GY8AQVLzSPbhhzPRTarpVIX6WxkhCp8s4Tdn7D6F
zcyjRL2rxl424d13SScq6nnupa71RtLisvaf8mQGBrH0p2Uot3murQbuuOYHAYaS/XC/rfW3mJla
OnZVECMLvYqvKem0IUqV4+zUzFHLKaG+AmwT2MsD+JjHapnOVeEIFNOiBwjFqWebozgJwjBRuMsp
o75TgZLYOaS8PAobLy2o7ZBCXIoUsidS87ubGr5JD0tKvfbaLOXfQGl4L6y2Oy8GQZWiUboURvit
ofThzXFTk9yjlJO34mmAHrjvlOKzPiJmqtcvTBU+2+FU34DPSqhFDlYQuU7tTZjZkVPSqEcjS8hB
m8G+nVUnPpvaZPuI1/1ci/imKOyY9DH45zgzN3WlZUZZCKEG7vKtY8cvQ3FC6Hy4GZ03vHMVv3YR
iGrdNt+TGj/klKW5hHfxYU4xAu6nxQZj0iwe8PRXZ40PRkOUnY0uxTElSW+mEUpqVa8zZhcDEaoZ
oINBbcyke2btdNshbEVMgVqkWN2vGc8s4sp42VnTJ8Nxvk8TytNGdVK0evT1zv6sFUUOon4tg9wd
ngHJDZiFkjvZEGYtIBlvGtrDpE7AXmt7NzbZY8p4f0u07ytmhMhKqt2qVX+z8Fcaa7G32+RPBsdZ
262Ks+J/6hL+J+MnPbLvx2rexyElIs65ukHsP0MSDV8RPbJEkLpbaVkjoq7UUy7KNrDDGsHrbo98
twGkIe68uVw9BLd/MmZYQeGi9BalOS7Z6x4pEzcQJgpSKknOvmsOazNnrM6LQMPvMHsFPvEWzYV9
NFWi4DxJPqpRe5yqaPJQQFj2KEcHRuxSt83KiHJgeSIeK308SPWd0eu3ACtrBMSCdhq6G2dxcN2o
B0/T23smg5yEMvIs1+FniNYaRuELqlSqGZLEGi8YTNgUoNr7deg/zuZmAk2m3MuKAWyE6B5nsZWs
szPwWbS/MgpZ3Wq/xaN5wXWm8YZ8ekZa+gcqO9irTqi1pnnyqGItGzSavcnZoT8/4fOSrFiOO8nP
XlSfwQ3gq5ajW9+b7ueSyus+dMWhzNdP1P6/23kSHlLlrJYh7NDTuFFsyXTmWOUMDGUlVqHUocAQ
oU/QuPUj4IP8Lr6LLJK7vYP6zKjMPJXxPZzhh6ZqXtSspUybvtUDAylCiWUWUxLF0wMYjl8uMRJ2
uqOC1h/egAYdWwVpSLsjBMhN42aKoYyMrbbuocTvnFUAAU+QU1+Fn4+Neo6ZaS318hab/XM2m4+K
Gb6o4Nwxle87P+H9wmu3e5gSTJln0v6x06wnl4wiMFRD96NVuUU8D0uWvDlRnNUOzri+lrar7qIJ
41KHNF4023clCA7f7kzMZadyuHG15JaCfJCTOeSpMONdlsIYy2LxlNYh3IAVyHSOcTRaB96YL8FA
skzH3UBmzupexY8kjI9KNk6eSbX+hNvIw+BmL8i2ZCRg9McQGYWbVXNTT2w1SkespL5zlRkMYNyk
oBhKCj0AllsGlEEp1/ZqeHLX7zOSDDtMrUm0q51+GId2B7IJWtgsQgbWhBqHzQuEUYNpY/9zNpq9
2Sm42+qio7vqALlMy48TRuiOpC+wkBSPdMAn82I0uyasSr+38fIFOX6rJFCHWVMdyScfUabeN4km
jsswOAdV7d+Stv9zsph1lu36BBzWwYViHI7l+AlPTufkhkrmR1huYLDTjzeuhTWDtuwYOmNPVwaL
B0BP8fCZ31zdjM4L9pDO/AjEjGHwB+5F/c5NIEi32rSNRQOisutTw6sggBbzMJdNd6ktx8bT0m4O
8N04CxJX1VTp+7YabhOlGMjaKtTC+oGkZ/4yrKP2GjbuF8O2GamX7snEkCKqyU1UdouuckiY0cEw
EIV1UnVT7JT/y9F5LEeKbGH4iYjAmy2mfMmbkjaE1JLwJJD4p5+P2cxE3Lg9LVVB5jm/bafjlCLE
IH+5Dbh9H5JlDeycOx9nvO+pyGmSVUvJdJ7ujbzsw54UM6KruqNROj8J0RZhOREppc4UnNIeAXO7
13PrsXaaiQKBNNt1xXLneeoLMaOgSRaZns0o72mfKAeLBdA1YbWN+j5ZycrXzN98OwjiXI7HMf8a
isVAxZr+VujT3AXBRpseHCRpaLgbVIDoH/1mav5PldwSPoabRDuGLotM8NwW93XqtIe4uTOYGu4V
ZnTfcrNHgy73KwN8M6rusaQestOjoVPzwEmGc2U4b0oKCVaSkmHwrIW2tKknSuRX8pX2+XQg/DYO
Cislmh/9QG31Gja/zAlKe3J3miWHu1RDC4i2IzB6awqnKe52FQcoYwcDGiUPydBTHbK3zME8q3J5
w8wTIonBtl3HwHX/F3bPdCrrda7tsLQ/KzCeu5GPNLIFLQPrKvpD/jOszPlpZZdhWmmmX3QLuqF0
1HEb6Mcyq1+dNEoBhyJbUgYNTHi1TL0HhC/CAt0fvuSZu77faVOfRZVLQnKX5K9oHRKOUkA/4+Km
7Rh21ZjvM4VUwDYxHyaF3O5rFqcyTItJPWSyaf3GnoJ4meKgyWTuL3GJDOIxbvKMs455giwW4c7I
3ayR58briL3NiZrFA3hS1zTdeLso8bz2pVd6v0yX541XxZfjVNfEHf2usY4D9TMXUM50N1tPxZhx
QqROsORmgl79t8cuxb0Do16Y2uNaftW6SUyLTH90bkSAKn7B9NhmeXFMLe27ycaVl2CloAufHXTR
HHICz5FDj4HfZHdWvRgAPDPA1BbXbvRgYXU/UdYAiFFM2q5eU4c3oZj9wfLmkNpzzVcyc7gYrUYG
YpHd2i5bfWMc2sOgGe5BI74E8VpPbK+GxnYt0r2t5YpvxnhIIWA9Y94bbvlcaaUdjsrIwzl3d8NK
DwsND8VTlXYv85TsFbpXOL/nnZkuhMfWizzpTZjH+Z8mUSXa8dSzshFWlEgr8csxidFTmfle5qXB
InBvKfS2JLHn7Uu2D4V8lqC1RQuyLMOsJTmJArMfgCXsfUa1a2Xp+iQpm0E7GMUudnQ8YueFpK2j
TSEF7OByUhrt3PMj7Qe+nR1g8UtPJMvBi+FdVB1RYRE/SrVB0JcbzHpw1zZdbJaCNH2LfW3qNtJt
pHdWpRObrIknOS0T8OViHZoZlZeAcMlU7ZOC5W+Rj/8SLa2D2SUZdotwbDI+FCPx7F3X4PaaWpNQ
UuPbY20q3VOdCY6ZYGib+Wzm2ZPKfYsEa5e2CdHWhbkVjxMJao3Zb6qre3KU1T0RQEmEi/OTvh2m
N9mroaINMSmC7hhyHDHVCBonenv4c2rcEiNCkD0OshHmg1CaaYKTs1X7HuVFGWr0WVMW475yKqDp
nLNgrDDeDbG9+qg5Z3+2SiawprmzqwEZymorkTl2B+E5yN3R8tS6IB2Ai3bwEPs1bMESL6a/Glp+
Sa2HuYzxY7jTm5Gh8KqoZ5o9liW3vicc5xExAsVBWFR4KJKkJdAty1+1vH2eHPXLgSM99OaSPHpw
bORnYLzVMrpI+L7SBmNFYRnoqJsUW0/FgkRKneXmLnIxBqtx09o1bMXTeCOFprpAU9BEX3nWpdeW
lVOWhdXltAyKVglqJUbNqyPjcNLfLrPlYXHbfYXSwk+4qSApko4PTkQil4zWM1pFwp++YUCmU2YY
CQpg66B7LD+zYJRzktmG+1C8wBXlbmlLtNtu8ZCs5oNmmgxpqp+r3MD4SxFWmS1Pih5/5zW7xmwg
KcqzmgdnyJCs1mkazmP60ynGY1Z1VbiWQu7qOLkmPOQnpxRH1y2aQIWy8S0rI/vTeHDWR72V5p6U
7qf23InunHdy2snKRLaGHJtrpUFsad+rwh32ioKcRHVpASGX+JKqOq8lzMW50toL5Hkwm4LWeiGX
EDXWU5/LHmHHuyuUf2qt/OjThQxopH+07OwXrUUhYb8tBcuBbc8dCXToVQmU5ZBJk0iS2BoZWfG5
VqW+m1i3fXN+VQSfp4LcMKTWGUKPDRCOCitDkHXaMzTvw4z+NQLNQCNo8z8b8hMlLryDWfqdDVTD
Gc3LvM20+KAPcctWQWrh94TA70SobDjkbnXJPbmP8ctf1Fj9Qk2UUX+klvdTLb4LEvx8rCT3RZID
AQFrcP+QP65QFjVObX+wifZLtkIETaWVQxhIEZ1+RhfPQ6VaTHMdZTvzyjqPexBFSxdWSTKQ2O3+
TmmcHwbD2o3tgJC3qPqTggC6Gr94fcndJPf7MooxGPPqu12bd60zHHzS8/eYHIxFv+gMinu7Vm/u
qryOdYsg0M6MEAr2cwII4VmAOswT/VirwgjTntwtD7DKMyi1ERaN6037qal8SK037reW5wPyeUKX
KH6mekzsVQLFPHhME+oqHBJSLkvUNcyEBeWONKBVroF1mKB72najwbph0fWTrcyTWGHlqk/2TbhQ
+qMrf+047k65Pb2u2viw2NkPUW9lSDajG5XkMEaeVDns9QEXoLzhe0VwU7XRnI2I1HrCC/WR7DWN
6Zh3bdi57oeL4JIBskekx1XUDdWKe2IdUcDMzUnhdGoJUQ3iyLBF9QrixI1PVcRi48/CdbSzJYmF
XvcxKtoVhzpfY8fRNFh4b5pNSGPGTJDrKL/rcbL2BdUXZeUqXJFGF+Su4qIz+EwNYz2XinfWSOg/
GLl9lzbcSY3KjIDgId1JMY1cC3HFt2WcdT7o2Zlvi66oGPLWaBonLFfe8tZ3/LHZSeOgqswD7Yo7
NeV4jb9ylU1cQygSuhn2GFUxp6C5OOMso6bfdotuPtSx4D+vvtYpLsBldK49alwaj4g4sx4t54Ck
q49cG3hrXew4jCfzYHNFHOXEneOWhyQdCFGfH/MKS5g9WxJb9YD7Jv/naPEfbSEVJFbKvsg/A46C
GGPRo7Z0SFGLGCOJxzGQ+emEeLVKAcqKdUJ5X9mUx+nTTqBcqat2CcRTn00udwJC4qk4VybnjKMR
CJAXfUTdyuqn3Sr2wKO/Xg9HkuW+y6aLU3WmMKjSw8QoXzJDIUShclhkG7hCPY2jSS77xWIvEmv+
bdEC6fPTkJ+m+8uq3rBYfenVeB4a+TzmcDaoMZGNWo+ORq9LY2IRqWIHdLbmgRnKN3ea/yQxSr6K
2pNuqmIIcMJRmhjLSKwNCp/EGvC34xJEIglwahD0PajDrkg5EZeExV9iQ3C63WQx0Lptia8C/RuH
l2OGQ3WoWOUDpcJlpPWYEL15uMsMUe1UMfYHgBNwvsS65kX92tUTQXysNwfXBoCmOSwoU2fkQueF
1OwnrbCAq3OPnqW1eq2AJ+GwAwcxYEgSNsj79jjj/5g0JZj1WDu2OLCU6sbixYAnAKWyIhSJZfrx
ysdn0GmOCZGKjYUc9XUlsdqdjtq/oiXnFVya3P4aKdzS5X7fEbnYG1+jioWlLDWEdRnOLm9Qo8bC
r4DhEvEBB3ajm0Gmjbee/3Nsq8+1nMGhZu0OQRJ9r1TuaknfIcuTJ7c4TJwKZYZwvBJHJDnikDeE
HfZGZHSW9wQEE1LjIyNvEEQomkPILII+uQ3yjNJMczaLME3tl6FO/honf5c6Ofu1ZWw69MxD6013
WopvAYMDYwyVSm5j7dv3JNG7CEA391MOZ1JJlnDMBv0Qs075ENlTIwtSGRM3TND9OIoTtm1fRMJt
dmnOBJVZyK0I2nLPAut0pSDYZhe+qQnGl9KbofbZTqtdU1rtWR9yjq+Cc0xh67OLmjCmOiXwWHLY
jVcS+T9Se/Nax9lv1kiW3wm3QumW0dI31xHdwZ7KFBWgvY00hdrYJSECX0j7iQKwbpdRXxqYbn4E
lXBCXonQMc3tQh6BoQ2eCLpKWEPRtBZ/3AeJvyLVoMpSwb27fKhuOOczaLlY+EDcmbE/kZfNRYqB
BHNFrlbrcZzf8xmtAtOdFSmSsYqrIaDAzEC3CZKUCnHv0kqxs9MAfGe4a7yx52KjNbckE59GRoDc
ovwbx9kIu2ZUCB5gFXUNkwh47hFlK66sJV5+2xzRJFg57hrzae7Xfq9qjbctzcrTqDv7quxklNEf
EThWsS/S9T1TEARo7qsxCfbXdnjOeGOczpn2/EQ4mhYCALEtFSFv4FPiaMwIBS/0nLnJUVElQuCV
pz9Z2aQM++TaIrkMNoCHNTw3mn5BOpcfgHcCZ6HFbUgv5jxdKkFoqal2AHpZNRy0/uS2+krmPPW7
sfPhVXNJ6q1R7kY5hYCGUw4/sx6KqYg2EXcXY9Sxxzmlf6o/UXZdESKQXee0O09l+UXF4TOdHKVP
Cx3npIrMrxbMNig/iqjexEjG9ExL7YTgf20QEVj7Chvond0zDSRxw4qUUiSmvZiWRUozwG1BLMlJ
TgWiHrqXyVSBcopFCQLkaQTYUx2KobvUSSFZ1sy49PmyWyRNvbHhhGOBPcTs2ifPBLc2PR7NVOqR
KNl8zSaqU0O5b1st2zmQH5npJq9FbB9G6gs/lgTfgxsH7WIrQZYDZ/GfuCCiT33emhc5P5k2kK9n
kqOpLjtKlK4CI43fAc5hTHUfmqx6hEQQGF4tLPC839ielMfY4gFq0VKtOGAwPrJ1UaHqU3wW9d3A
78ZxspMmPQdYJsQbcJCh8TwjvH9L6Rin/ju9o8Nkrw1NdnCKipVBrY+2I7mAymPnwYXM9b7pughz
KtvjwFHa5TqXUq7zWnS7xBn6c8xY3SE61FiMfSG9rwauHzTMvU1rfDOWnJ+otTHEld9iLh8so6Oh
SRlpZEawQzNjtxdIXWvwJLUbn0kI/RWQvqE9pK/4t4pXcAwqplI+rMn+nBuzCewVpYzLq06ZiyAm
OY/PnAQ9nUj19kMaB6Qp4IeWCdJkEK5fxvum4QSfEd+kha4GeS+/V8o3HtTWAcbHOcncxk3c0Kha
5H7jJmz3dRONRvZrI8R59C7/O24zUZwMtGarlvBG2TPjnvinF5TOVEdIZjiwVkdEahpP/yvKes/9
N7fTAylGD2vrYMPqrCCGmSAQd9P0DF6oldMl1t07BTO54wBV8A9yChoSZTv4Rw/Ic6/O1pu29LBg
nAJ9/TnO+j/d0C0YidFvk5Ig3Eq5Jzmd8VPois68Silbab5IeZ5WHHYr9d5+Tq0Vo/9Ex6uzYCBE
Vh14qXxZKsmGEbu7ZFMOaYIayC1hLAsUvDtrMdFh09J+0pm/lNioFaiZTmYkAA8QW6ZACWDZl6ay
gfEQgmn255XDbSaqF3dna4I25vg5nwa3/VxKnI8xOiYc2+2eCs83s8AeNA5lqCus15JqYjYjHXlf
9aoJaBVqTjoDqL2HfpkKZ+K34jiwVS/xl4q/eioTf0JjeQdiakCf7gqcGAa8rM/Au1Po/gycpsST
qCR/bFGf7FfwHtzVEq+PLQhe4Cbe42CLDyu155ycqLaGIvxfIWWZ2qVulWciiwIjzYfjEjtvSLd+
ATgJ50bLEw7UIZk0uJUYdle3n05pln4seIAoOAH9Rsoa9DoTgVo2xykhsVqvUP9SbZakf1kFnM7u
W4SzgZFfG19wQ16XbgZk79MnxFCwXvpz0tCjZau3ZnyezPV3nlzc8NNnkogfZGxkXTO2OwYbxLrg
3bIHQ99VmfMXx9Uzy5w4yrr44rfNdppCIfH2pacIBc86ElZCpakeSQZE7ugDnIU3UHYuBe0dQxEv
5ysiY6gnFWadKWf0aXQ/9/OwQ5ZONjZljDDpT7Xa3zHoYlgm0Xln9nCjWrk81HbHsB/zjTlwJesI
n6KI8XE3pBkpXjj6zQog0tP7a24rWZDDjtJekrxRE88GBje74kROW10P3ETFOqTBRHglz588uoX9
y+x4P9bKv17EF5Rxv1W8XEjv54nopxuk5H0NSI6v/wFKLdRs+Pu2be9xxkOE1sA5XqM8o5TmxPGl
orzoCisW6RhTXspQqM4UyNn6V40tV6xx4OBFtsrX2C2ZdwXMS1ysW9S+nLbRmn9HE9YeQD9UXj2a
P2ckzqOxZl90DNFMcn4DpQz+862mFeC6jq5uZXUQ8lbZ2dZLoqHBVq+NdMSukt1njqSrGDUiUWm1
t6R+c5oGRWP71ozeKxqE50Kj6zUv0RywUmR59qkM9GFrjboDh/igDZFYMtACn5z/qHWyp568G2SH
rzFQfDuO53LdvJqlNqBXK4O+rXYalbcAiSXaaZxoq0f3uhX7ukvVuFCoy0kdiOJCjXemvpw6HnPf
eAW/6wLXcd9GO37RrPI7TVgKXQCrNZP7LTNPszHx0ZZjmPULrEARFQmPhmk8J0K/k0T+hMmk7JX6
JeWNQ4OwPpca+FCyxt9FHpTbiVXRbhzlbfGyBfPHfblzPeO1q2J2g42StlDfulN5sgzK6tGiBtiE
Aw3pO7fcjMibNTxhrMh2sYnaTyt+Mrn4iSojOyP/2lT4RWZ7+mFY3mu2qwbK8/8jPF0oR006V09U
OowhIWU892Uq95hq3sek0Y51z4RlIN0e1r5kk4tRZjOJVGV8Wlr7va7KEuwTxT/L0Yxm1LTDtJHl
MUWvRL/2dh1GFaxfVoHNxP7ckYFT0SrOxL9HunGH8OfceQlur2CzdcJWgoWCUfZjZW0nYI7FuzlQ
9nhdq+x7ESx8uuQB6x/SFKGRKJYXU7565fIsuelODdQbcSd5yRDQuevfc9JZnT+02d+05ncrISO9
Nz7GOpORinkQwdAvGpA3wpIan9EmAtzht+xy2C88Df4wXeqkYKwr4S9W641mQxbYfjrbUoJXKsWT
YymPLUBD5/C6tTROM1dBP2O42bWWeF06ONfE3UGIGXTmOY+gUw/JZp52k/Hc18mdN2Sko1MEHBTl
O9npWNJdwDQcdiwknvq3eumP25UQbPU5M0lZj62dm8P/TDIg1jwqkVn7ZssRrFvFzwQV5+jJXTb9
IJn+NW3xivTXDlsqIfLutNoMbXqZPwt3vBXkqUDEvTH2PbdFSV1ZHX9uuA0w6I8zck6kD+Qe0AaS
tPfaujykCd9+QwhJPjY3awE3T24Uy29zEgqhIqPRULgkw48xJQDeFXHagUIi0rR0/pjYNWpN2RHv
nzdobyJTn1dsLUE/tdeMk4w1ifEa1p8poJb1NSu4IZy2w2o+PI+DbANLXOdc2CFrzEMsprdpqqiu
3b6mzXcBtbxBAQ9lcVl3FqyP39PP6i8thrBprkOz6mZYGvnhbDZ8LUAEADBkECmGm8CSiCf+WqtY
/MzzbH9K2/dYLV7j2HsUA8/GggjB6ar9VHhv2izxcXh46UmDR2s3vRNUStBDe3Ks8eJSdbEVb35X
3Jh4n5UvjN1sEaBcUwMWZPNLGfup5kjODesGNPy7aHHUZCyiKpNQ6f6jp5XEAdg6RROf9gg1vH1D
XB/UP7yMNTWJczg6NEsJm8RJyO/z9hYR224TO3FSrOSgFd51iMvXzNEPVpXiG7Kbe4N3NaSh4bwS
xu8XOZEQpOo49KGQWRB0dNFJq6JlkXCe+kNdx7PbyVPjJD/mgtd+EMfKo0PPWnBWlcADRlpg7+C4
UOrbYpvnOq4Ap5bbjJ0oGGftHax6Cbag2qGgdJFojt/G5YeYfroS1BP4d/XL7jMhaGnueYiWXr/N
NiOPvdbwLvm9aaobCd1ylnDBKqq47xLvtR3inaK1xNRMW/kBPVEdJ1THC9Fqu8zOH+xYvRh901Ct
fDbsPg1Q4nHwKAMNM4rc6ab83PBwr4EhbW2PQsc6RMF/ZLz+J9KB5kb4CH1uQ/GydMunuIG5nPQO
+/ZU8YUm6avpmiufn0YixDL4tYE5kn4HDKDAKYQRnnSFIIeZsAWV5Mz/j7VqGc/t2IGQHCoUI7aq
X43x3MnkSewsT/7ziPxGWLOkCEo4a52iDlE6faEoTigX9O5kPJW+qKbb2mP2yvXu2tdQEbb2LPQi
EEZ3WblPa6t4kql60aCGs3ITv6fyKc6UX8ezuSQdoLuh4y2Lyd7PLR2mwgsr575rEJIzoX03GdV1
m8zPrMNcxdXvqJeRqyXt3aNhehsnxMeEIZz4CS1ygW44t4IShZAR56qfMbygDH0A7r4yX5R13/o2
OzVkRokEj+g8UTP+KAlTuloOBxtcYdGUx1klmLDGS1wBBpLOsxvjLfBQe8AExkzpqJE1lL8IcN9I
/izQ/EwuhW+qDiKjWuszWs/FX7aFc8HAUP4gMpTcZeXsqwaqqjqhbC996i1UWkY2nFuF1TrWxUGd
3GvuDDd6Ef+R2Jkwb+3GrWx2Tl7bhstBjdlx0BtadJJYm68q/yF2bId7Gj7fehKd+o7A40PqYvbr
Y7pZyhRzNrB07q32Sm3FhyW1N0daV3MA5x2ECAtzOMST8ThZ7QnlDHEOhE9U9Kep+YDkf4r6Nv71
nFXlo16IfQ2y+Z9scXjgVb/Ra8pEgG5pBF12bPGFfPZiKIdUSaMOI3AIr/2tp8rTbIn7SXXQl6jo
NoabBoEc9qMaIMt7nihb9Sf0/aMmXnDXPbiKOJpo61AyUrGWmB/4c2kw4bYY54yEo/JpKujC0+Zz
adAFYojlGVK/5BoGBQbkPqsLlW6MMJO7Pntk9tDWCZWSITNrPC8P8+Q72zTFFsMZkis+iXH083IB
GxdoAVpudGWYr2mqIZ81+8/F2r4P7Y/nB/II/XGrxHnUjsvBSBTqEgotrDudcFdVf03mxbqiO0SP
mCKL8k6WkNoFb+7eMcrxPFXrdSR0NlA8iQ5Wzc1jppMTw8x4FgkOskoZPNDAP/Z8edEhl4MmfzBG
lckFF99KbAgks+YhXiEvps8TI+CZ3Jifco1yJ7chJGiinvaZwLsGE6jIeDgpavWvk8MfzjNA1179
V+bs2Q5ATr7BnuWw1GCe660hkGWX06kzaN2mDN32ZWw05N0q2VHJCFs2DPzgZuXBYFHL5KrMu103
k5HGI+xpt+1aqFHZ+JIFihfmQ1oG+6ylv0OYBNJBqQhQ4wIDTHAXK0FZ7XqfTOqjmk/uns1nDUqZ
UHO4FP/SksCbadbfEUFgUh67cSfz+SMftPjNca5oCY0rbI/fOFggi8Hwc+GN9/YgD5oj0qeknvDt
TAr9NreycvgcvY5smEndN4LVD1aL2Y6chhhak6hg70q1D/cfNPawoYJe+eKpjJ4Ws+hU2OkmrnzO
cYb7ql3OJxtGELjJ27f9KqJsMM0owZsLSu98UUQNTr6HVsyOueVe7wWs9qmx0n3rlCa6YTMqtkQf
FYVTkerWbhF7bSndO3nXaf0cESCj+4KzvzJUsua2uvE87YlRQW2bxDZVzybJjP3ihMVMf9zI5u4r
yj2xSkboDYnODbflvnR0fdfW2uzvuzT+iOHNERR+lwnsFXXNDyVkUlR4rzn2FB/B6E0mBuJpxOlj
o9sBtIEMEwmB0HQKWgOv4O5n7UuqL1p6LRBx+2fVESi0E7oHB72dirQE/Xf5CRP5RJaU2HeMZ4Gm
J3yuXJAyvxQuPvmYFA0/TYdLYxvjnjHPX+wRqK8QIOpOfa8m6mXNBsJgkNaI+Bm0iTgjlID0uNsH
LadC1smKH/69J7iarB/wJTtGsyyrOihgT8JYpNfJvlMMppJER3hlxDhqpOvWUQqH5yD2CRbxqFaT
AuyhmPtMc3YNmZJRkjX3cwnThFzwCcXN0RPFZ9HByEFCnnKFkvVBrrdyWA+CcA5yl7wIezQpU8DJ
/kLy3JaG9Y9aTtxKmRVV6HR8JSaZOOu9XYtR9kGMDhq+Dl7bAqgXaD1Qj/5khTy1jGjE5tf033av
tTDLIE3dQGtNTmoCouY+5vDVzKCntVAMyqM29/tU0+tD1985nK4RTfF98KQPHy7KbI5WV4QjrFZc
et/pFm1tDelXn5QzHDzVp8Qq+uhZLY5a+aHbNADNXXWeEJZXHKMl6j70ojxeW36M4WYEybha6Il3
pwTZ44f/hz4x5q7lnV7QwyWL+mGA+zPYKVYgCNYrGrrhFLqn0SU0QWotsCeEakSuiSBO061fgJza
d3tx9Cp4nU70yq63+suSD1Cd0vkl58wMW8p/ORIe7NSGHIPtCoyaTybuyP3N6+++zIaQDerLsvM+
RDX8gmLGozUMLdIC5WIQb4UAIFv6wc9zwtEXj7+0R9rZJkS4sH0j9R+9K2vj92KFNJWeJKShXeC5
gqUL4unML+xGQ8rSl5Uwby0SRHaEcUXsut7IIQIwRIkYZyerr6cduWGMwd2CKnRqV1gqZOYE3C0L
W68gZIY1j1Z2LHdxYC73TorkgxBINfDWwdobC/tzUpuowds78rHb+6ZlqRoQU2DwMYn4w6ufZWwT
DJCorv8mQzmOhZPDS22MTaE9RoZOxXAKwE76B103JZ7IapnQYSALSVMj6Otxr3EsJQVxeqNey7Bq
cUkvixKRCultVu0cxEHZ1j/4LbCcPsgylCKm9VrZJAQX1ix2rfHsIY8PSHL9IcxAfZhW1EGKPasB
itThaGu0j3XNuoPyRLmohmtVt5sD4A7Cls83M5AqVtnL7HIl5fLDRoUEnlCpNNRmj3a3uoDGUgCr
Fq8TPWK+ORKXpBDHRrCoJD9g6QUSX+YJsyOTpO4wJ8JoVXZxrKvE8ofGfaLKNd1ZY/lme8hTCdG/
r9z0qV34SxZ+x1Iz5AlZMhWtGNO7V4mKogO0xaL4sdCXu8Zki/G7Zb5WTIvfpqpNSFb2t8z45JHD
8Nk23DXaZWnGm6O5SL0098MrmfNW4p6SwvsQnYPZtLlftnrdEpgQ+OV+bLPjQO5nYBJWJpLBPrc0
eCbcP1GuxnuRg5xR1snRFf+uSfvT1QAGWY1uW+9tMBpjOCdR7xFsEzvItRTWJircd+Woe7tptViI
UP0bWwpZ15evGAPs0MwdonUYVEnlOlutBtA6jNYuS43nMQO8a0zh8g3ZLJ/xwC2kvFM89jkoUNPO
um1cr2hQlMDuIcjaAfez8G44vM+407fCtAHRnob6uwAUM5RGcK4JeVEX89axozlcUjQhpsGSakDn
2IKIRd+NI6HdcVFDjXAjCUV1jr05IazrQcxkzs88od9feUF90um0M/W1/lpBGZW1aoWUEVoUBqhE
MtrFg94z/Y2u9SsWFuxEQhQyhz84kiSIdUwQE+djRD/AMTOVXdzyS2BEQKK19jvTwdhCTgCWgabh
GuVNl2lzqnLR+BC283w25sy6OFjXnab+tXomnnHx+shqO8Sjhe1EtDZ2TMC5HqlTQulkcwAjfhyH
8YUrB7w81bbMsPyw4F1oanZxK1O/cYcZ4VLVCIfW0j5Z0iXxpQdom+zfSTx7qrzlMikOail/Uk3o
bPUID+IN15QFrLkiE7SjqJdsDT1TjrTA7Qja6blElbZ9yvlzlEUTI42iHeruM55u9iY3HuHREqd+
dV2cS4Z4NxXoerdER2AvZzu2fs1EWD7ps0ukezenB88QA3FH6hY2AudbEWg0VwmLrBo5o445QQxk
uMp7qIKz6Z6xkaAUKr2wXKqGBD0WZygNkOlfV6W0WeSgLea8jHTxXnQL4fLI42eSDwgf7H7Urvtg
aoRm9SbXSgcrIEXuhm1KQ+pYgEOukj48akgSpJfBkIApVBPVfPp0LWyS5NnjZz/5TbLsp9C7z8Y+
jmP6J7f5zVDKTzdHmKwM3y0n8KJPiNlHQNh6eTCx1zK7NDg9kEeubFjE2nZv5YpiLOZcGMw89DIk
Hjot8HtXSX8sDRFzOeydFFWZ0ii/5uJaUaa3YavjgINDj+vqexDAuIXJEzFMj+zBiKLf4hGxL8il
biA3abMV0VHxmLPI+pVWv9L3SA8NR7wgIVLz2DOspvx2K9igoTOI3swAJjKx3qzcPCwecn2ziH9b
wE6/WpUFL9i0X039Pi1c82nGtUVm4QjqMZvlp4dwjgRY/AWSB5bRrtM57Vl+gesUuwqZN6EmjXYP
un4TEDmREteftnsz5rQEbzYQZWXoHlJMCv5S8iFVGIeSWO5NDbQAwRJ2RcUfk2vGCe2nMn7KujJy
tPpTYdV03fwntrp659IvANBhAfK+y0lg48QtvpC6BdXMBt/YGE8WBXCWM4hw6a3QIX8yPcIEkvon
bqew3Dwocp6fUb3y6Qv5yYtU7N1MD4kiuZ9l8tf1+Xe3qhdRJbd1WY62mN+czLkRfmOG1IBKBDlA
vJaanZL20hdG92w4zmFVmCSRykdez3ZOB/i1SsiVqtvhDtV8VJFeM2bUhiezjn6MeEa0yrpPM3zq
81aFmmm9ufn2jsY1cmwFQTKO6v84Oo/l1pEsiH4RIoCCK2xJ0BtRlNcG8eTgPQru6/ugFzMxHT2v
WyKBqmsyTxJ/w/zDYUkoOcrWaU+CRNt1GeKnZDcAuKd/ad8KFe96GxNhjWGwnfdDjesyLVi7jfgu
mlaH5rk8kDkNYmIEpw6bKraphe9Zs1hw2kMQMVYdlyfB4XAY59Y3w/kdmJTwW0qqKs9Jm5567COB
dZFRDhhteMDbhHIJNOk6j4+9WLCgjfthmY1cq1Y/uJZWrnPLuTOG/XLIPyYYeRX9/ypYwUfVsBBr
sh+EMHeVCqI6r1mtx5y3vOaAyZkoakG2z1JOKQO6VpgW3yWl6pkKmW8A2g6c15XHoLKKs6s5NUyY
9U7teNSfjJa5UyChaM9sRxluS28yN7J6iaOy2MaKvVgs7CW61Yz8BmA1mWSYdSvma61V7SyVg8ei
VVnnBWOmJnmYl6/UKVGTcp2gmZ+Yyawna87WuVs5J5PQmDXWjUNdJdVjVhj/zNLqmWzbiMytnUhp
vUvsc9cc8ZYngQPYgvslb709ugiiI0vShJZJHSrF56S3taNZuZeWdiEa8mHXRdOjq8mjCf4fqZqi
xG5i7IQ8LKlmBmeQB7gD++lLxyeTY0TyYa15TISZp1hD94aOnYoRO+u2DhkVV95K6+pjRgu2LpLq
hMPBRZnbWg8FAj9ACcORtCDOM/2M2IO/n3HqVN7iOMjZm7JA4bd2uPGmgsBJN2QKYNEWk0a6SQWg
N7BOEGRChqc1WL5oMH5HBzbqzPyE4XW779uAJ4W8k5XmOS0qNAuAXqWRMCJTxDJOjCdIPGloAGSa
M/+I0iuH+45twqMH1AjvFolSLgSES2rZNCPcNHiZaANIaWRbmsVfkWWcssD8jsbo2Pe8AdmYPkYA
IzZssv1B0w6RTraJpUW/To7YJnS5mkwtuOBB+xEVOuxIb57iMLwajZc86XL6M2MzXzfok/2kxzI9
BjEfIji3iTNsVWv0F7rFEhNiXVvlOIywq82WDeoGN1ltD1c7YbZJm6/t2WWfWmwBa7MpxToLeMHK
8VDYXNRMfB+LNCBRCWR1XseSMSlJdeUgR9/he1/Tu8XbroTX5M1AfgdzC+s6QAbMKrsg8CjuMLFW
xtVtS9LKw1PixvoWocxbMjfwMy1oyWk17SsxN8cObkp3GCpP/XCadcWT2aIqGrz0RTHzDFPyE9Sx
KqmXjaQQLGFCY2Nn82NBnXFg0C537Ki2ZJ2prUlAQm8DpEESmqcIM2DDIBbLls0QF84a8+SzlUu0
C17MN1yiBBLzQY0dMssmX9ft9JK1jC8wy4AdGplDfxax/FcNk9rFgvvbEJ+hzXgWAitIUHuBh0e8
vmZL8IPjMJLEG+8YflvNBzjcQK1d/n8QOylrbPOiSXjKeYzmuvV0uITeWyZctHtBxOJJyGW0mK5n
vfkr01G7Zum8LWMz2c6u/uSVGfs9jZCQPP2qS7e+efmhVUTaZECRp2Lo11mlRwBJN51Zj49jO7+G
5uLVi3FS8JHoDdv7KYS6o3VjRt55zLbTeZzgMi6iyCbRPvNoOYXc2NlYUfzlmh0C6hhHidCLzq87
XwmclC6aql3JlWjK4AJEmk4G7hmK8ljgaBq+3GHWd4bO1F/Dgsj66hjn3rnR/wVAWU8o28M18eHB
1uzI9k0ihzlyj7lQ4IH1ZIGkjGN1XXihjiSFjs/I+cTQguw0C5VVahU7fo+OXDZQJ0WNfLOGYFWZ
RrubEt3AmKvElsbG2uq9cUrMeN7BY6EBdO5mQ3EXoN8J+upRDeLYZeKLlaaH3ioVmC8sfxxyb1Ul
4okPO2UFYqJwr4xHj4CV0+Q6FxUb2yYEDTP0NxGWyU4p84O381UPzOqgmnkZvlCrOvSc7cz7mEbE
szWjPNSy0veumm61lVvrXtn2LjIPRUs6tWfm4hXh4FWmklV6ZCUX4w+93qaq3XGnapIqx76GE9we
wFe9VWPHjCDEgzu62Ys3GN02w+g0i+Jh9CwU0RVF0LLYYHsF/sdxmdaw9B3IZl3HkrDpVkFUzErm
1bnLakDHz7bhu6KkhVxNp3yoGagAQp78IZOvDZO8XV9ybydsv0h1RVfGlkECA4BjPvnYMrFou7og
8ZeS3kLF5RXeds4HZ18O3b3FkMG3WOLMEITo6cauNHIUTgRIr1A3IbuKm+AhmpNPt0cn6hjBneE6
bkWdQ4dIhkWO3Bi+BjJPn+yTluuvYSK3bc+HO7LQmLX3SugfnYlEp2m2//8x27mEYTrezYqntt1M
fcnEOEWP0Yn6ZjF53jfNh+qFdoT3fbW6ei9sF3CSUNUhbdtLhsO7VU53yNX00qbN8hwTmyAFxUxf
5H9MLHk4mJx7GNZRQFFkZfoTh8yhJ/g2JZjCnH91Ys3dptOOg0GStpXquV/xczQ5jbMO7aNJxxFs
6TGci68Mmce6UvysRjvqSEZ8vZHBFnmD8hv4tWuEClw3hc0tlO+FniPbmGLWpb0E1zY597CZXqpn
ulH7heUpb4O1EknM0S0H76wQYJ///19xP9KgZvrh/7/SZU4CEEgq72wv/8UNzw1OnRZOEdpDVDUf
OIQXltorVRCsATuDmTAorHOZ+OAyfsQvX90T4vbqvrjGCB6XTlY9JlHzxsuukP7G+VFgnXvv0emB
xXzXRjc9EaKCZs+tLRjmk8QLY9+RH23TnkQVnJT7xpOQV4vhUdGYfbgOisTCDkZCpFm8KuFymGba
BYX8LTHa+jnyStDOXRSgvGJ/HIVqxD3eftXV9NP3wE/B8D3GiJtusVH+axxa9TiexrUrWat7nbYm
EiKkRRnTPeBgymLEEi0C6zOS/sRJp2tCfs9mksXOZOv7kOQN70syrIyAwaeK6LQ7kfpt0ya+6xmb
jpr5qIL0ZAB3WxN84LDZrXywDglFymSc66k9Yxl6x0MKm06r9AcngmAdlPd0CqtzHw6oLaefCo04
fjNe2lQeFdrNs8Sqy9VcDxADOrkd05kJaTQw6MWRwTzTHEfaESrOEKwrUQpJS0M6a/cOtoq02REg
8jvLfDZ8IuUanxXVlllDeDJU/SK8mv6ls95BUnHR0l2u0SvFD4VmBMdqsuItWYzq3FNY0diw3oAV
+OUtukrXRBs8OlQeWNFQ/LveE0v+eOW0MvMdpmpTm80Xhp7HDhYr2AxKEqvG7qNIU4T8KX2Zee/U
MNkOrDYY3qyWCDVgRtaCHKq2ZEZUTwzM4bGuIjM8W4EueVjsu9k67SaqgwOjc2fRiiWEAjnUKg47
UpjO9cqCBQfafGwVQLYOoH6YQS4NdA3CysjVyV3jM1fsdSz/BhzSwWieDb4F4H3yjhKWhlBMW1wS
57ioLwQhnZTn+XYA7LzJHf4oA6W5yT1AJvB1Q0+sq6DH9ZrYhyZkpDdSYu5qD7keSJSscbtNDowe
JMHWikc2IU1yk7kAtbLQ4E3sz4IZFEECLEYJTGcJPgET9QRBdslniVSLBUF6oxEL2ZhxgAMxWsxp
GaZK4l9FxO3lTFm3L6GXhPVFKwVz6aS6sWc31k06faTU/j6nfoOr1diISoLbVdaA558Yh0SPv5uM
Qxy9w2u/cSZv3nktJhyQPNE6HZFDx6X7KMeUARMxlsqZYeAazq3VHeFDEUtgb7z3GMg7ycVptHeS
A519Umj/yqm8C30kYGgu/0jc1kvMtVTfYhdV44gqiL9qQGeahA/wyV2qNMR+BJR3zdb2kIf9Ftw9
kh8r1sElao8MvcHM7cfW+tbw1y8f1F12HKj5UF+ZJFkrt3PYnxNXFkcFCwhR3VWXkzsWmodeL7aQ
ljvqinbnegqdnqCaRpox2OXf8rw5amhXCqOAJeNiZ5UdI2QxpGvR11sDWamoi+d2yPJ90BSb1BlO
gaddCmXP+3+R5Hef9XQ75otcELP6Jg9xQobytVxWm1j2St9NNSy4A65YhbwC5ksh6T37zvPbHEZC
l7Hz7zz9PW3YPpafJIJgm+mdybdK84bKHurAkHkrYIEvY54hvNRQXQCtxZwF1ry23npTPvU4CfAA
XUxFey3q6Q/5TLlGL2KZNhiqnngTfXC/yx5ZRZrp8P2cb0vyMKEdwiNbylftnnvyR7fksOMWuphm
dC0sQ9sHKnglkQn9lfWVSGzUjtIrPyq7HzUSQzpGqc5T6QsHpGbZ1gtyES83B7fv9urLCltnp6rw
mnWl2Bsi+ee6iV9YuveEArwMHxysfvuKMaFv1+7HmF2DQnxr6bRTSMLXg2k+5rrn68vnkeBuxrtf
pBvI09sxTg7KTSx8mLV5RF9xDLwp21sGPpKxNi98Y/gH58Uu1g77SLb9Os7drZabV503YNdk0zZy
+XAtuuiJySXS0/lH2jGFSEa7H17UTAcq7Okv6bp+j/77e2rfAdU/t8u7j9aXQYBTvYLH/seI5QlN
4imoO4Pq2rhN4pUj4Z/HZGutJuqoOvlJ5+it0LBIWeEFK6VCjYWbB7Pa8jfHJnjvveRAMI7Yaok9
4DqaD7qb8y0E7I7bdrV8SxPI6KTo86M3T7uKRQBppZmPl65bBby3g2DoHgf2azhgbrQ6sa/cHLsg
0yd7kNe05y72+vHTMqDJT/aEp9El1KyIj1GF9CAHI1T/pnr7oNXY/Rlp4cEuMw9nDEGHdXcbEHy0
Ie5Jbcanb6D0ZyTwqFR/jyZGOFXk7l3CDFlxSzx0CxsSRviqs63vuCJExM28C06Dk51duUwY44Z9
v4EMtl5s/MpsEIn9SLN/qc0Iu7bLyCD1jomrHZtOiVVv2P/GkMI4deuVXQWH5TNLsd9tnPoyLwUp
5fJtNgfMKW6zMXv75EBRiEL0/ggTBfEHOYrsol2nAxCGEdSubXZ3HG0PJaNNthv5Ty3skhckO+NL
+Rk0Sfs6UDcBVXxpUW3ZblbhuvG+6rp66FxjE1EUjknICV5YSFPDf5YU425q8Xfp2m9nho+0i19F
2L/0wSmwblVY38zOHJdlAVstXgpqugSCSJN/hXDc/b4/64v3tUUP6y2AyzQgNTIP37xWtuuKn1fg
vyQtx35tZicBrCP/5UNMlZN+BpiOzT7/bBoYaDHF46gotMfHHhVhoVDUl6ZGMrYXAQWu2aXG+nWU
Li744QvVRX7XKy4MTXxkuCMeCB+ZVsY8/zQ05cvhi6M4d0+65YCfnzvqHHDOGNzrVYNAPChiD6uh
mxzC8gNm9npy4IWZHuEsUw+cPX3s+GD5So+NUVk71ar3RFtWOPN98nLdH1SB4z6eb2pKrtk0vWbu
zIQyMq5BRXSZ8qKzO6lDVmSPoYnKl+kiaxj68JEQJi+WODcanvX6PrpQ5a1JzDBX/iqsXehlx3Bv
tdOjWUKT7ZPhPVLWtItJXnYHq/VTkD1t3d9aT3wKkX4lLtyR3AGQFCGemMM/K5Us0zxkxwFjhqP8
tqbyoZ+0a475uwJNLuGfrUXZ/k3R/Ekb7qXOpxPX2KpmXnyYPJN8xRP9LI167TXui0EhHUbineKS
UjEPDhyOANBUeTSS5CFJiRGvWAvJeFY7L3l3xvC3mbM7C8RjrQbLjwlG3IHvARan1RemATRsY4RZ
LmPvFmTFR2t6vwJtie3EqO1N+43Ry5m93exbwruOY/zRWvXRinAAxQMGuDq7qnzx+1KDruJGXevF
LiLLYZfP7oMRa4zlmOTr98FKf1TLlDfOznp94Z+GfacbyoVdUBLkMr7UTvGX9bwynM3MJYJDaDZv
/MfmVW7BDcTqXqLHXUUVsazKDPadwdDGtkALCs2Ra8d2SM3pDAAhYYEtyPjq8lr3eViWHjToKWjQ
SLBVVKXIsUArMPANa/P0eS7yz1Hx0KKUem4K48mNtW3JoMdECLxuRQ+W1uz9hH2JPsp/0QRTJMnH
82RFUCOWzbPteptiIu0HPsjf3GABGtyK8Tdi9RUkRaR5xIJv8kD+qrLDrsxyfREBrl0rfSuDlyEY
3jKtvBMN8IJz65pn7aeKUWQiiqLiyV/crA+OWmq/5wxZWJ6ICj8lnDSBiSBmgBCP3XY2spc877a9
08LcCC5M/9EEJKzSLGBqcnyfEavu6zz+C5eDnWe3iliti7r+CFsWuWQCEj7LmBe3/m5kFcbMGN9I
o30SntZCscICHuvVO58WlTLfXIzqTRX4oCtz3Mdx8EF46TTM8ll4uekvoy+0CVSedR9T8IZNsEMZ
NVEG6sBfJMbqUev9Eh074TsfGnQ10pG3hU0ue08gZlk0LlHFFdST6WgIkkwc7JRTyky/ALh0RBDz
S6CkaMuW0il51qxl01Wi5qAdKMa63cbBPmpG0i6mQx5Z2DHz0TcTRB9uzU4uor/JUIxhFjIZ2KF7
AWSb+oPFFtokCJjle0w09nloIdwZKQNvU+B3prZgdWHcGlTs/DzVn2t4LIw8s1u5s3ioHRTmusbt
T9rbin0H14BR/0bbCs9ob0fZJpCMTJKZeFA58DxlKJMK7GYN6cMIc6rtiOq0iubXGc6KJp8aWyVb
z/W+Rww3uaKmmyB/gSJ+BXBwYtV1q4OtDq+deUoHzC3oj8IYnCOpqDnSo246mqg+8k6tBemNHGky
2qWd/IQWaq9Yj++joPvyQGDSzmdPrRYWq9qVZzMy3j24ytcBr4/t9NW2nEHYTEjsJ4GOU+/hYtIR
JDlNguEsDBMuiAyrsS8Xx1prjxudG9grUMro5yLreEilfeFbY7MaDQ9zjauu71kUWUX27TFhBHxE
OYkOLxHxU5bj/Q2xqcnGfiaa8RoJZgk8UwgtsN4X0byPRzyOeL+fBvwloFmmO4SElCahYQKdxOdE
CUFcSfccxyY5LKw0OKOtRTbFkUUwXOIE45rlL9W+N4abtCxPTjKUJ4/pMmI6WBPG753Z+HMxlD8T
8fN0Zs7FIWdPj0Ec2rPZbtqAe96EkBnGzEQtZf7T9fTOWQwUKXgMEVikQGvSyHhjFX8cknxlmCFm
3sl9tcJxny7HlhYxIedL8myWAC1OK7Ks3qU592yAHdBq3ZL+VMS/0rM+dUvfG+qaDC/trIu1BWUt
8aa7Hk2wpAlUGBoscbZ4UDnkNmegk8kMdO1Bdk+ttNqpBSX3a7vDE7M+66An/daA2n0ExuDifetX
jBYv0iHsY56Pec0oAEPfdizpTrpYf5vbk8uhu3aH5mEeEeUZBckBmfrjG6AAG5IGi+U10xKgtM4H
SfUrXp4N84Zpm5nI7EWsrkiZKZO8aJOL5tlVWugPSPjWhgfJB1k9XJ9jYuBgI1v47NnV2eIsQKeq
0zv1tyaN7yZ+YLqcZ921D+3ImAk410qQ+DgjUt+DXPoNw/F5Ngihqpxt5ExHCjKs6C69f+nusb6E
6waL7i50pj8X0QVkm+EjqAxUTDp35zDx8tSez3v6HiYcXOP8L3GQyychqkmtX7qx6KSkyn1X0Q+p
RnwxK+G16Kmk3eFr0KLXjtidgbNoSNiP589DY/6oyrszejiaGr9d2QFXZHnwg2wPoPtOn4hohZgF
FR/ZFM/KiQAK9ubylc/rZ05bshRJoAiNMyjdl1LRC9NdTy2CPoBDAFHpBFtX3CylH91c/UC9fdaj
/jVpJn5bKzyAnOTbB+cW9XuV8uN6TXplC1G216TRt4UV8RAs/jednadeyLepkBu+68dornW0WP2z
FzWYqQ2SIwIHd25lOVdWSU+tIUEmEluqdO8N6aLBHD+HQptu6gzYWZCcoi692IBepO3N+8nBxOam
pBcI9qsdbAM1EzWR9r+m2wxbsjqOo4gwDXHEAkh4Lim9uCkj97xUtR0Y8ADSOQKgZYLn2LtCJmpD
a4+FPfkK2YsBZ5iLPW6Aa2CEZ8T275C1bsmSduJVVsAnj+yZOQGajVWnxgcXIbite9+mFV3wNHIs
RNlfZiABDr7H+gbx9Y67CBVnR7lTDelbInhak+GvbOAusVTfk2b5Nxv5uXQYXNtsjwwcLSu3wB9u
6wFrlIQHPsEulVn8cwxzQtFMNqVtGBWUE+Stis6RzHNtlenp7zS0xKeGdL7Tv4hlJjsL1Hyes5eS
b02W5TECnhwH7jlv/rfGzB/RTLZJ4E6PYVWcoF5QcuT2M1aFyWzYAWVo1awOIx1LI0cjI1w8CtTJ
Z8eVn1NjgT/nNIPzhV2AbZ4XQrFu9lpZfZcU1VDdTvhvv1RGm2XFb3MkTjyia3MY/IhhbKwI+C4R
XbSg21cmykp9xIZscTTov5H+oRc2RNZWPBlU5DQskbVSEZPMgnER/fQU8K9q6qM94VDXi8fQRrw0
1vuI4ec6K6tDUfC8FOF4CwfnzYr/TfRgmAYPBbdHnafnmhVsxM9qsvnd2lV3HTjbphqtUH4Pqd4B
cBACDeAlkIhNYJycOfnQdpdMg+x2ujuEwpNigBIKp3snNA7soFlPrPBQsA0p+sb/vwCleNNkJzaz
TkyvorHSRMXhmgNI6IO3KQPeMBisxhuh9LWMXkjdFvs8uwszY1ht+wyXNIDXtP2IoLscEB6uYMCt
5MQzAKEWrgs3Q9+iPephDMOH2b6iFQW6oDC9FiaFAvQBPpa7CrxnDjRnN3J1oZnK1/NQ/Tp29xf8
LxlDKaEJQgoSBkBrUL9o4CJtj3boIwWNyFTskPV06EhmFycGknUq73J84rhDuFhY35PG1HHAT9/w
qQ+RV/mOFQAtgsPhxsTnGUn2PLY4Nb0F6MG0jBXf8Glpc7QBOPWLl46hJfHS1AVBNZ0FqGpmfFDV
PEyTtSDFoQdCAQ7cJblBBYAz1KRTi7tp8+Ro0DmDUX9GeQHgyCQcOdcyvuhqAKEFi8SJ3G+hLYje
2XrTbKSAQeiam16zWN6RWnIqdHotT7egyZYl4iFuQC1MvkwVpyfRNXejJKAUPwdcqtzWj8pqmw3s
e8SXKcTYHOyfDwWI1lo8zvq0793UAErFT85n2ZnVu1WzS6ksDRh4ncMymHGrltGLa7n4uJbNjJxA
VYCQcDSs9OIzcYlwo69YmwnACypDGKIVpipMpGYIMoVVOQ2PhPXp4X/05nNHynBXBBejCd9Ub128
AQlwO8bnQBWodum7mt586QbkI8xbH/LBBk0Dt1wLP/opZwJQvOQRei/bhr+ILLnz2TC96Drj/9GG
tOYKAPT4h/tIoaeSBwZS8RopKyxyR8N6FXGRyF9pyb3gAhq8yNoB1kt3zvikJ9Gp6VmfsFyb7YHh
KHdBO5/rgBqn0qHnDcMLYuQbYprXGbDlOu20Ny+itKZKxARoN+eJb6VAv+0JZx+E8cZw1avLUKrt
tEMze8ZVn4pDxpjIiZBtGPADz6PL4mBqib9LEFbqxAUpo36sQLj0TQIKm3fUlNozsadc3iEKHx5e
tn6pOEcxXZB+UT4c7gdu2Rxo61DwZRY8T8LgDa+4e7xZ+43t8VzFFeD4+T3Xkjv+y3oJzQU8MBBb
g6EZfkdlRX5vNp+6G3+aY3ahpFi53slpYAkR0kzuIFEimIcz07o1BfIJC+9hZUAttQPvSzbktLnM
Zm0kOnFSE/DYgMxBx21ckbfcYbscYoMOiI1nW9ofeJCQDmAFgAD+0qBYwEce/5XMu7hbllIPNW5t
fE+SiyzhgZHL0r9PTSyyX3Ggn+YqPzDAultgTTIReZts0J5B9fwU2uSPHXSBoeH1rNuvam5Hf5bc
KEH53DYTChBDe5bL6rVGpCvBg/Vee511DBOp4JjvREstlfQvwiwfnLpjhmxZyJen26CL34ShFklU
b11b1jtSYDgk4pzQE9ZzoxPt0zBCVlgFr3j5fxtwfmKOWExsJjAUe01oz1l5RJYMkCUlTdxkpi4s
jzipBSJtV1917nKPaN3jpInDPLEPjaJDmBqXBXCr5Q+uqt9FmUdQZbmz2a048NiBbZhsAAobHDrS
V2PJ9CMuemPhIOmVc+n16B4EyQUTisGWJ7rTak5wWDRuprIDS99hYPLAHPWet8lj+wCbw14ZaDKa
cUj3o7vNe+ej6vtyF8jokJX1A5orSCqudgInCigbGwQkY+kv/2oLTWrVcuuRqXSlGnwgw+LUdd4/
gkZvpWWNqwhBZ+TkMDdKBNOGT8161TCauVV50noNwWU0PuEtv4ksesiIeDdw8xV68jvw27lxg8iu
w6FYuU94mi9a82U1iztSG0JwcumDGbsvdXBh4wILdJ4xuAT/MsTnY2GaPCvT0dOQs9U9k80ltM1Q
7q+j5mqN+BBYAtF9KE+FkA+Cjawhw247VfPVHh0GPOiYO5Ksd4rBHdPb0tnmsfba9ADB+pQRBFey
mbjvLLJIWPCqryGuPyedWVuREbjWmskf+LmXToKRi0IcXiIBPY65OIwxWKJDp0SO0LLqHjxeojAY
oncRo6sq3sqWGR0VHhRKWz/VY3VgWFRv+VcfdBt1rD3UnDQ9GWKy2TO87JjV5PZ2yMaDhsx4pXcL
2z+8OoPd+7kXvZgmHb6jwwstaOTy1sQcnUJc69mx26m5HhP76uowh5KCmjKGt/6/Nz2GRzo46Usb
VL8JnmH018MbVSp0IDd+sx39dTLGV2Qa72lY+GQTgK8wG2ercmS+ItFPbZ0dizHwu0kyUltYX2hJ
aK86tKKpGcMjUYgF7ARLdPKVMMLCOdQ8xIKt5gg0K6pYVVRDvUqr+dHhHfQ9FwDELLVfOSFag0Pq
TPGfrCg1GH+shRPWJ66FU5lYGJ+1fwQsURQh6JJJt/PiGWuVif7EwIfsOZSrPTd7DMvpGY/7prYl
tR/T3bSJTqFwD8Bs8nkiH7UQt7BMTZ906Ce9Sj4DqzjkNfcXtufBHvmFjDTcjKG+GcnfEAzuVkUs
HmSgcGUUmmKTGH6DSH8EjIlQ5SsjxUGTjPGaMh5XU/yV1dUP9iE+kGn48dLhNHflTlsMIsqOfoY8
3wMKkWsX0Hv2J1PNPshc2jsySxRdMfEXeNtXAc+LieSHW5KAiAAeLrMj+71iPL2xBwDvw3hMDdVv
4VC4u5ZVZxqyyG8HtXcL9455i0yp5TMi13cTVxnL85m8B1gE05bGqGKV16Po3siozTcccEPMmKSt
LG9tV8O+zwfrmMdAprwi3meWvNVxijxT0U209qpv/u8O0Lt4idawgHIQUVc2aLzhoUvt73nZsI7d
ew0MFuIr8zazZAJS6OzgIGdyEAOkZVOwL20g9xIqDyyFSwfRjwsZe08KlxuuHlixN9RuHsFLTBsH
Q+7Ognk1Pi5iHSrbeHCRjgVx2lxRKeWFLnegLi/UI6B7x9OQmL+NPdyAxrwK5T33EIcjgZM8ihkX
eFruYyCPSSsfMWK4qFEWYA/g3y3Gl3klCHDBSYWs4X+L5neQ1J8aIjCVobiOsLRCMzoQ0ScIcog3
Q4z3EvDvuO5rNpiMIQKnXYCPwXzslqJuVPM/jxGNL2r3iA76WXOxYMoOaXqf7PHneFTVRwnK/DQ5
erJH1H2MZzSPvQwAPtvuLcAy9xQ1nDJmWv02wui3swJHPGB+krI7CQfjpcEGcvkAQ1kyCPlQae1X
Cou7NywmcqnO+uJ1lpJ5gbZRwimIUnFgxBAZGwbpyvJe3AZ/cWtg70/dlJEZbzmPlYKAjPDi5qXV
beEXrRJZezT2DlM1Zf2BjTpb5VBhn3XAZb3qpVFsXYc5lAuFSdL7B8tYgFVHtUdrfSDPEDHRL5qJ
78yKwXLLL2Sxrl9Wgro5BjNlStLMs4lNTpHcUB/shQlfxIEVhOo02xLDA2UAzmLa7umD9FOfiRMF
Lj3LXF+CObn09fDeTPO5cY0HY6zAgbUVSRVucSPDk80GPoK+SpGWZA/04phcJAsrotEbWCi1kWe7
kb20sgICLQh8WbQpwZ72GUH5ynQJl1FWSjZbZxIgOc1M7QexQSzr7PPOuyZC7kLWSZ6dPwhOmFJy
Q+sjqlNEvvuJ7jVvy2wz2snOTuVrwG6JRJAPl+OeTRxapwAmeNegOpdm/WKI8lYNBCdBBr9kxhCd
S5Iy+MPhadTrB3NODjUfUNxpQHNjgpcMeMuezYffOGBYAAy9JTkKO56fehmW1767JEE4Je26N6Wv
Xpo9JpKmi4Wyua6JhYKBeJ90s71MWnG3kjt1o284WcR9RQqLjVFHw6lNWGtR+KBr81J7aATCOaPo
ofEalO0WF9PUJp9z1+PvL8d9WdoZhsSI8ZURPvFbzyy51fPo6QeTsoz1ObtOIu7XqZAN6jFCMIOS
KCOHKKhwpokdISltTW1AO00iiSmyF7BFC/MsfBpUkr8MzIYptM/BlHlHZFmK3D2hbfoK3AZXlbOp
TGSDWp48QZVQ4BK5RPOQtRjbMzBG86mfwa+z1t+yIsezZmjhqyL8D5MPmIs4YsxOGhRSg2TBwAwI
PYNZUFN0KeEDNlQEtr/80a2t8ncEbuhNUjAmTPkf5qa6WSSKbutGK/aT3UafdGpwMW68JvAbGBzU
yEf93qOP9FzdOPK2Mi/sUM2LKt0FMIDujj3mdwxyhzLWNou/YN8VUAGXl6b1On3rGnZ3i8lgj/iu
NLY0mVm/EymDjKj+j7zzWI5dya7oryg0RweARCIT0yqUp/fkBEEL7z2+XgsthUxopLEGHdHv3WZf
sghkHrP32syR01pROjY7t5BXs6i6bVTxU1eje0hQ/Ktsb1g43+pofKkd97HT7X0nIrBMifGa3CQ9
PDR7bWCiNP8IUl76EWw5dgYMqQlNTGijFNKwlLTu9/lECIbVuvjGCbFAMS77Q/cAa+Umr2h/WqrD
41rJF158mcKtrhh/oFO0qchL2Piy6H3DfLMmNAB0C+1h7CfsZKvviKnilZMDRkHmT1XE7WuYDjg1
QEgTE1rkJDh0dezbJVYs+vQHK0YfClmXyega41sW2QUVGzJlyTjI6bzb9T9Dyb6XtgNOtNNSRUE1
rFqa9amYoNeE4ham61285i8XzJ82674HUWxMeJN8YoY17YPlqldBd9sq8xv5KLZMJhhni1qWOSJ2
6sR0mBGDOUlH8kPbmA2v5khGblIdirpBX1tTf5tUq4IwdZjow8FZMKwoCzRoDAl7NIHqT3C52B5k
J3Npb+Ni9SFbnGEx5qCiW2KOaPM+qafnfNE5XQzYu+IrstPkECAGOKRDzofQgtGJVXBVszsPV1nr
6sPpK/FmmMmh+Is0x6XDir9C/uvgWsFxcJ+ZOjvkMv/izCAFDqurV+BGdMzfyTRgmdDpTU3MR4oX
t8FwuiKaTgx1NlWu72jQYRYB9UfHR/nbezU1kSRuRBAo3UgacZ3FEKkQxdfMNoKgvK0t5kS8wzA9
5kckRqRCpuklzEh6mjkeKz3etTGEMbtgc+wyYxzYM9cJY0dKxLtckb2euCAPjXx6qHMMegvUVoOo
NC7JoN7a1/Cyin1iMptvovIOfd8XklDqrcT9NGX2Ouqnuc8lsysMGE4xfhq89PNmqRTq+9zVyKUw
DYg0ZsEO6Dy0vgwHJpOWrYlIGU1XEav5vJiQ12v1Rev7HA59vmdijZqP6UwUvw0MqBP9kRRMDbIw
v52taD+HaPjNTvK7R7Ds9+zFMRAh4PAWUGnTW9zeWy5VuYOcIKwPNET4NVPnY+wBnckJlH74ukhI
HRSKWF9ddo9Qmk+mdj8BV9gnIKV9BKGthntkO4xZANleZjN+m/ryNUwqcWoQMeXIDHNjnG4cXixu
oujY6prTdHwzGuq3SIvDWAfJNiJegUEGZhhOfQGO5hYbQsgE4XOqb1QafE2L/Oj6lqBLMApWyP/K
9dYVRtJfx9V0zKPAA23RvilnlLtkCX6j6IwvmuchBiisvPbFDimXBTUUur1nVbXnrOb1iersOIek
rg+FaRyqe1NGxiFP3e/eejBDvh/eIPZLGQDlJf8QsMESMa/4ke9471gpPG+8Ey2xiPvSIzwrbfnO
jClZbVDjdYseFswG/8SsIYfM4m4tNPZIucGzYuXyGcLggQ6qbxxRqKE55ybUuBuzlMJPAK94GIrs
qEO2DyWrn4vbupK3ts0ONZK3Yd2zFvfGR5aqEHcS+L/w9s4c5WSP6BHIeYc0qdfhX+wig2DksQnH
jscow60a1pRsbVpv6hUVpaOSfZQe7qa0/R4CTDJO/+a4NARjwqjUu8buu/rFpzvNj2uX5puT2ySG
GOOjG3l7OHhf6BOHcxQid7Hmr4TOgTOOfOdkdZu7mv0UFafXBtemVNciIBWtCOw9X8OJmH3T7CGA
h1IkoolVrfI1bKaqiCFF8pduXHqVDPdtkKNjTKrO2geD8VXG9gpQKdicKsCJPUdzKnlrex+s8yLx
uHrluQJ4TEkAPGNmUDjvGoM1Rlo+RPYpwKhpxG9t5L63+huaVUL7oSL3b3SnK7phvNoiem69j38W
r9lKnUKBak7GN4fN3nbt24a07taCA2km6UMWD4/1gtYzGW34LXlx4sfdDvTuBCZdeWGOonOtk6U0
fvMhOsl8ei4WA+QMU7iic/94M6ODqKwHZfxhQYZhnFg/OUx3lE0PBmZ9PDoStaft7l17ZB4DvgsL
KyWx4e2NBoWnsy5jUG25GdSdOPdbtI0gLnBrtS8MfXPWus+ECC2GeA1LGDsIhPHFVvZDySAXVv2T
YR2EmTVrEYkDM8rr8yKGazILGEs6PILxAqlBTrd9+ECl7uzorRZU4+F2LkqKlAwrfYykslvCHQy5
EL/2vc3EBJhn0R2m1tU+7vuXxSp+FFyS21wvsV8Na6RHXyKzcZgKpSqL9vZSaV+azUXODOMXo/rI
lPsCSem5GVHiQ6eAgX1IE+8lIcHnDvFJvsFu5d6KLEvv66r+MhfMuHjYqhvFPnAYOVGdKLF8rJDP
YVqm717yHczfjiPMG/rtq2SwLQx8dBpzJz6iquHwDIpuWyzZbabgy3AmQz/1mIixmVrJbR42nPYR
FeZwX+QrUiN1+mu3cLzjaFpMYjosxJGRgVkn1oZJeHlCS41Fp8Quv4hoXoFcD46lYpblEJmMWbsX
bu9LMp2b1Kz3S2o0N0nl3DcpGj+lkZX1UbmzITxs4c7K9Tqgfce/9SciXL0pZf1V64zn2jC6T1P0
iiKlsXlBZ2dXmJMg7FOFuyEn8qgn8dEvI8kukY3EwcDVtyNj+jrLuNQlq0WNyRERIil78+AH9tz/
leVwm5LmHDihulZVA6AcfKmF821+9XTbkwwUj+fezZxdZgp9tipJqlGALWhMvxvbgKWZ9CaDc766
Le/U+E4F8VUjyjxaw3pvlVtZDJByUTqhuWEFylBkqKeRk21pNxnPH6Bi+Wuy2ZSBQ0+CuD0UNnLS
6IwFAG34FHJyP40lr9xKXrTSlF14bmNDSlt/ZDPW2nxscS5cAAHZ0WXb90DU031cDnwVXJzRO4jO
IE81ynGtYMrsBv6p5yh1E/iCIys1n5iK0UNkmINd1ozzR4Xf0LUHdAa3DUqmzSRNXN0eTofKETvm
bScgB1Cu7+zAJi6yAO4krfA25r7czJNxLJzkuc6Nrwz/B2t7vOtxB9S9wYO+h/V1nFxgOoXBfnq2
ulPZ2nh1ekjPjeUcpCiwH878MuMg2VthcIuPKjnx1zp44j2vIuGFUIM5gI3bZ3ub0Msd7jg6yxZS
BdlKj5PAdc8KrFd4uaNVtlEAJ4aHVgrx0ApcvgD5SigAMq++4gXZU7g49D/V80iSiBMw6Wr0ThIZ
GRoX+ooTSu/PNIc64uUP7NnSkZdIRfnox7W1nef0Zx7UNXJW5YvgsYet4IequcoBZ23sfta7vIpP
iuwEUh2AqiqVnYoaojn3sr0n/FxfzBhFhVnc2IGh0PLilow0lECUh1XCJQV8ODpkefaaSoMwsm2U
VnRXxJts7Qmfywy9Bb0CsvPKJxTuz119U5Z8n6cZbOdC5ZfZgGAc9Qr2/KuNc43mJ34nDiEtOUCJ
DvJJfxFXmRdalF/GZ0CIrzFDShqd4cftGE8ZOvEzx27vYbrca2J3e8Cjd5wEkOJS8Ay0Sz4xBt+W
ae5Tu0B6ZQ9P5QQfI2rNPboXuMPZRParubwqgEulYCFtLRK6VS/gpyTmZhwdDHQWZ+40Xv4ZVf0f
odn/IwH6P5O6/19neds2gdf/GfP+v8K8H8e4W34bYtJ+/nt+9z+/6t8DvC3zHzgtHVA9WtiCASRZ
3P8e4C3/4UnlSAK8QUpL217/5D8CvB31D21KITxt8UWsssj2ZvmxBng78h/alq6ntbSl8ExX/F8C
vG3HMv/1X/5bLD39PVMs0+TbUA4p46a7/vn3f8XSixg1OiYNe7MMePpChrDgmdhELfy3rO9vFuOr
I4SDRjHANqbR/bC0gDLNuc+K6CZ2nkCfLDcsP3F9FA0a2gmtI67za2U/JF1GkmCR+4201K7mkkVc
pH9wZr0simLYiR8xagTHqfxeBTa7gmE0d4X91g5LeWqq/jAmcKvwWMGOrnjcYXEkvplBq6J07Td2
43oHXBic50QiSKdfrolL2VtSE60JyuFgNcXBaHIGpdBjwAIYaEYmGyehYbPYxBpPGswdEE55RAEV
bnQ9H2s37lg+5Ic+i6/r0IK8a6SGL2eWBGWN6G40Vu62Tck3tMO5bhOSZuaME10Bd6+HiWiQsNlc
UNlRFScdDO8w/0LccIudf0JuBQeWiKaHKbB/q5pyGruK3M3OU+/m9lagPqNLxJ40ofRxs+R3cIbv
PB27c+y8G+mV5XaMXen+qeD1GRJc/Mio2thVA7pm2uit6nDKRHYenisj/erryjrqYYRqiuSZ7J+T
DktQoW1z2+UJ31vGtS2puOu+fZmS+j0KBRIYPnSYWOF5TDtsWyRsdFV8NiMsw0SE3Uxp0uyQPRbb
oVvWdVC7jxCyhL26kuoztgdxIdPhMaztwJ/wwZqYo9ETMO9kTI1rjJbYNaZuFzWVu/P0+Nw3GoN5
BV/AHI2WCoiynmHrAy8W02i9GUtJKJaNZsstL2Gew9r0aI7niI1eDsTRch5qmU3bOgoIl7f3CG93
MfGDuYXHGxm02EeVQFdCyR5YNSuGfOQXHls3Xdc9NS0FDt33XpKlsAvfaonhh2bwNHDA7zVeAFQp
5aNupw+dt6wJo0FheU/PBswj5KLYy4LcbO/gt65epAuDQG9rlERgD5MzHdj1ABfIvUs1FSMX7Hwj
zOhYO1QG1SgQ1U70gbg9Ke/HwtkN42vVs9s1caOsyjNF6zXXZ2/VDomquKkr84auZE/uh9yVLgOb
kMtlRcKQI8G2w0wButskyTEAHF7jWVAyKLSckRPetJIWeHoEcCAuXek9p3k23ctQwXUzUIFF/WHG
bROJ3MIJbMsN+pkGQDgNjeid5TIpcW8a0QdpGKw8512HvsEe8uAqNsdHA8BPWxXjJVo6WOmNezNi
aj1KBjTA4CZoZm9mxvBxgFSA/ALPsOyhS+qh08fxNC3sRgjnvMQ5hLGWmJI9Ua3Fta2co5Wne6WE
s9OKmjSIwkNQVPN9jouEn8rCtmMvftQ8GDw5VovTNJ/WhBGI0lTBLtWRdg9ouN4DUyQHo6rfh8W9
QH0bWIxV9yppf6e8K3ZhPYmrCnriHqlCiMco0jSE/CqZDlskON7xpHX8zCEsnaLE9cxYZpabCv8K
qw0SvGnLA7e3DwF9ktDhvik8Btnip6qoLk3k/Ze2dUe28yTU1BlnSBey9JxMChRqcbmtCYzZUSwT
SBR8CcJKvcHpTp52nxOEv7k0GNNaLJiDJELxStoAhHs+s500JPtRf6rN6bPqITdqcCGKmICd5Mgi
LjY+dsBUG1K6moZdlq46eE2xQKBk9a95UjG502hx0M9jJ4tQoPPae/rgsk9YgI37kdV9sGph0tFZ
0PQADkTewAGrWVf0/Nrm5kFCTIoLtsH1yhYz1iVTb7/U6ZlUGoikOiDaO9QBG4Cp3btEtm56+vPJ
TeTOyhF44IXduiO/Nquzk6PqxQ+DfWSYWe3TB+4IN4jOPGHsvIudzXTfn/Fl+2piY9cjME5JEbBV
e73qJuM83KeKH6bxvOYQa+sujqHgRGTOY0wjEs9b5Cab1F3TEEEaeb8Vy+PDZElCLBVrM5Pw6cxr
zjqPhp0RoqhqiCIqENHPXe7XVbD4c0xkplLx7eAad4S7MNeo0IsuHYk7I9NrtQL7VLZGllnYp4xu
OEiuxxXKIvkXHg8DolVa4KRhzqDYsQr+dQmcFipazfYHRZTqkuCcGeDZzRRgBa0OeWPGpjQJ7giU
0+yiIODhjhHbobZBAgCdXZIeI7MQZnfeyIPZot/LVU+0LUC7VJErm8CafndrxG3zeQ6H69wrjIeg
GD8akMt4o1gExY3oHilnWQB7+kouHvkxwD910p6dJSgOwXzQtrK2I6nMPpuuldvYvWk5nTgWceIH
3L/waR/IZfhZ33eby+U4dMM2ENTeaRr7ZCeFqMqdp1y3xFKG8bUy2LY5kA5hvgLVDIEBY9oYGMFb
4PFL8VIGTHDNua32oTXiVluKzG+FPiUl8gBxPeSrn7vueKpyZ4a5PgOQtHiby9nc2qn27QSrleOS
QC+a5aAIT0/VK4nxuBJA76Glb7Z1I/TNDJpRTusP1poesMa+OBkLy+eskJ8LutzCKZZDNJq/KXpD
hTYAa/7ol2m2KwKG0VJr+2DGOLBBJ60e2JeI6MLzbBOQq21EgbUajyOTySCWf0nT3UuFto5/phcr
/PUPShjcIKWY/hJ3jykJxCWe+475fdjDVstROgABa8rFOKLvD25KHV4Y2VGPiJpmaSruSe9ofKEk
fteuO7CP6p9mB1SXuQAYUXO2dRTPa08KdZUH16vOTVtODiU3xGbqgUtAGbHnrCGaz5Inlm3DYYyX
RybG78Cb8ZOQnDk7KJPBKvE3Y3YYQcKBHJEY/eBV2BE1UdoxF1efI2ePL6gOsBGAvzzDUWh2izaf
20H1ADUxTbY21t6E9eQwuoI87TEibsu6W+Q1Ror1Yq+vyDMYmDkwS2fG780wyCzvAvQGEVuLYjRR
ZcARRTuNneBIzJLGS88FyWp0F3MyJfl4qb340zJo4Ph5Ix8sgszNr0yvxoeFezhrSioE9SkLiINj
lebr/X+D5Xw623qmBZumo54rRkuA4MWY8zYTUKsEQIqqvbAjxScbTiTk5QY2RrACMDOvajSOg2vS
S0IxnVD8ABXhvFcON73Ou4FjAEFfGCJ0n674m+94FzliV3UspZUDu2o6tOgW4dZjILIJBMhywGkg
cEiN6uKHJjOfAKN/oR0dT90CpHAmEIM5CTIhZ2jvKpQQHHguH379l/RKP2DF0vt5CW2/mPGbDFF2
T40HE07M7b6JeJWi9NpLryIL8VZcsh1CyPwTsUDOlPUzK9xP86RfYfoXB7OAH1iNjy221JMNUToI
s1enWgqy0QiWAv4QHaz1Lc2iNQZ3PgAdwOJjdd8WqvBa5efKk+9oA6A4JgIOnX2TxBL6v2arAJVy
wA4k0IMsFgLtejfzNmCIIVbMZUF5UO65LMdd4YTPkuBUknv5KsEkeBcX4lhlsbWBHnzjBB8uuwXI
syj7aH12swn6K53qeFNH8CWMrkf+t+LAhgVHjDunF+3kPXUbYgtYsVtR8RslY6KSjjxQjOaHssDn
Fgb6s0VhtLUss7h4VkE0meU4+0pi6iBEIbpyVnxSuFJd3GXYLopMU+npiJzKsn1gTv/QVhnRtj2f
kDtotD+NDK/FuFw6M9P38BIIQaiIgrg4s0XJVPaHSYITtGY/zJS6TFXHJZubu0As8zFNxLdJoTio
4k27Buz27CBxRnIUlZ/WUNeYL4rbFq0/RJ/5CrTil6rd/pCY3l0TtvmRJOFP3bu4YBzJKLafnzpJ
eF3ZQwFbzF3X98u5jplG5fq8kCh7R8CPvaMqubc882NJhwm03sy9BFmXMPMb9D+PA4puSJvgdEOL
zouISsbFNJeJ1Z68CX511YdM1fHSKednbRf7ZhX5+SQhjPcOnmuapJ6OxgqMo2nN10bVsVQS4ofE
2ewG6QnzJfsOCKG6JMwifTr1zo9HyMWRDYmFxxwJQmnu9MAkKNfY7ywg1Lrnh82g1VeKvODWZ9Ic
0uDwvY9xuteQ7IhbSe+a0jyWHlusqASoH1jrNiZbnhseo3Aw0TKZ5ktkkWQRFKsBlMuJFRq7KZ0z
kMaM7anhDJhkm5L8cayz4KORjb1rccYUcviaiXZGmwbDeiwG2r+IqZOwqQgy/n+GgMeecWbcjwI8
OqLQUO5ki/m+L5K/CAKQTi4kdF6xg8ZZM+mOHSg2AhsWZeKygo9C2rpY1X40z+2hada5q8zPMy6e
nJSUGIx+pqZXpmvnNaA549hrHN+cPA+vn1HRNzOAwgclSiskq7m8zV2VnwLBlE+ZfBd86rIn/6K3
4w5DlttcRdi42Hbz6beEbnDPbFk+I9qRPBf2ErzX6DOuup7IgoGDoq+bnvEBp3hX3YrJjIikkXth
uw/ajF5jdrkdnfu+anrtl1N3Ntk2CJpJUt4OUk8G+VjJ2dWj2gyG/p4M0+AmyVgjFDwJRC8YIWh/
LRFGdU13mhse9CbTR+1YF27u51BRIQzcqEPTVgyT0cqMyJW2hAIgj40dVFKyxpiI/70kn4ktUMjl
2aTfbRMlwExPs/y1EK8ldncLyjWFrMcoZDqwXl6Jo0S2UQFNXHfJpW+c27KWuGFj863J+6cGHgkI
GkVN1bt/4M24BDK33mVu9GYEpDcXpblHe3Ema+0O8WBPmBFbAy/y+3pC4s1yAL8zOUPJsRpNwSNN
HELWXrxSfaT5Q+v9AhqMmnY8uW3PiRfTaVTdkuzIl/lJ8FicMo1gQzZdhNhIapr+4dSbz94gflot
/nIOdhBzKC3NFNP2LA6J4HqO+nzbUhpxGhCtDmkYOhfomGHZe7gBTQNRApuY7dh5hJUAgXFdqCyW
rlt/UBkWZzQIZZB0m3Ai2tFaklutkOhUITKNQ+LJ7tqunXMxGD+zY70LQz+BBsE531g0/sx7SBYI
zk0c7lHxf89m/umtO05epaTDF6FZ/0jnrrSS+KBDv5b2XQmVv4qMvQ2xb+71GmpiMpzy/uikUTp1
obstAhyXMPB2Tl898l7+dS0xh2ZMtKKhMVnnIBhC5ebbIM5/AbZ8jyuvpUhfs4bf8DCLG0WbgRSl
Zrm21qZc1kICF8YX+4dGZFVsftRj7+vSfcKnC+M5tk9AaU/UidV+QHMOn5JqyRAgMkNCPpYbKHh0
ggRj7UgNvY1AcRApCdCIKTQgiSg72oixcG4OGepscAHPHrgVZM5QmEnVeRki3ITTyJw5XDJ/cQIS
UtoP0QrgqXZ9NeVk7c2h3Ddtj/TOAuqTGFeQnd0r5mHo8qAPhNbzYNQfpPDchV1x7RkJ1iyBktTu
lO0nQbttC16abDXvpM53VpBMm4v+yiFzaygRQ84FZwJWimYPKHnInNva/snm6gmcKeoqFlRuNzvA
s2dozi2DltDbuRwJkGvQw0T9U7sj+fXcZHRF5GzsxhBf38z8xckirtMmOY0juh80WywN66cFIjC6
AFjTeZXdZa764Nr9zaAVMGdy2u0ow9uqw7JYRhZ5Nw2cNAk1Gj8AtIepTmm5DeOKssv0oWnDFiY8
VQ3taQpLkm8gmwfWFqryS+/A1TCQVEoigFhMWVfMow7I5wAoKO9QysE+Z95wns2gOrNZyHZVmFyU
rLtzNzrGpljyHbTLj8hpZgy6i0BJzO9fCcAvpCV/LVEAtQEZTtU/Njk7HjE5BGFLIl3Ao7nHNEaP
TgTdZgiQoiyxwtnklLQE4d/E9R/n2VnhCI1afB0TDgSAbABEgZ+wMiAyLI05gQZGSrbZPNRTcBdA
jFtJzsmGdLA/4mqsQ/LFamM5rxkBpJybwClRzGKmtuvSuwo5pgrDu82XAdE7iLHZSffAFTlzlUUm
/FMCwfvscdirorgGs+52IGaidNWgm+JtmYpmM06IA7lMFdb48a8z1MdSuA8RipGt3T8WzFt95jpW
vLzmAXCnCiKWA3zaJFKSb0k/eDANHeEhx2E2tGG9DTBHTwcrN1lBF1w+o9mivBmcLfBQnGs2vuGZ
162SxGxNGWZDvPA7DjrE8R6MUlI/njKjzUGfifBM/PUjKCKmllToATnyfhCXbBAtqAtGYlvHznDu
4/E1YjuDkCrbMwIftrhlWUxqVbK357myUEz4XdpiUiNHM8zYtas5urEy3PNFDc+lQJWkGWvh6EIy
VuoSPFY03YYpzbbTOQh6InZy+WKWO9Cd+DMEEdwygOmaKQNkst0XYP1sGwLx+tt0xl0zhvE+T9lm
99WurfD+VaYM9t5kkKOhYnah7cNSRU8W6je7BoEVFwYatrDM/aQiEDAt7iwxwMsKR/rMpDmQ10up
E1YvqJe+88h9Xaxxj8RObvCUj3AF8iOrhGtVM7y3WclvwsG5JlI8bvQb4x9WBjXOPFTyhSLNA6Qc
s7/o3WWgtrGH5SG2oJn1a7Gjb6lVYgo6Z4/u6wOQIUVBAQWVysFXyzJRPSMfgLH5ltb3dLjXxSLS
JyUHhsGUO+MguC7V3zQh97ZD/UZGzCMBo8LPiDfdLBgOSnJWm0btqgp2mNGjguzN/UL+d2FdA1Wy
kSwDCCxjfnvsvS95K29gpz+jIME/nai/dMZxUnOgubpDUOsYr0vY7gNpBRva1PiYN2/I3z6ctvis
ZgzqQ42U1Bje697bg35I9kjBuY4tUKB5qM5T4f6WnWTL25DFi7tm3McxWqOF+qy/oW0vGXVEZyae
+baSECkN6MXgXdrzYtVoVriPN46M8r0wmWyPYwUXH74Iq29qTUsD8QPqn+GoDSPgSkaWPbQT8UPh
oB/SUjUAYihVRifgrJn43hwQaHNZPVqhzTo+erM6RYIApht0MaK41CUGv2KE7j6L+c10u92QET1F
ZOmjqQhJ6Itx3DRMj9LQgz6BP3iz4BKXcQfTdNj1DhBw7owgS+qrwSH8LTAaZgFFsjJj1EsMopP0
dO4+zZFWLB8Jsj5mSyPCpcreYjV4cU1SC4eZRMuUV5r7wCW9fWUPmQZcVZrF5XaoXuqsGg+jHb20
CVrpGIvyg0zD57ZovqY/M1L7psrCoxk/V4BDrwqFT2KxKjQpuQbnx4GI27u9bzw32ksTe0nodRev
71+bTsRng2YQX1ayz93ReJ3j6YJuTmKXKp19YUTYspBUXFcEI5YCt0wgx/yoEKPtUoIZUB8xQify
dXrLJR7DOP4sCzDCTvaL6pMJ2Kjb2yEw/AXvT15aPqOv/KpqCZAbqmO1Moxqki6vsxuL7tNP63ZA
4zSWuywMjOsMtZ4o+UiSFCJVKkZMQoyxyJld6uOQiZdmGPczEWCAVU9A9H5TbwpozHiuRi/Qft5Y
hKWNrSBWYmCpntwEqgvZX8HMKJqOSU9MrCO0QMb0mUOybb5si09lTs5tNcaMgD6nMhj3rra+ZCJW
YKrhW4mXszYSeFbqVaTQTCYtSXt0R2jRdFgO05rKWndI1vzH7AbNriyBDEDKsxPmwqZJDIsio2OL
AXDVMcFOqyBT9UP3mEWM+RSFg4CuvmVe/kLG6HdaFUhKy1JsSFbDbgLwZ0NYC3yqqbqpAs5cBBKk
Ms6PYijkSSYr8nXkDIqDSrG1wT453BLy8NTwOm68oKTFLIvqLO7K+NYxi3lf2RYlWGc/p9mxGXB9
4puxMK2QUd5yB0PFinyvCt4HBFE7YwhQ3Q+Q8OSq5uRlmqjSYguJn+n8wM0F1p8IRCtkwnkanX+f
o3vI1Cnqg/xQJ+LJzmcXjMDyKlRVb+u/VFQPkQTSl8NBTClotlaqvsbqJ1kHf8bAsRynvjKLBzW4
zPuLGzOhtLGvsBw8VFP+O0DqLrqS/U8fvFulY7ENYvUpwMWa7giuQVRPvZetTMPVuCH0le6Ynnjh
8NKivK9Vce2+04DYcFZXbI/FVIFGeS4ehlp+125JsQ54xZtOnjuflJseIYuu4SzOtyAKVriw83Zi
oThonfyT1Kw3HmmiQfhgIWAKedOZhDDFQ/lJSFSHqUnfwPJ1PANEUXPTd8uXhZekMpMbcvvA3Ofj
X7ZM5A+5d9NS3LUuGsnK4/hFdnfC/WvdjIp2me1Mmw4RgIQqPqayMe6A/dFZ6h4br+Tq0B5ii6Ja
XlRwnlamn5UPkhE2W++pMudzmHbv+MP9JRkSXJwM1xhVQjTG2ggd48QC8TTnKrp2dPtuek12jmgx
yCZAbIfo0e/YDdHZEwk/RoMfOiMQzzJsj4MXUMa3pA4pPiWTedmlaXRxaVeCo+oCvJKics9iKCsf
M4tF66JafKBuuXWk0/htXRtMvx6jsPzUll72taifEhXtTHdxbuRMDCLAeNpPxnKYVNP2YDouD37Q
X9DvXlOuAlxKsJGsdC8KokiayD11Chxoup0zce+Y1MaoaPpT7fV3ozu8Y1WJOjhpGKlxu1YTFRCR
k/t2NVyzUskkPtSujFe3CXw0DTvIliOL+vDGmZYdMTjLLhIWmz4phn1j0no2eXmDQd26KpOVdhiq
/kwoJrlQeL0M5gfHqiR3x4y45lv3AXMPwYFWZ+3CkKW3l3TnRHTPZhScKabQxBgw/dtJGz4Q2mM+
KAMZAzraBrAihJn+gvBh5jDifZq5Gi4Ug/B/+sL2kaKhx+QJTyv2n0EUEAuf2M/9VLI5SElVDRAg
eTYNZD1Nfqzt9Cq0Sbno0omvZelajx0bG50SLqwp6nOwzSYRv9shLNdMXU79yYagpfPHGOEkgnV6
/Kqxwp3l6sCPpfk1SSI0BThCCJyjOvJQHAVRzPt0hdoTgXs2OEioso/OnFv7VVwA1a3aWSUA6rav
X/AsPUZx94TsvPfxun/Fr3XesWUVSHHnaSLQzaTnztIvx2Y5pKoYLWRkv8u2OZHAugvQ5bPyxXSC
LML9sRCXlqb2hybGtzf/2NJ7ZV+QsgNaPno48zslXCgZ1SHqQ1Y60bInqcaX4GXvHbLJRD81vt0l
Bk/DtIvjsP5wE8rBHu4N68zxZ87/yjr9RcL0DHCNFBBo413wWVFfLGjqfLd2V953sqfcbA7Z0D6Y
AR90C0roxA7oJXerT7nk+Vm0+a/rDueyl+ice3vGsykWfh5+GkLUnwN7YHydMIWN61fGMnS5Inxp
zOIlleoJeyRHSGqh9Jqmk2oEMvWQWIaEydMGqUoIEwgoV9CsWDw084Xd8Tvj+gos8dVrdUaC++s5
iN3SDgNM1Oqj7bEpZOuIQc0g1JvbaOZzK6Zsh+2W4FNkal5K7ME4OeZx+Tf2zmS5ciTNzq/S1utG
GuCY3GVdWtx5Ji9ncgPjiHme8fT6EFldlZmSyqSFdsoFLcgkI0heAO5+/nO+Y+sMW6d4E+VgSqB0
z50JMyGMNgSSRw82dlFagtxobVCKMvp+uEOCgjM/MBcp55psrebQFm3zkXF5SQGUleFy1Ut4M3nu
wfky5Y5f+ls3B+a1yGA6qxiLWgzh+zoiWoBXwRRfPSP9Q0QStRnGH02VHzmK7aJq2fl2vm6c+94m
pE/ley7eSpKr6CZorgoeQIYyZkZQfGXx0WbeFaHorHlxuh2LGq2OwX/hIaoJsg5Tu4yMJNy5us+A
TgHq5pC04KpKt54TfVGgPKxgq3/6bqIzh82AylmEf/QsobeDN+y7klPdVXMKTbeQklKk3baqj1ET
fBPiZEdXFdBPKSEHz9S+CdvHABqZJyrvVyI0vhWMgw2GXUBfLZ9odYz8gGfEp7hhKqv36OjMyZp1
PzGugZO9995CNsunMs0YmXvv7GYWowQ/6ef2u47Nzi29+yAHAJpVAzsT/1LMJRRg9Xo7fooarLbF
2L6WjksVFfpSNz61btpiNseOL6zoWvOCc/q5bSJjuuuL/OKlYbahzk0DmiDvrC5nzRHEjwG6k8t1
/Q/p2C0n58pHfy2D1VT29Fn2U7ci6amjDLsXu+v8o+r5oniGEBBluyVERf2uje1UWfm0DiWWh6oE
AKLFz7iKosNQ1u26cMDHMURjLj1RRQchCJ2oUhOxODOkN4btpJ1cqehC7HTMr751UExTv900JCSY
USOwD+cZksBsnwcdhIgqdEEkpfzWupbjkDM+GyxFAOZin8z1UoTmsClBPFB5Zz/HbspiYgGEN3Um
8Oyx9iWI+MbuNpGdAcBmnkQyDWamBuEK+cTfvScZlMcqfdaGa45e3Hl6tQrS8cvT0ZGSmlG6wd6l
LdPPCMhkCeJRr4J23Rlw5xjM3HZZaID2hQw3MXNtR+Qdg2B6EIQ33OTJWwWYqZa5tykS/VqaWQP9
Rl+nldbt8w4thmuUO1rvLdi+/nsUVtrSEuR/TAcOY0g3rtZl64kQ/tIDqunoZfdsz6N8WC9M/XyD
XfAA170saBAtbzme/pR5EBIyp6YAnRuJaubK59BuZd2ITZ9Nx3RoIe1GXrMWmLXcaNtkPNN4/Z66
ctRXLSY7IJ/DR2pyaOzd5A0PnLmj9fGxGS4p4ZxrXNI21Fo6neQye2+bUedgOb5PsoHV6tGdWGBN
pkO8KLX2QIy+ZgiOYAy4kmO9MZY7t+vfGKnEmxYwCw+A6SxYU3UBqs0tGJkGHolCDxgxvnSxCRv9
Ccvu91A1FvE0Jdb9yo0UP5uGJys1WibRqbW3qTc71/n0CoQAOQBw2KHrtWKXZ6G26roHvNhnK8xO
GsaRpVeNjKcaniCwgBiVQvSrcx50FdMyD5nBRZ9O1JHgZ/jGIQ2B136LfAie0FbbDVVZEPLw8wTR
Ta04e4Lo/7GFcdaSBpdRlZwmN+OMBjahCy9WBKhWRxRaqTKhEbu51qrj9U3GXes1eLfmMfp/5HYK
ylUxXmqo9QEwpb4yhp1m298z3sXn5DwHsdzOrWMLfq58aeqb0jUfAAKegHOhnndc7MM8QI2rVwCT
avEfrRthNnbQg3zIXvoAXK3jPMtlTgcJ27+oR0vXdP+1RcKxe4ZKhG4/aj26T2VyK6Q7Ug3Ca2nS
JuAmGPptTogtU3Vi1C6nnsBHEB6uJDKaQ0zJOh33y/9vEy6+//bvn3mbNdV4R5tcnv3J8Ov+S5vw
sq3eP9/z/+krfrcIA2X9zcHKi01YsYlgNVL/5RGGJvWb4RiOMHSFZ+MfBmFD/GYqU8dPrJsmVZaW
8Q+DsGH8plxXsghbSEVKx8D83//zc/hv/nf+J3/3P9//t6yFp0KIs/7bvwMI/JM/2LYdxzQFNmOB
U1gg5Ms/+4MzRrUQIpFyVNC8JHG3DJzpTgu4lNtxHc6zlMi7M310BT9zH0yLvUhakgDtzhFCcbit
iuZF9Ng7RyqdoY2Hd4O+IC7Mcxc/QWCZzmkYpoqwJ0x06eNg86qz4wK+gc5OUDJBF2wcIG4xZbJY
HbqlS6xu5cu5bmJk9jHi4o0lx0EpH/TIuTTO/DlD/CXq/k0SWO42SavDqXu27AGLK9iSQY82UJTV
BgkepONzV9MMqlkbRi3hDrXciuAoysF7pC2Ngw84HBDPsLm6igfxZFKHgJE3HJjFsbEpoF/Fb1OQ
A2aiwtgfyeiFMwq0LD2E0eHQ6sUuarvhMkDsXYwUt5CIqknXqmaD+zpchgpLg43ugplrrXeeWIVr
tlGvfsBvMo3LFx7JIKPThHbKRJZIkMTmWjUTbU2Kq2J8lgsDtMLQbYVOKLBXPFjIL/7YYbDHZ1uv
xahF7Bdoh6wphiy06N5vOIg1mB+ZdJDNzH3xYIv3yjhXTdXtHbomNjWhjzGB3FGl1lyf1b8xn8PZ
2RJbzLzPacLZ4I6cSbFok3vFDhEH+pMTmde06vUFFZlyG6HoWhMoYie71CKaNmYPLUuz7HNas84V
Tnu2+umphki6aWxe9CHZtgNjGyenMBXBEf8nsIB7cmCHlDTFQs7joGK+6oQ8sKhyoMrGQxfZb7iw
Tib7mQ7fYGjamzNHrYgLRQ2zFMzCEARHMBhI8OKKnfMEShinqW3cVjqQjbCki6EN3XUYUayArn/b
9hvViAeqkxJWddoqh6YVS9/OUVD8E6O3H6UcKrJXoLRwz+bag2uIi9dhKBCNt8tU9gaexzPUe88L
T4a/4lIiBTa6PG9zPLeGfyy66qWsdWggGS1ZgUWvRcPWljfOAXbGR1R7D0PMXy8Cay7N7p/yKr8t
dUUVVPtS1M5DNJfEZsK+sIx/TBZBmTLBh94Vw8FArOfpQQUDNt2yO6OOb3IGxAR2rmaNGGzG8iFV
YBU7xgXIWbuqj79cBtHYx7m7pDsLV5gOyNntfZtdAsehbDo3oYL8A+mRrdRVDTgTMRE9qGaq9m0T
voUkAVaexUDIl/tKQ82xm1Ju0wYIdThQbhHi8wrxlRuKW6aq6yWd9seoTt8my7yGMrgfcZDjbEQo
q1m4UNrIcQ/ut+bQ7WCwgRwK8ZkHycYT0zHsrVMQd9eO1NMEiC/LvM0Yuy+2BVW8paqpiN/GItNX
aLAbYt/8+OW0rQIwoqbs93nrgFEv701GLwBsyvuwSU2yQmRcAR70EA2BXf8hIfL3R+wfH6l/SVz8
/kS1DJunNg9Xi9Pkn5+oZmdZPYZjsWqovdMN/zCNxBWyyP8eRroHXO+h5mySFTl6njH8v0jwPIdx
WHx/he//OSeD/pEE+rWO/PO98/3m4a+f8KfPJzn092TRHJz50zszTLAZr+33vJrWbdL81xo1f+b/
6f/8t+9ff8vD+C/XZkPyC/7fR3huv6v2jwvzr0//w8LMlMLFsEAQRxqCFfj38I4mjd9MQ1q2rsTs
Pf/j4qzpv+mGYIvFfwavs2nopvWP9Vkz5G/Aal0BEwW1zZSO+3+zQFvz1ZIno59n+6+//btjWhLi
GqlLQglcUEL8Jb8jA6JuXWuW6xL35Sqw8Sj3fvGsIdlty6x8BpCsLyotTLZGibpgwsAq46JaV4WG
gYQRixNZwyZuueAkal79qfkYrrOqvdM1E4dQc9vCmqRcATbiJvaZ1Yr2pwtCkKfR2ivCLf3WLxMm
gUXQJc0S4V4tTLvJF0ASVilRgDyjHqd00R1d59iIp3T0KyaY3rqJtY2hXiDlVMtMIY2s/vA6/i9u
NPHXX40j2SLxSijbtnTDNdmj/THalCnDHzQN94kaiOeoAR6LewwBQnSEOxDQrWUUFNZxjk2DcV5U
hFHysPlmH8P41pvGtaLStDH6Mz3EJIR7+2Qk7Wdl6e6B+lK/LsxNI2S7ygtKnyI25UJUW6WBg//X
P4hB3OtPr7EjuU6kjSYt+WGsv2a0bKHCPHCpyvMzI4Ez79xmBex+RLqrdDAhdSk6hhlH/qF+0Em1
En7GCqlLY/evvxEl1F+/Fdc28TlyJ0BrZdsp2Xj+8XcampzVkjDFnqnSQ3pHsq1/9nuT5svgIWhq
d8cihhSQNyQuPV1s0c9JDXtmDPRQXRwbybqNtE3q+eZp6DNa3nWTUH4YROCtK/XsJo29lcYDA0Tz
rmPM2bmrqsNtSKC81pC/XCZ7agjSHYMmQG2Zqp5mTmmpqlM26jfRVKoNcSIsszFMXFWrlVUW7d7j
VbZTk5c6TIu9nQf6hlzQdYJ3Eprxuy/yNRbTp27SD5lFK8oZyS98d4WxJIiDm6nxcbG0hM8ymxBC
mxuPKqk+y4J8qybriOhtRXgBPD4RJPr+aDI8+S43RdVhzm/2U+mbG4+rlM2DxTopKwFtiLM0zsRH
38Dl1+qkNpRme5eOhAGeAbWUI73oLpZRTtURrAsrOdf2fQPk8CG7CTwtOaZJ+z4ULilRCSg49zML
kOFrZYMeMG1n7dNpjseABbcIhpcybJfEz4zwSl0b/u3OIdw03HgzkEKOLs0NaUGVuIEHikT8gx1C
rZMYTLeZqvMjF+eLYnJEhDA7plb7Pu8Kl7neu5vRtAm3UjJu9jDRCl6J0Unrk9YkHrZuG8B0MZwL
5VAjbesBcfN4WRZDtRnceJ9bJdPiJJVsNc1xDZvmKEd/j+vOeK+gLBFq6L0T/RDdGmV1RG4Iqe2F
oUMFIxC6ohw2WREfGwqE9ch/oA2tIyNBx3JdoV90xZMWGmjL7MbYujkoB1XzpfVas3bbex5wJNhc
x15GFeHHhirLZUDPOoCKo891g2eVczMgmqSwbgIrV5vA5oHp6mXFxjELbieshnvduhQtsTDWg60L
LPJGm+p7MnMPMvUuZVnXzwhvdxpV2CjdPvB5BlkErzumXGgPo6mrff8J0fsjyExizmNVL2XPTqbu
nLs6dfEc4nvbUK/zM+QM7UZJcTA0akZSusChGpNtEdkAjT81frh73gAZMKw/eVXgbXDX4jmk38H1
ViVx4K07MvoHIQy3zVdLBpz0ZXDDVIgCG8OZ93fejZmmya3fUlatz2OGIa+TGweHrNamsPjpHSPB
F740bu/vlJy2UzxIJnxYn2AMUckkrHPYRQYcWfNdOv54Kb5y2rlWZqtB7LC1ry6waXVXkNGVdTNk
4qVg5h70oN/qImaSVTNOzjIwhPR9vkgjeahtB84rGQ4GD+oDV9pxqIF92gzgi8Do1zbuEYxaVIFN
bfSAx+DFZDu50ZPgWhEjRP3kB0rxgSe0ZH4rwNETZFRmxPMAsbSPODcWGHTHh5h1lwuL8aDW2ggk
XG8jgDYyZZgvB3FjNOOJlDoEQ4wtDFzNTazcn6jHojK2pzQi7NrjnN6kmOP9kTGqVbuP5kBIonG5
DRDWOGjUyPc5rqSNnx0bjzbrKNTEZj4DP/r1fKuOdbpPxUOjp1drMtH7PUFmC/KfiEjsD/QzO+O0
8EinMF/NVgLULeQlDSZo+l7XLsh9Va/bqX0WpvxMpsp/pO8ghlngPZemvMGZirnWePfiIVyaqg6Q
1b4TJj3z0+dD1wGWEnBD9mvvPbgXB9KHAQ6qZNwauOVdDY4u2yEmQDSNw4CCuOdN6YuMeoYyIcY9
5RmnsOjVuocLhWeTohJrHHdJ1+6MoSlOmd4/U01J2aKjedvI+mpFz7HRy/PbbJB3zkymhTRTYU+H
IIkw6R7aiOhJBPE3EiRrE01y3hpSAmh4GwHgdD0VkonuiF0RN8cpcuernyB8UOTGu1QQlTV/rSUe
dPjBEWu9YFmP6vs0otoAi+M6k9cx7dQndvV42WJ4WQaTZoEPmo1RhNaKifqNAhAorUV0s6HDlkWx
EuomGz5tiE6SuCAjS3WlpH4tNXXxR/M4AVks7Ruidf2m1wBmIgU/TZABGBKNb3kHUmtKuBF8QOk1
xoEFckVwoPxja8DKu3SOANzoPCV2jKmLzmGETeFvRWHemxXGArIjUMTr4XkyDRBfeuZsFR0UmFJp
n33XKKLgYZXgpNBAl4jWZXWQ8rMO+vnnCsylqMUrNr5LJ4lsEuhJbslm6PuYSCbKJgOiiGhcLGY6
AsRh0tNwgKmjrKkDvZEB5R5xnU4nyy/I6GrxnTm/aSklMxtvHTheBtcm//uHe6RmtoRFsv/1hXqn
VSs35xvUeBBWrixuf33uBM7vRFL0aaz1VWm5T81QJxc1qvCxAvMYxXr/wka72tOW7uDCY8V2B8/c
ZXOrIxc4UJSRhix/lIfKYxajVFAv9GFFJ2lwtXusVhCXlj10lH05uE+eY9yUPjGnMejISUXTy4BL
yKs8ZzMETrwGRjitmubZEzwP4iHC1uUtEq+L1qKv3oQbP+Quph0zxrSfpf2d46dYLTH3aVZ1J9qc
sKb1RS3fsyxdKPdUbg2mfx/VMHIro0G1qA5Tj1FcOdQABROmvj4mdiTz5Dhk+kILbUq6ZHmLlZLR
w+S6B0qI7yezu6HLS6MsgWR4aCtwRpm7GL9bN9ZnBx/fjKN/sJZCopM/HeHEjdk9cTVFa9B/MaMr
t9xGTOcp9TN/0BjwwaOB2RbJAVOPSDTwocSgcshhVNxXUJX96q1rmVa17vChujq9Ddzqxx/wTnpp
/dW25daoyTqMOFjDKN+pikiCWfXtFdnvCrarYpyk6SdL02+qjBoCU4Wg6CZ+SEFu7zZOihPjofau
kwl1vJC+i6r+sWsbufCjou5t2YQRlrhcu09LnM+D+9mRvTp6iWadyzj+CJ0A+OWIrQr5bgmkHZ65
DpwLRx12JJuU3hAV4Gn16tYMsXQzOsan2V2cXLvj2E8tawe8eJgZMyL5gh8APqQvnt24ic6DFe+T
nmp7J8m/8AIXF5N4z6Lz+RI3TNkakJzFl0CpjskeN6ZAu0jcG6cq1Bab9n3QGHgd++bKpLEhEADu
iAt0Wmsg27U4IsBv4sLDZzwVN3SdMvLWTfJrA0z9joaehfCoBa4gkDUGFW1RqNwzuBJiHU7yATJn
Eyb2bedY3OeZN5/pJrQjIEiUrmHCk3aXAUzV34McLcWZR4k4Sjw7rw49JrVaGNmdaPRvDd8oD1wM
XA4B89zvD1VVmxTgTBNtDdnzRM9Jm7fuWRvIOFnKu6/Br7HF2doWcotXIPLZAo9RjjFu6emoc6bA
Hhg5abGUcYXTwS2uUQZgoUitcucntrd0VAla16KfqIyw9jr42qic2bt2cOL3TNtIETE+NqA8Ul3V
OmV6Ew/Ml1ySyRtmc/bG8b2XxG/FIXaEOACvPVWNz7hqDE5Tr4X09abLKIm8ZenFd2PobAPM/5ZK
y1u3jHZYjTElsy0kr2NmBxUZn0jqPhVE3Q3bTiIKc8SuDKqLUP4lqLVNWMDmz+EzzI6T78AdGzgI
QboC1coBp5MfBtyI2S5OCN7HNUjqCdABmJt8YYBK2EVN/5gD3AYrS3y2NMZwkymIn0m7l1kubqfM
e0JuII9JKGmpx9qxMIiU56mmrVQOagYRE1QDbURbnT0729RG35U+yrq0Stj2SscqIo9KkIXpGnfa
miZc/UfNhwuuF6K+umzs4ZACngrbk2J14ymcvclRgXzKcZlrhPZcfJxBXWzzOSWD9xrrxeBiN5Dh
SxEo985zxt1IhSDhD7qeAFTGDb/VoO4/I7YEbNA57AH345y6QvxqKKVlzNcG1HbjTMiEeavVzRv1
0QVpSVO444auKJ580UW6aH65iJZmgg6f8vfQjLNiOSFDUpElcm/0etg7XUDyZjC/6057w/F5FFNy
qTu4cCPBX9hzslxHvffjmVcuSkjFqVmQG2eSC8SU/Wy6mpo63Ef8XYs89J+GWZZgH3Oudfvd85Kb
uGBB6UDnpXH+bdT3CfqrjQQoBB0NMlpPmKkwYOAkc413xYmbB3UJ1568iq2RPWP3sG3N4gmf9dIu
xB7HxiLUUx56E22OaARPcJ38G8ntleV7GC8MJfQ1ncS8ZoInPnhinCikq0fjCNOTbRhNf60m8AH7
kArleEnS7jUUsObwzzNLLIEyae416O17VTvvWe3fGKV7b8bx2RHJg21nN56tSKuwEAblnv6aO1ur
wZ0brwkIb2YFzqWS8fMoBTVS5n2DVWzBxGLZRhCj6U3fT5nP4dRiyKtlD2haxCZVCvDSAghHNcZo
8NOFjjhzaDfDgNlH1N7kVvLg1f5VMO70JKE6CiY5c9CYmkCj9AqAL+G7ZyO34gpe6HV541d8AsiT
K7AnZ2WyKzXnG6yJ901SHgMQDrWdfIoQ+aPu1jSDQktSOFui6+AR2oIRWKMLQ2CYwP4NxR30aAvX
CzwOFrr2VpM0w0ZQbtKwORHj3UdUc3EubTJIFwwIWmM34aeRBzOidRoN/r21bEpBMIBmuQSnzs+g
wX8H4NXu9GJwl4MBXNgFbpqTjMm0c8953ac9qsQ7kPu4x+g1ydbUQK5sdmcr28c0Uxn5m+fgPka5
Z1VwdkZDX54hdYC34MIW00TldH4ThbMNvl/Hde8upxJ3TgL+nYtOV9jivE88RwNcYpddqzVt7MYA
2JIQKotiiMZiCNfSsMNlEVY8AE2HcwxONbLzMGCzvQlCeJ1oGr0GxaZuws+09U79MLkLkryX+ZXV
pYXxAf9tEpcc6zUCHjisybJhHofiUdDSlTKA62wL17NxCExgwpYiX28H4yp2fKZNNk5Bji2LKva3
VTt89lP54rFzcwGCrhXKxUJEFItU9BeV2XufExbs8fGsTWsp+m5kY6u+tK7faz1GA9lW06ovMmqA
5bgN0EP5fUiEFTWC3XJeaJTHIOKKx7opd0rPf/SufO7isVnRtvqku8bPFA3PuaAdlTMZoBrtU0bB
NRiMU5voH7Xrj6sB4u8ygtTt43unslM+Ux11LQ0I6rqrv2WF+14WGZRYJ2bA4vQbOyP/MSJuC5vC
KtLdW3+ML64xvHVO8u01aDm5JR6HDha51G8bRjL5RGIqzclMTs24dAYMombmbCorv3fKr57DBdx0
BqEYg6CWO/FGj8ezX073Fg1XC99+9TxD3kRqRzA6uyNbRjatA06fv0YNJjJba0fYyMmBXtSFP2c3
q9kzjCaXrRL6Y+3X0a3NLSWxnkn0+ZejYMjJ4dp49Be6n+4rZ7axEG/LY89Y5MALlxMXlA4yY5TG
T1iV2bkMQzz9dnRfwtx49IihlIFj32MpdR6N+pl6DDy8I8UXtszrR6IRK1bN8S6NZfWoW/jm3Ipw
f1DM+7kiOCSmeqWiT50jFQePvHhA0KfGpi+Rd8kfFRhbZEi3H+/W7sg4VQcNMbhq9u9PjzAOqb+p
W7EKXIxzwuzfc9NfijFdNgKwAO5jubQqW91xYjuZueI+a0ML9I+bvpI4oUdMxc9eYRTHiIQ9L1mT
vg74EiFe8GQbqRfFhEcA2FHuI1jqYxUINAUVgtHx6gshERi2Sf4a6wa99aOWbjp4869F7NymhGfu
hpzWBaNqjqBwIL3M/6pbwOMzw1w7xKE2PSuD0uIie81qVmmtIfogW5yTvS37VxmF96Jx9LtJi7OL
VZbmwoLY8mClNZ491S7xSjWnsLPlQz+Zu3Twi1PQhBX4Eb2mXym8A8V1r8mWbceI7zr08eF08r53
dP8YhuOub1na7Wq4hJpT35c1xxK7H4O1UQBAQub3T0KwDXAY3JkZVEzOiwSQKk54LRv2VxJXj91o
qCsPdzbBQn6EMavRr0/16mhcTJ28UKs0HQItGB6bONuXJt0pUU04gFTTbTDb6yZsBPGk9HXv9qDl
S22RKkc8GSaQnqwTDOFGL3yVhQVbeXZFBW4Ev6ni2A5YiUFnT2CZ9E6M1snzFfzSNEEOcWtCvEHx
Cd2Y+9TEVz2p/KmFBs694b5bDtwL/pkHp00Iklf2eYpCesGH+AD8NzrV2iRxAyxRlRFpAjqM4gmw
ECaAYZ100yHs/HvZtbRwxuUc91znJL7xipM1DNz0Xkh92GZku7PK/wHjClIogtXuu8VNqHEmza7U
5RI4FOwfwMC4Cz/NzBMdkyxYXkegWBK9JZxDC6oMrDVSzAPqb3Ue9K4lsEPkcCA8ltT1hbA8RGjl
ruuXPMek4TaTg15LTV7RHoC4U9rlV3cWJinNIo1iqO6ti8CMuVEXnocWCIftZhtjTMZlkxB+cGpr
rwLt22+X5BYoWklT9JGMJlFY/8tYB/OqiEvqDHyAvlI5Nrb0hfmmynZuKZ+HgGY0K4pWcaLr3MDj
njKuB8u0gxVd27T+0T28oLmo3QcJkqlpuDknaPeurpwnPDcXzew1cP5NSi1mAUjWGGbh09vig3xj
H/wa1VP/0KXdDd1bb0HVy30LNAJ6FnkaxQPUYEe2JOZOCwZd35O6T+Zdk09ftu0b4QblqKfCSmfu
awAgGAzvBjYYOaeBUQIkDpom+0QjGke/UO124EgEU+RE4ktwc6c5AL3jfiENb1fxdIBIKlj5UM8L
tpphzwoTz254ngM4C4VK/H1dIIgilHNYAb2lwnHVVLS1Rn58NjMP+y6XLu6CCv62HqloY6n2QXN/
WuuYhY7a/fpn8phwJZjYpd9m9m5gKz576Iz80OD3nhl9VrDtjeZGwAuwIi/e5YnZHaaCwMOiCYdl
aoQJuk4MwKL0DvDcxzUKMPMiVaFz+uVcUioOzN/Mgza/aTIesyZWB81gpEUnTH6orTg/5PO/+fu7
GvODBJjrqksc7HdcEFpTBlunH+mR7E5NnwLDrCKoexStMhbhdtlJduvMt0kA5MWFbWLLiAiGVwTE
+D3lGthhXaV/sKovdN9u8UQ0O13HnR594W8By55k5cUDDb1Is9kK4bcfXQL2smvsJ1JR990E42gy
GkZJFGYs9LkxTOlpvh3b+jWbaRQVEDHgtcRPV4IGrU0aaVvKEHmWNmSBaJaVOH3GPbOdZtHWI5hy
KelsgECE9/ImrL+E4TzayJI+gcyAR5tVDdWaffCjirPvVAIo0abxvVFms8ZwfW2BCSxEVtMWpHN4
GHBZ96C7OXTiAsUiCwsDU8faa4kCOwPb1l7rT2pSxyqi/x1iT+pFz41Hqk0K46cT6blDHl44fvJt
xc2upC0JbliOS1CbfZddt7M7nd5fsLgLTlkKhKp8gMBEC98oz3ErOigjYs9kBgA1kIidmtvL88Ew
Nkk5jguujGzdB7RIs35uaz96mHQrOk2jBgufqC0FV8YilcwASnP4bme7MasRHcdqW9ohUSo3fs/H
6IFm7qM1CXGEhrSIWjO6MauNr1BAG0oC66HR2DMAZO9sQi25X9hLsHXmxsSNifzVEaHorLXRQmqU
ZUpKcIThdoHf5l0H5oyToRTUQSBb1bw7tii4xLKtmeR4Kxe101qGXs8VjqVqwdRxLyO5i2VBv3pq
pBsBLerOYZ1jEsBZvbU2lcSraqfOd9bdhb2WbsO8qjYk7pnrlxunrB5BgIgNhheFVV6MmzS1uqOH
YwN823To2WIVWkIWPQyu+lwfXgeMP2PEbmivrKktRTj5hDelBBAGvXphJvOYXgQaA9t7UM6vduTc
qdgnK2ImV4tRvf1meecuoBK4orEDXc1ZenGSPXPtqzR9MSijWyHXJcvez8cL1Cq7WGY58Luw96JF
Elnt1q6ISfkgrJygX/tTS9drXNiHuaoxxmW+TknPen1cUdgdZDDtinQXtNqbV/EwbzK0IZvGECox
y4Qe+IbueCnuX4kkU3oYM1AhbLBMMHNlWb5z4+xUhZ2x5vlVr5zcKFdmSSA5DaNHj5MvyABmLdiC
0T0FQBDOMT+EcE8OXRMHPfa2QH30GXDGs+zXxxrSM4e4noZ9JW6KSbEh/fWhav74rz+FdYLy1Xu3
sUS6+fVxLe+ywz/fZVFjoooGQ2AjzQ5F6lI39OuPvz6xNLQSBd3qV5DEoML8+j+//zEjMuuAqtzG
ecJrHEReesh7Iz38+hOP63c8Vjd27uvbXEznQJtLViY5UBHQpOcm6RGlyVnrCD0bzD9zDzc1EsT8
NloPHYUGnKNhQXGhDMrfZpX24fQWe35rZCjUJNfOSbul7th3rZZvksK7TaUcN5XP5gRh8rsATlS2
TcytNMfKGkmkITP5VgJox7o73svwVtoG/cY4kDmV036ms21kGcMZZXCrdKbdUlVIoUhbGi8J5gY6
rvTvgg3gwm+ccK0p41tQBY/bncwXHUH7gj0lF+Ct2bv1qSfPR8ClWQxkkTYd2V01ldo+jTAWY+BH
lx4pO4wHCF9wTHuZYFtkNx6jnzB/nQ3e5reT0UEgJletRErzRqgV4aOI9b3mle8Kvx9HPW81ITAp
mfRHVvRb0QYl69JE+InOzDypjiqYm8JL78QpWrL1oIyYyxbtxG5JYofsadi1MdVj7whyh0BoUIMH
Aqn5pXS92lDImrNtOo7N8IkhaN4CZh8Ux/PtSv0urFyKINPOWlXFcxwboNLMOd/ttWsfws8Wj82D
qkFXgyuQq9jDm10NCqoQfUJhH5B9AisihzXQQoSi+bItxPD3a5evdUjT0g3L5f/7pT5fxP+8wifl
E6vVkSzmS1rUNdf/rwv71xvN7Ly5U85kqzZBa6uN8ZpKfWdE+gwASHboHFAbxpKWccPCs1uHqzCl
160eufdGj2MSgLfy7JvmnsKC6dQlREZJYNVwdGhBY1XCf4qwYunTpvCineHy8HJy6nschJ2LjBsE
LAQKskiTXEht/DJSuzsP0mI41JU/dfmVEg1Yprgd8UtQneFzqh8pUzJ5qFLowrk2nDlQhflkT3ZG
IdH/4Og8lhtHtiD6RYhAwRa29EaiPCVxg2g5eFOwBXz9HMzmxbyZjm41CVM3b+ZJS+7yUnyrtgQA
7KtvHTsrZWESwK5BU9zEtTgm033PomndFO1z15O86XJC4BYVzPBXxmthYZzXOR/3NOJVzaCbkMpt
UQoocF7nan40fBAgrUl3Vpt0z+7w2KdfiH1gz43eYbV1cEbhsMgYMKQ2/THnYbwJ7VquolsclPTq
1IG/Mfv8rofFuxbtSD7zMvlNvI3inLJu5+AXnHq4o15GIEWnkIXYjvhLBq4nvvo2OCqihsXeaYbF
GcO6NgjsN6PMCe3H4CBNLNIrKjqrI/6rdUfH3SYSojgwPf1v+GDxBdtRZf2O2iTiRSK8FtGx2Fse
CJ4qoFbboG2RynKP/IkzmAKbBXqkyScSMySjCTKiBeUvhCtSmlN65dksT23FttfXvBOHnBQxXIAS
uXdnq8JdA5Wiq4xKyom853qeIS+ZcfWVWspne5NYLG1IAkbUWWSkPrcACHdF7HtHfbTo+4rkpPlY
a83KfwCiiCiRDqleKZihVVHba9bEA02AEdenAwDezqyDn9BCoqdy6db56caQzW6UfiTAe3azd2Pu
I+1eb+ToBuwuwivShtrF/0d9XRzIFRfCzq7jNwDri0hA1UveZenOjuHk1w5sUnfsd4K+rCx6ddxo
pOpqvDN64rZBBWtuDB2+TPhuu9TkCV7ZyWEoaXOmQhTDMyWGU0LCKO/Frx9/2r0Af2DK5piW8d/M
bJCA6iWbll1r6ZfnidkzhPywT8Iw2wxOAD9fFzE4LnbXszN/ssvIH0sc1kUtC8jKgEXcujvXXTwe
c3SMYgh/XVnwVYpnp7ZedTyxvUKp6TwBaknMLAb5fqWL7sj99ur7aLE5uPmW00ER5s/EVuc97jeq
CideEK3a8+TzmSXZruZJZO+LHvdyWIoC7ISFhMuZbWVUIawNrlXTQ/Ou5xdeigxKZOvBPwQ++5SH
0bDuiBTLI611yCnUy6FRB1eJI8IeuScboGItPvm6gmhZQhUMA9guXNm7yO/IBkdgKrrcIorKWYMD
E3DTSmxl8ZI6pPTaBKe2PSH4q4rPzbJ/ORicDeaq1ajiC2FoMMcJ6Aqno8rXrO9mXmqWggNKMY3Y
tUEGAY/+E3fCsRdZS9RAV+7B4M/SMJqeZ8EDrtW4OBznPoZkgXTvcUO2FrC/UP5V5keaGtETZ+Ct
tmxYRw4nMxFwP+Rx6q0hBrbbGAZZRjkJ116KhYpbpFEwzXzHpv4mG+i+TCD5gl2fVoY7TGc3IDsn
E/0ZOLnPJUCk09cUZuqO6FQztx6rgpGqn5p+j5w1FobSVZ2RC1VYk8gBfjnYFpX5j+7z7ZTVb0EE
ZGuWIS0dKCmEBJC1YwnTN55eJsKPdYM46SZec+BBaO9SiuG3Ld4nWivUmu7hapPzLJFuu4EMDdFg
Gpb4BV8p8f+YoHtyNgGYHnQaQesJSnyTIbs9ry5WOgT1Cg4Ui1VdbrqZ/mwE/IMn3Z9MbNmf3Us/
/E4bv9zmJlZRGfy2FVx308KaFTZntwWXgNTVbjtXnTPIAfAq2AqA6t0OA40QmgYuKJJk1DR2scRk
kM0RN2MJw5PVBF8i87yTQO/OsmeMr0gygvagRa6Ym08HR47VB18RQYEwIU3KmkhgeSP5Hy+zRJjU
51Ga62nptoAHxeIKWCbYmY/ITxfvaoxmENb7tqObAnbSWhFn4Y6yjHXieT7rcGLxo4+SPnr/GsDd
Z4v7xACEvM95Otq815HU7gqYbMchiPetmgWqUCGRzTGcZ5hivMbud0HOB9rMdG1PvOI7lnmCcRnY
YMAbEoUIWhYCGaykjn13ixGPpUc6HDvp/FnLeUS728LhPT+Ii4SsCGmkSffO8uu5Dk8UemzwPAjA
4MNNOMnjYBkb30veOu42SFAtheiU3G4dD5dZauKeEKxm10I5KemVXrNHMOGIOuKlpttlxQW4s/P5
ae5wdzWEIQ9DU8o9d+troYezWHq8o8khhFOeY6q57RpKFsveljQ1h35LATqQ2UAqERsri78UJoD9
aqvA2McV6HSHuYYVEQtqHT9PcN0y+pi2QKN44IJhTAaisYrmxLx2xRW24zstWAXx4JQGRk/cddOI
fhYVH72ZiDsMaQ89VSc7fiM6nPPwrRlLLCr0ZyVzdIf0nm+NnqD5YqLsPTbVIzjr2aejkHU9W+mo
4J8aKEd98q7rCuugBLZi0iM+lntapDKq86AFkqqlhXMqN2bbRMtSEb9zVwTQwAEzj+n41A3FQUR4
Q2Z6rvrgf9vPnSKZsEldXiAwwlK7eNMQJnyRf7kOqpChKnSt6L1fQtOOT8ymdxyeTV7+w2EmfR6y
7n9QSrlpZChXljSurRh8QoaB2BY+2Hd7Ik5rnJuMqGTIi65OXps0G6EyFEcRp68jQM2m5CHxNjgy
37o41rh2pKLIlhpT/iyPV2hbOrxWueFgqNCxwlEpDpw30iobDmCUh0UFeSq3uwiVo6QIh8GhKl9s
v/uovNd2CL+KrO8PjQ3BQ+EkRRPqkKtOcbsh0czTRWxZjsxOftWNOZxtKzxOPsHfcLSYN6cl+YuD
KJ9Z2Vbw0Ry3PVh2Nx7LNsHv5sYBm6Vp11es5tBcfkyn3+Sj0g/VaC3c/1EiUMZLg0H3k7mko2ZZ
n+3c8taN111qSi42CjF8YnO0TpX1WAyjuU4kXiKif/fw1wOH1qsok4wj9d5q3BTMreJWGyQVUDwM
cXrld4kWYJ89jjH0zLwwwe5YHzzVhYwuSrOJNFlLmcVvSH/1Cefg8ibEGdFmEk+DEcCmEJGBBqt8
SOrdqVEh313CIFq+etRJbn2yXfyP8WAgO6OHRy6ffXMQ8fwU5h1bcYO8i4/LkcqHARazB5ACFt9e
NBqTY+Jk5Iuw6sZUIawEvGO9uF9t+tpAjouxF5t8jncywJ4sKrqdeIaTkBWA4yK65I3qRYOtyU2W
/135NKR0m/b+ld/R2YTwgBxIoWvlAT1Ecy+OWjO60sL02hTGSyKXJcOuWgjBTdexBF3EmBElG/Pj
tmvaBTXRybXqQLSp/MkY6cE1nA9oKCedBn+kcm9dXEJBxFTh6ZsfZA9uzYsKEfi166MfuAtIKJhm
zGj8UHEAWK83EUBycMvAk6iuaCaepLJjA4klZtdk6YXDYbXD84Dg7x+DXN9bqTro6TyTQoSbwmTD
8fRQDwW0P+fPbJYvKXeHgyrBKdd4WOgBrDksWly1sJQ85JawwFVuY90J1F8TjLw6RvUlYv3lqWCf
mVN/8s34U2PP406n98zAb9Cgk1LMpOItv93B8/PX0ptooJjMMzvGYS9inqoJZQpDu607zjlRYNM5
ni7P74ZOyfElbqFn41B0wn+dxgjJoGZtvTZ+pUHXAAIKXmEIcKE5fXpvWO0/hOg1O6c/bwrFsZXo
PK9s9SAhzN8yHDey6V+Z5KBMD4CMbFjXTJu7Mu5ueF35CyYJ6mvdAByDjQAo5Ied1mXMLEBNA0po
fYjs8F9fgc2YKKkHuUhHczZVuLIlH1vzzrxPX3zNW5vKA2wg3imfJL51xcYiPTR+c7CtYMcfRTtw
gO9hCLuTckW9dr0aGU4dsjq5cbWYx7JWPrc1pg5Aowuh4WW5UIxkeoxlTqF8jK5moeFpsfGn4Q1s
JGY39vvzHF69AldoCL+t9y9qBKTWZ/mrWbPbaBTnl6Ci/SpdPMtoqi0KrB3zL3RNJEZaLCkpEuFC
XbYj6Q06X7BuwR5w0t3rhENY5/PzYDj7pZXV7vRnZbI5s2tGLWmSCVh5fnA/LgcPzpS8jv8KgaDX
SdY+OPTu8LgfTMloMNv5CcPbsQMByTJMblRTP09Bd5ja+Lj8x2QAZWe8JbpCEA2LF8Bmf/ZkkOmP
1QYRu1xF5tJd5SxL5H7tqHbaN5oXo2PR0szLMRgqgD5sPEO67ko6BpCDf82AaHwWq8dJVczZzmMa
xV99n/t87SnmcEqXIysd1p0j7sENFDtfRc+Z8+FGSKahfgE3/l0qwHoJDOPVOEVvJe6oQGcfhNc4
p8fZHpQVLEbQHdM8/M71/FF0Ot6qNpJ7Tnk4HZEuI8XeGSTtVlrniRXs3hqKm9TtyY9tZ9WG9bEg
BYXBSXHSAb5l1f5V2hTA8gz/TaCaEQP+Wh5Zc9GccBPuqbRglKE1HbJjq2r2gouaNPXGb9ppfNTm
U8dKa50b1iHMPQ4PJWVuloQc5Um07OzNGyFjJdWPJFS/dkaEpKL3mUyH77rMt1avH7jhLtbwzBTA
l9sIB1nd+Y5k/dgI2WzbqLj0NCM4gpMX9e1YJ2Lz214OwtLijAKAzJ6+Uw2zXrn9SxeQSEnA7gYp
L2TfoPeCdspVHCBP5IzWY/Uu5pmewF6+DnAqmixgoF2OlsbwWIb6EjO4pzFDKxuFht/AUTzK0+cx
GXcibPf4X7rQeWgmSvdofMErEGGUK8NbbFU3dBz8kvVivajHneURgJia/hrSe2T2BZtoEZ8gdJeG
BVISqioLBriuyC/QHJrvwJw+MvKX684LX5brxOnZnDPdbCAkUiCTmnS0EFmuhf1A7y0WlJa7BozW
zi85MtkAlmQ2Flv+4hkzSgncygaXbzjb5QaZvZR2eEc8TTBOYTXT+UbfyGSFP/MQMpv1hAQInuNp
BaAplwn7wmxwl8TO3lbuHtcARYhyfoHjU2zZw256PGKJ3PUZkPt84pnplWxbQ2eTdRrOKCU8ULPF
BYV25ARWHhLffiHUfaZPA1pu/FriNGx1dcSUgMLNzy3jYB+bxj0rTeiDonoTBTpOBYA9irDNTXhF
uffRBYvqJ7a6Y5FTOcU7PfH8F1+r+2DyqTINSHq2K9fT7sqnsYqmj+5IJ9fOHdhOu/D3bTvGBtsw
/ucYmV3GZwjgzwUr6Qo+ZOxSWxHq5miX5VHUzp0/F2e8h5cE4BXsJMjkiQD4lXGeAqC4Xx6ewire
//8QGzAv66qa7+CVbOmaPNcjp96y6nZ+BlNyCg8yUpdMzdfSt5/CdHwZS8xFmd5JCIirpBBLWSR/
jJfdyqC68eEfOstjYUozYggfAwB8+G3l2UnCL5tlfvJISO18FwgnTzp4CHof+4fWoQS5nG746Jd9
2mPhdzB/4vVYYUKqtkkkL6TLvg3/vsht2sYyyneL+pDnzYkGHihPk4koHZkI5vV5+UYsp8BU1vFa
XZYuCdzEGvcY4O1uF1VQ99vxGkzlD7fd0TfiLSGva1BMv2nIFSsUhOjcBTnqfdKrwSU35NcoTXFG
q/AyoyrY2vicPHsxlZgPlQwe0olkTZbZd71dPNe5vtouXzXw72Pms5CbKSdfyzB4hL1CYqwUJ3Bu
h6APrn31N6XsTRkH0UV4pzC4cJ/AOFx24aU53FnLy8qDSAH5uVwBv35hJfxV5uk28fmbzIgyroI7
n4s3UnuwVYbx2QV2v/bw4S9cvMOIRrAebR7S8+z/s3uOhZZ1E1kPX64cP3wJfI211i3BqhIo745R
8F2U4iNVv7QYelvoX7S/s6qmPPziVPWBFiCCLEBsRZUFDxN4VOLfcOImP8NEQWzDSVS1NX2/5Fzr
PyYCe4jvHyWo/PVgYUPt3qt5+jW1okoj/+EeRe3ltgBdhLYQuk89CZqiNaJ9N1JSyokuGaczMbRj
HnkbFdivZQDf3Dq55kKgMTndsquZ6z88JG+eM7i0TkNky7VmhdsZdKgZT6rslmLZjOe+t3Hq6p8L
8DiZeKOJ+EaXirNVa0kKfRJKYYG676b6oSQ+dJxMn0urlvemt6sNzl1tO51TV5CSoHnECzuDVHxw
bUo+Vk2P0eQDkZA5beofOhK8mvP4mJEvDYT1GHfRTwFebMKGG9hBiM83fZjGhZOnVyMBm00blozZ
dFX0WfzlpO6x1uQPKc7EQQYosB/RnMLJ2HQSOFygbmyIT20oOMWbH13KAtKZsitqB8bZjMeCNZAR
A1DTbkfvYlnDpUwR1sKRA73Fytk8cXBoVzCo6sNE2aXvq7dGDc1x4MnBFuLYj+XNEZi5R7p3V65v
XQ0JX7sw2eD2mSDA0XtvA8uqIIIk6ME0Wgmzv2s4IuQeygBS0LtHwUFOnQsgo/Qh8Y03GSA/0qWH
ivfnAzAFqDQj7bj3Q+08Ft4iRkT8VGUuWVTkr3iSHksv5ggY4nJNdqndU1N355CKveTz8FDyys2J
9tZB9DVk3mtni+ucFRB3+Ym7HkR1wz9J7FUcUu1LSiYrSKxzN0l37Ws2awkCD8nBaufh26wUem8u
Euq2fcjLJKdohDeVv7X7S5xg2m0QJhUaRzMhd0qQsuua+Sqwmm7LpPgc+Xw+aJo3E9L8anb7D6ad
Q+wl8TrpGURmRWQOOzgTtvbKY8dyIhO3gk3O1g26F+F222nItjPo29XgW0QDvSvujKPVNfAa5/FW
TVV1pluwqtsPWL84taxtNFjPdlo++SRCsdA5rMKnN7ssPvvKebF7kwKh5Mp5gCLbrr8WXCyrOH6h
KOWh8/JTlZh3IWZszQdpOvZd6bQf7pBSjKTZz6ofgO8fywmmSTo8c3oAMukO70uWI1w+YwfnEg5C
51OU7tUb41ttB5tsqM+1OxvbSBfHPu3u6mF8T6aCL1uKpXLJPWRu9E+69yyWeKgQ8fFF+VXVyYeM
jWmnUIKSGpmK+W9vOP4Dah9jeKDY/IqXSFYbYTB+urSGjOILdzXpvfsCs2YRTw8EF3H3D0a7Hzpz
jymGGxb+Hg6ftV3nL3Y1PoghxBWCwum7tJboKMWG7h9tPZ7HprgVxbazDGAo+ttPWbrCBOsjbKsC
uvAw7ptiwZlRDu/Z3jbpux+zmq9e7z1Kr3ss8uYmh+7Rp0bT93y5xaSFodeaDmFGLj/gmIcNI1Jv
ZQ4KTAvjnq+X85tJsyU64Z5FMbFp5IZclty7giw9JhxWEOoL7fFku+YV+ZVWPdwuZCR7Ih9ksda3
YJzUBsbsZ+Ub3i6s0geSoAg8gfOOllESMkJuNrGb134Bnh99oEQoUflLxrklgQk85BkaDH+UkaLI
uJoTKaGsR86svC7FRzia08ajJywMASW3qtyVLuY0Qmd05N7boMbcGQOc1yRvRsdkoZoJiyraZsHl
4RrzzrCgb+mW6FGFVCaN7JG1wE+LvIPTipBCHLxoi/g3Vj6GlLy/mE96quFyGA2hWvx9CrJzIsNn
rzWss4kwuTKGeMOndIkRH2vVYaAyiIxxFoPqEJwG3tR1du1dmgGIrKwUtAZwOTQ1xzBgy0qhdPBr
EfRyQEOcExIYts0sXnVSPuUARmNoHMhYsMqqkoRnBXtHs6Jb3jip025ir7za9mwdHMj/q0Qal6gK
6pVzpbKrPISj/VpgiSSZ29wUE2w6deoYUAZHZda7b3YPHvxbRzKmxS2JwXSw3RVOjxBZP7tzrIy9
OtyduT6IvrtlNXxe6sB4z4EoWU+yYuPQ6X+SHWuUAUF3OnXnieKPV+8+HAH5sEa/t2v9iAp7yQae
RcQMb82Mf9puDTp4pvUwo6uZ3sTMVkBKbLDu6g92x+Tm5uk6ij1YKixgqsWCrobHWc4cD5gVUQWw
a62sfgNZzLXM01SrQ2kbn9zRPJZxxteNdZcgpablALVpIo5e6ROYsl3buC/zJN6KLN4k2bxEViT+
h5ZEJ81mCD805xVe8IbD5t4sm+cxw9zqrJchepDG+9CxqHSX9xH2dhRKaiVSL2LV7NjnMSt3xAAe
OKfy7noPelsfEqM4lkhQ3AjULmcPbWxfebYziPVL185w9vvk2Boxem17ZxsJi1xQ9b3nX5W1lO1N
0x01RPvl6p2Mfhv07Frwn0EIsseHzqf3rUzU0VJ6I3OC8qVzcnw6WO2aiF5Twzsth5+YmIzLNhq+
rWecKtr+CF6xx1xgnyWPunWc9qeR/H2FZbmBHAlbD6tVHk9cU5P1yV36O6eqI1lI0UMBgMiYk9+g
IL8f2Y2B+gc2tyq/m5ZvcSZuW/fGcDY6toeGRUk3rUxvnhqvvYohPAekMHTPmqUlYsABvXkTAU6y
RLBZSULVYP/6l6vo0QYSsPFS415mVOsWMPtck9ArFLm4/td66s6QzQOuroesgilMd9bEIE3kOTLZ
7qA4XkO/Pnsif7M0b+gQGaEaoYFhA4kmsY1F9uY7832TcGooBiPZFgLvSUHskLf0NOfd1sThxE7o
oeLZRQideTgd3+qsPxvG9GhhDCbs+9XV5cGofWtLOf07rbSUheHh8Oc3+tBiBjoWOT4WPE/JEYaS
vITe8DHMVAWb7mWq05/ApdDbxxC9DtzwAKEvP6iZ6q3uyZcV9eb53vRrTKYOGwcdvlf0oarQ2LN/
X9G5UvGVdlTCEHjs2MvgdZjpBOI5AgjimElEfyNO/oamu7WOib5F2itw9AiG0OBsbWNICJXgmOO9
9Fa0aYP4PkqYg8x53BW+f4n97EHkww78Gjldi/s2r081YYBJQI2fWwO/K0mXJUVscLZsJgYUHD1o
PPY9bUjwYCtsZiOz7yDhD+KbZgS68zruLAXG2I+GDZdcsLZ5lu08BkMZ5Ue7J9CtCVYT9HFD/7HP
gs+Uo9wKXNl5wv5O1fGhMrDUaLNf6xA4odPWNMp5j2ZWfVrzYK3ZxyLVeFV78KuZJCPhSdQM8UVh
jLGp/EUnZFzdSTN+dnKz3Atd5bsBcTon8XHAnbSr5/6U/3CjPRcmV0iDd3Zthekb+ot5tNIfibcJ
6dPlOy6mnL8GYNR5iI5xHZ3JcnCszfIPzCbBypcAw5IxFQfI8zuRV9GKRRYM9r7EsT386QAjsoXT
DefcZxwb/h2g+HTQw2FM8nJDcNqxTUzAatvEvMdSl10u6Qo0bMpOVu6c1/DY9NlIuMIS28XnNcxn
ENNEOceQvMUDLUybZizQVkbeuXklElrb8HyJyfpwhlJuJPOttpa3Wxfv5lQsnVM2zxuPhytne5Hi
7a+rt3osT9F08qu631akeXKznQ6Gl8F7S3lv134DUtpAPKLkbzQ8zOtOlBAMK3mCfcedJR5xEr5i
8oo32RLV7Ss+G9c6BON433DFlIb9adjmY+p1cIBAeiQRO7y8CaCJezT/GfmX52BtypXvb4iKu9U5
KHkmMvgHe1zFnzQTXk3aOwaTaZEEF6pK6N9boyCgyIRoDTERT6pOKoqyBjmC+MKYuAvZ3uz0WvcJ
uSsr+YmjbM9oyU1CU/a6tuXONlGoLI2d3pTZTUtsD2QRN5SYqLs8LY953bzGmFKG4DUoqBkfnbLl
cwQy5iS0bREVoxN1zeZnO3PIx1ujbuy77nKBpkdP2LKJZTmgyHeuB6GfQ5sFRNHZXzry4pMOXsu5
SXahCMEzTFT+JeN5wtmGZsbIZjYBMzWnr0WzHqDmAFhqtr2VwSenB3RQ/D+C93AbyjR+BDT7qHrT
fDGDsQeQ0ZjrukdYduwZ6w7r+3tSztvatildYx5fwNDGZzcTKrfTvLxv/EQ+SxW/ckjgaUsP+wP1
lbDkHYveoXagpMB8oFxlI2P4tmGSDXeFVe0bilU3Idc93Zdf5Wj1xBpEt5ld3zyNV9cN+s8G5Oox
K6IGhiwaql0VN7vs7/1gUq9EPZxzNGJHDUYvvxmMpX6EM7wpdXuc8rG5xD1voKLR8pO5KFo3vWPd
D6zj9lguSCl57get0eNtDFIShRVg5RnS2tmzaLp0Zfmawzu+4SYZNrITxml2q/otDMxjN6td2lvV
tSOeQOyCH3HKY1gNfIoFViKJRecGChMWLuLP/v9PMjNvjgXrRoBbORZmMa2TUZ6UR0NDkVtnDRzy
FbexcS5MNB5fj/U1cqlrSDq1wtM1XyavZcWrlb2xbX1RAatV/BGYK43PxvRSmG3h01Sj8QUF8/Ok
j3J6gqcQkAaHG4gND4HeYN0FkBeNRTzB098U44NHe93KzXpirT3uESf56FsvPeg5ou0Su5sbjKtZ
e/fl4uru/Pi5nbQ6IfAhKCoHLRqke8JqpMHotobo9RFQhmUFuCKa9DZEBTWonb5xljo2WApSbo+U
eCVhWga9Od47sf02BZRqsoB4SrNi5XKoOoXlfEGaNya3QSwIPoHy7BQZUc427APBAZId4u/JPiDm
il9pOXPT4CY146ccRPhKRgJZYaweAysFD1OT7zGwfQbevyH1XjicQaFc/gWp+JxQhbtkzaA7MxMx
x+GjwVOBCaZstrb+1omQfAwDPQLz/Di3HEEnNi44BUjJhzSphh+tSzO1lOGj6CGAp6Z4kA7NIgPW
00lQ40fx6WNJmQhvEYgG3AOrZUnaJZCezPeU7q95oYTHKP8WCRHQqZwiWHEiRuaCyFzmPQWeV+wC
+zklIc89GTCq7nVqbBODb8Vq8Ne5Nhdekv25SEIttiAgn+NPQj6+WjDbmCypsbIRbr3a3foGL/e6
zraEUTxew0BbtDUiMASFs/E6OOtthDG8z9KNTAK18Sb0yWbigIKKtaJcgZajiDU1+x2GKd1vM0lw
0K0RKRNOoKJMD1b55ZV6OGHN1KsQ3YbdKHOOU98rQ1/Y+7Ett38hdhNvLa/CYGqkG3Xaeb19sMv2
I2w5bRTa3Fq1iUFPmjjytYNf+gnDmLOxetfaK4ZNbJWE47C65CX+HBBqGIKJj/vdzrRgOYwhd4ir
dl2U/KC5JjzrMUy5VXPMUiIfXo4zUrfpFbHkI1TTI1kLFt3cwd34aruIdbZ+MYCyz2Z5KKRzpSqJ
cipdbj1x9Y3qd54HY213/Y6/WxVapDUs995qNHlTGlsn/DNtVzkrP9iZVffVkDk61MJ/widuH8Vd
2YrXIeOhjhvoiv0uj9RTCe/hMRvUkRcWfgkUfhX9UW35LRM+SWtoCdmOjzkx3Yhz9BYSAgMzlK4M
Ic3CPRRDk0DyWIIXZvTMT6WwdWp3frU7TGD+CGbTVnD42xYQKOOjl2CxaxNyGEygVUZcidf5gbv/
t0TotpFn2QZdykC95ux+2VXVLTUbDsb5tHvGvMg30DUh7sz2xWgD+Dm4ALr/qUgZkYPUo9awiS9h
rNzN3APF5dRYtOlbNkiSOjDSjk19tLRbXdDWnCws1jxsnoyKE5yM28/cEAenaX9KJ31xsXsvpl1E
hzr9grxzN8yHEO47+P5V2ZsBZjr3KYwoSkAx49Wefw5EtNdtxfMPFElcw0xbnJaeAU3HzgafEPzf
mCPHdY25i3sSWiEObmfi+ASGkghfE3z3hD8inQtaNvwfO3DXVRt2K5PltdPjtEufJO+Hlc09LcGb
Lj7LBdJqsA5LIyCz4W1+ox3zX2urc40JYhXnuIqMepvoGNdgeYyHKATuN0bL/pai0w7XrFLuGksN
pQZWfXU851r0FuH96Be5i/Yp/YKSSgJuFndiIJmDx5hHu+pXrU0QHZ0zR0xftY3JMvJvsgBSJSHR
FtZaNUQ71mTlT4e+4rrppu+U3rZJKUCnv4B34NxoI6Gkln7wiMa59j1+Uhi6wbKtrSRLCCwkLoTW
CSvROms+k0I2e5mGr2EQnPQYfkzSfhot8erO4ylpteZW5QJM23ca60j7puqHnSzjY0uNXL0dJ+j+
7CPgzFrMSwZNnlX9PVRcXsO0pfCT/hRSmJK27mIMoKr35S82P54IzvySTjh7M8s82xBj8AMZhNjA
4VQFAbum+IipS98Ld/52ht7D/w6k0PP/+bc+5RnaV+49PvtvGV8KSgH56NS44npQH0Okkk098XAy
1aEwAiKSATLDoDlKDxWOPhav/txexjG7L9tuyxaL4JHCezf3JHJZYSE9hxtzvNdqSdRK2FQ6I4Bg
L+7JbORXNzRL7Jq5vLXDPfn9P8PRn5GxA7Zx4j+d4kDtLbeBpOWa1jod9VOS4J2eolvgMTumWyB9
/BkwpMBjZC+OqP0DXUQfvMPuOewc0rQcieDiIG2YeCz73xgBNqKHucbcjnMkKPHHppC0ahuTYBpi
u0R2XjXx1Bzhsd2xW7wjwb0F7UHn6BiD5cAkoJL8AzOE2PADU+o4HyWuKoOfywzt5wqZco1R6YBY
+4s4T6XOxD2XUXFkvxiAGZG7U7KsRXfvZAbbI1L87YyBfqroP6zes75cF0Y57pzYf7I7Fn8wNJAf
mvyg2ePtR7d7Kf8PKmVkEGgpKlzOPlNGvXKuWT5S/fcGLeW9rZuG3oeeNyfW8GhgOB8cZCEOiNsx
rd4obHtO5+KV7craHos9U3bHiv+jnDhcdRYvUxk2+MftX4hqZOEq2BACShoQaaABxoghgTR6c0wk
+Ieh2EuTnXAbjxsz9EhxQAiAe2MesWkfOYzgZHnMZkYUmVYPivsxg6LExvDSe3pY63+Tb16HpCWt
ANHv0kzt2R38+YHA2DWcy3+m33xlFg94mlmNI69+iM67pgkewmK663gnEufSFz7dg9f1L4mIz3iP
id4xM9uOdW1z0hr5d9DsXDJloG6x5go+ldQ3ELTrhyouvU1elOFmnIm368ZnnG35YNoW2Z6y0TC/
+ZiVw7E9RBmLJq89JpPOMb3Eb3PiPXGkWTKkMIU+grQOIW3qdisALmnKaDa9SE7pAEx1bo8N8osj
ya1SJLqoAPxu47QvwJsl7si80J6UoCLXi/BgKlabvbx2bv3FLPZYx4TulsjLlv6nTY0am1b5cPuP
pDNZbtzYgugXVQRQmLccRYoUSVFTa4PQ0A2ggMI8f/078Ns43GFblkQSdetm5klQSiyUlwoXd955
1G7sHXN6yCmAq3uc2/QNiA0R0nzFOPNWU6veBzX5cnwmCkmPk5a6Yzv/NQv/ngfsFyfCGRMz1BpX
VcvIQFnH/Bjh6yxb+w2r36u37GPyRv6Y2GRllvw2jACt314tX10wZO8LVzMkY/BEWj6RH7oXRBA7
+uodK7q5FhYrQ3LUJ8V0hsT3NGc4mlIlqRb09q7JCBpMYAOJjm49/1HM6mT08sPX/Fu9fcXa562K
bDj0klAxPtMNsbXnSQ7fld3eCxYUQ8M+I8j45FsA46IxfIFaxrzCu6PB6DQxyzUi3AoxM6vPS12b
bI5J6P5A8LmkGT51f8LAAfOhtHvO+nI7zxU+k+IWeMSjBsmstYwpvcV6NoyYRTxHXeD+nkCKERUx
fT7wzqsR1Ffdzgc5Ba9RLgoy2+VjWtffjMertGw/aqWZKomljfjp436Xy5mzyQr8NarZtR8mn5Ud
+bdYJ+T7qVifB7LMEjirza80NM9YpWhznN1TpMSN8mMMHWFG5az3ZEUZzwRN45fX7QYsH9Z/DSCu
+Jizmzdlb1WCx6gqRnaNbk4yiVFwsK+OcZTGv4BYHxoqHzDSex4TsTF4zOTZcyWaXdPghXLTaA31
9Rn5G+BJzH0y76lt0VCkikvvQTrCUwAVIGpLysUhAVHiCFLPP0N3K+gLZXQwwbL1xW9gZp+Baf41
Vx2WGw4PdclwQQ9Ex1Y+K+y1JTxo8EnxYGLFzkX6HbFNxNMAlpYEBE6dQaTtoYV2TuknN9oNLMK9
29v/vChoQMvWH1UQv49meyqy7t7YvHXrwtLr8Z87s7ess02LmkWqVGwAI07rgpBBo5LftIyfPGxa
c1A9xzV+A2otH9yM6R+l+bFX3qlk6YxMwz5F4AzgS8a9pzFw1J/aog7eDSGFxlnE6hdPXO8TFXDo
NcXs+Jv0qO9UoM8rYYknnwy29MQfW7ZnCb2nIIQamtMnhsMXzZxGFsDeFSTa10NwsSYj2Q2xuCUq
+yRP+qo93uewZuARyDcZewNf0/prwUsnzloxO/g/ZIzmld0xZTQUEULwjbCFClDxrZPsigCRvfiI
reQ5b/2n0q9Y943RfhTd2ixIUYORfSwavuE2nd8FLus9XTwrw8j+uMw30ULSqV59+t22CDbczEZ5
m6Xp7Qe/+/Dd11i074YEa9bjqti0cfQgeTH2TsYDafySsfNaaG4h/My1FF+hG1+84uhHPAsFjsB1
Z5avo5rOfUZZQ6isrYyNa51wxULKJAtYEI8YuOnYWylRD+0x+qZUGQsdZCB0ujv5mJMbGx/u3J46
DzBWRW4hxacVgsElM9bva4dvANmMEtL+h7DK8rFNNKeptkF8pVbzQ8mqCdin5JO+DngKRdX0WCkH
Jn29tyuOimxW07ZB/Bt+nJBTMGVPz6ZCHHuYLJvAobEPR4IzVYhBxcWMFg0fCAnadWdsiTeylF46
Ghy7uAw0gtYD3nkXLOnK9V17G2WSIVxj4DHutevUW0piifdWZr8J3H8dcwFD5kPnITAQYVr7fsUv
O2EjOPXusZblYzayB+hZhKm5Xfq/fmJzrEibNS+kZ2ELciPe7pzCpDuAIylO8kM0DtMqdTa0/n0E
bEdY17Hdx02fDKik4YTb1kfr4B6MtNM1m9rGl1RYGS0EwScWYOLeyMrcRBhs42rY9j3tYjyUvfYW
dPjAel0E2y7sd9OY/yki8UJ4hWcW+4vBFFc8GMdKLr4X4uDrcHbflpGqqUkkYjcXW3eyCf6kKC9C
PlNTOizpKR40tPsJ2s6yiF+PtPSvsp1jFvc/ZJHu/9EnaLCAebmoI9S6EnUqeCglWJNJ/GAUO4uY
BK6r23swslbQ7BsRgnEtDeyknQZrfQjGooGdu5PVOQvKFzvj8VflpP+bqdktP4dr1IdFC29beQhy
VjTclH/qWL9OPddJJ2oe8Xef7bg4Oo7zN+SdUREVW7nu8AhACHeVaE+I6os2Vyz2GPQvnV3CwXkn
2LTPSm9em1Z5UfWMBbm6JW546CPnh5rSgy3s/aiTj6BKMPkLBOYIgir60n81emHUEHsCAOK31pGI
eOwuVzzVH33qqVe2sEKGQLUUZYtpOzX2OViW7WH0mRL9pEodAaZxz3UZIlgw/SaJDDnm0YsMzK29
+d1505ft0+XWTtWCkum3df1/gjB7Wk+8h54tV4b51pVLchLu/aa00YuZC2V/UHM3nKZB72aTNEO3
1KMUtX3jEvBKE4teS5R7zEvJa9eyy56gyCK/UL8S8T6g1y5ZpZmk6GPPKcuOo4HE7Ds2ruanUROf
jyUUBKTzK0Caq1Xn+6CAEiqEvIa6vHp2+xGVODKpBs1M45xiNsqwX1BQfeHbYXE/Phql+94KdVjW
AfAkqUpsML262I4To/6Ycgr1Cj+mMq9pmNm4rruYnPoKm1g/zVsfMwkPlDWLxR48Oj9Kb4U3FmG8
CM4PNM5Hmto2nQ/v0pi3pnCz7VzlHx7O6bFu6UArTxRpKMAmxs9oc3vKgXYvUvgndXlHCZkXiEbQ
Q7kUT9Bfq4i7s1jiAqYpnkOV/6hN9NDUI5jAdNFaEt72AfGAevA/gXgxD6bTXarxRKyFJmdMmJxI
q6TK/2R5hgUgH9+GGLKPYfMGLZhy3DT5HVBhNtnS5O3o7xaeJx2W+C1GuS5SxeoedL/yVzHb+JWZ
4ADpIXTPvnmL8CwCG+Au0YyH0DZg1HuJ2vBAos28gUtDBWfSBuvMRRUsCna4To3LDD1kMhO1jaP2
Ksv27gr/K0VmDwamX2uGe7a49x1VtGggAq/sVP6ZQvHHw9I41XxAp4amQ9rLCEY7/MKazvyj8+bV
t/ObO7R30LKLTwbpgHz9x+Bvi5FnF93NV43/hvZn8yeQLIZdK/1wEnYYEWIbyVK0rookrPeWCFxd
MbBS22LwSbgl2xn5CX9WD1blKTY4tNGNctu9Ap/6hm276GXq4lfeJmxMe+dXDuDj6E9sLM9qx8mB
YlDTQ4dYQAOobjhVLB/6vtVdgxGCSAIYdJW31rTRpBY0yxu7ZHLP727bDNtmoFsV1tks8+qBRyke
DCFgasDwDBcvxWyTn7t5WfUnw0FZCqskOthNu7zRm7Zdsd1C36qoB6jLXxYXADvpetczG6wKL+iq
zkhTNEH4KBvWeijeBBYXfYoRxSBOzD2anaZFo2Ho7X03paEp+05c7rx2fqFg9y1Q8eeU4hUzSg4F
4RqQHONHUm0pjYuIuw38TaUfphZ5FG0eguE5RAbAw6T2IsGPQCAuPQwV2QeXaNGohprJVxzrYrEn
cntqg/o3soObpHS6j80f2u5/kSwqyJzHVId/Ixe3WDxhMWmvthWfmGr+6hR5wQtLTaQ8J6vV9tdy
Cm72cM/4JxvVRcc0sE8lcVTDxjvdImAl0fTLLLdzHYxZLiFo/Nn5tPdG4qqhLw5T8SXHJv3u7XO3
tG/RtsNP4Xf8WFjkYjfiDU1omYVdvQ5N91q1rMZGQLWjjQRQHv3GezdYCDxBI927wfA8DVHFzrEh
WrNQMRMKmXRTYCLl/PP6hQ+m7rEJvj/ilHWFxTaYGEfY4/xQXsLGsT1za1ar0LXW2Ctpi7Sg3YSA
jIn4IPl1vYIK0Zwcr+fl69883OxlnsKRGsoPFTOU9QPmAMiW4dSSbA5OzeKbGqT9E4QxZxFPVsrZ
vlTOSZvW7zRlBNtSBV+xH7/2bC7qLv6WGVKD7+6mjHtPLS7ayBn0rPJdsa6qiU2sYKzzvssOTcob
qcccZvf/AmF/mZRPOKlO1zMUO0LPJnevsoWv7rKiTGNiJr7N/dq1prcpXeZjhqCZEgcDIIbDajRs
+HqTbUFftPO/DZ5E5hNkmHa6ighTnlMZl054/srmMpRrnLxobvzaguYap6wSCEHXtI8NgQczJGbh
K5eS+CStd8USyFfdd1xV15YKwogcvNDBhlHtFfTNHywfbxrt8aBtA8Ym07Q/l3s8fTyL5u43Fjjr
RPMpuGKtk6jYU/j2xWfp5ETTrQeFuCjJdztkkOe2dKe14Ida9n1Y9uOed+St1va286r7RKwXBGTQ
rEh/rx2//CE58DD01XSw4ogSUnC4rlyVsEw3IAztoVyiGrycAWTHJWDp4nhM2niTyZjjy3fcTdMF
L3hstl6DgmIwKYUFp6VfqH3XWkCpm1pi7tfoMNG1eO2WV6JbzD1e/9lO3Y8X9H8F8XUFLV1ABaqL
vVVj+1XN0hfX4v0NfT5NcQU2E+QAkck4gxrG3tnl42Rq5KXqQKKfni9CEVQVUCZWOI86xSYoRXYX
MAwZXPWTgJyqpAheqgi1GUh2VyFtBMC26eDGom4/gvzjmmn1T5lqo52vecL78BYk30cfWzt8wBvO
o6IEp9fkiKgReU/aWV/ZfVF3ipHQUa+ObZ2bDlqKHYzHxhB33yoisvx0iVr2pZDha5ywBGfkSx6K
1PqZPPOcg2oa4/A09sW5bOtdSwG7r/iQqfMoqLGygFsEQXYmTbFPHeOSMJe8THV1RyjsTdBfsl63
QYIZWVFmynNVLWVmUILTHYXbbgEWMvVJaF95MOh1PgyXkiJVKckZafipYKZZ+aQotwZLPQeQRtaM
pJaJj8nBcKkT8kjwjOKlRRDEFEKhC35BNrNBAtONdVjkWPcw7e+pDbs1o1xt26SIkk3wCFOOJK4W
1NzkhNJbxkY0UrK18ItH+gZAovbiPmMFWydJ5sMCkDs7rX/o/oQAWbIUkBDQAUaEJ1zU+0COb4nB
K1hmiLOSaIpDukBkHT19DtHeAlfV8oZVs0XlGO8xoqJfmTtBeXsCb/7li+bCDTXZ2nbz3VfJyzQL
Y1dWlqJ4D5xmwA1KR+MfElq44oNJb0fILUcvvUnPRxONJkltAFOOW9Pf6kd2u03i8c1mefzkJDxn
uaazs5s4YaKULrIWw1Aexs2SyOYc7HKchzgzyzLx97xPLbS9A5n/FhGhpUMA0svAbFci4Blp8BoM
JivZrtfbxg54ym5N4ud9n+ebRi53pVF/mlPCjjl4quPk2WAfRu5WmJyaxY5Zm4BcwnwCsWPNgtb1
Cqh8AaaKsJf7CZRSzU6YhPs6Cxf8d/2nJRg8gomVnEZVbx4tNi4r0AFXVaEamnZw0N30kVs8lClV
3vtsBSK+mb4vf8oSVClgEZztLV+L3Yy3Ww71mJXaxEM0ysM/zsjqLV/GdeHM/kNhcu9ECpr68E/G
OA4x8Dt3+IVEyjFWTZs+mcKL970i8xLrvVWkR6ofWTqmxevcdj1SovEj8azmJbXkcLexovB26fv4
wADLDVf2Z9Vgs7GWOFVeZOwgcKMvD1RGKJDqcfhklOF+DPm9ul9hz8wZl8w1kwLAldbD98LXsGdD
rJuhunfK/dfr+bljMOzafJ+5L0RnTumUt3sbNdcM03kbN8zm1iIxt9B4j6kKX91mQnjpwhe3oIsu
sY1nAvXZuqNYMFYY5u380BgQ7aQP26Tx1fRkYOINiefQhGdnCIBVcqQx7H2wEgNnav+bmQCjYHIs
41z3nOJtJYKwDxG0DmV4LLvRpwOkPZOPeXIVH+h+ss+6idhCuNRVGJP7Adh5XU1ccebmTeSJPtnG
j5c725Jmzi15knsXpRcHiNbidrI2Y9c/tFwiS4OGZr8w//QsidjIfNKbQtXh0HbHMQMNNRcvScGq
zE5/gX16OjS2PjKHUQY3kz0K/c7rKI8tgFH2z4gFvFtsPz0RAWJ3f0b2EcscMLOAA8NlXG3UwZ0E
zgr0bNyOkECtdN+PWOVZ82+hLV9ENQJBwCljkWYdXfDAjkaHkOvWggMxk/3ZTm50AqJwalP/n+IX
FHnIEi7LF072Yb3cLkHMnJgPr7adAf8xnV2aDT4pwVfsNTHr9jmgzghJxwDAtnKK4L2RoJKXK4un
521leH/bseBh34mlfulvXUNnKEzv7AHTjtPhYbDXIkKqLV3KO1vs9E4accohSNRJdcpn5nBzAhPE
0Vfn4UcRyG/DX55WJcND3LzNZfw51uJRjUCfbKq94zhGd7bTnSM0QUkk9NhdbG/Jph9vPKCgBvhE
EgElsPbjhh/6C31/gOFvMJ4XEdNTlizOosWpR4BdWt4PuxLuYjKlxgEBoW2uZcAg0Q+VPjoRSlD7
OJZ8KMcxOGMUx/MRqM+ud9/NJD/SPLoXI/2Sqdw0FZ+f1uCQaepyLyreJ60RnAGLcvrJs+HQktH5
+aVzApA8C4jnltEEtHEKyzuEDanoogwfhBIfk2PxEBTE2U3Uprx+80zbO3qJAd8RBhSiLWK6V1JY
gagKS6u/ZBXZyjL/wGZks3OyuSI01nNMKEoF3X12hlPXlnd6WPu8dPHtZQ9Mx/cS12M46Vvd+UT7
S1ag3tryhiew7ReOXgh5Qf0RLqavYMKRwaOUAZvJN0rflBF9Ohl4GAP1l0jrdrLNCcFwmHex+T06
w3lOyvzHGGlC8x57t73ZnuCMpS5rgXWok08YbZuVI51Cev6Uo8QhZ/oafNtEKh2fBx1/cnyadLYZ
HbBdfNyfKo7CR2lh1UpHhGq7jjC/pL53bVU3E/3gIK0bHeykmwNT+tWlx2Sqh+aKOYWl7hTqg9tu
4zhLrsFgT1dnxJ2eKb/duh0qtSRwLhPGmir21bVC5YZCSJSeymPvNKjsYHrdfIUWPV9NxtIjALQP
TP2fDm60Nj7+939CBKQVBiwHny/vgWAwNQWvWbwQGVR9JyBhr6Y627ZZ9hIlCi01mI5zoIItv+8V
kWAKDfvhEBn2eXBM3pqg3PsCAk0PEmmGW4gUamKs138TpZw3p3Zuszc9+kJ9lKoIrn4qNTG6sT5x
2WvOedoRea9/jGyIPls+stY/pVDIfPwvj1kfMbxHt3yaxjsRbXcHEDMH+0X+OG24GzI/TCCFSvXT
xmeQ1fLZpSSKcLjvrdIUc7lOQ3+bQgGXg2seBjqq9onjlC8pERjWRX7/i7Fwi4YcwtM6VoNvbcr0
wHZg2ISaexhrboFrySjPcYMmL2epP8NWbsvlbU8pQb2d/GBYO8s3qkgQrJH38Jd2/tEovHyPq/vc
SQnvY9Tdlat1BvUAs52ZjFfsW9w8sCTZdjLSjRAvTH3gNVpIEpvJqB+WD+hGTcUvIQoMa4njHqTr
QQOPkLOA6XBaZtV3kCIvVQRRdZe6T6euKzADmcOvIRxni2OYFFhgA9WL6pudaeMXW8tVNvH0HnCb
5PcSk79KWzrgii55tA3KR2owIi3tUVdRFxzh1aNZJfVv4HZfFgja1zFbevW84EUbXbLDitRfVBnt
ZiOGd9vhPU1bN7g5rCFJAttVoKjsKYqnIFc0m1Em9JyWUj0wbswPM9HSc+FUT2ZJgq7g3x96f/4O
60PkQiTCJjhv6j6sd7w9M4xig0983jC2c+R8eSPLPWH2Z67qy0oI9op48IzOvAUNtieHB1reINY3
4GBCd8YSVjJD1wSpV5VS5s3qaenM+bzu//sjUEF26oFJT4e1ZHJcCKIYMqHI5ro6YCpY4ISRgUwH
lYvaovN/f4oLB/E3AH2twnfW0MVWumrasFxsbH3zzRndjZK8ykpZc3DxZgXmDxPxdj+Ybk5E6b1v
OdChAipddF1eeB6s0c7mq8YwcsmhRQ/EzmXSqqeghR1DVu3N7/qCryLCS8srkpOhSxtn3uhgACtL
PRNheGHhYwUvhNWlrmV/AxY63MgpNE/8gDtileyLRnNC0VQkc+uGEg9g4udgjI7ygteLdRvRixmf
5g2sTINjXhz++5PJAQ1xMDk5kwfguXGeZmDIHUWDGy7V4Zb8WHLLA9t58iiMKLF4n5xhXM8Lp86r
+lvrZC22R1gbgNUizI0bmffGQxQUvIBhwPWqlCcnmdQN1FkvZlYIOUv0AJUv0fp5hHZBWUA3r7Eq
v1BN1jwZQUTbGkko7BLUvFXZtR5jNiomckmh2dOWzaM18Oiym6b/nbLd8npY5WQ8pQMLMhwyrx2t
UFygVHqCmUopqehPHS/yQLBW2jL80xek2afqLMu+Pk8xiSsAQGuPp2dpLwvmWUxnGkGBwoyM++zM
shmrjW26xqahWo8GbQIpv7Of8mSZC/IocrwSn9yGEFESdn8bG2T3yg/cHznfkxTk2LgPcOE8ahfF
qUmImxpAnrTFtwnOHZ6Nh7U4KAKAm+w6qhzzpJk4z2YJNCl0vb0Z4ShLpsQ/EXbFVyc5Gz3klgDy
MH6gegTQ7D+oKHlO6+4zDPPPsNNPNeSklebNv9EeITYxpwDviGfhAKP0GbbbEkqQzj6XpKIppjPP
wsPHBFkRNIvhTxvVdIehB6/vVeB0Obqfxl6xSPXwfWgjCdcRsbS8w+86deE+pWGdxexAC4JHKD7g
Fi7An+NPqx9sFt5+/ChwY60Gt7tidQT3yiPWsO9kfxByHSIVYorw8ogMu01HbmMQX1GdfDv44lY8
aQGT8l8QmR62Kpq+Uis7s6PCD1hE1oPUCSmrdtx0fM8NxR1r2BjrygdfMNRZRC37yYaMtZkkX7nK
5TZWPNjKnIsxa2HgLJRB1S56fdDxkE+Hg6ERUxQrwgJKIrUp87qpNP88cprzf3+pqPrz4nixkNdb
4KnktLkbTzneKKdpAdPW85WsPKKbjzQD+fVMlOJoymFBU1vmuovhofizc6I8A2c1QynLTnpAyuEb
O2qytqNh2vTTV0Wz7pkmVDJ5XnsYC+stkpChAEYj/uLPIdBkt32yYMi/CyczSVD+84CFN1hyXF9E
Z0khg6j0oViSTDxF6MvBFrUaNWdqE28bQ6MXNhDwpxkgF6PRLQLeuBtb4hJJ6zqQ+9AkXGoKsQEy
IApYG9scizkpktTH7BPcE40FuYzM4MFmt8ctoefb209x9wnqnIaaueDWP5TWa5i+xgHXQsty5ocu
Yam09FhVHv8JN7ADGioX/pbZDiT/WivDOyhG3mT0D4g6vESmz1VikOeEXNlyZK1dml5PlnvvuaI/
1HEKvr/7LeiIXSNavYcq+Cz5vTol27USdJ3HemE1GTY1ytxYaWbdUQDFT9QyUCmXBPvyl3LgNaoH
AfscUWfddQPU4OVtUHo7fL9LVJiOIeSvS8UZz6eH/IIPla+lF9TIZ+7FsbsnjEXIXomNUdQMucSM
90aGQYaKDZOLJGJdVtg4HKJfYbgbty8gGPsGkhC26jVIcjD4GUNL1lAT5vlwcYY6/yLdCE5y9iHm
TfghC8kQwmbNA8WYXYHqIxbYvL5xqSlMWRxDIBg6FoYE48WwSQ2r2ZdG+OF5nDxpTElj3r+GXCGi
YMabA0xn3ZbOXwgh+daDSOHmfX5b0I2gE3dBgQZbzNco5uMXvVpNUhy9ptjbbf2dGGxXdAdZdySr
NAXc9Uzoz27yFTTl1QfZiPeqkbvYiocnIdVek/DQUz/Qf0QS06mNk4lphWNBXwqTB840DXLVWiFG
FUgKlTsTeicm4hd9tOsstJdB8Cygh558RWOMa3dJdEQjKQ01mi6MJQsSE88hrGsM1vu6xx8WOoz0
cPTXQckx7PcDHjU5/4psPnJ3KzYFPzZ7OazGo8ZfNyISmemRLGvJAyXG40GiAFz31iGoo9P5JIeR
sjLNprZDEC5eWIJcYUzQmefCXWk8lqyO4p1shoiJmCGWnoWDrF3etKVL1oe6z3U60fUt2/KDEOMy
V+JcsPgJ5+F17lt7pxPjzaAeBhI4FlCPRjvA1/FDZnlb16UqcA5emkKBMDK7qwkOzY+94JDOAT7n
wfjRhgOmSiPHtxqPcU/CD8wA0XNsSnvyXtzqaD4eMBwbgbgaSnIOOvElML+o/8t2oHbfLMYnJTEh
5D5pSdhOjefMW9blzEdouWSSK2qkQoLrg3+h+DLZkNTcZ7Gz4pG5W+D+PFR/zK5bNkwFU7tqnqw6
uQW1XZ3F8pemk2cKeDHBZsUTtJh5I9Ce1gTuu6Nk15MEpkMnHkUEXfQOT0keUcnkOioiXF4m1YWc
dv5Wu9ce9MN6tByobBl9CIFHf5Rt1J+TqHDrhmcaarZZbd3gh5FbSFgSvqhhTikbbi+c6uxtZvFR
l/aftgc5xHa3OqQZuJTB38CCxnqQ6wNcAdS0XNlLB+0D9FnT6r/bgoRbEWDlU/hCehUtzAl5cOhS
cqx6Q/310hTdEJbCuEN5EXQR1/glOA3PfI77xUH56ghE8zBQr/zKGu4ZsOc+iyb91MLZGLGkQ6Rk
+KJymAw9GAmLcFzHrTZqhw171n+U3nwPsr03iqZe7vfoCxxA9LYcbCANXcjZ6WbAF2wT9k8mriCA
+F1hnogjQghiGosNFFOeUu5Jmb2JxhqhAlop1xb5K43hlzjHZA64yEw27bGHVOZQblGWe4u3HbHx
sUJLjdMHS6C2pyMeaad1yY641X6YNRtKprd0Lv4iPwOHNolm1JSxr4NQzKtJ1H8K+D1lMszvM80X
iWPSojcvaoo/IDxuoJLZ26Al98YURToUtj7FigjnITc4tLOgv7piJDQoSUEMSb8GDk4sPVLHIhTv
NDaLET8f46A5UO5KGJiYRffXieLNAFroREsjIRPQS1yEsVm3fN+ogg0ZO2Q3qv7qv237VVoH97c1
KrUKGsIegUMVtdFVQF+Zw+IkfmUQ/2774e5qQzIb87hnil7NiXroneZA8XX9JXh1cc49GiTUFsHw
BnSXgHvGhR9S8aFtrRcDrxchUMVQWUIgmsCVOVXFBEeGk7fL9KGL6LlD9pxvRs1WIh43VqbwB91M
mCN5KN9QuhUITdIQySvzy2do5o8Fwtl/tQPOYZF6Yjt84BS+SmM8djbP0NlT4UM9Z8B9Ne+b4sXS
4YHg1lYRdCeX7b0kmSdXicB2r2jjSzmUUh4Yq1lCPKGja7tMO4Cu3vyCvKtJh6wrenoCcMVr9ni8
4kggNCsQK36ckxkaRXKIOuOtLPphO7skQhZ3QiPYmPmJ/rUyXtl+Jm/tzBq/9/zPMJSxm9r2Lkbm
StxtWExYlhcd3oBTpPOflIXwpgTjVLbpcdB85uig21i197dy9IPv6TejiM5dnN5a/DWkMXd1RfWx
1Vzx4EHKYbw5zdTKUTuUYa08Dg2z6DzEr7anyP+JH5YfOIqzuykYTYbWMFaSIAjotQetFdncKGke
3Q5Yk2k2OAvJr7rRLRrn7wIt1ps4hTIv/9cavr1CGrK8WDwHXLWhJ4hH3PFvjQkHHlF7GxjFxW7d
bq2Bpc4PGScVLk7oiC6qzuT3+3QGXu31+7waaeTsxn07Ur9D4fW6JE02gv/n1r4qehKz/Zok7EeE
f4le7+/Kd0HPjYSRrFXglW+Txe87LVD541C9/UzcjC8NY7ZPjgImUSZpr2BLbuIO4CUyUMSNPxOB
0dbRyclEbrKqfYqoF6romQJJFgXVdKrD5VM8AmLPFGMv0ZoFOj/aCVBrK9qmCgg8JwaHOR5SUYzv
riKyPuRELCJSUZj6kcR4RBuEX8DYAQXasktSh4T/K5a24ORn5kdvcQa00OtchHhKPcuVseyg2WYh
gc00Tgr/78zAAVHkFMc93n+HHy1HmCgNKHyoWSMQ+4Q5AD5MshHZhc54gGJe8w8q/D641J757ULw
Xss6Ntc2bnpOQ5/8zz60iVhpBSFUe2ZxgtDz60zxpSJzJjrvPar1wLY8IulWhBiqWm7gY7sRY30E
cbNAEFkP9Kq/DVpa2+i5FNjE9MDlXvo1LfMWGdERMikanrvqm/jRl/0914Ry8WPBg6wKzcq8PblT
DJlRWw+zmv9h70LA7oGvd2ZwERMXGRjsSXye2Ek1Rfnd5aBvcuo9gn74SiqC1JHDKOMnZYx4Idks
5DwLojx5khPibBCAQjPSY9ZVxBIWdzVe2yjgb9Cz+UZ1vXYak6sfPpXZoGOmnm0GbNqPNKJ+Zfgb
pwlewtDBER0/tx67uXHhrvUVI0TI2wCuZfQEqfOjFurZkiCdUvkJHk6jhLs5n1+mvzp8M2LM+rJu
byrErxlGPYujkk90tCg28wmDsXWw9Q/XfXzmHA2xnvduUcAiU/Yb5ATEa1WA4WgLjyWJehLlBQYa
VFtn9jZlzv1cMUb41WCsnezi+V27od7+kx3QbZkIedADFAUWEXsA/sbKbB5Ea2MulAabqbHHrDM+
DGpEsDO2hQHTkz6jbVjlv03b0FYN9A6zhM17p6PSzw2/uWq9hpUlVsksrhqlb1pCESZr2rHUwIU4
YSODoBFXGRiWtKTwRZI82VDih8EoM97Yl0TntuJ5M0nb2xNu1VuHR/kZ++shR/q/ZXqKjlQ+IfzH
NROo0U3HCFvSccDhOYpIsuhO4+ckH4wrJMj//hC7+jQjet9ZdKVW9wmfsdsD6OT9weMmYmv4GNX1
G5U97jlsjoWcyi38IRIyVhHfY9B8KKZlsEUBfs+JeDzJyhMUFqNvRnnt3xyJlMntZ9Nb9nDuTc95
zKySd785qJPmmyblZDOxgQugtYogXCg+6eYMjya20OcqAIDj46XXJEB2vLnka+l/IFwQ9+TO/Z7B
gQV7DMX8vz/2TYlhSwofOb881CnL6x4w0FpOrEinFDZ+W+G4ZBpZ95Ycnth57UlsqmfXGjviYqba
Gd0+igv2sfzNkAgCSUZX34KE/LhgPdj5of0YAvHQdMJuXWhlJ+oOJpjTbKKaNOkeuwhPam7W1aPI
J1JyU/Q/5s5jO25s27K/kkPtQr5z4FHj5W2Q4T296WBQEhPee3x9TYC6ojLvrVevOjVKjVDABhmM
AM7Ze625GN2X8YkhgUQakKF4VqgTtH6DnJf6ttLlw2Is3fxYjnB9OsCH16ZqQEVVYOJXZVNdW9FC
NxQmTLmORLmid5BESUsHxteo8zffXIISsIinxp0ZuTsHAwtl6bLNKRiGLvLgwX/NHFEfhjA6m26r
HJUow6VaVTceKnHazn3+UsNUQInVwy1F0WQyIL72i24NJLXfiBqNtx1YJULJ/GtWZf6ZtMHwWNg1
8OhRiofQdxeKQi/KG0ba4FIPt6D9SJB2quI46NUdU3TE+iQBvrWCfOcoDTJaNMNE62EY3IxVta00
IbZOpXN9KzVv3Vadi0DNtRY2DahFK1w+Q9zHzxWwoytR4wgPQQmtmOlAiw/rrc9Mjnok0DqIhngn
VOu7TTD8e2k926gq17KxaSlFdSWJxh1lu7H9VKX1Wi0VYqb2YS5s0mocJs4AD/gwlvZFwaO7TE1s
s6lNAJqtAr5q+OC8gXlf9Qxl3yNPvRDDQ3FAoGAYmQUdyYRCtYcu5hEmss01eqB0VLZLj6L5mTlF
tUfVwNwgD4ZXHHEXhfLbfUE+wnU9Rlj8SJG9HiE6PY9yQHaZ1tVWb0fyy/Ipih090wHUnNwzMJoX
SrWQy6qyLeT4+FKumrw51p5dX+Zvi8k0a15SE1Thnu+W1ymTyq2SQz/vaqk8JqIWqLizV2Ls/izT
bt9WinEvjMG47zGFK2N6T6VO2XmYSK56R8dzpfskEXTVVpTqndfp4Ter0+/8jgaH51ntcVpty/4o
HUMArFaGbdsg3dYBQTCyDaxVFw5M44eme4yDatw1hLqczFzdlInh3swPqvISNKhJu6TR76fcboSN
Zn6DKptETJykAwqyl65u7WvG/IgbVCPZx6NK82YaqGmki00/Pz2qi0CVSm0d9X1UUJjX2hcwZd57
FFd88Ec9WQkPPiB2CPIn8giA2diDmaSBVkPyhFQWDM9mgni6HUr9TEdQ31LYw6Xuf9dq+k/TduIi
nHXj+STlhObSajMu6aFhIAoPnqPKLu7mVVLJ/lRLJNUlqS7Lkhbevdtb1Qq5HpyNVHr3YxHpx9w6
+IV2F1nSfK4RSK/0otXWpU9uLz2Xnegj807Jjf7kqgHnmtbTWyV8oWoXOBhJ6Quy6ME2epVQhgkj
WFlAYAr4VWWB+37eWqqgcSqaGzAGSiRcrmk/i4b5dFyn9qFk9vegZuNiXk+IyBNFIcBs3MDXpZ6q
kM/iG1n78qufoONowqS9MZE0XZVGPy4GiogwcMP8NQ6JX807+TU0U/O6H33zqI4FQwjgKEiNahfL
vJlsXdIKEc3yl6d1li9bvYNaX+gwB2xfW8dF79/JSrzGUKKWpUR7rAVG8YJzFZNd32IzTIvzUPDm
d8Ip7v6E8hhet7SrXxIPkVAJGeYgM6AkQeVt5vWYrRjqjzHFtG547Sp5J+uyuXMF+alKQvU4RMpa
WpCUEEmrB6h+kltgirdrmOMuGCFHmJpdJdUfArREIu/aZ3yYxSbewRuqzk5btXvDsnZ8dQeDOmuJ
3CIdo1UwaOXBikiXSXHBuHw3r1rUf2uH6/GpAQVyjX1Ybgq2EAcUgz4xdWvvJNDsG7/pV+ByzbVC
CX/QJuQDb82DpD0StGX7pLehdiDs6tqukQbGND4eC0/R1nRLqqVTSnnkxhJxL82rte6F/dHrlXPn
OuU9or17T7GJGWMWUchpLkwE8lWilMlxrCWWb/jFK8aIcPC48WORZ5HUbmJsqujSGJn+kPsMpchV
K98ybEu2VegvTJIPpuajL9TaJ2vCIjixDR/Nr/unUVgrwy6Nt5Rcuesm9h+4I+eb0lDlydBRsc2f
LtN1FzjxgxefZgsqg+gou9baa3VBmS2X/tfKzI+o95UHPclhq7dEWVYURbsM4F2kUyRw61F8VUNj
MeRj9Se1dvSkJD14ZavtcMnUa68fMB6VY/eUyGYVguJXe9s9FwUh0qHi3FI8Vo/ZtGRbpPe5fmKg
u8iRHMWmufWZ7M93XRfx4KCIcT8CTlzgni0e8AhYTGC9/EWL0m+JNw7fmlFO5B3mmUzXkf20t1TT
s7eoQmWfV3b0ZI78+VSvqe66njSr+qb30u4wTg/zM1E77SE322AiPMbLKq38xxqLep5Rs+4E9BIw
3GjJQZg/VzgCdMPiLQa/R+6MUh5q3VeZ9uvXfu2+zp99LrH0WxvXOUk6xOc6B49Y26V7r3vF3k5Q
LpWAlQ9DUzIxdIV9Fg0xRFqhX2Q77AIjHQBxtioerJ7BKi75lUJDlw5iYGBqcNXXOq4usRMwLwDr
DD66faKtTzuzlDe4bIK1DAoIR8wvwpa/ekpdCDwjaiW9ILRAtqaKLq+0KZf4CnN7P4K442gEMmQw
3Kwcu7Bl3c+3Ob3OU3rdZMpA7rWXLdUS6lu2jXpA7gxQ1Tc9EkQUOYaxznTsKr2fYDhsCQcrtGDL
zGhYWSNOZ7DBzA7Gfniue2GvxshTlmLINlWiqg+6jr8dOLHYRxjy9LhNyqvEsPKdL+z+4ugQK4Cn
KGuS4xjXcHEZuvKscSJo1UW+rNNApQRJGhTtrUdYEsUa1upt4APGZeg/PMNIhVAmLX1HEWd4Hrtj
4UD97GNdAtEjxO4gc7deNUHWhWTBe4TjZHAtemMoaQUkJNHHqrYnlamZhkunuT9i8HU5tC0TuzCs
ubDFQymXHok3G7eaqnBoam9JbPpaJRotnyqxsU8/wOyFwsiTjlrA/EQBcPHia9UDetnb1jH7U520
7b3eUhBRRSBIemtukrGlbWFlX33MzFeB4wzPrUMITBLdqXZFGPH8EziuvQ0COjea1J47BEg4ZuJF
rrXphTZosPeEfB8afYv4Ur+z7ebW68topXRBvg1CJd7Pz5QWM2RAWxoZgXccDGhnkJ/9jZ/W4hgk
zp/K6PmbpqD/GPMhrEm+9q785syXQ+waMxdraatPlYYd1Biz5hxDhgYzUnJnCTwwfgr5nHyPINQ0
YbgZR+4iDjUNBdcYArsrbE0TKQzjEY2zYtdUhMPAmc7X8xWyTb/KuHdB2Fbf6NjzMRwis9qXpvqU
4h/KNPN7i/GhT2uQWUADkK9mx/khUWx4Cw5IOonQ6CbPlfXotOnJ7TqL7AI1vNiYH2WN3J4ooVVD
FleJMMl1Nx+fRsAP3cYWObL20uyXRk2/uSGhuiC/+0466VQr6oOVAdka++JoXczhNgvvYxqedwgM
27t2pDmme1G1CfrmwR+t5lY48Q0x3sO9no3uNk65D0e5E556JihXbS1Wrp2m9/A8zLNdRVjXNe9R
5CWWQqMF5cwHGQYHGR7CC7Z141YLfWLFcW8y8dNo5W7+IAEMbKkp1PydTfgVdi3XqTt4CyVjSKxk
ioBo21rkvXRat0HWtyNS07grI4nMu4/wTGsPo4HvhakmOs9ajVfzogWAOjNBL5JmP//tOkenION5
yiaNFFJ8APClUXXq9BqWcVcipWhKnfuorx/mZ6j8i0XvdcHTWIbh2VAMADd9BPKfCL5GrZ2NhTCC
CsZVLSGvmRY1tGk2Vjble6Zgw4aoBxMDRdCppDsH8RRSFR3itq+7tVRzkEH09E6ZQtGoxxuK57Iy
7uLsOhdy2GTuWCzcnpiptIpuqCN71/yBVmmQv+HKJZEVM6Tp5f6tapGQUA+p981ozJNs8XmMgXWO
EKdegDC8NLh+n5HOjktB51lDpspVtbW9PWBVfkbXWNP9t+5inV6iW3ZvxljKS67LB4Y8+M8d1P/z
J1uPNXPFaNtcTm3KJ3PIoVxpsDnsMKbiZpjBzlfxzGdR32z8SMp7gbt/RcQvzVJqq8CIoAZYo+Os
OhKhoK2pzQ5xJl4jQ9/P4yAyqrMT9Wcs4AoNJgW8qVEESCPi3PneJ0R2TRee+YG83n2HaW6dOz3U
2SEGZ1o1xa1LNec6w5txgYh2x+SE3nzveJdKT7O9X0fNEnsPsPTw5JL9cwq00LnWW+xWOHHc/Whf
hG1H+z4uUCBqzD1VROvMUZ3orrGaFy/leg17HWxW4VyrLd0WD743gLBV6fn5rpg6CFlioCnzRLa2
K5t3hvv+vnHH+xZX5MrvOm2rNBmVZiGNnWcea5zutym/3HyfyZPhiSwQda1MKmClz8Wr5/tLmZrl
dx8jJs2AMr91/O9uD7erzpr8ITUn4GTpEVsfk/MnJyG4TyD3XRMwWmPire345kb7ujfD64CbaJdb
GS6vukBqzzd12Ui63z2gsP1A9XWv4tndz4tApNG+DdX96I/aIRN3HX62Y9jgpShyAU5lXi6+p0WH
2BEmzXUTYC24SgpTbAORPpFdkW28FJXAXGppBCI0o0FzrTGAejDJHL/uFV3fDKHq78RUxeiD7qWz
VHurDKM4+DV64soFXlGolLX9YWPpiaDIkYerykKCrCXtNphEwSVXpENkQr7trUSgxJXmwid1uFev
KXsAW2+lg9PY+I4ZpKXPZj/biEwoVKNpqR6rwINLHyDaSrjy3NpOcTDQXD6h49+mWQWWjK/yYsTl
UzGy1AMiOKYbaqYnclVndTYVy6KVbNNh0fdds840Lt6WGzymfsqQpxKHoorMQ6YyUOs8S7z0CMCA
Z9zXQRvdjQm/Ra+gHfIovNIuNPblNNoOJPYIM/XsVavqtIqr/sZVa8YDCNHvPT73q4DZ0ottvIa1
Wr5RyOqWDQ3olaL4Z0Xph4OSwc1Ldbf/eIZ1Yjh0+K7TAj7WvMegDeGG2dKPfQN+QTvvjL2P4hAi
HlOa+QGlQHUWsY3W2QUhCt1rV1PRfNLgtCwhoRvXTgYvTSNt4KX0N9VQZ0vXM8S+6/ihpBvbq8lA
+TCl5hV1tHT6ylp7uSYelQSzQSfIQZ8XbbKo0tA9NWNWnaTjaQ9F1b/OS3jYUINK0R/Ias/jdnjN
6kZdNTR3NmA54hfbphlvkvHDfWSPUZGsjDgBiclrvRS+sYhzTCTUie9Uw7VhDwcQYcoqRiARIVSN
2nZtRG108ArdYVhHMShNm0cLCcgVVwFqWdPiKM1TyNTuMi/ZGCMD7soYgbRX4ZFrWfkCXJerLZ3C
0247tTiUIFWeRZf6W0y+Fjgo9yHHlPugG8dAce2vdg6NqTHCESlK4V7qgIFpYDtPXeSf6REWZ9IA
vK1m0MsMLXs7379TRjgnX/UwKiTR+mOQWFiaRckFumnqWsmOXJtkl4p4a6Vatij60rhLXRAqbuQ/
WHlWL8rpHRx9se0x+DhCy49CU6pbLfAz2pepWKQGJemqH7ub3O43dWXqyN9wwM1/lQZBzGYorK3K
JQNK6VDeKHn95gs3OJWg5E0U01+xuMEAVUfrhIGYhqFHpi+61uF6/rzGqn4mtcfC4GHo26bQbtW0
50cpq/TZ6U1sIvwjTKXwHi3SiZVpvYF9BG3paK1rGPTx0J+b0fIu8wM599qqs/Xkuo60O94+cZjf
LN4XRkJj7O0Y7/t3Llz9CY7+Alyd/GlcCDJon6lf668NDbIiowKY9JkJuadVNkGthkt6awzJde/U
2a7EKtlbO6+UFBCbsLmRTvdiUSGl/erbe0kk2B7Y/ouFEAIDDBXdsbbPIxCqRReiyRuGTN7LgFTv
KmSopYTcKKsqJKMgfp8HoaoghMzLyrPHnB0rFIpcHzKKG0kIRfhRTnHbZUd0o3RPJwLDjUyM1ZBu
jTr2X5RRmFvLyjSwtZr3EnZMq2JlfNWlzmSisrLHwHnpw1x7aoyGOUUaAVsMuveB+J9HmHRqJifC
iCPOyCiVB5W0n5FMnaPA/hKC8rQp5CrtBrtGxngsS5KNaUJ/JoSFiihePkNJYUsqQbjje/rVhYd0
6YqISE7DMdelR3ekAoG797iUPhWZv03iUbmNvEqeCJLgyqbWo1GtmOx7R0/46SV5QoK30+wKyoct
qYXsKSF7m5wQgFtzjJmP8DbrdfFumnmwg0miPjB2vGOQXJ5Vo9YeROHsjTFcuCCntzFmmdP8gL3S
WkGcggxsNQDlzPbk+U17l9A7XblVnNMkcCnpNNU3pd3mhVF+TyV+/qDyKV7jtd8mUf9cRihh/URe
Ja7qPwwBphsr7bUzbrmRJk30ULQAjDFl+sdQGzz+aExYsn646UUwgM0ljuvzR8rAeOMayQ+f640i
ddZlB6JJbSWhXEHd4of+51F6VzwFFm1fg1jp+Ve3Mu4mRa9/fEXjtEL3lQ3f4zYwVwr3uE2vV/VL
b5zmGWpVcIV3AmupjwMBktMEyMl6FJDRwcK/ckLjW/Ax+JY5pQcIOEeQHUKuqAMPrOFQyEtZA7Mw
u6r4WgEhCSubbCRpDCBuKdMQqiJPyVSm86lDkdGz6wurRvPPRwLRsXps56lsSs+IVqV5k5iR+a2p
g1ezwvssED6sqeQBa3K1S2VX8T4GV71IiYJ+FjaFT0MJIEyhqWxp2PeKfHEgxzuBR7Dh9OFQiWHH
jtUfIsO45CJSD9Bx3ZvK76LN0NvwmAx7hID6On/M9DjJ9q0xKTfV5BLLKr3M680USRiyOnJ2jAKA
t1W19x2TnK0hmCuhw+o38IeddQCjxTZi85vioykp1cq88UB6b/ExF6tq+D7f82sPx5xnMBYPhi2J
EKAOcZV0UQ7rOfFeR2b5p1izGQUwoF4PlOWoLPEgpgd0yxcdAP7Uvd66hf/SNZEK/S+IbtGt9riT
DPiqmuZt5s8xfOTyUJXiaxAzoeTioxxQXY3bMM6AzxLty/AHEwzqsgRJwznVKImEI9OVqHUojNZp
d7XQgXudRiUEuzZFmTgTBNuJG+drDX0tzGkFEcXwGjUkX8lCDmsf+/Zp6LThhJOLARzq987Gt2wY
/ddYz24NlRuO4EtJfiku9F6nfZdDg59bQw5jO6m65qNmdB7qrxfQ+ObtGA87Ydr2DbZ16I81ulCo
kot5SgO7ZLiODYcgXSfYQZ/0DsRlF8ugrp3L/CxFQXMQhvncJfBy9aTuYC5PdtHWsw5DGpX3ca3v
ZKK0L34MQs3riWNTXJ32cRo59/DXyPUSVr+cF7se3G+STWVW+lFXVSEC8ii5HUWKFEenldEldHhD
2zJO39yMm0zsYVwdEzVY+60PG2lQo1dRKAdK8Kcvv/3HP/7zP771/9N7zy5ZPHhZWv3jP1n+liHs
Djy//tviPzbL2+V8xM89/rr/P9bv2ektea/+y52Od6v7v+8w/Rg/T8rL/vixFm/1218Wlmkd1MNN
814Ot+/A++r5B+AXmPb87278jUYsZ7kf8vc/vnzLmhRMwe27R2LXlx+btt//+CKd+Q36eH+m0//Y
Nv2Cf3y5yoBrvKVvfz/i/a2q//iiOr9rSGcdR9elodqa+uW37n3aIJ3fHceShtBVKXXVsOwvv6XE
Hvh/fFGk9btl4XewIbLg+bdsfoAqa+Ztqvm7Q6fRtA1NqJama/aXf/7mf/nTff4pf0ub5JIFNAH+
+KJNPwCwvOlPPP1q3MZoEDg263VLE9LUean82xu9eY/d5f/we5ACXZtMXGybK5VJqaTGIwnmiqSP
iGrLFVWaGsGqRqCvf1FpEoCvHAOat+RJMjxPOqPLTzaJzlxoQuLUFoNvueSiU7skhY34YPNq8A2q
vV5SSp18LqWIN4TjcNFAYgQrLfHCpn7yagtDVW+/BTrwTfhBcXvJPFU+CCBWMCd7SgND2T42qWNn
x5rEMqAJbdHB+4fcHpELbU0ZECFjlb3KvRAZ2ViTZTD0Hl6gcDSdP/vYBLvlRSnxAWMYoBOpum6s
l0YGq/mqKVVdwYA4+E8Zwb7jNiqYf/D1dCFzWV3af3c62/+OdNRCG1RjDiqxmLUQW0erfMa074qT
S7fLwqjj++4yTEhPWyc56thrxS77HvqWpLXacGmCIwPewgCcRJjrFcLdFsUrnZXy2vJHlL2DAt81
LfNa2RiEZtrLkJC0Cn6lPg3MpEaKnU+F44kbWrtTLNPAguC62QjROW/+tEy/e0LpBB2sD/rYWkAy
de1N71nq+K5YWa2/pdirikOe5Gb5hhO8pnqtknT+DmI/1gEFmIMSEEPA1E19CwKYLAdh0tqdogHs
3ryNhKq1W5UCC9l4PcYC2uqji8dh5JpjXwBa9OELAVxhhuLGaEAIW7ApV70mGZrleJ+aje52nnaO
jVxH2ppnkdk9Kk1tfLUIMSLjEwYbHCwVVg4mcgVn5qi2G1MUGIAwoxLqkzHApYemkHSwKJBoJVe1
WeraseVa7awIC9VWYVzH92Ebk3YWVp36mLc5jL+y6b+lagBzZshyO10aJv2jczYKzBwwEW2aZV6o
nlU1gQygCZ8CTDZiIyM72oAX1ZkJDukuAR2Zp7K1DrVMW22pdVGbXKlOksoTWRloYBTyP7pVlKXd
i1tEfAgSGbtco3Mg6O+qM8L1tvVWCR+ww+sNaim4haQX9Tk1bS0TRrNojJYYnb7ClrnuhO/lO7iK
qfrI7V7rrkPUQMm+MbP6UcuM8tD5qI5zMCre4O885LkmM3jZ5puWNmlyNBlk+PsCKmuEwbsqOoe2
d98OwTYsG2G/Q35QIEKTTE3xOq6thcZbHm7tAkbOwlDU5tFTiMAjWFAJ3+y0RYucR6XxJx55EKNq
w73nuwj4U62LiEH5gbv/UK9r6TJ3Sx0aUvuROs64zm110AHtpzXmBYo+Yb8GA9JYaFld1GoKb6wy
4f2H4U4ElOWvPRMM+B0B42m+qUPNTXD8R22F/txyRgvhHq2GbeDqbfCKgV7ttn4Czf06KiLG8HlX
aa9a0wJHMSiVg98aytHbOkaqCwa0tRsCHgXOwPCM4Vi+r/Se4MqxCRL1HmcPnfxMo5u+8wp8gUe9
cNGJxF3uWVuoCmHwiodYj0CQu/QTwS7jvE0OHZWJbl8Wk9mLnmIHIpjLpbUt8HzhI2zaUl0ILmCA
5e3GQxiEfYBhvW/adFRdcrntjVaNqrlQoyalBeqgxLkyVVAHS/K/YnVnNzLVroLWgx0BIErPlz14
RozQfguoycjd/hgpCI5vnd7psM+HKW5PK87N4Zvi6Wq/goU7ugs1T5I3jNNFeIzDvB4phKo0xTFL
+tr1iLKOr5TSYSMpHK//imZWWBuiu/tp5FYyEG17rCXPdLPQsewoleVa/L1xAIXxFvmAabNt2kRZ
/IL4M1X6NS6bXtS3sIsgTVxhpKo979gpWN1fsDeVlbJm3gzM+WpIXRlTP+3iUSwxgulp0gMuNwZo
8RhKGIoTPCTHRw9qj38ATCumgDxkIxep+eFzXNYk/Cajjm65DgvsVdwNMFlGRlvgiqOqyKjXC+Br
c83B4RKEqritpGc9FfCOKRcOusCukBUqAmdFB+ElE7PRjiEDb3sBVrF9cRUmAMgT6yK+q4m1uCvA
5N7qmamWdLEj04B20GrkJ1Ux3X2gJpMASXRaTLa63nZrz9J6OKEqeNyFl3SBsbF568eV7deZw0iX
CixglHLQxFKTnvA2o2Mq7doOXGM4jPpo24ts+jov/h+O7P4/HLipQvuvRm63TVUFfxm3zQd8DNwU
aTq/m44hHUZojmlbxi8jN8Zfpuk4qpxX/xi22fJ3W7Utm3UWwyl1Gjb+GLXp8ndp27bp6JapSdy5
zv/NoA0D8V8Gbbqp6dyU+M+0BD8fU9C/DtpqKAg91nJBHGYbFxD0xt67Q2WcHatMMDiann0+aIid
g/SXFQYVBO7b016MWkDLJwQi/rvDP8+GvIRi18c53CT29rVCUE2nlwfiPKqDrNsWwUEpnK2aact5
w8e6efO8XEQ2ClHKlkWJCBbKse1sFQKTzekEaGiLZDE/JbgGHhssEnfrsDnXopL0tOmlPg4ch3Lj
Bqq6SWuFammZYvlDP3H4XCxiB2BhYv/YOrbjj61zq3/e+rnzvzt23vq5sz2dSkwvxHWHNuEAl98c
JOG2o05EjTp62pVZ5Dq2szQ8ctNF7ssS6lLtNK+fF6WCBHg+4m8b7L4PjzkIM4aXL2S5mCcqnPqZ
bithKpPwi6qDu6wc1VmT6oNObFAPSZEGd5bq6WcUyFNoPevn3WTpOuv5KPtfdwvnVvnPs827TWfL
prNNRt8V/mYXHJKkKxBLc1VG+cu8xP3C2Mvp4XNxfvb5MO/yuTgfX4zly9/Wz3sksYgJWQUFlt8m
WnNoGy879tODmcluBayhuNJ7NT22/URfisoW4c+8olLsUyVMsHPzlnndfOD8jGBVYPnM+D92ntd9
HDzVWY5Dm3X4FFXyPY+RpXvHElH7sSAgsHKzYDcvfa5Hv4iScF42SVSqxkTbzrt87pf8PMm8W980
+CwCgO/Tef++Wz2Om1+uVz+mc79O3yTS1L9dCmxLcl1B86Exl2TCyDTy1/lbTLcGlXij/Bm6+gOA
gAT7ce08MaQAnaHr2La2OEj1d6vmxtJVTfo4xMSECQZ0JxOb9Fanb7sp0tQ4z0fnsfdxdDkdrZS/
HM3cxriphGNy7wsVhZx1rX7TIG1+ozT8LCph3I9J56wZPsQbI3PL+7/soBipcV8k2clKMPtFkZXc
K35Z7BR7wCk6LdpI2299TftYcvBr3PemfBapVR3nHfyoR6+kVTaB3uyv1sG/HJ5QvZ83on5CJlxD
qaHZPJnvNT4UPFMy+rTw2mFiQ+zG6sszP5/W/bv9pnUfW6f9et1KcP5Tq2bkfyhBVlZZDksxiSr3
lKuqe0oC87XDN0HJllUt7UQqUEOAVLH3oWlOKz93VkT5cZZ51UAm4OnjfP1ovxpG4W/nc5qZmh+a
0E8tqFMDU1eTNjGd/m6pN124xzoZ7udn8wNEsnA/0uP5WDcvzhvmdZ+L/93DKtMkAe/nq/1vX+Pf
veTna7g99s6kPoG20k5BlhSbXuI3HzsJNs2EXuzLNt7CTjMmWRSWnIFe5BXYE6TnyOTalcGcglFz
FZ3UesKq0/x7KrTBWRFW2azmxdAHB2sRT3OcF11AIkOaP/3toNAqfxykmoX+hAi0aQKq7YYenrRm
iPddEyJDy/K4JEQEnmKi5jdKKIw7XHj+Qo1ddY1xy7wLmjze1ypd4LmZPO/CEPma96q46aT7PUZP
QLap4x3D6WF+Nj+Abmjo2/A5H1L/l/Xzxnkdggzv+HO3vIsibLs/T/J5mNINzd4V+sfGz5cheuqR
KxrvcuojkM5QSYuh96/rADfBvI6mT38Me0o8V/NyKiQ3tT5MlgW2+1ctCfj1FRoQajrSX3a9fmuM
CMtznbHsSE/tme4YgEzDfXeKcRXHTvMW0cu+LjDhfhyEKa3bUvgKz0kxhfa54zJoceolc28HDnR6
cT15WxaJQguUpfkB4mS2KW31n/vNK232Q1ep7KhrJh/7pUX+Y795D8Id0W5gJfs438drzOeqp3NZ
tCUOvSHXWi/18/wgTQlsHW3pugxbVJTzSldkq4R0qcNQGrTZkFEYeypTOwEs7fyxrjN9cMYB2OBf
VlZU+K5GJY7Wv6z8ebLPFzU19VtWUeYN3OpJmfoT7mj0Hw+NyDcWAG2Cef65HsUEuWVRJOB+sBvI
yeGCX0GQXFE92W1OA2zeeTrUG7jn4JkdLq2la7TSMoinfneTeML8JpTmlXKM/xALTK8moMZtjZD5
xlLBCKZTOyRR/GVHj+6VWDtr4eMGPLRYnY+YsGBGQkx984nCmXc1I3qZVdzgRfehUVdaW6/K3hkf
p5eb9wCV9/Fy6fRy4dTDml+uiJmy/nw5prF/eTk/FXs3B/aLPc+tD0Bc3udf++MXZfJDqhi5t5/v
GG43/To1iBcG3IThV1dGcwtZ9uOwz7fRobUYu7p7nN9AbnYRHZo4LbylUV2axogOVEjTlewRIeZe
Fx0E0D7cndPT+SH9+YyBCLKFOHV/3f1j5XyizE4vZqong3lGIEm/n4hVFz+vByalqqCVdi1/NMcb
xQq3Z3NdYtXBANa24ylyydgLTb9awtWJ6PNH9AA+Dp92F451CwNhUql+9Q08dm3tvkWl272hcX9D
tta9TZvA8X08AbCb3bQdWY79xOYMo7J6DAVU4x6W5EUYSEcEitV9HnfjXgVTuG7Byl/inog3H4v5
k27BP5Bhln5vMR0pPeJG9OrWEr9X902Iia6Cz+MxMYZiEYxu+nHOsjHjPUyyH+eMtPLHOYVVpesE
0u9G6EErvo445hZdM0KSnZqrtVDPeOHcQzG11ArR5WfGw8t527yqt2uUAaENyGzaY96gMAvDW86A
4HPd//FEjs0HJiFJB/CgfSl1FVYQrr5XRLjRNRo0fPw/NwS6hryW2G/8OPLXDd60QUwb5iOERG+c
VdhpPSPFpuwBlf3bs9Az2yV39uHieV73962fR8xbx2k/P0aJWCjklNxR4VyTnrSYJyVxFai3srEW
8+RnXiJ765eladvnnj+PK+NIW9sxV5NheM4nGYVR5RUNYgLfmT9MKv2bebUrQCL96xqOQsRd3sw7
ttNRfzmPC6tX1VELu6VZb0xF6A+xnZ9Q7fpfh8KjuSCT5OwpY3kUzK+vEeYFX4EHEJ8yhM+qqhBi
FAQNNSZLexjU8jTvMB9pYVM462lkEJ8BGt0gGO5auhpIq7ilCVo7g3UkA9c6Mjx19wb55hDorOPn
+iBwfuzR8WNexzLEXjgdMG/QbLOei67uXuNYyydp73+RdmbbbSPJ1n4irIV5uKVIUeIgyZaHct1g
ucrdmOcZT38+BGWBZldV/+c/N6jMiMgEXRSBzMjYe5eg5x54qVDwMWXhi+NY1V6deCc0S1ds4mV7
/sPksOJxNXl94hztCYJACCFeJEoulgPK3oKnYCdzrJPHWkolFCea69zr/W4myRvlB/vs7nGdQ1nu
N+feka0gktKhoW7le5Kvka+IomgQJdKrg2/yDctX+PNrDq0YWiHpOVDdL38T65/Bz6/4lxn/c46b
P56/nEem+GVmqgGv7nwzx1/+AZqDVu5SizPweYj8F7l4yGwZCo/31cTvJyZJzyk0wK23MCvPlLsp
HpN7iUPQHKkjVdWpc6VM6GosOicHKPn+XE3g/J2nmuxeFbQcEonj/a5FbniXD7LeVSaXsPWu8czZ
12aCTOSOVPPvyciZ8nqLeblrmCRXd+1ITD1FPXll+Te0OqhedVZ2rtX557dP8v7vvMwOlPzt33jp
3/z75GNBfnS50/rB3/99V59nuef7v1Hsppf9mC1PO3odxMC981EJKGMB/51tjTIs9/5S2V2zsIf9
2v0EibpX3jmz9Uc+ddUpW2q/oR0LHvhfDopbvEyUBo5DJS0j14nCpTxmmOvLRNLjZM099BHlecvr
GgxgBc2Q8UXezinpXYgZbl7c2URxSZjV6B+UaJAswyRE7FYwz8epfQYJbn6m7PdOMigtMsELIbK2
HZaEymRRoxU0Sn9+D5OUSaPU6qPhQFE81Qkg7Uyv/gis4mCOpk5FILRuJ3u5JAHYHD0tjo6pGdU2
9QrnRGIPQgawFxZ8HBQrUeJkn8wUyoM+PeTzOD+VfaY+lbW3DcMiPdVLr4d+ROe0Zg4esgbGilH6
YH5hMLKnaYLngJ1QFrrz08WYOpZ6TodXmcscivmEtvCfHhTyyM5Q5HMX6En4IP1kzBpwx4BuYYEN
HxKnYnmydOViA9eDzGqBVfrw5UELcx/0BRU6H5sy66cvjYI6IUdNkA9boXPM9NGArB8O98CIPwN0
QrxqaL5bqWJ8deIseSBx3kDz0phfbwa56IfJIJXN2zPVa/DEP2cBlNbs48tnqDumV2ivD/IFBCW8
DhRywc+6fE+KDzuzm41vYaxUDpLpWr4ddTIpMJ67JXfWfq9zdzgv5wlgvAq2PtLXKSVfvSUnY4+X
l6439dWjovkFxFiBvodSWvlYcW4LyaBv/yjSr0XiF39qowL+j23oyxqqc075KqHurA5HpClIjLy9
yqcm8o/UmJTHeHKhO1/qyKxALY+Ory7s5xSSibcxTWtzqUoF1XPslu68FKn+89hqRJ4YtoxeeYUG
wkLmArL1rM45Tdd0ZV8aBnlV0A/ntg/zXeC0HTxQaGLPtWL9MIx/S9Zo6gHaKp3xm4xOc7e7Hd2V
ZFbYpDev1KQVnxpLbfe+G0QAK3v989qtByjZpDtzbroTFNXqbRak/dpdvRIsY+36UzM2OXC3JD+r
lR+dlDwfd5VTh18zE/L6sbc5eOxPedGrv1Um4iohumfn0lOjE1Qx466d/EBCwUl81Xx+06ozR6+q
jzBOsKyd+77ap1lgwiLrPURN1H4HlA1pxWCpH90CbdwmZWdSdIVyzMFNcNikXA8vckQdkHj6d13a
D1OntN81w3mtU07z0YNXmyc3VMx7xE3avT2WNrtnlNb1MiGR6dcUOUf8NAdYUjSIN77/VUQfnh1g
fxs4y7M/XT8gmZRO32qrHnaFvpQfz0H6ojk5FbS/RIxO6G5Mm2+gPyT69LUF2lLD0Wj6RzbTcA4r
oYLUIt0cOBPpFf5YAe5wMByEHoCfSK6XtoTpGtXpRcYGofCHl9acnGdIPUiLK93LiBzSsyw6F5/0
ZHnaoN6z9hZfo3nOs/j+c1zVJdUOUABKY5zdhiz1AvgD5Vfg6k23d3UotuRXsHZXL9LV/xEch537
/Ja1bKENuABMYhfpWiNDo1jwJq6XtbshqYK9FMOv3dUrwY3fG2RZCf5fjdU6oLWe/CaV3qdszpzr
EziT+hSDxNLupS8XywzvM8exHztWti0wdmLEUVud++DbwRefY/5dRurwQUDhC4KNGmXz1XAcCN5R
s9yI3YnBT4FSImxJ+r8D3Yp8TJ7dAFT6GjaXbQ36b3nj/cTDSdhltmU4Z8JvN42rbteEefGkp7W7
iQdv3odKxRY2iaHXsTVeRiOkoC8XI0zFWmDFaFph6jIFDtMSmrd0GVawZOBV0yvZg5bDNipuO0Iq
SwsgN4xr3d6VlCOgLJaYL/Di8HBcks2dT30/P7Xf/ipC/cPvWGxIdbnpm+25nuonmGbbj2IiBzYh
3zglnAFYKiTqqfGRhaPxtwPiyv4EQwxKDnY+3btLSjouU+MwONHMlnpJWuux+TEafoRLRyzp0Pzh
N7XPOxdTPVnRTusRWpKujFYgrd40Rpd9KtVeRqccjp9Bnr40y76F7QS7Ggf5HUhLuocrG3KB7Fny
pSxZy/4Ml12NmHTZwUj/fdjFNmTsjksDfSzoiUEw+CydAbqZr5XLjptswaPU64spyFAbU4b+hECQ
9XoTX4bVJV6ceoK+lOpaB1REgaeWXm4fw+XcSC5ePC9Eis1BepeQaTk9kr66tBKrRtthHSItMLOb
cUYPN6RU4nK6/UvZ4vVhCYe0v5yVLGelsFOQ1XM4O3U40705No1q6FXUHKXbEEbDrZ1Tekqhke4s
p5KaeaeqBx7cgE3UXL1cxgxx1LUrLZCPIDuXy+oQ29oVr9gooqAAowSYPM1UpxVGCceSZ/C6LeEZ
PjRwfizSNktTHZ/DPANmU7XzYRyT+ZDnUZdtpClGuYBoQYRCH9oMGmKaF6OdvRacQN1XvQ9HrZwA
IB4N0+rSNxTkojaO0yPVpioO2pTkosbiy8xK68Ecq93Ym/s5gxXFTWHUpTb+OdCL72kDqgx11MMI
P+HrPNfPjQ62uURVDX5mf8exKhI2IVg/q8u2aAl128i2KbLqXMgmqOHihwUgAEks+L7LQ2Rr6oMB
CUuoQZIS9uVwr6uk5SoIiXgRgYtma01VoZO7/r43Flkwisrv0tHbRl9CBCmXh9szyqyPnqrxjyjr
HyYstVvdm75Sd5lAlVX8SR3Lb9Alh3dUfzT38OfDvJbBpKU/k8H7MqaNf1dTJjzqzsbloKiFIzPO
WY53qOdN9TP1IXA4cBRQUD+EVPZgeR/g4xq2c6c/1oEy3itlclTQFt2l5KtrpUu3ShU/mXWbbICR
Vzs0gBClzdEXzliSb6FS3g5W9z1QWiRHlheniVR7YbTmLkfkYDu7jxQoParNvKkgvIq+25yD3BGz
a8qRzV5nPOpUxO8oImIh7DUgwtLyNKj2J9R40+1g18bW8tiIBMhca2P03Z+BivnFgr0tAwAl4Zlj
+3u96Ks7LUq7Q4CyKBB4yhR22UBVUG1AO+mzNwLFh8CuN98rScPPuc7cTd22B7NS/u1XgwbcEi71
gPLrNi7HrUoqa3AmxDMsKrMCqNG8EnlVxXhB9+pPG9Dm2UQwNmjtL5ah/BG2FoWVyVcI3KAlqo0/
EyM6oCBh8RQz+NNExFUdon+pfvlbMKDQ3qYAy2xthpM5BfKRLUCg3r/vqvEcThqsPGGa3GeDgoJn
Er/o9mzdmcrvps8aJpmsj1XH+8hQvFdeudSi54F1X4wf5hzuar+DzVhdEtk8Cc7IoTpfCrV5mIAg
eABGCos0eQPTZAJbxJ3GxA+9UXzRy3l4hF/jix4j8x4q5QcXMplNgWrBPo4hcQ00Ndi1RvmlCAfr
oRrCYI/oO3qwVmjdQzv7IVChd01dhGoML1UORgfP43fTqtoKAgwk4/x4X7XqQ986J8103H1P4fBR
1boTdB+eGtsPalXDU9fEv3N49lB7s8kFvYym8Zv7eupZv9uGu6vnHOhT4/QbNe8BcRi9vk3M+qBO
XX/IDWvizz/Ldk5hxvuwiajFKMEAAMfgAdV36S4vESxSh0dE9yDCnGc0UnRoLsPnilPovVoA7J6p
BoN9uHzMFyowq4/3Zp26e9gKgRcYyrlnQXOmMhMA/LPio9/cAZwm1co5X6uSdWujHPkVuz/5OoCm
EXWaoLKLA5xExRaKvuqO2hbvyQ/dD5oGMhIejwOVveeqGrVDacwH+AjQc+z6CfQ25GOsBftzDl1u
CO+KE/gGOUTSPDAUeHsjcX5X46nagzT6rPSg76pk0WaeoaUxwM9YfTc86hFnPb12DGd9O/afPTs1
qB7VSkSvyAq18P2blTU+tnA1wJ7Qo3uf579pUK10akwWGu6SaFpQy1b8CEElbPbW9L03tfqUjyO/
8nmrRTVcK/y53Q2omJ4dtpOW2X6szEJ7dDSIY9sa/V9fhw0R0i948Xrt3lXD6ei1Awz0U6Wp3DNu
HtzMO/Fa5PNG/H0449FPqX/Lgi46SUtp46Khmpq+0tsD/KEp9Mr5NwvJ8n937snNEv4JXTzezx5S
62pqe99iWIzQwKyGpzgL+g9IIKPUhx1alWLrkCUALN3qn10QMogSeN9Sry8ZrucPEjZ0d1Y5td8K
v7EeLNe0KceU0c3BGy3rk2MX1rGLIVeT0RUb942tJdqL4dbFcxyCChaHbiw6yZS4nn00SF916BLU
xrUfnBy8YA8i6lCOC1G6NOUyKWFzWLu37r+KEdtV4M0UWvYQFOCM28FHr2Uu4dDWcm3czn3Ss7Hh
0hhW92zC+nCnjlOzs5TYpS5qMYbVmMNhWlco+CxGHXzPgXrBEy8yHrLzoJ61Lk0AnCDyFsTTMxTx
8RfDQDLVK6FZXXrNDJCJ/2uvVlfHX+AWx6Y3lvk6RIhlLzZXq6oHzWVvGXjZcwoUnC1aFP0emhOl
ihSjn51YSe55yH4HPEDxbZ6coaMA+b/XfZVKgeXSewbYmrXfAlj80c7U54ado5zkMqmjckIfJodL
hN+Kx+b2GHQWyPmllcKMdAy+BmMwXxnQ6Y4ARb0HOGNCX0bpRvtCxj5+KAqOzdoUobksbNtT7xus
rKu4+xaPCBuOUMKhqGjAJ2lNzZZlAnqVve4cockjl05N8qXlZz2IVyXlKVUu+EeluVz0pXtj8/Kp
PVbUwAJN2KuWBVw2S44sf5Oj5opS0lIIkvTZUS6II4NJh3m9iKyS1A/gS7kUk/3WQqXgrRUB2eTz
oTZgqhAgysUv2YCDdQJKpPdqd1CfSGRQRMB6vjgiykeSB/YlV63bx4ujGI3i6Fc8GBHXoEkpQoRC
oRaQK+D/GtzF0d1/qRm6XQVTg2g5Hn9bqqZ5lqU7v1YMqQiwKB5Itl0JO0WchCShuRUncYaCiDFM
kKbCo3yqmofCyId7Jzqgoz5uqxpGi0yDLBN9YJaRJ47k//mT6ZRBXoNRHNV2DI/aSQdYiqOalruA
Va7AKOCdtIH690XwYPo0w/F710yDfVovRmlDH+1k17am0e9iS/UOa5i0JPbK5kZkDv5uzqs4ueP/
cU7H6Hm0yaTyadNJuwOR/f/9Gcnk3UWDHrwomZWSCquiPbJz4Wth+MVLNUG4aQbRq5hY+6TInfyM
8MPhd5v65Qn8DYoskI7xl1ZR8rKBffStFf6FbYkLWOufkg5VAmtM0P9zh1k7ykWDgu2RrPX2ymS6
2hE+cP0t7mrIVTMZyquB2jKmDRybhAY4uWqhCQA55Oj1/aBObM6mxjyhc2KeRopJTnCKsX8QY7B4
dBsedLeyo/s1Zh0irYitRb+J/z333fgPM13dUgbczCJ3E9tf3VJuLt6kYkk65LO9rbN5YW8q3y4Q
79QHG3orxQiu7RKG5Miy4lyCpY+aLX2JXKcBnvM7bG4qmMzFu06dj/l0Pe865DJvY1XutncKivbf
P87VHLfD148hrYp0/KG1oOJ+/3jrNDcfURxXU69DPN1BDDfU7td//uW+EiLGyLBhCImhPARvYYMb
+3mBLWefDmjeryZpBZwdXoVNuq3thhyud+196F/Fie1/PefNzdYuxBeAov4P8w1K+PbPWCd9/4xG
MX7652esafxaO748Y+EgIAOiqVSRm45+kwSpk2o2ILHPDhMSsxs2+jwEnILik758khalueWTmVJz
OEADcWOPF+fYWMaRXdJujRe7jBxTNTvGRreX3mqX2DHwtEMzxAexg7mINfR5mLJDfPVg2BkseHyY
dWgL9erdmCXaVh6mgHN8CLh8n8UWbwKxAeLiK1j7oNzt0/bqCXzVvJnkynPdHF2DHeG/Kr0PX+Mm
0/bBPJWPqZJOL4ZD5UEODO1Pd/7NoSL2RzbygFlDLcN+C+0mSsTQqPE4LdMHkmrJgFhszPrrpYms
g1E12kl6lV6YLzyxmztwOu4lwmCH99K0drvPbV6DlYqQ60bRR/gDkGm9DBPbMpWvaG9TiWOdKhvt
QEE/tphBCBXpnfcAL15/bMekP/ImV9F40du3vngaiOERjH0PClCaOMIKr44eEjFA+9BXu2qrczs/
vmXrq1HN7puqbp796QHIiwHZVT9QwGM/UBxnIOXmjKyWlwBMYZaYT9KRixXqMm41i+XndGK+TGAs
kcF8mXMN+mleJ1D1AVLMvL66Vewo5Ql+WfekF5/XEobab4sXxfl0Y+n6T2sphA2T/BIjJQpSxyCW
n/OwHbUeKRtBP+Et8FJT8XPqq17Iybi51Fu0b7e91ED8HCcfAkmpgLoiyM3idoLipWR1Lq1w6Upr
dUDZVh+n0jpnrk064n2A2G+660ziWKdbHTJMuj08F7uksuFfL21ka9chVBu1SEC4SodS1/uHK7SW
/pvPQnEMLNvj6kbr6YenKWAzpxAStD6HnRUePkrBl8JWffRTkn9hUbBBSKi9Wypg10uqOEhIiTuD
Y+8yZnVfppDZrGWKeISgQYwSc3Uf6UtMscwDUrYJ9mtkx+/kMloCxTFbpG7hMlC3cBCHR9U0UghJ
DHjzpV8uLek27G9R/pUCeU9zKVGCvDRLO5haYLlkP+bFHGi5aMvOejSFx8U92slP92SVb25oHjpm
999Gp+ZAeVLotM45Xi7rPKrCT0wCZR7xQpJTbDq3Yn8CIcWskAEsp7jYRCbKcGVjIUhapu62FhRO
r3QcQimpo91PC8RG/MbiTwSGI/60UAAZAwY1+8lF8GKIzU2hIEl26fu5p57c5SItuawxlOPBD1RH
pPqLah9CU/Yx7iznRSfnSiba+ygmyxuiXdlV7k664kDTKB7G9iM0te7HMTOb+6BI1CV9/TbIgNyp
1irlWcaUo+vuDbZedwoM6vkdUgXwsFbG+XJP35seFYQJN9KtTVJmKUcoZl3Z50FzqgOvy0fpeb1q
n7U8sM9rt51ZBU8hqsXiCJUCkRdlpNYmSdHcC+biiH4Quzjp15GLAksNoykZeumI+SpCRogn5dtE
MHIZsRrXWcbEYiWea3lB6bL/InHrjOuI1baGmPKJ1r600CkvoPz6eZnc4C4oUXtsCu3Jhu7nMxi3
H9mc6GfpuR3o9zqdjJN0yeONZGF6+3iJTYpF4GfyDwHEUv+8VNGs250quBbLdkG4ubYJjNNZsC9X
28FhdEOvDyvlABGoen95z4Ma/lYHwby/fmGvu62wiY19rvlfZ854vHtZFdwM7Kugry7LCXE7ftzc
A+xINmZiasd4Jqkf6gD15ybUj0HlsKMRj/QvLYo03owXv7jSZaTpIgwtQeuYS4znwrRS9b16hEe4
48xTRdFl4Ynxokj5MLmZimbb7O5aq/I/iKNJSHktxbsH6Yqj8CFXBj38LKN6iKfOFHMfxScmmbwB
LMB7/+dEMrkT2MjaLjcUB8Ln6QZdyuyAsl75gmqr7ab+sV4KA+TiL4UBq83tO2i6ah4fNw7pyog1
+MamLYUFkVd9doviOQyV/gnae1/bpEUFFxK04HflwCOHhGoHc9pi9FX1k1r71WPEsYtGBZLaP7l1
O6C//XplErsfGM4efRYQtcvUMl4cML31T16sv00vNvFeZni/hzg4eYZar9DJ3PuNcq76OD4in3sv
PUi+lLO01guUVJ9S1VdgzyT+Joz9trsNRzCCNw7pvk/+V/OKbZm8UPW3yeHwzTf//OtyzJtcy3Ic
agNyhanB4zjUugGOQYICsVZdkfZLhqEMPyiWA5+MCp02x4fDqVku3kD2d3Ppq05/HMbfpHMT9le2
MIQBe6GA2iJAFXCQs8x8ma+3m+Ek/byf+mOt/Cad1bzOd2NTIIy9TLqGSOvi6Aez8c5UKXLKsmwC
L5szxSpOBSwaj5eueIYgIz9zafZZjarHopf0vnG8cl8GFUl+UlDTfptDNm03+zVIVCAb0Umq3Dhu
umbY7f/5q4Tg9T++S4Q6bFbsjmbohnELAuwHwPb+NEzHaFmRpUGnH7TijNpleCgyCAPgxtMPYl4v
8RIl3WmCnPpOmjfRXTNDAiCjNTOkKUFlkPJOkNBLc520kQFXUdK8jF0/hDqdQZYEl7tfDZHgNez2
DreRa/jVh5PhcN+jSdJk6a5g6QrFoDrDlDFXbEzd0HEANjnnYHDGvZaaiJxzLI4/bSzEoBdXXiDw
fon01O4DZLuf8gXomS6XUIcKYhsZgCGmyKN+KJzU5iD+1ShdE2aB5kBlIKdoS+QQ8Zsitwukx4Tl
6k71kuoId2rJIhpmL/Jt0hazrrbOLkdqZFN7JQFibKHsPN72+8UobjYMRF78l3bZ5gsbjcYHWO5l
zjoUudC76FUG+yja4+N+Jt3+ME39FwQrW/6H9Aj9WPHBH9ISTbeGohTqhx4vzm5C6JSXTwLNjBk9
8aOzKIGtUOqB/5ETv8VIeaqtLaKI9gNkpV8kUC5T29UqKURN5heTDOBBwSzLnRS7efnnX4bpAfi/
ojeCMEul4APkPSB+lcWEfpNRnpqsL7QEMArwWHsv4EW5rMhE6QosUhCMMeTVO9Ux/hS7mMQZ+G7L
scnfYS0l5m+n971l8BqT5J2y60co3Hh6XWE3ZfpaTf+w6tDfm1RjPSkRG+V21GHEtroPlcPSeasv
jjRAha+vlkIqMU7QPAIXGlCVqmJ3n+SoSDpmx9HPEg0POCB1iVnmmSPr59TiWCeT+8llSBFB9yDB
Ae4LTfvHDnk18oDLUjf1y+Lo8nh5tIZ6h3owS1SxyUVCLtFrX1q3U8jyteSwE/2s3A4eC07V1iG3
U1Bm5Ft3Upmt2e79aHrTp2F22ydHyzkSXurXOGXPdo2LHI7UCf8aNoSIIoxdfiidWXmkVC23zryb
nkBkQS0k3d5Uwn0N6TvUbCOKzWNUfSP/8tSHSffax7p3HkAxb8QeTpV6N2gDdZTUGXyhsmDLbgxi
d6qi9jIc/uUKVQnOxJfhPiJD55HfDBpc2Et7RICuh62+Mve6w87xpkRditXFJhXr0l1tkCddRimm
/hOqJnHmTJJ+AOOQxF21pQIN3GME3QM1Bvauy/3UQ9QYo1yy3jEeW7+h7PunSVr1cghyY9OnBNKI
kDPe1ZFL7i0ZnGYTjwBzGqQq0WAJlfB4aXaRHh6lrwdFdGlJVy4Lj8/BicFbMUAuno5mz/UEYu0X
P4KhsONK/+o2yWoFNXenQ/OM8EUM2fjC6bxuSGV/6hqAhan0wVNrqrtJPC/ZOez+iq3iZhqn6z/H
SLdms3qJ8VoW9xsxypR/Gyhek8pIs0cnx7fzO9VHocWMu/ELNen/mrSFalgJxi9KoOxThcLEKTCj
LxoMj0vMnDvzhzBIOdEkxvQ87WwkVcoZLk7L6dBD1sjKiree7GY/Qp2/ky5KeeHOCy13L11q7nNI
fBP3IF1Yy25u7k1xd7k5z26JkZsnvArlbq0zv91c0/t636IytUvUIDt77JeyhbbyDXM7OfUd3ITT
xSho3NTUU4mTngRLK19i4VKb7oGPQfD6Pp94EwEGS4zMtw5+nw82qk+lYip7avGdo5OU7jHv20T7
MNcsv+oqgMJ79PvH1V0qVghcpUZ+0da8vTPA9faHDHwf0iP3EW6LmUPnt3Movy7vBCYgAAG5RCon
yQXsrqudOqcYDEExjGfxhmjmziuuAELP8byOhcp9K73VnoTIA9WBNZy/uXlgJpu3/3ACLF1k3K/N
3xpKT/9lzEhGFw8xnJgn1xzDk7Tmrm9hnl36STE3CNqmoGz0IoJ3tUGaAq4xXFU0qu2Zkh7/qD1W
KK/AKScDZQ5jLIwBKPfPgRdjYj/N3lJ83KTF2Sn7An0+WnJRMwNWtxZatBvHTXDmx4/9UCuPfmZd
j1/D1K6K7sueYoR19r+ac5kJmC8zvX+Im7D/zWey32daJ+kGt7hzY+p1JAVoAnk9NvqPUEM8+JKW
XNOFElHqpPBMitqWPObF8p68zN9bv0RdEpJrilFaKCsnmwUvYI5KdFCqbvjgpvO40YMp+5OX1SPp
WvcrHGfF/U0EH7ZBCm0e9kVjKEhqdiDlh5kStVKFc5ryCYDIlu9Zd+LqzB4it7YKAlZ4P+Ole+sm
N8IgMEcKIr7LIImf1ZCpxxby0jgcUxZv+C/Gq6bMdbE2aXz855XdDQUSCzsLVSHLNsGKUc2gqzfH
WKVLsiFKpuAU1zHHCmlPJXKVcawSmG8tGJepxRSjuOVSLYFrdx3iIWWP+BDKYAb7DvSz3+eR6Jvu
3851e9N1XDUmP8lTFOji7lm1cvB5B44lWuhut5rV/chbwGJySZaCEWlN+lJfCQEmi6Rssa4u8V88
lygxmOn3Bmw1qmBMNsz5OehDanHu4E1CTiMht64gP7jz2QggH7Ici/vI526kb6PMeDF2YJ/uByvI
AIz9tEl0uQyRllzEK2NVJDHdvjit8TdTrl23I/kvn4LqvPjOzzuSu//8BwKJ6u3S36bGRXOoMrGp
+dZvl/5j1KhzlJDS8r3BCHSKj0iiXJ7nyxNbWkWClqRTlECZRvcnHuzyCK8Wl7W41uf11cN9Rhj3
MnJ9H1zcEh77OewzcZ/v5D6X2b3QQaKjThxKzRGLpWbuK6o75R4kRvFQDn74RfeDs+ClOz+CeGbw
vCfbjOdzXZBeFTj0MjI1gu8VoK37ZjnIo8hz55ZO+jg20Ip0i0ns0lpttpzerf2bmHY5CFymUsgL
/pepbob+7S1Ha9jBxxMD4s+mvcmy/CQXNbPRPmJbRt/o/2Ug0brX373WzBkkFR3VsOstSFJkyMKJ
e5IRb4OL2gC/+S8xibMwu7uO0osFLFl/YOP7tYIJ4tgKwnjpop6YH/3L0dvP7uqVYJEWQPXnvyAP
/jPXZls2uFgqr0hy8w3dJLJTT9PTpKdcrigosu3nNNrDQRvdadB4vcjFJ8P/YpfNI6LPAwyS8FBv
JK7LaySntIR+NUz+cWgg7yg/ArQid7AIZRiLboabzRxq5taix/VmGhKEz3TXCh+cxPk8UMz6O9QM
/l3oWvFJ7cIIrTnzc17p0+964Pw5NilyRO5M9fq4iNan6GWhY+we3OUirbjQ3INcLoHS/H+JQdnY
uwxc55FpK79abvh+G5lx7lOUC5b7S/fm/utcN7eX7mVCifGsqNv98zNF12+LJxweJUASdc/gxIES
tZu3TuhYY6DmgXHMG+dHYabHOIn8p0Htu9fCiuv7ghX71ujj7hWBiOGDTvGkOOXSI0t+Z6qp8VCz
kn8t9IyCqTiIrkJMj0HmaJ1lAByAfIVoLG9lQDNo5kenhQqW28kFzmgL1V6N8uvFVlIIcNLDCUn1
1i7RfGi/JQrSkpAyaw+FifLY2HsIIiDyzVtERXrovSstuXRa2YOwo8r+Ji4MYxR110Bp9csMq02G
rF1prdNkwUiaFYTD2w1uAmWuuDXv9VEHgQQOFp1wFS5RACH6AnzVoki7dNVfu+Jdg//LWErmX+AD
fsh0vzprcevutAQFtmTpig1+zbjfsiDqTt74UUxyydWivkRQdk8FuOdOFM8b1O67XTyrB7fm+MaG
K3+zRspAlJuhpvo54WX6SOn7PYxu/3Z0ONGs5dJpSbtHJyLfVAjFPq0OaTWLt0tZ04gXHqYQlcBl
nGbXLXlISF66YCyebgbfzCreNU7GrrOujpt7ro51Apm5WT6RBK+OS+vXf41MYKIqsQHXWW9iLQov
DHlxaVRQOx4rhGKRCFhyrHK59BuzrU4oIYoppiamGwDtWsU3Mg1kTH9tFUulGvDS/Ju0xNu0v1Uq
7A2wNpmfeh3dEcML3KN0c6sut0BhPRTaLPNT1EbpXnGgdROvUhbewTYtJIwW7+Tl47MyWGdxysUE
RdkGPSg+/KajwdjiBs/i8lwIoSy37w/STXuEfxvVUf7LMY53WzLrcIJjejyXLA9KENNbVkFXZ6QQ
VocxtdTl6Q3n64/as5fk+1CovZCfQVBcCL6sWZ8PgYeWsNiywWfvunpAV++v6MCEHmz1LjOKyYI1
zDdL+1FNDMprjGwytmHmdFvA4qCf4v4rBDBlhuqasnw9WbP8Kp7dHtbgO2qnmqNrtJRrLy0nbwmR
vrrUcOsNMn6OPxzW08f1VDEUKHJtbUy/065OJetknKOtxI1ZWff3P0MiM4Y1zs1K/XGY7F2YUmyx
sZBx2UKnnm0Lr5+bfcB29DxWPqqQU3MMG1Nt9ig65/sij9KNqQ3sa9oAbBcE3uW+Y/uN4Ibtmmcj
5BnNKqY6ek22i2Vy32OyS3Me+tc8Cl544LVAtCvQOUv+vY6N6iit9SI2Q9L/zZLJR4mTJL74lWg5
GlhDNQS5dnBNsPWi2ue/vNpkw1S8CwGwoXI4Zrdsx6VhqYasYa7+kHp4OFolCShamCLtE6SQ8UNL
2ejOidPmq1oi9DI4XXtIhgnmMZgKnd6fPsxOVnxqB4i5FnNcWd2pSTKbHSeDUk3X7sGQQIK+eDU4
6Cn291GyX7pGABI39v3XOFGdD95IDkWi0Ec/QLKr3l2ilKLdteHQbgvk+ux0ykGY5RDH+YW/8/zE
vpMuDNNvjswBM9hXCH2/x2padB2bOePnsmyCxzL27Adw3F74PUxtdMOtjeWp6tmkEuk51ofmWVrv
djEFkTNYm7oGo/AeW1AZiC2wNkXk9scLIcgEYvJSgoQG/AEyueExAMvTHC41RdiyOkbz8D1BYI5P
EYRuQ/nN92P9lCwPyFwDxzNM6k4OlC6m5QEp3dXmeuNwiKHDoD6aDQTaEhubZNpOSnpyW0HQIQn6
e3Wp8Lmt+BGj70KZaiFwh7jtQs4rQc09GLLxM2saaD5a50kH4Si9sYuveu1gOk9oLVx80B+8+XIo
xH6NlB5Hrdrn9ok35jauwePuY8j4T5ytblvHDjQESSvA5Q1g6NC77yRLCD1teDDz8aKfsyrmFBDU
A+RToLCXzKHEkeL9HS2C/vGNdEPxjREePDiGm0E1HzsL7U8nnY2vbYJg6dLVhLwYTfsQhsA7Y/n2
SwuStjb2jPteU5DMueq3DgvsJWYNHNzYvOfv/M3GWtt5ipEM83znYdbGY2BSdIhSr96eHHe29Pu+
hjc4a3izaK2HS9AwV00jRKjIG1u0/5ZBNom4HeTS1Jku6BOUwFwQhFyk9be2tkv9rRr51UbNAqSb
JZD6S/dw6VsAhP/5KaLpv9LR8hRxLWgp0TVBSgR4iXaz05kD8DCanpmnNONkQc5VKzmCldNXjuqy
43oYK62rE1rpyxhpXbmnMfqzGYL4XmycgMPelVcFgkLkOCp4nR7mBoKCpRcvORJprZdKsieX62oV
UI6Eo0pHjuXitwEK5aZpPyGSZr2qHK/cIVeRPwSkz17bYhwPsz+Nm7DVAOxmoFcNJJseW8rZUGGs
WYz9D2Fnttw2smzRL0IE5uGV80yKkiXbLwjL3Y15nvH1d6HYbah1fc55qUBlZRUgigRQmTv3nppO
RZVs0JpzZQ+8pQH2+zgQdt1ZuM12MXWM0TU1s+EcqTm/hAL604twEcvFzJrPEEPYf4LdqBmyfU4F
+XbUa6mCn89OYYifDgniH2TA/zthG5I2jVcmBaKnvw+hzkMDDAptXfMoqRRDoikGy9hpdSPtKDvs
Ts2E3BBHQfBSKexiZ7MhsB1zvxHQjjAvqRTS6+WngXkl3y/NlYdI8mq00ieIK/Wr4MFJrPjv3vT6
b5nhoycYPmoAUv/966rq///rChESdCNwjWuovn8GTrhKNmYldJknOY8ReqbKvFr4chqf1KRrI+CH
qn9qDggHpPD8pDCSy7m7CtSgLd46lFVORdr7O+RCbp1rsDemgq9Jc/klcPTxqmfuyTfGvllq6TcQ
CfmzCcn3izVYP7xGL8/C03Vyk8rsfkAuTZGBGQTSpspldyVGy8zJjhnMHAsx2jqOdot8ZysGxWpe
ayHVYAd3YYKeIlrAGFWehL/cwzqVyrXxmBA2irrNTKVaidFY1hKyBHKIqiipYtNzzg/MtEBd/7IJ
ZPUMtP5lzwyvvgrXX/5qTTEp8j3SqelzbWtRf7/Qp/CEaLopNGEkwd8DgYR+rBm15qG2fGXlVNDi
PWDSoi9N/QdQmrJjZWWXbY/UM6EdymiaW2kcRA4OYfBwoZr1sOlSZUBod4Kh9mTAH8Y5Y9fmpIoM
9FaGDjTltyrVyyc9DMxFa8nZTtQyj0pYfbAlaQtKW/jIrf23j3C0wQ1+mCfWoqwbdcO0znZ+YXcb
ZczddUssaAUipj/BaNxfvMBB38ULk59x96UGZP/jdw5e129gXUB80x9HAPpTPG+O2j2ieNQoGZvQ
kF4fXUSdJ2D+fwzwPcYfwcLB8ZdqDdNoV4ZnM4UHfKFNAIFyBKMfJySK1VoK0FKf8ALCSKCxhyEj
PAu/x5TZ26zqcJshkhG5Xcn+grdzrc1DD0YCDqV8Qk+KQ9H4UqkfVPPLbPngLIxaBAZzHjaH6JQ0
7Ru6L2jKG3lwMTpleEWEaIfKUnHXfaKmcrYSVi8Yy6eK8HShBOOr1NuwQGV+sXgMZjoPJNKgSzGa
Z625ab1KWovRYfA77o6FuhOjmtbXC9/wN7KVy2tA4capmhqEOJFtEYfpAKEcGa3QhTcITm6KfWXE
H4uVVWuI53hmRF0lRg1CPJtILbOH1LpXmZXsJjiZOibB3oolKnHEIBK73g72iZfHKmKuOHHhm+H/
uvGpn7eNlALYisa9T9aRef9/iDFV16TY5Ua/6+LmTUFPaR00NYQ4uu49aVbBFrwBeY2cTXx2Uzgs
5bi+i6a27Gr9YYKmu7cO9oPHhNoCI6BUiQVRObgiQPsXgbF9oHFF9Y1okOCKQZD1wwOhKwusgvB8
DE+TM55+s+kB4hX9xyFB1Hih6UWziGrbnP7RO4iekUANSklb+kOsbZF59Z8Npc6v06grRhGifqqc
Dh1hpHLhSmi/8DnYT6OrFOuwR/lZFFGaFL3fJ/q1qayy1zL/ObCsYs1W8G8HXXIv3BnDXW948ZJt
pPtVJaRG3XA1YYaH9I0g/UKF8OEi+1V64P20PUq99qHsxGni7uhgmmkvhWnympkyf5lEYYgoSPm1
1uN2+Z/WYbf34Wy/JomlxSlnk4iRy9MlTtfzYdnfrPEb03TFc6nMv69YnE4sPU0cHOQl+rBQV74X
JSc/joul26bFKuvN+CQaqXA9WEikMDl5raZVC/DBT3nRWts2HqF5EU5BEgXI5UijeqyijVjrYSf4
PqB6ymIEYKNt6oXfxFK9XJnHVtm2qC19VxOTLWxW3OtW551KsaOlsEtjhaJ66oNRzqP65mgljAPT
hAp9tmWGBM8pd3N4CP32Bp9P8N2VLGnVG6F/kHzdf+urYCX8UW9VNnkmcc3T9I6v+QiSKEMJiRcj
5FoUIz9V6EidvCQsuEUYSb3INMffI6y2FzYxKvxEo0wz5mmzrXbTlepWGUnNf5aDd8FDFBOIu2Rc
6jRJthmaJyeI8XnLICNGKX2EZi7PpT1AKA1NMDlAG9gG6zd22qaynPbqxx2P36AZnpCIWyq91u9D
P3LIRdR62RxgSK8PWcAbZhVJGkKWTvmamWrAU9iTyl1b9u//41WNQvBP+Tze0IhNmNy02P0bsJn8
O9KlylnoQ9iGCJpnKdcwg7QzVgb5bWhkMBG2/Ucb5SgCNsihlHW1tdAze08yp1g0PjLYrikDyCHG
ewVFK2/h4XMP3CjMozWECJ263PfY/3or9ojJG2LJPiiitv6jL0BSICHqLWwz2qhg6X6WOTkLsgDh
dgjUfK2Mw35QB/drj+4a1HUoobeamZ29eADQbzrut9rpNtQH5X/wrY0XihOZz64RjVuSW8E+artV
YJf6vphYoCgK0CdtLCrFH4fCKvrZNK7bEnqJiWfuRq3z7o05KciaI0Q7tnfPgpjGa7zDOLA3Eh79
5BbLhKFAksFqMXVFE1ONuIgYRimcRPrSIOljGcNwFasU6NjDoBiiIj8NtqgqbKvEoSbi1wJUwHir
IUnVzWwLQ/kNiIxxFKe1ZaV/gkZkLFFNhw9J84+mC4PsryXKJoo3jW3Xq8c1OHFtL7Ta6Xfi7xGO
rjvRwxXFRVyXCkKFsEFERQxK0/CxNPoPOxngC3Cr16qBxg7wnb+1FTScYSR7OGix1gLYTZwjaZf8
qZOoXRMzvUn/wwv85N4hHHNEm9pZEfPVf3Q+5MFOZn9DnrLf9KrmkrLx6i+qpl6EgxI62TJtBuIY
VtuhaqGmj3NVTX6tVTP/0ioo9zoBEUmKn6RvdfuXmJhXmrsCmREePU/K7h5KkYucqKVceG9jgrhc
lGf9uW2C8mgpVbZBG8x+YedGnENPyj97IBhNY0LlCtfRsiYa+5RoY7rr88zdIcbc3mI3Rv21Tdlk
KA1qFVrxZ2xIEFpWsGjlmbpG4i0+IW0l05jVWg099dUf069ifeSgKOqq4h9lnsPRq1ru1ZbHYj/2
QEo7owruWoe8bdDG4dfIyu8Zu7wfkGkDuu9Dn+fdMoA/FY3kZHyqzKH83hgDvKdxE7z0CnSjiJio
UNRK1c5L2uQAYUd7aqEdJdtEeJtYPLHH98I/eKGu/MhKn/LRGli7W47lLZWpHxUOftNNTAPpXnFL
FDa6EcnkOmyvTVkHV37Y2iIuFe27XvLjjw2tuBl+kV569h5LMVC7sG0is5c+xTBxoJmgV8sGGr/v
aaC+u30X3/02lU+yRdBTTFCa8jW2iug5UZ2rWykZaNO2KhaDbQ1HzzIqJFHDeDzGUyOORJN3ZrtB
BWBdxVQbmI1XvSeyRxiwBjwekshgfv2nZzrvpZH6X1U10JaF3SpPEz8gZZBygaxy0h1kGQk4N6mb
q5P3fP8l92aqrrtvyIedcjCqbDcALdWLWkNTckztZ3Nq/JBsSBqUQHWnrjHRnEpeWq5SZ7SfB2ir
2kBN1pEb90/8cuXlOCYG0vPJawi3qAdBJFHSRRXkr2JAuGQuqKTCbtxNJpfDUYHn+Ki3Fqkro7jo
xrHNTeUGQVr31EueeYPsX3QeFk8trk3dAD+vuydh4pfgnE3J3oqesCexPZ5yRbkEGhE5aIepQHZl
7W1ep7Ps+JAA/1nMNisug70MfmFRqwpU85UZ+DvUZST2gWzRy9rW1oU7fT8113v1rFFe1HHlfzdi
+6sxcKNv7XybtGUULKrXYFAggG8Kb6N4ZbbKVF8BvaCGF3Vqst4dYVCkEF2Sq/Aimim1Jy+MKBy2
roRejjAKb3so252rNLznoJAiZ2r1M/Vgswl16S+KUpawBTkAgIaNizrhpk8t9DrRhacW0EkWhHMt
BAYD69nJ7aVO7P9J9IwUTl9Nltyt6PZWNsXMnW4humKWb71XsHndhQVcQrMcskTdibHCgR0EwrWl
GdjRIYnLiNLLfPjOVmGX1arxRSVINuGHonWgyN3NUZR3klDjwvTM/uDC5/8SyW22reuoXYmun5AG
R2YK+iYG/cYLXtAQRV2+TK7CRBFWseLf1WzFIBvG4qDymS4eq9lJ9exAIDzNFo3U8/MK1bGAlYjF
Ui8nlVCF7uN00mB5lzDLn6UQbkM2dOmOqoToJqbyOucso7ALUIljOXNskPJ1EL95jAZScWdX9zix
MPWgP8G1u2cl8Ysb34p62fBEftP6Alpps5TfoSg5jr2EHlsRH2pH91GJTKS1FCv6wrWdaGsjiDmp
TE1kknramPrSN9Sns6PU9bvRsT10muibxf5i4xfJsI/Y8T1TB/xTOCimFy60UumRuHHjg1oNlH6U
ZvydasyF4roLe0hBFhjuDTI2/ctQvMnjGL4pZaleQA5R3DF1c5U4uB8NzUp0Y8tG4ROmoR18jXv4
xUlwqA7hJ6li35sSnk7jXnlxcs05BLUlQ7PNPgkUnLk0QSjBOxZxFQ60wWS8auU82JpyFkcpWSqj
oiBhNnXEG8+owJYDBGQKhcfOIvPM8uZRM5yNunJKdOjWxgyJGaepebGfXv7FESml5KSHeiXI9D6M
ioG4cBixHfXvKfO8jvhh6OfewZClJbdB/2tR6cPSLrzuYlmdSzqU2Bc0hs57AUm8Kb83Wt6tWh01
jzLVIVRworNa9jGU0h16Mw7P2HObJTBCx2a9fhgl1NZP43hRUKPfV5R87mUna85qYktrNy2aO+yJ
HZrBev5Va7yfYOO9P/12oHI/SHzEi4u17dThH3rFo9ErjO5NlvhmOJKmP6VRTHqlQz449zxzHwaO
sXN0I7j0EORAzegmz1ZVpShij8m3wV76IEFyaRugLn8IfcTzRFN5ZXykSPZjV1NCuBGtMFpCqlsv
2zIJzmbtt3f2KV9JQObf+9yKVh7aGEcCZSV5bfUs7K5fSisl0QhIlGrx6rr1Rti9YmIW1Cxnx6sG
L2iKFO2DSKpvhsVmpTCHU+Bk9U00ql1X69IYy1WuJAqsmqZVXwolXooJpTlWa1nJ7Y025Mh7DdZ4
H3OvP9R6164zdF9/6BOHWBG8Ew4BKWUY7gGKR/+uKgQMvMby38XMsuvdJyjVa3njemGxG4eACpA8
H08FqrSvTlj+Edl5cnHA0b1qufREVNa5ijFuGTvJ9/Qnm2rBhVS72SYa4WdeC9YuC4ZgAw7zHn7T
qvcXBdX9F3cIqkusUhTmIHO8kEJEKBbCKBpUc8r12HOL9d2quth1+M9whITwMumqeD17iyPhmJdS
vjAMr9hyd6r1lRhp9P7aFZa9T0aixA+bxr0wsGL3NK9iKfU6LuFvzWzPPBgTWFU0oqtWFpgM0R9M
N/37sIFrelt2ACH/PWWeV/waCPxlC8/HjZ9K+eTVub6QdapEYhESnfup6COzrVPArlW7D/2saumT
XX3iXsu7f/+saSRNyYVq+zAL2UTLJPW6wFcfo6Vd9M8QOKyRhjxXaHstMwd+GlurJMSZ/ml0MMvn
uVvUbbAbtP7LJ3vaqxIvRjTC12r76ODIhAP+bReDsw0NwPZU6ZtP5vl0s2sDPxhSx/5RmITHfLrZ
plfaJXdIwcxL/s7X0KEKlWJC/2KRef7sLGxuETh879qC+6TnosX+6y+cHTN/8FfSRJMjbKL59OkI
2yD1zUQjTkHfr0/3d85WbIXbukz/+t0isy0jgMr7F1Scv/mIZV/mapHNIVcHC404ze/8ZlsbnIyG
ut35L/zdx2tY3g59anc/ryiOPvnCP/qWmIWz/e+frmca9cJGdWvzXz7dQqqXGlmdlTiRaOYPYbax
jVHZfBnlh//Cb50DK914E1nJp1Xmj0JMc8wcHGfofPlkF4OzDfKSca3m8Z0N87noMnlYJHqonJsM
BqOFZ9f+ph+RDo9VQz6LkTbo7H4F/1+9tLPKWz/6YiiaZiJv+dVtyJDoXdQUWzHgJX9GNj8VRa/Y
UUQosh+GXtt/XjT3s47XHYnab3ESsZ5YQIJFnz0qr9E8HtWNYxKIlfsI8kYI545GI9nUeEyHFbzF
yWYc9AzFNeLOKOEBGdLdMdx6stktRtsIXprC/eFnkfuuatk7laD+i5Z78g5x4GqreWP0GuTxbUhG
950nACJNqzG22s2oe9ldAt59j9iCyAkJOdELuia4UA58aAeQN0uS19LGbxtnGYQ2cUIp96dXJSfb
q56S3vWpicMT7K+kjqZOibjpQUu6aCGWE7ZxhL/KTjLvcVbbG+2F3crDygP2AD+LOqY3L1AAAS2y
jMxJhC5DA5bEOVMn6t8N1UXzh63mqtJH/y5sdaLIPA/bEI11XMRAV3UrTbLqazyZ9FHLz3Jenql1
SiPYhoJ+i/JqC1506rsD6kONVFbbKCqDxwJx0F/CKAsRW8XkKKN8LQdn6RmuvNEj314YbNiPeWXV
R3EEprg+Nl6t8hibRkT/k49pu+EqKXPOOFFxzi4fJs/GT2uLtR4neLjrGYoJDr/kX9fwYVR4W1p4
Stswh/m2leGXjzX76LaecyTN9wVt22w7mz64CCO/Muc4D4sjsyjRHmnrjC8sq8yj9r+7D+f5nBZQ
9J05RnsxME/7z+csGr3eoNiQL5zGuI7onR6BHNpXeWr8UpGOTQST89SzzMG+cn7rGkHXve6MIVzN
vsJFisJvnoUe9+ybDG52bnjHEw6zfxI1ycawypaKdBaHrbW3FnVghQuk5ikO/3URmYIWUWW+izPP
62aUK20rimOpMmf+7N8War/oq9DcElP3NvB56Bn7a0LENxQxmx99qCr9bvBLC0Jy/iIrCsN9pMKW
n/LtRH1z+gtHSJOXdWVJ68eFiXO4Xbgx/MQ9PWwDMqyHIJdfi6aX4nWnuhR0xnq8/vAHoSNy0g2Q
G+mYOQnbbfu7QDkJjJQ4muFRs61Tywh1lPCBiKJGAlGOQhq/kLFqN9EUBQegSgA8mQ7TKSAObGfX
S2N9zpKouyflHk0p7SmZOr6ZKLux96n6cVspXmaNMyAxWvX7ET6ie2gN3Q05b/jbJS9ZIsvgbCY2
VDZ0bJ7dyqzgpWm1Yzg1FdrHmzSyZfmlr+7IIiY324iVZZnJ0aaduj06SjFvy7t5kpg51IkGFbCu
HSMqANgH9/pKDIjmk3MmQcKCFBNTxPCjTwAvOPhaspzXEqNxYxBye/gIw6dx0dUjh9ICJOdWn5cV
U7T0NerQkegFRYebpxKcakm01lUYPURDMoLKZh/etFPvuBqVBRAqzKNinpfZ2ybUx2MTe8l10Gz0
HmqSNVJmaDqcOkp89Uw+wZj/71J0RVObRXKliCDYS3X2/nCuphUybnWEM/S153peuPONr71i+OzW
WEg4iPMkXnqrwjRZ6E5AgKkKLjOGJ80Ru+XtrfYO08CM/3lAhIxA9Q4OGnYPPzFP7q1wHeu8o/WA
b4nweG28aBTy7I9DYbUn4naw5XBkPw7/i6+Y+8EV/QKwmqRaVHNvssNYSFrzJ7F/8v/TWUQzas55
8IIUiGeQbdpA0r8XRHHGZPxRGV6/RpQgPlCXaj6TMyeSjL3NkQqDmxXJxgL+MdXJ6+WYjRo/PbvZ
GEZmHeQyRXxDHP62rzqSeQhtDRWIFple4aMoFiod85wPfW1acx75vOQIuwB0dXW4ScZOvVUSQgFp
0Vvs8WL1JmyFZLo7I4c0QdhEkyLQdvOGTaGH0B4JE5Q+f/WjauwfNhA56Zrt47gSi/DPbdYoNORL
8bia3pkeT7xyel79zvYYKJNlH5jGfnYTR+IpJ47CXOIh+2m9eXie1xm5sdIbnZeD6eE8D4i5j2U+
rS0cHYPUnpTIvHNVKEJAzJu/Fp3kLl1P1wn4Wt7GHTLjnBeZTCWwXx6AQujHPKcepfH05mqWaH81
ha48mxals8rQNF/Nsf8TnhT9Z10oWz+DUQXhu5UUDBEHBT/xNoc4CXEv3n6793ZUm62uhP5pqLx0
7fBeuWzgxkSHSxkI4ZO/0yLUoUSXon00hrrRPFAP9epnaFZS8T9s1bZNqMGtEbELHGhCDWnCCU/O
j6aEzGTMsj8eM1IEupVmSC+PGWrZtdDGGWSWM4R1F2psBXvNtpOFXBbDDW6o8bGMbf/QW6+4Ptxs
tfaXPSGT7aOfGrwvN643UC08XYiYF5AkjJq/r2K6ns5VZb6TLmFKcbIRwr4tZTvQ840mJ+cHMlxj
5emxZhRr/gl2i2PTaMBzw9LaK51d3SX42W4aQYkEnb37wzS26tYtwg75BzIjUpU6G9VL1KNotKxV
j10OhzlBmp0w1WBTqIqYuJhnlw8zpgExbba55RXaKOcgzI0hw/vf6Sh2G1CKWmPvLopEbtRFHqfj
JZlEDbtOeY+0dtwJU8s2SiWLVMB4HNqbR1eMREIB0RzZYCmQVZuNQUWIH0H9XCLfKFfGyh4UvhyF
+iVWNMSCwGed8qAuqschOJXg1CBysA+j3SDzGh3mKiTWfeG/6tbwF+TAzrnsNP+1rOMXBeblaz31
VMs5xCFYRNEzFBmFM5h/KIXUgl66jfy3N4HfDQT/4nEHpG5gzxPkx7I1pa1Lzvui1aG5HuzefsoN
42c+GhszRTjcnhqNiOqjSaUSPka72AqTGBRuc1cchVMgeZ41+31aLvGCZiIJ4BximZ8d7DibfIjy
Uyl3Kf+2Qtrorek8Jb1VLEvqY74XYwglYmr9FVU2ggNW/9NVE0ovEHl8kdwEFF4el2dANtkh9/JL
ZxnjNkPZ+yZpanvT9TxlLyS5m2KyiQEVsMA+8gySRbauHHjA6FujURL0CvXMWUGAma4S4MLeOrDI
hplB0ywdU1G9NYQ03rZIGgTsLT2/mlIOH4IemND3ZupJNMavo7wha2WY3q4IiMs29aCeFISBEHcX
LgNQSFJ570QbxvNAVdYiM9TslVBNcszQY1xaWp69uiQx9zrgn5Vmhui1xEq8Hdu247bNL8Yg53xI
m7BdjnHoXCjop/ho9PVV3efDD71/U10t/OnXjrJEu6W+xFWkn5Qpsqzy5Xl3bYQWcEgSFC86CN/P
RYpqYWUU2aqZtqjawXCz8GdbAmQpVWLJY1Or5yEyPUAcTBwAi6rt8K63sJ1y65VOtaHEF3g2jaVw
qMZLD8YAcitTuSqF4m1gU6ayQE1ftC4vTnYOwbJf22+K1Cg30XjwXtwGhGs84AJwj2AXptyyCf5Y
aD8Fk4cYSAzFh1rD5gb+a77LCc9U/K/j3tO4O00DnebeYNIjgjw9QIVp6IDhlWTW1mL1x3y/aPd+
HoaPWfOA7a2MlFoOcWZhdlvuQYiJWjsxUwywlw03CkIgH64m8fiXmHV5Eh6oBaoum7xkP46Dc5qn
lq42LIdR6TbzSQcnK3djyac3n1ZF7eeKwo+Y2fPYHD1HOYpCC9NgG+QkQCdEoYUg/5rrLsQR1Vfh
ijQKWjSUaaIHZzbvxG1/xqXZEczs6z3qQA3lL369H4aRnH6L9kXamdHJrdXxpU9skAlj36OzRdc0
NG8XyUG8Et3aiA3KObW/RA84in6vM77tJK1eJtmQl7Qqp7o4+yp6jk58tZ4qzhDGebJzPd2TQdZO
E5LzlBSyBs6Il0+1UTbC3pl8qVfiMGcn0lCt5vB1ikbk7ad5ba6+KQmAYi/OtOdg6JJdXiUqdCKy
9qwqVXsv1FdEiNRn4YBIHjUxvBDsH/6KFe7zhsi/6LoRa0hnhEf759i5UAUUrLRhAFwfNv64ce0O
/h8KaKvcG45jmw9HtmlPPiG5bVY2GY8nzcvRShLHwmluhLvollYjw0ddr4uo/6GAotl7vWvZaC5T
Hk+JUcCTk53RMFULiSOnbx5+s0lBWH4fdHKwiDL4OKK6Lc/lKO9lNHXPvUWMUIdSjN0nFWCiEQPi
KHG08QhodzXb4ZM6IKinbpEeU5/9VpdQNLO0R7eKleZoqj4cC2OhPQsXj6o1JdLym5RXpHwSbhTU
KeRThZq6L62WuhWjPTtxG99hz5LvUZ0i+OZcjb7s902tyxPwTQH/3cjcIumKpkSv5hjn0WI2CQ/h
K2yiO3ThrqjaeFVFXgiqN07fzOIrtAbuSjdgRM3crIAkcmjdQ2ho+1IK3V1XIGgUB5ZPfRAZLykK
mpcSoPvCSo3gHdreXVnkjQfBl7NMZDf4IzWRxCPrE7+GNTGwztXANaDpulNhUT3wMI7OjZZ9RwBC
OnHvrr4AFtHr9EsxHcsdcitdmTwbvLF+oTR6R+iRLwrVfF8603+yi7RFKI4xtc9/qn2jn8U8t5NI
LDV1fBKDVAdKVO6mykGMKh1cD20GjV5cr0o5CV+MtiF35lnaa2OySe9dt/+WVu4fOnR/73EwIGus
qH/Wrba2oox0cFDBz9Zzo0PqjmRiBeffgHhY05bdH2GqvSi5Vf0wzSxejNwTv1YGibS+zLQvbq7q
gGaC+HmoZHQjlFG79Yrlb2y/7C48epptX3bNKZEsb5/Ymr+q4/glD231JJrIiLVTNz0LRRegg7qg
fL1Zp5MLKYpuDc40ABCLZHwYOd8exWqisq0zkK3PZPOjbRLb3o+R/q2bCp2KMSq4EWgb2JWCq2is
QQIK1htH/qtgmSAAUonIlt6Wyi/DXaGn3a+NBEEu4e2Dk9mplmWlu84e4/WQdq/QaqUn8aoaDB4b
ADZJTcKvbqkPsY1Haa3EqGhap35VSzXlpY5SU9NIa96+4glkDAgwy2PzktuKiYpyG32Lh5feLfl0
8lC5dLZ5LQYpehHNoOrb1pNLxFIwdZLaL/HSdsI/zox2R+pYXYpRlzvmbQy8vRgUJtkKLkmaSxfR
o4od3b8u0beZFsZb7szJiurJ/tLrlGxR+6gvXW6uF6Lb/YWsPwXhVSK/y3I17IRNNMKlghP6LA/v
sznOKAQUXd5QYblTc+S9HUiZFsIozjO6VPgZsdtuxCKPU4jDGsaykvqUr5RpoRGThTUomN5/Rc/r
NJit86NWQ6AocdpcPN3PL7IKo6of+86PIjSPxSinr2PS5bva1GJkD5TsqwxsC7k/50dm28HKsAb9
lKW6xQbHCoA4l5aZL/xRcndq5VffzHBZl535TYuMho1NGWxEt3SN/QCx14vuts5R0YDmCXuUDaBc
iE3fwrH3bkaQTfg21/xmDglvPCGKy35o6i8luIgGLqtvREi8TVe03U7MB9xvpWH7jfAZ2gZOra7F
bKBHp9ge/rQDWdm66rSLsP3EPPiZeam7rrx2qVVem6kZkUU8ogaPHN3kJmzNoE2Po+FQNG42YTop
HckLviyUcfho7OnpybeCrVgpjLuW99xAG08Ql6BA8s/CYrQZY+8M9njl6cot7SipyqcKzbEeogpu
Pio5ZQnWJp53P6BqhF+qnIb1tPKhxZ+Go6SQtoOivVKU5J0fo8Jx7hshErHspe6f5z6WkeGO3El1
eRHDvTizOBSNAUpwHzj2QZwttSROLJZ+XE7eUuHgA6CqddIXcAxwdWJeNBWmBt2I4CUm5BqZ9+GQ
eiEiVaZDNX6R1ktIM0ALgJi4qZ1d3tgokld30F4FRCA5UrmUzVrdCK9osjXQJRyonHwTpoczWP4n
s4qrY0hNJOTWthNsykqGnUqsFeV9c/WiJ7FmF+gBVDPyTUv68LmWFcrTAQKowxA+KZZ5FL0UAo5r
pquv+qStlkDNcu5yar09W0XAzXaNNbe28aBMTS6kWIXWageFYLIQQ6IvxufuY1iMPCY1lvvPfOEq
hn7rn8Xql0DPAWnZnXcd88SjADm1LhOgLgl0nplYRCPrir8wpaHaaa1N7U0zTajaFvIqszBAL9F9
jMippB0I157FvELpfZ1NGsNDbm4GoorbDGyd6lMvqHiOthO6I+GkUdLzmrIe4Adfia4QKembAQxv
UX9Bax3UQq5TSzUpVLfSJJQGSiACH5OspLKrTn5e1X8fBno37FPY/4GIMDyYSUV2PuauKWZXflDv
Yn1Ap3myieGHp1io4B3zf9Spqvrn+hdHdxRTtdnWg4HSQZZ/ApPXWVaDgAbNNgXYATjp97zL9btR
w5/ns+USPc0F5qQFyGkKD31ya1ugJlIlE/ScJrSD4pylujiLQeFWlASkU3Ke3Pt84z564Xh3weD8
cw450tWNLxPTn22haR5LaJIuYplu4NW1aKn7GwfuvxRsAVUJSNPwLglmBFBUtdAniebUNG7UdSUX
L0fReYj1cZ2rjr4Wgz137PMQKvcw1CMy0YguzL5xiHBvYofGuuxL41n4dviKnmhkUwNb3iQX0ftP
/ubYxdPvV3usLU5M6JfrCAoDOsrAu7Sp+6TXCXEXb7wLB3G1v6790xwx+OvadbG++q9rEeun0/ri
0rpwsM9Wot3FTLHab/zF3yoG/+2vZZm5UapaXaUQeESh8feHOf/Bv5n06wOa/RU3HtdN1n28KIOL
elxing8E7GQKFKTOenX66hJWUTohafNX+JKjyeoSTL6hzPkieoGnJP9H2HktN45l2/aLEAFvXgHQ
i6QoiSmlXhBp4b3H19+BrepSdZ7u2w+FIGyqJALYe605xzzFCdmPkpZYX/gv27V1Z2zEXiUn/tdq
9HYtAzJfTdVrGvGmnsMW1dZUkizejgHsEd4pKxOV1EmehEgIxT6xALn8qx+l+UGsOQRDbVSMxx9n
d/KUnDK1oH62Xmzo1PpZZtS/rjRaRVN4iCaK3oyqZU66VGqn3AOt8egoF281gazHPl6QyK6rkznT
79fq8CRWNW6grInKL8WimGdNl0YsyEH+FlqEs9dRl++d9awxqR956kRPOd+Bm5EQcU0I+5taZNau
YsKxERdL1x+Bgml1sSdTuS8jHOr1Yu2//wjD+iOowFwQnQWBhlTdbNee0oLLMbUC7ULv8R4ibj6I
tQ7tsYoCmJx1Bw4ywup1XTYXjJK6Pm7LHmCQQpxuLG6tMc6albgQn0SMOi5xA0noKK09PO6tqO1u
68EfsevrJnHClFUx7l5We7sydk1ExfPzhC6fCBepMJkPBrycYT1YW+/5KNa6/0WQ1/8AWymyqZum
pmsqOl7dQPn/789Do0yVMg4W57IAG9jKQ0w2e1cyJBzWhRkYxkmLFTaKj5+LNOheo5nRv9gkDhan
idV/XObzjI/LkFL0Cu/jr/PE3s/z/tNqFdgLguOx348quaRtX0ReLBu9eplK671IJnU3KMvS+VoF
ehYVYnaO67A7zVbhibVeDVFm6E1efpz8sS52rVfgEavuUJarZAesV/j4KC6hJIWHAaZVLwm9tY+z
xXn/OPzzXxU/ji6pu49/ADEq2d4tupz5b/qG6DZ/Np8/+87QmLMNfTPd/ePgj8azOKX6AHT8feTn
xawVcvG5Kj4R7x3tuiVW9pO5BlCr44PgVsQrrUIgK5iSb4OyGx/EJrHzP2z/pFusx39eR2wXZ/59
/ULQUMSF1mONpNSPdPPcUF+aB5ieFZOl9aMTYN52e8LajSbVjtk6kBA7xKK3M/aK8UFmzn3nNpgB
xIH/OIan0l8XE2fH6fT7/287g0jDF/8fWByFLpZicXuoDBQchwTjf78xmpDvWJw7yzVfe4OlXU6X
huBzQZ0RC8GZibpZ8iY7xmSwYF9z8Yh9HNev9aY/jqujStuIbWKvrDoTk8t/XlPsHCsCWSl+vhIk
o28FB0IsROdYgCDm+NK0bX/+Y7M4oNHPYt9nA/rzKKu9hF3c/0cGxX+5pjj5X/s+/nESor2u7ruN
SJ2aKYCf0TENAwpNsfKRWqVKmoUMCQFU35YGEFLGKL7Y/3GazbcQnWYZZf3iik3RGnHlqNVfZ3we
K3Z8XHUVTK2niU2f/774pBEjIFv9NQijV2KYg90kcheSladDJIEorEevZWkFu9Sp6T8ItJhYrKeI
HWIqo4n8hr8vIy4gDhN7/4Er+/sQsVccN8GVC6nyJa96jXdO7KikOvpfD+4/gSv0uDVL06GJGdgl
tP/z/VyVsgNCaPmhLH+IXL+eZwW8YhZWveb1fa6nMexXM67KjTjQROD7126xLs4RR/9xHUy7r4Mj
9Vt79SWKRbGaEZ02xqwo1o2h+bVQFtiINUvsAEoSfBwtNsrC2ig+ioWeUUX8XBVHi8uKbVZLcj1M
qrFvt6UW7Q2VAZqdSdppkJzwNgIkIlRDRg5OKLm+ZMoz8DbjkFhNuA3p/73Lzbvgpf7XE1Vb+mq0
hvzniZLxLi6sl6XqE5VN3nXe4MeAQP9BgReIidQGed0SFv1Jguf1CiP+AzEvaPPrMWaT5ydxhjjQ
iVq5d4mNNN2SFxoq4rpTvv/xzP7rCU9ZZFuy9/OxDjNpaxHmexAn/PGKEG8RlZyHLfWwPy8pjsWn
/JTjPPW1LsKF1uY3wP01II1uCg9jE9+auWuNo0lT8X/wBow/YjgUjJGKvALqbE3mS2qtT9l/wMUc
ja+pqVQIZrqqm40TQJbiSVPK0q8m/H1NVCS4SSdZ/6qmJijcubmJhVquLqU6hmAiPOoBtl/C8xgt
faxXeRt7+ud+sS72l3o9nLtBeXdiXjhyFoU/jGOcLPmPVopif7IzxK2z1p7/z364U0iuguG/7Udc
GfsjKod/nL+kY/iDsKr1+o6T/5/9DQX1l//xapL/MEQrDFdN6H+m5kD0khXjD9aSnQQpr4aMuqzV
B7thMbKzYjjEsEBcEbAV8env7WXXQimzY2e4DPG3UNfm9z6vTugM87uEcYiXNOoMsT0O+dJS1bxH
ILb/sT1bio/jQ7OdiXwbCQiJ8uX97+PF9squqeDCuHrrAnmS8s0g2TV3Qqy9WnLQb6RijvZilU7r
93aejCvGkuKeLuQTrh2OcpQdvhNtihXpXyfpWh3txd6/T9JtM78vTfNx1GA5f51E5h9VX5WIkJhq
54Zp9PzWadyb9CqrS9vBgdTzdgt1eX6TBknakzqebKDszDActJ6SJrOJvw8Tp+PUkfZjSdVYNqvj
SGAJbSAnL3+2Zdga28qZf1nypB+cKFCe807/itk6/h4aMVztughvizbpJ9OMVb9ddwTG+5jN3ftk
Uc20y+qvE+FpfcXZ8s8T8brrJ6l1FH9Zn3aB+k2caAD22xrrv5jmefc/MLe6o2p/fLc0g28XuWDc
qoYqa6Ds/v2GnfqppWRtA2qN4MhJc+rB10nQoU2DVxEsdqzsQx8VBZiXePCcOb+FEZ7KoNQlP8m1
aLtgznI1O5TdOpDLTZxvSq08d/mo+qaZdZ6lGyhAHAubp/ycIs/eB5LjqjG5eonTvVd18a2W8n6j
Yh+jxzJsKeY0fiRLCHGNehPNKjilkbzFQR28Gi3itlKt75aJ5pckYyiznQOopexfLIus80oaKs/p
0Wrnw4ToASYXDx+asDb4qzHN3WrONpMZh/TUyyO5pr+KwAS23Fu6J6WR5gaaMyF1V/byNETuYoSJ
H9naFRk81sGx78mSTA91YfVngLvWjsC7u5Ink6/QDsE+nxKSSEhdIQ+3sR+pzyQ1jg+EWL5jjplH
/Rd+TyUprqRH0MFrmskoW7t9ItV3LW+Go02Cuaa5dW+aPMyMYDcG/UEfk+/2KGe+kmC+ScHallYa
HwtnPIHvIl3QNpNtjJf1NNepxnwOE+VUtg1Tk3Z5NGy6UZiv4wENl7HY+ZYA1iALfjhTjg+sU17k
Sf62EHLpm0NwlrvFMzMbZ51kYHSy1UOMjp+JfHqqCcLw0GAEW43e6L0b5WU7J3rskmQewZPWrKeh
MO6mgTUFpoBOGw5oVRK7XTP9VO2EigW//lbSAxBqnbbt+mnfwZUMrPwwR9pLUnfyPQ41w6tTpTjU
mSnfA1TyXt9ET1wj2y6tpT/NWpaejTp+igda5eG6mCXiCzDJ9Tsc7LTPlUa9VdZN7BNHzQDEt1Bb
742WIZyr4/Iw9VnzUhrBPXGC5HswTrNrFuVCQzYiQEPBLqFn/OIZ9LlxtlTvQ2RgFB4aAwlMNj/L
FTc3btTvLZ1jtwVwf1N0pzvR+iURcL0k6Ekt1fNvSdXIG4Ro9REAlvGkttVvceW4AxMxVVH8VCGA
Zsq6lBuxQ5yN1KPEYdfbx4huxNPSF8Q4ip/USH47Tms+DRLPqGzQoEbCU/s2j4dWndq32JA24FIT
fyEw/qr1w3DIwLHs5Gom/nM2gDvI/HT0E/0msIxfvMvvdakPr2nZmsixCuesEO597JNC2iatHD/r
lqNQXUqyn7Xxak22/iu1pN+l0Qar9xxRH9BX/GfKV71vHwA7B78mdaBg1QzvhWnKHqjd4RGpwbg3
LBALdZxY1ylTHa9xDBlkWv+gzUX5njExTBIFvGbVJeU10Y1iA7wn8MpQKcNN54CLtxEnusivy6s4
RiwKxH57LZt+ijXZDBZ8HqpfL3Z3HBif7wNbqekHmfNmLkPniQdQ5+ltvTyNRtMCJFjyZzpg3W0Y
MYiua2KRxDBB5kIqd3kg5c/D0ksXPAkH+J9m6UEYTrwepPn+4wyeEg9hv7x+7KUCSFIWGPGj2It+
Vj0a2lK7hLJvqGJ1z5DxM4jtQFOplZfverGQIOQMr1WPzEc25n4jthu5cSiGoroHOmU+fOujL7Y7
zvQM5Dd/DhYbdJ9ZK56ZF89pUZJuoVfh3pJl/bnWajznRmb+MBSABW0jvaq1rm/oMkSbQUvmrZkE
0okRhnQiZEE6/bEqdiROT7EwcXjMr4d8HpwAgXkQ28QCXIlngyyx16CwAgEUtaRaGY2T3aKbRBbV
MwiMrxFMsmpWo5taNNEtlmMmvwyntmI1AOB5k/Io2DS2hjwhqrPQg20+bXJDI5e3T3dRugSkz1Xm
pq2t9BZmjuxbSjE+Q3uQvaFowi/IsEzXpCL+NjO4cNW5HL8hpnrppGT8aTXRAbrmCYttqOxt9Eh3
q4sOiHn1eyXH+bG3smQj2cH8XiILtVtuDzvgBkAzp+2keKoe5tHJN6qpqq5Y1eeiehCfurwE8CM+
ioWzHh1jXjqWlul/Hlcu5ooEUjJGF+vJYv3zWkSenKErTfugM8lJVSWMICZxJp0Zeg3YeoCJrDKr
wGBA9eA+l016HJLCoAFnyV+lNspQJYTpo5bZ1aNFb8ztnc7ZfPwvL1WrbDqZOWIVFcNjOJkDXaN2
IKJaT77Nw/gSmqX2bNq9dURxZftxWyffCtPizf675ncevsm8veNSip+tth+eHWzrtROmr1JUWw/k
ucxIW3Gql0ut7tKlGDZjoycvMbiGao1QHZLhpcbvvhdr/Rq5Kj7xmuG+DHjZJMEqB4a19JynoeQP
iq1fQUikGBTXtznV0cMSBsVhjPMaPAuyWHjfEszmaJbOlky0dziijxCr4NRv0ZhEN2uqcw/a5Rpu
JKd0OnGUS/CELkVL6nZgAD3Wo4mM0DHvt2OrLl/awox9Qqiag1gdmCDD8JfsB7E6l9nFmMeYSSrH
5uk+Gi3zzmOteyqafN9MifwFpczXGtAVOj5dJuTRorDojjlk7JWxK6XFKwxf82IUsnZv+vh1FsTd
ptDuspHSrsvfVRyGB34xDRhDcznrPe5wpbstikzzR5Uv1WxLz4kCLodwUHtr2mX4goajOKlrrdpe
V8UhcnDSoyR9Fis2VCZofRGOyvUAnrHODtGcxI3J1cCN0J9ItZ24mDjCXrR72ETyWRxAe7zaOJ1e
bMVqMxfpg1N00cc/J86yIPx0reTcgqRvKZYF0W4iHuOxl2ZfK9L0kkoTXZh1sVQG1CCczDtHz//a
VgSEHoIRTk6DLWeLzwvEd2J7+muVaAbznJe2SYQANfN+NKLwNDj99yrPwcNJjXHWEpV0BcB0VJuQ
3ZCVlJ/ENrFXokTc2Ha4fefZMF9D8peuljIu18zqdSxk/fFzk9gOEeNqhSFIsbfcqS2Ghm2/qW1H
/mkr6rvhlMXXJh5DLCZT85LEiu6bpRM+rm8ZFw7SJSfE9AGuWfdQrp/aekLeLdYTOQg2k9Uhevv7
GLFDLP7TNkdlBF1ifvL/03Hi+mKHFMndwXGGEuYoefYBktqTVFsLwJdw8Zd1W1s23QEGF2n1cuJp
S1JteMd0555631l8Gir9r09VHSs89RBLim1OUCqTO4ayTv6xM3tt0YfXohmvea8ML2JR2UAdyO7x
AsDwRwESzep+8pfFkH1ZHZmmCqaoKi+Tr+ZANAV/1JbtyaOhGB4Ql9x1LTHfW75eboeh6AtgndFL
0II8h51s+1SKS6QF1bKVZbUmNRpjVX4otfhnuQK3icdGWzEX0ccnsSoWMMFXSE7483NTsh77ufrf
Dsv7ovC0Lka+Zw/TFQ9xt8UPgpJ2XZ2TbLqKT1EcYOtPwtH/3Kath+hG2HuZPsTbdMhT05UGqG5j
zjdjQrIaqExvcc1o989VdV0lVmZyq7gghnJdRf9J1albUynXVTo9R5XX4JfIoWOmT6bGyDrSvla7
WZLMr5OKmh3aAaSsYUj3Q9/T00PZ4awY1WBNQxSfKInQqWltZhMMUry0U+EuNBS5aNzV4UNnNw+5
2tWPH9tKRoA4SNR+34xz6biRJukHOw9+iGMSc6Tf2Tl265vquG+NdvIJ5e3ekjIMPb1LtIeG3NpX
x3y0mq4jG7qOT4ak6x6OgPatB13l9SRBnsTeuKZelY+vhqOPcLKV+OMoZnH8nwyRc4DhyiRxRta+
OFfxK+k7KLxScRUPV7Giz9d0AIcUaHq0LRZZ3eSROr1F8HLUMp1/yHLauVYql0+mERUHnjLpbjIt
5Q595S6OUOPwHcOy/WIX5bxLFMRCBEOEz7Jl5W4f5dOPJlBPNkLQV5qkyXZKm/Go6Mn4KDFCWzuo
ftr30b6o81XqMxGsZkvGKR8XDQ7H+FTlTvMo1kbrYapLa4Puaj5bff6oG9V4s+JafhxJBtAG5AJS
VGZYCnOHUaA5eWFloZ/NTY+Hie5B8t9NuITwKgQ4SfIMKGKU/lDowXilXbSbwghid07Kb8Eymp6T
RemmNrXeqzXtkdJIuO1UwqggyNAbXnx1ob0zpfXk9lJQPuDV0mSEOkMTbah8RF6TgOgvbPXI4jIl
L1GQTJ7497Xc7bqMiNJqm0p6vonA1NJX4cE46aHuhaY0eg46QsKYW8/IcYsrU+HGdjZ548iTrocH
vVQKuvaQPzYsjMCrhsmfBgDYHVcJw3BEiZhKYGyLt1AJU3duu1e0XgOTFtUCSSL7qUIwb/adgQj+
eFPCMyDT7h2N5fc0R1h30D95zKJv6YAHV4sBhuKTwczQ7hqtexwX9CrAyG+1ol8LygMHO/61LApN
qRxs3jQA56ms/MkyruFCc1wz01vJD8l45zUyT23cqN4MfmqT6FiaJWdTS/JTPlqn3tZuZJZVXoIZ
0e2q136W9EtRkpagTNuOhKBtkTs97ecRhsnw0+kHHvoZw2GneKgy443qjuUPnfKLfsy3guGnN+VK
5NU1uAE1td3chk2wlO3oxcVyjKIyh9mWQCfUK0Qn4alTwQRJU4WUuuhfh4C7L7PRnndJe5ySttrr
cTN5eFkfRiUaT81oSx7pRhN4TM/soAm0tYFUzsLkhxiehr0+XpNBxtVaMqZAHtru8UjyDmxMfZvK
yrOU4zQ3Roj7Cb8Er9CrvcU48dpOw2tLCPEOhqACVWjBQMzwBkiPucsyLPFz2O81ki4zuTpGTr+N
2r45ZCsBtFgXGaYHP+J16U1puwvQOj9PIyJaJ6GVMRG10xe/LLzOr1UoPUvB2apz8yYb6NynTj5V
FKnqJuaJQ4lvO+bxzxXx3RjdA/MLZdeCz970C6U9o6ZKRs7EYYY/RhXHzL9aWr5j9n8MgjT/TS9T
yom5duT2qQn4m0pLcLUA0jwZaVtCDHqxNTiWem7H3APl/GDo6PDNqez8trPzqzZNGytc8k1TFjKP
vvpLVKehR96zs4cOKPldnah+LOfRKUUI/GyOMT/ilwnrwBfCKVqYtIRQBMYP/k3ta7cOw5KmZwSe
G7GXqHrw0qvzxsFOuxtVsHuyNmrPnXEgFsakZtMUm0xN8WsQXv7YdfAa7BjK3+BAf7St7pwqRral
aCC70aTGlxY99wll1YM+1vGmXIMG8rBXj2IRZb8S+HRHvaoaiA8LoPy8dydHeyFeJd7LayxcYzHW
n2Hw52N2tfX4KBs8w9rU7+MMKwV6Z69withNRnMtMqZYUTVPm0mII0kZJYa5Bi3AvgPb3igFoeeq
9pZkw5M1xY+OtNSbflQNv0il2oX9nx9IgM3dOQy5/ePqVWd+V1pF6Vr1Ej2mhj8ppb03cx7t8VE3
decxBxKIFGL8mkWD+kAd1IMM158zNau8pepbgJZpTPnZeLLx1o8mGlmtUtakaFk5xZis3ICSSNGX
sqcQKrUzyxpFu+kXbRLSIy0RziQ0l9JaXlw1NRBSVZALUpOvUWjxuMJ5u+vWHp9T8W8DpgfFGUio
HcSCFD8Fiv2h0tLpVKhWfVLeu/o7CXntQVvvk1GncVeDmeDJjhctV4uLGpXKBk4UusIG1HbqrHeu
KZPYkk6EvVASJI/Kki7z1OsehUFmRrn5Qk5CgLGifspMSbsmE7OJGCjUbBJ/YA79s2KaxdUsKoC6
U3oJuZm3+dg/1ytnT+Ue0QFh4no5FpteqR9tW0qBeeHRD+J+bzVleFJX5XXRVSCtIOB6PLq+qTPI
MiULpttRDgj16RuVtInOy3W587DngVZsncQrJPW3EYbRQ7gkxX6YtbteJPe0V4Ob1TvZnvFO65VT
lfpmg6R9ZirxYsTLnWgQ/nIpf1+YJkFZqHdlaF103tFutPt6nzmmdh5m/WDOsu1l2bI8zlNyzzLj
i5pje1jd6QRhajPgu/RLEjVf6cMezLGvXVLgiTOkBDWj+6JM4SJ1L/bmWC6wunqYC3ZAmY5vIWXf
Vy3rlR+dGZ87qR5e1zoN8NvIkzGPP1EczP2+K7WXooIUIMnf6WbOsC7VR/qhyc3UQRJgnJ4Pxrqa
YbezEDKPSav7ZSJDJg/JjJsXKEuUQ+JH/UgkeegHMspXBaMeKdtR8kDosqsutF1TKzst0QS7XqY0
aKOIHhIvLqm2Zqt0SixsUzmjoOiPve2Um2gwh43aZr/7EcEu2L/7yrIrRr071uEKadR1iIU4CYmE
CHjiN4nLN3f0pLp9y0Y188X3yZj93O4CZku4puCsUpwzkpexHikbhSXmmEA5Gxmvet2SdH4fjHCz
KOruFkMJJhg8T+3op67gLJisCvpyo/pp0lB7bgYDowLsmrIx93zhyE2UFgffxhx4A1xxRqZFcTbS
sjjEjX1tlHy4DquuA9yttislZ9spmWtMo/2w4IkBpj+88A51tuZApGs0xAwW1oVdaPqmbhApi1Vn
Xl74neuHsFmMCxOTbseY0eUPTHusl/W7Wq/1h/CnadL6DcrlTjROebUISgDRvJWX/nW2w+A68/A9
VyMuCJWW8KveTICmwzV/C5HjK2UFDGRVyAypmTdyZsv3wvilhePdrs3hCa5wBwuazj82SpfJiPkV
rjNAmkXV9ooevzpEYVwls+FqGtDVFuOsKc+XWpfeY2LCv6jSQqMxRARtRDxsZ9mUH1UZ8L1aB/NJ
Hab+WR163icAVQ2lnCluFF6Eav7FzEH2UkrfG2WOJdDUx1uPbht0STRu58wq+Bva0y4Ej/qSJEF1
rPi/cvFZ3ulY689DC+l4jNcmTF5HWOzHinZ4bwGe7Oj6RAPlZX14o+p8C1VFurWAB7btMNUb+FVn
TR7zh7hJ9I25rOPFvGUOk/HO1I1xq/OQOPPiaIP4UtPJc7ugUd+0bNDprdRYj5JpU3Wj8qajLyyJ
5PxSVwzSyeVMMNNJmTvanf6FesdjznvpNNAzyKcJIqgUzofVUkMVsmt9p44Wv5xsaxM29UuCUOei
1/0KMgeYEDKYeKSjyyyAoXXbqr+BirSHKidVbFHrk1iEiVZgdmnsLU4f/YKoAoRo1Utuli+d5xgM
8VJHe+uK1ekSb1vQxw9Wokcu4pvoajMU4alOFiF2eoMfP1YfVHpek+5Q3lSfItW2txLN+FPZDR2A
+6y75OunQE4M37BbhthZ+p4RTbGrwgB4yTqVbw3ldzE7jNap+m+KwAqIdpnWAvoq2SudO83xbOXy
uhilaLhoF75d0qVR1eAil0SJjYxDAc5MDCbi+6RMxrMmTfmTYSRuqwNr5IkywQrOmxMe09wfUyd8
Rxn6veEXn+f14PezbO2zskTLKZM6ZWbLK2ndR6gf4c8cmXMelD/UnoJDNMfx1XLC0rdW42hnBrJr
LcbLmDHGkztrPiytA1hZaUiOHhh1Zo1u7+VxhKE76uPBBrVzJK4lO2qDdS4a+ameaRVE+KeHMFOv
k9OOz0ZeHoOE11ylR7qn9v1BmVJrh5Z/EzjTKc2XEQq8Wh/1utQ2Q5Iyeliu05x0vIUT223HFl3o
EMQn8amygd4vcu8PFt63oR/2aRbesorqLQJ2Qgm0peWpRWFsNucfWJOWJ2OxfMLEZ3/meudu7Pir
08sllgbeZIo3udeVckMSMSiwbkzx/jvK3nSs6gwBeasnFqz5iO+xYS2PYcc4C7mGfgpzCdBKb5Sn
KOYvs5SzNyx2e82C4MVMl8xtyjTF/m9MjyEUlGOpdrzKlkXza3OxGXIXyl6nEO3NzDT8ZNzAwx++
/hxBAVjy3PmTJSe+FDp0iC0Ld0hsXyxArFuCr3axpmcgt/JbF8Yqxoyi3gZKZrtji0CHeOvCjxKK
5lM44GEfHqeO97fF+O6s5XQFGPjwvG/21jxEB0LjNmqjE7EjTSQYZjK/mDFI18mvicj+Rcvbdh+V
EAW0pEyZiIOMGubRHaPwu6JRurZ1PfULCojKQHlRgRUNTMTB5mPP277oJB8EX3nhcRp5fPEHGi1B
42uG9SoZQPWr2cFUElooA9I+3SgqmtWoooOF3/ExryDy0BriXU463BYjwjVzJF4pVGPVuZv8loyV
tplODRrqDpPKRTLIpgiS59gMrNdAr86WXds7kLLLxla+V6llA1mji02UNxBS3qRb0i2L5PsUUZkw
U8arTirn57mzXOr8ldcBRtrGJIFURkHkIWVmv0pm5JdrJWNZT2L4mnmEpS+DzmzrnYR77G0yTm29
GRsXfPt2aTqAkaip3ZFCOajOaDuEUerb+FBU1NxuUb8zkQtoVUjXuTNgpakgDUlygBGuUHy3bujY
p4Od/SvuL52DLTpNAvF4vD6K7eoArk5HxM1guCHrFp0ljxDElgu55rXTHFql3UyzzmyE6skjCF/7
kWdIAW4S12rR7+KgaOhA0FBeamABLULvR+SC4yOhe1Tkc3n8mss4+4NJHo6tYquP8dg8WzOk93gc
qWGQCVFMXUbpQWm2YdSNNK6LcVdnTH8hxzIiXeLWHVPGAFE2AKApouA0FH3jS1OJBKkKDq3dKru8
jBIvt9WLZvShJ1c0UWTk5RJK+ENWFrcU7dsJTPRtcopsRy5GxSB9LWv1SdO+zOVABQ+umylP5nM2
trMvm2V+M5YCXf1Sp94sj+gobKOGnab+UsgYp/e/fF2YA7tNFuteP/QBIpMl2yYqfzSLJhdDFybm
TGqgVM3Uc6tysYnLLKSrZhbckXp40RRURwhiAx7SWnEzk/lHHgbjQ6sY/HYQHrs6vbUUDx/D+Zlc
Knvqt0NDxWd0jAcantW5MergVoZRzvsweKd6m+2AlWgtArRcAUmBZdiplfILM5cDLVn9UPYxZds4
O8sFc+gQ19tDZI7yxgmB1EdGUXo5dvIj5vzIzemdQIWiQTyoFEkWGFL0wZdjVifdoV8cDy6L/iUB
vkwlaMFLTAFsLiYmnvq9n5zpANPScbWgrvfSUEY77GhEIxe3YB41Sjfd13Jy8ic7H8B9q7SGzEl6
H5vu60C/5dtkzVT/W91rzLi7UL0iWeWVqSZPfiMJD2VtY5XOsB2mdTI8gLJeAxqgSihp2D10vNda
J5Lcni/DMcNFucmMvIJrRj1cw96eZBJNZmQgD1MQk7a1fpobXgNjUi47rQczHXQnMIckAOAj2DDy
HXj3zCLJw3IDble/zDP1qAzyiyNV9V5PF6+Tq/ihsfmZY7M+JxUG/jzSDGqE5baPoCNZ5oAPvWk2
w8RMWakHj6JN9FCk00CxxvnaJXHhyb3EQHGjO8lrmKFeppezzeMvk6TKfgfGbdsM0/vYA7XKQ3zQ
gNEdKXlrJik8r2Btn3IYfULG3yfwwCsFjYCzrjI87rLYU1v+pCol0JGbRau8SDE9EMPhniIMWkpY
lp4qwwEpgSD7S9P6Slubbj3l0QGMwHyqGTf2aWncFuLHbiqMe0C380Kkm6XuVF12h9YITnQEL045
RJdIS+JLCYaXCWh/KJbK2hId+aZJaXoeVD09o5yct2HdR+vzUTrGOkWsqmtsf1SG52ZQp3PW0raf
CH/pjFbbAt+PkMxvHUwMXzS7eQ2b9jxGMekGAXxl8pZcxAHypqI+/GpaINf7xo7OiVHGe4rkhS8b
pr32Z11EntnWXoDjW06513pF1txKr6V9ZubfqkazL13fOpc2J2S8h0tiG619gZ6yH2XskH3DJIyS
ani2Wtmi+J8YXmqUADlXhpyQn1cGvLlQB4+Wyek1rAE7aORNuOFgSG4RDP2OvgLvwQmboGk1yyPg
TKxp0zoU7wp7k8BwwpHfuGVmFFslWHSX/IlnS8328WT/P5LOa7ltJAvDT4QqNBrxlgDBTInK9g3K
lm3ERs5Pvx9mb1yzO2NbooDuc/74NBHdQYFF5O3Q6ex50/iTl3W6pHEZriu9swYWPbIC01AZWhWa
VVkcKzmlnNi/OYPFScmI8L2xfxHrMoRycs3TvDzrhNIJzkWiLXmymI4n4G/9macWwCPreGviRuFp
cptQ17I/Cqj+WAiFKANcmR0oUdcRI8+dMfJnA9LLw/W7TwBGE1aOfbSutxW0+Wg2zpFiBespg0UJ
NqkTISmbLZDvN1OiCeaF1cu1qsCLLO00IRBC5QFSHRFwLA/ZyLZNCpHHlBYvPuEYBm8+4Ryi0/2J
3fdStRtA9lr1mXddjONoN+its3q8MCVfCjcBl23MmyMntUtyRt5UaafY/raFWF6j/uDUiuGsN79s
RMSIw+qTRapisSUpRQ7P6JiuOhc/7ka3K57LNYeDMUoVevQtpdJ7EuX4UPbohIXM8ttCvDapPdL1
F8I86fg6e6o2j44N7l00T90W5yeswIB2OgyK2C4ansI2o02dlPTrqJJ9mjfFZSjhz9uOMhFLP1ku
h3yK3z/tM2IB7IRRjAPzea3IZV/BkVYX2Y+huYh29ZLKyUnb5ev41o45DuWxUyFe1gac3euuzVS8
r/GffjCmE0NheZ5oZ4Je2XR7hlNhN3gqbNmduZgrpjHtRr2Tu68HJ2hS2CStk386DjGfiBYuiqKq
D928HIiJJeGjndODgYlmJ2mc2RkUXvhONH8xV3hHAySC8KUOUV2xnsr+oZfDt7m0OXV0MZKFLV5e
lE6B9xOnvG6sOUK1/CkvzPIuPdJpZ+1fb5n9QTipG8x9oBEJfnIIauLZBAnVrEfUE1SRiLU6ycox
b+7R29hasGqG4LrRdrKTuzERnMRts6upxzkzIKMvI1ts2JoDS88s6HFGYg3yEVpGk/rL3AGGG2tC
qkVinOWyDjutItFgBS43J4Oz3CaGM29RQQ/O5iqXJy03e9LM5nrfFKN1XkaXq4rMdX8ptD8VA0yA
qvrNGYsNqUYR0hSp3HTZPBoNFXRHD4YbjaW2Hl3AfoIekEi7OdpJtKf7uG/wMtZUGtJiZXPhRJn6
0ra+bjeGCEoLJ4eazqNdOZR/vLllfHamJ5pgg6ZPs3sD2k030R7lChmj8x/+tP6E2Dk7RbRqeOAD
lmBeK3WGbZhUeIes2s0z3bheMhf+VKEyTbaETdS4RtiW3EF9iksEQHQ4Jg7XvzWov2Md/aDS3AnU
oiLGO4u2iS3s0UNOoqmDFFAYuc4TMsOoTsQ8vk6byKpfdWLx0sQK6ppNII0Wlo2tJDBf/1HFhdpC
9NF9GNjLyZJoSd4x20ubxUT948o/RG25vuuN92BLODRp054AxLWzl+cvvOluWAyDdub/53NcXrpU
1seWIGWeYaM9q6jPfafDiP9fps+aVPtSVm9FxsSWrSQ5kdNw1qryHx8FkApeRqM7S6fnCYG98xvN
COLNVresM8+2h4E4qb7JoSCrOTuSDV2+zKE2Mq7EedsHaoiu2kKRzkKp+s7Q046rIVlAr5NiL16J
2XTOebtrqmoi8o+w4EzOwWBbA0lbHreFir9bTM6SRC+chl629UeSJ6S1e5WXmMLJqDwoQWLjTJSn
lbJRrd6M5AXnFZps6gZ0/gEu9poToXcsoq4/9hHICY84m03sY+lWtWDYTtr44qZZ2KLI/aF7Y7zP
DbImimW2j4mqHlx0xlE1sj20Gby9Ufg4yVFCrgxlFd3wPv5JeKi2uyfEDJwGjoCJGiesYSl6y2Y9
ecsYHxiCvyNo553K6mJXU1aCTJd3lDgkug93Xpe4O8EhHYjke4x2NbEoeR9JaDO8YXavSqwnQdSY
H40nrrm3mZZeSL76PbN4MfYa5DfPk79OtrFbkvUyq2bXRhiZ56IF6+5PPVEYtj59Yelct63qWDXx
vnTbX4WRDvuY7Ve3dGc35OANXhTfcLa+oZt4uLwIJ0D9HBsBILphHFHB0styxlSR7xhtnrQiY/O1
nQdtSx8yRz899F0I9PPc8aVDqTEFAVaoRAy7h+QTO5Xm+KNKhEOz/LslKXtIvIZ9xw4sIDikiC14
svecD0L40hmoINd+zZiZWY1bKorW9kZxU7aP4MP1tv2sFudI1w2pBJTtOLr2wTl3KDT9SZnLWXrq
GbmxxRS6HMueECcsTlRW0q7mdifNQNamN29xqttHvXaDuCbX086j1zZfXmrRQt7ImhpPnTKwbLn1
EXIDNuTIjWewBcGea3OQp0Ley2S9t1P/yy7F36nNuKj2MjqY1IVRSwJ1kq8LUyyxGD5RcPm+Wq3X
7bmZLE6KLA1oExOUOWv/9N95QVbhmmMRQ5+AeGavBv1uFc4vczXIE+nGz6Kt3owmfk+omfTnDXXp
s2NRQ8FIOZMTwssazRnq7JX8I5eZrE7icleSCnOKJeEmZV4fdP6hmPQfhYjUQdkbF74aN88BuQH6
9qeB398kYarlqPlT8u177AF+O0ye37nrZ5yypNM58J2YPO9twTSVRxBBgzv8HPKUZQtBR4Ak7Yxc
Z7zB+vDqgiZoeqtfmkyQWss9tuTDuKvxcxN+tJQWd3E5AipkkODNSmZOI/vA7P+mFXlTLaF5Ozqr
s/0w0yabDvaTMmS9S8vH3DY/cxspZwGPgtaWZAwvQvxjE1Lr4YIhJvSno8juslL9vfLo7aRT8E0p
UjmzFQatqVdaTLwJzDthRxY1q7o5mwqPNelSswfsKNZ23k+NHU54HRHlWN7J0HmjW1Cu1ChjMJHx
lpMWRQ05KrSlQIlZ8t+k6fMwdd6OPiPSSZL4i5OfYA1i1iJDBX2mCIaItEAuMgc7zao9IPEb+Z9T
aFiPeR3wshBzhlDDfSAAPSO+L2hGHqeLKgG7XJP/sElBSR1eFShqDbZjD+IEyoAVpyBra4jpdkkF
YqyF0Fv+oGQJXW95Ukz3x4KjM8/l0+iN7A6u+7dkre20QQ+SsQ4IQNEPyxh6mSA1NCMyCiPPTvHJ
nPu0znxHW14n8pEDw+JkmHr7W4/g3QlMHGcY+zpPzQD8/Y3WtWDMteoFC4mPaPI7tw03TMphP+s8
FyaHLNfOvARGTrJ0VGKkb6rnYkbJADD4yBLko4DYnKw9dE2aHQez+ugT1AVazzcwUJzj2qPlQ5Ba
rM9aWA7938hqx8BtrSeHWAk4CYqo+YER8zqI3dS/mCpbSZQdr2z6fMYgi7rUSTZBO3Uxuvyce5A7
phHnR5GS04siHJXy76GCjdW8Vd3++8WY1MGoOTZIA9NhdKxbHl85+g8pCYUpmbU7FDgnrbI/FrPV
dpDcKzani04AjqE52VmZ/TNElXcSpI0hjWIH75Q42Ay0A6PsXKrhQAbRZzlbP3OTHd4RPxv6IG+l
UFefvIIvZMi/TLs9IIt9qyZTJyjhaDr9SzTbYAjXvIeVnD+Ug/yosUr70LfjXWnNm11bLa9o+ctr
kD8wDfYVPRaLyUdVeeVbOh44P/42sbfQ8KB/whsxWU5H3ZsOuOYPvZDocdbS2DNWKgu9qlE5v0Xq
pL7jBNNo71WFbwpkdvXdKRcnYwQhRWnBLlDc6XD9E6E8MKK0+0Epz+fQ8dDmRnFB9cZz45XE2VXP
cVvV16F+7fK5JgfQAj5CJXDq6oSwPTl9pBHjIl8IL2wfN/hT9C3GW9xXqtv3ZV1pTFjzSfAndhD9
jY30hvqx72RIj17HgLwsSfpG8VkL8GbTEYAjaBdn1b/uzTKcmu/TWhnroL7UrIJ2Q7QaLRpColbc
QDqtEYJko5dK1m8yeoizs934bYzDvNdeZ6TA4VKvGwlV7XQ9/x71LzPT24chaOmx0QiJ9k4QDSmx
cgwJz2xwSunep0rVwy4edVuYnyrTf+N0+J4R+R3GvDw03eo+dcoChbeIy6qS2he9TDh2yh+56/2S
ycqPb4zaEJsSg5XObbGOoBrNR9GC8Y9Wl79QQQLPMzkCr0pN4URXabdWSx9zZaZHZaF/KeOYU3Xu
1323kD1PiFt+yhvilGlyniPbOHrGOL5OLRWoPS6p0OkmeYjr9R5Z+FJY0qg9awiaw33YmJl9m+t1
8p1k8IK4ya40dMxg5Yu4d4uQCLd6G0J0Qu2UBW7ciw+zXXjvIel2DyJH8LdKHTfE76LvjvoWCGnZ
YAJl8eLZTaBoJT0Bc7G6DnD9KllvUS3v1VQlO1pgVwYmA/glw4bEZLUOAMAoMHGlERux6390hrQO
a5R/jZl67Scz8bsB9rwomK6wwwf9RDf6MP1GykqPr9AJmLBAtFdV/iMXvfNL3iOdpifN/NDycHKQ
7iNRdvkJc8YYRoxcw9kVRvWvLMlkYvFwfSuFa4srz2f1tI6tOZx7B3WYY6Ke4fL6waOMVEp/OE2f
7QEgjb1FnqNLWAj+rzwJhdeVzwPjrTnP5KlJxH3jKNqTq6tnzq4gVz+7CsWoGje4NdbhecxYciHR
ItUCExNV3gVj3X4JU/5OaTznK4Os7V5lHjk3TWnjYfMTBZ76lRf2r7KmBnUuRXEp3dTZ6cn8hXzb
g86Z4xfqiUOdRcZwJ+21dbIHt4fa6wvnjNV077lLCmVDJc8mMxwvA/hMYBJdc6IuzAcaKj7HOZ/P
+kRuDLcr53PW6keWBXASKfjip/UCau+aQBpWYmZ0IhIT7KRxdbKG0q/yhL1HDwe7I8JCrM9pQzJR
Lr+HpsnuyYw7U/6r+vWjmeb4KVYWlEud1MhZ2X+F/QPsxDkq6tq45uoH/rfxgoruG0JnGwDVZ5da
5hF7ETFAkjJXyCrWn6h8TeRE00aFuHlcGr/JrLNL3+lBaho/HN2AchWfyiiMfYwFqO4bQq9h7biK
Gu0pK8KxSICuETGwvEIN4ir9oGpmPoHJx/etDoK61hoZU96FS+LZL8ytw97SctqDyHzwaCPo0qgI
EFZouPZniuCMHrjboQGUQ+krNxf7wGG78eLLD4Fh5m0p9eJUxlvNZke0lSIpJUwawsq9eAhs1gmf
XM5d2xBqpQuaBkm0XxBf5NW9GBmks7k5OaXB9C2oGjV81GSCsgwGBpnjuXRiPfQcDSXYUKNW3k6R
xDFSvyUdh16eoNamX57ePKySXLl68iNCsTPa3R+ix8m9hUUe2lnNt0GvfO7IPmvlpRfxbbJoUazW
8SiiIaKCtg6ctrwMqWmci9SWPs2khwisnK5Dg4235HvyQJHcgrWKyUB64hVDLTl1lWldLX2gUEkH
uox7Teyyrfiu+Km5rAPA20ngOhjs0t6TPvZpL2h4d9xq+YPSuNy3GYeA3cWBWJHtUI9qsGdy361/
lmHVX3FDfEAunkbH+BIy+5y9/Cf/0vHVazeX3pFKnj9F+gpDNfOCFx5mBXY8U0LQj2kVZKV9X2OL
bm6zyfY2srJAuDiQ9bze2y7yAADUzEduQLQG4fa7ONHRT/cHlHb5haDgU16t6X5k29qZeYGzEPeO
+zLZlnnJ5QKIws2ErultdvMTiX3JvYegRWZbwUg5M+dFU/9zyGsPI1l9dmsf1uXaPLd9+yu3o59U
pCE3s9dXsNMfxeQxlxC+uOsi2QVmAssWqZydUVfo0YaZ4jaz1vdrijy379lnpTO9/9c9Oboawcdp
BjvhEc+Z/BAGl2uT6H8lY/dzlrW/o9XaT2Z9Xolaxgi7OXD0+kAxyyu5wfM5EV0Acp2Qfat3J5qR
4IzJZOzL5Tb0osYA0LbcLxx1wlnqQ/6RpGQCiqTNngq8hKfecb7KRPUP8tD/AF6QJGPRBWs70T3i
2OJu8LA56b2161sBmomiKLJJQ7YN5MIo9dqgqttfbZT/pGH6x1IXYU9r67VJzPxEpUrtm+XWfo10
ivhDbMsbNS/S1HqyEtHsBNXfHMmeDMg60ZGcBbLxgLWnB3w5FePdmP5AuBVYNXiRVp9qoxbP5MoX
r3Mj3st+1unZQBOZjUjClTE2gbtS+hnP885bCxV0pf5bc/OIaZSkIk2Lx92M2TGURXmoBHnHqCJF
7jArV4PjdxEGKxcOuXRBaCBAoxT9/7q9tBsgZzlTzuM47DHxM5aOpU96x3I0I4PxxvrPmkuXwooa
ATk8Tam4jeNY8OYCUjtzFsYgtGKcj2OJrLbtsnc3AykBLhFBWXTqFFvtwhPI7d3HNpoD2O4sKp6L
yWLRttoTH8mAVADNiPI+Y6/VwlhW86WR5sIL4tS7cVrIGhA265NZHVDV81LJOaYUOt5XAogdQicO
t64Q5LBxdfai7QV2+l03O/wwFZGiciFTuL+IahjOLS0zu4rsdyq4PB/7LLS4nG65sQAHF87JmpMn
L0cXsrgsEXFPr2SafTM73CtHGiGmydfUIANY6w5JD4eRw4LT2uQclFpfKP5K/Xxh8TFRkUO3wi5R
6JSO3uvQo0OVVrTvs/q8wIS7c/OvMrJzP0B4ybZZbqps3RNxFSj6ih8Z1ZQBFYiozZsIvX88/1pN
ynAQsl/X0Skx/WJzn4n/DtmF+ZbyH0YL+TvDrAZieAyyUleymffkOBg42Yucnzcu+J7w8bwqbiVU
z24uuk0MX7w1OPmFe2mM5agGW7K8NBxNtvVJKJtzYCZ9to3QcGdQNNN7lOkSuHW3hjPbMiihsI5a
89Bz519ptz09IqWkTu6eOHRQdOU5tfQcG7j3VMecBVhTSkkbBAv3sEYN9SkIQKxW98lz+FvLutsN
aWgm8/Ay1iyi5HXpIrHf2sE2b7Ez3fTYOGi1BVZhyn0sTOUbZdscknj6rhqnui8d8XR1TQnw4BK2
slaU6PS5u17Iup24WngyQJZsVLsJ4aEZHehC04LBJatBH9Q/Zt76odvuWzVnw28IwL3our2pwQ9M
OuHO5pK+W4sM4wwhVm6Af1RU81E5kBeje2O2sg9eWSMJVOCekUjYY6ePovfSo6xHxoQxRmPY2u/L
2JinlIaisWRL8Bg+A1p0DkZJL3iPDlABn4dL9tWJfrjk1jjQi5psPaPG0e2L+KJG7T0j4c9oSGJQ
2kzmEeqvPBkS0CYhAzSQLAxNcWhdpwgapu8dMgEwk+lrBB28yKlOEOak7l645J1qmvAzSftcZhXn
/5KGaWuGaCYGeNKnDG5xE4xVGGG6nMNEGfg64kQy/0h5MJs1xYfXnSn8anZJVN5J/spfsSTr0dVN
bBrgSrv0s5k90q1wSaeOOR9n5KpL6qh9JDB4zoSkBXz5I6KK0r1X0Om8/0hEqapwzq5Up5TQuEtF
09DZ6XgC7OpsgoVT/O4c+VDltSTyf8x7dobJrna2mSPu11+WqKlPJIpgHGWkTTb0TXUrR5orD24L
zU9bheFDts9c+NSDd7PfLYu+7LSmaC62agOQ5Q5M+urAmN9j0xZ3kqcNgwhkFnYrkb9Xhw16oLci
5LqaL8vSvYrFXn3DHJDjM2rvIu9nMxe/kbAtZzNN341+08255iFj1Du7Zm+ca9NDHDBzdKOFOC79
M4BZaVP4pDVemMeYL7zO/Susxn1I0zAfxqFbtwIPlNVBW4w+Jrj8LnGOQ+6i1a3isbykRrUbdX28
e0ttnIp24kwsjxJi+Yrq1QM9WfFRTRCTGW1zqaldtLnMQoK9k13Zo9HUCwCxpfMIkXa6ILUa3Ohc
/6/z/Ipnydy53Wz6maYvFyiH2O9LnQWyHK56rKEbWNrmSAMjnHaV5Xc1WKXP5EZFfWI7XEWvKVXR
r11dLLuu5h1rCQan55alY86LIB9XqkMmTRyHGVJXMxhtKqMUFwxEnHabPGLtFoqzO7rfRmdCITjn
V5zg3LYp4qzIVfROb2Y2Fra9bubNg6bY6G6dkBuGZgGXIIQhAlTOxSmBZ7Zm463jqMUH1BgIwIaT
pLb6V7qyXec5EkE01wgsMYdFkXPqV9MJ12yo36dp/tnF6/TEOotXMuVh6pku1iyJjwV1zUXp2KDH
bQXF212nafAujVkQ4GpX855wL+9i0BkBBGs1W9R/dRkKLlDmnXg/SZWHlSg+7QkcMVadCChPWS7/
/bIk889MORHqjr4/R07nhFZkPxDMm9esfgxLCvFcng19+wvjfr2i4c9Pi7ABCWkT0/ThOQVDD1OJ
FLGFFSOif2uck0mHKqDZTWMGuShtChnmIqHuhaJhkA77FE8//+sMjiLT4XvKVDDGKHOXDO1uIf2s
sI07PjGYMRsxhg8s+SJnwOD/hr+BBL1na8KuYVaNhvrWhl5zfpGOYoZemiTPMhpqMOvh7vFEPQ2J
wRscU422/a95KrUT7QMvFn5V9JqIorWUxvStoLggiHuvw4k+tURthcLxakJ4cc2tFlxub6NMNdGT
6BoefpnuOebGwO609W6vnjyLVXtQ2Zq65oIehY3ay2Lr5NbGJRZJ9ISt+rJGxcztjAzhZYa8iv0s
GtPnSHtVeOceS5cWD23RrLDJifqsPKJRooM1z8Y5o+0USWfx6M2+eChk2UFr/80S/EBQ7OtTz0MQ
CmVEqOoQMcYkU5iazvPoOJdIKRsqd3Otrw1KC0/SAF/EVX5qXIX7DqMT1ierO7uizYKaT/1kWCAo
udfFFDIo7K/rtOWNT3uNdnGvnbIXGOvpRXcLqDLrZsRoaXLDuJYOuHXPh0byYrkR79AfhnOpXVBd
p/3OaVs8WT0ZxkMsv0wNE0jv2cR1vMbWQNi/3tdYd0vnwOhEJyjH8bBEyYly7/uwjvpB8+i0Yt0T
qEBkdW7T3H7lK+qP49rx27M3S3fbZ7fjzVFGxV3UAQq49tz7Vl85OPu4gxbWiC2emzSOlUUkNhaI
h7ihzNwacfbHLzn/LevSZAdR5b1oUYJPs3Po2IgI5kDbdoyLdmWcaMEGS4b8ZWZME3Gyj1M7Iw9i
+GdFebpHsB9aCwOTEzUVm0N2sfrYC2xCJikQcQJEiq/Tohkng+ahYMXBCYr9I+nr6t1zpbFDZSzP
KcMmZrR+CEitI/eJIbxG6VvmTXkE4iMTc6K7MHL0y4gOLRCe8TKBAJ25cTVfxYznReeN2PNsgeia
zlNHNedqEgrGvrI2+P5uTGNxaXu0O+6WnsFcrc7ocAHDar7Nghua3yguRERGGPSt+lRm0QPpR3vv
xvYOZKcheLMRtGf3tBjic0utL6haNF/HauaFNlL7w87s/mjjPgzm4oulAX9ojkbVUPJWo3pBkRhS
/DJ9WJo1kGQh5FGTIvZpM+xvcqSicnCtD2QiFOau8Jvk/ZOhk6Cmw061g7560reYPIxhJe0/aYnu
yogPmFv/xUh2TjH/rhmz/prhRddiwt6IVESgNKbU4xbxy3+/CH6qyJGLJ+STHhfyXO1WY/JO2eh+
6LlWH6fZ+MRgk707FC8BnOC67/YRmdgv//3SKS07LChg/SKSYVpoT6uZv9eqOPJZ4BlY/w6qfWGp
o8CwHP7Ma+wcKrN4TeIemX9JdhisJXC3nbxiori3dktPYowEWxbNeICwnnbu0DcYbr3yvKkzLHtA
BtBNJt/NgPRTI8sCSqY7m339N0ENJ2eW1QizaUxikolw0o8NOj+dxVbhmDh/5PaDZ6FYj6nubq94
dIahsJhe+gZiCDaiX9t9h8AVI2XZBH0/m4EVBz1k/GtUWJeEXDmUy+WvGNZmn09uAk3hvGud67yi
N792qsEuDJy6txt43CrjwjfrD37bR5Wty2PQkNtimYYMZbvg3FMfBeqIPbUA3iGm5FVZrnuQyH+C
QtYK6MrbtCrzrdzKKpO0EHuZHhrbUzebiLj9NOMFZYvyPaWW80pHyVWucKX16BKUuI6Bo37k6E4g
eUw7a0GCVY6lAe+btjwTwDQFlui8QKvIxwb3GF8zni6dogWm1itaTP46fXoj6Q5rU2qmTxbWelt5
FyYokHg+R28khFkVF4UJN1bVt5vi1+5B3m9VXJ8IJABInZ8sKbqbnebB3Jnq4cIPBBp9ushROPaZ
b15U8cmQS/kiQQa0+zgvysvbw5qBO8/Ko+lCm1+mpvXRqRNY1vU+GLlxjnAeBH3S0FliiDe1yiNg
Bbabjr3Eibznzqjti93JIWy0JEzqkoiyGIS+AacJknbhXDCtS8QN6A9GaAt6oKgGQlQ7z/a+VvU3
li8coErr6Peuhx1Ik37Q3eqfteBoVj3Gq2bJ/o02tC7cEWWGw0DkmKNvPqf0jcPvqW5hntIoCUQz
5aFW5uZONuN+oAltl5Pgtfsv3nJN+x69F9AtyQHaMnwvM6czeKdv8l0FJS7+UzMRUTJkLDU1qUB+
LA3Nl5MznjMNyoYUz22Dd04VAf3XioLqYwcIKrpBsHkkyRfxNeZ50hA/1gPunRnRQLm4L9lE+Hk7
uslJWc5bsvbjtVQiDSDhnqjmdYlHdHUMz5n+ZKXvpGk1e5p2zbBgIXjv5qQ6QE1YSAc9kC4iRSsb
yZfVk7m0jpuFKS7dQ2/Iy5xNn+2qjSdl7pqW059JBFcDXVCYOTjC1tHbTWV9I0FnvQG8v7H/2rsu
tUkISebdSg4hJFrx2WKGQHcNEaTHybuzQmuR8Nhw+U46edUYALSG24JOL/jjsmI8wA61mu2nvUC9
G3H8kK01BrqKOhThVRMsA4qrsY65xszBvC/aV1NN863S24lIj5I5F4Ht2C3Ot96x5KJGRivs7Kdl
OnS249K5tVByAvrF/A6QgmwpNBD07fX1NBV9cTBJz/uhNenBstfQrrk/3LG71z3i3qXFvW4Ze/Jy
3Kehf9aFmx5cjHop+AtjAz2OJXSv46rkuU7MAGhLnl3Epm0OyOVolBJNudHx7NZkePWlg23F1ljJ
ZrnXQa9TO34bLNrFqIKx9r1NbiVhDeNM0VAyIpabM2t5mlX3vZIyXS2dc8KSsYcZ0kIodiKWBIlw
axEsOfI+xdeUscvHoLZBgZRzsVgp1v43HFkCbMXWNRXiWEwtEXxld+uMdDo4pcelmoE1DyNiqzFn
oV0mIHEiXHaFnCgMk4Z9ELhuXyYv/qhQuhcT2UaSEOCmw5XuZvNPctdui6NP4HokmFMTh/DK8d2f
FnjYnr5v7cHXscUNVOZBAr7rxGK9EO32OayCqtWhvdK52WMK7/mqpcxJqSgoyUWeunP1ut1r+qvX
IMDGb3rl9xI3n0To8lDDYfBGvO+9kIcZswJHUZhUuOHFFP+LFkM9lwQFLHqThX2RnxWhZIQxYpua
bPc4Ot4G8RZXqmzQjYHdYvzwXiuhvTbuQnRhjyFNDV17FI32q69LVC567UVnR9T3pvHmqyAEnMEG
uFNfEjAzAT/sQkcPrQUTT/z3UlfTkS1zxcToqaMVlbs4QvNbyPifveAUTnuzOJfwU1jxrz3mn4tG
vhEuUbMdY3R62d941DnDDNgXkqmCwXISVANr4E7z36idw3aVn6VT49doJMPRVJ1ybkoSJCI7UAw9
WJ31+R1bH8I2tX5VUc0IPkb10dvstWA3wEhEoXK9aREMnfkjIiPj1jgkcdkEvkKvH+ZYu8ZpMd6Z
U1uKBw/Qe1egz+nikUNxiTXJoGloxzjJQN/tghuKv62X4ksQRXBdUagDmzEpaGoM5goQaAQOJEEm
lcdo3LfyF7IYAi8GvfWtBDZgmKu7MGrtopsWknDV07WDrAJHlDjid6z33Sivk2OOOD6TbqdHprhJ
nKFGY1sPJ2RFZgHGAk7kqlbeGfgQP00oaDKzWfyvWO/2aB30QKoFRXVte0AS9AjVPEAuhup7Jpg5
TMc8apFbk6TwkmSNvmtNBNBehaUpbojYHMxnojzecTbRNNnZyxXGgBIyK3SENFHNUoxljFu1csOM
YmAEBf67CNi+JNWKe0ZZ4LniKSbKg4yv2p4A1So8O1uWXdzFDwpohj3RfVuWXQfqYwm/6qrJ7x2y
xIrUJ7Iwu5FKAsllYgeTWhEa3FtJjeBoyJGQzYb9cBfOXiJK7X0hOeqoQRzhJeI8af7/iwIPNtb2
6Ap9pVSNJ2zmU+6WXlzXuH4eIbrgr111MhaR0WE3KFQAZAcwg2t7TF3OtbcIZmFdW/aVi9Eyqn4y
FMwnW3WoenFDVVsvVNGmd6Qd3M2EK0iUQiTb4XfO49AeRvAjJOiVAgY2EoNYMEQsTtXv87T8YcBu
+JEwXVCW6lirjSgkZs8uZeQvhNpBs6BQ1ox5wyX0P3Y9eHD4CNRKcHGa4fYVoZHh/3g6ryVJlS2J
fhFmyABeU+vM0lX9glWLgw50BPD1s6gZm4cpO33niO4URGzf7svp1XtJ/AouhRr++KRKYFjY8QFb
zEktdyJhL5WdfsNertbmLhiK/xqz5Ktp8WJ4iycTZ+KwbgGI4cJsFsG+0lRbLvYnjs6yxzRSml2I
8le+MtDVBCa44DocZA0UQJeoxIbB43OUC+ArvIdRgLqUkTQrM+4uBj72Q9H0/2UeKyoCui/OaFOs
iltx1cdTcSC8+MVLKDdBOraXylPUler6hZfEOxVefve7gP27bMjzDXH62qVw7ZQMnE2RpT7jG1TS
pHZ5HpV30BCvSpkfLAq4rrvNajaS4QA+5tIaQXcrKMbd9LJ6GdSoNyYOupRVHHwN490AOrZuvfpp
FJVziHN01SkSMQdpiVAKEnhjchRkdtpvmrq2tnKwVz+/GhyE0QIgXiiBvk5D/BXI6UQt7meGXrwx
ZJBvU8n+tmqnLxXYzb1Ab2dUZalEzfe6z8uDjFL3FMXRZyK6dmdTWEVEWP4H5FXtuw7bYj8U7UVO
c7vyg8DEbr54vSBd9LyZENGQ6P0AO2lyRXr/HEwJ4yVkmi6VdSKswb2iAMTl+NmnEJ8DAQmLWAMN
vhOTWzYSOYrq58ktUVZ0/5+REhWyfdC9uP+dlRfNXwyJL0UdZbumqc61G9Ep3aHDqf7Ddf0KP9k8
bqWtX7UdvIyFqF5Um+7HnvOdiGN5EDyIQBDhkxZD+DG6xBkyQLdr1NVs5euYDzWE/O3suSx2zNfB
IA3lYxzgGzmdNRT2bQUKpa/xoevC73bdnOwd2xkOhIOxBY7uYWqDt3TwG7A3iv1WmPtPfBHARLYa
ky118atBBVy1jexSV/mzEH2BSti/jG3mYagGfUe4so1j/+C2sFfHhGlGOS94I+ZTnoz7kYUSXxUW
pR3EkRaxuooAPdZhXW/YAZRbPlkWJntGHmU5wSbXKr0F2ZFH2lfYod9maZxf2ant+eCWxxzrWK5H
84TIHDHcZdQN4KSEOhPC7mYyFaDmL0ptSSGTUvBZ7GHtuUTBeNfaYUpqP2vM3FeVs3khELEtO0k7
TmYcvNJyd3UOGHCERZFwLaoDb2+CpVlZo4jYsnktp2DMjQ0AVBcGX3FViF0cmb9yp3pz2Q+cp8Sv
N1broqqPzkX4+b1kBbr2h8a+OCQgWZAjImfvsaRfi4lPxuHWIa2MWW9R2uPFv2P7wzZSLnHgIkZ8
DpLkYBkSLRzRmsdvemLBDh1KdRgb/b/2JL+q2PtXsSUk3EaoK8/8L5kwQmEzfa7KFh4LoKDasCGS
5DwzjREayvwI4y2ylLsDog67aMjRjtCWczQ2ek7eEg952bQR4TxjZ1a5IL/G62lqVghCLA/V2H3K
GkHWtfMtsgwY4TyAOMvEhdUFd0k9TPvmPC8HyiBepwbKsRmJ/wYMs4UDaiA0MbcBHSWsOd5Rd3cF
rfA0QsWfJIII/VVcsH504bznule5u8oFQqS8Yt45jYxOiQ3gOpFOhpGIPRhGon6YKGRXdO82ujtS
Be+CSar/wEf+Lvu0eQctnHEqmXdTTk9BTizHW1yySkzIiElEJAKIYZczK+ESQQXr52viId6bBxVZ
1ZtJL1mAS9WeiuSjGYoM9ywFLVnvh9C3gpAoM6uXzgMolwjeIr8zywOpZ/Me6HYvE/m7a+0ejcKm
vRG5zPfmeovTQ62QwMnLDhnSKYPFnHCWeo34qKP8ohoMEMGYvrOx/a6GpjzYMgo36IB/gWygjg5s
PVu8MU5tkBsbGN9MkcRrzzKfA6++kMV6H6HBu3ZGcLQYKPsxjFdpwsAueU5wyeOJIuV4AD8z4KfW
9YqEFTI+IePUq7fzREc3hYbPy3JhDfNdjbgnW4YgIl58Ztzc3McN0kCPrGhyS5bjWBDoA1PL7nVX
soXbxf6Zfqd+VTUJU6KFH24SNNC2AA01Zi/bqt+NjjTA3CKlBO4nu2lzEzmBWPOFv3qjZFlVwmfj
SBBccTdZts3SkCbxgmr1RHI1w8xtb9MoRnKgkEZr78/Qi0+2k4+S2A+MBfAkQv1qQf7Byj0KkoRn
NRyDEU9Fp6srdcXAfkU776BoIdQsb0jit+0+SMs9xFtmYDXvzQLZQPJIWVlWgeIWonDNRCpGpD9e
DQVhxSysTdpEVzWyHoi0sQfg29GxCSy+761xX5OQxH/DRaDFXMCZl+FzH7NqU6Tyb+5K3osG9q8R
6X0ZGq8iQzIMVILM76i7iPk/0i6bqk+w+CmOLi/DhGhpCS4r9nEtRYxZbsyDpsDTyGdPnYh5PgZP
UAczZgdV19E1mvKPlMf1PNN4LJeBoDvAZY8PttnurSDYJkF4mmfjPng1DnbXwPVPDetkTb/x7W6T
1tRbSmRxPTT1dPUyXo6e83Se/E9zj9+dMaavcYeb4hHVeAk04NKDTfIP6ra6uJyRe7hF/80iPDlQ
kKlmcagEZG/tSNWcyJ7/7ujipbOyPg2DHVyH4Mb7o/eySqnrDP9kynia3OZX56Kg9b3/UmoW5k5j
klA37PYxlHW2ZF+RowJ72tQhq9GEyzKBQZCeBJ4iywY26HVsx4IXt8u+QAvQNNYptTDIPqoh3poC
XkaKeBcL/ugVpfebeOjvwjWhRmFUQMGL0X6oTQ7z4Gn2cUAOFfCAqYy3cT28ZCmV9twbF4cYFwUZ
hCVDJlbwmkeUNUKNy30oRG5oPuiHxcIckrUPCKcaAqSzSbWg4bElIvshEhIjVe7GWyEMNoH6U3tN
jTd0fh9s21n3A/auIhINqQWErjlx9ih1C66gKQ5LgKNgewhNlEocpdMll59FO2zq/8zsE4JLtjGJ
ouBMbKZHXD3g4vgk8Sw+WZUEpyzcb89tkuNYV89SB9YRUZa7W9RcQ47/bYMLkXglhjMzILXEdnE7
qPLuNhypkLyeeiNCghR/eBKFq1LLVX3po+TbV/a36ZAXpKPgiAn47GcZ2WE7/PAC9yKs8a2ocEq2
eE6i0v0zWe5fZS9JtaBD8Y69Jblr/LM9omVBnr97ECFW2TSiVSjfXKXuUzPpW2w0LTH1xdkt8d9Y
5KGzDl9acws6x9w0pXFSvfmlxj491VbzlNqOwHbNCqzLUfvDGPlL19sy0zsl+18FHnETd+VInxxE
K0LgNZeVHgTZpTjkPJbWMY/TbLbqnZlXf+MOq8to4CYJfP6gXTJlJOiVeUxYDxpVvUIYrV6DEtcZ
2XCXoWBvEqzaDDH2gznjg1U1LFgCu+s3VuQ/dZNQ9DZU3W2woAOKGLO2EXO3rxNxnRPF7RYs/ErJ
Mn4Gjnw0k2F+84rh6IuUo4g+y5VI6j2+6O8GqKl20uAwLCS1quRzGEs3wPFfm2C6sNdGOWbUqtXp
NQqDR42RQ7odl6kROHlF/IN46Wwfaius1pVXDW8NR2f4l31PQkmBNDel8Y/F0Y7ym1vmU2qVLOog
CtBG2bJ/Zr49UbpX3iUtjxsvj6zTDJIzq9xnQ6bdVaWo9VxgzIOWWq7J+VhACVuxKwNS4yTqWFsV
yc0wi2rFOP4oohKTQ+dmh8yTexKDK7AC/SVsx+Caj+3IWx1B0uTitKix7FFDSHoiITE/YNkZgMf5
lDGThl6bM1uTrsQl6VhEwYIeCgbWoLUfeK85bRFJF/RrjthPkc0fQVirjcfaaZ2xPna7INwC/Yl5
BuD0Ay3CR+IrjfH6Bp7Zrzxb88maU3EccH5ME+zMoki3bKcebVql5yU4gQJ2D0qsw8Mc/BdX6OWK
TQBXW9CcGbaVi077YpUlGOtdfAAb0P+DzbgZ6ZALYRBePYPsui3omrGLIgSGEHLvW6pnKSJLtg4C
7tpWbbMLDRRSZwakXc8fBktx5F3yBb7Id2wEMYGHsbllOJhvnld+xwZCbASpSeLd7JRQUAfGN8Ng
TiCjTK4WykrK8kkWMBWNNFecSmTVBqc+RnQ/b3rLE1tDGBw2+fAewf/GIYJzg8v6FeRSoZeXX0/R
0Rx2Pu/V8iCstz6/E+4ZdsdcyJE8A+zCs5+UO7/sNTiVTF+5go4Q3kaun2TyYngz6xTOCMl7Od+I
LYMWjw29751guqnlh9Ua3FLxcO9/ftmkYE7CZYvys+XouWGsZcX5lQ3OrxhVFsMYtiJMjOj1RkNW
BbHSJULBD6MZr6kWx1r1Cnf5VF+DtPq/H3FTXjAFqCMyX31VSibLzqNCd9PuyUb4MEz7Zo3kyEh+
+2vRxhdsVuVh9JtqozMbJYA45BNvaiDbDpJS4RzgZxbcBv73P27JemUwbJ9IaZPKxeddrpkmkw3c
NOYfPEPkrpJdF4dfNrFYWeDo0Xx4d0agv7OSP07a0kUThsOTGFMejv6bNTbRvffEGdsEu0dtbwym
kVWtmz/GwLs0D6yDx9mQ7Amocy1TQU7ComTpIoihwEc7c3jz7lv5JfiVqxwBHfaGP4r24DggJ7n+
HtL5l7vwV8NyPvYNxhU4lYuv/ys0y68QM8Om1Hmx8xryYP5wbRJr2imXwmzZecCIohTHroS0p9R1
KntY+tgRznHO7zfAP8RV5qNry/jpyYkiCWp2GJf9NuXMueVsI8exiNuTX2qYGHoqD+FX8OTj7Wja
LjgZk34XXBUOP58MXI7dTf2ZEkPdkiOb8uHeAZ3ZQOuQW3IRIR+utQcBU43zwS8ggkWID61wL9M8
y21vUYbhy6ljXEQvw9QHDJrgESjRYz0s7K1sDveRIE2u4WtxVR5Z7I7zty9mLnGwt2ivUPU2wQvQ
ZgkXrGguD0UBC1TUcf+UgmOG7fBR+2b35KnweRzmjj/sfPVdrAhSDE/aL9i/5D7c2+UkcghxZhbL
zCEGZg0t9JT//48K89exgoeDH7BZeQH0lKktT2PPVjxrwQymTOmrPJHgacPqTvdWdg8ag2dDQSnR
HKunWdBPABB0kLX5auRdcaSAEK8RyaVidi/KauqVNzdqRywAB+XoHCCbdaf+gxIc48pKz17JfK53
sbL6I7pG3Yy3agYzibb+RTAGQDD+0qr+5zEGjp488e5TK8sLuIPmiqUGfzLgufjNGMarL7u93REH
DfyOKh6/c05i+aGGhgCXxbzSp+wtS7wD0C/2RuSgma15L4D0OeH0usRhuXQ5q8RD+cSgCOdHq6tf
wuSL/e4x6uyTZb3Fd+A1m2RGe2PM2dTim4DIXRNgzoKTnIxgW4rwL6ZzF54Zeh0aMM/CUR6joG9v
PZ9fDRPu4LoENxXoUdMjcksgCXGx9V6KBN8Efn5qAiSWOCyrOSdwp83gkGAq3E7SXeJoatgNaUPH
dbSDO2rwLKFGJQdiaYAsotTLvWn1rfMZomHi3r24s9ctyu/GcYo/upMNz1qbf9nk/I4DesdqrRxe
SJIXBoAJwGnjewvHfpcLZ1xNLZCifsp/JQUhB9odXjozw0A+VOY+abxwWxqJtaE3a3ghYLSC2ELU
wsPBAbGtI4/yYtSxOBCWr9YSyMYLiQNir7R2G7nVriy9z/s62IWqwy0iWDyVxPKCZCae4ro3KNze
uWjx0Qw9ZkzdmGzDp4jlqvfLT/BOZBXdRF6XXSkW2jvosauyMOlNiZHCSf/g5W3+0gGRnKZ4xnRT
fVLfK1hPt3KTUplQO+o0DWBKVDOz9ehEd62AEm/KGNnTY4dyTNr8mVT/zOrTZDh2m9e0ldOlWfwP
Pf71RJFslJHHoV6FgkBPeVaeElD1s+oAccxlsGfvR9oYikxKok4buz4Zfb20i30LmlkOTvBtuNIG
x2ZamDmWSmKXQOZZj9U7pcH1vp1bDNfC/bBba3hEuMCvrsOXQDn5Yfbp0mgcUdMnwB8KFohx8h0w
97Hh/1AEEVrKkCAsX/5wUs+jQy1nMdp/CCA049zuRpZnYK3DYtfEi3eTEogt1P52Ew6TT+aoe494
zUj29/0GhJP5KAwDT7qZYJan0exqF8S0+pknkc83tnSD8ObDP9su4CpcPIxoDGGVNVu7drQg8ub+
vB7GGZcEll+O5dh+14Z7ADm+9au6eE5rDH3Uhp2F+VZHMIjCkfmF+xFrdYixK8/09my91xYZuDP/
cUgNRgtsKcUl1PnymdM0hc0IEFktrKzCVvnLHI/vlfovc4LhTibgUo+t3vl4eFZV5xgnrx96BNXy
g+5RD0QhdXdqscJ66F6wH0B4ZKoyjonAUOiG/n30edIyuQaynzgm7BfTzbJNZ8OZMhR+Qpn17daa
cP0VRNzXQdq1Gznp3+Q4nL3nVyTl+mk69NAUN9iEiMGBaTl6vnUZgRnkXOUuiV22q1jX31aVhfsZ
2KoeS8gkIPfD9sp3+K59x+GzYNRMLi42fGSx3uw0o3j2HIcyOEUty1todyBHWCHxCf2bqS6512bg
n0f/bV4e+8OgsRz41b8fl6xm6XlpJaVTMOEOP88wXBCfxFpZj9pg5/B4gfod9yBL99IA7JlWCNCN
bh6mcpftKRaBKuL8riWZkEbUf+w51f8adpx0pFBJPjvFNQfKB4ThFG/8HowvcgorM4/rr25+a5J4
J1W5TyOBC3sxqathBolgkMyPfZ6HouaJYdZQJmM/vRoqNI/AE6CSkuIuWSEeYosHJjAl/lG70NsR
O8ZuaMUjGYpfpmvzpxUMADUjPaFkAMbZUDwwuyS3tsat6CPYB33IdrdcxZiDNwkJpbtHaibJludF
C2G5zvRTMvM71y0OkgQPz6bEb4a418Pr8ehHdAwkhbZCEEPvd8pmG3ruUqfVgsYj5HbKjf7JKwK9
cYze+FRhB5KmIdifMU+RcWhPvGjEW9vM4qnsVGdhjVjISBaZhQRyxc61d31yhQNWlrzmecKrBraX
xa6QZFSGYgmA1hNBJUQ7y0IhtrEwnUPa4YBWBriYvE1X4iZu4njes7UlT60JkvbkeVb2gCsyc8wj
d3oC9BKBXjeTvdN5/gttML3Hif+iLDLA2VDdxjjRXEFa7O7lhPYkF+ZQqHnQ0QlEq4fo3odOWvuq
m56g4dFiZjbVUeeLET+FP3yDvJk/LFK+sGQkhnfcw5h5Lr7V5Ke64otTGN42d3CPyhKqoJBY6jpe
gBRRlYTT4iptxLjGlwbExVQSoROId0RDYyNyOi7IitDylG2U84pYgYrrMXUhjItZeGtj4K7mzd0m
Z1qK0mRCmnRvigvU8SdsVA6c7KmDsB/5POW4ALuOeUr6v3Wcftpz6ZCidaCQJO4u0wLDkoSP1djs
2FKYcWUdwQsZ2WxKuo+m3rSe+p4tme36F13XXAnsb54u8ymsSkmfdhTuPEt+JY0VwPD9leapt8KH
GQf+siGeVnCz2j2oBcgkVMiuiBv9IAiuRJSHPfNYsSV1Er8zXCjeGz/edf4C/GiFdW5xpxLSMWNc
agEL59D4DaKgRqDlHTfCRm+zWoxXZj7OMT5ua9cK2WQV1s7AFQQEAuWxHYoIMjualygMNnG8U/Gc
dxtvCOg0cPN70I8rwwFsUHWaMaOvfxEsOeHFp6kYsXPbYpRY6XByjlVprMOWBIS02EJYQ4HaHvew
DfymYLPSEm4zsp2q6UqVhf9Exk8efRIfB1Dfe+3zKap47NkOvNbW2tIsjKbEuIFf5OHQlIPeRntC
SDYnr4zp7sTOL0+QCBlm74kJEugYAr5mlntQJc1lFeg3quynK6mr663E2/8EaAZ8XWdMovP555ex
b5p8E6JgIxevnglWEUZxfykTVIefH4VT/adDkkOYS16pH2Z50ubXwBfFm7TJmmBtP5CgZKnmj48i
zb7NlJBcnHaftsbvNdH/Q1ZnbNco8TM5b2qBE+Ov7Rfxw2fiW5m50CsPQu12GJytzyYCArG1zs15
2rmQrwELXAagjyi6sOirIMauPZxy3J5plgMvw1rLKj7eaVDS9xit1eetzark6AT0TPRTRGXHYGHx
Nb4pYk2oKGnjK2P0P1K9AXMZHR98++rdOFvH2uN0p6GNSGFofTaYk7lGG95eDZyI1Bbs2aBwDZ8r
tUrxPJ4J/aGcpizf/OLTmuNmif6824v5wPJVfXKXvxqIr+ZWmZwUEj6eLJIS1dyR0TQviVWlb3TS
FbfGjC82B15RZdOLl7f4hKz8FYgLngfCZDcfD9puDgBwcCYYa88U/2yMZYBP4FAw2HMppYc1rNEw
gDsAFyNSVrn+3Zqzo+HmFkO5He/gN8c7CW22xPKDVm1QLUcx1GqqAvtUBTq951T9mlUE2RwuSuIi
5hQ5LRTCnjAw4Gg5eLPxYNnz5MaFPDs0iGB9aBcZYIcXL7pNEY1XU8hrisdzJRoJ0RB1uYtQNZvS
4k7F72eqv2dWj/u8Kb1TJskWTj5vE8zqbt1GhPmwNfsrNyr9VajDbdC4r2ZeJJup60EnsDPAAlff
m7F5H52OAUf43nMMVHnfi5pVvx5elVvan4OmYsUpPsLx5OOxPVcO8cCRz2ZMSVseEPcktCQI12Aj
YKW3W0wWN4NY6Q4vvbcwZhMWYmArReP29ypdvsDcxb+bXr7gKv0CBSBfGRPB1d6MmnW8MxIPDtwI
yqCkMmYVFt27W4fwxmppIfdPz9PQzde65Z7mOvqXykhAECW0t1kXYkjQED6wH7A6mzpgCyq/mibc
RS9Jvi10WJyHfflM+mZDn08EHF+Z29hQ+XnU4b5iE3LAqOOdOHAgJzb4JtFAQTRPK7e39cX0advs
ipSsGn4BlVXPtOpyjcv1vOpMvp+KztiDtFgKVgUB9qLrqcDx1MFlY4JNrex3yut/Ge0yvQ+Dcfqh
mNVByCHHq7urckcc7JjtEbw7F+tJr89VzltoGJNDaLknRiXSdUcpFfmv+OSH/M60ke76UMkjPbEk
BKbJSPaua1FlWnKUclVZZdiC1jguVw7H5mn5C8wFkCUt+khgHwJ2AheddFVy6Qzka9d0P2TYVzhH
lfMYE4e/E8oqTU1DwWp3sJ1r2A/J0U+xhleVvAeeVVxMPkIn7sXAuD3n2pk90UdiXEzqOWIvc+4u
ja3h5DK1CB20175XWPhc7L8iR2qAa3Ma/JeqluOpwIC77bk+QZ11nfPgNs4mppJum1DrXcbSvnSe
uIqYmiHTfCB3DCXgyCGKsVHRYWXMPM/arqHbYAbKE/Tue2qVqCDjRz/NtMw6ORNhwnGV4PNbuR0v
aegtGHTH/IP28ccyAu/RWtHWbBKoIqMH1cz33/EhwM005+90iLqDNirAC9Vc3mCHwUfS9tYXib/O
gmKH9US/5B0NdlavSAV2OLeyM5Mu9+vKfhqb4dTUxW2Jx5CL1sPBZrI4e7zVhyihe8zkyo6Qbl1N
7ScrsEJoBzMkolxBLCQWh0cBBR0dhBxe+zWSisMoZAX3tIkJ4CnoyTxoB/7W0KCUktcSJ9+z51kN
/mA+pPz396CX1b6gGuhMd5w4T9SOw7s6h5nvXnRejXDvqHdNe+DMTST4yPE3/fz4+WcEjUMZeTKq
ImL2EUmBAfCPRiL9nqIQjk75G0fedpoFl2ZLryB5/pd7k/Xu2eY+8zswBuhPHHbTniRCy0WKymWJ
vHeR5l4LR/J1JAzL+N+tO8fjG+V/wKlKQWh1DPz5F7KRPJu1vJJUcJ/z+FbwdHxh7+PtwYTTnBXR
5llh1iO9YJ8kYfF1MeKEGViLWZEp9sLS58YH8pxjcmYUwxZTNABZ+ytVjGT0cV9xOyk/czxdW7Cg
LOCl51J+1njnfhCHqC2CtZma19nJ3X3jeSc7s72rv1Qr2njK2GQRSwJEyPW3zx94muDjRgtB2RTX
olXhRrENZD/12YUjf/ZaZbvAZ7wsirhdV/gwtmGGXJZLwBGuU6Xb2KtwtlhnOTCru9jtToHm1C/B
Xj3HhnX2EIY+R66E7GFMqklCp/yMrCzgXkAfQMgkszW0Flf6JUiI4nzB6pjTdFQIuPC4x+c5TK+9
GukYylrQ/1NwaOKyPrWqwiVnGYKNfwAN0tBszhmN2zwGv778yGtxdygUP8Zuf/CqsX8pmwS90MLG
gsH/AG0AJloa40wNMNTFsF7YkwXHrGkaQpPBQM3BbGJf7qprNM5/uU4pIErFocj4ELU9RlA1+O3B
RHaWY+wehGU9qLjIr+mCwFa2fh+9Ojv8/E8/P/yxe6awI92GAT3hQwQ446dAp2Rax9Tff9RKfOk+
IS8Dr4wNTZQdC83jch7Gck8zyKFp7RM52fZJSlCVrWmwRqSiJotT3Ox2ctW+no5lmR4zKZ0bwznl
qlPwl1s2qSeo9+TkQGGW+3r+9lC/L/47TJbdMBb2MYxG8EI6BDQtg2wtXOQwzErWauaUv9P/TKFn
e6sr7IyBQUc6Vvj4rjMDFd5yzF3dV89N57oXT+AJS4rknrg2XsJYAsVtNQwbFdQ3+Ck0aTTmC8i3
7oWylGTf0Xo+sc649NqWCCX6vUZQiephm43+b3dW0Y6Y6/gEMltu3Z5rXmh4wOXovj34YfoxxQi2
tT1nlxRWAgxEhB2zgm3087/9/JXb+TxeI5BEOf3m8ccko7/AZEEgFVHw1tY0QzVfqlPZjQ1E8pqO
brOpKTkH9Cj2djrvKDsxOUnIpw/mMn847Wucx+apUemWhzK8/RHrSoDERaSDXkkRVCsK6qeTcKo/
8QDnhc6r7yS0vPMQij3taVA/Z7Ni12XQQGYM9toMideMC0ckLxYuMaLLKo3HlPrXeaCZDusfYJcX
Ztl9R9HUt1Xzb4exE8LSOOAqe8oT8HKpM23txOo3GIFf6G+sb/mE/zXtg+e2FEyUff6dZq6+Dvxz
uzwyzK1HQQ7Z9dIGRRZl2FpteYCDTWTlH0ar+djEoPGXzChotX9V7AesJ/8b+rl/y9t6OoQSjpIx
0PfXs2mrhBu+NEWmGI9G8MzG/Fy7mUFaqucrLwXSkHevPM9/FGXwWaVTwdJEfthRAR/PhlzpDNjC
8busbcfQr3wxwXdm7zRdzb/tMLkXDUegJ+y7TmjkTqvsPWjsr9TSDPeV2z0Sxrk9yOJgFWZee5mi
+RJZsfnEdwNjsOrYN1dfUyDkZtJ0XthNf2sBmZ5gKjV3YmTzPlsMvtxwrjPY4nNo5cMDGNqxQp+7
NJPXPxLeCo6WGEiMsMddXbNTMEMBrdOeIrVpaUzasElECU/htjYh4Rku4V10S+aHaWuyBHiEV0lg
ujt809AUwNzef370OTAjbH75rg2djijsUmYHsmg3eTm2RC2KFPbCnJJ3Wn4dVMq8ZJa/bwf5rEqs
z26WfzDUAGANuKvV6bQeTQQDZr33wtVoyxfB4XGxLZthHEbotevIyQrYByWicLTCA+hvfE2hBZy2
Q6QXnFdrvceuRqMZFwuFnkY4Iz4hegZihVf5IOfQPAX4ezYdZOzVD3+4iLN0n9XmO2Ncs2XrEW+R
1Jm13WI+pTYjTQB4aPfjzLTssMUU1JKUbOp8bbitS0kAFQ0m1YCbAE6GomtYpR8VKVpm6/4jztp9
aPLm2n6ya5GhMHSyYmYLLCguIpE1eutwVM8/CILU9jiy2G+DGU3i3Vznij205z0hxyR3wBQb6Zty
VxZGuc5lXN9TjNdc5gDctIRbnVbcxiZQ6wxJFzOsPORmj7eDSOpMZ+EkvOZAAJIW2cJMTp5iHgLO
1G6wcVpbN0obJCpEnKAEyzv7ZAtdYIoQldK7VbL+nrsBxQQOZTmlf3o09vMYDGSBMpQgI6Fvw8hI
omTT37piXk24pYgqTfetl33nduMdLI0lvMhd8+DTvZ7CZ1zJOuueE4dWhyaNhptuskNq5yOftcUZ
YZtfle3KbaoAo+Fayy4wFnHstK+GGyf3cYY1yYS08ATYJ4Uz6Z3B9GjoKddeIA9l18WHcex/c+Fg
jm+QbCYCrrfQI2GtgudmyP0rQTu1TuYM6SQo//QFRFIFJ2nr5DmVIvZ0RMLQG4tPJIGvRwERbRtV
drolIGUUtOopyQvMNRaVO7onxXhj9vrMjKnbx+nNCxYspc2Sge4zBRfE6/4r1Uy4ma6OVcOqrLS6
tWO5BKpdN2JDNo5cAAhysWGrXwA3dcpHfGqIaGeK7CzLhqvn+uG5o8nM4hLDaSPObpFQdkpr5qMk
/kkpvfwUWC2ehYHE2SsMAYVwXy3D6bc2JJdVWy6ITaHLjwDFhzuM0+9/uGUO5r5VnjYU+yz/34Xy
HBoTz8gKqzW9XrSmVtYp1mW+ZzlPYqr3qsecWecyrfI3zGHzy2z8LTo/e/v5AeENELvfPALApj9K
DQH/q+L+8fj5FRWy/zLTaCh7wxOueNReqOfDdqS1dUIEzN4IK0EvroryYFLZ8NaDUWR7OKa7zOvh
npvyfcwJG3NFsRmi4cVlJrsViaK/IqxWnvlXWuiYaETsLOyrr7vfdTEUbxXryocZMqROsnxTAVu1
LhrY6mseSMpHJQ8z48Xll2x3uxfXOYalsLddZ4g1JevNGw2xG9wk9XNlzycGXOvRti0umzl95DBa
3zpDfTeOxj7S9fXbKA3eISzbBqWY59T0yRBnD6egqtcfVHwMlDuRQqKZzoJE89FRyranvRFTSSr+
h6jzaG4cSbfoL0IEEi6BLUnQihLlzQYhVXXB24TNX/8O9BazaEVNz4xaTQGZn7n3XPd9dXpu1Fj0
19//FqRsZXD68DCjZIsjcZ0T9K4Zmo/3KWXjG8wyP1SCmDGA9SUpVP0+78RC1LvLckdwGPJCfFMl
TI+0GzdPAxDsAh08j9MEx7RI7KfRS/7UhfHHjQvj2TXYLvYR375d5i/JlTOO/X9cavpmzL/6KCd+
cxYL6H1zTlhuP+liqsK21Xtqofg269TemEPrHpY67Q/KrB4Mu7X/ZpwuggnopetMPGV7Mw2s/9qZ
M6/1HjM+1O/JKV79wK+eO1X9TBG0HaaElViyb5DVIVAD+CxWbV0ntv+YK9DzjH9E3rBNzB51r9xv
tuyP1QKFpmRcOcMaDvmxH5oqan4C5glI7XP5oda8RBRK68sSVReVM3bF8x/f1u25jR7L9uEuBblx
BMNovc9UOkwaFvEcrcsYq5s5BrAiX0G51qHER/U2FeMfykhuDhYlJLuwcfEZ4amY20SDRzIDIf82
XfojRCY+atNo2DDZGv9Y7HLs82wFeVreZEHHQ7j9cOWIHo7gdowzpjl9HsbGRT9dLpcSJmQbN95e
Ra7P8qAhE6JW2XNR9Mgy8otHK/2aNXddMdT05nHzk+f5ncEkmBqDuMqsoTGPy+44s/T/Y8Tgl+0e
imqDgYdFz5Lv24lPICNQG/jX3N4Urkv4Ov1LwVDuWc/jvZ0jN6rJQGC1FnYTvIMcJet91Mry4Pi5
4oJqZ2ShERgBrenpE5g/noWydnL64eCkmv0XBbaUtD9FR2AWcVHDg0OHayNXCIb8lnvBcvSK4dGW
cHq1giDcx6P8CmbnYiFjiDeIVLeJXSYoBQzzbm6cdEc3e8EhF50mWaIliRi6ZdUAW6hA6pKIgOrb
iu7wpG/Nqu7/Im3ZDcX4kGixOk1AGdil8eYS/LJJHjW0oLyl1aUQ96/s/oY7WSzRTlLjf2aFGyZK
yz/zOpDtfaN+qhd0HgVDw42Jw/Lgt1q+GEP2DfXG/tNb+VOGgOQtm2zN2+oFp6JnSMJf9MOl66IQ
SvUfBjxwErwKPjX4S8PqvwFO1DyRqn0J0vq6eKT3Wi3EXC2yHXXrMZ8yn80h+/Fcc5G5w0LgrX5y
mmU5qXXFEgVQZRgO1u9FB3hKNtuOau+KyYrDnA/7EkeZe4Vohf3feLHKAHWGGKfjBESfLTPPy4Bg
xJnMPxw+zmFKU1JeisrY54ivTzkb1ydroiGE/K3+dPmNPLijUK7/Eijl7UzD/ydY+jBFwp2QV0iV
4edtnSlHuYnI+uq4PYTG9EETEXEz/co4Wyx2kbnxIRsnqHzbDvn+n8bFISbrJ9dJxlfYd8kxYUN4
mLpJvnZdTWziJm6y/thCPD1BjNmBNVovZ+8ulVxkc2U+YrSODsCBzZtRpu52AM/2YFTVXxWPFNQ2
73HmILIx32fFfBRubHwwPnNZWifE0wz8IEtcCFlv8G6kzdGr0i0BDcEpcYIdIpWZgVm9gzR7yyHa
gmUSIePGn6juPZ615E3Ftn2iligvbZKAohL64PCEhUMCGX1yEyMc4hTaQZMGZ6dzWdWZ72la9Xto
f9SO0Jt4cC5aBAYXhPlkKZtYCB2OaN2OjYZKM41iFQdNEWFypTq300Dcii/fIq/b5+ua34hWAr9g
cOtXGSWxc/am9VuDXwGBaWNed4IF0kRehqokXgr8QAlEhjExcr/27Dn1jet6B+jOPZaxfKIM63fu
mMxhUOctfYZCthsk6iyLtWCt9LfdEAcJpFRhZl5P+EY+RxzZJQQYBOTuqV3q/qLWL79/Gox09VaX
WzALj8RHaBSLgGzryRqg9Xv6/Ptz//7pf19+/14v6EtagcOwGr6K1qQNW0Y6PzJjg8rK9oLjtMna
7LJ48sXMHGe39GV9NKzgrSvRSTEIBPDK9Nko2FITwrMNJofYTw8Vg60oLHybvtzH5GDOsXltgpix
OfBt+LwoPZt+uks856uSZKZ7iovFBcV5TEHp42zJWZsx7NFe7t7FlTZPg51/Ihw92s38mI0BtGI5
mUdMxRXTJgB9bNtKbgMGVNNds4Yn/++Lp4pXyB5uO+KM8Nvh1rkV6FMvB0NJwEo+i4eZh6PmwfCd
Jj+TyOTuJp8+Jc7c+TKZNkWcf0vYmW+NCmhEk/gzQyqxN+e63iGhKhAxfhKsi35HKlIEKxBjyEWu
qu1t6hpaGZFPjy1Q4NpuHiBHTqE71OkeWACeohbKmDsH3oYX+QWlKaww/LjoSQ8S/fBWcifnvgm5
sHtRjaypbc1r248j+IgFi6U5nxfBhwZXiLGW61Tlpk/Su2BMxlMVmcEVzSGm41K8+5m6xkPcPUQ9
Xxrm3luUNHqfMso8mBKfh+uNziFwCNZY0L5QwC5ZaIg1S6OfskPVZTzqxi6zYsQ91kSeCgb3Hv8v
3KZtyQnE5YoDuX6Oo2h8jCfjZy4yDHPBMO2y3ubzkg9TjrGvIAo2RT9PxQL7AK9GSJqHvQpHtoUo
jJfEMf+5pWmtLYa9ZSJN7iwI2d9EJPj3x6p2nMOQRi8TmivotD5Cc9Kq256QJKQ7STzfZUzlerMk
Ts9sYbwYUp2hM9t4zBMilI10bu7GXINTXbF9tZXXVLPMa9Oi/jsptD2TS2R3UMxsEOPoEJOw8Wsg
iQJNheoihJGJa20QC8NMqVEuOY4Kbb0qfCPgGAONZe5WcKWWJd9xwTM5kpHcmT7LG7xv/GT9K7mO
1gHcNllrEDDj2l9Dh31c54hOSR5H+YT8iERSQgmBJvYS6QvDKtLZIki58ySRKVTtsPWd1YhRWe+B
mLlb7OBmYrklH1uZwFIHHObghDmnpLp2/G433RjqoHHu3cY/1HagHzDHo+j1AyDpVf45sgJlg4X/
ggBXpsol0pxqRVUzEzj6qwrJLeyPYqVMzi3rql4x30OfAMVd7qcxfouYfCFrdyyqwO7kOW1wRSr9
4NdNdtDPlROZyOjhyjLj2bouPnYbFdveyscXLUmU2yhqBexvn6VHilS1YPWVMRpmSP9eEX1MDuGa
phF/oRBrcC/U+XN0DVy3fhaYr+/7sjubePm2GUpBrvUj2hMzzBOrPnmsSCzXXhkXPbmqBZuAsgvO
Zv4fMXDuOXLhQdlAyGYFg7WnzWp68xJ52X+RzeaAEdkWczkEToJkB5uEExRMBmuw4P53DZmxQm1S
x2H7bbkP0PRNhrzmscv4JQCpopDii73Ac8RJVoaDM82HSSukskl7VEuJCVAN+zw3F4BOxiboz1Rj
7rs2sy8aPHzr6fp6tihqHO8ZVisLWTN7KvnRoCZaXrv8AfF4rfLqcXGBemOGn8Czy8/EXmvKDvEb
A690C1Bi24JPvORMTgjiWwhSyKaLdBx9zXzaDz8t/uvB+Tme+kQxn0PD7D4KsO3oZMna7OB/1IZ/
YLQ4HSXy/4Zk5XOsx6utsmlXx/4rU1Pnas2Ie0bXB+SALWxvS6hhFTCnECI1mRvmpz3UxqNtsRsa
Cs2mNwVxLgOI+tZdUM5WCCQH7o3Klru+cv6aAkqJO5SriA32HopTAnCH6IEo9/lEFt1zzAG19yaU
zNSv2Tbq0YrZcTTuB3+FzgZpdc4c49gYQPxZ8wKDbvMGPk2SMZfJrS1S0OZCs4hCtWqMu4SM9ryp
T+PEzq43sh4nmjmHaCOAf87uzYsqbCwWLWRkP8YG2y2jRU5epxnRTSmTwLx0mKk4wz+KsewnXo3e
s+tlT15ceecxtlaLQRl2ddZ8yE+hqvJnstGH22iwwBcYN5PclASD66VKzXpv4WSGcU8Uo6Z5TPSc
HZAcaHSH6I8DUbb7cmicE1d3qDB/hTYTjzsnMj6KuBG8SwE4dVTpaTLK1yEx2tDsPSSMM7yJwujm
Z56rnOKiSV9JzjtRZVwXB4qmGfjIwxfzb4FuHI89keptOdzqka6F/0NupvmxgPaycUT06TtYKnsW
KegWjEMM3gHQwTFHcFX1KQkdbsLq12XKFU+fFqL1g4eZV9e1hwBuCPN40Y+WCs4GmYJgqpYU27Mj
z/RzKhzm5hlxYbKTayXeC/XK03mSrSVe+rlnACaaq9NM4odXeOiL5IfwQn/XaWigMVT+jexX3rBf
LnuvQFtQQekZo4upSLxJBx6qeX73O6bbSrGuyogb2sOntMK5F5u28dydmQDKcYinA6uYRnA2l5sD
a3E/ULkB89HuUw9hR+kp23VyYA1psHIOmimULqLWeXiUk2aX5iss61NBynM5EF1CLrcxVersGwNU
AsLnDiIdthO6iHeFzDjEeKywRg+v9GYYlv2MzTswJmKgHGQEvnjy6DWPLgVIDxW7d+EUIvQmbxQ1
ds+gq/fWSNsxFMLvdzMbm20Vp9gBS21dG8F7QwaYwDow+icn8NKzjI0FDs6k3rTPTjsl0noZfBwG
A+yUpo5PJRkWm6jyAF5M8xNUDnT5Y3fLcttHWtjR5PXKOfSJ/FdG4yco80cQdkTqjhCPavMFDBRC
9x6NrWy5EfTMWkC0e0/q/K5qfhwP3bIQ8KyNVt2ZKZua2Jgfe1bN53EUSOGC4pbImOFmMILkjbO3
ORVPGblDrUMTU7u0367toeyQM6UTPnOe2A3PRXsh/xz/TQ39uxiy+rtCkEo327cUFLSQJ1/37X5G
YXH0DCZICIuIzsFdz00djEc1T/owofAm7s88lrV29hY5aVtSynG/ZOYtWKg3W1Y4DPAB2wdo8fFb
gZJ70bFuvgYGN1NKZsy8nJaeCxt2CsBOVMY7LfCxuIVz9lPzx7cJsmgxzZUGeSW8nMhmlB+2pvFt
M61E9f9VlCAg3XXu7XMGuzGBtAgKli2f+dbmbj8kQgyr6pgELg2kgxSNTdWN454NGLzZVVkflfeK
AomgulWJ3WDFWpR3qUoql8Az4rAcWt4zdJXY9tDjxcomPS1r7fsF+nU/kQDCpEfvF1t+mYiQ9pMi
nSTxp0O0VHt/YcWPdubc4K8+eIxOWu3a97h07fvR78xDDhu30OJFQmBkqPnQlJrZXe58NBl66N6U
yzOWsU3Gz2fkzb5dMMKiuo/sCf+PN+s7/uFgWnvErK2ePiwPyGPc538UhmCu4pz1K8EXdQmcHQIK
Ir7UpiPR3+gLaB8h/QwX05iifdVXYgNQmuhKKf8AbPWcPnprkRCTXm3jtIEj7fZ5Hhoprihuc3mc
6XxTl1zypZ+uPUrRQ2sygM7k/O5FHA20uzRhs10dpMj+BYb3GWejfOzjYdoCv3E2nu3AYhBWelES
qUEfsGpQ5R9y5V6QP+IwCWy6xjq6EXKCqxsAms9OZ3UcvMUIdClbpvLIth1WKqXMvumulSlieD8m
UA1Jvl1ir6Vk1L1AIkiB5RPkUiU1m0Wr/YhZloaQ2nhiDRxhs8DO3tVecz9iBds4tQEEQ3bvlbYT
1LLjK3Pm7Eo7MD8G8pWBDmBhy7auPZGw8JYt3tiCLgmK3Y5B1EOvypKkJe+USfLhaGCrrTV/NUg+
b6Xr3GhxIDhBqcK0jUXQCZprka+GaaWaMBP87rKctOMQSKYPup5wnVxNX4g97Q1r02Dj2lTSA3K3
3RP5DP+IIGTPPrqhnbGTQIwRMcBDLR4nMaePC5CFNdih8GAXxIiwxohpgsAP9ltsirlrzlZBcb9U
8BAWmFsgOtikjwztrhaqvV26NP6P/S9T7mOigGQjAl6ongjroiSZTKu9DrqvT9TPZ0fOGPk9F/wQ
YqInvC8QM1Pf342F/puQYs8iANgCTCJ8Ia6/IPZoX8A3w1Cw3eSrYdMcsWnaamUzSu+GvyifPg23
irBhn4mqdx8WIEoAgZb9Yon/msiMDhDKUemxjMFSL1De3PkO0oi9gzXoko3jW2AtlKzugqgJqqBX
ewRombJ/kP7UP0TyEyEKc1EQSM3U/CNIHiuuUZAhBfCnzNNdi1BejsYNwP/zQBHGbwmqrqCKWpIy
vXjdo+4yg+UCMg4aN7OUxMki4jbRnG8ny6mP6difSz9frkRG8VTGCd5X18VS+Bci+EJrk0v0l72J
HLxZGRIz7DngJMjEiJD3MJNGkEo8/dWiKSdYDNUCQYt5OuhjPQSoEjvrscizNztbq9KUZY3J/6ax
Mz+cuwQrvaFAMnI/b1l3kQImNKIuC9U4c5WUgTlslL92Z9F8DKuLcM7SS30E5lOHdEtyY/Mb3k8x
FIrf+EyaOHlGGvBdAzU44LlBlAIp3cUg7tTFkxm7PboIUx+RqSahlO4/1M7dznPcPzWr9E3Rz59R
VDYYmanVZwujb+4xbIzEUw3o9oQxhAJGpyZqatbino4x2ba5PnZuCctMGyFCPMQYgQ4RSCDiWUtQ
MMl7bb5HmP03uoKxOCx076Dh/vgoa6mkCxrBCmsi5T4JobzSLZEGarCexhz3D5Pg+KxRY5qDi+PP
WZ6aGBGW0YzBvkym71gkB50U8T7wIzTTpPdVGd5XkmUveF25pEQAqHKAzFXNkNpz5d08HHwjCuoN
8RruiaGwDw7CF/u4ij2G4sDwTXuyDoNKL6KX6mLNKIed4U7hCVtSXZymzAMIXV8bo/hvYqWDGUUg
L+T9SdBU5VlzFRmzo3awltCozDdqV4ieSBJDfCHYKpJql9vQjgsw3+eh9LDMiT9QXto9bE0kZQr4
9xyN2EFqsu+CVxztDHEwS+1a7aQHYdKuYrnCYALFyi32qZBO+GUZADzIcyABPjZCp4rys8V5uxsy
iDPLLL+yYB2P1/N1quk9SO36dKz6xw2Gep/1HaDFKb9grd44nB/s7flxMOgx9AErxygeE2CWN0dj
nl7qcQbitqBoSKEcH/Jm1mwPDhm8tlMAoGTnImDD6lxh7CDJN8THRyhpfefZQ4LuhjhKxISrETcP
o4X0RKmRPkYFmXY4Cm3yULZ0HVhmNEj5WePwtww9bz0TnoAnSNFEwItuKtJMdclHc922u0aZ9bpI
FRLkRv6y8L1j6+f/oIvVkGZBW/Rddqrm9hJg2DzlUxXf/X4RSvyYhOPtjekdngbQFsAqfaQppjsC
8GzfFGHvvyGr4E6by3xnCvOWKpkeeOcyUWCgisiZy0v9lgKmfeqW4lQk+tlN+fdDtcuaQRAJTGWe
bqHMbuq0NW51UF/cigxYAxVKvQrBHnXxSaTrv4m7i9P/lYd6wT4ZbLoW+2xk9D850p6LsmrnpqX3
oypy2zvCYJv8cxHxPlkhwasAueC6OYzj+FWuVV+WKWSmnvEksgUusDeDX0BuCjFnRuHAYrX2fLkD
krEFs5ZcpopvWWALCYksY7e9SaxsYeI976wo97eOJeV2ICArXn+ni0nGI1upL9dC3bWgElAkrcG3
fCO5x9oWufWRt5KNeWhZ4mxG95nvBESXn1LGUE2hmBBk+ilh9LkVZvmvSJN/S7eiLwvkS10rro6K
7qxZu9+jSg+NcU61P1FIcPpjagKMGEjC80gID8h8UhhaUKsnAdp1E2dQA2KWoeDEjrq8NuUCd/AV
v7F88dL4wcRukU1oDO265jEWiDV6sw8l2TAHleLeB/2mLwUJR6aKT21nZwcLAW0zWwaLpTgmbREv
/GLj+52vc+pCyaPJPxhqPpA9XV/9tM83fg3hZ6K5Btgu2PNO9aFaZmqcOA1bR6yqZvOO/QgRPC50
RMlMIq+iDTQlciZMkk/IEGAKMXIpVE1JgnzdsUponmJGzeA5qvoUY9+Spij2ueMwAx4livisKE9V
Q2Z1OS9rClCScN6L8xyZNlaT3GYqBD5qiJHkSG6Z2USdt9ieu2dfMO95nh8qv/lwmTzfhmkCy9oT
H9vahrmLu+FlLmZ0C1mAWlRA+Rosg0GBZtbUwdw+IfzyHoyU9CAXlVDW2WA2C4JZ8zK7pD043tZp
7mwT1rMuqDwYfrH3XDO8gSQeG+rhCxET5W7lbbDwnydSo6OPonDFCV6FADNDlGHxUkzUCdFcX2E7
DySqoJEFv5sepmbATqjEoZ0q+0n63XEayxN8bR1mhGIw59tAqyk2I6Qb/NjVaa6W+1pVn8L5Rh0O
JHRmSKxVeh8npCsRR/TUVx4vFsFZqVast+qBItkJNk5pA5A05u8ER0aNIfiClOizGMyQmgg+8Wx0
d5TwO0u7GGrH9M1WwT8swxZFc/6BzMvfMnkMwronMNFM4/M80GuPeMYbT2D/XOh+bGI77XScdvDt
+ZZlTixM3rBgVZa7Bwn0Pea2cc1UgcQKTZFrWzcKakziTnf1+/ZoQs/ZmfGE6Hoe3zyWlJsuB2bC
J+vjHLkQlmaeGQ/EO0IFKGugA5SrhSkfPNKuYR+EZSMNaNQiwIsPFlWMljyIOLpELvdADatyR9TV
UZUZyR91xKdCYjaeLQgxHg0xKC0rocRWDRo9do372JTYLXTQX/0swArf5fdD+ZcsjRzKlxJUyEV9
bRdW15RClk9FrFAsBvzcqF+8i8gjFqJ+jNTIFdfIGP/L09E+IFzxroPZoPWG+Q6jmfTjLgy6jqAE
4jD3se9+BCq6GN2jGw3LXWqlxwrpz513th0h9zg5CVlRvc88SYzPMPFPZs97VFe+eMGVkm6j2gbU
td4iud/yvpCUMkF3g41gJvtRnQ0uwTu2pqvtAA+lBULd5xjFdA5ZCXLEuC9b9z/Yq/Bf+2Y6zBxd
m3aOxAHrx7UYsBdW0oIrbzNpHvvPVWZyP9esfsdaEj0/3amc7+vGR6p2G8GkiksYMvNu7EC5RJys
MgHekbQfCSPJrQCqPDIV3VQtJXq+PCPglocEJ/B2TMR4z2EWgsYZHtWKk0uwDhyMJUfpL5cXiRCM
HskLSz/762LNCz1wKWi7vNC7GZj6HxeDxWeCREIH81fqT94WEyeGDvURFKRiKMedeUftNYHkPkMf
v1GYXyJugu0wqjfRcU3DaNiXJDaeidoLgzKjSYSDzTfFbl0ynOMlfHGgNnKa9OqBaeF9a3WwNR1J
Qiz2HHO8yFxiCrSWD9tqnoX23glxTI9kXBqg1mnMJVZRgp0JeQkQE4mxOPVNoDbCgEjDiUXMqKZw
zk30w/0o9rM8pVGlgYGg4ASJx6zcmeSp4VJcJLJkhszRA0tNxipisuAzWuSOmMWFkI5xV3UeHwIH
1QO1fRLi12Adj37wPI9NchyT+oxWw4a5VbAibVjk7JmOMAJv8/mxXoITy95qp/KJ2HtsPtLk1fUy
fAZd6cA4j5uTv/4nWafiOE3ZQypY69bUPlaECX8MmBNpA9TerMhEyz8Cbg9mdbz1lcsGIihlBwOn
UqFD+NJkRPumRstnTf/lje2ffY6XDl8TC+qY2cHsMSGrALbiJ8YHLLy7yMUfmM7CWlHWsHrtvw6W
sr3jLW6Y4suAYZ/X59ToFnQmYKKS2NqXTY9s43ettNLH27Vg8RHTXD3hnQqTmD3TRS7jDNLeRGjG
NmgnkJROaAthRTMjgcxQ8iQT/FAHYZMtXwa/ewZjUmIWj576IP7MLLKfTeFguaVrPPZTD7FpJJ2o
iosHm2YOc0xBecFUmHPa+tYjPrqo+qOYCLGoiPS5lGI6zx+/0G5UfcFeBFeOqatuhudxhqbrdN6D
q3gBkcdFB3RTiDeNznsB0jXSX/B6NoX3YrEp9gl0J2mleCckqA9BAcNmdsgnzKr2mexW94HJG3Y+
corZJdJhckU1zHj7NPwFQCLyB1yZAwFjHTOcPIxsAXHSFzQh6J+dJoT6aQ/U5kvG8tsRNgGVzC1O
tmzHcxf1K5b1kRxUbztKth1M965O72ZnJHZ732C1VOFp2aXCZxKb9o/ZtMZVFMtLXQYIOoSo7tg/
MU6ZLFI65nVwL94ZUmoYAycCHz8aQmL8gXTHgfsHkYl6aXv0zIgi7LhHyuMzL4qClLhuorRqQ7MX
hmyRAcq3MhomE6iMkbXzyVcMjUDd2rsszV/hGTvIZwqCENn8MsNJMKSlCgeC33lQ2JVHV0Z5apr+
C0Zhis0ZqTTKRZqALLgMUakPsctr9vuFyey9jiRqKdrF2CV/vC+d6WSpCzkUqkYTlIxtjE+TdXdG
1bHnNf6jA3khqieALmYeFGbacUCErddcCWPfxqlxmZsGlvjI+T74RnKXRhPPFQhILBa4IjLWAVF8
GfAXbyaCFGsV3Na/qjL5bxWVqTFertjRPxuZO/fsLQ55zailkIW9I2UK0TUcuYOYMqyr/pom7HTD
2RvM4dympXEkqZ7Mg3y4tErif1r/ZBoJR/ashwPrbF4jLn+Eq/e+lsbFHRyk19Qvfv7dyGrn2mZ9
MZOELolEJ9vu31oTJdw8kmtTBNbdYqYHPc2PnHI/C7No6qshfa5Z0FR1dyBtiklUAtZ1ZnO2BaKg
YPgDJNBuwtC+Mm/gJ6trR5agpSyOHFCBfHTIpAwaowjiMXIKl3ksnuVD53SPjr06iuNHpvAJhAjA
2oIIjo1wY0xPHWGZI2itHZIjDFHSxkkdM3j38/okl5j9C+SKpEwsMFg040rXulk5iur/m3NtDbcE
C8BB6sE89pItdBkdigT784hJ66Tb/sTSIXuYhfki8d5fkJCqbV4ypWRtgG4i/5u2CSi3jDXRbCnz
vnKLZ0vqP0SIidDIkvb8+4X0Eexqfj/hs0iTUDj0MM6kMGqQIbG1ckzr7cwoqyFCeJDDhXADCwKn
hEgQjExjvObYeSa7FhfGaQ29y/bggS1M97jRmjtQ1npvVsFPp1EIEVzWhiKBbR8YJnU2IOu9RSNw
KBtvE5WDfwqyZryUYr61JbOLqB6rM/dlBT2cP2VJ3R1Hsnh+c738lkm+a2HRnBIjubS92Nu9kxy1
gZjHMeIbmM9xF7TizeilcQc9fAkLbyC4rcxvMVEYu074K/ql19tIqXEv6Z5YXTDQ6XKDuvdf69rt
kXziCDXa9BxXdHWV5wVbJHLloROKKoHRzW5Ks6vZyurkDfGD1Y9ET+SZ+ImjdDkBWD+r9dtUpKTS
BFe7Losiqtime9DE7DyMV9gDEZFK81ecuvW5GZhPwc+C0NGi8QVJkJg10dau8axKf3xAOkObVYwv
XHII3bN2esrZNcJw1Qwkm+8kFd11aHOoA4T7bpoWxAEXPb+TRj2XzncninKPmQZyQmL/dKZPSZ0o
TLSSeVyNJA4mTP3e5/ELtFa21QNptLnDasuy1ZdjuRyaHY2cYVf/RYosggm4/sbocaUXlofnbJwQ
MK5T5TSZ7hfHO3pBNx67ihemxKxA3myMWIccxas7IlUls2EBe7rHkZNdfaeGtUzUyV4sybfREXec
rX5nr1kQPoDX+GUruStgCXfheMpJN8w0wQIjUgsGU+3ZzX/qQjLXrkZY15OhtgwJIGcN/eNS29Td
A3E6KcNM4AnP2cKny8gGhkG1xI+xSVACW9YRC8O92aC6Gu3qXgZ/10XIdnCUC1kbscTvEPt3fp2R
RrEtGuFA34vryy+huegB/TQYfh08WYRd9cteleM7W6f+CnKcjt8gPj6ek30kIg/fSZk8/Fq+WgcJ
ep8CCyhLlO+R07wOEf/ghsiieCqWbeagPUBJEm+mErOKX9YQ13vMNH4rX+ImfyWXwD4pQyQPLPSC
bWUOJn4nujfWsCT5MjyGJOQUl9qM9XbqookzezxiLGa0G7DURv5JVldMyMfAyEFqsrmdgojU8jD5
3kmL1ntWcE02VgzZt1mcqxk0rMdb+eAV5sA8vWc9brOfmb3poWic+TQM878c/HImqTVcx56O1swm
38W/gzcRq6J9ilC6hRBLkT4ytWlHZ6vBxF7T/h/pgOWZH+OI5XE6s8b6WMZ1Bpx8k8rdSFruqpt+
pphuR/o9Coe05c2hOdsGvpWCC1mwlGI5C73JwdtLUCpJph7zG91d0GbBBEmT96F/7SwkOanPnCdz
p5plK+tMDWyFGZ5HntWFjczNLq1lY2ZsDeG5WYgjgV3bHWc3C1WAWhR8XLpZ1D73hH7CvVcs/eiq
MY4QIb22cUU1SDZ7485GUUcaAP0y/imwyROCQmykU2hWzotuE//iSxRcuRtdYz7tjWVpfFDl8Jpi
LN00qcsGkwGz4yzmp0jkHl7Y0A/qy9IaAZ6X1AdTVEc/ZYbq8Q12bXVz1qC1ciL/2U0GFB3LeHKV
9Y2pWNwMVGwlddMRcjhckHl4QG+fle58P/t3QHWqTdfJMJIOKTvSvmdftBss4X+YWfnpDwjJoskO
jkGMGFEHwB6c5eaZrn1ogLVTJNkM1THXHgsj+dax8sjspW/OyekGC6LgV8zWrvAgmsxBFSYxkCge
wPkSBfGuddU6t02PTWquzNaovYcGgYHOZmpZczxeVUDcgB8VN0URdEzG4RkdP1emjIHNWizC68GF
o+DncdhBb7yPqIZO41x/+4UP9IyMvn26/Jmn0ThOMRkNjJ2wH+cTPEfzn4J2nAxrip8+C58TGNkw
rajUBpGnw6EbOaaNpvqULLUPyi0eG0PaiB3ANztuR0QhMtdNhPKHCNoMaDJqLh4qjJ6eOrhp4p54
QexNO4KKEs6Ttj39NIHNBihdGDxBdsFK0OofbA0pgr2MWKOB3as526d8CX6gvZdHgz2D4Yp31qwO
+EA05DWmRMOOrddOlo96xM/n1AhpHJZSl6z+9HrXfZkHgeUtymG7rsQGQkkClthT9n9Encly3Ei2
RL8IZkBg3uY8MzNJShQ3MFFSYQYiMAe+vg/4Fm/RNFW1dYtMYojr1/04pjlDVJ8D6x+3yIpN4pv+
NSBbD0dUoLKPlOjW7t4LgN8kUIgttgXZ8nOYU74elcDl1uAhitlnIaKxUvHgNG2bXPzWzF4HmyT3
SER735OmW0tFeg9eOlZOyyF3AD7uQTUUa8Ssjzbckd4uoOaJcx1WxxX7yYFHd3rPtZecYMXWJBO2
nU0qFecGN19K5R9JfXY38izc0V/4p7fYpHE3B46xDXRrrlQrngU5b+3X5iEvJdvAQb6m3tIdU8IF
CuZHGvNhkYdtrsIrT7JcA1CIr0AzrA2+fHwpBP+m3NoYCb9NB5b/SnkR5TQgtLVjZDjlcXwFEykR
tpRpUaxF5xfwRwt9VD/AlNWfKVpeo4Hbzcm8tKAVkCiUOR7k1EZrV8/BG7ZSydGOqBsgTvol1fxj
QMHpkIuHdKyZHlvOsnjwgGLrn5mv7b3NKouAU5ptQ8/HW04/tsGzHBqT+j3XpPHy1iFCPmfnCPoU
iVmCKRS3bvvQ4tVHCGAVgR9ZTAm3yqwudhLURwxgvwxB7RIC81+Sylh4fMdb29qJbiNV6ybVpuuW
TraDZxniMZbaYRaBZ6ZksmcfRRW6k9rXJdFtei2AIJ+oAqUIDEci/l33pGC0ad2jyp4vnUfyR6jo
Uugv1+RuCQq8y7mB25KicKSE3uMxZEtz6yU5sRjLpQTTqjmE5N5Mx0p+Az9rUcts+hdqb9xH1BHW
Kkv3cxpwBOQjmPihQBNIKHfZOBxhjD6t33QXU3olY/6AeaIb6QGVQJ8wYj0Rb3nPO/2wFgR/AkyW
CT5aPDjK2pokwB69gQutCn/qQdSHGAytaEpwVHnwK8WLurLa2HgZ4COfY36TPgL6phwc9t/DmsmN
IGIt7d0QEGvvq4gxxWEFg1PpQULiZtIHt2lVSYdhiA0Tzpx5sTjaFHHhsgnRgLlCm62VITciTVDG
e3LMKeUtWf+qlTx1MrU2DeP1VhURqSYj+IKW0savlOJQoBXpM5Vt/3hX+Zu8ZoJsNN++bMtDFpf0
gwWUyk9yOgQUtdQy/5dNDm8bd4NYGLGOn0FWb7lY9dY3Yy6DVNhbvBrNSqQl2Rquk1RCsTG1qHds
ePdG6gQXjtN86xElXXgDrjyc2Z/9ZXF+SdrN7MagHpVoMXX7lIYyNEr3XRQpC8Ak+NnV1qvonX5t
ShJEY1rvYUvuXNAtbBVgHoWqQ+xM6I3LvTuzOkeojjyBil9lUb0VE1htF4GCFe173nbwH+hPW5XJ
xPaie5atEb70Myzohr2dqdTOt5i2iaenvIDJ9AOK+IDrzirMTa09ik9KdRXyjkg+RpyOz8TJPnKv
ZYLFYeBbNPRBWz55jaDac6KABioWh3g4mxvyojR+LfF5vTR9uF0fHVgUH502hQAwZSdjoD4UwCI2
CP5PfR8OBdlH0ExRASRiBFQcps3WZQPZ8N4+mKZ/m+DYDLq8p0aI+17iPdfNRMm8ormEEp1957g3
UYf7oknyzwCWWgK7d80TK2Coif7UsINWVg2E0ChsXPhMkyH2vqMT8WvB+45+HkCcs4xD7YBfKeWt
WcBUfkLHDfHleZszo0thOncYSa8JuJor1rdtlM/YHAHnWrYXHXp7endGmxuT+NGFpxGnCt+HDFyK
V4AQ+QpntHWhlBHo8VIumeidVRs+RddEZkvZ5JfvL8plLFNzy3Qise/4dXbVpr9deqAPpp/+yYVl
UFksYTdnwCdn22H3RgndkNbDOuQ3u3arun5oK3xhHhWi1++hb5/h/JL6lv9yDZ531B0FiCVejSJ7
FUlFvKPwD2T5y1ewjN4Kjsx4zEv7R2nZ7XaU9FhIlxV4jtf8nHT+F1rsK2H7N5y/DdtqqGahdvIL
jkWT1o7kwQ5j2mBp9Ak1coVFwgS4kvtElrJflZ9WV5dnNgvM85T4q8arjI3qYKFp6DXOcLE8q3qo
XKAG4G5wsjZ6JKOSW7ui6U4G9m9aIHhPudOX0tTghEh1seqdO/Fc6+7zG+vCi9P/CIAMgqq0njrv
wxewSvLFrnZGk82sscR8MVg+gi1cM3Tn2zrx5D3Ouet1vR0Er+JWtJ/Y1bxDyHChosFBLX73wtw8
WcbSiUhxsARopiXndoI7Gvmf2VQZ9lFo3ztSrg3Tqo0vdCDHeE0mPgtvIoAUxsmGLMcxDO2eMYvc
84CzZxNbNBilElZ/COTS0DyuHOirPGNh/qVUgjsD7ZEdDbErd8lhQGoOoOm9eKKCa0MOad1Yht7C
nfQOlTN9ZbhEwyg137LGBN692PKrjOBLN/Rrmt39G9vTM7ioNQZfbjJYeAcOcveooaWvHPllwIrg
MGuWAKrLiWOjm/7MbX7okUx1DL6a6rDaf3VUsg6kp7h9IbDTX5amIWv04WC4qKgMopdvHFTt4Thw
SxpcBzwXrCrsXQOB8sqZOtrTZvYsUv6V68yPIu7TC5C99OLMODOUR7jUkrI5lwpl0JYQs8PajC5u
mE7bZopvcohvppvW6zTCfzxG6QL+BIyhS1qhXfcsrdE92xywILOl4GFZyzZ9Q3W48O8d5tUDhPDf
DskTOircZOsoHmlRZvxjmwePO8Mw3st52uDZY8QW9r2Nhn8OFYYk/q8iMcW7zZFwLy1x84wckUWP
cONMA07EC0llRfa2S3dOnP91OYwffQp8ZnsM2OD8SKjoXoVTx9CVRi4TffAgzvMRAtVfxQmnekza
TUrRtq8rPtC+//A6YW65vQdWyN5fzSn0WdIU1eVorHYVBkCcGpxLqnyCBeAZP/nTysuFedPjH2X2
+aPyqfHsWTNRy8foLVp3/giDHCp1bFrX1jdhPqEgTqP5ktSqYiyJMvy+QbQ2RlbJSb2jitQ/WR2q
v2GK/kjOFk/lSEY6ZqPheda+wDSJpXG4so8SE427tBzbFNALH1csn/tkw0GTNq5fFkD4EytOSPGQ
Ycuvgyu1Ms5+lq15RAKqXlKbiRzL9mq2WrnzXXruwrJPuPTGpzcaT1vxM1tsh5EMsBqBgCMc1ixC
aLnPyn4jTWs6duqa82LdlQ45UCeK7sMYQGDMGMrglbGaFwn8fdMQp5SOSN92ONYlpHucmMKhmQk9
o4LVRE/A80zmmvVavC5mwPTRWIQXqbqfgA1uY9S1W5Z4Jbyh+r/JY7n83SuQOVsHPjPwaMaJOMEK
bDPFrNI0uAnTJEOiHQTqeDtCtXjt8po78BxxwLvkvTVtrYwnoI3JmNASfo0pUQpa2oi1I3YWklDC
MqvdRzz3D5zxD17ve1sXM8Aq7t3XgFzri8NT+DU3abIYM7mF+McdVpzIyJjS6E6t6nffacREu+9W
3WNIpPLJzcQGYaW78Axk2Hdaa2dh4jyy9pFwaDp31yn7UPryR1pXyUmZ4aumtv6cAunGEoVyCeYU
6N3EWZYvIUDFdc+UjLprXntWQG0+wvutfebclBWlidpA5hsgd5L8aRSJvSR1XmwJ65y3brlnEVLh
QifzLTN7RSTUPnh58uor4C+yonQkkNDyp7CBmx3+bYeeUS8x82def1ioQrccYMEeq/0qKWlniWoY
peE05q8OtdwFOvlX44ZEBTtMNorzIdp+dxVxbZxsCz9caZrXdM6IOGJK2/iZ3x2D0eU8g+DR8dL1
jaSgQejvBHCAoahpz2lW/2eYSXYOQkDlYrRPPYUyBUbAvTcg0o8eVUatdUqjkPLIsOGRHhBDdDTr
lgY/yU65ZvOqwSeBVuCUNjQ872gL3hjS6hhYWs5l1M+JjBW7g5kl9j7aHnxiDSRmXbW1s6ad7Qx/
s3nO/RKVVpU4SZS1Ha0JZhsUz1bn1HBa5r7OcdypUtFhbVAAWVTxG5ns51Qb5UPaFGeqr7ZFXecN
RD+T4agnBi7cH4EX0nI0EFPRWNScRnlXyR5ly4fgrxQpztO3eFkXAcPXRCVyZuPwMcFJimBKX4Iw
vuClOg69J/YsSv2tUzcZxrBrI1v7kowtz7tle12QGJHsNzMfahQx1vyR8kNu0IT+xjjgNoVbvVdR
EZ59mH8PPoV/jO3v06whgOWaTtZpYU/lJvhB2uX/lBjm9+R4cdSbAz5JI//08JNCMaMa0gTPYeU1
eEYE5lyJbjf7lHUVeKUBZRh403P7KUTQ3kJW9H2Dcz42KbKafZZXAdiJQIXh6Xs18P2nsE0d1rgg
/8DxzUeqnYxz5aiA7mF8eNbkn4Cgxidn/APVDbIzO+/UZC00Bsmw5RG6sgp/QU0na84R04EIwHA2
tf3sxKAOgQ5GGF8W3jbsB03QkSXVPj2i3JClxnc4kv6fTALSkxvs6CUpQ/zQ8USLhpUOlAdO7K8G
mwwNu9w/hmYSpj5ibUZ82DD98Zb57XzFAb8dQ56tbDcQQdwyfY3acLHqA0D8/seOX+yz/gpN3PoW
0uM+W7JSrWZjYVQ4cRAH/xlxDwRKuNuxHQ82TOPDzIuJvw4VCijeqotpMg2deyWFwg9ZmRdCHzj0
ZPjbcVieWAD7smh4H0VGTbKT/EBJrfdnt8BURGngXfWwF6PfJXmtvfCMW4wdBSch5WA9rV+P0hjz
m6O8ndnQTm63/tEIMlCLyI2JX9BEE43Og4CJZY7Dg0/cJhS3iSBGrSRm0iP3xNr3DTwRtA9CafYw
644EX2UISDpcDRiZbzgjeUIX1LJZDSmLseF/VvsvUqr4yJOU3BzAKAGXbevkc8DURpEpq1NyUV3r
7euKQF+xoDMhG6Fmt/GddDgemGRn5wPcWKu7m2yCTgg0b11pinVpYqJ36Ohb0Sr0Q8EgWLdNFXFV
Y5asZHCwWOKlefcrkWybG4NFgyOlQc6wDi/dXMGh40/BDk9tsurd+VXHVrgzDeOUqJLHtkUmI+jL
YWGxbcZwTGDUUUYMVsUwIoj/6d/OgoVF9vbGKSB5TFHs80lIaiQ8wFWqjasXizNX6tOBBnP0EmdR
eepMwzsSQB9mUoTa3mW584xKfpKq9mtEUek/NevHp+Sbd4JG7k0cCytWn/YNU6K9N8v6CyyCPqnQ
ddaGhnmXIlSc+4xyPT8RHDwUXV1hI1j05YCA4DXSLpexvLf0JqaH6wImaV4O+xgqnO5LT1SHmalx
62u7+GXk7t7HzrwKsIidAlX770PGrKDCt0Iazrntchr2JmenA+oqazLk62AMXouwHvde5vpHhnuC
ESo6xYX1L81teVBmutjWobs0c9XehRro8UvEuP5/Dtb3n3jE7xOfy46V+0dNgQtHvvERWhz+UhCM
c5oApclMxWOJisjvL1Pn/apGupZ8MFcn1f6HNhYdcRAk5zboNyjIBTGrmCY2ge8KjwhoCGUdY6of
r954GZLZ2JQ48Xh5JmvQI8ON5hj76HrJr3jxjYU6Blbikc/OPNZdHVLAubb8EKachVnUMsES9/88
xQKsn8lDT1wpGQ9gzPmUQ/YGQjVZFia96U9Ye9khEqRg27D4AT3qFJXBtEPjXPkOlYCeEvaujTFR
KIKrEKu+PMz16I4uY3tH0FjU1UfOkP2chpZGtKm7+dQlR0sAfOa9Rk8t4Xj62uVucHAA+HJCezTk
nXzUpzZrfUg9/1cxWd3BMFvyhOOAa3/EHNS34Z8W19vNLhzQUMuXvoE7EwHXFJYP1wo3IyC4gd44
Wtc44JoYaLAb2fTvbBut1VluZAhC1O3BFYHy4PIzJJlYy+WqDvaBDv1jAwrv0i1f+ql3L2k/noq8
DI7CBHtodYuJ0zd5KkjecaPT/OfBUTl4gLyYTf2JIEz1L6ji7t0TfvZCHeprNsztO1Vs7t02Gt4i
tqSn2StuHlCOY9NPExVz9ntVLb0Ik0suoujeJkHlKkC4EvObEe+aem1MFBL3XfpRxXFE5oYDhuqp
ZmlF+LOHQ6NSdBoQw1nVHbw6+0xGfSb49Soy60eWNGIjqgJYWkJ43Dnb5FmJ37XvQQ+3gd9Z2cCN
HTp3o8sGvt7NCSnYnRzs7l78meVzD6opOcLMeGsHwjFCcMyPY30t3PG/XJIDsbvqq/LlB7UrYGRE
c3Ma8rQD4cUPI8MjJaL3eGbVxTHQwMiJeSUFOLzixGczCtQPgpjymIbWwy7ZtmR8irz+YmcdLx/X
BL6FV3NhvJgWUzGnLNHF9daKLAS2YvyrSCpZmFU5FeDd1zo461Y/i7KAOwasq6l+cuH+VUb1alkN
Rc3YKGT0z4DEsIti9QBqZF9CBjPfIgL9mXoyPbmL7ail8pYN/Ad3Awc0Khf6GCMEr3/GE/jHxnxt
NWp4N1My0WflnYng7Hp1jnumXUwd3X+a4mckZebgQTWU5dI3stdcSSAU1dWF4ravIgujUgUqOBjs
Hbd4utFxOx/6QUCpomuh9Qb3FOutqeRwrKHyONDtjbGO0MCrTzQ6LLoCl0jFG84qx7dueRJYHeCz
4JyPCh2+Qd0OmdgdVMYVRWK/EJqczdQCnqKD5xnpbngvMjvc8yQkvSIZF6VXIylXERZ1bIu2ic5E
YQKcyX6IttyPISaYde0g/UJcYMJipgphdgQzXPGYKF/sF4oEi76VeRkfxyrdBDHPY+LsnBtD8Wa3
+BUmNJajS/i2xuFBlB/TUtkoAjvtrSQHnbpm8acqmw9YZHfenukhK45iHPie8pBEOTd7gHYLKf2F
aj6yUFtJt9J+4AV4TIYaJ6d5siliPjhRB4xyLnuyWtmeYSs/MojsZrM090Vh/6ogjOG+Gfxrlkbb
TAfBUeLPlQM0BWumdi+wsRYMsIwyiy3pWHnGus8dCDc5s2YjgPkWGUu7qMnXqg5mMhZaroNMPeQw
oO2Gzi5U8sZuGEqN8u9AFiC09am5t32xza2+OKD0xFRL8+rpe2h5pk11UKvC5krf1q9W1fJgYcTj
ygBvX2XAdeY23BIWj8+Y6yvgsz/Pgyn9XVNZ7xN2nZcU4/JLKsb2RY/DsUWV67IF0jEP+WnW8d0B
BRXrks4Bh8eURRafyjrqn3vu+8CTtFFV/gEjqRMW1tMneSkMRrrSLeszwTuPixgTywD/iT1GC4IK
+TLtevnohx2uQDr1JlvcAxYae4QnzoGGgScvgxYHGmiVXVMsHU8wtuuUJOfGaQNvHSNynP0ys/fh
2DyV/32eooGplJzYzL7em3MnmQApqPDmZaUzEyqqSsKnafZamXPCr1+YXKZW/tJHXH5z5b3yB590
DXjNuMb9wtOV/6hd1r5E3tSd9GTeyHnS0dxU/75fzcYcX0mcOsCz+0tSuuGujrpu7fD3h0aiTw1L
aVKo75pYz0YxBeViKE7chSt/qkBmpwEWCxt3e9iS+nKlx7DkggtqFm+b6w4+UJLG2UQymnnrE4c0
YXdeMyBSq9wBfAK8m9h5X413ACG7yp6Go4wOwVD5nEz0iAUn/apGF5ChZtv6ULMnL2lF+SCKWYxz
zOAtHNnT+ELnXnHuEdCFkL/yngo4hWOuKAjbYx+I2GP3T7zf1RMIAAcl+nX2QcjCves5mZHgrEde
dqPx4C8jPT1BdfPJ1lrLt07TJ8VMN7/E+9tlRGsSLvgdeuJvqFRQ6xY7tp/ys/QNg2s4FVt/hh3U
BExTrbDOppsjJkcWmSq2XhQ7m/b5Gz3R9G8BKRNdmdEJw5Lcxrg6YaeOPwY2UyihPVBW+m8x2oeX
xq69bcjvroSJdHCoEELvBQ45WcckKEjNTtzCnl2chgCyeyg7eGYTS2DTI7mic/+zj/FgglGGje1I
rg7X16cOd3A7RsGJ6mIHveQ4CvNiZ7q9Gcpkmm/KNzSFFHPwGJ5Sm1RJG7AU8CTqFNeqOQ3zzsNF
CI8Ww5hkB4ADimytX0/77+3DbA9EVZNx14fmw7QsSfvZ1hpYkglKjIOaMOk8yuagfQ48TlbIE5Zm
uQkS4CwSe/omkxZogUSSvc3mrVQIbKUKzy3FlOeyBb6Cj6u5FOOkN6EXrjr4hz8QYr56x6mODt5U
9nhqD9TlNnbAWVJqnCm/Vv/KqJuvAnrB2nPZ9ObZoWhR4z2zOuU2/7ZukXp8GxtVLdyvSFB3FUX8
8EPHJT7A0cSj3R1RF51znyL0NxF+P2fxWH67LUd24Vxa0MkcEkRhEBKOfWWNvW3IdgVEf0RKf2OR
sPaB3xJs2C9W6BNkuqaeLhWKx5DWqx4iPSBrzg5i3lezMR+4/j0s+/kEr4/XTk21sUMa6wz4H2Ox
5Rxoz7S37Qyj3O5Zg2iiLuUm6NGNLaXwtTVHVrj6A0PPrsV5SN6bo3Fih/UxpVtinMI/HTLs06KZ
GVYCLFVTRUtEkUE+MYIlo15zT/spJOx8wDHb9i+e9TbTonpteeNBuh/gQuCRMZbibqx/lHvFrKeD
NrjIGp+rTtNV0ZWCvT9DO1uGzi03Bgn7tCLEWS8cnu8vAMgzJBjkSM+iYidMNa8i0WbrGBDs1ghx
OXHopsOAx/jWdo0d7eL2NVbryC9InDQhIrA1mKAl2FQKjW2ZxtCHF6j4macxXdvt+BXzmGspnnyh
u8vnSExxspFhojFznvZONu++vSLobOJEo99xdEbIAkD7deVZF4wYAktkNd3SehLHzsq7E2wiHMI2
WciZQfKQRukFmsEv1tNkhoBZwP2idFqZprnTqOibgIo9xmzO3Lp0sRRP+QmGBQFHda7aGF7DALXP
HfK9cMxP/HPGXiVVvgKDBF6yWXpKmeSzdeNyPUTiA9BYs+ulbay7MVpWVkP7Ru0LW48T/41xziwm
apTCCQIVT2WL0mfQ1WOwgVE3kbFo4heZfXqBA0V76vlW/OD+/aVtyMLk7sNKy+7kEOnjWAL3cITM
kGrO2ElLosPDqrUQEthkGeL/vkQcsOZJ3FSO96vK2EGlNqRRNf5sIsxwZBg5JFHusZRITFUeX0bP
QKyzX0m6K/woHa2LJVZdbgpyOtjNaMSVPQSPbxx2PYR/8KKeXI5fKzvgYtIG7x4Ajc4xkRimDBd4
eT/Uf01t6mud9ChPsxFt4NIdyzZ5VjgXEOGy4tR5c4OxpqsPUYDqi30Am0LzM0AQupfLOpjnPuQN
kjmrJq7ulkcooakI3TYj4oJa8mIZE9J1ck10VBcVtHM1Kd0VRjMKlweSK4nrsXEemlM+O5xEw8w4
ORw96UAl8o8VlLGNIFnelg2WM8nfk7AOp0ItwXforxKWR0/gqZAKwfF9TbS41APhIqJq4kSJCICt
gHicLuffhVV/mg0WLdbol17N8V74aAJsCb2t7X1lRsZGr647PIXOxB5q69Yc3xMZ63dCF7vQajkn
Nm62ZWBrH/5k/morLjoIa9Wl74V69apb6sEiM3L7Qf1MvNXtThRa3uA8VeYkdoHV/7PE7O+qElC0
cjXYgDZ7Qt6ly2moYnLyzECFrj9dsK+SyX2pnKOBDLVKStpbaJW2tkDe57vdjGw75+gettg2ulmT
oYG0iCWnnN6Ry+otz61VUvEHy4nrJ8WJX9Rre4d8enFm7Z2kyVkeePoJIzdF3kl09JL+F9zkvxj/
ujuHqrYOe4bwvtpZdgiteNEcBDEpDNjxEebM0phifvgeIgyo0IM54rtkJG4/ZVJsVB2qnxVGI2OV
pDihgBwIXDHXGX2YWvWS0ay0Tj1Hvq0ek5tr+qzYaA1nw7nPdKT2kT13K5+kZV4yitX9HnTJuMvY
jW9kZKT7BKQDVQjLT1sIoCBzt7fk+NbW0K3nRl0nDm1E3pulf3dYSlPT5ON7xRU6HAMNnx6j3jV+
BGN4MLzIXzyAa7Ppon2wsHWiZsJ4VagOIK3MN9kw4Uoyg79wndqbzj5aq+vPU8m/jdL5paDfcVmW
A6wLWQs1ZmWe+J0d4Frwsh10cuxH++ZJrkSqGMP9iFMZ93gBSNEmQZAYE/myYlKHmcqu72WqaQyw
gjTyxKLhgygfrlVQDTwTi2DX9Erc5tGymI+Kh04owa2t+L/CRl9JDAFLzO3ubUoDVD6E6d3RGOTb
OGGFPej07lrRsI9L0CSzCI5KRICkMZpn1IlzTasbxhm2w+XPIs9Bf7O3xqTpbcnWsF4UabyfNGJ/
2jTZ1s9aKvGa4O5b0FJ0nvlfsoRjRPcbrDmMy/CA0GXQ2tZGnIhHWybvxA8/k9JfcQlOXJR8gAFl
bkfwER0n63ydhQY1FotIMUt7uLv4D13jMJC2QkcL5FdcdrSwYF7aIM8Gu5mnLzZz72J1LZULgzr7
rXsFpj/eqhE1tBuOEf0nC7iVgw512bizqQHPiSoPFYbjmKG4p2Frno1jAwskZRjd2RMFcJQUeFeO
RmxZWW7XTi/3zlj8pmwHPmcPr8Bp1gaxoavywvIq/JQzSNoeLQ0IEYjX54CUuk152oFQxR6dNJNY
qQ4KFPibFTBdWlAmnI2hi6oVVFQcQyxGpJb2Vs4OR36zss8kTk2ywkqdmSLYcItqeg7pO9jWpaYa
bh1tEkdpg16I7GRap2ykwJs7WxWkf4jrEygnb5EkVNQtPM7OSf3XdgQtg/LhHlwXj7JQFENNSWle
VcgiTbkfXajCQ9vM+VH16KSw/C7yA/wKAN6E0iNR+T+IaGT0SvuUuxnkMQKegrs6O3WgOblJhu6Y
s4GpaNrJ2TBc+1SDIyrw4ZLhmh/QNjFmVeis3/8Ydph4zQTGVJ2bf2o3jRDMrf6urd+eocQdRvW/
YsT8b1IqAI8OcuNkAs1K63nCrJT2u7Kz8d/NyryOmgRdYd8MJ6jOkdnssfy9lE3aH9qea7BfsMNu
qTyAr+3ftKfLxkMuf4wEd4AjUAkFzPY69VCboLos7335pwJCgRFyq5OxQ4r92VvCe/ALXfpfKK8N
wnylpsZ9xbnhvwTTfCbJaltKvHQuq/dJGvIQjLTJd8o6UZrEjSApw2VN7u3ywUb/sX+GurPes9ZK
bsytt2xGv6u0v4YWRixLsQ9hBaWYIzP3DAR0XaGPEDX0rpMXHKc89R+U3UQvBjvbKfXVy1ThW3Om
G9EPhbG3Qb+qAceX+dwekM2WTp85wCNQXxgqGxctdrY3zBys8lq4iXQLCUBCu9gafjsJp5PEm/aK
Sp+1nBjeED66DfUHwaphvXL6HuHopYgX2wY4wZKaHqGflZggvE0B6cwRG4JI1fSAejMjh9t4k/me
srgWi9/BOaYj0pgkMZAk9nztRNo/JrPO7jNdlHjuyC5UKx8Pwk25Ck9RjuiR1/zCapWw+8fEkiRv
g+Ii+qYHFgE25wHK6b3x1IZ4iLxFHqrgwCdSD0Z+ByVyKHt0L8vXE8Jk84Sdxw6mVAYTQ3ezchJy
AXiAlLfluuSAcolIq+S5QVjHMRkNk6WgGls1mfDpX1l3vyI5mkdHbx2dqgOevgkUR7eNGxtBSFvc
Y70a6Lq4WhaAKGteNoPuqY+jP7YrPiwzw1xQP2QX/ROOeCtLBU2nwMpVc2rkaI/DEPnRHIwnS9tb
14hdSx3elFhfNXf1JmzGP7XZF+sizZnZ9gFqEN6j8jZV5TY2jT9zWkYrehlubF3fOrKh26AAxuBE
2I9Nkb135h8zNy9Rx9u9MVCMVNtv2PdXxLWqk8GWh/W2Fe06KV4LqKqzG/zL4qjfXw35ltMgstYc
lKcJ42XkmDuzLY9Zlb8alfuzhQvAvY3hl4n0R9zMHXEq/32SVAVNJRduBSwq0xSkDmHurTmHfvVm
naOp07rm0k8TZWBIBkUd6uTR2K5ZnQ1TBuosSwniaXPbl/qdtoEfKsn1LqSUndQEaxDLC/LNpEp/
r91lfTv8iOqANEtLpDbJqLyZyOT5k/FVpHh3dWWsg9r4a0Pbw+tTLiSEv3EwlFtnHABNjCEY+l4s
yJUaW6faI1HeZYVZu7erX33bnonBHQbPuODkO2V4EgmWFk+Cwfsg9Sd0p4SwbMKBrQtZx0fDig17
tqOjktCr7727x4AHPUi4GRqdwM6qc5dJonmrMQXQ6Xv1AbuvKqcmmoLdC27fBZUcvYEpxAJjUEdL
C5a3vFY6fDldTcFhpyuCcYxAGP3WyZgdbOGER3FDzouBHLWMxwxWuM8haLWjg+F7qg+1b/KYnZqd
asdPLVN0WnxBYgzuVDZMxG3ckxMMwQVwp+f0JyNlegPAfMqDpNoJawRnL5DePGVYe6Pyw4NtIGrn
0QwNQJR/PUoFNn7hvU6Ji3eE3GPpp7vRK852jbHSxmxQjXh1w54zPrU5WEbWqpr9A0HTh7+Ucnp0
YTPYLrEml16n0dHBysnzfeQ2/xmJCdsRIEWY8bkmunUuNS52eg4wIDPHIzw1wtrVLbzHySqwQyUM
IybcDoOBgL/U/uQegN4UZYotV4kEZ/4yZt6KVGJu7cmGbxBbZzpF6Jkrarp4E2IiQd2Am2MKhLRv
k1U12If0objnMxXN8fzixdnwc9SfiOY/HKsttl5GLsJPxnqr0iXXOT6VY3zmKRm5EYR5wvaQg7L7
N0nYtmOIeVJawCwoVb4tMv+3q4kWZCycexsliPdVsE8xg2fFS+2YPgVnukBLJdmAof4q4+aBCKAN
tuJJK4wVMTAEc8IALEeWrL37WilKKJruNTbCL9j0+XoeyEt4LqMelssQ5hJ7x/Sfrq2zgTEOOWd4
G32N8xxzK+321zJOKNukFgfXXxjsM2hXhf1f08hkaxT+78BRHwHc6dQxzuS6XyrdIHz8j6PzWm4c
yYLoFyEC3rySAD0pUV79glBLatiCRxWAr5+DedmI3R2jFkHUrZuZJ/U3x26PY+ruYz/eB2j644DL
RJmKmH7F5q1/Q9vdV75/4QN6uUohKDk9Ngnv5sQ6p5DNQDN57/C4jkXsvMUypoQZcn97GDtmDyiQ
ODyK4G6NDRF2+SRY1Xd6cpT6+FWlNoiG5WXKCIXL+lAh9zfM43U3HYwBMr7fXGy+zK2Yr/wkW5JK
VPXMUl6CXp4XrzwLeoCq6l1vy6gc0V9SrqvU3Hyb9WvGTwV2450VzEORuf/I8lHVcMb9mKD51t9a
1dMSsLhnU/+16eze2pRKQqcD9e9UASNh/dx4A4+9PI6yC7sY+2SV3118BJqMD2id24xKkwYNC1PK
X6TNh1IZR9WKNxK7flD+OJn/2Xb1Q4vIiLH9FfzufbUHQNze6C1gdEX+jfRO/JXPxnuQD9XG2HlD
v688+5qaOL6yNfHu5nO9Bf8J9ZJjsPP9/y8isWx+jNZ4bfJs2GlasEvxLJwH9CjNPtVAih0NRrbX
SzAEnhc5yuoiuw/MfY8VENqG3VpWaFM9u5vWBpeQzbp+zjIQVxKbJi59HP/4bHcjFkXWMBBSJZvN
MJ8lgdHZ/ihqo92O6YgXYcHXHqS8WR2SwJgfaHjyFKVZUBZQdVhvuaTnaGHpmEC4lqmt3fyiE0Gl
Xqw2XNxD3dF71pQEDWR3DEz73+zWf20jRR5qkx9LUVWqsYWaF9RV0+5JEi7jFax+OLBeaDRuxHXC
bTbX+udYo5KqFO9Sn++iV/8IJ7F4qStuNM7aqTOzuZ0bIlz9E18vhOgyBtQxzrC5fVQ07GO3tl5+
RnAMV2z1Y2h25lPcZqSYXYW2lFlvLtL13IP6Rby32Fyx017aS6MTN+qC9pTN01Nt9HYkiTmi5s9l
WPAjoh1jb5hhGJnO9ARv+jPTKI9WGJ7dIDg2yCssW63DGGi/Sb3mOcCaszAlihD3+Qr2jKcN4i2Y
H4vshIMbRcv1p76kRc/XG14m2viVQDimcAvBybo7cpJRWUt2Ug0Bfd8CdtKBYFcqNbbx6napEdbJ
cUwPmgAM7vC2RCUMfvQaS1oZq7OtNy9JgkPZXfGLEv2gwIaDpuSwEa5oLB+ojdA7A7YWyfvNoPXE
ZEhYDCvSdrJZRwaVT4F8MP+BrPJqJVMRirIEiBY4Acu4W5mw/Rzyglp74LUOKhxYMyYLAAeIuZYV
RxMyZUemKzanF/LyFuMjc34y42ruO1oxlCZ3bjNomKniqBhGL+RIcjZ/jRxuPV+N97Edv7Q17ZSB
S+vc8VqL9D1NqqsIsmdTqg9X2vbWXle3NmVfG579p9ihXiobP2IHuyl8nS9h5P4GU9LVySWSMoHU
oS//DnH8zyslV2v/jw0ne5Pra2WxJQ4pKBdvaLVDZ1BPhR0fkKL5ZRb2uxTW47jE/t5NS26KPD+J
cr6KdHhcqMoZTSa/oAI6j8bO6evGG2MVvArxT6CJbdjI3Qk903Q6ApdkEOPHJaI5TgTabPAI/sTF
1SEKDDK33IIoQ7SIIZ2isvB51CsmhhGe9R2gCJ9maHe0aOhj5m7LpI/qdtmKkqRp4Ok7k/XldhRY
UZa0ALnInxkk3kgRNX9zPRXtdvGW5VJ28L5IvQVtlx1pNp2iybJOIhl3tWukz6iTDwGFWsjpllgJ
0gl4neafoV80L2329CLtM/h7K+v9woN8yxxcREb9aNkt38fUCs1GYw7QKSKc2dJKcaXRTR5b4tpO
iT8KkMhLLrRgPzm8PAiAsBbLr4G5sMpCfd/MAeyzaq1LqUSyNSqtv7CL50BldcZDlt9pAVQRO/9Q
cyG22hrbKVsOSZSk1XO8WO8DCtx+QBHhHAj2uI7THZ4YVGYuLGUAosPS79mEWL2y81FeMqwWiXpd
Wq3BvV8DEJbiVHXErduJsdjEFpG5zHle8eg5T3EDooQLFeBD1lysIGM3iBAQfsqMJX3nT7+jhj23
CG6BnK6rpHEe0/gr6Qdzz5WZsyQaO5yuK7KmczWWq80/aLCoE+WVVODP2BfvbWocrcrjXJk/TBt6
9+C/OwHzQ4plnZ94jnKObGINH0XJFmeynH8TgbOwcrM7QYdTMWRo7g6dy6pwr2asfzgTObCl1P75
oH8OGLcfrELjgV+y9yxISYISTs314mE27rzl2pXt4NHMIkQxb3JyP1Yufl17/m5155dh48dQ+pl0
ryGre2eKG2V9PjFJ2lPn6bUpc7V1Cu87hv+8zcw7MHde3siZ+LByTGuxEy6j89KOxiGzOU1xlYLC
mpMzjITnOR/uDawuouaC1xB4cBkMxdYAFxxl6WkaPW2re7y/UqDw1qBHrCLJG5aqOxIbjqRk++tB
5wS/3LUfussu20toD2UbEnktrod8zj/dnmcMky/pknjUQtebQ5mzFV44XZKMBPaCfhRJjOHsvsGS
SiM+ed2ysIh0EVexRhAhWjZ/gx6ajO/X0JKmYOdI9Z3XS/DomhCuUAqvOltpokc1oWjXPQ96t+3B
I3F5wCo1VjV34t5+K8dbAgk87Gkb2nfQTU9+T1l6p81PusluAiSo7lV3d0X6LEKAkeOVa1Y/DY/u
Vl/Ml6Un9WTjgFdsf2HNU1lFPDVNvL+xu2qLqn9qPUAAqkAhkHbQHcXN07Tk6qcBRVXdXZHTPUwL
QSqbqNJ2nD16620sDkbibaljWW0C6gDkNMpxlnSafuoM/bMzJC2XLfqwBYhJN4ML9Il775b1jovG
d1qlz4vGNdR0vKhfOyOU02fPmmQCb0nvx1w3Pa+Dem1Z10UGvKfs7gtyyGtucNFcRsbuGEJlaE+q
vkKdPQ9p+5jJ+NU3B/Nom0O8TXR0565Uv5MWUCXqx8ikEzOrRSezt4h94XfVETgWeVtBgHpqNsLO
ASGbqotiDrxWG72nYCaB1GZOVLnlV10XzrnQp2kbLENIcyPsP7fkrwRhng9m+qpTQerDdtmqadCQ
Yzp9/XT0UzX+aGszR7xK1iTKaLAATfUxVkPOyyr9Kls+OmPgcV+6ncyEeVe0bM2dqT3M38n/F1Nq
Y2u6mESe/6M+vNpZtm+cW0N7htHV7wtrhNgax6BaGtLQ2kTgYE6no1YrJl6RMYZAyp867QLa86YY
UsK5nslOl9jdx7loQ16Ou9F1xKF3hzakyHgpeOX1Du9O3kQ1bq4cVhOENmwezaXLXN6AorkAQcTF
5OrmieqHV8nxuTG1/LebERy4b+L0pPpxmY52ddP0pDhNynowx6K/p8Fc0rfWjEeucqXG+ysxlYqM
xySr/EOaNc9c538t6dRP+rZsex8RpNL2ZQF+Eq8QeJslOQpW2xfHHu86f4QbJrFXKpjfZrf5YsU3
7ygLOMrEvKGTownW0ym15VNCEcjeTlfhOGBAMkWD9bpEEkitnudFki13Te0PRQxdlPn177xcjYXV
AN4dVisO4PDmokrOZRBt8LiQvgMkIkAA0EYMPH4JhpE9YzdigH0lKZhNqXVVcUC4fqGuauJk27Ql
t2GtGW9+JpeoLRxQ3P1RZIYR6t3G0lb4ecB0qSYmhyCH0TI0hFbcdLVOadukJLiqVgewZGDa6Sqk
BQ1kls3Zh33IDRsXCxff7zZMTFwtjgDwMrvXOh+orAduskltEOANgQJVdMVD6afMrLEXpROXgXGG
zJ+lSxlyARjTbFeilpetNNZaBQgWOi/QOo/GSRdcCdjw+/YIkzpJ6NgecbE1JI/3td7+S50hBwqu
vj1fuwiLnqRExyie42kZh+HSVFYZ+q31rTMCAM7vbqWeRwwWa24o/5g1iuHp7sKlhfGU+Mi4b3r/
iuXweZwe8pkkH8joSGOnCXXYMuBoUmjBTn+Wz1amRwFVcJe11gBF8Zx6vA7V3DF7ZDcozs7ZsZiL
+uRkqISRGfdlb0En8Ag6Znk+RG1j9zt//OoHcKxWO32nkjTBgvtwmEwQ/ANLbw6dPhUEJs2zC+Bj
q7AdQJUdv6BVMo5Qdb5LqweW8C3guGqm1QS/TTGje6gi+1BjThjGWb5m3uGFs0AL8srHToGNARH3
kfowtcHesWzzZ+ZiKHhcWDK0Yvdie1xIC9zVO6wUB2U32h5XXtHxxcmy5TNP8DsDZlWcry5VLHhh
kAx6Zw8u63txjBua1wb6TH0SfnC115IWt2N/ZKiFTpFRX5NjuXPzStRPt6TDEqssRSJNchp7YW6s
ntEQWs1EzTa7PktxfUoDdVZl/pfNxY9XzZCGFS4jv9CfnQQ6AcA+NnPB8DIWtJCXyEilgDQIyB+o
KhQuAOgria+yn7EIvqRuMMEhDnCGp/0DScld6+bGg7l8xsXc7WWMS04jbwlSEtqHZ+8qsAr/+9vr
KEmgWPKSR2Q8mnbyMvmKyClAGyG9ac+3YQOJAk2ppKSE5OKwzRW5zM7B2ElG44LxZuv5ki4ceFkg
j+4O68kLjZevEqfdpk3LO1BT45pm8lH2qMpcZZaUszEouTAh6nj5AO6jxjGDwrwxNMMNp6qCoVCk
JHFH+AVSDHxsdF7ZQ1Zzww5eNcGrsLaLd16/1GiTdT80gg1a4HxP0IqocMhNQk/aAF2DzkNu6HOg
QOn0m7p55p1Yw5MHdLdhUbBJCE9hi940PYHCTi0ffu9+Le7MRK9BV8nA8SY5zM7Bdce7jZHELDi2
VF2QY2YB0tD+wmrSKiMupzEda1hf1sPZH3bBMuFMS/lvWubsCyBptJnA31ROl1FXlahQuBmhBTwL
cewFrPUg83t5rJ2FvTynfVyHid7fM0UE0gHdxEWcY9nxq+JA/HgnCNskscnltvR/e+qnNq4HzkP1
ENsCYbDmagT8QsWExPgvztNjhnsq9AOW/G6+fFaLAlFi8WRjBYEG1zifbu6qQ34peMmyjhdO1GWw
QRtSG8eGWFZYcA3YmUR7PCgRThKcU0cCitUNTIsVnxO3jLiDgNkCEt5Og9ccvObFLsSHKRJ2ACYb
Us+x33RStTvDfNdFEV8Lmtfzo+Y6fB9be+/ZwBpqK0EEoyU1I2S109Ng7xVw0r0xuyUWZz57CAIO
9ac+9f4xXwnZ/RQ8LHNFwyecWNGik9BsGxoVAv1Q5qGVSz7PBnwKhxTe7YF9pi+QWHnVWLeG3BTO
AswdTeuEadC/6wRUNpS1EKjBqiYtCATuhFYTWPZB3f+HwVXN2m7TdARWjvT9oWM+u5SOR0sluU06
5SuVl/7mjdeBxxYPpl2umGmLmiaiu1nAqG7T5iQmeHitp3geIHy2fUdEldZbShGQdfLukRj/jZn6
MjFAH3vrjw6jJRTcvcKVqwSYFMFg1CkBF84/aXF71XVMM1nG5NsR07eM9I/qwYognIAR6H/yDKnf
MVsIOSNpq/yPEsY+dZeZqEQyhKPBpOuvSziHorxGLUSZesUeNAgivUw/jOYuvWBngaFtq4Gw2dwU
j32N1dTvHoWO0mANoUZ+WgeYEE6uPgM+oNWsw9qUwClakpFrwwro9HJuUKxhcE2EFNxT0yfFd+CR
OB78nyEWwZab6MfS+OT+iY+GDoQo5qlgKwPRMIcUYTnA7aol9uZsBbhZ8cC/w/wqcEkjWnc3XnOQ
Nmr5UiyYFshO2AxFtKlaktuAGKtTyQ/NUhBnqZQ9EFFjJjhFHrGsjZNPchz1gf1x4fj/UohIOKD4
B1smMRqJVJoMdFrkWvrQOLXEmMDD00leBxiDkw36+0VfSzt4uT/MVWkTyyde4jCg7GUgaXcUC7ix
rPqmNvTVrYarR+55i2mMBEKdwv8e6yFqRL+fEaoNd2UHW+kXfEf7QY7tUfeG4TBoC8t0mh1KQnLh
YIIEVl6R7zQ5jKdYDbel4fxNEEY/ht57V/K3L+2AzFp+rpLe3mUexmMtYxhPlskFrpW/zv6dVocz
QQd1HHW+0SrN/2QfvcLTMTAFa6rncMwnqEO24pI6EgFJX3G8HS2zS8k8+/NFjqGiKmueICYMqwoE
i6BqmDf440oyQFDxOxswN1mJc+V2j7S/sJWaVxdM5rJ39trXoubMzKS3XJQBSJwZwVzfasbJnuJm
azSYnfEWoAAlU5jjfN1y3X7UBzmvKGRjC78EWHdnftbDOyNoKBNAgBP0dZiGtbGQcpC3wDQvcCDG
s9dOMLZ9PQgrD1uVbue0g7KzO0nvy6gYKPOYZENjrFSdefmoR3BFWP0yjGJOG1Va/SJBQoXGRARH
OcaHPePpKhRxxlQ75nnVh0bLgq8Dz7mMbbIf+uKoryIwG6hgFzjTZTLT0zghsk1l9ahLUMlEG+9F
Yp5mAkBOwxLSMq8dAZEwAJi3pjLjuz3jCOgJxPXwTI8pzGtbtkzEMfC2Ij62PbVIvQ3hhY43LIJ4
7wefeY5YKMCXlK/7oAlqJtDftmJIx62tFtquoMyMOXCqFPgP6EKMjXgfsCrRZbnEgobXfOtBfH3R
qyJ4ydCos4ATxsEnRGWe/WeiLzXyVftF9nhNIAP14kbkRLY3PbariZCd5hDSmU5TNr6TCHBhHlbs
xR/tjv4F4b5ZnHXHsQAmbvlZKJyVVeDl/1oGIkjR9R7hhua32IaoJYZomBbmXSajwKn2Q9AhUa3G
26aC+UKVQuJiU8pYgmrt9JVIx13hQhwAA4mCWVQfSTN5O4caY+5fZ5Ty22KCLlv0DvNH3x3L5AiG
hBjRn4QHzl/nAEvxmS8mdSccwgyzOq9Hr14ZFSz1CoLuBjIJj1537kyeByvl6Z20DEpdeuE9g87i
/dINsTeXymLTOWLAKA36o3SGGGdgkaG6CmeZ/zwm9F7kWCgBvAyhVbI5XL91tTYB4vDaZzJ+9yyu
28iir2YbN1E90ilGPTupU2P4W+psZ5QaRyaCkoabBDY31dfGPS3xEE7mGwoGRXYOnoOYbpWuNvuD
13PCdEB8JWCSfZxa/3SxYA2UXEkp2pqGgRuHS6zUQncOMFTRJQVgD9QxDnbB3q5yzYP0xit+ePzR
9OyFjGQNyR1Jif1AV3uS+eUK/ce/4DJ/qbkCvsg7EDTOk0nhwL0isgVAVG17l7kMsP+hzy17TblS
oZ4Mj05qk0MjPGI5D1IT8soblymQKa9pXHT42gc+RDuFoMP4vmiI/Xp2CMxYCw0WrF4wtgdRoqhr
cdRgBwlbGCRb+AUoXcbqNIG6YNYM0jDwgtLh1mryG/Tt/DFFiIvNlqK9gZQ38Q2g5qY6+KZv7ibf
O3ev5P6qg0rUm9uY6LVQrlOkoaCzt53Lw+j47IJSZ+cgMkMCX+dcn/eEQ3AGixELJw4iqYJoLnT0
FX7ElMx90iu0lWkZ+J/B9k8q3piNaMOefP7Wd1y+xBPBCa3rjoOP5cRhGAkzwX3RYvvMnqbZW2J2
wDxyz8w1Vur+wDCd5YTf9YBQrj6+qRgXfb8sWWSNlHxR9hCi7lH7MjZyP3lGE7kaM2PjTn/tIjPC
xcb7wk9IV5+pWMcSj3Nsgc8CsX6e85cCLjm/5BnstBfvnIDQMIdESDEJUfOE0BX/KjKQ2yEj5raY
a6zEyF2CFmVIpBLNMIai0qTdsTJSNt15yUIXBO227XJ/39s0VPUGOO3JHJ8nJ2tPaiQ219vwJBiF
qAyjb3aa6zKUVfmHyPI7mxlAhDK41iYUb9J/LLDrP5bXX/QBNvIIU5vyOUQo9pmA3CyiQWoQ595G
6mRRC2h3ILqCTRL1+61zmpkPno22hsGGTm3Mp4VoQmwiJtMq4i2nipTm95y63KZxYW+kJ//1ePW3
iy22JUb7h5nwMjtIjATp6kXRS/PoVL8Tq8mIt+YS8bIPIpEYALoFcChatba+t3pcBE0b3LSp2OqP
brlgAPCKFtBOQpqpwBFl9el3SgQchl5A1wNkyNbBv1FildwsCo2mw4dWzOXdlpo6SsdWO9pcR15j
Y0vxT831UMiTZ+uH3KsHtHAJwht0BjfnRwuL+7mw8OLUPtMMJ+XWZA20kjofWpsjn+6uJ10vysNk
UQJddPIRUwyviFxnk5ATB++cr3KCz8NcGQHt/A4M+8eMKwYUwTpU2VqIUeZPqWPxwA2CZTRcTDJs
XLNpT+stATEelR64+HBaEsjlYDqTECb8s87ZYLVuf2L9A2kBVFJEVa8gr3O1a6eIRqqMNjM5+cA1
LVzdC8k5DxtbTAlWPWjlnm1No/8rR8a4OZvKfTqWyab65Qbgfk30qS7CQpCt5I2zn538MLFeqPjy
K/tI90cdaogGxxr5PvfJqzU1absW+GIwHPXAXcsA9pQFCLLZOrslI38AsU9lKH/PNAAfSXJsspxN
b1rCNMjet+bxNlR7a7rqnzMzkmhQZOA0L484JYgnsrVFTF1CkJw36juYKqUzbzXHhg5Z4kHCb7IF
J4Ls3Xk77FETbuf0ETzEUWuGclsQmjpgaEk2bYFKmK/UU02n6rnxfgLcQGGWJeiVWndbaIBk5+pP
dCWT6+TCVQKdDn3qo6dsPkGVwzKX8kpKT8DeODeQVvd+U761cECO3CbwBAGQ2zGOfqR0YJDzHQEf
z9SmlxarDMyTD4bm1mSRwP4Qz4RXOUYjOiXVSUeh+8tfKoUKszpX6cd6P77r3QvLJepwerRotzQQ
Y4MSx8TYRlxjwF+w2+q9ExOP3I5e329pYTaJIRYfPGlsMHt2FqVR/Vq1Xe0GffiiDgaYYEAeZxq7
Q9Y77/M8clELpLPxZ5Jygh4CReaAVTuonzxvcPkU50QDJgeLozyrngisbTS72iZWLntkgr7Qtv0w
z4D/uh17OF5WoJcj1jUhl0SbwNzaesqEark8Li0cdhpywYfJzlJRycdlYURj+q3fwOj6m8ZjL7m+
2Q+9zQV/yS18iHh20BWmoYTtq88r4o3a3E6KWzM5daR+vcp7dDCyPNbcaI3p6jw7ZmbCEZ94nw+C
CBcKrcqrrfKATyZeihaUAUCkGz4cDJPApc+5EbtILnlGx6xDMCmwZHf2VPc82ZZ+UBNhPGZ1Fgkj
e6osfjMD49sonPyGZM7aW3msTGmDQS2160sPtHG2jP5xdvdNjbXCtjmESnOvyu6pyeguzVoeQr82
/tqtyvZjlmLmqP5K8GE7ppNjs17fpp5O4ZYuMs5SmX0KjzeMDX+MFE1MtxX+wy5hv1Tp99lLIRCi
Ehfwy27zXL7NQBBWUUVFfrV8Am4VD0MAPFZWD8nUDI8d9vNTa9A901BL3NU9nkm1VNdFTEe96oCn
90nxSIvDx4I15YUOZRhSPOn7zGtIBhOE35h6vBFJ75+duqRRp6DbYsx0Zt0hLnGNaYelUJAsMSZt
iZpUe1PvnbNLaITvdjF6xzpYjaQFmu7oGu9LLmht6B/qjmPAXAD1lW6978yi2M4Tn2Mg1GXI3Plc
mPY+E+5j3ybGY71iCcjOOrzONmTBK7ytEFEN03teEq/alKkXPIyVg6I6/+Q+1oHcpFbYp9EwTWAF
QwTM6Z/+aznoqVWcGEdp43WnKGSpjeqoK0IkZEBwo1I55KpnyEPrb4yPi0alT1vXduYwJhcraYBW
kE8OpAegeLVUuRC7C3e4c6jaUOM6AneN9hfp9KD0lu5L1oLYO2zeheIBVwnTM4AnexqOnWMn96mX
Yqs4cTowMqz5wPKXkKJNkXOTWqwnmdrDXrLd9bjiYuTDnT/5e2TvZ2BFFl1Uyn1OK4oDpUZR5RD1
pj7vElcf0KJPNofRQ++vvlGsuoYnH1n1EYAs3FuwovcqDfI2Uxy/znNiOY9zRZOxSysOM1lyYLlK
otFmqcDdaQUqGxt/tE1cpHGxmZMVGKgzvw+T/oVLrsFFhb7pqtK++bn1m+Y64bPAxjgloGMxN+jF
8kjBeb8jafSFVQyYiGN+AejeciKPl4U/AVjneSNqxTKP9SPzf4PPMdesA5hCurYFVy1fE9pmWUwj
WoILgyoQHtIJp9mz8PTEPBWtd8Wx4G8pysBw4xqnWAdHWOcPsTK067pP8ul5REAgpL7J4qm/z/aC
q9Z1ybwOz543WOeKZfnWsW+xDXjNoaqW4DDcnGymjWBhXUxS+K8z44OagpMNIOSkcgIO9Kbe+oJ4
MauUSTfmAxvjMCmcd9m3wx5w06lBZrchZXGPbHeWHBCrehEuZfaDjNSTmayKq1drb1VmPNj0pxwT
MHoMmbRCJPEucMV09fSFrjUwlSE/Md0eIvno6oBVBlBQupJ/CoiIYaUkgo2dM0dOv1oMWLxfqBDn
sNnBJEGjrInsgLEYzGJNvTQPJqk61/JgBOVVuc0RdsQC1G+ic5ncBN0kARGuvrP83TjYz60uInpG
+Se1I0oihbJt2l/nqXnxoYZDhl64zwALV7EFWdMARNHjENji/hnKjlps3eWonkfobWn1auqafxoL
+pDr4HNc92yzwqQ0s03S45lNemHZyPL6leB1TAft+GeaVx0PDKMw2tvk5nezGvott7p9UHEngj/3
0Fp+eYhpGtG9VJ5E0RCvMbCksmePjLS5QDZrTkiwzG9URAc2Y13SnezY4otbeFiAoKMSJggNN7Wp
t8IiS285mf1mb9T9HnuC+VxddEN2Fw1jkPCTeyf1N7+mMDFuPPrpuNT6QOZDgM9xWEr1Q9egF3EC
PuCW+cpNWsR9tqKnoLG+HBsYV+f1v/DorVO1uqAg1FiHhgl5bqwTmt1XjJaNsWcKNjCIX5OptK7w
R7BpqnRXTh2+KTF+WgmfdOosj9AT2HMYPLKsAby7/pRQa3ehcuNSgNOgMBlTleUfl7o/cNNaXSjI
85LOYULGEcE4dv65SPYNS2A2FvFNuJZzcMbGh6a+5kPUD1lFhrMGzpr5LqjpYL038pf02k1DWkQz
Yz8ky/Y2a+PjZUzSA8PC8qfhiN90vXrmCsE9nZIGCihqVpAGXypRpUe6a5IwEK6z6epU7LmQ5ptR
siovcdXbpGRNrhvIsIlj3AOWikRamn1GXGLTylHtqF3F4T33Nao9T50XWOroEWPgdm04YbNon9QD
IAkV3Gv8zrYO5ZwdgWe2h95KK3pMWQZVxTflNvG5JEY7JPMUBhywltaPj6vdcnS/ufJpW8tePlzD
/TJ4yYg8fbUJdveARU5BKm+WZn0YPg9MO+Kzx99DmSBcbxZU5IN63bp0+IhAfWj7dOAWUHffxNvw
nuiFjIKGCWGi0AH/428y46upO3AEsVXiyV6VMhBDLq7G5iqpw4kKl7vL1LE2HhAJxSD/0vj1xET8
MvSZFyUaGXwVEz1veoZOv6BGnJf8GBm28aOGJTnNpviTjPlzMyYglXXnYtpcJqFyvDcWVRCKZreh
5k8O2Z5MPCmck12SoOO53sGL+kwqGK9ZQzRHAOtYCFDtc6khexgoXUQgYARKsm28VTP6CKyHgD4M
3Qk+9Zn+dnIqEWIve7kBspADa4LI0HCqh+7QOp26ZhOQOGJGUwgJITf4/+lN/wZQTxWP92KM8xee
A53LAMmnxi8hB8nNlOfubfb1O98jf4dX7uwbybgZRh582wUQ4hfqLObmu7NA72P2D0TShqnLrnfJ
1gV/0D7Fss8vnu3QRaTDJeJCEnu/yEaEJyZLXwexMAVEBuRAfnD0g6bS+HSs3OPCln5n2DmZFpqf
VIqcRwCowsrqahI4s1TTkJsnyUNoRlzTkZho8KYFlI5omJ9WC35INOO73AZswS71wIEzjaAOoNiB
xZ76dC9S2FS5rlGIV3rg6HKw0iK58esnPqvGyJlH3nqBfpl8EHP9wHfBJLjYiOyYeCwvWzZUlTX/
Ggn/MMguO66fyUG3gPjqjdNia19I3KUFwrzfftEOip7a9eLRjBWxGGld6cc8dwaL3sCpX4IUz0dl
8FhKO+fmN+0RiV7BC0+noKT5RM+Mj2V4IEnV7cSE/lBonD1pOiP22FzwZYYfhQ/XSFcVA+F3mrxl
Q8zE2sKcPqoBEKdURFdsX9+RIhE7zetHjIA6CxhA/Xt3SWlVNOtr7ltqb5vFHXgf3mgvQ3Gh9gUl
h3NuNJeb0yA7ipbVkF1leHgUq1eLeKZnZMfSQ/rrdGbycgAUzi6bbXVLOqGU61NNCmAr/ZRcjSZ5
CZcNys5QozJN45Hf3mdZOPpDtxicXCypMHyMtHn8SblgnzU3yYhCm3LrpG9FBSehy3wFYZf74VQD
voNlEXdcTIVH9WJNqihlxk6zrHmQXGjauQRWH2N71BbcMRxLdpEegFfVmFjsElI2RCSN9WDfabzK
TaCCra+/wtMkzTCJQ4uZ/pQ5/+ieHN8CtDn2Xw7tvQ2uByqk9p31YnuoE4J35obu1sgqCE8OdrDQ
qeOchvpZ1bBdJkZ+BWQINzIW9bnmbocjydp5dDCcOtGD2VvXDx0euRiRPLaZlLkKRXljoUVXAZER
Vq2Jn/2zhia/5OaR92EZ1voUSbpzmZ/Lgy2Ko0ZzcTTORFNWeKoEu80WJ/6c7TONuuBoiGmHVJa9
YKW7j4QDQHOM734+VzfiNd0mxe8aaaohejab1zH9nMbVgJoQ5sev+eQvCjAEkdx3FBtaP4IdrIEA
Wkg/8R/24yi1lX9SAhZhCMrofIumhkZUfkEDCxaWk+YibvMCI9VhBUf8gTYwXqlbwetyE8CYZMAr
P8Sw7Ntl+rOaiNgzN095Vl+tTm93JdW6bLDyzeR/mKWO+4kbpdu52bOctd8CnVE2ebF3aK3ZxblH
3YUajnMAE35WmTh0fkftekFczatLfjNV/ERzmjpwJr4VcYfllHKGhK3HobXJHxnlM92z/zF2XsuN
I9kW/SJEAEjYV3ojylCUStILQhbeJ+zX3wWopqqrp2fmPpRCsFSRIJB5zt5rm2+4jcdl8ZiUYQeA
SwmXZqSGOLAWKQNXwDz1mrgV4jSM8GwYRPHm3OrBB9GwZapl+emjl/YUW19IiIo3iiVwTpbw12Jf
qNtCq8/40J9av5I7t4CriVo/I/JigUZk78goOwcFjcgGaEpJ6uvOStBfJLpzi+5pW6btW2XAXusj
Eqj0TKHC5spm38YUPszTUDvBTe4B1kV6t2m7UxIYzamvkpAn5KLz50jaYrwXhe3C6h7EDobxA9Iv
EH5pH62ZNaTddVf3PxyVCLqkIa1S0dH3uLSo6C9r8pTE9W2seeMaIXO7s4m4htt+G8Jl3VH1eSyg
cUhyc7qhR7s2oJimZ8lnk/CNI79ArMBpq3j80w+VPvwm5nT4UkmsiukBnHzVv3NMnksmPfcwqcKt
qXVU4Y02XyWp7fOgQ+w6WCk15aDd9yHf9SwD9eVG9VUfKeY2BXG5igQwxzHxKRtnk4EtS8+pEn34
aYk1LpOPlCIJMije23GcwPYY33OTCK1EmOUpNPqH3iiiXZ2IkBR4isoNjb8jWVCPRoT3LZPxo0oY
VwPviLPhvRdkGpemgplbopIL6Av0VV2uVUVoh8T50kpsFBirmU07VXs9yDc/9055qKSAItSEEERE
nmQzUbDy1siUCti9rb4w/PIhQni5CoNQ3A/SMHe1AnYjDonI6P075J4DEGmKVDy31uDD1L1FBsvR
57Y3sZyTWr44Gl1Sx4Mk7jVNf5sXa9NJ5XU9BhS/Y3tL4W+V6p2yHzCFLLWyTbBgZNkKqMuqiQc4
fk7ybGYO7vCAhKmmDDYixt6kQbejjUeD1Yd17BWUHCWYwaUdWFg70nALI6Hc00cw1yk+NFlo794U
91a5KC4i3263SL70Za3xpYzH6J5nbryLyL8GRqltSokUjEjDddURvID2xNuCNFxgXOdTg8ZNdc1R
r70XqqdnYmvNvY1tngvXOIwFVdrMR3yIWJdkrgbeQ9k6IG2tXUv5vE2zclM0ylfqUmWEq/vDwz+1
yzNYyQMzzK0WyJtKS8qjJMyOjGKUGD7m7SWunUm6o4KC1N2D4kPPiZQXp1XsO6bSkbHUhRfdx1FE
PrVghJ96ZAoo44E5m7WzO8iqzOx2YE8kcUn2o0Rw90lLdZcNwnuGlZyj5Cr7awafAsl9QGKMBegs
CFX7MiILicygXwdJb25UpUABQjXWBiNmokHGeKDd+Njv1nYfhTyIFH2J/B4EoEU249CY7w1owE2U
gxigL3mSCfkjrvMWFjWSeAe6kVrnNaFuNs0LpI48LJhPUjLYOppJsaqBBVAKP7xCEn7q+/BO090A
jQ3SBJ2mNnQVnYmIQSBayXwwZzowCuPkoaZd9Z4pN0EdgL7ts3OYRNBh+6Lf2BQPbDe3j8THARlO
XRovpFIv4zDySewZkLiPFAf0Tn0cOzyTgBi9RSdQAshYv8etV/HlGMBzRjU6JA/4Gy1PqCvo4eCq
lQfFdFdh6T7bGS53HeoY+SCM4zLIOi3tYa2zsm2vJgpDJLlJdG69gyv0zeSFCApSmgEQvcLx21da
5mIxY1CjpQw4jCxe6gpBVZmLj2sc03Y9Mpjkssg+7FReirhETT9i8/N1f6MmZbU3vfStUAp1WQf5
u5sw+AHs8or6JRmabgWXI9/ovUFdWO2VjYxN4GRNcgtHmAtA4nirm/QqF90keWcu5LgbpNHnqDJA
rZiYoVvCpV1yiclEK4lcZnq09upwHXk8o3uNlJAAcirTM/c6GGgD65MTNhgtTEKCqZHuPzP6I0xa
wxtij0F6ZwIJXsKrrkkZS/2VdGx/xxTLXRI4V0tAjkbtCxKkyf+Da0WruVCWphU/abo36Tmy7ain
J9NI2JF0zCYpPQTa8tkWvIV2SJ24os5Jo6zg5uTpSyGqnT+KazunW8SkplsbjfteereprzND0IS6
9NOtmEgk6hQOnrjeHsiUtYvaolymZUCl0gxIbNbLFcyNkgbEl0YuPF8OQlh1Jj8p0rZkiBgG3bp2
T50jBSkQQraw6hYbjk1bSUevAuS4wJdJaQdwF8GcaYplF7st4RgDmQtmsJIpwCRk+fghSmABen2j
e4G5QswxrHId0krXEwTOUz9YD956iJLbNg6yK01NqIo1BIF3aDKSiRCly+gQ9yRIj0PTHpIUcXmF
5giU2gmHOCpgOrZrnvtXvKn3eq7wsclmE5n9rveag4a9ahcz4DfIpOEtytM9JLtD5eYHv3TIRTBH
SFYpTn9j4EMKuK02XfwDmA80wIabi6tXeAt7b1sqPTZjmTwjfTFJgBBMT6BCdkGX7Ios22kpY99e
09Vlm1TRJnRAoppiiiD1Y4U5VUGcbFu/tFQqkOUChygjSkpg8GJEegET30p2KOSZM8AWBv8Tqlfh
oHTXLt3xRvHx6oARp7jabupq+sjIr19onsmghY646mIzdRx9pbY2N4fo0/FsZTtGw4WRZFxPylop
uO3jynLLst+QsEb/NyyPggJ5VdlHqRA+CpJywcQP3KxLPBQ1kEghWjy1yutYSUGoC+29yfMC9XR0
g6wv2o1+T2xtqX72ayujpJo0aDl5iJBolsZvZSheRpIeuCqY7FimfjOlDMEdyKxlVFsPFcKyBRaW
16FlmBDh7Ris8AdiirNqOtf2UO+K3O/WXtN7G8JnMA4zxEqPJlxHevg1YBAwxWMJstJyu26v1Q/A
hqkuKPbOtmx37yInG8CB4TBbWyLND2Yt7hGD7dCkBtRFegPZh3fdUB9YglIV2z7IPhrFIWDL6Lb5
VMWP/O40KnD701gq2y5OP2J38KDg28wSXWuRpCZZzCJDHGWJK8emVost8igrsHVt4Rwi1Y4fgB/g
uSNhdD1I08Z6tWq7FpEJ5LxlNIRwlXyNab+X3Xoe5K+GuJKXOPZPdqlBwu9KBHHTH9Qhiqeyom0j
N4x4yvcaNQUd1zka/VG1Qj7jSj3mDt+5YcCqpYdVTtEagXUxdtPoKsXV3ev8V7mTpyFpE1GMeLOv
KcxpiUVnCUHOhnQ8pFx+eMDM9ooJLkEChOo+qfSlqVDdQ2+4AUmQASKoQ2VHXiyzd00boO6p3pm5
PNNY5JWFlPqJsQI1P5OwO5/J3wnGDoio8UuR+DMdV+Rb37OOro7edeS6UAhF3Wuh9wEPrjjT5q3g
emOlLjOnPLUdRlXNjV+F6JDoGpUDvgzrlWLZl0l7vyIetluOIVbXqqs/zEgj2n58ChpBldWKjwRg
INdqDLmya1IBnDI8EuTygKmSy0HLyfABGz3m/jDp0t1VFU5lHKFeUN/pd6hIvIImfpQhUPID3Be4
AwSxIgn6lTbT7wbfe0T+ehBRdD/A0Vo6iZyeau27qA1zD6cUdEpQc+e1kfAxNHMg6138hotWcpmJ
smXYRpYYacVi5TJ703J32JQuctaG4d6ijVve4DxF4OL4+36Sp7pqeVPUBeZqwOMrcHUIlnCP4uQf
jqMnsIiP+mvm9N4h6BjlaEq10pImxiHB7bQoCOtNy2zvG+QYBG5jLgf0G5TiinCXdg6jgDK5jz1y
DwADPdhS0TaVFICmMlIrNEcUE1f/Na6h8xrpwR1BKdsEuR4dckIOiNqICJQU3jJh/0A6y4iJFEkz
DM6OZFTVBe0mhoKruMmtFcc91t0RviRWzVBXx01aOmLdWqOL6UQdHyi6fPSuuI4wfR00xjRm0FXL
ITMdWNIQpwuPutVISPzSbvBaMSBBs60MTIXzkdDPhzyBJYySxrxuU83YMqcEK6BY3Jmyah/p8VdT
wIbsAZVhnNuH022qrp6qDgxONzowauKbqOaNQ2l9H8duAIvJQEKcY61PkHgtZAmExVfU5zbqeXor
wDzxjZJzzOMicwfy0xvvmmyFVe8a8U53ayiaiXLizsnIe9qeaO6b5pAM4doQNRnuNXp4J20GZ74d
PXmqcTEj8rdSSsG1GPaFBFWX+X21DG2CLFGkk4fdvKngHkFNdjjREA1oznCOZZ4v2/GLlK2PLBhg
YwkPQFxzl8QTEUAlCi9ogpcw77DpB2sutmjPPIZR5oh6FSfFvXln9HQLdGHth5y828ZGW+IF1UGO
Luh1E4M+wIgVyDqKjTbZzU0Wtiu/Bkoadi34vUJ1VlQI1HKLwISsO4H+GG05duriRsP6hd6QMrJZ
yQL0l//QDCrSUjHsIumdlJJ6N5dtDxQx+gD9oqwHI/g083tZ1cUSAd4eWfUmh5zNc8i4UhU6iFqJ
29SAEEPwLvdVM0Q+7JiXyCO9RUlL5AcGARGGso1rEzt9DghQakjJM+rnjh3xGJw0exo5ipSmxaoo
ftDWto5kbhNFZDGj8GxAnSilwsD+6A33w0IcgNYzWWttcTX9EzGcV0kaxQpvfbPg5lMtisq9CWW2
NIr2MWoovlngTY2y+ozQYUiIFYGZP3SSsofrhz332YYWqI2UJqe6WKE/WWNXTtCUGwsk4eA1FcaI
SBSXugYve+w8hjcjFqswMJ5wJqBAlDZjGVTqqTM8oWY/DSWGJbUgPNgImeSPKESFnr2RejY9wwJ/
bfPAoscDTNJj/hIPRFT0mvIJLlXsq4qQxEbVPpPMgqKLob+xH/WK2bzvEo4nAcAI2XLjt1H6ejRy
4y54gM5Nx2h6u9NIh8bAbD7vQrFmSk9hUSGOVskhKI1SbgwXEIZnUPDRUpqKWqA/NNCNAN8/GnVA
KRoJDZTo20BXLCqiDtXG4c5SAuLMQuZ8fEKrgGmF4dpvdmrGYGuwGdJWfem8Dc0ofFM5oqYe53Tt
h+AO6p5QMxWF+2AwZy30+K2BDCRrEFUQIozIQfug4EQzIlSm6GSZyNbRnkk9lcE4fU8xsSwLLUI7
r4OUglhw5dk+344yFzzGw0MRop8JNBWcSrRzbZ0ShN2c8Ap+BgKCGmAFFD+acYt/bJdEdBCHgKYb
vElABV6+owT32U2mX3f6z/gRNe4S9IwTfDQDCk0u+hs97C4U25aY3c9D4NSEIlf2ZMB1uWQyOLWJ
uYCork0PitGJgnWtIo1IQjgPjtXSDNHkVVlkDxrz8oVWqfqqxWzuVlwNHu5cslU+eUymADoYxdPL
prx8tmzqt7Gl3zgO7Yah8il7ZvHRAk+akjRP+ZDJYou9xXDu6mE0qWO193qh3xsg/nS6CqCs0rr8
DPXyrW9M8uoqk0CDnIw0odmrpJiyHsb4QtAejGXiXVej1Li3vQ5w81XaC3S3qIpBJ0xGZJBGuE10
i2hSA/J3Sh5jBTZQV55IlX9uaQovNOIEKH2klnqggWIss1B5Sl31A92CTJB8KpmmIHisMWX10etX
7mLyJrEESWSlXZM1zkQ+XjstV47oETpFZ0XnCWV3EdwZtLkKalTVHp9RL3zZWY8SqdCO3uDdZMUr
NdyTByMR7gSkeNVpNr1e35lO/dymiYW9mTKAb3Y/qF9pPA4x74Z155N8QFo1xZPF6GY7hWYnc3Ua
CliJ3YHPEOn8JvUfmPTTQ9cTDR1seD9GKPfaBmCnptM9brSbuocBKYwW09ywy6zxWqMCPAbcTKc/
q2uDNwKkt7KzHxHRPbgIv4AMY1Rv3psEJXDZ3jNl36PpFlBFmwuTpDsfayXddv2jC5/iDGr+pJ1s
vjJcknwFneuSKsU+c4s3KkGUf9CvWKF1heGtX2/Vjvk9KkH0ZW5mX6f2GB2w0d3OS/MPpibN1CbT
HjPTZowURrQwFMWxr2nSdBs9hpD1l5XzMbb9jEZPPzmTQdyNDI7IJ1tF60Q0lr2OEospneJYjPV+
3uf3y3nTIb0GlK4dtHL3e8O8n91bDc9TZNjfrzOfev41JDbeMbr6iu4VXygdxYbpdfeagT3IQrC6
mHLHl+o0BumGtMN+R/eCceCAnia/KJqGKCUeMWshxfThbRz1+EhtFx1hL9C3kVyz6jyakYUHxaMw
jGJlOozzGXgXezFB6nw9xl+FUWiAiOFXJS6oxiEuCsMuEz1/odkeXUyd05JPwgdZ76lCDacoQTba
Bjn+rnGL1xcqTC9fRh2zuDs+UCbt96HeF1dTPjNBOzD3muaYV86ZuJUp15Cxgm9j+9XdSwGm4K6h
1XtUsOosB4dbaqZNXimYo4vQL/chbhDUR4FD6PaBcaq2jWX/ZSkp9Vb/hev9C6Lmqsi8ejXghVxi
fKQD5qFgVoz8uaBEu9BBuOABs7E1+Vzbwi/dG6VHDWKakzQxMvH9MrTCCHInEDMtbBUbLq4cuNny
0va0z6bRS6hsqKbYGIHkCvXuQQHwfSfzx2Q0TMq57SO2UqoahFmsSoexeliPKG1V5LzY/6ncKhq5
5TwikAi+FNPwVhVeSLnWxeJSdMQrh8qw6LKAHolFj021EA4D/rW2LbLfTIgYHLr36Axw74XCUE2v
CLYgbRHSUY+4qCvPdeszt/G8exKSNlWQ6QtC5L7oyXJTSwttX8Pedcz3BBHWvtWITBp75dPQq3Mj
qRl31kCnoCNK0in7S15VJCmOUbs0+LYO+kCXB6h5lFlAm7GstjoGC8ZqTMEAPXjPuCbopUFtR0xe
f0XGBljjgYfFR9YiS7Wc4A1NyXXVKhRk3r2Ud0VyQt6D4BXvHHcqH0c5dqQHF33fkqqktxH6ZUit
flHHpVxEBvzCGmNoH06iZPSMhvEVR1YLdGI3JE13SpNev5Wi3wdGccUQHZkM1dal3RaXCStahgBX
0KtQglMPwfTXKuBGcUY90d/sTiK79gK7udWpSsQRJtLRSNxdhrGaSZC18SOngrdHBZf+7aoITfeg
p8I+WUxMjdEQ+wAuzobOP987tVV2gyV3UaXkr/G9M9kr0ISWy0FPMGoOgOIG7sixgghWJdc17I/C
MAG8RyaIkvopYgh04IL3bpvpx9DwPAefmG/nxXlDZ3lktvWyXc3rUIyQgmnG2k7rQAnOi4onidLw
xqfUEeVJFsM2aW2KuGodi1tv6I4aztSrcWzF7bwqEfEU0Mwk8fe6IQjdLe8VWs3pKBW12W1kVST3
kLVb5Glx4suxQc5uniQZPF1UcMepaBg4LdUFuLMpLCK0QC5RhQvHe2uE6e6cXD0TU4GxwKHv7FUa
fSKKf0xvzA23J57ytTeZmNG+uO00124R30ktwTAa+bd6W73Hokfo66ZTpqW+NvT0YUhwf8amPsLw
aM5hq1LAJjBdNL7OQM7DXu/a9a4ZaBY2gX8WzVtEs2urttp9ZPnlBTkkGaQuwxj+MrIqWlydjVyp
MdyE0LR+1K4vNqNUFFLdlIx7BrGEMZ2NRmWSoESb0imwwYbNPSCIC8BjQGBJ96SJkuuIv5gBsQ8/
Kkg+NYO+Yhbh8iX12kIwwfeANsJS49NaZk7+6PsB9/AGxI/7KhrmdTzIhoqOYulBvaow12i038w4
xPjYKRhF0ZYtrAKVeFcqaz+ZLlMj3HupsG6CIkTjj4dj1aF/0jpY8SKygpXT2eexjIq7xD3TRgKi
EODs0LzwrY2KH4bo4luvPRBmUS4Kskb2RWk9ZF2W7LqmfTdacdeU2ckB3XeVcKPl7pXTY69p4yLK
zQhpoewmDeyBIXCCBLl+gzYHPeQ91fFxhyT31OYWLm2Da6CtXGdVVhcHlbWwG3tTGHp9FSf1Mptq
8kitD7pGOVJlroykv16ThxztCpeXNSvtGISR2PV5f0bb/JmOzjqjskflW90qXnPEIQHuT3vI0uFo
Fkx3XL8DR1WkL25ML6r0tlpkVwcRi0uDEQezXJdShRkuiiGYszXuwA0WMW1eug+GTOSKKANhMxVM
SdFdZG0nUdWsuo7Cm60+aloYkmUWppsCA7yw05fBDLCXc/9FpQgFTo9I0gvEZHTP0xXF+wJdvh3D
1I123FcXehVB8XQx5JPQzsw2YMTga5i1iXFG0E7S5uQXA2361Lg0wvNmYDxan1qbSQmgO2Yr5NY1
HqARlcCVvIqZjtoIyNqp4tqrZ275FrJM4I5SwePSmf3ebCkDxE1wUxnDY2sCkGgiruRMseJdrryo
EWyBXlifsai1rdGBIzN7O92lvnuKtcDcdt5rG/fqiWgo6DM0nI/11IdQaRNg3RPU96fIk9TTCRQv
if/VGnXHp8pIzuGzzMJIWYdjfuP1lJ/HynvDH3ivx2SwttLqN3UUW4ugL5E9GKR8Ijza+A5clQi0
ltrpW2k14iBN2oyFi1jMCmCZDEmNJme07Q0sQu7NJfPxjBYGioGGIFB8PQMc6bXwYc7lndRhVbvP
MRpGyu4UQ2kZNIsOHaArM3MdCugkbjWTZVKqXVQ/ELLVmOFi44r8ZgR1hIxEqJP9BFyE7SGtjNXp
WSmBQgF0625cJb/O8xKXHVpWarUgbwqQWwA0dqNst8DrDcJowxewL8j/qZepagAawyk2ukeWUV/l
HW+nibeB4dvgj1Aho0MBB34dxLG99N2L5j6Og5QPFlBrrtZhggcttIapiNld4oL8Ia6AD7Xrn8YY
kLrDe4kednx0DHxUYz2JITE3QU0hENIrwfZRWvQNhm3qWFtYlzPGVDl0w7ZI9ghWsAczPAI5UGMo
Qn20B50HDahQYK1Xow1HBamliNameV0QxXrjdozMhFn127xPb/2WZpFq9+CGsvfRoBWsNAhOysj9
mrJz8QWgJ0vbr7DHCaeV9XuOeZwyk1CxEGkrs3TVlRZGBxVCzFpt+sXIo2bp1YG16DS+IgKY5DLT
kovrE+VZOCRzxU21HpkMLRGMHNSmwpWTDbelffBV4y0fE2MvY8DP1HgSxHGWzwsZ9ZOhyYdUy82v
TlxAyWWfvkIXnfa88SC9Klz3kRVel7+Ors0s/dvRfSmH584ungxyD27UCvSSXiURV30wvAAzI2+k
TN+TvKFAMO1BAcM8KiHsfGR/zjEkyAa+jbdGTK0/GESobNwhjjfzooIcDKyNiDa6KcUDNYAMfYdH
jyiqwo2lxRTfQru667ENVr5xG/dpfTevqfMtpmjjNv21pv25z7x5CJjFWAo3gsj09SulyJNN5JnO
eV6nulnz4rYNQnxyT9B4vuu92X3KWHxqTpn+QHWCMFwO6W3L6Hs7dn5PxiznKR3ogtiD3LMbgVxA
1yr/PA/alOJOwv9ZqqG8szNNg6oj7/Io/dsvNBO+1/z7PvMmO6ju/tc+vhfeeBHmA5BEHp1xZZTv
CXdLy/S9zyJ1nknycB7VISFNmjQWsEM2mQ2G5W/L3DLPXUEpYj7Ip+I3HzTo5rMxpO5jklXKihHq
84j70NqO9CF6rJ5him2vdyXePZt7DoM27gG/1g1BYZyASm4il7ia7w0hZJLGGb3TvNv8Q9WYpCRq
Ze+0JnZu53XBSM3Kd8TPl5g3qH6q79wRusa8iz+9TuV5Yn6J79M1Dq+D0XhKPUIgBq7SDKFyrcgn
imF1hGQaBiXPgY40yPP3ysGIybjOf26x9CS+MmKkh3W517sSxbLn7Zow1K4kH+PV/JtVhzQwnfmn
lod/2ed7Sxt55f77g7D1e1Uo9dmIe3zj0KX2RV/Js91k6Z1f/pi3zT9smXhbWaJt/L1uPggVzrD/
3uXnQVoWxXeZ/5rBhLnRA4SjQ5ECMvFBETGn6reEn4T3EzHmRloK6qdpqwEUCfN6ylcP/xRzCJQO
apWJhzZSnftpiXmXeEDV6aAHr7+X5m26/3PbvDRt0zDS/e24eRu3tL8cN51z3lOvrPGe8FwyXBat
msjz/GPEYL9VVK8BnCMZw+geKKLero192qBEoL3h3f6nI+YT8N9qb2n3gj2BV1dTwSIXTWYX8BH9
Gh1GuOkISLoEViOPSAJRHbpqesk73AK5jQyJhXl/w6Oy10pa6vP+8+GSsckGSVJ2IaLy5+EhcNqt
yPjyEO6Q3oyWejEzVZBeqn8vzf/ZX0vzm/tr6fvNnY4bAnGZl35tm49rHJKIp3P+3vPXUvKvV/jf
xxkhdc2GC6Eku3sjlCE9k0zfLWmeqU+C728IkvHLs578QdL+ttvsmNu2/ooQWWXAZpkX5sQKQCDp
kTJrVrvR7KKDrgjjKk3dYkPEUHpWoV79+xltqsqIq53kSH+l/JEwHUVu/RxEY/pOetgLCsX2Upf0
whPcRVs+B/3yxw49bMXvHZpQKFtsHfqlUsrvMxi99fK3HURffJ+hlZV3Y0S1WNZdiEkT6vVi+k2r
7J+//V5H9fff1v33/f771t9nxpiS30HAIdZG074SBhOn+fr4tTR/etMSZXHtNF8fv5Z+bfvzuHnP
+fqY9iQgDNuxCIp1YAw6AiIK5nTnichh/In8o6vTY1t7OG/6RL+Ba0GPU+38B8/ptAXuouRVJMO1
BmMvWIwbsm6IihKpdpJaXb/6Dsp0BpjpQ1ZZ6opKj43ouey2ek8Hi1oBkYpYf7de3ek3WdmLVfLn
uQ1f/XnudhXowr8ZSnVYRbjPVLvuLg7h39s8xP+eA7W5I3vNpIDkRHhxavDbufva6NAS9LIvrq2s
wa0fkiiBMLN6CrhKY01GH9PJXOwaFwZX5FB7kjgwJ+y+T2bXXvjhmjUtE9N5ZU4ZLbHSLeuwyOOc
6kz4A4yrgcIizw7S5Q5GW2ePdH18qZAt4M1hvZnQUaGM+r1eTuvFtH4Imu/1OVEf3/sbJCd8728P
JTTDfHipdSdcO6ZCgPh0/uk8v/efz49CmjEP62HE/XV/Ecj4WKfqK89tbEqj5R00zA0XYfQnF1HU
C97zn+sHv1IvgIi/148D1IqirZVD38J371jvG2L43r9Btvq9viq17/Xz+etp/XyeP/efX/fP8//e
H4BCi5taxvvpxUEwAfif/th/eJH5j/1zfdEUP/+o3y/y64/6h//cfP5/WD+/Gf/wunoFhpzab7gw
apQ7xAGU17bRGFeNUlDqtWXwVkOHm+5F/7RDmCj+W6v87x0smlDvrY4qE3MwM7US5SchRtRHu0ZD
EEZZb9AbPC8drFA9cp4pJWrPoQYWJjfV4ODgIv4hjQ9j2t0O9WjXOGGxmY9GK3DQoni8QHyRV/NZ
56NznTyvfzgryvGfZw2i2n/irKYN2hN/Q3xfFR4TAzzE175hi2sDUs9S62T9WufVUx0bJXEArkWt
D5DBvL7vBgRCbf+kpeOwbfOOsOYk7Z5Sj3wM+mavCiY/XGQB+aDWWNy73fBkYJZ4rcuQIvyfrzT+
+ysZ0yvNB/x6pRTHMvQr9T4r+E9jx0fmYQdvKDHgzEbMO5QBJ6or8Bo4thG+xShCHGIfn4npIBVt
qJP9wGV4aRysjtMOUQdJySTH4vtIFKiE0fNwWIxqatxkUj16DrmbC1ciWEAe++EBkKE/kPePgQ1L
n1a0doPGNtmFqQgPDgkPJ1zdgHDLAJdcDxnfhD7x+g9nCnomaSTPdX85k5JRKEdETHaR64g9KjBs
634arkthGw8AVBPAtkH2qUUPaZIbX1gnHvDKoqgIp7DTinlbhAh+97ejlTE3kXokVIrQvn764uJY
TXAlDT/jLRL5CVczrK7KPETcIKelzmqwqsbOR0DtAK0XE6hapR5opH2GsJAp1DyPmtf1CrDV7zkW
Kr7v/eZ137vk26GUyk3v6OkxrpDwpOFwW8yR3HUMBXfw5NW8Tqskk9Gu5MvH1vW8bv5huYjT80g5
k5k63M67zet7kX0fTkkoRMw75Fe+IrJdyYQGcaejP2iD8nOx7AqGqtNWE5nfqkpN5aoV9Wvux/Km
9r0e40WAEFgLgFuZuVnf0HYcln1km2sxLbrzlt8r1ViwJw/VdE8h5IPva3qL4CW77evY2SYOETMl
8KApJ4It+iBvVDNrjvMuf9tv3kOU+s6LDGxDaP/nv1ZRFO+emIe/LKl69r2Ul7VyP+05/zfnPX8d
N2/7tee8bVoiiOygqNrrQAcDClXDoFqGzCt+OE6YnucVcdE7OxodwHimTfOPBEoPzWtv2P1eV75o
iUi+j+mDZmfY0i7fDL340YlR3OY5j2EVrP7ff5u3igLwPqjn/7VfDMwQN6USjh0V4hssrOU9SAtr
oTRm/kZI0UbRaXyoprVPTTN6lZA46VLZNRkBDuzmvKLsqTrJFVHxOfrzPw4H0rSZaxpJaYK5yeNX
S1Px5ZhgpBOr2hVlLs9p1zdXTu0/zEvzD0f3FYL+IpQvsSrP87qmVK8qGRin/3RQGk9YzeQLyp1/
yj0ys4Hvxswp5SSb1sWwnLfMnpP5N0y/8NkMk3CCarxX7cy8V3q63T4I7VVX+9a91eXmTaLou++N
kWrec6P6GCj+Xv1tf2XaqNSjeWMNGp8u0TdunrioJ13z1CRyio9UxA+Be4XUDE/bmNNiDRZ7YcET
OtGHMX6kei9+pN1onqq+k6BaWbS5kjbRKDjClO0VhfNh42Q4F0c3xxdGqB2AIhYtvLYEZUy/Gu0A
Kclwwr9uRxOqXVUxengrLaBxmYNylGbUL2Sq6w/zYln4LHqteMi5O35vpQJY3eB8DeC0qM2GNrp3
7Yyok5PK+Pnb73Wo1P+6rvjziN/7EcfqXZVK2Cn3hfQ0tLLGZxA64gTpjYnvYH8qAUv1tDRtSwGY
fm/TWZq3zX/mtI2K24Qs8iCzozNHVqPez2N2O5gyQv61FM6JIf9aiv+1NI/gfx3XT8q3QM2t+ERK
RXvN109J7sZxdA6gPdP9mDjXMNgi4gnN6JwXdnyD6GGtoeajjs3Hs6t7oSzmrfaYxGd6WPYSvY2y
mdfNP/6fJ0F9e/aJLN4FxlhdpYXLD2to5KK30vpqXhkBsADRRNonjh3kQvPK3z/mHVuqpoQadwmQ
aUITCU9+CWoEgKrZ2EfDSUuiedTyuzL45x4oEmy0Zqpc1g3/d8kMR0yFQRlr43lemgqB81I5kVRo
WP3epv6xNB9H5qd6nvYUfxyXRCnhk16gPTQmooLW1t8LXAD0eAz/HmmPu2mE93+knVdT5MgT7T+R
IuTNK9DQ0PiGYZYXxbiVb3n76e+vspkRw85u/O+9LwpVVlYKI1OVdfIc58or5+mGj2eyyYGXfILh
+0ucOeEP2M/QSm7fBjlMIo6D9Lwct/B/wBeOMJJcEirZ6sJVTflZa8usyE3TlB92bUpvqpzXsTzs
D+YI3Divs/fjIQshuvqzfBgvzT9dLIqRQCo0hIpr2ErcZGsk+biLw+S8zs3yljrcEqQlzCsn0jEV
OSWY2AyvKW9bWIkohwq8YVck2bGjSoBIsSHeIOuXgHSLSj/almg1X8uZDgLpeBYpiNIhztwaXp00
PQUgMj/mE1zoqBnMj5HnUHLh69PxLFC2VPUiOe/yme66szof5teMOkvoDdLPpjdZWzO38/N8QN9G
2aFzac5L3Q7OnKX7xMKqik7+CiV1y0T0GY1H97On+Qvb7f700NQ5XLLZiE5loY+7sEnJiaXt8FBR
CM7MNbY+/yNMGdrPOjoWH8Ms7OV2bTBeT3UdnDrmWHzhLjpLueL3Ppxi4NK+8ZShlHBuJXF/tTRQ
qYmv9dPXT6I3Xy2CkCPvnG+llqvZRwjpIEDx5JJPybeJvbKPNvGIWebfpeogvoAxvi4NaRLgpp4b
XFDpH99TH4E0jVoxG5+9rnW/TRl8cr2XGXcAXoyr2ESEsAHg8inv7EdZhdtx9dymUc5uDeW4aTjU
V5XaoDt4B3Yz1Tq9+MJb3/k2zy7a2sWg3y1Uol0B6ipAlpYPkd/618PElqnD5Gs/ml19BiIl3k/K
VsZmvNdb6uPlTPzkTHobyMXuGnJ2p1TGPy6wxCGZg170jTvo6cxuH5t/cH0/GtIDnfp4U6OnZRcg
hL5qcUnRwzjB42OjPx1Avfd50dPbqO+974izPDia170onfdNarrNtbh2fQiSU7kiRnnb9aV+i9o7
ZYMAZ3c2CuhnBUIFrxDq30bQbT7BgZiQ1wLf5hYLDJQWSwvf8BKKpLl3s8ItX7ypYok+LCHaym35
Alf396o18zvphBaiSPIXuPmau6a1v0JlVr2U3B5/DCC9hzj9jpZYfucXVI+NqMggg6IBjm5K+NOC
pb2L1MHKq/Zu7Rj0kAIij3TwOOrbbprMzaHI07969lS6BExmX1Ckp+vaeJ/bhXdlG9Y7jxJq6Ss9
sJAboWofSHfV6yVU5DWvDDvkb0HJtBmGy/UHu5lQxV/WVPmxKgGfXVvVj5D0Kfpoh4Tt+Dl5MDo4
hDSHxSXasQisZE3Dvlc3I4ekfOTgW8xYpkXXUUXANh38+GE2jezSTEDUS5hjQN2JrzVbg1TLLzap
bz+k4wEQgKVrOzmMXg3mLO+003Cxw125sEMNnUMA5dYQ7ip1kLP1IDYXREDD/sFPnw/j1g45yzWP
ilPEoTYOTONsgI7OLhmMEspPHgoWEguMF9jkcDjAlQBoAUfvl/c6jqoyklFQkSOSDBYx1pSWwLXN
y3lHshTMuTN71xFQB8QYeU3I8y9nf7DLG0IN70od0Aci1FGl2Xs/btG/HY0ftmM5+4b/wt4zgME0
yPZJCyI4aLA9xLZ/95dOti2O/hV8rYHjeUwbnOkih7MJHCMCAZ1p/KAOjxssDJ+G3u2eVwceD/82
HAfUh8b0GkWO/DpMIfs269Z7ymz4m4My0n5ASKdP/o/GQWCJmmP7qSsqDZEDxmgH5v4yhgpE7wks
HGsnuEoZQ/ks+LzBv5d9A2NK54s5iyG1lG2FOAVuMDloJMimQaN3+r2vjceNiA8jxENsbvWNHeQv
VhPPu8mYnL2V5d0FNVZw5VPFv4/L2L2P+gyRp9zZi0cQcI/JALHJgLnJyzPpjcbWvR9QlSl8P0fI
WjnPuT29iy7OMlacVXQZukZftH5SSuPDdTpCHMHUqgzr5SUurQxGZShNoa+b0a02Ye1MQ/cKBqL5
82EGEWUvL9oBL691qMOj3OEutgygfDnbMtDuUV+fDu0D3FHNg9jmgaJAaUrH6ic2nUq1B3B2JFvU
WGmuY/81npkWY3y6xjISKPtifXqhvFwLnPB73DSg/pi0PFGW05w35jDtFBc+uTD0zqq015+zANSd
/OMZBAYx/B7Z0OfWRho9tWPYnI/gf7fmCE2b2mmKqLXeDGbcbI7/Vuj/Hwdvvh/nIbkRD48SshtL
q++lJQdWkRR5O159HHTsYFBfkcBzveHKqar5c0l9JOu2YA9ZXXRXFyzKxW7piL0kY9dvAzuDyhs3
J2yDfa/cFkgYIbjC3uoIi+cHo9/WQN0/uEk0sac6OAmwL/1WguekrJuJS0bOVz9Gkyf13W+/TqrY
OlqY0xxP9L+bcXzyjEP1XDmqgsPPhm1TdcF+SM3vzL2Kb/EQPKNmUD7Pif7mYGpRsLdd+4ND0Hj6
RZIH/fZ3B6hvnuUSxzWNLHY0wF/XyCmhOqS2FV1IXK69gRog2RJB2PYfvaDUqMRSzr5y/u+xWtOx
6aG2ISXy/8/YNZRcN5/5AiQ1Veh8oGcYei86yng2MPqUL6HlsM7K2/xKeiFv3ieeZt+PdjE8kxiG
5IVBGnJjN6CtKu5Tmh5AkWMM6ZUY7W8xxsWFEk5DdaZOlwH+MgPM/HiwUOMohqchB8E1RJoJmIRe
zaDSu7fZ3ZbedjCbO2rYbqQzmLXhyUQBOauy6lEc1mjisUaT3jWaTRXKBgqxYJPYerxPwDhFjstj
rvaS/UIJcowGUgzS+dODoufuYULJeH/gHkcgazSpKWLA7zGkJR5rjGnU26t5zr4Ag7uWqWphdt9i
XXOfvLrI0ZNahsso7YuHzE39E/Eoyx8WpDxfDcqJTpmXzrcTOcudRgXgpvdIrMftfIylRc0fYx1M
Kt8llkMOHn0nqkqN9PimA/wECUqeANE7DNTooAlXQkvMTGh9OYpP36OSLi89xrYPYhM/eQeuNgCW
PmDcMm06tDWr+8ikdjGLtWAHEUH0aZ6hgkzn+q/Iz9wLoIGtoiyp/2rM9Bbyp24PJCK80Q32ycQO
sPJt+KCGx4v3cXjTpM7jMHV7LZpvKc/K7+SfPPpUAbpuXl3K/QHFoAdmj11e6dUPto96Ga8v6bVn
e3ickcuUTjGhwkSVR5TfHe8gGGf/GE16y27qryzkWkhF7VF0ga0ua98OjWoKQ5lh8WL/ZZezLIJv
Nohnobh/GyDj83LyWCV1e3Fje9OxKDEmJoWeW2R73yKJ75ywJ9cjBjwfovMqHs19lxVkRQf9ygKI
8wJSp9tpGRlueRbTkbWLX/bh+fHBHRv+1IvfXUtTxejIbO6rqW+pHTKPTz3s2m8xJCRYsHyjzXvK
r/JPlftdkmlOoy/Xhge+U9JvCKX4G/6RkyITsl7mnAoTxYdwN7R6Bpf7j3VQSc4TLhyVpANiSE6E
ImQy0o+QIMHJb3sQScUu6gQQuOYIcTjLOc9b+Sg+gdtfexXbztJKjNa8SQG3HMePbflomjq8XREF
dzJoUSO1vIJcDMa0S/GTjs/I3BSPcrpedw3zp2vbWXftN2xr/35tuUQEL/vu4FMc3NQlmm2QgY2u
0520cAHesPIqb6TDCU2IhOQ0mKBLTWLzUlriJ2frAYL3+jwoYMAPs5Rh4nM81fwh37WwYvPkpg6k
BXFPyRk119l1AzgVVpqqya4TCHvQCQ1g/HzXvzrZCyWEhlM5MF+XAAFDJRMYKJnAj22SRDc20h0X
YTkPu9XP1pOKolM1xBN5QXVYu/9ha27QIe2YgMdPutIQ9Mbl7fChaVNwpLjUf3bLmfiQRf0rc134
Rn51fhi7Nvl6VZdNxT0ZQzlhqQOlkzGpXvDfYmvr5q2DwtC3DrH9a8cxyu+hxLl0IjZmVDwJBawc
2HuLZF+NsgMpqrFsoV5X01UgzUE8zi+RmtQqxiLuf8wDRf+nFFGzZamaaQW/UfDmVVcGaEhWXAtz
Sa8crEtLrZFmyaDo5fDOlqi8CXqG7Z3nt/9qrw6Lf84anDiDcz7mSEHpi45owtoe4TvTL9yseuuP
3QBsxNoeM4rqvPzZi7Tpzg6juoBlDtqd8aBPd0k9H+7iAnAq3HxbK4ifk24ZLo63qLoF3cnMphtp
q95MeuXeFVulfCiwIr8SWrtC0nhTcms1Zn9zbMUql1epTF9t3zhec28hGqe+ZIfUujC1WNtpal2M
5CBVFXNVb6S5dkRxwDRIjHKo1ZJ47ZZxxQDviHR09gBuWzMRucwg2PrgLAGA7YXvriljpePjlT62
yxbR3DmxMjaORnSY4bx09qU6DFX5Uh+K8kZMi5UV562F3os0q2TxbmETuV79ozB/qdDMOfoPKEWd
+EuUop/280dL5LeW9vF0/dFhQYffK9Ct41/q408pfxr5vVsuQGlkxCSCbwkppNmCvGZuyvki6tzD
K+ahSsCQOBV0QWm8mj94o8sk3unkt+dTXKQnbpy017yWmneHjtowEm45tSaqw//lYnQDufrVWwbz
QhrO3BL1gKqG7MIJ0uBKptxFmd+OrCDvZU5dJYfbKa5RylT4NtWCawVppbl5XJ//soY4LdKW8Gy1
HV8lRf2+QzdHkpttykpYvMWnhFrwKs7GsYof2nyung5J+NpB1HBrqJS+PXqvIeK/aysqaQlEmIzD
q7R+ea7jVN/aGtMnHuKYG8fOKVWSp1reDHKQV0HoIJKydqyvh8ilY25a//z4GpF3xmoURwmzdqxh
pKNVtFcBtbgw4wcCyvWmgoJeEwCxQXb0NCvR7WvVJ7FoBnbEpj5it1612UkPd6ocTEyQXPCBO/pI
t2N2HYxRMKcdjXML8/MZzKyBDHKSxr92EUlWr9uMUsu7Rp2hjgjx27TkF3Y9Ui7ywSiOcrDV+7sd
AGGIt9gkloxYOz7Ej3ybujwvvqwbVt9V7897y9D+bhUYHP2gJzgMlmduqB4EQWNs/8XBjTsIQ/Ll
f3DIVOqpSf3e60nmmRSszF39XA3emSyV42loLn0E6Y/N2gTeBn+od2PU7tGtVAtvcVsWZtsQJLeK
iRzScwnAbHU4IReV3/pl6EO9APu8Wvi75pJcWgafSlmhi1sCk/Et0H72N5Zg6xjXZp2ON65ZkDIt
AjZT+AeXt9iN2hluKERqUTlVJjbZdOV6/H78HAhMe/N266qcyZndg7lO+mT+HOXdTdxq/qOZO/4d
eql/i7lt7QgNnPdeSdMEj94MgSZMv8hqq9xO5LHMr+t5t6ZslElXJlm3iFeeNs8Nxfo7acniR3mJ
aR2Y/vRaTb/H0uCxvHx7c1PZRmVYEYcXhXZALVTd0XXKpv6ZTOlGhyLlKvSoDuP2Xw/HKaFJdd3F
MOZ/Sce7md46MVQBeJsA+TSH6DrUsvJ2qIbyVs7Apb70yOxuV/ukOuF03Jf+8gpbYfGEoj1CRoZJ
Ml819THVbvphepJWZ/Ugh5kXsbszPYh/BCT7JKt191I6i76sLkK208+C8XB4smonXIdbOayZZKo7
ePebzrBP4AZzHAAWjQ17U1ctfyO0Xb5EY2Fv2yKxz6TTiIENMJupLuGXrl661H5lG1CHTsp2P1G/
KtZfEWSIRMgt3zqTTigg0bsDy7/4B0olgzgGwhnb5yiaVfvOoUQg0Ybke8YChOnVD9ftvlVT2Hw6
QL+9kTE25LHHMbHd1Ox5QsiTqTGW/WPgu+SWRg/PkPGNgkXt02I405kHLP2O+QCER5nvk2xq8ztt
zFDzRqX7BbbprwJ2gtmisc2/fx9b6O3bWEqkgm3pJMaFNfNxG3w9P6m9wXqhXu3ATNvLz6UJTwq/
XhBGkKAE1ksf3RzAVXyKqmW+/dMg8WpidFsNCwY6O2jv5f4dXW26SWq4K2TtP/9srk/FL9Mxjek4
vNfVgPX2/xVjNXVeNYuXPEpy6EEGorGkdxu4ve/zockeZ1tLHwsrslFyCanTUU3p8DKWkI1GZYXY
5DAF7MCa7YhCE24o1QhJ+P8c6GCDHnVM50JwUC1L27shpS5iNg7e6Wrz3Lq/MvPur9ka9t5CATGa
lM4nbT/Bj/Rpgp7xPnft58hMohcvqfQrrwNlLp0GdD7nY+Yu59KM45CKJ9cIrqT5K1496jbxEhXB
N+1E4hnh8BavCNEYgf7wsEOXF9QuaPVb08p3kseVlCylecGGwg33bLXFZvCpgLLzWjxkkFMfqDlS
FQauNgSbzqJqPEkXdFKMqT7vgmGB0qtDJFHB4gTkRon4m21SEDjpWG3iIqA5sfmx/n7sh3glcrns
vDmnHVz13lkI6c/VNNo3Qa+DK6sCl/zo6ObgSH/rNufevh1C/aZNNf3RDwwKDkGM3ifpgBh3SLWz
4JaRCwFPpjq0znnfEVgzgkc+/7V1RFg4/ac2rHiDUdTMNCAaAPOpBNbxdh1nmJYwrS/95qdJHI5P
gjLlFnmy5XJAIMn3TuMEgWj18yaHKkLNHaW228WqH9pICy+Pv1c5HpYLNHJJayYZvcrl6F3b7QO6
3eHlCCbt7K00LEKGDMQZCmCNQgJ0GvOo3sxfRs0pL01lzxQS4Hd7k2nW0T8M/Y/+EueX/eBN5eXv
8WGF9a71If3RKdrefonRvUwo7XJLSlo3DYpYad4bN0Lq64JVB6qk0ml+/Le0VvuUFm9DHXtkCinx
fo2vA9841ymfhimOsgr29ZIz063tF/7UNTREcBkcX1Clf7McguTRyGfrseO9LeZ10LEJL+UZrw3j
0iooUqvYKa+QfLzKF6e8DdQ3EHm98nZUB981LuPSoWT9l/3gO48NtcBXWW0tl2DXh82oUOxOXZ33
fqp/GqLho32xzOWTh0zYB3+xJyoOIP5hw0z2GGf1n0xKVCU+JOCR3Z06NpDXQ5ff+ND9v84Fils2
m3MPQ1ywXhoG72qxGucaSTd3w0QyfVqGGKVPjy2LYqzP0Pex/u6N9CZlh+W1WWBwkuEmogTUvzM8
N7LqTO19X8QQYgPSSJuzWU0Pjk1gKfD8w0C6JaHX3o05XDnULM6vKZs0J2JzraS961VHrTrkTGzS
K34yQsaKTcv778VAkavfWCfrZyAFfXqn2I0+mNCHhRlNJZvFQzWPXxfTstAi+DlAHj1bmf4QQ13J
d0miHQvOtAG2ZcmRaN1onna+U+2aKpg++59d6r4+N7ah76IY+UvJqwS/nOyDs9wH2bhfJmfXLmNz
kyFE+kDhufFgQJes5+mpBTk1CvHUs9asSuCgcppL3WXT7gCN0oMckimAIy1CfDUJImh9ssK7Yaqz
bF0+bZvGMs0XvZwQj8uqfAfLvPUCLhECxhOeKQPqujJYnkzq6a8MAwXJBLH2VwDsF1BRtJ/yAqGm
gnfNxvMKVohwdYNrAcIBUee2h1D53Oji7K5hQUSxGavHlMosSWHnMzIErW3Wl5KlhjrRObcT0CLS
TKqIrVTqRI5J77mq+sfGck+kUw6+BzTq92hOQJHfGs23WrAnav8l72Oo/kf9cxwMd4bBM69Uug73
FalOVNWglpSmm8+He3eyup3y61O/uF/tSdJCSg0aF2LSYza6YA236eCLu5C089yi3+Pq1FfKzlRN
VV4yRu0zKWFqMYPhUVLYXkHtCjUeUP6q9LfFvtMG3lZYC9R2lqXzd5omzbqR3pA6P8SR3YsRWOZZ
D7/mnnId6KKWMNtNINX2DdU4l9Hgg0JUvYuyZej9dgNrC2mxs+6fAczveHNG457Uh36LfiuPXA8J
RX5AJCdW4cRZwh1qgL7SlEvksGKaMK4/+BOy8CVan3AeoQucJM8R+WXWpWkKfj9IPjtUtkI9ffDO
/ahJP9s2bFxGyNIVDmbrCcaDDVzgyWcPDuervIG8RkZFWgtltwXTlfSq4AnCYs/6YqZ3FeIx6NQx
yg3q98GpDIcl6NC2dwWauNshPlA0nzz3nh/tpZCw7cgRQiYQQMih6grboj/nR4MUSDVnJ7Wvw6b8
3lee154ykkKBt5Flx1KoDFxUl1S5oYxkolRsUMp+hdRA2xolX2zyGG8HbymhnjOjahOVDVNQdVh7
xWb3sNM5U1Ft1l7pKMaQj0TmoCAoEeJJSdqMYx9fWHbtn4LgJN9d18mtPWsN+x15eWEsbffYsOOG
cBpMBl1KwSbM/qwW6pe6zho2SRk0p9HbIA9photFDeJFGJxESA9cpAZfuy5ufyzNPD1FqVVfZE2h
FjbR8OAZattFgdXYpz8BBBp+QXAOXuQKfUqtnp3dFMJx4HlW9ZnH6VgJBrD0GAwipPrCGvrqEhG/
/l2wfKghdkq1L6xA4HjOTvUBJbCMXYELAbSkc7zsnOiQn0hTQDEm3POG0dv3AoAxKCyF0pcB0vlh
gFdFLn9K2zgxbSQ0EDz/DrSRh92ALfTeSJ2/o7bpL0fLpWyACmnjsoyq79LJ5xoPdQjY7jPclzhP
+0sxhAcDq/J2quLoLabfg865VtyvriowM0AmHrXnokELrF5Pl8OLnI1OV760cQ+RwO9n0gvHcvni
QOWFkkpXPpYwPp+U4X2OeMWt7uWO0s607yzIb646q3lZTWJP0DGHurqBp0pzUsiVlXNmWcCAvQEl
osaHGO5fwqGp9yJS82vMNZzYSiWb5kzxbk2MS+bbhYCgPWnOSmtO4MBU+zq/Hz7Y3jXPIrf8AdPi
tsphXMu80LrV3cW+lbMsLu3rwwyR8C97Z4Uaq7UBY009xeads/LJeu844lAGCK2k6Ctbfbxf9BxU
d2LsLNUSUxIY7WmdlNVWmmE0DsyDjZ205BApj1Z51Lb7LoZ0SqAPMaAlvnMVzpb34wRcxw1hVNeM
/jZJ9PQxpDzmRldrH9Wa1FoRoYHuAsnF6VRscsh1ksG+QWIG1FCfnaogwBL7Wxnxn0HKynixnaF9
bOKAgcXBvtP4tWD5OVSbnnnXKwj7U5ZaxbcPHu3QXzXHDboBik/YUPqv3oH/KR/54cGOqGdAWbjd
BJqZUeX+IA6U3zQIdVjz9eJ0/V1JQRlA4HL4Wtb+ZarZxYuR2AWbG/O0LQBqPHX+/CQO5mxAR17G
vGpgzr6y4+JfQ8OY39/Z43iJFDEM49qw8YYJ2UA9hnF6WDxFm/+DjHlw+9bKc2hM+vbNRfzkAJqJ
kvi/S2auJwIANZmawIkZe5eCDjVL/TkY4+YeXpzw2RqexRqVenHboC52HDPMkKXHWphupNdaeCu2
KoREZCX9ewgTmA/kJlH0OMbzvmNW+k2dZKOJiNrPk6HQj5bp54l0uYv+CMaaqXMHueOUU92XeHNy
FpXLciVNO32qIBJ46bOSXYhDBgVkEMyfK7978ypYnkPormVMaSEeg/FtuslTeDnjGgbKfqj59ByN
qhtJlumG7aLsxKAG4UI6jj6x+qJJiLU7lw+XjJGetduup+TiQ8d6FYmA3MXbBfgFw91Qg21VQDAt
8Q5nUM8uMLaCFRNba0HK1TDRkBaUdgXaqeYPaf1pUB2DDTDQekBBJLpJdONUHhzmb/N1NB4ej0+V
iSD0eROgfbU+eVMEsCN3U2/7NoLHFE2/00wRh4pbbBr/CAIRXXomA5xI4TZicw//J8KEp5AeQjPK
K/RbHX/hI+Z+HyyQcUgKpXt0WpcLT7Oay7Kdh3vEIkhAJlX6TZtfV9dGZ4JDwsHKbsBRbKI+afZy
gOgUTY+oVgwazT4AZAjEmRzm6pEMsG+ZtQMmEg/YGJfNYtTzxpr6Zj/0YB+pymN6YcNi07tpc8rk
ZN42tVnv7aZorkvAljJUBqjrQShWXYupZFd7a7NAPpVOGQSx0fF6YnJdf94U1jhvygQuJdvyEa9q
89vJCbvv6gS+s/573OW3g7KoE7H808fovto2bBJw8Xtbvw6L8MT1Dqjokco/pQbqEJ6UUXO4M4of
PcjF+6Op1uzqOESMcpBh+jIXpxEiayErpC476Sqw9aO9HP+/8m9ExhgZzwxA03prVFESItSVTNvV
tiC+AXChOg5NjFS7/r8JFGrjboS9fM9+1Vc9qLov6sSD5f1LnvRfy+jQi+VX1wFpkyEfvx704g5W
4/mT7zqUUdh5eQk/tfk4FfA7plFafPt/8jDAnz72NcD2f4uxepgKpoiG3J09DO9/joTU8LaFTejE
BldDIV+g3x6WzN9SWAHJap2lt7EHWUKdUUlfGuzruGUxfjVgHEz7ijpgaNo3TuxX37qcj4/rxvXz
Gqk0fG6BXKsu3amncFfz0CX6FYkbxHhibXFbjMWPNmmMR+A+zpU+hfkGVJvzxYpuhro1Xg3WW+f+
lAyXfsHct0jzvfTHIazbOVP+u+HgGDduRh5SOiabKvAR2k09DUrkLOvsop7ZdjpM8GSpyNB1NGeN
qWXXKG0F3ILo7MSHxflS8qPU6kdhTvf2o4j9tx9lql0mpYdmfkq8CLFixiWa0sDRuK3LfHj/o7RV
cxXxRj+LO3JhMWCap0KfkNSL/cdybJ2nuuAz0cfBjbQoFYFYG0r6Sy3B1RqANQZ50x5HtuOgbwES
ukw3cvepTZwJxBALLhlrLGX14CfDuQw9hivn/75UFy7WpQRbL9Ub7XBHTfB1S4HHjdmUd+/ermMT
ALHz/OOjJh3gnHk2B2/YHt/U+nBA9saA0k1Nm/4zSJqaQ4ZmAwGAISipLNng8ZEOuoGZlpx1Zoxf
a5EiIVeVFib6bgfv9YBoMpoOXv7YuEj4LlSu7oYorK9nj5fXqIfTvi4K+0TX0un34R66JsfhuQsb
vgfs9GoZjfz+R0jl8n2sZimF0R7uAUNAwN3AdKrJpKWcouL+BzqbLEUgLczOj1vRY2MuD0g+nI+p
nSIF++ssM9M3mzqbsjKD5+2XTfmhNHX4VA5wpbWqrlPvkvFsmItiW6liSsrQh2MTZuP3TceGcfn4
iWGW1UGTCsDfSiP/QnJUhwjtK7vX2BGhGAyyuAi9QOA+q5skrZSba4eHW9ca/oKyK98MulG/LkN/
Km8TgOUwiw4p7EhJqO9+95i1Jf/mVmAAJ9Oe3nlkftq8zmzMS4w/eaCKNqOXjOYwkIUvRu6zpbt0
5vNk9l98ksq3pkIkq761VWbtO8+a1u99a0uNO3Tw51YJUhS8X/0Lh0ftqibDh8Qurx8AoNUz9RxK
Ts7Qv+ctQrspVdOJ4T/qlEV8hpzRO12GaL5nfyE4Du8ga3w3vDhAiRxklfecUUxixujiRqbVbb0i
sh9NG52JSCvO+KntR1CW9mNPfm+TG+lI/aFtP4pbMc+nY3fo76UFYUC5HQsw08dONSqKs9eF8qpr
GQR9oLdDc+iLRBSvgS/Ov15YPNChQ/1YXViaEkhdOGDGeS+BqPo/HNlN56i+iH2j3Tl1o90AE0F1
akh7/9RrIp2EBkato1b7RE5zp+5g/LPupZVZtvfmAwgFfQRdv+paVMcuzIrp2B8jmHPSXS6Nc4+C
Oq9iPzjTNYfvydCHu9C13g4G6rC7/7a1oJjP40ylrn53lqaEMsHj7bz5SYq9BiQwL1xyMCdS9iWH
P3WslWGlP1oXCD33KBD8rBaT4rHuVyhtiCk1lMIxFlXv47PfC/E7WwabZA7hai3a8arOszsrXOLj
QezS9JWGAluJN6tJ7KMVQtiWRP2FdLCjpt5t+rJs+iqaT98ZbT0gfBfdfYggTUApp0bVJTcfrm2k
cJuZ7Wc9yNttC4fAnRyaGdLhnK0CagVvA52pPgkOrwIcXDyvXgts93etbzVIXywJ26q/DbdCtKol
7jHAbzFX39/jjr1LZY5b1pugH0FhqwN50hMnKWK2/WiNvjvfylmz1Nk2tvyI6r7ifYf0gpVHqMhx
ovN1hPgdew/ju5hrYInZetyNYnNS6zYBRrlDAG6+t9wZ7WgnqTeJasa6P927zDB2VbfspbUeeANf
tdE4Xq+mdbhEkxhOEWe7A8PdorFPBy5wzqPQPlhW3NwkZnwlrdjFRBatvqkK9r2Ug0ve6Og1m9mV
tFbTAa+Jq8cIub3Fqcv2/aA/hFZxEna7UN1QV5Imunk7lC7ubHIUO1UEXEJ/p46HpGD/QVnXw7F/
bZMjgo5Ug2tTbFEWsq065gm3hRjenUrbVeGO4Y9dx/Mh1lFVSvW/ysjeULDgPdmKl1iyqH8z3fPh
tEKIOm1i+6mH5GRjZk5y3WhRcY1UMnvcv4ZMRhn+AIwau96Pks/ySdJU0RaJtMM52+9AhCq9PYH6
doTOu6ze2vKSWOtF146jo2lOLOWjgs2YGsogtdE1meTp2zKe773DUt5OBQzjkSJ8ClrKl7I5sU+8
1Oooel8sqjIj66ryeuNpqe3DxvTAmNutZzzNUJlth9Gmxlr1Gglc5u3Bfe3Cg8nUGXWasP8iXXKI
PXfXGLN3Jy17QmUrrgbzXeikZofnOKBsXbSXA+NUrvQrNKBt42QKAXlBqJSfd0ZgbX1EnT5TiX4q
VFxoNefgEjp7m6N2LXbZShc7+e53dvHnHZBTHfAPu8SXOGxrHT4ZHror08v62wxQjoUdN56YDEfn
nWdOqNOqP4UWkyHrgnw5/jYhzA/bdFn04x+qrsoFYo7yVXxRvWz3hJZfVCwuwo3a5NnvQjP/fQsd
s6/+LvSy3Besck6tBlKUaoJSs6coetLZmeu72Hmy59E4P0SwYoeobt1Nh5ZVukvWTfkOWuj+u2+S
gsj+FVd85xH+jsDV7WPc0irGq7imzgEo65vvlL9a3jcBK816Zly7GqhEQT810ZBeBGOSnEsvkjc1
KFVohqS3JdkRIYT+2LtZ9MQEfSPmNcYRDaViaCqGNEtwCOiWQPxcUuZ3ahd9e0FxwGsCSfK1HIoy
gslTTnOSyEej+OVR+bqaxMNDkfYsTPOUGvDSvRmG8lpIYoQ8xhh6Z5NpYXAmNnP0STBl47M29+3R
7Q+DfEN3YClEU7S0dOu8N3oEWf3ZMC4PTQ1GIgmrE8mydbPfbFq30bdHuJ+JQnc2FE/iZlUx1MQK
HWgOSbuxi/YcMu+EqiMEiprz2Wcvy82U0qPa9atNKHqTaLJ2suvXZdrWXHL3UWvnal851cWx+MVw
0uuuRSVHBoXsnZ6jd9SdyyCUft5iiLM+RZe2isE844bZarcTnIcRIafL3PS6K0KQIWKrkxp4wISO
3tEoyJEjKuSnt7TEfmgCc7tUenViKjKPWEMtE7VTeGIVSFiaqTZ42+X35torzutYcRYQ8f8wNtNd
Y+tn7AOzNkl7NByyYW8wWXgoIjZbVasG67Cvo6Q6nXrX3ootG+CFGhoUy/JpHPapOiT1QuV8V93K
AAOF6/OpdUxoI+hs3fEYUjolRl4VFTLm81tIYxn73aRCmqSTjnw2iBvCec7m/smRykqQWxSSxdvW
MCsKEcF1HUmtPhiPFFmqe+1ICvPOcoAoIP7s7LvgC6QS3aPUHRepjeTAkPdbaU7ckVe2iYyINMXf
7Vm2BG/+1rTA3W/qlzFCT1vTMbJ9ES3fjsRucFifmGU+PbBubFAzZIPfV7xtU3flTV3ypUuRs7Ph
u7nK7eqPA8kANbvGRDSumXy2faB7HVNduzpk6LOPagOVb3C6/z+kfdey27qy7ReximDGq0RlaUZ7
bdsvqOXEnAmmrz8DTVmUtbzOPnXvCwvoRM0gEkB3j5FWr6Sj7KsxxT+cIGYzvGuPBv2NCFSnsDIH
zLB2REUOKn1VsF/epMNjUm5A0ICKvFRck0yBDNkuS+t3Sjktcuop+lfZZIKL0i3Rw6Zaj8jMLDMX
x2nZ9wyPpks3ZGCOD8Urvp1xvyKZAGNZ4980JKOLbDrfMEwPiR8TBf/bT2GCBzX2dahYtwfn1apE
uy9SDxTqwEl7FSOI6ss6sL/fGfKGO68AlGn3yYBKgqS3YtQfBfYpxZIYJ5+lfUK/xHUU32SkfbAj
LVO+D3ZLlCa0AJ7UxyegmALRefCw+9RAKKaFWf3D6V+xwLB+pkP6V4qKtk8iTSK/cKbopcJ6Y+8B
WuZgOH0K8LwwvPOWnVH9sPpXNHVYP8c8/stA6x+OtJxTljPwvBmZ+922Dj3XnW9GHKHMAI04rwmQ
BsBi4ImdlbjDW6lYTMrCdH43jepA7E3CFwEHfQA84abXv2Yefo4EdZ4rrzBOrdSxpL+VDTIdlKJ6
FV4WRL2byHFqrGX7YDrphbg6kRmwLu7ieGGdrVRlzBqltP3rIMafBCwqLHScohyouegpvj560v+k
1QlrWQ1mu6C93OwXOWrrmosJjvsHe03FudnT6meMwJHIqlcLPVUKwWMESJxefln6JHBYjOcJ8hwH
meRfOoYtIxoaMb2ZLc0QN7llcI7UDIoA6BGsa+A1BBVDeaEHdIIKotVQol2GtLUIQcKgtPSAJq2O
99WsJV8n7b6ndvcxre0YYCMAUNXH4KBXrvURTR/pEdnKq7xONRANAyZxkdPv8Xf7XMWhn7+w+D5I
mP0RRTbXODf7XMVpuFiD7jdG46v6Q2po4QRHSmfNaPRlhYNkRwMjOBf4bqZaw0ADbLiHinlsp0kX
KcwmR0lGGsZfgb67kSh2/+GUGXDag+TT4tQAfRs9j+zeKaxU4RX9JybiKMciY2Cb60PQkqKyZ+20
QbM2QDT9d8Pc7ag2CKwXOPV07E9A6lEMUl76PE1CHqYqD/c2sNhf2wh0KuSUeuhwUU66DF7ISbRI
W0buuefirQdD+bvZuOaJ8Q4dewqJ1ra9twnsmu9RMproZ0Qf6gzWCjn7XU57BhUHnFrutjXAGIc6
IHRlZOgGWDAWK7PLX9Cu9E22kXVY5B16+w9mLdE5oKAY6aL1RvwSvvTY6fxsknp3G0yadSexQbcK
EiWwHMagvk1XblucCVxRjkhbgG+OnxuFIQmAcWApStM7E0gjaWnaNYb5cTFefG1R8UdjQON0L14S
4MjXTcIt6imrDx6vxdFN0fIHTt7qg51U5dvQoGJEKUmE0st325XZU27F9QdnqGOfx4LvZvvM1ff4
h9bBFwPtGGcZOnj0CykBQJW+clSDrh0dtcUddlqoFKZMK+hKFMuKvRqMFqCDeeD485zAYgoO5u7Q
dGx/BpAaI3kpZ9QeEDL3eCWD3iOshXbBkVB0EQA694EX1X8dww2BB1VDysGKrKNUGJT3F5c3oAfK
mYP9CjryBhdfaTcE3cNcTcPCfMcFPgeV0/DB6l8MXduQkkRAfLo6kH+KQ4ktyNhBuYBnZO8FKEEc
FROXdo6bKj2QaLksZiTTPX4OlVnF8mFV2l2HOsTszQInwaEb6kzf3aasTcLvnYdyVder0AcivM89
gDLWnOXtawrunN0oc2w9UWJ/boLK3LRl0nwYKhPUbU07fLMyaz2TaEQAq45a/llv8n6NNG/7qudR
s7N1QGORuyGBOY2ka7kqRqs5DCgI+CuyAHqknl9dmqFN1ApwHNkV6J8AgTo9jwJg0wEW6Ze9kpO9
KCDXcDy8U7WPmfJRsehZ9eDzh3vQvVUsAp9+sL/de/lMN3uKj3rZ62e63ffhZ7j9bGXrCWxrdHEQ
Wh6iOrXpLgSkaIJNHBlpTAmBcdF6DZuewwl8qkjecjDE4hwdtOzt1g1iMIUoVBBe2OA/Vdplii8V
bnQzJi31M2rK+E+++VB8QvtHtbMVDCytmnWkGbYWkA3X84J5XjvfhMuCeVFM44QCZsKVbcQIXtXc
POtyugCWSP/OUa6nB4b+3cUARN7g0YSqyM2JBqQqePcHGytFnSyOS4PtgL51PzZtPPCtUv/g1Aig
/mFI7uiRduxAOP6BoeGe/jgP9kq+2P8eh/74D/YqvizYlwFbbGwbsakDMxpDFSY1A4yoWYwAX/p8
7XwBQgZNl04BYDfPorl7BoQ/a1CUFc9kcYvRTeYX3soN03j2xQL1nWqPzXWwACKlOe4Ku8u+gOKn
jMr6VY7sb2/M3FOfM1BqqRxTA87LU5BITFVSibQmG1D0rlJOMe+QY1BTQO5dteQL3Ml0d30NgGXJ
AvIo9h0JOBVeazVqJ5e9giNDgK63v47A98Ne/7/tHqJgWc7/eN+CtTuwx8s9/WMbLgoXkb8bzjQN
k6la9VY0gjIZXwrAg/9Duxi7GcpfE/swGFN1oj2MXYbJdkR2bq5E5VVbnlEhheMftfshE70GMx4b
32kCfrUahYLevfvUoqSftlKJi6IMcrecuDzj6f+fMkzltJLAzT9oRfx0nSaRd4nc1gWyEsgEmTNW
qzBB9lUqxWxDavIL4vSJZrOiC0Gvh+IUEJAzMHjRRTuGWcqfmGFLMLjr8Xe7M+x9W9hX/WypdaMf
ZBmaCpXCEqHKNORc29tB8nXwAifYXwPNOjK7RZtlRabx8/XfxfBAOJOl2AuBXnfY4vzXeRs419A7
Nup/szZD+ynSb6UUuxDULX8Da15bxRwLoQpVCduSmc6JAyDozn1S7l4VMnIHxH//WZfmGSUV73iN
cGy6sThH8XeyRr8VcEwSifLDVB+eOpNNr2U9/F1Nk/u5cHXpJ5FmHU3snP/SZQTGG8gbZ3S2AnyB
O5qGGfqDsDn/T8k0+6D14HeisKUD5CJ1u0rH3oFuF/ep+1kA4me+Hfox5ttRHCxGrrezhJhvl7Jh
OKItB0AxhG/cjWOMJbGG6moFjBwDwqQ5OmOLRY012GtbXjsb9M4NT0Ewfp4fFSb+I05m391P9bD9
vEDu3Bzm54h6Ktm/nJYnEFmpOCSiZ9ct9PIkI5ENKyQvo/WkSLYn1TZf1che3fXXz230oa1vYq1R
vHW/eu7Z0lW/tNpTa30vxn9Yk8JcXK7eKm4wAO1qaeinYBKYBBtg0nTgkUISv2/YoUvN9ozEsMrb
hxXONg1kN+Y5lRm2fEKFcSDPS+VhGg5Xu7lEkTQq1oMdxRtZjXjqbksAFRNZmo+aqXmbLOiTM0r5
wZ5kGSiSScfsOidhK+3knEcokeZ29BeJ6LK4LbJacNMHIVq8plMMkPpZ+6BGml8dgCTqMkQ5Dj9i
FmEPreaKqQHl795sMhqGe0oA497bcnhLs7JZ93wKPwvT+wtgq9NPt7s0jIGDpmXGObVBUorqZgtl
6277AWfa6QZpFR2oGOm0H3PpHibNDC8j6uO2rYjuI7oR1lXZMP707Msk039ElAD9A6B3rp8sDeCO
qnvHw4EUQQ3Mx3PIW9tv4NPW33UHyz+11WinQn8PVeO9wrK/6WijQbM2tWY4+DROxBPgVNe5RPIE
pV7OzOjkGMBgKoZxv4Bw9agJXrdhjVSPwuSylEX1ywILy+idYnTKgnC62hqoUGU67PMJ5xpr8qc7
5InxrlVB9eLV2NHVHeOHSvXbJj1olVom31CMW7/1gX7WVKNtmaIMlXmgiaQpEGv/6DRqrQeaQnTw
UhG2nlgWKuGA8UxnYHQatpyhkeyuWFsVdZNJzt17t8VXZFG4nzSQXtTYmO+0EqtuS8MhtOw4UE1N
r/mgG8B/kHYzfMMJ2Jqe15NTPZkt1vyB4jGyc6z5PRE2s3ueYc2Pnb45u8d5j/9I7s7uTTF99Uqt
3qPZBKdmdTLhOo81NqKtvivRNU/SDKC8vkwHAIHUsqhWpJ9NyepxHncWOyQAECrA9a47SfJD171T
Yafx7wNS/dnmd9V/sbEiM1tlXGtBAIf/nNQCsvngNPmB/msYF8UF5fBvM3lYrLSV0PMDGfcBm7Vk
++BPU/Lva+eNZqOsvE3b9d42PQBpqv3ixFm3a8yi2tEqNT9wJfVuUtoEOTspQcuH5m65C7Eo2tHK
NT+MBQpnGzSL7cGSjp1uXifjpk8E2J9wfDOjDBHIyINiwTRaFIuMoItwOvuPUARd5CmO6DS13q4Y
t0Wcf6oUDLGtUIrryPrhZtawI9HdpeiHC02VRab1A/jDYE8inbCMaZ65zo/JVFBMN+1IWsBUfyFo
CQd9vMcOjy68TQEeaSlG0zDJhjOeqeF/3ODvKgSWBVnJqkp9mqquSaAEAMt8hrZAt0KyB3Ka/mai
WfYCRNILzejSoyDX14qq3tIUmM3szR5rUKYKUDCrWdxiidrmQwocJsSgi4YXxSooenGkqR6ya1xH
07O13oNmvXf6emuBTyYDeS5K/LUYjKYpevjII0JeClWuLSrH1T2WoNEtKLDIzQtPvbsPO7jx9cMu
XiBIBXAaSOOWuKJh6Xq+Negn4xVLsaH6/YPqkQPchqQCFXvpgL517O8vqDySJw8AaUXp4X1N2q4K
OiBbK+ukBgxj4VWAW7j5VWqkJ7GsgO1SypNrALJNyeYQrK+109D/hzgTsV5Mfb0a3A3xG5IscIAz
FfVgPl9IDkcd/Ks9C2fORDIjB9MEi3NntM8z+aHiQ3Rr74etA+12EbUiSX2w3bibRabhzTnfhQKR
gu6icQ3QaAhUg57l2WQgUlNfKuQMkSFJSraj6YLzxcF9fKeYwX4W4YL79RCGIizf1yU+KUa7c9eN
IxLwRAPdGjCr7aoeNXMXqhomksVqJG8KfNFKLfybHhwlqnZXtZXUTwDO7l6isStW9JwBaSl+rR6A
LqnbzeCfcYabf5cgtFoZjWjfUZXEtq2txadwYNlFYwLMNbaT/TXy8jsVX/D6S/MHn9424lNQmsHu
CnhSAHva11B7tSrxgtvQN3757tOUvuxW2oIH262vJqSYL7dnB5lQlCXA3cOD1ACa8fwr5h3TxvZE
azquqkIDSzg4gwy7HS3xSMF6i5/QEnsmi2X9hwUxGFmKvtstipvtskJE9Vf+knMHLWVonpzjkla4
oVjiWnIw0JqIlgb0Z1xoW7BcQg1csQDeqkqzDXa/ybue/9VPY/GqRWmz1XBof855Np3ioWRbB6va
N2+sojXSZfXfnowPhCfSxNmuEkHwtcjQpeMGVQLCJmT5Fncg6d67j/gKPAV9/D2RldzFvMn9MAG5
Cg9z76WahE9UK2BkwLlmJLPVBFbDE8nIAUeXWPvEio1FOYA+3SfbFPzAdlhXB8POugMzsn5Xek35
Xpm8WfUic76PQYQ+jd77mngDzkmaoXpZbHu0ErzHjYOGJcPqTwaov9YCZ5nPKPN+ozPqKUr658Zy
3mgdSTo1I10AdCHS0eym6/Be99FQC4Yqlcehs1/DTo9RVU2nO/KBssqPdYy2SLIgWzo2VnKyJdF8
nnzzn4kKyOPmv9zm5k9x+9ZF3jlCpfxK2QKlcLrCm6twNCUHlwcfNeY0VbApjExs0EbBdqBiSi80
KgDFcxmUbFKywmv/ocXxsr77P9gtUWhEHsVHRwZ8z3A6jorCYXzhpTHhcdQAKsiJDpS86Sd+xqqm
/zzGkQbW1dB6drIgBKxEJffM9caXEalwFALCKYCTbiXyra2AdB7EifUkFA5GPdnmU94aa2Yydl5E
JAcs5rSxXHTbkiImcA3SiJGBGUkDy47yZwAvWdlWp4098MoK42J1G08iHdTJcdr0qV4BRwFo7a1e
/Wj6IfqKak40XXiD9RqwOD1h+Y5UXqSHX222MTXUJ5NjONTVsTJyjxynKTMvDZ4ha3eQhm96Y7hd
SKdC1N3h1Cp/Ik6pVHqq6nX4RDO6RIEOXOB/cXIMyXbdOLE1/Tx0GQYU8ALPgm/pt7UoukRYR7TU
nhYR/XrILEU5+wrwanxLWlOBkkyeeOojtziSZyPNE2rhIw+PCgCD0h1QU2W7/i0wAFxMBaybWAdg
daNySAZ1qzARxtcC31XkkpIvYZoAsbuPCvDMh8KnKRMZDiaTVAOdUJ9+jLJi03vD+KlETu9QILvi
SzXNctBoGll4DAEWCjb4nq9HoHid4sxWu5hG5KiPpzGJw4r90pFDUTCOFj84kIYuiV3Dyejqyb+e
W4nmJ1cETTZxNaXtEB1ByLIV46SfhZfhf02N7kxoGAg7OgY82gJmtj7ZTr/2Guvdqur6Tbqt95Tp
Uq7Cvq8+m20d+T0Yik5pDeARFz0hJAdkQ7+vUbK60TqYlaPzbg5aNbsDSl+u9CGqPoPtK/KxPY9P
tYPDqxzN3fiV4aAORYZT8SY6HTB56GTtAmMvK3eVy8xE0slipzhPkwAZqdA40ZzdRiQLKtfAfkxZ
1mAnWyNzdnUkGV3uDGkIDoHIRwFxsMndRPqlYyY7qm0JXemdJlNGc6kLAfM7Y701Xdm+EAnAVDut
37ppeueARH20GvFlfClkhi5YbXhhpatvOdrs1ppQnWCg3dCfWhaup7oaX/A9Q7W+soviMAFOYlYd
aEoKEaDkkXw9aj5rsmH2JRPhTWdAOvBjMln2E6hS6qcuwIlW4Xk7luHsoPYA7WnWORYHJeBQziZH
07OynWVtKMyVqFJzC1QF54lH0n5idhdlMXr/ARVRWa33jGWY95a6LkDMg2RYAz3fQxEeZK0zPket
pl9IlPJJP6A9EFB3yqIDo/2bJrofIFgaT2TPhNmfxib+STqyMupKB/iBQPu8ioiDgvFS59ELFymY
W4c4AAQUM4M9+cvRsJ9tk21oRkFCrx58Ydf9lmR2F+dvctg5Hof7pHNrowEpbLN8IgdMmgFDx2o8
WZrqo8RxcmvtzCCTTxZOcp7D0sXJsRoFyJavLF6g8inD5m5FQlRloKfG0jOfprNmCN0ah0ngqVXO
AU6gr9aIrDe9fLoTlVl1jUoB6FIW2rodNOcUqhPzWF1GJqddXwF1AtTL7iUH7Pnk03C06w8oy3fB
RabsjNi9FHQEXwt2dZnnyAEhZ6AVq8E1zResMvRzNYpj1kaamGW1HgLxTu8uZGFFsfWiTXG4HodJ
7gw1JUXcxMALT51mTVNSoGZ9DreIaKRCom6puwgwl2roM8nXYwjPqsgA7xS349N8sczSWJWsPLWe
axxJNvXmVVvKNjmCuXy2DRYvNSrDMvcpXEJBJhaNT+T7eziKqWmNe8DGC4ko7NVF7G5S2aO5XM0s
tdcmkqFlagfOpkI5JhrwFAURmZCWLqikQPVRzo/j4CmCIuImqtU6/RZ5pi66oylSGoq4hJm9aX7z
u5Mthup+5It8H7qEhf2KhtXigp1ocaERXexpMNZZmEv/QbEY52kwnIv8vDiRKf5G10DzVDTGuiwb
6S92TY0moTQGkxagbY4Z8hvH3kDn1YrmxmB49qy6k7YMG2IepsDrXUxbJ4MXGHy0o0Veletq+CPf
pPOQwmr1wO013ezOCpCxpi/GsAcOIFyT1NH2V/iDzvFcv4nN6iS2RgHMA50n1XwhqWWaRYlODggT
TXJvfTdsA1mh/Q4XEuaoGwrzE0mBdeV56/vhKmeN+2wkmrfvWBWDhTMFxhdOrfkzurSqdZ1xuaXp
lEj+TCPBcERl9wkQz2BG8jwzrwFyCkBCCgAGUokOs6E8u028Kykt0WmyPge5baLQw+NrNLwATJqE
oDwHnhipRjzL17Mw5cZ6yg3D2dkgTPc1tEKhz/QJxFS4qJETsExf4Un2yQ74sCcZl2BRnA05CBd8
JqPWf/CTjY4IQ5DsLa3+tsQjeaOUk9FaF9yQjwHuQKLZSd12ueHtk8x2DshB726Y6pqxuVal6P2x
x+8N7JoqH0AXXlbH2u3HwyKiUaLSBjRqAPB1UWbVWIyHRb44LLKbGSnT210CQ8S72LK/EyVioXgR
O3SGH0ArO1Ml3nEhgngRf4abetagYgldIjwbAVYnC3TIpNdL7QBpFGyhv+Y0Qmr4N2HZuO1KS51g
g5deUK7+S4xM3eIxMPlkWlH7sUxzbKUmPQJrbtU9ozAz/2A6IgdubiHxLkQevmxblP8W0XvoPLVm
aL+vQRUFpqKxQBdSK/T6YAFi5t1oveoQDiEq4dQ0zUvr/T0IeHK1BLhUfeirCP2XM9kr6LCAtVTq
c/2QZ6OivPSs+qWowVkONm19gxRG+XnKpjuLXOC4M2wbfe0GzTc76u191g7iqTaEhbaQIbY3cYXN
M/Ax0KfA0tQ+a8zDFg07InwpM/BHKHMOZ1M5kwjUFFf5EoAUdOlrE0fSccuR3E3alamP8mkss/ED
6tS3ga6Nn+JkcPeJnAAsRev/JmwBWc+vZn2rbftcgFXQljpQnpFNX9mazp5tJ0Tyzo5Q5szj11G6
6ccuC+29ZIWzNazc/GT1KCZUBuB9xrraTfiZPD0jBXSY2popT115BnFp480fOltdVH9LoNn1QDE3
TQ40fd3EWwGXtp8GP3JMZ01TYGWjRCWiq7QleI6SAugIMJxl5MiMXh6jxt6XctJGnOhGDKl017oG
EqhwnIPPepojDXcXrAAVQ1gBoJyWJLQ4Me0s34+d+eVxqUJzwFt+IQua3S191JIGp8L5XlkschTM
h2eDmcAe4/Wrq3VonUtbVDb3Y/3aK5n9B5k1mMl+aPCLtJuyeSXjB9+HeGHXIllhVPmuYx1e84m7
5kmWXpqxbexj5AK5DjPe/uf68pm8FL0N1GZNvdeNu+GWYM/UjU192QzwZRtuYKlKskWRFNtITOy5
rd6Ba1Njh614N+MA9Cko+qzQGxleqToX0s4H7aJgLpg7gwCQNdHolOtFUXIrWIHpU9syHsd7kKcH
+8o02AfO5Gc5Odk3VCx9QcFb/2Ex4GnFPkTp8Nlr0PGVRI2fFyk6kAVQtNaungh/bLV8swCkLrK5
RBbtrOhq4RpwFQwT7UVqx2kSYTBtNh1HR5l7mwDKT+1USfa4IW1rwOoA/OO4GNPu1WvTSa7mza1L
W1wyAMAG6nFv0eiOFgibrkXNpRyGbesxfMOKhp/MMqnfmZd/oCLVEY1HvlRyW8m9qLqTdzzip77t
6/feSD9QEWyay2DdeOBS44792rSZ59MI9LGerwPwFXyGGD1oQS4JeJEpPtIflv5gk/qrAfIlWZei
NvGn+/UXn/8XeAHgst5Or5rlj0rOpLXV63JRUASaUlSpfMl4UdBoiTzfabkzAH1Qqqyi0od7cH6I
ms4csuqnWD5N48rokJXeW9Na+jlom/IsjLVmuTgBcJsIHVcoqgO2mutFpJll4LwN9mkhAOfo6O6q
UjtLGxmUyuLeM10mcypOVoUDVgXBqkcpzDRDZ74nAYZPQrJzlfp/80cNTbrrhRz9vOoi/P6ZO3f9
F8HOBfLUVx2n6n4UIhX8Xw1ElEZPLcc/GuEGIIIUsvk6DME1Anh4urPVusDyBqeG1436W6wSaC3e
7ygGiJMDyTq90p5tDa9jpSRRErf2xjbA/rh4eVN+CALAKpJIb1D3ntv8Gpdko10CunJ04wNForgG
QKNJSRfsjezNlGk/nNzKRuc5sMduA57EL0Y9adtMlXiUquQDRFfXEck0qgAhDc2tQX4pZaNtye7O
pHGyZIPqeOCLq/MrJOXsEyrQ7VNCJ1tqo4fmXAGUQMjIZLlUHP0by/RPJlZrKJxQviMzLx1RVeJM
B09x3thDAm6cx+HdfBje8tx0jm1txoFPCrowRblDoyIacYpkTuXrFdHD7b4nXujijyA0P5CW/jZf
uHEobGsA0SxEmkiLY9sJFLqlHnKdY4OTK5lr4YHUwh6jlwgpg7JK2OzfxoW7ESrmInPR6hI28j5m
ZQEV8e6ubuWLAXibhkKW1CI0rMokeYmHAhj2jtWv616396QEm3m217LYW1vKNuuBHtQXwE8zSmzJ
b65kO1aA786AFrvvOlaicB38b6mCuHOq0noywVkM3m993JIMGyP082XCy09GURxIRpfMAKcCGKVh
DSQmYGUoZ6w2raecWfWqC5Ny36mzLrMecSDqlq6/ICaNruuevKl6GulITMErkRLHf88gNDZP6CwG
/hJS19x3y8T153k+gF2qls1TPyDFGTgTYCzx7FnVeZPtmNqGJcDBd1ddvs9ZCvwktQ2ji6fV0d5A
LnpVRfZVRooH/8UDMRLNKVBjibC5TEz0YMQFTg5z7VKFgMZGd1gC1vRsTSK6AKEc+BJNGHybgHEJ
tkeYLVqa2imqC7IQQKizMal/D7W4AXoCh+OxEc3xzAYAftd/1L4O8O8gJnFKDKPwjRgVPsjyiRPJ
6OKUnDJ04mQ2mVuvSLjYLH6LYjasxN41k0Zl9/7pqwGdxDfdqFiTWy4CPOlmv3lMtyUdXbpxKMA+
h2/qlWs4DJ3ouBw7PJxk8Kkt13FdIyenDkAiZJWH1WLjoJzyxDRrRdpF/hAv4UMJpNngGiXPjC+N
42rPXHB3NaER+bmIXe+sBWXkU0IkmHCmEg/WJ5Hp9tbQsJGILJl+5Dx9JQMgRnmoOaiM51C1I5Jn
pxbyyjOrnfGATXH6pJk/rTiyInyDroOkuA6gwroEafygCHDOrUb/V6Ok5a+opjX+vg92u89DrNt9
/vhZdA+QviGS7iur8MZ3vbXfGoW83mlGii+oY5zCrpgWuQi8P8ozAazEbGzME3DF+h1+m/hNIhgR
tw8qmFnG5ukPNyGnIervbv6Hm9Q1EvWZQO56KsX0XJQRMJOa7kNc27gM1joGJfpr3ATdhwkdQKse
HEWn2aJFx3iMTMh21uJw9IDnaromLWqZ9SUaqtfvopFB0JUoLlHRes8+pE1rzmeIdFYXOxmoKsBO
fj0QVIeLdCpIWuIuLyOBUnrI6URRdzK798ntpmjycgAcvyI6V7J5SlFibngUfg4ApI4VanO9jdBt
72x7nXfWkcfCny4a8/1QNO9GknlnljlB7d+p3czbGGlSHyvhaeBoV450MdUort16LctB92dHimFQ
XONXXLLu7G7oVnRvslniFBXfaODdPsqp8RlWFvMLeXmvPrxr59fs8u4F5RmeGcJrN4vh/JJeQsw+
NJ+HhobUVxaY7ebuff7otcQjT0v5JMqHFKZ68S+3yDozWaE0KhzKN6Mw+53Ruc7RrBP36OStO49o
SgqSjZ3ALokpG6TJPzMsf7ZdLZkFfATI7oY0t3OAJyFhh7gAo9I5MjSwupPOQ5LS5fFOod18xlF1
vH34RPQJ5g+TtcHXrBhRMRNq3VOKf90nsI/ZJ7uzNzQj+ajrV2UmgUbhgYph1SsZKehC07SP4nXo
FGL2JQU6ZEEenQUaHnKae8SRTWv7t3vocSxtn+5EoeMEleX5iCTFag6LbjPZAN1ayDY7V84UbxNw
dqw0bmQovzdQAHE3JCOaz+a5Vq7qNnE3iwxd+CDHJPWd+2z+LUmFdoraID+TgC53DvOQtS0qgQeA
r3K6P1cfhUzvPslyw0p9CBB1ORsyvPMhG266nz0LZ2buLiuS/XIeHOnlHg8meaZFBMljViFLH3kf
aaWxyGXJYj+xp2bzoLjFWOShiuHU4mPAhvIgI1sHwodhvIs+mZ+/Xp+AIivu9ZOWVrOcHvLthIQK
yW/2i7z2sqt9PmXXl4KyL5X8Zk/Pd4ofOGubOyh+UYgMGlZ6a3DwGQcTneYfhRkDGqCV91PbMow7
Y9L+776L9k++psKJyAznX+5705Jv4w37GMAYl9BOxpfSaV9FMLUnMdnDC12KPE82RuPp4IQykLkt
mzI7A0H0TFrNgheNkAd+NVEmeJrNetONNwI96H7eJ0BALx1347jeAGxpjsVmWkzDmeZRYEeb3urV
+WCfyVWsNKSmyzLtsKY7Gmjjb8juLs4sIPNsKL90jix35DdHvFOPejmcY1NEm5jp3vwp5kCPn43u
ZoZ8VVhSP4n8I2XJWBr2xc4xtffSsxkok9VrTl3mnBfZjI17p03LYcQ77Zfsjzk1Fc/OKgb4Rbe2
j+nI5wAjvSMpPkVGLchdZJJzN3F6X3nIcGT7uxTa/CJWoUkTdo6GRyXolagQDThwwV01mpuAwLdt
U/RBqMaV5bJUrZEH2VVNGM7lbNLDd2a12JDfg81ypyz9qQVCO4wCbb1anOM86TbKE/0qW0YRtiBb
vax9jvTms6k7c7Us1a6mvTXg1Ax4gEvxq5jGXSYNMAqrKlodBWGHvm36VRsCUXrdD4BF0rSwA+od
zhbKuB0oJlCnoI2wGt+g+KC8u4eKF7E6eiYHbn3LOL67XZWucE6ZfbOb7AVFAvVfmXTCXWla8cEY
Av72B4vGQ4q/8frn5fw1a7td1Tv8olkxThNv0+Ukt0vkzmWJuNC5Lsn/IFKOjQ4aT63F2epgDqi5
tYzaOYeSOWcaNYGhynCnYzhZOd8uWj0A0GfSwJlkwMessIRSzgKAQdfhzZsUyMnzfZXWF6HOGDV1
oDmPVEUNvjP2UdVHLCIX/D+F7yljEnq2h/NjmJCrRnU4v0dy6DBzsVMmnA47yWVI3WlvpPycalF8
8kQdnzIxtcWKhotwxIb3GOPLdDMjA0c5/LsXEzrqeW4uNCIZudgixI0WG/xo/XHKj4tk+RBcaMPh
erRkcgcnf2rXtlxoh5Z4buDXSRbfZZsftm4xSBUv6Aa/pakfQtC0MdPQd1PsNBY7KeJkK62uWdGh
1HKMRWdXRpSl+8DjTw/yB1vdi9HvRB6oEULOE5CHopmcQ9pPG0oguqCcuWYml4Qi8s+7MkcBAyUU
F/lDfhH1dTuDJcmxJsAX0i4XchuCcofelGukh3Aj3vw9wHSqnbBYAoJcNV3Sl0soFFXx/uBwLTt0
ut2dJQzBjoYRqkKvI96jD2Q1ShQqpzhaAhQk1I7RAzRyMb+bp7l7iMwuO5C2URHnEMucRoDhAHpd
zhBR3Wu2+ZfgwL1wzPvPWLK6z/0lYquC/b9+PAoTIOdRtGmKdETLvc82AHOOBteco2ADRnWOVTkJ
TaWZ1SRc5iSkS5qn/Q4NfOdFRGFmNxWVRv8q6yZ03c23+1ebJTSa2n99OBI+fCKAq3e71Iz/h7Yv
W44bV7b9IkZwHl7JGlVVkix5kPuF4d67G5xHcMLX34VESSxX233jxInzwiASmUlZVhWBxMq1zsrP
6zUTDAZCAEDnQwnkfFPib90i3mSJZUVU3a+ofq/OBuQMszwrujVKDelUuGCOW2fW0wbKVneLdXPe
tB4Y8FYA9BYYJXRVWQAkdAVloPOSeyjFyTttAr0P3U0/21Isu29myY/9bFsm+3ttjcZTm0NXqkQz
K4gqpw5IcdFtLb0evgE1+InI7fs5ewQvT/0G5cyrK9AjHdoah27bpWa9u1ahBlkRIDlPt+8Pbc6r
Z9L6bL1mjFwx+gea9MopPxRQNIyCCVqfDQ5mcaSeX5oM25ZIhorCBqOJFA31mmGMDKO6hlrlPIed
mdQPi1UnrwYok4E1TZI9DbnWov8OGpo0oovOeQml2PHqkQcaVJk9VA9wNl1Hv4qXsyjVJq9zXbPd
wId504BSC81SkmnPSL3nhBpFshr9JGN7BE3uACZyOaFrIooNT39coEDzPMkL1LYKgBLBUFH1I9dC
a4injTtBvZJ8KGxNT5nJVtleckFB7EhZyJcuVnF9BLmCvbjaWkULMdNswk+HUu5/cmzAqNVC9/I/
J3eYvzoeluEWdFAuVmb5eIXmHjgLp/y1AUFdCPEnFUR8ml2d/mnE3vxVVL4IC9CVH6nHi9pKYrSq
H4dRf5vsERSZNATF3HXI/UIc5ZDaUoBufesTYA/pRJEOE1Mc2MfFFBzvMLTkcXeMOSbOjW9fAYAN
coWNqds42ZINoBz69icajvZofsnr4Xa4zpJzUhfX2U62kt45r0PNQfd+p5RVrmjlQPdQ+86gLqbH
Vh+hV2EC2hNDuggfmtO57ID9MK2+mfRdpHTZkM7l81zuO3tE2wYrtg0zhrcUTDG7pcj1QwJx5y/m
7ONMDmiFJtXBqe5WAJqYS3axExvQJFkWBaP5FrDK4c0L5nhnaKAzjBeuIjlL8Z88Ww72lqw+tb4O
QAzdcjvFrd0lm7k3u+ON7f4WujudH91bTX2SCJq4qU/ByNCqFXfHG1uca8n2epaPA+nhSBVqj5fW
0cP2jEZU9L6rYZPNRiN+Clp+1MSXFDDW2s1UxBo24Mvl1OG/RaL1517P9mhkBq6cYOiQGr6I0Zkf
aFaB/O2eZ/vSDN59qgwaidY0P6hpwru70qcBry+A122GFtt3H4VmpxSdnAbRzduYzk1o4NRgR5tn
N4itbZ/n+o625VkGQU0arrPkTHvp1dluB/Mz3tD0rujnBlVx5hwmxtCvJodza9tgEW8KNSwHtHer
IRQWvqBfk+MtME22BlFQdJSteuOidl8cO2uAYma39rr3X4B0rW/sFCn9V/ua7MO+mjp6Eto27/Lb
UuI8h33NM+XNK5obxlObePHBGaH9XTl994kuGkTrlK2VMtq9vJhpd7VBC6K/8WNoVg3JhZzX2DXf
3TPIOdY69zD4bTqN52W2W3VqTy9p+pXTa5U5QBmmSSUBIvLFLOEC6/uWZlsmJATkpwnKko1VG9Es
OCY0FPtQSV7LUqBnFxHDac09ftFp5k0vzOFCtSYKGGJ8THQf+mQfKEeVCKK/Ksdaw6IomSOYasCu
WeluXKmKpfW5DhAnmEtpSBccDP8FSRCA+z88xiBobjygGfpXZwfGac1BHp2UzPo5RxwM6dkGSLr9
03G5tr/neIB6bf8w5yBzTYBaWikecEIaGDs1HnHqxfBSB3iOLwu6j3q+fEndctPIdttRdNPR1DxI
uS/e/MZSqEq3VqlfyspVbmRfUt0FA1aOPskJfaaT5Nj0IRz32uFN6oEGuQCdwGtn4hwPfGvsSEM3
a80j+ZMrBb37Y0ddnaFSaACTbm26xtTegqVtd5UNvda8z+rXaor/S6JZmu79XYwlexXA4h5rnpY7
wermew2yMXIwmh640ib3L2XrAsfASz2iiY/UdgaZZHuofpU6R2Xlxfbja+q67fWTkFAas/lugF3x
jw4S7TsTDNOHIF/Yd8v6ToKpupHoO12aF8aSn81O1l7NSJJI1mlK8pOZknCZm8y9jk8cbxKo57po
A9fdYQBG3r3e4fP8D9v/iR8o00Aq0nUaiDmZ6+uAWKCdlL5VfYubEMJzbodoQTLUVzCWKtdZ+kam
4b/H0vf19aWV2NPykA05GKi7zvtKd+AO874m0oYqzfWObOssmxjEjH72q3tUOe+ykJ+EMBpMR6lH
m61v6Hk76xxnzaCQ9oydh6a3YxkkrzF++1jipMaJ8zH/hBUy2hjpxc/0P5jeza8dA++GzkQMLSN5
wDh9pYXBvwZ6jjW/goelB28OsyKIu4DFsCvBYujkgDGUdfcjz7AQ+Yn6sDVQ7a59sOZBWmo4Zlhz
3wR98CUGbt/8t+RPVYyvmb4wCjTxavbrkjjmvkmx5CCuuhlUBZ86aF0TSx1dfPnNZeR9caLhGkDx
AgqhkQvuiEMQyE4R/5Nhaf0LUJTpMXAXO6QhXdJ0zqKsFf3BqhyIlP9bgDlbWii0FJ30me4/QEvl
lXQhVzlIVug8BAdKe1CCkVJjknzdd1+y89bWQKy0ryCjRc1OdEE9DUsur6xONLSdydhD6TTdUO8T
aGyqTzKAdzlwwZ0OOe/VOWs5imaKPtRLl9e5AyLYnxvvU2pU2d4GBvHkFJUOzSJww7VGErxOHN9g
QHjEf/aAygXQXvjb1cuzYZrDHz5jXRTLcEMfruElmgLPOsTCt1rMg9csLSG9Kdn1wEbt7qhPlLHU
eVrvhNbHW7LNH3fr7Hr3734sqcetIXxQc7v+Bu1t6YGL4nVxC+NMF1H4+HehlDeEdEtG8tOt6nU1
WYDWnN3Cz84zqEJkY/HExq1VChNcP8x9NYXTbGJmt3vqK3aAYEOBT9I6yr5ksn0EUHhnx83GybV2
7y9eHaU9VC5UvXCtQpqV5h6cOFY1SFWIlFVHX9UaP6qT5Feb7PL/qU42KP5QPvILkh7/arod5dEC
Gyo3qmbfxTIdn6imgsBdVKKuvdX6wNuAzSr+RBd7rvApGGvnEKQ4syebLtJjg9U4ZDXh1mkef1pY
AwJTmaQHq//R1l0kdYWXRXFiC5V0TeA13TUpd9r4kyfhwbNh1wd0y34a5wX4Yb8fIA/BbDVcK87A
4SrTWqaWQXreJOefTZQHBWZUrj+CEkcWsmVaClir1h85VMDHz0GYY3L7yAGlGnBv4DszFJJFpoc4
yqmzi1yL1O2IdirO2EOVWTOapuFSE7EM3epFm2lQ/nkPpBC6kK17DyZTboKFEX+f9nYaIVhRABF+
0qAcGBzWsd0VnJ9p3DiQuBStD8UEONLFmbTWi1bv+xka03Tt19NeF/3LChIzpOAqaGBGeXBfYKcj
MWM0DSGd4UET1uUGTEa3uu5DllZ6E6JsIFVWtC8BV+xCsEwCzMjPl3c0XPPfTfzqGb757bpbnqHj
unMkYwJzNGc/y9Y5anhD3/G0K4QhVBMcNcvFjBdnu11U/xz50sWANjOI9rQbO6XERwcsTDIlXdaU
9ARKOS+ZSglxih7Qz6b1hpNbZ9qBlMZ1Gzgkswye60yMUNRw0EQ3QvqBJguBxlsnTuMtzbZ8Hh6m
anRCmp2r3HiG2PteTcr4RnMhmO75zyRbTtlyqVFxl81wdRai+oXOynw8zQD3nuiul0NPK7I9tJle
yc5NfutxZ7sL/d+mW+N/+9iWaSn9dL/1pX/EOnv3E68ThrD0iJWeE1kewBdiQXuA7Muii5nJPixd
ssSpcd8ql5sGLprgYCWt8eY8mT5qaYQXBr/7tp/84bsIcAzHKivFEqSunlcPcyogQsOXo8PQfGql
Tp1vTAO1TRwL7p18BDUbNMGXHd26wPigvdvOzzQEs73y86SfB+GYrTnVHABZkOuifiPC2UKHoicJ
d2vXxXEGzdCY7iwBdsceOPatnYB4IiwBIJoKE7hpsJFC7XrL9Mr+WqBSdKwCoBgnVi9/4Khz66Gc
/3UZ8/kYo41ktQfSPkk7+fv5xDeZndd7OknvW38PDvvsok7SOaDoG6OpzG0ArS/o7Lnl8mCV1ZuX
zkm/5czbG7r3T+84Lpxd2TdWeNOmRU1ceGugRjxgr+tV2I/SkC6qiYu6vWic+cnntgvso5NN9pMu
ha21DpyXaT+gAcxOvJBsWGDZu65a0oj8eJVDBhtN7mlk+7q9ay0vzrd9XB8K3rTnX+RSpnHAq/su
1xJX1e7aReUErR26Y413apw148nq0C+/88CKFfX434nI6MuZoDD9q5NvMQgDqaib2DXKTvHrvO4i
Jo4dChQn+fPCdP48dCyBgpVlbED5xp9pwhXMvdhotSRTa5R4V2kFwxFYbgHT8uE3Jcw9ANdUh5Rq
nQCx3b4M+uICUWjZB5aUyRbAVmMDFnLk8qzWvTSBu1Gps1zjz1ghjKGPdc4hyQIQJpLc9YyyIo61
BuNkyV7/wnZA39SLaUM2rZEsAGp6bADyvrfSmIGcHlwcw7ShHGSb3BqRydi571+9nYblwrIwAA0G
lKIldWkeDvaS7zUnny+yPH2hO5q10bYWJh57Am80NLfrpDwYAzi4gPea8igPbDMaNLPc03QxdvmL
E2tnHF3wC5nyBOQxcWvtaI5MrVeXB7vFgmcNukvUFKUAB45wdr1Xjtsm0NFTP3qx8dL43nzqzW8+
jnvYww3MQ3Ts73QY3F2QVQ57WCEn2A+N2JrNAA8R0oRAIw50EypguQBOoYxB9qZMNEt2I427h/et
b9BOWJnhyLcAxDYNEmcPTvBkVvBcBd7NIHmHlV/1th7pAjWf53uj9v7oZtdGd4Y/LA/6UJSb1mR6
ZDctMMVdPcanJAlwayyWczXE+AFPrl8A6IzPtMlQY1Q+ZPtHDLmTNe8T5X7j8y8xH9nJh9Kwuvxa
xEa3H3B8fKZLyTeTcN2Tr4MyButPrzyP8sLSshe7sYqrXcbNLOzijkN6WsapKc0GhVm9oGGHgpSR
5peiDvINEotmdk832WiWvOkOLfHVTvQ+hBXkE29iG8fpw8penK0H7ulqE4OPGy8rEBPOnc52ARl9
aVS3AdYkx8wYoZbu4hg28fTxjJMlYGgoSMggNfbATHTybFAjgSswdJqlPzFwc6LBCndgAUCzz5BA
wXydBi8KCtI6uIAAp5W3FHTjcHNLCTJAy7eUb02/WDHEpeqvneRWs90amA0U090zjYFBy8IBbUQ7
QUxsNFMRh5sR5xZoe73HGxvdqhxruKUnxo5m6EITur6AO6etyl2OZgr8ZdouGsQz1wbVHV7+mVag
HIKTye7cUet2LedHOT+bUD+xR8AOukhvId/o6/8Ftsb9ClV0sRG1iB/jmqVHv0aD8WL69VPTcdCR
4CTzm7G4P1KTOX9nT16xTH+bxXITa6NEfx9bZ2jrBUHLtLmebOY9GJjphe7kou7R94L3PwfcLuQt
wKo0pIvGBwAJ6LY2XwBkTcPAYslm3VDSZu9Xw6wfnUiTzivmRflJqIwEzlwxIWOV/sEsq7l42vKi
zwHYQQ0BoJwz2+Wxs1HJrfEqw0sCSCaaXSBLAI6jujp2IHp9FQ5XscZi4BBUl7OlwaojFYBnObvG
/iqzfC750oU8KD4bqid3Qe/auiwY0Qlabgw+PQS9qanWb7VUWH2MRHh7Z2pfHPOA1qrlsQhS0FsI
2efUlqbY2Ti0C2mGbERZQUOvhl6Dh7fIniYUowV6W+ILGw+F6FtThSln3/8p1QfxhYFN+Pt/NL57
682iaeauHaDkp8WvhdDL70E7ZoeqcswdlU777jOZofOHhlDpTeZEe/WNsvze+mZ2SIYJLWsl+0/b
c33ruU7/QpdhnC9Ma5YLjTrotJ3tzHxNBo7q1TwW6XYNGPSCv3jmeBMABYA89HDWES7ml7nSzR8u
ZP02EAKazwkflkd7nvWon9ryP3P21RWF+SOxAaXUCjj4LfhlnFyPd7b8dqGLPudc3dEQG5r+JORl
HY6gaT0UqTiSnTxo8m54l87oTHyh3aUin8zKX+s8+7MG4dyGgH8r0u8OEQhlcQ1LzSxRfuQMNJwE
63ygDePE0sAD57BNM+VYY68zazLKQz5guuZnG6flo8FeiBjfL5mO3v3ryJ3/wu+x2jVmKp5024bm
SBm4u26qp7MaVu5oPrbV041H5iSg93DYNYBmRAfiYWhYD+GNI+tG2QU8ppuiSjmOcycbTbBO3ezU
GPTxf3lZlh2vw5+f3Dau+Wj5kEC1lifeDxyNip4NUho8+ZrPbq8PxcZAPKVj9bcxa5rnRSDR1Q7r
hozuaPemMY4VL+0B3WoZTuHq5LYapmhTp25pSgXc7fzWoLAEvzQwG066QW0unh5bNv8Y3RitAHWA
HVIu/+NMCL33G2cRasYhx/rdEd0pKKRp2dcK6rcgN+vQi2Gxzj+nELWIcpCGRa6t+2eyqWlUQWQb
htFAHac60SyZyGWaHXRd0C0ZfcM9CVeUx9XvxuW3T+JJiTSG/EHIpy15cyzc+oRT+PIM4qnS0Ngp
tTk7CdNkp1le6I4uNFH7VVaH6/guhHx+ZSvy0gwDrR43//PYX+Uj25oKtIFZqHWLONCafJiXl7mK
caAqV+hqAU/rdOhtvWAJ5h467A7PnsEjbAuXB9Nt7W9x3x78UevB9qYPn3y//kQM2CLwy6M25Lqi
uob0h6OCQJ0HImy7uwuqypGd8iS3cLoK7ISBmuN2rtt6Q0O6zHIizb6B8y17agX6r0IbHGTKTY3H
6XVx2v4BFMDCBcF4loKTFJesqAv0p7T9lmx0MUqvhn6snBbA0FzdbyLbqUd4a4GShLzUFFnXfGqe
jAZlsaxRgxzP/CMbA+vZx9f6o2VqEY1as7af6Q4yXs8lqqyncnZB+YRGNjfygqTeGWmOMceq/lDm
aBUh7zXVsLCNMU4m38oMjRvbJ5rs3IZfDL09NdCCXVBs+Gx7dnOaUFHbEIurtEO5o/hsSnsgCwik
gZJOwVO5WPlnSIkh2kQHN9HBmrqj8lTOeO/fyDxr/nlagHvGdy1ox97pvG/ovbUsBclFPNRobkal
9YbtW3F8K+bvdW5NQrZhBFXjXbiTBF98Q7gP5QDJxXFcWlAKoA8evTAYykvXfEapvvlEA1biyHks
xwUYTcxRUFsMbVTw/hpENha8mpr5PYbE6hMQ22BaSkahfn16YII2bBKf7QnCiZPRXO2OaV+8Ihef
TWn/2b8qu/yz7oTEOoc38RS1y7zsiMCObKlvQaoLqs2h4qmjGY81kRnU86OygdhtiqraXnZEbadc
jPEaR2kSv/gzm6EI4WRQl+CSXJq2vXThc19ta8drt3lmjjmWml0SDlhaPdC0hVXiy7hbt8n/nmPN
a+UmdmV9ivO9Sjwb2EzHTjVcVgWKDxMJSSwS7SFNnTMP6IAAFITsOLC9N30E/pyLAikNRX/kMo14
3PC0KjYm9ebOElaUy3bebEh7fG9XIBOSQ5pQPr8f38XgvV2GQZ+AyNYCdX/v41vPkHfozFoe/Lz1
joW8+9Xs/8iPMlMWyjeOrAs56ltqWXO/wolRo8IpXgBmNvla/e06ivy0Eh3e65qIImi4hnVtLkAd
MXnb+yetcZSLfNYMv1pzWaArC1N8Q2GLwV/o75X+cqGvB015/HGrv2uy2WUDJTP510x/yHQp43hB
bRB/9auNPg8ylqJUAhzvhQyvJNPMoREn0hhUjpJNR1JtJnUDhHwmkhOWzPU3yOKGxKHZMnc+aIZu
b9XQaz7z2K5VOGQyr25ruEiN5lvfA+btZ5FpZjm07zzrPOvCCZ1Cs76Bk0zb9p7HcSKDM/6CeWno
FyMWa4HVfjXZ2wJJl285W6xzOli3QZ6h8/2wTOXWx4lEfikzz3oEzbYXWXFbvqE597s128bfDSCX
ft2z0GfZaxLU/fcEe9wIGA/2kmS+vmOzqaErsAYrbdbUkLCx2ac1T9ny7/VYm2sez4eMjW/2362s
idy2jBNgtnIQF9W2c8QKZ3njVR8NXGNARejNBVJTrlxFLW9l3i4bQ2fuEW+M5MsV4yMsO5paqZ6u
5e3RBQ/6CRL0kBjwjWaOsnL6S2CveWQuz/ftLIJXZ5krRercZ2nkg434z1gHBoq7pv1k500ACGF5
6yvA1vcD2i/gbEp5pFFLOzYnDuhpKx4FcqyalxbfiqHXDMicroPA0koWaPUANqqJfFv7xvxCQNCP
UWkPwSvaoaIFvAQNvtwNKZmGQe764rMjuPlF1M80o0sZKQw6E5o+CQS/w87Q3Kh1Jv6jBDc/CDO9
/2q5loa5UU6f8Ut1d7x3IfsLAesn8hWtpny93nSVb6LnDH89k51fIOTZQgIYrTQcHQz90GlHtnz0
1Ky9OeTiLrqxHQewxdFQOaoWHHX/kYPm6XLTrLPmsE3ItGAzuqOfqbXsp6SKvW9+bBRbzfWMs+Yn
4BkCAzeOLDT7G+qqz0TH/eGKjs2rq+4FIQ5Jy6eq9aClbeG0YO34q4RVPaLFBnwqDY4kqAuwaQQL
HRAuH8mvjEd0Blp6D43hTFexNEGxE2IT2XFYBFMTjiPOp4n0Gj0c6X40gQ4ROCxKtjSOBxNkothr
QM4Kl0TydxsZS/c0oai0ezdDX1bB8ykIW7vdSGy0InBRLC5coNjIrZJA0zcTv294SWR90o6nckcZ
KGFcWYfrQ5bKfYXujXNaL4tWPfgLWw6rie6c2Ll1W23GmKINm6a1oXzQQKRyE0v2yi3eUvyOJ+DV
HPCw8mDxLiBE3+l6npxo1EmT5buAMuocTfGDh2ZKsNqCLTVNA+/iAqB7mTOhQtTI0W2Bgqa1rRu7
UpyrhY3NpqJaFW0MxUzQDt3YiNJsmkHI7cVNGtFQkbGa2Tthq7yDNATYdxE72n11Ka3piCV0s8nG
FJ/woCmwy5fjek7R/5+IdFNqI/PaHQsuPQ5u9aNtZMm57xKoZrn+0mwWZtbRP6bIKy+/6x52a8p7
THlyxulirh9LvX4PpETAJkR4T+xSp5k2Ixh9L6OwxxPWGhBWLNziq1daShjasqpjo0/zd3IdAsu/
9MN4dW3KqvzKHH115Ua/fJ/H/Jp1dU0rvfwa2zeurh7PN65e3f/og0o/CLtAPadplrd6sJ1NajXD
kYZ5MG1yvxy/tDPEP1gOpBDZS+mWTclwJB0U6Wak7qDcRhDGhWS3guU+W/mRLc6QLUhdMP9CBzTK
uwaMd76WO2eefp4Hx7qM8kJ3dDHnzL4MDNBYhgVbeD/RjVfndsIHzeq7dk8RWm6AeI+8DXOg7MOH
L3nQnLJ10I2l7OphYJO4lj2qpMAZDsS8H4oJK2eoKuInwwWPQU9dnuFchcb6oOOLojXN7Z3POmxl
lgpZKLbsRrCorLnoTlvSJ8BYhsOIVz+WIPK0VJU7sxKkFybkjBTmjw5K8dlGEXxippoJalH6R4pR
4R8xaoZiShRYeUgxOCCLQL5eOBc6mqXpjxBWsJS/ULIPm/pJPBEku9p3+HaELtEDXfjIvQptDu9j
txhRVQLHgZqmCRqiMnZ0mcBe6cOX7BSw2u7zramY7rm3T1pTp+sM/0hO071fH7O5Y4c1zexo7lHv
cehL+z65mRMglfeFoZ1oa9fWVf3oL9kDjeiia26y65LJ3PAEUMVoRgDoA28Dhha6zhk49+TXrgXo
XaduaUwXMK24p3VId7zO3NNiGePWds1rxE0wM6v6atXQgIRTWCCgnS4Ztzkwgdt27viLIfGNS2J/
EvoEMWVpKkGrcunn4gky6SgN1x1Q66kMIN9fBMwWKvcyYHX4VRCoytVTyI2eYvHqScEnPflj0VPm
HlAey2E1FoBgoSMqOg3or70w0/+SaUZ7Oz7zqXH+1ZB8W8aULy/iZVPoNda0Dti/gyBjW3ojZ/KN
TK/lGGu9DTgytA3Z1vc1TawR5Ewud6l+OzGhnP2UDUk4NWV5qmr8rlHUzLMoxcJps6CJ6lyIpD5j
m1Cf04SVztEbJ/shNcG2IWdpImmAiX2hOMPtrnF9nTDjInJJQCGqzT1TZwqFymNj1eBrw/tNEYuv
fJ3FkrahaYAgdSX9XAk7g3JUsRRgOp5z6Gzt8/oIumNugSN3Rwt2NFSPoHQ/P5vet+qdTLMUd/ds
miDHn5/t5hDfVf+2u8dRhHrmx+NuvIMaRScthpytakLy8/LAXZ8f1JA6jW5aiXxob0HtRnYaKet9
KxJNfSShWbr8o9upM2ZQvKbzj052DdGlBwpGtCxVsh9kIoULKLBr6BXpixv9DJoglxoEuxS1yo7g
HwVqB6v0dtYCWpdqyd0d0SYSgSJxJxbDDxyhGopnkebYLMaDwPYr5JZZllvQ2QGS0HfYG9DY9VUE
OYMP5E+UUMsHa+JfCBEUuzgGWew2PQsRZK/Ya3whBNGdfaq7X9qlP+XhFo5K1jzS/1f5c2f8pV3m
KSCX+5i3vEOPjqcdrKbgEfHjWU7Gnz2IyjAIhqCP09Eu2B6xp1Eq5c5NwjagHGYH8u2qjB3rgPGI
ZilUh6QWTdJlFiDaruYfieEVkS6/HelS1jwCrXP53MivyHkW7cMSBFXI6TvS93w7qquk2f8cMThG
oSIsG83roupBra/Nj5mPVpV6aXDkKO88aWM66lm6BclYuiM/uvvV7G/9ek276FPaxMDpzMVfFZTx
znSZ6lg/FKw/0WgZ3BmioB+zZCy9JD+3Ur2RhsVg6gdX8NOdPa+yR+ylvjSBk700de/tp1RrIjWU
Npc1U5ROOvqsRZG/0AQvjQc0OHoXGsV+3D56qISsQZRIs8GAuwbdJQJln8QnjSzq0IgHzZvupZe9
urONY9oW6lkPGY78P2tgk96BUtpHpwyGLMDbyW/EdxpRQN7OIXhK2hdf9gE7bXobnhquswOxkb9x
+WIAFhQ7brtb0CLzsG68Op3rYDQbKnRUYtNGE4pmk27V/u1nFs4ORaMQ9ZFrCLkY6GMKY2u094Pl
9pt2wPIX612ebEEv2eNt1Tsbox+xqaR5Gk/LOCbgggF36NiaoB4agsiDjtgjhCFB4G/PhbXxEhFE
Lferx4HN9SMW40N0xWC5GnQAJeBCwSqWkkWLAzQx2UbIa0OFR0IzUkfzNmnNrt40TRN+XPB2Q7cB
4MmZWxYqmEzkt15siLFC0qXHVgmor9nTIOXZgOwS26l3gBfNrFguGt5AwWjMu8bFjykmhR6794Hy
ODbfqoGnSYC2+R2eeoVXdz3QMXxss1+CrwG7gkDo6r0mXFHcNAuql2qD4h7SINkWqiOo9/psCSEA
ivoTyegJ/J3syUgNymSju3VibXWmCR9ETioCdDFIQ9Or92/T0IRuTosTrt6qZ/r3KSeNP/lD8lY3
lviLp2EL1oy/HB/t43HRZF+6oXS3OPzqzhwsnifbSbJdAJDZ58QFjxYFLX8HNdNUTDH56Re7gh5H
zKbq/T/F8ocbuF7RoezRTQNEi96hgHR3/9+6GunPQ6H8PoLv/mTWYbNEpo1VD/39p9UU78HKx0I1
pM+IZ+B014ZMTag+M+rjIz3JaAhdajnK8diXLFTjNej6wcI3LI79u20c29hyebE2grmrE4DhQXRA
bXloG6R2Ti4HdqCX82Sky8uY4guZAFIEvSKUVC6MYOujdR/KlsBKrMipuyFFEBiL7tSQoA90m+QS
1lUXgJVXaNa7B3hRWktvyxNU7dRvwdCBxWoyz9vR78OR3ymGJpgR0owZJ/6OuQH6hB0bqpI4f/bR
Cy7nyZWCbnKIooNstPwOWsP11sN5olI1qFAg2ihaek2y2kPKo77E3VaZAvSoyyJ+jAmo2u/AFruE
N0YKocuidTgdLRttp3jxyUjk+EmnU8bVt5qZKbmjs243aQOEYoDO84EF8TjArSaOHi90JwpW3gxj
ZwirtrNOuvQgtztf/AzDPm+d/5Cdwn+VcjJB4BXE7gCU9fsDR8/Hy2wdy4fZi26dVhPdrT8TDgFi
qIDg8MGxlwCM34VkLYY+xHkU+P9c5oS7f3B5S+PVCbXzzv8bn/Uy0gaUqtai3lr8q72cb1AeSCOy
4eV3LQPeFQQFlQHXOLqj4BI85Cp4KTXvQdhvVLZYyxk4Nkbxo8j9Bz+tjeM6cecH2dJ2V5r4bK0T
qvixjiczeIAalH5cTU2XRmmpByhI4eNDHxr1Wbj5hPj4xB7zsd4om0Qd0d06vAE43n0+yecmraFZ
INlYKjCmIk1aNeH1VGIRTaKAL06CPdruHs7SBXodR4RfER0Qxk5lHG/QLiJdII+BxuVsA9gNRCE6
iMlyoW9of9CQ+p3tjU1UlugfIeMqupcGwDL6OjZPN/qDUrvQ/YhwK1DFh8RK8JFaZaVcSaE3eOX2
zlYZyUdm1DpnOF6LXL25zKr8erPD00wnEgGqFcq2biztnHdbFwD46H7LSGMZBz5J96RmlwHU51Y2
b9AVDFx72epRi/OcHe+w3KdLOejlqeuLl3j29CAkm5MN3+oYpAurW4PEOz/Gb6pZHP6snDUPQieG
9kQm8qUn4F/ZoGkaD6SnojNPPYE8Vrt8Sj5qk3oKpHUeitE2Lp2P9USTDtnBFlP8KdPy+JONbbrF
0INOpqFO+2fsS0JTOpAJtOHiAcirJIyBKMyASNULcGpO/Yam6dL8nFhNIDEE2vGFJFONHe+fjbEM
aa7sPfYY2NDZlGBDBU+0seASPZrD0uwD6rhUGUhArOZPsik/QjS6FlpFAYvHJlRmUCGEa8wgekZp
7iCRlGrKqj8tPyh2Ey9Q1fTG4uR0AyQSAKuiC2GwprwFEIswWaNv37twQtmRNzn+wmVNtWYmN3fh
6IIf53CU2ilxbuj6g9DGbDtPIMzzhkzoD0BtVPipIHvfx90couzeXeZUS8eN1w5vbpGnB+VYWka2
TdupxJ9raer4P2ryjWuw1w4o+FBrU4hF2Kb9KXYLqI9B+A04o3ebO/tLNNhQKxgXhoLPiH0iqDwG
/kAhdCmrao/fTvdIo7a0xHPsfaEBJUJrQHtOK009hUxeZViHRj4+6d4fBRTp9fFralATiUhY/fvj
29bCnxdOgdTjKVenFXt7sr3L9bNspeJAxPx0If5+0wLXW59CsIdsPalcrj6rI90pkQAKrAygiUE+
cw1cxQCCHt0lbdE3BzfTcL7X198K4YOYc+ockLLipJwJJ9iNiQGothzGeV9FRVCAo1MOccj6EFhp
/+LUvvlaoV+pm6vmW54IfvZQSVQ5gF2IgfT2yv9H2ZctN44zzT4RI7gvt9pXS97dfcOYnu4muAEE
d/Lp/0RRbXr8eSbOuWEQhSpIlm0KqMrKRNZVN547O7wPsxjqreoC/i4b6qu4tKW+b9omO84m8sjb
St+0GYjJnbJFj+Mc9h7hxXGLrnLORqilSQcsFSi43Dmu0951bONC5vVMA7rQXG822g4CS2+zZ29J
wKs8HbnAIIOUFs1gBwcC3jDKfzetl+9AdQx63j8LM26BsP79pf574db29xWvLlCGTsfgpSxLeXV5
8jTUhvYSFLF76JyiXjIzjl41HZRBJprGNjTbV26zrGJmHWjW6LynzgGVEE26ixG0yy8mENZXr86m
9arGcQ5F3vzPepne9qfYdH+grR49BWOLdp8m5cXSQg84+j1Ug8I0laG7Neis4uirdgZqdNCCEQR3
NJ5uKbzFcXBpa9kwPgy8kouiSSHZkOcctIEMUlHvlwxI/bvWf/SEFpzJzJWFzGEf+iBKjfsNCE0g
TkVGAXAnOkL+rES2adoVTxXO3Gcy0VKxhh6BMUKjmzNrV3yirP40LLq22bTS+WEp7uqJ7nriw/68
BG9AGtK3PVsadq20eMqRqxZ8firVZSRjaOEdGC4DS4bjhuA8fJ8nd8AzonqKpLF4GzpIMQHaIU5k
+Ow1BTgBFLloVZqn16OVRzQ+IQfm5msdWSZ9kaIVeSFBKLmhXb49CIgg0SkgQr/KNPP5JNH2pgO1
OkNsvPl8QMYyi4tpoWlmXiOOxm5fjaBhBfRCdqnK07fWUUmKQfAadwDB3u5wdA3lgoy8tIArSEG2
PTvSBF2YipuH5JI16NabglmGSlMfj2dyofU/LP3l6wmtxEvbLXpuvRCtGdOY4iVN0WtskRXLcRAU
wAMeRQ7p2oVo7Ye2tnqwUkhxl3sav+saPAAXpfPN5RZgOcokG13cmVXN9mHnOMuIDfW6VFz/jDsK
O9e8KPLAfYvN6GwvjOFmr9/tOlqByD+HhNm+E261vkc7DHuUvbBPMQJA2MYe6dK3I3jaBnDu01Ao
jxQe5A9Y0X5AxXgBofpk4kYrQZN/rmz745BmiSqNZhNIY39wzv45pNlK4WUkdhFniuUOuq1A6YmO
yLJ/S0RfXEcW6k843a1qNN298jhsj6HlSMjdYQi1jnzNar/ahbVtvbpd9ZZL/xY0VKNSgrFekfjr
IB/ZR0DR9Nq2HMUmVyKCKENF50RJEtJwvnA3r8D2dXPrQY/ULciPIsiPXExA+Od4SSyh8ypxhn47
HS5obQj3HN0ioWq4my9gLLwNjbzulnZZGSuanSfm4WhD8UcOP74Kn23oLO3w0eTGKlCLp7VundAi
JRUHtFQqqHTX4ct947RevwActEcOWQmp0gyN52myOcqHJqZl1Frk4kfabQWHZFa5JZ1l7PbeJsv6
PVH9MXTjaiw1v7UGpKOZb3uXGhI9u9LL+10IxqprzlJjCchW8z0AuIJIBTUoTrnJYH4DvC1Ypk7i
X6yeAVsfKlnQxtM2HCpVLxCbuwD4lf+NXkLwH4J/48ENRA7lQ13bDCH+TZivX7ADbC5a0SEpRB+C
melHq2+XPjFTzz900frjMQJqdvo06Oedfqw+AMO2Cpk/gyn4PYRWKUkdQqr152VGI6lPVtgv8Cgo
LkGcZou4iYc3KVoDusex2MVBMLxBBPGAJ8L4OLqeuDSMgV4RUII3Ky0g+A5Uy46GX7hRuGTJzY0W
zyDM6CVKJES96LRa2P/UiR7Fdod74CjM4llabrYwc5xAgDI+dt7gXPBr0O68cbTQD4jOJJsjQQEJ
OedSNIl2Z47gMggXIJNzHqE/ld87YJGqRs9+JFNa58XCMnt+JFtiJMbWBjpuNQe4OluNilSFLsFY
QCLAQC9Jnr6WnZcuRYiPb+tqtbWmcaCl4g5ds+Kuy2IIquLrej3LdmSuBLtMZTEwgam/4Im8nHjH
If5oLDg0MDeTcXKYp6B/jDK9+ocgG10cGbXHGxMquP91yMizpAHXvMpYyVHY50SlqOii5aj1iuA0
mxmJN7pBJLZdAj6Y2fdTPAOv/cIFHmzD1HKSxBzJm8aMX4Z8CE5zPJlpOHoO3+IHRTs5cJxOORyL
ujMutpXnS5aM+d9yMJedn/Lvdezwzx44nLBdkqbjasi7eIdiFuCVCmjYCC3eibIYVqCmtT4MQbdr
PaOcd5t1uH4b1iZk2T7F0mzXusEWspRcymQN7SUNR8Hq4yXMmLXrmPvyyT775uhMBnNqfdSFBRGl
2c/wzXaZqYVnG91RbJRjYce0Piw8r4lTSL40G39Y3/K5qlBC6UorM3emHn2b05pknyezJPlGI9re
0B3VWZCnN3ZqctoFdYm5uSHFNDQLTepomVMC3GFWPTSKoFQ+naymQxPNfDpUzcPpeDUHzoJrYZ94
S3DTVvjryZxrNmbPLnI9rzFoOXdRlYerbDQBFIYS0rKqvfhIswPQOCOrkqd/C4Ikpf2QGlD+El22
7d3KWE4UPo3MbPTGp2ybKsIf4vEZR/kaQMfsSAw+k30tKscD2xcofYa6BNNmHT5PK+i8+MeKBXYl
S14P4KQn0qCkbF/dqLePtBCwDvqWo1tsYaVxBHxjkewMKDLcWf+8iKpY4lDQn2a7XkDGPfFw4s/G
YPvJTkOoqMXbHMxUCxpSgFfmtrGQUkQr9NpaKzLStN979R0Nc6n9Zl2f7D7ZaZjoYulnwe2dzO/V
9f0P72S2U1AJZZaNiH7ajg36o3e6GRno7rn1rTU6u2/K7jTpZPYpsvvi1Ho2lOFB6dcvM7NFq6ny
m5yxs97ScpNP5kj3XGn2mhaYbB6WCS0sY5aD3PdV89dU/P1naRjszPoqkRBRmOvD9cBRQ57HHdWU
KRqp8Js7VBm7402WpxHFI86dxlNnieaA3SRYr9TQ6uL+wnkF7WeMhNcYTy604Y1Bn9zTsn4r/B5w
MzWVeLJfuqXH9uDYMZ7wDdNs+iCu1zRbs+h/ls6wdBjbOhJRAU7+WDZJ2vFBq21zq/nW/bxVmrdW
sy2rAU/PrC7Zko32UJ/8PJyUd4NnTCvRTo2R1tnsFww2W6B5OtmmSHc0itiLkATW6IerNIAC6oQk
cOLx1GapfSYggdCi5uTZ4ZNJHHNfOTNtB23nk/Q5mpbVZcxitB+D6gKS46COWM0zSIjffDwhd+hf
B7FuE/R3s72qTBAtl/7DtAgK08Jc+KrC/GkpWhRKX+1aGDKDat4flW+6m7jx8yDQtz3j34kV/wPp
fmk4YB7oc1P+MAp7XAy8sJZ4SmRbqeADdLGLFDw3XnXGaTB9sB3hQl4Q3JOVRAeRjmPHjmcGkqU0
zgYo+tEChsPA2PEvwZ3Fq01ijymI0gGLCOOoOVbGafo7JhP9MX8eE/yBnJ3yAzyCzE5pQarR6e7n
z9Cu02I7IDGx+PTh0mcmxhbqmoAybyiCXObfEH6MmhX59Isk8+QlA+wg1JJkm345dKuXAjiEKnY2
fQ2UgMgKHwgLZFSszv6dCmNlg7Lv79aFlgdSnmgTD8dg3RW+cbLwJwga1Sbdlllo3we+VYIIzS2/
c4T7KtzJzc/hiVkHa7c0rMUQgHy6Ax/9dkCG+Ex3vNFiaIOAgpHuBjVLd1/OGtWjFrbYpCsouCSI
OOHBkc8rV4DGxCsy0jQ4BDw0ubXgNKo7VFnt4fzBRC4UZska3EAKQF530PLJKq9d5sSUD3AlmvW5
lwP4oaiOgwBSJR/GaKdrtmFi54vBgyauri5MkfHShWY/eM/RflJ3pyhPl5HCE8bqMoLf6ZxAZNxS
yH8AXKsL3b3byYv8Z3sO/kcazetUI57Wyk6moUOnMHrAbmtDUX1YlvagrebDJd3NZ9IxROIb/C6o
xn06hc7n0xS10HUP4NTyXw++5Dz7zS/Hzf7o1NzaNPKSFXF3B0C6oR+zobFXQCHjd0W4fcL7N3r3
DMkXezej+8k+eXSNte3z/vfs/6E/gAXDFDrZuAbymMzO9hVQkpAnhcq0ylcQ/YTtgO8/NqEcTjby
wLn3MPFNFAKU/lnapYAzIt/xPkvcFBRAHnM89JtR4Z662HukNlYzXV6F+gKEVoGuE+CBeCfVk4lZ
xWAB+sO3R3fxcHVapzyEPb61lmRqKDx590M90gl2DDJue8eMl4aqM1vvF18Vi6ESgVoGcBU0okld
lalp6CUFisggXbSBxUeWbPYhx3k9mhgN+aSXVbmbF/jkBoKTcX6xT26zbwaA/fSCcW7Hy2TE/xjR
qpo4xaxKnoJiqy+dxzZhzUkf2U985YExWV0gNrkrGLqtIsXbyqLU/uwfn0Etz1ZQ79EPYG8a3uzo
0SyD4jUTZnnSZI/zjTK3PXQ/IeZ+8/KqR0CrVMvceOpAigF5630ue2S0iow92rqWrnF499dkC1gq
HwJ711rokVqmo49ux7ZHC9eicMzkGYX10k/xiJO2dzBAZHZsocq7sccmv4cUXLDU6r59bWT3WzSd
8zPSqqVgDfqZLL/AEybWfrAeXZQ8ScNnEUnwXA26fzH7ACofXyyJMzqkKdSSwF/OSw5MFmfuMrGO
+qxcNzKuj/3YeJfQR4sI6TrhDa243oXfCl2Tnz1SaaDb2gArpKv/soss3OHwUV3oYgkHKOh4mOyl
JYtNURn5Cv/Kv2NPR/IBshK70i2g/CT58DyO+VOtOD7+6RDpcbsNUn147ur0k0PcJcbuXxy0wuJb
HzCUZWGb4VMYPnjpqFIHMnzKWo6WOL++hAlG3hg3C9aUxpEmoUAVrVxkTMDuHgRPftmnEAkz3DXN
CjdYsDoal4MIau3Rbmyg4VCg3UqIDoXnwfhhayX/HsiOr9vRAV9nFhkX1xU4ECqZrKDTl23u8u9m
J/k6rrsBTAsVxL6KVC4ZvjetzkB9lIvsu7AG/4Q2P+cxrdJmA8KIaM2F6zzWuRCXoYuONAk9QfzN
23zy7xy0vCeajuSuZprDNUcbnWtU9Y9ID7ql0ZeoS7e6tdcSKLexMjUh4VoBV5CG7k/lq3lB9cEX
uqE4HfSohIzZmCyJh3wMPPMxW4CgDW80ikOopGV2tSdS8j42i30at8mS6MljszUf3QWFOaIC+jPM
3vKqiY4MijsEBqBLk4dQj+5TyJFAEBv/2griPCOWh9bXDu8RZJ8gBnXvI8J+wAM3Xs8cXjMXV6nI
wejylY1L47cOnN2mUG7uTCdGYwoDmOXNrFIbWpzGVBAcdK0FWAKwQCobDkaI9F/ipXgeoVxYuOBs
N4NRTkVFwdjRL7riIStC51GtQUGmO3QnaMRAn1jVKQsgcLa0RjTqyYMJUpf0XI/oeVddmkMskIcM
ynRPfZqagHq3hzbPvamyKTQ7qNl5SM5z7OwcqFianZ3//2OpkZTeBsWyMYHYrQu+xtqBRgEzK28V
2or9dh7XYVDet+oSgZd+rRnwoSFNfLKJbihxtsdaIG8B4ZAazjZaf16P/FCeBR2w1P5mbsDPbeyY
95C0/ZmM3fAdT6V6WQXjzW4X2g8HpANaVD4PoIpFEodBBU7w/g2qz6tRqZV0EfoxkT1lZ70R/UXD
P/miUaTlZY6OWRXZO7G5813X3wSa3r/lmr8ih4i72tLv2lcw7dj3oG4B22Q/vJmQfz/IIperSH2v
cMjwLLsmdU+9yI0Xk4ObUNnr1s8PruYVK1QwQc6VSxMZEtNozCVPBxxOmrbb+2NhPqLXpNUe0ezX
LCKpiXPptdZrEK71NItfe7RH3kktE6jQxShiQKBwW7WB3ISKnUSCVfSfQTiys1f0sdyC4pyXaIbM
zYMck3yVB7F5tGx3fMzi4YEg+l/Y0X82fP/CTlD8igd3fhsg1Zvi/O1AEcBpwnJBwzJPontA6bc0
okvBtGXPfPYgsh6H8hQy2XbOuhNNpmgBXaWhH+2mYVmXWzRZGisa0uJZAtI8Gla+pV1bLD46BnDK
amG37NgDg5AJqlLhwm8b7x5AAONuDHQcFxtH/5ZA43LZVAzcUmFTP2VmeBh6w/g2DGG2sfyE78jN
zt5YZGZvmuMEqD7IYEXmoB3f5lVN9IQvtJYb/72qSF1t2zp+fA+2zWgdCbe7F+GA9mmR/M9dYjc3
W/Z+9//g5zfdPshK8KpUJnso24stA/aYqf1LFPsR2PjGaENDZtfxg5leaBA79rcxLUPsHlA6twzv
TRZBtaVRGIFACtI83YnuPtliXvdbH89EsruFiz/Wr/zIphZutKbaMr2HLByV6dXCdPfJRgtDhvZV
dhK0K/EIFCkU/wJqPcwKQGQrEiFoxxAEvYp9LsE/KNh4mYnHrBX/dEITMMFatUu6CqoHAXhvmdr2
MAB1BeOIDUAMRiSoSaCh0uBZug2DVKw4FKSWMgHJ9ioOEnvf8fEs0s46VVmFr36QgBDtB5mSWp5N
8AOw5fuQJonfg0wWOD5pRJfadayTCqJ10AHZreqgzNG/bXAnOGgkQRkpFUvIJ2yLqo4Olmqo70im
km7pQi5BCqkJKKzoKJDA54PjV+t8XqKtBXpd0rpdJ1og1uA0SlfYWIOO1gSpzyUKJUBmetvuAgdT
a714Rd+2cUeTdOkrOzv4PHvJWIVN8bxKh1xtuv5iAVAOAVXpDY+JSvvSpY5f8KE7V1+Rwedm7J5E
66IMgnmmLkgduVuv5WI5x7ghGvGGQdSb2Taa/s/Wx0dIUX+WNrLOuVYqf2ympnsyentamuaz96Uj
B6XLzrDqFSXNTHDCIBOKZljKsLFwrB4sZ6mneIvk4CVatK9F7dy6dzKJ828Yds1uSrNFxhLaFQx4
GPUVn/lgsUNe4VoZnYwWCXJtIWR6Flad7gCfK/7G4QZNHKVsX+0YdUurbuSDmeGIgY2be9bQd7vT
/CY6lFFVguJZ8zai9YerxsJqlfe8ex5BV7awciP+i7fRNbGxh1w0w0m8v4ybJnJ6GejMN6+tKW4v
Mwb89jIN83wQoLfa0C1AYblvjCxa0v7Bjkv3QEPabEDw9H+GpcGiJW0YyLlQQ4rlQk+B5TSf60Dm
T8BH8OUA2P8+hlzOU5zp1jaUKXTu1CxyT/qd3fIrTk78aTJBtsZG+8x1Dh81Lvc0/BSOva2+8lLv
Bjlv06GGohE2nBP63kbb1cZsxhw4fpywTPQBQWBTggOtzk3zmUfMBUZbDcPWmoY5MsxHGSe3obQ0
MPoVfDjp7VNl8e6+kKkBlkMA/lgNRRLgAvQH8NAYD1bY/hrANnckk1sLkAI43pWB6jYHKtIAFYAN
DRiapUWAqsr42N1TtICkys628e9Jc+SlVjQ8CzBj9SJJDDpEnLxeIjeq7gNI7Y7rojbLnQ/dcM+v
kFIMzXZFQl6RzG5DEqSZZ3Ul1T0PaXZ2/tfYFipbgHZhJ6YeoqW9yf3MOs0g7AmdTeOQ+xI7pt5Z
ztN0R6GNiqfhn0VmDPbsTzYZ9HKldcD3zuGzy2z7s9A892lJekcg83Kmdz/71epLYB7+WYjCBy86
6oOM95CiaE5G1zRQjcKF7kph+cda35pibECbMHsYwlp3ld2gcUJ3oM2iIiqoZACNPjspY5pGCeD4
DqBzPJAgeLmt+Dki4IOwNqNad1DrRtginIrMthcCFAwXngIRkDC3PGeKxifCswEt1a+xkPzO9jWB
qnxqvZphom2s0qk25FUZbPgiCKCIZld5EgRIVr9xcLQ8JiX+37YmhpFVVWjpA6bI8LVqq0EUZm3q
+YOrOGEazzqz2JVvSKxpK9fJwTYv/OJkyaheJ3pfvipXrqhmlGuiXCE3q63sIrcWoKANtlUNKG3V
FNmbHmgPYeKEv7Q4XweRwX4wf8yWjUyt+0pLzK3eK1Uhn5l3FNSooAFBUXoL4m41vomqs+QPHfn+
lc1BL+T7lnn+6s6H3M+/z6YmYH047P/dCv8GvS5RaBMdUOBkapE0x9PeOBKEmsDbDP05u8YIwglW
TROyQ50bGJZw3WYC/N4OCFwWZWEUhwm/XWNRq4miK3mDNf/DomQSFagHR9MJF1bv1msexCDfMUOI
jcWG3Fi57UzPS9BZiqXLNTE9L8G4bG/RRpmtIvX0DYGButN0dqXR9EBGeBhWt/CWjbdw8hBefAvX
Ov4oQjfY8alHLQNNrCJyX05jI0zyfZ40FhiPa6OzUVipBygyvzeHTr2jLC3aFcoo2YeKIPnMhRS6
m23IqGRbM8j/svrvrmvgL0Hw3N/msY2NDI0Hv+3QTIT2cyKg5Z0X36fRX5+dicA2Cc3uYNvGT8ty
im0W4H+Uzb0OlH6oGwtg0KCYchhzIzVF+OAHm7Qd5wnKaLiFcwdSm4sWmTbop8oVN3xoY/rAtUQ9
vv1jzzMvKId6IJCq2Y8hLe8DIMKfQWPo7PggnQ2+5+03TYBOXDmkngH9PMfxTul7JNgRBzQ6ud6K
lA4HDuq8cQQ2611JkZQOa+Gx2U7yiLP/AAnKWTHRzEFUmVkiXNFiatKn3kFa8p8vQGtQ6PsLfPBN
E5wny6Ee1qRzQ4o3glfPohz746T8/j6c9HPyP7PTkGnF5Dxp56SxXMs0qFC37+sVtcfOAt4Z4KPp
inphddLtZrqtvmLh+cFItxRZ6+i5Rg+LvSxFVd3Hlhw3zEvcJX2TeqUB4cfYbldukBhnDSCIOw1g
QRzjJR5RKEzc1ZTEStFgdfbYM5kAuLbvYvrbyds8XA7KmYy0ABhmom3ZtNWy1wCO4lmJ5gUFgonj
MFvoJYvOhHqh4TxLzjRLzkjB3Zy/ijVS8PtNMJywNx6QZ9x6yGe9VZbnodUXuW2/Eu7VC1x7QQnf
Jk62UT7cPHrpQ3XLi//uHVGvo9FGx2ait48OCkQXB/sKGvXKhExWv2BBXx6akLePjTTsfZW3zoK1
TQDax9xY2xkrr66IusfGQ1n9i+WMRAvRp62WSkUBAQG1ctPY1cIy8l+arOtLo5XVCnDnGqkM7btG
ImHDAlA2+Tts9F/YSJkvVuThkd627l2Ob6E9bxtrV43xLTjxvX8GR1F1C8aW2bHxNeHr4SWS8Y5k
z0jsLCj7X7oDgGEUBs6jZerepjBTYxJL+xd/i1n3KbPbe6EnfIF0jfbLW2hj7P9C4kcsCt2znqzE
1NYcgrsnx/CzE0utYF13jvdU2wosLvrwV7AI5eD/yhPQ7Dp6Y4OXl+PPFBDTU6gfasVl0hBnibpU
73dkoyEUWciVLOTfW6VxAuosWjU9N3ZG6H83SnwqsYMPN83xSfUZPrMAjR77AnQQdwyPypWe4LOF
tMevDtuf3+aAnk5ItOWdNgX3Qw4C5KC6BQsDH70b45egAaEJWnmtPDsqW810J4a0R+4dOwvpbRua
fFvHS9AdqGZ1QCiuvMs2NPoQkOjuUagEeFtG/qYLbVf+SA0LKE7IZyZd8j2vNWTM1ahBVnyTVMig
0GRYleKC2QP97t79A93wTzSqlL/OlBa41WcLaeIDkBpyvBmYtR663uI7SF0bO+QE2/ssz6GO7bf1
z9ZcpH3r/pxds0xDfmiwjJ3t1M2mDoXYW+rUnIIGG3QcWrGhYZm0UIUxI+MIZLhxhHSiA9Qp/KwW
+A3hmOvJg2wdDmPbygLb6gfjvOAH4xcL+mkPvU3e7KVgKGF6if4Dco4L4vTLbADL82bsHjne3lYX
FcjCTC25zr4myACIP498bT8GCyJIbxZUXEtsYw3Rcf06leYCXeI4KwoAgyz8lmRnHnWID02+5PIe
MNXmEvcWwFm5c5qqmA5VgGOsSmTHH+iIlUhj5dq9/UDHMTWa55QnzZFna6YLiNZm50JB2m2mOMKi
tONns3qJ7RAod4WDp0m6o7mYv9JgnitVNM05zguZncqIF+WkV2w61oAam1cd8LjdZZ0HIrfEGKZh
b+B0idboreunHnjIIvHqd+5DN9TY1brILDG/eaudJFyBcCI+e5HBT3k4NGuIuk+uTFViyNWFjJhN
YrWBXyID5WXVKcfsgg8sXht4MJ/sjoXGhm491Efqxaf5om6rU1SH/l726R3TXXvFuiK588pAHnge
Y3djF9UDcmBIhbqd/2MAqSV+DeGv0Etey8atXr8KcpHIn4JQy5RnwWW8YDrjVzs+5l3eXGiQGxVO
7GLI12DIr1dkCwczv9IEXAvR31zxTQpRyqbZAAKcLF0NBJDTF74J0t8VmnCNacdA4nxkS/zGWDtV
Ud3PNslzUIeW/jMRVxaRXE3ElRxPG1/XuqcQ561NoJfy0LU9v+B/HkVzEdd/cfjSH3mVo04LfFXx
WEpmultdRtll9Iv45LHs0IKp5lKri2uI4CL0KlvHRoysvp6bHupsMOoRfzTd2DjkfXjze48nh9mO
JiywSzoc9IyQRjy1TLt6QI7tErtLrxYaXZZ4GLPvkEQ60lcHoG+HOB+T71HmQT7EG/KrZofmjoLQ
EZte8w7ZqBD7kO+2+lWo7w4VVLFzWab2L3fU0PA8RD9jH6yvTOj2UxZGPfhig+LM9Lw+FIKN26B3
2X1oMWOJ01H7LZfZFXAV5/d7OApat/AwzPt1po/FuR6EvZZJfiykqB80tykBEBG4pHr9QDajbK9V
myXnaaR78dkpxiuN/jPIkazaC1vu9Hd9TZuj228S3izHbBLUnGyzBmevGVAga/14BZSBxI4Z1Sf6
Y3HbAZWSL2ytzCR4OFXpqsyhE2oqn2mrSTFahNLMNK7VPPnf9CPVmjS2SmBN/dR30LDE7RM09+yT
UBe6g1CPu2rbHCeUd9vs5yWefTI0A90HccNfWAe0OtkodvabY4UPOMXQNKvZ9MlNrwpQKkA87fa6
tN7s8+n90URgFS+m77vbphPQutTH3q5/MAgVbGfejDqItuBCifaW0tua7fPwAxHLxK9BUy3iahX3
wUbRA0MjKTKp5s7oK7HOuBFA/AKlP/rFWcoGxcFgNf/Tk232o+PEJxvFzusJaMdf0KuqaFF7fwyR
0fTcAc2Buvs3dHLxnBDOz8oZUHHCzWR5nwqKn/jSnnwyuvGKL3y43zovLoq7Cw052l7j5j0TSfOk
QSADEA8QNhtVhFYmMSxSNWxyVLCQfnTXNBsXaP2ILeaD5h+zag239o371Gob4KmhvKvMmR/f1qib
onh1xVCuqggSHnVZbsoi6N80TfzQ/by5OnpQPDSivZK5Kvtmq3lpuTEV6XFX5T9EGjRX4ffFw1jU
VzLPXhxVEfIqo6G5SuXVw4vMs1cbdfXBAm3cSpTOHrVa70WDtMwWlB/W1gDx4guP2z2ddo2saJbc
1PI7G4mWO/Su1kuaeI90x8bZ1nVlbfGDf4iU+6wZnj5AFxXAlIY4pIBguS4Eah7AoeqyhtYOVCmG
u8Hx12DAdI/kN8earEz2qVm+kukTmnJeboJD0jR6FRy00frpojKAz4pN5rzoQy32mePnAAk1zksF
uuB1npts26thLg2kQ1GaBukenAdTfus8s7rQZDdiW5WE/pNsY/NBpM6WnEwRo0cEhGvTC6CDWOy5
egGazbLQgzRCwCbn2nDKZQGp9QMtqV7A97thXUG1GvVPRZKCfhuOsjE6EeZ+gqmbkmaMLh7XYI5J
9G3W2HxJ4ykrXqBqOY0/ENnMywHEDt6h6HuW4RvHLfPmVAJ18mCPAkk7lILJbjkAJHPfNL6ym5r8
0m7/sVOp2azxNTivz1j55pkOsjw+dDcNtf67/6fXpfX/6W9y9HK/vx9U1PVVH1spGq3TzofGoJOV
uxSV721gsvAVqJkNFfUN6NUBvWO058TvGQRogA4mnIAp9LMdJQE2HP8R6UBe82xc6MTlxe3YLGSU
8n1qDwc6nPlVDMFkI7MgvkczVqEfKmySTmaaZD9rbMzxoM2+m6MlQAVuyLvRTpNjF2n5Bu1m+nPI
4x+000lbObm2li9WdVbKO5B530NraLgrvfuEo0zlKkgjD2W84UOtrSb8Ik6osV/fJns+Zotp+1Nr
Zte1gJPr6BxFXgm9ueIJ/L76tfLzF0obs1DoO12OwCap5LIRec0yqgR6EdTwv4K8/DHmPoTLFWQM
3bTVBc8mXADVWGddjAYJGs6z7xO2gpZRBF1MC91Hcc0hHlIlfNNYRbnzgF+A6nkDVBNbo/qb/CzQ
Y7Asu0HgC8V3dqidJzvpAprzD1eDV+nkWvfBxRFJcikSrTpAiokjU+9XD3Spa+YuHaR9t7MNqixL
bN2SK5k+RaHjo37AcRN7OhXFm2hTTeVdlO77RTco1S/HS+984D5fjQ6IQfTVoJBYn30BTjkagrqj
2WRFG2xo+CkIVSEHaakPQZrv78c4CQ5jF6GN3a7tdTzkGRiI0at2nm5Nw3cXCbBTazJ6iZkfWlk+
x6VmH4QLtoPKqrWHpohRTbAz4++4rhdEytWz+K96rK2XsYjidQllA6g7CufgBKBZKCxHe8DO40NQ
wjwBqGYpJkAzpEz9nSeS34RN5ui5x46p0DyyTZBkQieTH5j5fk+2zA3SjYYUzNKJNNQMY4BuqfRK
FdnEO4kc1TKqzLpRWe7Bx68vaI68dOjgLS30730ICgG2MlG0G3IQ89+QNTww8A80HAY0Bz2wzDQf
GyfagLSieM1FU5/6GjVeGnIWBBuRZ3yaLdyML/NWosLHm+I1srA9U2sgWWw+Goa2pqDEteqTnwN2
3XX4fQPEFS1QAuoWdlHwva857VMs7Key6+MfidYYizZwxBWoxOqUDNr/cXZlW3LiyvaLWAsQ42vO
Y1XWZLv6heV2dyNGMQv4+rsVpJN0dfncc+8LSwpFhCi7ClAMe5dTmVJUczRdNfK94SV+LzJ+tSw6
57W2Ua40W9qI2h5QF+ov/PBHXpjASlcQgojEJaeEAqU0TNFnOQlpGbql0DjqriGeDUjVi9xx10sN
p4emSZ71wAUpG0PTOEChlvqIaLZm8uTZ6IPv1NzZeMAN+URuohR/OSh9YBIZy8QadeQGHPaAPDmI
qfqofG+BlLYC4koG0hM//BriX57kaaHVACDFO7Ee9eI9N4NnL226ZzKXwu0WJJ/NQ1ZyMscT3Doa
Rlouy9qsEc728QmoqulYU9fnGDjTC0pSG2pKq5TCplVHKdPqf7Ytwfp6SEDQstJQ/P2qBzoquuqh
+zuzFoMhgr9x+EdopBHZW+z01jpm+LWyc8s9NnWVbALHbe6MNHcycriVLJy0agDDh99Wwjv2pYP4
WVY7yxklOS/Qb9BKtzkQ8PJo5xHAgUzFT49HGGGPDjzHd2d+b8VAf7BIM3msRVghRx77j3Qx+rBH
0UCwHZP2KiK5Jbp27UswrH5YQDHRlyDy88MsJx9cRxbPdA0XdZ5wHvv40nbK8FIPerClxLKB8OWq
VFNKOzuonVrRKiWlaTXl3nV1VMr/2ZaUGdfNt9kVeSbb2RWton062PoAyTxnjXj9iJxhpc+pJtzD
DL1Bo3u1aFQsEHJEWK9PWLmQ7VPt9lcTQJsYCGCGYh8U3naK9qmQX6E7Ic6Ocb2aZRQQ9D3885S6
5uxowTNK0E6rSGGgbYtKJteIIYUXy8HeS1SpzS5oNPseqILnM7+kaCgv/x+/84a/9U0LQCL9P98z
jjVy46UOsnj96F70sirPunp2p32rITMq3Atj1Qq0wPUDaZDIqkBqFkUhmEOdwMW5B2qojzRWo1SH
SOXJUpem1asdj1ChRyrzFt2Y7gzdAR87OWgRpTRicd2C1BD6u24x3QqgVq7uyYJ0HAt9EOR+oNs1
f979fAc0Uj8BU+4ntSJL0P6RAllgvqvJfWaJ9XRbdOcAc0Xlm5kDKZX+YTQ/Qjk9fuBEZP0GVQlI
NVg9P4GNuY5XqRGgtxEZiGWCpteTr1a6Ik31Pc3pgo5tYMcMK/SoooKSVKqo15szrUZZPCzR6B9M
HkRXmM3Z74E7E2lGuCDmZzRNhysrSKwl+gP7Uz6gjXZBdNA1kUfTMEsl3lSmBz6eJG8nQ1KnVfJD
I5LJyjwN6GHZkYgud65ImfRqrQeHCpr+liS7c3035KD3oJ0nsmryNmp1pGj5wIHQIFbtd1aFGiBb
1vFSE0MH9L4cWHpyCMSmy4ofGpAejlYcFMHyPwyJfJ1s6j77QTOHqNqF2dv7KnFQrmJfOSKIWgJI
CuOZPZB0op+YFfQxHDbN6LcLUp0XJkWrMKpFX/TWhlbuiCauTmdiiYl/guZ5YPebiCPSFAwu+JFU
UycqWVHXH0dyi49U8TAfGV3XAMFB1tVoc0CiMiwLuaVVC50cG3uoh0Vexy+d0IZjH+YH+iz3UEFi
L6JOjMdIpmCZaLqHOBj+GlwJ5F8iSwapDYLYcY3izFDG4yo3gVk+zXWQcR7QMHjuWdiskmZAFF26
yE2pUadkHFn/aUSy3+oBduEgXV+um6iSz73htAstzOK/eCdXWcj0P4TD5Spy0+aMg7OOlmVEnrSB
9e9am25FYcR/taAhXiAs3rwMgALeCqMZUNCndc9JHIDMWqkgD/Spt6py/ZUeJN3Cyrv+YWytA5XD
SJl+6Vs5fmFCY2srAV124qT4hNbxJDGAQvIOrJpJNXXySTWvvWFV2K1e/onCnugw5ma+sJ2iv1Si
ira+qOqFboOOgY7IbW1fV3EgEQ/MtjWQbOBsTguRGcjLqBZmC/QnAXa8H6U6wlwt6BQ+b+Rlw9Wi
FI9gCY4nJHoqdCiRat4UQ8GXBP0IeBm9dApAnutAgywKtumBxXEs685yV6SbGkChosoI28avQFBo
Ec7ituXKnf2PJ0S3VMexMz6R8i3r/H6rF2P+hx4tjMTt/8Bvq7HsdFAqf/EG5BJHR1ZLv47WqI1L
LuDpfBbWUJwdO023WsDi1cAEap3zAQyCOsAXb6rc0vmLabFkm3Tes6Mbr26bI9BSiQS013iXNxVD
T9Dda52GH+dkVOLbbYHHtam4tWE6vfNp3tpati+1SGovgGPxs21i9eIk+1yhzXd5fAKW2LhuFdCQ
B/jORYXsxokrRCGkCBatE7tvZe6LR0PU/5AWLxNzy+vBmowMMwkWjj/cGTVNKJ+9MRKHsAPZtrQr
/5iCpt1AHOro4XP2yG4jkrlASgC0L0djI2rRdtOUFHVNu5rQlGtmtAk8/rdNFpPiNJaoFC0W8Wge
DNElO9ohqzWUqsbxCUAOfKGlxYgROvILHiWrmmXxjqaoUSm2JndN4AlhFdyPILrpwbBJUy1Lz4BW
K08J2LFJMonRHgGq1/TZrl3jlTawem2YNsjVBobAWZ90dR8d1MVoXDcIeNcfS7VB4uT81QByp6o8
J+Q4QKvIU2OY1gr/GSji/XWBVEg2IczRvEThlV4CmXaGmbsDoZs9gHXn6nVWvHNDiom04rXbDO9B
V5lIrIQVXlxZ9LUeYsA846BFcs1n5Syng1au9x/1Z3kj/SeUEsaHjyUwqeWBbCuOTibVytDyTBrm
gO9j2JAOWO1OUz0N6Uwrs3qNdpidYcUTp9iHkhxSI1ng6TZib6hkjpI1Zd5sE3gAcVAiHjPyZJdE
/XMCZoO1j6+eJy3GUXeKhgVToo7UpWkWyBE78S6unXoRAhGe3ihjYP+hxw0AET6+ZYLOm1bwPQcS
dzPIssX1sSOGUh5zJCDBL9pYAMNDR41lfqkSMT6E3P1TJq37UI5OhGIMtNF4nNVbwDeGG9IkQ10Z
FldDV8gKITLmHK8Jh7JKfxgIAE7o+VMUll6i+FXHh51amYTTtVLSUUnv3sN8cDaaSOUEOY4y9ath
2Wl8nbem2IPjUluCLaz86g7gVQwjMf5l98DpcXwHoFQmqnKZmfxocrNYaMziX0Bv0a6CwNQefRd1
nANodw8A9cdt1zHyRi3orTWRRU+N5QRL05L3jiVDjvDmuGNp+qNSjj1EqsDBNsiNJtPgzDsxLDsV
kWitYodO0PJrzcp+i+eztpUt779obXzUVesVoOaKpeEjYGmaXXAOMPrMMmVIv/kM1ZKdU6FPqUZ1
DXp/nqm4D0zAgLFrhdiSjC5W1i1NkaYXmoEpszq4rPvcqo6a/lGPewDoJEZ+ZrYBWAfAJq7w8PCO
rroUms1bUDlo7rFLUJS98p3CRIcBXk2uIasFrdClKTwzP9NwdoR+kch4CuPme5fZ7xIoC9pu6PJy
K1KklXF+AdfnqI/Z8cPSNLUCcJyxyjL3GZBIj8Cq+qs2I3QZ164HYlVfdAdqQb6t0sxD4myFpsIW
PwZaT00gd5501zJPnoueDDzKg68lwFLoj9FNywvq84HzgyzAuq9cVLYr1Qb9ZWuwRIoXp+CX2EYD
NGE42QzReK6mVILG1NTUDbEnlKYkRI5g0PxuGUeo60+lDqIVkPS+IQDWngKboe1eAfMVttOeaLWr
TfZm+7I8xDyyz1qHb4kWJcOr1A1QeGkKQKfSEF9qKMAoHryysMBEPaKoH1mhq/I0Jz1htD64UBy5
cJwABz4QCnvntqgBaREO/iaP8b7WpGrWopVJydGCXefl/aFpTe9MC3SxO3SdeknNNoWP7+JRD6Md
CJrzx/niWmWNPxYXv6S/LoiO+6uw4zn+F35aCKfMH7W8sDdtKAFc8+sC8vx879nOnyQ3XMRMFjFD
zrUETg3JSmVPTmSRmg/N/aYkJq2iTtaeTPXTLCK5a2uvJf459h/kTYf4m6U53Xbak3bR6oots1gC
nEVtisYWD32wHa/WOtpEluRwvpgxEhKAswW8/u1nopEIbWMvfevLB/loiuZU+D6CpOrHnO8IBUs+
Ty+pF1db4HizQ68uNKILsqbskAGJ5/eyDyo0JVsym6efuf9M9ts7cDu0w+IVv519zndmdb6x7j1k
5MUozYtmu+al43iyGha+y0jGHcg0PUMJ2YhC4sEz6rPh9v7aMuN1ozXFto+SeMWQSloDYip7LVM/
OuGXGfycahqjtvAVoOWuNJ0XmoxNVyyAuCmPNPUNV1tHqTGCLx6q9pDFp6oEWXHQKZYjmCaivJqa
Or7lZlMTZK+TKW2Fx9VnO5M53dqHncFVFeKXvBgR7gKDEpnf7WwjA/DJTZMu7Wyon3nemUxp9efP
/OHGGyB8HJz+wS/xBtsKVoBHpeLaAlhfydkCXM+ZRr3NUVJdjz1aMqSTboqO9xJMxwaupND4BTCD
gFBvx453mNQnpTji5r7p4kOKR2V3IO15n0mThJO3eQ+Zg94X7U1wzPpEAK04ehE56mr8NDYOnaqg
ZQ7g8N1y8BchVdAGfrcCVwW7tLbbvgiAKaxLU+cbmoI+EeS0I6iISbdUrvTa0SdXCf4K92hv8kH+
pncvIa+bx1yGex7CJToUE+NCW8oMDyBdB40DOqy/Z8wuz0zXgdFGw1IHOyPn+rGwuxJkpljttSbu
VlHth8skBgb/nbYVD2x7c0Pa6Oup+8VsfXM4IOHXIUYVV2eHe+epL6MQZncag+iFTq2gLAMeMkPg
3mvS/uUmdwo3+Uz+Qb8XCrPSR/prUambVdTiM8Q7WH3laUg2+Q1Ofl6bVX9qfcSRnzVwvuhPaQDI
QMDSz2KaNqWsNmOSpkCqLoYjkfyglVSUCzCQ/NBBs7GZaYEA2xvj4DFky1lGo9/zB9Gy6XY/uOei
ynTmGUpRpIvehwKgZkfHD9B85ADZK6+bJ4qL2znfczvEzG7YW9EE0xoFyW9rFH3/tx15IU1lNyKr
tWJl1eC7pWkXsomDv5i1b1VBoWGWfNEIob8hbtivIzkCHA4fHMewd6sNati1F1TCIFgIhtrnvOcm
4gB3lqEh0hewW3aLxkRBV21Uh27mI52GfdgmAHBGnHOa1w5fGRyouBNjjrD5u+U53inp3mOFijoM
XB56ZsFITQsgVi0dmcgTAEujr7n/LhUoqujSFW+ZwlQU3wNzxHFysMCgYLh8TcWhoeegEFpYxoYK
R7sJYVnVkAKDBEQzoab6+doCyMGVu6PC/zTXHvGhnRzmLgGSuzVvtwCVqhdTMwEJSedmEYDWkS0c
hbDGdaAunCNVUOWw/KjHYJJfFCzNjzR3rDY/0uUzGS20DgC5S8A1L2flgdxMzmY/Y5jAOctEcN2C
DKb5tAaARtdIgJmktp2czE5pZN1uaF4g2bTZR+eAUPaWpgG2TlKnH4JG97vOd1gjXn3oB8Ndo6AD
WARy7bSZ/+6iP3tbo6Jxq3nB8AfO0il6s95tJc4lj7Y/tQHe57+HjmCIAgmIGVAAABA7biKGTEJZ
F84a3FnDH33dr/IcR5gYoC77MY2vcgv08brrFpP8E330rAHNllvBwnCcftNpvXjnXrukc0+L2n48
xfT+5PdBdAEaGlug0Tv6M8+MF+m25qsLfvg9WSKvOlmSgg00mFWWVP1J2kF1Em3/GojwMlOwmkj5
rVnrFmvK+9FCaCP9MdjoL1GpwBoNDmewIl0JU8mgQ/PhWqK4mBQEUPEcs0WwOPf1E9pwX9qxitB8
nBknEnkmRwdihL9xn9coZ9GGEZHUn8pFMkY75FF1wL8B4mhaJeNZL3TTyalDKpPXDyZKJxNIeHQZ
/n0I0ysfHX3XMvllwgWTQhMHxxaHGQPsAy6YnzXDotXcZjOr0IhAwAZlP4L6lJz7CQhQLQfs2RPZ
HUh9yvQuLj5JFbIraoDVEgkm5qoJu3VDYhrPx3jDCguUXQXtslrP63cRgau3e4napN2MgCh+SIhp
jEL01brLcJLJcQwHrMZSeCgqslSRwqCj5cCR5ZMdDu5rleVLEqO0rDy3Jv4LuKpO0HJ/2IILRF/T
KvnIbj50+HAHwAAYfWOu2iadHJFl23Cx74ZiXFgyAxbtmHyjdMiU5aCEB80pheJIA6n80uPru2VW
ga4HWNCwRiX6NzLR9wJvgyONIy/2EKJQKRjyNDhlgEo6AVBPLTn6KfcvnDk+Eika3ztDdgw8w7sY
qnVZKdDMVG+0m7qpssAWNEMfmre12U6tpXp5t0bbkB3gVD7bgfZTdrOXX/e72YWouGLxiDhKpa1d
D8wcOiFKeswFDp876vtp7hjfo9a1L8RfyRrdOHI/e5+ZK39vTxaV71cPceaAwZHxl6CoOBqzQNRj
M/9MIvwimbtUa1KwFGGRLlovHwT4K85joYUvknXmLgCo2aSB//iXwkLX380P2QxKy1Na5NZ1k7fr
91Wf6XJV23h611YeHBxF5m55aKQsra8BGOOAsCZQuMjZ8I20uBv4h2Zwe7yCd5gAGKGz7I20Ea9S
cQHG0ASfIG5MWP80YwVfVCqE4IZdRGuzprKjNRSUvBmo8tt70gvPdHHLjCOcMBZLffDAhTLabbiN
2RCeaUXYrFh2mr6udd9BkyoqWuODGJD8IaT4EGiwpfO3z1vQwsWd+dqginwT+x5HuDDLT8A/8NZe
lPqvmgE4SLIBpNDNxtNd8zX92yssseAhN5CaDfGspGFSMf00jYwSyKGZLdcZQGmuq0o2q/hhmG76
0nGBv9WGFhjY87Rc2/pwnKC2Wj9aaJpjHwmFqwqLDCjnYAGlVTn0KMQHIPnYm+lTHyeT2L4ZkZbJ
5dWoRHxrMdapPOR2XT0hDtSA+xgNt2hCq55qdfHQ1LkE9OHnMhN9FpfCRn0HINfMAG9BigWarv4Y
sLB7Mypv3DmOFWzs0W6+eWG2JgVZtsg1NxlOSMrSUpb0yuOA4gfYRPvm9fq4c5kWbGKcPlaJ1+lr
ii9PUWxwJjbLEKWR+HbT8mQ1xa2nNa3oUtS3cQWF0IJb7VQ4XbME4lC6oh5SYSgATK0L3XIzOk8A
IdTOhPBNIwICV9Wn+FAND/kNdHxWs4BJvmpFnq5IlxZmPUvK4tDm1uEOdXx2PJrDo26KYU8i1IW2
Ww9J/AMwdP1F5TrNVoy6NXEcMZ/3AB9GETAhi3FUQvjBMDzZVdC/Iue3JDHqs2P83gP1hlDKQFR1
9THBkTXAhiMftApGjMlHEMTVErSy1R5ElEtawxEtPldStWcSaZJyZDStNWGjzTdDuGZm3T60bT48
JV450M2QmG4mCdESSD7mH4izyn01Shxc+QhoCjtg9qr2QAYu/fIyElltGoPSTE1jjfsPMsTHXlg/
UscxLbmlsy36fKEVLkJ6QaQfo7jNd9RhMMmm69R9QGKmGhjqVuL3o6/yiQb2cyVSR2/gAv0z9g5N
8BnACfBwq3yAXsQdklqyD4MvvviLnmbN4NcHT2+ylSgaa49ai2FVOsglIdU9q5IH5EOuqmRJWuSw
s5sApCh3DkWPJmp6eM5aP7elR61380XTf2ulTgdegwaPuZnPqAS32dqz2AgYU/AYTcxErjALECw1
d3qVKGy2qLh4TwD/vp8dkFle4WmtMPnI04fFTqB51mXtum+BJ2xzy9yVZQuQWeBFVLljLh09U5iz
PylpJiAJ1bFXD8Z1FR2rVyKbWY9su5CjmFkpzwux5QBmzWX+yckyuY3QkzTxNudICz0kRvlseC0C
Xq4fr3Mjz56IwXms0ILWlcWA1wYonDmw6j8zpUW8TYqHwmpfRvGdsvphK1sFsB6/sGocEXFCBWoF
FuZLBrxH1JDL+AdUCeRiVo1QOTyp6lEsL2ldl0s8feIf/b+8flAlr6SaOH9MZQVDu9EQbvfLWi6M
QVa7LtP6S6MugL5st45hoNevRJMYcBd87xE1Si3wtS7zRTiASiBTkpF9JUEbTKaznm9Ej6hVMvZs
6NCynDtsEeLbXa6kqi5Oc6BToFDkukLTNGq7Y2PWa8KKBFB/s8z6hu3ohcNaqe1rN7YXNKVLbZ4y
5pcoRyn8JUk+M9JyVDRHKIXQagT4C8OxAP8BjGY7jcclSiZAeJSYBchkZ+noAoQ5J/jmMjVxUrdB
yMeU/p0QUEziofeZuRrR4ukZxpLICkdUHFyJD8Ok/jIC2XmfjjWQ0Wk56it25HG9mWYxGBFHRXRI
ZqWFl5uQztXV7I9U4rad3M1yGnWu+Q9iFd3WQt2fetfQi4hGml4F4wJweGIxel06LaOfz9URlAMm
eR4aKH++2ZhEcoHq1foc9tvZzZ0vhiRWzII/yd3kCWC3P7SKuTvEFwWwx3GYk41b440MFGq60IKn
OcA7UjjVnujY3vPqr/OiL6N4NyI9y9dRHP1ts0cLLAz7CWVdRl8cZL0vhMiOaof+mIr6jxmy3bNG
b51nlonIj0JpR8FOvbB18V/Yp+CSEiK2j7xw+aOI9GIhXWlvQe3aBistyMq1EWf20jIkf+wzF9W5
LlpzD0WdPZOM7GhElwSvFV06/XnSBfZJgzZJ4axn1x8s5j0mE3IjhsjYxaiHPlbt8KaP7lMZ6uEJ
VdXVU4C/XRJPs3+LbL0DQOaQgyQUiUAja9cAadTw9QS0UODdXadUoxyAY2dapSmt8tALNjT9rS2V
O+ODrlkPeTVsosbI3jQJCMowdrMvNMqj9l+jSK2GLs5c4FRys7b+YVY4fgD9x/URSwcNj/csRcC2
ZWZn+6Jm5gWVT/kyAaTgD0ObgIJItXZG75mNqYUPV4RZ/q06AQW1LTDJbO3qlVSjMWKT1583UKFr
o+nT+EtdF0D+BLn0g5nG4mS2vQNamUh8b1ETVEtgD88asWnnp38Y6FFbd5vVBjvRUc9OuUAzRmef
6FRI08oDm+48pdVZWUexx/9i66MTGOToRPmocTzJqWIK37d5HbLzVDCVxBKoST4DrZUsY2/r8LdC
rU66XY/Sk9ZEH56/cFZEE86tEZhwRCBOQ7o4GUs3+Vhli1lHKMTEKWI6K9ZOWK6HCpxddtQOR9up
vuEJyDaAQkDAGm1ww1HeLjwowGk/z8lk0iShsg4ND9ZkQi4mnZuLVgN1jV+37JDK4r0tdZTs4l/u
CbxMzxSd7ew62xpWNG6QKwCjFc/f+ahdtazafo4VsxVp6ZE3AAAQId1Iq96l8mX/4gsQ5NmWtCjC
q3bU4jxbD05VrK5xbw2kbUAZpJi4nV9ntBZ24ZbWKCZ+m/3GDi2b2hRnv2l+YhfgGEo+yUtVOxuw
h5YHqmZxeYTGf6tKPHDwoV5yQPN3BASnw1TdMkjwMSMzYW0Qg6sW1DIb4Rd20yLsv6SmWOqCJRmr
R8gMBx3O83zqeKZ5rWzu5rnj4cN/tIBnWAsEVep8OOQtThVDXLCvFbpbVm6EjhViAdJd7RLkfffk
oBIRmUe5QxEY+zobkZbQ+3FVamG+d91InLpu/McAngksDcAFuP6b7yTDYRYBQnzcJbFfLEg2pFo2
6eqD+8bBaTrpAkVhy42wf6m0ZZVU5Ts635r9UPUxQmx+8Z407E8v8bXLoJvJpR/HaFEotVFaBj6n
q+jAi9D+VgIy6Gad6tXVGqGlyRon3QO6gSpEcIz8HX8dsijfdb019/moihEGt3j33OFvvfPHS+s1
8uLK/h9XaYVR464kH+391RYvyfJ9ULaBhsZmsu104+9aE/UKfwsA/825DRIe5Ktsdc5wq6JYcbMU
h1IFT3SZLYwIDVikNjh2uPStZPxm5UmxShP2rRNZuwuBOrArZAMgCDXygvg6QkHuv2T/d73ZC2DR
6/2IilDwUo8rptqLIyFsFKgyfG34vqfeIMtMNRRrbs324PG+qvEuuarF2gCgkm7MTkOTIjKJXx+9
5u6hc2JjSdNQ16zV0KE0g6aNFr+gYT95cpuIvVRG9nujsjHeUNMfryiknQ+j/6QNqxbEZAh01WWz
y9FWCWpjBMRJY0gCfAukjO9pamaa/6Q3V4O+C03QIZmrVBmRwgcjirMXapfZKB4aNB7CYNrVrQC6
5GSIX5KyzY1hU9kdvt67v6hPky5xmDkAZhvEhugk+ibTn6CAtzNCe6qbs+zCqwJNkQAjhQ8eKqcS
G0vp//TwQYG2INlPhc+2SD3duEh0ErEmTZ+8MQRvape/0EWrB3epZQxVZEYuXjSgsj2g7f1h1jAa
VPkFTezsSQaCe3CVOuAvMhjwWZaDwb4LdI+eaNVBsHtvoXvubgvUIu2bpg8RmHbzF6s0om1kR2IF
kpfrTZjdqxGY0TO5KIBNsjYa016Twif37I0AAdHs1NiSgYlyrvmeaRO654K79sd7plWy+uS++yEO
l57o65NuDfpKiHTCtknQj3m5zSI1q4x4WkurdlojpBtau2kKrf4z0UAJRCjCrs/0vUwBKjXDDoc5
/wYYL//soGbvMlZA/lMBb0/NUAM8zYoRjyQ1ow8U0qwQHJ1nNzvS/HXt33YURO9LHHD/bTevKbux
a9mLFv5oKWsbqo+TXH148KZDydYYHO4WJrhmQnK+LaeoWFwxgs0tbDDVTIDEgfpKty3jcMUndgP+
ENYmUs8KaFg0Gd+1Sdtc5zxk7rIE3fN6Wr9Zmz2an6bLTw+Tw4zh/afxkSE3pxJXeuYhC9gkh2lq
ujGatn2VpYpLf22PSXIIVOYrR03H8hpENvQEN6RI10q9yi4m39BkvvgpqO1H5J3SJkKIs8jR8tb6
Pmpfiy4E0hRP8Uwco2RyYhBX2xjOnkgyuRuSyRPNwjxzUBspX6RjW8ew6VbeEILjoap1/tCoS5uW
/CFl/THHB/9h5K4jtyAGTpdV6vZrUrFDAyY09JLU2PAWH/I0xamqNdC5hLMVKHnAef/T67Rwc0ub
tCP+Z2hEtqAuSpdZYvTroBzHYwIGnDZsy+OI2sTpUqvpb2XCL0DmSdo9vlE9qw/2NCMzGpHtnd7s
64POPDUAPLrMMyTSGlvTUY3ci7Xf+Ijhgo0G/Ng5oEoXNExGLk4+5zYQ7rw152Fm70mW4cMmXZF5
ZjOxjpQiuNYgvBveLMnGqAE9zxsccVGGlA34yveMcx/XbymeHDuaFWFunmmU0ygAKVqn7W3BUGEw
iZQRqbWmqQMqNfxnWgU/ojWgLwDLaGNwUdgj5WoSTgq/227SYRYIiyO2n26Na0mwHSL3S9zH0bGU
dYSSMozoAhYi/lFGKqUoBDImSpHftGMn3FkeB1vcJ64+6ioVI3N/eplNaE+azrJ5SiOjxZsF8LDP
MkftTaoKf4Qqz6ERyqUTOQnxNGIbLY2uOrRMl2TI+Z2JmaRXvTvjWXGyqwNz8kXGrSfB6fyZznxP
H3Yh5WIEQhRIg1CUx6IfGqjYd6ZhxI92ESaPNAI1G/5LzaxYzwuuWvXtLNj4g8kW8wKNulSmx6or
j6Q2e6LFSMRohQD3LMlJg+RuhCe3jSplms0X/OFet591aZW2r0vEBGdlUqmjyt9KNAgmDc6M+OuK
vhW9m23qaqy2XljF31hafwcnYHpBvYH7goZokA1AKwhyZ98mvF6Fbhd9s7SxXxp6Vxxp1fbwd2DL
8Ivnt9XDb30HrP0eOTK9GGnsvojIn7bMB83eA1wFJd6i+lMfMvMp1eVfGmvtp9IcUBwRIFkvMPwD
tD+TvFZyr3PaZawnI4JVzV9B6dhPoyPu9ZWfWU765OdXec5zUFBG1aooweLBAtG9cs1qDnbp2ous
NbpX0wLqhg8IJlokUTCwjVVrPsA7uXyNzBaIF2YD5DGlP6TCXushC9a0muHL/s5bH3T6JQK6FOm2
Lh+eJ0IjD0lGZ+tn5jepiEtGPT8AIGkFlKnwqa4ke0L94QuRYwkETbaW7+CgqTRRCf1t1vJtd3dt
dUr75pElHFBzugtiI2cEInmMdp2zOQQASbN61NagmZYOqkMBVHwgjx1Fhby36cp3qlDTMu/Nyr3w
kWbAfrjOVHYfVEfTjE7OtzU6Y6tZ2STBMs7wYTpHKwGIkh+Kqn6Z4pGh4WQ0JQ1BSBT4t8kOQL59
iVU8kxYosklyZTp7+1VuNP/IBoR/mhWmwKVFgJRCpRXQNmgPaSANB9S4e/c9EfDdXE8qN4u7u/pV
NsdgzQwt9I4lN+qOZ3GCT+Fe01x3OaCDNGx856Ib+lrPjfC1Gzh/RdPnt7Ed8jOJSvTyrtOwijY0
FZEmTmkIZIrZAAhHC6kBKYZEoH3Olk7bowtAuaxC2e0c1wDDlXL+635g4OWv+i/7VdJo10BC4IBC
afhrNRj3+5lxk19GO1iNIXBqEgn0S+ofoos+dyl9nCPsra1YgZDFndLciNSDNQJoGDEAOZOLlE73
QHemcZutrGH0pp/dj834OLZjDQ5J3Nr0D4AKPttoX2iilxFYy5uoPNC0LlU7i4ODCP3oKAboHiM9
OFRcxjVSsMmF+4l8IN0PWzmxdt1q2kX9O3XXrejWSpsfM3xeL6ohLSZQBkPBMBC0Qp83S/ADuOcJ
VQF0pzGiRFY44StcoRbwbFrKqL4aT0KzrZdeBTpLAmKgS97kyWQMZl2AUJeRDbCH/9I4qbR4n7lg
qJsd0shJgMo47x5xJzml+NrMrLh/6FNniTCGc2ECJS90Cf3gqLsxynG5zNGxOkQggY3x/JA0D1Vz
O/NzHfnoTGiL3go7YM7L50mdnFXGW20W5iP5M5Rn5KVQmWak5n7eSDSevqqrQaxnmZ1a9i4wTPTR
3u6qDVr50OOPyAvBGTLLI9yogWTZaRbNNzvdHCKU+JuU+KCkLcgBsJDvb5gWqu5LYPgOkuX7OYo6
hU5V9HWWfYiagkDA2I+ZBuCfX9TI4EOQlmQf9GgKcCDkiXz2gwjP6EJUao6XXrnTOPedajHPS08b
tj3rn0nPGJhdLT7qOLIzV64E0KGNaoF0y+J8OYZef/TaeAS+laWhltxG9gU96bp+SAzkZCIuvpfo
s/QebtplHVT9Ivsfrs6rqXWs69a/SFXK4VbJCQfYwAZuVsEOytJSDr/+PKarvu7zVnW7sDHgbUta
c805xjN00Z777y///UEuXohOYFGG//htv62236bb/9z/50vjTt5wrJXJ/SIEo5q7P/c/1tz/tepO
q9mFqmeYaIBGbazScMyLs4bzyyJjIElOzCMU1tlROX7f/c930CiJ2v/+fn1/0n/uo6tXIDrff+r7
+0Y/LYdN2v956H+f8s/972f/51ulxcoWJO5Y7yqtfvleohbbOjaZO52278Xke9H4v8f+XcT+7/Gt
LufT973vGxBr7sEh30Svi3NTFu7RUmwKzfuNICf5ykTc4orQOnGicleZMKiSGWzXkYLXJQBDMZn+
9zM7rTH3LCp//uc3MCtpIagp/r+/9N9nTGu5X+9jun9+8fc3vA1lnNqby87g4FXCrqbfphM7i26L
l/DPn6yg0O3NViWS6PslfP8ks/3uwS6c6Pu1/vtXvn9ukAusxM5g/pMH7G70o4Nm6wHzfPnw/ZU9
Tmrvf9/39M6Ixm3sfOSuWu8XaTYVQA7//6fytrSh6G0ZfP/8980/z//nV9Vmrh1crdgNvWaZIX0b
OphGAMZY9VerL2A33Ugepn/tdTuNus1FCEEoWVhuCgEaWlQhPp7v3AL5seQ+fPoHzWp+9gQWJ4uF
ZMK7ae0Ua10aqdUfKAE+WrocwWFaE0uodEez33Ntp0lmH4q12puKdSzGLu6zLXSb3/rohlI50FMK
HWPdryWKucQhOTW9qAl85d6NFkuJaWxE/d6uCaayLNR8207qxa5WyJCpjF/zhCZeJPt8Mk8zb2dv
tad6ag593sZOq+1bA9ZSCuWoiFW7OaaeGVqVuVd75u5bv89lc0hGc2es7H+zbm+n+T6t+shusYWM
XlQGG0IBI9FPmxMq5B9Y23NNyEE+kzE2eAeqtvNSrmGhaNGqToetBkLQhI+1o0Dn3SKnq+KxWH+M
/XwunAySXRqb5HoZ6sxBwvcHGTmJExfT5m+g3uwcCeS4RcAx9tgXw7Wqo/vrYRhzUYofZm49CKxQ
rbUduJBtsPSlbu77xuUNsR8su4ip8/Ytn1uqOXHXOxE4WtRCZEVSaIxWHpeOGs1kDLhy29XJdTJr
n0kvkmvnkNRFgKIW+ZIdGPkaqw62in7aTbbcNy6jbD07VPYcSys5bK61Q/MaTVOYu1Mwy+0w6DNS
OAQTKcaDcobPK0gzpF+4aYdlcBkMZYfNZuQtziSnRFtjhlNuRE2d7htn2yUqWac9i6y1nprEi5V8
2peC8DgsaIszhk5Ljyp5hgobe563L0QSe/kSJh0HxGLE1dgeRLo9sqzEBXFcghU1b7jQQQq2iX00
ExfE1C7p60gTEAwdC2M5B0XLXxRqjKc5GHt911SsBzTR2kyPp20igk/cem+JSE2Li15h4e5w5z8v
yxpXC2Z/rFIEhUX20B42ApvK/gtUwM617diQ2s4lDGYso8kxItsitGDr4qLOdsOCCrfUI0EInOAd
6/UqvOe9e+UOpFCsdmUkDLlzSX/tO5IbnCky9DV0QTWBZgvGJeZSzEKRIoTK46HDyz4lIaLqqJiV
qFT0kJZgjEMy4xx3kqgRvAYMA0PWx8OS7oj7jKqExr5YeWtjWIvBlJdxi1lEZb5gFENk8ovIxYrs
HO7K+J6qxAjooUgpw8fYTslwKNMjAmuIlBpRbEro2OonTMudRlxzLAVy9Y2diFqROsaR2KT9C37m
P6uwisCozYMY9IvelyK0cSxuXu7spJeE/bJoHM0EuhvZLleZ23h1dnHB/JEw4481RLrESk4EM7yk
mbf4fUrbBA3WTRmKv22mvrqLclbXLfTc8nMwafojzTQhoRHAiDb2YHl2HTwlXvGmW/KjH5YMau22
4wpZTF9GQ5K86pkEyzcDurr6Kuv5xFYqsmzy4JriQk7ecXb1gwk3nE1Whb6PwtNMF9e364fN1N4y
vX+ShhYhv5kw9M/vFtk3zSCDfoPPZ5TLGmhD9qbf95+SJJq6d56cuWPQJqzfzcYYwgyFox/Il/IT
M70iaNh1hVNG1CcBi9jFqvoPVVf6SCRZYPasP4QQDlFhL3sSRx9Hq3tv08KXQ8FEfuou5qD65WR9
dcYV1JYXJ2b3uDnPc49AVOneUugGvpNUF2QHO4ZOje96/XPWmaNv1K8FKY1+muFR1J23PCvPw4Km
UQ6HRveOMk9vy2Q1oVT7CPZdGavT/InI42QWQxYATxl9gmL8bdAebEuNh3oiqPqK1pEwWiMmfDWy
RXfe8gkDeXXPge8Ij7M5nPE+TLHbLhdLQyW90CjTDS+ukuSPs/QnTsGfK8GJVW9eSFgnCzbUk/yS
bOnPZXZ/oYQMTZhFy7Q8kwJ/7537o5PEW1vvO914KNT0uMzF2RLke5fzdjGtqNeW42hvRA0lJ8C4
u5rZCUjEPF5Byee9c0nWetc2KykNw1tDoLOPayWU9RIO7BeU4VCw7uuLqwb2sAap/tiM42VWudh+
Jm19ArVzzJrlWGntOxY8Hy8evWNfNNUXzJnnyfUqv26mg9G/poOLgLtljdT5rBrtXKZ27FgSyXAd
l3ZJrVR/KYqRcJE23hjyS+JbtJ09Te+JC/ZoHYjuWjtBrBJB79v6XOTJWdTKobbJl8Cr+y6c4WQQ
CaAt9MHUJX+qlYiJ44iKLPsrs+0r/Rw3ixhHT1IIdMOrVufu3ps/ZP0bN7B+ypQPMJO2r9FdDSSC
K2M9Sz1/0DVlP7XmYTWmBzH2h0n1D27d3Kasus2L9PvEe1tH9+raXsg4O0rV5LGcafJ6fmVp53rk
iC369Fc/lleZgqUuqy20JQGJAwuFes8sJv+a9+pSNXqkuskXGsIMsKrfr2PpWw7fVbMPZTu3ZKb4
wu6ebS7io66cN5aPJpse5/YsKOn8plj2E4db05inNbMOg2vFchl2a0FGWb4+kPHB5KN6dw03Giz9
rFplrK92UC7GoRinV9Wrvhz2IenfhJ/u38rRPaZW8dO0Vq4LznqY9JUVg3wKZ45M1jYxeH6JXLCQ
+Ae3/oIqE/Ku7i8JI+D9lHHIskkQKk4V5BZkJXxieIPKmUSDLPRoK9ssSBeLdd87rh1AjRwtDqy5
/pPWMraS36lJaEhC7qUvqoRzVgdWWtRqNCXrKw3Pa6ug/Vcs8waJ/II3sQiTcvJbRT0Xo/HRC+x1
IPgPfbEcxeQx8uEvQifTfkgIKHmFyUY/actrjgpJyz38COPVcbzIq92jcwe2luafndKJyOyWGCzk
S71gYCjXBzlA/J+H3Zx0x2pVbm0R5xwytjsafmu1t7SffjSr++kt8pHyADbttcEb4XNV4FKkOAfE
Clebo6VXet/VqRYpOkHdkMVZA0P1W+/J6XvOAUrk7kY8xrXrqyin57ASEiQ4LdPSC2CsEF2dv0ox
HWdLv9VJ/m5KkEaLiMf7+5UZXFPc7aUmolyVRCPav/IaPoSp9XFjIlI31SDl/1WYu2xdF6bn1Z4w
Cunq75WoPpUPk0iXVJs/2q07asNw21L1YhPcW1BP6Ihj/HqWFQSz9YccqLh0+7N2JaVmii4QnDOr
O1rXh7zabJ+Bue7XYroJmDT6wzDUYVGfu5XuCvwx4sPmsNNaThZvAGiRLLEtqD8lzbAtTDZe03Ig
zOeoth61800K7djZa1yX+6a3NZatLURMC7CjGHwQh1/IooBCm3/F1lzFcFST/LHs2yt5LLDXxoxu
TQE5nY2soT7aorq1k/kijPXR8IDpJ+uNRSNuN3M3ssb7MjVLxmKRuYyXZHADyyRfdb7jwnrxQbbf
T3NdjnWTAGiRZN+N+9JqLqJsd4ORXiuTIL6zqteZz9yiOme8fDEp9U/D5OqZ6SBaF7tlHFvBXk2n
dV+hPeHdvYMeqi2QVTK/OEIfrqWw9yYhWVUxWO+tzKpd7YkA9AAPedN1gs1ExwjB/Ex3prc/9Wok
sSFOK7nTJESfypnSYyWHeBlMclsqB08N/OC01T8WLHSVnLqdnF7LXE67dOa6pTJKzbp+3ygdyDCE
Bre8m2RsadUcdIqR3aCQDK5fbdqD52YMRZUsv30/r2+Q9BtpUZG9ZrGDEoLv6O2AMG9yyeQAQeSS
h9hYBLuvD9+/6/uHv2+aVAH5UPVBvvCH/iWFpEJnSzNOyh7/1Xkzw7aaviwnWi2FfHtdd4/l2MCa
ded0P+mg6r1MsvHuAiPrd/D2ikjaZtDnGmHX5bLblk4eKZwLOsv3Z9apbSH7HY9gjBygb/NTs+9Q
puyTRHSjT3bc9qDcb7p0rXmBQg/KNZuevEn+qbyOvdpskUOHfXkst5vL7Ou0jJlx9iTp3PVi4FHU
5afeqU9tN6t+o9j2TuOQVFoERjADltfSoEuuTKElivmtQECzmyZERpu39afaWYgb4ULrytr8zOtJ
JRndpBbP9N/kmshrndikHxp5f0ws3Acjik9mju1jp8yRl4mzlrZtnMhcsPfVvkZDIfzW2eddk73b
TFz9ftp2htMP72rd/2V3ut2KqzZm5h6RsfRLTOfj8qci51pxfi4taq10+psMfXvU1My6ZpXBCk29
OMl3LNaqXxMRGwh7tlht7fzd0mbOIBexqmoBZk6XpDh10vjVjNkzTj3lzTIxrhPcpe4WsYk3q2NK
r80VTDPRBnVWf0mMlWd1SdRzOuvbeV7vlY9w33TH4jr0/Q1v7prdUP8atjrH3maY50Uv3uY6G/bL
/V4G5g8mzf1LBX8Ju6By/8/T7g+tG2lAOdydSJmQRDSqsM913SyBkSxom++P/fuN769cW8X/mcbf
T/33Cd9fea5e7qZRh0RN0ycrVvFbAgRqswwbXe74m0ZupzObZL2kbA1xU2TxOqgt4xfjb9s02jGd
98iK27hLSlA/w/yVuLoMzEV3b6rZ6nudVM69jnP0sZgnElAcW3wZxuxPtSH/qB2SvE1bvGcNHW9s
9Zk8cdKpZ2ugrB8rJVazJn36vmGBxgKlq3gvtvRJlHeRDxluQXEXe9uIfybU5k/QTO6JJRT9yaB1
6DFssRE5vLY71wuzFhnVRizS0yr6E8IN89zTo3+qsuUybrlyaE1zP9jj2Uhm0lNVDbjHOCS3qkq/
XMxXttJ1z3q9FDeRbB+Ltbk/xeKxxoyzEalrs7x4znhQCkLNsn5+5oQmfyh3eUT9Q8rJdPCg2XVq
QZ7Gin7/BZqk+65j6IiJEgKl4CTM/6l489Fh8QIavh8Xy467SnTs++v8aDVwr8fFX/A8pMvTpCWY
i6rwXo+sUxra97M687li+4ojAodo3qWDR4zxPDcD8oR2BZtx4F+Ro1ZHkudC9kT+VP7t5B/k+8Ha
uoxxOpin0VzqscRvzYsNquGtG7+GCds63Sc1ByzBXzCN3s8IRROoZUoamjkwUU99bhE8OiRYd9Wf
2ahCHMs+2RSha/2a1QJ6Ol7L4WukysHwFkpX9TGD+APNAFscLPlJbK6Pk70X0PAbSTUNiWy9ZvNf
hK7grxO2SHtbveiG7bfFi+YFRReZyS/H/OgzrlotHudbblcB9Svl6m+gIjRgZn/m9+ijRSTqH5lr
dHoYhJDrvsGPFdpfw4ht9WlqRyjboA5gC6bVMa8pTdzDfeXHg7AOkUJCh9KQZw9ErjE/ELf4hrIF
itMGK/IjhWNOlYhx+8a3ddVXmcp1+L4gKtn2s6I8uYmEtlPvhcOKfDBp7Q3mT4PiXBuezJF2M2uZ
vmTQPFP/rhfMJHJJCjFe6zi8J5LKpX00LeLnNnbIzIYoJur5WeX970UTal0SjeBqBv7liNwDo4XQ
XRuxw79xqHYDvb+ih+tDnmwJE55XQp+lCgStmdZYA7h7vsLBo+K/tBNCM+lFDPYV2pmvg8WV80PK
2GkCNDo2n5P7szF1Gi5/hwFox8glnVp46n4QseU3NAqKhRKpJQU8gZChvKbEHRjtRdHO6StJDey8
x4A1gcQ3WDRtphwqkqqX/susz73CbijhvZkV+qRXyZOSsow7+rY1Kx92MeoQ9nl/7Pn+CS+B2GhF
oATYHLzwRjDacKqaJJD6+2bNYU2GgHdNMkr4qgBIxhWo0qNR0jVszQj/a6BQwk7t78Sk0g/Jj4u9
EoRd74bVfPO8MdxaI8JYGSZCo5EwBar3oA42nJYHrUkiV87RKspg5SDTXM6bVg1G/VWdM38wqkBC
FzOdc6U+zHUfNIhfM8WEvVPxEXlhpYe12kRDh3OX/4EFMzZ8cddXsf5c0b2o6o+74oHYM949qqUk
vcNR/S7qTc4srYiH0ibzRsfHQHm65qGL9KO1mOelSPixbMig9YqIq9ZlUkH+OFQruq6NH96mpiRR
SiS0LoSouzevSKbHLdceR530GCwxlMUWhL0VtuONZGf3YbR67pEpYWCse6+JpQ8WazYeCA0en3FM
HP95nI58nKaFvfu+OxOE7rim++qYzbm1npJZM+NVgELDDD+/VxB4/WFSPHYD0mTya/35flyijgpB
w8jjJrb8kPTC8zPBwbD4GJgDU6VrbSX9F8NaOigiLYmFS14quf5wVS/WMXf764HIjyxGbg7WO9XO
Rd3Xj0I8gxTon/pqUYI6GRywWjnz3m4YDhoMuaAW8t6j7kRcFORr0v9FODXxOQFS99f1AZQxh0+v
fcmcdxqQR87pJJO/9ZodlFa8oeaoldT03aS+IFn8296ZFUYuDHq53vO4vhaar9tX9tyR51khaQGi
3Zn5E2mNxqtl3ZQ8Ym2PSuqmhG2hw26n1YGiFSX91mrfm8Xd0XzHa6fKh5FzrV35jVapj4fRdr0X
xXMPUNLSzw7NSkj1vKK+SitCB5endhrf3TQpPnFdFwG27XzxwDTilNDL+x7OPGxTSw86eaCZGrg4
/evmE/+Hn6UXiYJg5PM3X21V+H0FI8sogkF5tRMLC+bNNLqotj22QXXQKAuCs/HYKFnUKsuyS2SJ
7f5JL5aTpmQpb/cajHgWi3R8nBU79Giqexl6kIJZ92x8rLQok+S9o42/WKza6j3Bm3OUBSD7tbpj
SBegbIHwdTcl63G1QsFGQlfKr81jSWuflOZmQB6kiUG7U4GbKVnkEnr/pq+vJs2r7b1wpj+MOGRx
m5QcGN49gqNmNBnLbskDZ0axX6qm58OtTH6Wje34+Si0w4QCKJD21ocpKLHLsnk2zTLlAZFds8vT
wTpqdZb72eymiKKno1u65UupqFdHE/aNqiAPs6sl0pMBXytdNm0/VF9K/8Fhlt79myyjj72aJxeC
CKvTViqvfcOg1etE9sc0D7NupUdc0LEGC4EsFUJzIetCJtjIHdiIeS8R3cvQLp7pNuhaExaEsSyF
FomFdk37ZvZpOHS/vFX1FfVNhWNd62pU1BQamxYxa9tV9NF5U1HMJuarXKnAGHO0i/Dn6Y5DYmpS
4sl71Evj75xZPlkQ74wgxLVoGmdv6k3QbOkWrlsd62xBwTtPWuT29duYN7ZvWVN2gDuI9UiyzHSG
fmmY7z2XnkOnqqwu0x397cSoJo96XsnAairtVWVXmw1ehsCjo/nitejeaN8FK2xyBhk9/HapvDas
1nOMe5cYNyd/AGgNYdLi3yl5e/SstoK6aB6dovDNgZZvk+TBfQkErAotgDackWOBlPaB5nV/UKQV
beoQ06tjVZyXX/YCb0wCTm/gRAGxZRNSdf5aV9DDmu6x6Ts0b0AVOk19WUWOTuNX50lKGXJWY6fz
ztJyjmJcLsa9016Zxhxi0hR+s/IZZAVI1UJsXWDVQuMie180LA1CCGm7Q3kpBI3otWQGljWBVrIw
wKAK6a/s5zz50+vpEZJrH0xiWuPRvraMp3c1db2meDRSxY+O5txCtz8rkz+gZ6isluWCTIEeXEGh
IvRIT9O40AXkV1/rFMbMDkmLWk8IOjiZEvdVYu0Z5L9oU/tTCovJ3ngnOhgQs1W3jDBXFrHlMXsk
n/PuRaalqpNtnT+3Dt1yC1+nniZvGWGRTHfy6h4onRavzgfR5g/mEquadMI+Tzm1Wlpk3zfjAPM7
nZOjrSlE9WS/2D7vQT1d59LjREiWBhIAN7igmkuH6TlYGqyL3499/wKaNB1lBuAcwS5i2ZdFEmcz
vVbEBsAz7pRKkZXvjWLd2FgeM1mwVdV0Vkpn/aFn5D8UPSfpLBXodQbS5WJGUDYP/QbrGGKEkagI
4+onDUvWKwbHnCZCpp/HxhguOrOwpnODtQD7MrCg88nZBxC1jV+VdLMEAy8znpEQOsn6Yo7qsWmu
rjNB9h0w3NXzjNBWjRc12Q6iKcOkZplRe5vo4y73Nxo7O3wD98gIr3rW5JPKRDijpgYHF1huXpwY
FMnXvP4Lu9j7Wba5chpNqwwMTy8fs55EegTlp95JXz2SKxlmad7JgCY8tErzxCW6i+05mQPse38Q
ZU7EO9WnVnflrukR0quL4DwsjfZB2UYilxlhoNagN2NNk/Cx6AwPq+e4p8bcUZHbZ1urWZSF8Zyy
7tjF28r27NEu04PaJvMhsswCoRoYwA8ts30Yq8nboG3pIXE9HVF6Pj6uBiJ0ckFiZTLClolbj0h7
brqQ2SmhDKGn2v6Wvk75rfH2VfFBBFUwJLZvLjXF2MOgM4llnS2KJqb1vPQBsjP3BRqYtyeF/rAB
OgmquSjD1aaIGrp8uEkVc2VL8m5olKo86vcuzPdXcw7FvRndJ13fpr0JMgqRzOd3R+jeZK6bfrh8
N5eIxGL0zXwgYQYLib9HZl6veiTV9XVzjO5ZqnviX+3XJTeWfb1Q6WsO+WecPLY2b1d1dgOTYLT9
qAx7RVP/0lRXfiqryTFpjkYAyVjzSd1gnKriXxmc5csmuuteNrGA4UV7pCbTBSbnHNaCPoGM7HC+
7lPhtFfLzY4FWv54aJC7JLmojv/eOFpV/3N3m/jnzXhtAyZoJ7NFXZHV2l866XifZRaTnbrvhnrE
q1VzlV4XtnFr4TsZCb6QHxipkwN5XIfht0XOxnEF9RqnOvM7miGfiuqcltk6W2vXht6kv7odWc6N
pxXM0r3NX8nNOCd5AjtXbsVlGoY/y/SOsWOFVGxkbvHTxUMYKF7Oco/G4Ghk+er3TouwdKSvKDXX
X8bm0KXMQmeinoLWZfuiVmwY1lYd96uky+qpxWOjvRYq14q06Zbz5Ngvmu3VeJnz7VqSNT5nnXEe
TPnM/A+jzUXq2xs0TUi50g4yctnqm702w563Eq554QbuANobkPZgtlebcZi1UPDDnwZOMnj6MZHS
DQ37QTO6fmdabAo4wO9glMnYJQ44xWnJP/PRy64byGg/2WaWuMLO8E2gEfGMpnoalL0wh/HQc2b8
3PBgsosZHvPFLtija+l+AUQemTZa4Zp0J4BD9YNRlNzkRka9dYe6belO3sV+3f2myml3yaL55DrK
2m3BwqMuRQp2tibqz8oB+tXk3nIyNice1FwCUb0uC1VGYRXWbXAiHAa+lAa6LQZsACG5/rNraujd
kO5wG1Tl1m+btpvu7t9Gd5bT91eVW/51hGuD5zKgvHvuvQdONqs00jrGx06enOqSlayfPKYiu1EX
2tkz+2Y3DhPtsUR/T1P7oCT7uUEu7Krqm76x49SdMeI8yOIeSkpEv7cP5klbT535XEw27d60LV8I
jgmrVg5RPnnVzTFGSSbzpapW2gCFSqdNa09WQyUOxCwjOLpL/aLLby3mGDCMo/2iE2ZVNsrrsKXD
lSPgw5kKey/ZtvDHabK47uYeSvl7LUxSybBltuxyntCK/TUHvfg5NfOusLFCCXfobtLgxxq3vWnC
alXmEpU44XlDmpBnl7XSzCMbgIP+TWup1yX6RjP3BEBTFaTs/BHtXr8fcyYNSHPLFJFY5K/FmR/H
lFDSCTd0aEzV5jtO3h+kKd9qrzxKa0Oet/S0HnQ5RhRLlE1CvAoSEq5Dsif5WvdTSCoMhiu2oBj6
iSV/S0v2mQFGJUEhYkYps1GnwsL4OKsgyRskE4s4KuwqRItKYX6UBDWKpDio5J72ePucXyNvKax6
ZFRI4WgCoJCQxo8lbaJiWB6gelwqSIS67saV6pEDIKO1ITkghWKe5fGW/hJ0HQqPfApH2+lGtZu8
NPaU33YynJiIXEQxnGBPXtufuBIdilrsVc+YYbXnYR3f5tZcL1rfnaxZSR+7tn8xdUdeEZ/RRGal
O9aLhx+3G2sumcWz4kwP8zYINnfOceizB5btXdWlxxGAlwelry5AzWdd1LS7TVl2KXqFASPDUtdT
VDf4TOVSLb4nRlaVXCtJzHHWoE3Xm7UyWZ8dBgXWYu0IoUrissicENtUd1ZaSDIWXuFMk3WYQ8QK
t+mdvQjXxwwn6jwEi0kbgy5DfndCoJ6Z3P5SUMxr9Air4aJJ8CDN2J++70mHirDPSwRmS2GydGJX
FLPjngdN/1WCimFo0iIv45Gl6s5LuhVM3eFwb4r1YGaKy5VpjSy0EfGS684hRcM7X7vqC2WR3+hl
sECGyzgC6r4K9OE5h1nf6F3A4ILNxVOSvg/DVXK8uLYR5avKzqD0e/aVBrlVNVoPE08YymZadWxr
sLyrbcHH/cxmcBB3KQ7KBcQH2KxB/LghiUPBOHsBc7zd1KXhKu7h7XHp/SbONiL6JiQuK3T7eZ81
zsFkl4MKI7A6CbaY9hSydm1UAyL17p2RKCPDJqeP5CpGsFnFaZrFsZj45iDWgEwCLWKl2c7kR+87
wM+vLh9tsvxStc/GTSKGqiELIe9eN+e4yGqiZqAc9lxCa+dnmdUdI1ZuZk5UBkDXJid0cWagSdlp
zq9OrYa50+82Td11yNitfGM49qHvG41zyJYhoZmRlmYP2LtjoWk7bxxPwhj2uMypG9B1oTRSpzkY
+Be593F2eqr7iyBTwEt+TEw67gNKIHYBWCq/FT9a9YMWD/+lneYrEw2+vI2kJFa4I5FAH0J4+wda
WjA92EFFc83oc/Np03EJGMO+2ULF4ZQAwpPrQaUQSpYP7HY61ro8wKgaaR2YErve9QJilIEADWEO
2/NoYUel3o8J/YlIi65+IVLYT3PkIDu7ofO0iCirklNKH83ZANWynR30Jnat/GFzF99EilkXejhh
vVxGdTdQyCR5GuY1flCOkbuesCa0cNJ/pA5Cg8kCLF0f9bQJdeB2A3WQqiV74TIsVuoDupEob9vI
XoZjZWyn1sPODiL83ov1eEcsrnKENMQ570FlosOcS1djr5AzJR9LdW/S44/tJI9ala6HrbUPKqav
ETclkevQMeiYvPQWBxpNHVI52HK0exR/MGgS376P2t1+p21HV/PbW9YciE8rgCHVy94eb2yIqMra
Tt2zDad/2vX5YwcajTlveapz+HcEa/R5t0dF4WsoPoZmRLtYx15Fg2g628bB7dC2SeDFOUjpIdqY
fuvma2Ma/qT8EBrNpYb9ZmaFKoluroei0ES9dYKHTuX2tjp8tFzL7+9zNYqopwFsKaQTlskJan+s
j9pBkLZUpErLWcIWwkS37zHdi4eZpZ+cODXIKbAOrjp6O0RjzrlFGhhM4/ijZie+Lv0a6ktqXufp
W15qGEf09tnDYHUmYOzhzLAXIZD+xWbDd2slADCd3LEB+DKxCbjezavnQDVVYMzZ/cBB/2ivO8ca
5qvUezOUG3G4JLgfqob9vSw8SjBIdn/UMlYs9DvoQbqwqzx3Z+rzb9MztddNNYANFCg8Os6zLe8f
BzLON1HjtCKi3hnoBIzVbtnoG9gdUs/EBgzB3lZL5rNIbectsYb/x9V5LbeqrGv7iqiiyZwCQtmy
LNuyxwnlSM6Zq/8fvOqvtfc+mC5Py0FDgu6v3+j2aoW0Z9ZnXzGWhI2n90dtR9BAt4q8OB+TzyuT
RBhp9sVQJofDrgZEoz91Bgkmh1BDkEgHNkEabq16dsaJ7kV3CbpDntjRlWA4I6/9vZwBifZmumHt
D3pfjE6uf8zmr9G/5c2FJD+1Dklu+V5QASTKRNDdpykr7iIYSofMKVsmxZml1uW4OzebSvORvcT2
Sxh5jXUjb0YEm0Q5aP02aHYly1uiz165PA72vSoeJmoJ+NtS5/N2mdQ/0yegEai0bWZnxeAt8aOJ
W6/aLFG3AP1IjkDpsW4Pin2OkdvEfj/8GBAPKTNZkRz1YZ/Mh4GNEnkaCfizr9mHEXGNptynzFIv
ViSeRVQpv2bz1ZqB8T3bjPDU9TQvkxlVQIEV8kfTOgSG5Mrmgp5NSb3IGJxKCV3pscpiN+bVjq2s
Q0sSeaaY1GPN+RXtv+BJo4JDT614QjkgrFtUVNXsL3ATs6d3VMA2uenP1IJxTYfZTC9KKx3DZdlx
5ScEcrI8zp3S7+jAOrZlQ/RHSwpuxhUrpGdJnskvboN3uG524fQY0nIYN49pVyh3e2E1lK2p38uJ
OM9dlB7kNGw49NOAlgxAYqq45aE8PTRRvjW16DxY8XCfJ7U7xFapu6qQXkht7R/1dIo3SY6XJ87f
BoVi61e9eC6slzYanWkeEFJdhbxfd/oINN/iflqlGGrDVgj+GCPPbB80xjJh1ijFHasMU1cwRDgq
XK+llu3WbNLPcZq+S1Wmdygangu1bV2tGC0/NaEglkmrqCqR/LjBTKmE6eQliCIBwu+ieJA5sjRG
5dRJL23hqhhHIKQUx4zENWkl9sUWcacMUITsIBkYOhBgDPIZARnjQd0nk68goi/R4amS9qGlWuvi
lthEK3mWQ1M1zkB4IGIbLXmd035jBU1yjDujcFKrLzeNWdZ+XkOk6egwBrrhjii6HBAIf31aZp/T
h5ccAsF0NTsjnEkufVb5qxxZyDwa97bATTdnmSNqCnqnwb10unAWFlkEf24Zf0bLwHt57WEtv3o5
vqvMc6VMChZFCJrgUGvonS93UulRbkc8ZxF8Lw2Jm6klT68WM8iMfmaog1OD3+iKdcANCp7ulHEa
1NvRRjO4qP/Wr5Mvkx71WBZuJA3trtGBUloKfRE/Z1czDF9iqn9rrSXW9oFbF+NG17vdgjwm1xdU
nWp4qXUGejsc/DAvkh2CSvTo0QK82kS1i4QMwiepqBeEolUDMn7hHNr2kCS2a1UzjJvkroxjQt5B
1XQccFWvo6R+GTAgQp3SVMh1A7at+DG+s551q3hmSgV+QGKiqSdTt9BbVbLXGcfem4UUHs25OlXr
vzxsSKGdJlv4+pB8LlZ6LVDPXSSbq7NeauDScURdBClnt5Vwsl4YzqRqJmn/Ub9nPXZ1JTWdyr7p
UNrT8GIHnennA0BjK+fTSzXPO6nomuu0sBfoBMJCFBabgf39YAYJt0rV23stJZpJOlvKL92Whhc3
N2ExdFHnwnkPzV/AbrkEko1cVH1G+GZ0yWa2wp9l0Odtw6nTbqrm0E3AIejjnJgjAB5U5l43LURM
m9UHqeycvBqKLutOfom55ZUw1Oisl+ItLJxvj+lHjMMRgRXvcT4DsGjfEpN30EWbIDrFKTvflA/Z
U6c8t2H6Tzff2ua5UxqfAnj0YwNiMoS9S+hI+AMs+6uua7opLUczfhtkzHWY+iRH7AL4ARAnvQa0
ZglxU4M9aVEvSZJ809aIkH7Fkgbz1WTXyMM8P0SiBGurpyvZreqQMrmjOpYB+vlZ42As6HCDFdaR
IP72Yrb3VZIVW7u2oG/0ikMCgblDKnujHHZ7oxL5c2OBMET5qUj6S9FGiU9sv72J5bHlLPFajeso
TAJK5wbI+QBl/WjwkMZ6LDWbgitw6VOIaRhZ1AfSSw7xL3e1YybGajd2h2I5FhUzYr/W1RabwNRe
OWh2VAVWT6mmXG2p6f1ejM2hrQ16Cs3plDdwXXrW0qaeaCZLMi06EuMFDFX1vBRp90iSDVB+IT8E
LXo4OdeGd01owu1p+TnqmTG+lMPk6ysRGo5vHS9eBn+fh9KGvFQP9dYGLoiZXXYVBAhL1Xhagwj2
oQlO0rMysCYweQ0VfoXsW4dgccU0HCfBiziVzb9MtieiqJh2MlPbxLVxDwLkJINZnu1ycYMyMvcK
ytt+yFnmLGbXsdXeU9I95wr4AefXkxSxtCwyYwaOJZI9q+oIeoxiB0YUGrxUT/hhlvk6awn0yjcZ
rjvVoKK6K4FvGfRt5Zx1EsT0FLzPpo1/XD2YxeeCkDWE0zUubXlJZZWjmwoniFJkiZdNEYb30IzG
awM8eY2KqOXsAwBVz+TlmkEuIUwcjSs5m0hxI6NDKKG/hQrdq8qmWAqnzaYd2tbymHaGfA6Gbt/K
gNCp+qzKSv2qNTJ3eP8kqQNC2/FTUYxPaUFYjcRMuE3xPRXKAgVio8UhLw5Bfy8jfVmBhOmCNotU
BBS1DjpPY6KTpUe4ZmfsKzDwXTpt8q712IcuiMYv1Vj5tm4d1emjGvVrtfTPavU7LNZxiAsUGMVu
qqPHTPfRtWc7G1Ws3hIiUPehdYiRT3hxKpVuzC1M/1Va3IlHelFD65nW5lsBIWAETMtIIg2TNtwe
/x+qWtXykkjGDbbE+aVblySQzZyyd3t5NuecV2g8LUigzSR7UMyoPqiNQiTIOPiGZv+W+fiNQnLw
52GgaHZgGNCnK/3oj0XLq9Lp80utNFcladZDBFEUsORi/p3kam+s9tdZ+42X6WwbVHaKZNmoQIFh
Yfp62Xeu3TSuJHN070hE1fHVwYNchqFDNKcdM247P5jyikDGAeew0Bc423ra8XZIW1xvbqJTj8P9
GoU9BnbxKvr0ZeJZvYadNm6DfGJ0TkeoBAKqJyLY6fHczhEA0/oKRZwXw/BEWugrmT2OtsCMBDq0
sLIlbULdVt0y3SNY+SrqHsOmXy6W8BK97TAeEJU9Fn3pdmABZ/SaZFVMloGqe9oWDcy2EdEXq830
347Rm60bvV/MebUfSmZA/UFeRdONdJiJe9r0rSW55agSZBEr1V5qyL3lkk620tiPmxgxDKfY+TG2
RguH0kDnRr4BvBccY0MKcqLBUB/qmmNJIjG/LDu5mj4sM3xf8uBjsm1kLOt10oTyKa6sEg1wXXpF
revPqYUYJ2JfV2X7K+kirIfJv7gc2ZoRvXPFFvK561nFBqT/CYE3HRaHN+OiWT+YOrlbI8qhH8hA
8yw2fMsr5u0Sb8NPoA5zeEZlxgv3HRqCMjgufY3QYGDFhRq44DaFZ9Vwke9T1ezmBrlwDO94Dwjz
tvDHRshT6cP0bbAzZWb0DOMSbgDk0bJtp5vBZQr4viZdysPExBKX80lREAE0McchU1QMTzY0m2Tp
vB4mZ50mLNRDU6vtZuxJyesW/Q2Xb4eYgN67rutM9jhFOwcSq/Y4z4qTT/W8lZURs8bSj/csaZCc
//1vSJTkceoSdHboytGG0GaICwbBjT4tOW8s9bj/eWjJdfnw9yGsgycQovogkQZyHdpw2WUT/hRt
kNKrsn5AkzkdukV8Dlowh8BKunoqNSCV9Qf+vk2V2SWVup9/bGPujmWNdJ1uF8DD8DLGeXTp1w9/
n81q9dnpQbD7e1Cs2bV/nxlxK3vZQH7gfx/4+wE1m+s9fedv/+cX/X1b3T1mxOw//Pf3/OdngMKc
vtXp6Fz/8N+3/n0mtSjt4AE0fP3//xn9PSp1Wnug6ON/fO9/n4dBXYEYcuv03y/9fRb1k+yQzoQd
b/2X/j2Jv9/LApX4SjfmbrKY4OZ/XxyafjzaUwwT879eEbqny6ONxXunws0ZF6LlBFvPpFrHVg+V
Q1Pqmer+ffU/n+YWO35UDIhi2uHBLk3Yb32acG21I2bTiSodNTSf81oCpenm9xRpO9qSQdn+fZtC
ZH4xZOZrWMYfcWB+JYiAj1ImDL+d+n8xKZmNg24wOGajiWcO9W9wnNcPf1/8z4f1Rwy9SHeTEpz/
vvT3HX/f+z9+9u9XV/NEgogUnY1ywezRqMUNf/ebLgXNx5z36Ovoi3swLUvA5xsR6AwPqIZ1F+gi
bqNe6ge7BC2FfhGXoJWGc5EpppPNavgeL6g96SQpjx2v1V23nv++jKpj2rd6ant//9v2EDkEsM+X
Ik6Lp8CMbn9fR/zf+N2iol5Mk5uWoyKc7AxhrNFpxy4tke2oIvgou00V1uIzUNi4OqpVGabi9CJP
duH+PRDbra812vA2ZAy6CQWbyDjAs2K9dOUwjT8tWu28WiuHkxja7LFXVXZgGn+eemP8HPKyes8w
V+hR+k/NeJ9I1DJ9OOMnzaimDbSsdE3ADh1lnDAw1HLr9+zsZFd1FwIoSfYia8g1+GNjHb0oEkzh
TFmJ4NTEIGKvbpzMIGd7wNTtIA0Be0nA2IAU1McCT/YGFfMbZkTaKxAw0bi0NvUgV4mKvUTni6tQ
EwOOAcRhjc3g5Om1NhPKoJpudGu5/tEi2g7K5TWZoQdawExXKKprSPFuoNyD4QY6IpW2ItEDpGyZ
n1fNSy30XUZXeBIyzpfaDw56xJ/fmkS7X3OrUAbBqrqDoXijpJ3o2POrkYIshb4GA5IVbafaGucm
yp7YzPU+9pIBPBDpHc2FhY8roHa6TU1Tpzd1o0+DQbOV06n1xqH2Jlq0rSZakEU0n0VUPfZFgTfp
oqX2aZA7FcXD9MV0iScTdp1T1mvU58kht1C4FGDebpiWTjhqNLTnkFY54yfzVVlLlxjHKgc6WLO+
9nuTpTSLHvXG8nShR66WY7QPQKE5RmFGCblj54ckruFgx4iDjSn7kiFab2iDN7NnFko7tHV4aBos
4snolsVytWdg+mppHLLjexcJpGuWbir3nEJwX5CweeqRWPhd59d/GoLuIFFPsqRR6AB40IJVj1vT
fogx0dT5UqKatZ4azC6B3GzgsP3QsJ9jCS5r4viUWpMni+XS2plj1wwnaxdhZw6jDx+/Czm8Iinp
HOpCdzMHAJWchdUkPVgDWDNIk9zUbmuNf/+VxfRjC0qbVGTfsMjrAdz+TQJOdVXhE+xdc+lkt2IW
h9L+kpLwXrDlOWGpvmWGGjsu0xIqxEG95Rb6RNHhElMPA+y/UUeZSyfZ6gBqXc5yV7QeZoyxn7gi
tXaHVXVs124/TDuzpuRZF8yq8aJwusuflPZGv/RezefXckbzS8L9XI+fjWG+D7M7jbvRjZAqj1GC
BdfMhVNBiqq1de+VxJeKjVEgkGVUpA9qTRBvxYrqIsZlw31FhSUOqsXQ9fdoHrXmTsRTAQPFo1nD
IXLAObRJRj17JdqJsE+Znmza8CSY9rWjOAJ14ll2u79v6dGlujV2XeDF9dePR1kwZlZIiE7hPKgb
qw4Vd7amjBcgNXiqS/rcZ2oHF15Sdjn/oKXEbVCq6w1NpSFSRuoL52JamPxtJrf1f+suKx5wV1//
881sIQc946D+96CSWZWnG3m/LesmfKbLhgvJ4tz39ygdSfUuNfsYZzzHObsS0cHSubs0As92jWXX
p3geTIyYfUAZShYc7PUzqaWjvcH+TUKuHUfqQ6wV6GSAF5D2I0QUn9SFZhzJYzq17ZSaJFkUPn4Z
/Nz91VADTpiJjkjQVpf3KOzcepDlpzWPIpGlhci0jhU8skhlnBewJy6PpYyPFfLOqrM++1H/DFct
cUYtTt3kxJIE20hO8NC0jzPpBrjwtqXUn8Up6oFTdNR0gbGRcD0ImrHsx6oljSIpfPaxR7plHkWe
7kzS7XBjHKX+ItL0altsxjkO/doy1jSLd4VpmfbUj0YM7CGMkyQeUN7Xq7+p8YpWh3wSwO3UNfEO
CjNFUi2YAWoXKeYxab5D9QWNlduN5yWPnnrZ3M1temoq7i0bf/CIn9lBI/6tLitiKcJHyuNutLKD
HyTKw9xNni49KTmVQc+TGj2WK1Ynx83enOObrgDEUtozEp1P+95dxZEu5YWnyhEnuzj/Fq41CYZu
NMtgsfZrRvij27WYxsuIgnbtMVfNhD179CbtqPfM0awM1HZ7NdJbdtudnhqnRVW+bDm7kO92BKTN
kKUHCprA+T2TdiqMEhVcoFnkGlvlNpRa4iYupsq/LaiTCOVjx7iE7LERDOZvWkS77rAcGh3TFqtG
LUNNSct8m0iZ6QNiU9nPgmrxtWT0xvBJEV3gTC123zUljNBLsjDqZ00PNkZdOX1l3G2jdUOF31oT
5D/9RqRQJAnUjZRuILBFek+meRtGHzLpdGl6UXNqHRoOJMFLlGBuqIojaOcex8rXFHNYzgF1Z7SW
OQk7q6gXoTZax+5bhRqx0YXjWN2U0dEOfpc49IZhH7DbxuSACP2upvOTIe3jodCQVZam0zdrBG2L
Vnb24lwm7iCD+bH2KbGfviUQrFXsR3p6K6uQgJSIYvpGVzfztLWb9NDGqcNq4mgSbAl47Vgpp2Zh
KGcNE2AHlIJIVvUoxOKm6AP6kyG4hvJW3dnLuV1gPshDgmpOC2PDHrydRO8u/PM7RDnBtJrWN1Mn
drHgCBMi/ClK3zbfg7hhIkZxzLQq1ZaX6ceYpNYy/LUl3l8FaQI7R4gHKNSzwwq9GxVxrZB3BsEE
IKNPs9TvhpJ9+ZqlFb5Kc2cTimGvc01wtA3LQakUUhvScpvrT234yZmH/K0GwAVehunATg5KV11k
DAh5CG/XRd7qfu8FYu6EXrPxINnHygA+Grn9bXdGcJHMMZZWkgyr6oaI3wu6YtPbQHc8ORoLYvgh
xsSTlSSuNGfXBgC55rSqVqNfdKj3u+kQqg+imTZycFGsT2l+KpaH1nID5abjIUlPckbIQT55AhG9
sllj6ugR8mR8OHmIGEvxCeryqgZz7YTP7iV+qXHLZrKEtmmXRx+HPPTIQb1aL1WmeTmbbdSjJqfd
nVCeZy36qeK7rsSbAhmK9dQCgIUx/Qj2aarsYzg3TxZReGTFkTHfxP+C9LooOzAFQvJh0IY1eyHc
ZyDVs2b7OjLrMAi8cSGCE90iOrSZwPSgIAzPsB7nMroTsHgVgbhoDc7t2i8tsSUmBIGM/aDJj5i+
N9aAj88ogayLi4hpyEGmh34Rw+6Cnh/tZD5l7/VSXYKwYVCWzjo+n1WxA/8VV+ExHaPzqKTvMvJI
VS+f8ogDRHBH6OAGmKwyCwRngX8yr1o2ERkRntabQqmfaLf1UCYTOBDttBRHgKABzanQguTBeIiy
QndazXwb+3y3lLPXairadvxBvHnUP1AP28ZbzuUPJA87sqRwgcOoIwPJ2gqIPaSVaEJkUsrdsejE
FqQYOadi7IB74Muk+yIpr2kyI+B+TLHadB3sdNQ+GWH2vsTZMagRetj6q6l01BpNF/AqnEvBuTN4
f8VACIzq2hyDkYOPtzlUiEyRua1TCfRlcKY6YemeXEX/ilhJEkv7MGoUt4r4bGG3GpTadqUfmylw
o6E9YmIDW7LOwUQWoJLlG7mTKywd84Mph/scuwslqt6SGdFGR15qy6CWZe/PBulyqnhobfNEZDLR
URa/PKQpCda02eZD8ULyyhNqbGUYPiscswOrq+BXlqtFRowCUD6HvDfcIiKdujlZY7XTzPZ3JrMi
X51ZRrnvqR2rFmhAJASNn9COJ0lkOc3ioWyKBL7mTQQnzCXY+og2cmMxu/zFKhnOZv1diwjEw5Ob
M1iVU+8qCyQf/GLTBhdrUUCLAvEQfNVHyvXOnKm3pNVsIvo9x66D58nvKaKjJodcjvObLhPdiGjL
mV6AUz1zL4bs3mZI+3v1rcO2KBNYDB2S/TPkhgwS2pSkL7KcDnPCdNyvxj/oOS8Ora2sJjtTFheR
w4fNiOInth2QOipf4HjT5jpJqIW4iNJO5lWL9hrh0FGiSV7Rsq2rQLq9ss1KTmjA0Jr9XKS/PcOg
PcG4KvgwXHWCeGLOMbX+V8HSH4XFd0KA4fo66iC1GAPa9DzF84W6YD9KMuIIGtKsnlqcOKhJt/34
WnOsrqVsJ0cMZtiDGXMPAfllKkXTAYSzPWxXY1VFFXmMzFuJlE1Ywq+Bp+QSg6d8n1IMrcQQpBx1
1WpybT28jhCXkpRT4HeYzBBVJfx6jZKg2KfkUMh4F+HdOzghqfckGmvBBB2lRlaXUh3gZkFwx+Tz
EhRVBSaIzV2Yk5+gGCrD/EpKzgbr3RdZMW92egTAxRwT/pYK0IsMZosEY7WYfNoZAi0cLwfU+VH7
rMjKBRhI92vU4DZno0EJEbrn39T9+iLod3KA7RkGMCRXOzDibaQOnrDnFKj+XAuOIyDUV10XJ7le
sJVEUnT8+1Di7DOkcVWzLt6YL1w7RE6kJfkX0eOI2G91ljUNc5ha3obUvDemuqNAxAsyFvxUWlMe
nbGeDvZCmK3abReKJvEIlZsauWQydHBASF51DoVRe4jmvVmHfoD+Ja9o7ZCQ2AaVa8U5+kXDvis2
ZxVNSVCbVeNW6VTVmSq0wNIYY4satE06pPdmsuk7TTV4EcIthyimBm7+YGkmVKvxkcA8VhrsSGbG
r2NcvEV4xuSkKx9i/kAnhdVeaS3zVAwtpgSpONcZRyQiLEPBJBUuLYwAgG5M8FAvVEziKCVTaxUm
oIa31cTALyXBdSuL5DeF1jlKBZYYjPioQpPoA4VDK4Lny1QpZ0GaVpvFrzLtAXWL7S1nkjEsNxeI
wvuAu3xelIbwk3hvVfI37aa3Luz3qc5ZIVv8BMaqSX6UfHB7S1yraqV1/kksnwR7GNO/KSYbwJS4
roxNj1eLOFOUjB4mD28pt5E0vjQNO539JEec1kXMwBycjCXwB0V3pmBit95ruWC5rn8IMo9p2HbT
Rd9a1me2yE5sXDX7nxmY3qCaD9Vg+VFN262mutMKPw9p6KFKu8kTis9xXxbkMkUDRmt50w94brmN
aznEM1dvUvOjSDRIbFBa7WU2XpjCskEiLuU9tfKHQv8npq+5HLlBy+dR1neK/VItodcA7qvpa5xc
g6hyKSD36ax1U9Q8+Vw7CDPdHtR+QdcNj8tx2STLAlKEFiumVpLeKxLP5B4yaQy3VfLVnNWYvYbW
y0ApbyiIOBHEREaXz0FGQM9sH5v6k0j9GHRNccMmP465+ohfzkn7+EWE7MNk/G7rBWGvrgxuUtSg
GDL0kdlaJKPCqIxn5PS31qTckdepY+fNWIcS6WaM9cNof6kAUONrPiRnnptjUklbORTfdHeNt4j0
y+M43zoCoGtS9Sbm09mSz7bFqt+dC31yCW046fZJSa2dUHYT2QaU9b7+qRHm6lhW9ll01b2jXE8N
NK8EPRuz6SjHGfa1fCO11BnBSOrxrg1ZZrTKD6j8mJPMGyTuto3Q3peWY2B4FEvmKkwHtdbixxh/
lqn6YK97tSXzRVnjY8YeVYWVEkmwLB9txZ7DvPMIZOmu/dU9EHL4JAUjWqcSwWrmjUwCFH+61oLA
zTghcyDjQ7QPiSq20SyDNWpsPwNGHkwuLad7fhNKbqzj/DFj/JkaX8QY3Ovyi02GEEZtM8rZLtJW
AjXdLnVyL4rJhZrZCJx6/fimsxHZ0q8ACgrqe52dhsnD4erWXEGa9NyNpUdLBYJd8a2a5aGldJCA
yqkOPb0x/ulxiD1YgWAkUWpmnQri3K/xl4JorgjQxLkfa91627fxk2WvrThEv0B5/5HQm8BaM7mM
ba3vIJW2VfM9F3hitZuhJCQeKbchf1yGwYlW11Yje0p3EI22t6HRqT74VVcvvw2OkcOcyJSuVHRs
DA/6uG8zjicAdgh3D924n/vtADo4zvjLmP0KaGa7M50IgXw/d/8q0Er06S5e0MdZmhEKQOVEbNuF
OhNlNPoGg0yTEGWFPz+pfkILdLTNT3rIN5OytOt05GNA+9I2MILN0Nm0jxWtcWunaqM233r9csNp
QwjkJkt+IwerWQtIk3aHJuMOqazU8ICwQkai8beMNplSL65WY4rqZZLoa079TaTtbA7Uh1o8hQUR
ctFHwQIvxg2++EnRL8OVf8mmNxDrgbuTbNh+VINx1uqErRlB54iIEwtkH3JMVVzoBK8b8SBw6LFU
Ffwx3cVdvJ2y76r6GcZ3iaihiS7dtnsu48wTgmBcxdiX4/gcaqC1MhuqxhJrkLLFzcI+3ZCnp9Op
ikDubcqiB6SjrZL0zlJnG8hcGkQZo9uc0DN86lXuGSV4IwaUQas9jSQoxQh+VPwSXKtpU93VWceA
OTmlxdCOQja3S7TzhjdjAlM/dJwjBb1T4FbsDl/0FjIqnkKetOBsPDaqE0zvEin2JHjUdPZYDivQ
wdZ7Nw8IFuYWy0lM0Css9CrJurpLbnH923TojafiyrZJ44+2XQmzsLSvDXz4PIZ7bbS3UtQ5K46B
VRTBCn5y23Bm45QulzHhXUu0ZTcn6VYnZGkgJCK2u0ew0qtYFsRPJUgti71UHGQJdQK6UpuM0FZ+
SYPZ2qVCAlErrxHaC6KqGdnLV6vqvtCX+GMTPRKwpXi1ScwT+/4103G5kwDoVHMLS2CwmNTDXUTS
dlISL8qtWydJwcbW2X0HSffGoMO0qJbQtvHKAH4WnE0kpQBWN7pLpFBt1PYYTuo1DKk91QWFrWWk
eknXbg2ThTDAds+6o2Wvc7+as/q9xaCHSsbXJ+VhNTKj7kMfbDqdEd9YCRwrst81KXuQOYvGpniQ
GoN78NHQf9uMfVDYO7N4sszlZHq6zevStqe2054NMFlRjq5kpTudGLcO1SZeIiSnkltnHyYAAJlK
WxsluKzbVDUxMsm44ftjUj5Z3N9s/q5BrYZMPmIMx0AWyT6hziHJGMrQ7i26X+TfNbtjV3zq6tng
Fayr5zINXaU8pyQfZsWuzuZNjLGVdlFHkYzP2iLQhieidQBE0oaXZ9MiCFAD21fRvsZECdbZAi9z
QX2NpojAHgbQGJYaWWyrvUYKqTEoQiszcaNE+MMIQTBj3Vxukq7i74STg33OomcTRTU55BH5AX2M
TDtH49AFL10C5kc2XB9Gm7x9SxrSHWGPAvlEXbYzDK+N8ijidNubYJIC85j+KNfP5BgFfpR591k2
t6U49u1nW0CzlV/WTNGlicC9/7CKp7hAXNsnD2mW+oH2I4+L16bxQZeUlz4ddgpIYsXpj5NhYt6T
tVi1eh0I/8qWw2LbSPzwTIfsa7161AGxUmRLPUqcNi68UfWswTrXhQV9nHuCwEG84vQvSNsZ+TG4
5Ex8nP7VqL9tn7IJ2m5fWxt8CqDzjtB/tUE9RfP0ZCGjsaDBhqX7yDkF6twFxb3t4iM25B35/ER+
2o5Jztd5jrs1P4DOk8ENFzAJEboyb0/C1Kya7HHTQOJp8KLpzFM6pjvtaLE7FAliLQwjQYgnm50y
wsyZyD3ndRCsKd0n3Ts6aTccc4e67SdIbKReM5BevjckamZp8gwOA9bubDgl2kxyFaE41B9Xs7ZJ
JqjoJ4u441xxCIzzKmCxdPggghn3lsIrUBtumqHRiPZznfgypo/WRDSmQt18a+y8msbY3V6FlkMP
EVWGn2JCqCbSL43o8RmxUIH+gSSBJgsx8r4KskBWW6GmRCvn5gvExBK5rX3JYZNr9J9ipuhOcaVj
OVvgRexAx/KNpaOiVSMT0qNpRjmJJNo7kp43oue0A/GcmK4MVr8OzN9Hg5leqQs0Vgte6JLiRrAL
MZg514A0INrIAIkLaUGMoHmxkv7kaFQ4alaXXFT6XumMPSWf21DtrovW3LtRxva6akolNwcvt8Ov
Aa/M6ggDgmFW09wBd1KwsOiIjCdfGtdI032jiA+FlT33o8QdqG7CgdpICeGhBaUGK2JYz2m5y8xb
skzH9bVLkZgQT4VTZD2gk/UcK7dE/1hYIw3wECtNnhk89j3myAhndBlNu3yc/LnO9sGU7AzpeeRo
1+AM07J/kjYfOrw3MGROlJXb0f5mcnPz54x8dhs9tFEKd5KR7YOlckzHt7wLxfCaT1SOW09cB17X
Q3RZQGXpN7gG8iH1HLD7UGTqSBykRmi3Kih2ssG5giHYYH4Illcpb4g1E3C6EZQ4LHbe7qP6/5F0
JkuSItkS/SJEAAMMtu74PMQ8ZGyQyIwKY56M+evfod+mpLuqOyvTw8Hs6lU9eh+yZFfl7bEMKIUK
fk1b/mkTz8TOuQkoSyc3AYpPxgx29YOFptk5+RUFgGBLdWjsRyL92AP+qtW6RWCEZ3OhnKGKOXLz
dSG/nXu4xwOLGZ/trmafE6FR8eXtBsES4IdU5IfHt8Qvc5R5EbbpPyqPDm5cAcFcCdT1fcYx4GwE
AJOm/yxrTMv0sWFLx9k9tQBr4CwrXNij8dO1Mxody0YiTYbt/9DR+1ubl3qhKAML5EDDUzDuKQHb
ditkB064MPC9Z+NzX9XHoqwe4ulN+O7G71lYZzhhtoaafzq/pDZ2Ui8zltfKMojqgt0ZQQlorrQx
tiNysQnYSkRouebbOfgXstndM8XiuO+GiS5b95yj9LAYNefjSJopaMJaOSxlxFsWoFoL3f8sSHZ4
T/ETnj2DepKUgDTrZnJkcTLs7KF/HHmBoWKjX2sfbNAxL0wwI4S78kpR6LmABHXkM8k3ACgewxuB
yFvpTDBq672zcJWdTfW3a/tX3crvYHZeWNQl292c4mFeoT5lHNrzCwTtoy6C34QGzNoargZue8UT
W3tpyDb2avTBcznpo6zYrcItDVup/6CkWfjp65jPxA66G+urkySsXMn8sjqPp6k+dilTtF9CUqmP
QrUhHz3nEpcja9xPzd0BZCGQ6+nLI3o2fI5ttzVJn5WJu5c4BVyu0023jVd2kPHDmIxHZmdScNeD
/LSrao+970BCxzB+cxBbg0HEqc25+LGMW+yF+xp3DlK5zUTnQ1s+9D3ibRlXt9TwSRIMNT16XJsL
SUNZJl+93Lw1Xp7fiagTGbXViG0ik0+i+cbawatKO6yhbBCmJc6lrJxnklPBAcN1c+Ff4b7YELYi
BKmLhSCxLWZUrSk1jvnIwr3wxKtaquLVBLZkZjPK42Cf54QTGP8hhsBm4Og3n9vcSEIXj1VoWPN8
SZZsPKfu38VciktZ5OgUCXuiwqzam+V25RbRudxpGiNvnTnSwma8YCrRvFE4iYYuDRe7PkLZANSR
ebs2MFmXA3BPhM+7EN0JvsCZCtarATrVSJ3yXwRVW3vdEQt/e7FMI9tz9cH3y72gGO394iCLum38
RFDo1va+oOl04K7mxDsoAerSDrHYV1K8soj6zcqm5+EvnnNhUdJA9C3Tc71n9vMYWtq3VHl31ffP
ftP912FqOtiBaYWji6sz4GyeQViiqme/s4zNi+3kF3a4b95kjAeXgqWCPSBIkFmdC7tICbCVLz1r
aDw9ASKQuR3tKb8aURYmcS1P9EGdhzKFdlrEJz+dJsBnqOg9U2/gfFEH+4ad55/Ryacgmjfi3+Tl
f+yWIxaPNFup2f5gc7SDPVzcqpSAMMY9/K0W5pgsjXC7eGK8yo6hX/jTTzzKszmZLdCA7IulP9D8
ShxownAY8u2/YpbRrqxT9i2wcOnIPaQ1nuDIUvh6y5S5Pfs0E+LHTVv/KZOhPo5UbV9FidaQkKPf
dfPc3vRoP+CqJrXm9fanjiCuirr58vTwzyy9b4MlmjWQKpbcsBjwxWBes4nlkghStktBglJKnqLB
MLate8PdYQd6BDP0pmDCYyAVRuhPBPxEUv/IhkyzxBhoVtNHABL4mlM6tEmdPkWtljIsF+PLF++K
Tt9DW8EEKzTTLYQhXkCJ3LrqIy3I927a+Y/nf7XV38T6Ny4/cfLrIItj3yWsQa05hnuPywf0WjCB
EBx4D8eccMmgvqWbR7uIBMaWFc5CniLszIIsBwtVK7Pe3Y773IDlgyqJ+lTErGT6UdwqJIOqyWJg
H2yOIzMFSKgUqV4MVvvOLghZBdM98Cd3O2bMTJHg977UZn3g3XcTDCrHZVY/ngX3utXtWeGnulBM
+QULtT02Sc4vv/BRlgsaFuSjqorWVMpOtzQe2sVP59Gd0ZiAY8DJ1NjYLb+yDoiy8WhShtT4EmA/
Xq1xkjTM+J9DRnFnpKIh5GuAA8fMsl3qgRBs4wt5w4uX1f+BXzgSdda7AM7JbtAMkkb93GmOeIdE
qZ1bDq0ZNQP4wHRmiW6rGtFwPfEOhmcbVxsRscq5FBuNPBtmteyNhqkErw25X7v5spfZg0kxbMRU
PFn2BxAva43QmHvC5xzMcsQs26RpWCh5xyRsM+MNz15biBt1wCPRtC3SyptM+eOanCKK3tjdUPBa
C9IgPouM3NNUsMQM5io5+lSQ7vKlSkO5NDY/XBwTYk70iTzYNvLVHILoa8K2ghqS18NvVcvPWLnz
NhcDJZ3dhE9CXVSbPOs2enDmaDi+Y8GnQSJ9zYfS3+HY50rHZ5IlHZjvOdiqKW7pdoapVwr7ZFiT
PC/isbD94FSYr33daBYMK09Y8Dzy3oh30wR/gJgRzaH2pxsDs9YtavDUcQg3jvGcNLk8ONJtwsTx
YIZNzfPUwjVZGTR15d76JtXHJgOk4UHKvpBCtiT8S8exv/JoIX6J9szn/8su7lAX/Stbv58ewv95
HlEt1gh0Uk5MHqThBiWQsODOQfFxo6eWXeCW5Cou+ownKFqF6b6v+8NYREw7lIE4PuuBgoBXC1d9
6rh0VhxjQ677R6OcTqYou13nErYzYvKOhPSV4hZtkbzc4q/Amxlh9xnc6WyPdkiBAyFK6oSMBaeN
VTa3nNUhXQFj6E7twlLYTA6Lif2wHICOzJbay8VfLsqt9+iIKOzNzJCd1IgVqhnBLX2x00FSriuH
OxL37sRrWZ+lZdhO/mVpcRUUvK+qSCRHE7TEYkpIl92b4xSvnqz1fXR56pgmdwz03haLXLBvjP2U
aMhnTsVrVtnPQVGZcPoLWpy4btVeBt29LV4iXVCN0C1fMf76yQCV7sa2zQoXBvXEvf0Ya9pIuLu8
qAFNzHGz6+hbXKOEcwgWAlrcb/lohuaecNkO58Xo6WhZd2sTtJFMeUSOIyQhO+enXzR8VVJgIYmC
0p81+Al17IwXm13KPnPwHnSpwY05h903oGrzXBxj9Ogz8UTg+kkfeq3iKe7hW5rk0HUmvIeYLuLc
kWuxhr7nFjfINkmOTk1ikntVWHv4Rg2LMtW0j09wILZ6MCBgwBJE/w/eiU9UF7+5pV2EgbhFADXh
XUyLdwS0jH9f4D3lncJsRgLLmT13j0/RhyS5bEyneBRmBDvDDJ6KCTseNt2Prvb7WyHf9ewDIfD4
bTIHcidyRQHVBZlGI4FQJkJtyiu9AF0I7IKyg+HqAdSmyImNZRUfmphM/hBP8E7K1MDsFz2O5vjt
UwO1ykbmloGd215lVreIrmv263zzuY09DLUYzn1KxLpqnWmXrws07pGA/z3nHo+Nw7ix8OxVCUNU
Mb1MlfltwYGE5MGyCB7d38Di/Q/LiEunBN2OzN0f7EE+FYQsLk1qsXwAQ7R1a1TcuU7OdZ8d7aTw
t1iUaRjiRgqHxq6Xi0vZjmWx5QeyqVeJ3LtlJNkHo33K+iJ/WGx5kbh97i7UWDF27Z4ort44LiXH
beU/8WwRUPbo+y5aPnwMgKwzVJoewM2x203JOeSEDHPV0whe1IR45dyQtlgDyW794UdmhgWp5oLp
vJeiOuMCPcrJ05CW83Y7tkMoAAHNxRydJuPUx+WVhFkbatEdExTNFgMYVAbHycNSDLuuYHO2Jp9M
TCBVeep9lJKc+ZmDpdyMKRZuMzuPGnHOjiJnX7oDkUf4KvDLFr5U24oP02e/q+b/YTCtnZbkHoIH
WM2cU3Gx1VCkyz54Twf6ayqABeSMDROQq86avUEH4gaNYYGsn7UIhuuhgWGhOsxOc07jERuzof8I
LFeE5C+Cf7DmxnyEftXNv5VBjrgKsm2fWvy+i4tTTgd/7Ks9m3tGPmMkJh/f/JzAd8LdN0wb9thE
sk1cfjpKgnBY2OaVKfgKz3tLFwvjxmS+uTK+e+L6P7MpSHo2F0n8mvMe3fguwX47v7mdUFdQZYCS
ki+uxlxlnBssTLWbDesYZ4F/94efqR2s8zil/N2VGF95+JE7O/hvcTEK0as0cQUPgGjmFpdBlIIC
mBt8wDkE3I1quavXMpWhtxDpYivBnoqfoTdH0AKYVaFHPOoCVdexyh2A6acmoCfVzaunAjZAqMZu
pw0xoUTapMXV2WgmgFJO+kO56hAuQYky6jxVamB6Q7KgbYecclzYDyaK02Gxe6ZjxkZv9e4Fhuh2
Ufpq9umlgGh3dXyuL3lq3HQVpgp5F7H//oOkMNxLaEivPjs1VuN4+ohZH4gOuE/xXG8CabiHtKgO
Ihte9PpRDWUb71usI9TI48XxGweVUv8sPQbGIHc+g4SVZkJig54PFJFI35QvyZj5TJi++RoPSJQF
rqVtl65i3xRb2IFXmHDALdMM+BT1iF24D4rrMYHZM8mSS87ioCKMSJKFTGg7olCGGR5wRCLqPIzN
Hjd2Jzjq0jHCHB5gDIE4eDR57Ddej9Wu8WmZ8It/hIrPcGeDo5gH9qnj8PG//7Uqrok/f7p+BuO0
+LArurCsxsbyHCxvRs8gLFNjvYVxGohTVk4esMFV/02r76oCLKlqlBSvJFNeZjxjfXeig2c5Nz1K
XbG071zX3lOLpX9DRDfwdj48U0uPBomAFl7cuuITHi50kmwpERRcxRHBtlyAWOsvS+LDZU4idnK2
COlDuIwaX8NsG4A14mAr16UbMTrev0q/UFMD0KnO9riVV6SFT4/i+p8O1RQdOgVfa+mqD4MCHfQz
LDbBLcLnRKfFXIdDYJ0tg3NdmsG1izt0+g4CRBC9Z2J5zVtU5Di9egmgdeMKMnr10YyfgVpePDg5
TPt/vBHsgoffOXJ5H6k++hngf/ucg2FBCI/gFe/gyj+0KKyypR5Z+4zq0l76Q21OS0gGNcWYmps5
RqQxo6oD6TflMgQOhsOC+oUP2fN+W/QldvUrKRl2sUlAIA5mhDfdu2rwMR3G8K+m+El4wV0sbhF2
LSjT/h18IBfH2Mq5o3ihZyzVkVsUpTLTKU7H14DKgd1koVNEtJ0cFcukvvJiFmLZN9IQo1A9fpSd
CXKosbEEw5jfzEuwBdk/PnsFQtHaGGk3RDudTB0S234IhmOf1XJbb40O2SXr+LLIia+qIXHU9xVJ
RpB2b4jNzcHuHJ41iVGYw2aNUvAOnMK5z6DSkhYIFCQCZM4PQxgvLQcFvgSyqG3JS82PCj5+suFA
KcYEtGGxdoXI5ZxafOnXng055OYVA/7WlRjmrQHLUOwH9z7Gu8cGrmAG7b4C1jzk33mJ+SXHMGbV
Zuh6OM4O98WJtA/29mtQxPAJ4WaDjlPcfrogbJuKws5yJp+Guu/kirUPkxO3OYdJh7JvFMAdOFdB
NCHlrhRk3KF4uuqlDvOYJpM2YYilLORYGlZyZb0GDMuv24OGrhPpPMVRVVD669s3K+FuohT/YgVu
A1uQZlPnl+e+bdYNM8smrb0timLymKjmEWA5P42BYCTorzKju26gRis1Sfx3hJppFcCgIY/D4iIn
VwhiA6sHu+yoj9MkZj1/+CxM2sNL0gdhjE6xlFO7E2ZHteBS7BbtkVi34X0LMhfsbOe/lEch78Su
czamjuIW/LAtg9fZTcNBrtyOZH6SvM82AQGjQ0PLj+7Eky0itRMEvcLuObOS4cLa5Mvxh53MF7TL
ieT8uokTbVMcJ/NLeegBaddGvIxAvcchFZPozXbB+0E8keIuQ85iCghGTI8w9rlKXIf00wgKzOrS
PSmHEzCKWxR1ouiN+o6LcLTAkXRR/dcbsju0rw3lkg9qyK+1MT7GwvplNuXbwaYYTYh4v2xggSfg
ztvl6KmWyGPwkupmYCHKVhEv91ZRM78DeYUzoQXsYoCfwhkGOKAwLPCaRAk8t/nnNAQDpJx3bOQG
cqgcZD0JTsTWWe7E1OUH3yaKM8aAU0ynvQyNzkIHCPpSCPXIocSSUlBEpZvkOlGJF8SJvuY06A1u
m10z/yCrEuulAO1QuyJ/CKL72DFtpmV6aHv4YOVSLUfdExlG6WFNnILlIlCJ4NyByhId0nkQf/v9
gN02ztSmHTAcVPVTHdGySLi6AYlv/3oNARuWQSN+BxQEMBrFMr7Gijya5586t2erKhD6aIl9rBl3
90ODYd6WBQvHGDsnzn8C/hJ7n3KZBnUESZrzds7y/jTw69MZggYT19FhAS1vpoFxcKV+ZOjURsU3
cf3HdDhvlFx4axG1NGxyAh7k6NxrUDUHYm9Nci8r2MV5nm2jXgDVIGm8zeVqiuxqYDTT6IVMrvbW
gUIbDrkRHHA5giZOcoc6rPhAyLY5Nb4/IEc/M1l6nEfIA4TjLK5f+pMhxQmtTtBaWbHSniBa44gf
+zv6wbltmvpSt5Vzasv83YiaI4qbF/JkDTX0DVOuuCGnd3bDIv5M9fLTlkjteULfUFmiq/dyuARG
MYNnjP7x9gFFnYHWEbE17VzLYs50tX/uaSiDGr3S4qtzSVBxB/F92mAKvMox/6J8jsKf+JfBgRUC
zTsbEKx7Mbah3+EUnjHJaV4SNx61B2coUPAX2IAWWsymLq3nbpaYLVLwhaM1/udlzSnL2Sho7sV0
XsurYXAFqxJ9jkwSD9zM8bmbW6gGmpMFFU7WnIuMG1wRJ5CddjU8FWk2hECY/4hV8rWmDmtWbB/G
tD1zjeTYL7z/hgHksJjjf4az9qqBETh0gaasSBWP3UpNrGYiVQ22Bgvpx8BX/DCQbpGe01y8v9XQ
YhW01XXWXKQbyhBho4K4ryOcaYl0DrkFETMti5d4yjmEAiwAWKm6v5BitTv9DeZ55xt0ZbTw7QBW
i7CTdXfsnObRTrGqBUV269LRpJSVJX0+QX0O+MMNnSFZVweXTE6SfsHy069T8cQDnfZrV+kA2YTp
trf5b87fuI05nKux33qpe0wilkazUxF1abJ3Sqiou0t0/ZBlBvduTIiV5QShiW+fuUx+izQv6HoG
L9UgMYPzp33zB0S497g4zoPX43mvQdwPjBiUZfJuahfXPyCP00D1tzEbIn24hvIiA7bU7AcAWtLG
wyPz8Y6vnxVl/texm/p5suKHzI/dW4Fxbq4JglaWeF8Z6KpMwTynFE+wWWr2uimhvdYfmeFme9vA
QRdwV99GIJ2UxR9+pFrB07NGm+0/1KQ/SiXmQ5yyfLDaLzuvIHFjTNuC6CBqzvKDhNR0GgVCIwJU
zA79JBN28GOG7UY11a+ZTx8k0Gj6BG3pZCypXVQwL0BhM1tkNYtWpCB9BUeiLlthUjKY+QibQpqf
sU8oYu7Ix/h40Wm88C+WFcsjo+GdSKYZyjjCBdQu28rtOmqfhLcZAmlt8zT6T4sV10gt7FTvy/6J
UeaageQ4BNF+fVTwkGOZxfKoa6Oh+GjYMUb3R1ehPNRsD6k36q9+tIZRudd2nDDObHwXSfNeNzgA
LGzh3YLrC/kGlGlHq4lTNdDyqojs3XgrIkKIucf2rLKm0GksWvCWX1+il2B15XFLuXVZOM8sGyQt
gTZ1JU60qSZMaEzLjGZQM7dmGWHrqqjL9OvJPqjS6jHJui/6oqZ+BmMrBczgyiY1hK0jn0gscHcf
i3XZmhZf2LUeuywpH9rFesK1eCnzJb2XJevgOEL4GYnNhZ6fvuQOSZ7e7RDHJ46Vou3ePMVZvXQj
dmhvcm/M1LcxH7PDHCz/EIoNhGDnewBOSZKMa5yHv3Aqp3PFniTUWv7GLpewgD60I1LIW+FW71pV
5sFfsBy1NbY17UBF0P05UdYjzM7kqJiyiEDwsx8mk2alUiNtxRAmEMJ6vk03r5ZXjj7IntMb0UXA
gVJMOyP/AzuEa2ZVJCHAjGTvKVPsnch/mUDJ1496yu5kCjBHePqQpVO6k3O06RtgY3TxeUb0yWO/
7G1VA9yBXOgYATsNKN74nNmtm9iW+LbTZFfhl2/IoG+wXyfHeWYJ1YsqOoxj6+NlC/hmLCcAwO2W
iKO/M7W9/jpjdtTzXB0L/I5mg6NK4gZu/0V2TpvDiN+vgOg0Obu+VDRiwdBv5KhvBhm12HHS40TI
m8ZdHP1jWX7FUQmrxaZLz1CQCYn/oA5ChukJhw4zy3FzLg4euFa9SIWDk7B7w90zCVwDNB682HxO
AQiPcUZLqnXU7RTv3WCg0kGr9m2cF4fNkv6MY7KcaTo+euwpw15zyDHs01BAfkVnaMcL0vgwN//Q
QjBOj/m342K5imgjDIXRFsTKcK+J3P1DCA+FTVQwWb2LMB8zQSNP0ToUPPjLxzy0BBuAiOWU4egR
3SorEW8oMSLo0mxcMeLrmsE8YP7dCJ13YUQegEXwuO7mzKOjTfFCOrY9G5UPOSO4tV5n3RrpdhhM
WkLc8S0Kas4TACELlvhDmqif3qgMigslKpmioSqP2QT6nXhF/LHCrIoJo3ffSy6RmRPnpQShnPbp
Z+zOxlbHvmRATr4rTNCkKW6GSd7TVyxNfW6Wm9YeA/wO4sEenJJfNT0lo5an3IGJKwP3PjQl7aax
ChByesqqBj76oAzMa5xxAOiEtw9buRAGSHbpDbvZWln7I1wz2pLwRZhecL7nMLS1LRbmtYKKRicm
u91jgi9OsUjEzsUAtnW9mWm7TLk38I/o1GDFHZNYpcRO73J3SsIeOIWqh7XQxNbIPj200ch4tlIy
rqNSwcnKwA9N1KNkUhMJ5ntFc3m30SVV3rZtQ5jOqbgdV6LIgQYFsn5jam9dN/5T9AXITjNww8Fb
HmbiGG88Jzh9+d0Zmgu+MU8WVRGsHYzAfsKF89xr0ChKOKQ0+XqdiNggQa+HJZGODPALhBk+A6Mc
sGlivVyEIulIVnhntkkMfZ38Y4l9kw56wJOGwcwGTG+T9NgJaYI4BLjhYI0mDPuiLIj9Hu3FEbte
cd9vO0BuFMklh8B48gumk5Gvxd4sqpdOdhXTDHrRkjJUgONYuQct9/pAUU6sqUJqZ3lG3Z0f4wnP
Um8sya6mdOjIT9UwuGKtzejdR/mGaUFcTFT3WPCHE44VEHoDRxVl9crnMIKjxw1o1Lk+Zm25VTPG
GEP1xa6aUXiIWqPwONVlEdq98Y57VJgJk6DBHpcZ+c5jp8HFxn4Y4uYYtfHvHAniEKX4GkTSrZXp
f4mLoMNwYG4i2R47NPJKtz+B3a97xDtP6DPV4c6DQ5iDEc4ZcKIZIwONivqDUfQGtVkrvkCpF0AY
/p7mBUKPC8+W0TUkTRilfD3chqYhdtWhwHnzeJsDZ2Dkt79SiePSDYxT16X1U00ImlyBacbJZUzi
3z5qcXgWw4eVqwIu/kJ4QvJAgUsnTsHJywINEU6n61LkwXNoAYB2AwFpnpjsxydnZMDRgKy05SaU
bUUVwQLMuVZJONZp7CHs/PbRQg1sxRTc46agDNdwfwcDSk+Knc6tyj4c6SMLcMg1uImh0XU7kTfn
oCNZ4xNqBZL2x69L959wX7JUPLhlfJPmYBPQ9Y8FxNDOr8/8sZK7ks0b+TrSLCxIHRPToaJI/txn
9KCOAa0ztbiLnp9KbdrvltFbj1XrOndXkJDL4uyOs24+Aaxvzy0X3z2bs/+ioOAE9nzn///SNNDz
4PdNzFQdoAeWrvvEarYOfR0nmffJLjNorg/m9il3WvNkuYQYhtoJLq5qqINRIWrOWpftKAI7aBlr
ZDhj+2TUKjgm4q2eKsDOCz0XPQsHR1RcgKIdC786DOzsDhBfPpVp9oGZ5z1oPCRVj3sND2sDpqJb
m1Z+ATCBfyRYNsi8CidbOURt7m3p770Ks6fjBemB9hQu5TlFaeNIEd/SvWPEHB8cFosh7iVedMVw
cM0CmSxN3/WoXyA9tFv6c9IwkOZ0NhLzEcyBD122Z1XuwFAIAFoxyiDUstkR40eUw5uWDsRzanPg
skLJHK3p22xF/1Evbr2ajeg2GOkyjhjYXd6PR8Ay4FYy1zsl6J5itdbLEfJ05fXPrU97MY4DdgrC
hwP1Uebq0e8zMPXav+bgUz8KRWKc2W1n+uUfwP83RzA8V9WwcuD1c6bbmqCNP75LCnbCKpfPLtMN
25Y15jusKQBm/6InuwtTySUAbdN9DfxVrT0apBJJW2YwKADYTRFHf4Rw3bIoTWWcXfmhAT9CQiYk
/1z0FBYlLppnhqulk7a5TYYcO3G5ESJgxThO1CcJ41goEJhZZfW70kV/yzQemwy9fI9troJJA9gz
4QnUydLeRx0NBNXnX2OI1B87Cng5LuIiRTnuVC78i1fW36rBl5OW1bUiLHRtU2auHGCYV8NUawG9
jwtNspfZnIzrgG3t4lsEOtMWDYXcLJe6i6GSM9iMjcr0jXYQ/zo0wKCZQAmF7kYcfbDpZ5+FHAa6
iZVXdXSsIjm6IspJf0Hb9qqamoYcsvfyRp9e9mA78j+lzRY7OZccFqAnrsm/xlzxPSRKo6AjYmGq
AfnZzrmYxu+MjDpDM4U6IJw3wl558wEGM2w32Mag2cdNRry57O9dipvRFCwKrBj3pR8xFPkL0F5Z
MyVTVvsUYTYsCVMck6SfNw0e46xFrMU1eZ/gxFAUf6iveRNRq0Q8j3qDiNS2yo59daY4AndLel6U
rs8OdPk5C+gTpkKTmDJ6jN9jUMXtA7ocnu3Grrk/JQ2J9JFxs3ZpFfqHZ+rWUlh7snTNqzHzndDL
MfYOCYmfMS/+Ua9MNze54ZPN9Susg1xCydbEE/KLSspTWtD85QxmC8Ob923yoKU+NQUEqjFWzQnu
DxVyVU4CKureUzkax97w9z623qyoxSevi/8q+oSPpcgaKLLxd1pEzRa9Aeig/SLsD1xv2R2HakI/
Ew7tyABFQNfVS2+7xX6y53eRUMA+W3NxhFxAQMSYTk7BHxenBUQONAQOx33WT7Q++kW/x2zQjOQi
BxzBZ2lAOHMSLiBrUKv1vavWQx4ukmKyjpWLQap1g7uqZQXoL5vBMg+d64C7dQHK14xxg7zAMSBI
2rHoGRvyxqItjxTtOZBfV/1HmZgghlnte6wbhVLz1rRi73UiMH/IrJL2ADc59SPUGlyq5ozNFxn/
Hs1ZWJtj+oDokOzdLmbhAoEe4bO/5mpkC6+RxWWKEyLpPnradQ5FJh/sBTxlZ+hnJhHgs674Jz2u
Hi0+FkT1Tdc28V4YyRtxLc1PDnFlkNHBlji4F8umVIsKsimtrrSZeM+4hwQKFJxX3mHNzu7b9H0y
42JPOezOQ1Tg+6f3Yibv4edbszfXjs55HylM+3IA/IObpicJBfO764+jwBdEfvxfJGW9X0ZCOVsu
oDnkda/bosC96EEUx6r0ZOjMxHGzKfKvhoB6H5WgdDPl8wquWmM3lp51ZdGINUItb/A1O3S9wnyC
BRzjZ2BP0XsC4pMLi5f2M570BV4D6m9VcDswygJIRk8RQN2Qv14AiPPyHQvM1QjBL+i63j2yCzj7
NuF7hx6M/3WXb9uWswlKV8zmpP4CIUzTVxe4oJ8LKi0TwpmSzQ/SenHts/GLI316TpnLE9SndzXZ
b7RmLcfk1/Us+wX+VnPxu4yYSNDFr04k9sy8tBZKSqw69XvJuCM73j4g236tIuQlYn4AJYk4+hMR
b2UaR6m6RxnArqqoUBHW9MeuxuHkrSAPb4EDXU+A3nGrXDHyWpvOIopqc//YOeDEN57g3QxfUz9x
56eyyfvsZf3qjM1v7prOY1UJ9zTVc7cVD2bB4MEALPiQlHrsaJE8iBYPJvvDcjdr0m9J7/c0pDpp
fjItruBJ4cpHy1PlDnMor6ilvmqcSqfE48XitP0ZdJFBXCWAyzT3XxyKJU3orLH/95dA8yNcgAzv
FP9H6Tf+0QpwlxsWPhA+SXnJfvHET2cAtafGNrrz4sTfkWUYHcPuZjK86AgjZGRbXvVPuZ8dkoEU
+DholAXYrXQIzd5hCbBgDUnboQb0f124cHupyaxiqV22RYMRaiSx3o+yv+W8+Xm+923K4i1oImsH
d5RceGJeMnP5MzhEaUocdcvgFmwqeEFjqvmxSwe+ZV7dVD/YeAVo3JwSFBg24ANeXOb/IfYI66x/
ETajn5CePk5ru1AakSLMEQyAb785fpGcgtF5m3T+w1JyIHjRfAN3OeeWRCZZXdj82xndZDrusVmR
T5B6lzj2N2oxMTdrJvo7s0scY9MH8WAGIH/Upw17gE2JcZprvqUxQwSMOACXcLTRP0V+le7s39i/
06c4Zfm1LLlslapFDpzzH2aMGS7LWIS68MztnMxrQIViExLC5tleunBCn30K6EZ5xb3XbcpMPVY2
ARCzLMhxRXTnNS7y90CNc+hFBogHb9izEFCvEmMs318CmrjvuOpl3EvnvU83+GNvM3hb5rwnIEcB
83gzfJvBY7J/8zg4teZaKJIa55HQF7ECUOMzZpkq++g9SdR38rZeQZ7ehNMF/gCvlp4eypqbaAA8
5qKb8Qi1DuiwH6hD4YwHaXv2g1/XhJO9N8/KL/nA5Nr1mGD6zPiJehatLi+9Q1ssv701YFnsfbL8
vBfTLieXjIHzbOKx2sb/x9h5LTeuZNv2ixCRcJnAK72XKMrWC0KqkuC9x9ffAe4+p2533BvRD1u7
SJESRZOZa605x6zyeUmR2eVrpB+55iw5rIs5fbBo1VF3WO8BA0wMYTziQGxoeU1tXIqIZRR2a7pI
rPRTgxqamJG7TdXoPJg8MfSOmSX1mxQPPTQOhd6KfjYxhgyjNecCUWhhj92vwVOHEr6Nb5UYe3cN
2wRYp+ZYaJV/IQs2vo4QOxD6c/gJbLagHE4DwiPk0eMlVkDNs5FzqV/Xv8Aco/vGtHKyUxwsqJT7
jZ9MaFzgeML7x+AMMsbOpb4yDUqRyjepyGSWXSwbJ7AKOo+udpZeVd/+9FMfbGgeCKp7pOakdYvC
++oisSna8kLLf0+QKYNWz0w2cpThJaGpv9Gc1lj3TYf9IhvpatEI92Wan9OS46Zr73s71p+q0BtO
kUlLxM1fUkcrNuQ6QvMjjanTaBCUnH3XbU66rhUCbG1xaPEZ2Te60ZMShZkbjPtLr1fThgEgpHOB
czmpc7msnH7h0Uc+6PaqdX5NcQJxaMq9HRMrYgUCIuAK+1aV7bRFLpistKZFGOlRnoseNdr8Gjt1
gti1fhhIFUlmFEdyGkqO4oNmUGBQ6C6FF1mnVBmveZHulQDX6wU2an2DmsvzrfHZbFO5Hn/QIDKn
1sQtbC5DD0wxwf1vlRzWLJRml3ZOhQvS5JenGQ+2IKNNi9pXdLAccB491dUbalECPSo142wY0RDN
JEzi5jwfZ23hh+Thkr0umJH1wxCgNHPgOfcMhMtsyBBc5BgOEc9sZ7ocU6I+OQJuv8ZEZk2tLC5J
30ykS0XyCNJjKxxGdmMlmALZVEuW279nWeGwQxbZeiqpCRmuOEeT2oB/YTDPNaMjPyVk4C8B9o1M
s3rOCiDKsiP6Og66ekRjaIDCAEDsBgQCN0VDhLLNZDirIopmQICcWyVj/yK7ljR4F7xZeZfX2jsQ
JB2JFUgyTRXpAZj8WafCOqWdtYVgG7xONnokgMaEF4ZEoQeqvcSLKjeNUxEUfFxneKBlyX6f4RLI
vaa6cIJlPo4rznSmM5ms+c0F0dSg30CdnezjGjabUCSbaJ6CpyVazF2gDCVtcSF6yIxJKw9GZ55d
Bbi5jg4kH5sX2OitOSTnHi9UZJqP2KHfAzWJq2ToMFI8pwE8J9P0aLCrua+GoXpqPiwb+oNJeN+N
fVDfR8xqFzSFaXZD4d42TSsekGpba1/WDcWM9YdCWt9Cy6dz7Q8a8zH3kzy7YMN47DUcW5NMUhEu
q86ZPvGL39qAAHliAMDNTb1zbYqJfo7+EiCk3rsxnXSTQSslsSL3uVMPie22K1sp9jp8f/y1ixT5
H61OlCdFSsMEFWYXexlnAJy3hg+s2NV08hkaAn8Lx88hzlI79W33OuU5/YhKQmSqLbzyCbmiQ2ye
yxbTum0gDokyJvBwmJjoqG4nA4E5PI36c+88CBCdS5+l8xmpQ4LztKoxWtrTMRqhlrHwRrskK0ei
iIgXSrLwu+o8mFsCsw/w9ZCtZhHRIs1abJWklzErLLHKZhU6YmUbR79N4CEJyDMYU0FfcijurBmi
5fPkYMuPA0gDk3UcqtFdTdKL1rntTuTUM4VPOgEiiKkmZO4C2WDYPUUVIVNtWxoXen6+3bZUBVay
7phb7hNoa0Tefyqqi5Xt20gx8C07erAusjer/zGDgmyxqFSnQGBx4FdBngquA/oUxNIywNRyG2vk
xIVJsEOA2z9LUrXvUqoG1vUPkrMP9ZjBqfFe7CHCi5p4VxB+X/E4Lw8Z2PEYjUpi1F8AWgr8o9VD
ClmXHwPBglojPwehsc/FOJ6HoQfxLWuQQ5O38xBlP5DJWL9NhpkemoKyScjUfqvjdIuq9EOlSn+U
4fTm9ma/RjcAaRvA1aHm2KnJ+hQRkojcum8P04CIusKB6Pm6+wBGrd4KTMtHi/Hkqpn79SZTgZoS
wOwhL6Q+4cuE5GGYtNhmrJ5tjXSUiDbN/3wxguahJWZvV/nJrmpB36OF4oPd+oopNEFs5HMZrf0c
Kd4Bug54V6M18CIwbRqnEKclvu7K3uWErpGTCLWq7a91ZJBCoyxvqwcldG0XyzNuEurmxD3YRrlr
C01gFg0+3UhUKzOyPnOk3Dlogk0bIuLqmrhaqHKgwQGOCJuL4nnqzAX2EdLCbbmOBb49GTecKvXi
NOjR1gEmhSAJfVUlOWIpOktgEYelHlI+9lLTNymaQN6wbEIOu1VnsH9IjKsNceaUI+pTWKSXJS42
sU5THsnuCEqxvrCOtVcbr+faGY0jIy3SQQZtWkPq4OSrZdg1yH49cdQ+wZbAUJCyHzRm91Mq4+o0
1g/a4e8R1aKHcHw0Ps0a1gV/WryVEiGGsPuNANK9KzymbAOAQ0W+RV5hr2yC9DD44U0WhlyquMGb
kvTfjTt+92loIFhwL7XRPQuz+mk6/kqMcBvgSgtjSg+cID06eTEfQupOB751yNFmbvinwDPqcSDR
NFfbyNAEg4iyIVg96B7YZkwIaObFqnnlfTYQoEOtMWe9pcvM6j8UQ2mOm56cuf0ItlA0VQgwjwHv
3EXg0H4cSeEzuzchdfuxVo5xsvzut0cnBtGe2I1BD5y5Ha0NOzxLXkWAjg/hIUpf9Yl1xnGwUymX
NCgs9M8e8j4M5k60GDAOrPwBRJ3XkbTmWNTJLW9+qK7zIZdCxucNdmibs+VTrkp0q4lGJ1QRA0Kw
4ZRt7f5sWb2zJ/6LwRKoB54uOFVTEQVPoYNTHUrrqtfK4lfBWDMcSmrKpJtuVtyeCSx1LcVKGG0z
RPZg7oS5aDr4LeHUsbCKhS3QGGbIntZGHRjHMTS8fQWTxUBW/UAmK4lTZLMEBqpuJ/Uea/bCXZoy
A/UGRmJmPZ9pNWhW0LVJCtW3gu4YCAyxCbsJp0FktsvCanHOd/VCB966rgdiFQzNa64KZBX3iU9E
tsPowWOrCzMFijr9UeYB754LsBAAVf0Ya+l3H5jfSQYiwW1eKhnPslMohoZbnvMcjCn5JqucOR3C
w2wno2CHdASPLiyUgseGPQWQltGe66LeVbhwF3FGl0CpcJOFQGvyJGBQXop3M7E+arcJ10HQoEDj
A7m2AgJuTZOpRK/pN613DCo4gXREFkxCUQ9UiJwX0ZgtmgghiV+pcZXiljUHGJe+bhknugjPJaeM
SxLpn12BtheROMfIdpOP1i9dw2SVlfU5a60bhhts7rOlqgU4XdrBT2SYWyz2Fbw0F7Za4H4G7pUt
UV8JBzgRBpYZ9JBc8YS/pQF4ANLePpBN0VgP9GWXVlg9fjjWcAaSOt75zP8R8zyRE8NvMhdI4BvN
T7T7FekxK98iJFqnDEQBCXuiTNj+O109DzLCoYJ9drB+Op+N23c+CajLFlpdIZ4fqIXocXno05Bg
jMOtwZS5iDo0iNbAesezhAIyo1pMxq+h4bglW7zH+AwIaGBuhFCHl4eUTc5CD4jSjmkCZM8PjJVp
kZWgEsjjhgBbQBxotQ6ZSDIONV+YBg1Y1gTxWY4NUTd3rGVd5c9Z31i8nV3cSSG6NRsmqKG7KRH0
/tozmBuWULCQFF3YjyA0Nf63mrw/lv6TFuLVHZs/8Bg+eYRbxgm3ojRi3lTNKQaE1DTasfOjQ9lY
J3bKEClDdoui4KrF8oG52S+jqp+Q5u2RR9BKuMWtxQImsn2uf5s0smhB2++g8AakjmOPRmJXjSP6
aNaAXVKa+9zy0M+2KqQAsPYBGJlVE07EzZBrp7nTJ6x8JHMox8tbp8OYKPz6JkpiNRi5tEn2Esc6
hj4F1iEAuQ420JvPWE6+KtHHsH91cMhpNSSeoLeDnb7IsoRFz92PqXgdbOfRyyTHvAi7xeSjTrNQ
alf+JirhEpA/8+Gn1lMxMygD5u1NpNhN81PV48xQgKjh8MHRYKCLJNXdR27MK1YZA7aUQuaH+79I
ZKk2SQ22AW1qXoD+THQbBkbphoQlEcPh1zNRxkA/VnMsWlj+iGHBIrIdBdTKbA3+zMQ9NvWFrhyH
/TmeVRArP3qBwbksuhWJeEdfGq3djvAmP+zVotYmhAqfKjdJK2fsBEnlI+wlE4Cx9lct80eUPzNk
gXoLdYjusMg01ZBiWCVD2MdoIItkPw/NDDMgxjERB20k0z00nAAPBU630vosS1+BplGUbJaj9iHm
ES9BgmS30B6Ic/huPQ7YcJP6MTrjqH02Tg4FHJs/m7mOY7joSU816LBCWQuRTPvu9DDjl7KYwdMQ
qHEB346u93SNEpic4YhuRMb2C5/qZZixiWFbMpZ6A5rATl5x6JH/Zj3ouVLHutZeALMDtJGMiq2U
xXMaansrLAIYCuOt1DsdJMMsGx6nc+vVm3xI6ROmoccwTg1LJCjAIZm5LnyWY2SQKjo3dn7J5Xzg
QkvTttdodH8jTyXPkanWVEcWjBYWCtLF3vrfiJVB9IX4DLvYNFbBOEdvVpAqYgniueTUmIM6nLrK
WYaTTtzKUB+93tAWk4/yKmbAMBXmaw8nf2m42ZuDeYbXgFTU+5f7xdgL0Jqzt5iYWPajHtVXFuYK
+6RTgh5K/3Vdk2Dv1dEb8N72Z8BGvNeK6ByPzIJzFIvn+/X3L/fr7v8ywyreG0FyxjUQw8NwemJU
o/kH3L9NqRqDRI/+ufT3bv/c7n5Z+FG8H9Bf/f0d/3m7+y+Zb+KHNAsolOGOD6X7THQDHj8n4Ew6
X/RyC3mvPRYEPaBzMNse5krpBjeMZVRhfSNwr4ZwIisEaNVgZteoa0Ep62aEDDhFJjB/KaFfXNAK
PBpeCiNhvkqXzSblFHPWS9O/jvKrpcJ9uF+4f4mT6LHoAFTNT9/1n6sEW3uQAyJku/Cv928YGdFC
4BiSzd+76jMsTEudYPX3us7UjV3qoaa43+3+A8xKbun9n0cGkcwFi/JIHDcNeKv6dCXTiE760FDu
1wXd/3xXeHq9DTh28oo09pMzlHvTNKs3YyhrpAkEJkl8k29x4XjrSmemef+uoqfFTLnJzveLmAmA
FwbpS1MX1mM4NTd9/hkcUdReVFW4+tedMviHekDVOf/IyrK/RV4HD1BKsjfEBvNd7DFSl9z8NnV9
TRrkkqCs6OJYQ3SBS/avf92vywDGc7gFlkRPF2Xl/avRBH/Mganh/R7/XHe/X6F1UHSLmhSP+cdE
Wn8pmGYsCA1ZJVbQ/pKWRlKl3QMRa6boXWC/uV+vhQjf9XTG98d5/DH5CAW5eT6O3oZYemtbAMP5
VX1bft/+crOo25qal23vNyLuwYkn4yNpQp+U6sSC/s99nf7H6RrjHV/BAPh3Als9X13iuGkz13gD
AxTvMWLAoBNInPSR40EXNHq+qWJ/OGZDzEAl6scBUn9YginyIRnP30lx5B0J9upWySQHxlYI3R2m
a4fWIecNhyjrrTTc36n5mvpd/dUEaFoQ35Q0HHvvKAwFuzbs3fdJjDvHT+EBdyylZtNVt3qC/dVE
otg5qohvPsazRaG57qOTFBh67PCNatd5rKsaaa4VndHYZu8ao++dzOxsrXsiex+JMGDTLoszkmnv
1U5vBcPNd9Ha3RF9V7fMHVwcmSZjIElDfpFG8sdsk/g1QtUBuiLEsDtftA38W66Nuux+cahm0luE
AVq2Y/yaIXlCoH1S7TDBhiyWVijlo1dUwc2jTUvIeNIiQudiR2/rNvEOJxuLRuG/3+L+zft1/3uL
PM+N7SA4jFUFOk+qFIYz87/+frlfJ6MySYG9/tt37rcJJsV3/t78Py/f7y4KUBE+Tfq/t/uPX/X3
ohxgdN9v93/95rHviuXQxN2JolVjpO9UqCoH/8Vw45EenW9sTTI9dfXB6n7yjfzBZWj3ohzED/g9
hFDZZzW/JnpKVxrmzq5+sIuwIt+ZLOABE1layhWK5XMCgOmCsfZZaERUt3B8LpI2xcEaxLFvVbX1
LJKSm/YUwaJ4CXTprqcUYqjWDU/2qPcvaoh3FZzhFAP0UJnlcZwmR25odnp7oBP4xpAyZvhvkzLh
wAKNOLoI5HEQLwqFXpWL98H5MEw8ACeDtCgRFq3+uYwEgxM4Xpx+E5Z0mO63/3un+78cAnuZDVmo
CJINjLv25gzSeZiS/LvX8uqdMoFiuGO8hs6xend68SaM2Husyq58qofq4X4ruHTBLuZ8t75fnBDg
LGqznS4okKaDsJNrq8bp4GHURcolg5tttsEt1LrvMu+N4/3S/RbOfIv7xX+/xf1O/fwz/t7C7XLr
kHjVqzG3WI3YBT8wf5kcWNt1URLG/p+X8RraU8hsJCOuEJTiVySHGiOzXxK4UxeXapRAznNb+/SU
QTiVPr72aeHvhlrraJWO/RuqG0TX3JNYSANLSDQB58qChz4A63u/J2lHl1xJ/WWg1bJjOOdvByPs
3slzWN1v4EQa9hAZUHNg/aWwyu2Lb6iE2D5EailNIFQeXKeVk31x5y+mTbxixpQKQ8i/feN+E4MM
d2gV3rHBx8sAdb6HYMCzrop84MPNxX++c79zaT40iXTPf39SjzZyrTzM493kvXhtZn/VjKgXDHmn
J5X25j4IWtJWC69+Hwttc79FGM7JvWhgH2JVRSenjLFHtln6hZnsfgMtw+3ZxEKdZORblzSlsncH
y/rytGKltVr34dMzWROD1RzQuBvXxHAZe8y/fQr6xwL360via2JbKpkhyLKc5/99eECymB0Pgfgv
Ht7QhNGpksV/8fDuv9xDrBaiGvkvHh6Fxr8eHh5m9zkvnf//s9doVfPehd4/z15Bmvg/z97fh0eI
VfKFz+T+JP2/nr1/f3g6UB6SKUt6NEHmwqQysS15dFCQ58SR012hXAwnAWC7tOOaZEkJ3aMtCFH3
4+DJE3m4QZjdrFQ5wnJGTq4mCcpq3IOPeUrpKiwy9AGLsdVIGmjrM6rfdIV4MsOURVDqNGkAU2zY
IREuM5wKF1vzP7QEc54/kbOeB/ZXVDl7OUxnW0KiBR/6Z6yqcTvGls7INF2hbUQ2ajQPlWmK9WCu
4pbMjU7wGDUC62lsbU2jvArsa9T41HRgtxDB4TyBgmFBYsyZjScfbW2WK114jx5JLsuwL768uvid
a+OLsDt6IyO7X4dBI4SZ1rggHMMUR4/wb2VKek1h12/YQKlXNNlukwS0XaS530h+aRoMYi/NYjn5
7MsQFlwGLbRIpgAAimbjKWqbOzys3qqG2NckQfkdbCMGY6uKHHsSSpjoTu7BERyCRuN3Dzl1mTb0
9VoYuPSX6A0bjNUl+V85+pi1Xs7jRzkx7BuuDITxvEejuayIQK88kS5E3JqrUtq/dV6+JaLAZsVm
S2CE+J1p5jVV1r9u6KyZY4R0kacM5SRrh4YhP/ddKPm4Tha6NxM2QKEUXTQeggx/9gTWhEk7FLUW
nnQKTRCCyaOmMaAZgSsu4XeeSwj/y6rPvgMjQdJH5V2U1tVonEvajswjdAe1jPdkoPCfjyYcIaP4
DGyyZT/CI9ZN/Ifh0B6IbnSl/jEgZVj4qRzJzqEOXKm6/sNo1jx4fXFOqDY3RTZiifNrjyEMM2+g
eNjDQA8yqY6QSvNwbFvbNSbGM7JN594FnrnCewvSkNdZ/QkaSZNlhkE5YbME5vgxKfe7nHiASApA
AznBIkNtCraAMBfDZnBuCPz4EHZnjR7QK1Bb/C38vyL5vPpOakQ3oS3fDYl7yeqGZCPs4hoO8Qrm
Fk+vpkcrpyTGwnUnIAQ5JdeIw0N70qxKLpTHRu/EQOUTZZyZFy/sxsS7BLphwR9Ou0yYK+XNpKUa
I5nRTZ9OMPxEzcBOJYD2Jz5hBrTdZO4262om1TFmPvdM192m8xG+6mdR90vVdtGeFmeyDBulr0O6
9DStUeAHFR0Rl3UC/OwqTJwLfFWGrqV8bXUw6k5gvJcSz20IUVYMpCOpNtowDstWdlTIVZJkTNfo
3Dl1RgB51TI7Dj3IJzqQVPNlrN29EUHt9kY4bEVzK0TGm31iaFL34ouOI2vOh2sN/TGXMHw40vIJ
aDiFx6jGvO7bmNDExDQWCjNuj0X5LsXwMrjBF52ygDEMhKUSQ0gr2o+pqV8doX4hWonY6eJdqYJ2
yS5G0oQKD7hEOGiR6DpJnneXDxyh5JfArhI+biwz9qSNa9n/JoBy49s4tizHfbNaPptjOz1LDSBQ
GKAVtEO4dn3LCmSQKBXKft0HGRhudF6L2A13hW8sW4ZW6EAZQuX+U+uND3mtMAxxYrQNY09WGYF4
8XC06HnS0Wd4o8Fji0Lx5E3N1WDUsU3OtYdTlBhmwriR4OEV7NeeT3MpAlC0ZPS7yHjvbIsO9FeX
g/CbSLgxGFHl8eeQ1PaubUgDmGwAABDZA8go8GMD6yVv6PM1ufc2Wc2PHDmj5r9tvfxNfUVLESNy
4VxH9yMQGX49spfxWxBPWNS4RfpZHpHE7qIy7R8tlC8m/GAhg20APGylO8i3RNOx+ujPZcThMSSd
cWllHfibIRN8aLQPQfgy7j3MvppPGxXvOg11xpVE2Jr8nehzMwHmtOAd008E3g1MkFWY1kx9RlzW
jX4yay5VPWSl93BwazJ3eYFKkKtY8FY2Uh4kCPu4nP2fsxoYqsV3sLfT6iufxudSdPTrne5JdRYu
DruflvZzpvCoIEdmtCTtbSiQmwy2scVC/Wx0EVHBwMIS9Suqx28O/TiaSEVEqr4btZyxUw4AfE6c
84Onriabwsgenbx5tQf9DeLbscjEAxCC75yQiAJji9d7iN55zyKumXR40dhGGIkXHsE7qG+cegxW
jEVTqGchWV1QYTSD55XZeEYeOhzpYJLtoteaK8L8X7qfcJzv9BayEmJsVSCd6i+huwOB8frji/TZ
duu3cfbezMALTDCbOKNYoEcfYqb6VVWdf7bzF7NJVniOCRrukBvC/w/Xg4UfftTdG+PvBF66ywEa
mFhLNPTC79hF4lLMqHqIMZ5yo40LSi/xh1crJ+ILs2iwtTDzHJ1+eu6A8K0sZ7qM7fjU696vtuLt
2zKuO3R9+tU60y2zckQtJOv0xNlZAhlwZgVoZ+HEzzYXAldQ+BPbofco2XTy1ZqKBbnC47YuQlIT
XHuJ3ubkF97VajXSWaZlb6lTTD2u23RDFZMPB8W031YjDd7izc2qs2X4m9A1gj2i1dcKQv92qMef
QtZ/Ir1lkJamV0beOxEn39Us5w4wwhcDxHRd1SMrVPrCmGWheiLAGvT8NNpN6N1ailuUmpsQKuqu
QMJ7iSHLBHCIceR1O2xarHCOj/Ei+gylUkuvacZFTqnk6AQExEA2k6AEGhFZwarGcJAUiKZp0BKI
RJR1F5PfWmvQ7VrL3RqhmH2LiJPMIfrpdNwtZhljAcI9tcvh46xZRgZSCTnyskg+Wwy4W6gKL9ii
4kOoHSV1xjpmyCnmuVuAyXhpAkpv0cfIzvmRmeaSk4FdxiZUXbgO0oAmOBpTRUi4YTz60XOngOxo
LvnZdueBHUlnTzLNGss6M/Uq1x0hWVpO/1ikyJLyJvomyIVONgtwM/f9HQSstM2Bc5mOstepToBB
3PO8VMZEHdGonRc+jwzFVqkg0S+LxY/iY7XKJ7Knku7c5AMO/2FGWBNCgzC3eOxiaDW2uxpt1h09
hT0btryxI/Tf5970f/TixSxJYyiHcqLrzTreVcPrlA771qarg96EIx3yyoEkjC7TQf0OwwlrETiZ
6hk3+afphp+97l+7mBCq3ocC5Eim7noHt6AkjapDX4LmiWhfsuDcaqCa7vuD6gqsmjgGcNNhnRWq
OLX48gGiYSwCCkiTbeXbFVuPHqEYCvvXjq3yxMATIiv11EdlXvsSMJtLKoiODibNbbIncrwIY0V3
lmMsFqBrrcwHpbP627p8qkRzEl5DOzZG0PrZWwLnncHMUIuKDo4isRjMDXotfTdc/Skrwzfo5KBF
dNL6lNMRo+f8tM41rQTaQMZUfVj/yIS0pHBcNwP9WjBkpD3G+tWCv4e4fw3YFB9DQ0SeDRJdt/KD
7QyEVjr50kOrBzmLqC1odeMOvjpvV5TFSwaga2IiX9sOn5Pg/iGe4oU3YSvw0LdwFtDbYFOE5FDU
zVdoBESXw9gYxt7ZtBrce8YFDopJdCI2yV4syH4GeJldmhw6dxml8ZM0IwjsWFIXmIh5rbxKMtTp
PgYU7bz5i98Rr8sgjHphgshZdBhV0wbCODRu+qaITt0I7VYdfVV1Qw9Qi7qVSpv+XK2CdlthPlvW
VvRtke+5KHVme2hRyaizEF6zbuyC0tiUTO62juSwNLkMklXHp67vwx5cwfim5QHPWGvvyjTsTlOi
XfsENQJb3hfzdZA//CQE1YDv/M++wGvNOYP45n6uD5Ff2gz3FllbnRD2QJPt7Y/IzZDx1wT9dgXD
KUXPT1aB2iYNVoShCI6QWQ+mazercT7FY17742V1uaFTHJy0oNb3PFfroQQHY2UVGjXg4dQd3mrW
KEUDNP7QQcRnm8k6STkD0+q9gACHKaZn32HYfemoA1dBCGWtR5I3edqq4wSxNJIiZAwkfgZzqh48
luiFMmrmmvPFzlFv6AwngG09PS3G33GFal1XJ9fCCVJ3NHDdeqdR6JshBuJets0yn3j3YLclVjmY
nvXapTFf5MlasWty6MpJJQfltcg9gQau9YgSdK2XooYhFxPDaGUUp0VAXHKaz06YLN7ARX53XUOt
adqEdCBKmqfuN0utvk0Us94S0DwWI6ffOkXPmb7Jqsdy4jNB8qN9mNPIgYsTBVxY+qHWiBFC9PWa
VIxcGPQxnq2agAEkU0GLYzKSNGo83A+c17N1aDtw9LJ272EkdcTcClF5se2DD69KLLiEhjwT575D
DBrtSkKT9l0vMQrWNhKMYCQR9EOPUWc3hXnL9QFdnKY/mwrKm1mLR1Vrz3EShlsMf9eEtYtDepmR
x+bOPhLiljOitHSv3mIb5PFP85qKt96pZb5EwAV6uJsIqU+ao8m40M7N5ZSIl7BEP+IXE38LKM44
mUVHfILQ6r/Qw8KnK+CGJEgOrJwDOYEhp9jHko/ukE9XlJI3UUKTqEgTBWmFBxooiSSHJwCdz1CK
3BqqPxwWCQdgiX9odBAKlTAxrTqT2z7WyQRW2j516ZfhFdMfveYnEJZ4iv3+u5hFcqnHJD/JcML0
XXimgOnxjPegWfLozWZGF1iGBHXWoA/gZ9iQTwrbGgHvDwFeV41VPnmJ7LRcTnFmADkO106Vn4rc
sT/ajChqz6p41z4Y6Yg7wgG0gBIQwz9oiZVCowG21z6amkEQheB0h0qhQxqXY9PBr0CaUxu8kS77
oTr/lys4zgokHEu2fFfGq1EQKp9oiI0L55J0VEdNmLy61vTNsXBrOTU9tLL440yFQ+gdvb6OhWwE
WxT4EW95VlgYWQfThCqktdNwE3jApd9FZwe/5kz+15qdbmZfcR/SdI61Dd2imxHKmQB4TOwgPOQR
bkmYrzpDXl5V3G282H19g3yA1yqOGszeTrTOUhqllZW9mrX/KClxSTlwxBrH9yFlULTPgeMuLcGg
NCJHXiNswHGchTAQE8QTPtMpWkfzRq3b7a/KAamU2/i6qzGnskVzbMfx2Sz0107B6LbwlS3qDuVj
MaCM9FkntEl+WBZKb4wLKOpiPpZWmf54Y6btzMbZ2lX0UvdkExlGfKyLhn8ErI/UhOTT9+fGySmo
Wno9OvkaRlYew4jYFzOiis6+RnoFK5qinEKYRbKkLbEFS7w5u3icCegmR1Tbdn8afA7LrhJEq6IG
msqgRBzp/qYYfJgT23JCnoJs3I0ddVNiOw/KREhWBGtkqCcdTcSCNizjiZRRkkZUeta8ywFEneZh
RpQBL4PElBUK5rKQOt4ZX23BoIhMWEsDVt0WWyxUF5X+ln7+O7bVs9aARM1wVVFVbej/OIsGhYsj
sNIa7a/YJzZL95w/vOngOhl4oaN4PbKPVCGgv5IQ1eUURU9ePIbLdsx20Zxbgb4Eos7YAkR288cJ
UFcJ6mHSFQOeHCF0xoxtjrUsxpxeFI/8jAbSXwyt2WA441Ob5C9NY5D+o9dfKAs5NbdrurqvhoYr
KABsAU7jOwjVV9rZn6knMAJbtAD4Tej5jPOICSjNP+luYxDrk5ewAo2QuMs86pnEGgt+lISRSVYV
Pgrh6yfeCXHKx9Ek3DYB9AlQKZ42IbjLYHTfY9MKDgCkqm2fJCvbIycirW5N7b9Hk3obIUVvWghq
C3BI/QK3Ouuo3BNCqDbONF00Z0jQ3bMbQDjEDhlnCpjgwW1ZPVC4brsYVxQKXKqE0Eshl7BhJ5AB
3YYMWb8hOJnkaBIN3aUcIrY5qFq+HZKjM24jWumYH2zaoDR/fNbAlYSZTkSy2z824alz3GI9JHNe
nG89q56yJKo5tDvRe4ITddmHxo/JCQQ1y6vnkEQl2b+FJH5hAvJBQ6F2KxjQ0U4XHdbivKWCkOoo
IVwQdPSjWRwTzGKu5iuXxLYpzTe5hoEnx0RPWnyAHQiqYGp8EG97MKmVtlMksMWhmIgVz4WjD/Gp
CP3nEPLMim0FhB1wzLqn9yIViCt7OVWszdqokbhcGXT1waBhCuIM6bh/esCf2CdinLAUKTrxxlOq
A+doYweXCQqWIv5RPUbZfCofK9//hTF8E1JKnDg+lEvR04NC/n01dJYrM2kU77MdIHGWTRtMRIfv
qvJAIlocuYtRvsJX5vdhS5lk8kT3AoBtNfMLAp9+cYK1B4GGNG+xZVoPOJcL+geXjEkFUvQBMIt3
Qzr509g6k4wQkT3Nw35AwQRor0aD5P0m9+nkK971Uh7auHkMcrquY8Z2qrnVczrr2zjiTcsJseYC
baBmMIaK6o4WrwC2VZefWQCcXS/cP0MifqFmh2iCCjcAr9TmKO71/8PZmSzJjSzd+VV+u2vBhHmQ
SVrUPGTNJJusDYxNsjHPM55eXziKhWI1+15JvYAhPNw9s7KTiQgPP+coxnHPq59jNkp+q3TpWMQd
ef5qHUtbFAoM1mJ9Hy3W3INj0ykWf7NUq63OAdsSqi0oNJiKl/VrbvR/uGN5YGP1IQ/Nb0nAn1+A
lwRkV542ecqz3wCvzr+00UKclj0JxeuWSv/QjOjDmOVRN6myRtR+hb0gLdOvVlFBEwePCBVZBV46
NiYYOVAAuaBh77aYkJnQXfd7VzXLIXO1GiKL4i8ondF9jWt0AaAOnvxBaYEYUGoFDbuw1j61E5jc
k7x1bxwaUyYko870OTjW7ag/cmpayI0e3Y9Ot+0Lz/LRqGkpXHD4DzquoDOp9U0IB1iKG2AbaTTl
cNePgaGmx4N20LOVhskluCi8+tPKGcPQ2IeimOGwASvHkyuCg7S4ckbE4jJAxl6IKJ4esMyZVkos
MK7TWeuDbqGdiEVx0X2Hl7o9mh10cqM8cU6qiv+V4K4tD6KejCdHkg53IOgRrQVAcxKV3zmmUbA7
lOkqB1FIv33yisSjDQ+48IREEvjs5bI1WnQ30R7QCoqhDnu2o8F7CK0YcoKJ38pAY2NrnriW/1ea
ewq+CTeUXRYfWpQjjv71X//9f//Pb/P/iH5U9xW8xlX5X+VQ3FdJ2Xf/6180rfzrv1hKK/vl9//1
L88GQGBb1EtpgKdX2DZs5r99VVpfyv2/Ba3GZkaDWmqOtLjtT+g9jC77dQ3u2szvKAdBfmxUwZ2Y
5K6cOADnG8Rb/HWCX/RbjX/e17t9iOBSVTmgVg7udrvkKP2Rsv3iXjqNfYnaXXC3ZkNwh6pThMxM
zE8+pt3uQ7d36qQAEMWWe8AqjyajfuZJTNHl1VniXeJL8ZCcErt4Czzc7MQ9HS2N0Lmkr32kXsFF
7mLWvRx1lhF0zMo4eJA1pr3a1/7qSCcmaLd3gXoMeNQrELNSaTaXIKqmg4z3F1jc8SWrTNgDBzaJ
FWWci7GyhSI+upE7uYDQaK9jwKhT1ry1wzzBwcvuoiSM3oVKxBubykT/+3u3Qu1FOZ2aU7s8tCWa
mmyUuJVL1A1nup0CSqozDZjhGrMVqCxuZVrG7GKqgxWMLTgPvs9i22bFcfcRYyFG2jK2vNtQZiSP
eMM7YJ3/++853+e/fc8DvuWmB5LMtmGrf/c9LziajVOvXx+Gtsjn+gusn/lpvfbtjRWnwdU61qcG
lJ4jhJFpCwEfF5ntavNj40ftBSpmzc1Y+Mi57i5aHUNQC7aARuvXGYkTn9fUb2ZlomloXUa20f4Y
l05zsSfUO+Mv3kd8BRa5vAhhTGMj31XF8cS++Mj3AFF3vTY/enWn0VkAwrtql0cx5RMYtjRJoEaT
CI3iAlXt4EZmYztHKMxtf0gA+PyFs4uRk49EH8/FQyam9swHPPMgFnkPDkKqxzKUS+ACc2OX2F+J
/+v72D06fXp5H7sNJM9h6FpUq3SOpVgjO2eCPU8oL7EZcW4TQabrcPBBWNpOl6gGgExn8XDvQOt3
EhSw1YptC/PG5KIFrwubWQ6ifQ7Bfk38kkjEZlOp024gtQK5S2wJ9x3t4Ml0ub3cMtHxG5XmeCo+
yJyxCdQdAzo9h+VxC+iSNvnAf7mFXYJbHfLSq+1WHKDsxYqQvQbN59XvIxcVI94SLXdvUrx5jS0e
tkDrH1L9xzBJvmgoK9edT1u/+iPk9bc3Krfbq8h72d+aeP7trbwPDcsarZs3Wd6HvfmUZGp/A3xG
WVq1V/vr/v7T+n3G99b/y0/Kspr4Kgw4DVvrMniCNbM/a4JmvIYf0T34XgtszYwt2j44YwZ8H/5I
zOt6NN3vq8ZituG59VRQ1kEnlyBtTd1D6VOmkWxKDmgy1wke0IhCOzQSpxqNBCz/oO+IFjZ2DXs4
cG7jfWbUPuLS/BP1LGu4g4p6jOh/nYIbBSt9SNQl8OgzH/i3Ak6aocdK4aEHUrvZZCgTux+IYOMs
Mt2uifj5muHgM5S0oRbBZ9kU8GJQFJuKb4Ea9wa41GFA3mSNA46dFwpXZhBZHIqgPjevdXsjw6Ki
kjUZWsMvo25+lOE+K84y+/8ZC+NvA5OLfiJvhSahDG7feaZrQb01GTdA406oYdXHMpSJzWcfF0vx
4i02yEIuZgR3kthP7kqYKD9pw1/5alp/VCkA88WKUVFNa+sPdKq807qK6GJRQ9vhmyFBZtaqIL4E
yi5RhsLQ+7Wuna2qLyNaFlb0ttm6B6d1wTXO9LPHq10GZ2KUSzwY7iGhpAALT3C1hYiNjkIACXDt
xFugeM9R0bykNKFxufLW9KrP3OEDzLf0cbtBde7yJfuQeL4NUSLNJTKLsvcIdez4KJNy6cePLGPL
pzoF2FXQWYUwZsdyRkXHVq2f6JZZncvsamXOBUJbtK2o2aU1XpKVPvvJ0qYqdtfBOYfkyeDdd+WX
NDXH7HhkhXNZujk8IYmePsrFiBpYplyUAGBIgGg3GZ0vHJWs17OtpY8/47e5BpLcLX4bw+v0p1Ga
UF16PSeHUfFDGrvlkkXrz0ZvWjFQuRbr325fI6VXfN67w994OqkOP2+a38Q1RErpgpy2GVjgxNTQ
TzPzLlQXiJHgzM0snn9qKLMyUU7hIwdr49Vu9xUTRbIxM+1Wiln1FeXLD+4YQrEpGezIg/toXjt0
VcGuiE0uejDWkD+rx+3rW5CJX1+uLFkFrGM1uTpYnR+d3qGXkrr9EUuc4gM92M3TWl6vJmegx527
/NWV/D8fm7j80LC0OXV01BPFdY+U2ahpJDIcE0j6VKSu9Lpso6c3sovXc8RzqpsJ7RXrdm1bjYON
Fh4OdDADdh1VeC93sDqwx+q2gafmWCw8QmW3KsXMF88G6P5RmrcWEG9sclnstELGILdO9GV+scGG
NFxUSBwCxvv5Ama1TAct7Q97Ogn4+cK759Skj1R/9d++sMTYcB9ew1eKqppa32oDJcWuQKdQFp7b
ilUtZeWOE+0ICKMXDRfJMN3ALMlQZoI+4Hh9c4ISZUvh0AcED4/Kuy2hXyMDH4YYw3eusnANkUUO
QoSKuaOjJLw2YYVoj/axTHsaHFET3Su7/b3f+3GGQvoeUoSRS0/OnjtRL9gbtNFsryXusNxtryAv
Q7OBd94trXvB9w8E+VTG800eAoa31eKWpiTYuPLSmm62i5rRCocZcd+M262aYlELXlG5S6KINfnE
8S8KYJJumyk4dDvfX8NEIY0+nCaZOE0zCuOG1oHusR4q2BBYB1/KkIIBa1P72HIWPT9GeZMaUQ1M
axtXBqCHd87OChilYT9WHoe1lnhf/8PGQn+3gXaoeHOKbpvoxvGf7/m/bqCbrKXLr8r8x7HsEqoe
Jm158Iuw8YPsbzqkARxuTTZBt8Votwey7fyNDXY2HeUWazjdXeQu1mcY817D5G5pHA/80kw3h9rF
qnS/85WXjUeKM63uQMoOb/0RRyPlvVxmdedZiCVEhn252+3Eai9nkwOw3SZ3Dr61n9iqopzCogW3
YhMocPY8dHdysSqnu0M9+2Ui8yYlMUxrlKv6FZbVKW6NblnvqxRB4C4fl2eZWBHIue04Sb6PvBhm
uTFYnulqpazNKe0tb/NvEZNKZalUsYZaxZ7q3WugMG0fV1VLLWqY+0dDh7g6Ceb4YgTC/iiXgRNx
B9SYDELLGS6dhRKsDCWoajmPHOmr+DXIBEuOUmMBfY4xO/weQ1OMwJgLTiNwnvp2bQ5gT35k1Bif
xANm8ou2DP07MelG8+Ivk5nvNwd4n3+00Vdnaf1P8Rw3nBvpqFfE1vJ5KI1nNy/Me3T2EuhenQcx
i5c3eS9eSz49j91s3utg0x/zzHqg73L9vOdy6nrL5atcIKSTx7r0HsRcwHZMCy1kmYmmWnGaRj8z
3NW+zb3Q2i7G2ubXk4/42avdQT3OoppPhBvP9BbtzsrHWJzs2nbNS62lDQmWhPoaGGz+4EUFeKFg
+azFYOvBsUbn6ZAsn5GD+oAq8PIgXlVXUduffus1u/byMM1u9sB3+A8JHjwbqFIE//5rLmjtyTXB
bJ/F1OCDiv411sbLSVv6/MCPOr966APMkCwyXlb4dmaqdds01bf5plBdfZlrB6fNqJC0EKWF10jA
H9PEW115ObTBsFpje3M7yK8uLOwo0YUQ1apffYl7k8KRSOWTt2Z15apnBBJwZJNbOuv54QZ0zY93
2j6rxs0w+Y4EBY0Z8ITdsaqHXQP63TNI8ptPeVB/EI8205/6Sus/WUkAKXpWz1dpWjp3dq+EOakQ
fv99KnDnHV14Y/1pSbsPQbXotwAB6eU/WjTUazU7W+4nJCBOwpHjQrS85nu5FGGnXzmxjvqTRtOM
2OoVyS3HhL9bucXolkAMRmg0ESqZNrc820JLFz7tvpkQHTW68j7W4/I+yZIflhuvaFLVHEB6K2iX
MLd/yORme3URm4QuLfqZVuj+CKEo3BKJ/dV1i3x1k0i5eOjoHXUrx8j0GyeJCaSyzG90iok3cue0
UPwsVVafl7QqWmokprjSjInDvZ9+7CHhvxyr9VTXFs4qxOldroyCbg+S7Hq37277C+W8kIz2yf11
xCYvNs7DCsIx02kto3AXQC58u+YJfBDlTBHTgljorKES+mKU+SFHJAvSL7E7NTRiLx5jdd4u7Moq
FaA3fU2jlLpdMuSv9lQW5ypwL6tAUhmtz5OgnO5lY6HnHJkU7rpc22qfgX4RVN/1ukKuxdBBjvey
Krxi29IsORB22zC2HYvsU3I68aLQT7ZdjjFQjHfWZrmWyTro/pbNdUK+IN1BHCRhii4LatIhIrwk
q+HBepQN1O+S5ZG7nsmsWeTLZeZARr1nen1r4lGVUBSqbPsfylpyOW8Wy7nYll7bMkxWV/uyr9XD
T/niZufv7LIc3G1brIRZ0zk9AYGLJigSqENiTA+TO7O1nZZnKhIss6COueFgbn4A+PwX1K7Lc0S3
32Z/9R/Ysjznsd0eB3bV3SRNWF93rkF/S+Hew13XGy4s9knrOfc9kB4nVXICas6OzwyaFl5Go3fa
wxb8MKrLz1i7qzt+WmGq/mmRaXGUjOSAQRQqviRLz6rEaK2TxDRc8Am0ceteW90u6kJTLQSYy8hS
VGZGOo71cycJXjzdAnA/wmd/j4yXuLrdEqloa7rqg5baypFZFMWpTrsS3MZ9dz2O2lIfya1b9tzK
1HYr1lXTXlxlSDm5u85S89kaB1iUfhsiKcRxC5kDpAqgNE6XS2iNImruC4T4Htqw8hHJRzP8xhbM
nLHzHGrZ5//8PPdY+TAlwRub/D/LIVh8n19ysd+HwcS0kF2HdIktf6MdAD9Oh05Jqgrt034R25Lr
w8mqo3rzbmIfyl1Z39QqkQyG12x73kklMlSizKkoW8NYfZyYNDVvXyzoY4wL6Azpa5c/QcaZmpe/
UP7WYFhefPaPTfwkz+9s8snKxJ6v6TXn+t+v+B3H+/UowTHsgDME14VtGuY6CFx+XfFrlUdhRlv8
R5Zg5XXj+eXBdMfqwF5moSe+SU4cK+IcJWiK6iDTctHUcLctTWJf59qZk5fsHTc3o63yk2LMaVa2
c86UJYEYZT6ywDEdlUVQX2n6Stu5iQ7FUINTcjr/drAsDyxp4t8GY6kh/aA9zGokJpmUC+DZp6AM
7MvdX+5oLEzOfK+DG0JFiW2Pn654UlMLUFNilfkwnKtj2N+C03fumnoHK+/gXYAMDXPe3sGeXsIT
urDPguSZzklO4FLyPiY2MmY6x4Rd0SBjGsT2TKvjz0vUuwWSCkb1Mc1C+zyeAHdBOMr0NsMz3DwZ
ZyTh6z5KzC0bC5oTEwj/loevph1d9WP+peHI9PxdLWA0M209K+iLPE0rcBvvj6uQbSudy3aKL3JE
G7YCAFT01WHtWRzdSCDEZHDdqtLAfrF9oHuWV1zqY71cy6XNVuhhZr/5qHVI8SCEmmvHb2bk1rYi
nMC08kiV2xah0msVBM0PDfxi42zHvch9il7qk9j+wGz4SC10ha298bUbmSjUwabmrjTpyUdd2jDO
t/PyV7og0/75ZwTyjVp50gzDywcvH50Mq9cEfrfOrKjrBY55dITuDKMJ2Gg53nQwFpjHuyqqT9sp
TI4niDfPZQ/p5kt5Ly52Jp8DVOtD7764NKvOWi+JRrq4mZYIukax7Wk2H8h2N59tKJ6Sp3MGgC4w
qr7kiSEhlhcVF8Oop1s/8K41kABUga36fFyUFOTAsHNnOnGDPDjQfMqserRO86fMidn+lDX6mv82
qGnpJGjYcFENQIYVvmH1dDPUJVEPqsiM7wA5eJdiF5NMyjB1gXuWiFu8s4uHikw6w7uUEb9t/hnt
VFQ41FZHNlCy31H7INkQFXyrHgx7/SDmLgwQJKtaVBzUDmtK+81LNlCvXrJtklyy4XrNJV7uPH+Q
3Zps1LIavjrHg01N+uRLHRBPVNvam11B6YQKtRD/ua/2Zck/rNppzffmRjYFYrLCFgwQbcfwXKsd
xFCa0CgQ6jbBQecnOeBAL+KwrkXGQoMY5qhRJCZwYFa3NlopN4l9aqw6S4ZfR5pRobkRnnY9TKPb
3GsGIT6hFGZdZFOXfso8Nx1oFVmj9LhWC5qZj5glNX0sg1rxiA0aIf+08pDRlqGjntbx2L/YKP+z
dNrH02uc5JI4CFPoPZvW5qoJnPRxYJt07JdecuGtOXR7ytavxTn7T+NWRq7vzjesfQ8ykgviLvV5
24E91buG6vx/TrL41VVMj+5nHW2kSM9+QB/CmX6d5R+q1a/g9w31a9+m/xyFT/10dfrho+cDj0Xh
NfyRdu+DONqq2E90+nlWF2cTXB3XTjLAjQ4EtzmSMRRVX7smHbdZMcVhzU8YRyeZxq8BMdNs4S6R
21gZVaBl+sPZILO+Tx8fBYXp5Eu36vUXGtRRSo6Q7DbmpPliR9YPfYbzGxQQZ3GQo0fT1HyB1Jkm
7aFwLnunqb4cKIU0Wyj0bMGJZHoNnZDTuoKx7ROEeLSOQQ/ybYbycrFt+488bZozc2giyvux/rB7
RGV+BXuD84cFH27sFMbFaq9f5exDjkeipHdOl7V0oLDiPERsCx3cR8B6+ReujlFkgv4al17XB7Hw
pOmu/ynPHiN51ooSHXRTg+MNT/YIIsGFt1FGY1iOT5DmoVux2jdLqo9PNvpLZ6YLza1MItBTP071
h2gcAtg1W6ByyWS3FzLpZTYyICSTkWRUycY5sG96lVqSWUkDoVRKz0EHeOzCgnn+IjMSfvc4MXsC
s2o/tLMHe96UtcAt2gG41OJcsa53nt45u1liP9Q4u0M5AqxY64ukgxKynpHu0rLwAYQocMxgPYw5
shLHcVlCaAWLHW29NA+OFV0Lfk2vgGJIPZMIsUGNlRz1BUUS8ZMJR3FNqsRbaD81NxxQHPaggTex
JRebuLVdyJILCmdQjM++U36Y6ij6a+WXCnFi+MXzFKjhUOo/DE/7OBRd/IzoCUyRyMF9hGhuPHEy
a7nXInTtANybB3sy5ksUDdtLI9KDg+m1C6zwo0czNmBJmBUaMA8DWGX1es4KPXs8/fb1hiX42Lfu
y+slVRN/bKCd3F4vntP+9N+vgA3XfbcCRpPZov/M9GHVdFzf039dAcep25kTgvEf5vgj84kSvOjK
GzaZbKnWcIG4yixvxLZNB7E2XTmoFZpL1Nq34Kw7IMvIs4pP4oI4m1aTI9YiQPSgs0b+ZwCQclf+
t5xw9IvqUFxYB5ijj1ILPuKTovGqWyT7TLE5S0WY2FxFZSXOUAYBCVT5NhtgTh3CMrToy+TyDZPU
dmwoJ4hyyijMUqkLBVOXwDNvDFUN+qlurt/EvDmffBP+xlfSdWO6JdlOL9nkXyeaWYAxbD1AFN54
pbXZdBWoi9zJRSaStGfJrVzQOYhgSHz12ad3b7mD1hTH3binEJtcJE2ATiD6MuoVfA+qenoune5s
KXuUL1WJRy5S95G7wfvodxwHyWAvES3wm59D0onEiQraJ2QIG5p/FPdpeyYTUmva/eaBlvL2JaWY
5eW8unqbcvd/l1Ky6aGbXK5uFp4DOdEPbGleLgsyV5zEpFc+gp+cWaoJBGWoLE00RyhOxG16j/Be
YwsvWk8KqANpfEYRQndZKXAmoR/JcL94SgJ4HxZzfmEFRX7lxj3ttXHlAA4M0cu8ocTNy71m2OMq
u6wP//7fZaCOmt70crqOZ3owavmBjwAt5DXvNqYtMOQcWormObPQap6t1jh4Kz0RYTxeDUliHMTU
97Z+kKFcOjUhdw07I1j0xivxEF94/NDW8NLmotfL02gYvO9ggqKjMu6CD/xLBPeVhcvVFNrBbYn8
0nEKtuJ5MCr4EkIXpnIUrdmD+x+avl9RourvU1Q3WnhVYdFrUs7I9DMf/dH5VkaOR9OmTRdk7P8Z
2VF2r/eVD8a/nc9Bydl/tEmOVKkexHe9v6afmvgvWYmncb0czElxeqiF+R4kwy3IW5K7ZobGjOoZ
Utj63TBPkKgoyqyuqVWzKarJMhTeLBwcT7GsKAfODekmHf/MEHlyWXQ18PXqaX+b67AqUA2on1cb
MjX1F1u6/Wc3DNNHwEnQndFMeo3cSX/bzd2LKzRtZ0lc9lcIcY8ndW5Cxud7yXlTIV61FceknGV5
SXreKWMCvfR/+An3fOdv3xWIf+mDtFBnMry/9UO2qzFlTr+Ez72Sf7EtL74BVQZrbmDd75e59C9y
Kqk3u8ktNboR1zA7321AzbLzOKaWC6WyvcXPnK7tKRuzerGbKB/tKTe7iqQ9+nkCb3hbQBXf6r75
MXNL816Nxs60tpGV5IdmgvrVKn393LTA46Z+ca8vCA9pUw0ztdpWyg6vsYzu4MT+pXjs9nVWkiMz
Krj7xAxyh5rOcGjm1nmyW0UEXU58XxiZeuWfrK6HnkWlsaYZESNHBf5P8EasaUaPdRyd6neWg6ig
+Np1cP1SdsstikFDz0HAysLq4MaIx6NDXiI6p8ZdCUJPps0Uba0TmUdsO0CPZrRfpqy0840z8YdS
oy1O9inx71vgJi9nzxbb1Ut52skzU+4ADX0ucsp/u71XD1QZsi5+M7k/QCVcTRowBF6IPS3h9Vy0
tjlH5hr8S7X0wHYM44OjxdG5USJjikKu8SEsupxqK330GlKscPHq/b0bFJcyKZcYvbegn4xHCQ+1
jM0Feg4yZ7vsISW3DCV3pMNeL0OjRNrFUbkl9DW30mE547DWPa5sqmpDZoCO7MJbuYxd6MCOugQf
Ss02IP1ngs0XaOzWAkmjNbMP6BRepJPX4C1kT7E42pvg2BiL87ZFssRucijgij6vruNkNi/m3jtb
BsjBIkgehup6iFhlHnyYpy8a3UcsJe0v0a84hwy1aszlmZ4jRFXqamVbXhbPufne3CdO/gyEEZ2j
v3mTxNPp2EoKVl2mlH7e14tkvBjRemyMFGNl+N7nTU1pn98CX4tTkiJB6+I4cVodRFs8nUkzv1yK
EqHbTDfuijl8afIXuzqPOrFbNmE7eEAmIGY8WC3nQrv9n3Igfk7TgmGdlKuX/tGny5M8WLLVOqz0
mX22ss4/CZIZdP7qpge98KbThc/5V9fOXtfPZt/ybpoAMb/cvc6avrvLa6c+BqdXfGud+Lj18vWZ
FSPk3796BG1g8S8WHoipcSCaoPPx2MkSlBq93rtB+M2/kTtLs7ybFfmc03SlWLFPjJTf1xMV5pt2
etiyiLfRQjwe2Hl/Gn2MihS1lYJ/GJCo05SteQhgDOBi6yYzHpc0+DwMZXYQ05zpAxjn+pPMiSlb
6ZPzoZI7t4MV1nvvMWZn9yhzUE6P50CM4cjP/bU4fk0m4XMdWVTlfOC4w5mUlnI5ipFbYETWjQ8X
rapfvatkIRZv3aAJ9s4sQ4kjH0KE7lVQhZd2mHd3sTl1dwAMO3RU84MbBeW12Kfe6+7kbi5KNmJ0
tf2TfXd99Zc8klpMv+bfX/LVX/JLnkKPkFeCab6s2wwlH+Q3G0uHkl4N5ZKru65e3RP4zNEP+3Vi
H04DRIRvpn0EJhCZ+zHC1XKGvgXfG/AH3k0sF0SGr9xmuACF6N2IfXORsTX6Jq0s1GnEWaZ3R61/
iTWHKjjMftHTHEg1mZOBki4BI7ZgDHmtOu22vVpl1WhHoSQWXohNSlTs319ssRz+Sdzu46RANRcA
ZJet1pV6cgKxsHtGB1dG24TqmJAWiaABxDQgXXC+dVWotgmZ2JoqTAM2kTy36KW0a+OSJzTHkTBg
P8ddfwhN2/4LGYcT/tz4mx5BymoWWvg0UhkBcAuTkN+44RU//tl51Nn2w5y47TEyEe2zImDw7IrC
h2Vs4RqfHts+GIZSTbdAIkc0bAzaeeTW63XxrnVYtSBLE7FcdD9FYkFu45KzOIsC/W4S++yyj4g8
9F+kcFkln8y5GO5kIHXOaoAa0inQ6habXEqYti/s2G+31gixFeG4AN16Ey7mGtImaBesHKpL+DKt
JX6QphG5SIvJ1lciY6jyTw1QHJdvbOKzh3TShbKPVQh0tZABdggFDXpML10fxR9r+NLUEqh/9Cpw
wIkJBkoml0Rh91ZkIQzAP49yyaqUJ5/VH2RUBkZz0fETpYLEInkkkF6a8OTNqyCJvbm8vopVQnuF
Nh2vIs6SIIgR6Gw1dLhKG6AXPHdPW8s5o9UYlyddNa8DQd/mtmb11xGsbB9f4wwDWlVj1jRIanzD
Kc8LG3TbJbuoP82xCM9sWWONCjEDBxawwn7S7UvOT89z49zPHPspV91bfgGbvGOU7iWicc6TBkD7
gsO45lhmYdRJn/wevg7mdv+o1pA6U51h04BAGRR0/XmKZNcFv8MPdevzavLCb97D2ABvGdfsoZhY
IIC1y5ZLuvUPiDXlHxLrhzm65kctszI1MNrS2gZe8Zez9qybX9x05fZz0NO3cNFBVwYJRdc9wJNx
r+VxfUAcl5FCGihTm9+/fEzr0lSIUaMYt9YaeuFqH+Qhs231bfYgW6RmyuYzvXeXjYtYPLLFODKg
azoC/EsPuB4/9orxTePR9j1PBxCTVvG1K1ECS4feuVkgDjuwkMxOzdCKvmSsNavaSL/XVBTh4Xf9
p8BvzHOwt/5FN0TJY5gAqheXkmwWtdevXouitWQbTa2i+XnNTtkd6hcwmgFnO6WXNDxJqqiA+iIz
v2jJ+kSnKdBPYE3rkCPBq6OH1Kzu+mzqSC5Wpek95YXdg/Mu8tsRaNGFmY0jR7TGeJNBaHHaBWvy
pPXI6oWpaXyJKuOpn+F52VO2dX9XqZS5RRdCPyX+U8gZg/wW0c2RwYAfs+9rJ1iO5/ogI9kKyp10
MmjzeOwid3jY2iJ2FxVFk019ELfdPq3dctFpxWUbTffj4tVf+hCWuthz0otytJovU2Ucu+0wf0py
NJCrsUPKUdl9UwPimCOrnHZW8PhreB1W2YVks1DusegL3sLRNTufi3k5ylST5mimf/DxsOSYlxrZ
tdg/blVXpx0Xm1215v/Ovvt73dqcv7S6Q50SXfko1lyKHG6oes4C1UIml3YYj2bP92/pnK9CQHF2
Ay7fcM98OTeSuAz0Dd0GxO3Br3G8vfXk39de7L/VXnwz4H9H4Ae2GVCFUSXTNzhaq+mifIRy6KuX
agaKDZCDIOZi0+ntL/UJtFkgtdWwqWj3krveHun+3sdwx2nbjNgkznTG8vjdhAw5T55Obd1ARM8d
5huTpd2pCyE2rKYZ+HZ1CVY0305kBno+fkGVI2oXjy9N1k0C10heOOE5OpfZBVD0/gNcRl/7JCu+
0eb1ZXI864NTNVDSavobB/oimuMQ+mC+2v/+UzTdd70VrqvrhukYFLIMyCXs993UBRWmvG7C9qsb
hWYPB3Xq1N/4IamUjInzUe6irHY/rsoWK5vcie2f/brpmk1bcoHghxIGhnUq6fTxrlU/hX7ffemT
ga42BXey0A08StEUhaVTPULAKB/ZFKiu5dlDo7EJwQJDefgMaiizv4sVZ0nFyny+DsyuYyMHyD1c
eJIGSaI9cDAVcurTUeWvxuBCbNlghg89iNNq7Gl6VqO08Mq7JXTg11VzKqjj9tIeDfSQXhM5TTCd
WiFPW/GTCQ7fX5KLbUtA8ihBj0gyFRRDTgRyJUAr4k/cpoWf53WZpNkmS6LfjoHSoFGZaJcSu7sg
NT+c2SN7ZFn6ycUCpHGgDQsGp2L+2XKr1o7Sd2sZVnJgNb4FLDPHgKodirZciTOI2xeVcidpOPa/
K60UhehXdAIwzvkmtNUDwvL8kwGYxguiAZEPYA3KcYRA49hQ03uczG7Ih1eXMDPhopsXtcxt2N07
Ni1kSrJCyT35IgNCj92V2aSnGxpbgbjlzu2g8TyZyta4qptkm3XyH8Zam8/8Xxhs44RDyul8HIYk
hti9aS5Qkv5zO8E2jLm5MBkmJa9vunDoIKNGT2aWK7Fj9k7HcH0q/IR6pyg8vBi3v3X7MwWOIf4x
sJwNjiEfjUe7w3SC2HR1KjPb3y3pJBNL3nuzboLPfOvgJAiD/MEKI+pTgd1ABKdPyw2qBCx+/wlu
ECgwgsAVHG+6zuYEJcH/7GuhgX3WBq2iDf0ZL3f/GOurg8KpCS92aISRjUhcCRBjGr77UwBQ34DQ
8NIo/XNazBa+qbozHhw4boYjaj/QXjX0P4qxL6lI01+Gk8RQZDyfljUNb2S6qTvjpMgsPnsXFk0j
pYl5cLuJRTIZJfhNbhmb9rQg3IaMp0q9+1Gqp33uN7bfvaN3zvtLvr5JSczi9D8cKFjmO3CL67qO
EXie7vqwwTqO+f6ptkxROoEc/1YVyKVKVUi6j+Tut5Ujme7snON9+IRROfXoHN48JehNoepdOg/+
Iup604T2ZRDF0POpzkIzhGyy7Hz9+HeNhtKBKH6jT0XB67eexN0sd3LZE+19ivus2IrCbM4qJzsL
ORRha9mn34f+ADlP9M2vHfO4qq34Dg2NHEn40DvVK0Ujphd3Y+CzvLXHL54fDR9dPfLOGsv1KDVO
kJupXOIBpafkgjsRoSY/Tt7n8qbqztbq6vhlDV5U/niiGWX5wU6+yePo50AeRmGiy4w8in4OZOan
m8T8nHnZIHXJxUv6sojHU38arlkFUxCL4Lc8CpDcvHKc/qHjCe0dCasGyod0c9ZjdIoYc7AxcsiE
ikXey73e7a/xQrthKD4PiM3gaaQt/bxv2u6uVZdk4VgjpPQhpmyN3thXUKc3YpKLHZtv/MVErwzM
tpCt0IjuuJuvuMnsq31/uVc7EIqX3PI2/GpAsKAb5/BjVWXzbcwBcXYzJCZ8L9+TkiMbKzHiz51V
XsKRkn8zPQBBEdwuD6M9FFd6bKC4AVz6s+1ll9IzElXuHy/PiK4tghtXqWRYRQgKwKMTTIZyqf9A
xct9tF/nYXbsTq2B8x70eO3mTyvvMxZYcc6pkK35R76lOWe9QliBxOzuMjft7vYJWwGuvKSFED4y
rMvRqM4H3TY+z57ln8LKv1zlAJ/vUdSAxFUWeEF9nvrNWw/41/z/Z48R9NkJer6fpfv5TYP13hdd
RsgowTvicshcRV+3oXRMi8/eaS13Yvt9q/XWnZ3TRqCZwfNK+eBsclkxRPEwPpVlMz0O/a0MAvTL
n5YK9u1ciyuePjgk9hIf8rL/EdYgYiC19h7Beqw3EpB0Q4LWC41eeeG+JMvT98nCpa4uNn+VDKLJ
H2iB/zlDOwWi6x9+0uVnvja0C79p2sv913v/+X9n04YKOj8TErN3E/Iz/84mL5sha96ZLq1A8sCD
CjC8mJfx0KjVlSOLKCfpPgV+3V84avElE/+HtfNablzJ1vSrdPQ9euBNxOlzQU+RlKFs1Q2ijDa8
93j6+TKpXapS7+7qiZgbBDJzJSRRIJC51m/kwRBN2Web5ZMiImTXewR/nViK/TkqBy59gQ7W/a3U
5XYZ9g84WlAJ7zv3N/otqBH9Wq+kkuE5bA0cD8A6Tx7rA+SEgk1kkrBAZjKGFTYV+6kGLdz4La7j
mlLvsGT53Kl6Om6dQWtObXMlx/Cuja5VMgbaKteiOyUcu/2lKUeKEdZ3Unf4h4vA2IijayM1URQX
Z5mOL32yMzpcJF2zMyjk6+ExyBpn2HTidIwQBpWH1lXCI64SLBiM7lYOaopWoS9V6usasYd4JSdb
1ogaplJND1Pbd1sYkojCJZSR7ToCaZo3FFE6685Px+C+yfV97fTG86hk1VUURZgRi2aBRvVq1spu
/2NS7UfWXZp5wb2mUwEU1/owySqxV566sNtHqkFlbOwfbSqJWwgS+SLMqQAssKgzr2sB8x4S84yT
l7mP5YDsY5lk8gRHDLd0gIOtZGdY2OfaIVeG1oDprPofMUmLAsHkKsZtgb3fNnIwB6lF4VY286bB
BUPUeN+b76MyGCt3/5SDXUOBzXQ2ka2X17giAxBIwuo6EmeB6JOjCjKil7P/Ng59699kAP5FSsvR
EdBSTd0AfsE96pofFktBbrZ9glT6U1V9j3G0uEly21m2Rdt8EdqKydjb3wMfNNowK+NDq+HqUQks
gWE0+Y2pDj/FjhJLoKB0JmOzvrLQ2w3fYgstO3odcrgzu4j7xsFXD9uPfzlztUT/96MF/mYrP7Hg
Boo0yeT04RXKpt8+AHVJcq7tydFPF1CuSqFhWWRUcCcz+yaz1XKCVyPLKKa/d8kztcejQUyXLZnv
lpewmyTayL7LhB5ONy/RT4ECGzXt8qe0wBpbZ2+9JxuO00tbYeIqJFUQV7hVkzB/aoou3vbW/BYh
khgX3OZfRBRUcM/AMn6KMGI1+/hTfr2Gp4Aq6GzHW2DLEpxibA9P8uz94M/qdaHpHhZgCPO/93+I
/REmI+zW8yiiUyJAp0Xb5Go8X+eD/Xb23vdXZ/9FnIJY6X9Oy2iaI+SxfoIWOQa8VvYArm5otuGx
Ef01vdXXVjyi0hI/5m1xxF0rXrNbKJ8BKIarxKycfdMh0t9V06NTJ82tAS6LZM1TGrvFs6Jr2bVF
YgfNVeYUWpHvkLxM1nKOvESfzoBYxSW8EBFicQnfZFXW1U+QYFEgT5OvGXZBC89UzYcZD+V1Tmb7
mOTIrUd8nuuWbNWDLoxNyGf4r8XCryb3Vc4ZssJ8mKwexLmYY2BycyxYHC6CoPxqBPX0Ejf5F2oQ
862iJOnZS+s7nFqnl7DFAI7Nd4eYD1GJX16iotJKzmGPvvow9Z+asMpXjVXVp6nJjZNjYR6kI5L4
TX1OFMX9GiZ9vqqdoD5pKN+C5+si1nVsUfE6EbC0d/gaAFIrTarjOx5NYtSMHug2hiyg3Iio9LY6
xp2KY5LltVeRN4vFINbItuOfBl9nZfyjD3K1cjLSEi5+2+AD5CDE+bHvx9xLiIwWfTKuzRt9mwDq
OQ0KkF+knx7qoYn2gTlNm6oa8k+1NyCzVUdf2SDlKwepw6OndNGtHjrGIhUDdTL9NLOMmreZJTPH
2rP42nRYJi/sCcfMfIjODkuZ7w2OWEo0li+hmgRrJ5uVY4y66THo1WaNq1j9LEILJ3W+86Y6AQF4
C8WdBWPPka3c1/mNNICeL6s8e48KsvlaRMaHk3E0Lz3znyf/7zEWKswdouCLsQmXUkYKufcXr1Dj
58y23JU7+Q5wQmHLbWfJtmEzds7wdcCjs8i/hYpy0Z4qXfulUrKfJ1GQwgQ4y9cUEPOHLutPlurF
N83gZQ/h7PnLvNKiXSeasGv8nRsOJL7iMXvQCiQ9O6Q3UCEtyifXi7Z2icpVavmsEZJeQAmSGhOS
EV3FaviUhS0Rot9s3fQw5c86aCfMQUTX0AW5KGhzOqVOuCizqdrIpjKZFMir7puijhog2RAlrHpS
kPYGtSWbqF4pKE/wuvf16m20EYuB96YEdX2Y+z4q55ZlirygrRTb0MtQz9T171mQdQHWXWF4kocf
A6gYgTBEsRq51KC3uS9ZnQaYJlz3bQ0PX8EOY0q64kx+UWHDpRpfY7xAHCVQXu2Iz0pVx2c5Scl4
eI1iUuk0b5PKmL+HF7y9vmzVwHA36yArlPJFMb67ZWZcm2U9rYMp72/lWVKN3cezEMm725yH8G/i
zMb/Xo1m7FQbRUuSTWawE09nKlyjUKrC5+3Jiivtlpstf8gsbS27yWxhZoOlNYbKqGC9T8LP1Xhm
2/Sker56m4Vuzo2LI3WxkVUeL0ElXwV1cmmmhpAYzrz7qPMo8leut7CHsvpkW3O3hDaHVgUlsUe+
wRvZr3vq23RThA2R/dN0yypf4t48NEOVfYMVsWlVxXnpihhjh1TVr7IhMm49w0VrWUQkoXmJAH5c
rKcO/d7BPylBEmOKzdkQ1G9ngMrj7eCn/kmevY9Ook/GRWg47y//rmHW7OccLwctmv3PVCGaFfKA
80lxwdS0ahauY8yLPmH2zV6PwiVA52QRZb52n+q6vW2CydjxWRdn00W/W4Y0lrtUtcT/HKD1tMIP
Sj3pVQ2esGrCdYWeurxaNPJv0rrMBQbhxLvaGrHzEs9vUzyi5cHyI/xExcB7nwx5n/FhQC1tc4MX
nlPzLEgE/VvP7UdLdUOK0BMYpcF861fpHxB2uk9HUlEyXnF9cGW/9L/HG4P7MV5eX/TL60d+peLp
E6Q7yxiPDo4VGPs5zs4L9fhWPqA8hIip608YRIsHlBqmlPTHzL08oPrZK2/E1EqbkaGaOvunqS4o
RdRW4IkFmnlVFLZ1b+sojugaYr76oKX1EvorFPjm3lJaqusAh/Aot6I9IplvsbmK2Y4clQfiE+zs
F/irk5wzGozG69ltsVqqu12YRt1t6NftbeYk2q4ukT2WzfcBNLVw3q7rE0yY9rYTh1DXvRVQZWsl
Y+VAq8fqSZv69eVHyL4gt1qAHzY/R/wIeQCgqu1a8XMulxIDMlj8nLAqjb1b2sesGsP73C61YxUl
z5R4wnvZBchKW+SWZexls+ln7ai12bNsfYiQs5IUcfW/iPAh3lyukYeeILtOOPS8UKYk7aa64608
JI0DxwyJt22TuBRd+6420OlvSOOJmNTKp0tgpL8MAXdzLHpkd5sbgGF8LdnKUGpLpBldp9r7dno0
xEIpmoZmgT1cdJ5NQ9+rQTRtBrgkz38RwbYZQzaEwTYO+ePnPk0+XuM9YhLXcPkp7VwUq6LqVAqz
PCq8hZUa0RKLvPCI+gpPR2yKmkZrH4NyUG90v/0mu8Mo9vmllXEtmygzRSjcRdG/m0QKfV1eeJ8B
Wkse7+OTg+sl7P/xAPknOLlVFp5k//tB9v0Ik/3vYXIWrg54ffwa8h7nt/hjLGRgzQsf+zd9PZCl
BuqXTC+wBALsiSLrJrKG8L7L7WPnjgjpDKG3ndCWX8uwcrLewirE3m8Bny9ZUN6XhWF/H0aA1Lzb
XzLwrato9vJTa2UU62p3XEcAN/g/vYXOeXcJ7RWU9XvXda6Cnm/dmDV31eTPQhhL35W+CkdSSyNc
z1NUMHHG/KXtRQ7Cl3U07+KROwy5TciePZSLa6fI0o2u4nsum2CHi2t5lrQVaiKJ/UehwtYxPBQt
Y2CxlzPRF8s+cRYkLaPvcb/2/SbOworW8kZv8Z76kXmd0epSVJE1IQXrO976fdjU4vA4mRaWUPL0
Ei4SRyZ+c7tmg6tNlNzWXd9f17y5rqnJ9NdJiIeojiPxjj0GRlBz42+UeBLbRjCIehM9yzMFc8vn
HFbT4sPZf46L8A/Dkw7P849xcV/tvDjolXsV9NSWJVy8tHA9fDKog13OZJ8h+izRJ8/e4+RZYWrF
04c4mEbdzkWQcJvMsHASyz1LHFP0Swu9ww9j2LZ75wuu6c9IU50+t43nHYzGgEVajfpGMvTkAXzS
lw4nj4Nk/8kuLIjFCvhOF0TB2YMXADnhHLiDHVPlKYftJGxZLu1smDCrm3B/ep8vLpm3VXV4JwiG
2nYWl6x9oY2el+NSKq/Ek7u1Vagp1lz7e5zXCqDAvJJD+kMti58m7N/2KMa99SeF81M8frHUcSG6
gDCS8iX43Pgnme63qhEPKz0vdkNu9UiI/mjLQoBM/8uz9wEXkQNrEdev5EODvVsViJeZvf7YJlN+
5f/a5AFTLmVCrhvLt1HZlMFvoyrKASVAcoyX3HBbKU0MIK/Zo4JhPnfYH1xNKssgX1BwRjUfVi47
yj3wY+M59cybwkGFrEcA5L7ta6TX6fZqu7kyOt9dtr7g2YcOCijIcofabD0ohooVjhDkXcljMeMq
4+aB/eDbeIxlxpgcE3FoEx5isZji/ZgiZ8hmP+vpTivHfKsMgMpSMGZXXRu1ZzfV4fikNvwMWmne
teepNbxNPMwB3GAfQGIxKdFfzZDBuYZRA6jTaRuMLr6uYVCvU/GuNsUr2gd+2uv6WfaQx9PXaWpj
LSbG5jx21vhNj/ugVbz+KSm52UhIbnrDRuFAxaQQPkXDKlFDDW4xpkp222jqAWGs8HiJCeP4LSbg
YbnHmOOrEuf6MTSaXQl35bbUefguhlHBolwfvM2lLWOmqLvEhJqV3UZ6kt/2lbrPiv48ap22l79j
kRvGEWljYSoLUE6fBp1/BqPyD+q9wDymzfgEOBdjn8vNmo7uxhgm9aik6GKqnY2vDNT6o+xDlkwV
1nMMy87ZTrVjXOCP+R4oBwJlsPYBvmsj6ndHeUCzoj6ycayPiRZ3+7b1LoOy66/C3vt+TKgb7P5I
KSmreO6QhAibutsP/fyHnlX57aXPLLPvfutoe/mJywMW6ZcwTIPzY5Q5h87S47OGKsZV2xn4Z4im
0kfJeZ6jYN3jD7WWfZcB3f8e6Gp4mVWjRHxnzGsZ/t9eh9V7eIWAptDcNpGrQIt3hyL625kCoPiQ
d7OGLhtnQelou/8iTlHyblU0g1F99RRzXg+wqXBRjPttFmnTI6ndB5nBKlrjD0/X5vv3AC0vpkfD
Lx4SxdyFeaQt3bHNt/JhMURRvgYYmG/lg2Yu3OzSlKNQiX5uymBbzJXBH+a+j7YYVQJTdo9VrJBi
HdVhOQTF9LlRqm+YDnt3pVeQlxX9jm6N7/1xUlLeoDrdgr88umJ7xFNu+Mx37KlXTBtun9scs8C2
loqG1VjYjOE28FX3Cg8Y9yr6cfZv+0IVDX7kerZygjzIWDkVfaNwqccR+dHZODeZrj+auTrcqM18
jsM2P7h2hp2TVXs3SuLlAAbdYdemIVX3OFbVa9v9lrkBLxfZlRe1tclKnE5k5xAYAuv3Y57sNMS1
XLVUr8Pmu+wxrcZZvz2zwbEiZl359t5uVNIXYj82x0LbZE4pzdDSRdIo9MaHRuuVk2zxDsfGSI/K
rWzK6WNjks0RE7Do/Gm6vGKl9w++kx3amtREFbHWQwXlEVni+Aq8cLqWqFDRD/nOPP8mTS155z9n
qaEpGq4hqK+agR6r+oEA2+hBGFtsl58qeKKpsNJ4P/DWCy/N2Ui/RuPcb+Wg7C8EbGsa6wg4a4lk
3EsWp9WLZXvqgftsXFplOb1UDn4JSBFWBym5mT1NoPReullVD3GfjUvFQeDOcbEcbVfzhBGzGQds
csLgLq6HZFn4vvmt0a8GKs/fOxUnIUeJ53NaR/72r0KL4qD0xryf0VFF3AWtDtfvnfvIMPVNWHv2
lVs03ikzdBjyA/5XTR+enbAcX+e43BVeMHxWTRhxoKCtmzztq72q5co2nErjTgELuXRQmfuGOfVC
TiJj+lq4ofmoub2xHsNy2KQaG7c8yWzUU7LmPhifBz/XH0pdiQ5lyu5TYk2GpKmWmYUShsShvDcl
3sQ01WqJBBLOlUP1GsSudVJm9m41sqRyUYfc8UZRrPAs0equhTogG4PL0pAk02VMYtxFyxVjP+b9
Ghkkyj42wuIRJ3t1GUTjeEeCx9vUhjcdEozeD/ao+ZsEk6Y7O/HUZRL0xounFE+VagLe5uVZkBwg
k/oYmKH9kqaZuvTG9D9cBj9VzO24CxZa0STXroYsINsnZy9/xfem/NvapOkxPS6dvVz3ylHZlH+d
bHqUh3cqzPl2csaXYlCvWjyv77EDr29s7qFLv2vhIlB2ZrazxW2phPpPYXpFocwSBrql0mxypRk2
dV8Ba2gCA00h2332S+9K5+F2Dm07u/7NV/CjnxDCqhBdHb5/iCLjC6Z9qNMHFmaFvaP45O1jDKyU
jTHWydlsNfNsIeewxaxHQVunNM/yEIzWjefiyipbo45MhIdC4UJOsMWsJm1UfPb0eT/i3bDwLb3b
RhMKjQslY96hKLyx2KIwssxYT2yKHPABv6Xz0PftiyEqhqPhfIGrXz0oOSazoAzc7ZA2fxUA4DHf
ySv8mwBPXMGTVwh98Nete05H9cpLtfmLyt0ALTBhd5xjqTiPrAHlQOe3X4PR884G24o9XLNJLH4w
JxDqBNWAMcHU8WTMst7eyCF5GIpyxke7A5CUu3zj+qmotkFfO2u+kcVzXsa4LoeJdyWbkNpP3qQa
d1NsPfldY2/AtnX7PkmUnVO0ybVeht1anWv7nlKEh6qxPX6GTnlDNxQIi0/TdE14almzccX2W7Xs
cZFGGWRtsXm31L6+AxsNkgvWzE42fRFXK8mXFD2NhAIm1kHR3F8lmEV7Mc63xlC8qkN+OXH+7BFD
caJ6T5oSYGsGZ/mP2cmt+zoK8vPkREDieboIszIcPcO7ZLhtVHwxLq+XKHG3Lr5clzdWHdb2tR0m
N7Bw8odaKX73RjE+4NEdHLFU1dYEEh11sX+5nRtoGkVrjTiv2f2591Ewz5AgXU9Czkcewtr5no5J
dEgBO58tL5vuWkxRf4zjQJldiT+Ngvmfc+R12LpMaznp/8N1+Golu6nUUXkVHFTJRh1S/BqUIr7W
RNdP/ZLDath42WOD4aFy/yeJtZQsRUrBmpz3zl99nyz7qgmbQTlXDlzorO7k2kvdKT55GngCZDdc
QXbQATBkLQ6LfzYvrAQXIYfdEIc2MtEx6VytMjdB5Ay48LUQQSNPQbtTdH4ggU459pAOZROrqe+K
MrfQNPa/yFaTm/Ud6l3mVTI4+Fui5C37f3RleU+WKZlFNlkPvsrBet6HUEySaIkfQA9Nxqzu1arY
+LWhPNluU5yoIPPQEU2U3NHwLEJ3JZtkwEzqStW0k00Yw4CEjLw/zXGlPA3hsFYKd0ZMoKnu6768
XFJRsFVIxCV7ypoIX/+nSyqu/nZJ+RM0pbtcUv6W4pIj6gm/K/UbHyv9CK0bjmVbummZYO2MD3r2
uuE3PKM95yuyjuVhjlwYNkACzpma9BunYA9SI6h2UHjcbYxKtc4z+aJlgG/hl84qd1kWmH+UqYM/
cGB+mcKA8hqlhrOS18iA+d3P0/UisM8hwuy9qlPkT0mHg0xXnrQJvGCK/e2pQMLxyUNeyks08x4R
1uweBR2UyOi2mjE58XpEllE0QZmWu9JCpAkBxOAZ02B91dVk8uWovKTrJfNJjkKwvlxSHazLJQdy
PveXsrHeYE/VClkUxXSmDrwkp6PZoZoipFPcwMF11YZpWATkwpH2YkTGpIr/WqVAW0dd7za6hpTB
u1Cp1Zdvfe/6rkk8dBsHguvyIoQq23Ie9AVxs4rx9+vEOTakozoFmxC8zWZwWPHUaTrextoYL3vq
xt/zYD/1bfotiRwsaCw3vQH6GB5wbfHXlGyzZ+SCb9DVoKpVjC8NPIZHGyGny7X0wB5uQY1iZiwi
ChPnW641a4qgH0zpTayyT2IRJ5WZkrOaxNN1gXpBKSTr5EFhk7azFXyoZylLh/UkHplkfPCxQdtO
xjSKdYCLpp5kS1WM6TpVxo8XKXHHxaCGSWpljxu5Tvk/vxgfNtII8Ru6kzxfw/ZD83+3r8X1l+y1
+R8x60fU//7aZNLbRVdf2i+/NNY5iaHprnvFKu216dL2T99FEfnfDv7tVV7lYSpf//n3b0WXt+Jq
QVTkf38bEjaNutCY/eHrKK7/Nij+gH/+/TGP2tfvfztg2vi9yP5l4uuXpsXL8R+Ox9oMM08X8S6A
lGD9h1cxorj/sA0VVI9m83232TlhnseGsg3/+Xdb/YdrujAANFOzVc2ymQWwSgyZ3j88AJk2EjKO
rWPZZvz9z08ADxjhMHn5xP+NE+Wvb1rLtGAXmI7F6kF3sNOwPywcVQyHbLsMB5S6iz+s0OhZTbR3
pgE3VGPV1zpH/V4Sa+RhVNnklDXmD7neDugthsNVWRbWkxJHXw1/7n4DQNUtgXB631uK34/EgMHH
5kBNMwzjw96SVIOb5j6SymHZt3tMHPNlZqjXA4/T24ka7MI3Gn8rm/JQIBeRVrmC3bLWLaKoVm5r
jbVvVWIlWlZ5ttAFcxeSD8vEtixXoz5DZMXF9HPmJXdlam0zpa+xVsTpp55yhCpSL9+3vXMTWOM3
sCzqHqNS3oBw6vaoow0ro83UnhUA0LrKGradFUVfGz8mRZM3+ACl5leEqdobZEkHuLLXetBbi0yH
/YWvfQimR0FwaG6zJ91Tbu0aUloqBY+caWLZJ+UN0OCb9mWWHIp5UPZu0rVLDLSSmyoyqO302uck
tqOvMYmVRV45xsEZ+L29wHrSzCC6z9wUOoPZHyI79/CVnpOnDHP2hR4OzqpsVY0XCrbKhUO+RtaL
hykSFsKGqr39bbUdYEQ8oC4bp91nozLHW9t+maIowBO6nrZlR0LI64NwMfbexqsi5SvkNRzi6+4V
aZk/VLPtHl2t9Nfz0OLUaUSb0tVwGwEQHiQVSNjKyB4QhUgeprXX+wFiIYm5sAwlXPV2IQTH6gxH
gOAMfHLgnxCcQ6+ddlqohzu7tR9St5/vKjMPlrkWpEedNcqmIHu2bbyW7CDqtx1kpds2U8bbUbHz
FauNmwzxoKVXRtqDodTpVarDtZHNxA6yG0StvBu5ZbTjymcfiHG9YHZ3+ArAssqunCm4iqcyw4mi
AFMVjAgdVKuLZ08bleEh0XMkdEHvYIH9GDdgX0wzr1bFcADtMV9LdoQ85HNPdk2JTuOFJ8mT5KrE
QXqXdQ6MvU7APoULRwrNfKWULJssC2d38NoP6IEjAm9O422CdcgCRApOz6N7kgu4qcFRvIggwitB
+dpq7oxNdJqTsUuy6GJooZUZRQHVfYnhVSPxmq7wgXGAM5v3CUpLN+UVrjX1cVKrBpZgMl8pg7ED
NpVnlRDkxSE1dziJAFX2arHogVnwL9Mt5QAL+qFz43lH3TnXN0Nl34EOmr5NnChk+z8pExqWfRTg
WtyqZ4Csw1VkWv26KQWHOBrZVcYOpANW+c5d2a9tO6nuIrN17mzSRKfSyk9BpbS3OBglJ1NKEfY2
egOBfkbntDnI/1YaxN/t6HFW0b6R6YCcjthL8r3XNdduWToHFDXw6hTibOLg5aOCloaP37CWKQc/
nOYtlJQJwTGnXLddnX6J8RAb+rp6UMf4ELtBtQoVVX2EUj4tXDLFX4qiug3SLPz609vl7dn9t59c
gyXt69dnoeOJV4ahWSwWoSL8igbF5XsC1DuwSdNg6k3xUByDEG0AsdEwx5sE6bIbX9etx6A/K2Lt
XLlgRVGm3Gp3HY6KNxVo05vA9IaFmeX6No5L0OKCYTM5wX3SFtajm/rY3kCr8SFXrCvhzOKk2W9W
u3Ix+8sfwjvN8PgLLLzHXEv98IeMql0ZYxWUyyxtd4XehJ/yAacFUADHefaNbdTq6rLQguiOTcIq
HVLjoE6ut+rQC9hMWo7iUIc2rKFiqBfp7n6IXe2QgC7Yq7w475QhyZDPHfJv3OzbKqQEx/1aHdNU
nVYx66txtOpTBDJ87UPHx6LeheNbG+pRz/nm4Zx2QFSv2wMepWKtJdoiKRWD/LTt/obqx/v64/sN
5UCU7cndCG17zf3wUfS9Z1EPxWade14x2kMljASBK5RrnuQs3YvEuu7q4pMLQ2zZIvJ1o7pGt629
6XbEtWcl32Z573go+9Nk7zIdIkMZV16gaTi15+W+rIr2PNbBSQ+aBOUDjT2Wj59gXSjFSTYRB96Y
pv5kT5Z5HPCgW+Zz6a3InLIcCEkhkGEAPVRAwd5UyLr/YNsGavgla9UriOX+xqlMDCvszDyTE0Rt
VBC5TR7uWd1uWB2Vn3xter0INbPAr7a14SwQ+JmWYxdQq58SHc9O37x2la18fLW18p0y5bQDclOD
Y8iCzTh4xSrpWe+XlVKvNbuM9optQO0XhxzU/Kbn+b4AEDFuXFDbG6x8i+fEXes+AB6xSUJmaDHZ
jfa9LO27ounW2K6nn0Zz5MmJ+QEunaDARjdP9rB63WXfR/khU1NAP0hNnjOTRAl0n/OsQQ1RWX4D
3gYFjdqWlBSOkb+gqghAK9BCskeVQypY5TUGUYOq5hR0wRFz0GyB8DE47YmnZergx5SRNdiYJMKW
5ZykJAeQA2wCXCKdpn/oFMwyp6y5UftuFzRxukvJnaydVu23tW/WK0kL1KNQ3XpqrF3ogxoMgqRE
HkylnrpFqHajkQs+eva0dwBc3o3tH4USq+uLgVRGmXxx+R2drOZf7PblbQHTejF1lvoJoT9hH6TH
BzUTxvLF8F16XPPswAHYJKe9sHn1AdeXh7gsv/lhC9MX+MfeHbP+WuPJxVvXba80MIBrL8y9277z
URKbntDlrp/UILzJyjj4hPH7dQ+zV2lLWItt8RBZ/AuGpAgWZdN8UyxreImC6k4NUhtgTfNZC51c
uGD7q8t2Trb7xr1xbchcujTIcq1RWWviJtTIgZLRTNATKJw7Z2oQ38Q9Srr1yTMUpPplNpNobzzF
2ZCeqvZeAmxx6kgu2FhiWaPgQNbBBMmrCDbpWGFLU1NsDloKegpF109KmS3awEeQHqe6ZyvYGaoS
vMazA2fdv/OmUr1BFidBCoFldjf6i1F+iB338X5KNB3nKQXntBG3HSWCH9SF0bC2QRAuusnKuZ1Q
q16qQZOSskVFIkoKZQvBal9Z+k2WmCRkwaXeXv4zCZ7MCwMbuEMcIOKDspZyBcyPrb82GEtFr0rw
dIq6m6PoaXKqs1Ig1hC46vCUN1XKdymm6qGx9DzUfu7cRQlfp3zyMekSTRsb+DsIONVSibJsqWtK
tNKKWMFQNdGODcCetZ1r8UaNgOb5QiFDawFV2Mqj9snvZ4rCUAiBDS3/88vS/NV5nI0DYiDsnOBU
sEsCm/1h4xAEUEOCMCyXc6+NZ4Wnp6l02HJ4KiQqJ/0aI2i4tzVwJH7UlSv8Q7hBjJJaKcuRNWqF
rEkqE7SpXy9MPXO+W0ObLrQ6uy7GrDo1XNnBAOTsG2qKE3ZVfrKQ6ULfoiN3ihuRWCvi95PvWqVF
qiiyP6dWFO6bRDVxOUiHTT839gLtWvFwi8eoFsKN6doyC+eEHadzmsDu/e5D+ZfdFB8K1imA0Vzb
ARkqslA/yaU0yO/5GOniLF7iHaGR9DvM4kDBxrya/FuZEx0RowVeUgwC+ZIsG3ClGM5ZqGE141UV
t+Z9jRRkl6bRnWn3CKqqxqMc5zPcDVl7pbQGeByJWedt7FjN7ZBUwSnK2myhbRPFFm6nDjbijVMr
190KgVccPX0jvK1BjmIAX6wl8UhSeyPfvsVMNnuCQBKuYsO4bjOrFEWl7EB2fd42qpvs//PNY/zF
W9lhbWKZ8GFZpXzcdWrIb0FC5HMKHV39OoV6yXNwxiTdoYCWqn2zhJ7yNHijeZ1NWsm7t2ONPpAT
Avu49pTcxn40Kw6yGIdgmr0YLMPdV3q4kAzovtf+GN2YLD8PmvUQN96GF3GwQZ04xp2ms6/NqnCX
nclXNXCzcFe0i8HImsdZiG8pJRVl8NJpVs4byYtNk5G8WDeMe7Wsf7Na06x/yRHYqkf6WFVx4CH1
4Hz4KmmpbvI3lLia1yqWLGMcHeShgpNyOXvvs/o6X/YlljC70AMIRRYfmSj84GuRKG60wKQwhsVX
FqNnG0Z81aQiKrDt5qqP89tRSHYZxnfbrmqAMTR6t5uXpu83O9m0Jxs+Xo0dGjv8Yl8ZAe9Q1suH
AE+OHQUn7IXToUDtuHRvZpZc6B+N147bBMesjRR/YfpKuLTcT707Rzv5ks3D1t/iI5iuQnac5zHh
kXZFElARnMunFIXbYDGiVxU2bFZS+7ExEvDzDlBBQ4+mO0MpvM3QengF11UEXMCrj+YYgJfQjat+
0l7mGWYweEp9JyXH2vGm6jCQyXldbDFuvDgXBH6u3EV7uagwgK4ik0LmWRNurOaQfZ1QUznYg77O
6ihZ9MKtQR4Caezg6+NdNarqEfetboM9ebpujC570PTgehgdWBuR6e26pLD438C9FQ7FC15U2iKM
2+k6hullr1q7AejYihouey+K0stQZ7+qzioiArBUkkU+m+zKhdgZEmnQkdTOW8pdFVY90b624Ixd
dswqGm42nsJ6QzVUMVXlruBuQL2oal4qe/pskGzY6V3KxxKH0XSVaXF9kodhaP3NmCHZ1lRFMy6m
EI3/AjWKhQbN7TCn5jejoLixnGMqcXlsd2hIB0ssPIRkfR/a3EXZnpXbuM+sKQ1XJkSbY2ZVqz4z
1QPrZuo0mNNvgjntV3XcJTsvFaAvIA6rDK74QhVae3rWrv8vYee1HKmyresnIoLEJHALlFfJS21u
iO7ZLbwncU+/P0rrxNyz94k1bwiQSgqpCjLHGL+Lplk9lAzL/+WBMv9pAr1tTXIb39m25TieANj5
5yq8clcqR2ez7FfbvjQYFHqW0sIbXdxuiuTF9shvcHeWRqr8bmSYcTHyFuMyzOTP69xD896CMqxR
mnvaZi3sANLDsSVuvN2yWdgVL6sSby5Oec9jK99vZmFNrbtBMvckZun6oWmy4rnegimGdLcUFiWH
QLJUCGHs03pNL2K0l3/J8DK2heKffR/QNEQJlhDTtunF/vmPR1qV5/1UlUzYB9x3erThLIhkoSIK
/O1NOG54zTJh4aYuej3PYaVHPAIRvd2GvS5ZBai51t9HN5sf20o3nhUKAFGi5/JScllue2eSepjD
SuPjv28JbJJ//vG2S5tG9AKKTMcyxB+r4JrKXE360gVr55WHUmXn2dSWI1YVFeaSunlo7Xq9Q7Ep
Hs3Mlsz22z5oRz2+rrL2Nk8DBqZyzGC7u6lvkW+3S/ro8ZNBjmYBCucgdsKzMtC4IsPs0HOPHXTY
oM+FCqe0gs+0nQnII9Rk4aA07zBsDKeEMTIWObHYO9kS3NQl1bZcQ9l+Qe25irBzvxdMDW+d1O2g
axIibwsmnfRlerVG5T1N2vJXSY7u1475n65n39AGCApmvH7NptFOdi2zr3P6o1NEjQz4yD+MuSj8
rZZ/V7XSAlMMFtYZle6vzP4Ct1vZJBvBuDMtW4zzip/j5htOzk156q2ad0G8d45xUVRwX4qpX0Md
PPOaKpAQXYP6yPAvMEp7DDNSKpJpqPOwhpgHOuYcMctGJde5A0EnEbhfYU3I1kel9dco37M8RMd1
KCbfVUzzKOoPXWNYJy2NjLsBHsPeW1T5tJoTga/p6GEpXsrA0tVytvH593WncnaVVrCFYdeiiUtb
KeMnXpkqyBzNCqtaGTsMmk1iLdLycdrONAaTzKnj4tpa4xrGrhsfayijD+1k4T0ocD2ypJY/Jqp0
zk7loqXvquZe7wVnVe2brXccS88EmEMF8ikJpd/X8u59cLzTIlPt2XQgf3/W9WlJ7NpgilfoN1gQ
R/F0nLAWeW2KyNsb5MGSwgOZKXKsRyqd5jhBtg1XsqP++5Pxfyttm+m8uZUHiPMpLP8YYahWao3Z
z4ylmv6QRDaN5KK5d2sH4VilSEzXCdd1qyncsKvdEzY8Wmi5/Xh0+ijBYE442/Aw/5qYNgI3hPp6
1H2TdD1fshQmNUlTb1a0zA+yt4h1Ub5IDQYOcA6NavBC6fXVjrX9xR7z7jA1Uu61Ht+6XKqfCvJj
4C5DeWJc/oQkY72LqWlDb5TfokY+2CMOIngtpOf//pb8YeB0az4cF0RHh8AgwWn+WOGJp8twBWQ0
bG9rdD3M9V00LMwdYKDcDqZlh6tqtS+j2/zS3Yh5qekulwJbqKfPBdH1DpGb+bYbI9Mjj8mHSUkA
i7SHa2ym12RqotMky/5u1ObhXz5SWoI/Fjucp2CwsVIDCVn4Z/wBR/OoLlGZEpA1140MLVMPk9im
/LGH8pjnY/lT6i6537e1RVPVblrK8/+Ki8OJN2b5ScpDYXczDsxxDOV4GmEfoLv3b/lu7LVMa7DZ
jhwcOYTrPFs0sVqV7W8b4U1LZfeVBgBjdQfP2PhVGySRFG166DY/x2hzdlwtezpag/gSZU0RYIkT
3XWi0WGl8zBZi9qhUzBggE+wHEYbWWR8XFhJTrf5xYztuM99PRwVZuaP8JyTvUnhl/pNNvvGuqpr
ifcfsEfefrMtVlC3qXtfG+sfTFsqRiK8rDWz/F4Ozs9intJ74LTu3u6zX0OvHpa6nJ5zECZ8iFIb
6+l6fRjwPMTc68nV1pfSyvLT1CbVK5uze6gKkYarlR9m3KtebMUiYiJ3Owq3enWwQ3lIPOperZfl
E9Ef2EgadWL6Zrq20DiaFPG9k5NyYWdfmzU+ZXXn/iiETpYyESCB90noH2uNIrarvrtL+xZZb7dl
xlMV9RUZKp9tq3ISGgnLw3GNUt12tOZbqdrnzuODdgtmgguR5v+SjfF/igNuOZYhxITsr9J0xB/F
gddNMcQkPSfMpBuurZH2GE7r2S6fB+tJqf7XIMdiZ1a59+rlLb1jqZ1Ma+UvR2aGWaY56WwOqjzF
ZsTnnBvfS2DsQ2yt3d2qVT/KpnUe6ffyQERR9S9ApftnZ709MPAxHOEJ5/9THUCNdhXZUZjUecWr
sutvLSmdp37zjDIp7QPonSmff7z3NsPtap7PulkOF68VdWisuR2AUeMsNcbVmY3N3Tt93r/aZXyd
TO+0CoGBA+TTAE2MeNK2qrpIXHnXWpnE6835IVF3XhBAVgdhpfTRWKCFSY83Q0QqDl6ZGJngYJAe
kQiVx1Z0l2imA/mc4TVTh8ejtyDQIAEV4TVsZNW9kPqwm11lv89ikYfOEB9FSw9AzJz2vtIDntjj
h3DaxskWNDgEH5Pvrcl0abIseZ46L/HdjaBX6rh9MZJ/62yUZ+vN1FuopTvVbmtetRxmJgVr49+E
Pzepj+poC3Uh7rs+zcMUdPWtzri9vW5ur4s3N9849Gfabw6iluSMjeNrQQDE4/xIEJZ96WD2Bvgs
E+i1XWaRtfzLiEDo8s8yXuI1Ywn4zp7NQu/9OSTQxSx7TVkkoXnx99QxyqBNluyp3w6u5S2nSSem
KTPK7MnsveypW8guYCr/cHvF7UsI/enyma9BtSw0soOyKqjmTB3cSlSPEOPMkzc5f92uFhHdLVVZ
HjwVNYd17cz71npRK3KWxXw0u6/TlsXGM6o9LV6NndyD3T00a3XNtTS7OFGXXeztcDu7HbA1SoNO
t+B76W73mlJMO+SixYZ2SDU1Xhy15O9anpTUb2JkS53X48afC91Bc94ZY//KJqf7gEk2pJFGEpun
Ami49r4vcvme4edU4Um14zX90ZCVebBrV4aFeiS61Tg15vpDq/jTqb7Mx7KHXVvSkp8qdLhgdUPL
Z8dgLqVkfIopkywjoz8QBEWCjW3PxLr6DfBzGK9O+6ilo/uUpURc5075Wo1Su/BNRv1RPMIys5B/
wZcEdje/5Hn7CtHmI8UvI2ZX/avq88eKRvCzK4mXFEgyj55NvTYPnq3voEgl+9tYN8L73kkqdUkE
nGV3U5quazLsNCyKD9D+Wz/zxuVngwlqTU37FVzKDqsRF8W8i1+NTkPtSVzbrsTc/ATulZPMTmlo
4irENNH7ZrvwLmGqP2iTynfd0N1pApM+gGzM6cSlyHV5wZtevCS681sfrSdA2gB+Q/qcS1kcUs8y
gpnW75hgRH0aMEw5tZoNPaKNCKZPyUSVq/dlgijsW6PXgm7YDOSHrHzIEhYpfY7LZ8gNWRDXc3Me
C1lftay3/Upz1JvR9Cb5CG4WDDJ5olGbT1NfKqpRPX+T0NHujBKffbVdutHvwRD2SRgiY9g7R2SD
S/Gfg6kr/dTUVAR5VT32+agDEhP3drtctq9FJPPs1hKOfavlIWBr9wA6Jg7OWMxhpIFSjc1k3QEQ
6iljOY/Z0n3sDd29u6T951mlkwUiknzc3b7rbC/pZFXth21bbXUMDCPL+prV4xyOhBXc4y+Ansdb
QG0Gu973emk9pZqUQWQk+ZeuTArfyBr7fRXeo6uNBSpwg2BTpaJrNJ7SOu/fnUzdeaZqfkp8qIM2
9dTDqDJ5l/AMhYQh1j8Bmn3hRM4pLoY69OxkvTCaATVLXO29avAcnrtfkV7icJrHr8Sw5s9ERFyM
aeouaGbWYGm89B4WyLNq2oPsCncfRSZhciSc7sBI7uB8Oa9dG2WvsnGTZ5Hb3XPBe32cO8rR22Xk
5YQJZJ7lr6PTHlURh028Pis3Fy+3Q9YV73AQmuvtyoNbsReatMO0bV9UtCI5iMs5SHWBsm4g0DdL
tPHzsLRQ8bHaVWevsZxjkvbroSRY+nWcsVJjtlQ1ZVyFk9koYj62U0WcxsWhskQO0ZzqdhMTuJeF
9eZN72z91I4dTm7D9MHIag5zrdEv2KSgyitX/YK+EDqtq9kciVMGxF0d+sQ12tdNr90npq7v65bQ
QzgE7vV2iOb7OWuLI0X2D68URCxn7YeZqUf0f/G3qNToYkEIo3Q+amC2YdlM4n6Tzd2rdV7vpV9O
erYXA4G441a3Wa2s7zpDJX40prgpAN6NQ4P1zsYfkpPsSKW3mktdeCn5VVHhdwXtT2fJ4YDxKpqu
zcREKxRDLyZxb6ta7V1m6ePebJyPdnV+WC2BF55CslcNbNTrHNOm8kgaCU9oriVvy/LYmkJ7FKvm
C8o+LLuybwTseBlsjjLKH9TkqPOcu0WgF96u1jAvT9FhVMaq+1Y99piVpyl30Gz5cRvVvt4w0MAW
ltoTB+eUT85zo+cuP7lx/8525oS9Ms9ZLKcdSTT4khmElxb6S5Oqv/DIOWaD2x89mM6+WTeYBbro
vrWayPDe/LHG+Q4nAtL+LAnVuJ523orlNT5Qa4pBXxZDazEt0NIA1PlaFeZ6gHb1w16EwXCWCAg4
O/DS1sg6VHZnEm+/LkHdhW6hWKfbBsbUWP8usoGmpckrsm7bL15mFDvVJw9WPf/QC0aLWh5fRgou
v5ioamCGcaIBkRdvZuyQHkITVvG7LumiPQIAc/u39a9hRnKg0wQQpmr2uwUC/34wR7yxWg8migd5
yKQz8a7mqhehm5vpDkpO7teaEmEjCNQwn6FYsUX2EdU2s8ldpE0iaGqzuS9Y4/3R09Gv6tYb+XF9
4OkobybwnNDod7mIjGNct0DbQ8GIdibmYfxRtoxGpGN/gVVuAOdZT0jcfvMM/rTHo7IeJhNozlz2
gNv51nNYvq51wseuKmC7gH7BON+zqiJc8FrBEJHhUaNVQ2i60TkZ1jsVt9m1ruAaLYvznpJuaFeG
5XdsiFhvjVdFoi8GUnK8qy9ZoTNcNjG2Q4exE0lxaTqmx32jgVFOthZos00qb3UZZPTipATxjiv7
4/Jb9rg0wFKObDdF0td9iHiKgqXt7qI8i8LI0dhALBcrbzCq1YNIl5hEJg3m+zSUcahb6ok3nq1N
DLqfE/GsR9jOw4vxWoepsTGrwCMjIXT4RMOWEUU6Dwr5kElzNSUxdIIMWTsuu169Mn6LmkBLwASj
7LJUb5OR4OEqjeGmJSXnbOV/Q9M6iW4I0CyVQRx5373hw3VkGdSF/ly5WRoUmfwxKLdlmJwggCXY
rsnOpItIOQAcw25i5uEOc4q243fa0h5qK1OyNuV2gIvC8uOKNKi6ASytT6ggdO039kKvdVz9qGY9
bFT+QTjWelyjRyr0I08Y3m6xUZ9BJk5Sr1HgYO2XSWNvUxiwXkBDq2kkB2kCJT9na+v5VqN4+TD5
yzj+ZGaoByvPorLVcmAsfSB8Gb4Cvi37GDhnPxQjstsabkTnkPdREBZ7qquvrrtAyHBYMSt7mV7y
OfeTUmlHYgRCPlJJVE9VgTaWi1+6e3McHsYo/5i8ZvLHbgBUn9OTXGC09ZQOgaMgTiywp+rCOFIB
cZepZcKUteKPawGSFzKxnKQILX09TziR+nWP001nmo9uh0gaARr77U7OBGkPjvs1MSBoZ4Zzbsv4
waATREDZjPt5nA7lgpdJKVGn4vHQBkvenma6kGCK9LPVEi2Jx1EpjZ3AY34vjJfcMz5sZaljsTZf
G32r9EQF1TTTLzHAO4tmR7uksn0uvXnn9dGbUa6hx1YVpib4QjGd26Voz2ND+N0yIDZj4Keicp/A
dmNgfjBJNM5zh9pa1fcxc09InKRuEi/rO/pHpu3BXhpiUqqgXi15NFUR4qDGyKhevrgZkkFSCPZW
3cRHozW6XZR/7S3oAfnKeh31F6sS06F2GnuXo7QPTK+XxxHXF9F1931DJolmRkuQFmt3mRbjjMb2
peicgWF3BDkhY+yGU3MXtCQ6hcj0cNJr2o/Iab2DokUKqsX9NbfTeBWtPLVZsl8y8RJHZe6bZvWR
x9ldRY+e4vygV918Ug0BAVN0jC33fcIE3LcSKJRYjG4h9sNALFLx4uDbEwpmzjtM5X7UNgbweTq1
gYUhwdY6hmUPhNIUVsRatMkdPYo2o3/HOhoz6FEL52nJ/HjJ4wO2hxvQVD8p1LC+4R7iEtmIcNLf
K74L/twJSfhEHFHnTg9e0nwMdfaQ9f3kJwq+WZbvC894R+K2+oRwM32/BSnD2MEPizWlNNv9rCkI
ESoPvMk7U7vNh6yOf6ZLcWWi/pREyyMWCI/UEK/OsI2KJ/vNZg1U+JkFso/PUwUgryZMXSrvh1iL
MvDMryLOdsi1jqMb4fnI/zilzptWx3/VJhsPFDuPRxJFq7DlX3blymPmJL/SdsCnIlcnA77C0PbF
yfWic4WRU4LDDzCkw5gsNlhmWQbT8sxH+ixr8wXmhn6XRNkdaABcEWXUTLlFZ/kTC9rSD0/KIUJp
+ujT5iwttVxZ7+1nOYAklnhGTAaTW4nI6VSbdjA76RfdbA9LnEG1bA7lmKC17rMrstvLBKAghgOl
Gom0uD4wJAsQcEBoTQCGS/E9gQrtR7jc6DrazXETepolGuypHwh/JEswbSHC6Olv6kt7B/76YFAI
D8ShXgbSzByqUwZG7eMyxka4wA3syo6bzV5+GnAuVK7mo7QSFSxaK1iPR3Of0Ary7aUt9gwyliML
1qFdky/t6lqB1jsevEF7X0e5x7QpMY9Q+oCvys1GxKLiYucxZprPJmyl8d71xTeH+HCMIBhfZjoU
8az/VmLMwQhzaELBKLNySRk0cXJHa8JysZp+XiVs1GUXmmQWkY03B3G2GFvB/82xRig7akXmvDAb
KMUPrRBR6MZw8po+xjMoZU8oox2BIcTJ1SArdR1/jAMqjiwgLWUNxpaUL9ZoE15llFMJVst+LuQ9
1ah5h5PWHa1n2FZ9s0tTiYWwxyRrovGQLGmqsiH6Rmxfpk2kpgAknVODBgi0+fa+JIp11pzH/gKL
4GOt4+88ssmutztcMZElCrjovpVtILjpHABnnb11jFLZMiNmxc+rZQkq8yLS36Z96VNybqTbnT1F
yRpHq3mIpNypRsU+k7TkPJntFyBW5WeSH06IXtyp1YOVuDBGcdlz9Pov8r5m36EN8x0syDVmzigN
LoY+/u5GBUsydncL3OiRJNi4lVZgtfZXb6WscfT5yxpppq8ZTnpqcsZIXam/2GBooyvAFTAPDbSW
IG+zImCoxeZJ1Ei38dInt4sePZ4aFZaOJkInA6nkR0yE8ztUoNOK/ahAZKvGbr+Wq7PPoNxg1OSC
FRJSs8jmVPUlWiOt/iuCOBj33KOiMBMfr9rBl6U4rr0t6Wqpe5J8+FAkDpDWrh0QNgjfcl+Hpoof
WIIdX8rvG/vbBB7bLfrEbCovhpdB73T4eKP0b5f19rWoZQmrTjXxok+lLY3XWQ4QTCb58N9BEedP
RpbEStwwHKgfriWgWf0x4NW60SuiGIur4caFHBs3yE2DqmKYqvONeXTTZapyZ2t1smv6AafZrFqO
UCz57yB7dKlMz93mrq45MtQ8cW8wpNuzBtYvRT/ApNPQGESzZ0JfsPtzZ/KP3+Tyt8s2+n9QxOTd
RUUuyIWfX5ta8+43OaJfeyL1P/mQSqrSryZH8Gz4ddOuaEGMsDDd+MWeI2j0epOfE5LWXpj7PtVr
B4ZV6NlJawb5mLP5uAqzzAQGmX8T8t4jaNB388biXzrrW3cDTqBJEtmoEus0Izg/EGxsIKXTvrVC
kcytmm9Ja9vMeHH5b/4RfO5UyzUdTHn875+Q+HOi6QAEQYIEy5Ob5fCfRJ8lHjqmEbrlN4BMTWTC
9vIc/ldyK6fBdg9w7rVjb3b3mqEV4QQidKXCgpOwtjY8O62gBJPYk3j/QpMWyJ3+QRxwDJYW8r0Y
7Dkoguw/sPdcNplXUOnSemGjo/BoqJiUfbGdrkPSudTneI5gEspSna0qPdgUq52f9RH42xZllFuy
+TeI7E8uA3+SC8BHFwaTA2nSH3czzkmS2FJAJbpLnmnsX+5HZGa7KoKx7qzTqz71f+nCOedF94h6
27yaemqShjf9KwBr6H9yExwL1pblwSC3hHQs4w+4boyiJF7mlk0EVlWud/P9yOcwqXo/DJuyoUMf
3sXxfYyN72XpcusSi0LuvSKxntwC0YjOYlYgFwhLnLJ2uI72hBU4xxt+YZSyPxmW+G4PU4HHsoMP
1pZ78QluWDAEYWDlFSZ4GPialz4azTdnpVa6XRaaeHedqdxIPPGeVQFG8rpR3aLG3ayXvvyH2rJA
ypLI0M0tr7YdW/hJFRl4fVoB4ecxA1UXurNeJNyaGKXseqf6fC19xETLVrm7fhqbXUdQ6s4qPTJ8
neSnp0YkLVDnDmvhlaTMaNUusxWj9r5cdk1rJWG7MA771HBBMHOvGNR6D/p2KFVuBkUJ4ddun+xS
ezKyEmrsEPG+ihVaXhgb7otk290kZVCVM+aeu7prFsjgGycal6f+okPHvCwuymu9T68ONqgXZn+v
9moOd7esbleqZ8vqxP0tbJvSpwggu1/wCHXD3muiMNFdfW+TqHcoI/DKaLKXHUJgzLZpBehJUf+s
omp9sj/tlxTm3VB01kOp+5WKuzeBb71PM+XdZXkmjo3eRXRMA4iirV3xeE0eOqa4+89FeXVNvHsL
zXlMPC/EVMW8dIllHkaqlMoZfhddZp0iQ7iPqB3T8+Lp3HNstkHuLaiLeoxDfcuc+usaIxYb4uqu
d5tqi53+z1lyNxDZsJpItPw1KhPf0+P4LpLNep3rHp67mYJbKPvE4wP5NhbV8/52XK24fvZyxExT
pm2+ldl0dJK5RMA6fN8sJx+scdFCldjWGe2KfW6rpIVtbZ4sYqPlOl8J2LKPY2ITIQakQ1OXGv6N
XE2sVrd30cqfzMWF+kyO0oG4scF3UzveZYYLzX6zUcZALmZg3xJDPuzyDRKeiI6G77E+g+x2IBdI
VFJUy58P3XamWcvT0ur18fYloQ2hNjjT++xlXzGys/aNN6J42hKXhq6tr94A4dbqYX0XKXiI3ZJf
uJSR4fkaDLkgTVbYBKTyPrbbYSrd86dWMCKhMyBQd7puwcRPRWG/p+0LhgAxpWfLXNRLyYNaJjS/
6+LMoSyBQfPGu0BPF4jqOCyaZYa1bHM4JZYOYZqDstJgxprv8Xal21R/UUsrn6BF4/6+BwaK7m9n
7BzyVEf6i9vLB0l42WsOYhfiz5gcV1t+M7aQv7R7WXrqf6g2xDjppXan5615mSpZXOC7YzJs9tZm
ZiB+whFc8nBcpqCuzfyx3HziyAPSqJCt9QHfQOWPWPicoitoQ3+Bh08myjCMiM/KouItLNMTY/tD
u/H9SJCAGVRihEnx2xFHTpRJj91TPO5XYfSglmRc2saoo8Nkv4OtGT9E43cnXpdzajvLmYECFd/t
GkZa7U+L+nWjcWCAsfmr5TZheibsOWu079lf0Z4UdIDS6eSut/RHqKnL+SYCHbX9J2mCMEEHnk+B
/Z1Nn9cVT5VpvX1+L87T77ExgfuU80pEibEQj4N5PXesvZ8sBoXbz3WzVT7NuL1uhksOXeY+hRzC
38DlzV2pEzkWU2TDYl2iD9eC6Se0a/FKqkDx0la/F5u02GWDOYb5F1EmS0Jv0+9V32t/RRVN8DJ6
D41VjPeQb9t9NCOAyzZ0rSOZ785srN/CVYy8eeTJtBa9w9xmWjCIIEvyQXO5c5fnv7+KrUJybViK
25+MD3Ac3IKss16cqhtfNu+LMLKS5tDAjDya9ewFXTR98/jkv3omHvqzbn8HlU5g4b3kuECESJHn
Z32Z010qBrWP9CXbdfnasJmNzXLpMYE0qlI7VNYURMUKUWJVswvLfZyivYw89fncRZv9lNnMzB63
J7Ae0fMwaPX8uPQS4Q90BWfAGQyBHRiYrUswcFRXVMxUocTMUWK4GqNyPqorZC48cYTNGzkv6jsh
CQRtV94mKuTwv+IFLNNilRlRi8aVccVpMz4AtVa+TV8PS2jorIUOKzfuluYlioz4OGvZY7kFZtfb
ITegPxK6sM+6gfkzO/lr42loVEeXcdAKBINYS2bgiuADH/B/gxlbwsdFkx9/J/uBAKtdYRq6/3fQ
H2k8r24vjGPhMK/2x0Tkdy7atC5ZtOuwAqglJSWOfRNb0h4mB81d98VicRPgaPPWR24fNMLsHz73
v8pa9OP//qfavE38sUInLmGBXGcWHTKOtlNDvdNQYbCemXd6Ycfvae39ckfckz7JQ8OCC5GLaiRW
jfi5nei5WTxEkV2HmJz4XSzV29Ap+DV2c1DawlgAWeSnSYrJFDTQJkllVsUrpMEyBgxp6p8QXWsf
13lmb1nWNQ/1R2f9SgiIJJp0FMes4+HBLpt+nAp/h8jkOlbe+upYicUMKWvyvdUW6xWlgLHTByPe
9apFSKF3jC22wovgpDmcCWoIYOYcUxUVX/CAKsJ8sd1LaSkXztOy+fGHSmurs+QpR2Tw9+niMRFr
deer1ji4ksSeEpeptOxzDIWFlbrv1dG+rWa97iWMMl1vF2s2hvnwbPwbp+nGuOxxe3iwmh9tVop3
8Jr1tAzs6POlj7X+0RaotGDPZbvCtmh0RW1MLN34mIXVEPuZPoJbF/fboFEm+95iNH+LmLvJznKc
efZjjrNHIRc1+Lo9l36b2PBQG8KrUbdnPiQm707eSnEKeXEpYeDLxosuBiZTLuHu51tKejLNBmti
SzW5hb78rSe7nQ3Ot8j9soy5e7Fil3mnzlJ+uyzkwKQit9CHrIXQ/Nzti4OMgE8gVJFFjx/2ORb5
7xth3krVf6jzteHMFz0toEcbWHQTf/JseUgVt2KuX8z8WXLVe/PDskDideQIx75X0anpgZBul2nn
zE+eWMdjgzeywLrsayv0j3RO5f7z9mBuRXduF8SDdAUoqXDvZSdfgEkcfHryevZXCnWRdva5axiI
ja52jVJyXkYYRd+HQmPD9QTl7eTub5qkuuiRJpdJ/nk5WVN3TA289J01bsheG396c+d+ETArS+o4
zP055NthSccvxCSZhGmr7NGL4t83P72YDZS7WBmHm9uekyIHwDgVQgGvQiv2szauSVan11bku09K
/Vjl2Xe6BsYtREY/0TZbJw8XoT0OXe5bvAxvycro2EwiOAQybh+ydjrVdgm0Upb5O8ytwDLgGw/I
W46rMeJkUifpawQRk8VA3nVDad3HwkuucZ48tUXRnLql20GWE9cGd7JrYdj69XaZVXwWU9H+gMxY
PVSpqjBFaKiWTcbWt8vbN7T+6VMxurjjcZlkFNwsyghT6EVp/Fzn+XcHMf7Gd+7q9N2ldXrOyrm9
p0AzfQDSDDH6RmKEb9vu2l6aaEvq7ogDRY09nNSRGfcmf/my7tp8MiE+QFvV7utKVnuqOHDJDh19
RYRHv9bGmQf1s3+iKuh3urWI4OaqDT/LOkSOQZXf1yP5KPVIXk48XWtFHgnJItOVumo4JFsSVy7m
v1aesitl8YrHvtH9qL3kQfBEvY1pgaOqbTAeLegMkN6/Jo1WhvgJQeK5SXNLWYaq0rncirPbd+2h
X494LWh7hTPXzh4L3M68BWU+TvLvWip/VYDq9yLqjHegstAqu/mlq2d17HKGSpvy7OJuHQ6sNdwB
+vx8u7p93Zlzs0WHyEvsv09d+BvIlrefGfQfMdaPZ7kMbjjCasLHzYkvtwOBM/GlzsqKtJDtNNXt
P3//7Xe0Xv9bmyZU35sQAupwfd/kWhTOtVWxCyINaXOkKcjcP9mjC+PNXrrygfQB91EgMb4B98MK
KqAN8c7dzNZujmt2OVcBrZdflnWLlWjGEL5Pfka1jWkSIXULEpS9vonp4rL5z+F2Sek4EUdmzIwF
IvO+M4qnodS1E1TwLsgIIrhA+o13tmjHAwm85ltes5FYZb1zNK+8UpbV95klyftBgLyrVlx+k0zZ
OyZf8S62zOV77sgTz87yZpcNgYgFJrNswoz7S6zY80j+cgeIO84wfLEROcZEyBxni2hX2l37Bb+f
t1xvvQuz7SeAxeTuptTiKTiA0nHvC7H8D1nnsdy4Em3ZL0IEvJnSe5Gi/ARRJVXBe2TCfH0vgLdf
tRlcBknpqkQKzMxzzt5rX+o4ICyrqIeLmbVMLSrvOv2Xp/bVhgZ9mIFRQmveTBhiTy4GpHMdZL98
xFOMt+0f04z/1kkSviaoBjZtZWsHQ248x+lfHXk1TQIDctz2l1BGL7y1axUl65+yoVyYPFejqz/Z
VqJu/FIJ9o5ViSWWpAazf+e9QIDv1lkKJWuWhhpwsXeD1qso+Hva6FTEZDpQMAX0XJMyw5UwDTY7
vfwwoZ5s28kmlTYNduokdNezCWXEtXMcOoYaDOSyFyPryRvJ4T/hS2Jk0lvZd0t0Qowh8bVVrO8y
rN9nnH/qDSaFZBfQgcqqe4DU/ZkNAT1v1alb13WjLzwhsxtnftodDZw4HtZP35KvRhJ8dH2nPNFa
Nl8fLiyNPtOe8Za5d4voOccY+uQpW2z3+bWI2alTv7liXIC+JokwfQRu2pH/bIde8YYcWbLXmtRU
UU6wfEeEh0J+J+t56y3sgqlG3YHyTlF80E1Nml/h0O3crlLf1JZWgc7xYxmU5d/AUtQn3PHMgqd7
2PuDDahu9Ylim+dKlSo8QXSPY5WVtQqSX43iQcwgJYrBDJo3r9LpUSftLi6Us2YU4dMclUR/nkJg
aAjqFRwwm1QcEsEPczP4ZbVTBTvLUljxWtzeNStyGhjh1tTxjgmLnLoECtfCmoJqW20lpBmf2jRN
twxBf3GtQsjQQkmrgbDYvj30iLDekixBLQqE9sjyHL7pDp3uyADrMH8VFs7vrrDyU8A8x53O7Azj
1FPQayVzAWZ7iUd95IV9u0340XQVIm096w2V4ZkRX3QfxgzChF1ke5Tv0hu+8gitZmiUEnxiwpuc
AwQbyiGGfW+JXY7b6rWnW6dR8v3GBBEuy3zInlR1OPfIMTdo/cZ9UXT2ISg5tBWuvskH5PL6aJbn
0unNdc9WePe90F3QOf6Ik7C8uNP1kE7XgwKF7B5OMa3AIRY9njbPNakEJ4iKnjjKte1P+RC1MTVc
0wPu4f+xvWz373Q3H/FyvTzKmexCCkm9qGLMpsAmonypAybE567Hx0hK81n3FTTJRfLiuBquvcir
t48Q+zQvdNyjVrGr+vZXDbr8xfNEujNZ07ZU+buQ6diT8Aj2oZNV/gn5k8UgwJRELnSAuVuzbPJN
X4RMQZQ4/cmslUuoSByZ2a8G3dXK87zsNGK9vCSgC5aWl2Tv/23YqntG+qg82UNOcV9V1PtRYt/z
0fDvgae9EBdtnEWgyHNRgFh23RPBVv075LzsZNvYvCu/Vt+0VFu1mnibQTyNn8FnzpktGpl2H8L2
WTSW++LEcoKVp2+w/FgBGu05rMTNmuDzKSEeS98Y1hV0sxfpiKXryeIoqW9Rz9aoZItWgUKQ6+kx
MJGnK1ZsnTU7bKFnq+1zOTE8VMXbFXW3Bda4rmgV0efC7tNa0bDOiQzdzA/JK8b4Iztz9buwS/Ck
ehIA9zJs1JKkk7hYcLhWR29t6Hp17qtWrFhbMZNOun7+Jt1WqQWenZxOGFg/xA8TNQGi6beDRcea
+HjxYPDJxEmzUBEtuyOz4BnYkaUGAGwpaZ4RmldqrdyPUf3Si0tcorNbBNaFJi7hBL1aHXgQzs+O
4hIkpf1KQyAGtOIQFeKZ4RnATvk2svwSQtiC3BXROiFkeWEMjfWuecZ0aCWnO3B7bALxeKpkpq6E
nmir1Ey8DTkovsX0UEK8GnXjHbE9uUa5o2xiu2Y0Lnm1WodcNtajH+RPiBuTc4B29Xm+4VOgrlg5
YVKKQT57F/RrPv4Qez1vCdIu81tTq1CyTGUVmezkQ48nF8MwP72rmu8aKNSmqe12p2tOj4Ze7hsc
x79U8JXwpVV7y8mQKRvnnvmGGeLEGRY20eA852vRoW9wAQvg/euBEuze93pwzVJ9IyxH3DXrP2NG
ozJVJ77KvJB6V18YMaS50Z3HGrXlUIUeGaVhf47szDq0MwHK6mRyxklaLRRO6PtqgggGHSDpx6+F
fsXkI17gpnVr0nom+0TJZblya1LNHqY7KraE1ibTZrpqGTF0WO3UDnXWWCwLjqYdjh+RnB93TSUh
SUVLuo3fsdxWEePzIMr0h1+IpVasyqF0zf1No68XLo2xpp+i18q69b0aIm4jzmQZ7cUE75pvvFhT
1ha//PLfcy1243NahptapYVKc50hgAQnsrKi3lzp2VBvLPbVFQt6y8Emro5Zr9crOuW/y9YITzMp
TcKIPDB1ABw3jfZyTXQrnC7VtnCR3oTG8GHEBoqJKK5WhhHmp9rzKAmmSr83apzmZviXOYjPqcLH
vjhq/ovZKLpYJgNIudkfNeoues8wKFbzw1aDIAszDH4K4VQbQ3RyXTpCe0nqsj6gFGFdH2R+K7vY
PxSxPmDhDORvqur1mOj2B+apZkNeZr3IQ4vNcCpuu8kc/u+m0eU1A0Z7Ghv1O21N/48af3dRD+JZ
egdRJ6uSRfkYaeQWAQdZjI5psZNjjdqM/cD+3BfRTlXhPzSRWKVtat1d5Ov3tsEBliJY3aOg40Cm
qIg7bPQ7NFPnG2g7N7XRUeukw2vS8Cs/2pt2YkbX+ZAprA8rddJra9XtU8comN0vOLrTAd+xO3JH
58f/3S3hAyUQis6BW5ybcVAvotDEIhkaj3RPldGBaEkP6QMAJDhZ6C4qk3R+SvUoavvQNFR9D6D8
oKLz6pTkxLDrHtaDxwf7JAp81SHqXvJ9pfmX8QPKuFyEp15U0Smp/d9uXlORimZY145mLpId8DT9
T+W5d2jq42trlttCFX/mP9+UZPLsopW0p47rdF3fvJJVFjZ3H6PrKhX76HhN+1vDvrhogjglmD7S
uVCc5NABlVvFDqOXaepATph11TP9KBud4gAd3BKPgbse3VaiKXS3jFGoqxq3OM69X0BuDGIUXm2K
7v7U5EzcrSQIP0fMY8usMsyjDz/n3nrUl3bQ3NTSD0+ZDN41Xscbx3WGuvjT5kfquOz7gsReXxUQ
FmCAuOl36HqATFNwWUOivEdGPK5NRAMoXa3qgkHWtpvoZQZZdZX5O3L6AaMrOqekKK3jWMHscLXW
v+S+K9cmCbHPeVpaGFhH+RardDTbPGeakRrpGpVedXScdjWfA+f9rLZeq1brXgFIfyuZN50aIuPV
lOfSvQH6G36Ypfcs7ZV+R9FNJ5641G1j5tu6jb2TmbbMwRxvIuEh/VrKsUMpPD05fznQLPdEnpVY
mGMLpPB/QFfzvQKFjuMKQBSVpaQ/SDozpVQOnc6GTUUx3WKjoucyPWt3obsZG/GW6H51zk0V61LP
pmLXDWKX6eH8hUHVq37R2FV1birLOxRuup6/+u9bko5hbt0rrx0UjOsAfGWv5IhEc1RQ1/k51+jF
mT/jtpyeslUBT0cNyq1TjuLUTWL7+V7WfjL9aWHWeQwKCtcVp4YAyI0ylMhzEIkg3UKTGTCMf02h
rO2bkDZ82Ss/zFdQ70VkcTLsCNB62uFR8fTs9O8GE2SNpN35mRuOQaZOsCTobVV3HApDP3aObSyt
wRbJux4a4qnj2LBqXbhh82piQfI/QWT6W6m92MsmapZpwEUShvHPbDkjywKSfgLjDJwEOBZL1Nt5
HxLCIieVjMilL85Yo9K1bYjwTo9snwOCO83AlXBoeyyCOoltKHWePERCzXsb9u5OgvE3M31JxFj1
2SvmtejzkRfxzppyCBzU/wP1yp1w32TXkSy67FXxKyisdpcUvr53hNx3lu4sayqHQ5PA7Ag9RhTq
0KZLo2nrTzdI3zna26vRLpNtrIzlzRX2anZ94hjFV9VB9HL6+NxpXv0L7QufhUoLzjF779VSeM/T
zvD3BjTR9Sx+Gal+FuRxCAaE0ySL+hDDiMGcD+2WQ+cI+G/pV80x9jDSCb+DZ9eQwV0a3ZM2IJ33
HGzt8945N8D1zsVtYxTfilS8Y2m7RwGyZUEH1ToyXf6dNtXAxGRiVcATxSxiVk9a9MuP6v46JJ63
xKZ5UKe2aT345RqTF2NDwVBAg8jwWyl4iRVMerrbf0UoqlfWxnhTWVgFaf+Ls2KuK0DtkY4a/WHi
H22avKgBOP1M++jQhsyDw+9yeOq9ev/gzDVqoTL9jOhvdZdu6mTMW1OHIEsYjfMZWITtSNwfp1qh
+NAGkzyRInrt+05sH8NukcroWBgHkdX2WztESBdhOwCI1Y8h1dceRSkzcLpjR1Y2uusZ4KtGh5k3
/Wt+wQY9ZDSwk2lLnJ+LrW/2yX6pWll4adClLEmqhhdThAui36p1zY/dBLFlvUzd5j3SnwGRHw+j
wU/OVsyZz2g2Q4voAR9pifB20i3OeQydHsqn6asu2X1Ho+GMwuxduxeO3HmtF314GOj2cY+6jRGE
To4OylRLsz4T20leva7LtmaVlXuGk/YNEOi4yP3Af7MDkwyjVFumsnPXUe0qydpw5VMnFWvdCeNd
mTzW3nQz35OuQZpXrCcnhnhvSDfGW+PYybWyjABbtB98KoQ0rfPUOvk0js655oN2wgv/6eFYXnZQ
HY6t9KJXFVM+PlztMMscHp5r1dGHHduawdEtHq4yVK5Me5Q3vR4++4xo89on3zEOxEK3cdl5Nh+e
tMz/K/QiDzfjvwP13HNU8qjf4od5bdyBYZ5slG6f2/1tiC5urUYLxr3dBvwgB4pp+Dffk3b1JVwG
V3O7bnS04GKrx95WLjPli8nKIh7DccGxwDoRbb7H21GvxET9DSURV46W31pN1fbtNHumPwzKa8xf
SbRnllsVX10FTbf2tXE76LFzjh1yACJtJHAxz5uN3qs4H82415bQJ4uJ6nEVWk0mRct6GSgVKaBu
MFanKFePBAOhMrEg3Ozq2GNdLuvkBPn6WJStvrNl5h8aCvEKRxN2K76WIVk6lVVzKf3aENRD/siK
oKKQQtRycBuAh60rwm2qoGRk43xxNR/c3wzSiVxjXDqPWZnT6hBziGVQXPkRhxorovtbGdJnvEZQ
1QxrD2EWJ2kD5jHTgz9GROIB8oh+YZXDcFGrFjkCSVExKt/A3BsVROEBkR8w9ZDQguSgAb4cFrWi
6fuEIK9HdQrsvts+LpUHqhDKI0lxU7kzpH2zMUYjWLVx6SxNZkOMSXU+oYLBOX6VzSwDDLCvPk+P
DNiN18frEvQvbnag3poeWqIVwqya6ySa8P12rms7O4CNS6DYKpym8gZ9vZNv1M7K7Id06fucTxjI
Ryds0xaHLuYmfvmiFEP+nnhNg8ghytgeSmMdjoGy90X8knZc1hYhMUGrGcRyUOa6AW2YAObCviyT
lzytv4bANZ+0NKYFUqrFVWFcSOnYNDuMCdnRLm1E7TWpQrkefjS2QmlPtTCmDBUnH8Esw/JrL1qW
bYvpJax+lzrtU5NK8IX50T3VwmLvcabaGpmPKorm6HZmO6kpNOsZgtDuymmgX5J6/cTvscJ5Jz66
qHt+fHn0ba4UFxtY6ZA3MDrNnmil83xWah3lDbm+vw0RPJtBvreneHkMVih19oHnp9tKA/0ZTDZB
qGoVxJiGjDan9d66HgIqTF631RHMa821UE/mJOAxiIFgISWb+EHUQpbgPepxu7OmaEQ6MiNO2xU5
J8FOy5O3NIzICouw1ysFcYWKiR65k4yZuniaHyDllzoyLBex04U+xpuaNtm1dJWrm3fDgaYOYpGu
rD51cGyL+SYshLNuNZs2CEbMgbbYQ/SAJgs6CWefRTjpQ4fK0vYzH7CbcnV8ZpOARnz6F7VbaGdT
2bIDFBfi8fYWDcD9gz2cLIh1LraKL0ycZuphnj5YKhkwjFeTAEf9PNaQpAVjfXaHbYIwYx21VbWq
MYNg/0ARZEThugt8sLYM1B+tmAoJ0T6sncsccORPgVllKFePD5EMdsRRhfgPS+M9LOjIloprbxJL
H+5w8LZmPcK+TXEQzaMIFUNBVAS8/I7mpZJZ792UgBCmKFEkNGmnZE448/585Kablmse1XfbHHFt
N8fGKq1VUHGKsBq7Pc03oap+6YxEOJJDbWBxTdp9ZCC9i3yk3EUHgViKKZQHlvcsn1Rje9BWcc3S
p1GgVEItLtZQbpi+pXzaMvPJ89Qre6d9mz9afmOyM+bdEykVjqWGzw55JVRm0wX5xyXG9yfIm+mH
Kd0NGzn5txPh53GNBaoSL4hxNzbsnsZSTC2JQM/SXZOi+K5YrhctQuTjaJTGLqq9Zt31I6pearI9
BKzmpoSoV+aHWomBbsYMh0GonaIWigfsq0VTd/Yb2oA9zXi6wNWwmhkHDXXIWmE8eKN/peO55r0p
a15TkhHFhOmF2DlHyxiiz6rElKQcUXne//GQP4CynX9WlxUpTSLOul0KX6qQdnwc6+rvfIUWSK+Y
anS0xvIYXmYddFBPXdgMxa2qXWb6ndH6+3hQ1+mk1ZmJGvS8xC6LntkAwGuzDjOxNmj0uThQXR2u
qNeH3lUpm2+aMtsuQNfieKFzjEvxW7d9+BXTqakL2L/S1MlXwLaLUyzT4Jnh6kapjJ/WwsMSm8b/
Fq4liXkSEQPNvNYZNaf9YPNbwyKMKgMvVRzBnzCzDER5rcULKdOXMqchC53I2vd2LjdEyYt32Wdr
Ro7JS9jk6R2wwjLJUT+EtPke0qk4EcHx8cmAGDK+iA7uguGC4A2nnfq/A2pBv6Eiw3pvdCD4tYnO
VmshBoWyj+nVp/fOb8PfSjDpv6UxmZZceYgMC2P0qL85NYez3POA0TtGv5xFDP9uZjnD/DDvzFdl
oo1pQYXveUK8QDQKXkQzRNuokuz4prA3oc4268QgCGaewkg8TdMAvZrBCljQvHXtsmKAhYZ1leb6
ZagxVXdoEFs6DLtYFNFG6rC3pyXJCzNrmZOiuA4hI+GDqEvwemAd0H2W1cTKIj/LnobKrBXHMvGL
bVOm2WdSvZDKW2yKok8ZtkR3zSmUPwaIg4ZKe6HlJsIKhFb08qcmleIbscIEMkZEYOK0UGTgYkM1
+NRM6WohPDy31Ng2Svz5Qdd4uygntFJPTeVVSu8Wt6aGdiIvKPBDDx9ME1TH0cnNLWXEE+hmZN/S
DH2MtvhmrFAWW88OzZfK/ywbqf4JbOWn549+IYo55+RKml5OosPrfI80i5puBoLrvaVX3SKYRijC
Zg2qzeGWZra8Oy1LhJUmVy5VBUEkQ9qgtz/q0tN37TR2DvXshshh2D90ZBUqCz7xwRFwh7UoKn34
GhMkpmqveDg2hHMRdm7RBVzqjeuwH4TqHsKGskqK+DOEzlYufbf6cJ3aPTmYnGp7wJ9rlyQacx7Z
zE0n0xmdXadWGnRSPpCmReMFAXt5hVM6RTrRVcNND6FMSzf5pNIKYCoHMm7Xs2ZLKXh+vhcYTkoU
PH6/oBq/pC36c+Wm0dYPE5gKcchIVNZ3v0RvNjQgi+iGOAdI1Pp2SA17EeYMKhS/0G5FFmu3RAci
wmJn+K2+bTC5Lht2i33kkW8xL0BR7/wStV2vmYbYz5lnnp2x+Fbhmz3F4IkR/CZ8XHJE34np+LtW
mPd2jJVjGsoMhzc/UE294gP/xHdhMu6Gq7kMEyd8jrBJbRnQH3VUhTtIvhUVXnTVU0uSJpH+1KNl
XKRt/lLjxtr1lLGIAEHDKZyLYZok2Xci3R2+m+TD9wWSm74uSGYoS0puK2D6Q2OgtUhgUv0IzV08
rJK+J7e3Cs2FnmDSmRffwQUenMf1FYLQWU5Z0KmSxCtCtJ09w/MMqGVmLntAE6D+RMkoHAHIajQ8
a2eLerjTgd4kZLkvdDhHp85K22tUYixTYY+tUaYYr0pE9EgWfmD2IYyiKy9zbc8CTxHV3ZX8zxzd
mmnTr+Zk9GmFQ0vZULauEtyDtEle0lTlgzlZaB5Lny3017klXqUx5GQfRcXcEidwY4lrf6upxNyJ
qHXfbPLUUIgPX3aAxBJxm7JXhAGmO3eZAKvm1Q7ceqWDgDtyiApfTN4IGHxXNdCT9yyN3sos7j/H
to6hNMQkd7lps5ZDtPGlODjSMpeI0L8slCk0odvwwooZXoRP6l3u28U2V4toiYxfXBQ/ky9hgsAB
rM1HLxB9qWx2K9UbL+wTzxW5XXidS+OWBS7qYMeRW0GM+j2FHEDlcNaBuS4HDyxokCufs6z+0ScY
ylLFciiRBoss27hDf6GhmG1QgBN9IVzsBHED4nbsq2Xvtc7VNvtwmQ7Qa6oMk2WG+v9Mxoh5S+vx
Z/5bFP/zfMeoDktcxAQgIL9lJnuiRzxGcVe9S607Gbb/y2xz85L6rnFRdXxFqob/OLMQMea2pMPH
1bHi1ImuFVqppL07iVbGd4NZYYRG9yMmqWUZZ7ikTBuHQh95rA6h/q6EGu2jqLbDE0QNtx8+LLDi
UhbdTrZtvC113b9k6M4ugk5QXGaXqo/adWc2bFrTZmFktErRZcO/jXR930v9V5gqMBsrPp4oA/MP
T1uNXaO9a1ZrnhyE4ZCQ2/wt8EYMvLSvcO7kxbOGfHmRpHp/kAWoMqPMm1PsZ7fYb+rr0FTVyRFZ
syKOVVkpVequE6+3DgaF97KPfOsNRAFMOMd01qXXoG+w7XetcusTzZLm1OtlumE6T+yJ92d2rhiT
fSUDsrbg8vGPGFd9TH5b0gTSdWEZw7WKjTc0sOVNTWGn67r3bZFRtPMDdIdzH+RfW0TqyqZUldNo
lfQne2ObapVGP5KGkSJz+YRdeZpjpCjVnaB893AxxjS6oFYbr1Stzg5fMNUavJ5lVmTjbm7JBzGi
21i+FQHlAClb5FYWtbkf/L5bugW5XMUoWUarunnSQ1ssdbfAtROlVyV0wk+ARGaXgAlWmv/uJPla
1ZLgLVZa8RTiAsQTKKj+EL2Rw7LQaCDd4qH99NypveUh2Qz82D09TuWoXf1bnjvFIqpMA2CU1W1s
xhibPizSe8Mp1TOCSznFQBH4UZ7qceSkOj3UAB/uRqbbK2cP5qjKizczLVEH+zqCSDJIxHZkTX1h
js/wMzOLP4byPLDZLx9+nMdaZEasc7HhqyeZZtmqHGP1ZYrCdhJGDUhLvhw35FCX0KWpKkQTMinv
81uDBG6NIG/P2tncJD25k2Gmb0zvjNfRmKzaUnDBKdGko2nFlsUKzXMfhS8Nf521o9juJupz/L1j
oZwi8ptMD93NbJmgJPF3yYgdODEitMVxLhEc5dZdaa192sj+iWwF627bjsP8WUUk3QBVaTEvXIvc
RGNDd1hlnr8fsmi4cqx3Vq20PKxKLcwZ9rut47hM+m38/HUnhttjdObjy10FRd2fIZvKJaqHmmhh
8hw5dw/r2WQBLua/h6Idxet4nWHyWopyLh6ZP4QTHzcO8mRyluMVytBB4GGjr0Fc1cm1zew4Nz2C
MqCO5AvLbNb1Im2qlm4UcRidOr2IrYxFhNHuGBsY4gmjgXwA6rShHXjpZveTqne8bp/MEF93UOOk
DMCagIC8xIy/DDc8W3Iwfth0zybobdMpjNPslfQrck/q0b0YNZ7DPB+AJkCtG4it2EA0dZ8VlfKt
tFgdRbDPHlV1gPKIjGqLf7A4mF0Y3wgb1BDYq3KdZybCJ4ZPb497hOVt5uVd0+tkUQYF4sm0tp8T
Dvyrudyef4+0C6DqBuuRCBBUL1pnHZmt1fs2qF6KQl13aFUBgtvjitUu+ilHicu4kt3BIZmHpqfH
giGLD73w3DWZuXI9d6k5Qa4e749wTYDb086jxQGyIXaTwxSVXGtV8zYiBN27dd9wDLf0ZdQBRYv1
am1bgf+nrvTnUnVegnKoXkwv/QHJnfzCEvXT9RVQAq37VOzswO4GQ3UgKYdRIzP5PoyXoROvIC+k
N2mENLEHD5NO26vbvLAt6E/A7ie+np/06ZNEDYjbFj6Fxp61UdzsbzeBab2wNnde48HuibOr3o8I
+amwH10zNcgFF3tEvrXqy/eAahx55PPD8OqKa2m46SIkYPCNcpp3Ls/rJwGQcKfHE2MFnJvCwfte
eX59CMgmWlSThG9+LpB/nAIedGM5b2pFeiKTvrcAyxmOvMp493QCqFRdiU/aDBavkgwZaAS7JEK2
ByKeoRDU0mH3WFsgDMdniRrn2aX+3uLePwaF2y+mzfq76z59EXCwG0Z9RXoDJ2vQByVNn0yXdGq1
RL/3Dt37JCVDLWlpwkcAwjaWh8dAnUJQqWwQLk7vJaixJxetylGWTbhWi07/krGzECIttlTDKO0n
gYZjw4/pfUPujHmbwE5mFIHxPGSFujR8meyD+o6P3nj1A3hFCTPqFRYkZ1sHMVV9NCQn0+W1arkj
bmbdMUMyy/OY5srKLzvcS5qbDofHXZ9h8Zp2HTRT4IV1VP+gRgNfVOXbFtgqnnNmtdOaqeqDwDZy
cUSpXipG+SQ459rp8QZ2DqJ+J0Z4WaATfjiDLGLCatsw1+V0U6dy+Org16jGzqMTs/9/BPiJrubr
h85xDIdLpiTI5j19WP+bJbVMPACpM8mZLE+Z6Eky4pCK2J/BnWieMyOmcipdsUg9lx7T3EYC/brw
JwnS7LtpwjEHWaLKlTs3r1MVcg8w410Xps4iqHvjZJppsEuYZT7uzYUQbpeGE3HZ3EI31I46h0vX
08Xi4WzxciRaYThMbcvywI4k774KnioIoGjFWobaopK0cm1oXWPoB+/ky2QLKibrt4+Qz2M3fZVl
9wFOr0GhEzjrf+uO9PVmVfXO79HCKiItYT0bRZou3aRgrzONSxSr6lK1mSAVBqYFDZlQgwsDxOtY
PhuZARhPm9AU/qAQiOcZPwSVtYcsSNpVnDXRNjXqhv5h0pzIk4SGUIITjXTNX/LDlQvppKAdyHKc
mgtHpbCzP9OdvLGwjCXtkT0pn5/5v7+kQKibv2f+ZtpfjH1RohUaGY3xmNvXIEzpaDIVXyPjbFge
sLwbhdKf8LYgzaIJ9cklhe0XCBvh5LHzRE+sZKbhKJ8kCXAYI9yhOP+7cSZTfOys3eLJVaDgx7QZ
n6wJVotSvzkZUHNfUQOGRJXI8IxXyj+2efHlUy8f55s40n3GC+2WqBVzL8MS81blm3ucMPQiW07u
NZKF18QBIdXarPVK6KXn+SHIow+/h6e5rm2ObwT65J9m7KPPQj45qIq/TyfZCA5NsRhiwG5m1xmn
UkfsEddmt00FKBxPSWgBZ/ItFZn3XHdRvcrUxt05UrzHY9kfEs2NaZeo6jOkPtj8NM31fm1PiTF0
YNMDF2QCs60O74qF/oJG7Vq0sX2cu8mOA2Fe4BnnegSKaCNZypzM4AIul2TxMIzXpZnRj/a/BkOS
NoBm2VhWNDe2si7/ejjkvgalw7JNCtLDZipsLWDYS0MNtZqzAt5UfaK7+uun/C5d2j2rNQzmsMPk
gQ0zXRbYx6ooe+2nB4rk6fkbgs6KH/f+fataiv7JaPJ+hd2qesdMvIrHbgCtpdvrtO5TmEFpTfuu
WwUafVycAh0EFjJFNIPJamTD/XhETf9/j4VZru9NpuuvInlShCdWjtEa19oZYBaE43cxqKwXpaJe
naRoDgpEpg1wJ4h+DIZ3vdqlC9FMcRe10JYYNSJflOdUDccpuydYF4JDLjDS+F2tnGqhN3I4R1UW
v4cROU0GoyBXbyu0scWh8oLkvSToA+AZAJn5u/wq/y18N9+WHaQm0yM+RZs2kPmm9YOXkivnGCTy
v6dKo31uQ0b6qTdSZYZmcMOJkZzm708cXA8Pb1gbcjmSnSDu5A4BoWlXuq+TT5An3cW2LYlQR8pL
5jKV5NyTrMzpOQ6EX12dgjKpSQTNsfYyH6dtl9D0YcSJ7rCr6m4pbVxHkJDkvWjQ8OhWw0elrzez
9GO+aSfOv2vgGIyzZNjk4tdj4tgRGbsYytb9gURl0kn+U8XovHirupcKDe6iU/Vop/ToS7zpRukM
QOlWQDsG51SSc2QoB+0pygxnr9OTPKQBWo5OSOcrGZudARrlrdb7noau1NYZbuyDWvmYbiIxaeSc
2EH3Z9tHQqzoGrVEQM8Pse41NVu/DkbJqzdFnI7HPqUpiPq4YIhhN59KKUb+DPGKM/CtcOPu6sU5
U+6ITgwIKlLLWIlqPceUWQUPU35j6uE6DoP+ZLZ6d5rvhfNDm61Bl9mN7rn1rNnKlxmk29Z7birV
oIjhRhrleLSrg8uwZ1kZBbXNnHSDY/qW4Hfd1mHQIf0qtM9BXvXRdr9ia2TyYt9agEZnh+k+BhqM
P4uuTsLN/KQS1uF2UBD1JmVF4hqi86qOx4XqpflGN9IezEdTHDJzwJKcelT75jkqpbZCv89UxzQm
sNDkFOt6RkXNQkcE9pkorrMryNdbRqWdbP1UmONaYuWvTJbMNsvs54Lgsk1YV8ah8f3hbOs1bsHY
GN+gi/3STUX505j8jRwav5DTv3W6oEORYy3Gcf/uFQAnusx76oU9BT5Mw+zAg/3RO/sWu+5Cm6K2
eud/MXdmy21ja5Z+lYq8RxbmDXTUORHNeZSo0ZJvELJsY56HDeDp+wPoU5lWnkhX91VnRjAIUqJF
EtjD/6/1LY2I3AmFEDUW3VY6KUNVsFumzX+jGDbzShd6N7ogo8aQUX0YBJBNSkXD0u6a5BDWArK6
TNYxhYoHw6yzrV8A3Ga39kULY/wILQW2Jh2Mw1iY9eVaGSp0e9FNyZopJB3sb1M253SoSIS3IsmN
beOTBKfrXXnE3cynB1p2h4VU3QEoVTd1rhEAGFKr9mwzu4BiDeHeQHMy4656CzNrb0n8fi0drG1O
pMd2kH6/R5tlX9ShDpedZpdfiQOxqgxlmZu4J9hPcA37MN/j3XO2ajZYR625nwzyb9WgeqsRzcCR
HGdy5vRxXwukWWpMe66KLmFbSCbUvnnQff/WyIz+lVlqqBx0zdOmGWFhNXkJ8dI7Pmmihs4bn+41
wnxPO/D1o32ajIDPcOmPQRs45Gvo1hMlKj/HsYSTrKIm5+nLRKaUFNou2/iaHZ5jTR/2OlwOeKTD
sNXaLl/MrWj0UcaJ0BWar9OX7LOXlL2f3/bLJA+D+zlykT4Zq2+vWylWWGI66PzH+UZFMIvz8mE+
EDjh8PBo5sYvp+5iCj9O5J228WN9WFzTYyl901JARbr+s9tWZ7/WsqleVJHxaleh8akqtHyn0Ndm
JubQoAi/jC1XPZITfIL1L1DWIp1lboQNVO59ZaAsY36ZJ+U5aLZUh4zc1aG9CgzbbrIUYlde2JMn
drbCDkNJniVDgOo62QGs63NcuuZt343lrhMNqYC+8JZz916JhXUUEYqU+SPT7Tg8mnWwcs2ebIXR
n1zq5akabudoKfw7xjnvy+N8xMYIQOuMY7qua4VRmcd8+q2BXDMMfXG+mY3rdocoV9rma6ron+eu
ZDBpRxMF8wXUVoyShWFu26ylGjvNygm2QjtJHyrIZfWoFq8hGOaNl7o37WC6p6GLot3gOPU+05Ry
VeodrWqqSGVZ+J86WwXNZIIpFJni3BNXtJ4dT6Hhb9quKc51El6UsRe7SFFBVXl1szLnmMdAs5kE
7Pz79RDGy9RwJxIiI4EH0CPy1tZAlhm01va6pMm17mEudMNJdJaRW3fXQjchTbyRMaTKTlVHGuT+
0QnaAjW/K/DJsC/mTVImrC7IwCMUXicFKhj12+muQ/335E03dNadrZHUz53r0bkQEc5h1/ShrBEY
WGuSfWcW3zZ6zV4jqfwjZTb8WMaorKAzLBPHVPb9tM1IE1OH/JEaVJOoaTsgl2+JGip3Q6O021rk
kHDj7BISKb4oxGDuMA492c7UmFaagBQA2LoaQuQKM1oW0p4d2qQwF0YDUQJ1wNShbkePcHBazHS9
0tr5dBWDDWGQrIOytxe+9PdzD0BrUBXi3EJApI25tr6m5EjzPG0BlFwt3kNHufftxnvTvGc2Mmdk
PdFXS2/e8AdHT4kI/S2NpXB1ndLcEYh4V7PMqtmovnNRXQJcms+87qEZZb7sSlE9JYOE06BW9jcT
x6TATzfS31xlzIV4uJqhOs43HbT56z3h6Q+UGMdtzj7BOjvAqE9ublE4d0N3jTkFB0ghu+eWE2Q3
b3etuDAJjAXvysfyHc+BdjHzNsL75YjjYBufIt23TqYOcsAcdfKHR/kDuE/0wPdMsAS9fiyoHCjn
a2RLzjcIfbwtZkG5SHvvx2PzE4NIMM0izFi2gfzMyIN+XZTZMc56/2be7OYCBatmYbIlp2juHfV6
bN2FCYbjSRxeJvK5DjQTHbVLWdG1jeN8T22txwEOS7Um/8E5xjmJTfhqtU96EnxrQEh+Y/e6xFGy
yqyxx72INSmyUDSi3JcAXSersxda8XL+N40WZGSdgAHiX1+3He2TLAsF2gKoxdfSTjuQTBIk6ed8
csWyF8Bek9X6sUx72BZBCmhkTI/4i6x8Md9lJKPzpR7g2RrnDlYMtZj6NMvDSicb2BeZ/TqdaHuu
iG0QisEwMXMF5q66X/dsZUyYcBKq83RT68Gxxst/pMEY6Pa2abINNiDqg62h8E0lTYwOjDQTsZFA
JW9E0DYHONTU1cvuZpgeCiaKuc+ouWpGg6y6CpCIUp3KsBtO9XTTtcl0YxHqmqv2ureGitmOBkNm
Wm+mpuSLXGW29UP4jSpxOce8Hpl0FC6qOb8sVLNH6LH9RU/N7kgLjl7vVNAJ49ZbqhXarJhyxgPM
nEU4jSIYwvwTMok3n6iPzXz0x+OK1pN5oIkFEh3ccIUzbbcGA5BuETvofWk6KNTN33ui0uKiEu8d
d4KIR3CUW0xlqVD7S6On6b0i/LtZGFR5Xb0lhLTZoE1ICQCpXlSkR5SN33tAJUuHKvmNmo1Abbja
jc7M9QUSv2Lduz4ynOlba6LBXRDiQeBtnlq3UKZpmk4tUR2V5LLuyAWcqXlKRK41sB/wvqThZJId
ZWkED4EwBhQb2qccjdCisAtMvvi/4IyXAKA15AV+y4bDHqnGlPTrjtJlG+hq2apPjfw8pyVGGo1N
zv89ZdsJOK3R/p8iC3OXsc4LC1RmLQMexBflJhPdmTaC99yz990QEt8j2Q83s0bcGap7P6HIMgsM
bZntM7Dxhdu/wGD0VpBpv/qOUh7iCbgDdJ2S3pABr3IceO2akp5tRTkVNCgeShG8lZrmXI80FUGG
gzWdIhlPxkHYn5F2Pc9H802HRM4apXk7H4lUAxicTYnmIVytJOnvir78rlG6jiICLiiDfJqLtio4
+6wT7jlQEISVrPg/sx5eFlM8RKpIbghmQY6gaIvSQ4u+lIHSrvSMuqUZezR+CcgwtbE9hMJqNzq0
M33csipLOK8t81iKV2lghllFEze/saRNXRJWWxfRf2DAorOXZii6VOtuHB11b5ruJ6ylCfY4UgBY
espz46Qv6NadA/6rdDOFZy76vvO3dg2SlEjT6jI2fXVpO1X/FXzyL2hD09EJMTWFaaq6yzwDYfBP
ybdhr+kUMjhZ9HLAOx0U+xpO2blCt3lJxFM49VRI3q6OepeQSRa/hHDHj6TR2ecs9YxFqrk7OQWs
zIN+Ae57h1nPWMyPtUoCpr66yb2uwSJNxXS+l5s9/RV0sFczVm/k5dWhhYhoBNWHvLftRYqJCoOi
KZVoqyvd5VpHTzy5Kkwicku9+NLlKZ3poaffS+4cNXyESNF0M0wKYuHE4gAg6096Ys+mimNFxL1j
yaGV5UQRczfypxbmA+XaghXi5EtrfNpYVN2MS9oArqoFuv7IvMDsjtdsJMwrvijuPXsBLz5bF2jA
augRr7pdFrCHveERdcSqkamxroNC3TaQYv4eSmn+NX3W1QiNtCzTdCz++wBalOylkJFxgiCsexvM
BvhbLMt1p24aVbEPwaBaK5p2ziqOvalPSfWS+ki2o6lUbql8eYgSRLgjZaTZCKy9Z/rJj4zMUyyQ
Y5EeKvER+Kgt53s6zKItZb6eymBkxrf90GG5t5N7E83VHeXWZ0UiV6tqINOOn2JYZQUIpe95ADgS
zbGWCqe1OpYxeWMS4lzopt/1ekxvs/5lsO1iTQZVfaQEBRpwuqczNW3+/jOb4ZM/B226bFZw8EKm
BObpfuBldqYM7UGPOV9S3PiHEMPvwTDVTxj3kVHYhEblFTuw+Z4PXmsTpbq30ZJh7U3bN4ME8RsB
qnXhdPK7Qzspa3qUABPzjeKNvnYLtA2zgi9hFwuwzn60jSpCIcoFoKSICjSjgpHYRl/Lmhm/MAJz
Q6eaHGSipS6anVbnIs82kuQNdzF4RvwLYui/SeDjIndV9AxCd23rY5qY9AvhW10XL3MbNG4eY/Tt
YOkvAtRRUY7femR9h/TfMnC7ReZZc91kSwuBOMsen9gQRi/G1KruAmGem5wE50DG7dYK45sPKUpc
x9FRGbznv/8O7Y9MTwstPbtj4TBQOq778byPHLOjJS6TJU3WlISu0HnpAyIDekwdjqZ9NqQqdxK8
+n2dddBqCnVR5H1zqboov8/NyXeZhuyGzGxtM32cnBrTsYXqZUoqie+LULNX9tCZa89Vld0QMEnP
W1QZTzYlzSMTINVOrWjyQwJnPrJc1ial90azZ9HDvr8PsKNANQu2tWNARUPlcWDpVd8DhXys0abY
hBLobi1ebUfFUUoN9TbtmmzfmMV9r5NBG9K0WF7TDmtS2f2YjnkDBx/kYVmsrmlMzWi/zyWf+UYk
gMH7GvwilDJQtNNVPM999OlflKiVWwKysAsQyrocEgdJY9z/6uLS/hIOzhfjGKz5ddIoMb5+uLjC
iRVh2gX+a5ana2d0zKfY8Pf9IN+7aiRPULOrJ0Iq3oXsP0s1CDdJqJGxIzoDujtpVF6wojLhL2LM
Yw9DVBo7S9j1Vg+bXwTuWh+Ry5xDJgGUuu2y8rf+kqnn2WRLZGS0gozmqpPTOmxq3vujVmCx4NB0
3HwrW+pWJA5qJ1O4X63apJQ1IfTmmyaY+NOZeALQqxwaHIbHMS61rW3hlx0pdQ4dljX0lxSQJHZU
+gtky7BxP0emL8gpi9kZceQoGkaMbGiILIbYgeDAvRFGot3RZd9LFBbkPC7Y5stbK2LpY+c5C5HA
RhYkq+pc9eh3Yg3NQzV9jEVOiE5CL3I3H1KXeAotWz2rTtPsFUX/VTbhNMf8NJ5On6NjGXj1HdXU
P46n1PQLQ8cnxUk1JSWzB5+w9cWKEzA4t7me7hSEV8sOZOGil31xH7H73CG9FEhy68e89ZTlbN0T
brljZ6Ps51VjZB3BK3Jxj1ipDV2Y95EkLOTHNOIL85LB5lxmLOx3fz+66P/mHVkauZ0acD3+//iO
MgjbKbttULNzWVk2yhFyECD1IKb+0yDSyBJs3QRQ75MYx0U8NWP4quHh3gVhEq4r/PeLqhiVgwGa
8dWCyeyoDU5d0QbruVoXWJuWHIcfwxcJ8CaatHo0X3/xVj6SmDmvVZtlnWa4BnLWj/mzQTW6Xqiz
1tGb6JWiCxTBDmWqb5P1pFqpWLqxT2RCtu06STc/JpNpBuldq3wY8/ayP+ptiDzEN6qVGHJx6xU2
S2OFPCFqwifDdzPenRb94vrUzSkb9+cTSyMxkhOLqgEjif4hO5fEaOmLSpmcP05LJLEZn+y44+aZ
Uyn51JGX0/blTmnSYJv2Ltz/0CRVL6Pngc1z2U12BCmiBx9ZWUjnhYJcklyKmnqlS8P2iNLP3swq
hyIzfYrzcPm8KVvQS7R+pTGOLWe5wiCGQxEb2dmOdkaZZkS/Y+5hJgR733Thnr+pXtZGCw2pbeSl
pxqlps+wONJTR1TPtschpFe4dtg0WOdex1Tipo0H4Hisz5TmSXUhpRtBsj2hLdJHmk8r9Jo3iJdB
0MAOg2AyjsuZVQEw6yRDzbhBDRzftb636WrFemymGzcGZhZGz0pUfSGYo76r7QQXURXkWyeH/0fY
mL4ZTCW6twIMqL0DuCLB7WeW2D5YuifbFF8Lu8Lj3LPvp8a9NeXGpFQNl6MU4272eM2CqEz3nFVA
D8SZKmSzpIwKnLLJ0DYvpYEhkxXitvraISZH25hR+hSGwEJS7rxcic8sWvV1IbP8MZX5SJZIqHxx
RhTbkhSSsSlPCniSgxdkP26Q0Ss7ZUhPRmbnq6Y0q0tRyHorzJB8JXhLJCIOxe04GGC4vcLdB924
M0szuQ0j/7lxM+rsO8OCeV9D6HsZAImtQgsIQRAn7LLzaFX6Qfaq4lqD7UR8lUXu6yvBEPehM96S
/RKCPAH5FFfOt7mLlw/g1auu2JhaVe4wbOM9HK86LyuP3IdZ3+J4uv3covOCqDnkN3LTTKCOJhsw
hzmSf1zX9N1snQxKk6wiM7pL4jY4Muav+q6M4V0gn9HsxMIm3TyrNu71nk4qrWy4Go5F/d3x4hBS
tOIn62qSbPvEnh7DqlsErpHvtXBS+jLZu7qzykr7RjWU+n6+ASkhI9ysvmPeo83pbhpaRIsw7F+I
CEtODcSpY2Rrj3nCpl2JHCToGJR3WW/Te5rUK/k4mdTgdO1pluFqrvxmb1rNF9qx+W2e4vjIkTCR
xFGDKp/kmG1GeBUVHxj+2WYulyp+KO8McqmkK++ynPrMusEW3WeEwdXGED0qLYyzjibgXAJp2SXC
PazvLT6NdY0ZwFiHTphdhWnAsssDsx9xeLjCHKFhyFd7a4l0H6zeFIw3unQyncA3D6zbCfEJcE64
7vCS01X6+4HX+hgSDXKevQo7DWEzg5jm9Pyf9tSZqyuZrVGz9DtLLlolk6tutMNTLptvPlbnXY6J
7DTf833y5KqyRexiY5xQgMm+IrXfCHRX1LES9HXjCKTdq4bVzGBrreChzekD4BbZW5pA00Kay7lj
lT5T/WYjnF465UrTIxyG2qCfUjkWC0uBJO8SGHDojOrVAOtBvm7Vr0Ce2TfguZoVImJ/75rtA4xB
6yVICU9XrXovXAd5qrZsi3D4bFZavLXsy3V2LHAbbdIm4SrsiCuc7yXTPUAuv/hQ9b8u2VhfWBZ7
XiZljfbbzx+qapdJWqk5S7aZMD/Tl1RPtY6eIOmytc0vpVDdU1AaxJxWyifDGuD0Kx49MuSCxsGC
HU6a+pESpbMseORstlDrhqHLL3O8eAYpaREW/q9KLPNc9fNcJlx3MoYJl6lMnTelfzodCoU4NKPA
ERtn6KSKyZXXeVuDdtBNawDTaAmXKejsTjULUmfEOcAVTHuG97vI6qbb1a71Cs/G2JPygpfCrbGN
4ifYsCrMsPOli78/fzXtL6WFeTVHYDOLBpSt6ocTuGoMkmFqFkF5J8wnV2dlYEJauZvv6X7TEnw7
3jRlpaLfkiqJpOF4VOKivqkFooIqotVWF0Z9U043g4Erum+EvrxH+4t4W/PTezxFOwIXbih4kXbm
EJU1TLaMUk1QFOjFwVcTgl6o1hK1ZCHcASeOuz67WH2aYdLhsbEhe1czHGdlDnS7w4CUZtnEj/wJ
1ela7Q50hYZysC57Se6qXULWgoYyRbo5fj/ew6A7KGbQUCas/BVy1OxQTOIPP4TtrRvVnbBSBrjp
aH68E0a0TUQFjS6BpYJy3DnMF6Xo5M5QS6LWws4i7ioPy09dVS0lfbN1W5QBKwbwnoVllvSb8mSF
wjhfct24JLoW0eq6sA39ewM5LDgwhAjmoDgrN03kqe7t294fxcFVMlJtJh1Xgqdh4abRpZuICzUi
qFXTk+8xb/n0m5nBHSuahfcQRP5su6LsGd/Ig4NckDRMh4wGyyZM0UbHcXN1YtnsdjYD5OGd2kWT
KJqFrciSFzSBDm8pYn2fTpD70Ee9byGbilsluFfDPLhPouHw9+eg8fFyt9mqI0vWVHb5gJXcaZ3+
p4sG5lkGYb9HcJm0t0oHedoH2LfoR8QKQn8uNL8/VFDUd3FsMxj61kUvOhqpto22mi3Dk4DiMES1
s7d1kuVmEJha6TYi7gM+jc11JZ748f10lFj4k7useB3LamNObMU4VlBHortdG3Y8tcWgBc1v8T/f
+//lf8sv1xGg/ud/cfyeF0OFHaH5cPjP7bf85i39Vv/X9Fv//VM//84/zw+bx7/9gd36fv3xB356
Qf7ZH3/W6q15++lgDfagGe5gBg733+o2aeZ/nDcw/eT/9Mn/+Da/yuNQfPvHb+95S54LrwY3L/vt
x1P7r//4jSLzn06C6fV/PDl9BP/47dT239IveVv5f/mlb29184/f7N8t3TEZGKbijyDQlFq2/DY9
Y/0uKISayPpd3ZgGLZ6BZNkEPKX+zlTgskG3hcUG1eVvqHNsgv/4zXR/N1FvCceltcycQu37X2/+
p2/vj2/zP7I2veQYKmte2Pp51BSqZvI3WIZt6A6dTzhLP5+ywIICrL4+Fre6aRZ9bHcrvUH4Qpwv
CzeUBXqcA/qU6y5GdpNqWFNy91OPvg2gulev0yIcl2YA+6kiOoAo12wTG+674kFR1Yh568gsXNce
WH56juUydb0bj0u2ZxJc5TlxosoY6UtXT760or6TqFpHBdXcqEmJyhscjte/VnqxLQv1q1+UFfh6
ypbNsZLNhmlTbBwr/J6p1dFux50TkxOgBcDlS6M/dabzBc0czXTAE3Bz7ogXXNmBxBbgSy6RsH6q
hT65i70l+ACIMvBuTMAcVeJdsCjdeF2Cvj7Xb21zeHVFeBMmLoygbBsZ1g594rnP7IMygq1qPHvt
WyVwhykfXIOc0taoywZgwdAY+gzDtEnvnhkoy9dhhj81V+4BTNgLN5crB1zrEnNDuuhSvV0XyOiR
PAP6L+qCMqD4qvXuBArRVMDg6NS9xvziew7ERk91kTrnX1qUfBjzcXG4layXDNT3fmyROPk9CdtN
rlaP7qB+CQzEqgTs7GM9vjN6jOIagd+llm5al9i0ToTE4wU52Qo1expiVL8mLZ4F2tlo8SWexqry
l2aK/rWWpyS6KWNf0lQwXxKbFD8oOV1VjvyddYRE+zsT9RefRlKgKLddlZ/isHwUVgLHXZOPzA/P
KiJmDEAoiBTRQT+myhjpvFFZMxzKtjnF2kiURXZLz2mHjnERjr2+AKdsIxJd0pEkX9d23ojq9L5i
JcFCVQSwXcWj3RtflbwnqF2V5YYW3afQrN4GF1GOK4pLC6cCnXRbLS2Fcz7VR3mGD1ovxpKdBSUj
xLdsVzYQRRa2a7UnrK5gm5qaqFf0X74UT9mE1XBsUl57Bx0Y26BNFctsaVXGotCJ6RsLOs7ltDiD
ObO2a20h+MxV5TPuUz2tss3YjM+aYyjsUA1tReTTBkuYL2kmeuEhHAa5Qndw31IfXsCVj30CxovM
Jl9t7La62007BRSDOQHAfsfSpjKfSlKQlnT92cjrgpM6QCv8nhXDndAlu4byyYgGsn/7YJHUEB9o
qj7bbf6odjhVU8M7lOSoORBVMOI+60YOutIsV0r1KAuQGlgM43fkaxqGQijBY38KKUihGUSlZeo4
YbP6kwNcXaTls6s3qyQYtEWoDGi5fJDBXuovAq37RHERpSaMKFMvH2r02QsyDs+NCZYgiEkRJ546
1uovWYE5XrTjpsiMjTX92REJ31rVXSDXpWTwla+1Z2wR+5dlcJOo1QabERFFSfxupHS02zKiaeE0
n32NnQNQ1NEK32KdMIEaokcBIKFdwQTyHWw1U+qzD+Ye2pv2pepCABcAxPrYRJWVPUFsAPhB+87v
yL9sozd4ktmSBID3LKHEmbogIxI9xIJH0XfpoxbEuPyCclRfE9N7tvJOP2qyxnVGEdskJMRuhhck
02yzYDVjcIZcAdKZrvobwu5xMUYBWkwQ1YkT1Wu3al9jyFghCHl2VQWuzwsy242llN2uo/WLkEvd
tIrCOIKDfAAVFYxlyAcU+utQAWZuTkoe04cjDyQUFEbRLUrOv0WfHxsXcJmbmBUficV1nBDaaQcr
+CVytDUeTF+Uc8jlQMqoRpe5UVZdIL83kgq0KzHsu3aJdbsfVpDsSNML98AFyLJQzinrjg0J2/u0
iy591VIudXofQZCt31Rpg7463+JaOGQVIa62tjcVvo+c5uuqKb7DdtuhdEUeQnmEUO1xCcXjM43o
Vwp/X5h3Tp5As4tdaNHI8bG2ljUf5sBUU1Png4uA6mfEO2qohJQ3XrFToFlSBSHabDTBO+S1OCoF
FRyrhKoYxVl0WiqsIScBYOfskZKANbXVh8y13RXN+3rp5eonrTK2iuLfNBBtwQRHpI67S1Zy9d6h
CdBBKLGn/j0Mp3YRqB6ibgZkjRZn1D9qWqtjQNeMZd/KYJVFyUtoEb7mBUUM8XLcMAIBzvO6rR2X
hIExci0gZWzQ+oxLsquHraLFKXa9vL1hUFYICQlPZsz2W9GqvRdEqKjLEaGLg6mBbt+WgszUmsZG
ThFqgT57oQuy2PU+OwSVlBh9BWQZI2VtDDHCSZHl9GDelw40rLAm2BQGSXKL3R61NquTFeyvo6VR
4aCVv1SN6FyprVwOTokpLR4XehFkK99Plx0IlPASujI6BEHxqrr2J+QEKMOy2t+WfrLXC/c7U8GN
itKcxt2jl8KTgWYO6DPRmqVmdjoqmjcALrd2GMS3RltFzzl4/1ZpL5bnfR0pijbU4VxCZ8IQjILW
Ri9+KQOmBa/Bvj0+CYpXiNL3EsVRwqJl4eP1xN4VQasy3sPa1FYhDlpfAQsurfZ+VO104zUjIYTK
KtX6W7cX25JRa13V2fc8idmKJxWGqtCt4WeE1lYX3jtQGYvqc0ey8/CWt7SpscfC3gm+W77/UvTJ
KursZ18xeqbl7uwB+9fd5pQPCuERLij/3K2hqLUDpmXRriNb3ietfu2b/l8t1v/dMvunZfv/82r+
/8fFOvWV//zXcvgva/X/3UJofEvCt5+W6vzKdaUODfR3zGSGoSGAodP83wt1TdN/n9baqmG6mq6p
LpWFHwt1RVN/p+FJs8Iiq1En1fKPlbpimb9PJQnW1aztr6/4r7/tf7BU/9Bd4FWEzl8nTLojjuH8
pb7hSHR1vWX2R9KZUG57zb0L7Odb5nVrozXcNyyYbDxRkBFiA4UgqDE/RaZLYrNdXl3TiWqgcZFK
QwRVX9+5E1lgfqzKsnanc3Gz9Ixo/tJ1VR1ZXKJa9WB0V+l727Rrv3Di7ZimdAOcCG8ATfktc2Xx
2gwRGPBkfITwjkoqZjXLVEzsUuATcG449qkeM3PllT0DyZ++wR+f0p83MLrxc5ooRVE2T+yFsFQa
fDk07H7ewHjU9TNnLMdTiIfWqUNwR6DZH3ODOIGcmMFvJbANL0qS96qSwKRNtbgTHirzpiQUShWB
f6fKICfMxre+hGCZYkfJvw0OMDrd8JxHmgcEgrewHo2enJg4yy50KbKLZvm3Ll4rGqg85JtVvGxL
Vkxd3WgH30daNYcKtm5XMPI28FkatJ5yaGHsSu2ucskrpqY8nuEu5jeh6eU313uZXMIbf1FKFx2R
yKq1QhNgV06dUkUDNOMEwcVJULJqfVysXZYlWi+/BUmdknJiF0+jy25MD9rkHFYeFFPkQtvMd7J7
mRXRskL7/5aVyqbHc/DdCZXjWA/J5zQCN5F6MWtZu3vKCaKG5hb8uIeMvnuCiF7jhCmTR6s+zTL8
pG4byi5UWefDsIQP0jDzBo34odpHXP0i3Lw4E7rtTxLWhs4QIS3zz3OWqZOViUPNStGRgkZqCEJW
VyXbmnOrde22C7BhZ6LwWoZkHuR0W2tuUR6vRzKpVcbsjB1dAswhDL0N2kAhQ+pxvYTF7fr6pp5K
/zXmYlWNrw8X08MYvJ3bMif6owd/RPa49qlo0/zQqM0EnrPUV9Uy3py+bu6M0glunQKtZSgz7dXF
Lw5tsa73kUw/s9S8v/pbujFcNz1GIEuPsscc5u4SUdOwZ9NdrXUjqDDpi4mFnzzOsBnNaatj0bFQ
qEFb5RFkZqcYk52q1NW29dD3YuLbzuwprwYnXabLbHxs4jGk0s6SbVWm7uOVFGK1gF3gLQ1AmMDO
2nSAPNUUjy4O4P1gEmk9e1AqIG2Dk38u7V7fuH3Z7/TOsZ6jyN26RuXfi1bJD0Jk3U7vHTbGmtIF
xLEMoJULvruZSD3fzKaCOZdwPqRAn+wFfbP5aH489nWHL8SOiM82/fN8I0LtIPVW7v94iEVvcH1y
fswD978mLCld+Z5rPWRgaI6sglivTjXD+QY4w3IgDo+hauXEao9qN5jafkJsSbikBKjarAsE1khP
p5U652VI1EzBFIYaGfVqzm02iqBEbakYNw2iPXiN0bWxAt1B3aWgBK7xzvOPpV77/vejlvNx0LJs
MCPIMWzVdam8fKxVkxCWcVL4xPMMkcVWaqa1S8s+FrKHUuApz0Xds4sG+r2fD/FHfCuKwLyZj8o+
R44WJU/AtVkQFfZxzuxJ0HGfNK+lN2tI5RlRNlmnfjau52fnV2QgG66vyDTzTXfWZRfau0QlTnMh
GsmCX7WVsxW37QogcEAuhueOi/nB+WmSgJVpr7PuctPZzKr1QEaSmCyFAGDWb0/sYbvroV+onFdl
AM8ws8VtWYptE5WohBqul6lgXGBWEuqDVefJLvAT1pbTIZWY4GEsNsJt1YfrIxSRl8L1CSaoMu0h
1dXm0HTY+//4ET8uVy6kn4s2Ar0VY9Xs0or2j5cbLxnxetsY5NUOVFX6qaxakoe78S3IKVSEVdif
WjO1Lmjrg180Jdyf1UUO9TRUJkRLI9yjtUZ39ufJKUha9sy1UM4xkzp2Pthbfbds9Tw9t9NBoAbf
ygbaxawdd/EcUPXX7hFlwoGaHAiNw9GU6FV74k/P4dqlMNW1y15GBPKWdbiqBpkjz8boP8/rLZLo
62PzITQvuJxZsNLbBEpfHuTFce46JQSrLBQ8GSd7GrU8I2vXNnywqbiWPtpZvYehU+m3pTckd4Gd
R/Jzl7TocrrW/eR5t3SF0zcQGRVAjNw7RPXY3AVs8gDC2u2XhJoPsmL3Ec+IthXyLaxFtrUraFGF
HR3mnxE4CpZyjOStq0v0AxLD/PzEX1/dEiiFYr5P62WkZU/GS87Zg0bZyye7tmW/sOsZXnpAjsgv
BFFNU0b79FNlzdCeDsFdMwt3Z3bBHzdmP7JHDJSU4cOgtlIJZT/DJmeRRGmFtA1gxYEhSx9Ljc2A
Smdob8d2/IvljJhWK3+03ThhNA3piCooDet0ET5KSHphS7jFkX0TNbizxwDwuj1BdgOnRSaSkJHC
Ki8/zY+Z0xPzPQ3gWY3BxbeMjhAzMO90TF4NBcqZxG+zN/rBvZfVACBu+glKX19xB1YPetdAPO5A
6KKdTebP1chkfz+m2VpPtfCSllyLRQpLwseJtsqnQ6tIggfGNL7w3rv1Gvt7MA4ZZHL05Y0tn0cX
60VimF+topHPSFwgMAY4ydXpSSrJ4U4H0bqKcMM81drJmqnnXlW7K5JUbZydTR6vejtulrGOndBZ
ZMC5/QXN1SeJa/llaLqReGRluLMs7F+tZo04sCt5LNRdOFgwICtOkYXfxs5pGJ3/Q9h5LUeKbG37
iojAJnBa3lfJq/uEUJvBe8/V/w9ZPaOe3vv790kGaaAkFYKVa71mJ0QZ1hC76/9R3NXEn//dNh8A
bFATmiBTL+w/yj2RgYESdNP0STU1KDyQC0/13FQzwUR25ZEcM8wBjLzh7j+HPlfopMLI4c2nVXY9
Lczax1zon+tpmKI56tQ8YtXQ4RkSonKuxlg8DOFL10zpTfZIWkHue0UgG6SJlz0rlaG8+pUmDp5o
G3IcdAvMETc8iNuN7Ir5eqjgGMhsMjtfr2299CZ7qJD9cz2l6K8iOCRqeBM8oS6agm5gbRTGqtdC
d2PILuKrx8ESNR6shv8sGxGzB++7J4Bc8PtGB6V74NsX2WCOEMEamcYZLTBu/piQXd0ogLWzu74M
ATdvQbbpzRctjBDLJ08+dwsHkbM8Ax0lu8ANt2QYuqcIltuDbkBlnFelSR0cbMfzV4mSloe6K4t9
1/q3oGn0n72N/L+Nv5dW+gaRgxbfPM9wdyjJNDu/L+ybjXno0hut7oNMDSp95FAAP9kztWB6Sly0
e5K6OTu+OT6NSQwJDycG3GmZDLk/HriFlgbw3XJZ40e04J+RPJOu2Fe1U18job8i/ql9cUqKvsEA
lxc/iP5dcy9uM6pfDAQ9dpkXIBuYoIeaqx782UZHvLSo7XODrjRASW2DTaoP+pxxvotiwyM7WYYq
dF4VVldilDYMEEXA5AyiY6BO3+69ebzWlXRLoAJ3utRZVqug6v3hbE0jBj52U39p+d6PYT8r5sxd
SvyIksOhWBjV2J1q2IYLxcW8Ghk3HZe11l9Npjt9eCLZaWPuvZoBOhpR5Xb/4/Vq/Oc/IHgVx4BJ
AOIOYOwfPBC1rVAh9MTwpCQgFcjjU3SoBfXixiePPzeAqNCBe/DmDn/3BNPO/jlP8wAGwtgH2wKN
saVcajYdKHjdzHe+WRuzmZpgZ0S2iQf/0E/VpaF0kUQIbCNVDOZ2OoFvmfh1nbalWkMfr7IREZfg
cMeaz+pK8igeylfsUGyUsqf6ivdEfSXOFf/jj2H9G33okLBwBahWl0KjTRLjz1ijDY3WbDVHffK1
4qetKgOCZQhOTiPxF8TjmzP3MDa3VyFv8Y2cVJvJv8ANvynzvSuHqrr6blpeiV0a6w3PnMB+V+Y1
qzPARzb3ADqCyqNsQqN+bKymOCOs6j8VU93sB3IUpMWVeN/3obowaqU9Uu/A0H0ckJidYKstVepH
WGzRVecGlviwqS3ACVMGCRl/4asU+Jh7/VgbV8lXR4TmPvdPz9Hj//FI1/V/l0PBu2jCMFzCNphd
qm7+CXuJ1DS2R92NHl2M6pYkp/VFW2FNXmMXve190ewFajO3MHWnpY6L5ceEYphTRcjqZPb3ABOj
F/KTyppyEhRySvnnNMR3wmja/sW33g03cbbRhDFTXXU8CqzCj6/4xdYnL9bW9tzDojO6ynF5FE1U
Kql8QKZkMs7mYtAU5yA6oG8gRj9t1B4nvEaxvYscuzeRTzXOvPWT4yxcq7xMRj/tCltrH40BU55Y
a6IfIm1WZVLoX9MJPaXCwL0jKC1YgEZCHmDWX5dK7NIjzUfZ7RAnwD5tCAfTQhiiW4jZeZWH7a/G
m40lZBfHA3yNQcrc7cuSNkAJTBndpYJA3d6AI1r247Rl6zUu6qHQr53uadd2PmpHiFQAqvCX+vdE
FTchNCuFSGeeQAt/h27YRSvAVASmw55DTacPxH0gWUXfoGKG65Y653GssE2ifi2UIDl+NpVfYc5X
uGsRe+FCmfXZBxNlRr80brmFpGlWURFGEFlFkblsD2aLzEXfO8nzpI4bCtpkee0+O6CbFCLPT9c0
B4e7Wh0PaZGb66StvFUJM1uDEgPxXo0nsUAkswDx69NEWnGR3b6fadc1QM8mxdEbkQ1UDut2xD/P
F+opQZOSYpUIvqhGtk/0qPyh2NbPChHpZ3R2oi0VD3XfDKl+czN0V8cudbHaC3eJ7aJdP2WJf54Q
Jj7F7YAki+JGe7wC0EWSXTkTupG3RH1kWFV2gEtsIcA2umFwiABjY1MwUWKNjVkWRk4j0upcnAQX
eQPyHX9j0LRjeiZ9ml6HsE2v1GwmpxcX4LUWwIJ5XPOzA6QCngWauxosC4w0tdJrF5cJbMI+O5mo
x+/j3kr5wWqUF6pUA9EaDygsGuMqNIzpGSqMsmArn1D8i7+liksU6sMMRiwsRREQuBwymGDm9KVh
xBCCBRaUi6Bg/Lcl90O58POUX0srajFJwL/1uQ+D6mSXhYnOAKqMKKXDU5sNf/scRLTuZgv+CM1B
JwG1JUywH4Ctp8sIQc6PVBCBWFHxl01uDVxv+NVpyBflFLrvWJx/QXF+z33Oeed/bRYcMCJUuA2E
PHUL3P8f2I06qStUScL82c8QjBB9q33JNfJgvhHk5zi1+ieQCNdiDi5GWzPWeZBYO3NeFpcksNrs
mQLd4G0SKEF7d6ajgrtFh047pW4Bdq2O+4icohtdWkpSIP68n3GYYBaeOq/JNDtThpN+rkOYkA7+
yrwiwniTV2GA6kKbvzkY0C+QJ8R7QWQ4Whk//FA4TxPGE8gge2vB+/BGish5QikM3emgM7ZyMqbG
eFBiB+PKeW2rqPVm3rySLEsRPTKqs0ltBnS8nz2kk5NcRj8Axz08J5F6cfUwuJLb7A51aWjYjObm
M5bvYCGCwN7YZucQs3b4kfStgRe77k6rUDFmyTkStc4Iay5pY/NLEUTXsTXGJ7Wv/bMxizIgCGR8
gRSqLWY6xQpcg7JoohrNnDb9ioI4oozIDbwimTuAlLC7J31I2bN5WU/ewsnWzdSvTSRFn6RaIzF/
TI4q0o4auoZP//8EEylE9d+kEMCHmoAx55ra/Eoj4fTH3QF0tqkLwx6fO4vAEsxAsLUrszkYTltf
LBwGViLt1PfJjq9gAYafEXLYLXfOMrWnOeSktE2dt8U8t9CCb1M9vTgO8q48Dcq9ObTVxvYn/Yvb
6RQdU0CQUyNM6DCoIebxK2K+uDEMyEAoUYdCa69CMhn88AIaG4uYcIh3dhVlt1mgHyB73r9SU8BU
e2r9O9A6sCA6xy6JcbwbceoGkB6F0DjDKqUeiamEFBchwcyedorGiwUQ+JXiP+Vt1302/Ch6FKF7
KK1Wec3tLjvFKr5oZPS7R4Qp1p0YptMwN3GaTyfZlUd9D2PUwKdZ9rDO/BGQPD+MTjY8ihRdIws7
vKj1w2cfbQtsR7roJMcaQw02baN3a9kt1UbBbLj4GKfAR8xUHc/2DGknvaMfhSqaW1pMBiVsK7zo
EwgHqxvsE/AI8xTvUjOzT3JAHtnz1H0+sZZiDI1ljBbJFzY0RCdZ8c0sCYW6THdOHTCuaz7LQfTz
xKxqwNapeS1KIbZtrVlbVM5QmXCUozECXLebNFwqjl5exSS8k4seLy9uJgoVCo7K/gNXhXQzYnay
j4Ogf7Kj9JtcgD0keCVq8o/sjI2DHgFwB6TafpBeu18a+YUVevTmEZM7/VbHYqSWxKX1CKNGb3Ce
3a5Be3TMKH5XVfTOr7m5X1pM41LNu/DSkCy/uGM3LO8T/AcDiuJd68HcYLej7yoQQ89qlj3dPzOZ
EMDKI/XmtoY4NslgUKUN3fcoUhdWgg6Gg40cpauJ7drcuGXRnGVXHmXkClYlGFlEspiQTVC4v6+b
UPjcCgULNsN0TIgv/1yrw2vmoNfpmr2kNvDm+fu83y7TGpjchjGMYdvauXNYbYTW0cVIr1qEKSnC
EctZdApQm/ttRh6Cj4iqRe/X1lH2CQ4+whEKB9CLX0P38RZ+/+ey38bQA4UtNU9Tl8AQGEjkSi6U
Y/cPmS+fT1QIKXrs0lQRR9nE85EIo4qvyvr5Od75JQwF2S9rA1W2z6miz9Fnm88jhVwsocTHK9mV
15JHTo70J3HZU2yDByKbe2pQbHkf7bDfamwsUH+mO4nu1R6r7sHIPeNmI0sOE9J6R/pYWZO0UbZy
lVdHe9tJH3ISq0er95HsQlhiGWGQc578fjrLoywQ6qaqkIGTFMnCtMkb6T+amZ1i4cMWoS6fWUen
erSkN0bbfARRWG4gYOuH2l56XVnPlrHWiGiuomPaLCyA1VPG143cVwTT4JxGOGNC/HDXHfpML4mh
fdfyOlv1Dl4vkz18ragvnGzRpE9mNOX7RnFQMyEtmC+zIoaflvWX0LXSpyRspq2FIttSLr6fMaoY
QKuCnATne9MYb2q+zZXsYoEe7tDYhZvpm90lrtDChGmTe5tJGP2Cq5vG1tFJqiAF1a7v83KpilUn
Yk7FLc0aZ983YX+pRiQYFq5bJucasM395CpoxFZDdO7+CfI0uTrPK+oG04a/D/s/tUb4i7ThTdLT
jD4VR4XX6OdQhZqcWyjh1C/UCs+KyUybx8iLsmXbxt1X387PoZkBxupdMKSVkf1wJzRZqDEOL4oY
/bVnmfVFbTHBmzSeIkTXb66DLg7ph/Iqm2aIyisSkX5pLeQA4NTyOtk/FCXFMS6oeB/IoVEXK8dB
7SzgbrbwDKfC3TgNkvcelnSEXReIOu6p0dhJm5otvimkVoaw+ganWFvp9ZDDMDfgQ2cU4JGTE9/K
1lhnFELemxIkVDUBiAkRQHxM/ahEq3VekVkPaeZbNwt5QC2ZjG1ckC6p2acdjN56ncJ4OCua8mAg
b8994eQYqJl+dHC5q59yHBSOLqWbReVbUN167B6xYWCTUVDuQV3MaU4kb/Jt3hvURrVOf6qSKnko
JyyU556cdCLnL1tP4pNsnJmpCE0gOfbh++cwyNxfC+SYLrIkXn2eYMWPwi8KpB0rPKU+T5NHRuNQ
XpWHWdRs8mzcN27ovfhYbawsrydbAALmFVRhu/D1QZxkVy3La9MH4iZ7kfU4pE2NK0agPBotpfj5
FDH0+iV1x++yR0kDN5SW+qjsJpXmbFGYC9eyG6psoRXfP9uF3u9VX5s9enk2AXj8u6lUtCe6erAP
Wh4xLWdkXx1hjXYiQdx6Xv3bGnmOxW2bLeShnEeiDCX6oVd3JUUnPM4t/YDogPU4zSn3TrU+UFBv
FzBBBDSIPD9NZl6u5ESEdifyRfg7kKLcKuqQ7rQoUV+b0tnLBWjLgL6clPEMBZU/kY79gpwwPYed
UNg+U/8e9jy3sNsIXOurT5p4/kiXf/Y5DfvrR4Em99uP0ketmHEYOWJ3GGFHcSQ+An4UKlP/8aOk
wv3tRylHLCELUPXXUlV+wrW4jWYanWxNHV47PX2pusG6wpUYXg1KtnGlBs/j0NXPcSgWcjgEvHWL
k+xJnpLoVnXSAt7fcrJGhHFfNl6ykrNiwPOpNmEvxgWIjWHon5FdiRdeXNgvfUaZWnfr+FLHk75X
qHnu0gI7n0gYwSrWk/I9hPNeRab5l5k8oVJT/NQQv7qf3Q2Ex3Zi/DqbumiKMlD/6+woMIv3rHdf
0iQ3/7KsRxEpxU+koWIksRyBAylnW/+cLT87o7Z1/+wJnsyvx9wYtbgkF463s3RKJWwug2e9TFEY
mIU12rwALZk572PVp2tF69KT2pvO2Q9wjzbBDnzwWFrKpaZWq4uBR/uDKFQMRRXkw+TVkib6dTX0
zH67WoiMwskiT3/OVGyP2L5tPCDkD0DgTJxF+r96P1S5tUPzYQJg9IDR1Rbf3PIiV/W64t6M8Sin
5CLuDOdUujX4eHZJs7YWlltG34CT5YL3JSPlDhCUPnHU6LPGhQNLtSYFOcwnyDUDCVXA4bWPqOL8
g8wnV7zl1dQkHSYvrZY/KzeuScczl0+JfekU3hX/XAIr05DtU/Dt84c3tMTdwvuJl6Ylzsi1SG/P
5jhMrX1Fbj8ikgTPNBHi1eBWvxSqAjm1RK3hv6xQ4mc9SnGhrNSDhaA5oo5NR9qt0no4u1q7chXL
w3SKRk5AaTcOgRudP4emnqJHM/MeQzsiSsgBsCYwLZ8HBFVXE/wrdA/phpGublLDKtYxyZ7nYfAC
lMgxQQWvaj3XGV9Hp6qYDbF2suLqKa9+yCkCtdnKwakOxXPkDj7CxSJE/Nh6kVUh7H7VA9piPWB4
SkYwKNlLN3hYyC4OBdVygrBxqPTSeBgR1O8yW10VLkZd9dDW19yPm6s8anl0rryxHFbScUV6r/wx
IRdbCpttlDpMPmIyjvh5GUfEI02YlqlSLuRgUg5vQ2x4m9/G5Bq5+vMUxZ48vMn+uYSuxHC0XZXf
bb60VmYk+4GtKT1OquAVsl2VwrWQPhx9gUfjIs1WtZLGN6Nqxpsc1ykMAsrEIubXCs9Kd7XJ7kRO
y8brzZFQ6H6qa3h/ZQ72eGq2dXWeIUNpvOvkMt6A2GQrZF30q+nX/Q6ZpxqiSTlcggGL6IhcGDdZ
INZwaMtjxH/lUQttDKc++y7PuXU+IEMnx2RT5w16TPJwkstF9qYmrXFK54qPY/oD5jedAgKmsBoE
EZuW5DCm8XPxx57CfD3YNgFSlZg31/eforgv3gTAYOQAYcfCQMzf0EybVUo1bytnm7gC1hwF9hm/
7nCVgvpYWwKTTlSHBsQhVGWRTehErywLlplsBmS80RDulQWmo4Qqg1bvgkB7lbCGMvFneXZzAZ2P
TItf1fqp1959Mi7P/VjAu0CObXBK7VlxQQCPdWOc5KQQINC7hnKRnOWTkq3lD7hMzqcqaFNjpWTD
qJvPDYDgLUqCVmxaQ/fF8EjQjnbxpY1UcysMp9nILlCbMypnbF1BCJ5JkBGf1k2L8m/jIRBs4dc7
js+VYykHjIcQ0J45hPP4lCgjFnO9cojK7pq345vbO/5ZNlYQxrAZ534Xlrg/23kymyHls5Qxwkjz
UR20vx8hHRusDM8QG2w1+tM4N1rjdicnCfq1hfXYws9Fh3vi1P+akWtSfLpJT5Wo3aaatb+P2UsD
geiTXAqgnAWfF8W/DQCg0HC4mz/jc+LPhdGA2IOd+k8wfSGG1uZFnxspSyGbKkVZ3gmGbP05BjHT
Xw9alRPtZRhKpLwMkgBpog65ItnIcUCg6cKOm2D/OWGSLNlVHY/9z7Eci+ibg/+a8EV0keNkn6IF
itnTzcwGmJANe72yB2FgIUHPK8w7a8i54X7gtx9WQ00y06MfKk+nhRPZ9gM+eP6+N/RxO8wwg8bu
nseu2pMUMR51O6yf0O/Zmvgvvqlem5ziCRqlmLtDjQ0JptuYdgtjeIgV3e4ex4b/TSergrPbxNDP
CTrQRvHLZei3xTbt7Y0U0jKTbOVhonpCbW3AZzxEBbUcLX0tZ38T3IrxoIur+tt9XFgHvCHbM1o4
yS7SjWqbmpb6ZhSUGWdB70zoGio/rn6eFFVccGGEBzCn43qvOxENpK//5Uy5wAj92RyQ/KxLlmLT
jokC5SRRzeVntGqGRnfoyJDMoe3nsAxyi6gYtqreOAiV1u2+o2LQiNKBX4Wo2qnE/OiUz43s5hmA
93FQ9OVYFyHlJb9FCi0Mjy4B8IpqX/IS2Doeujlq9IUOcA28TwRSmPdBNXdxjLMubVg8y8lZYsQm
LXDz0nyNUSI+7xTAX/QAFlhTPvsuI30cHbxmHG9yKhbmT61Qs/OAauYL0E+sUICEHeRkohlw7BLN
3MpZsMgDqU94C4mevM3RvZm9tX1aXgfd+lYnaf5mVn2yR+oep5J5ckBneKUUBTYlc7efk45pXpqX
cGEJbhefTPTj0E2kwjrrq1pqBBNzjxS891AvUWuMYrKqWnG0hfgYRBk8Bnb9FTZwSsa5qLeJUo1b
R3Nh+7A7EoH7tXBzYiV0q3aob0dvk2uv5Xgbh3vMK6x644oYSoOuBTsxm+EMtWddANsdGhunA4oV
iL1MIyRofGNJMUMwuDl5gpXXEHTfOi9CBs/wXroqcLel6MS24xt5BQZ24XcHQ6QPBk4Tan2DSG4d
A2cQK60Y3tH+BcdtwspogEhOdax+MWMlRvyrSbaya03FmlRg/dIIZLTKiktPqAs8dJmKvwGZjm86
wCbPaNWfiP19CyyRvrLtbteTpxkgIcEyav4YbGy7V54zL48XQeOpP4v2Yhl5/SPT4ZVZ1mivkDjG
DWdynYsWAYccZ6RXaHbtuh3SYVdgMfasILJyFyythH5O+ScHl+RQqM7ZOYxtPJ2UuIqebGBfqjTj
iZTwyQzspTW4Q4WVbfLFml+q8s0aicLZQUh5lj0VoibK6fMLWfYpigYLxNanbQ3BnDeapZyB3Rpb
iI7BVnG88WvZY31hOl/QGzXIkE5IrRmeD3ob9ykUCvtH3CJfkTmqTrk+9o9uQ+KFp+CtnHtySDEN
Z6WR81vL7v2k0OQLTMxTCLeph4oHUZyGlNCvo8+u/A/vkUTJFp/TgTVsBzPOHvNUQa41gre4b63Q
X/Vxp1eL2Cw0BB0iw0XDu3GPPC3bLeI1T8k89DleRNqrYlDln3Wz7VWga+sB+cjT4Kr6pVAScciN
9h2zvwTWLx4v1KXrvelX0c609fBBNFGz1LUw/6g7CoIgCX8OibvQ0Ji5TQW+lmOQGSvHMqtNjSZS
hFMPxjt9PGSnvq/zpQ+A9t1qCn/FKRhcz+6HCBJZ2J68yVUdIMClDxr7PVAVZZkmgXmYKHAYek5k
NnvySRtn2TjQRjco90DOku5/Vo9bV4u2P7q18VOOccIqB7L65A+QMv84ojiMEM7/XievAt80fqJg
/B9X+bzy57ogWGQV72lv1NMbu/PslpLJuFlG+8jjzgfUwxBaz+FhhHOwMIb8aaqd4lZ0hvU6Ikec
Jwrg3N54wNv5yK9tvWILYpz0kly17Oo2Ou8+39hKnpMhubKmkI+d2HyJ+1PH6EdK0rI6KA/vunyy
ZOgUcFjF9A1XoKVRlWuvSAjRO78yVp6PPWuvie7Rx0J4AnTzhvGTs0AKzX8jIEVnbh6TR3JMzv6f
6/y+PqWZgwVf0/MWXoD2RarM4e+IAhUx3RzAdUmw6pNifBONH+xLn4gW/sz4lQwZZuD67+Nyvd4M
1wLO4KEDuvhbCKR6Tb31NZjon7ER9nvGbDJ90fHOSAi9svItj8nEC7sMCp69NVZSYfAigbt9C22+
q7wnCeqde1kyl67nB06WnMsQa9GV1YGDYLeFDQTRTYFhwmxqKYfkZivKTPesY9o4FFTas8hcDwI/
jH7M9bmUkL1zs3Jjj+9YcmRHFz7Q0isJUKMmSy4evmS/LS3Yhc7/LtFkBnuKF1Tteop2tpbrizLw
wwfqEDh5ZqMPmcJq3gHa7uCZJt8/V0C2aA+FU7EiUqO3vmtXSX7oOkSXtkbhhCvQLNbKkCr+Whw0
25nmsXSBLginFg9VMsRnzF0gTs5fySjqH6OuWQ+VE5NrngKyRfNXOK+fikA8CN/+v9cnidtSwZof
sE32w0HuaqvUE9JBdsp2xpnNyP/OQxMDpTdVBxdutQ7Q2N4M0U6pFNRx4XeuCFM+0k5zl6rqITxF
UvaxmY2GOhwAFtCK3aPssvufOXwwV9X4xdGGbmV2arqTX6hS17+68tsuQvFDCIjG1NO/wPp/QfqI
beQ0Rtd6piiboVXi+DImq1Yt3INvmJjsAb7RFf5K94Kq1ky87GGmIQHO93INSkzhnRY7lUiv92OZ
KNc7QIegCb7FqKMtAkpZ79oRbcYnzy7HaxPa2d7pje9wWKDIpp0/XeNe1zellQfL+xI9x/EnCGAf
tGl7HWweIJp5xTtrvjVImO8pFBL1BDXwerVKsXAmDhcm0bcHjdgaTMxRM95FAfvTY1wCx40taCyN
ZoW3glrIklqrfqhMQaiCY8reRe8E+5cQz2WqX1uncz+GfEBPP54+4rLX4dWi8YyDrq7iq2weRFOv
PQgv189GI5Ze12053+t/T0RNMW54LJxAUefnuipxQJ2P2tAGgCrq233c69u9Eg/uDhdl86GFIb1H
4grv97krG0dXkg0w3IJsB3ui1sZts+UJhozO5Pw1C8QfPrsTf9dD0Y/VAzV55BOc/mcfINuEjH58
lEdVUFH0C9z4KI/+29jnhDwNkets0dpVsZYTVK+Dpa/Z6b4qO0+9IfaKiTg7TMTm3QHJVz/mFom6
QrGXRcpNC/d3r5BsODRmDbAnrsovCQVA3uiWfU1SK0fGTP8qx80IdALZ+QxCU+yvoBBa3aNLvHtU
MtVfDm6cXZwyn27TMNtHzf+bKKP5S52M5QXTSWOnoostrU5kU2sT4kuBlwTUZcQl83y6v9mhFA2s
2DCvz4NPdcJO8++iQcmtNof4OfWxCIuIV0+9COyDXvV48zWZ+pAHMIRJ4iRfecSdYeuZf7WzVpgw
su+2ApCsi71fp/ueZZ3IttgHNlLZtgz6cN9X5cnxDeVgh61y8JPk19HnWNRaCHd+9uUadmfKWle1
hy5UFlWaCf75XOveyK7qal9DEU7tqiLcXEhd0NBJntKqN3eyJ5ssZgM1+U0ImJKKUNwPr8OgOhd3
0D6QjB5e3QE6zDDUATZ1dG2vxGzXTayVnDWwT18bJjGjnE0q9nFmY9i82KLh1c9B4JRmmJ7lLJD1
M5CZ8MGLzWoZOE2zCR0rOkcwdc6ZEcVnUI7K2psg/MsxOSsn/uhCBmkRaq20VexPPFa1BH+pqEBk
SDNFtUL1Bic49hFH2QQ2R2Fn82V/9oe8UI9tsZlmKyPf9qN9hAjhW63bb54I05uVhgPGF/BF5mEU
RaJz7uBijBRH94bWp4M6kl1t5Kznl84MwKhOsjvXVCdcYZ7rsQweMr961Emlk8R0jp9vTrfG3sSw
qe7Ob1RbC0ZrMY8R2E6gf71r3FjhurbjCAbDrL85N3IsiRUSSnMXI4Aw88O9prvIOUa+srFIydxm
fxl0zeziRXEd/DJK18b6y39Iih67UCN5yI1pDBaD3W9NPRm+o+tGYrRQtTe/VUbM3pTuESF9C4Jn
qyCzWWm7Hiu+g5qpCDxDZoIYqTW3YP6Y2S7yj4+pc5+PiYffPqaa9P473iSI7aQJgtjgwpZWj4ME
NqjKMU0mj2I3qeC+JRvwx4TsygbFhhVZDv0yaIOyah0YQU2R1BGJCABdI8DQ3b2fJhE+REBV0hlH
7hWO9fDViECZiymPTkOGIamN2S9ajLgX9Jr9pFhx+WQHaXhKHAfRnXm8jZs3vzJRoG4DmFhDQcap
trqvTpV/pFrZHe8hSoxDBfywrUiE9dSmXfecad0PG0o2voz0nEStATar01ZO1g2g/tFP7KWcTVrT
v7iB+WKl0zV38WumRgrHSYG03DWOTnQMXr5trfFZDaLomlT9NZonJy8cd2rFfQ6+JKEOQuPY2bga
3SBYf46lY5Pcyq+xmymAd1cDpfOTzA5S/c9qjG0WrR6YJ6NrljaYs0WSuvau7AvjJSXgWX12x9wN
VmWu/ZotSvPXLKjzSK3nwpzrPEQaG3JYuu5D8M8RMpO/xuTs0F4MJ3ZeFbXFHC6bbkpaQcYq2rV0
KChEmh9H6o1L2Z0sfyM6fzhGvXjH5SzZmVk6nMXcyAeYYul/tSbmyq1htw9jXn8p5ldKrCXV2gFu
tZdvEhFfssbP3kPfbQ6eRWRLttbe58JHvjARWL175MRkhGLloXcExRaTRc2y58ZAjta9RFMQ3I8r
BZSl1guiF1SWhKl5p4kt6KpO7PJbYW2HNJpembLN3VToD53x4oAu/lY0OiatQjMvSUK22BhVfU3a
QX+za/UsM4Wo4354fRS9pBPb79Ks1T2GgtY5j+0N9aHxMEyDc1OBGCHaEaffDb3ZisjquW9g5Lna
c1Eq9sOdwSsE7ntV5K2aOtUuA/rz5aBrlyAyy0U0U9HQBC7XY0lYJrtEU9toHPfKVKwC04ByUrWA
YCHeOYXIjjVp/lXeFsTEef/b+ABv5HNc6br0MHUBQbdWDQdrRBN6yWt4OLT2iOBHFlM+UFqt2SRu
WOik7oNtlzoIB/TGiN9sM15Ko2gOAFyCBdE6qGzTeEvqutpjdDauNTXPvzYTXhKD3b0UsW4dOpCQ
KwQK8q9D3D3GKlnUJivqkwlcGh8fkX3VOvtnNKgVBrug/BxUsRfyOlNQIvdhfkT4CW7H2mdzWHg8
GGQ/kZyS1iGMHNv+73m0v3/1Iznf/zPvRP6+87v42NkY5ELnKBEjE8bsVRSmF9mMgQ9xaYAQmcqZ
1jESinN1ejG82l4jWkIaal79OSG7fcPbuyt179gnRDWFQ6Y1gFr+Mar2m0JG4sltpxDvJd9aBZmZ
fqiJteap3LxRJiCHFjQJuVIsgqTWbo2VoI2i/sUfPNtZ2NFkreuqRS9yFguYlXjHAc2opnb057DI
vrSTSL93wv7a91r77KFgAuHQug0kfE6k32+BMqJdkCWN2FROoQBDCmNYem38mBpcH1DyhD05Y7Bi
B2zwGns7CGSRpngMr5QJq42P1OJ/HMVsOqwEXR8JiNVEOdMIvceWlCyuF6mzijzXvfh+PvpbKf96
d5m/P5GrHGqg+tYGGgbugLyzaxa2iHWRGx9KrTg3FI5/TbRmgPhqORzuY1UT5VdnMHDBadx4dx/0
XLvd64E3nptGGai1KQ9ww/17z0uQvEE99z2LPHa8afKazGjsMVWQQY5Vc2VGyuzcGzkRQotA35lM
pgR3oEkt1n1dR+6yBb16vB/qCG/hrkMx2G9TBzeIvDGuQa2tSpPYMhn/H2HntRw5jq3rJ2IEvblN
7zNlUlLVDUMqQ+9Az6c/H6Ga1kyd2XtHRyDgmKVmJkFgrd+Eez3A5nrGHZG1DIojj5DLkz5Xo9qC
gSV7P6usPj35RMtZyU55kZmFmbuUVeJqyaxun2C3nfZLYwjcm9kl+a5DD2EP7aa5qjFCaHGrht+a
NLhyzFd+dZbgKGVk75lKZAzN1/iBSEy0y1yt2VvIHV2HbHzAEPIVDTPryZ1aFkqzB93NgrzU6/Fn
rPN8cna3nhzRWhu0hoyVnNsYsX3tmDuEWOIufb/G+qgYD+NgYUcYY/XaRkN2Q+8k2rDUENOff7Ny
IC4Q7u8Jzy5qxYiuYZrrC7lcRWOEH9rYa9cgb+L/OoAgdXxVUJNdmJxDDn6kmMsKs4wrip4Lgo3V
hfiCB2CEAnE7Y1cRGmFXywyT/ytnMSC+sGw46G8Kn9SjUDjTikE7x63zp+j7VD+Xde0ulNI110gG
kguWnXKOk+rG3rLNQzNHOTGXHMejVjgjWD0KWZN9nwXChUdZa3W9qhZ2nquHvnwzHYVYfgpfwnRz
kPNJ9UoCGGu1OlaPg+tXyHtYOyfo3MfJ1cOnERyP7EYoljy4UKKlvKiqhmrDmmdvYPxWr3FZWPwM
k+4kRwNcjpu0Vp7M2uFl5xqHIhMPQS6c184lKdBYPJyyaQRZsyQWBFxtLPkdehOKIpG1hMoY3/XM
HmFu9z8tw3ReDRS+tymn3rW8EstKHUHwITrLplYtc6HWr5hLmOfcBZIlL3IUrICHCKNxOWvSnXhR
hiAx7NFU7kibY8TJX2WGVngqFIMnam4WrJ/rMhkxFsbQ5RWRyBcbleBbZkzWU5yLzw8jL98d8rFd
2g7IFV/m15TJCM4FQbuzO9v7RFWuLeEQwx/6Z0CxYg9FK26R5SAvzrmhuWke1k+D1aZoF5KUwOg1
XqmotR+VQCte6tbncZ9pEFjeby0OGVtY5vW50tJyOQ3N+FD4nJ6Je0cfrMk/ULyIwKSG2cEqbNSm
yBW86/zcXBcyJ4mgjdv4xVF4AMlzmJ/f/QEoFqqRH7qn9ku3yPULolgY0GtdtxJ9O30Yv02QVViL
FG+epSPDq5T2tyxzPsbOD36YEyrhvd389sEL2YOrAOwrm9m1j3YNpfZ3yF9rIRD6wxnMD/ZB9jci
LvgZWNB+lKkwQXkmxaXFHPHCO7O4yGZaPQa5WZ0/G5P1p1s2FRS5RVKd5Wx5nexmbUtXWTgiQxaQ
/VSbhH83ia/zpvpRdhUijhFWD7W17PPmaW2Ds2XsVhfZ6q1cHNte/yknjE7WP04K/PpOhRnyOX/+
NNfR2dG2081HongDUQGHUL/S4lVg2jADvd1nCyZ7dIqNAROyORG6j+vxM77v9s6wiX3iAzLcX6Td
I9FF/wEygnXrNfOb7JazCBbAYJ+Dntm/ZrmkDlSndw52W1moalPwADmYGyHUELWzLy4Wnn9G0Bct
yR+tv+bKsa8mKSRcQBM/X8pPkgNflxsZsiMt5NjVgFQfEfnSvgV1gzRmUxpb2ZQDiV8HGxgAMCIM
EL6ywMaSpdmOvsuWnJt6pD1FspANqBulwjI5vbAjVQ6yT05ta5DJvlDLjfxsrCDFokUG6VAKlBdS
HwU80+W4tdSU8uDGbXgtq7J+ylS32+BWYK5k04qD/FFTnmRDyAnsgNBZnkXSMk88eToLiCuiFzko
p+lm8ztphXOULd9q7F3fJmi6qnoPDjwl2mmQyBp71yU3asCn6TmbXMiIFauuRzwyB8J8+Rwp5yp5
eg4/UDo2vRPN9BuNPKW8JvOb32USxjs5T14n+2VRuyxJedEczKrVDqVpzmK2+W0En6H4ZXMpjQ6T
1bkLloGFBaSDiuncDALe6Cn3c6NnRn5K9aA45XMha2XGDjIbpsNX/9c0WbPTCjjlP5f2PYiqbATL
9TXwNdp66mFowDGnM/BQdYAqeFUN1dPhjGAqZf2W5OpjC/X/Ny4iq1ZPeyzmG7R2Z+UhH8HzLZ5P
4yEuRLpz0uEWJV10qGbtB4N49RvCPhuwA87HkKAG3eINdtWtyDsKHxFyX+jooKhXfOGdj17rcRBt
Go59BmBBxKEd1LsYsK2fWuKhoFm38bqBFnys/Ta6xT36nXKChj1EBWXvjTi82IS9jvKYzgrc2C1K
AzWr25jqzhLRCI7GbBBZuObOoiurc9hQ45Rgs4JUB6GpZbr9GgjK+rFQAyIOSRCuIvR6LyKEGdg4
+vvYaNEqz3v1hO9ud8PKEkNAZEverar4Ueih+2iQ/DwAc8rW6tyfqNC68/a7UMCRdnmKCWSuh/ch
LW/yA3l/ZEun476UOcD0ShjupW2xNsIVvDh2owHBIPQusKwJ8n6OKtmrVyKSIlufA5FdW5jswljC
winzVmWvDCDfI1C/+eij5xTUC7/ASbX3YJ2avbiknRfdCvQhG8dxz7ViCpfMPiRftS4IFcyjKLWC
r+1G7rplvESeJli46JKDCFNmhzzL38xucvI1+hA4/BHs3n5+FC5R+lkBujHYRoZzezCHT80VOMvq
dQAUddIRzCVkV1WvKrJLHBWsfCNHFa2FTajDUZPNHIcSR9F+haWfHAC7z96mXqyfqsLgXVeAjqmg
Wi21sdFPcmCaa19NzavPkYXWtFWI4DVS8pCgrdd+ahqlvb1ABM96Vl0re9QgqkkRI3woqpPTJ+ZC
ihjlhqZtJ81v1lYEeGQMMrvelIHjroWuKOsYxcdDyDcL/b8Fxz1G2kekaXfTypznoVNr6EYN/CQv
6F5aKFlyQq8BHbJbx7zhX1HtGnxXM4JXF4DmzkVDS1dFBfIsWwpkjEsYeM5lHHCBcoXroyDU2aTl
kZg4wl7Zy0tdzFWNhZzoYmA9DV23kx8gu2SNfRFHgl4lFC4nf/2Tpsn2xvUi9NvmTxZFE6x0eJqr
VthA/3o/I9CluYdG1O5hwlHRWsqqLFS2NP5ajodK2+2w6kmQOG5XYVilb7mZtgcn5Q0DyDd9a9zK
xJpi9NDrpDmg9zAUsXW3YyEIl3GDTSznAY6AZqr7ce26vbgOwKAeg0LkaEBEvwoBVya0vVkCwug+
TxgiDH4NQyxOWUGwTh4/WtvXPwcjx7SurAQ7eRiRM9BQ/JGmeovfPfNTlK036sA5Ww4i+bZ0dDwo
LLdzTwEqjie0w//UZFMOpFquLlV0C0gE/2ueHG2rasIkd+4UugUwvGlRSJg/wDT1o6XHx7ZwtI2W
6xkMXo0VLcoGQAfI4AjXKfewN/SFnbjDo9X174Yyu49keXF3i+I9N3rv3HtTce9UDGyQ2sOHch7M
TLVa8o/YezlKkrRGQRhStpLoA3ZMrrPChsqallZnlgfiaqAHgySsDrLtx9S+mp8zZVvpjBxKpapy
2oLNti8w6a7CFDKNE34zqyz+7Q3tt94GC+P6w7BsUYZ6VOwQ6wBNqCfiGNCwmynfBbWLU7niOavC
j+L7GJDTLEQXf4yhsYe0jiiURfwt9ZXxF2nZD5sj6puIS51zT60/2LVLetEzK2x6qv5AGgoWlup1
17bBpmhSg3Fbm2jW+qrr44Bm8vObd19CI9WvG1NM9rdnWz64C07lYDIylWlqBKl2nmbCpP+cZuOW
cK+VhaGMQNtrs90Vtp1dg7TPr7I2qiqsDy1BULtL6css14RRVBgrtWM9khM/R+brCiJUG/jD/iIR
mbvnfFCudABYJCct56VTHXeDkU+4maraedFdTVk26HvttbnpV8iDaaNRXkZC3C8tj1Sdue5Tl0Xm
NW1+NVrTHhNbb4+GrQ5rgJ7ZQvbJYvJmjr0cxlePKueS+OgOz2mPxGbrV8arjhodGpu2jvYfzcrl
yyy98prHnnV3YNnpiDW/2ibpj78uGsCEbMOWIN4/F1lTY11rC73rIDOTZ1NDHxDri/izplgieYaK
4CzlqBuhZfPXvCJS36smPskYdW6S2cXryEbdUsfjunGMLb8WG2ERV7+rYbbCvAb3VXxFlyZCaM+t
KPxT2Bq/9LklQPo/JuSUO5fbhki6ssuQkbjJqRUGTgsPRbhjng7asznifS0c4Oppja6O170ZRDt+
4JP+btlD9QznmV1S5LnbfFTsrwneoL+buREiU+R4aDuHRxkPk0ViaN0W9NewlCEz2Qe8p1xiBeZu
P2NrWlnuvCFpLpySF9No+QcTYtqLOrYLD9LSW1ybPGp4eiw58ERv7qCWSzxkhZGOB1nUZNw/a3/1
2X5ZZIuvYVQCvE0YZ9GB4z5s5yYNeTBFfuoU3H19NfGfa71Bt3n2f3G2BHPzi5/xSp6K6bGdSfgC
y0zddv33SkHynSOU+tCogMq0SlgIsPTZ5RO7GvVkvsNhBIJdmWgkFEPjb6CvDrN/4+M4ggYvbbQJ
5DOYEKpGBDzvEVu2+7dnVBtxMuuVbjU5xXddh17fjWU0J5rDHYqc07Nj+9/CGD/xpBbfm2z69wnV
MLasNIm9dsrkAelQaG0IFl0z3ytP+WToa6uGJdU2dXUrXAjNTtUV35UK+UkFUduMgExA/uSbYgtk
lnwoAGwbGj3KimXpJI+i1cQZEkH45ML9Ky8FUNtlktTKtUfcZ09oT9nCoLQfsBENllD9xI9s5Evo
3eaXkSMuX1hlfK9RrEItNlKPKsSC88Rrft20InsVoXVX2wST6NQhvl0k41EWadf8qVmRM3z2BYPS
H/WFHC8qgFRs2JjVoS607oaeTV2Dlyo4jWllIwjzHSLWc9MO3iMHfv9kd2kDCiZISJxhrZv5ZnRr
6wbfzFy0bOK4AOh1hqdR353r0i0fh6l4kxcMHn5ZWYjESas31R2O5n71XLIUHJEML84pMukD33tW
nmXbikxgr5MzLRvV0PbeEH1PeBc/Y2WUs7SU3q+9Elv+r2pi45QHtv08Fra3djsw0mHaE6rVClRo
eSb8yNtmoBK/I5lQ4L9u+PvcMeMX/Ey23IE//b6n+PvJ8aMXAJzbkVMjZglqzk/TL5DoQimCyLPx
alqYVvgxywUqOOYr6TNUN6YXXD0iBHYGLPuSxlzGtYg+Jn/ajO3kvuKBVWxjwMi7vhTK3Wzrs5wA
KB2BX6/E2Lewr6aqNSult61HWUum9v+vIaKwseH8fSL5ZcKusMd6qfaljnXZv9D+nlIr2xpKHjmy
h4xc4aNpGdaTQFoWsY0YgE+pmE9+hUYOX77BAbVsNw3ErEUspT3dxow56nqA4ix4nVEUWPtYggYC
Nf/o+qw5906gnXMcWWfdnOxHdMBkOvzB0pdxJv5v4+NY7z4D8ZnHu5zYc7QfCM5sE2CUL1Vs3kI2
wg/CN/tlpnXVK9LGiFIYrxl437MZwAdGwMB4HfO222Ai7m7KedSroZKw3EQXBZz1fJGc9T9eJEfh
VP6PF6UDR6k0sa0HfcblRG1n830Hxta3FGT6msKKd4GWqQunK2l7k8URVmW9VK1D4UTT1kiz0jr7
GppRMWS3FUIjPlHVp0nrYvOUEuzA3Lacea/T1KNtqSrgG10nhUQ2F1rlwiv8p5B9Q92Zu2CazGdF
06ctgPlpnWR28SpK/G7rfhgOsjmyoMCvLR88L3GfxylZjo1XPMAbOsp4OA8Q3imOQVZ0DpmXk4rc
ks9zVgTheLSE0EfI75jAaDmK3Ors1jsCaYViYphbad7b/2fza1SDwHpHwsda8faIwNV32iouK9aw
3ASRAAjigWg8iesszyA5YfexxN7wTxuXNvEgJyZeSchsvk5eMmlx/fDV99dnqe5EzsMmXNAg8ASo
XBaKSWKkhhCNQwnoLcd2qoepxN2AfEaxrDx0ovp4Nbw0EA3upQK3uA5fK0x1r4VwfqhzK0iNcY8t
JY44c7NuBwgqY6NuJ8NiNA4wOC23jlFWlyDRDjZc2AMbEFICc1f1Ty1ysVgxs+4k+02kOBdqPpSH
dByz9VQU3iapnfheNEhed5EXruuAza0bxmIf2ER/NV1baK2hHuQ201IfS8hzr5Vm4d5pWLinqPgH
TbkVglbucYM0EgVdCd/bchBod5XbJU8WXia4dBTmj1aBjBPWzZs6mtO6M7rqGFhZcXVQYgUqESGE
7Q7YHncNG9oueNZ1QjtZrgDdD0TxLYLZEZd1/jHaDSl+1LbPjaWX1yjTw6Xbe9lHL8aTa2IF2CdF
sZ1Ik134XQXXWvcNDFd+ZnNjMlxsbeRgg99EakZAfWu1QRg8UBej4XaXbML5Q2uzR9OLskfoO+BR
hnFY9rX9p29zcqb+xJ8Vv7W9Q+JXmN7Kn7c92mzVbKpBhQkOTRfzBJBNr55vpAt+CeWtG0I8eYAD
ParwbLeCLxQAculeJqXMV1HX199E7yH0O3W/WtIzwPb9N21CjVOgaHIheVsdYsSmtijZZE/Ca/Bq
O1R7jPH8N9NO2C2GYEk4sk4vgocrI8j55k2wIMrEzVDUdXCErPGpJ4iM/jnv7JMEYuqFRnZRcztc
Hb3iAAamerUSwOc48z4DOh0epta7NEUtXl2FiLJagwqVs4BVYWaV6dZWjiauW6INNNjn8Kc63ooy
IyLDue88zvsoaXErm7IwUwssfx0R2S3EcJZ9bVfFZKHm2fY8/PUJLjDPvQlcsnP0jj/e8adDNxdm
pE/Ec342jjvusbTqM5CidMnia9ogL5OdbatdIk5zZziq/d5H4I6EeqPdUZkFSalyEkwrW7u3ke7s
NX+pAuLg3cwuuwnV+CVU/GHXmXGzks3Kj3JIlhmGpWGYvFgTUWlNJdguRxWh89sAJrKVo1ORK8uo
ATsoRw30xpZ+UpkHOWqbiKZPetec5OjoOyi/rCPEumESILJDBnUlW1OXuJBmKL6apgnakdwcTBRb
PBHZsp60uUi18JYFXnmRXZ6WD+tsILfvGA10yCR3NvVYOAsbjxVcz1lGZTNGYmTvJwC3kdxZSPAK
yhHaypxgEkEGN99EuZJA3TrVmz38hngtMS2eqX4obRE8CMyVb22L4ZOc9nW13o1fVxs+ruWu7cbr
os6yHWZTNlJRpbLpS9/aNKMzvCktx8nYyh7SsO0fnFBsP18VQbBFpQE0q8drWauVo4Ucz1K+YT0S
rGvfROxEvqXLZPrAQaS7dg1azkp7iKNQ39hJYTzrGmG1wkmdn3Vor/LMTt+tRCeynax5EwcYe5WC
iIZhuwTeXFTLtFkL2xXmQ1lCqmRjP8H2ghoZd177jrvALOUZka4ivxFbey3rm+cgjp7asujWllt2
ay4JzrJQSVj3QTxu9cIjIayZUYelBLYzgZecLPQxvqmT4y51aPBXB+O03QQoYKfZqCGpYweIRY2S
C8uYwbcCiA30Ofb2vcdWf0iIn86Q+abN639rylGzzUG85cOE82g3XoK2D9ZkjxHjnCFKiDYlnae8
OZrw97rdmSvZjRZ4CEwOhoShFu+sFA7+YiN8+hyMcRKHw6KZ0cN1oRbnz7YbQBsKyPVt5IgsXLZc
hzZWNkaHsD706ElFaC99D32t3Hq5h4+xovW7ju91XRbBd2somxKLXeWHD13/NAVCPJWYyuzUfMqX
PsvUk+wriGBkyTDc2sQQT+PUGHjEJLCk5gvCoAMOEIulHJQXWbzhUf7tGuzT2Ozs7IqA74IMWLiq
iUIvG73pjjwk7bEFwfNZ+6vv85K6xO2zDMhJRP1vXvDKi8GBd9+lKEz1jaa8tAbGOipYg60cNed0
itXXCYlrJitZfcwtF9qbLrqDbzjIyo8+2AhVC7olcPNx/dkOzN5e2l0mUDcIAvYbYspRw2iUWX3b
zU+yHdaTttQEh25DPMpuSLSOekZOrWZNxyPVs+JHWYz29N3EW+DoTGny6DidcovdZzkke6zaMvec
pOqF7HMLX6z+bNBUYR88rwwITHBE6JUee2BgxUdtmpwjqrMt6til/+ikOGaLUjffxwz4WZBme7sE
dO/2k3aURR8aBlJ4c1szXe2Ygq6fTCs6fE2R/bJpFetgwqWsKQKwhXb5FOlZ9dQiki+IH11llzlm
/aaCfrOy5hllWPubEYFCgGK1cXOji1B0+xppBUJgDrYHC03R/V3XhMYtCb1w5xE6XkMrdWELTvkl
GH13U5ClvNR2/++1QE30DdGhm4dQ8ympiz8FRipwKONq+Ve/Mk+TfbFiqYR8gnxVxQYB3LlQehjp
wlSCLUjxD9kvu76Kv/rKzFfxZ0AWy6/K5uymnr6bMvtRtpAkQ6Fr7lfmmmwigWGeMmfvORm5dNnl
md3v2mrDFZyKCPcoitDv+vVU8Qdi7xxdZTHooDt14SOyrCR32aUp2HM4dVFscKjrzqpeb9pQ5cn7
pwjc7H10zPzw1YW0qLdWQB3hfVKrW8jmBXufwLk0c2GFyn2oim4PQrrGJS/T7UtURfoGrVFr8W+d
8hKfJwgX8NkwBpRQlgR46DQmOhfoxd2xPvmNjp//K09uyL9PP60Ie27kNoy93bM9ykhHLoQo4x9q
HhGzKvHCQtsLdAYLKCeObdx10c+0nD5GDw1R208DTM+a/hklUnaWsATjqczvThKkW5E7KFDPTQ9X
6l2JQxqZXppjgUJEqiYvBtvRx6ibSSede5X8JgI0ytWdzKtkvFiWBT9TYOSe8Mp6ACydrPsw9law
C2AWzX1+LZKtbidi+dVn+umwVwYTesI8RQ7AixOnFlL4V5evdcM1VHG8nmd99aeGssCDJEFc+V/9
7AVufd8qR9klPxCgK1s50YWLSslTmMuzi7DrES1EXXWjTWqiblPfAsqBy/nGqnqxG6axgCCDflMx
DM0+GInVNW1pAuI044uuu8UGhYPmllYCCS5ynI9sPJ1lZ9v9PQM7Ds43FG9aiXeaoPaetRamZ9Xw
09BGtLFbL1ikRKNcNDfgKuTGmvB9AlocFGbcGOVLqbHmQxwut7KJzVGwikKn2PttUr0UOsmpNNdA
7c6ThbB/G7YCyXVuaTpIuiD2bi2Z+Re2eUsFwDmELaEePeFjmjmoycYuI+3ZrmtsAEKlYLXS1Oco
84eLO/mPclB2zaDhYXhG1juARmdYJndG7iUSFd1aEJD+LtWVYKmOGhG6wh1unKyi85Tgu9Mq/lOQ
+PZPNy9OvWlob9wsrC1wGj1HXaeu8sC/IkFsHb8KYyZZaHNRmwZ2hWBKASPmpF2/5jh5iTxOqV4A
7ZLbwXt50Zmdfo8z2/lsihlfbQVOtGLD+zOwsYv3cOnk6dLbW6aoSAVGavgxuMFLW2Tlc2VNYi9q
u9rAU/DuRT2CsU6AU/Lf4r/VIHD/L6NFuxoyqFFg0Ntc/QV06rkd9fZ7CEmGhJRm3Tv2nqvSr6YH
PJsQeHcs58xpCS+uwpwOWWSJY6Hb9jZvMuMyJGx0NScYH+tB6Mt+qN0XnDCqxWCG2jvAxutoDFgh
ms1r27X+Uc9Cfv2SjiGZGZKTIQvWIE0L9KPsLjTvvbeM+Akqwt1TiHxyezx2q9YApjsaH4ww0ebA
pPGjYEMJytXf2vVoQGhHgbqddacn0/9huKax42RqGgupdqDgLrkW6E9+zmvsySJnznpzwhjgs08f
LDhvVnEgYk+KTiblKtQJDzo2WmUTe5/ZPtn/V7Oe3HA3db2Rr4B6Ta8JMa1VpigJR3AhnsHDXiQu
UUzEr1FzTo7cS/FsDM5nv5wPVzTc8p7+QAu6IzzRuGDO8D4n91c/ZzWw4oL98YcX4U5jkLFe1DrH
39acftQ28a7Itse7ViK53Bl2d5KLoV8jnWRZqOjPe1X3n9YsZEC6ollYqKJcnMGKdlOcw9+fm703
mBdZwwrdvOSed9fcsdkD6MCfZg6XhqKozvxvIFEzB0nZb8KI6Ztgy+vPeFUQEVx0YVFeDBwx8djR
i1M8jftuhrNpGAAvAY3ll741iksurGYJ4yX6ACC493TFfcly1dwCeDK3DQJfL1GEmvR/XinMsLwk
aOh/XdlOU7rMslZldSZNplYcmewKqkHTQREyKpK/KGHAPMiGewLn5CoHvVJbGZPSPLldV9677AHY
Ufei9mP1YOTJyZw/INdMC7HgNgZAz6Anav3gB7OA5DyqIvVLElUg7DGPwka01jBVlY0cbckpL2Am
LYAtRUDb9PCz+Gpy15dlUKHEMM/46v+aazovdsrppwePWXb1fSr1/D6ctFkPZwlkFxPMQn3qdS3Z
4F8LZaCOpxPR4PFUBs10IvlHuLNTSHDMfTjNVauQ5PAyI2F2cjp9DhZX54icKOlxuiYtBPTpBS5O
xHNbjmiGJQ7kxBpO66ROxjz5U0xzMyR0uuNXkcS7sXTdEHf7Zc/fGi5iTCBg6OsfceYgcaAW42sP
mA2JJ9d/jFW7JsypBJsAcYyNCgbsDKEuHhBPoNq7cDZDjd/NfORxoqI8y5qcJ2slVsVrzW2txVdf
a8RgL3oxbOMeA8w2nqa1jd3vmyMqAvuTR67X0+1Xcf7sBbt1ikMVgMo8CZfvdi1s0NB6FK87Eo5i
F1lsgjL/ZWTr81TZDeudeZKNoa26eZs8LVHqAFY7Ny1QMKfCd37KGTqxhqcAf5oxqdHJm5pvhVGp
C9QaAIt6tfFomQb+A9nUvsSd23Pj7O573dUvVq+6Py0QZrVSozNfnHWsosCkokYQ6Fr7c5ymt7rq
ou8DbyGgDn74Us4Q77IGoFQreQdmEID9NPTNVonrmP/HId0i/tAdjSgpzrIIY1TeDL3+bMkuVWmK
8zjpwbD4nKfpBb+7Eldf/izSXk66nnhpAAcgk1646BbJGgmH9gAm2N/LWhCM5r4/Y9I03oiaabsq
r2r8gsn8r3MF4aSyu9YJh54F3NB4mQQagj/h5N2S0STbUYYtsiPdn5rsY2lt7n/VzGjCJannXqKm
sILahSx0jodWrxv2aRwN8xqX0IXVWbmGRNBDq3rhHZ1HuEyZsQKriwsKzoP+pERot5j9FXSvgU4b
ud2G5CM+ufZP1QQKUTXZzir76DjNygJSY+BLbaDK2nJnNeWD7Fpb8GQv3L/KWCGr+r3zcszHXfWt
m22ujDr8iF1dQAaZKiihorq5WM8vwtYJP5CqubtCa541G8sWMVRPVun88v3E/YnqJkGyGQWhDt02
KHv3A0Glmdeo2feY7dKqwTftauvzqlnATyKsQ7gm9Hw0dzzse6tArGqZrnQzZ+kl6vTppTToo7Mp
oTCteGmwVUoGazm4mri4bRWSkNROPb5fP3H1e4I+H71OmYNoeDrwGxe2BZPBM4AWRLh+e8mwEY4N
dCmslHjnCm6vnwT5Am5zdir6mp2mg64Sx91q52qpjWp1jpmBBm46jC3reerU8IDuAvyfiCZHCvKo
uXqXlw6dXiEz+kMOjXXi7dWq7CGa2E/YOEfA6+ynoDfjHzhBP8U9x4//GPrPOfNQAhf5Ijz4GkY4
GUs9rfs3RddfNQNpzkX/gWdkDeYk0p9VtYu+JW0zLK0xQxKwVmEvcDaAdBv2q9IsY3bVQBmJL4eX
uq3BJ8Ud3sQZPhsIYKabXBMcy3JQfe44xrvadCyenCi4aAB01gLIyD1R4Elpuh/+Uqa3sfWdy6c5
aagE5VaDHjmseACQYegV9ZYrJtKmiXCQdtdjtKLy6Ked6qtGYze26DlkJpOr/bARfSLoGA4vroZE
SJAq9S0vkXQScfUxWMWHbROVnAzN+T5gAFEI5BGxYt+McwBkgf3rc+mMDdL8LT+LpHIeUUDx1lgw
lOcYRVEoio21w90733Rj4m3y+HXIsgyVujn344CmyUlBtT35G4IiGLVGzk7tWuOlLKdql3UKdNIp
y74ZWCIj7TK9o+uNFD6o72Nbt0C9zeFX7ubTe9WQGqyKmSufTz+QTeoPRa2dqxnqkTeWuM0tubX+
p6W7IEf/ZOKsWW04ixDbC918mwMwRPtzNuQSyK1fg+RRE8Qx1pn924p8gxPrUxC4FsrzrhJ8xF2O
HJyNuLdvW8HSFHX4rR5BgFWqqh6BGcWvvoESAqD5bwgjZ3v2WslaNoPGDhekNYMZN208sJN90efL
g6iINrBzgp1KzGfTEhbe6uOEfVtO2olVPiHE2gbGRudVyq4aeUpZROSFVx3HhU2vtHG8zFwH73TP
z8k8pNbnnCoLLmnmAnWRH0NuPZw6RADGvNxrJcw6z0lQzUOgON9nWcl6gX1JJwQ8UU1kD7lbt/BT
puLVqVTMB2phnw0nKF8VJHrw44R8l9vmTe8ccPxt+dq4+QzfNpxl01fDNiuR3B2T1rsOwuR5aF17
E4IWuqpznxzoze9JrOmXr+7Jw92zzbmJTdAuwwBn8v87NCgDh3/Nq+c4opqp3j7FzaO09HnLrG1L
2AfWuW07d9PHEyE/K0hvA6xO8N6aeFOVnixEYP0OzCdoKvkvI0WTYEoj696ncbSOcGLcGHX0xjM3
3v4fYee13LiupeEnYhVzuFXOtmW30w2rI3MOIPn08xHq3eqz50zNDYpYACF3S6KAtf7gatBPNd4C
oAx8Ztx2/BqpZYaQIUVi1JlR/6pwGO3kidQxx3ITQxeJLGCyPFeaK8Ws9uA2VIZkVzZW1tjLpp8y
UAKBWAJqapAoCNl/flXH6gf/ic2xmZvJHH43NYS6v7py4B4rSAKW4Ni4BdFO1HxzQ/cfXX2YLnpu
RfvYcZR07yV1sEYVapanz8oNSCVK/DHHK5Ql0YofrAwtY3c/olL+9v/PGEyl2Nh59fcaHOBf7SZH
eK3NvBct2EujJBR17x0raJV1443fCq4A0Ck1WnT4JDdV3TyERv2GIAeZlDbX1gGVG4ApIWJ2lR9O
p6DqVqURpwpyXtZXgTLvbtBG/1h0Lni8Uh/xBjbdl4lD0XJIGvelaOC4y9h99H4l58nRYb6jgBgw
YRYhKzqBKMNtimQpyCPKPb5Z5o+omm2ayTHJJKjWszejRwvvWFgRvI0GBNcOjtClrQfn7Ge5c46E
8/tKxjgZLosBHdJ/xQu3GRaicshEDy/GhM6m1rrNSW3cdCnldNilRKsZqXGrGNf+bVbijs1JAhxl
IVlpvL9nRfUXv2h/r4VBG0RSST1povg/17rPstFhAwD6CPQ6/oghviyGNk8+itGpFjL2367YZtWL
oqnShRkL75Q6tXPKvebZ8jPt6sxNOWHnjWK0vxGRo95iICo6jF6fZASPVOTD2LxAvWE+u9x2lRQK
hkOuivrInHeUjWMMOZzH1n4BRjkrLDnJyUvG5IQK0gK7NNh0Q/zcWRYHMXvMAUI38KnAz4Lqs0BL
6HNQXv0r1suJVo+qfAEUYx9qSfQUZpM4Utd8thFzDzBh4qsEs9YEaJOg6/aWj1W10Yvc34upcZ+0
CrvRHIra9yKHLxr3/qs+NcAY+hzj86I2r0OCwYac4WTDk134/hfU1utt4/qQRWvni6ahOOOgtHdW
4zo+d0Pe4pisuwjEq/FZDpgxCJRF0JfZsiYruKWEPZ1NtQuhOpRPgdCnM2JFlK915JQRYUNp2cZ+
Zw2CVH/rklgsYQHHEIhL/S204GT0k/88m+U9Qbt7lmEB82unQk5dyZuUtjHYTuraoTERpsyjdCVq
FUgqNPxFL9ssTvRTj+EvigvjD/6DD3w7/XdMJECku7BnA68ZT5peJetx6Op3TkUnI7eGH5XrvTpb
VNHKD0vk/rKdouZo6mJ87SAPhp7RfJgR9r02BMeN7OYKh0Kv0Z7ZrY7nzCS5KeNd1tZLkv3TqUsn
9yXJy10nOKVg772pW7TwyA1k+iK0s+ES5cNwGfkBXBpTO61vIzIoh2MkkNNoVI8ydG8sx3L3faM+
3hcpqUfflgP81q+gBZUreYPuQKvgMnjOQ6rn93nyXt3F+KQu4Sb+ud8+9o1bI/dU8B/N08xa5uik
vvODDL7f7MVBRyv63fSyVYdy9hctgPtYTWG2SIsexIhjOrjbI4AVClWBepDXX4wi22t5nn36RTmt
WzUtOPRZwbsP1r8JrfRT9WsPCREFJsM8TW/WShENH6A8ml3RQi+Ud1cdEr+War5aVhyiIo/G+W3V
Psb1TKQvvRY4Rz/k77ytOohvoc3WJ8R26Fw1oIbkfNVQ+I5Gbf9gNJr/oOvkruTrhi1mP4Zt1udG
hMW17P13uRC8/WyVVVVwQPq13CZOojzJJppLfbUSItruKk8qxa5zX9knORYLnikqdBXOpNTZASDh
2xKhET5faSKr921qPkd+01zsPq4pwmZ6ATYSl/Ek6S6N6LpLWGnKbrK7NxmSzTAPyivoGs267BwE
aQbD1EgtbObPxVkOCvaZC9c2yo1pWu3FSW3FXAWxdc57gaTbn0Xkco3RGufYJOGO6UoM+Osd/42I
uti3wGrhVuRJfg4C9OAzszGXckA3f1C1oKzbmsF6BJF4bHRh4GrGxlBOyFXUAKI4+AhDNu3W/KjQ
o9RbTlXZvzfppi+M9CMH/LJnTW/Vzl2cxcJZKyp97FLAAEPC6XWOcy7B3DRRnR3Wg+kHhH/stZL8
rVWz8mgbs4pAmmYfmiGgrRRUzI2+6J9NaD1y2Vap9E2EXxtfb1ZT9Hwn+tB4CXsjPgMwjJYybvFA
WFqliTR8pntf9NFY4cMIm8FRL+i0eNfYTFK8DHIeupbwrkbcmxd21nvZk43XCpyr277ayhsQAtMe
s7jBIHLQ86Wh2c4KTdZkIydnrqVfracaV/TrbQkT972JFMVaduVAKhAtHqzwSYaCsCe5ms+styHe
xaPF9hgVEbK0vX225+Z2FZjJUgv4T/vXgJxMyXk6qdrP+/x/rQEcNl45Hg8QOfCvl5ExfaTCY/mn
+533qZ2ICw7UwMHlq98H7pMFlT8e0tW6tEWxgM14yFOzOKbsW6APIdy0LAelxHpu7ne5T5WmjxWE
lpzwIXJs2L34GAmUCFKUSjwSoFr0Muam/ytr6kPWFvE3NrrgbIqu+5KRa1gVKHo8FL6pbcNYUw4i
GKhQT2YCaD8iEdEjnETVrn3F0hb3CivMv7cZXqi1mG3SOKrFTVj8TOvpWwyi7b2DcIqhXxlfrQbO
O6hg79TXzdGq6lnbGzvqW2l+viITXpzuMUWzwnYRqOV2CqxuLwdkI+chfWhhkzvAZXTjql30nlOd
TNScTgkyZgu4kMqKdycxz7Fb/B7pgcSuikj0mGMPoEHlPRTk02WPVvq21Xtrlm2xnkAVajsOo6BL
W3e6YpU3gPqxhx9hCwRGGYdvTY+RdDol04MVqcUhcBR9U6RD8CXDEUhOzTNviziW/lFQPELWE2qk
ilr3yYZGvO6nHhXJUXmQU51Wv1LYC96K2njXoolnKvZHs7LyUV5lZd/W0nfkmM+eSDIYT0FDZc99
bto+WQcKusf3wfu9/y0m77cCt4FxDH4QLt4WJBPmf7Yedls4sRMfKi+71nPTUUkG+Khru9w1pp3X
5+FaV8dppajCXo9Ct540r7KeKheA5CQsZye7bTjNOEL3DWz/dCnTfLoYY3lge+8d+kppUROeY1gP
F+irZa+yJ+cmf27IYJYtHVfdiBCjDDi14bOhWdaTLd5kR82z8tLH4X4SwOxv+mlSdchvqCe2SgDI
CL0NjtyvWhKQ3eQAezGx8lqi/TR88mXJF2ZZj4/2PKDPA74gw4dKR3SQmFfofc+xOjrsPwHNSsgr
pR6y4YTuQFm8zKl3lrxbM3ZWxv+PkLyx9XTzFIvm0mFoTjIgXzphB6MEtSltiTKxD7zZKp7R2e/P
vT9cZS802uJZJAFE7LTXD56bls9TXtag/sp+IafImNZ4D21iuGcZmlC/2HaoKizloIxp6SxKrvUX
zoyo4ZcKVkZzzmWYG50tO+CQWwQ+10AqhmYqUbiJnSHa6bMXQo6Im1pRta5MaH+REgseG5Gx/qtf
zX35X6HU/KClPSpEkGLCRy3vvuXqEL2nlijYI1YcaOeucPFoKtWmv2itsL/Ytr2QcS11gOIJEvey
O5bwgNO0w00G+Jk71lsfcSxY7F4RIio9op8u+7ME8i6wcmPhOa6HS03hP3ZVkZ74Y9kCmdyijoP3
aGwzL7Af75PQkMWM0nW30Xwxmeoj9sIaiSt+OyeHYr/syoEidMJ90in5YkIyCRLxP5PrdYCt6e1G
GY1NkuYa+bidnCmX8IccFTGA10vZlQOe0HB/F8YhCUmbmoVtLMfJHzZ2q2cvHWB2MA5N+5PDvtcH
7Q9HYAMoah5RqZb1JMwsex8aDS6qEcJgmpYqH3o77euZuqKGCsCe1L6AoXiKzDHETrEIEeipobY3
xSFW3N+h+2ARVeky7sxxLefKgWS+VV7x56ibyPEphcyx+4CcXAnOzHGSrdzvHnZc8SKwr84/F2rJ
RnmOuDWJyTTQQayNoX/hhxyLtLJ4kL17kyaNfwky9aibpn/I554MyRnOGFUrIyt+sIcDE4UrgrQ2
SFIDcx1UzW/WBXdnhL/6eVhWa72NjZvdwf1mE+Dz5qblWoCLWMAhHAdKrnW2btHDX976ftg3Zz7p
gIzmK7cKpr0HPKQQOrNlDC5qg4ccTeH2lIj0wH8V2AJkk1G+V62LvoGPbyUOuc1nKWx4qyJ4S4N+
wmkXV0RbdZvPTHQ7tNfNL7ZutAdPYW/UxU4KkUR5Gkut2/TUCxct1hUm4ihdv9DNNKKWO/e1jFQR
WY2wCDnbmL0T7soOGMsQNMOl6ZG7XGW1jpFLw7ust/pwkSNhY/3ge8RRs+C8DLrTPIcmJB6jTaiT
T/gm2yXvXNPZ1EptzdxkPnqIAzbvawsrNpiNmboUSTW9VoUQiwaPk08xaG960HU/sn7YOorT/gx4
dFFiWBudbjyZI0fAsom/t078TVeFSVF+NqlE9W2Vu0N0kk3UFxEVPefvbmO70DzxpF16fHfOlokM
rshSCsqBoh4qJ6+WJK+6V60flW0APMfpmoPN4wSiTI/VhBhm6bP/fY0KmIOFAuQ/YAU08pZ7N6dy
eRtI/1z9t1hoOe3eN+w1BrAWNvOu9TPwA/GKIZ2NOUnXXHjUTHtrLLNdiSPSY9kFHsebyHvXW+Up
pVTwKUasH7r0MD9hL77baNeA3MgBodJ6Ibu9ZWpX9NOsRdT42V7G7JJHWGLka07y2lWGalcZ1rmu
443gkCFd5lW4rdU2e5jQMb+KolT3gAamhezKO5B+ADNGYR0LelbxokTh+elt5aCcBm8WoFaB0nNd
PeW9/kJxz7rcG7yGrUtiOT+R8QSeUpmwtppZKVuzjGEXB+YPORd4MUCdSJu+VHHQ72/dzvPHrW/6
JT/U8aZWR+ghkVesomR0EUlUnUuDRdsSVoj2DdIjyjOp8x44Y74pkdjdO5mtXr3Yjhdyhuia90GL
25esgEQekJGfiQzH0baNRyvMzMeyH0FuGHjIyJhsgD2kWAib2KbMU2SsgpkByxiS7DmN1M+ombYR
soBfFYEoou0J5bGfdKAfflTt2ypv0Kwvk5VvTeFHVruXqDX9nyFYZ37e46+2P3VLT+2g68ejdlAt
bROblvfYonTzghkS3Ks5LrtDhNpINwKxDnAYeYlUFa3E1uLbP0+GFTc9djpPgXnwFmJjKlcLjKh/
KXNVRxio/Hs1B5+kNagdbH2tZ4RI/15wrCtVLjgl9ngcBYU1UTtRLZZR3XX71m8uwyyMHSKrgGQ6
WiXgubJHGaubIMcbYeSZhgr/sZgbeaVVenD08iI8yqsmyWM4PH/6cs6/bmm7NOIToGUXK6vZPvuD
cQwUvjktpY6VElH+Qdx80SCR9YOHBi49nmieyjz+bgzJd5caOdp6JZ7VdSe2VYemL8Jk+IbluFpI
YcccZllqD+NXzhIpFlZRh/eb7SzMmbzfjCA0c7d0sL6kKxvAM98i/rsxACjGa1Gl01noyeU+Ia0B
muiZ5pIM/OcmEoqbpi+qB57I2Fv7yJhlpWaucS6qD5E6Zddh4nkUJ3b3zfT6jyKJohe1dcM9QlXm
xirYJ9ldtAWg6zzHtUiRch+8Pcncuc5W/r5CiHlgAy/4u4sWScKGEgPpEePQWydR6Q2IP59Q2ynN
Ufbr+aqf0kOCbMauy8hpA77KvguxU2DWfQsy4GhGglxqiXs1Rj+DzT4V1cH/PSFw3eTC7v4+QYD3
+OzV630ROUe+iqQr/sciUdCY6wIO/qPaBd9VMShvVG8AfRWt+pQn7bTx+OE8Wfyhh1rXle3sv/2Q
wYJZVfaIvDP5TN1ThoWpJdMrymLxPiiqfMUheHz1hF2CYbb6jRxFhycib4F0JYAcKEKhg1CEY1tI
b9EFifCQqJXzKAcR1Wm0QnzB8M+64uiJJgJzNJwFL4re/pTL6/5oHkZRVEvZjYtB3Q6FUqzlem7R
J2BfusciKLELKDKKSHFWnTi6qHu0Afp9HI79Cc++aJuquoEk+siPaW03z6WNhoaSe91bp5NLnwoF
wfMgetDawP7VVt3CoTC9UtO4PTSW6OujMhTghV0jwkihBtDitWTJ2I7JXl8ZnKNSci2J7ZY7GaMS
50bIxpx7a3//uOJc/0ydjf+Q+RPsYLtxsuz0dSIrmS2ruJsfw9GmaXJ/JWfIrwI/3OiEa+qjDGXD
kOxhXAKIUgrsXGzfIxfBjsAoI/UpiurgwM4dS4JU954AMgMDb5RX30gj2HqJSQ1w6PztgAXcVa9j
79FBDVdB3Q0kVomsNWgjqCmBb14RGssOVWUNS3/0/UVVFe1VE25zbb3JRZfDt3aym5bIN/oBGRv+
FWwXEdfZmTO7XDYIKjQPip/8PSBjaoenPWxsQKROSYHHwY2qQwDkKht2J9tpHPWL7CWQL86wnU8T
1LOTpVYNxscDSGsIedtxCrxz3+ku+NUcw0p97M2t0bvPVVSrb+FkF9sBacatiVngBwzjyQj1T/CM
9qalXrCLqzD66NNvXST0zyQsW6qBWrQ1bWfHDzKq1FGMazA5t1XXORjKZHgQyO6UIm9cz6N+yoNJ
jsrJPVZLwgq+8sCM3uymRSLExrCB7OROFAq4sCZ5UWHI/dKBQA0VBeiWahcuNT4GZ3iNrzRUxh5K
ZI62mZa9mAM/Jb6bxFTcwQZ6uK09YCqorCKvRkLYajyO10n4WTvFi+4N/a8w+hF6vYLeOeoV7eCU
+JMnaGZVsfJaxjFnC+hV7KLdvZGMI3Qo3XgPKecsxJj5Zw/nyZdGcTfJPC0zAkGuzx2oBdM1fJg/
ZWYYD0PPPsDIhwcZpyiXb3Wezbe7XM998aJIf4K3GULxopyW6j1caFVtlqPIHnsYiJdqxNExsvt6
1Y9xvx3wyMOBjj1Ghcw7rzIlL4oaYqxpIxAtb8UU4wM6JcZS81wn76N1ZkKFkyvppa0ceLf7xW10
cnt8PW5jckKNkBc2QoFylGtXdeSuc6fT13K0QsnnFFXg9yzXmRrkXS9WwUdUeOJH7uOqJOKx+gBj
vENg2QGlHVmnCJ0bKSD5oQxNskzSIDzHSja8gBHfGzwLFuS6px2Z7SVUs6hZFwZsNxcyIGDeGf/F
J23clCqYwLJu+3OdlAcgb/pjVQJAVGcqWNm4YDBqPb36hUVRyLYQU5kHEr9bGmjXvaeCB1+WRsmu
QpnureEzQhG13Ct67+8qqG41FSeQPezURQUGNgHP/m71/rLu3emrj38paowZBOnS8J+wYYe85ba8
MFJC89nYI40xnXySfCslLLWP3l4i6pB8RC2PeW0EfiZiQ/two+E5zkbtmrhYUTjG6CxE4KgfPpoK
JLb17Kyl6fhsm+aFKiUptsbaZjj5HYq5kVdlrBbaUl7WdeimHGTG/vA7mkKwsjkobjs1VvZx5zWL
SGBgtOwqUS0bbXbewmH8KpvOJwMggmvejegk5pO6G4c4WLppQR3SFt4m1akx6UP1avBbs5cskVto
5oZoUw5cop60BcRTps3NBI/LWBhdvtLdcjwNsiuHI53TlNM6GVsTJspl5ILDGIpzokZ89Gv7UkG3
XzlBFazMXEPVtq5/N1ZQprvMnV7vIXklp9Vk5TE21LHVyYN43KBUQf8WzecljNgZDx7qcnaF7972
Nu6LARVSwXlPkK4eDnK94exHFFNv9/61uJFPDlVtRGOCHoO8YJye6j6bnppJ5QOGvOZWduWAGhT8
zmBUtJcxMoDMQ24aDE56vIdUCGtR5bTnniNjtOT4u0Atxn+Qa+gVPLo2fL5P93lYnQHf70xwZuhM
eLZ65PDzKqfL11Bs9ReJE4S4OC+s+Shnb46qq8tQS4eD7HqV+iSsxH8EW9R/KdR4gUFK/pYEFYwV
dga3LnYW9Y5EtbKSozNPaOXpWbeXXafzP12NrcTUecnbCEqF18HXuHvgyPS1mNezorTZNyHqbbdX
bSgRKDni9rIbaTzrnTLLLrIbh0DoSPF/6UY2PThgX+XLjJnRHXQfwjmJp/yt1nkCWQ0PQDlqgtld
iG4+i82jQxTBMsyU5yRzqqvVa4fJwUUUq681pxLzwezVah2bwD6buVuPsQUjnSu08YpFEastNID/
GCi7TxsAwOUepuyeH/o2QYyu1hDXdb3zoLgN8oRmj+SQ3V8bX52ehracnkwv9fdmrh6zPjFOMfDN
c6fnPtka1+ft9prd1OkfMjRTOnBpmUf5pO5GazIPpkXNfdZyL5S+PZrxYFzC0bOXdTAN37zqFSp6
/KPsUTLs3Vp5xEJM3dcRQqVDaoRf8sr6GkbhE5+CcNPVCUIPSqy/9IjqnH2z+Uw52b0Irc2e/eGn
HJKNJajZB03yKHuRXk0LdDjCo+yOiJTixzIEW9nt7b7a+Y6t3JY2zMCcBc6ChZ7Mb7qWYWBiFQ+g
evUzXgHeFWX2YY/tl86jHrr1UvOKH35TAm7pHNLamj8bmvlAC6NezZd9KoAWC3Kt+HH3lFhQ8lXV
TDlRvFNOztwMAdiq3nOpuMwDwFmVk7y6d5F2WCiOnvGtqsw3SjlUQ0I0K1WEQt+ywXlwek9/CrIh
eB74OZWz7LzIDzYQuZXsahpW9CrP831Cso7aavrcZsI8eAIUIEQ1tt1zI69kIwfkFOiGztKPSm1t
KIrYAFceN2ze+Kp0QM+CsJ6OlS2yN8rbB6Vx8qtZm/FLnWqgNn0EGvMwOvuGIhbypiJPSKVXoQYt
E4EXu6i7dejMNkdVNrt8drFAP4pL2ZdzkFGr163DpkJ23USE59vVvAJMO6y2SJhSB7QL5Tbnr8Xu
9zgqNODCw53y9jJyknwtOUd2zbCK1k5UYbch173/FXKOEqg9T9ruw0Zj/ofPfvTq9vhTWZ0NAtox
wu+FoqdPIUj4k1tQ7LXKcoRxhVFxUJkIzIWQlVMk/BDu6dlyG1TgQUkHR36v6HIuOQVpgWw1vbBn
RuS3xtLQzQH1focuKdAnY3yXY3JWBLhlY4y6vUq0gk290fbbKMhSWNRYY+qN/hTn+Y8cnNkvOz0j
uKn88ELMrwZL7V6SCtVGtvfZqQcvejRCJdu0The+kIlmW9UDvffqT3lzEdRfwxJ6Ri1ilEvhb1zG
dMoO6aDMEO3SAjdENgwUpfoVedDNiDfFL61LLjbMxA8PTfFl44whYMQYoxXMCndapmkPQ5pEcKQD
5R0q5aO8CdDAWuMQ+1AjHbLoyzY9qXb33emL+lk2ltV9AoaYLVhV+NsV4iCDU2PtMc8A/FY9k6Jb
kuEInmRopL63Vvsc64t50EwK9dFp+HWe5wdRUq4V1TCXGKhxpkfGoDnKZlI40wejesl4gmyRASyz
je5w+Jejf83GmaE5ZtCA433a6hRf4nkjP3d5uD+gBqicXMqYuyCdEY+ji54vWNgn/JZWt94c4mV/
hLY3nGy3CF5ywH3rcOiHtZwhND8784l7l4MyRO1jA69JfZQ9vbQs4H6C+lbPJ2pIHrAFiB9lo/px
8lhWPI3cLjU294FYzOAQlL1qtwgB5Vi2vurtEiH/0F0EnKfJZpTlUbAjaPwcSymkWo73RhcknFa6
MxWAwfXmYOjIqfON1BGNAiWYtoH3YHt4ghcloviWm/0UAu+muDUOVun5x8THECePa+PYIL8xVj47
0n/CckzGasfHX6DSAQfDs37KcUzx0N6vsXp5QjktPQGgepFDsomdut4Kyx3AOAn/ScbGGPk9H3XX
jbyLz6q2v1mXQFicEYghaa0kyZ+A5Kxro81fDE/NXiJ8ELrQLS4ylFpOjfqK2rOpZr5RZROmxjwn
bjcYZvZUtDgWlQ7mcKHbX8ua0qqcaysuyB20xMN0AkoHUHznmaiSGaUPGRQ9/i3qlyaaY1QS2Oxy
mjBzd9GPffA51NGXafKSX2HO9zGp0f7PNcg0ftv9qE3tu1a09SN+C6QF/VlGleMaombJys7KVN3K
bt6kv7vsS/PDoFkfUtPPLLsXPVKHLwBFeGTwpdgNo6I++6n4dRP9YwIotN8TjAaQqKaEv6rEGK9k
iuAHUlnVnW66ylA2Ve0KKi/mndTOrt7caJ2HilozPTaUki64a2BAT1otgjbCDx8JxGObZ+kJDviL
OYloFbh69co5tFmonR98a6r2BESGE3S+v/3jkYA/Fl5UfxOkg6k6DOprCmUD165ifCp1neSUnWVn
gZTPXg3hFdpGfKAuI3DW8Y3zUKXpNrK8dFFQJcZ/aw7KJpyvogpMTxiG2UZDdsQ/FLBgp0rZ6bp2
LF1+PVHkLEGOzA2WXL+v/lv3Hsv+c97o+j+n1sDIWkfjO2/VaOVB4DxGoTcbd82XuYwq+ghQLEu1
NUx2LL7mkTEr635zu/QE+PHRj1YF6maYQdPoqgMbz9TAPIfJLZTOV/eu5nfQmu79seufnaFWt/J+
GZd33NdMyvr3UjWZvDWsYfxoZ+fp8k9j61hSIxpFM1/hnE1pDCkIOeM+Vw6qlotBtQ/mZ1ub2Q85
BSXebHtDAVYWqIbG9KMd21E4Uk3foSL1pz+MkC3WdW78HpfAad76heOidgp1N3txJ8wtw876RFSM
L6KGN7E2NuIqB6uEM143dcPBaE30AWdJIio84yU1M3+DTSJqBpVIbQCg7sgR0JzzgiWuV/McIzAq
hFsavb3YZ2SXtE3kO+UCtQgP/PmM4s/5ivhLedlKmQ8Ugo7OTQpk7vMHZbO2/FJxCiCzt7f5X++r
fLO9vlNXKY6xC5VEdHWWn5DSiZuNAv1rlWcY9yrKMJ7+dZUXKabKsRvt5NW/RpU49Vbkzr8B3TAo
AMZ7q+vax3sDOS1BRXdK/xoIwUFuxWirCw8y/F+T1XRaApIryOpYvxeJmQHbYjumdbQtQrYpZe48
aV4aXftm0B/HVHxWc9gBL7UJh7Dayu3Rn1l2mumPPRKGAKGfsSfz8AgAgu416bNdufZZNIH9LMBB
rxOvxiMh5meGR2G9gAmL/7PjiKveqRn5JNtYBKEQV2+OlWlEti2Po72M4a0aY+bxU3ZcPR+uSuhn
29ZUnWU9agq8uNpetlm6LxUBmBK0yElBnLYFoxD67UIGKtWEN4o0LfcZ77h696d7/N6VV6PtXJTc
yimtVSU8egUlr9qblsgzpMdbl9RQaJTWlyaoh4sxM4plfMJMalOo6C2m810ldiSwIAN4g0hde8p0
NdHzepxMTKFNZM7LGaIhG7Qqczxt03Ivu+4M4PBDNV3Fo3DXdtBrj2mx8B2tfphRUKRuf8UNBt2F
a4PgusUxdYw5up1lj/9+BsayXiq6huDjfNP99nQoVsnokAyb4/dBd6jWndsbaAH+80rVTHaYgn6D
jEUDUfqfdWTcUGf9lRLHiT/rhPNV59Z7L2rM430dGS+94FgZZXe8/d11P35GuY6jkk2yLI9d61V4
kLWoeAebdO62CSp4VhN2+xEi7atlTNmCmkF18NTq6Is2es6y8UPnQctm1w+Xau5NlxBfyAdL8d2F
Og+IzqS43k/Xwgcoj2/SsJJxlyxSZYywBiEE7EjM65vJ7cRnHmzleF9FwUbv83oPAEz/Uqto3ERm
8bXsOKSZmitOaRFhgcimhpw2L2SqwH40EmOPYmyGMyUqlO3mgbpwniIIIy8uvlIHT7fqtVwp90a0
HiPyF0H8YiiGc9bmhiIPVNmMv5OPqdVuO7PJz2q0lzOqQQPfNbsEl02jLpHZKdaprU8X2WRFqN6u
yIEuPA/hbhmqgVHypK6MfusWYEZksJgn30bylN8J7G+a7X0teTUNsMLtYljc5t3XV4uqXqteDhtl
XiYalCs+K+SIZkjjrWmDZtUXJlwVjuS3mNdpqQrpgTkyaMdtePJgov25S4aVCnCkjPk3SKQ+AyMt
BzJuNk3TatKaqF3cZ8mb9MGr01VdGureKofNfdQSOAcovbdRwSg9FlrQkl6K3S+627RgRfXyW1yk
B1T10IYR0wNoTvtXNKYvdqo6Hwl4Gig6bARLvgRgGrQLbo/dweId7sBtOLMBi3YpPWSjfFRW17eg
ZXr+OfYPmG/pF4X/fH0h5/VC4RfRNWx0y0IXGsfgbxTUKo+xbWLxm5dCYxOasmtNdDZfbkwQk494
E1FAWVZtCboX8YIt+xyy76mVH6BqIlAhu1mkX1Pr+zR3ZEQtnF9JojcnM/fjF6zg9LUq+BtlFxVI
JLWgpyJbz6i8y+bphHrIs4xUVM0XE/Xjw20sDcOt76vaSq6NX2VyaZzfc2XIaFG9yxLtUVV0Siie
hzW1UC3MEVlfAEDcteOkLuVqcD2XZFvFUc14DjVpXq+LYPQWwBkiHFeJmSRzxF99pe3bWRuO3+M/
c+RE2dxjqPNOcHtVPGYrmxVu69wnVYPtLipqVOt7TF799YLjCHotRGCLuul//hVypmw4YHz1TQpc
uGVArhKf/eCII/UccZRXOH/8vvo/Y0rU23vKBsv7DZmRDMf7rfLqHrOqdN11aE5ojuEdBYmqW+PV
sQG7Kfax1rK8enUf6eDq1NAmmfnXpezLNQCHqGs9GqqF8WfJ/zoR3z4o3fLGuvbhy6XJ7v4ycq37
CnIAKAr27WWvnYe62YZqM34M/8PYmSzHrWxZ9lfS3rhg5eiBtMoaRN8yghGkSHECE0UJfd/j62vB
qbp8eTPrWU1g4Q0gikQA7ufss/ag2ljQjdbJHQNcyicKgzW4Pm+Y926mkSVm0yKyTqypvjdliC6U
3AW65DLj6Y1+uiUH+tFExTL1rBpDgW+gLrLHYuaajd24L8M84qtICz5pjMio209wCOKlS4H91s4s
2PUz8ExOiZusmTEZVGHOZ8iB/8dF5AR5+LqQMAOMzP4/LzJE7V7+A0LwCGa7i5/6C+63fbhQCKip
sOt+8SZ8tEmS/XD4oi5qP69eY4WsCIpn4Ns+tWnwleKbFpXtejSc6oL5VLAttdI+NSPUgKw1x0Pi
WO4hC9Nxp7cFJQ6ZaWw6NzAvhHaytTWm460da/iGaTs9V2aJZ3jgO691pBACJVwIBSGOd15uA7XN
8dhZ+G2UriGOIbVI87w5+cU8NFCNFU22uR0p7kML3q9K0ShI4WNQSXma5Kt0sHwFQWDvHQj4fsPD
8OCg4JvmTPcPpYAHg9sqTuD1tc3y+xCMzrfWwGSVX1CylIPDUCRbw49AKc5zZ57kqo0V2DNzs4/I
1A2VmT5087m1Wa3UsfLuhk7IaFCVtbyk4ufauXOs7PPfo8Q23BN7ITIwXyMf0U8FgdNvP/9Bi/8B
EjF7gTyH9FjIu0m3S6gsVbE1qAL33sOwj7eR8F46EwvdfdsksO0c95cbKeFdDzDtMRuy0SGGaIZj
E2z2yT6HU3jHaniRGvsMzdJ7opXOcsaMnhNWqQ9gb+E+zgMisciXkv0TqT9s1BYQ79iYglhT9m5R
4PyeJQiVsTARNw+/8F2KYrgempG0aMeihtDsO+soaa2WemayyloNJGNhhQ/hLLzh0em9J+17z2Lz
R4r6eFXaLGXw6/udV1qH2HuwKEurzyZ4+cdy7gryTD/aifn01eWNQj34BSzjDJvKeZIcczOiNAEv
pIW8lmlU2SoaknZbN71Peqxq6t2f/EWUtKepJe6YRu7O02aiQR2Za8q+zXdFGFQCUk75FJSRipl7
lp9TiEfLBr3+pi788fh1mLriT3NMSJ4vv0ZmblvgY+/BltIcgLyllCqN1egRWY1+2J5iv1ZhiqSC
J/DdMLNynTil8SCgN+1iu9UP3EvT0ejhkwQxoU2HP/QqxX+GShLFAqjWUojmuncjVSd+5wEuPuGp
bRrt+llGTMuzIv0q1QjzGMpU7eo1w4OJgp20+67Ok/R1ClTnmBDGXMpmhixgVZMo3MvmAJdZL+P0
qa/L6WKr4nfd+7gFp522GTQBgtwZuUabfQDpPzWT5i00vB7uPHHRrvr5U+W17l12RdUwL5fzi2xl
ZaqtDB14s5NXOL0m9YVk934SgYoyuq8vsuuv/tQp1eNXl5wRoE6Ajcb3yhP9Y6Bk31KzNN5dvI6o
zM3GGyExEwkoxdt6n4tXUlibxrH1dyEgR4fo+C9aAehWF86wguyrv1PNUPrae3wHRZUf0WCWR4Jr
NTLI1CY/mRcUZWZxRR1NUx1j3aoK9oi0Pyc19mTsWw+sWw3BBo5rd5cHiEcbH5HoVbbIVgxQWDFV
lk3QRtolLf3d1/w+hnPTOUZ9kH2aN+F3PM6PhPmSlG30dyyZCDgUqN/nriQK0nVQDeEGOgCmUYiT
WSThOIoCD6o2dcTy4DtVtSbF2M24H/Wzr/CwTKOq+SJn9Hzx96aLzEM2zSoRu0gjYoHaIT5Z8yEF
EoZtl7aXra9+2fzsQ6S1UPKoOAr+3mr0EoZTffHH7n3EkIDC2iImX8ddphth8eIUDXEL23d3shmX
WFiU1Kkf1UCHtmVBYG3M9pngpPeLjMki0YEJL0Zcg/wU0yKlxxShGJLvU+ji1kb8404iKFjnGvLP
rEabU4u0PdqGah4qd/5m9Y14KDLeX0Hn7wpz3A44m5zKpNfXqueVTwUkQN4Zfv+T0sqlxZL4d55T
p5LaLvV/Yb/01Kx5NL2p2ia2qh5UyDW5xhs1zSfzhuWrtgnY864G0fHlTuvs0KOCfYhSxbwlWUJJ
lZ+iEpi0h5L83reqDL+HSRu/uv3gLvOIL2zvRsO2jTr9UA/5CExnTDZuapDRrfBiZrPlvrmxcoxU
H/SGV4C4b53s1guysaRqzsEQIbx0MEKMx/Y3acdXfp/ilcfKiILE9x7LcOo3hVJVJwKoI4v30dnm
pSCJXAp742KSd5GHmO/FUhH5tP7qU4diPPN0gpkfATHJEPctM9UeN41q0fYTUA3/bds35/m9qv4Z
tw2nv4x56xD4djJIGUa/L6fGMna5Gig7qynjExrZmPcKJGL5SfaBCf1etHW0lf2jVrU7UO0vLVHG
ZaJijCjtb2TTdHvs6WYIimzWRV4eCLfpz6ruZhB9VbHqY6zZfaNg95JYYDiCTjuVHtHvduapOS7q
YzUJvkMEUDeVBjNx8qhx+iRQGEqQXAhBvAUUs72GlHQsPcxSbhb0LBSimnsWFYYkZlvjQkeg8NQL
jFmp8jQeHRyASXu1zUtX4aMKVsP5qSvO2sapi5tbKIu2pHjEtZo3EvNIqkrUQUVaehSHYcTydXF9
vniNwfwpiKrZPDowHo1WNwHAd9G1VYMHMJ3hulQn4KAh5eRkrvZG5Wj3NrHUSwRTbWHodvU6VlXN
U5LwmpyWasqzXYbpYzgN4U1zDN4pnI11jLNNdXZvn7NSjYevGtkPqGrUJ60LN9Z8MZeFxR7akljJ
aZYe+MuOB+uJRVn7UjUH+U+WStIcFW3irpyvXZmVx4YU+z/qB3kQa3w9EUsYZ3lwlOR3ktnqtjP0
P12yXzbjrh2Procw8q/5E5v8XYLX3pLFKPjvtrU/Ci1faZ7a/uCbZi2FUecXpNsFIJvE2mhFMm68
wQk2EUkt6DxFAii0ACDs6CoPLBtOU5fWZr22pnWiDPH1czTMEOqrbd7srNGWOUJxTdPK3ODaWwPw
TNWrHOgo1zg7rUoaQ5uor7Ci9iFX2lVq4K6TKuMp1nz/MalVFA1xQai3rqg9mPu6yvhtRZNFoAgj
Cr8jhjNh1bLQfLv6TgTye4LpxEdBYSbJfByv0H0uitQcfwOKu3m+ab1NpFMWthpozxp8jlWvOuFj
m20TNxBrwwj8K+RRdR2M6nCNXaVa1/0UPRqKw40T9uojRTgXYvg3PwjMlUtpComxOeXuzCl3Hpdw
w905qx4hOP0ct+IJK69U66JjZbj5hTBUc+pV/RbOZegEWZXHOleKLeJcIsKjhq238CcImRY43QLM
z+fEYmie9LpL0NBxmqb1xWMy7L6uwaIwOKa98lOeIi87mYiNvRwdhqx4l3PhhlNY72vpTk6hxn/t
4ypAFDbRb75itocAod2itU3tNnhUhRpAwhYq37e9bGaqX1yqxOG57kzLseq6bVsP9qGgVPQw4aQy
czf+ag9YiTkBGqUm1vLnwVhEFKA9yYaL05pC5PDmO2HxnAXBQ4v9CYWDTET+8nP0WG4SsaM2mnwX
RUIhJYHF1ehtgUooFicT6f+778POmrJyehETOOGqyIq7hsncOmG3cKmNutoqhgZI1IYHUMd1sOdJ
FZ+NBJ95UyFabo6iX/k4yTyxMYUvB573e9V6P5qqSj4SNcK4gppzNsDQyEm/47zGYtBq859WzoIr
igFqdQCB+7z1r/KQ61F4cerH3gX6SpLC9K9K7LnrsR1A97ENztYDWQPbgKahsABxFjUSGPDE/guK
/CRbZ4FXLK1gHDby5Mmt0cyH2rpujJwlLQeXbzHBdLeldNkN+Mq0VI8RZ0vWhtVHf0bkdHnIrb1O
gOuMjY5/KqBHJJbItYXS9uNDJgBRaL4yb7uaZtkH6fggB+Qnecgn5b2clGEn5xZQgC3cSofyBoHQ
v/g2BnILUaT+RVeg+/o5mDw7JF+saouQ38VDPB+UzqQ8b/5UeQ2I32EkppJlBwPsvPineR7sJ3aR
KpCWebImh+XHeGAz5pUNQJX/fNWIVNJuyJPfQ9j9wF6yuwI7a2+jll9cpeyQ4BbIm2sAtRi7dq9Z
XQQL3mriYodBcy8961Ag03mtjLDaYaQ3rD/PCqMCkF8PidWrqic3rbay3+5jZRcKdO0QV7vFqDWU
lhWk+tv5gMPazEomjvDnY+OZ7YJFq7MbandAgm4H4w4hEjVf8SWKW0gbQYDeeJoAF1WQNyaV3TeB
lugU2OlPZ7QznILosuvoN0hm8ronbpf8yVMoXQXPOa7YDORPZuOIczdC7ZkHCyMongIfkqlrVDc5
wSLOu4gt+PSR2ph7KwhrYo0GCvHPQ7w0+kQ7fPX7ohwPbUCmtRMJARobJ8+huXD/Jbe2QTxS+Old
Tf30JicA9AM1Jur2c74c4PVcL2x/MPalY/vXpnL2WHMjbbHSEjfG9AMnLL41StHhVu5jE013ZDnO
DvpKuJZNvUqNRSD84uwSYPhmKj+mxCxe+zCBiWvgmibkSaliUz5YWwc5qrM/YWtTfmPPJc7pyP/8
86yGojNKt8Tu8ywg+ZMVhvc2Natr09c/etTpm2BKUO6mA8jPPPtzMBDpLMbOzTZ/G5BTZJ8QGTbg
REwo0YyaYRGBMqmcMDga6uhcKbfaaYqdnkVWuFfZ1enQmxIM7XdArkb+/GFNWYDpKyufFIbCS3/i
+Z4V8E2NLjvbTmudhK7W17Cv2AxQYLYfCJpexaBU124cil1kaN1C7cL0VAbevfMc5eprbU/gpKre
S82857HiPgG7ELu+xLMmU4X6olrBTk4wCxXTT1AbD7gHdCgCyniZZHl8oj6tXtdRY750IJO1JBw+
cFd5coNE/aZhfrPuvaA64nhVPZQ+pUtjoblviPtWciq3EcDzpjaxY/IaKgtEvdeTwbxy68RLTa+L
D/8iZxJC85cVQpJHvzPivWboYjs2cXaLOy/aFhGeUifkFCzxE29cxl1pHppyMg8ZdyJV9AkYPgPv
z2yBeomOah6Ts+RBjn815WhbEfHPUDnIVt8ill1+Xk1eeNIpV0BO4oFaWOX9ZF+SiHrWqCl1imy0
+BQHOoVyKgDsrOZe1HoRv/bt8GOue/3FXilNkL4vukE52DWQa1wXkZhAbHiqCiVa86wUD5Ori50+
AibRXTU/4wHGq8IKlFtFSGOZQRj9jq3dLeytEZrnph9VkNSF8srLK4j2XW+zAZcfA1sk6zRVNoAE
I+xE9Oax0sL2Mde9bp/oDTn2uU8eGp9qh0aU/WIyqj99honJb4PAlBuP03AxUc4FaxNdiZUTq2T9
QOUEdMlRm6XObcO7FstDuCt4Jef6b1LcKw1XgffBd8B7Oql5r9Iw3BDxaE5kNtGIeeOJ5y52JPMB
u9G7SuRi99XlcsGzhYaI5JaVFaTBh9+fzRyiD6njiZwrm76sMZSXidqfRawUwY+uq7+5iZKhtKv2
CIpUf9FW1QKtAL8Hrz66oW0HKHuKDUGj+lcclNSe+9G7N5XkuZCOveZ6ZfA6TaJvcdVg42Kq1b1F
PLgyksm6qp2BeDYcugcTxjCGltYjgZlsj0ufg+t6bt54H5dLw+ZKbClfCxepYBb/7IBFEOcyCHl3
ZvUepiTAweWyAXOCAasV27vk4NCJ2NrxEesZUhWg8bd+LeprkVblyslt4rRgQfhO1957PME66wwY
J6UAXGIHwy/4Qz+iLupelZCKCItSzxtRuQ8jQhDG97F50fT+nHmwzxUfAHiiYwimYbKyrfWx2ZVJ
nd7lXDmlUpKD8IfiFYCNtlaxsT4ioc4XVhOwqAfL6ixZvOdHWLSVfuUp4y9Ss+nPSWR5y1QQ/TXD
3j462OksojKMy2UaxhcRar8i370LvVDWVeEOr3jW+FTzThbLs1C5ZYCsNb8aX8nmO1s5zZibRcCG
Xk4DhYLeFk+DafBMXESGx6ycNQ6kKFeFMIYj1T/mvQ6nR60QPRUnuPQ6LcWDk3gtc936CNn7YF/e
B3dEh2JbpAOuMDVRbS3OIP132RV6bb+z0erwL5rp9WsgcqwnRNraQXYBN9C2cd20q7K+O+mUfEQq
Xxh2BwYbApFjHDQkh8AwyHnnXr1y4Rq/NqP1EGMX9KsJ3L2HMdCbFfoeTGtlJMrn8jRsU3zVI019
TMskwisvN99NfAnS+SRlzN6jooSZMIzqorLjt5zc1HzLwsEOC38nmw5rl6gNm6f5jQpVgZAbFe72
a0SGYFUT/zvIaXzrjSzxX2uVB7bDDmUJz+6aFNTX+f7AMjNSEbG7tvmqNuhNw2kKj3BEh9fozY1a
89VgS31gWxkCXmWSZkKe6uw24Q9IPa82e7RRsooQ37n4DWQAeegVc9r2tlovkzDxb65OQbkC5oxK
VqpLZFMOZJ32knQeVbXzqTimQVm5efX/vYyq63gTa/FbxG4pWuZmN226qUH+NV9QXsHPo3yZ8XXf
yj55Hc32znpFkbRsEdyOr2HEA2r+N+TF1Q4qaWlX2B03ntgCx6oWeCuaB/hg5uzSYx7wQKjWMQD8
pYLUd2sa5K4Slnrf1exmD8J8UyYs3Gy8dHeE9Z0XVuxL2a+2qrpOK1IktlJUuAvpW+GG1hs+z8qq
VYzuQG2MTV67OWsit3YEHz2qCt3xMsCO3Zpjqy5EN1LbNvfx7RkvmOME65YVIYl1ml8DQQO0Koza
eiMHEoB7W0J+ARRd85hVmnHtak1//qslQ0NFDFem1911ha/uBDfXCr0D2wH1ojvBSnE0PCM9w552
vYF7XRu48a2eD8nYQHG1AooA5uZUDvHND5szj0lQE3MrxVDgoUNLLVuVXDWiKNv2oVIsv07CObtG
sICfppzXDfi/dT7PuCkPnFNVux6Qc8PeTVWzGaxazLaZGUBEFUyoV2G/aigH36B4XQ2G6iWILG09
zXBZOdo4rD+zpgOlPo+WWoLObBqfrRADjaiqn2V3NTgIFHycSuVJGLiZ+NVbGssyTnKE+HA0O7lQ
5B+91O+ykyUztAe9jikfr/Izq0ayQGTLn90xDmE9+u+4GuMcoIYuok3tWY5ZKrsA/nwwYbQsXZvT
FLwpcbHiaVD/7DMq+Kq+qK810KlD4mJY5mTK+Or3/k7OyEBEUEEesTEgU7uccowikcje5YEcKjlA
0guHptLnPsc/dsjJsVdRks8pY+Z+t6eS6tb5LJvN9l7otvc5Q57l69qREDLKlfmkEHHoFhwacdj5
BNk3wVhHSfNbF7gB6pFy1KNGOcZZl23qVrfuk8DjwRxr62dkop3g9fEbJ4hn9oOwdoyxhMupZReU
2vFe7Ud2lFgzXHv2bMumGKPvXloQw+ckoYtV7aQkH2oxO+G57i3roQioQV8c86YEGgkJat3Ujcly
FiBg2RbKh2C5S0brNxynH+SC/BdLn6EuWdgiqmkMVEM+tsqZ41yVCJZPF7nxGzJYgFb8ky7ft9Yo
IPSSQ8RvTPdvAvbyts666TBYY3vm0V2sI6s1nnONKBpPVl7ze+j/3Uq1axbjkejuaizI+VD3M80t
BzDwajQQvxC67++ZrzcPVeqc5WDrZd0956kx21yWxzEIrT8Z2a4a6002gKjERIh3VRAky0QLrefM
miH3dhg/OxlwE69R9UeBPgzMnNqmwaofIm81Dop+HuO0XEgT2LpWHSrSiGTxHS9ecvIGCOf6Lbv3
jZL45QZjYfF9dGHad454CidC4UMOZSHsM/V7UZYDxseT/WBpfbSu+Y2vMpAoOvjl5wEB4cVzx5/l
bL0bT5a7HZ1yXMsmOTIiAbhunrS56GY+qQsHGAwAG0NDBPekFv16qPJ+nU1kFZdU1+jpFq96+1PG
qymBcvzS7krVrlKSxVRZGC0iP6U+0a/Vb76Pf4T8lMx9k+2Jb03zKjrtMhULD4HLiYXfRJTeSdXT
lItNZFLQpgonuoXIvi4pYfo2z4g08XC0d4IwzEIrWM9mqPaPmUVSTfGN4buv6ER4NVxmDcSbn4YH
YjZAsAeskVnB4YSGDPzTHkEOTITq8S4bjCXZ4WThuRAEgBFYR0UR3YoE9vRD0UDLNGDq7Ik/Si1a
c8tXc0fyCKE1lsL3GKggclQkFrKZiiC/V5XOUz41L8i9y0e2n+a2IG277MhEYvikmEejIc1SRVly
r9RM3yoT6Rsj1FVKDUJtVXlZfZWjamT25LwCFfDHPHk+FMMhcOLqFidTcqdkq1mXoybWciyEsfMY
ly9fszGiaFeZUhqbz/nIyS9WgUZSR9dRj5eM8NiNDN9ZqawSoOXc8mNoLMQQMaMZ2WTWZbDjyYDN
XxtUj2gVl51W+AQSJpYLseLfotRDnhxqLJPmPnnA+OdYZhPIx7krHLCIaLJiNY2TejJSV7vqBcR/
MIPi28S/s3QrK7m7GUhbMgEoQANoFtirR2d7pggVU/qLMv8HFnXGoY0NxEYYsN8VVsH3SLO+2UEI
nVgP3Q2P/WZt93PyKYm8UwaX+TnQ2hVhXvvVKU1rB/SqWjtz0x20cAHRAmcJ3lY3L20f5TSMFc2N
AJG8lU1A9aij79z6z9ShpW8D/1PskE0KilpK302vJHSWp2+9QL0tNDU4YEVrfLMHJNjz/CCCYKY0
Rr2jeBJucWLw1pyaeukmYPYNJ2wXZdq1b43Rvg4O+H8UWfuhhTqGkvy9MVwkZ17Hcp4y3Ie49Wf7
GLFsa6HwWvsO9wTPgqo1yNOFbEIz8jh23YqPaijvYTo5Pzo/5IWtxfl3G/nOoqzRAekUsS4FcKxN
E4p026rlL3UYIPcOxrYuSoM0kj4S8Ed00RCyOPkUaq1VtdVejKq6JEIpV//4t//5v//Xz+Hf/V85
8LTRz7N/y9r0modZU//HP1zrH/9WfHbvP/7jH47jGo6u2yYONo7l6KZmMP7zxw2WLrPV/5G4ZMyh
0ybPrlaK41BBRyvTaiT6l7+ylKHYnCJ+uCatsc5qPDoqjbrjzZD1WJbV7d4goOQt9aQlx6RVDzmc
ZPLS1H2nChj81Bfiin+UOJF6ClZyoA6VLfoh/8VmiUzBa4ijijpixafjh1aY4lt97pqg+9b2vf7o
iuhYtqn6TUdEcY4powOgyRxK9sd9HNfKMpGnGJigsdsreReqH0lVYNY99B8qmv5nyzHsM8uHDxM/
5WfAxs55HsPbyNw6EI+2wmhSENCm9v1vn4I+ia8VxiYrFnzJuSRlsPbLLPnmu+KjmTHahfkSYdi3
N2eEQFw4yQOsvrssCtBIdTxliP41MsmPsmukjAb5cLIs0FluvnZT4ZiKA6IvtsB1SVk7ZqdjnAD4
wn6e8BG+Qg53DiSxu8Gf5lIqvFDqIgadPTj7uAfttczqFC2Wws3yr28PS/zX28NmPaBxm4j5/phv
n3+6PZpWNxygGPlzH+IsCHzXfCrVwkRwbCRrfA/Np7CANuBR4/c5KgxnevDZIZVqGrHoKNZhVjq/
8Oy+GIPR7fj/E1Wf1Rt9buAHjplzNLeGvicQ3A7eAY+c7pC1mCTiQNvpo74wVRJqX4a08lNsuP4Z
jhkHAeXQTpH6+Oh2jzoPXnCiYk/ROtrUz77YUI82xkmrTNTluZ88K15kxGuxU/r8nJtigRUo/w+2
74P6ba5oJLOfWgdftZKHf/1btW3z779WS6iuparzXtB2UI/8519rloQuAwGLbqQ7GT5RNxNrp4Gy
6UfZCuYXnQcGcCWbnl07N/LiBwzxzIWLDRQ25G1mrUbYBSuDnfLSmotJ5IHl2p9PmjXcHIuAdwfP
4oYNpNzdkAFPnsdsLdPe09xgRDZiTZON2Mq0K+Wcj6yexAEZwLhRBs976hX1t0yTaoQ+FadfdiDy
Da1Mbuiy7VNVNNMSyNP4Bvvjx9/69aJ0X6vGMO/N5Cp71+qyddy545utBZibDgHmyaqyz1WVnyxB
cV8H0S5v4+CbnC+Aaa/QB4B0xoM7sqhiahOQyMgPQbpkmrlnTQ5ae8BKJ4/CaVEXwjrJg5voZfdP
bdlJ+m47OSqhd/b8fs6vPbfMe8cX+UFJuFXJvt/lIY7FE88YqPBzl5Za3row8W/s9MC8Z6PTPZQk
C0PVcYDXVpjBC5XsdRFw4xtdaOxaZxhfVZeVZa/XTyAYpgfRdcBC5345jWzegOdttB3IsR7jrvlz
MFWM8HTqYpdywNDyAgeBeY7Vsv12PJIePXD/wxjF9oZqJv1umVmzCIeo/ZWUC4Ga4lc1UI82OTgB
Uv4P38PukwOGI+q+7k2wEm7z0w3S6c2bCgq6I0EKEOJO5KLGYTuCZY2f5RvZN0Tj7yJV/TVR+Ksa
dt6Z+GF3L4oAwXpRdytIBO091vrqFrD/n8cQGagYklTKboAqeVXmuHjKCqHOnfS/tnrBXVyGYEb1
Qu8XSVQ2P5TJfHAC0IwLw6RIaa5TdN14X+LL9A4UFUpCXqUv42SdA82wTl6Zuhd5yIrw0Qpa70B5
h2qzhaTmohobSDMUSvdshfaVqEhW2VKUrmEvZsAxp2QDAEDY39VSTbZBRlmNOnuPgUhQb3EK/t5+
rm03OGYqDvKLKmiyZWnzo9lm78LiVXqbYJGxRbCl7PFlw0doLi0ye89Zpyxk17LuiL2TvcHJ60J5
a7+huJowmmKaD7qhs1ep6/QYN0G1DAy9ADDXWugv8+cgasaHmGQs0P35Y2Cbp8Eltqbo6o/Bw3Vx
If9qKWn6pd4q5qauFPdWdW18dJ2azEhZefCS6ett0l1OpsOImZsjto8nhXTjkDxaufHoV637Hpb+
qxXiEW5nya+5EuTNL3GztzqcLJ6GPby5Kz4/+tnWWh4vSRAiuJjbGeXkS9QfAxLY2jh/DXRPkHlB
jNSKdtCH2OJaowYtd27LTxrLoDXKegAI1ZDcKATlZo9Td5+7ZgzXN0luItmR7eoeZcMkPnMYp/63
HG8V0IVqnMd72/FJpbEL3yosHN5uwjOyt9icyk1ifRstnMfEfJCfWMmoOJ/2I1Q66Dl4FDEyJY5A
6xX3a4wfvDWyBXuZ12p9o16qW3sThnCDylObL0p0Ik6usdkllKXraoXyDX5RqqIrcwqINlXc6LfK
xpyudVzl7nkfI/YTBx1AGc54xnVg6M+h+zBC8oiyO+uG6UrOXwfEmbjKEWRL+d0plHyFYYj2gH0O
grGyjLdVlqaUsAXjAhrciBfwr8KryU/8dVAEy5cFVeIrsjHTUQ5gL66ccShw1zUPs1WO1eHequoG
UQsCd03/NY5Yt/UdQPswi9JjFxjxTY/wzQuyyfzhwEFbaI7bPFIrT1QSfMZq7EBE2IN2mMh0Hdit
lcSbFFCe0QDAE/mPXh9kWx5CJ5xQJ/xt/PMs1qjnTKjscB37NaQc7ZSncX9T3KzFHx7KB/KMm+Jz
qBR93rPYPO7nGXIgMbsd7m04I83TBsNyDmRyCErMMxzb5lSnFUvVaoatnCIHKC/R0kh9lI2qgmxu
4k2o+tNHxR5qpwBNEgsv74IHSHHBA0EPNqkpeO4gTBBP/TUgP+Vpq+4Cc3yRrQwB0LZJIDlAZ20P
1PriTq/byBBTIvRb2zXKZaGG+mOftfpjhIJznUUxpvJznzzowq6WSZD2W2WMOQ+pF4hY3asO8pR2
Po/0xL5JW+P81XXrFUX9vIIB//pstMlezpUX/fphvs4ISA9u+0n8ix9ITiar/+cH+rqe/KGo/qoP
nz/kf/MD/bIb8fcfiHIrFT0bAu3VoJjhsmb9TakY2dtDJEb+UL1u4HJXF+kC2d+4rGNUMhZBgtPU
JBH5zMpc9lnjHRDjpBuvF2KHFd34qiAuJTOCJ+8UaBuTQtGda4bT9zrYmX4/dzeEq0vyrIgJrBvE
YG8xzJwYFfAUBquOt9Ep0Xh2y/Stm4bgI3TiSyai8sVKCAp7ShAceZun5IGBGtotRnJRoEIvId54
k0b0qdPf4qYcTrLV6r55aXoDZBmBxjryi+g3qsabE6VphI0guxWsAd31Z1vFdQXYPfD0qLa2ZU/S
KsX2bq1nWvtkKwSL2qLGDHVuDtMwc1HipRwkpNY+hThljBT5XmSXUebNEkIxtbfz/NaZgi21cuZK
jqZtX57sAbG+HHX4mt0170le5/NiiQc0pM0f5PSsU1G7ApzZycE+z9Sta5AJQh3JU3tEgDBHKUQS
WMBq/PK1ZAldteZLOYTDiQL9ANM4ZkWdK1a+2fd72WxQwk1hxeLIzNJLmrqYxM5nZxQlbkwdq0Y5
DYcTItN69khIfJn2Zr7LM6SvxoCzc1W35S1gVbocOy373uJZ5faUbWFBiL8umbfeKomPsL+2UXjj
59YbtzJI4NY2oXdSAjUivG9nOzaH+LmJSF9VTk0d5YCKqA6zQ6yU2UF++jp89emwvlVPYOei5e3Z
6bpkFftO8LNba2xEfqLoC1dCNcS+RNe0HtjEYRePUvyiDkvRlO6DoyUsrLRegbCnh+e4VpM/MyZf
OUAVqo9yftBP/4ex81puHMnW9atM9D3mwCVMxJl9AYCgJ+WrpBuEqkoFbxP+6c9HVc/u6Z4de05E
B1ssURQFk7nWv37TXIkYgmpGFr2u9JiK3/6JcEeizDLboiXEbUxd2+fPh/Ybw/P0uSpnipNxtA7W
uvoTaZ4Pn99WkvGATLvdFYvS7uSKMdYaVSQKwtq/Gl2iXRW9U68A9w+NYR4gmI4IAf/5vc+vJtDS
JkqvtI8jxpNrEn7+3EImBoi0dfzj5WrcOmw29Q9ZQSfyezTAB4vB1qGpSwx+iLYNie6LfWVyu6My
xvm+wtLwr199fhdBfLb/t9fVEOCTcWe3VNOgluNrUdQb/eaWKkr8e9SpdneI+9oQetrdWOXsDfaq
XT8fXL1or1EHXtpo14Kx9wyj4lq0uA4qVZxvnZmZc9WEwg4gaV9q1ah+FHzBMtW9NSgxPUWV/UOy
dCYu9Ml47GnRTqkUdShS0TwS4oVp/lSKk2s0P0lnrC9jI+jwLJOQrYgNhl1Cf6kGIHHc9p37CRnR
HiNC+2gBKxw/v6r7UfdU+tJgHpff/20ts6nz/njNX58nyndl6BlDLOPPsYEzjKXnd+ZEs5cadvLE
rDYJTWNsT/rQD9v/vcsVf25yXU3XVCFUYAPTMYUqrL9ASwMSy6JQYb2UbZ/80LLkasMSDzo8Bs+K
DiGImGxFyfuLSDYFPfw6wM/SsUW7jykjehkYtZBXm1VzXwkXLE2t+/tFV7zllhHcGG4b1K497eZR
blNCFR9KjuivYzvWl2g175ltJT8a8nDIoCtZB6foQ8FJblLbgDFyddHqrehmjbFEOt63MZFGjnxQ
VKFjUt0Q4JIl8oTMTQ+K1SA/Hj0zRKkYOcioG+eszX4MTnaWeWRek8wwNpUYbMzkGJUXar77PJr/
509InfxE7r7XzdKlcdL/5el/bT/qy3v5If/v7af++1X/9een/NDvbxq89+9/erKp+rRf7oePbnn4
kEPR/xMovL3y//ebf/v4fJenpfn4x2/f66Hqb+/G0Kf67fdvfQKLnOz/xiFvb//7926f/x+/hd17
9f3jr6//eJc9COXfER27oKs4abuW6hpgI9PH7TuK+Ltm2I4OYqIK27GYbf/2t6ru+uQfvwnt7ypD
RwFErNEYW7b+299kTUjKP34ztb8beG1yGVqGZpi2Zf32z7/7d4D013H+nwFT7c9XtTBtEg9t1cDc
zlR55vwFusmJDOqihrzoopyW3WjM8C8RrXjdqCcwUhHjFYJBRD3YzLFY7qfqjcESmLHTozqz13W5
zEszneoVwse/HMT/Acz9989G0rWugeLqtqVyFO0/w0oYvTW9rOXIkLHBqmLAZxIjizs6BPUeIRdu
uwuQWDbhk1LB8z65LdyHqiNZ18W4IIAb4wQoW/NTjJ71PyDNt/P2L0gzh0qYwsGOntN7+8/m5P0r
lFi3UIMiUkw9hM/YQEskCCrBqoSJOWKzvE69mlwyHN4BUucliBvQz1xhriaeRyhQl6F7b4qZ6cRt
XtUJeFeW8VxHKZnVwGZ7o2XXJogs3s9Np/mEnw0bKIv41i8qdgEm0TLKZNF7JnCfHWU/rhXTGPKF
VWjc7snQpuT6+cCIFGsHQzU8hXP9Hw6CdjsDf8Dtt4PgapqrqrowUTAYjvbng2DUgxX1MSLoX78a
i8s9scLzRFwsNCf70iG1LQrzSb9JMp1MO2pl6+zVqVj3n39NKdX03Edud59nURKKRHv4368hwY3y
509ogWaQtWbq3Eyu/ddVOx0sO0s6Il+WUSi1T9K8u43j+hw35nqudXa4xnaCVnV6Dm1SX/ASKvC8
oZYpRD6FcwEhpy30+pKtbRms0uiDeUZ8UeXQkZK0/MbI6UpLdEdn1u07d7HPQinujLzQYMEkW1iu
yzHJssrLbx4dU0S14KISzSAn+4lexVTQa375FDCqGkkLDVQwmHf6HsZDd9Lm2I+NQvvWJuuzxN/q
2qftxoGajCuCvga/5NG5m+zMuOjQEeuBhGr0ZAzrev0Ph/LfrniLY8iRtEwWLVar26H+F/AcvLsu
QaEJJE66H/CF+wcp0n4j09irV4IDlkbcRYAQdwxH4EvldUzslPypttF0HSy5g75Qt2ATWbUlXPCh
QTp7Li33jZ+1tsOydMiskm81ce1nbZbGZh3bzo8nsqBrx1TOEEiCP07HZHCI3AwqfdHOyeOs901I
dX4yTeVaRNOJ7FpxF3ebYhX1RSBKsJ3oqRqN9nW1FxAMuXQeVDMU4Y3eh47TpmFeQZZQ5INtdffj
OFfXDjwiXVXcuea0uSQS9mExPxfOjBRXDPHpPxxf1/nzxWrrKmQFFQMq4j4cYaif44t/OcKlk+Jt
J4DxNXKJmfFj0NP17mWe9Xvcw7C31FYSXRahb2tHAlEm7kZZL1FuMPHpT2lt4tKgWTfbIu3NKV1f
RGN5bsT3zjZxl0zIqDZrJu/LtG6y1LXPBXan3qApONo12rcu1hNfzIsZWIn+M7ndyKhbX2fs/xlx
D8dV0xQvEfk2J32EMPBFBvCcu5MFikdg+oITB5AurzpBXNOPQzE84aKNOZSqwGQRNIjO84jSUs+V
t1ZdrV1T604wd9lz16u4I7YHY9hAZ8CNXuiGV6EyH3BxmxYEyWgf0qR7sNX8nH4azZr20ZR67isG
9Fb5AKSAIcFaEGNE9WehZ8OUZ2PkzrciyzhlxWOexF+UaA40kB+lQODpYjbRxdqzzHFM1B5XYFQi
NezIJwgFF4qB5EE9u0cH8V4vD7LEEWZl2ZVUm9cy+TlOqfmimWC2pebRDonj6mp3jqJkexc5sN+M
lbGHZ5N4ZE335w6LrzCBm+lntazuqwouGNQEkV/JU+3Bx0bHDkpN4JJV4i5IiiYfglVAC/CJw3HJ
gnEJ6QbKZjzVd7oabxtHeZ9K1QUZXa45kqJr1lS/PwhdxYBM2FeCXOudjXHxV6bBB7sdwCZMHcfZ
NS4gLpoxTC+A3AGBCZVpfFM+a+Kk1dLdwUq+EwJayYQycCuGhrxox1B8zS7kF8jsP5PCcX6g3PS1
IhSlpV+YSibXzwe3j8wtWFnjYfLqG9oYnWCVx4ZnVaa14Q3gPX5a8cFyqi811NNmziFT51+aGs2V
p2Pbms9L/KOJitcMCcxbKnD5UYrafInKdCb0VEyPzhgFepWinjcreVHVwp/Ji38CBob617j6ycYF
oTDtp0QdX82hmS+Qy/XnUjgeBfDRxhX+rld6QAaC7fQbfyVnxJ7GhD+0qdFuWyWWz4rtvkiMHrZm
t3abpk2Su5X93nV7cd+Jfr2OvctUYMbia6hMvxeGG1hdvmH5vIVnrQ6h7GKBFVnPPoMLSMYw5x8J
N0v8hGvo2Yzi99nW67eo1e/rRcvuDANrkhjnnENdoZ4z++7n5zOZOY349Y229KIKX1ooyoSC1dJQ
Dr8edOXSGjEkIQIqTRA97vE2bdJDYVf3Q53e6XlZXWN9aE8tekkPrMr94pJxNefuRm1uaS/uiqGf
iwREWliaR/Xkm3O1hDi6jVzYc3xjqEydb5uqc/r1ICwUrQbtsj+MNYTBdujPfzwwLs93Y51ITOM4
OXCcCY3Jp6+RVC0yefTBT/F5wiiojU4MxA3UuCZ+cLoG7z5RAcf5AyGeDnu9GKI9EONLqt2ThPWB
iUIXzml+X01Ld7XL1jqKnLQ1PdFODDz0d2uk9U9GwH9YSXq/Chma3ADbzlBzFFImQoJMep/PKmYr
QWMu8x1DHggjo7wn1EI7ZaM417z9fd+Sppr2/T7N1cTP8iUmMHRtg26ooRC62c9PywEKnNqHHfKl
TpPHZlFnv8Kp5muzqqQ7kWPpF5FFgaaqg9yWXd8fRi3vkVOPy06FmVgpMsO9eJ0eJKPwIEbpuJ2H
QIEn+Kr204fWyW+/bACw6A40UVE96iq8VocLL8KX7j5Ge93MXf+Qp1a7tVAzzbp8yJWAdt59KOLm
oQKDvKlj+rsxVvs7RlAc3kiPdplbuYe0z+KwiZHlgrwcNJokfwXygdaWn2Cd6Xt9ijbEUKqLVta+
SwJYQazDVyGyysdB3p9Nu4w8m3iDrwhRl7ewu/mEirFXN6tRY6J7e4ooitJ9dewHwnc/ELJ2V+yl
tswB4r2TmI/qiL/E58Ng2/pWI/PmBYrZiqMfWri5K1AlDJ0MYtttt6a7VAGEUgqLyRx7P8Micms6
0bvqGAgtbsSt2EpNVtGK+JupUnec5RhJozk+6PZSHzoT0YR588jH9aU8xW6By4g1PKBUHR7sktId
Hhvq/lHBZRfCxp60bXHElDP22qwsWPoN8ziha98uCdu1O1TZMVVMCYZy+/Lz+edXTlUN+JwQI3JT
EaJcTIPPPy3C9fPUmV86xrrvWgbvyIG0R8KjP8WdfqLbLxEV53NYUrwEkaPpO6Ol3uTucLHJIGqh
02YlbAwk7uA6WlhmkfSiYplO3ZJ329haxK/acy0QyReQN7mPN9DS9DOVTrddh/KljfAgVGAA3rso
bG473Y/PvxNN1n7ImG/abCS+LYn2RmnR3d/izAKTTC9N76tfc/iETC94psPm07PCJZNaA52ClQ/h
2HYqvJN7Fv11PHxahOlqxQJL6IU33Yxio7ZdfcawOGX3SRTGuCP4CsIu3NGM9jGeg0U3tAdFVE6w
bErWdi+TXcqtnTytHaZlaP4eMvwQt6XjkpecOffNHCXIs6Zqn7RkubSrMWwnbOq6Rm3ue5iz6DuH
U1ri7QCC/Ypx+0GMG0Mf4RI0zsEEQcc6Q5RhXbfsxI5RXGysd0hlbaow6ZdHl3bhrE+yfsAlsW80
60turgQhzHNx1+kNJLVSlY+KSNKgmuMfqpi68PPlJdKbQ2zdqg85fRu0NT21rQ7LKtfe6iUdcT1P
kaaUhPU5ROnR3tTh4NT3KiVpQJLvhwNyhAv9FZntfG17jFEsWmR2lWYp5fc1039g/pE8GWIaN8gU
MPwaxEEu44V5fuvZWuOcbdy1T8zzXAIUTuRztCHD4Nc063uPKW7u9RXqT9CM49qgZlprpNNG92Cy
kR4oUaYLQY6JRx7sSXUbzRNO5iVNqjPhNHw9fcxMP0vMN5N0if2kO/zOlBKxgccfjs71ZvTu13hi
MvhzASDL9Ky6lKZFd56SLH9e+vGMAec9wnBulgkhd70a4RypDAzb/AXpjzhJuutbhC4iYak/4vny
YnDVHzl2xEuFpCoIP0Nr35pLimgZqUpoj426jZaFbIi+3jgC2vS8jt9c3gd58cYtYb7HScFZU0q0
uyis2hGGoodZqXJeLGXjqvSE9lCOJ6uz0XX187JZSaSxHApmE1YVIxVrZw5mONh9tZMi9/KpjcJZ
ojJwyZh3B3e+DLAYBy0KyY5iGl8plGkIlxvDmbd1fVUZzTmNRBVvl5MvWrT3Gj2MMTzOMToYff4J
GdfAFPIAPn/S0An6BLzTKZCn7K4tu0A+3vJGlzc1V7HjKreKLDyzfgAEsA+6aiBfq/koQzLdt6sM
58Zojojvw16PnIOV3mo2desmzIGSqbrSirAbdvocdMc2VccNRGcs0s2gwqDRT+fo0aoUd6esWog1
UR9Y7vAmKiwkRFl8DEuMxrBOLzOFWTcPVaibcUv+WpA2TLrSXl13c/FjdZtAQVYD73JFzcocBGLa
CCbMGtbPaCOX4jTAH5Ull6W9cLUjrLK8KJuetEHWG3EjvBvgVWmjMwAznV2E5UpWJDc6j5L6eUIZ
k3e2N3VvneFO/A1Rxn74SmfNKjkpEJZlGa7F8uEu5JnhNsQ0U3sRcEv8LEu7I+Z350F17hH+QZ1D
aLwrsvIc5+456rRnGzplMNUigtScXTPNFptUt34OLCLwwsaF30u1tmivlaEjDZMZc2DF5JyIIVya
9WA4SgTbZcY3ylwPrdVPt950xANlwg/6+2R1l9QtyuuS49KUOVvquvmxrNQ39RlHBWOHiQoxUUQs
VK40QpVwjalp19M5AuadI4YUgy1vXoPWdRBzfXKWBhVltn5znGUnrTbaaK10bvIEcZjhKi2YQoDY
0ELl/Y2MmIdj0s6bhMm/ttCgYYHpLQXDwhI9Ectlv58SLUdPSfSvXVTqJcuds9SaJ+GOLfErxkU0
Q3soAAyHkcvZ6DCHasZlU1QaSGO1HAHH55PNUq9araejT/amZfnI0nyrx2Lem0QY+ijP2USYpEiD
vJmWYjIzlHoPyveclubdMjfIhAb0BFXtfmDe6pEtAvdWlvG2erL1wvARzryhxETt3SYWxvwspzFM
okFKTy6ac2gWbBnGEWI42kxPt2ISM2kxi7V5inFNLm/WVo0hyR8pc1LMtYx4JpFJSv1DCet2WzbZ
c6VE7qM7pph5q+DuOT72i9UzCC0x4q5MzOUcA80/sB2m3p7qIgy/9USZgv6OhElOfsZNkis+oDC0
HpwePRTjKfn2A0IUjWxK2FKeFUcP2ZiuR6vFykA0864jnsNLBtgztqu8V3FV+JW93gJPy2Mh0aYS
UkgoyFD9TMEWUNOJGsNExbdz51QrBAraBZFtsYlvfGPdU1SpulK/Mwa5n+ng9Lr4smKlyvg2xjNf
EJVhdxUaAKoRB0rXmpkVTpIAsaUsWr+aaKZWxGBri+LG6LVTMrbfa3dia6Sh4pokQmYYkHBFeEnZ
c535qT3kZ8t1pg1lkFG7feCUQ0OxjPVF0s/fW9W0WBDaPfpxGazksaEbuRBqh0/eWP1QNZLyllp4
1UqJbRkYRTk1BgyAdmQsMUCk/A5mo118rhDp9y6HNYl0X6trQuBWlogqzwKm1fvxhkdEZCQGOZE1
aZ3wThZmJ3PVnrUsUncrobT5mJswhjhnolu0naGK1gOv8MwurnDMFq+AAlBK1jepzfm2UIohJB52
X+iMbFrh7mNiU/0JNROKCHJYRZQ/QNbbNMOX3Ipjv5xqYtyQxTkRZXJMHefPeiUCR4/obxFfek2r
sTYyu86xePOWRC4eoB1uuLPW+JXKMShlCfCtpdkGJohX1KylVULGXWGnm0qZFh/S2w4+NqSwkhad
9pkB8dL5g9pxDpb0a6d6yUggYx9V3LdocqwR2biR1G7YUKHP81ruFUPuHXd6HRXGw+JjScvWFwN+
TshwnWJfowbzI+vRXhNamCmbUZ1re9Mol6CxsABOMNRill7okIgFUjk/d4iZV6lfB2LhJ4JPSQRz
o9CCgKYDLDzYzXIfZz0lbK7lQWmxJOhVJoI1Yi3DPCSB5R+bDNOTHPtpZwJix2jRF45ab+JsXv2+
hrkUS/ZuS+n3OWnFflOb7GOmKrmwhzzQ0GOpVXeTwEYJOj2xJ3jxalkJCCTjhtRpo0MGhb4RSfE8
aSQlSDJhnQKqt5q0eTAl5FeuvaepU3NGaqRrmgynkqM+l25AUyCPQEPWGVi4G1lIU11nopqDBptq
cyB+k1AVbf6yuGzwDADRb3WJh0YPQQp00VsYceCoK1sK8ssV++RANYZ+02lURvmgLxtBWTtp3BVO
44ToEwTrKdmDY4qyvbhdlbfQ+o1jjm96OR6hmbxVKUypGiVYYIqaS6XFws7ERnJk5uBYj/1C4jJU
6oEbzu9WrJ51uW4ScVvQAM1NXQaTwai8K9EhZF8skXxTFXsIUkSq5WI/9gP2DNUQeYjH4I9hlygW
zrBYbW0Xo1JR9JitIYKmqaShE807p8dS0yR4zVtEVW8yoX7Tgb6CtoNRIK1bWacCc8dm/khuYUhx
anmZ5SrnvKd3QGeCCx1yfK8hKbib4O8KGNmMvxfyxThwbRvTa80IsxH4eNLW4qCfyewoq/bkZEj4
ksj2igabjnyyq3OpEos+VHqgKejQW9tWDmPCGudg7eBPy3CUMyI9KybcFRKk4kcGeyp5VVBfyL3j
OlXDXOVnlPHZcAnNTGLuK7Fqm0mTeSBLWl2ovNSzuC/x8zuJAzsxPRUnOCMCLoJxuVJWn2RZEz/c
U0IKY2SYw29fa2XdiHndlGp8odIHDoS300xo/YYed5aShW9a2QlvshcDAKdpZlSIieQ39MQUj0kA
sfq1daY7tQFdQT1M1m4l7uUyXxEGHVKSb2h2dEKzw3GJlG2hJ7bX5OYZ1/AjQwLBkpbLLb4++ATC
9oMBqcoQaruJEBoGttE+uZqzgqexl3Apta2yZZjWYX8JSkK/B73KqG9Wx1nD8hNbB+QFNR5CsenL
zqmOWrNWR2FHM4U5CyCag10M/203DXjZmxkm+pFNK6ZH8yarHSfI1Y4Iu3j21C4rDmbfvracn/Ns
DPtcJPtIqWpSXBP9jK+0P2LDfOhkE8Ra+9rPKES0Xsm9xiq56VVU74p2oI1cXnANEIHdaIaP4GIb
DSzApJkrd7SX6S4XNYQDWZBDYm9sJdYuepVD8SQWqLMQozFLuputu3y9aQFk/zO2ZtI9reQi9BjD
tembIroLzUGgNgRYOBdY9Jgtj/W7VLVhgx3DhUKD1Jc6dHvyGsyvsm3e7RyGJMyKifjhVW6yxP4+
L/yTURDCaC173NT3w8JKbdVPQyu+U4095PSebOxjYX1EOIIyGXhtuMClYW4gBLxIEameiO1TC7eB
SoE/sp2rJ0Y8GhYLiDOnpfVnddXYlO3XDDMDr9Poj0X2MZTZw4JWU8uwJqguTSQ241LcBMQZk0zC
vBqwSet7M5nf5KgxtowJYdaiGry2eli+2zP3U1nMXyCrWT4lw1MvaVvEsteXQoPjEC2BbpVBRl3m
WSV/Zu5qPxJzBk/UnoDAuO5Yx8ey3cRTVPmTcjOGtPiQ2XKjH7MJ9S3CgmXQ/NFuogDQpM3V576e
wfcJQA0b6PF3Y12h+ohq6Y1FNHpGVjz1dn9VyvssIo7ZnvCa6N1MhJkzYrDZqo9FXr0UtgKUPDeX
LkfgjA8MJqoZbcWgdIanmtIM4qj/nrf9i52WwL/leNv8TNaV8THCRfMsdGWXaIMV3iRNbCQjMxTY
peGgFLo/ivowkXpFi6f9RFCu3QCX1VPtwJ5kmDNQk92sMv7KmQ+b9gD6jWPbNMab3rWIZ5/Nb9Q6
c9gl3xgnbYzJIf/uuxQ3pMVCKZsAywdLmm+gJKh+3FGXKvZtf80uA1XsPpuYwVXsLt7sRqz2BaV5
4c7RJS3rDwLe9hYycEWdw2wiMgD8nM+Dt0JhTBZW+TgL4NgL71v0/lzW8SVK8OVRWcDum5YIn+Ru
UaGXFTFayJaf7bEM4q8tT1WtBWravk2Rgh7EkVf1RpifzeJjUoET1Pw9oj2lOJ+/NvSnniMtUAzm
9JtImuVuAisP3LT0sz6dzx1YuB9bNOW1sTKW15djKSPlS2TkSPklNVikpAdhYQs9jaQULA0Sb0wo
khwIuDV6DKZSVHcahlSZGFKvZwR7kuMze3mMmayD7s3L7f5bL9NnFKD5A84/FYBC/tLKadqukKCc
TL2qCbzheOzYJCXHpEhmPO8X3EttWCCsEsNL0tK+RiNKymkh4zd5Nzvw1KHLMcJJOlzC3Re7giOt
RwQAMTDmIoNBeDIstM+i3Dg4nKb99E3NdOJP4SMXsYu0lUzmSOfGkQ1SE46382jbxQ/pwCUgSPxr
VkQQsogttqejUx90YEVP7e3TrGdf58UADu4eseBVA/xNwzptlTtzTWtPDpTh5gL/Xh/GY1fjEq4z
AHClU8GI9DruUoiL5XRIEJebGkrrTmKhE2PwAr2uXijUJzpBGMSwR7KgFVxYhm2WPof+4FoQsktt
uoy2erCGZ7uup5AMbOHBf2bxjF2QBYdiCVv6viNugRUrC1sgFWeAdcHIOGhZfs2oeb/NGSOsJOMm
3emmiLwlluGKrQyCi8jL9eJWJuoBvJ2fuHbUu3KBhVjZl2IY4yNDd4SlFS1CVRjXTjkbw3BoBzWM
R3zsmxntemej4nLCChuihpmfZ9m0HqUdP0VD9JWEoFvFHP2MgWUmnX1+xESsI17mSVCpwh4uR/G1
NqEw0lDMvuy7QBkEFt15RqUOfBa5IsQICKbNfVRjsJlpLEKc3IelBnymjn21bGp/PrFLjFvFgXio
c4TmMHq+mhLc0jojfO49q83BymDJL2u1c1qyDKZlIqVEQxPcO19ytf9etN1L7jTQCaTcSqAjf3Z0
iY0DUv0CB/QUH2fcyugsRqqTecqP45g9WZF8oCb1o1npvVYVUdgzrwvHZkOAOqc0t5JQ10eqOIOB
KhYJsMGrinLEKT1CI1RfN+wRF4aKmac51IQOYusk0FQxvYNMBLN/usZNBTpG+GeuLzUDNDCZikWX
fLz8ZMjsUlcI0NFi+DPqdG+emzZg2At9l3FhNCOiqz0Ttzg/tsciLCDKLe6XJLHv7cjV0GOR1jKM
QwYwW1NkIn7E1zE6Eg38CAEiPqD6LH2ziJ9cmrFACMKn1qXbuCZDPq1PdB/n+31aGCNRsWhcopF8
PFXCqqyqIlBZ5s8awJ6CyjjA5IB73qnnu6aS23iOHlYCvj2jLVEqEB9dAFe7Wrp+UcJSwjQB89Mk
1ua0Iw9Ssd8svf/J0mD7LJKFPwJpIZzTvhbgyj7Uw3yTZUfNZq48a4jWdaAkXLNxD00UoABrMfPQ
KYbXYh1Pomij600kkpFOBhBasVWtKCfYrswcZ+loPaTfMAfVto2of1qjjtGUokabdo7vB5ZEWTBf
dW0MI/v+1rpY6j5xqF6ZiHqQ2RzkzinrZnnQlHVXiPRnbLALqykQXKRN/pSxOqW0YnPSW7u1wR9N
n7n5ES8XxNE1A10Hs5TobsL5feyYl9k1MBqp3Qar2rrgnTS9ZWq1GSamfQ7G1IdizY9yKcoNRm3t
YSa5ql5xVc1MogwIZ/DqxdradkyRssz0/vr7oOCNnqrFS2RFGvxJRi11gO3Cvq34JEv/HQbcCC7h
CmDf4TnhzhAaVZ6tL/pZN4pTEtS5eCuYTL8kZXvXypJIbE3FNgzgctNmM8nnxgh7RbW2+ZwyIrRZ
aHLkLjEiAWrjV2Eo1X7EnDzP8D9Dyz33HR5ksclGbWFEJi2SnU34VKRJGgyYZt6sUi6x6l5zMcut
sZ5seslNjKYID6qfNZMlqbtABobiSZSJj5XZHm07Y2/k//PaUsXIJOi67ovSFnRiJp6rPeMjZSz7
g1g6C9uM4pHszfs8L21KJqajTFlQyBFqqrm9Eq7HFUjeKR2GYjXCX2J1Qc2h5XRuTsZDXBMIFaX5
QZZfqKCq4zCRYW2qc2AxROXmzcJ1QhPZru+iHicvVinaV48hjheXZvk1x4FJyfULHX07uueC5lGz
4u9JAw8+UeZNZEE/IJFFBkOnpSFT7MhzEwcmVGNyRZYUKuYHLXcgNRB8oJBauW+trxmSV3iDsDz6
YRXXOS62lslBV9ModDsBaGY9JiWAkGVjm3nj8bl9JXcqSQ4e/l2+dJSnPoqKjeOimFoceP90qFXQ
FN1HU7RAae2Afw1TRRdEmpd/1XqnJl1CWbfYdigbciwpH0gKd5j37runJk+as060Q04EdVDg2+tx
NbGYvI9FdefM5uST7kmz1dHL5xZ3GxDmxhXcKXibwtYgMWArkvYML0w5Tc7XVrbxSUdohgNFTCp8
O1yLCR6Ha/3Ajds+2J18j93HpEY4B63UIfraUs9CLV/WjusSL+YJfkYyXhAh3ycdCAfyJfVrppcv
itB3RdPUW7dn4tvcmdRdZExOq0e1/COvgqS1vkgFSkpP5WHizqc361HNRXYa6NOT4Vt8MzvE5xUQ
I+ErGaU/ysXPyE7xYstqaMzHI/vPqaisPlBz1upUEoS5mD9JO0/2pEHGtwwzv3UbH1nNeKmE2M1t
XWziYbojICnzbKtcQ0SU2s7tomMzTB1hzDOjTBgAhrhW/aK8LzkQGZ4UhIeUIr6f3W3qsNwzIFYP
eZeOhwSj8I2Bao8ooaNuuwekT1496hAjTPnFqsCOV9QnytpfIMGFTVkbYTWkRuDENzuEpLL8sQIR
Rjq7hqqJij0nUOFeg6LjaVZleYY1IV6plbBTaDuIekw2ZuKee4xMPQOVDLmZGLpJGykwMWb7ynlt
GTEe+8XeozzN/EbHUQ7zq421Kj+LLL3TlmQ7cWGHSIx22cqcrZ5a7o21wMWY3bCf8Y1f0Qjsmdf7
67TOHEQHRhw5X313bPL5jeXKIX5ZR6bdsg/keR4WtTCCvHX0s5Q5Bh49H7UPB5HtJnK+6WspAwwV
uNeK2NozalrZF4n//5g6r+W2kXaLPhGqEBvALQnmIIrKvkFZDsihERt4+rNA119zbljyjGcsi0T3
F/Zee1JEKBam2jJJCIP2bUrF6+Tn3xMhtSvROxeLSV6AzAm1FDPi9bBMZbWsnRnur5TrdQdsZm96
tZ0aVnNZlDAXBzwWepu2RHKYp9p3ieZ+Xcf4111aOuJ/qAomr2UedVRZgiIid7H9hopghO7G3tjc
mTL9mczek8/YiRFNxLTWrDAHVPfK7i9tT6qupUvEJzmTU6F/K5XepkqDkk7Hh7CYdlC3oISkUxLg
T77MNnVo5DdXXdNPetof3dhmfQWe46w54RWl1B3y967KBGWXmD973ugq1okF/HSXXrbZ9FLrV/aS
NwbmJwkQbZCgsrSq+JMB2sxXmWMDAEm6MsfmTZuPbR+/c0xgcW3MTccKcTHuZJRJECwUpGEOREJf
m4tt+8dcsbZtyS+R5QRwo/5KNMCNeVFvWPi9zkMKilc2p35K/YPI3N8S5EIAyGRcFczKV0Ph6msE
IgvSrv8Q5kSnKrl/08SL1xjTkeSFC4TbGg5QgkcqVZJrYnhASCuRF2v23XHOxKxGC4WA4S+Jw1Vb
7PWs5kxCtrWn/12DioxXsbLazSiQ9uhT0WBU7eTKTqqbgyfWa/yfFGfEvYsaNhJM3rVL0bWKJPeA
Mev1trBd1nraVrN1ETTlNK962/yTiwRmb4O+sPG/CPNisL1MTlF+lxub7qlHlAcugS0lRQKqvZ57
ytVujTB2QiGDjGefupF7DAnB0WKMxLhRO7V28xFFPh9aP6JMdb0D9mzGJ+hgEmfKkQKFhyQaA/gj
Cf0F9VnhdzFaS2dvxXsvB8tdSO1XFbtqVZn1TqXOieFOSCfAjSZR1RPuVD0ZjD3DpPRBFDn1NmU4
cMJX+s6bD2k70uONOdj30REro1Q6xBXDXjtIH2g/ghB+N6JCHISGIpmI5WgYsAxfp0r6rM/Jvkht
II/jxemRA4j5T5EYF87jKZCIM3kGfmSt+9E5pHd5kXWIe3rLzkg3UUvofTwWVIDxi2dHdeDV5S+v
cG5JbdvB0LJ0khNCpMy6Si19Hrq53voj4CFUQBDHtDnbMeIpdO1viEnqxkTWkO6uYF2aaxTScHw2
xlCxnQLqG2KM1/GRFRm75oKbo4uhmGhp2OymsqVARA9lhgMPvGueoRmlQSeiLR3cq1F4P+c+/8MK
Jl11GsnHC50WFfeRPspeV6PlQlovf8tGvLoKzIhr8QFk6Yll9qdvI0VIep1Nfg64U7lRv0+FtfEM
xnJzgTGNqdHkyF2TF2h7rBCha6a6zZ/eMrdu2dq7DuAb65TexhOdZiuTKSK7H4YRPlEI68wvN+ny
uNpS8rYxUoNQukF+zh06wEMjWo/PffsmorHZuDGnt2S7rhHJnJoGaqulOLW978ZS53hpV30U1Buy
hPeVThrLnP9NpOVu27Hbzt2pjcNrXCOZRuLyu+yrHfvMLwozJErjGAx2SQJE2TJNk89k3HxHy6yA
6wgyGYqmIGwkmxf/aib0rch+2Ptkc7HxVUJ481x/ZIwZF/P51mkYj0dRv+ktf1owrWgUzKogk+Ij
bJJwg14bZivAL5kQa51bpMoklKUFC6TOBYgVRrIjitQ8Z2K8V7rbb+qumVZVL+GTsY6qJ02tLHiy
Gt6JVmPuqVkUPoN4lyzJWZF9ZvFfs1PRfhy50of4e2oJ1wa+iQ3UDX/xIDq7MPEZEOaNtiIwDSnW
lP2VtasFcSV2wFqfKmKYkN2etFwvtsrp71wZHHSEdaWtbQSitn6Bs0XVglseaZCgslSoPQ7asOye
CfHCMN0T9U3GkRPHn5NN3mLddFRlxoYt/XNnxn96yGYzHhaUKO7f0l05DR+EvusRGNsVWgWTdl5x
OQSsff2FbMxlU/6yy+fmvbD/IGZ6a0b9LEZmHKp0EBp70U9WeqMfo6NN+x9T51OqqhypvczIoWh8
gh/HjI1GSk6qb2HjtQSa2uzECAq2vsdD0zg//ZhSEzvSPoVAvPa05FIsA/GuTI3t2PUN75L6mw3E
ONth9unlkdhjBeYbdlTj0yh5q8qX356tf7UNqL3SUpQXtb9JFZK1SojvjOXRdhDzxyzRCSimXBrZ
DEhA4HYOpfGzBwwQIkU0Grc5ODWqK8ZANVMwmCl9szWWoE+N57MNWb/0k3rvB9ZoWEvazR2J82dp
wMwjaDzbSoV2z1WMXSfdPjKLJ3Ir1e6mgq3CA73A88OPxz681aYXo1M/8p5QIYNEtI3eN3/Y/r/z
U8uDDv3NWlBA8+9S4BJ6FWJrKIz1Wr1jzHvyUwNEBViS0md8V9bOobIMk6UgH0Cr0vPdLGhoWfES
XKuoJyKWXNStkBuainWAzsE2D/HBzNL3MuMTEfv1ECSe3a90KpNdy/dDcbgk3YhPKMfZWnH6VYP+
WjbV74ELPIgiD9IzbXrvj+/LUbuaLp6VLcsIh1uR3Q54hQ/TruON4XU3PV21XnU3CcQI+qL80qoe
yfDQ/54bmq7ZzKud5Ki5VLI6zbOrrUbNVkFt9VysswkeoFerob+mXvRXRM0308L72Oszzz3a4sYi
zgPMqbaXFzKql9FwmAWTIxQL3xQLPLKkrNO5Rir72zHIncfJDD3xmY1Wv8alfU88+KoiOnue2Ib0
5Eixae+yEmb/WL65rrqZrRPvvI7M8iY5jXA2IZLFPCqE8+buvMm0j6IsX7zKcJk6z/Q9E09/KE/p
PKGRsTa2y99AFhyrUp5L6IGILXOCHdpu30QwRBqK4toy92YtR2Rl9JStL/2Vj50aKcFNn5DWsH4+
6vzsZ7BJulDR1ocyCb2Gma8l5VvbWN+owDhaY0iRU1Oyfy3YGgl2EaHPuZakRcAqiNGpZqqVgmgL
LFmeB9Ry3ZD0B410cj72rGAa41nhxlz70Kx3On2IkSb9LqL8X/eRgECjmFuE9BCVcG8wXP/atpkG
tq/TVfjyjQE8M9OZx3oQ37KT9BOqQZYnSajRI6qMNA2aLL1jybonfIqo3xumiPNraFobnLsRFyzT
E1xKl5Ed8moIqS9gKPpPMos+5RyL7ajma1Kn71W2YT8KfUG0u5mt24lknaNuMHIT+BSoVbhcBaDL
okuDSSM3OCXqcjFQwUPoofIAWW1OVYk8tteGpxpZ/xbROMefdgQlybpen15N3hcSKxDzKmmsKzKf
roseunJRvjbSf5o9jSKGexBQnj3FCPq5tlvb6kGmsA4yaSgBbHwb1ix2o5eVazUhix+oQrnacx3d
9RTpoCe8HzLCPptqJWPvrHJIHEcOkBr9wWPOdBQO/KAoYGDN7l76RTCm8bewkLfUS2PVmN2tM2i6
PNaTq3A2y6Bo2Vp19dm11JfpqnHf43Mbom7C8As+ICyuIvejDdlx1M1bij13Mi61PfRbD0jhilNm
k045vHx0x5hUGrzYKPvR+MLSjWxM9m29rVIS7b0+yP1pY87FdJzLd9sqx+2Q8oPGanATjYAx4A4Y
jsvfLe4e7EvFm+PNL+0oEQB6/MGzTroSTRyCRvcwTOOeDvq1s82XeQbPP2cUOlXXfXSTv1NJQ9Y3
fg6uhA3pZu+xM3wMUrK2I7VJRVp9kASSbIYhCtzYfXfN4m9sz1/MyON1gh0anPuTR94NJ0WxxUIU
rj0+kCtN8SZIlO+OYaxDira1PlLIyuYYNv2H4zrDBVWEv5475h6eO6wNG0ZCMVsb6G4w7WfCv+I2
uQ9oh/n304ZoSOpUPKIeJQRxCtAaOelXNdUBJZn6oJLCMMZFVkfcpoOOeDvFOLcr1YRM0vjL4o1j
KskQatkfitRVDfotIqnxbiQMOxkXlefCwnXvX7WGHZfocd/p33Fewnu0YTqNTBkHma0aIg8x/hM9
F1ZY9Ztc+xC4m7a2W30TyIaKCpt17MkD3HL77DNM2TuK1f+8sFC4jBkh+cXalT5FPhSUEJl91/SI
BAuxFr6g0lgCdgk4MVz4CENLq9o7PGBDZSfMSYXBJAtrIHknFeXqXO9LhASRNrJ9QmOyRgbzy+q8
a9rzkRb2MmU8MVqMV0gsEaIhPQ1cSaFcAXva5cutjasQuEjvMoPwRqr3EQmElTFzn1t/ER/f2N4A
l2R2t/Z8f+uDO10NRsHstf+l8LBuS63+toqBS/6vcG0QrLDJ100Y25hnE22TunHPXJ/SaSmfC41e
SVNsMvo0OXq1zx4sn5j72r+wsWiXggzoif59j17/jcUNiyV303UZ4sT8Fo/tNe4cqkB9DQL+ijkl
f87m5HkqU/to1enLoF2Vr+5uP1V0QMmJkDhCKstwR8/gHuoq+RwRtxxU1myKJoOxS3aybGJ9i97C
Pemk/e4mu9Wg8HAsaBBxzbjcUW7u6rLbYDA8T+yUc8DzWe1ciflDoprFb4PIoKiHzGScd+At8S7P
Oa/9B9R2jHDOqacEaSeHUf09oNDsIh5HMQNxRVgJymyfRMYQ2NgUV3YhedCT4l7EABxcEmy82P2R
5tbezkigJW21XRHbdFEjAR+9Ut9uDZkBMGGUR8eRYfry2b/bSZQ8Mwni+fMOpTonoifdL222oc/A
pk/f1Qws0xtXqWl766j3zpZCXJV71WEYkNmwtCRNaOjPXtHu4F2kO8grGkJTl5i3hC+MPHqJ0JNP
Ygr0MA48Rv0M3+PiOFVvydxrrPpE4JWxPE+IAI2eFBqteRi2n2oSB3c2YQN2p5PRTRclyCxnzpdt
kpaE+WpmHKvq4hDb5Z7fQxOZAqGDs8ycZlEXSwWqNje47FPPu0iq9UUWYx/rZS1QD/1zFqOYZZm6
bEvlKuEMWA0aRgmrXcOv5MEIqZKVMqxV34c/SvQ/a1sTX5hefETjyv/rOoX13rFeswgjl+Pk7PIe
+UAyTxeYDDeASEx3mkRf8Rg+qd6BcgQdB2SovvXd6KXIMwKbauqbyvqZJR7jBkPXtoYNQmnqk0OB
V3STyo2puirYNdgMNmMpyXazernS6DEyfVtE6VHrkls+wy2s3HTZV/KGeYIfNHYw41rVP/XR+Z1b
mJaBYW+10M5PfE9oKx2z3Asm+DT5GFI8BgFK37dmPZxQnoBwLH9J3OoH1VibyDYeE8xfOCfuHRXe
tuVqhYvjrRyt/1m7wTwsu/XGbZE1KxBkvoZ2WFEgG8xIVlPxyh4Nn/6yy5RT890UFWJQH22JJalO
rCLfAAiqSXP99kyargRv1EqiSmCbMH05dVMi6mokA7zsGPY1QhNH3ztc2lWHs6NiCL5pid9epzN7
xrSiPHPyJDwVVJpY8pEAwxipjI4OzGcCi5jQ2pWjsQU4EK38tkY6CM0GPum8nVtuhrqT2JVa0iTE
JLJ15fKHWZRUJnpTU69+8qeRLEJdMmc0s2qv+y0OnWmkW+RPW4GAveBtyWs0jWZm/tYiWa3bkKR7
deezNu9061Yx7WO+1CcBGgqSKfv4rW/E3ziTNwQYukoRyWtDc51j6AGcCtqIwNRXJznSQyQNRiR7
E7esNUScgZgau4veml/1wIdH57cRm3I2wv48Abx5yjWdaDdBKZZ1zadRgVRv/OTCSNlFN9VP3Oko
G9WrQa23Rs4frzRP3k3WDTtCAVBeZPYr7rw/qWXHBxvfFL2wuZtMhusMU3EfjqNHyJV18hn/EzkU
fmlIx5ATeWZ6zRiDrL3JkBs9I7g+MljZqiy+QYVy7L1WYm1pFtfobHti5QumKlnbxE+l4KrJIn/n
DBXvK6lTz+OAV6Qb9O+BRpPhUXxEbVKv7T5EwGvLZ6CEHtVT9lzZ3YUYDQkeDqgtF8z02ttSY7vP
fIRV7ZErVu61UMNTgk5oMrpTnsfV0S81NkiROZc49DqfkCJVOFBG0j9F5iYHx5/BDs1+trcc5AUE
DtzpehpkAWO5xjWf/JAEra5AMakngTn9mnXWD5u1eJmf+SznBy9rfqELjA6To84OcYY3dhjftVBY
apZfDc5AKI1Jpn1W65c28aPtwGQ7ZLGy7zC0SzUimnTAXYNHb4MYwe2GCQgKxSydNsOslceuqloi
hp0o3yOJ97dsMaa1kUmAV8vL46vB0KNjA+/yv3/ekNm4w4if79MLXVb7IgUWnxkF/7pH+GIgwrnb
CiVRpqtdO9ho+Ttidpknt6AA/PCQdw2R6D7VAyp0LKogIYLCMPsbgkIP6yu/D+cRG5cs/dn6jrmh
5DeICooRsBXgmBkyhXu9o+ZWnjpASAh4notvVP+cdQjgMq0Ur1Mxo5cHFQcd2HVezdL/0STJUv+Y
87uVszDQDXIZ7LKe30tOtzEpujtZNeLN9HYPKR/rzeTZAsvx+E8qcKkAR30S102QMDANdmbtlEeX
BN71A7X8/37JtXfVpPve9ObwXDQHKzLKu7O8IOioDoh9vnWEEtbU29dQ96qTNYFIjRQyNQjmvSai
K6hm9zpYFlAMFW5LVJinsPTtQ2bqr0U2W2IVF95xjIn+Dmc3v/idvU6k4ZyMOXROPPH8YBXnLtEV
7um/FzVk3mlIiWk03GQG0cVJYXl2dwCOa9/LrBdXwxV74G/muiyacZ+IMn+rcbdnobLuClL9G0CV
q52N1pPvgQAU5vAuJ954oQP/azpN3R1ILM9l+JFNs7q3k5Ov7UK128lM3YtmVlh6MXO0g3evnYJc
Q8bPvw2eXs/Oi6MNXuaQzZmzcqWXb2fhdhsBlG7vLFImF93IpqM62ad5Jr/qlIvQA4KKwYw0G9/Z
gXdEjxwnxleCWXxVlQD4S2ymq8k3fPR1LburpH3OLe/Xg6GBQG+x+b7B6MeoCqTAxUjM6B8UZxRk
plPuJXy0fd/Z+pKzqJ87PkT/vnr80mAFsEqSeg8Us9+D5fKRQqFE9ouB4I84ung+2y4H6UPQ262D
fE8nIV1EOmIaMb6bsiE3h0v6IOxuE/d1fyosR17+e3FDPtSlXP6+5cHwLAONyP9eokWeOvr6pUE3
fCgfFnmUsTDWR2gGAqLqGiPVRCtAeHg+dt0ZzdIGhjuxi0m//HXrk4hYOa70CiOR46MYRxqVx2dR
tHss6dHetgi80drY8DaPL4eEyGb8tOvWBxhhjBVJtBHRFxcHHEtbt88T6ci4C6fiOC6cFk2E31CE
yAizPePkjbNxSrVPs4acsPGHMXzjYtdWPMvdMw0bOpZ0gQUhqarPznSawrIMdI3hrA55bV05Zfbk
WszOYAQaBrfNY5Mgk+5Y4Fbe6nl9Rljf/zEt5+IWtniu9JnsaaLbGenod4/zDXk6OFo1azvTubr4
h975y/VYMtR4dpjlFqn9YWS9jmc1xy6xcDrp5gkjLv2faoyTk4NtnOXCxKowNLdDCYp9wEJA2RDT
xgDiXlwsB1A/yO2UYZPGU3qkO1KJF9j61i7UUupkfg6Pl0hHgtNLtW1tnfJjMQsPprigqDcP9uIB
j0JmtEmCPc8wZuKS8Ktss+7r32GR4x6YVcYFn8Jlb8luo5VuzhJFQaDP9bB+vPP6DIx+SBPBW2gh
8MdKJE/srpp2bzbGe4YzieWXVdxYNMK555GkIhIyyMhqfGY/e0m1NN54KlYnHd/Nelwmri3rWaQm
/gmtb3gyTFyvc1qqIDV1LMJZf0dADk1cgs9DMXdQKuICJynpUsWasfY1NzlpqCrG3iV8uNnV4ioa
o3n+9zKCB0xc8qrBFiABkLeRGQjpPLPOPDvxd+08f4laWPvOCcudSenHpMy9Fa2LpFfvl2iyuSbF
Mq04ydQhJQb1nTcqPkYEiGzxBBT7XBrH0bL098AuOucUJXJeeRURm6pqJHJF+yurRwaEwhrZO4nX
RkTDW+02aUBY3zHsbOvDSBq8glypdukMO5AC1YvhsDZis5B0Wv/uZox7x6FA85IXn5ayRNC2NTDK
Ln1PrBkExGS+NCTZXnM+RBG8l+85t28p49pDZLDd8bIx+7CpsTba1JZbZHJrUqjykzV7OY2oh60X
wg5Kc37pSU/u57Hb28paV8BWDmQUd5j1l1O7wiPTlwMmqskMMoDtt0pCrZzGtmF4K5tdjxL8miPy
vGIi4XshyQGEFbnmKdtCQYsQsDIvzk1co0tyW5PsTOBSxHVEN8Z6OEoZdO1mZ3JeG8C4aw8MOuCZ
IjtLrfAJTHQplQp1sgFwQSWsWWqlC9HZe8e8OMK8dYgyGJGJFplGUofBdBXyuV5pFwrR4dXSwKHK
+hnwn7lhYERtIkhaLsQ0ZnvVtwa4aD72BoEuLNe6n84CK7fT32NP8eswmCb6SEL3wStnIoTknIix
yRUpjW6VXuQCeMCHapJctBw+GfiFfsEVMTh8ZejKKDEcW9Q4cfVkk87OGEZfoQCbfggkH6bl55tm
aSVUDydqprQ78tHMQ35Lb7CPGQ9xkem3Uut+GzmyrDqyjHOTVDoVY+O8mDK7xDivEWaBbbCxrrrS
we3hq+wINqC8zWmcbzQUNij9MRo4RvfXrS20WPwtL5NeFpceYsS+Kaz7AAkWMVeJX6gawlM8WodE
5A8bMoO8AZiJ8HToMJVDGU/eyLkUyWZMsP5XaExWWMjM4PHGht5wt/QRH7ws5lMoJmuHebKgSoM4
zIEdYiDyaYHjXjvHFjR9DgfGoHo7nZVNBUb6H5KJtv7VmlzyEU3A44TqOQu3VMB/TUKwgjj1wJXM
Ll6DzgsPRlwCTC2LmaJ4xAAxtRix4+QrgnDxUkUMsCn+3INLf0Imj2XAfOBFKwhoRw3oO+l9QJT0
5LWgnW2OPs23cpziBvRnOIxHlTMhr6GqqRhwhcFI8HH4TzFpZk7Lc+DlSC0eeQmPF2VO9N9+UTKE
IesvILeLPX2jObvYHj/RcGAOAxJ6HH0HOtLCQs880zjGrBLJ6lTzeVxeVOe1x45RpxNCZ6CPdqdj
uoz0yCu+CmZ3QqMmitgMPXHRtyuli+ZYp8VnDqPsgrsE8OpCxG1JMOEhjQtmdXLgkkVB4eD22+Vt
O1+naimjx+gG7MffVZFh/+t9Wh7StxL4xWJqfAdu4FwGQ7TP5bxvBNXf48hRcXt0+k5uSiN/Cqew
OzjWyGAwbtRVHwkx8ziKdl3neTsN3au+WqbHjMNYxYRFBuncmPZ9VJ8leoA7EnBtXfO7dpGFDp00
Z7JUpYCRTvHRDml39pUY6cXyl4KDJ8DQNL5T0MAnb+aY6RQh7skwnTG7aDuA3cDlI4Ctg8cBMWdL
T+8kNJsiDoQwk51JwkgXDnu7GeJ7GVI/tLiLq5TgX5k055Yosa210C/+fecqGX+o5QREvnubHZMa
c6LBAR0RA9pZqjsNebBMMbmVS4qKvjwyBkaO/SNUxcqHeDdpiSRuwg9PfCHRrGdBI8sU7AWqZsNp
eyq+CnZZG6Ld7BgKJrqJTCOad6JG9I3zOTuz9kwPZKl8VDaDShV71jEtRHrm/0j7K2v7qrt5GLh5
pzADFe8eTrk9bsGc1h8MjjehnH/EgKQQvHyRn4fxa5x798mpmF+QDxZEGPWeHs8cYTNGkLqdewlH
uzzGuvnWpOZx1JT+MSKo2na9/YKJtnmymVSbQoD5oipd8a2pm8iLPJBQlFHx4hUpUCAT4vyjmCcY
Tn4+7z1d8qTywDIQTNX58VUbn5X4XrxAsyD3BNeXuBmUpTeRoeqT5UnloYHM53//GHkcYCawa7mC
UpopZ5NmTUGc0ZCtRsupgknXdnoirKvoWIzRKVh7IMrWzWjldqI5uzBF27Uyrc/pwszDghCe3Kbf
225DyQPbIngkTPlWlF00NIIcZ8FsTeJVrwbvhOlHkGuW09sPbsBdtyn8UjyDtjd3fYdZoBF1zb4S
VPLk9PJkknNx81JiuT1qecjC0XB7vEjDukR68YccsGe7cNl5U1z6hrrl4RyeBjLy1p6D0saf6lMi
ulOVOuWpSXv/2RHj9nEZjLOUwb/Pal/Zn7DNnkyNj4MBs/xVOi5vRoTnGC0wgUnEg5AP7DiBAgCF
rnmCTtT0a68enZPZ55B1FE/1jPeJgDWDlbnfUvxBz0MuaZb3lAz3L6af7CwcEe1EOafrsMBMJZt0
cVI10fXxIiwjunaRPYFibg4sXfWgqhvoLukI9zOxFGINM9WeefKoJbLw7htI9IwerW/lzpKFIZ7p
VBpzoEW+ttGGJLtb9msOMA6Ft+A+hBbUsSUlKNVjmFLLjBI6I7KmN1j5pAZ3dcPQaUqJT93Gkya2
Lof2Kl4+03hgATeAwNgIyo4makDtJyo/g9zOz6LPvzgUFFdOkp1qt5Jbv54xd6PDeJ2oGnqnZ0Wq
vHZbj72/x3bzLFojPPUmHaCN9PrY4j1dJcufZC0iPOnKHyWguZNj9TGJGSTiSbMgwWUYANkgntoh
GUKZq7v42Bk1bV0QQEhfrfw2Cvs6RLmzcWJ/2jYkHN98Q1wfIKhsUP02GfTplPSItqrEdnddxk5A
5C2MtaZ8l70co4Pj1B66iqFaF11enRCJRcHgz+Nao3da1X03bGsmp2VlFteiICsC21O9W9AwSIfM
C4FFz4x42hdrZpaRpPkfSt/xK8ObNGp5DhDP52aFpqQZE70XVOijMfp/08lqzl0sXRwX7K3Y786H
MkRpVjRGHBBkLm92q7s7HX/msRExsAtyvJi8a2sthWleho4XaKkJsKvxvNXjW+8ZaDOmzOPg8UsM
NpxoZcyct0NagQApC5ySxrAX2Jr4ni54jhm3m35QjY59ygy3wj9tIYUVGtrp0IKb6obWlWMX9IME
tjgU2GxTpbW3oYMoZkU4PerOf7dsyoqObo9wEw91wqKoX1tmI86Ua+LsWGFyUPESLFHts9BPbnNp
RK/WSCDS3JKrYeRIBitjbk563MltHDvs4z0R9LqZfKIiBUyBQPNK4OLPVLTapnCc8ja68e5xoGpg
JzNDjAwgnuso0k9k+mUg2MVlHsnq+/e3TDCdONwpgWYgDJl7q3190JVkfhh9ZV8hJdlntGBwJlw7
utgmMUS+z7YYVWonp5stMusp875CR6N6aca1a2pinxN5aRgFE6uOnyQGQpYudC+MVCzrOLWnukgF
6Ei9x2RBgOTAFnQJEKNrWTEx0a5G3734dZhxYDqfrZjmA6jvY8X/cWBRfqCvDYN/jZZZNuuZQQHu
Fz/aNV6+aDb9Ytwb7C1PyvS41DinGSaDa7TmH9MMVuOBgepNn+xlPToVoRMDSKdUj1pxMKP8jyR3
IiICKcY32rUbJydikxhi/8kMk/TiJzD1lx6gMQfADPa8b4mHCRHGV8FI63J8cNuE5X7JuWFTiBt7
00qvO0McfY8xQF7T5UW0YknZLY9EVe+saNxZbu488QCMIIaWQSY+vuIoW8HIUYrfrVmBW8jIkJ6+
e+wc27zkd2rkvJ4M0W/cgTsGdvxq6gztXRKPyeh5jtiDGu9hV0Q3IEnJB3k1OC4kORtbE9EBPC7Q
WQ8rcjmV8aXnXCO71IXu0RloK9etkXhP//2ykPZwtEEz/SOfZfrg72rWuDh58nAXizVBX/WbYaK9
JeFy2vRAWnhD7XZt6523M30u35ZsQ5qcJXBsiRRr2hTXa1K/6dF81OIUVVhOTmmbXDH4J7fHSzZR
EEBet054krU3xEGrQr9pnRt/A2xlBRu1f8wMb+KgZc7eqBRjNnsXjxHzIxhXUASw/QXhEiEhNJIy
K20IeV9qBu4zESPH8I8cq+HYSFI72VDzrHqfbovxtM7D4sX36rPQY/rwppy3YebbKL9ls3f0oXnO
y0C5xtKnTPpXpVu8X35y9wqW/G47vGYZMWyzBsxOIgkgyrk99h5hCbV0pgttFxHaNni4UJCfhCgc
M44L1dDSms8m6odDiL7qKaE5JurRh56m7PmUJeFfJlVoxn0f0hqHJocx+jNjiD20Q3151dTRGXUJ
lgXQsqbl7IaohrWVZptnW4PpURjiZ+nK+e4k1hXMqv1koOw3oOL++1WOQdYy8mqrQyf4nMs7I1T3
q3R0hqkqH7eWat2vntkQ7EnnjXkaNlX7AwzesCE2x3opUqiGGuvzExQDMLDsPPsk/7K0SR4aTDxB
yflODO70ouGDCh5fJSmLwsdXIyM//Lnjxu6QKadOYj4/XuykQTHoomJa/lGviABc9rKN8FhSyu5E
sVjcu2LWbwk3dp+2AE25wamWmwngwKCjE1teZh/AALPobk1N8TyKQt/aGft/OHYVEh0s+R6agTMS
I0JebRANYiQ3vYhnAycNHUE3Wux/tfFSeepszAg6bZNySPUHmtP0ZC/VhBxpe/wmexUQj75gkHzg
MyZNQIKoSIy8u2QT1ffIfn6fg53eOhIFuwUlBSuE+0disbkNlNJ19JvRY/L8eGFta+/j5RtyS8u/
6X+Vi+Uz0aLh2bHwJMZM7J9RLdNdLlVZpuCrVMQPpFFa/MrQwjJjb7MniZkgoK/9NVaifh20foNa
Dvh0HvrQw4TY4m28OSjP3HzoETVXwaz7f1RblGfLjeqPwO4pphCsev/H3ZksR46k3fVVZP9a+AXA
HdNCm5gnBoMzmRtYMjOJGe6Yh6fXAUum6m6ZWqatNmGVTLLIBAPwb7j33Ee35SLqEaSDWm4SlVUP
tFfRZ99Tj9VwoNAnNHvP0cVLlbK5R3FgIaNOEBWCqzDndjuSRrOKGs+3mDNKCDCzw/s0Al9AaL1c
50tGcI9ycAt51bmMGv155lXvGe62tYj/1KiZzzUVgtPUDyWpUViIqIN71VyhIdMAGF0gEW9pl4OS
hsv0f2JbRrbroTpl9hZu+3GJvRyDFDW9h9B44Cnd6+JMzXFmJbSDERsc42VaZs2xOnwfHMSUYOCk
8t7mhjr1+TC9S7Ns100RsO6guMgMSM3NbE6c/ej0ZhkgPMdYfsKCZfP9/5gVoJBhDOpnB7UkZJPi
bFuFAYt761YRiWwmeoBpUtazhzlpm7aNtfv+Y2+XMNRq6wkMFzxEn226E4/+Z6X7+0T06nVodL0n
RhQZdt2mz7E//RSN5VybzClW+M/ktZhwN5Voag5qRrK36dSYb7PJvGMXjDNkmYtWqmkeFpAMfSMf
M5yoeRhtNz/BJgJMlnh8StQaBwK+V0VhdBc7GCfAgsxCi7x1fprp9El9Wj22qJqXgDsed/oAwLNA
Sqyb+8bjAWPMid4XNrNxBlE4lpNUvMiGhgwYMi7EicnzMPuvqSHuutktfjVQsyJJDGEnzUfqdusR
MQUyfxPltQzYKHgwBh5qtcggqyD7aalu31cUjaZg++ATnnXppYfpaLmshTeeex/IkEBChxy2I4ZC
VJ/YQnAGqujIo8c/xax5N9Hs9U8mc5saE+8bS1wELBYWebK87DMjlmI748a9jfqPzwpsDSdkeKMI
gE3teZXc+yO/4ESpbtfZKrkDcJTc+aFiU/r3n0WXPtUMLQ7fH/r749//peKWnYoBVikowmEHzIa8
mtCcr3+/eA2gbc8Nf6dG1B6+Px67/ciSwPpj2m1mHCaG0OcR9fJ5chv7GHbSeoRB2r90P2sbhSAO
ApyadTvduNJs63yTrGjJgj4sQSYFZGi/9+CRNlEsCU5fePl12xwwfR3MkdICIorzGIbhHYfD9N6z
CKXOsICPqeCJhMiH2Ra/lcBXEZmdfLFTDvhkaA6uBfrru19Fki+P3ejtFHtbbjdUc03AyPB7KFGZ
cD8mPDGPlTDahyzcW6/wqbtferL6tZ0yTbBclZ+RUvB2cOFC9szqvl8G/J3kAqJA0cMLY4FjoLrg
zltejN7U5mZs7C/elxLsvq3MzV9/g0N63wwmRvD/9dngvmZwATNlSN/o2+jNvxl42MfvP32/VGFk
HTgONSeNsjR2KLRctTueXatWGylwXfY4f5EP1OLE2PzhO8vk+0PfL7mKLW5+cDv/8hde2L5YbnVf
a9DbfhvHd8YsIogr+Zs/V92pN3u55erOFFr215BO1QfuJab/c+QeK6coPqZNvuwvlXSto1frG8Uq
k2HPlo+N6Om+Z0u+opjhHWaY+iXxyse59neq09OPwQ2aLVZtFtvw+o6w6Qj8U/HTPCjO6HASu+/q
Oi3PqKTXKonEqc0JYCfv3FjlUx1aOEV5pDOr+i39mA7MLttDNCGTgCP3BcdqMd7VCrqNqN9M0zwa
EfCsxlJPEFmaNRHaBSzNmqU3oCZW6DOWsVVay1uWRuvKFF+j+8bon9bU9tJ93uICpL5EmixTkqLS
Pj0RuLv8w+qTt7iPWWkF6Ajz5ZmKRpUk2LCOP2gryJ0bHcbBklwZLOAoQcJNAQ8NI+hc74z0U7AJ
PojEB3THZhzRyib2IKm6Ke7zgHLTRzPHchtDhwamCJpFnU3R3MKhRdLUxHqtJrTVLTeIGsKFGIgk
2DHEaqqCccUSWaxRS2ZwFhZ7GlM6ZO/tgxtWLMOXLyxBfjKiyLaB4f8ql+mn7BDls+Jfd1YNt4PG
cFs11GxxTI88RL9JAqWuwN2AP5gtDZDiui+rK44rmMaM98LgfhJGChDT94+mmx0TCbKEBag+5Y7Y
+zBV1n5dgSgZL8ww+/sC85pKiVGq9NxiTPVsdIRFvJ0dWusOOVpgNQAxMby4KQUUJ9nPKGRsQ/xO
ixRisX7K6SNE/rYieFDfTRqpciTb/tBiR84HbKEMIE9jI4uHueVxkbDP1ZJR2GKBD2R67MPi0nTl
pYqaYd1Sp69mIaBgJJyRzN82E3k8IYkj1NQAdlV06wwRXEwCRrTfAVTp6fITjVObaoaJpUk2U4eN
lwhgHljqmFomqVsEn0i/IZvLMcH6JGPFAx9TlwONft0W1Q/TBCCR9xWgF1uH21BqPoPRpmFdEy/T
6zhCw+qikh5dIX8YZr8OgyZdN3MKPNhqjgVKjoNKcGj24hazu33xYxffxdQxa0O6LjxEi04b3tAK
M/xeiKJzaCzSK040mqCdmQ3Bserte2Yw+Z5l5MoAyX8MVZIc+8rY1PQ0G5+cAYxe4NfmHAjIFPof
cU3AvRTtdpild0j0Jo7/hPjGH0MIlwMpTMe5gxUgff7JLfbAU9niUYhSa5Uvsm+8Mk6LfQoI7aYv
vewyQGSso5ZxKaajaurAvUTeCLiV9fO0qtVYo57IHqEbsLkq+t9g7H4A4ZhAKIp2p6vxftSY5DCI
5gvH0kKZtZm88cOXMWTEzPMXlfPJd7IXBHtyC/GMZ1FP4To4f2iitrbt/HbRRGwCd6akGXdyzqyd
6Jt2WZJmG5cmeGV3WmIlK3amIAEtrBBN5gDj2PSBWwRByKpvpogTxUtmsDouRfSBQ5VRo/pDHovc
eYPd3Qt0pJ6Eljjr9g+Oc+dV86BUgdjPc/iWFphF64lFpYMR8zQm9ofhYaNTrnOLEqvANIcB24jl
n8TzuNKx8SNgULorx+5AeO+DhipMWZzvshqfxcnyguw+oEPSc3CxaPt/iLjdp23qbS2evaCieL/J
6k/j93/CjC0kmSHduo/IxNBTtQct8DP2ys/RyRcQyAJGgrq+jlFz3anlVvBNYW0deLKIXghRBgb8
NnMs94RMbDvvWTM/uBcpBP7IBrUAxX5nx0peEqIbe6sm8S0jsYYDgEeVrSHbCHhfFTptgqItxmd5
vmoUmRGDJMmgXzeu/iQa5poIV98gqzMzTgEcMdUAFFlnv5sF7OOyR2SKa1Ubq/aQYDvH1jS6Uze4
91MpL9pCBs+O6ObbcMplMCfH1naTRd69+JUpOYCCojTo7zqyqVYZ+dQrsy8eSdDB8x7qH32FDmOq
MIGGc19tYpvQ1LqUJ+iHiJ7Tcwl6fFHzXEevvAVdm2y1G52zyvoyGP1sy0EfsiEnH3DyidLj1mOo
M88bDPwDk52askMNCL8JQ2ShU3wZwB9BfwXnqvUTNOnmG++ktyqBW4h2bue7cFBkQ1iy9AdCbFl0
NI1Vb5SNik8qFGmGA0+kK37DXINVSJJ9FWGmtmxwu6+NBiibF91TRjr9qQ3vqxqnNT4RvUZVigrJ
YYMRZCAHx8EjWA8izRQNaOB47uzEzWg4O5gxRY91gFbSZiFPvWcfRWPkR0yGuPjj+mLmZXAl8CnZ
hj5hDfKxi0iAgKx+N9vca1Y9pXfGaHyNeXuvcZ/ttUl8xDRYX8RPvzF5QRcVZl+661/Ken6vZ/sq
YrzsWHS0RP5MRbiQTgXcm4AmO4NkXFcfYwuapjOH92pyvZPV4E0b+DjGWri2ORXjbHHvxGo6PQSz
YhHfmgRJetwfXntgw771hsQ6c2s9AfShy8gbmqwJQwGEOMTz+3QyhlOKJMxPS/cIfvriesPVRf1/
QqcAFzxMTkUwklAR4TRplyTKLkm6XVHyXspwo44TfUZYFddscHcYGX7PkXlre+IlI2Xf+U12quro
4Cal9eYv8hBkOjly6eRHQDj205AYm5S/exrCqGRoxWMdzZzNCHeljCTdkTVrXu3pZbImxKXxxfFM
xImKZ7AtsCjZEr0I/HTDfMSHh3cdN/RhTMrPAI5PanTe1mmLtWnaTJtt1e59m8qjMgZzHU4R+rLW
2Xa4m++kpn8vwUG5tY1cBMlIr4o/jAj7a9+ibZVkKDDAWgeLHR+R5QY+68PsEn8xe+lDjwksHImF
/Sw1IRKFSwxjYe51Hv0ITf27dEbUTGARGL3DhbDSa2nK7MBCYZWRE210DHiNKN/a+C/2bFoeesN+
hVKX+urTTvWPZOx/6dFBWYMlZ8ewdkDMPN0NNYhYL9dfOPK+UpJJcUPhRGAncPBHKsK+DVjvB4k+
WWOtT9RMrJDvyB1d8FcQfkRNvgBCRGfns6t41qP9ZkEXxspd1humy3kIeLvMVIjleX5EXIuDOisP
WQKYNO79hzRHFB2oACQTMIqt7Q+IwBwUZI7s1q0ej0XPdNazyIcJKQQfa8nuwDLhWY6bLMVWzurq
IbHAIXSMT9eOE53bupHHwej3Ljnebu3Pl7rIUFfVgXvvaKa3832MSPZ3PxgPGMC3A3E0Ly1PrnoB
UNruM2/r5lohs59JoHfc3t8NX21ktVtbAnVoUZEolMJtH+ijtjGryDG+pI3ipYr2HvbYGb/WXUBx
tWqznnwL7e5qpwDQaJg//Yh4Tl2EZJKW69Y3okMAQ/JkldkONRWlzzS/kvlLWyyzH1h+jCdpNe0x
QuyyGkP3rWVtt8lC65EBgosYzckPKE2cw9T44BSIxPG4Sw4saqEba8gkoRiH+wJXa1G04kS7/F/j
gcWQzBaESlvuwFoOxwovahqR6jOZTMFgzCWY2g0GIg7hqJqYmCLSV6x+4tlV+tx70LBGsUHdYwvk
vKN1P5ZxeigT70gvvVN5wHKFVeYhykhRUPOjm4U08pKZ47T79/lZlkv+mMqnSJVLRCPzIV/YLiSl
wPJsB/Ld8vf/kJ6F8MoDv4dBu55JmvE7wDlxJr2tT6IO2y90JR4nIqLBqNw2XGrUzSgEys5/sifn
M2rWvr3kVC/KkywZr//+p7P/t2wvXzgm38AS2CFdVrD//NOBiqH3mVp+uohzI0tHaP1RHj50zg5z
IZey8ZKdU5jbIpPToyValA3Jm2PFdxw7xq7RUPWYvl2wDligWXiSlDaT5cI4EP9hvs34ePAi6/9L
KJm0lljTf7qqgW+6vu15rjBNjzHaP//cdeOC/sk70HvfCxM4tNkVvzf6s2ByL+i0ikceTj+xkpaH
mQrrL00MvBz4YIYkOQj3HItrZ2AOV087Y6rd0+AHzake+y1qpOxZ2tlzFJCOHKEbZmnV7XiKd+gd
C/MRi6P52GHsMhoYdDNmbVIsICOYlQ+kkTGk6fSXrkwHvMSNDfvBiTdOCxIUsxIwSEmcgVLgBUI/
uSD4Ls6RmsdNhYuCQklsu7BSt7azmicugATcRQKEoQF9NalmF24xoczNMjkncA/X6OccrJNDwiN7
hEnTpglPRWhthwYsFww5vE+V9n1+uw5UNmKiwVsV7bkvIRNlibUseOFuqqDbgmDj2WBnwSnCEAhx
FqQt/w8bn5Nt7FMlmrvZVfFexlO0jnPZ7tDTVydHGzD4l5fvP4JRf03RMe7+/lAel/GO2dkrrAb2
Ym3GGI1Dgjyq5au+v/77S73YJceA3BgZzvG9u7xUJRZg2+4uc62xYChaUwtM98afStabrJl4Bti/
qqHxbwj+V9UyTKyjwX9iOkS4hwXs3Kb7yfp2ApLOS97AnegclPkY2K7foy9tielo9UhJIgYZ29Eo
SYefO6JIEpupgsKb+/3iWu4LemS5xyuVbnHzKEgrlXcIGuNXk/YFPmRIH4ReqtP3H2WW3E+sY/zG
HE9zUTx2rVMdmNUyRzWuc0su1izsuz5ACgpB7N2iFjxOxG+fhKVTEg3A7I/N5D7YtUa64ZP0AHYi
vHy/lFUOpMJrwJrK2LgUpqImNluSY6izHupBi5cEoCJh7fPTXJY2gsLZ3kTUUlYceT+iwB7wbYFA
EREZPfbIqqmthrWbkFyTM/Fmx4nCf+J3EczyZuu7zA/8+9ZW8tZMVy+Txs7p2uDkjwgKhroFXCvc
kZbaESfSaKC863q63EbelRc8yjUqZyeCH9DU7Y4VSNitZi+Rl5a+zFiWpVi9crKz0WFy2DKBmc+j
EZVXAsUq1of1H6CjZJl6RYsnQ6/tarBOowjwktqT8ci0hLUo09A1I8qUQTVxCmVljetsuU/a5e4o
t0Hk5geS/NRbr8tsFbHeEnWhHyVYQTgZM1EKC0iAjVJwcTBAbAce5yRqVZDxyRgDrGu++xbgC9nb
2LPgWN/yCLcAEeneJnaXHibJofU1HkK2uWjWnjfWJxu77YrkhaZooMvWPkbqFH0F69jkNPnR74YT
AnXKdJlniZIXVr1tVwRluOrY+ml9tANNac7062BMSXNNwgYvqUJJFlYBG5PlYynPG/LLsJ7UjU+r
QgmNAtSvKn6vhjh7RnAlaC7jp9XxBQ3Fr9DJRpbZdxQN8hJKB/lqXn6wh3fOXjhE0I5qDIFZU2xr
iSVyovcMl0RYoSXtiVk224QUrv1YlAgwDOsPaorpPV5w6YEqJGzBgQUOjODGGbEaowYvkFKh8/SD
+AvXrn1gb6mPBRTJzcDjZt1MBkzPwdS3VMzRAcvs2cuD5l4ktUOxqrOXLuYWMdqTkkV+QVyY7vrG
N6+Gx5jDr4P8JDxUvFINdwIXOJZUQaiLSiHbTKfMT9OPbgE4T1nnEWNgMdVA74AdHS2HHXaf3z4g
Al/nVWq8ETcwwqg6+ROiIPixTveK2vfMwC04BMXo7ROz/erjvnhI8rG6lpbprVohuisKRrmdWpFc
nCGbDr3df6ieyUc/YBYevXFTYMycQrd5a8r3RCLZjQQ9Rj3kivoEAmbeX1unW7Yrhtpj1+jvfTc4
hbF1lxChch+G0jhOpV8TKBKvzFBQO0DNulJLsZGb6TqsgWR50677XaG65YIuq0qBMc0gTIH5v/tb
wxa6pAPUqDaKhlO9vEgmaOuut50tNBNOUK+yDizbiucZOvfBo+EgG4hSUYSgmXIbxhBozGNCPsbG
YFzwafQHEDvlmVlNtS+ccF5HE2olZvworYviTnIV3oohBGgahuOJRa39V+Lvf/v/NLfbJpD4/5zb
vfqDLawr/jG4e/mCv4K73f+UpuC37gJEMEm+/Y//GdttE+iNKpzViO2bFuUcmch/p3Y7pgP81XP8
pVjy+Z+h2vtO7Q7+UwZQmj0Ic7Z0zUD+v6R2B/9ck5lLkHHgkDpt+w4aF3up2f6h0jXhtuVVwSQ5
zCFWFLGHTsrZDnX+HCLZClL55JDavWbTd/yH63P7q+z7L2VX3FRSts1//w+xBDr/QzX413d2GVZg
q5GmdP7lOycqUkNK+uYqGcBUMgx8xkvy7MTN3pq/tDCPedFyf8WbdInqHMSb2U8/OzmD3QyTFVDF
E0nxRARa/SkQw80Tw/25ufkdvqrm2tnyIPG4Rii7kW2tBbRt3Kjljcffx7//h1iB/NeLuOwQbF8K
y3UcftXOv6SLk08VumYI6YLdMTZJK2VYSEZLB7kIMzn+4C7Ait+QRuD14I2K+di4pYFMU3xEY/s5
2AySRpBI7gJHonEGlCQgJqFo0qsGhlLf4qpyQm3x/wWwRBgVWyUiNIT2D7EI4FCEHsP7eEmCoLEW
+Zn53R/EsHxgQTh1i2YOPNFGVOCdaMHhGy/Ip8kcfvRBLMASbl2YUKjAoa/UMPmNwr4YXv8Sll/i
3SkfhoUnxYg3iWsySjsHSZUNdCpb8FPtAqKSC5IKIlJvBF/TgqpqYVZ14XBTLuwq9jvYWursnrCF
+675HFuUz1D5Wwideb42CtzOwnvyu3IhEGIy1cEXt9sR1wmm68ig/K2Ct6CvPyrwkSfDT27DIyvO
dcFqAJ++YhXkVyecEMO66fM7r6MwkjERmBq6os1CH44S5ORiyO/TpoTWvUAty7Zemy3DnSIOD3Nb
8fsD43FK6mG4ipGCzotgYLeIIzRDC4A+yS5nZEdkiCTXELoNgH+kqyhkuBhHJ+sIcaqSS9dEIIwT
1V0jQlLXRhJOe1lIEkSEJt1sBPFJ7Oc2s3HHw2Ha5RN+erbXbEOtnIFe/j51Q7zR0iEpop5sRIvz
s04+0fFCahbRU1BRiHkpkDjPt29ZjAyy8Zoj1NF1XUigUzAQoyi+2rXYGwotN8EabJTcAPWN+ZQg
+iJJufePs97O0w590JBe0DOE69mvATPFwVnUoJ79nronpWNcdySVSZNlg++G3naCJm5K5gTKIqkV
BACUhGaYn8uxTVeFnz0EOdVoFH1mCA2nCHK6A7GuRxbipAxPJmc6aOcLJ4C/cYyk2/QsOlWtHiQK
XQdRqsGg3TQyccWCha0eQRbtdX7rxvHYIUfa4V28NhqktsBLHcKxmonWDN3qSRcgQWMbT2ntTV9V
G20BSFkL0YvMbqK81fs4uxZF65EYCMZq0yrAQrd2GD2sRtTzG2ukdtYE6WlG/OM4Z4d08ZBHlXs3
4cHBEqCIRLAg/SxQ6HBCo2AYxKCUibWrTZvTduoPUWju2nLsqaJXLqIeuNjoGboPKpoGFCL8JeTK
bwmAbsad+U+nIVeRgg0JfYG9KYCkQMkawXCPy5IJ/dCwH+vtM6X0XWWXNgWuegdWdT96uDlHx6+2
RCmYSDli2p7R+YVRl/RpxOAb0ys/clNspHueW/CQZVAX4AueAGEq0NTmsEn96uIpFrbxgrzlhFov
Xlds0VT+A0MycEtsHv152Cu3flIuku1MVVuE6XLlKLkTqvNXaWCwzTbYECx3B7IsjGMWIPMFt++d
Ve9exLLvJtuWqLIaFWxH89Eo79oJt1u7U/kEM/nkleHXDFQXJoD1O9dE0RU5GC2M63jHkzrasP1A
d8kMenTZC0rEJMNIxO4cFinbxhIkDcS/gtxxEYR6Eywi9yRMniIF9EBETPrwbSwDVkDZycozp6cG
8NixJkBOUBvzzpgJKbb9rYXPylxsz9pPAI6N0Pi1eJ5gAGwQySNe8T8zy0JdnFruG9IBb/ytcvOH
NjyM/kULJ7xA+y2b7r6JYNWI8INwP/FASBzBDU7YbMBq1muCs/P5jRBbsQY0SitiPEAk/kQKZD+6
aOTilNs6DV8SQC1bYKFwbIwW2Uvt7ixXv9SsHndtX97jZ79LhgjAhTs+mNJIN8W77cl5Q9kOF5tU
KFy6/Upr0D6h8qBpGKzrujl7xxWSnmukI0QoPWSTApSkbPyWvgW9+zipc405acUe7Fy9WJo3Fy3R
YAWvBTFNKzWpnyO72VWsmfj3zF0Lvg/x2ZqUlIJqN/QW77v/ojviSlw4Ahuyr36mlvXa5SVyFVzQ
Kwso1y500r2eiVTLhD7VvtPu0Ag9lrBAcnyYSGipPpC6HHIVHoDrfiAg3DRaGZf6XM5huLNiHCmk
8b54afXViPy+morjHCXomMnVWQWyYKhZHPM5/CALRRwcxg97MCmbrpzVLvONryEJAFRz8pGx/lT2
xJHg1MXVFlJXu+BGmOVrWmAx70buQx8g7akKdbqjrINH1n0wRPzoTN9AMOpBGi3QxrQkf7WZy+y0
ckkth3kUsOYsVP9DFWo8srR4sDPt72dmSVNoe1sy7EsiJE51cWfEHv6/jpizpEreRjNengRVSyJT
uEsJAvRgqjMryh/NYRy4oYqd7YMbZL7wSUTuskc/10S4cGz1hv/MUbmO2KkmOajdjKimxk4w6qQ+
ZhBIkwXIvKAkkzyqJbB3X9yYVq1l5bsPkjHZymVJtmobpTZ5NjEOkqkB6QUVQ9FMJwl0ijAi3kLK
m/KtgLo79izpLQsrH3u3VVqFj75nfIJWgk8yjT4dqffejN5TOfmoS4ryTBLtKuhfqdf4t+hp40hU
3I4Po3XIg91c0Y34/ZX+NoJxNT6otsCFWaiXGBH+qp1+ZbbHPqDmvOdsu3ZVP90lY5eu6iHz9yo+
donzbmXeTyu9QEFs79Ai/IhM61aPPFdIl7rOqsF3A9VrBZvqV5To7MQ1Xw/VyPUQXXhl63wxGnAp
oTB2sSSiXpTtlxGitMMbzvlPPCP4DA4LHy0s25lOrxtcf3d9tF98QtNwrfyufkpG+4Ws1Rl+6VK4
2Fl1wAY/rqdZIv7KvXvX0dS48XSXCoJLfKRrggAIrHPPGEmfjJph4hDrV628fMWzbIXJ4NXrfGcN
1eFzAOVg6GZHwN990ZPtMLa/LLwT28ieNsTRsn5jyb4WWfnDGZHKwjBmQjIE+SqYLbUxe/1YaXIC
UCRuGaEB/TV++h149QzK1mo+mhFzjkbmUO0SHvf+kD0ymdzqcSr3TFauyw9j+6jKm3E7OuZr7yB4
CMa3uvUncli96lYnglIGsfY25cCidAHRMgxkTk86OnuckPvG5RwzxVOCbfjclGFPeEPz0ggGcc3Y
HNiSJvt8irODGfpwM1aQSbpdiHVts09FjWvU58mi6wV30mXvZIu4T3W1TwwKHwcF8A7PEt5fCwBc
Mqb2HU+Sp9THWTzSKW86PeC+xkFEsf3W5CY9/ozoiPb4OWbYdOj0mOK6JKJgYsR5toPfyg/EBmEQ
QMUBu0Piyu5kjp3Y1vw0K7gqDKmpGuXB/Lar+rvAR+GP/BxKuSjlRrT2bzsZipcp/Gp6pCQlnrM1
8/H8QIXaG2juyR4l2mZstgaD6A25kOnaGJvj0OZ680zFaz1zXB/tPuGt5oyMo3KYc6UzP3dSGG+e
624TTzbvUpLiWKcBnA23qw9cshBgnVtD2QtQsYa0UuykkcojDy7IoTLy1zgoP+Cf+OhY3to4Da7J
3IqtxXeD6vUZdETgTWH1K3UYsJC3i/CENemHKPSfrOrbW54F1dnI3DtIbsiiWCpXDZqq2SzWzjJn
7IOAlKrIBUPX2tdCgYNByZOfrWDivjLjZpup5lCGDKWmGD9vZ/nUfYrwPbP6aQ5iosPr/GPOeHs9
iuHJGr07csWnXeQAWo46ICbQEADJESRhWajiDDRVHE3esEdnPCdoX9PQtQ9RIp7mrplBWrNrtuwf
AKx2IMXAS5kMDWPB/iuhBT9UxkRcTT4EW7gJDD/9Je3S/jUNCLV1GjEBzPx3IXk66artqOfT+0LF
Z5q83IjuYFi+OyHqZ7gxBxuJL4Ank9hzg6Lu+4VYlWE3OKUAW9q5jC7dG2g0tW+BnQxIaWUzqTt3
/JBtM229CJdOkhxQBr7kU2uvCrf1z46bZDQh876frHeTxmGXhSxUyX19rnVl72rp7LIADOPi59ZE
sSODQro1EYxxiqKxYkTv7BTC292YchYMJmUSuF8CDKEeXHETvIwqcoF91i9N6YJUMX6NY2zjur6Q
Ezufh9n9ZeQcO5EBvQxlCURSCTywKGo4oArFczH9NgLHWgHwoaabk+DUDzV7i9l7F2zScNpBpXWH
+m0kSQ0kJHUYNeaIeSLtMNZlQZauuHl0Ofs7Ox34FXYdfoVM7ckBq2gc8UAPqPlUGNxUDXLDgmi/
QfZylqjk17pJzH1jzh9dSMgJaYwgvZM/9HEtj3FKBVXjD8/78aIXIBnL3GrR+OGGKPICCFllkErB
6nuJBphwFuMKxgBQGXN3zoBK7g3T1jDPufUjFP9nJ9KYP0rj3Rzjau8ZPSRjIeojklBympKsOCY1
66wupWGTbtee0w6Shp5rKAJ2jzm47Ciow15fO0vvI57GLr/SzsWWW5kY7LNeeNuezqRuB0qpCX0K
wrCr0/dvDQZYm3sSA2p86yO0CkNBZW+6jBgF5Buai6sR+M+iwkngRZ9WdJY+8S75hMJeBm/WlPzC
FZ4dlIX2Y/Jeu7QFzfmr0jh0e2MipUcubDYosnPY3oxAsdcvijM9cbkJsojKvPKgzZPjiy9pW/XH
3DR5bpa9u+8wp4d2sivz9lfGL97uYiq+/lnIxrunxEtcuzt3kwE8Gq9TkKO8zyZxc/3yZxt4yKkc
JJbwYuynrCfCTTX010hEvWnlOPOVLPd3p22Xks26BNj0QCGb+6LLL7LyfgsbeaMoqDycCsN4bcE6
kNo8Rf18HHuUTEbcm1f44GKjEjMnpwy4gdsEz5aTRWcnASFqtRqdSEo6jQpA8OsughGSn4vF+ScR
+zfwfo74fbqPAoMVB1Hvl08WR5ZbxTdG7E89qSuy48yOa++kPcJTVBRwoRAn4BtFuIf6brDe/R4F
hKhm2iy/kgcC/MBqECeoI/CIuLfey4VfOUP9VUaaXHXakrcUe8EB08AJCjNEqGTT8iA9wPP/E8V0
eDKmt6krsTYqWlW/TJN9O0mukK4PnUcpSQFdE5ta0hWW91k1cjxkCGqZZIcIa3NlP1WW7bPqSL+c
0Hgmk5hmdLnnIOaRNK2a/pIczSYmmdSNmLiPSFOrKr3WVd3cA1IhEDvLaJ/BVXS4ol9i8v1ORYXg
F8WavzYjcoPGsLUf8dIc4ko558o1dtUCn0qF2x9BR2FgECmlf949q6SPnvXY7vmcuhq6mw+A4cjF
yiCfNJiZ2xlz8/JJip5+1RgdHmZhgbzFMHJtSM7qcb5dFV6ByEJ9EfVFt9Msiz3PD25ZVKBySDN/
q1vv2asD0FuttzGbklursIJjI7O9jOpXdvHF7a+XUL62mq2LhvBqGzi6BRS7BJxduXDt5oVwNy6s
u7y39pC8e1SLcPBCgHhDJp+DhZBnBQsrD2hemuB9MBeOXvw/2DuT5ciR7Ir+iqz3KMPkDsBMrUUg
5mBwnjI3MJLJxDzP+Hodj6pWZ2ZLVdJeG1aQTJJRmNzfe/eeC1DPg6un+HqmMBzky/GZ7QvRAlr5
Wlnc/AKn2WpmSHczld3VnDB3Bd1XKobfAswPHjgIJuh+nhzkGv8DgULAT9R+B2S3NPDCXsiAwCf1
DFKgYgYqzKtCCIISLEEKCsUWbBRlkF4v20Hrtlf8wSbU79vilFQwLQPH/oa+mGA3Ur+tGLs7Pb1S
sQx1bcrXQTvvC8U5bBTxECw1ukcniFEdcocXCoyoCIlzCyux7KAmzoqfGABSZNqlb13FViQSA54H
uEVDg7toexAYQ1k5qLG19UKfEJUdfWTFa4wVuVGR4dhFx60/Do4Gfg/Cow3qUYB89BT7ERo/siDK
V1txIVsAkRUuHD9SzEhH0SP1+Z3vVBAAEOc6NdEZM1JADVYkATv9uwZdcwV8qAY992jG8CmnAmSa
A2WKaDVUm9IMEAcaKsIh3GTz9EafnxuPvUnVROnWM5t7MdQftiFUT9XexBM6t2auP1q2vo0iaJLK
uc/INl4Re1VvoEuINij2VkPl5hBPeopBcaaKydkK81tRvRX8WbQ6+Ixyxe8sFMkzXSi+6HkwSUyO
NDj1bbBxFPsTULLn1yM80JOh2KAxnSTFCp2AhtIyq30CO7UtkS2EKBj6W0PABc4EycOfxLmsoMul
k+iQCXvFc/CGSIuFMSMGQZJtbxm0ngUyLK4yeKbA3dYtczSpSKcuyFMX9GmBcVJ+SbBF+zSQv46K
kDpWBnEGippq0s/JydQDWI44WR3kJsfv3Va5H1dDD5vRPHYXDqsistaKzZoCaa2Qq+PkpyNZKIJr
Rvt9VTIiJvWn2ndWcRjbNN/EFWuGBAGLmgDsqk4SUhibpxEabql4sRFr0UJBUXm5tQbDQigq7HcX
yGy0MFqdyqdZ0WedhQNNH35du9MathqkWqHdg5oPAKGgElMUW0BLya4dOobLdg8QRwUdAUqp6vqQ
xAOq4yy4ihmR+M5IynLcbgBA5SW139TWzVbG4y5HvgdYl9YjfgZIuz3I3UGxd6k7Ad9C45XVrgPO
O45QemUyn4eypXZUBF/LhqYx2l8lvbEsgvFLGXePFo99lOL/4kEjznuMaazwfqsWEAMi7MeegC3g
wdEEL9RLphsHfozvAhhOFWkYyV20UydykXjwYRHbafSUKjqxnjqEDsEmYCOZ5AKlP9w6cMaJCdcY
9c9LBeh4UcTj1KoDuMVX1paZtL6VdHr9DETyCCp5DIjGKYEnZ4qiLCfyokFPrOc2OklFWsZWcZ/U
N06XPdRxi19wSe9sxWYugTRrDfmzQJuNmsiBpLhtgTlrhbMhRHgbhzlbWGjPyLDPaKC0c1l8Mzsx
71xceUyXiXHWJQJsRY1OkUKx2TQpoCBKC0KyN4WJk7mlBe3PoYdZlS5iBzoDoOH7qNDUMYzqHla1
woOQQ6Do1QAfaMbFLIjDLZNVj8gYYNeEHZFgIqe1N3FtlQzX/VTBsYFry52smQQMCp2th+j3tRyc
9kxyQWmogCZuDHjbhWV9xArArUGfohUTrhqBCOfCJ3cc9txQZAzfyeGn5a4EsQGYhLRfrAHMoEv0
f0jfIQJYCgNOq3c7KDC4TR63AoU3Lp2BLO5SX02sua3FqsLztJdTZ195bASTLD4DZODpXubv8RjX
Wxa6F08BygOFKofVMPvDoNQaBYm8lcG6lnJ6PP1d9Mq0KZFxXOe1u8dwWlzpComuRf19Y4EZ8ViZ
GvtFV/B0HAQ8BQri2+Sy02KcqFz7NJtClgYoK+Qaw2EnseLlwicn2Ix4E1jtbU033bng28P5wYHn
jjaLx11LluSCr5sBH4/GHM2WDgfeoR1QeFiJS65l33OG4YyR6KUQ1ZFNJKevRLwkDMOf631DAqaf
jiEjFiFpkRgGRoUCEW7T38xVc10pUD2sgS8Scr3Ves9NwxxHIe3RGVaoQoLVEuZ4dMTw4o3Gcw8H
n5mP2I2Q8VtKswJS/qyQ+bOC51cL05pweqSFtJfQ9Q2GHL6JGsvP7YCbcQD7HZkPUpRPaS80Aqq+
uRGhhfMcjbtU6LeJKi7KtscDrj8bCvE/kfXuiWFdJFzUKgSgU3EAKCp9GpzaMSQpwHAww8QqPGDK
zQ07HvaYKligUxED8Lu3VE4gV5w42sx2eb3k3esCQ+bQYwcLFjHui0L/EsRWddXzBdOBoj9Tc1eB
hhXJ7G7hOkereCRkkuSJ96aLi7XhkIJq0yKezXOqOFjQ1g5L4hW+67SCa4n+poxR1pe19nWWuh/x
i44kBM2Ye1g9opuROBcAQQ5phs74jk58OJGzs8I/09MPIdRBzNGTlhoRcLMNOsLvTWV4N3Zh762R
P51P4bWWDoxbSpM+bWrvDUd/hEnk+DaN8FwDW61rpGm7003YMRcJyJc5uTNshLjkBrNGDjQqNgTa
8IBYU+kPcd8y3nJWAFWYIpJtMauQi44+D8tLRjN2E5GCMZCGUalYDNyrr1pdeTdOgZ4TSzY7MFI0
elvD56GCNXIdTV80PSZzdZ+o6A0oiPdFHN3HA3t9E52ZlyyPporriFMAG2z23gPb8DG4UTwY5VOZ
4E2yVNwH6+n3Qjq3MDS5F1UkSEdlD5QuIv5EdruUbD/2IvFuVFEier1gerFIIqHcmErZHRY8yX2L
gHSkHXyJVBFZlW5niFCep+JKJMEltoowmdldJCE3TKTiTZrGejfJOxlV8ImrIlAWFYYyk4pCRNaa
cHAID8SlMFi4jTQEgCFxRmMy0QQOs3HdonfZCw9sfBefoH/sdRXEkqtIlqq+qnKk95ZDO25E4KTC
W5qmOhkKr6pP9DGbTgWjZQ80tFJyXwT5L7kKgrlEqhRBcnLIiDFawmIkqTHeWDx5KkZGQ+u8CfJ5
RRjTtsvSiA32Pp/me0Z5eJfd/m4oGcR18ZNw5btestfAMNKy2U5ohMpJUSnS9YI+fl2dgSgRdXMJ
vdFQNgwqCEdri3uu4/eYhJy+v8bFCgQgIjqnxCdU1sGE4p1YnYJ8nUoF7QDfKXezCt/JRfONEBQs
l4ga+s7ixJLUg+FDd7tbU2WaLMX4oqtIn4ZsH9aecTWdm3xESKSyf4h3pnvt3AGEqmgFNt9QsT3i
VVC8O5YkEoTqmQdag44bfiNKLGx5RGGxZ8ixlYGDTp7xDEUHcIHotZsSNi9BRYGKLMKHd6Q1T6eE
td13ii7b4UxjABYxzwYwc3AmUmlDhyAkl0QkwOs33us2BRWKxbgPNlPM5NRJue+pqGa/Rq277shY
cvP+U1ehS6mKX9LJYWq0+SGnAQWWl4gmW4U1mdjIa4AHtopxmnT7KFWwE7Ui8NKG/PHGIuc9rorX
Owwh7LgGQqE60qH0cgQfGzc7MUUhqgJAD/BLhhbahF0RLqWrmCk8Y/cduVM9+VO1WrUvapL/kypq
v7nf/Lv6iY+yYmnHcPkf//7TZ7vP8vot/2z/9B+dH7aPv/6Dn35p+x+Xb4ef5fqte/vpE6qhuJvv
8F/O959tn/3+Bv74l//bb/7b5+W3MBr9/PvfPsoeOQW/LURk+KNMSiKm+Z91VZu6f+vKJn7L/m3X
x8Xn268/+rvCyjB+Q3mPbh95lSmEK/il42fb/f1v4jeJxMjwXAEYxRG65/6Xxsr6zeGrEGYlen/D
QxP9XxorzfjNdnQuAw+lPb9YR2N/OQccgj+0TRy9n5RuP2qdUOX/LHay+CU6rU1dWL9rwJSC6AeZ
Ve2EvefgOVls9yoHh0ZyAwNDyyru2wFi00CVaR8Dl6CU1TDgOyIBVaVuim7CMd499Lnu7IeQSKeA
pgpB9pU/RKAmmtu2zLODruN9nSfHOxCJCe0jZYMDFgxyR8escGE7nYIQDAw8F6IN/b6xAY0X2fdo
yOxjCohi1ZizSjqe9hlmoq3hJuKe2ZVneS58xIYi3eRGHam9HQrLnbT1dRLU48mujJ2IG/TaAbDD
QTo3rhUAlYV9sIpNrIYFVtcN6ycz3HLxUMPj/T9EWtFsM+TkpdRJTEBsr1UWySfLvAm7KN8UDBA3
s+GhIW6jDWQbcarYJ+zM3HtalHtOC2lZC3CgirxVwiQ2rTo+EHveZvkn9k0w+j1kyEneMDilzFF/
AiDpC/glFRVPr6vMrRJ3PfCOPjWNlZXllMxzj68ZyAwxZs9kKUW7qmLeMWfxSAEMyVRr845erVFA
Mu2enLF/MeWYbhx+5oRDilZNEu1FlYHGRtg6Uol2Qx8g+5cJbfjHy29DFwx7bt4FYslJQ2Qk0MVm
v+aI4XhK6/SYIM8CAhM+d31VvUzJxLkxxSnJ23hX3XMeW6Ik8a5b6fdhtMhZrrsnObKOJFLvmH5x
nBRYW9cYKJhsvWUeLvtIBWbk9n0DwubVbu4WZj1br4cmY2dX8IOs66r2buUEs2kwW8sP0kTJ78Nz
RZgTuJYnpLfTlvTOfCrcu8bbNF7k7ptefEVgbjMszVq/B166rk0MOaCC2GAL293FM9NHT/FtCtmW
6z6zr3jcE49YprhT5LBsAUIN7PLqr9iuik0ejVjbvOVWmylnIOWuuYXJUTFQ/DlVvvWCqTx47jPa
M/P2h+fKH/fsT/foL3pES+fMWUI4Uv3XMPVf9Ig0woyit1xiHni7iP2jXae7zzFA/Lu25c9qqXsc
aigUBWGBT1ZNAFaYMJH887chHOvXR4XtGI5tMgcUpsGI7pdHhTv1GfKelNDb7ioV5bubkpZkT909
YtznKGR834FnWhm1pZKbaMFOiFEmuvF+hBGpmqbXIUXQRB7lx7zE74ko9+h7a/hibstaHt8z8Dtm
5OS0pXmUWXxDt2Aj8+vanEpMABLVp/pAFE6Owia/YXYY+BN26FD21VZGnm9SfjCfc55dStWKEPsj
oxAItjbNGbykzRF1fHPs1IcMsw19vPSTUbvFhAYuRObKgY2A4fHdOm+Pl1dtmo07twV7Us5vujE8
RNieqJPS8mhlbsF8klf//HTE23gk50h9tegsZHqXl5d/OiyDzq1afa0u37h8zSJOCrmWn4xxh76y
J4UPi1SZuwnNNNws4Jmb4+XVPz81rW6rkL071/eWDKWguNPdlE+ilIK+nT6m2kRYT87UDuDZEQsf
hoikxSmboc7fDHq6K/X+2eq6eAs1nkFYlFa4h+ZNlxWpn4/uI012zmbY4Feuxr2XRPXRRieHp3yo
0N7+49NsIlNBtylVC9Je86I6zurD5ZWnzJfaFB2yUOhHUEd8KHFVe67r+sVstUe7CLvj5dU/P0Am
x+qR6/sxTT6LoR43rtu3x8uH0vPuktTMdlVDevlIx1T244x4Rb4GAqwA1ga83k7u0WmJQPWPw/BW
ACHfZGVGa5hRZMrIZimOc10rvUnEGBYb3ZEkFmM9gPkmDfu1DHX7kKfdcuyqIPCBFAUrkrOso4mK
VH1ZMIg8ki5Dl9CYr0B2MRaO1UR2cfS1R7TAKYQfA9MGn2FQIe4tzJjgTq99jXMeFjJJvzdNhpWL
/y2KF5SFjYe5/vL5Niw0MA+xQeoOEfCnNnNPs5PJHYHUxi5QIEQ4C8XRXQovXUGI6b9niDMOztzs
JhG7O3om4NsHGkRCRtcdeTlhcNWr651kVS7uy8tJXVO4hMI1ZhdyVtu5PnaRUx8vrwxBYrW4s6Ow
p5zhrJGwA07F/JroJVqrRF3Zlw9j2/3xKhOGsiMoVZG6Jf75jRAYMOE5WrEGVYviQ0MvzbofLYs4
2sYIe3FBuxUufUUIcE/1YoPH6ZVfelDnyQs1Ttnlc1tMO68fna03sU6FtjiyO8n2gQzgXJjtyQHN
NZYU3m0QP11+gvyHgFDiKM33bWZuEiZsIS7P59n69IrA3qD6Q2HkVdcTSpnaWblL8zKSlmTPw9aN
nvPxgSDDJzAz2gmsetqbb0saf11cxHT49x5dsLTMzXkSJcqNxr29xsmSE6Wc7XuAMgwVHXjUSJDC
CUpTMr+JkHQOmwp0lXTvtKqByqdIV0CTok1kO0DtNnWrNoUTiaOIyGx2A0ZMKSqS3NgZIROMkVoV
y6wbrG1WO3KpEbWijHOn6zDWHgKTjIOSzhO1w9rIYdLk8PJR1/OX4EPT+l2egt7Fb7Z8FB6RQqQ2
+2E63nqxba6dHFRk5BKw2Rc3eZKTciyXwziAKq0eBlwzaGyz/n4m4XBFNAzPcctgCJhqX/rJS3ds
oRZU32uEVlBCwomdETTJGGwVaBu1ULLTyTC23smTm/IUmkkLOUZGul8UTMzp0G07M1RDj0S0y36k
7UHdY/HGETr0hBTJHMA19Fag5kA84AQvDRuKUGLecpsr4gZ3HdzLU8T4Kshi+1qPmyt2fog0zuYy
2xT7mrm2oty+bb6arcfGxzHnPdYkuRKOVn0ZCTScAP1w0MDP2WxqWGc+RroCflabeOVmezp5ywE9
XrwjiuOJ8njYLoTXXt4u/2vGqa2dLaX5FxcKIe8E3S7DtUMWhU+E6k6bGUHHqvZQOQw0I1AbFN2J
IT9Y7W5v2JW7rYsFL3mvLWvHyHiA2W1Bd9D21jnQgMGrxEljD6bFTb53vORLkBdw2PP0a60F+aaO
4mU9EDeyBkQgXwtC1shDiQs0yT1oCFhAcpfa6FhllquUaMheykmIiCC9KnLvAX5wgtA4tEj8ol/C
QNE7crOgmTA2XdmmNHiVaNjQ4hf5Ws2ETDdBebKJ+th0EX63oVCjBTnGu9qghUwn6HQ5Vpcv6ZmY
NkwbvtvRm7RMrqOQrkecXGX4AE5Vyv4VEV6Yl9YpCaN+PWogqYCZ3Ylo3GfELu3EWJjs3Qxn700G
ECzWfoPrs8mnF4NuyGS9CEfAhOpf6ql1jgilPoKZesUd1hqAjdNIz2bTnkIP/3NANJBVeNFxUl90
7dw8Vj0duKUa18g6ue7c5vGy74s1rF+Mpc1DrXHKZOO+uLydc0Q7MtwXTCLo+8AUT8P6Q8DpN8ro
touO/dIZHPbmVs+ZCBDk8FQJk8ydhISSyqTZMckHozLidTO9kIneraMQ7GjbP0XQYtmmoi9Gw/jF
joJkP8+UAMiwzro9HabFPgvIOPuZ+nHlaOhp85LZ6gIkx2kbMFTojEA+Odp2X4c5ahZPtx6d5FR2
idyEGaOlaqTx2YhuvYwqa8eO3vtED+kgLgyhUoPRVFfcxjoyAboIO5BATNcqpq2CtqUWxdsIjcK6
5RbyXXBhK+2bx2OZ0I/xWu/cDTdrc5Sp8wnk/6qtu2MdNps/34maP29ESXswPdc2dB0HvGO6zA1+
rllTC35pVX9rhdaehfFdTBrMnvgctbo4DcNtTDdok9kx7sZKbkqn/K6XzMP66G1kHDbW6K87mDO+
iPXXJLZwX1jlHsYDPocmrLhayG/RKD8u7/r/+yf/U/+EEuGH86o6OX/0XVSH6O9/u/7sAGtmb+Tz
/tg6ufzU770T5zcTLZPlSV046DdwqP2jd2L9ZuFWE1wBOpWI6wmca//wp1m/CfUdftCmPWIZXDx/
+NOE/hsNPM/0DAsbvCX+b/60i3fqZ5uYzfTO8VxT6vw6/ZdyyHCXdppTXEf9QD/B0AuQbpl+r/Vp
ghQiOxcGePZiRqa8pAr4VybdppRLhDgoIfki/0TXUfrh0LpXLaXUqo6RwEh92IVF6+1CLAvbMgQM
NjsaOKAGYmk73GQV2EJmxzz4CJtjdA3Uuclujdo8GEZwToe+BGA41aTlAvJISjKIDQNgSqJ9ohiP
b23dmM4hSF4k91ReQUy0xwRSurF45MhGPyHmKaF6xHSGO7N5lJj8kamSjiIyfMAQHRCjE+xQMpzx
KphkCY+hhWbrX9zjhnKm/XJ0MRgK4rtcGrGmqf98j+s2iHYLFh17ieo2y8m/LEiAWU9lbdxXtLdx
Iq7IstjAFFl8GxWjKfqeWWwXrPSsbPZtYr15RnY2y/EZGtP0F+9PcoX96/tzdRNjnWmZ+q9FOeCs
kqS5GeWzB/e8iY6RwFPbGPapn8IjdlhU816s7UXSAYmoMSClaWXvSJd46GHcei7KHgAX2EtgqZzE
K4v6XWWH5lXmZhMKTv0KoerrHONPwCHD+Y57GNkVkJSqHciRlzeXKyAflisEL4XS/BFmZBLHE+mH
yal6vMN1flz6W6YQmLtYo0gCW6Cu1PMJ6x+aA1LQIPkP12ZiWfSdhm04yOyBwgFJdsUuTMzd3YLc
Dvl7/N2GeXddCsDsUWKdAx7KN/mo04CDHBt6w94IzBQRAjqS2UGpKcYuoFznAmGeOfg/PCj+m47I
5QH/y8UhPdM1LUfYzIVsdXJ+aFoWoaOjiqvx0STpuhLBQ5W62YFUuNtyJrFpMDwPibpEdKYvW9wW
2jas58c8cZ4tkSsZRl5t2iRnty4Rmwng6b6BF/tgJcULu2OglyXGKXg+ESSN69H1EuZTFFDbwiFL
yGrRrjRas2kGoF46mh/itbpvoWMsu7JfmFi6I2qcmKj3BaQVzhs/0qPiVkcswbCQTn1clNcdjswD
0zrU4n26gGco211sE04zj2D3WuxI5yY06x0o7s9oipNzabLGMcj4Yve1xD7XfYQeYrFLpkqhOOgy
bFFsUrnvLkj3JjQkzApgpb1p7pvWCCEs4cLMMgeTwuLtpTeZtPtwEBJa0WFD0uO/OFGckH+5TQgf
8bASE4XKU5xu9U9narTsgUYE6mGAQeMW7qvvtGWyJU3sto9QpDYoQm2UoR4KUV1JRa1xyRH8uWfX
pITH+b0w0GvarT6SOW1375jIdxXE6etABU9WSpBaKmmqllQRBabVnTjN0C5wb/JcavNDxdPJbzyt
OQzILAkyKOsdnH3tNdPrEyM8i1BXGJEOLtYD+/aRBE+vPwWp9uiy/eZFe0T5i3SkRn2leVmzj2Ej
JXj7fGsBYzTpo7lJU0SJbvlIbs4eHb91iKhEwTCcGDsTTpc2e3PmydzjZjU8UG1lel066WvqTf3a
1VG+L2xdO9v9rlUIwKvQMA5GzPQTHQTdoML4mHXoBrYzvJeMbldNsGBKcUsqzAA8TpWsq8r+sARN
ZHgDAxUj4SLeHN4FpeleJbjactoYI3vwde+5SNhbgS4eYPPaG3pjY4huXEXkhG7iUOsQbWfTvm2J
46s08jDUVm8z9PRdLxjdJT1zkU9MoCA7aIN9j/z+viyt9zDSHtOI74QShb8tHULLaaWzfYWTAfQS
hbxdE85G7tCg19WKFKIvcWtFJwEwykO2uEk1hGRNSVxZHPI3C1P5LgPzCxTkwK/j6bNuWm/tQKL3
h4CAzWRZX96mx0ztKs2/LGYw7ubO/dQrePl94+z6KqiPZo1a1VG61cF4NZSOtTHrCG8tYRwCRKUY
9fOsVK+Wkr/Ses6Qw8pWu4mseN8rnWyIYDbDfIZ6ljzW6mAhqM2UstZCYjsqrW2rVLf0BbDtMu/v
QB37EQHnp1rXHstOWLtylEDqlII3jNHyzkrViyHzMAKiry96X6X8TeBe0VmG/kov41uGPHhQOmFX
5Xp01pVUCuIqSl893bi2hwU0CUZEpTVOhgObHvOhVypkwE/EdyJMJgTi1lU6RuiPfqe0y5FSMRfB
3lSq5mp4NJTKmU7J6yKHD1vpnzss2EoPPU0iXFcopJVSGt/uoJTTlcWgtR8tKoglPQH9jPaEb932
SnEdIr3ulQa7Umrs+HsOvviAneKZ6deWxhCpd0X20SPjTpFzh3BYV8BdivkNSSkqTWTfWtuQXowO
/M+Xi8ty8ONyYeg8mCRaHxv9tQeZ4OeHEAzGeGLzgGS1zsjCxAJHEtOCyBmJcA8g+lB03iO60fzU
4TIFwTlyiziwnaGTHvpKsq6SMFHTlzvatk5WQ9WeEFnlXjRczR1YxWDZsT8aTmmPwQtQpIkhj8ha
IMFfafxN1wl7rzV7SONsJbnjm+By/EsTq8sGcazqEMl9bt4DAfdoYmxLm9SCZem7ze8oEbKc0ZvT
YnSvpr777MXYb//8EBlqs/rLIZKWtIUhJXMG/fIc/3FFxXYOU5SkjgAXANS3GokZpm7D4FkXdbg4
RcOq1CfmBLUEt5c97Ik0RATL7bxt46tk6t87U7zBkLo2NWrz2BYaPSXz/Bdv9JdhiM655G1armAN
h5D0675rImOAXQZmWv0uaJwas3qB4ttkhcnIESMwEkyWTcB3qxEgPeZjuUGQ+OfvQVUXvxwsdqWO
w7k2eJibpnqPPxwsHWOKqfWjtgIqeeimdCCH20Y5TSANZv7o2invgjR9Koam2J1+3z3UPGDW4PjS
G5jLM3e3JjZS+W40SBpQtgqxHqDjrC6buplcqz00eFKISDsIgZ34aVoSkkcXiclKpB0BQmrHyyuu
+HYngvSs57TZZ/Xh0rWtpoWSYtBjHHRWXZAqdDPEi3ZEPuzXtgMNhx3lynTrbjMDdbQ99g8VXnQO
4FG08QYbBmEHE1OGMRxuZD2tBTaAhwVaEiYI9y+GS5Df/+WgqhkX230pTB3wiCoefzyozeigu9Ea
DsYi3/MOu+aCg3RRXVCnhK2kokoGqpEOs2PXD906k3mzro30pVaW1ECZU+v87IzHRVlW65ztgzal
V4ays7r4Wqcg29Pge4b/Rp58FSGSoG+0uI8BChSyHZ/sCLyck8+kYmZIGDvnfnEZXqXzOKzaMRs3
Yk2TAM6VVjmHJh1v0sU2mEGINwiYbLqGEEdqbH5UDmL+2qEwAkN/nAl/ZYwbNluWZp90QGPVweGB
1Jlt5C6Z4D2EsIdlW8PPGAE4x22673SIswxIlbIo2ZJk+2yH8mbK4+OQW68WGvHKBH6pldvaTt6q
tLBPtG23bhBDw5WTg9Wp+YgGqER2WtMxbAzfpppaSVRY2OIxX3EGNtJh+SAfy2BLaz7YprWbQ3Gk
I6wS71kmXdAKq6Ei3ibXdo2jayeYdt9biSYz6eEjSFo8uUeYHtokEA4g2PwgGzk9QsTIqtuZ3izD
6h7vy0Qml01nuKgmgXOk11fowpI1EBjEdSm1XVOySCFCBn+HkjEY+g05jD7tMBwo2CJKmjaRJIIv
hbC3wUTZLe63zGg/bCFqQHiOfSQN+jQFzzLR0OYA1SI4+xaEJYZWepVN5g273sDjWpZfeJOOL2wT
ac9HC0RbFkgSHbZbEQkrvANOXxBPMRh91n/HSY9kG5MroehNYuOgpB9ah5Boka3Brd+RIULWT5Z4
RyvSDmbaytv4WZutr32YER9sT+fImr6OojVYSztouMY9p+GdVYmIcc/bLIGd3DrNMiNiB0+HvA1o
YpwwOUVzJIlPILGhrO5sN3sv9SLALMpxXBAygCT23gKn2DEO2YUoh9gdtYdi4YQAtqpAcnZnoMGw
q/NKY1XTUeUbCzyo8GbpxcFpMyRGbknw3CIfdLd6JNGzeemb5SUl4BwFgFyR2hg+Mjs4lFlBNz8f
al/XmCamaJL9LHfPBKPMPAYh87Apc6Hpwty8z5NMblPEO743IeS1rupoCs55dl1rRCGLT7rfIdsV
Qkftwf3a0X9Y0c8Ddk9T3srnQzbhp5izDu9L9SwoBFddlrx03WRtkNhEfsHt4S9oXtdcvCcL0BYq
sPYcEpPMCg9OoEfST9KfMrgMzdqUtwhWUV0FSItNh8F0gQYrdE14ee24NuNviL7JfWiLGlNyGPps
EBvk9+ZM7RvNElFqSMJH6Ko8XVKv9ZjU7WJZS4N8Ksswbs1ENuPKI1kYY1utb5lTDX4VOzfjWAI9
t5PHAjsMYSlRx2gt2qfchb60ifIkm6fF3AnbVQs2eZBtiKv8rmt0C7xlAS7tddWdZBKQpUz56raO
8GYMjxVbpCx3CG0fHyfyhU6ta9Zc59SltXlcag19mBbi4nTj4zK2D1HCTjirTtoIudryxveictE8
2Dwmm+V9IDJ4pbN/RXGS3UX512iedn2DzLdZcOclzDbNiczSqgCAy6MYDUj7Bn4j3FXU2nk4vhoE
Ml25jIiOUV+SUGOs9NQSq3SkwLNZgnyREerYgOpZpS0Q277EIp/X1XQy87hbG4VZwOIT01ZLR3sd
gtmZzZZA9UnDcEqBGJlMqxGZ5vqI6y8Lzn0nzsCIO/beQI/p9OEAQDLJoy9u14VtOSsHoUHWJMXe
vlZRilHt2yArUQT4GrOw/dwsJU9ubvl22KY5vWwK+pjdl3sDXIj+MAU7ruiZbvBA0ANnFXiHvOOR
pMBFyxvYqhMLBT8GO289klGE02/IfN3AmCbyJt7oYcRNQxbZ4El/Aja3KoiEX+slmCS8ACs2Yx1l
kXdy9eosvP7r5JKKPbbeg1wmRqSh92zMUQePvbl6pCqbr1mpnDa6GVSj2uzhq8WloAMyhYQcjBzj
iYLGESHjEZVADaQb6OAV47hdyPHbGCW5Bi1KUbKQMIq04jGPk48QyhoTQvI3mlDbuA4ZAEnnWgd3
KjddG6IpyBSCu9KjI2FY3+XoLOdayxHQD2W+G4+jV4f3rmFj6KiBDvS4jCmpzR3gxWaVd8wt+xaF
6oAE0x3yndX1p7DVX1nsyUFI4J8Y04NRy4fBMLCALBX1kxbuhOgnOiAYiwI3oiKIQJ4s1UNqklAS
eqyriQzzfSrLZx0nbFCxPzdexBIQQINR0GyGt244IsDF/cdEnQ1PXJfYQhvjGpfJJkg0yBQUiOSn
ltteq8JN0KmReaV/aIXpbfNePkK4pSdmuu611m+toCjXZYZHANbNDNODlOUlrr8wYy123mjeWZP3
NG4k7pWc5yHUyvnKqbhvyibDPBMCnIAdtXCukDiTAJA4p6BANN7Yi3NYhuzoRNqN1BwEAfXSHgf8
/1COW392nfnUMTeSDCjvSHD4ZsT8mXoMDtGERccrYDclETaCFutuEVVfc520K2m1t6OWJbveNb80
tFIgJFwHlT37cqY/lyreS7QwfLIa9zy4st53ZeRAIwpevY9pcD95AACQGOZPx/1uLqa777FFkzXY
+Kabwr6I5bQy04K21uKdzCD/YPDKlDTeTlFirsd5RI0w4LfILEDMOPXeg2EitW7A699JF9XFAkc3
Ia2FCjh9y+P+Ywjq7uxKfTUsza0ny2yj1+g7qhzeS0vhC4yuh+a0oznwSYQIMhrZ5Xst6oa1B+Oe
xOeQi4ApL0/ck5fHdC8NoCXYRwi7bZqbCKUevhxCUqg6k8zQ7txmvqonezNomBWoxbDlo2Jy9WdU
TtZZR4joA/vuNlKL/GSpjRNRmO5JAqWjcXE1k2bQ4InYWwiwMH4wo90u+vhAzl3DkhEvWzjxdOV5
QBN+gf4ubLelgxYOnMYR4l51ldtFzD2APHhwsY6DVhovE+V9PTO2lcMMQG5+gGwKWaurD8t/sncm
O3IzaZZ9oWKCpHFcts9zeMyh2BBSSOI8GEcjn76ORWZWFwqoRe8bCTgi9AtKn2g0u9+957I5J2ON
2hogHawTW12trrxmiACPiZDvAzzJB1BDuEruy1L+spLuYC/4p2jBTNA9SORV9X0QMmDI3dRciScN
mMQMXtTrVppvybxjZxrG4M866YPpqGhtLBOHkgMrZO7q7VJKGzY2efxV4PdsWIvFgyY9b/B5ApLr
4zeh3R5+BVHJmGvInFl7cgS1bbAzAn95J6m0ajzs49gEHqSfaJJCACJA4aRIFnSuIngIJ7GcB8mV
A6F/g/+LiFAb35Npak5j6h0yClU3eLFpSg/CN7eFC5ku0YXlJj8r2XFV8hthxuiiSCGCfCrYX6l6
PHcOpOKKxMF6Z0Y03NQKFo83M4ehVVUPo39ZHvkEKq+hdRRNeiCbNyPhtZ+0HzA9HUhik6UiAMJo
hM17AwK94z0xYvPkliZfLIs+aEZPL6HojMNQMhAHI5abcbiOvCxGifIdADDbxvcNYl3hR0Ll8zWX
O+WW4TGjm7o31OdoJ+OLF8ePuXqMffFsdcYRwSndZdoJk8jOvTt+vhNsNwjW+OvRKNWe4BVkXsf5
4eXz0XdguaUpWTfLcl7MvPpt0n3L4lf8FB7dYGCUkOTidZpxS6njFECnUE9DpdIdBC33sZpDBqPs
yKYpqvYMGzjYKAgDpuv2x4k04tp+tjh4kenOj6q6AYMGLMiM5BjmjdomfrwdK9Dqg4vYl9IXeYxM
0mKZPXUPtULl5D76xyF7HVAhEJvsoPpCdSSb5t3Su+9mmNmn1Awem9ir7oEPwM8uKBLST8Gd3be+
Sryjg0zFTCagHHeLjSh5wD5Dwkqk9VkHx/sQHXxwwGtZw1tMOnnu6/Q80QSnLJo4wvo1rCBPWRX9
BV6fxeB5O+rtS7v4VdJReoFUS2dQ5Hg7F9cLJsbuyn053mYuQYasx7xrJIjIc6onO92T03g2YOHo
yXPG8mAny3j45z8YLiomLemDDdAaQeWXu2GQ4QGZrT17o2nvpZCPfWC3x9prX/JlBJYWS/8cV6yb
Pi95/z03mIdrUxTFLWuoik+SETr+3OxlYYjjnNXvUWG668YcvsC6/nQpne3mzyrqhkMY5oe8jeJT
RA7iArUVcwD39tmKHzq+aJfZzD3YI4HJjIZc/vcD9jpaYUyic/S4qivcmVeG/1DAquJF6mTid7y/
5HRNK5aZ72RQzbek0FJkh5aqFI0DbmxVT8nQvEe4AUnwMtvkZZOWNOZfbj1Vp87NrLuZGFvuR7hN
GhhbdugN8M865NgowupWOe1tAM23nxJaq6qMtcZnq7VHr2Q6JkBAdCReNrhPj2zj5Ivdz/jxrAcn
5MhtktW2Wt0DTNFjbcxIz07db9OEo5tllNY5qdldxlRGBiUTM9t7AkD1Qi7N2VapBtK46P0zAzAg
HmKa0XoXo9uzUv41l/nS2xacALtXD5PPDnRAQrS5y3cee8uFWGyXkz/KveEFCP5m8br0THpqOHdo
VhjvUrDO1FLSV9ae29ibV6JvxBaSZE6zimO9EfMlfCRqdcqzDKJU2g03u2jfIIkW96KT3ZtaDsso
ynf9Iiri/PfRMjf92Povy0ijzdyoJ6nnA4XbkP9yF27LPhFw7rz2pU36ixwRTzLOOVi/JT3oWUKt
cMyiFeseePE2Jb66xGs+AvhMiwy33xq73fWMB+opxAZmNZsp4dcFXL1aeqrASJvkULJ3IU6gtTD8
aL/MEAGXYui2AXZ4YUXF3h8Xn5R/dPiOAQBYbdCL/a0fYBtLBxz3nb1pp+GJ64zCrJouYLxuTbjN
ew7/U0UjAIoguHnJhS+urQjUqV74wjSmd2nr6cRhr7pynG1Sh2U1tLG6gDt8IZ/7p/XM8OIUQB4N
qF2QkrFBNVVIR4Uvr75rhPfKMYlG4enegX4lhUSRZRYUFGDEgU4YyuGahDbn6WFkm9v37BIn4106
YXbMooLhHKrp3Gflg3Cc4iFi8UKsiqjYEs4JNBPIM2ecdl1NwdfC5IE8dDyktzhb/k5JQmd6Dw9m
gv6S2Il3GCP7ZhUAFy16z8giaRp6JXVh56g2I6a+yySmGEdadqT8Urzi5L0ITK07ufDv6z6Kj5Dz
QeZatByNaf1EwoM7s7CR0egH3QFyOzhOGmGkLePnGXs8Xxaw4o4z/wRGwBkQbBAfSEnZDlpQ3ifV
W68kEdksoIOHG0GTyOFoAe7cF5k0N9JxWiAa2a7pCb0WLWGRfvLSDWb58lA1RX4Px44j0qh22LDn
z64Jrmk+qxesqiflQhgAxxEcm8jGM2TTBgUAwWlt48WUgmPbbP4wZ4zB5DlOZsUEbmyIlVB1/Yhn
4o0JloVVbuQ70/u/jHQ6SY+SnqhB1yt9Nh/f0YNw7H/EGqrZCK7wxiz5V3zJvTCcut3IIr9uE+hA
7ly9+k7W/zO5QjiGOZvd9uAxw0tUj2ApTMiBKbzEaeYwZ72XsYk51NmGiQWzMY8HDN/+Mc1qY60U
3fS+X1DbCK4GWxGQctXiRijrLcCRndKIkhRlbEvpd6Lvx20IcE3Rf01z/cnsh9P3N74Po4LBzUxT
uu1qxXt8d6JqvOSY1LXPA8nUwJRpYSTbtaWf7VqFzpXOwyqaQUsE4+Ruaf3a9y6hgAk/yA48DQHb
Gh5IUUsw4YV8mGQwnaUjvwI4pEkeHu2Fu6Dpty01i1yEavamFZ9JsjcWnpZaIPnj/ppz/+MbteKZ
lXlcKONtnzqP18XSNt5pof41zOFr3DD0nBLqD/gXLolVGAiwWvyU0wEkxwrwk7hzYlzgp12oYzB9
esnzQZgrNdRfo88paiBQeianh88s3QPXorMhc8nHGrShL+z0iTitWWmKlTv0j3Y9sXzPvG2GWwVc
MhBXa8Zn5DqYl4fBJSgAvrgihoTbA2H+HjeqgDFt3FLgpTsXhSJjrhkPu6hUJxL2zHuaDtpshyqL
RE1hXqnfsWg628DFttEIBCmCkLJB83F2uunGQihCeBz6/ez9JbLuHN3KKleRnbQXBzNhRNCvGUzr
oQsTspoOxVdedzRqiohjZcCHGtBKpJopdXOvhtX4V+IhP1DiIm7tGDoo4jDzNRSU+DpNgBkYRMq1
J4s1IAfiR/5H5Yn2ofdjCUj0FRu6WFV1dPNmriAMndsK0ek8HYRVzpvJ5aQ06/npNH0a+oveGtUt
Baq/WwRZUemH91jYaqMEc+HUDdUTe8ucGFU0X8r4yh2Z8+1iM+SobGqMzOWaLZSfZEMxHkw5Orva
w23SOo+GyC9M+wH6iIHcvLKGrRvMtKKaDC0HlI82fKI1roYUvaxNr7ZOhI8shgFjvIbnl52CgaqB
ic4xghu/kRj8Y0SlxtxyDl5SzIp54YGd5iZROYgLwrgiPMERrF1AItR+ST3TVk71libAii0JkaNR
Ub7DI+tuoJpFm6Wrql2tZ6K9GZ4GTQIbsaEyouSElMAKG2CGFRoelmuMGAf4gTAui0ekIWNTE345
/bCcRXPtg8Y+NvDIerhk0G5eYWV4TxC5X7EoyVuoIWZK48xmDTZrNOLMBlGRcMgCQp0hurhZ9dhL
rGVZgFunZcE1IkiAibLxoiSvHWFRJCysEQNsNQfGWhjI/BjlIjg3tbJXSShf2W54GsxWI8VsXfVD
aGQbGdtdB8Nt0DC32gzuZcMea5paMFga+SY0Ae77ITYBwqEtWszQM744mXfGIfDRMYi7tkckt3MW
5Q9WuAAmtPENTXP0YU2gZjzqapDd3C9SwnBK4QH1g80mgpHdasaMcAgNnbwnFIQyQt6k0oQ7SHcO
xLtZo++MRDynGoY3p6zDKa8USl7FeVUTqylxDDVEb+EZT9TWACyBSlzboPZMmHvcIZ9zDeEbNY7P
mgDzuRD6nC6bN4uG9inofaXG+GXw/MBfYrtv7H7Vz0l5jkZf7V34f34MCHBZUirEkz6jVhxMIKsA
yHPAgVFuP7YReD9s6Wez9/q7H7V/gEUnP1owd1sB+vGAM+jLjcXMOTf7ZZPayzSuMFn68JZjkyh0
rovKOlrh3jiTBiSSiK3RHRvqsEcThLSHg0MMNRhRaUSi1LDEqUyCDUp39yEEa7tGKpawFUEjOJTB
qvliafAiDY5HXHTWy/PU4GuN4DMKDWrMqKTZVLSmsxEdTy3qKRhAzpPgHQHBButWIx9V9Ddqs/J1
sZffRZ3S8qbxkIEGRcbBbummeBVAkLTyke/ltuqx0ODWFNtZEycrWmZP4wDCtdIoSiv8PYcBRg8N
qewbcJWxBldOECzlAsoycOhDat3p3apLf0cIBChuRgg9BXVlGNHzjBXxKsgerWulQZkamZloeKaU
LFe59wwk76OPRbyLNWgTnnu4OfOWVRvOI8PO1g15wRFMLCRUjepsVXdoBd53BcWz1TjPRIM9F/Hc
atCnp5Gfcgb+OUFmZIXjWrMZ2upx2VZqWCikU3mXGiDaQxIdIIoW4/xG7n5rQRpdII4OdnrrFxd5
0Fdbf8qfUg0nbTWmFJY0cZ9DpvGlsJAhkkw/q4atgrS4j3gQWPK+empQsjajxqD2GojqaDQqmttn
TziIKSKHNkcgx2iQah3IL4S/tQVhNYK0OkJcnSP3FzAWjXPr30jakY53uPuKkmcJrlXAbS1F9Nz2
3iZHshLkxVfBINRVDtV7CfMVo7naYy9V6yEJm4M9kAq1AcavZG2+zk7aPtuUlAx4DmGu56K7Dhov
m3sN7vPUzw+Rhs/iTofv4mOcygb5t5BjsSsBeu/o6zkO1MhxhotucdtT7IyEP01xfrL65QtgAt+c
HoGxS+LbmCL3JKZ1byHkQpvqr413hujzs4egWyVHqYG6iUbr9hLIrvQg5bVgdzMN4O3mr1gDeTPI
vM7IgUpW42Ooob0F9F6C4fApomCXViKg4C1ZL5B+e5uUcjC+tbwngyaRTZhyWtjABB4+6D0JeFqQ
q8wp/TL6+NlHHFrJPKh2fQqs11/utekwnB0EUSwNIi6QjZRGE7sm92UU5GTXaXAx+16YlBPrYh1V
/iP67bqFc2xI7gXsJn12GFxbAD3XTQyGjhktexAOvbONEsMLpO9rPUBS7oKV9Id1Cl85wfX2H/zw
rwILzt8/MAneyboRJPEYYdbWfnLVceTSDbtbV6bX7mkfiAmv03yvKnVKdHVFcVIX6KAZwALrYaHd
ws6t95S2Cwc2BO76S1/aR3MhzNHtc7oxBB0ZMjan9X/839qOIPYZ5KEZN433HFLZMRXZS8ag0C7c
2xBRB/jtyvj//vr/zV9PDPh/xxP8nyL+A5zgvzvr+fv/xSSgQJBqFbZU+DLJUvzbV28E//B8Efim
CTIMxgDS7n8Z64X/DzP4HySDfxnrreAfmPRpq/BY4ikADKz/FyYBhg8d4PhvbiRc/5ASAu2qDi0H
Osn/MNjIhv8tTYLYGv9GwThUQ/VU+jQBGyUJKnphihsWO4adtIGRT5lX1UQPWETGD418pkA88Mo1
wBZu9TPJQgeUWZw/wz7Cdhur+hbTfj0kbnHufMCu5lCY60HUN0sV0THI5oomKHqT54EFoQNQd9O1
e9Q7fff1QfJTFA0E1P3y/v1OZsy4gSPDqxnF7SFp689saPprhqfTNpdtOVEXmA5mcbPsqLgZAm+f
j+F4b+VJDqMIedUtfkW9We5Gq5nOZVjuCrNobvEsiM6G1inOZH4dwvcCPd2PmA9lLr0cSJaAjitX
3pI2NQggsndJhjK+mZN3bKrpqAVSZP5mupF5Y2OkVby0bvUK/xqrrDhy6L3ZvYPGM2qGnUSuwb15
+34IIGTfPC9eVh62wl1k21d0EwrRZT3YzG9B30+L3emk/F/63+LDqN/WUvr17fsnjMsIHSnelsDW
56iFNylDOKPJVL8VtKV6/Ge6LGBIYOxogJjlQMlurf8axWN6FTq+8/3WRwPcb4uT7rrIO6yZAq+2
25OGombtXw/fvzZ9uFJ5ml/MMvcvInllNmfQS+EEwBgsJMDGLaD16D/M9QO5NbzSqXXp66W8qRlF
Nde9EswcnNNo0WLv9z4bYOFfv3+y9E9NDBBB1ZCqyBisOHEYVxq0OGHon74fzKiCQe5OG6fBgguZ
yl1w0DTRNRyK35nhxQeB3ffIKd6KH79fID52e8uXLtXxyOia6Yfvn3D77HN6xM/fz3fRX5xFinwf
tTa6FKgJiShAWvSfv8e8PjBgVIyIovo5UGL2YSCBAvRV6nE2aCCnO5VyjUjITd9G1omsfsRBWvQP
gaVJREVi6bEvxoQmtVaN0ac/M/CoDO0AB+FuDgWVcyuE0jPJYHNrUmd2Mj1PrMapD5/puna2WKHL
q5fGpOIDcioiGacTzrhXiRC8KSunfO9z8cdrvPGP4fzOYpAfK4FDvoLCZU10jSdqIoQVMeQMWxXt
vRoK/QQP/8lU1Lt4lXSulQcrqiw42uOrmI4wwcZrvGCRcLwwflZRVq1tL1I/qvTJGIdbYjmS7R8b
gEK/jsSI7lkZ5p/srhkLU52CZyr38eRCICkGK7+ihiWwngYoyiMbGDaxDyCDYLc1sXycDPsaY8uC
YRLWX2E5rkKF5bbS1WlR/wRUOXuRjHEdh7MU+QT/gWGQsxd5wGQpjw5eWIJFnkpvO2dmeuxC2Ggi
jvQ0Rta/QrPZsr5Vf/ua0UcVvyeuih5tb1noezObxznS1nWHXhuSucsa419wMWleoRGZimzBHFIA
C75EC7IfRgT/MFMXsbMb/MsMzZ9HWp9gbn4GSCJ/KwB0ys6jl5ABD4FwWpGFbdxN9pWdrKqtnMPl
ljpDs0Fq+UrtaKZKklKChkWMuV1dvQoDfSjo5+i5c5FwoPjCqPPav3aRvIxykR8x+1Y2l9mvQkPT
KuEAnp092GPoEhYOk9I9FamHx7gMZ1gq6d8kM9epJrIxX/xKywbCTBTdW8zMR0rbk4NRRWcMxstH
P1Txtgl878J4mDn0BW+quRlAenxC3ocn3xdvY9a9AGLRC5jyHq2wr0nZJvdswc9QNZV69c3yrcqi
eJvIGDatNz5DcS/vQvkPMw1oh8LVy42F7T6ZkuFoNC89TR2hPutFSX/HEJ88Bu54ZXIL0NCcfizy
sZpysF1Jnh+piXE/sux18X+lhum+dhElJNRBw4unnojN1oeZmXAWl3s1k+4JQJLd2oEFcTMtsfgg
fgLFdK4/YdLxTeei6cvmeVmgXtMiteE4R9l8xZnDDPlt5DOhmC1FNsoS9mXguumpHj6mTAvYavKu
QVq1r9bk8ml2xVE25Jnp2e2OBUXePGGeTuhADohx6MyzCK5q9OJ9oGchvZ0ddHvitimYkdd2yqw6
a+BOZVQwpHFsbZPEDD6sov1dTlgYTfw1O/Kb0SMlGs/fL4Y9dMJ7nt2rnK125vcKpWJ+E1NYP6ZG
Bq4FBWM1G8ACVQMh3se7MkmMg1gPrQ9o809hUd0nF5M/mSucEhRP4kDjMkxrYH5wqq7c/crNNNLa
I0ZclmUXGe8e470GxxsXccHtdoYCjbSPfdUO4tfAdWFfIKzzxoSwhv2Z0eOtDsZ6L8cQhRRm1xGc
trmZdPok9pHyMCYtKx8rAeX1nv1gd8mT2bJeeuZ0C3LZcjsO1TFPeHaGCv64TTN/uDEybJ0x3XGq
tsPCaNQvvYEJL0+8jzaIVmRcMUy21rIt3Lz/YH4l0ZHqhb5zf9xPQTNuUnveS51YCcsl3C/AwLbe
+Cq/P7V6+uKE33AYbdBts2A6xu1ypXd2fCQB9+K1g70f+Wlrd78ceH8IjuUf0SbDeZzVNYht5yk1
3Qfq5I0P28cKIczqhQJ5Yyf001eifK3mdnzkijkkQyuufpW+zkwkPsTUVfuGed4uMskOToUVX4fU
/Uk5zXTH9NA8IQ3eZZj/xSzhH/Is+Qzb+DdkXhzlzDM3pj38mSEjPzrLwe6Mz96fsHRgrF7lBWC/
fBzPxYJvSz9rtIseqDP4h2CYWK0L+6ONkp+tB/U6zLBwYSa8hWl797q4/ViMiZRk6UKTw1dAQs/2
SW0vArhti4+/KD9qFXBWrn+blLkSRErwvPEXLfwYGIw6lD68eYDx6g+g4Mm2pp5nF3Vi1+irJwlL
Z9PUYH1hX63MihcHf6N4lFP/VnMyTUP5brdLq993uRvSEpQnoMftImCyNmXLTlBxPy2bvDjCFZz5
f/hYANFqFwOmyjpNP3DwGRs1l2+qzOst84IALxDfk6wLX0UIpLaq30aEQAaodbmpKsy7JZbWasid
kwiMiCsHatb3v5yMEV7bJPudWJa9B0llvNp8aaMsViSg0PlVsxyxiznwo6TzXk7sgUSqzr1y3VNl
2KNexSpKE95TZjWLN8hjPeAhkEPCx5JlTFp5nmZnegcOiOWlTrp87c8kFbymemrZNMP3Yfehovnv
gsp8ifAPrzmDGBtOjSO563KfhhwNEbeeg1hwOqfiby9Gbhdl1V9g4A3vExyxDawHAIAV5WATRHdm
Y7N7jjq+9iQWw3PZUa+gp08i2FOw574ZEzVMfXbtBMplRtYry3HBkBwvmaNR41Oa6blwknInCUq+
CrEAoMCtwk712cBGeJ8y8YP+2AC6ey03pgYe5yGKt9XI8gMqGVvFhHskN8Xw7Cu2Ag6+HDj9vCve
sJwcquHXqm/xaDSddXIN0jSRUTLWiTJ4LhnbJe6NezePomcqzoY1XUfgJMwezoqTfYyp6PZBUZcM
zKwd2Pr0xTSaceV2XIOJ8Hqkw/WU2845JDm4XkpO8uEcC2gpKniX3MUYMfnmfg6fIzSmt4T12VHZ
8pC1JvzIagTkGb75ZSSwinEQEmjwa6E/LQuU8zZfbEUZE8EyKxXlyR47eoqDdL6MJcyXYhZP3KdZ
l0c6ClIWHWmxrXSdyj3xBaGcyg7Hd6543k6OHuEAE+Wfn41h/3GocXxQuxKk4ltnv8D4NN9ZJbd2
2ofH0DSxgupbCGIM94SC3U2ZKbzz6KI725xx0s7h3WUOxkQ1T2/1irSJfJ8BtA3BBHCAMWPPTfNW
JJQR1aNV3EIG4ewAl2ZvdsSp8xbGR4hhZFOyg9yUWQjDwGq36dg5mMnY1ISkSi+tb9Mhxh0zmoJ3
GsDAW1bmHyOGJGWrRwmzRS6euvW6rDup8wdXyl/WwEShdvLhOg9IuD6X+AryXr4dqendgrmlz2Am
Y5DZILmZsYbb2aboHRSpAVI1oArS2Ujbzl+TzLpk7picJ8f5Y1meOLg0dW+ofyHfJhyaBgHLrLui
j86cBYZV+akGQR61gerS2BUjc5O/2V2lL5qnZKYN2JTTtR/LzSDFV9D11XtVykdK31xCjCBmZBl/
Jl3f4dnlS9k0Vr5CjR40jFsw2PXe6safjwpRegMIxHUmah45EG/D2gFt42ecirrP0qBUEsIEtutG
faQ4xKc/MYi95+8HXAWfXhUZl3KI1ToTgXmYCYZuTSbm28aajWczqoOLtVg/bSMynmvOX/vZiX/Z
vpFCpm2TdR3TapelzLItZDnKRhdwExJghWg3kCLEZogIYmeNfzMH529mKPioMw1+GKc3RWcvzFZn
3Oo9d0Jn2ou6O9tJc2moJV03dZn+5Pb1CQTOfkoxL5yLfHxYvJYSgI6wSGVpt6vpvJqiKfa5ae5T
Iaatnrl9us3C5tRsb3mQf5JHMjmipzbDpN5ai777yEdzOdAogHctlPmzypV8yBxGOU0n9zWow703
GNOjyOVracXo8810dR1cZT2tSk7cnmUtd/VMUCip6nJtYXR1TT6CPrEuaVhDcu2ZTGVJg8copWwZ
+69fbZPJufixiW8tVU+UnnZr15gxV+B1MOhwaMrxxeYocv9+IBQAe9sC9562pGLSCjvhpIIQAje8
/cK0ceVW2LEBjuVPplT5k+ss0QoQ8cTHCFp4CQTGgtYK7i3XekY9IFV6M1S91vUfGzocyVj8Vm5I
moVNTOQz6Qu81AZbTvCB9ldFwGFk/CItCJBQZ7ctpiMQC+tuEudSKkYtAMgQHJAKIPYwEXitInBi
PZTfozsE71PZNxf6LvuNvfjjpm47KO6USgcyCladRQgbQWzb4gc+NlO6UoZxIzhU3xssBHRYhQeA
E1yQ+vMcanrvZl+9gb0kb9mCx0zkZFAIVvTPBnRJs5QYalq83tIqhr1fjXB5x+bHrp+Ql+0UX4EH
CvI4K+hJZCl7J8MGmMKSh87fbvpZGjjV/v1AWGXDiXzamx5WGWOOHngV4bbkojjYeDU2llsCyRrb
veNPM54JTzEt2UcO6HgTqwwjmOwqJvN30XoO87TtUJnNWR1aUt1PoYlhE+QbK2Ca7TnfwSkfU+wF
coDn9v3Q6Z/yGMO/DQF0TV/HcOyhHPrXqEqfx8YtN0Xa3lKqv93+xecYerKHPitW1J7URM4gvpkk
afdKetsOkS7yaS6jLYrZzYQpY/HAi6X6gFmIcwsGaErjN6n8cEvE+RR08D/baiDBygGoo2imlsEP
KnszDLIcCpoPoVhVdd5lm/mNc8zGtIe/hOvbDFkz5yx9Dsz+jx/lFcuVZV5s36HRKdbqGWPUKc9b
LJRGjokHnL2VNtZlWsgCJXnxe+kZFxVitp5lRRsEbdjM8Cl48KVgrGuJF7YFW9Yg86vsXDgIXTM9
qsD64+FpwzSsXsWYcnaF4PfkFsPjkM6rSNrXpJq7tyULKDTya/FizK3JPHWameexNlH4uOp7EgOV
b39WTHlfisqjkbiuP3BUdNsh88Izu2nsQdZUbpjwUpCYmOGWOQomZfK5pP8u1APIsxNk75S3kgew
zPZaRFZ7WXxQUHFpt7QU5BfbVDqTlvaPc139KFFbX42BSEwQuHvHoXoQQ0e9bR246bG75Fs+BMdw
X3MrMB7m5M/IsCUa2uGL89HPMOzUC7bFYNcy/Jvyejriu2w3ecKQqo2IX1g5DQoLyOPb3C+3SR8L
nGGB/VkwPOoQJdfjDBQLAUIisVj+TvQOs9+wnQ4hdZQcSe2znDJrV4fJ08S2GDBRSLgrPQXsC/as
8FTA0bGyzaLpvWnGcG2a4lKMfrw3HNN8cmV7Ks342OC33AR9Ep/GwPsCtED1GDtCAEf06k0MVkSB
+93vQiq88AZqQWeqs4gpcHXAvilu1FxgZGhbl2CR9wVLwL7XLkTxUKWPXPvpemTayO4g+IObga0H
QsNrTr65oIUqQ90hKtMR3erqp55pPSN5caVbAwtqUG6Chp4bRkLNtZuZ3bac+a0KMdL1noB420+N
J85+V/4as6bYzV2gx36zOOMSu4yT/TtO/PGpwKdOL4h/6Hugg0nC8Mwq0DgjY3hW5fTuR3ipfLXj
8N5vfDNAi43dg9NiAwzKtF4VYU+ZExzHFRxPRFn6y/yj2bj3Gcj2PY/y17guss0YMet0AR8qDmVu
LpeHyeVuY03jxlblbran6IFt6x+2oRk+ZgK/YOzOFJl7mzIir5ozCCRQP7nUi/jqNamaLUjjQ0pj
3UPYAzkrFnV0wBtaqV3eMDe9EFIhA9XQDqy8XUKF611i0wQyo7LNEMRHp+/KWz9CMrSVb+2aGTpN
KKstsVlvK/38yWnpGPe8ggppH5c3RhiySMYbN1P/Rn32s52D1QgmnIczjtGsQ/+1+qvdFQC6Bxws
fPEivJEH7L8frN5vtVjMXdVSr2v11rSO4+GNe3CE784/ZR00+CabNuxoqvOAUo4mp0Jqf3Jadgla
mgXtmDEGw4CvA3fsL1+nNmanN4iMj+U1an5XPnOMti6sjUzyfmsCDF9XMh73Zv+VLWWyRieGumwj
6xiMjXNX3PkTlHazPBfRnWALI/LUYGNHWXrUmCDWezWSOas38U8loaKM6FKlU5zBwspnAGTUyuTc
Va3UOIULGxJRZQdXXKhjnQ9dazHDtQn/x87n4Pf7UQXpbigCB4VaUTkQtAry2PLHY5sRTxkMAsAI
wv+T5jLelSlWydzVnbRxFm+V4CkJhzXeH+JmDWDF2QPSn29GZ0crbwxOTmePGs/yTuLjGTbvfDlm
lm7dZSHZiGqwH2nEJhKQHPgTNjhuNd+T4sGdgvnS2MGrmVsz9UVg7+KiDB8a8av3o/6haxaSOoOg
VFkuN7DHyTNAVPEQ1PVWKM3KycEopKzIVG+b08P3T07T2Bs8Lw9hCzQxi/z5ymdIG3dHIQVNaOFp
CYvopOKCqi8vWLbyZuPVflChsa4rDAVjQDeqpbMGDpVe/3wIPIbuQZxz84sS/EFlBsdukPfciT4o
+i1a+6vjyLeTpmOc7a6NL/a0ELKTkt4E3shzW7srsjELucTpr5nHwQOpihLw0VTs0FnSM2ist5j3
cp8PNT4ZwpoyPZd83SjsivGb8WGDknT9N95SdxsswKhaRhJeRVyzHavHNJ3pZvdLkl5oMSfIic9l
yWFU1PYRh9PJQi89AMYFWmmR0yUcp05DrufEwb9/QkmY96VBIi80gpsaZXiragjgUKgu338ENfiS
9s18oghs2KG1PY6FPFoEAykIEtTXZtat6QemUTSIsYhqX7P+NUjYMC0LJn8qvPhVP3z/hyTDzQQ+
V+3gCgf50ACJjmesvTohlGcm+18NI07M7C2a0uCczW/oBP/J1XktSapsSfSLMEMG8JpaVYrS1S9Y
SyDQgQjg62dR95rN2LykVZ0rTncmCbF9uy/HapQk2btrULw0V9ZGJQtCqrX4j5uT5lOumcBf5zYj
vuabKXHMtLhborwR0+oO6AJb0F5chTJO32NEuIMLg2eTLL9C21b7TldsGjDWc7uU9mtUSfye1Dga
S4tO5tvvDt/PfWVg4VQ8ye5dLU7Uib9gE6F+OPnb5tEzlr9f7ejGH3h1P0tW8CvfiCl3SMYdneNi
09Mec87GcCsNC83fiy+Wxem0aUomiu7ctsa7R5cCts/ydXYd1MtxnO5DOWtC2WnzpIiBHVKT0yW9
REfpxcXZsYaNNbjiokdAvm7tr7To6p2c/pGYiNcwzt4YxwR/b+sX68P02Al9CCIekBzdvmJTQgK1
EgJDASRcu/b+6iX5Dvrgn1UB00CDoXwwFv56jAvG3MYtDkluboeeNP2ATtdH5HdLkI80MH9RLH1N
OtTHhN70VYZ9tH233bimT2XOj1WZoHFDx9njfITIVHWwLQux8RzP3LkVMC5/njnxyu5kyjE+aosu
IPfd5i9MKX32u6aBzzewYtUW+6xurm5CRhUOySAnCvMRl3I/SrM4mb1466Xr3L5fLMjU6VTdeQwf
i3maNtbo2Leqcuddy4izwuPpNeY9LRtW05XwDnZYFFeAQ0hMJkZBvA+Xxh32rWzHPbyjnreD6mVQ
+WxeDEKjOebdYRz6Y+w3L46f2AAjHes/L0Srh52tIN3XOehIw2MIxOhrs5drNOmtciek/SW7iqpQ
mp5vbDXKHUZy9B1DmOcy9J9d4DdI5ylfrnNEcONGyzE7ksA+YKA8EUa5dhx8yFsqHxoCoGg/uNH8
VN6/X5okivig4Oq7jkVLjGLDWnfJvgUkQhBDmTfgyh9x0xu46vnt+6UebfM2A5wekK0vKXnRyRrN
M1TmJeGFZ5Uyxt3YzgiS/Bu7jAbbprbGm9TNeAsGKSjAWnAnM8j9jOko6k11Bxqg7oZZG1edorC7
FaVzlevsEpC6a7ttoTiM5pOnC5hYbnnPx/GaxvW0R1fy8BuiVKg+8JicJvucQk4wjcm7Ow3nEFq9
a1JLkXevR+K5eiQjXopEXS0dmyvL3lZTNq3rwf+caOE5q6z7vy/f/ywric7GqWWfbHrSKmfKH1lg
Jc8YnO4RDvLPXgcPtrzjhg06TqW4BX7sw8skA1J+gioidUMZyRVzuH7zofC6Zll9EjIvnDwD3izj
TQAT9rMOYlKz0opOFifNz6ClI6mXxltq9s1BUvgVh+RFRzHKz9hxjS2lNCY2LoNf/fHDFdK9c66V
Lyg/y/bt7JsKQ+qUUvrmO9Ym7P3k0whgx/bcDs7fv87eD4/T8anp8KE1vZVcg4B/R+9M8WfYwujI
6hkmF4HwT2yPvwk3eDcdMy4R0xMnrgxiYEn00Y+5cyJtiSVt6UNpQlUT8Mv9I5xGfZ+c9BJ7ZYa7
dzj5g8LtWuI4gQIW2U8mOvQmVrm9NkPBPm5qcayhcFRtWp4y9j8sppYf84UcHRXz2We98qIIFdMM
EyeHpNX+m2GXtxqO7s6yhXt0Gk3nt+0Od28e7bPkuLyhI2v4pZaXBs1gXYwL0cBwgAJNzb2OmK0t
3thfBGaejDAe3tO6mva6s4qDF+f5lnJx4D9S96d4KdwmekBlY+XGu6BU9jUY7Y8xKMw3tmXdee7c
45gmbzjTYTIjMNAT5T6+fzNbimsC5bersOHUUZdTcrSooPJzYIFkGrAtaJeIkECkUF1ocBZskz2M
i+zJHyx1kH3YERqm4cYEab6NazOcWWa6LvTGkioPHpALBEMf4QzevqdgEmqfvsLWl6QQMzI8tQMJ
utMweeWdonfaiJN062OpfldVhE2wNscbR4bm4aTFzwQn9zC70SurT2OTDtaJvqiBrC61SMxhAN0Q
8vBP8lgE7cAbKl6Bq4wX6Xovtcppoqjaf4IunRUPkHFN8ZmJyEM9t4eLWw3v2bQvDSUvHCkQLqb6
dxXl3oVFu0FWuH1R6oSUiLk1yF9ZS6YrOSdIlNadqdTYVjhcyaQVf2o5az4gbo0tWcyJ5NvGsaV8
AHaAFKTwxCpTHxgSFgMujOnIFG8KdtXK1irfTln3J0QIR9wug3Niw/yogUdkcXbxFU9l4QVsppRx
FIuJQogAiP7ozIcoMHcTqxsnMeGpdx13QfVCmMPejCzUtwOhzMtoU5SXLomlMtcWG3JaU7kfHRiD
63UAKX2NgQE2z/IyNYU6mn2BJYhAWV9Vv+ZuaHaZ4KY0uu47i/Zhq9l4Gqb1yw+4ldl+AuQn706W
zH81lW2dSNU491KXH3HokIAd3EsXzHxhC43DyTUPtRH/Jp/iN2HzVAkq4YLSyHDwZjMzD+6MwqXM
2MW3TU+fzSIvZZ5YzDpgstJ1kevxkvke/miUA0XR2TrI9Y+lNJCcPnFli2B5UBFcjfAjsWbb9rkn
f0bwxEpZOy8UDn0BuJtPdu2/xx8QZ46kI+0F84E334BoXkm2C1NZH0QXn/BZcWMHlih4iuDn3VGN
Yh1ju/uDX3e+D58+ZCNtaP6nwM0mrXcV389tYZWbXtNZXLTlyVcIcoWTtEunA+s8uO+mYLEbZqiM
TPirhF2WTpzXsYGepyPmuy5qiw1uR3/DfoIHc9UzZLtTdmJe2IYp9zuPvjXVcM63svJgCg8nLePl
Ning1ig3PdDNDTAFgsU2zTPmtqY0t2GmmHFD+jCrZLC58MTVl4i2WU89oO2bW+RL7lFxEO+yCZZd
2RWQjknrDr12Vqbwr76ZONumyf/R/NJSzQqCol0jryMP5Sl8/mpeYwejJ9liV8cXk3xnXAYjbpqJ
S7BjYG2t6YsosgOdlv1Cw/EvHxCqvASzyFh9cm4LiLgXa2E9UvxNz1Vs03JnJayF1O8ujZsjviFW
SLIwN7OboL2K+JzytvVWusuG56bo+x3LIIR/HkFDDKiiNBGK5hUSPUgvtOcLRYGPtmWzGmjRH9u6
u0OyRZmSk4AI0i7zgv/qZ+UbXiH7bEYCda+MHsJ5nfylL6gMWAc3TbVtHBY67O2Ma2TnG6OzNgsl
3a8pSqm64NI1SbkbqUdIyfqtKbex1w37V7hIVEt7CjJfF16MrOxuwqkPOY9Eu3Hsh+XM6up5xfNi
1o5q2KjxvYE6c0qZsjYzDgd66yrn5JTNV85afxfQ+Xpu1Ho0PAsTgIMLnLLFcIzfsqnV5NejfxC5
TbJjUYi6FRRHkeTjtgDy05cFRnSF4QSii8vWdW0pyaGKWr19iodmR8r/V21MnzlExgPWflg29IGb
eOyOFEids9qJ0KIYvudQVRsfeNzG41NHN6W6L34R2gHuYdlYGh3bXdXEE9/1AD+/CqDOGjK6F4QM
FoMMOTXFIAVYYTeN9DVjqNuZVHCAHOKiLQdMN4L0TiqTne8MdPtYNf3ArbF1m5IDcZFeHR4SJ3tO
v2jrNXe5bveTnr7oQy5u1EdAJsFQYaJz1fKn5brJhfU/tMIWt2EkyNFOaatOlvibTpRScdVubHxB
+wZAAEsSPE1gnEBfms7O4ra38QgH7AJ6ntZR4b/Fc9ueVOm945ZkRGH8LWS3j6aQ9RVqg4McMzTG
VxCkeEWH8nfBd2g1JPOz13kvAM8nUdSv3N6fKNfb9IV965K0elbcCaYaui7U+4KrYDc6TrJyR/ot
KvDUq6rXV5ChNp2HibUrh+yljz/S2rZYDmLqt9x/NQ3jp6Kn8i/ETWjlMb1TGoZWNSPSiLbY42qh
nsM0FXnXHnsnO6o9jlTIGOeAsPymq55EkDLOWml1TO32vc1M7owNEcCkGXZuo/fMIvHKK+Hde75h
7YDZdNvW7uqV4f3M0cqbiVJO3KKj2cI04ekOziM6D7G+egHxYcWzsFTJlbLHBnFPUaGxCIC+90eZ
5iVpg4988iOUH5pnIn1KRYjODsOQTkI9XWQS8OfvZ5aizQ9Fe5jhLC1Tcfvo0qnYFoGLpj65HPtp
WFZZWByikbEJyP+RcmL+H3NYX4O9BMDna5hQAsl1RdOYjWTDG2tmWbOt+2QjS0cBBOgndKBuehMZ
hDE9HipnCZLcAcToM6zbW9OlztpkT0Xw0FvptjsArsXLRy3Jj4oVSGWYxXLUgn3okIzPbJ4HDk9Y
/oz+e0dl7dTyWTeBwbiRsOXmyGrJND/7TnlVeBnxMdCHFDYBiV+qSWBO10PxR4b+RS1lJlN/qPFK
bmQscUO2z8Y8pLtGyK8pLZ7bjPoVjfE/dzjnxCVHSaz+FmQg87dAT6XN6uaI5pLEOVuYfF82mhbT
nF1ula+LKb9MwbsTDwDEPfl33i2v8dAP6EMWZbzUGe7yOqbv2DBX1VKQSrdD3xfj1i0AKInKuxkg
EwzzEjfFNYk0WFLe4MBl0PJy+UNENIGpXj3PELPWEdliz6JsDEFSVxMiv2FmW9NkhTyjb8Zjip20
YrlPq0Bsmf3Gk05EGQ4m61o2K7Oh8mu2l8qhTBPsNjzoPtx0HbPtn8aSi711BuJIuIGZBDEQYx1G
Dtl5OXEJTQPk2adZLgADZRca6RgqeGy0OQSMEd15SlDviuTdBDfDij7YWQ4737HCkDbZlUAsXTCl
YWk82uVl7AnQYUdKT2Fq/QDgamLMdgPIApQsFtxpb6GV9IfZyhxakIexPEbMIRdCmsZetwZwJZSd
VeDQd4LXet7wxyr2vqfqVxUG43EuSGj2pVu/WnU73y1WWg55tbhrGD3hwNy/f3JDsau8enr6/g28
kH+THrfxwD2U9nzFMCsuiRy5EmWOUUeMnrWTuoTmTvNCbPGcIqad3ov0na7L5ETLgdzT+UNVg5n8
BZ9k7K0EDBw5fnWx++ors73pkE/YQfMkdGkC772D42u9p7vcfcQOiiYsin07fuN7ETwDCRy5g4pi
LCu1uGSCHXAgvNaUxw609/KOW/XJjpQ4eG1xEbm3A2gA1CF23kw9di/s39YzZwXSyfbXQPJpUwUQ
gasxY089QuboEtu+qbEBeUwP+oGidU5tksW8P3jBNtKMQ6oe6XEOXLXFAludcBtiLwxudId4d1Zj
S9lblOzdvsi3ipEbR24WcnkgwwvAgAuGA+/axh1Gc6Mwxa67Mc9vU2e9a0+OuyBQz4FRQtbzH0VQ
AtvsJWtfTue3CXzDDsl4wj2d6MdsIR5kMFz3HtC+L+pLUhJ6lZzkp46sz67xLwsP7qKQ8XS6xR5c
vZZWk2/gOXAE4v6xqSYsRawwsxNy72YIUtwydqEu/UjSMy82iTWWkCwvbpQx63SAi4ES7TSS6apR
RnRrlxfdTsbaBfqxbYyO3XvL7cpfIg4E08qr1fV/zSCKj3R0GDfDTh7pQumXodUCviKoR+5SvwPN
zRDfWB3hDSr1fqyhzAd4Fs74Kdoz8NP2PDnth+7Jq/dxxFLAqF6EpDXA9uVTWat4hxT5yDMRXkAN
raj/hco3QJsHvewAPKCRHiv8Om+4cORkNQdHouqXwcXD8sZOvI3OiGgyOGFTdfZe68Z8esN8lin+
3zjgsi0z/aNxuKEYbWSf8ajMMI6pmxy+ok58COBtr2CoP7UdWU9UMT8T6MNW3scsxqyKlHUUfeBJ
iW9Z0vevdmHvcqEc0FVBsmcUi2/B8sIYFmwqB/y6rLE+xZpnEDwp/RpHFIxz8dy/f+OrLFe1J3i2
JNXuO0DuLCny75++X3Qtr5lI81Ot8J11ZoXjyC9wKrP7xSNm9xeCC5SrW2R956wPb1YLZ96BFLqC
S1q8dg65gQi/N/kIpoDQij4qTZrM47E01obJtnnBCE9g3iIIZFN8dKjAe/MXH7AFMsseOm5Us7eX
WfcYsCk4BlDHCrlsFbQQeSnpfVhI0q/Q++Frirw+OsuvKs/v+AAq1hzVvSt9fQR3kFwTY8StZrSf
uedPpwS17DShkZ1UZgdbSqxSDsC6vzph3l8J+QNywSGG1dFvj3EQ/KSsuHzlXwRoPPfdfcTccy26
5qVeSJfwV/WxFcp8GtwuupldiY+YzuUZE6YX10w4YwR8X3aXJKfZSKVi68+ms+IbVG8wbdP44kux
ZnkCGnaS564MxQsK9+PY2bb+Cb4Fna1vzmUfcgLpgn27mDUEjQZ3EXc3HMHR3mywPLsLQyhsCjoy
FTezhIn7BcBEVg1Xf9KXuKAXg6b3dm1MWYDyNcEEsyJTngMisufcSP/7k4/DACYS7LosHs/fL/ip
RljRlASXqV4ZM93wLO6jh1VwINFEfWdLtg+KLNUj6+UPqfiGlL4bP4VruknluUkV0Ri2pwyEgMR4
7Kecx0mXDwkE4Sqyiav2fXePg3mPXmocm6KATOnBEjQaO18MQBdltu2TZUxfHRoa0Blevn/6fmH+
HJb9E28hc/UbD9LqqQq57YQVVBqNhQDVsuVcW4PxW237AsOvCCQwodqM9TlIvYvO9W8OwM1Fe9n4
YneUInCn2whGKiLmU/cOP/oRh+BOR9w+xxa2z6OQQ7AaZUjnWzmAnf7+PTa4yEHFo7VmXU5eS/XX
Dlba9299kLznpHKrdf5Rtu1MPCiZr26HjGh2PC3oG8I0vbwMYTxtSmsm0Tk62c6glHLTjs18tjPj
MXSVvozWcBXKUg/XcTlKWd4+4wb2oMn6t2nm/d20qM2oR+fETcg5eZXX73qIpysaZ51nS4C3aWI0
OD7qCY6sxaw4YAFky+CVYGNCNASDW856tB2s47rMnzw15k8GT499Fse/EQOyp4TJiIptPGyBv09T
2kNC85YOw3gWLm5iXLL5asT3TOe1E1zqKbb3Se7yoEobygEwd658PQIf64l8AqvWz8s1p3MMnf50
+36kYESnqaMYD7bl3JxsDt8Hxu0DBx1rA6fHuGGGvdZ+U92KRl6jIhCn//ym2/DqtKtvjjSZ57Hg
6OCEoH5yDjNRqB4UXRccjNZNJkg6hO4zOxqHWlbeojahnDWDcfRUz7PacSbimeWGEN+WFytTxMGX
lx71e+3ho91yMAyftMrqvdBke8puOX05RXcYW86Wnkm3ocH4d82itr36+MbkhBamRAu6su2+RYb0
+P1nNRf6dRBY6dabpLVCF5tR6VwsgYkmqtwsy5qFavWNtursBKKBfAlNIoA2yiJtEiUryJonHhj4
ieE62IlRFUe0cmifvdEeMwWphhgFT8fuxrjJ2jWoSThr0tttWePYqZoU52T/Eo5Dupnjxb3PMw2p
Erh804xIcwF636zq+o9H49w+rfJT3sEAIkb1Fg/TmlWZ+WQawiU61Ng7rneIS6k3sHgMZvPids1m
ZFf96dVgHfyOqI/TV7Th5vapXF6+f6qng9H74yO0ywUGleN4rthDLFfJ4LKocCYj3Emm3x3ezt+V
0YNVihTlDEvwejZJv1E/B3EhD+ND6/i0r3qfPrXHr99UrTn6WAD5wk/gQteYwku1HugzeEMiV4fJ
rztWsQQsO9IZqyQNFkYlNvXJlv4Tn7r/ZNuCAduYfoMgxqJsSPkjx2dXefolwLGdpqZ8FqSopqZ5
NJi+DvRoYp0T9Ll1s+Uchq4hv1Bi/Ra+rNAY9LAtikw/8y3KMHw38TWY4JGU7GqPBgnrZ1NDb0Bw
uGIRMp6iQF6DnIU8CbnyjRQpGy4qRfb+WP+s3WDCjGWCVWRylpEJDLIf95ki3+UlKYVp9mPwxfTl
+8lTnjYg3szopxirG6kl62MsfKA1CVpa6aOKdI1+SefSxoQMQWzIggQgqfIho724Ut2/YUg1Ytta
Uz83i8m+2qlO72NvXL3sYBiF/jJ9gwklLvXXYAflamzeQVjUL2ZC8E2yApJjVbx+Hx185iOrpkaw
R9hhB1S0l2VxdYhz9QRe7YaQSPJwVPF1ioz4Oke0fnCCm/fNxEAxtHbN7Db4h2owQKkjQhw6w4ZD
jYfpgHdR7P1+1Ntc/2mwde8rToK7pGOqxJL1E376CMVDsmIMMggdoclBuvReGBUudbGN0iS5o5iE
+ERd4IGFzm9BxFnMLrBqtXy6Et+cNtN2F03BVc4BmyCtTljKsUUN1F8GOJk5OfJezN1zZw7FT2wy
IYGkblvWdCsmSPm3wEwiAPG6PKv3xBXWxxxUb13feevWSyIWCXp8aaRGUxqhRwi38tHUBX4o2hRP
Th4BQdWQam05X8IEXCyCuMXAl+IRDqFGCO+noxhRBPbHc8puZ2s7KbZrrTpI1UF8YhoGDj60wRqP
838P4rhdiADY+hkkJAoIbt8DwwAHjMx5hB1oK1Uh9wyWMFd+as4btpmSTJGqnkAYfqOXg3syhjeM
vtW+j7HstAPZzMKfcZtWxntQhO4By/AmttGTm9nprrnq//adi0AjoYY4p/98Eo7pn0lV/dUhQlPf
2fkpoEz64ZmDevy/f8bXVT+5g/EovK2Gj4CgZzZPZPSG54noIxyL7GE6g7ykGRB0LWk8zFBj2Pqj
crcSxPVSa/ZkuJ8wjMUJdfGIoN5w7OA41g99t/PcEZ04s6udFc0kwBJuojIvP0bk46pfeATQgWWR
wm+Zah/fV1QeoqgW8BSTZ7et/Y/ZIaQXeHx3ceSmuBDr8mSTBl3VoRtejVGPP7OyvLYUCd+hwrik
m63h1JPbCfiyX0qvEysFe26XAmlYfx/i3H78wKDkn70AonEeZzAnYVc4XcqJEb7y8pj7yrrWPXMp
F8+RYX9205jsl40Yz8jBlQfTpcB29PW5KZYwd06qyM/GYP89hclGlifgND8tbZe4ambG+BQSctTU
/Lf46wDNQ40HeJr2ljy4erTZ+kqAxGzDXR+jR9jBiesKZw8fAhinZY0X6gU2LaYmHlkaAy9Y/5ym
+jEE2lQK81AZsIsLl++xwuHFg9wTpz6dWRsDkvfnh+uCwowdPCrMy78CFYdHDtnyVOTQvbr4j1GX
VEISxGTtQlwvRYdExEJTSn/IkoRkJDamfRC9f+B5do5yqDWqTtGQUfGg+nVbZ/AK1hzggD05ZevW
t/ZGOKV3qbR4saP6XZrJmTKEM+6Yp5BWtRtuAwwDlFXDdWsXW3mMYtwLBoJQmltSaICBwmHloKVi
nWTH7HZLxtYP1xofXRmNf8YETmkDNuq58ueEcx2VxjW79nCyoTv52zTgK0BgmrrapD6aA5C5OQ+a
be/XcseyHahgLP5miT3up8BTD1zDJAUL0f0Is/o8EE78x8NsZ0f93jTKm62euXs6TGs1ttp0l06B
2Dps6T8tx9yDH6h/qwgSW1aBR25mW+yMGIQc/uV1Yvwj0t4dzBHWF3YGDMTKf6ItDDpxkETnLGdJ
LO+cJHc+pxfnEsShG68ivo6QIdOfwkyBsHUFhX9T2GJl4m9hom5w7skMEFvdmifCOU3Zu02sAEp6
UpJiTn5g6oiYfwhEG/+SKDS3UaMFcBTfPebc0wiQ5fTIant+ifBPPhosKly080tumf5JZNSSpDTv
rdhQt8eG9cUCkmPDnItxb3JpbuAR26+Y+ZsTuTVy194qT+udtexiKO9G68YEbTszAobxFnfs8LIk
dZ86O43XhGrTne0Il2i5iP4MlWceaH8PrwzU9Vpgg9qOqgNtLlOG9boDQDzWZM+b9t7NMj5X3viX
Nd9nkCUMkm1SvAlIkpaYNukIN7RvabsDugvxKIao0Lf9xS+hoiI4noxpuIzLs5GkCwTCTDwoqH5u
OCyfmQQgR09YZ4xy/lsUZvWcoezW0bB49potwvNPtq20sbMx8Sf5pvJoByuOvqpMU0ieG+HKSCmh
5gYm12NSUWvs/8pjITY08AKkw9MwN1O2q2sV8l3j0Zyo/pgLnvlIluuxCPd6MPF8z+otaqKXxFZQ
Rw07WvMmYHnWV6OGd+5FRKwVKM6mriRalfjRz0TdVVzZp2gSYicMo8fITMlveOnTuN/rKGW9PLSk
lFiLT86wKZR/xyZ4LwcWKmqq6L1zCuhpFvv1tuHslumGxrxh/qST0tiiXL0asTMeIOXqrR3qF3/A
MJcEv+qMEB8OjpXhx9eGgsoTYZ8bAdt00439QBtfHAHX1/o88N/aNKWGwsDntjJNKX5k3fBHuQ3X
lkC5wtP9aylQyHA0UucHsp8E6preMGIIRrQjh1cfOBiRbGzlFoUR8S7TFyvBtlo3SceTV+/yNg0O
w4AleuDEUeHa1H1+aiPshGbPt3haXtS/UqQvsoW4BXq4vXT6yakNomaTlWwqROAflOrtZyj2TV59
6b43Nk2QdifKAOu3wY/wR7o7HFn6HdfM3bZdHg3Ctq+JGdEA0hfRPk97Cd4ZaKo9Pfc2nQ3C/hbA
MWlj1mbXAcc1VfnEktGsqQoQ1g7NasSnNz1RvEXgH3aTBfIEl4F5n4i7O/S1n1HiJhDYhvvB8IoW
ThKM3rnR/VB+8jIMIiOIozpiF2aw7Txvb6TC+5BjornbBz6ibyk+WGZ3m4l+vXnUaiuyor71THoO
4Y3dNDCfpWP+W6NePRedprcDCyRdJ9azORhLsH7On2aX/Tu12BMMiBsgABa2hFs1jK5NFD7hU0j3
cb2YAnXIJqaDHdCjOkKLQ3zjfLDRpKKHNFUbN+7dI9bDF2BmhD6T/iVGI9mCK8Homre4MWBicxa9
GaOLKjhpzKOdfMmDgGXFHCwyiO1TIYBtoDNL7zhWlcSwwe0TWyCnLLUtAQqy3Qm/ZlikLY+X69Aa
ziUFM5dm3LZIlh0brHCnMLHf095viHGkIBvGITzFJpBH+su135BiwuiGt4V0q6SPepx+eFb1S0Oh
PNiwX/ui9fnD+DNzmEtd2Fz/cX1MMoGbA/NyXflgg+NdTFpxhkLjNOZNuYjFc+nk1bnuZHjB588d
YYDwaU1ZQ2f9zCykUviurnkr1ZxzZ/4pfZ5zScf3v6JzqMAwsWJrWz8l81OcuuPFsZLpEoje2Wqc
JCu4H905mVPwELONwD3ZJ4KsAf5FSjyAwjYrqxi2HH7Kk2srsSDVxYWnF1UKJTCzOmwO7HMmuKJM
tMw25+8XnpL8BI/bXwhqeZe5tIcve8w/Vl4CvSM8urV60nyF2TgXK2dG7O0i2DqdZ2BGLYyz2T+k
afantKJHjvhZdMol7oxkO+ZTd/IsR+75qH7zKA7O0zAFZzxFyhb6aDi7/21VswvKsqK+RGhf/mzU
t2RrUSyjHsp4aeXeviPDdBTW8F5w/HwUfqjv3IngPqiH7ZbGsQ2Sf1LYw82fuW9nNL8MFbnswtoI
natLOrXuf15KZg0kS1WvlAb33JfdjwQv3i5xpEQs838npsu6S4NaXxeqpqplGZtTPeF7qDOIw0bi
bbAAYkBHA2cLiOnDKf90vs87NcV/xqY40rCADymQHz6LxyQI931JD0hU5/CLDDAvg8QxwbmMDZDN
/jZeFilevKpHxNYqEnc9+EdgNDE1fRnR5VmSNMO3tK9N6w3/hE+dVtefGs7gK/sjqS28571xHrJy
vsSOj7ma6XntZ3/Jj5BVmKajW7TxmrO5XjeeewwxQ285EhTrwsEAl9R4FUJIaUMAz6BtHtYwYGzJ
GGjmHkMq9TAxCxDnVQJvXSkvpeHYeMwkBtbjUD2FRHZRynr7FBay2E7UtQAFALNuaXnyyzo5w1Zt
r5IyA5cOlM4j0JWWqf3k01A/J82NpcAONgCDlOuhaCxfmdaV6bX5DeVQXdoouKbV0O+nESBaVUuY
QNCLDdp0MT+8jkvDpGn52VbDHgkrLM58VdytLzENMVYmiMgjTl2yGmLhDnfCiQAm4v/10m66kVGk
ijQJ8sUGsWcjGV2ZF6ZjZ7UP+HjdLqEEZyW81iMf3f+cLNBNQ1b/7gTUfnvBQlk0uV+/fzIb+WNq
5uGQqoPII/dcWQvUE6BVGdDaks2EvxeK6JxzT/OX1h1qF9OV57fthuKylYtOdOpssklO4l4E1mC3
obfMgMMhgw/+nts6lv6Ji+ZdmzS1M2l6HO1cWuRsE6LWLh+r7zBDR2tkfszaFrNIOHFUIZmtypiC
LFLhGXApDBXI4inoZXxV06edGh9enslj3FvEJAcIOvCxV6O2i32XN/9C9qircep+i0zZ65ohZGBS
WOH4wCDqBbcyHl5ig9YPjWdzH1jlnoT1c+axYF6scDLoj4BHvO2C6fUa6rJ4Ci6hdpTgik9nxdP9
0dtReY2ahf5u7YJmuoA8A26XkZ3niL+oQ9s++GOUodpOiSF3MjfAixJHTo3WPCRbqdURMNTEtRBR
65Op1TXEXnnsUhYKjf0bRFe2ZgGHJdzF8q7ZoYN5GQ9RhkPdS9q9Uy9aNpTBlUvn3cYY7Xs3QZJk
w20QUw8eOWBNsBBY3c2CXF8e4gNJ51c4wenRqduvpI+fHS/508vW3Aj6q8gNDwnNZoJA7UJHvA3Y
05GdmaVF/cAwwRmh31RsFo2yMX4psvxFS5ng/7B3ZstxA1t2/RXHfXZ2YEwkHL5+qHlgFeeh+IKg
KAnzmJi/3gu8Dru7I/oP/KIgKYksooDMk+fsvXbVmI8h5VpowaZudybhE4Ceymprmel0CgwN2zN+
CtNEfhG1XZMKDIUy5HVz1GZW2zyUgzGu6pEWxoS8fNWcu27s7yeDg7sQbrsVzOxn0Vn3Kd31oVnj
rFT4lnqbXcFCN9yTvYsFGLyM2/EgdYRlewnJcSnItjZ+b6zAgWh7a6n25vZkDRGST7rVD6Cgs3Ma
q8epINTLb6xhMwt9B1uDCS1maZR+zGtpDARxNz9bw7sJqfV+sNvtwJ17Uln+J3KlfSqbpRBx7HNv
8JT1jGG3AUO8TexIam4AulmcJ88ixlNnJLcY+OSRNbVfA3rFIlgDLadpu6u9CWk0k6W7IgDv2DgM
zWVQ4hoE2p4mzyhMmIp6gMuX1GFjNofdwtTWfj3sUoY47IQcG7vhdyrnbN9Z4BG9yWBYV0UPptAP
U7NAN2NNa6ZHNoMsOdz4AnesZXr0qX7ayEWyCJamCHXOkh46tzJ12BL4YjUq5BfFPV4gprEyCzdm
ZS7TuEXc6dBRJxdt6zS6WTsh0el+qkbaeA4809D2r8GyyvZFWEIliH4ie/Yj+fFyooxATC+QGbXh
GkZEss0arz96PvnCAmlWYucvJUIFXPztre5ykzFniw16+UMJxt0QdkGMKHddKMQxrgSjM4YNupCS
ck8VxWNopdaTzg26PsYH471s2/rh0SRY5q70g2pTWDVFA0P+jfQlYy+weI8FAbwbEpyazaTFEXp2
9YKfbMdbrO64dutm4BkflsPOpN5xM2arLvPNB8szIW80OY2ACW3sZAb9yXTI4bIr/zkllF2yYx1j
wd4RiKk7JsTFUmS51xa38pqZBjN2qzp5mdO8DHn/GKcZRv5B9ZxR808ieDuchBigXSRySHQZq2Fy
XGunY55iGpSTABS3NCz+dmUqzzi79TMv8q5ImZOYMYpF+dzaLksR4LdkwfUFdNPbwD8ZYvxA6Eqw
wmJ4B+nhaiBjiam7nR/w3AVJat3jyvpr0ylhDo5FMsCbaLX8Tlgwp5VDVuHoyJZeqplugoKgjhwU
h/AbwggqVJlWCySrG7k9kFmutNEaDy69eWIGDU6Aqj8haXbKTq6dvi+31tykR02Pfo1clnw+gl6S
8HusAIEgacPR0rPPR7EgK0PBQdQldFyydAjBkCwrlfleBO92QEr0T4C5JtFrBS/R2WZGf2idECg1
1oKyItukmapu04uuuYsEsIs6IwTawWB+IgHsMFZMzod8BMzXgLgoCn20DONl5ry+mQ2SO5EfANMe
Wndv4RxnlebfpxmKj4SU2jboTOBgtklvqbHOwVBs275bR1Mfv0YifiZTZthTggRgtJBi51UTHKh5
iGWTtrUbHCo4c9mHY3fdLw4EA2XoyTGLK/1SEn3c8SHos/x+US0Ri02BWGgmegxs1WbUuUl+hc/E
KieDmTDXj7G32ZEIViYynSmCUqxagPDRya3boTG3ZYahKvdbJsqO9YLfat38AOoRYV4MN0SXKVEx
cKZf2X7inLsJkPU0HbjIl3mIXijWnxgevjgZZX03KhY439m5QLjXnh9FnLxr8sOFO2+AGSruWonY
oUh1cHU09gYPVWnp/nI5hk1Gd5yh/plhMtK3Rc4QuCJnO+/k1rUHTuO59fpTC2c5r1uNJAAVxARQ
3AX0C+q63tQtFKulI476Ln0bse9ldM/Xst9KLJEHo+TgWweIvF362F1pZwhL7fdvdMnVNcuj8oQL
5NQNDb/mIE8lN/Hex+G4vA5oan+8egLl2Vt3xVDCcssr+k8kR1bFkVQ7kFAMFDkggQrr1bAJ5nl+
7VOkJ6j3sLrKjmSnXGG9NAnwCx3FiAHfk+cMGw5P0YMa2ueoYH+fauOtzP2lBE7ltbJf5oly1qlh
PIWxl/FYhO8TO8hiCXZODWBrzGvuARsSh1MsUDZd/GeRUrqFPWqsIWJSRL/EXjlc9hd7cKmMRnWK
HJZZKFUtQCEINhnLJXl+3XQEOnj2PGneN4nQjA+yA4/pBUJB/VlLIr/ptMPUUdM3bE25a5HbYZRp
n5XZRUciTrwLlp6tLrrmmDnEhAFdtPYxqRbbkZgqSM+wUzouSBtm6hzlXn/owpquuYJzJJzTANlo
b9Yd2kER/uqqWyO6P9XspC9O6e7d3ppX2I/OHO6ig4Z8sIJ/NJ/rLMbHQ1v+wVjyI+gUnFsn9ldE
d22jLLc/SW6sqTDLJoqQuaJxyit1yDJiRuDu18cWehXFpXwx8Agx/ldvqEx9pLb4Ct3q1EAo+CTM
BdZpfKqtofwTk9JNMClxAX7/0GLhvGex/eXO9jXJXZd8P9hSOrXESuKTNzvWYaHrv7Nw9LVvsxcI
gc7kuk8dTW09SoyysCM3P6fEAdEFkT/q4uZ/3KH0XluR4cMrRig9DmtN08n8klbUYLQDuvcGMiI9
p+gkM2iGg/FQjp6JZTSo7kJLlTuAFyVnkBJ8kIfuKVqoArpoUBIBQIJUUEM2QVuNgdTdCTVmL24Z
7ji6v6pJUAFYKZETVS3uGXqdvST5pqfYPxLwGqLcokphuxl8xqsqiv4wE3vzEEa8Mlg0D27C/LqY
S3y/ZHseqm5snzJa5WnPlkLftnvKEGvtBuaUJvtHUdYGhxHaBb0ztNvA6Dhn0gg4zXlaEeDQTjRp
CoUVvcj16eePULt03H4+LNGTnVTjVLu8p4nVFrO1JpHQQu2c08ZEhyv0ooGtZV+dfj4vGZsesMPs
7GoO0NYa4bYvOZH//EztTXA1lp8+BYjgdQkeDk8qog0E4z8f4StCHfrz+eC2qYFrkL/611ebakB3
FSLlT6xQIGrjDzeIgsOIqXx0LHmKNK0l9t6jo1p5aqIem2E4ko2K1PpkhR7qCz003HfL5z8fVY3l
7LXLzLgehxPtrpEECz76+QNoZ5ITTmbiGvIcIG+Q6OiAHuvGCN580ZK5gQRh5UzafXdw4u/iECmC
nUYK9yQyfKjJejWViF+dPMjf6Yu6GLPfo2IIL8Krlm079t4tgrNmr12o5URCeHmj3mUJxCSo7Xs9
tOFdPUKFSfqAZnttvKeK8ULdyC8Q5Mm6zWfz3XAtRi1OTJdk+bR21F+Pzt99Hff5i2chZSq+Riw7
7y6NyTsM8CyWy6ckfIS7Jgoa1hHPeqenk6yQrh71OORnOwr0W5K8/fQks96xgDdjs/npWDZz6GMn
CsngI7r8XxcgSOy/qqMDCdg3uSOgfolr/UNGdfzOfmZe5wIfTIZvqOns/sFJHAqSlvZlVOfJuwv+
ZlvHbnmgHJP4zZYYwjCiee3bZM46hLEieu/fkuHl52rHKTb12cMY8/OpjUFpi67I2OMZiI2qf6cl
/dvKyvG+z4zytVqoWUvDVIzwkgCSEWbMTHGtJCeUlAkb/hG720wFpHQcBsmH04TA7lCoDTXRkJSO
v/yuDy5acJZsJii4vUJm6i4mT8eFf+PJPL4v64bUVx/d3vJ1iybA4I4MpegUbBw7yD9me8Q0F+X6
/PNpTCvTmO23SBO4S8hduAbg4K36SngfGHIghLSJe2I+6XxkzHj4aqwtA8NluNce7oqhKdmjh+xI
Eyq6YirEO4w068bZ/zTXBMigOrm1ygTSYchpHbagJEYc54QEtGe8XMZzZyfTtauhU8mkVR/pzMHV
FPYS7iTVB97/QjvGu4zy4RwPHtGbTul/CHQK67qI7TsXtOEaGYFF6VMe0rhC40asMuEi1jHyBvcw
pmG7pcVBSmFKAkvVVfMOnPixnmEzhZ6sHiwn+7IWc+ygPE46Tfypegk41y/Cz5joc7rC8UceWwdM
kg9UTdMW3QzvetTHt5iW+LrLaYY7Iy1OEoaBwWVrhU0WOoy8R3EKQKHBX+FPxYFGA82VFl5C2f/R
ItGbspznE7EPIJdQTVxpXmNqG+pT0Bf2R50TDjEmTEwS27U+zFp9t+WEp5nX+JRI/UTalHiFirXp
soRqbwncsKwMMYGd+sALYoMDNaJkxtRb7phnYvQmIqMEA9vAAImExiqdYD2Te7Zc63AmQ37G/YNr
lE/zYNO0Vfakh+KeWrq5U6Tb0MR1nZfAaDcN00TITL481pIH10Nq7InUv2GTIIg2Hhfsq08Ldsn7
LUYGnj+xnnU2XLGsFE9Yhl6xIky3aOZxqFEIIk/rEaeKVnywm631jLkoi0EOsRIw+l++XtcCLog1
6jujDPO3YCSxcfk6IWjGvpnBd9osCmmq6485jn9mPR7MjzckTPmdK0pNzg+/mdlQsidOFd2Zju29
0dZGXIScOx+j90o8xYYOtoJ1/GCXTXsb0BjKpvZOys9ptzn+c+ulOGQnou2GLpA3y9CgxCeezdio
q6fAUG8/X28t4VBVmMUpspviPccRFqIFvBnGvO4jRjShU3XbcJ560GB5wzlnGnZ93h1jtwpfO/rW
Z5dAhHW8/CeGAYwTNUkWvU4vid0XT1YQXDz4+uuwdo2z1XP8GVTYH7BKjrcSJ7iwt1jmg1edu+TK
0w7FfxbNN7tMH3hGCoRGLtCSyn6Kp/73zGnbouyenJKpRhSQNaI4sHfz06SBMzEXIMBlGqoPBMsd
gEkUaKw/9lp0Nd0I2bzq9wbi/wfJ4xlaexrHdcHiGfC4ufguoDYb3b6xu+cyY4zs0ZpndDWVTwWM
UeMaJfOzKVHoE59LfLpRtyclWa7M5FqLEMybnXSPactCryLrMW1YtPtR/4Y47N5Sema25r0Tmo70
WBQGO3E3YaPmfBDjkmQF3xk1CgLdB080WlpgeSB3uuXN65excTf7+irjUD7iErtp0FR7Y9lLbZLb
trazqHMgcbDrqVsi/oZtmX3kbPjHzjCL7c+Xjah7KLK6ewZ1omDjFPD8yy+arPEtmLJqbY/MFsOk
914zXp5VzdHNj9wtNBZ/G6oRR1Tv0zEKD07WwYhnoMOyQRxJQkzTxoTK9YHiGyfHcu0tC3GGudig
arZNkqlCeDMOkJpQfIx09w5BO4kt/JQAf333ESU0+uZOjg+RHf2e8/aeRjbDakQtsNaARGDzg91S
pTEgg87a+Qa0LigC5KGI8laHWMTnlAFg7ozlTYjpOTfd+qkdhugUSNgynGQOKI0pTizuugh0lK2a
gyHM4ja4WG7EHXwb2vF17WA8Kp9rDSduKuUhMiPs5tqfb1MX3Ad2Wj+3XdNfambwa7/u5xvtC+iG
fTFeWuwrzzaU1Z9/Xw7tVcRDtGEx22QRDdganzTr38ewotVtwkHAX5ZNqbEdrYL+gzKMD2zg9Tpg
qNXH5tnybHUoC+5f31dHdzzlNi2g2OZJ7mo9b+yRhPTKtb8KLGNAgJcxJk+OiLAMd+VbPbz1HjiD
kvnoCeHcyHPutje/Q81JiQWS5qsKyZkejYxwpsJ50X3O+SiR07aBb0CL0LqJgsglCfnj519Ovfsc
ZjUUavWS98avpADcMqFNL+Om340iPXMaQAwQT78noo5mT6Z3fc+sW7QU2VF2Lq0Awf9QvttuPu6i
RBPXRGTEStIOo1yDWNnb9Y3gNNoJieMdQCR8xzFqhTAzn5mj8yTrNjk3LluDQxwvI/vNCO2Ssa48
jJPotyF7mTub/OYJ1oyYxzmr2+aAnMzeVlDO6ChRhnsZI9LI57js6xJbFuKfdQwXdU0pVayqBuOF
UAqrGNt4i5uw67m4qvTVGRSr/SLt+fTzRHkpfiylgl9VT4iSmaf7PCiSo9DOTA96a6Kdxvlwnd0R
o+OsCA93gxc3hrsVR2TfEEdA19v2iMOqX6tCt08qW8a1Jqd0YzTNW+BXj0lYcI/53sp3Uc0uiKyB
w/HB1PJNdmgRGcJTsWQYD5rm6FDdomsI5SHjFQ3L9MCxon4bT97TNDnrohnQMdJp4NQX6+3QjOPK
DdJz6HhMgOFAjC0GaHrVqh3TO5i/hON0e3Rt79g630FWkMguEWH5xayvAZiVVdtR+eTNCNWQaX9h
2M06rlJa8BNLNNOe16AUZH+Iv5R4kIlUzTap6LoPLjBR3G+gK2r9akfVRqvQeG6dkmfTYIDQpcE6
w5wKWMZu9pNhpPukNvQWYQ47cFvvOUGTaNQaxjGfgLZqKmOO2ljxnSEBhJMGnxzkrljpyOeQ44Qp
o7o6qZsfUxPx7nKNlY6zW5PFvyLsAnjfsxOin4vTYurgqT4lM0ZkL0UZ4aoNDUj8XQCrYQFKNPjL
f3fumhx/aEB6ao20eB1br2YrKL2FewoDdOWp6pzLUEEjxIGdgurlMGt37qvHex4srQxfj+/VEJTb
wE74PUCXv0ceLGzeqpTa9xA5TbqKh/4djDi65gICXIhfkQd2GbKUIu3RbQKS0KxG7uJQGO+jmcfA
IaaCplsh2FJZFi3muJ+Oa+LBWUzbE4vnLEXC9AoKgjZfGdDbu1BDA6V7JG9KgNNQ3mPSi+QBMVlx
iSQVeWIU/mdrmm9hmhakUnByMVjGt5ASSNy1s0Nr1z1LgBo3haw+GtPQ7GR2drF4f0SC6DCa6Y25
HaUSBmCyQYQTrbRPpDhe4S+l879uKziYEA18yJK+wS9sYHBw0nRTdCWAQoO6kC7wlff6jsERvFF3
xgx19TkfIn4g4BtRDEFuYsl5B657JZDnbw5M+SRa+RLiV36suMgrLyguZJvXlHPaPqu6dM4w3zV0
9P5Ugzn+9HOVbBtjik9mnOojW1SxIXZ37ZMRu4rzsX7Ie6m2k3uhCdMfQFM1z4vPn6VbDlF1tXrB
EwGA6tA4eU0tb8kNDPYzBgi9M5KXvEDoKqNzRYjtvXQ/6YFMMDj4KWF3DQLAtAG98n0wE7jmv7XZ
0HNrNphky9K6lIvJzON/XMyBHWAIxbcfRJussKY999+0ohgz1lWUxFuDb4A2/xnW3iGI8vhusjHe
EY9SlKRBJ5p0LkVi55YqsFl1quuPidP9ZeQ6wPnwJIACzdS3PPhU8esBzMMq6oj9qAOTNcv4ZotY
C5cxWqZREnfRYSYaHloEHtqqzyN65tkXjtH2Hr0hHOPeeFkEafFSS3SI9do5wzjG+XIOnOJz7sjs
9pj/55ItYeqBehFld6oMn8XZovsEG0mU9DmdhoNY17NAgRYl3lGeaE5xHXzxO+GovmNqD86iQ0w5
kpzZEI620STNfwGoOjDahowNBBj0W5FSL5APyC5yMklEAnsWQOwXT2C2e7LcNQmYnA7AaqJCmOYn
WWvzUvehhbKMj0gvBJ216bEl46iGdjMLXJh2EbtM19nmGZsziZHFoTfHYGMiWaLzJ3DjRzK/KaL+
VlhKy4OI23edWf7Os3hBMZPk0tFHR5j6hVybdhOL9pGin3xEmm54amDEdqhwdTx8WfOwyCJOpNLZ
sMCmP2WwmZgq38wAwC7NmogpAxEn/DxuW2wQnIxrc2AFS8qNyGgSm8xMLzV+RczEyDQrYFeXIhqK
ve32xRYELfI1CnXBwGWPvxFJ8ZA+/fx2PlrBZYG0i344i3QEfimZ0die0UI3rtGvZOZT5aewNqsQ
Z/Oy1NK+AwbcrMmg6s+qL7ipFY2Fnx+BE+qxte21EqJ9SOdJPkyV8d3IpLzZBG/QWCJX0E6OYzYQ
QEFZWuK/5pAnKCqXg7kFOHv1c+7+f0fEFHXY2UjmYE2ZktfVEW5KvPUTiv+uJGzXg0F3G+uUJUdV
7rVpFjJwiFJtua0ME4HkkFNhG+aQ7UerCm9uKM4wv+bngeEpzpqg2BcxVumfwgri+SEXSMw710X9
YUKHiYDGherEcx1c3OxhKvCyj2NgbpJ+Y4j8TKfO2/q9vKPKR13dlhsMcebBaYtyXzXeXcvyeR4V
n/Cyjn33HRdMOVg1u1UYOdyjtsCNhHAS9nuHQKT0fpylaFoyg1+q7UiEAjNSdnxdeHmMkbLpGFWc
wmLihjBp95QRstcgqq+tl/yF0sc8vKIPIULzae4HB5/Fn4Dmw4Fcot00te26tWBbd2RiuClDrdBv
gGz1NIjZl+ImWGO9J8CvQQnrB+XftOPgSJNiNSFQ2keRKPYM1XAxh8O6gVKoFllWQUugb7lUva/Q
adp8SouLdxxxMLTtfOuM2QyncDsrmwTlIr3JNMZ0xFhu1ZI9RtUmH+vBI0qXmglHuTgFiHia/HlO
NPcfQy06WVwyUaEPciVrXjvyjRKKOi/y9KERWYNyi3ZIITF6psJsdzEXmYRZlomJhwCXGzCQBum8
4UlGXWy3Em/UBlAuryFD4cMuZSODntVdA5iFYUhJ0I9XcMyay2PRTvuyjVkFEgVpLXgaK2czdqBv
umzwz+wGr/CusdeYE8VsQVKMG3MkBbW0DelS3WwwZEXNYm1lEwoOMNNrUD4b5d6LIR23SR1Wu0qM
2FTkBzKOp7EsNkYKdcO1hnQTHcNUIgRhAD6nESMlq7vMyyTIyBv4bqqqEAy36+RTtQE4lMIplqMs
0lgLVVSyTMyQ5EXUGeuMGJ/VZ4++EQegxbw1ql5xtwx2T+tcnQbf/epBzlG8egeG/vPgPTvhjMJg
mYKVdrkYTN2VX+nDmCcPfTo/toPxRuG9McAGu235Sea6zUkxuPRTemy6C52lbU0wijLhUDoZZ5sx
/cYKCeEjDiFm5HvVtWJXWwmZ8tAdupwnlxBnIu7hKFlZhke0fgiaX6QVFPvOGGlJuvZJle0B7Vy+
tUd32umI4YTPeXoIEGqSjOMbsIndutkNGXa5vv1WBdrDYrS/0IL/Htl9KztBp4QdkinKQ5GcwfKX
R+LO322k+HveQniY7NfomUnryuuzSOYeXZePKKalEadlO55qjtk8GFCACaue7giqPMYmV8sNBvsY
jXStE+xyEDwNe4NAjZwzi3Kd32FcVa23dVV3LuHczrbZXJKCwO9cYEows2znZP1TbjJuIn9sXcUx
kGfamKtq8Le9TWpmRB+c4FKkhDPEKjgtbu0v/QvvY3SyX84s7zA205ITH1SQXV9acCymLxZKvSK3
HRGrxTrB7PTDQdqIdCrcApybuZnLmO3SXnsDzUIDOw7znpLwrHlvaWdveUOJCJqbCdYeBaYeN+Ew
0RuXgcnwDJc06lryvuYqIHQ5v/RkGZ1seJ4sl4iZWV/RoPPqZVUhEV3e5BCdeMNhopMSNbicjyN5
gASlPYas82JM/uYusHyUkCeEx292bAY05RjFhOzq3Q3fQLOup19DLAByp5pblEyB1LW2ug3/tnFB
pzuavDXwJEo8Fb3kQYi4EzXMTpZFu0IZTs6tOz9WcfoyDMWuBw29dzTt495GFkZjUKyNVtQUv2S5
oln0x3jn0GDdlC1WsJkyjtTg3qTBhmdzlNmpz4gLG1R7x1kMzKgyaOshPNvELZSnoPZYQy1k8AGu
RX9SBsNgF9Z7yb7l0i42Rf/g0SPY67r+03iiWachSBrilNrKQDLaMLdIqGJn6SPabS8ARDYEdTFQ
kMWqkM43AV3NKmn+MNME52SCQlJj/eYH7t6W9poK9EUZxZf2CDdx7F8gzTrjTlIQ1DZ6SGd0d65h
ULXCLdwYmuyyNjpaDfr4uPr20J4gLsWVGkxYHAJx9GvjsfSBh4QM2B0qTi+3XxswMgzBz5WaXlIc
Ai53EXcwe0qfAxFOdO4zODISOF456EJnegPkprLko3KpDM3BBNMWI8RX7Vc+aIKOZVEhc3D+uCKC
fOquKtMQO4suwhoM/7m2iaWfo23MN6eBioqLjZ3E2pWtSIgO3edsnH7jnmxWWcHECq01NlP49bT2
v23ypVaHylOUphAImFXKawd4k7TmiIuIuaSGNrRCcT8l9EXpfFEMkJjH4hFhfJ+ZC86/Jtu9ZX73
lYK8c4Lwj+hzvpOJ/jgm59jtX90RrwQ6DnsD3hiL8/xpS5Z9Zxluwp9g5lPuHYbtd770CAFCLNsK
XQHYL8OtEf5CLVIDGMBRC3fLWbld9AnUjc0sMbm7mdZ2Voexdc43dEP0zh4UfIE32k/r2PErNME4
Tk3y1leUvHvD6pL9LPNTZUkoap7/RFLEOicqcN1BX3LNxt1Mc3AfukvPVflPRk77WTF5Z5cc7Hrd
IqHJH6wU63pPBHmA11IEp6hX30yY7itV6Astu+mY5eaZhw7JPE14t/rNv4A7B4M+snazxgZVqQSC
ORUmK92vsbTGgwZf11uyW8U8lRxsRXAXpVsVInifVJhvnBQck1K0DMpB3CUZhqccETHTloLc1g1X
CA+aIEEOI00u1HSwJckECRTjNiy+09TONo+RInbx/wf8Vn/++Y/v/yrg15Tk4v7XEb+Xr66J26/i
P6b8/vynf+X8CufflOVJzzB8z3YxZjl8v+GPbv/5D2GS5iulaypP2a70bVv+36Bfy/s38vkMSdaS
YREC4ZC+q7F9RP/8h+n8m2e6LqRBqXz/56/+1//8Hv9H+Kd8+Fd+r/5Pn/+3ossfyrho9T//sfz4
fxfz6wKU5aBj2hSCvscz5xj8/fcXMZkh/9r876Ez5IUXGR9tM1LJpJn72NjOU27ld9oia7JNu/4e
OgPRZCJoviIz/B0mZgimM7aAtw6JPiM9Da65H/l3aTuvPWxGLDDBs9VL69WtvGs0y/RBYXfeeWGZ
7pzmiI71LVaBxfjHA1vUBechHOYLBx2LkwjKvro7wTs1b9Ugpo1CL00/y1cnw859VJnTFxme5Spw
74s+R4E7QKr/d2/i/7lK/+Gq2Jb6z9dF4is2sTSDs3WkvbwB//66lJYIJy+PrizIOP+835Y9Afl0
3KMrule8jdN6ZNOjEqHotqGd5XC19q7q7zsbPMiY8OXAtM4uGDPc0pm9KcPmI6w07nsis5AIvS4u
uhVJGt+lkkd8FOOiEV+zPv92JHwAK6GJCXxdNcG4AVu9M4AYXa0A/XognIco5xLU6WKGx0sIw3Fe
YuHh/suK4xZ3Iv2EhMx56Y3hqhnhAcBGGJgn3kM7efG0bVxIej2brMqo9eGCeRKVmygOrVT1ZTaC
PfOj7EyzD0JN3uvlZMGZhECs3Vx1n53tvcOrrbflGP8KBultVYA5r5nIUIup4fv0a4yyt7GOrFXw
0CUjYNKwukyyfcsG1J9FVCALDJKNVyQs/OXS4WW+4I2/Z6ne8rh6smb/sVdoN1OnUdu+8xjpJVAU
F2i6hOYXVFO3Bsp+MguP76IJXMAVYiVVuw8JVKE8HAA7+tHaMzGEWwM0vTGjDJzN8Vj0ej8ITSRO
be5qO7O2nYxSOkohKt8CUfHQePjMkEOtp976myElOKgp+sSGjSDYDcadRlbKsg5oLJ3Y21BQFLDZ
7qcEoG/rq3znTIFJagjZ9mVwAVDxbmojI9tlsA6dpS9z0tTr1IizHZsTm1fAGTwBYDkpnz4GeS3l
MP/iyHco5vgU+krvS3MGmmlMHBvhm8Pw7IYyXTGhhXOb7WxkG1ueBkzBjqeXm+BJc9qArJTK4IKE
Z1jB4ra8jkS7mlyosOf3zaYqOWQc542RYsTw8TLG869mUE+GkhyRNOkNkvjS0UYY7/f7pk7y3TwS
6tY6Nrb4iVyedOfG5B8ZS2oxScnmQZvWK+f2cBMTGMwUwP7s2ik6CLu4o5AwS1me0bfOO+YcgNjc
QZ3yUGZ0kYKr6kOmXD4sRwnSis5tTpfkaODeoTfB5SSFodrOHghsZ5zGfTbSfZUJnjwL6wa+DzJw
MhtBjSxTsSE1gSAjDMrrarLwCDH/NSkkS6ISt1GSin0fRN/+EN/Z6bUcLONjSitv2xn5X3NE3qAr
PEEY2g++5xZ38BPhKer4E7IZ+IjIaHa5F6hNbcM48er2j7+oZsw88e5ZpPbSQnYSFjK8KE18i4jz
7qwTvSNaBcctYPQi9L8a2s9fqYG8wx+Ec03Sq0eSCOwnIucyQIU5ET/bKA7Bd5vi2A3m0RBtc9Kt
5LjRgG/EWJiRaiS7JNsTdwHPxes80Lv5dEkWERiSwHOraEi0PS37vhRPiwkL7t4Syoefzsz9s9u1
LxYDxW0AbSdCzZfmHZl/KLZtRD2bjoPjqq69twll1bC4ULEBFJsqwDsYugK7AahNlCXEwzT9qszI
KUuNyNr7rmTK5n5oxaDOXM7ITredSIbeTnGC9akv4EMKEmfnFgksOuIz4SFvNQolmCLuXR3BFJ3A
h9yTMPsKeOQ+MLAHOKF70gU5ScDhVlOOaxE5JUBbeFTCSM91kYIhIoa68nHWtTMSZUjJJxIUj5LU
Im0IYGBqCu/KhoHFYMe7PBq3nUOuYt3XnyNQDHeK/nYDKyZiu3YFnnkthLzXLoQUEwmUljbqph01
AWdaO+dFkPqTebJem6RZbPFCtBwsmg/461hgtNj5qQdUFLhQaJOQE0cUtg4ktbKJsWg3m6AZSRys
zG0N2H8lQ/qnmbCyHcslts7l1POd5MM9jofkGNWXJo5Y5KlQd1VrjPuwVu+RUYsDG/yj8MZ9Ipov
rx1ByPNlTiCccYf0o3Jq0rSZq+xrT5/jOZAcRINm2wa/LQGpzK6Wbj3jLcZgWU8OR2x/ovhHMhTJ
dD0GPWPfvI+Z5UisNzZQvbAXB7vPv9O8uJ989ZcxE+WtvUz9adZWdNy9xFnhaU6fMR1N+x48E85M
ujCpB6fNFda19phRAbW6guUy9yrILljlWPlqfSrqWRMgSKJGUjdHtKDdyfrflJ1Xc+NAt11/EaoA
NOIrs0gqx5kX1ETknBr49V7dGlu+X/m67IdBASAlcUAS3X3O3mvL+zSBQ+r4a44adySM2wQ6I4PO
wOkHR69EMrjYy8YzldVxQKBTC6piMkLZQ7foJk+hBGSNPMGYw6yw2LSt8yXZzSb8TejA28qhrDBX
MBlrq/lBwgMaCmn6p56Rsea+hbLUpIi5kMNZrrAwTUTWK/ke7QveU+hA/vyXQqOBW4RFTa9upAoJ
ZSQWgkzXPFuuZC1RmEV2GtuaBa/wbkT6feErAVewlODP4u8hHIsLVJTk0ptELxkyerFBxDLZSQ+1
4grFU4QSnk7LZh6WnzqzRW90NIvjLvvVKHt8ItW6t9rMvqvTMLgi5NxkfPl68w5LlU1BZzgQxKmW
e+g3jdAmDseBC9ZPdn6xu+ZPKbrgx8QEhXpx8pHE07U1xhsYkPPfeGpPRUeUZyJYvfU0Pc+zMH4n
yrAmJDDW2L0tyTXElujv/ZbrunBzubPrrrqrWywyrUFUzyqd/OKmyNzsEFXSlEe7MeabFWQIO/m2
VOfBpwijYOBE21XjW8/E+GAbPsUD2/S/IW/kTTHES6EGH3B5/RTXatVen8shfy8XMBP6VC2V1aq7
LHU6Mswnt60rDqGBPWbT2xKR2O/C5JLLLEBDMLBYStVf1JupH+pzS8/RDCfQo13Rr1v9gFQPBFju
Gof4AHVg5uVL4cR/ZmESfkK1HLLMehZhTde9jgN1V4gZzsV7MxaYl9X/T/92vWeOKCv6KKKicFzd
xzAg4CdE27eRofgAL3dMRiI+C78NCEYaJMtym1eoNp8vpIkZVUhJrAIXfKWsd705kwlgFPUJj1l2
6lb3djzN+VQTesEVJ3+sOo00/c3ZfpM5pgcKPlxwtUET9lpkCAxdk9Hd8Vb8z5GkfSNgtqhN34jX
uPCKQ2hb601bvVVVO531JgqX6RyJEAhQ4P+0K/IIUcRxCaeFLwKBKuk+K/DfpKhFyRlKb/wOv0cx
kKNU4HZyjA49deXe6otijW1FBMgCsbcIQ7GHD/Tx9dZ8XUF9zs4njLtdjejZd1FHiY2v3hWK7DXz
uNBnOtAuzmZyao7jnoDDpttRQqIQTn0KYM+RMpcJ6IwfIuAdgkjpGlvqw72511cbUCu/aCz9nT4k
xJThVtSKUMaEQ//vQfB8BErCsMzJvwti2ULuw676k0BVP9Bl/lN68m2Jp/VgWBLl29gDh0HRs/Wx
m+OOV+8A3pZ1V4/0E2fHvAn5KIk+P8dWiIxabYoWMbfes53hyiLxNQwxSgMLgweNVBvNcXOOxXck
ki6diYCOMTTVPvHbc6s2Wb2WpzpldqOPbDTaCrvPfEBvCxNWukHb1aAKFPHp42tEa53oMKSNdXdt
lBmhcyxaH3lkbH1uU2e9ibom3PEFZzx3H82jUS6kw63o/QiGaEDfNMsCbRuW1Ni63VnvYWTvzz0U
zF0ZLZS+ZQ7Oyeu/ZQNzv0UleHhI7IqNM7LGaIfipO8G+h3//OJwX6A6j3o6924bNWRYg/PqK695
y5uj/3j1a6rXdmMQom7Py6tjFP4dWQflsQuameE2JqaCwXlXR4G4W+IgtDeVcAeoXBvkNRnmrTU5
lepBvRHjIu58C/CgFRASXprHaqi6jd/U9H1q+05v8mT9t9ek+2XChqRPRwX4BCkWuFvqCSA9MdnE
NSIMdRiumCdIBTk7pZjvEq+f70iO/I7TCh5R7bGG0g+Eme3QmLt+PUs/1VoTeZehfgQSynTs69Fg
jOSmA4bCpJwyv+FI5q5Wyh1nyH8X2OGR3qJWWoPiUZ9ucSUdXYzHn88yG+8tJCaM3Iy6fOwq810/
q0tQw9ezhzssRBAtUDTTMjHq6toBgoSFZDZXf8BQ8XWozy3qAb3HjOm3sIkN0s/Qz9Xnv37g6xxk
iN/SqqyD70Y3UaCEUK1HjTUxd0043AgmQSdvhsbtDc6P0I2cK3jt1kyIec+K3yE0TqqA10zEp8wP
cIboP8R4hUPaXMnNEQ0t7vINnN28LTphEmvSxieRB/cRE+FiGLNz15MRlRUQ0+If2LIfWr9hWC3T
fQk6BJOAszfCiHxVCbOZGCCRYj23WaWClo0oVmNpSLvbMnL3MYLRG3cYa8TBuQWfPSZFOiVkoKbH
BvosOhLmXl4ri/f4a9OuxlvmtUCxM7FtaA0CpJZ7KyqfkEpAAl9iqg8NoA7lViM/FlXjLsVAng6/
Xc9ojqTH3cMZ5nbXDoeyfGjhe5/7MUaQx5g9TEQvmigt5vkBwK1AkzLkRM3gn2CR92coy0PpuN/H
AkNJ0509qpObYHKm/ZRci3XOYaqz/qLUv1kk85QloXKEpjQEXVvu55V1f5LFz7EDjc8NNnY1oCZz
y2abjuEpypwfxUI9u6K7vCnLZN6LaQun8zcFB/BTdGtVLuOehA3zJKqWYAIxXju14dInZ9+Re7Rm
hFiGYI8TPzo1ZUiKUkCoFbekF2mQW0eiCOhU9fFcZ6O80puprrHR75IoXs4ts0tWCphneicEW+bP
p7QOb8AUfJQ2wZlDa2anflrv/MQR17xfN8x1yFkr8C9XXfqY+IY8rQYRIbxgKEhZ0l/1phnq9Jo2
fCA4IwQy+jV2SMKWTzjKUNxmWUsYObwhPHLufq3d+NythHTMpLHba3AElAwiwYA2v5ZQEdCu8SbT
iHMIELMZOaTlvLQroV5ZRaJaHdpoRvzwRn+6zRFAlln+qizjl5kQ3NYhmTHTvLmxPAx54Iw2RGVR
SinMs1iyhZWApFBEjXyWNBtT9aezRXTXVr14el+UNxyg+7nzMEnjWf2j+xSf/FXezWPYn9xxBhLu
EYk9NeHLNEuMExx06roCpvzjyNslhUFR9tFA9HTvX1EhscBB6rrt5HDrk0pVGSzTfOb3V29o82vG
DXP/+Vswu9oWs1A/KSyqMwQgkna58X3ecknG3s4Ivy9BGR9UuR+dXpnhFHRs6PZUNiy1MSOaO7Ws
z666K+UkfpP7gp6lSOEi+9OWslJ3CK212qYxwayRkf0lSJKF+pLug3DqUB4sv90YewbC0UOTxXRz
pgwnTW4Sg2FDDsq4OunjGlEmXSsZ74OcAh5zSYouIo9RbZLsJrw9WDQ6ivPyM8Byu44jirGofo87
wWpwnP6G+TbqI+/iiTk+I3zBVjS9BuXwW30cw6x6oT0Oj8Zkel8nbbYVGR5bQfFlhKkf5iOAZ2aA
rDrMPX0Umnphf5VqQ9JbfiSO8S333EevINnEioNT5tgWzF3uPGZabQX2810/pM8kXpFARAEtEcZ7
ohYUBnnpduzdM9/ZW2Xyu5+XHHXC+jN6swcTKLQNCLvOmSIQ0ZplE0gUiHUg8oEsqgiIMfhmRJie
HCfaRs5Qbo1qem1k4x3LYA6vrKWgYCGA/NyDohyDM2qjrX7ArVldE2f8I2iWX9YQTtevjQmRE5bO
+u8cAQb7ohLGzdczKG+QL5/mIJmpfMVp8O50ZYhsZem383dHDsNeZGgWVzimpRjeCeWiwau+V8BG
91MrqINAQCDXPVWmb+eYOtlbmecsLU2kt5FCE3pLRgFS/CydicJvgTQl6D/sKWlPdrNcVgtwy9jA
JcnL6MkwyKtCsItMXajudNAS4mmIo8OVm0ZAZd0U00J3uAO4XvoQ2Xl2ZdbpbhOEuvjIx80Ek/hS
TR1F3thLIfpbntgt6kJY6zxfCc2EcM2vlmvDzWEynr0QdkLpzQDxM3l1AxJGc8DfgawveMTQ+XFP
mjtY0qLpuz23Bdc0rjLE+SML8b1Px+aALwWevD0RSEfCX56v1CfR+lUbK8rRzjuTeeYfv2nxtv1A
RFwzJ8VJNPGz479nNo1LPbKXQT+cS16OnZPt7ZkgFXqzviTweveVs77h49tL4MtnL64wsEFJIeBq
HigbkmMJr/jgoUO4irmh/ufSsC0dWOt9xcdZ350BihCQKNPfJO2itq2Ga1SY/bXsc3EAs0NBiTs7
HNl7xxmMfS9YqZkRKsqMzKC5IamSDwpEncHbFY3FCBSeLDvcWLHpMG2t8d6g2dnTu3R302qhBi2p
GAwymMF+dNeuNbutcHwSP7gs+fCMpYs3i1rsvjUJEgnj74NHuVyueHejuTiVgwk8RchriuQS5R7s
tqs+zktmKVbIZ8HNqksZWKiLKI+HyxCi22fwspjLnREYAxgwvxd+gcp69rltRdB/YJb8qEa6+oSE
boneRNet3o9qLLAY0F0JB+rkToeTJbPg9U6El7pEkVxt1wr2sQOqvp+oy7QI16b+4PTUqODoAzRb
uOgi5NuOvj+9BZnNxyzjLaHIhNgml97eW11nW9fezRAgbO3TzNhaalJl4w0dPcvdDDjAtl41/piK
yYA4ULa7jKoevdhBXvX/X6Iz3zWKnQMn8/tCG4zVYXInR+YpjY9axDblEyu3Ezrr+NS7812Tj38T
MQBX9uqaWJh1uU6Cu9kE3n9Txv5LalKasPzkOM8NgqXRPzpE9Z68lHS7kC92M/JWzkb7LFFGbBZ7
SPaDglg2mFAXapq0xAYce2vZ7VFzXVidPOQjadhmOhH9yWIDLCcfgxadGsskBWiM3oOVyctE9dQJ
86cUAdopamWNiuulSYxD1Zgu3Av3mjsyRK9G9cqBsCi4wDPW2qJr9n3atzuiIpKtWH+PCWskxAfR
1lUDzpiZH4k/lifwRI/JmJqbyClQpyXZbbESN0wdg+SwzjlPZL0ek7L9pYZG1/tu882gWmJzZxhu
c6c9opIEyVja8/6mjKJXu5ES6Mx0KRKVQzUzyhyc1uCWAwck4hqFKsgMZWPabbsw/+bXLJBhH1LE
h/+2o+Sz8023JwiIoEQadUQhtN4OvyCK5zRGsitBBAwUFVwqUueCtE8p5/tllKDFe2yeFvEkDb3U
nRdcwO3YGGm4jF1jMgCJn1Ob/AgBIG6igY4H8MInc8ntk5V12e2wspTg0/WrarMPM0aa1ULkmv2F
8meC03vyv7WUZvhmr1eiFbcr7xESXsphXDgbAeoA5J20C4yXUOlswnNDLDg1Mc2Nj3VeRSL2lHR2
8br+ckQfsfiZFxKpmr/6U7tA592HI7pE1CTLdVi6CvlCE59D1O83ifrKzkpaN6qNPvSruDw0zGdQ
FnJushiIkbu9QjyJrg0zqgOZNbw3wgCuljbhpSBmy/LDi77F0zi1cOkyufi87asx8XP+r8e9z139
kEzKE5bo+Ub/XJUVrBE+x0Y1VIyh6p8QGiEoZXJb0KMpFFvQRllIWralFHoZX4Ny8U/ZBJts0w0y
JPUjrIBt/JdKmV6S/8e5r7W6Lnd9PfofBZz/9nn6ga9l/9cv+I9zX7/+62X8/5/7f/1r+nlfBbyv
V/Uf5/7vr0D/2H97IaRH0B7oSNyvU3ekLZRh88nHvdGZb2NHTbECdr7PS3qaeXYnOoPw7Ljuzp2q
sZSW/U1icN5gY8xwIbq4ETNlS0RCXT07OBUNZVmMS8yLg7IxDsrQWOFsJDvJUEZHqSyPYsL8mCgb
ZKAMkQJnZC4QuMx4JXNlmvS0fVIZKT1lqZyUuTJTNkvqiDeJMl6OyoKZKDNmomyZfgNseUE2n6gf
onCGOayr3rPaqs6jMnZK5R408HpmZttgAML+KbQRVJ0vlTl0VDZR4YTPoTKO+spCyoxr4yhTaYwi
6JQpo2lrPFV4FzFFdU8hTlRKDf5brsyptrKpttoFrayrxHGX10DZWSMYpib+1kIZXUdlee3xvqbK
BGsrOyx4yy2azvLNVlbZTplm9XnUVeMWtWN2Jcp6eSMrZ+uo5wfKeNspCy7o+QTmFLZc3ACvMB0r
BGjKsqvMu6Gy8S74eVdl7F18ZEmjI3tk5dh+A/y/nTICS2UJ7pU52FASd2UXZihGnjVhIc7Ngpm5
VTxV0U7/z0xlN06U8VgfrniRO+VJxpscKJNyjytlULblHv+yi485V4bmTlmbJ2VyFjZ250YZn5H3
WfsQL3SiTNG5cke72KRHZZi2cU7nwrU/FmWm7pSt2lAG6wR3Aj0z8Twr8zWahZZwTgzZ2O/7XTP9
GZVVu1GmbTIfCeZURm7cLjTw6LNBgzmR/1RscbK7yvw9KRt4pgzhrrKGV8ok7im7+Gj7D/SsTr4y
kmcotgdlLUeb3h55id+lsp0DRy8/BE70RFnS4XNCXVEudWVXh3hHIRp9wHZRZnZoo+4pWjFtNsrq
Dm+DYkd9WpQJ3lN2eLT24gqhCYGGctllM7Z5Xxnoa2Wl9/1Hfa1tWqHE3WG39zOM95NS+gO2Xu4m
Zcuf+F8tyqifaMu+iXl/VDZ+XOXf8NKKDTb7c6Cs/kKZ/qWy/y8KBKBGpu0AG4AG+RGNuHmeG7AB
JTobIALGAE7AVGABfXZRsIFaYQdSBSDAGS3esvCbq0gFloIUmApXoA9XhTCQON2O4KZPgcIbELa8
a1qAB4FCH7gKguCp87MCI/CByY+DgiVgV4luJfwEqUAKnUIquLAVmFhnH6vCLciBDrjSTdyECsbg
KiyDR+1qHxP8QWUAaEOLnH9WGAcAq/LeguyQKcQDK6qxBPnAkogeG+W1d1MBITKFhtCH+fyyKGgE
tvF+R7L7sAOmD1JCwSVMhZnoFHCCaBmSXRWEAhoFkZsaTKEQFZT4nwlDIjJC4ysUyGKY/jgKbLEo
xEWoYBcG1Av9xxoFwkhVc79XcAxTgX2pQXB3VugMgUvmPc/eHAXVGBReI4WzMbpKuKrQG2Rud8dK
4ThmBeZoFKLDU7CORR3GmMigeHQK5xEosEcH4WNUqI/UAfphKfyHPqwVEmRxxI8UTNYh1LgQZA6d
lEDSZ1AilYKK+NBFAoUZQUmzHk2FHhEwSAYFI0E1j5tRAUq8DFSJCbJEo0sUxMQL7H6TJIBNWNwE
l0zBTlxl1dYXILNBoUQKitIpPIo93SwKl+L7gFPQ7q5QL/mmRZZxasOa5Z0iy4B9yw5ra7/ViSSF
1aeoBFJHnKcExpARpvGucToT+WcPeYuuLNqELj+ZZDieCZ6iGSKVPoEAmOgIPfKQIYZjJlj41MA+
9/Xj+vl67/90uKjf9h9PAfnKr/j6ka+f08/+3x4uY66cB/AyalVDXMFs9N5ARY5bGZvpf+1hVCM7
Q5+MW6KqN7g2qY2b04Oh/hsRqKJzHLf8ZdartyH85gOrfJpNapMHvEy9p88RXKnyNBiMPNXO7Kjn
nFFX+Dv8VcUmUT2gyDAZ6CkmnAiTAGCPJWrDHbw76w3Fn397qcw/OrEC2lcPej3/j0F1fXzJQr7G
I7Sd0xE0fFg4O0Jv0DKow4IeJWwFPDdfh2mfl+f5wWu86WDjs2wq3z6bqaQFPLbOfQCV6gAscjkH
McQ7esQprY11OYsaIlAgw/EYRhHcT97xIe7B/Ki/AUKdkaePf+q/+PVnvw71y2M1XtEkv9GvH2AR
r8sfiIbVu12LiYolTrmLsqQ9u6r79bXR5/qpkIdhlQ8odcoCsSEa9MC5cXtJN1C/kJkQtQIM0+nr
Pzwu/SGoUwMLgGqqqY0PN2mbSzJck7hbzb1QHc5watdjlzNOqOahp/qdeg84GG1hykHc/Kmlw2Sl
ETYlt+kUIglRGge9WUqPziKUwYllLoJ3J42DrQ2cEM95YJJoT3gPqHzykEtZnnFulKB42fvaGGlU
nhl736o0hLKtPmmYAsuzHzPD21pNY+1iVvubEq/W1uz4pmpCnt4MipWn9+rQN27ImooYOfKN/u3J
OAZELY4JN7KBbCb9qz393fz6K6NFi1PE+Q/9IdabaoVytvk6DgIyHoyluCHQjyukPtOhSy5k3UBQ
xZEh/32ojTn6Fa3TQ+OWRG6tC59zav7/NkZS1zddCcQoVm3BphrPLsE5n3u+4dAl9JJrnfgYDFzC
t9CNmx7Ly9T47XkTsd60WZEGVEQ/gTYY7Oymp8xLexqQtdoEzBE/9/Q56v4oAPXJ/3hOoP60bKjt
WgzXu1AU01lv8OD+29OHuAfBxElW4nVGg9zqaQrXtjP+29PnUIQfTSdg1M17jM76NkNA2k2Y/RWA
1ujalj4pIWpjuXR05t4G5++1HQnr4LfOjmkPZzJTT5qsDTWCmePSvVfYuzdumDZn5h3hYQnLh8WT
6/Vr04bEV5vGSiswHK1LiTnjBqzA3nKJrZa2HV/wBD3WVuygFOybq1layFpqw9qVH5M9TMQEsGka
YkNoNdYf8BGCQ1Ua3qVHJHNZPel/7ulDlG0mMD9eHeAX6i5GdrHUM9LC9y+x2ug9/aBIMXcGpn3s
TR8x3ZCSQjlbG2OK9yX8Nlk81uKPha/2WK2meGRO/ZCSjkImXwnpSoXghNlMYBNpt2uZ4IXDtnJ1
UzM6pWlPF26KceUsYO1E/RvMo3WlsxLcpNNI9Bw56A8qnpFvytbBEMrbnJGc3T0SUBv/jC3T281L
h+kREPXj6tqU93FvHHzkr6esR4VbT2l+O7ckw4vSCQ7tcgG90p18dD87mcru2SnL35VppVcKcRMS
NdveEXAy3aeOQVy5L4ODPtQb+Lx365AbqN3QqnRDBvmIiL57vbFqY71DQoqKmiF0xVBROwUAFLyA
KHUJVQWGTJZoaFORYHYDH9vy21041q/jksynIKruBSX9E9R1AzprsxCmtJDekbRhfjXwwH5ucKwU
V3i4vxBhU0BV503I+me7SYB7/c9nUY6Zt3FMbMDMfe2Kfb+/6r2+jxWbZnivVBPJ6eUzkuT5SFaQ
h+iQTeBU/kUAo2QZR914WXNvX1q4wNA0eiTuDaPcOlWLNWchzvbzZIQK6WIbO1vVLAHvxldqvoTe
0VLD2J0eDBAbm7Slo1j693EIv7YN0y3Gp28gTLo9dZazrYoqfm8HFwci/KZJqYOOK2kXawJoekIz
RR0wLSa+ZpFRAKi0rOTa1X1yTQfrdz9Y+C5SVFCqczGZFOsSiwgvz0LclNXx9zpvv7ndCERLb4qU
JgfdDhTbEeKX0vB3w0Jo+aDqPmrUvRKh+SiZmptBwYiZh/JzM5K1bPkZ+QrU1gTS+w1rNzyahClT
BB03pk1gUjmOxtlyZvvYeMEZ29H4uTGHNLa2hTTxREu8tK4xfENHx/WlgH6me8w8Te0FtX01Jyc5
6omF0zlIfalK7fQUwzC5CX/NOPS52YYpXwmyxfVkw2iB+H1NO/RhZtcjVGP3V6UlJXrK8bnrd1V3
JBIHBQnDeDg60YorlWkJnVjURMlDo87r8TvOGc71+K339CZxbIUbW0+MxIqJEohvncstNqyCF/1r
HPW7pDU8+KMLrQX+m7XXP1liUN44fFMo1lo26H41T9Cj+oS725rW8kYgsd1R0EQuAV1ts0qXVnSB
5tUCOrpFY0l7O+9gwnZgbTyrJKiz/i4rlDSx3/9ZQviCmXpM71XDTPsmXYHddgyophq4P3d7HBAn
t3N2IOPwDOjhu56tEoW3GnqN+BDEkXvzNcSGagaph3R9bq7GE2qx+Vg4WclHXj2q5400Z74nxbgi
9WVSieCMBVHkjjGCuUzaAGTMeGfCr1kREDAQ63mljch/O4wJhY/VAYEQk8KG1piNHj8IrJR4XNcf
tgStqDeWuiL6wbz1lJ0WFG5rFlAWBSxTJe2Z1CatlPxHz3qYwXg3qXfS8x1TzYNqJdXRe/qcPrSK
btcYzXyyCc7B1TwNT30Co7/qhoEmv21DWlC7wreAusn8QJsD2XuiRkB1vhCM4npPn2tLa9z6zDX4
qPKA3vQDQ3erNvrQiAIK1Av6rXagy7fHsj0g6fN3KJLWQxXD5/+vE3OSHew8za+FZT9VoSm3yZg0
D1Zj3hHptFIFsHHnsLqL42y681aoSaEEiTQF3JxQ8/RG8DTSdMek2vtbil1EfnuVb+4iO6wAiywv
TUBelxDRN8umaJxx55lplZF/IWmVxbCKiyYpbvXGCks4uC0mPyhw+zRuxUPTdBT+WHIkSjRHkgyf
GrVnhvw5yxc2fcLeuZtbtFtBjw4E50xG42HGjut8+L7gOyvS6RS0ZXKLsvp9Cf3iRFJsfc3MiDJ1
K94D1BpQvfZzNBOx0tYQHrrgnCMs3QiHSIApbWf65cReItpmHuv6d7HMcbF1TJ0D5c6cU2J95tOU
Un1GT5082Bl6XpQr4RmoBelzVrQ3A+OjZPF+CrK2PFqm1W+Qf6b3MI/yp9rJX/OCWyyCMHs/Fcuz
FZAKAFA2aHfIUXGzG/m/jS3K745X72PabjCeoFAn5kqtfVwec0aZHmH1+xiN3MAq2lphZb90pdt9
gKCAsu4BhZcOCH2zJ49qM84RMaFynp5lH/5Ykmy86qMcKB1wTnptQRxvvXz1P+yeYKXC8p2zALLz
seXDOD+Sx0REG5wP8rK49TWWebLnh6D3kQcXy3sRR8ZbBfKVrnrkX/UhZoSjnYX+Ex+07CUrG1iT
s/HmANIKDayyTeDYx9YeqmM6LvJxIOwxmobm1AaABWrunVuYycFtWVnWY54YP4k3+R6b5fBctDWC
4NyfXl2XkDomPv5tMXrhTW0+Md1s7j+tXaVJo55ATnnL73lc8RyxlCM3Z1rDZisLF63CYp2yIiJ8
eSnz61INd0OSPhVqrp0TUbYNHVOCzDXlvV/QqJ2bdPmemeTF1cv6lue0sNwZu24RFtcS0/kjFrH2
LSanYYUs8wIz82bC4Uq++Rof6oR7VW0M9oPlpPaDPQ7ZdVnM29p46SyHirVXZHvXktY5zXOcIY27
7pfihSFRvBLZWTA7gjFTOFT+Gq+yL+0KHCvkE3PIR/IMveqtlUtxWKcxfOO1unZnPSwzFLOWqFK9
iVZEuZmkbxYN03Yp7fx+dsOVOTJRSVUx4s4ICrTn3IWfpjh5QoUd7VYJpxnPjXPneBC5KB7dtNO0
7JBLyo+48ulvNuWwi+BxsWYhA5JmIosgm1w5k8F6eiLOl//N6tZ3uGlmaCIO0SNjIsYTfj3/NmBJ
c7u8wCR/ieEpPq+tlR8kZKKLa7RQ0HIU6WVTH2orK36G9jnN1vIXS3Bk1qWpchkDEoUgy+8GiCkv
aZ48BwEiNt+hKB3K+DW23JcpNJc7fcQQinLJ6ZG+qgeHskp3PdyrnRjKZwruKlxmiK625VDYX44j
YrKtMy3WcZpcvCuwnm27fvr8eK24l/ZxZ8id2QbuZR7Wgdn940RgAoy4JbmVy0NOqfC2wK7/uQnX
+A8xCyEBOT8wSBgEVJHQETVd8tyRQ3BT+CSHJCgeKytIflp9/D57+HHFYL46i/ccpFn3HHi9cXGo
g4E6jDFiIKXvlpmUPXMEeIgUS26KkBGlJwKWhcfyVkW8MPKNkN3P8o6ASFr1URx8zD6wibWrMGcb
zGo93nUxmvhxiVAmrC989qN4MySDfLV7WiIuxg5myq91FcvXaSJueixfzOy+KSdiOXODoI0Z49pY
Lem97S3VtoySY1oExqPeZCsLHApy4+I+uIs1v/rgNIaxn5+8PpWvVlWdaI+Mj/qxMreu/TiPF6Na
LlPRpPfxEiX3tvTojPhQifRh7K7/HiiNxKF4Yd7q81SC8XuMGM6mRQA1UJvOj0m3weDGt6VTBW0L
txKT+SijaR0CIXmS3St6juHZUZthZbxJ/BWL1ez3z/UgXaQN04c+ooxn7xeJhDNxRgCZhOJG5yzy
sPSbCL9uArrvIyyxc9YvuG5yeesv9VzvoEuSvOzM61V6K+9hePLjHJSPWCUrCLVbE4Z20XtAT6aL
Ndt/RYWKJ4n8oqHyQwajuWb+TV87n0f0MZqLPp+4kvRSz1y2WTYigliCfrm1mZbeyk68FVkynFhP
LbdxLX8Pg6iBFAn54JFQsquHlluNOlzLdHlIoE+cnSh916cKywMvgvfp5GVAGym9cqh/DMDvvx+z
vQlbfG3HhwIaHcuDNMEtNAzPthnGdwUu18jmSJ9ylB/SVygefc7iK3jDJyje6kf1OdSizKWi6YFo
jeF5tZkhJNVAhUH9koky1kNuk8OqHiTS7Y2UKHwhToJGjCV66Qa3phP6z31Gik3vG8YBhArJUmOm
PC69eREtJSv9lLqzg2dQX9s1mOZHfQqQrc2ARxZLmLTBs02wNF9Dcl4j4IReFt7SeQD9GFXIJY0M
BWCeLTvHKuYb7IMTDXh6yhPYPXNKiVnN8+YgC6N8kDiYDklKWEksMaZVtu/f0NC3X00j2uCyXg/C
nFucfV5w52dzcMeanyV1DXvILrEdxn51qSMnPktfJHewGxPiRGpJVXQaVnihGDzwTQjWX5Us7X0j
lt9+VLd8d3Jq3+f0Lxk0m1Ywjn0UlkWtM2uLndVXb5kvHl25fAxWFRAMhwR+wFIzFn9IZUWusa5P
YUEMyepmT7gAnWK5MBc0cLfk53V238JMQSENBIZzh3Rx4VrWyfri2cXdFKFcjUq0RMJAMOWbHXIv
Uq8u8VOZrb+QKLrb1CKsjHSd3H+bFQi0QAm4FiBbGue3S6xzU6J9N8cxfc4bB/YvPoqKD+da+b/c
lbCcLgAoHAfylyPj8IQqpd8tRX0MZne6FytW2XnAKJrSiY3QECIVuywzFIbI8urd0MjfAZNOpbKM
Do2DJdRgbgOgriBrxM8PQeo4lPrx4Rms17nrjhcr8pRotu52cA0obzV3E6pBdKMleaUzYaxN8Nuq
COgrHNFsw2l9zG38zP1Kkq4QMCq8ahuY47uoKI6ULYEiBPq4XgK/MkoJvidnOV6JH8n7XwsB0VVo
+KfY8I5uUDznixse0869b9KEIvZ6oooXIapzXmfRoCJv7b0BdyTJ7OfJmOwdDDDaSqG6bVc0zgmg
ZcGHtDx1sY20CHujd3dyM7x74kLeIit0mCOdSQJRV/2Ek0mg7bLUOw9T9sjFPo658Wu+JDG5gKww
jqULyz6cu4NHluGpz4gMCyylucB6MSx/6za+UZ03a4YAiprth/Qder+W9Wv12/QqImZAA1wqZBri
zhnc+zrCrkdVnsinkQDyzvCnXUOus4TiM6rQ1Hjp/6ZTTY5yXCdHcoEveRliHF4zbo90G2bqCp6H
KzI1/Wbf2va9O/ckRlVrhVfmJS3C5jiP7Q9JosZudj2yjBCh5FHt343gVisPDp4fO08yYKUsk+S+
rIa32R/TWzyPzgXYG8Z+MmDWYgIR0GSPKFrQW95P/FePddH8bOLgOAVkSSEoO2ozyBTDvK5EyHqf
5LtCHKs+v8WVA6m9J3W2b4KXmVb3hnyD+DS6/WPjmS9ZPaaHwU72QeahQqSEnZl3s4CHlv0Pys5s
OW5ky7K/0lbvuI3BHXCYlfVDzMGYGJypF5hISZjnGV/fC6G8tzKV1brVLzRRExERgPvxc/ZeO9vz
KUZL6M4fXsnxMdKNnFSk/iHqy5NdkdgqR/J1NGIivQ6jcJbznDgCp3aJJonP3yRfukcRumKiSby3
/5aCDthbAyVBK9yDlgwBraGOhmVdbnMJ69Jy1oG0gBxNEY8d8LV6MEGIBAjIVfyK67cmNsg/tHq2
s4bgAo1UW7sFx4RWQdUln5xwqOeIhKHSTii/zYteM6ttpY0np6EJNEQ9fqca+jFm8y2e4l0vW26b
ATNUqSFhZoE8F+aPriisqy/IAjGJFCYrkoGJ0bwoZwyXNu7HxRSBE2kpcJ1K85kbEOSATXBV+u9h
RpqN39BUxtMKc1EndkGQZwEpyXCWcfA25wGL6Qlsm5Lc+hQfi2w0vheJ88XP1aeGsI3eC1G8PdbD
GosGyERgvc2PcOCRx5P2lqWNv6tCHDl6Nx7yzsbrDG+pnwoJsBmYlKxI/LXyh8Ryx8chNg41+kVy
CLXMWHZUrvQKm+fSPecpASydpef3SRd+pUrv1MTu6YUHwSdFG7VnitixJAkmVPzAy5hqA+pNCihn
iBffqNCChdMNI5sV5FggLjHw2c4kagsJGECOFSzjB5Cd7ylG9yMsgK95LS9mY/2YNBMghJZdC1V9
enNqs06nA8VcYTfD2h5h2aloenVsrovjVwBHfGVqaXKOsG27EO+3ZatcUhj0fTRZ9+Cg1y3E+bWZ
2zinGpdE8unkcIaVRHhoXuh9mxrWL6WtOq0igWAaNlkfnawxJ5ZXEHxHYsZMSlcqX0mQR8XgPCuL
Ycxo71OD+rKqBUuTPpCQQDsyzGo2RPtk5mAnCdNbhXH04ZCaqgfyVaWwzFxTfIEQ9qR7OH3HRFwE
eCNOQf4WuQVyT3P6KjKo3hTY6FJAUhnyNaOoGrv8WHrTRdLHnsqCm6c2EU/XySWZNmAk8Q7ZLXik
1tEWMamOePzTYeWmjbFINGfvmRzbE+7yTte1Waa28cOUp9uvUIREdH3NMLkClE11g7sc4KPt0aFw
NWZ+YMqilmfePPSopaGEcEO7KaPDiUYeHXN0i5FzyOIerZK5ox3xKvOBpXkUr5XFKABh4A8XTwDe
LISqdUifgM8imYjdCnz7xeyPvVNtk8RgMxmZrAnc5bWNPrppIPEMiU6/w9GJpWu99zSfeW8VzF0r
2IVD+GQ5Ju4ZJOKEtz25QxVjbSboyTGcswmkdoEvBaIVrfyoJWfVsVZOUBKmTO4Uqt/JPb6UBgUn
0lwOLXmy0k3ClSZ9VHi4IZPUJUt6jehwRVuIEBv81vSBNu7oH8LA5+wTkxHquyk298H/BDtpsUFw
02rWA322fun13qxzCciz6B8RXaL5S0pAePb04bvyyfdbMqizfdj73ZMPSdZUBAMU4THO2YtcDYQh
h6cpJ7EzRtrelnQd4/5bJD9E2V0cQKYL+kxiMU5YOOqKXR3VUdtLidkcrlXIm7PUdHGA28pEprd+
MGgEop8RvDaIgpU7L37Qkt1Mqo/3YY62H37B5H8z3PEsJ+BKk0BLEWsVOYxTdT9YaBM0Sfu9Rn7g
VlRI4AA2FloaihGxoTULiqQFtFpLHhe/6T7HBsK9ntAw58C5sPBAphY1G3hWVBW7QSu3RasOHMGn
NQyNQ+WuELvQxg3KeUOK6mHbm/Y3kj13iSHsTa2zlBF+/r0JDe4KT3Yzp2Spajh/gzCOQ8poOsvn
YaiKD+QQZmvNwfaSxaQ/RphldRd6XJxC6KtI2aGtmb14IvyiByxbio4aQXLlMkH0WuEPW6mp+JwT
KDAmXnSkaQuVBPdiGp5T23oRM0EvS0l9bNwflhl8mWKu2Vc1GTxEWTGZKDuQBj0SdPjlg5e9jJIF
rQ7SU4bvAYt0eO4hba6iVtzl0rz4hdPuO/xKpMY539ju7+vS+xb6BFZXOf5evSYVMchpCvj2PAxH
HbNQmamW0vtqBpzsajw0y1h103oGOFguIZXdFF1Ly9hq7mgh0ouvZSxXvol4uTTslNK+13Gfo7qo
YuvFsqOPyq5fCJ9eK2bBIcz3RRqFzbWpWGuHTswmDHZECWQ0ba1hY/LPaPzGa19vYZtNCK2RBK76
HAwdcccy6j9RMhnMCaNVELvlxg0pa3OtHNnKm61qwh4lULNDX1gtW0+jetOgWpRIhbdpGjJ51DLS
QYKvocD3MTE5bXnE6KyTAd3wo/0iu/T0BbfSyF8RE608vdyQObWCWLzDAsbIKkFjEGeXtuycY0l0
Zlm05GwmBvZBo8GCASuuGUzuGhG8M97YtARU0uvXj2MYD5dSjqth9N77cRHkNeNqQscqI/pRDTZN
wwjlTtR9yetHze5a1JIZeUyTMVy1J41iay27HgdRSbFU5zwHmc++kxr4ETp7OGSNtxki81lJAGU+
ajVORv6h4tG5EzEH0XrAiqnZ9RpGMty3+CEF2PRm+XQPO2uLKsxbMqkkkt4W+NagiK5ySuyFucOk
lFLVFdmq65iktqDPrAl7BmeL5wGE9F3ofC8rTBBOlKN9FTwMEAvFinmNWgCAAMznqOhEmB15mSJb
G5q6liH8eHC2PxRI/MXUf/Wc/gkq6KtuwIXpGutTc4cGDk423aMcsLe20HA02uh02jIlvpT0ay6S
GIc2yJ5Cb290DjK92pOrJPZfJ8c+ur3ew3Novhg+R7wIu0ZcYStQ5cW36asQHjkEPzxMBI/6fF8W
oMM3xlz5DHAZ5KSnZ6If3hmfR0tYwyTj9jSeQ/uFd3Q5BY2x9zMUaBMZRs9TFOBaCL1zO+inLhMr
PGUwt+VLRP8nwBSwGBh05UXIKNIlqYzV0wjD8VTU4yVzCe/o23pJgVdCO/TIVKd2JCrv2R5mabq3
1VMdFrfnPLdFFO851Re0aKRk4GMfIIx+CZBsFHNHPaZ86uw8OoRV/aXz1FJHD1Vq1gG3Zg1c3tOt
BwtM06qYQhby1N60Ok1SmURox4Hm5MgoFlreIvUMscczeiLsjIg6j8Z1MReSeNOyxN4ybGDpks4i
jD2YyCZODRPY/zrQi2Xi8/+UUlFSJXelULAWYVfOysQw/kxaVy3ZncKtG9TTWvSdWOkKmX8XZuUG
dHSwrpOniC0KhQG5vVDDr2Ya6uvIh13l1g9G7fLhI3pgaOa4qziiJu9ddBCj2lsRtRWL017jTJ56
ww+Ro9+jgto4vfrQB3IgoKiQjBtffC1Pl7bUvzV9Av3RYemG9vdmdGT4VOgVbr8dDp+0Qia6urG2
6JP+q19nGiQ/k8ijSox71+SJqW027HEKFzEBZyUsaD7yDxRKBUfGeJGFatxkwyB2HJg/iVeHTdRs
Y7MhYDXgc6B4BAdbjHi7lNxSjuVbXXe3hG++O0Y8EwiSx36yT2M/N1UrBb7LYqrCZMoP0W0mDPp2
vtA9NGFsh1pS+mt3ZpW7GkEgWe6dp9CzNooFDkpmgrWhg+o+D6hal6W16zscWrqD/x3m+0mJL4E+
JKsABFJc1y5Dfniao6RtpdvcYacWWMv9QOYaOnEsYrKI7vK87PDV4vt1OE6g7fjActs8jGCyCq6o
80TxmBCfuQg1BiV1mVUbo1IfRTCMmHZZs1xjIXvL2dR9JFYscmzXfU9KC4lBU6W0SxHTT7TsaRmE
kbkz2/pxlGN1hRG07Hy0okPq33e6AFNsWScnA2E39BHPsTr5nqEQ9FIAevO83UwAgPpuli1Hu0x2
kUkqc1e+tw4zMJ9wAWqz186wnyBg9a+IvE81aP00todXdHjtoY/agiMZRlrX/Lgx7f73f4P++8yL
sQr9oPlJAvzXt/9nt35Y/+f8L/7rt2Z04H99t/2en7+m3+vf/qXT4+bp17/wl/+UH/vHZa2+Nl//
8s06a4hfv7bfq/Hhe90mzT9ZhfPf/J/+4f/6fvtfnsbfoxsNmH7/b3TjvsFb/h9//Ff7b8AO57//
k9poqH8gEVMujShdR4WlrH9CG+1/2IaAu2hb0iKfThjiX8xG4fwDMxkAGgYcFuwN2/0Xs9GS/xDK
cjll4mW1LOmK//jn6/4fMBvn6/oTs9HRsXRKG4ujELouTedvbEKZlhOQOTzOuUX6hnwfgcyBhsF4
rfsYDLssPVaO9QTIwcmcfFmkiEcT2946rXhVWIPNtn+sBDnGvf+9xuW9/NMb+d/gE3+9QFMHlSGU
wBhCUoSwBW/Sn+GJUe9D9mEGRHHa0XoXZrRzMlXgzjCSO35honHVFEvJCNnPq++CPPrEyNk+Itge
9zn5MhvHC/wZDSLuYHh5S5//ZJ8X9Y/fX6nkg/zzW8kF6qRZmFA4kSGbfOZ/vVLkSlA3ZckO6w7F
e+4771MwDqfcrmviCFqyp/3qykgYLEujbGxjujzUY1ouRa8S1Bo5HrRAD9dTi6g0LbOrTIDP91MC
xb4Yv1Q+oobi3aPxc3VsWT80VvFE01AejFZ1ELPTOtySAvtRAjNjdOjtocWY7OpBOJ/H6vai6jed
4eHTUBIZT/LayRGjOnitDUXc8gmtSKlBTQdWS4iwZ6V3CTykwfmhNaqlppnbHZkitlwTU/+osbyQ
/UKYh+dW16aFC/X793O+/X99P11l2TwyCPUIvvnlk6cPUqCHqshmKLRL30agBuJiXLk5R/JYOdhh
PHdPyNa+IYQE76t8ApEdkSwKmdcjy+nqqPbt99f0C8qThh6PqaHg9Om6bRm6kH/9jLFu1C1yBzzR
jV6snSYITqlNPkBvlBxPmvy9GcR0zxATZmbY29qiwAXMuD8D8OSVxbupOuPAIdC4S2O5z6X+rvre
fRNRTrupzT89qqJDM+gGKoCU3ZaYkYVBltC+BTqEY350GH7XuLYRA29+/9qMv9+/hmWx6ShwpUCt
JQjZPz9pZVwZFDVEYFulGO57BqrHbJpecC00577RtVMGtTyZbNB/xY+pjJ05sH78goL0NW8NffH/
fTnKsBRv+UyTncG3f72crKzwds8d0bosXuBQ00mfsaEdO3Y+6SBTh26XQRh8Vt5X0ZPA1ZuOCTqu
gfmYE7ry+8tx/nYzKkPoDlFcyjRZjn65Gd3RwxVcw9zr3JTBW9AZDITK7J4Qs/ReGNE9Y2yx//3P
/NvaZ5jUMiTYm/MT4HLf/fUtGDm7Riw2CIzz7FmTDDBzq+Ts1okZSjgHxw9AEPYB0SgULln32E6V
u0lNcIRh8iYTH7Gj4WIoEsabaQTePjDAcac2AeS/v1JzvpKfhOB5u2Ob4r3lpjEt9ibhWO789v0J
/UubNswMASN2lJhRyKjgUGJYJ8Po3msUVmgiC63eln1hPeMaXDEl8h7w4zOabVtsehHhWrXoD+1k
vioPEi0VfjytY8VdV6cWyLAuP5PZ8KC6dmCJxxfSuPFlKIYXd9Drs0x9GC9MzF5Hwbzm9y8OAMmv
r45HXeKOE5Jtct60//rqQo7RqI8w1CVV7O4109n2jVXdJw0KALItesgrzpOHyfKx1nL/qBjrr/Ss
+K7T1bzOf8aIKH+kN6EdcifHFAtVbU1YUrSu8Vjf6x45azDlHuPc/t6OZnR0uslZBYZHPVcxRwg7
dW0l6FpXy988N892nPG+IJ6qnzqAkFOMuxb83LOrG1hcjhWyDVSro7sTLZB52ySmz3N1eVc6TvaY
etaZ0MOZR8hYxzJ79k0Zxzs4j++3nSu2/WGVxidI+Pkx931enogNMlgy6ymVJ3gC1nPSM3fVweDl
aYuzcF4HqjkVKwMxw1iqj3dFTXITDSV2piJvafoGxb7kqPJYjzjCtMxlRg3YGESI9arr5bqLHcZ2
Zd48sLJMl8gr9gNw7F2RR0A24jI/F62enx1zPKIwZAHuOn0zjbWzJrS+2kUSbWLdB/7Jzyib0VeD
vOSH7zFscv4ILy07914jgfNUmLOT0zq1OuvznNi2IRGK5rHlib2y7WDd2oIoOk4va0V6+qabb75h
/iIRKLsqrp+ImoVX6tn0SPC+EjMutOKuqTRzJzQB4qCBQgoq9g3zosdpNNAOSBv0De58VJSyci+3
L+U0uGvNo6AZCONcRe6wGopM/54j8szkNz9GA0zm5zV1dcJJbIS7ZVz28DJMILalyl7Mqr1AX8Kr
YLICmNK0TgHjOx62ZhU34ns+ZwpCIo5IA8falesUUHquHfwimfi8+VUOvCQmYezaRO9176ZPtdm3
658LjATQskRMWl2z0Sl3xGxLmDgmk4DSePNVgNY7q6ZrIxo6xLgYlnGRmXCQXQvCo9lvnGYktmpM
vlUZ4nfFHLbIkm0/3+hJLlK6u0jRPWtvTmX3LgRVC1QIWLB6XR6itiuOZTh+FKg+v+G3WCexRsOC
B0FJ5T8wp8PJER8AIdPJ5RZujEKt9FshJPD4XTTfkbOeRu7yzniOfOZU5uDTgbFVCgxH3wS+dz/x
EYKfiUPSvHOPQWZPVaGanOfSJa221MOtnSkTEopA5iiymEwHwjMJZWJagO+UEDhquNs/LR3LuWrK
s3YGuMB9GTn2QbOLl9DtomNbSHtDC9rGyjW9+UE13VVa022HhNs31OHy0iJr15brS/6a816QCXOw
KVL9Pj6m8xckIKixqsg++iQv1Y2Qj7efrTe2DcCKCAVsy+EWlTmi9dzmuEw/ZuPFw3dDieI9Vj6h
A5ZDQJXKqmf2lGbJkN5e3/4VEW7yEFm5TYxN850WfL/y6DesQ9oWRCADQSM0hgz1uYCxTBM/yeSI
R7TOtPL6aSuYCp0mZ6AjYZLhQluHpmMasqIYNZ0xIkho1aVPcWeljwNCIeFjDIa0eLi9Ar9tH926
3VSZ6k+phtEptHXnnpN7BAHQC5BN0ZbA2I0/yGw/owkmaN3BUYvZVmZaH9RWWR1Rp2SIfWIXB0Gi
9h6h3+vCiNVCC66WU4TbPEs//FyKV7cYiU0Fz1JX4z2WqPg4aUW36oJqEdQ4p8t86u9UQBaWpyfn
Kc/0TUTM9irEuvfgN9SerZvvaq3HPZ4O3sGlVbTzPv1ksPdFWDiXOSbCK0r9kETal6gD7kHsK63I
Phou8eiEm55BpDfg0nD8PjjWukdExCDpyvtG/377VQ2/7EWO3RuqNFrh06lsVHYWYwCj8LY9qqy2
dzjgoDc4Wbixp7R7cnzklDDinwuIIg88fe+OhHSMsBNBQWiAwXZMojYYTOx0Gdh4qTvvUM1fHCNH
SBjSC/OknW66hqLbdNiYrOEjlAI8cKGJx2AALdoJd89jIw9haciDVdB5bG4bfOzfkXGh3XE0yrbj
nAKkJS0YjmhAqxOiIa/RuG+NptiaMRgJGGI/ynQCMRnRegEkGJ71HLgWDuqHWOtedAqjvR/1kGpj
5jtol/0HUUpwta1VvXhO/OHVLOVNNS1zWRBAY2XFHm85IKVZxWdozlofhrs6zrsnG9jyRgJFk/Lg
pp6xCYQ1fgm1y9D2Zy9v76s65SE362DrIDRl7jsNB6IGt+J25gkwTB5vJy7XhnoRQoyNMXnf12g0
jcioGbOFPb7HWO26Ru3cqo3f41Q79zYbcGRlF526elsgWrzpMpma0S4anXwDCM89CnkYdcTKBWLY
let1auMWvTx4/UC/zwBI7qb0W6O7WysrlNnIrK5vNopxYEQ2E85SFa5KmQX4Nepk0yjvznca66Hg
nLRKfCwpI8qEbasS6DjFLnAwbMcdZqb5S29JyKGNJxZ5kARwvdJhZ5H0eMSyz9guAn6pBmgwOpoM
GYfuGllzf7q7+XCK2YxDFkS8VM4wbIxe1Q/Sd50NAVNhBP+/AonpddZzGhVql1reJYoaKju3BBUm
aNsjkPWf43Q5ub1/jmjccxu6F2IgugvXRoOtKaZHIwgvldbtOgbHKNvcj57iaanmt6gebGsNOSI+
3jxEFcx/3wqmQ4mF6EG2Yh0KPXiUvZYxLnbzfR7Z8BV6rdkUKj31smjpd0z9kyqxn6XoPuHEF9oq
nHF1emBH+1jHfE7v7oiuFCyTLz+DrErP4GUWk9WKR1xp2I/xcl0nzX8uM4cZvZsaD0RU9RA1jHiX
2oyhvAwu+GacKbXE1lDlyWYRWTE4mPm/tR1pLKO2abb9gLOslvyLIvVKXl5oLuEFpssh8NpDHKn8
lQeaAKY2ffBC/cktm/RSeeDGcgs5Hely/jUNrdm3Yz2ruDfWSfEwYA65Trrz2PrMRG6ngS5p5dL0
fYr1vujve1RRYH5sQqyKNlq3Qzm9wP3YMvXahhfD66ZvHQ4lQNx31DYUvDSPl2nGcCWfX7qV+bPA
t3jvRMI2oDzKn9I+K0AKF2yYT0YAyiyIAn8nXbe+N62LnycbjTbT2WbEvcklEH0g8OFqwr9l0DE5
GqXXbzh8YxagA/gw1Z7G89eH20hMb2j5vylHy5i8udxNCJGibWdXgiMxiZRlUkOo4NE15sgQlGf1
uknD52Fo36zBhXKZZU9ItalzAkIZkHvU7vhQQTY8hCFTIlNPwPUQ7rtvfT6u358jzDn/5C+HJJsT
ki4cl2OtBKRu/vUY4dr0Lywj40Qfhnf6pMxtyrTigVMeEaba8MXCtHkINHVXlhAYOlUzyveS+nL7
gsFx3UjhX+u2+ri94UFozsM8W+4BkW9RWf6bZsffznREuNB3cWgRmqzav/azzB4/jqfQ2pQD2K6b
eNqkO7/DTYpjkNmR6OzuHCvSInIxDve/f7eMv/14l2kQ3T/pWobtKOeXI6UCauSaDB+YUzRqieQ/
2ISu36FVbLEszJGFIkCC4eTKP0ShW58dwNxqG+TFhmhFHHUOcooWEcmC04lJtFbAEdKp8rMXhWr7
+4s1f+2dmDo9XN1QhPIYtmH82jvJqhKC7BBBmavyVZ958Xmcv8TqPq67AMgjo/3bFwcn9YGQnz++
vf2e33C0xF5DkBvexJNZZXeWX2oMvLIkvistHXCGlNb15xeoItu8x1n2+5dg/e3uJLJn7m6R+eQY
OsLXv96dvgd0sIlQWoQGdNCOOcICXeA0q2mtWQQ9BfFDaXoWiWx+9zygs0gm03qdC7Ujc/9w6XQp
kQJzHcyqTwZ6L+qFmcbD3m2Eu1UagVLYYUeAI923PqzTx7SuOZJ1XrgJal2+V47LPl9BX60nbaMC
V/y7juLfXyJGEVu4KIilaRrqlyCenly8IY0VuV5zUQw7HvPVqNGqUy4WAmJYSDCYHzjNqcu1yMjG
k/hUD79/o//W1zSIWpLc24y1lUCGM99Lf+qVBK3PeYj4gUVQGcaivamX9YqBUxepa6USeju3/S2a
gEhrNOdXnlXhZoTlEyi7/DaNjFs7Qpr+zU38twbgfGG2TadNWC4dt9uf/+nCJnc0tYyNYFHRezw2
qXHMGXif/Z4oRt8PH3Mj+WwNkzNrxmwzqSKxh7XJQN8R/gk+Rv5v3inmEL+smCaJVViKpRJkJ+mg
lf76VvlBntm1Z7AwRzU663z7s03iQgIE/isJ+7grjZnGKWr9vVHFJ4kv3WNNzPY+c5NsM0K6zVFm
cCKO7hozSe7wDQIacSUg/kFDfppk1yzqjZM7S1USiSehhm1Ig9F9CbLkLm5zwFlaPd2DV/0e1jbP
46Ae67KqL03qp5dbF9/+0vlDfo5yDOHxrciRmsA+1UAqDA0boHYc7W5Pxu2sqDrEhb3k8SBX5uNn
f+xnWR8qIyToWKuuTuO+894+ICRszrnh9RyXD8ydeSlhKJ5i273cmiXIH5Orqd709c8GPYSoBkxC
YTz5PWyjpOmptedT6mDIj2rAgAaV3HoOs/g+L6Z67+FARH6IyTIsifvFXmTOX3KTxsAfx+kusPbU
nRIYfhSvi6GhB18xs2QAjSK9DW1vURAN9SmyHzUHy+9916F4ygDfWcRNHMj9Q5yrWE7AdkA0arE8
RDJ95U0XHCHDWG8ebi9F19xdN0d52SbrhSE5FoWBlCviAIuDatzigUCeH4lHakogPaJltRuVXy8f
dNA/d3UnGf56TrDB2eRt0iF6x8BQfG8sIjZjZ0CwmJLsiamYsI8eJ4pbPdhJOX4VI0g0BsXuqzc0
Cdq6dHjq3apeGUPWXMcUuDXHeosJBISKanzzRzT85oA9Sp/sYNnO99A4K1D9+VhhqOxpTOneWFO5
w2hCwwt3gsnZhaKnrdbJXMe1Tu/gjeqh/rjNSdRgCpOgxHGCbU4b7klnHo7wwhrGVG51bFBir3jk
SMUgCtWda5g4dtInZlk/bxtH0xlSZ9bzPFlA44NHRbeHlYoC90uchxSVxidOwYLHVejHIe8RUEKH
vyN7Bts6H95ewF7En8RjDGxtL6ronMm6uob0qyq3c5AGSrHC8cOtEoANMhu8Yzk9+aUoq8+bgaLL
Jv/8r++aVCCSiepiqbmue1+PHWfcbnBeVN3yYJgK7aER7W4/RNdMqLh93nCjYqgkdWLdJ/l3W7NQ
BcN7BN9lPdyaDz3n9rsA3MvRptONJqTVNjDpyT0X+VfXRGCORE3behYqgTjQkWOWE+hFZPOXKjX8
1c/FdcoVUHLdeo0tkR1IN913veYfU4q3RRUQeB2yA87PJ753Ocl1l3ndqyz684BS6N6LyHzsI/Nb
yujyMSDBclc0ghhY390mTSIf0454OpAf38pIPtG7EGc/4oueh6+2L8HmptyJxqg/oNes95hIGbwZ
FYApDdnjFCenbr4Fqj4mF92tqGEMO3hSVlMfHMKUC7QfZn0IPRtnZjzdDYIg0kk473/cCdDTz5M0
IP8EFENh2Cwyk6SmYv5sPWhZViGPudu3mOj0UxOp9J5dB7BH3FtLRK48PP4EGMyc6mWrJ80DGdnd
UrPxfE+ivw6tn59uX+qqzFGg8QBPboLvDMTXI6aKNLW7xwGKMWds8pONud7SMPchLS/kNmv9H2nr
DCemoObeUHAJZjHr3FxQEwOt27Zs4z/d94Pa2tgnNjqsNwCvXH06ockv83R3+y5T59ibKbbsmV63
jyqgccIkvUSZ3l0xCSKI5o4efM56zWDL30+0Gu86TCWbiTQypsnnxBpGym3d2FSyqu9uJ3zULliA
Vb38uVoHxL2JzCrvgyYl/LqGjjBfSo21cevyaSPesSZY0+l2mjVMc4lZBuqqgwi7s8UM5HIJTinG
cm1rzFBJFJpYtghoI3/3pHTwp02TltuBGdrKHW2ispORCDsRn0WNDdryyRqfGvM5IgT3PE7O18lx
ggNCdjzxZuScgMQ5J8vQbEgOEb8H6vqQeJN3ABlhkJaNIjzxCuKZkbjtGkk8r0WbZ2XWfkFGKC4d
XOzjDoo3sSc6CdPAeMcV93X0gGWBk9StGLkdNuaGVJhY2n3UWNAI5vqpcFjTpgrTqzsM2UEF/jaW
EMtl2YzwqDkWMOKwHnXDuvMo1bcl6Wd3ArLjiFvuSyZoN40Dyq1o0HHMYPnUSPrTadGvB2RLGG/j
F9l7JgR018KREsXbknS3VcZg+MDU4HIrkoI+MnahWZq7ehb4IcA8il5ALWaP3fhFoa4WGjSABP2n
RcPhmvtGs65segUiSaylpzz9atLF3HRJWh7dJEqWt0OylerIt5hxJqNKPrWxSpZouv3drTmDXhTr
xrxzukX7Ztr9tHAkUTBNZHWvnf7ml8N5qIPaBzr4oeJg/J4MT2PXPWXp0HwlEPvcZt8wI+vgILJq
rd0WCQsMeyQQf7034Cq5ijq7r5x6KzOis2ShM8ubBntpmZb7ZrfWw7iLysF7MAsSEAo/xIhEts3l
dlUtr/tgwOYJfHKNKl+rjhS3+SEy0eF6vf7pCDLLa6t3iZLjHDzr6FXbtYcu1P0DjCrsTK2zru3K
fxyxeCzZA6b3LPKffGL3yiy9itHqtoxNOrK4kOE5KnDWbod3Jgw/sI/udJ6VK9r+eZso6nKTzPuY
mXTNNp1BhnAJvRhanm7V+1Fnlpr1hnHQhO/seg6Fy1gi308jAfAoFz7vUv91YimkN2wEWzOTerKc
GCzVI46G0qivt5mUyIJ9osK7su66nU6i4biwUKoske5STqC8T+Ne/EhQhMJRZp9nYrpJCw8eHwFO
4AP7/GibaX6ubdBeoan7LXAnUrpuR4IqELRAqITBVFf2KvQ10tbn1c3XMS8ELfNZitVFYGC+GRNV
XbJGYOfSgUVP+WuY+wHkXsJgagIlF5Y9xg+t574OSdy9Y3kP8L04wRMx4eXSyodnqdPiE6UbPOaF
V15Le6tpP3xDx2mQUZAy73VWorDau0nPiabEJLa6dX2i5MWxM5R3o1O8J0VtLjDtA4WrlWOtSfmk
UTgG95xMmWPBmlhqrHf7Lm2DXWaQFGgSkD1P99KcoHWnTeQmnheTdr601m3oNSav0EuTuxa7/Yk8
Qey8Wv5kyvpO63qkp/TQbyNEwxp9HGt2fgKzoRCxdf0+CyIWl9jxrW2MTnhDjPn7RNGwoUoLFw14
ky0ogfSpaLmz9LY8/v7Yxcnq1+MfpwlOEjA+bA5fjvq1/2KKNCZxqNERJuaUr5Io9/mUSoGFm2iP
6pk2XVe101YzRphLBGrbarT2rGTj4VQPsv3Q6Ou/QCrE0EjQO46eFBBGMOj4N970SGhL+EL+1wbx
XgDjdTBwGOMIKFcZQXaOb9sbf0ybg8K3vqe7j7tO2c3q9m1idn/8AWdkg0q8ecHs4HMAMVIySj3z
iPlB2zRuKi5O+n+JOrPtRpF16z4RY9AFza0QSLIs2XKfecNwNkXfE0Dw9GeiPP9/bjzSWXtnZVkQ
8TVrzUUpCgy8YHFSdWiIoRMsrnecO5TFM1Cuo0525xa8hQ3DvRjbFybTKlxcl0gwhyUbPU93VY0/
PWP3QJBqx+2rU6U/M1f+jUWxKTqoUO3S6m6WQhyPRClatbG5/N+XrMIlWSi9O0zblM7y1zkapa+N
Jx9lTH2ypXIJxTTyYFGS5PKxOMW058HgevZ7h7fMLUp1gHEPxGTbCQpis4867KZdsWbGgvXsjIG8
ON0HTzX/RRlwj9vqr9Mxdgawsq403hrD8w5arJ6NtCG5cXsIUVGbQT8xCMRN/l0VA4nC2xcNiNAl
08jT07Gl6yXjt//78bCI+/YgLh7vJ4Do0seO8vxUKdLLJ1/9FJgAcTuhpXAwxVhpA86mHd58cPXP
OG+136LXiW8y4+bWTGI5mzUuZw1yN8efXR3v00gWaywrlktV9dm5Ha2/ihj0Zwggv4uZK0raZvnk
+kv6b7PFSP/KsnJrvJePpmqAcIju34xgXXTnCjjk1lTeEs5+W+15y/rH2IXc4vbLUViPU2lrP4fJ
tUNMcvHeVhif4m58cxEhf9Qi+yJdHWdpw36brSyjYH8ipiSPl8DJu0+5ESHS2eW5qXywQ0znToR5
rcfcH1iz3Ve4fxLE7f8GlFUhVQQqTId5k3dBylj5MmxygEaqJALtY7/6OY4LvfeLqyf1w33ZR0e9
RySPYULiNcOCYb7XogEvk8fyxDbkF9i74iE15+Fp1Tk6/XoFT6YNJN/K4sYCYVWMqLHYqs+2BwyZ
k4lgdBP5VYAJaqMSvyeOSAh2/1sbQwGU/xqqdLaxAgq4d+SMutlTvv07AHVpsEWpp3znr++U86fu
ZKe6KYj43fQ2xbzOr63nfK3Zgh4tNf67Zzw5SY8kBMQikCvf3dW6qx/wwc3nItG1Y7/9ij2ddlwH
XMKMpvE16JV3nhTmYc7s4ur33lEaHQY94mzOuphApmqjeKWahY5SKA7Nphc3lS3Wpxj793LMFNeb
IQ5Ci18LLdY+Scf9cgvt1U+r9WcvrPOSFdl7PBcwTDI66L7Qjx3borfGptVdqTKe4gH7vqYEEvX+
nZAS8VdnQz/VCvOqwVIG47H313C0wGxjvHwEiCzL4L9hhPLdaq+vPWL4eUxkNGs5qydGduyd8/SF
TAHvSNqEvcdbdkLHyqgd0WGoiUSEZq9wTVm+8eDgXTgWnj1jX40NHjo17i0GiHsr9rOowEfG8qLy
oiEn6xTJIyO7snN3pZwsNFDHu5CkmixqRph6R9seHAIBXAzadjbxGnKLl31U1r/KiqgsXVNfRTWg
XnTmj7zYBK79DOGXkvJZeplDgAcbAel2xnGt2IXF7fayFerZX8XyzFhiPPh+fNay/Ltd+vEFPMXw
uNbipS9KeRgK8nylrmFEX1dTRv8uW5T1GKC2JmngHbvcf5WZ5qUjof1fRWEtHbGa1inh/gjWAiLw
qKr0Wa5u8lwuK5sREy75/dvMsnvWtfV0MgqsPcUIRCSdxzfw4OgAtKXeJZUdk3TjTfS4fnqkaO2e
VcuAoNDVKe3d8a2xxC/VSfhy3hDfcFKFHWCXUB+tmi6g7U99jdq3gcCk64wiYlbmwl9wTPv5NZMS
4WlffDXOmFxQJRAiKiQJYkNlfIzgzeys/TTTLjIL6YV9HnvXtMpceND28raFvrZt/n6/3O9fPMWW
vnMv/CXSy+QO01uabLklWcXWy/Q/aWjKk7oXcKSpj0HcI96wsWBg+NJ/FPMSyg5hwGKkXTi6GZGf
dOzE0Uza3rVnfV9ahtUBGuY0NKeS4hX3QSYM9BbaMtxkid2Ui7yO7oKipHk1B629UKoGs5Wql1ol
+UMKenT0F++hpHLbKTtdGGQkyYuhPvvYxIujwX0xcW89OXnyiAZMhTXQHhh5UAOLbImPXrGWT0ZK
ePQwWQ90HPZeOA2vutcOlEaC/eZQxgFo8OLFhTwRNklXkOxOXlAilHbFK1DvMHKuASY+TOKrHB/t
GDNKobGh9oCpUb/jQfaHH73jcDs73n8LVvEwETooEtQ6MaoJ549hWoJrz5Whbo3NGzo9fVdcCLXL
vriE671BbwYbssi/bGFGsOBeK72Pz/cB05Lc1cwqDnTdS/bSTol8m8He5zSg2iKZ9DtV94PwD96y
7qVrlmqf6rnHOzGKhwk7yH11JSE5h1mOJQKgLAhbw3svWiBLdYE12qmGX4OxIlkxHY1MU0ZF2Br9
/mYX+n9mCeMKGDak12K+ciuNTx66mc5PcC+ZErcSP5oxw8G2zob5VIkN/bJwtgT6Uqn9XApYn7pC
P4D2OvrXn5dsHmmqh709E3VGFK3/oMz0dbq/wTP1zA5NW7bn3u0PTVXgs9t+hUiIV7AfxTkFvU5a
kv25VEPUyVRF7hDnEfsT/5ICtxoh4gusQa5lPSNFOrRmMl1MwyfxeF2ZKCUmCKTiy9wKbYqy9eTW
KSCK+NbmpoOpquhDg2ioW7YVw642FpTP4n2aR23D9ecv9y8DSCDL1o3n+3dj5wBGyIYvwgqJoDT6
NJwV+TI7n11XoGZhRP++r0ntfBpM+bOZe1xJ/vDJZRDDo8PvxJYbjT998xOSK+3p/quui7X9Uqcz
u+Ee2MNK42ALS7zOHmUBVLn13G+aPgWofl/P2hcUwSSoxgyaCiBAdXHgghRkIcCfsd7NpG5eEj/9
d9fzHrFkWMYE/qKzb9vZ4/n+f9vO+43sEFAPWMHfdrT38qAj9BtsgXoxyqF6NlWJLqp5nq2YPD1p
xjc3jt1no3uVtZsdk8VHB7idLr3BssrFE0gizgD0McnHYOQheTBjrOT3n2A9OxDiWkehOQ2V0cR/
x5KuJOdtXpSmXtxmLa4GUMV/er9ROPBRVP46OBLVxkpiFTQ170i4JFljg0vqZZ+Jm+uP4oa1st25
i2/TARn+qZjaJEJvsqsauExL1nXHFY3N1a7aaChzmHg6SBhbasXFGgUxS2v+xYpouI2LKwJBQthO
d2vxakm40LHHKbZOLb05QLRNuHD/ktbEZ4ySyddqpcyTEucwmFYw+W53m0FvkXsg7Mv0aRhN+2F4
hD2M9fyUDNgtLZm+zltDKEhX5/ZZ/afO9r2nztfwgUAUNzdCyl2OJLZrtmD0Spk3Zv8QwHcOsNk2
/dEy1YNTgu6Wy7UZko56aG1xDMQQCP7NlaTJyCR7R44LMtkj2MppO46BYqztsOefkfAorrarqeO/
sfU26ZxGd3xM/1sGV57lUkxnp9M81Bvil0Q8e+4NYZ8r6e1as9Jvk0HUq/ZiZgpgi+GzKprF+f5l
yM1vQQ4Bp6VZKfAKJSNPasD7A2hVKENMpZGT7mAG1BseJhTqaWgMJJzkkju01US3uVEJjZg6EVqF
E2T5qK6Eeanr/Vdeq0cZdRPTMMj698Pg/sVwGMyxN2n2hjt9517a4U+d5us0yB/+uJavHZcV5c34
Asw56jq3eCp7J3LbAstckv35JxUtFpp87JoY982qCoulArE0NuxPB1dFhbmFDPQOeJPazMlB8+cw
H5LpDflBepYm2c96/Y1Xwv7aSqtAovUPLDZV+zln/mOSKHlQuBkfpnr5gnkGMNJp1ydSs+ZDahFU
gWRNPGQgzoIppTGLe5eGdyVwIdaA9TVkZhIawreots7J0DNUbplEYspZXvgoz/m2N16TQmPKsmLT
BvSJfArLWlfC+E1L9TbBXjvOqdUeXFFZH3hNHke9nKO8rKk/gs5AnbvrC07dIkn/OnP+3kIe3zI7
GDxmVn4mGGAjFm9yFZEvxJ4hifnfb5F53L8tZOoerY6pokW9a2fS/eH3IEcqcGxX7IXTbZ2nX8Qf
Z2FFrxflZlE/t32VRvBmreD+rWdZr5kt2guZWiCPJM2wQT38NuUJT9VkrLuxqJFEWikY4U37Y+bZ
mfHuehXbcKft7PpQsMWacuy0caag3pSV/cIC/ktTS/14/y3SIsiJQ366yyRm+/tfvhdzdy5rSAr3
bxtPdEjLtVD5RGKQ+EAbbI9IrFZwcO6KCAufZJhUPlPbvqI3Q+rWMCyBW7FUb/E4OjcuV1Ig+S6r
1uKNAbgPvES69nhI/ZU3g2nSU1Jnv33EFShCeECHNpYPM5HDq1o3DDKhGxXZbWP2lyjq6cXxWFhX
3RBDU4O+bjXp6z0B1V+3zLW/MHBzpi/blC4zZgcwvd5zLo4kD+ucC/eDO1m5fmoOm51irLW7X5lZ
JwRZnOgO74tMIBriccmRGW3HtcQf3pVdGyKQwP5ezuprseeDEm1/nZPkTWC+vDg04AHtuvajcnBs
K6mmp6ZXPY08/uEhp2VtWAgdsw6mZam4MUadZJgkWZ5KWAhHY57HgILOfzRSk7+4XwzfjiDavqrV
uxwkXuzUY7Nj9sG9kGHQ19+ovOsnomiDbqgbPN0K5vx21uLFoGsV5RjKEa9txbDi/3+xWGoErfEt
5KhxgTPS4/09rIZevfelnElWJJlmEZl2c1z+UCO3o7tcOqEc42aLsrk2fqzMp/ap484P+jg4bxiY
d6VrYFamGtq5pN1gWGr/s9L+Tc+d4dUshmcHHm0QT216y0gnPbZVZ2G3y6znLlteyFtJw2GDrd7f
gHJ7K+BzdxebBY60ksPYWdNldRzr2Ukr+xnhaYrE3N3FKq1ONnfsV7PwdK3d6d9dmmHhK2LVXORM
K7QbQHcGpjX8HomOQhiX6rBDDYYTmpEupzj5zDZg+D3YdUk9L8TP24GiKUGwK9Y8nRV/LbTJRKHU
5bPAtB/N8fg0bvt5GCeXchwQ1LdOt8d0d0srSImu1vVn0Wm0l3dApJqSveJQBiXDPHPMnfhcGwha
KKGs03054CLa2FsmXpoVK/TJ9QkBgqcHFmLx/17GQdl7b+q7iDBX91HXn1wgRC8aCYCVNKY3am/9
JSUSKEk883I/mJVLBvpcA/mw0CjiCNMf78VqO9TuMZ69G8NHMtrMrLrYW6/Fz4vNa5MTOzT6zzyK
cu9UqiDMc5tU6INX3Obt9CEFEQ+k2spIwaPm98eeaMqdyqtzUrkwEFV3oXWPb2Zi1M/WPO9qpHVM
LRAf3XfylovVMm7HW9W0mHKyuf8u8+zUSHbemQQ8UtvTuypaebNWROeaRPDtVFbANNB+LovlWMmu
uOSTbz1b5hCJiZxf9MhfNUyGs7aseJPi2r3VZgJjOh6OTo3Fyt9+f3IYPLBAOt3/V/ffylWxIpJm
5861JVFVL3S/i2G/jP5TEvts2m0m1qARrj179QPi6oSwJbwH9/opc7CQGHmNTcEhaXRbl8869Vaj
LC3417Rv4/f7MsYmn/W6HYvk7cIVWt21JQdAkc5kih9rDmpOkNR5FYlMsVb0zYVImiFc0cvDimDa
KnPsEjHTb16zwPClE8W4oYbNp7h0HTvgmidu0nPFIrATAf8XUhmmAnc9Veld9Z9OY3rM5/xnPFjA
5JWTBWNqgVpg3hUQaCwjMZbUiU72W9la/hLXmveIfe95RGf6sPTdfOlnFJ9MgSN+st/wPoxdPoBi
vA/ox7Z9uss3Nb13gCXbsMR9imFMcOqqo97mNqqSB8oevByOvNEd/ZcWG70HHerBBA2wFobxBBv8
F4lxRCi3RvrLrhX7Ne5Gdu8fNbVnUMcuVpYC42ANR3pniJ7rJGPEy+TOX3ddqrQLU+3YYfDy3chp
utZo/oJqSh4qEGps1X5NjhJRXhgv9pwx2UvZ74wOuz8Ftb+toljF09H3U8Y/8BJrTwdqNiFzr5M1
33tN+oWes/DtJ52MgMBHIrpaeo5ZougjJvjPvsVHyQze4dTeMmvNZnaPFd19MImWMG1tzUIfDFFm
c1PEM9CwSc1bDgluB2G29WGt2izM4pE/uzosogBAnGRMpCBNBUo3AYBrJU1a9p22LMARzt96pwc5
VrjOTk3sPEyd/X+Tmj8oSRHOrBzoaX+OJwgLlvfincYKuMy4xcAZtOf4pI8Z7tJTAlZJo09FTe+P
e53W3SFuiwVzElgaaWcdNSWQaXa41vgQm3UTzln+MBAJGix1+cdoqa/W4r3XN+YuA+AQ4c3C+up3
OoOWWE3zKBbYQvPUxWHRDgWrEBlKAG6d3i7PjJsCcx3fWbV+9Uv9MwPCohFyUVrwOD0CA3C3/B7i
v7W/3OJM/k6sudqajI5mEjqqsWHqhydHj5soLrWGCbBfn8Z1s0rEmh/RQP9NtZkc2HzfqfTYI39j
TlJfK/gsZfk1zkscjRkDkiSDpk5IlWDIilF61dR/hWa3Zz92zT1De0baBW1Mry9nR3sB2YrN1sCW
VMMH4pz1ul2vVSwS/ZJQ+4x8bQjiL57pyoub0gmiG2qCpWfJssBd46qv4vMg/ObArmLeAVB83+bs
j05VtHvJliBhDORZzrkGzLezPJQerc+cd+MeA2QDgCPntTqYPGdlFodO5zMjnDhl9Nn0D/ipDasw
T+iSFo/QU8tKb1Nm94dF/93Y3u9a69Ue2Y5D1d1kYUEdtq6Tu89Y/7t6X+1iFzM0pP17goqBSZkH
qB/IytN67TvXqxBdHN157H43TgW7IqvMwOtoECUF1zyoP/7giBDjmAH9kstlmZhXpUM+7nMbGTs8
3ANEt01K67kPDmws4Z/70UdVsrrFKXGX97Kswds6VLENVwNaitbHB1ObMTw65ndJNT9qq2GAOlN/
4yKGU8q8ERtIkJiC4aa2YoOI7bMhuYwdYc+X+pRosKygg6QRj02zs8Ukn2MhT166Cd8rLIkTjjs3
TaCWaZkPZYXVcQIOI2L69Yopp3wk7/wwarKjdGIzY+KTAkZf7DJCewODUobwlD0y6hLqenspiJhT
Y41WXg1kfdeCoxNphdFpr6ptH2c/O2WkLg0Jx1PbiRa4YPky8h+MJpmTweygpDGPPGq2fNIbXz5Y
1Qk9CkN0nLfwXjBvOVgwRBt5f0jGqZjNLZxBetXBSeInNju2igwmU6su/ggvHSIMYMNOMc7kpLIY
MTqTBSanyENN645F7L5SAXYQ6dvfjUOUQjkjZjGd/tmQH7FupEFaIDgZtfKKaPCnp8+bGyh7lpVB
GHEd83FqbFKM8nlFZ+jbO99NQNJCLsZU9IcQsTWyvZe6TckcWwmBBa62XyQ3K4uSQXZnCQG8dFz4
mml3qhYQlaKiI58IAGmsHNblmLxqmNYQRuYfRFqJ3ZTYJXmWXRb1rDhC2bufiPvdJ8FnviJgmaUo
HvnE64PT5v+1y1SGwA4RD3dLRFXmn3wPt2/eTR05MwdcsPnBJsl+1y4oUC3pPjqF9ZrGDaMqo75u
yok9G30Z+AKF9ShJW0K+YWHK/8XQ57KWTRO5qYPGNJHJWafE4GJoNyAXoJeYGrROh0OteF1X/yUl
CuGkz9Br9P6CR7nbMfx84swiZJAPyDRXgwiM+Y+Jb4SebSj29mL+LVlK7/MCZWaj1RcTeNiJoXQL
3dQYo6TJiACJib0eu18xoLWt92GKR1wfuOfZ29meArtFwERAMBo/fJBr7EWgN0OEOOgwxoOGbdC+
wmu6a10Nh+nE4j9OpmnnGxD8O5tE6Ties0PsdQmzPqaxSb0CAmzHaznyEsDX4ihtIsCdK9sDR6sm
rhKaejUPRlRC32mTHMhv7e6nWLCPLkKVESQVV4iXUNB4xJaSgo1Pr0v+0wa0AbGibE84kPbdbPaR
1bIPT2MvAh8U2h0EzYR45YzbuDeNAzcgmSjo1F6zftwchk+u5XwJkXwgo26ffK+Ck8GDQ728N8hu
OTnLDbXSD5Ckascu8BfI3CwYEspXWxSnNHHELZ++Jw6rPVi+b1KSkt2W4pRiswzbbPpdzybiI2vh
jpXb2sNY3zLSUmBdZaHw6pdKSY0Wb56YWGe7eUAtFCNzXbLePDr98OG6OIAsICRL/LSWtto7JTtl
21nNPank644RfLbPx7EOc/uPNVFgUCPH+3Qdz4aVseUquGS5SMBmSRQtMtH+it7DlBobV9SJdZRo
1542+IjfCjBb8sF/9tk2CUFoc1qXlaEoUzsJens3133NR5SZe8Z2fmAYPxxeUfRgBjc0EgCzY2VC
zYFXdRGwTybJR8saAd+zICUkhczbcb+pgUlIsownsJZrABH4F5Is1L5aBtXf/0bOg2oPVm/uE+XT
FcNjNXGgkmWNcuVbZBRxnuP2NOu/iUv95Ml/ZbtfhgTFYwqPUww1s24/96CQTQLT6gqHIQpBDLFq
/DlTYR08OknmklyjyKKsCcpcE2fPjjdNQdy2XTAmVR2yirdgwoLaT+MKcvzqIwnq3oh1YCgEKG+x
xLNRzGcLifxbXQ9NRJmKWNz7RuIUpoO3t/TxTzqmPNV0MfBOOYn9V5y9boDETiOqi7RUwlUeDac0
qcSLYjeg30LPBEMxHcoR0iKcOi2n3BdeyzwffmxeLQRdbWy1MWeJ3bssK9v25Cn3z9Q3P/R5mcK4
ZUPcyzk0dTSTsyfN48xkEfPk+IhLPVYM+WLf+RwlF7mtqnnv+fIy5ZDryk6DEP1h2s1ATpx+Q7Ru
7GxeezTVRH9TFKSEoe8wbH7AhHAwcrZAnzosq+BV6FPTaY4W8LoGF26WNw9KUWvZuLyp3kOzyF/a
qQRcJ3RW9Xjr2ljjidSIWSM4vL1q6pQNJKfYTYk7PuZcpPZLsw6/hNlwZY4e8lPlHTNWptuLYHOb
V5nNMz74NzvZzMqleWBL/HObCZXx/Lt1vY3rtl+gzTM1Xlm4ihxqwEwtrmu49bZ8Syxn3aWvEp9m
B8rvUua/S/BvkNk1A4ulF80zOWrsu0xg3unNtpbkUZpXVhJZtNaM/MYYSLlRDQ90TBsSFBJ31rrf
AOMFwwwOU6E6KiOdv2zd33oz+ShrpzuZ2u+0hbO176bSCPWBzOF0Gfd4Jo7jNH2SZ5sfGINTepWw
/Qd84UgOwN13/avyzTLKMMJkPde37ac1afPbw+I5D868VdQQ1c/UwJptsDypudXzhLaeT0oFld7B
AQAob+fjm6oncPeuccQWoUVIjN3dwuOAAuLYr2CbkS7wBvRWxLKtODnjgQCGP6MgW70z3IPdTcY+
NSd8UCvvklHozrEbxxOmWblXOUdBszoQXYywyXwqpPxM9FMOto/XHlASd/B1QM7O9EJE/mhaBK/A
Hx9t88wmgcFnke0rwSCq12Ug66I8LhiyCD/8o6f+iw5lOCqJHd0X/Xyy4u4LFgKDMAurgGu6RuCr
g7XiYXfz4cHTXLE3fI8MBfexQGeFRL8fX0c4wDurtkQA1/tn6dfay8IOLQP94bi/gHT7P3QXEdOY
VdlOipHeZZRBXPXiYJeJG5iiB90AIT52mallrF+SOCZmV5DbNmeGuY9xZu+WeplBz+rFodDOzpjH
D4VFhnOtIdcSTMXHEXSGs4ZW7IAqXYxk5+lxGpZo8ExVM2FGomRX02HmI7bAfIV176URERRg6rzh
QTYZyY89yeBggJ4bF5lJNzskVdsrJVpT7RucdNPymaT2FpSZTmF1D0nDsFu1y7c/kAvY5X5/yPy/
FFrpoVrcZ0b+u7GcWJs0at7lWQXuw4OSyqF88NikMw3WwlZMD/y4L2kBJJh8vJu3oEDEWbYHFiP2
6RiuqE92XjynALRWBELdHt8J5ANp/Wk9ZhfKQ/vOygsMNU2J4kEI45RCHdDUTiQ9KjkTx/LaC4eq
A9A5BoKi0D96IiSxFBAJVBdWMDogFKYWneOuHBChIAIs9plRBJmN1pxUUp6pov9ppRicWIg+2Ri2
DohLyXM1UG8wvjc93kcUtEk3fNZ4VSMaFRQ2OQM/WALhgMpYU0B07VgC4KRRlR5pUbhHQ6yLy3cq
9qPBBKdHyFpWLDiak72FGS2zceUTBLCvOnQK/rug8jv1VrWf3fiXO8hTC04IgGMvghkt9KbZZOVT
Ngg3SwCtxEXMO495wnlkK4gu489kWfaeCXgSmfJgzrV56B1zDzQHCuW60OxjngFFoBj9XoYhOXeV
GkNds+vnTj12Gj6zwU7pNsci4UiDoZDotfU4DnUdWn37txnrW4MZiPOB5Ylb/0Dblx/abP3RcLbw
M3N2Tu5sYmY+NnPgzkgSHtn+RRPmus9o57gKOQNtXTH6TA/grej3XcsOsedFlmsfJfLgyzgtabRR
xIKsMs7gPDnSz+gPvaMjNYVdxVv3vZHCHVx65tjfYPsBDI6MZjkgRqYmzhWk7RyMbT2fk3WKcn1+
jU3Pf0wz9WGtQoW9djO09KdyrZtL/BNDyLSI4iHvA2flZ5RZFUk4WzgfQhNE5mi+Ovt3YYr51mrO
O/I+66yt06vef2U2nnEXwRULTyQe/cQKXYsjjzqMlIGUK1b6O0RaE8T4qtkhzhQcCTYLe3VdpFZd
Ra0zESXmTxq5C51WT0PftpiR5Z89Yt+Qyjc9lAtdW4csJOoJYuGPSo9w5K7g+Wd8xXS/LqTWebkT
EjJitgljC2RJtMYMJa3SBzLUdARfVUNcl1k8xOnkhn615W4Ny8++bl59/uZkmaF0mpBC90KIXfpV
ZpUKk2MTDENmshcY33QACVes0Ue2lRnyvvQ9a5FgCHu0otoAso6FDbqMFcrWijowQ6rtlgDd1UvD
NDrs5l8rktgwrXBoVnV9Hjp5nKVcn8ycN9oX1MLkNLH+wf3mDTuB6Hg39aC48f++Zz3p6a62jOFi
4KmDmLPXjYqLxSUvXcGdTLGFQmfftOKVdS7H77wt3EcDZncd99EaL6cBRT/pPn4XMgu4rqlu7FuR
PDjSRGlVD3sydpMHksoReBFzMefdj1YOH3ZfRgqwe0DJJSMQ109u0miUB+rEmdoehkx+xVNqHBut
+MUiN3lgxmyRS4HMcsNKN70JzFuQWiJd5wGZLdQ2X093qwu94oeU9fgg7ek3MNm/W8AUAwFJw0AY
Qlxivc+GN79uRFgieA79Uv9bzuYLY956Tze30Eu5aLzzX85UyajqkjEgSZF50or4fz+Cc+uTdA26
mUnGaufTA2kK703ORIiErW5vFMz5816L99kqeQWQVelZSfZmNp7dTsGQl2Q+laY4jrX/nKdzILex
lUOkQGQmQuDtGEWAGYRRQo5ywZ7dQyqsYm9SE9qkIV30Sh6J+7YApzILjydGTTSgrHt0me/71m0O
8aJIYMoZ9ECEPvTT2pzAvH4hqyMgZu300LB+Z1OmHa3sVbkF26J8+UDe96e1yXLuBJolmzlJNuKZ
d8wXWE+X1kXw362VEahxRf5JQi6hhth2rtbABytRsgRpyWckMpMptYUX3pp/LetwHdmsIbHEjTBq
lH81olrsZkCmIAPsnFIdR5a7u94YbzHyCMpnby/ysiV4/NriBzjrbv1t9uWj25Y2Il7jIifx35CW
BaqH4smRnc9Qc1enTOPquIx3EHYY17GJAzDxc6keuwEVIj3l1NPfpgODL5emIy26mmlQHDF6Gw/J
ykaTFNxH4ZaXeXpr6wwL6ay1xylmvyYqgY69WX84fZ5eRIXgw5DE1Gi8n+AQyt0ctl5ucXAgIJO9
9ldZ5scEUT+i/8blhUPRa1nwGtgRdhb/duQ1F3rIGCExzwiP9c807o9JyZtfoTRvTrnJcK8jUfQh
b7fB7I69ELMhbywfdUN9S73VH6RXfzOM0WFPMC2uDdXf0vqKpO5dQGI+Nn3+09zg5FRXvyYBWpb5
L2/BID9krTmPXn6weA1zEDhhvRAmstQraXcjmUBr+smk0YQ1uSWEZuAaesbzB5h9/6WqeyaiISRa
oDjHOmoEWbgtn6N2dvVu+tTK/qi3dhzM2lSHjp3xuuC/45B8QWelBZpMvmd9BkJcJzgUuV9J+9Em
tns6A23oy12p3woxxdFQWGwxVfkzAxRiArYAA870ycLyE4NkzF2exa42nnNZlyE0Xxkqa7hoY/ok
tea3jSifPo4q0oPdzLH7Z451jIUVV6hipfWZumP+1O1qljGJ2ZuHWGBrJQWH0BossXsppqgflp3V
T9OpstCOYbB8Ld1KRdpsfQIfVVBX5oVrJ5AFXS6NDkMSOX/22vBDK4kvsFYy25ViBDiX1Wui8ZpO
xnKpjYd2ABW0Cowgk4mWz7H+DCskN/ymNy9GNdRb2X7pfagXllnsiQaia/KpThFbODgKKxn2dQ04
Rs8+Jys7q6KcjsLMKPhygPQx1PGdXUzZM/lKu9RFkTSyHT/HvbiOrtT5qcmJfr4vmPl0m52/T2h+
DRmsTfxNjuwUwNPCHhdr2cOyOi9zk2tRZbvwg1pMNLmxvphN9txX+p4HPr8V3vw6uszhpPpQk2xf
8Z1GjZI/cDI0j2hKPxwcVIsRX4g7vFT98po0aIucLn5lvUHj9z/kncly3ciWZX+l7I0TzwA4HA4M
cnL7jn0jiROYKIno+x5fnwtglGUEFRW0N66JLBSSSBAXcD9+zt5rm9/Dgf57LKm3u+9lTbQBWTXZ
pf3aGTqHeVykSUCMrtP4+rZ2xmGlwjq+5F2JlrOLow0UG7ZXTrus1+Ov0jMIu4jEpUWdLYfqhcwH
euc1fzGNYNF1hvczq8IakDJ3yp0AysQVU4NQzwizTrz4/Rdu8aph5LMl8m7at6n/I3eiueYLfgo8
6HsrDOpVa7o7zXLAjxvUyFnJDBLiN0y4YN3L6jAVNZ98nO5jwZkfKSBc29dKoN2rJJs8QQ/K029t
U89AZJsvUftroAmw6n3duKrbkc1UBXKF2Ph1EN1bSICHL0ZEp9nP0a8RBvQ0PhPL/hq5HLhjgm97
wfGhS8RLFggHxB40+jnDQGY+XUX6sMVIFRgDHtdqY49P0eRtAv2HZGMb9lZwMBFb4FiKtsha27Uz
2Y9VZ6KCdjiO+2QIdT4tYL+LdqIdiIMhwuZQJJRSEyZcHVUA/HxaiLykvcU+h55G22CJJyYFV0gU
O4cYuVAxNda2rsSvhmmDa4jXYQ6wmfR6SwGf3LT0SBlXkDdpTP6xK3RaXYiBOHKJAGB2T5d+YMOo
5jysQSJCz56F8J8tjUUtKr9AXMX+ZHb46buUTO2JDZ8AwK1oTfT2jsHhvmhPSo9+NYGXnNI8+87J
7tmZVHhEMgv0oKvva9cp9xWN7FAnk0IMDv1Ji8ZQ9320OmwTrOgyGZ76EY2S+SuQzU/uubFREe3w
iLDdlwItszlApGerI72gqPfuEMm7BDq4Fky7sIV3MhV7RkqAR2vH33KhL1IxvBDS/eKyXFXhfNxG
omVqb8Qz2z+b4oRzp2UdmEcKdl0d6b59cwqazNLkXNySPNENPHiEnfc63cBAttZO2dRILJUJoLK4
tK6EpCywEuyWE82hHWfcF29sQN01LyG5k1vUgbRAJNw0wqVoZNcZbEA/cnbMf9lp4BhB+tiCaCWT
Q+ZsHZ3HMFGzLnFEkMRYmuEmrION5dAk6UZOVm5gPUxul5wcY/jSOkFI3nZ+op+WbMoUEUfZ0T1X
5J94o31F/gSvJSOyDrHW1jAMlHL1Xtf74gqYGNOxFlg9amqVoCAra5K5O7L2chkkTyHhDQHEpxNi
i5VNLgufUgblSGLI8oIDyZRkEFDvmkPLaTWC0eB2DpoBMrfW2DKOWsVTX+dsSFpIk8AVhBggIFJr
1efXhqBVQE00rMkNu4rx+WxF92oK4p5Q0BG3GBvxxienDKnjyEnICO5LUjSY7Hq7rsS50FAyhnpq
cKqv91aeynVskhjRyC9F0MMDROctBMJmLJNH5h74JqbZiWo/ZJWVQ+RPjqC5sESugROWa6iHv1o0
8W7/zeN04eoqPRqp/WAGuYsUw6CpSvFRe9izGRYUryVH/DH82uhVvy2dsWKKy4Pos5yQopjsOwc5
h9aPa0id2zSw2ACgJKw8A32/h6Xek/TnlUNd2uZ01vs55Rb9zcjhi+ITSAjfjtWASVq3ipnLrSEz
0RZoAr6iw4mtHsUdnRGUdjYJyHn7JUU+mUsvvq/y5NDLpt1qlUflUzjHgQYAB3mXUg2eF0tavG+T
F0Ii8lXkmd98otJO7twbnNsodkW88NSXOeIuRzAhxX5VmDoNvfwKKA6WCJC2G4fUdA675UaBMttw
349OpoXYLLtwHUzppatJpGQSvmor4KcNR6k1sZAGc0I6hDEJC3BdtmM+Bywp7gEGEjLHDHmv4fV1
K/ZYZyDczkcapNMob1C2EKGLk7QZfqReMhzcFF6/lTPNr60vCC/QbKo2vqJ5A2lD5LxkaUlSC4O5
tKFP3ttVtnFl9iPCga6Xjg7FYISQhaa1DfnwnXlqhEIgu0JHvinFWPK344yuHV5+DtI+fyjvWjf8
0s/6ZItgZlPLMcHtUUfdub7l3dmJYJJNWphNEHY9kOary/xsS21mmpVvidtPa9zJvFBqSs8pRJvU
z2gJu9p3H1brvoQPtXKxBeOKpPXchdNZ+t69bkIXNGCuDWOpUf+rkG6QN9MeDQqIwgPe6lJE6OrE
XDNfoRxfTW7cHntoLjKgh1b5pHN1U2atVPo6wAvYegDrOQjpNYDgcJVqHn1NLCcpUvf9SA0sqZPh
TRAXmcKraTrTIadkThBTPEWyekSAczZs395ME6QzmI3qQLL0mufGOY0tIR2TP67cKL8rysDeEHLD
7taYL8Rr0g+9d1rCTSlx5I5VblV1QHxboW+GgYjoWQLnjM4T+3F+xCYFgaEUjOnc6jyxIoiGItjw
5XAMw3jfjeMvjnLkitk8tZxOiKYYLi7Zu9h47W3ZjVur4gzSdbLezjE1Da6o09gZZHIV5S7uskdR
2ldCONN11UNx8t2e3Lm8PqZRANVdG9M1hUnD6ac8+Y24b4MSUkYh4x3KgGYtFZCqYFyhMNzambBO
eBd5FYbY2zr9cLC6/lVvU4SYRZ6jYbJvaDlSb9Iz2KSDsdkyz54uE4O2KU7FjjIY7QRElcaOxGF6
SjL9pccR9ODNFpEhfg3cJL2B3XZdxT+GpL+lVdFdCpsWEpx+TFIke5iwlHeIb0457O9dKRV5u37w
NQJ7w8TwWw/VE4ltjQ0ci+0WOeYbAzVJwyO4seTg7e1G+NBqjCeNyNg4Sq8M4RUoOIlXRtd852P8
CaOwOlspvdJEN567Xl87RAWvs6b71YZ1ukMaorFJ8EPV3+DOoEgR6Km76iWLmfTUrNGTzSMcJhzS
XQjUPu/SgVRIk8WZrDGLZnVb51uzHB9rR7c5S1CXxBnnAK9I1gEmBpMMzwNaHVqJGLh8X+bgEqdH
zw/gC0OFBKEbNASCBgUdSQfLjuXTnkGxt+sxwrMDhRyffRwEyS+LhLc1Sq4XLc8JA5+MnQRjxYHY
f8Q5i7I8SSx2fNzierfF5VXB+e+lLXc+8lQnYNBgEM27lyGGAc85MXjbJbN4f2TQ0QT9nZFr+AN1
Qpkd31Unkd9XIGIUCTEKERraixc37gjlmgiRHWKCRDuU6bowZiVwdImoqBxb7MTwlsT0f82WJKOK
gTCP81BWHKp04d8Rnkz/4SbRonFPK+6iI3xZGa5WbEIEsbu0vi+cbKT7F4YrgmBPWJm9HaaJldca
2SE35A5Pin2wJn/LgIakxVSnASAIo5r3brtNu4ujc9ofbG2bRxDGFRED6Al7aDLEOKZbU1PxJhjU
KufQy+QMiUf3CqZxNsg2+dYd8bVQcO5xwfU+hP8xPIVJA6aGCTLZY8lOnSDy1GdSwp4N2ozAOX0k
PlSDHd6xC062Z9emMmIJ2bkufv7KoN9cdfnd0HRXfWUiZ6d8KGhCIQEOrgjwdjc+p3b4DbQxhpsm
g/mqzSYSGvrlyhqUdtA644VAVCN86Gm++/xjOt/09POULEFQn0ZNlZUMWnft03M8DXpxL/x03+Ek
ZcGr3POQN7eG0XA8JcYWK7X6RjlNlph/KWM8G8SywkeAsnxVIm1dVWN3rRWtPPkWSa++3VwVeN92
Kro1tVtDBgArdfpsonYOgtppNRWkgQ6+o2Nxg2csh4IY19FxdwvnItd7pFpV4N9i8pUrJBmo/FwI
FLOxD1IQHweqOKRJ8HUGHjgxTNCGA1BkufSbmwXHlcUde1fC7JMOnlvi2QfkbJ+VJjQaMRoHINLf
RansgyOIK8yk6vYcnlBZKqScKcN+mi6Piy7UyFi6IAlZewju6FIC9xygpF/7KMQZ4NPSW/4a1WF8
RgXsrBZ/99y7mpHRTdTzGE41jroQ6TNatSfkSTB0IdTWmKdoCoLB5y5SmYXRFlNVxPrs+o955cyV
S/c6gBiyNGevU+fesW/Vd2iwTZpsAftlalTr5UYI2dNynZACIn0FdYlgPUbWbLfDVRw62wmB1LFC
8fpELhBrUWGtBgm1IvewWfoBdIMAKe8TABXOA5N+33XZvduCNDO1br18Z0PmuCyqurt4eeSwc8TY
Mrsge+zc76iZKTyHvN4v1AHq5nAD8ERuARNWBv4fqmbGM6UrvlQ50YNjZ2K5jghqWT4xO8yHE6EC
t3Lox8siSYVVYq0XlFyPBIIcEuHv8DqmwJIaGt/ofMl7LK0b7OzVxoPKglVoDFE6GugpOzMy12Yp
f7zj11KrsR5tSua5lUulQzWPsxhzGc3SFrSKq/CKlUjKoO3OLprll2yiyRM0Ym+01e3ELOVhcPf1
wNC5jzLtADj8qJOjcp8zBF4T/cEMU8MWbGfqavn3bYJEwBXqWQ54Fn10SEJL9ooap6PFThov7iM1
wjTqCQzfFACLlp+2k5MH0yTn25gD5sOxi54wc0IKC2JEpguCWO8wYoLiwI/LRk1NmshNRPvrQD31
K8upIWB6sJURgrf3NZJCfPKJL32XPPZ10WNidWscdhhxYoXJj5dHsIHVmOaq8pE18ptV6/pREjq1
QgbiPhLIWc02uxb+9xLvkpJOs41b36NAgiZPk6ZYFakaEU/HV4ZeDxsL88PZyhWE3XHw1mHD+tij
h9O6XP4ciFzGkr6KW1BWY8qulGAU3hhG9msmgJwJe4/uMeDAjZjGCI1oMFzBRt8HdRFeo1JEfRoQ
KWBPSXzfW85ujAw4R5N6MBYTZZ2WNxm/qytUubmXQfQxiYbWZfXaevSIUSsEd5lBGrzt8dFFNuOW
IWymr0NExZf2t1nQFU8jdCpu0uBfxdlX2sL9VT8z/xMz85DBtrdDr77pwuIE0w5Fum7fGSK1kV4K
bxxvo5Iyu5p8TDfpeMbuXt9VFsXiQk8yArtFqpejrE1Sf2dliK1YeuxzOv3U+P/bEbckBl2eLiQc
DwoSwCYI3PzZzPON53X5rWnGOWh8ggTZIxRkmWi2uONTRWPHGNsqnIOm+Uhm50m3KRuBY7Qfb4kT
YJyBr37Bw4Qdcio7iK6MJOqMdboQWdh9wzNytepiMllYh+DHNlWjf6fblJ7GQAzE2RRPCyOekGeQ
j4mwriuvnNi71K0mCUCD4Jqcx5rcsozmzTgGyB/ryMIY1hu0TDudbvi3qh04P0YtXBpYQD3KxFUI
dmyXJPWlwAd3ihXJFLnrJjvLgGntWwFJuL4bnWRGSdywAN8K5sWzB3q5qUgTtkURTfyACsknvobF
llgFMA4E/eZ1zgt4cMa+O6DETTkmz0pBKx0vNb2qYIZ1+ZCyDKFu+tmsC1092HkCt3OvNHOrJwEH
7fkj8eDCr/2Yrjx/D28Ig9trTQvcXTbjMbGCGINdXGU4xXdt5TFJHvtTbkljteCGKezcVdb32b0W
VWqX1ejy/vdf+7r+Cu5A3VQtYw8Oz8khEcF3pObHGNt7OOTV3qILuR1yA6I9PPNr/seOJNHzQtwu
58SMLKRhk5Kiq8vnPGh2C56rslDYL0Q6MmFRRjTTvG4ED0NmVisXCs6yIGKoBH2RJTu7TpAOFBx/
SNbgkJw79KwwePaD/45Sy9NtmXb6Zdls89D6Idugg+QR9Zdm/qXV8UABFDcOUX3DaOTCJj2v7//3
l9T5psxcvyn6/L6nl0C9xB9Ztvej6EEKLb+bRJRRvPftrj1wIiDs03Mq3NYNcoSCh0COlrjXsnpb
NlX3kjXUuIgJxZWfp+EFDQN/0NHQkIjWqHueGwMJgjOMX6V5trvAPWaKzNDJT6OvSasY1doaJ4vK
NmhKzCkzSfeDDErxLVTlpdO/DqUX/oJog47DoEX9Tg2qcwlPzfvl6wFmCxsHAAE9z5oGBh0pyjd6
vJ0qcdWUg78zYlQAFlLDhSHTIBBYGXTWhV22M97RfJKj8RynqbiqwudlofU8N4GkVn9VVaSvWVPc
m6HwuIjMv4WmKO9NMBZ9bG0h7LLp92V2hajsDqy+trGEzw830zs1w3vpsYCcMEB6hwyk35yVq3/r
/P52mE1uUTQWx1FTwVM2uvcjHPnrsTTCpzY06LKpCCb9/Idi9sNJdvRmKCnVJxbuRmrR2UFtfpUP
cUHvDVf/VMOf1jpwo4VnoKhVJL+QYkhycdTHd3XBYlxbdHRHdrpjNMr7dzZa1EMA8P0Zr5LskYgA
FPdoEYRldxNWWOU1A73BbN+ZMv38vuGXTucCNmNYhdFPa7iUQei4oon5XZZj/FI5h2I+63UMZCLJ
FK5t0JB11j5FNB1RuQ3aeQhwrKD9rS++BUsyjK+W9UQjHhUanbJwrIAg1KhCVqRk64eFMT+N7nSk
T8HBoWXEqOIyfAVncKdYsS4lpsGV3lTOUdfjctv3CjoKtvOtn1fDVZm8LRVOyr7G8RXuk9k3ahcn
Rnx+39/zWI23uVM8d5Z06d+yGgUWxkAEH+VWRMZ9QYDQtWNG1n3E7HWyia52dWukLPVNmjXt0XYr
pjWN8PAyjIre4+gdeSjJFHa9ZB1iMNkwPD7pKKpuGi9nLj4z25klOXfvl4CoUEPv0xUHofziy4g4
cBbbgXWpi+KkRXMsDCrXkx1Yz54Gg9oImTuiDYCJB1eoQGl/cOsqOrDF0ngCZsS9nP8RaTG3hN/M
ORH5na1hREtjD2EJyz8+YrRUVfrDgkbQ1G1OBLh+hQTQpgdk8zsK+LWGM/4xI+l6rRG4aadFfYns
rLzB9caZgdeBtWT8iscbDtv8MylcVW2ncVjD7r6jW2Bcitze9KZeXRZuTCuLP5A+70gyYUb6yur9
dJ30qJiZ8DO+kSWdvYJ0ncD6UTMS4LXaLpDfmImQaIR11/kF2IJUHpH5XEdJUKwXjIzRRdat3wWo
XlH6oXV/AyjC28F/9DLY45oGU1HJm+VSCNS2in2Hb41l1dO2QYsxl3YS6rNaH7+RFPy9S+v6BheO
fHD7J0gH+ymJgu9+knfr2DLoT4a2u4t15inwa/YLJrXtwnTXxuI2b8kNVHNygoE/ssSADQw1mu3y
fxxZsM90GEBz5uZqUMcFYLys+jKgVi59dTRQIuGlDEHxlDCPwQUCeKwpJ5dzW9GZ5hqxBMLx+aSG
mMonDjfM93P2BeaH8E0H6Zej/98NKSUtGj9xwIWMsn3ODui83jpGfYcfStnID8tm2HakAW+6hTtg
RMmxj6EoojkLt7XlkstrUCLbs9cY0gADjXJ4rXVELVlsrsl9Is0n86CcvP+nhjOE/gvZ7cT7PguH
XBs3CuUBhYN87pyAuauZvWS1ii8ZCCtWozZftZktNsaMwJQYls5eWP4YLLxPC21yrNCx6GMD/zd3
1MNYN+6mqt6IlsSSaib8UpiMCUHUrmk99gxxOrS0GP12TmpFR83zHiXEoZuKtaecA2+Qo/JXO/ou
ea+770Fa3B9KdMQgIab1SElrN1IhItei0ukJYn5/XwtH6UdSU7SpQWLaD8Z95ll0UuPytShHjTE8
XA4JTnNVseUsa+WyarJ6kplsMhI+g1Gbg3ElAXY9lCknp3GwXFViBGdEvf6mKQBlSwUrqdeEe7F9
86Ab/ltH23iXjCnD1SWcqL8gREkPLnKe/ejal7Bowse0uVDRF18bK6X+qezwESCIel93LB6A+V82
s9UjnPx65+Sutea1VbvKqbNToWW8TrZ4sMChlA3RXiqofuDKvBg6s/IQI/dN7zlvmM5MGnH2Wwap
8La2uy9TaLU7KIy0BjzLe8xJKu0Cez8hZFmjjG5v8kY7DGD0AIAzCWV2hNMzCeFe+xzI0sBDqt2C
kpsLeK0hUWVZVHzdYbeQzYZXd7r2zYlBIitZr3i6u2DcZyVF1WhjepYBHd8ss48dApmL5Q4vPpl9
ZyUn58waGUOAYeaVsMY+FKxnXjr1j7XJIdVJrGeWregnAfF3Vpo6aEP8E5O1cVPQ1T+MhVFdOzy2
q7hidDbkrdosu/085KbNNl6Wax6bh8wZilujKulNG9QFS1CLgH1/nBr9uGxmsinjS2XpvMYEr5kk
zcwxKsv/HUv/G4E3HXhHt+eGKGcb+tV9bvQmn7LjnmTS31mJeSjnZK6yMO/qXsMEYHen0MQL7kwX
kCXtFvVp+jh64wQoggoq4fgnZ8M7hCPBZLHDpwxx8d6AznrihUEXNbXU6ILoGKl31d3//kGcePJA
KBxtyTK49eaWwph4b8jF5A7D9Q/aq2JX9blMiGaBSSlx6pJD7TgnjpTfO+Q2jMZZuzQRk7ZVeKj9
5qoiyJyTHYJd6A11J7LoAT9cA2/Gd2azGMtJTYR01sIKoN4faSB31TrTk2Mw1MTitYl31brIi0on
Lm4bn5GsyabRrIeiFhvcn1/RVoKYxrK9lqJ8mxAgHBO0gexbvsNJLiAKHBJ46mpMf4nbOk4R1kj2
R38viQe4KrKOModpBpYESOmFFyCXG3Z6PowHrSSlbma13QRVevOOJJaWuyP3m5w4QLDzATquaA3C
+UHJNKfFQtsJZrcCB2tQV0xVImKgyvLJjseIJhwdEc2ITtwYaBQtXtblf41e+ySh06xlahAxpjgh
1274UnbZPkmTLy0jzmutli+xTV+wiFj3M+MBbWD/JDsAcXk7E0WXhYSW9XXa0BXWc2k/xpF+FQZw
/ZtMQgFP+/T4XwVfPqR3aawCtyyp91MBbx0i9X/pZpAp+j+S7d66ySXWcy05GSQ90Hz1nwdf0oyY
NiVl0IC5MCSUBUV1+Qb6J5zCI2qXAx3oF92dVawVYP56hIBZOqtA0HvoCW8qRf1MhiXDyQBHH4rx
27qxHhBTbrFMsR1E5kM/uK+FaW+zHNjPlBfaOvblbV00FxO6B411rsKKDgkGTj/v4NUpma4YJ/5A
NvRE5iG3fM5ZcjJ5FCrCK29aiGjj/j5om5Wrsw9HXvXASQ8gEaNcLMuNmzMxwJJeoMGpwoZOyLjV
8E+jQe69GKt5QP4R+FLDYdxYCsZKE2EFVmpsfQOlOXJKTeiklzncU9JJD0SZ/2tOuf4jcPv2Pbvm
Q/D3h9/+/5UDrkgM+X/HgG/5EKpf3/8cBD7/g/cccEv82xCWbTqmK0kDtwQhov2vuvnvfwn73/xO
Kd10aWy41hwsnRG8F5Aj7vxbN0zwbbbu2oZrWHy5OUV6/iPz34K2oa3zFxykto74T3LAzQ9JG8J0
bcsg4pS8cTqr7seo2QhHJJa6Dncm7RP2BN+8jFJnsuvO4G4yXWJLYu0c4w1sl59JRlDe2PgJShty
I3rGVhqqnFXiuN16DKvwJAHIWxOmZhvTmF249TEb66dEMCM306FgKJPfSg7yf7rffzyP/4c195Z0
k6b+73+ZH3J45h/DNtBT2CQZu8pcIpj+FGFS6ViMS7tASejF4w2RCasSNvpkIv2vYc+Vhc7hvUaf
jglzH9c5HrKy2FeEzYJpqMQmDyVFlvtkyT4/tiUrdTIqdXTLn33MpVucoVZuHgnEpHn4H+avLBfP
rcTgqCS/yo/5ULQqXCB4ksG4blwrSsld5EYv4RyjaMVnTNgFvAiEUiOpMjurBzuDcXbfpfbsaMo+
SV8R87d7f+WXTN/5cpAiEFmvEzWvk+771/CVQGioS4LAwtxUmug+C2aU3njKNOOHipqjY5QDWop2
Ftig0lPqLonkAX0Jv5Q17hyNnpmqH8aRSD2pyMOT9CGXrRWjgnvg7kJcHNtu24X8gMUANoEONEWz
n+rbgUT5Nr+Gv62ffDO7dFJzzw329H9+YIz5h/j4Q/Lm2fQqXTY560PEcpP5NVls0SwlmMpz73Uv
ReC261Bpb5OO1blN2mKHyPIczoDhTjX3NKpwg2Beu9fHAKHskBMr62PzofL+5OI+AKuXT4BMHp4G
aTuGvqSR/+lpVlWV+d0A5InGHfJFDXXrfKuWByIOUazHTrG36+BoutENtULz2RP5N48AbQSXfoNh
uRZu4b8+AiWuCCaWPZ4XaV8CSqONKLCOotra2sVgrvNytiHVMeCQrkveP9yOmnErED5/cjM+xMHP
N8OlZIbhLV1jXq7+ei15WhRNn6NzHC1bEqobZ9usjNdtYSPIzhnP4O+JCEiHLZRsifQrQAFECMfm
V35whAdBKfjs/vy+3CgWdUe4XI4tDP3D01NUFIqiRNvTKA5sHbUyjL/rwNa+Y/5AClkIeXZCCOqx
hdZRa5rN0Ew0Pib/UGUMqj+5Rcv3++vTrMjIYAmUjiSA9mNkm5MXvpn3aMh9BZZV6c22ssoW58/Q
X1c3Nck5ucUFFsGcPOEh6OWuF+eEie+O1xmD87zI4YRiUXF40DDc4K9NwNPrZr8PoSvuxpK4ldHI
XkoK7WFskMjn2hF10boXZXWqJ1AhcYyVIM1YQc1ZfSV1uUqH0xLVgeUgP6oJ42iEFY3s45iSi7Db
ARxKafUp14sH0hOxtm/A7ejAQFXerfJBQIWoi1VeDs3T8uiVE8EPdYIZkehXfizHPntGfW8l+XcR
DtumR2ebRjpKLz7/XkeM1VgDEwoALyAOEI2ZJeouN7bWyyI6BtW1Lt8mOgXngpbKXjrXSow/lrlH
S/5wTBtsr9A4b/LYPsLe8bdGDJt9HMMvQkHLLfNqS85pdl/NI0NNtoRmDRz1KPN/2B63dHltOcV7
zEYRSQU4GNBKrEcS59dVM2VHEDHOnSDyYtdbO7tT7FdNyTZU4zeDqEzLLC0PrlnQ0nEFnViYUUmW
bYjsev7kQfq759o1pU0xIIngW7aGPy084VQDHwYD9L4T9YwKNc9E65nYRHBBVg8MUpSDXtFg1vdI
g6vbOmYmNg72XSeKm0+u5vc1WmECZW3WlXJdKT+sQoqubys76mt7wBYueueej+Atoo22GibGYq6Q
2h773Sqvuc1jUGqc8Lx1+9iuoFNmx6JtGN0kiCc/ubDf12dl6iS5UdbRZjaduaj6021yvVx0Y4Jx
rY6Vc4w8d43U2VzrKFEZNbovhgdO2LXTrR42Ozlm+fGfL+BDRCIvpzJZn8lIJLlPOB8D2xqi694L
hmiuqzzfPEsxTSCwogejSOP9Eq8DiQwdyfyE/vM3X776h8VGCHYmJhiGrpvmh8UvAHQ01miXoIzp
qKPo8Kyk7b1ZmDnXRcbhjrbfVYsnitCHVO2KUj0jY+ak85pjXPmkWjHU7/sDdStHHZ2ihc9Dfaye
chSKCAr/KFdCYZP5XMF6iSvvtQkSfFOBy+xEdNBtoBDd5OnrZJM/NldXndVAvLMJEZu3c3wCjFAG
DUI2m8xSEINguZA+C4oOgeY1OgcMr9p0AAgc7sWgE27lkfi2fK0WAT8iEeLMW6twL0sMUQKZlpYh
m2LI3BCqghg3EwlpSIdRv6pxstHeacU3J4jDverjZyb5GF299Jb5Q3pqiQDeBCWBE5S9WyeoiLAI
AmcH59VeczjoGe+U/iWU/iZ1xkeMxOa3Lov3StcnpIMsxHYbvbmelqwRcizUMMTP6MlXfptDaI2o
bHJB2ISS+wZsxlXtu+DDgAw1KrTXEclz+EaZw3DFcQ26pir9g+axFy/9Zj9AIZzpX7CeCsKY6hXC
HBtBM0P/FuEFTMJgt5TPxK1janZMkgD86RmePNuHDymW7SJOcGNXPGeX0B7Xy2aumafKjcqDn+7S
Co1jCLF9wCrP+AwJpPFI7RlsPWsiI0GGqCBhJsBBjHGDC5qn87KPEV8H5Tn3OyywzU9DyMnaaPgS
DZSe5Ysik8XMO0szGk97oNudr0PiFaO8aZ5m+1meeltTYIwdaPD3ZSX20dG89yP8Eb2K6APVBqC4
5DkPOdTYg3U9CVbrOJ2ucssmUCkDHuaz6WBzb2e5NkrxNsHNCLS93UQlKojCjF6qAiERgTMnyfaN
RcUl+bclGciKS0YBnl8CVa+f4Bq0V3n/c6nHc9uc+WS/CjMbgeAk2TbpPP0UO9GlCIHdFjNDCe4K
562mfUZynBM6RNlRmsb1JwvB71UisdiGpQwpLGHbal6//7QMJsQwamVt4iKKJx3HeVpsoTblR5mC
qmKgCJDa3kBpaDc9am8OBnTX0GJC8vCY3H1yMZyIPxT0yhKSloYJTkBY6sNmQQ8an8YUoLPEaG9n
QXbTOqN+8LHzMweAePX+3s17ao4DCQ1i+72idffZevR3N8VxleLsxLnit8Oc3vY46RsO1MunVZkN
+zucSIf+O+mHNKwGtCcky8zHt7vllkw5klGtEf/5EWfeOqlP2dDnoz2Nhz9/POXUDFVJoMA7npFc
8GaLs3BYL4dxmgJHUdfRyhsmF+mKMx0A4Rx7LRhPE71ADxjDtaM45ZEAuUNy/snH9fttQkjlSG6R
q7OVfgzOtVLp9+1Ea28pPbNkCvfLB+THQUTc6Sy+1LBC+miXBrM4LbWQHsTHMedm/vO1zE/GX/cz
ujK6tKRNe8ZxPoaNioCUtTHjUvJxcDaDG84ISZCHZMngosVMjH+BJ/efv6nx+7ZFNwjVqw7PbO7j
zKXYn14e1TBMdFGd4doY44PmyuRqicGLLCTUlnTudakA69bhnvjMH8iAACnbDTt66TF1VOs+763b
T65pfmH/eifgyEg6SzonG0neyV+vqZRDVAyWK5hTv0D0gvUMLgbGu81rS8JE6IpjHprw3GamP0CD
fdH/XEJcLA9QJllrDfssfJp5Wf3nS/ubpoRrUcublpp7PL81eIZSd1G2W7i8h5pB8JDd14zBAArS
HAAm0qsy2YZji3xncJkE1P66m191C6ciEupyI0IYvAhAXmk2Z4yIxnZjDNYlsTFEAEgIVyrjHDSF
0CYQDGj7LHlwGjf8qvw5DrkJAyrxlHEjqFa0FVh6EpmvnTz77LH4vQLn5yQaE2ObdGzb/fBYBDxq
HBcdwSJVfDES9VMBMpmbFPKsF9mA48ZH9gXEbV1LcBoEuDxXeKT2tUeaSGKpT96Nv73vVFV0Iuc2
IY3Kvz4SMelwVid67nsHZxTV+mGBveYgK7lbnrYnYPN54hBGpC37UgEljZDddQ5uhRMe7rokaIiL
chyC16il/GGCZQNhgXQ0MgqZyOeeo59jszmPlboRHp05Va4HRYYOFKavSdK+Nhq5pcub0KIpI8MX
qOU/P12/19N0DsmHJhmaZov4eNCwjaZmHqPEqp6kPNtKPVpZtVdhXjC59iEtVBLFXtSRWScf//lb
z4vwh1dOGg6nd2LhbTrBHz5v6OUVWQ0xfai5pcfkPNsux4h33V0cWjASQhshTvZpHf/xW5OGQmtF
oExVji5ohf31o/VISwCgyjAlNxs6B6g3ew/TrpOGvzyPbXw5busxBxs1HyWiNMmPSWmQVyEt8GL0
BscAt6OvJndb6+V3QDRgDItJfXLgMD/uFTShTMO2LG4PrGLu1F8v1GBuXXvCotsyy6xDGDf7SsEw
6PsBtOo41FdNbejwwSjZlssae94RjBlnD0WaCa6sV8jGk+HGo/twU8n4oVBjs8c8FW47g/jKDY2w
z8oj87fgOf4RIfaO+T/sndly3ECanZ8oO7AvDocvat9Z3EndICiJApDYdyCffj5AHTPjdjv8Ar5R
iGSJLLEKyH855zuaw32eo+5fx0Ssm3LPq3GqR4aRbfPmmojUO9cs/6lSerEza6TjSU+6xFvSifyC
pnM/EvG+A3FVQXxaG8rT16WVyx3rb7EmfXPajJp8KQzYfMqvNe5y9rOlY2TpHEx4WuFt5ho9SfBM
NSzS6qBxT/iTe8sTEL7Ug+2J5Ozbv4OR17uNou+q5izxzRLz8/Ta9UBjPNt9IbY3T6mJJ2881hHt
AfEbr7pg1hfV0Z8QcSAggidIuPtIDp8Md66TgBFFQMWsU5DNNWO33zT9sSEnAWVkcUmN5n1CP3MZ
O9e5QGABNFkzQ1FypkYQ4rzuhvYz5I5h6aeainJTFCV4FDsZn2EAfWkEYl0cZQ3PWBZ1hg+SvX5h
PSGBTQ/oXjdhTUiMJOB0SiMfOzCVceE0+6mK423FLSMJy/BBkujzq8zNTe3irzQc17rDAwnXae0+
hW4KyXGeL86xDnh4bjpy63BAXYtkd9NUeLdkIn4VBozeJbXHnWc1ZZKzIDYr/6glXkOMRdluCS4w
73n1iu6WLNq5fUI9yLdxw+e/06CEtNi9gPW41tvuW7jT23LVGxL0j2Cyi3Z5vC7/kEkAQI1KezUK
jCi965v7ouB9ogy2wK72u6hM74TGBjJmnf1pZf8aO3gFh3mdw/wgOQBIukBPJdBEq+I9Tvl+06R0
Opm4iBlrH82NMBGZp9zMO6gtZIY7nYVPN0q1A4Y5bBCk3pll+jE/zcEt8i3Z6tiMwcUjjOVDK65p
FhNkfXMZ1zRQkVVm93u248baHyRmEUwWToWqA8kYeQy1tS0amImhXYJ7GkPec3HfndqhRVQOisbq
3xELe5yBya6vVXALIa+cevWLbXh9ESFCsxCJJ52o9uzjoD72GNyXThJTMhQh3ziYzZg/Lnew5ReO
hz5dWbiGtpPs90BGCRmcRyNla95IZATixbYUd2rdrpe+OSHqCyscXWfpwvSfgpFoP7USUXupPdVv
It18VS7i8lo7jMxjtwXMp3TA1B5MWQaKBwi7hWbwrI9qV8mIKcL8R6V3WHMSjZTbuUSpmw7ntI4x
0IJNCEMOzdoUV+EGHghhMTONCtDGDfZitG2ZyV8w0swVYLKmUHMhAatgW+nI1ppcp0KZEKIdR+On
5lesgH3dfgvZ1IUlu/ihi78jNJQhfkZrNJtHL48Jlq2SX1bWPsCD929ZnX867pJ8Gzz6PgOOWLuP
ZgiwzznrsUncruwhidSTs9WV+bBUo/FU1euUCdmqI0oGzCCPkKb3SWSwxT2Ledik8S5aUoA0pnGs
MZAXGs50DO2eWMxE1Lei4v3NEL/BKjdTLn6Haq7VyF1YFU7B/MzIz8rP9jZhp3PbbeYE1TYCYV7p
A2KNPeuBKIZslwa1vMSg2DPAHC6/MgtT58508o+84GxtVfWVBoBOEmvmKXGZK3c6MsoNd3ybX7an
gQVSmIGE62xceNAXLc1/5TVeMOADxd//jSMi7xz5jKdVi8kPcpfaa4yC98u7BiQD4Hm070aOqhVz
V3MgbYPgtD46gELCaOhae46fzyww2/3kIY5MSt/fOV26DyznTsg6flBNPvVW8daw0d+WRfXHiKBR
LvcCiERrZRfuVjeqCyzKfO9RlC5f8on/2ksoR+uBi2GT9PLNDerqaM65z65ATeDps7YKuidh3SpB
1JEC4baA48BIGto6vnl4SMYyv4ZRdB10PdwagVGfMD4gJ0LAOzsnDtEDtE+0GCLGgFioXc2e8Oam
Eh7llJ2d8UizgEKiidyLN1lnw4/7u7AfutRDM6ZhnC+0WR8ypdltDNgjzR/JXAOYRRDLBpAvXIw8
fpblQUsm3CWqG/YjFBQwrB5Y4Jr3E3teVgLPgwFx0eqzjiaEhJjQIaIqt5XA6zaprR4K3kIj6kDn
ewmOqP35pmHHxZGUGwL67GxnxHgZgBSqo1WhRK4LSQR8Bx4i7ugOqiQp7hb7VhETbtHjR2cWg1Y0
08bmgjDwB3ObdZGX+O5iGD+WBI9ZGxhmtYpVuN0WF1Mxd8um1D/H3puCVJtIOz1FCRWXkkRyg3Rl
VBWe2m6GQVjWjqGXflNVdJL4j+9lmhV4tbJMbDGEIhgNhulq5h+9quO9mLi1Ar6NV6pia46X/7zc
5+bNw7FA0Lwqou6IXwZusJq6bUOKWGz2CSZ6XYAb93ayLA59VQCampvbSk8QRUsQ2EKR5Ae2fS2m
kohz+CO6zkWd2sHdmikzBKyilMEqvdJLa1ylFjfcpVit4uIKL2AAuMXLBDbsit+QdLACjKfM1aOm
YqjIhsk4rk2eQ0ybx9AIiGXl2iJor3k2BWbAmC4DfcBPZb6SGYEGuuxwsIKGgyGVH2dh4To0CQ+K
wxJRMBxXXUz0RzZj57Et9R0NlLHrXPt7ufejH03Weq3059CDhic/2dCVbWed1HxOFBjnVr2e/Fmu
oCaIsJcxJeNV4FnJ8/IdyMAiOFb9TFFfbu2g9Z5p5gEhab+0RpQvQubGZZFSdsNuKQfqSof0Afvp
JObIBl/YZ8zDPFeCpOp5rRNTuSZIHx90DuAR2+kyAVlW/8vzGFyaqTFjCBpevQKMS+UAJC80/T1o
iKFbRs9976HHI3e4TwvBVYuxab5bklxAt2AzrB51jMIm93qCNGkXcxtkKE+Bu6zeC17lKhOrEmIn
Yyz/EJcCjsU8EE0LBGZMZmD9/HZqzX1E0wIIcqp/Kt1ItlHgdxDIGKdnTpPvAhVfWCmSjEOe1Wp5
E4Q0Z6w/dZRZywye39HBLttgX8vu3mYg5fXMYhZMuNrNMEnSUE/A0HCdz1tllFGcL6mOjrsZ5bZy
e3/TDsNhmcQvxQQGbdT9jdmv51qEs4LFnqeOywOUBBAdUIslEmhCNdrq73cNS/k2dpb79/WMuj46
U4be6qgfDyhNw7lE3TPiJ11RtfptqcMYybA+stTOTHNMwmgpQTmL+de/nGllYiFh69VRFf2OLOhx
x8szBxl4oIxR59euKQ8e05DlpYXEf9QANW4s3vgb5bXiZOOcqzwdMpXTDnufnmcDWONrJFY0safm
ljQJELqm2sPoCFk0gB2hAchOUogbMqFdUUzFkbNc4Y+ddEBz/5yjz7/KIBmP0mLR4rNRbZAXrWFM
ije3HjduUf1O4QqBWxphPOPeQmyh3uCw4AydOI3RtkQxh/Yyte8p/teitD8sfayPYZ/3SNTo+jqY
I0cyXH/Ixn1qVE/gmTN+Lf8kAVxHWEu7jpdltM8tOjVjxEXoyg+m6AlVn6suOkaYyaULm6XLfnpG
wFaa6LL9IiTtE0UrScO5fEfda7Nz7oZHnn8LXjzBkx8VxGc4AJ7LSDYrbDQ17Iq5mJtfFg90zBHJ
60DZo+XTeNQj1hzwkPJHWK+bUbz5RhzdrMg8D1HfXUkNu48+A/xaf6BxIbQGIScdb3Dx5qHLsk8Y
MSrBVE/dDah/uAZzXVspGNiGGCmyZY0SijxjL0+uDX7F0SeyIjJd4Cc1KdmlQQaTBJuDSwOrRvzD
QoZ8ciVYrZ7FGES/iUgJY9iqsegpMxG4TzbcOm8K34dKPjN+sY9WPMI9Wso80YXDIYnwZHp4TWcB
TtTpOFBJ69JeAxq4oMCvoeyq31PddNBnUkpFiXI3QIgIgWo+6yqQMU3/1M9Wx95qPsBtaXOL9LTE
lbWlLG+Zb+8DrdvkHAm3pfXGiDqs3Zg1Ns51Zz1YTbbOe/cYekR12kFwWc4gmgoAAGmGQxhCaamz
IhURxJdlS1vqqj6LqEar2n+UreftgllCDeeq2aMCZQUEDenvhdu3Y7y3gpbwEAeiSxFUO5J02Hv3
jr2pxj5ii9/uWJC0u8x4KUamRIUEEijcpr+7LcWuPf7iIul3y5MX2DCO7KGWt0oyWid66BYihwPa
fb77sEJlsonSn/LFHgA05Oey14s1KJl7TxrnUnuW5KNjoLOK3egw7UD28HO07f4lLP1rOPpbrNX5
XUU2uB8+GpvQvVZVwvmOsVD3DGe31Im6ZxLHMsbO2XaSU2Ub+rmP/R2qGughre5BfZ6GdUDVvl2e
OoAGcYyGljc7WMBNK3G52OYg3rKB/4IB36SrILomnXanPE8xEgkb3Ld/DQS+wSQxb0RAlidqAOA/
5am264cirXhcHB7BIvQvxpDl6177NWk/IJRWu+WGuhztEH6idauav4oAr4eWqXxGe83jsmTti+6x
5P1FKoa7X24MUCwEBg18cUuv3TArvsapf1wacuk0HwPBSkUC7nh5+HImhTX1VzakNdDlJIQWy1uX
jezTMvZksvLPG1KjEP+L6RfN1ZwRwWsGpNfj0tmXdMxOQx0j0g5p9hwwOo+KKFv3fSds7Jncsri6
YFH3TbLDqyN22LzKVWPJk5E6FzLQ/PNAMuch86JfCXe+zdBEHrthEgCBizrbpdMtZstaZHafjWZD
LARYvPwWzNj47jQKGo8l2SohnnPtZDQXGlcCa0zjs2irD0aL8VG44wUnk3uNlV6tPJ8tjEuW2MbP
EO4WkbkmON275hFL5zx8Cmlb176RsemkzlSzzaBOuFXbcXZkHmaCVKZFnO+H16ZKqRrUIXcaG+GD
hQFy/g1Ms1wxNhgeJq9W3bxC4KUeKaI5LSILf9jYLw4BBXFtAPCh2Qj3tOhMPXGA7RCD9qw+jebs
Jj3kUZ0A4kjieGaosYrHLj6USQeKwxqmc9yiB9B6yWZ0sEG3O/JFTvWDsqKYcDL9S9UTgZYtvi/N
m77MvtXpokLnltfAqKQNQUhwbxr6GAgfmv2XoPxKHSY0PhpYjCINSwUdp6aCpWHFrnHWKaV2qV09
IR6vDl6Z9rtqaAbApGLvBDQVtBOALCYNjoFZb50RYVFlROUh03v4+Zo8tYHUgTmqDyOma/ZE6B2E
xiuhmZS2RiiHE/3bZ1W63WM4gvOzjfe4l95jBAmOm2u9bmg3D3E2Qs6fS50ZNphZO1rX6m8NUQhz
uEiE3KtGpyj6W+rNubhaZX1RgBVHXgx16obuBu1gtmJ4zQslmea32SZs2vAx9oEqqtx1rprWlAff
AtPoMqc4aYAvD7V5KrMO1vWkQ1wKr7zHkxtSS/0KlubdRL/4kllR+SIFmPq0Gp+sqTTvml5B4gjl
BRq6lpMd2WtMwOLpNUGqUZPOUJN78NQ07k/srAEr6ZjpffUSJU17g8+wFuOYXhqu4hKiKZW+sY2i
4DjADL6CA6UNky+ORk6ajGKddB8DVYPLAtbDcKHp0x+pxw+iInRJGUigOuMdYLBCt0C4u3nKHLCH
oKSCo91OeOzykKmtRUC8Dt6AFO51J7JfXFcFSS0a8cj2dvBFxHUTM/qMfYfdOdlNVi3pUhTl+GSQ
5zD8dEyepWjHgt5tSvfdNBC6Ac+r0f0boQy/jBjfYWiZ47rAEkc7DU89yIvonJciPMuqsfelpt5U
TCQFyJlXfCUZzJJjmrqvJU3kqogx1dc+sJeUy34FcZ1stvLQeeFBosxvbN26K6f2KAdM7aXNo0dH
Bx7aHSNqf+7UHEwrCXoJ5+e0TolMgR4VdFvDCO6yZpNs0+vsy44Qisjxxy05fEbdm1spa7rdwsnR
1JnsDKM+p/pk9skghNSb3p5lHvWxagh/1Y4eGWBrQkGAQ9VZcUGZ9FHwiq0xtHo7T9BlyqL6ADCq
MYqIX3zZqp0xEqGgDKC3FmkyYX10o3wNQJxcBxU8gzJNthbZs2C5tmNp/Yap8zKFwj1JH49NNP+x
fDgY3rAuhIvPdOL9qGrjbKpMe0IXs9W83nxYPpIdw8qkPcRxE1xrsz9P3tX2ZoIOjMmNSQNKS9N/
DHgl1yG5l1hCG2ddi5KbZovComby3MLhQ2GebVjBEy9BFjG8Rc67IQBE27xkEuRiWp49EzxWPnLk
thX/3E5+GuGnWTePNackaTNYUdqi27cpS2ALYPMw+DB0TLPfJhqJAzJRp6xqsk1fl0fdMd6ozX4L
DZxwWu+slpmBDYEH0i/3r5ZiMnaGbKcpubMask7cIHkd4g58Zpp626Adz54NsihnyERmAxNzmBju
UFtzEBb7Z1+bu8GnXgspcF2LXFSrvKXAAGFJ5cmDNqy1mFgFeJqSQwc2X9AaT7oOEK/RGmKLCVrZ
sSrWsOaO0aXjXQg/l+S40LyD8y23GCCvPKY6pg5LuG68mUkszlqdv8Tu2IKfTaEAA5zsJVBDpMdV
EsS7ttZ+k3X7Xlrmu8mNJkkVRGRoo0DpirWpw2WwulECwTnm5oR1ksgX+lgwZEmvnVLD2FQw7nao
iOujlYFZFaPmnZUnX30tg2dC3Tf6APUqlhTUd2ChNGtLr4aOioYhlSif1NegmyhuwFis3JIbPdwP
j3CDaCTeMr7CxwckTAoAmq81SQcUvgqEUHhXZODumAXuMxDwgTNd0X+/gX+BOY+1E5/ftKrCnKxm
i5WN8D5i/o/rtvAoPUqXxRiR4mM8vbQVLN0kwx/k6798N3V2gwle2veKbwN63cZvvV2M+wc6MLj4
Sr7JpsR114D2sMLfgcRuEOosOdAZTg/I//H35OLWap63rxUXsk4O7/yMzuPYtpRSxM0YtvkwOB5r
0yCoQVqTcd2Ja0F2nxf9RFKaXMjjdaIkurNOdQ+gTCBk+MwIQq07nZxJQlRQw1mR2PnghYDQrc49
2gVe2WQkQWrwHiy4rwwYS3jBCti23lsgIMRPP+iCawVqX7xYNcFYQ6KDPOvYlyZk/RJeyUvF+q54
8LXmGio4YjAId4YLMMj0v0bMn2ZRfNv2IA5dzMRbYxAGZv5WM6TdDF0L1I9Jl8b5tuorDPVT1qyF
Ok6p3f7QoEiv6qh6STNayEpq9coEMRh3MNTIu8GaT7b9jmDhtYhxFDiROE6+fSuw+52p76tHxxqZ
uUI8WSsfCnSPGWwjc928d7HtnLV2eIjmj6CymneLCuVMcPTJoNcd6s/BAFyGJ2Nt5UFDr87xbtgu
2RdAfBPpBhstq/Sd5+8jXy9fe02AZ2wT9nqyb9cNZIVd0FUDZ27PSq8K/jSCA47czdiPuldG1MdW
oCRObNjyaW9Yb6QywjR0RnhksFSBDtZ7LmvzxGH76A4NMMwsMhFmVyRNN01DVJB77Zzv0qLpK2Xv
3HWVunfPGOrrgJ1x+VSiIfJ2DQemCsSM9cg9f+MJkggn8C+WOqPfvwsofnfgUwWJfqWx07MYB7PV
rksHbTPmzZACwtIvfhk6z6TYizQVwD7IorFQKeLoTRvumln3nPXQPZ3A8w/JUBcbgcBoi5GCjBb+
uncJBCauStAxXq1izhUZ5/D6NNmXwXsT6FBruwA9jCBAftLeCNX6MhGKXWXNb2UhMqfZAITQcouj
CST71mlAGorSeuWc7k+uPmzS1gFE2DUDEeiKl4vZJykiDg7MNNhkWWMcxgJzpmeoc7XzrNY4LX+k
YoyOaA43yPvqnU3I/EqPq+bquoOz94v+Q3MGNlW4HuH7//27RP67zWbmOL686OJ3FVFJSrVbhzKZ
dHoIWs1EMmdbMjkgDOs8IN4M04FQA1qcTQvScJMMDm8Th+DHjvu/Q6JlkYTN1Zx/NFQuSLkMn0KS
yJnaVkcjzMQRilyPzBm+f8maK8VtzAwOUq33nD3EimFibGrW2reSq9YWICRGourj9AkW/SZRuKH9
PVbjV4GvJZfxo5l1Bnic6tgO9ZP+AEbxHMGE2VISaPRw+eNUe+99PcL9BL5YEWW9qSTZO2kCIDjh
P9wx1PapM2fjo4ySF9cXUK+CH5MMQkZTsMMGguhhwvmhhjmW3CtSDx68xEY7AJxEGm20BjU57HoG
yhtNmbfKQj1iOYDYiSkdzm1G4P2AK34zZbgtWSvG25IaOnfmKj0znuBCfPqM25lBsbrxG2LvDfPB
kUAyA7O6eL5094RjzaAABELEcbKZ6sFKwb6KUrAmArEnEbrISlqeHbl/FOJ4olb+MKLBGcVvgEef
PuI9BwXRFr7ArEOdMAlH0873Sg7oHk5KnjH56y3zR2fi3Wbr8exr/V2aZncIOvPiZnBQ8a8Fe8DL
X3IEtYlZ+SddUvNA/7odJ8Pdhg4aycr2fjJoe7W0kskREfFbDdEVy0ljQ9KBTexxeo9ciyDtZjfY
0n2LK94H/RPDyADpQPAyjCQB9WRjr1ur/eGOzrjSzPa3lbQXR7a/AB9rq461oSu6es3m952AqR9a
GzxhK+vXodB2dSsJiSHXprOz+Tjk9IG85yVDvi7SElWrnrAnrNdlwzEh8pJ4JAZYTptg4JakM+ct
fkH+4sfUhp5GoUtFf/cGwtOFER8VLgpLAAKodcAQHV0x4MH+2Dpwohn6Nc27VQ9fJDjIdeFPT4XE
g459cZcSISFd+raoOBhh+NniENt4ifdaxPELEr4ncnoeizz5yErs+rS534mZ/napix3n0RTQ2k3l
i9fCLc9KRazXXIdxirbpRmMVJz4gT418AdzjxMbKk8nTiUImEMr/sPL0syFgs6us5CFG86yGVp51
nzyUKQOU1kY9RGDxE3YeWWOOe5FD8mNCjYVohTUMvzc/jz9FlrxHdvrkU8Qh5Ji6lYPRfpVjw9pD
r2kZBlRg0wz3JAKmgg1r91XtQdpty+m3N5EXkpC4kNwLGLeZ2/+uJC78LK3WVst9nECd3SgDLIKI
HClpuP2F6rEypuEJebB10OzZ5aNwkqxz10RGPkztESHD8ETfo99JJl/F2LvIbrS0cD+2lA2jmw1P
y0MiafxCy9nj1uFTQdElN5KNz8t3Xz6FaL7f6qNXbNXyI2ItuGSmsK7LV/0i46DV9R9/f8JM9doU
nW+RKDP/xC5qce035f3vd/cT80jKA/Fo87NbPpfPseS+SIbD8jmdTuuJSD8ZR85xnEYkSCYXdkqU
1abr7gZjpHFsflcmGDrbHA9ez40IiDJI7/RXx3WXBfUe6M5vCLEz9jv0km9fEcIbYgL0UgXqwj+T
jHmcUK60GPpd7SciyH0lEd0gV/9UcfiYDwQwJCXNn8OrHgTM1moh36tWXODEdjwbAz088QB1oib0
s8Paqwsyiqv3LLKh3rdJBso4fXAj5DfGDON3G2Bm4fjDs+GTcoN0B59YF9dJzt7NYw45eSq+kXx0
d0cborTh4xinatXJPNHHNoIq+hRIUhenftrhxVP8Lt6aW6VxegPc+m1ld0cU8MzcAFSdGbzJoEDr
aAVndDW6w6yCnDgqsR7tgB3xTmKewG7YZJXY6Uzdrb5gFhUSEjr+ULLu9vGzOaFIERgD2xTa91C7
YocCu9pk4Ek8MKjeiN29PMWqf6/cxMB369xtFrlkBuETnWHKqeHuoLYbWydyuMdI2I6l0v6kTrgO
ZI3yciUa1BHRDG7yC/JP0HJe0rh1N236s4hSfxUmdEpt5LOQDyzimSWXjtcfWXlk+45cg5U9CxE1
lNcmReLKyI1vLUMNUCN/W9dd9lwlKclAoMeJByp85BuhBh+e0FszvlLjHwbLvw9xkR2KutgnvBAs
HNrPqOEaLZ3uqorw3hCHTY4Jqht4YafcyDZ57pGMV3IcNyX3WpPQOjsjw9WN0xOZcdMjkT1Hu2IV
G4IVStrui2jjVdnghWAuyIZB7+5k+3HSyoKqfjC2iRXjAdPAn7rEPmNPSOdjjTarL34ihpMbewRy
S7zPJZ08sS9h+KyU2fJ7DMWPvg9/SlHBGWrl7AmiHYd+vyqLtp45OTQAYfbEIbQVovPQEcUtuGo7
OIUkRybSf9QwSnMT49VGcX4CujZCuaqSrZ8/cLB7z2lrwrh1Kf5wx6zZmUHY4WwWfcIpDLx2NbLY
szttn2sKLWM6vjgOoK8qIAKlryLiH3MJwRSQ4IgtorcfR1F8BCU+i/ZC2Uui8Jw0nHjtq+b72oYR
Xl9lvzTRq20Y67DokPm1PiBnITZNbRcz9ZAEIQYO2CAH8mi9R8I8oh0DVni6JWpF9SIYGcoSoHrU
QakndZhygol+1E3lNtejcBfHBhoeOCm6bWzTWOz9fDqZmtJWtGSfil9ylXCqJF3E0mnkncuZgW8b
0yN5DIBzRkZeZEhtDYjCSC5SrigZPqhhrB77aPwM+jpfdVV7HXy4/+wB0a0MyqVKV9ssbj0GT6zv
1KzeiFymbOZkHbHmnEtNcOcoE5ssc7f9WYIQSj5UYAbbsPP/wCRrKgDwucHDLcEXa8DNkfIZ7I3h
b8vd1KV9ZEqN+M8mmhGGEtvzOHgjk8bntRBHPyI80aiHmxTdHH8NrUIjGTZOEfxqps0RqWntCt06
6xOBAQ5liZTJPZ7SL8/n1oK7aKavojRw4UGDLYIHKanrD5Zp1psMkiXzsvSjqtgRYx5ERpA/ovem
dc44cw17fO3r7oCt5o9BXuSqz+gaSJRMHWQVOrzxOvsEwfamm+Ibp5ZhhxHPqPpuEREkj1Yo4cxn
zAaLjMBUr/8i5A3dh1sP5JjDPiQiN1j3Rn0o8ePTe7prT6RcElqbXXLAGXoSQa+tXdKYMoKsolD8
HJvzZLOqtbN2+CQuWkvHjaIK9YQ4sefdDomSP9y0+caahh1a+twS0/ocWo5+s0P/NmpWDi2Zj3p+
5hGDLnUsNWMQG826U6Sj5OOeWyyCTmYmwNqTb9n1N4/8t+PQIegJlDNtMyt7KQpgsaFW5PuBUnEi
sMoo4EUaKdRMYE+UbCm8qJpNDNPO8NDN90cgXWcZx8+RZ9zalLgcaPsrUoNNllv2k0OgDo5Ui8N2
fGxVtyF57u6GiNcMUtt2dfKWIb2lJdMhiQSMoxr8tDRanEZ6kB4kjeOKK4wpUhwxVs6GMzmcpK8U
CIpHo3nK55RqyTEwpe1rTA7LKguGO34xta3DfZ7RGjLQIAkm4fva9PrENavPwEMpW5VfA4VKPpYs
6UiA35Qi+BTIfvR5+SymXVb8kWwOB+5yxKKH72YkGONVzA+H55oVwih9BgKY33aJOb1QJG+7WMNa
VdbNxukN/SB0Thg07OUWNBQr6ywdzxZ+biCiG6+JgmcvdILn1pyPDTVOeLTa4DmcXMX+ukg37vwh
srvkTjbaXmN6uWoqFlPj/BYCGNSTSe6R2AU85jLp/rtuhs3z8gdQj99Q38KLobT6WXajeYgIzFgv
XzTcpnmu03DDCti5L48g66Lfan3OCnH+HiEM5rtFDvTykZo/5QQsKPGCicPyuTRuTMJdwU4u3235
XGsPdBV9cv37r0bf2Ts2qtvlw+UPQ3+FSpo+/fMBeLeizpsXrE62aay8OIea89UyKHnxkUegyqi9
fVAr90WE1ceC85sfUAxN9aI3enYIERD8vx+gg+D/r+/gZ/5XP/8Ig7zhf/sjUPBYmir/3QNa5WS/
/vNJ/pvv8L8/4L+eZEfK6LYdJdFrdVY+RM74XoxeRXMVdZcUXRLSUaN+85reO+J10FkU8FVeGyQL
DgDfXpX1W1/OslZPBrvlq54fZhsu5OiYDzbFqjekrPrASFl1Hq267mb18UTEncd0xJmaPwVYf4Pu
Wbit8V0QRFkolOArBGtO7bChY9S0IkSMoQtD0UM4Zd1vfZCvtnRI5DRt9nlkZ344OXolCLr6a2fb
UOkR5jyXyHM2mSW0e0UO6g7pWHsbyYxZOT2mM1NzS6yJff/aRnp47jvGEKlw+1cd1eklx5i2Wr7q
o5i+ciRib50fzFS2vFWm9enXcf9aB6p/sGvtcflIc6V5H+P4XGQA5FVN7H1aWOMNOMF4S1wWP2gn
cAZaZG1zb+aTyx8lrtks6z51moM3bqlRHn3abukfMwcddpXU1aczzkuNoajvzJjBLU70QfPn+c+K
Db47dSzmD413DSXkp0ZdeGyrGuBA6pd//7E+qfpOohTkwswFOR1tkFD6EK8ZKXeaPtzKFqKdB3uZ
W+AsnMuN16SfzgZKk6YcN2D3EB43QLq8Lv4g1j59VhVgcumi1prbkMCgsgrjdAvqjGLcHrKz/G4M
LV57Y9S/5EWyM2yAEOTKpicEMts+41uHaHp9LTnkxTTR9KCUlfbGcKqS3xySJxRwOVcjIROGSdUQ
DOnWwSuqu2yuAi8092Fdfqow+Ovw/P+cp6LL23p6+g7jIv/v2CZDx3vyfwc9PUPX/M7jr//jn/xF
PenOPxzLhdrkEbCpwSHCafgX9aSb/wDUpEGb8XGDsLf5T9KT5fzDg24AtEzHS2tCYvpP0pNl/2P2
vXiaZWsWbCP4UP/rf/4a/0f4Xdz/Woj+Mrn+6+P/jkjSbfdfbE6aYRqaoWNxhLzhE1b+L14jf7SJ
FMhnIapLskKgk6mi6QHbnZC1VZqTCzAhXe3ZzgK9i5GTM1auZVs/1AKgUtBO/gpZP9OSmJ1W3jzL
OggOqZ/QwNxcDAcXdl87r250xrw2VRvuUS5iXLblNk719OizZmHY5qs9Q6pig7VsG3dCHNKaG12a
QfhkEALPWG6IGkObIZD4dAjcznkMYbMt7lnAuMntdIp7Ex0OtDuYKlKzzoOaDXoBn3Pg/FvzqmW0
3eqYsyVJcq8Dv+ZRbOU+20QxomHWoFWZ9ibWe9giU0L8CbOanDDLk2sTTydpSQP2om4J69hysUsw
jyVMITWxE+ZfeCcBU6PIjFB1cx9D/9KzuIzsb8bECDpth/Bov9tNmhUBU8kk60v2pPNIsRoAoeKh
3FaqAFVrVtbWdIJxVSd2tcsjh0QbeYyMxtsOYcEaqASoaLgrLyRCHRzJR9OTo4vHm054TNcUZygt
u+pKEPiTQP/J+I0lm6Eeatz3K6C/RESbvBZKlwffDbwV9sF12+p4vaBJkpv4H+yd2XLbWLZtv2hX
YKPHKwGQFEW1lmRZLwhbstH32Oi+/gzQFfdmKuuU477flxNxspxpEsRu1lpzjok9GKDBuNfp9QNO
V2tIOwsB0pTAs9im4SaVsW0RnFFWZH3VMZD1yeYSPSGsp2PbhwYjaAQW1is2h4MncSu2hDfIsfs2
aOka0Lp+mt10YgDr1li2BPOx+KsYqp/VlFCoIKkNLKsN9KqCwIX+lHFs/9SRVDZlLjR/h6+JP2+b
iCWh2zcycGfoxE093uJ9qg4GgMlekHft1AXVXRwxBaiwwCNAO/IV6VNj3t8NA8VMM4z1vjFepIUk
YswaX4N2fPCW7qs9h83oFPT2jdZP3cWfMDyQX5h1V0lHeC6h34GpvAZMak3WvCVCe+q/EdGDyQL8
CLF6TOVtknMH98aRPL9lICApUjoLJXodmK2d4mx2rhnPkATFQAPojUZEd0GSau/PKUHsHgeyssSz
lkc3hRw9EuDWm2Looc0n8+B7jXsbATQDAOEcKm7xjxVChn2pSAmrsbNnZCjt4EPvBb9MvRyIOHgs
kcizDrYLytbe410E1SRXJ6BDlfOUljcl5/qULM2B1/+FDuWd0lDR2SW3jHWmP4o4mm5x3u2XWX8Z
4oEqoGI+EIvyFBl4gLK5zEBbhBAC3uaKUntwy+d0a4TQByITl6bGaK9BEw80bYGzovXpNX9ui80h
QelHyPGhp+HfCl543a2+uWNMH2SdtX3Sj7jWyHQkLouI82kmW8KccCGuHOf6rAeo5xufAQzDLflO
Ylfiw0zBGKLNvrG656KwDppr9IHE6odRQAdC4D2AWIefLLn3zmX+lMMpOs25WoIxo9rrR3FK0xXw
bMrEACyfDn1fD2MLr1Hk3sYjWpi+lXpAaVPtzK7JkA9mI+Eh/kIMx95qaYMV1DVSvqNqR0Bgd8ei
1JUP2ypB2oVOQW9TLEisWmsklUmAnhsWk/U9MXNabPehgd0dSDKl0FOTbpzYr2aSV2RejQulNbra
icS7CMtM7i0awzXGMAS81KTB9CDoi4QHA3UFesnCVTOyPcRJGK0ob53d7OhXummzu3LFs4qSCPuM
GT0yGXIOzUjfWXWBE6v8mLWyD0wclpv5n3/Q2PjjGHUQL0b+mUEjf+nhbWW83T3Ox11fs810kXhw
4vTrUKPa0CtaZf072Q2vdZq9jM7AzlOK68LStUem6+iIqvWIBuQ989anOvZw1vJ60rax+N58N7MH
ux8ifMUh445f1jKKw1QmjKm9AROep/mV+0MxbjyYNjGVNunocfQVQ+GwL5Lk2CRjF0Y4ewbCheGU
WlnoUKX5JOaYHG7pD2PsP5CtYBSKtJ761qMZOPrRqWWEq8viQa0G+CyHiPmY8ItdpIECQD+h0YZP
78GVHOhv5hpPgpX6RD+NjJsCANl1lPdfhohvAkhwH2f5BxyXmQyLOg66jubJFkOpmdPBxlm09fcs
fTwLEbGLefmhED3Zh3RqNtV/rpvV1dTAai/i8Tgzc0KFR4YdGfRk3NuELyUswE4j1qwZDqaBRCdq
tI/tv6Evj3FvXhFKZviNRtjUNAjkvCIb6Ejnh9YgWjqxmwerVNljEi/ptaW2dqAn7x3ZHRxCNGhD
xqavd/mGqomfSmL9WOz4PQZJ572PvByGdv1E3Fs4wED2V8pm0YCeyUv6YjFZcRxqA0pMSp9cI3MI
bfYNMR0/NLzO9+TWS5WfCkVL2RyLOzd146CGcnVuo02LcRgcL0O1wug/w/lSTjAH1nTYCiDxwCod
d3F3q9Cgrt2U+mJi7UfDuWFu7TMIe7Nx8SMQzr6JxqYGAf+vJ90+poJt89Em85cIkmIdrYAx6heT
3QCBsXh0vQQTQ+cSCTWS7Rnkh1pEC6aE+nuRzRQgEQHEaDA1PyrRliPMv4s3/XnVxLdLMR1tacCl
ypcvjK5eS3pNoGc4IObyVhrEBTq2wWTJZZIZF86tozEwbBSdAqtmcFnnBM5zYyUWParouuUKhU5+
DQqtDJYJe7WM7UO6JZcuEX+/uzELciSPJJJVTdES1sPdpBmvo2lEkK1DmNHjLe3Pue5XhaonG2lR
RsuZmGKiXlVoZmZ+yAr2+tZteLOMFYZODz43LYhVKDomUQRjfaOtO+M/tzm3CwCYZUwOoY15GfDL
jNObsCx6A+V9CixqJ4ba51wKM7LOj7ZSmP5YzH1qvCdjzHWsTgM9lu5h1IeH1a52tdM/SehCO7L9
UC9ANiAIm/8KsPbO6mU4rcjptNnbwfaP901GogEMwoCc92wrjDhpvAoR9koAJ9EuOwOhyuOAzyZO
0bBkU+F9i+pA6mscGC29tl1etITyrDO9Y28wTlhxidjtJ9ImTNKtZjgjhJQiNaeUZzhbOWF0HqNU
hqnTL7Tgsq8IVeRzhSaFSYz3ZpGq7c96nmGmmqe9aXb341pb6D+JW2u6GO1Bb8UkedR+Nyc926GD
SC4nJEIf5HLl2fnPxsASlBMO4Uc6rCzb8BBmVN1uSJmnNjTLiLKLTh6GgD15EKCqt1BaXQJWMnWL
hBxM+N1xMF111CaTtCMGKMng+NXgPC6R92g58dOSrPNtZ6UkzyhdBHlOM83UNBM0A+y+jGvaSi5V
C8oCJJ+vjTCj+xxtx2ItB0QU3g4INMr4BtCjDiGGfxO0WgnBqLHnZ6dQ61W3ZRqT01gKRLc9OhtQ
lU3OFbPFO5LIgERIZBVpZvtaXL3XA62IMYlmjlgh2eLppw70/gKCujAypmie7EH8ovoBy+W9tzQr
gyVeSA0qJZbt6UF03MU1IoF8M+NO2SCXInUtPis91pAiOGvA8BW2T1odS/6kQbtqBx6jxhO3nLtY
IgBHurizJ9sLEtf1/HnDLTUxcUsrRXfTN0QIL0bLjEEnEFiS12LjQqqi6EcRk+swkaTKDGoFKfQl
9QhFTyxrz3W89LUtlrCoIoIBgF9PUduGWfxKACmb/Jq86mYaHbwRwlcS36JDvRma9TF1hvbGasOI
ARfeGptLh4aZpFvu4mKkCzOljz146+dYQqZPJO8CBryaCLLjanrcSZqMRwDbm/6p7e1q5V659H54
LcBfdSwDy7s1VrPH4TQRmDN6v+BTdVxluq+tve4zrekIMn7qhTAPA7hHnD31zshqeNvdjI4dkcr9
Ice1xfCV6IZlzN+MqbLZjxsc3vH0vUjVGe8HuUwroQHsKcy14gcFiMkXIqPPj/Sw5Yf1vFULG33u
oICTtLBmT6bSXpAdu8E0mVC13LsuN6+SAm2JtLgmVqpGQIBX2izc6oQs31+pyw645t4UYjMstva2
vbbowIh1SFjUsr5GYZ3syIleriQsFMf6WsxpyPhuItSm7Hf1yA2PPKg9dwn2vbxv/VGrj6oxucrE
qAgxVY0BGbQJCUZI3dnkSp951wHo/HVkcEnU3ce1tw9RSnpfbTAd7dLypuAKfm87CQHbDuvJoPpt
G/7bScdFYfaelVpvvFa70Ue2txKmwm504zggMHe8maLOOmpDy7TULnlUnAkLkYXhbMjcp/8HCanl
AlMb80eUZMlNwjIip+o9UZl71PmFz4WVHxv+3ZFt5IhGG9WnFesnXWR72yO/k5goQXqyWsJ+1BBU
zKCdR5cRxVwvZ2ABXO+zaVPYZGBZkpV3dm5INPfAJURENORiuhLQECqa61vi2ANeexVV+pMhv3Ut
0mcEfhBhvPF+zK2UQPcWhRXxzy6RtI/okSUieqYqtfjAuOOdSrp0aplxktfw4ZgVMzZFf7JF/3yL
2oFIV+gUgbe6DFIgAofFEJ9QXnQkDNT7omXUFLW1DAW0uKzwPFIfl5Y3NwU8DNeNMMlkNzcJdeyc
PXopc8cOX8ouafvT6KVXc9OcGYl8wXlVYEvXv5Mtl1/NQ0WfVt/Ovwr6gCwQPvho2lEJehV8jXUL
XdcR+Gu4+S0oQYfELWhgzMXZSM0vDJyQT5dLsjNIhQ9GhyJX9xjT1kJ7Iq5RMkcfMLrm6p42IhJl
LUn2sUc1ii7JUtONBWd6V7TSJA2PXD01Q5nhxLHnWtvp2w7cjz/Jc5UHUUznBREwimTGOsRIYctg
/O9Sx0r1aCnRH6dlfBbopmg5MxpeLO/ammkVu2hKSJ0KPCfOD6mJN6nHiDmNNZaHhbx3OlcUdqVm
hWO/fKyq6YKc4JXV4GJnNr0ZlHP0PSqX2MchEUad+N7iaWQnfaQQ2jGUdK453Dz8Ale21nFJKeB2
FBKBG/uJSsAJFsZk+6XolqAy3fdJe1ep2R0A6D/IsfcCy3jUDAD6KTOwSYfB2rD9tIQAUELXQF02
rOtaHpZ0k1V7NFkltoz9CiuMvgm5dx2j8GsZTYiZufzRWsp6Jc5VFj9nwzax0/X6MC8eIOkpTQn4
xBObuzqHHm2ysDdmdRNH3eMlrrUni2BHp4MDprK4cJYZQcodTNclo3S3uGN0GiwIHBT+FrM6T2iZ
0bA310Yx/UL7VITI5axrkVBjgaAhWJEcUNgUr6Xp7toaY2DbtaeG+FFrzQKi5sJmcX8SmRztkwwx
d7RA2dEJ6/EZh9V7gVS3isoTnzloF+4nAqtWoA/de+nND130MxrGd7ekpsYH5yvpRWGCOGyu2KnN
V9V1z1Nn0NNj6hZNTsCBE7o59oyaLKZQ1hrZUa08EhW1+LF8zxVVcDaIigAG4QVmlz4zNztOVfHR
UQFytGfbfaQOW2M4TdPYh4umbplarCQ/mzHnjQhWCwFpTpp5VCp86jBB8dcwd9Ry4+hIYucH8dqX
A7FFV7xA3shJj/+hu1aU4PQNv1eJ/k1qJUEno5MfZM44sbVJ+lwi6yFuGrwYXvq9FMX9rOn4c0nc
8IsYhPjEjexMwushAT+ylE0aEsBWcYdHGkynJEHR53E3x4OL0krs8LmnIYlQVlh0YuL4mEh06bvQ
UlxnMPvOce5TQ9/HttfuRauy/WwtQS411Fz1Yt59zd3o6xorJEfR2O5XbZgPdbUtcPYssUTjsWzI
kOaHPneDfZfXCWz8KcWMJx8pVy3+mz90F7UFxqerbI6vNspdLuev6GatBopDwUGhq+/cozy/jE1K
fbO+RjF2wwXn3pxbLrWqD5SuXYtUe2ls46hwBmCfHEx/sKP9sPU60+oNahF708AFGOLHLnFfm5Zk
0tZc2A+66DjHvILJOLJQJ+cuEQRVWxUdWIs2E5hCBPQz6SDz/KLN2Y1Tu7dTl2i+bF6YlN63KDwQ
eEClI68ccTsXH42TaJe2iLJI1s5ZevPjmqh157oPsTndLQ78NPc50bXAwj5Ny+iKp+GvaXfsZXEu
M1IVRRe/5hix3PzkKDodkoBhrDPo38x6AGSK1KJTsN1StkBBO7UCVQE+IaAz8Wh3xqu7ZLd6afxy
dYudRYQVA+beSm/NNv6i4xhkQPvAgBXbtJu/OqnQ/Hgsm6Au0nv4Be5dC22kCJUzr/c2rhHfiirp
z0v9VrFhna3S/EXRb+2LYeJio4OA9ezu1DbquwY1x8kH3loWHGc9eyTP+YfE0G/boC/BLikn/p7M
KyegrR49ltAhiUesICRob3eHg7Ry0zf1Obpiyg4t1cYCXizUuM5wo5k4j6zKeVDGqsImicSurI2n
qRqek4bQqYQoKxKANGTJOkr6DvFPjbYKZX/9q5udV1c0dyO7+40Xk/O6pE91nr5PqeFiymh+rjry
Gyo8ccwR11C0l9gny/SpEBY3b9ivY0tkXN7gH5nptqKZH8KK9xsNOIsSwNUeFEC1Qz1KOgE1WrQ+
L4IEqsVJv4xtb/oLjiCjCtC9EGbc0x008UtEDvBT4H5OYLo03siBPGbeM13VOEDuWvgFpt+EVG+4
2pAfBNjMCFzuospr/hcBInWaGL0pOmAprFb6QhPPZMusXYYFEVT22IBi8qd11UOjRKs98f8NEf/1
2XAREnf04KSQh6bOnuTIAzPVWbRQSNai8NC93hlQEjGi0UF0m/vK1b7VAOnUQEfMaPQE3DTFsCbX
cBz6Jyog6EGzifJza3N5aXIcuafjU6Ml6XlNS/d8DdNaPox991EUTRZ4cLx3ns3TmI3pIy9OTpIR
R7c2ySEv1D52NqGEQLm3JXIyUeYdYuX0KbpxrOpfG2k/9/ys6JaLGNP+ZDNReKYxCCbGo2oHoX7M
cD5gMDBwCE2oNgAwKPGUJ+iaZu9sKGfA6hXO5IhP5Le3g0O/hjYnNd6wi4Q3PtBoP8UVR51bOrRj
7HwvTNVgzUFmLqZpv2KMpYYLS6m+JXH8bpFR1drjl8ixNnea/FrOtJMwudLHmRuy23oaF6j9eL10
1nUijMeisY4NhfVucjvfGLkaYj3iO7MmUGwvO64DT5gV6Q6gMqbzb70Rm0tztydcxEXtKdsSnaH2
SvbgHHIyU3mo8jS2qsOTaNDzZX12TK54j/Ff5JwARAuvoWKmT6iANwXMrng36j6A3k72I4TAQ86E
OKfzjsiC0OSsM181QIj7QhjkvHGalHP8nRY205+6P9oQMkhgp4fQatllc6VbKNjF7fpWU/rdpKGC
75G9+FxiGWDPfDMrrm9mc+XHSQfN57VVNPBBY9lXIr0uMpzgnluOQSzJOdP7D2+s8zP9XIcGbPvV
5fayu0wy//+s93+b9W4Ywf991Bv8rMrvXf7XSe/2L/x70Gv9S4dUw9iWWarhWN7/yfQhtwc0vKcx
ZYWj77gbPP3fmT6W8y/Hgtzu6Q4SXtPc4n7+neljmf+yaIqjqCDuB8qm7f2/THrNT7xEujBwkMGk
QvDXHFd3PqGQRd8t3bJiHVeNew0CJ8HkT5PbdA5xwXwNFHF2O9ByDLk1gx3prmwKCejt8dHSqOxn
Ogy+MRM0vLTI20Y2EhSUxjFdjLesil5bo4zDlQQvWED6AtYwelRIScPMHR7k2sLlL2diPfPsbGvV
L5ABJs4h8TagXwBiZN3bFNHkB/X2TeYSKsKEK4KqXdfObeoUXz3CRv2//HL/HoX/dfR9CTH6PSHf
Em2YursWJEYAv9RvAHs+D74NM49M06QpINZ1ObX18DJlhXHsHeaYHvb0YyvW7yP0un0UyRPNQ8ge
8omIGOfYIeweCjs6DVp910Nm9ZeJHttUqrNbROPedPJr5soDTdNy3c+MYq20SUIbnww2Ya/cx0zj
jqp1JwSTh2r8wSFo+W3uUpJS4UJ1g9iCeM2u1n2vKEwW7qVjw+xlXNJ3o3phOGMvFRACtx1C3ePE
Gr36mrZhuet7Ww9I/01xj9EpJDe699OO6aWp0wgju+SgEWV8smTVXemzAwDJ6E8dfeA97svxJ6JM
BlgN16pseM25i16by60H6O0sM3HL9GvmDkNBsNJCDkk3JYaxmu7z9b7yXvScmwGzkwNtGY7zlBHE
skUyiCz6qU/GVUpcUaAXeke6PBNx0pctZ4juN+moa6Mm7wf9D/Bi51MoA9DiLSiCAQ58VgPFxAZc
/gtQeagXKQoNQ4RTxRlI8oLQRgFrqZjED9dd+WzG+NPdOuReUlr+Qm8dEQCKhzVygfGACadww2w+
NDo/goCJmNHIQBN+mIBa2uOsh0NBd3DAveNhTUcLoQLlwrMzpMJeS6RlQDLg2TLLNnSfppoB/OX/
mCWY7cnMeR/y0dxpztcVvHRoQQvEBaUzcDKX8swhF1BorXsbQBSX4pbRyOq0TOa0NEDSmduYy9S4
9gcDHqPKyvsVYTAZjdmKeKNFoggFDZDZuUZHBK4T1swC7oc42O5L0mF3J+qTUUk3n1vMB/6kddDj
54cebexVPBfRN3vsOLCoTv+Eb91kJf939SGD4IeReAtxnpCYY1mfqNKmiPl8zJvo4eXrHhyAgGry
lPQTOQolWSxD2Uswc+BaG6O/shR6YTSQNPAS7wD5LHQqzwtib1KHuohvJs04cWeDRkYQNS05xsjR
yv5lxCbycXAcf2ADy8+qme3j6zgwLAcaKKE123v3l/dKtwm3Xid8VpcNQidoB2QZFdJckbwnNa8n
dGjtri6vki3ot09yn9WGdxwS7CELWQ5tm8HcHIGXZ/mBGYXp9zHiXlsbr/77RmdtO/vfHzXSHjjC
JDZZLl6Q7WT4y2fNAEDOrgKPGBUTWzxtHVfR0cJ+q6Fbdl4mC+183PdFqEOhxwhwdPT2G0r7+V5m
9VOUtCd4TuveS0l1yVdhBCJlYxIxnlF9KQOkJLhOKjxSlsWl1cJsTBZpVgZUDHUO1w8KNxOUb0XU
jEgjKdts17wiwolgVVGPB0Tz2gI2cNLYjaaKUfyQY0kcf+DmesOoae8Tr3mU274hjerLOKcrbnvc
kXRXbjQL+qZwnRfb5jpa6fZwFHX1IeLkhhBydZBujj8RAc7vm9HflFR/PT7kJ1AyLzCHvGNbOqmJ
rik/vwHuaq0qjlLaCjMfjCnr6GcUFIuV5/5qq+7UJ6coITIOEVM7hgZxt35urG+w2fzLZ3UNFqnr
rBSWSNYr608w/f/wsxukn5jb1reFCW4r8C8/e2rac2wuDpmm22dro4RATgteciSmUEgH6z8jwbHh
/orUlOYm0wTLMvQTcjW2uIhEhr7bxtjVTzrw35qC0u6/v5jyE1l+e4RgIaxtA3DhHJnW3z/hOPUY
tlN6NYON5Wvp819TnhLWnqIrUw849Ui0HCjz7AomprtO+Z4gv8Zvigj8mfgZaXQp8D0lgT4tf/h5
P+OlL5/NJlvM2ZA5xK59WuA2QV19OUWKJlB7w6cklhO1GILrNqSJSQQtT7HVenIjDO2VviXmUCNb
QBVhXC+EbI/NRKdSL7Nb4OKCcQHOgh5Sx97OnuNEXY/wCne6tb784Zlu2OtPi50WhkEOEZ/dsbXP
B56HyCjqTMVomVTSpMcAYzo6fhKv5cJRIAzDSxM0FMxHHGm/fMsYvD/8rvp/ePNcEuKktDQXLr/9
6Xdti7VuRoV0gszS2QLS6ij2i0bJp8himGMrHbzlrRhld25r49C41p423OYJYFiu6wxuOuA9ATHq
r04xzPc4rqPT9jLWuGJOrdNfS1O1XMmui+38GwyIYwlAhiT/0zf5fGlGgWlrOuWzRUeMUKVPNHSj
iS0LhufgRyMfIWPmMzvLL7MwH6ZlCYuV4cPlInTZ52PETMd1fBkao7tax4jxKGNL5TpXaySuYlO9
DBc1wTq7pxZuXzfZQD1W9frfXwHvn68AV1pCK4C4AzX+R3TFKp1pqAqWlZvJq6RClRFXvUep79xO
qn7nRggSkX9AXc/duxoO+bLyyC0dn/r2z8ecfCIztu4nlbwOsdX4VcKGXCvrQ7CPk0vOzVdv4HJK
5Byhix4tICIC6idt/q4lVYVW2Mz+chBz8z5Q9EDnQ5NsR857V6dcaWt28sI1z4SMdsx270o5T1xn
uFUxT32HWsJor872BPyQQqKVTNva9Sla+vghiWSOKJ/xQ1c3P5WJhzuFeZDmOf6kSnu67Fs2TbCi
n/Irh2xCBA8tnw/M0eby1hlywYRt9Gbd46x6iTx3D2ABs48Zr/tlu4sUKAvWCP/bKOqHWnD5cnCS
i6R0mF/qyNQj660aDfmYQhL71hMUXpttdhOn3EwKi1cxi2iaKGW1OG5uLm8ow37m/ytf1jO6hwYW
BX9fp/9hz7rELvx97dv6dizppES4VJmfdnwefYb5xUbqllujr5WiPkMMuRaUQOfyZzzGjy0dmls0
mz+syUxOdBQxHQjaTMa4r/t+CK2arRdx3hWevCcDlPQ+B5I/Djy3VI8eLOm9ZtvLUiLi3Od8A+5x
EzMI7UNutr4q824Ws+M4tPLMb9WKWFBf1Q6hEknq8HbW7ZwfG9xXcBT3tacjvIhcGTQLkMb/vgzk
f1y7JiefZ7N8/xEQoPJ6IL4cD0/M0HRTrqAlXDoO4qQ5CDkdIst2z5VWf/AU4rCweG6KghXXo/hD
qfkfbou2SZyDzs6sO6bhfPphvAE4pFfTp+7gF9+qHkA8MeC30YqQbXucCGuhJk/xd90tcAkbbUa6
nZP64JN/uCU6tQYlrVWgUrS3+29aYuYCmCrq1PnDreF3ft6nl4hLraTtAB8XofmnzRvzrWlGyB/9
dWC6PQMs8S/vsOdOWKQs83tiYlgU0RGnPjG02LwmD5li1YCRWDJ1V8TV99+3IZP46kKUHyBKLkUf
4ANqmPXGHvPuUOUMvQEtQP91lvdZoCqeV3OGqq2AnJtOOEatE8j8ubZgTjE3BRo5x18uu8GKQgiQ
z/oRW/Qpaq/nyp3ujK4y70Q6NMfchgpuQ3rthyNfgA6eN3+HKdgclsV2UI8lpw0Jd8nzybLYYaks
+6gQmC3RuG2qDYCSdgFEsYcUjIskCSC2PWjktE0WJ72squlKqoTB+PbraXGDJD5ZxE2cmz8cRT9T
6PT3phlwe703AJbNTpGeqXa6g5jcUENcNBA7crZL79gtJf4SGr6kIpHvUP3I9EKd0twORjfqkfHO
RC1utmiT08+vx8g6AQz6gmncCla7mA59TAhs6y77nGteLXFoQeX9kWRch2W5LbfCRMRRireyysxr
YZD8TmSDEeLaW0CAFkw6ql+yt2ac6/MSLEb/mODFQ2mdfRdF/q5THUDbsg9tkS77tfDgMSMdQZ8y
fKWIeZ420cSsS3oKadeFyySfR30ZwPvQnDVddEFAT4+x1UenREz7NpUmTvcuvraHJaOJpD1pJk2C
GKZbH7FjXLbwShfjgSyzLh6j06U+n9ekR/Lke1gVDDHOLyk++lEHJ5U0NTc0UA64+QMxMizCWPQ6
dq130EFtBZfbdp27WjgAy1TQA3bQfdDQLXQpuF/uu5l9KB+IaIgX1FSqc/aXV/6yy4kK/1XjAfDc
zpFNc9UOHBprD0xLJcyLyzRr9yoj5m/iht0WetCLqg9GQYPE287GZas/6f5j4O7Mw2UFd/rAr+Oy
wNFSzmwb4AexrvMJjO0TU5mHg53CvKcxIXN6VK7WHNvtY/am/YiNMEhxRoTVVkMxT//BHJCZe1Xy
aWy2VW8G48V9/tKLtjU33XER5C/sFIWepvXM4AcSjSogMZl21Y45z0AlVXBZSi6Ube7euW/At7lr
5v5d2c6bREi5S0UGSakbQzNhGSh2q2BTUy6Vane4gI1nJNjnrE7BHpR86JSf87Gir3HXlsahhSWV
23jKLcDz99n8XizxmRqaot3UkLpZ2AYyr2YeYa0WiacPkIyNgC9ehKYBwcNEFu6u7W0+Kkm8AtYN
EG4d6s/soCqs2UmK4v2yk86yZwiMvnTQh5Gpe3tX9fg1RdbwdiNhGhdqx+Xu0gdz5qI6eBGjfUwQ
8hx1kY3PU/5YUjo1wuY9L92GEUeKfeHyu4pxSMDsuyBOtraRE5HMgOyMIQsJ4gQsuLaPvMa4GeLk
yUlBeGVNs5eMInfzENs+myJ/39JsF5t4ATQCTwUJdU3/qUfWuL0vMK1YKk16ZcEtC4sIfUzMnKjS
LHyMwvz9HVWTeYc1+poiMMHDGt/kkX5f6RZAJoXRJVIsf9JFADNDWXfW9UMtuulf/gBtWwEE6BEc
gHeIohhTW6/xAyYs9Eyhr+oYJR48Rni7NFC0Afb9tgonyWh5NLSjZScfJoqEg8apBxS5/8F9lDez
5k+aYhOg7BvZRSfhdie1Ns6JKRddr62Nhfut2qGr6e9KR6ANK+MHZ5NWohKmpAcVEXvJ3hp6VIUL
/TExciUEsKepJgJug/lTKX6WsYZgP9b9eQEYEl6y2RDSst8XWneWs/HFUPLEH/RRAH25dM643UMH
5y7QlQsuu9Hrbg2XjqYGsmvrlZXsgkJLkZzWKCJjfXlbS+EeBpJ6kBJFj95cXyfW6BzjZv2GWGc9
Dd0sgQLFcwChZdhL0f90K+cxnfgYcuKMdlOYgDbep0iVX1M7fSPBBH8zD7Lu3RumUnz/7fSA+YoS
SEK73wJDtgV92QJ+d47Mu2olW2JwYnQWCSP1y4qu2AfE1E/7PtlY+lJ1u0Qr3y+dtAqdeDADDlrw
f2dYbzgYhF7IHz2mrcO80urluLxsdpfNsRntJ+a38EbyEb0d1xMdnNKhKIzXIqlu6lY+IiHkbMj5
KaQF2KuIMIqiF7o0uC47hsk2wu4Dti+VMAC2Si2uiCOmPt73EqS1VbvvW1zENy1PnsqRynfgz2gD
L9xlJ2lTyjgQJFTTZWSGZlvhicKwPzFADyNgTSx3hctf+Bbo3aAw+I7KGV9mRNm/d9vfP/C2XC97
5qh3ew3INJIWHuiggZTQZgiaA/7WrU902ZwTm3c9lo9RB+jHdoYhbClAr3KbGwCKkbobYVYmmLaI
JyMCob+e3SIJKi1/uzzkS12hbRXQnIEhreX8NqjgcnBciqN5Me56bcoPMIxL/mrMayTYHcGs2eTe
Ir7Wk3aDeLGqoIu3vrApVpqeXc4AOYjKPe2z6oSYAnu/QUioU6B6meks4ZfZRX1R3xSoUJbCJbLF
rc/szc49MuIjLgY/tcxjQeZkcHmUdKgWNrUFoj6ClkkvMTCIdO903MdcLlwQpnD4XyYw49Cae1cB
0vzDbXzrO/zjWkmXRxLYbkrmYH/v9eRFxBTZG8E9RYX+1NjylUYlfWx+Hoglwo/buPcx42hhXA5d
WGQI9TOEw6m7pT5aHgHmsfhTs+Sf0wGboRizNUnLZhvM/f1DJb0RIVOUg4/BmdAIen1XBnXbPk4n
nHn09JEdypfJzRGiOClurnLe/+G5/LONaLuSJjjOZKnRTvxUGvSLOy3mMik0MjOXk4U3ROVb9JBb
gZwpcQj1jdYCRKjuI0D+R97c7txpzRkh1U0KL/PGhQsSlqgDsRCgY80wmhna/PjfP+elSfzp93Mh
Bupkl9EHcfRPZQGqXeDJaUI/zAHADrkZiFHdln5f9L9rXD3qr2mlfBFxRicH3C9aQgRE+Fj6vdY1
6jA5cMIWJgMMI9iC5oR+AzBRVnJr+AjJ1b5n3L+3V/v3qu3bcgkia3ocWl54szHfW/u66bgzprE7
hJfdo3U3gUAufzchGht3kF4A0I04PCoFRk4t2t6rWUZ5jY2icp8apvzBOrpo8PpIYbGxTg7YBhRF
7hq/rmKwof0k0BVXg/i0pPX7lXPLG8uwzzD45d3L5WRCzo5WNaFcdv+HsPNqkttIs+gvQgQ8Eq9d
3nRXtWOz+YKgE7wHEubX78nkxMbsaGP0IMVII5LVVajMz9x7roBp2MVcj4htpYeUQM2kGhT5VhMR
aA8mWqpOQP/ryoU519n/sEyhx//bt4uBm8kqxQpd5m2uesr+bdbb9nUzQ1VDaZKRtmeiV19UoyKs
g2jhUxm181XPgOjmMqyA7vd0rhl8FNkLyJ7wAMRyPFnV8G1ycpgXRrVtmmIhWAFdQgl54QBa9pB6
nM8zEY0fuUPhzB/wWcDYQiLr+8DgBfKfbCHaufY/urTOnhgHbS11xIsM5xhw7L9GBhHk03CRZHH3
gk73g/BjmDFqlCTT0t+y5EL+ggmMReELIVdnzEOoXnsamLJ9hMjHbQwIfFu373VZEv60cPrqqsw2
oJm77oflOe8Y7qxrZSPRdc36LemC3/iWsCRlE9JRCDNsAAe5QTzDjgyRMbrAFY0gwUdMcFn25iT5
4IDc1wJdc0kJsZmq9b34rbuBOcqMg2PFG+Gk97aG0Of6k7hiSD3WTkdjxQ/HutPZx1bzmYKJ11eF
5aLB9gY6k9wwxJni8Svo8xfRz+VNUOlBRXS+K0LYntWHooCIQ6scnXIV+yGfP50KEv9//0Jb/8+B
LDwXVQIDeM/6W6wrtui0SkCObvSyvy4pRfQH4Uwo1HzqcZVGMwWnufwxeOPFQmK7m1r6ujzvv9lZ
ev+H1/P3R5iJtUVQs4uKghj7/zhg2M+WOYN4Nq/z6m1DKItbGtfTSnO2z2QEfMquWMePA7hYgfm4
+90vHWU2xqWkZsDtIo1rE9H8w8VlqwP4Pw4+FbvqsEDzkE4ovcf/+WoFPnHJYzmhmyBczMD3F8c1
0rLRnPcMGrEIklmq+2/TBc8Yh/l3UXsZCzXUTFHsyg1pae91Jwb1O8i9+GDpTWfYMfJMF5D7fZgH
l1iSzU7u3D8NwQLr78N4YoRtE+eBhQ/IFuo5+LejwW8yajFht/iwzC8WgwsAoSsBhgUsdSHGKz0a
6DfUrwczHH6kZp9vvSUbnr6Y0hqfghTYbp7uYP3XrJUHDLtWdhv6YKsrUbiiCItLcKEU67NJxqHa
DGLP+2auOCuwUp/GyWeu2A6nNGcNpgURnCre0DQ7fRl03SOSQmrp+qJnNXi5Uwxc28qO6D6yI/mU
TNPVYJbIEWMbEgTyZ6I7MvdlVnfqYYUepiE/ZxVrD0dZiSe0jFNn/UU6CFra2mWP5Mnfug1xpNJP
jQFURRnfq5hhhC7Zmgn0dBZPLzJcb3qkXbk28Gkcc8k4Ey/IB8nVq7KoHExrffwy2O96bdkF5lOa
NhmDAF6RfltcgV9CIPe4YgY7IS8EIxKjAp8W46Fr7Cc7rY8DjSY0zHKfDdZnWNufZUAMnQxiZOj6
BslopZC/7saxf+BSN3ciqBagaKhS9RugVxIrm+SZ6hGJPCPfzsB8VIXdR9/BqEuHR+ie4PegkAT0
C9cJXt5shM8ZobwSf93Q0KXhW9o1TUlwjJpvFIjpNquqUJ3kRsVpEYKhcEUtSvTIIp4M98ID0Lt+
O4UpED/7SvdByl4Deylf9imK2IfSWaYjcqT+Q79O12sus8N0tU5WnOjq60LyX7ILU/Sf8TylOz0d
tPE978YJ3/Ia4jlEXNqgeR6+eS3CTMsr5o2FwHnrz926jzuoVKLC9wTx5Zt0GTjUva9gU+nO9EJQ
hwGByGOEybVpiQWbSELL05iLHyVR0z+lz7GXdWR/JO8mUbuXgrlvXSJpzKkFux7xQ0WGYOzM8bNN
s0RENKIWe6X7AeUFmEpJmYQxM9JABthiLNoPrO0BBA7gJ6ynJLCxLQhZva5w5RrnaE+u+WI7MJkw
l+zbgfnGajGbVGNfK4E2gYFhLfadw8wxJb7ukBojpvFOXDx3Ca9xiC3azsgXjQjM6yiPkwH7OHzM
reeTSkfP8KD7F08aaLaIucfh2+WA1gH76w7AGMsZtAYyRsmJM4e9BUCI5VW6sg7BbjNwLtVY4/Q3
cgR69MCGRFESWgQBVDHC8F6hqXNKdRuJXexEL41CpElOCqy6MTGgH/UzoNsZ1QCiAsbwB1BtM7Tt
ugl7lOd6sGEs435YIGikJXgbkkst5o4FalP1ZiCCZF5PUO2/RDgCJy/Pe9Gln/rxNEX1NQ+yYuuo
AVTQe3sJtxX323zMCap70JWlXXX7QpohteB9KkziwmzT3qWdc8idOuZFuXszhsxb4lBgUQUtTK2Y
BiWBYqR9tLpwObgDr3xyDXCo4wRgc+v1Tf8s6zNvW/8wxUG4SUeSAteMWEx2D+jcrAOCt3QzWtrF
wYtq8DzpCZLtl5jIsfYnbUrNK7ARgYACkYfVhGk0yWmgarntVuPEpHevW//oTp3YbPWvr+uKE9tr
MXYnSE+xpYsgvei5B2m45Kx0P7DeD1cPwCRWBp6KimM5xPeOK9hxDyHqGAd7EPjSux4J6zFTVtYY
0uahPK4s7+xsnrdS0mupTTGzGtZCflbsqbtDLANYwsq/xhmH+RhgGoJBHR0zBvR5O0mcMfjb+jQh
0FZV9mOOPXsifSn0MKMZabPuEMgWTLHFh9/kjNXIPiFNaIweuHSZ1GDH1ZeHPoiBZDN7XpmgVlX/
XjsSUmdXBwdsCzA91Go1WUhnVfi8OXjLWsTFq4/4f2AU4ttDzaTiIXPYLnEpBoigwCjB72J5MNM7
ibfcxO1i+wxvQgpj4vH6Ojw3ufmjwIn0oDIqz+tIZ4odsIQ9THHcRONLXoSw/JkEbzF3M89QuTZO
XqhdGSwTnwKu8c++nTZsLIRSgpFDZg83q7QIS6ijdVcl3ZFmpDu501C81igv9R3TWLby0SEpV5Ws
i0B055NDFoldmlMk5ML+7BkY/7nxkrlNTwCe+sZlo5DjaIon0hM9b2XZEdX3pkY5f1/yXwOi44dy
8ef7GPQvwE/e85GUzZLYnG02Ew2i97bw/c+ytAB2NZ+xb8qjfu4kTAWnlr8qkALHxJbOxQ97HFhK
7tdwktvTWG2hwTC0SEk04D00kbaDXVduuNnFsvSnng+1gMSavkyOXf8ZLOuje2BDQwyJy8CTnbja
MzT+Ou0aMz9Jl1VNg82bj9kAhmJT6ZMY8z2q1CeVQpdRH4dBxlhvOjAT0/zeLV+zIg75QON6E4N5
dzLnHID9xBNf/dIr7clY3uK2ec9KyhN9O3ukU296hU+r2rrdemEfH8m4ffcNLRIH8mWiP3h0RfI4
VXWFd948u1PZkiFQEO2RmcHOaeyCtpdL01n6S9j964vuy+qvxbcFSyRKeGukZioT1DR25CwoVrYN
cRC06VH3DJVTVibPREyFsszh1zayn/qFkzULcWA79ox0P6JD6URRwmNVqzPWUs9uEX7NgTOc7fpd
7wP0Ha5/rGYO6KM9zA7e6qg4ZmaaGLC9bWYADtQVlJzn5lQNdKGt3xt7q0dHagwxLjCOPCeI/WO0
oJ1HwltzJrmmwflM/2UErNPs4hufsbyswcFyiK0Ws5z2Ka33miESzYjL1n4ELH4fRuhE5HlYSN6o
IB70xwbLsDwORKX2LXecmrxFngMZbwgegs6Hs0z8dp8Ph06NAqd62bapjI76PAlCPjl92tGeYldD
RLHpUt4e6hVdOuiGT59pUwEKHghNgyfB8g/dUX/LwluHJPBQZzjWM6v4DIJ3bP3+z3ma98UCSC1O
KHwYQetJg26F9DKgqaBLyIlDs/OdhzU2f3u2DwYJuR/CSQxifzYIy48laFk21AwrwbYQp9A58mDy
Yh8CE+0IST/d1ilxdFXcQwROPHQ+U2y9JDUbVhWegw5yrMOL6Vk94TQyeksqtIVVXRNeIuVXOUqs
cQEzKrdkm6J/aHKoYSNXPrDr6BPBTbJzdTesJ8yQ/2ZybjbYar4k+sGvidwMcLfyxVKzVwEfgfK8
PhZCEd7V9xDR6XcywH6mFYC5vmRs26jdwFjCO5ATRmJ8ITgRBwKAbq2CPel20ej4pcxXSxxU3Utr
4ifRxzj8rHa3fnX9+kddklvoVhw3+v9J3P7WpsQpx9Iyt/QuB/tLzFr7qtQ/WWpinwfLSh8tyuSZ
nSVA6BpCRS2LO+3hvClr1Cnqd9MbobQO744ixepvQ9kbhwBtBt4xAi3jqPo9MHUnqMU6Vkz+d+bk
v02LRbpb7jEuqN+gX59Txq/b1eY9S9Sw0cyDk89RkqT1hIk3JRA3wmGKgG+vH42wq38FqUwO//oU
2W2Y03uGLWqTq+0JmnU1lGje8vovRcJ9aJSGZCbnakwW+0QyYMtzMf2qPBNzNDfLAcYhp8zQvFpz
9pQPWIQSQ/BCVn5IEbMe8Gtz38MBbAeeK1Wm4wO6AfWa8VUzPtajsD9dTKBCAKf2KYOL1auKZrK8
H/UAs9tC56eEgLpyypXEQJ2kTQ7MU//6cB0vg2jheqnqNg7kj9a3vuvhStCjjQk8APEZfnG29AQM
l/Cf2iApj/rsAb7zyyv7z8w2MQ4EOVwGe/ytv5KO0fwIfFzzjYJ3dCNxI43sGTlh2onW+DEq5zMt
tiJwEIUA6QO2cr4vh6b/wEYOJ2G03xcqf/o18VOPx5GWkqhqV3uXvarhUYXpiYk+IZxRXFumeGfO
ZHz7a3bSry9PyOUWhgRzVEc4VSOABbrQWDApVVi0DkkQvekSM1W1gy5GGzaSFwRAaEe+ZUzUsKEf
a1Vm9CnS4ybuz7iQrGHZtITeLP7yYTZ1zUgp/wJCWJxkN/3SLaEfNLcopcrzegG6IyFAp+t9dAFx
BSCIh53ZwK5Ow5UZsFrL88gIpXjrpuylKGlpCEjcs0ZVLvv2a0Ye3cZuE6oQH0i5z0JaC5zTkmgW
x2byCDtNL4zSZlfMqDZ7GNonl4CjdFXRHMi9/4hvgTMJIucxyVNrXGJ8VuTmDPMmIxC4CwhMFiI9
CELJt/Cx0IPYYLWaEYyMtPtbWtQ/e8FYl8TJLVjP/jQOIwwwP9/4neUQ4Dm9BlHc0/ajC5n9x6VE
VNF3ko/MjF5tq5GnuQvfif6pHjy3OfCVmy519Zfh8guMaT74CO8vqX3IbEwpDdPwluvq6PKaCQfg
0CTNao8yEOVfJdg58RtbhLmAepnF1kJ0uSXZmvvTY8yMfRtmT0d124/xu1gQuUViZKKQBcBUnYnh
joQSljkZgHG+I2uegqs2rHddKDXG+DPNiKMQ8mgrG74xqJ6kyrJjm5evumxavX6l/R6ew4lzJFKL
KG8pn6pJ3qaR/tBO8HSxHXlxBxK5VgElA2IzOFvrGhMmgxQXV6yELgfjwWwNt0Q76ZOxVRsdCa3G
tY5RujueAZ0xGIJHs+Ertvh1hDuSR2hXO1xAFuPCrSQoiMAFyFQtqeX7xcCMWYgGQJKCLnlds50L
YoC9gQ+6y9/SiOFt36KGMxLiJqKZPfnAjMsWA2fPCDeR1GOQbh0oJ33eZthArrEnj/nYzaecw69G
hnvXb7O0SaWpOv/nUvvqGWNf2ePQ3Xr8eLg45ZuuG+umfEV2EKOcJOTbIdloLyXcp8l9I6Or+agF
PvGyKHftSkrrImdJaDaEV6gV3l63L4298HFybG+7XBDkVamMLdKK+INQQOCBQm7NruUgY2Fs/bo8
ibFFTFWDZZQiBzrf4d6BqdOqVeikdBorJI2tVSYK6VZZF1J/nN3ozq6aWZBXwszni9eR8FhMyUvm
ddeiMcdHfyFrm6L8oZBpeyAoT9yW3vvuEYpGz2G4jx6s+aTMknuwWv1DkHKb5pMNn4PyIRbiVNfr
r37IDpWI3I3HE0EIVmtteXaB7gcZuTvNfO6QHEaykOe1tK81E7XjsKwWLW/6228DMhXNgl3sCt0v
WatrZtKXD6dlcYEn+szEjby9413l3wTWfops8nBExCbSIIkWFjMgAY/QGAfSVpH/mJQU3coGMGHs
IpdlecutFscMGudzOSMpnh4dq8v3k5i8I1QbOoGS59ntId9C0ppuRi/BAJA0QlxLTaRKL7cDNiUs
cN7OWY3iUjJFmJ0Q548PxBwE2isd/7SViuNoJTzEhsAB21fD8+R2TPu6buLTAFRv5dW4L1OfK6+f
TsESdl8aIu9rloc7O1rF0aPvWoLC+2DpRKoKBNLh69qqiD41TbMjEzBWUO1Dm3iEgeQjF8T2YXCQ
nBHpyemeDUfDaHPontU3batCYQHmLCkZfRtQf4AMb128BwdSm69DnXwlKnR9LtXgk8TL98B69go3
3tnrhIohGtZXSARsYcClUNY/wh8o34cWoRgO2EuRm/GxHFf3ba0u8ZrR0HddeiqGwnvl9k1gQAK4
9GXwfTaG5FkKjgKUCaDqkiG9T9bW7RGkF+YKDQos6C3POdhB85fs5GR0qULnZ2Wv+Z547uwiTdZo
iazZY8BUDkfrkgfKbMKiOSPxNvHn5CC6xHgrrAEdksMfvw7FfamJ3ATrcI0xJh9gGBUPq1PKQ8Pk
9mEm0n0T2Et7BLlCjbxmYiPgCLHOH5C1JUTEsOmVOWCCEdLAaBbDy4REKshOjpmk19IiV8v0EQRw
6l9ppKrdUhtHuxqSWxGt5oPymmwt6Rr7qYe94ebZfDTroTzNeXlwg6nHCjKZLCcwHEMqObLP8q+N
Q65GvtjL6+LBCgHCE6BgG45MK/r9YDXi7NXDZ9AX4q3sAxMruLccRYllOw7W5SJ9/1oYvnNbGBrd
1ia6DpJyufRH65G2RH6ZZHIF4izu0LmSlMHc0tThVU6ZsSmj1GRJ61uHOqeOU0NyxP95vx8TgiSc
Lg/O+m9+TQZeBx6yAOB6bl072WKfNx7SOUsvhrnCl8jAk/IeRJc1w/yLWhkuJlm+HlUYAcZME/WH
tTqiOCrGBUGsPcG/RjBdq4aQ1hUnycTzsK/qonzNC9xixhxAnlgpN+PFXk++wbafpZy6AMD60rA+
RyuRL/rZkW77DVYVOr3Ys/bdYP7qQwPptIkugJ00WdWBZT0YsTc9iSGbn4oxkVutsfHjUe5nnoHR
tY276A0M82a4PmVZghEiil7LTJhfYbTswhylTRaV1tPaJfep9eOTxJTKvlfpRXjpiTtC5x0H7yjS
1VePxqlPs/7O8OhtIEmcFUxmvzgTEj77+4o64qYlfGPXpMe2a4jeiILoS44RAjToa4bt4rV34agU
k5UdVp/wcHulVIIGW5JyI5JLQYfClA5Kkyns9xna1S5uoeRI6DsAAQDVRc2+jglhydF93pg6g00y
8zNz8d2UUpSPdrQXKTCBeDAiEo7M0wA/BWhdZ9ylme7HpvvJjNjBAWFtQPClj35tvALJ/Z1kWf24
yMp/ZkvICHF8DGS0PpaVTJn0tBPwEVQTq+D7AB72EpBZdmYc4O3JaJzvMaiAqY+Ka8X2gFgU/ldd
0Xh2RZIf4LSj8tACD6iJpFq0vfXo1an1aJdvI0KYS+b55VV2DrrJCsKRcNrVJVgnXgGQQkBU/QA0
qXSPIoBFu9+Yh5ARxsVoO5oBFC1H2VGLk7mkUuzme8aEbnDj09IM0c5ff3pszp7G3BhOVWy/14QH
XS2PeyjB+BrG4/eG/NNbIUkyAaslwaZZwZMVemB1uzbYBGMUbR3Tc/kKBvOVDfUk+hfKgOFlJWYr
MHbmWoyv84yGBwjECTEJK+QWAXBfl8EjtiPwz0LkR7dpCIEmTGE/GbHSr4EA67xIHmgw8htPNRYZ
gFRT5AGIYw78pMg7T46sWhyj9Xxq12E7+G1xJ1JpVTji/OIabE5lDc/TCRKkvmzFmzz9UXqgRCYE
/mwrgQaEEe5pZeKdZhyhKVFVnWk9tjO2MCgC+dMAa4A8N/HQkd2jxKB0hjHyeV1NTXED2XO84G8K
aQmyphy2NThJdtJMQlNAy8Xsk8O0UBHj60JJhjBgywLdq66VEvP7knJYV6d6Dc8i8K2dMu/RXYan
NWRqhuDKQKVv/pizxvkAmkLMyC5tTfsl8YMCmKUYdwYj+R0zvyvY3vkpbPN7QCfTg9v+xc3MTGJn
dohzWqX31BO7plm+u0LC2m1X8L3KtTdywG+68OZGJobkismD0o6x6zbCTQSj3nUr95KVKRs6iu96
iU6DXVbfWVMmPtPnri/FGZf1huAAxCMTSSsDyqBR9tUxNMwT1wH8rYDpge5tF1O5RpidYHVqCZZP
cbRk5UmqrDRjRfxqlaANm+Q4zkj0gIrHJ0a/oBYpE1bDf+tnpUkgtfSYN8u9xiwNVvbuPEeDZdxG
+7cnXp36PavFeMuGmaLKDAFGRNGbFMEOoNtp9JzynBRs82jq2A03jLbg+Qo0eT4ySWl8ICEFJhjF
DDK89IWFSnKLBcslpT9ooETBCiGUy1x4bHEAW7QGg4WZEGje4M84+DiCT5CKkZ8cBAZOZ7arx0DM
pITSN9nm9DiL6mBRaz23JmAs8IjRrpameAhJ+b4aLkQjO7gRjNicnD6/td3SH0xT/s5Xa6XGcFHh
s4dh6wdqxbQuhBah71uSaJM0MoN0CbhK5KQrjpAuxySdD5ZRXap4TK/6b57BPWjN9A0yZ82GwnE/
GuhnO2I9nnLSf6auMC+x75gX3HfUoY33m7XWcB4ZvxgdftMZx9guGFBeR73XnIfR+iKsIr7bVYMi
dkZ5P86ApMpqgZ1iLO5DbEzG3aB0Lt5hE+Y7O2yr4z8oFPy/r9I55kzXVKv0/8cNltmM2kw0nRs9
0bGIi14ION1VEi3n4pmnKKqfOv6re587YJEgUfNYvBipmzJ4XoNTHGUCeOGElkgmqFikRHRGrcnd
Xr1ZHW4QcJ7di5OkWMaKvCIDhD4y6iQRs3Pzqk8SPzO/F0J+VjO3Veqa4mhZPVrkBH5TzZIaJlKr
IhCLvzpY/iT3jcO5skiRkzHcWg4buQEkLpDwp8eoGPubMX6lXEH7uFLh+QJuJOHbxiGvKwgCCUS/
2JBnhgbXgl3LQ9wwsG06NlulBbxfD920tJ8i3pa+/Y6uWvbWN8tN4q0W/uBApV6svHvdeydsAijt
g8Z5/iySR2wa0blxxMVpPHI4SZWCdow9mqHbl0QU7PDxiCwdQe1rmPDTrhSNyLVGYAT5xOGeBMiy
JOwbx3KInrPlZ4ex4YHSbtr5WMNwI68I5mMu/9ndEizi3oIK9GbZFWc0vrBnFJ4hogrcG81mgGM7
JyFUJrb8vbB/p8XyVf9D2K1fndr9rQfZVRa9jcrfMGLswwWIusqYo60uQCKldEJTjFYG9IuShsY5
oxcfFFGRqZGAX3+S4HPPly45Tg3BPHNAVCUFFb46UsOchQVT0rGcpy/wmeRXzQhOm2u1VJLXNK8+
PYvkbL0VBNnGB1ODvneseccg8BVgDXCpCNIRkcAfMgMqttgzngX7Z5zhF9JSChk0X1mm7BmznPWZ
ZxiY02IAZyb9Qe5VbxPZSXprbFeucQzc/pdnzO4/fJucv2kvfd8RNu5QtI9m4ITqy/bvupSEZNPE
TdYNPP2z5aTzHvocrNMqgLga4DoS2frhWIBk5zx+tQnf0islRs3ES2QmYY2Ou9cfD5/arpTdr0Ti
3PKojjciRL9uxqfJOFsohpBQMG/XunjqEGaApb2Vnsvc1l3f9Dr7v58Uzt+sZz5LUEcwuw59jov/
FHW2CQuY1CFUIQ3kY9MkCw3TnD6nefYrsg3QvM43fTHq9YYeC+lrOmVcBNReXtM0mPA6+NgfrJ8O
YuQs6P6awc3OQUCCc83EN/ZuhF6BOFID4Kb5TrzeuV6tjjk3Sq6io97oQoBjbBibf5Ab2n8zmPLj
OQGfHVJehyiS/5Bq1SxgrKQfWKI1y5e89eutDXJ7m89rfHAbKfni5TNRcgc9WNIjZK3UC8qOgyfu
4hMZedkxj/NXMgUmfKwH7d0ZAiwHiHBhXSU///tH8ne5G6/ZDfBQoXjHmxwoL/q/PW59WYbcZci4
EsM75tF6Gtf6Dd+BuzHCojs2a4T3gNXj4jA+NdIx3E3uUl8KY+T2SZhLSAKf/uE1/U1a5sMkAYKh
oAxIo/9TE91Cpso6llcb0yxJQDSfRMN+UVjzPY37cFegjT92kY2jdFkBupuq7XSiNyNG2Zmt3eUf
Xg44Bd6E/6N14wX5tg3Twgp5dvVz/W9vkhUMfZ+xdlBKNRt/yAAIkdPgbNj+ma9PzM6OXFl0JxDS
PCIPELqYJBOr9Yay2SVInjDDynAfe6gJpgRleVfJL/oxoM8mwoJNdx98JdYKggxmqy15NaigUANl
E/AJggUHlr+EvXaz8ZwrhZcT/YhNyt8xbS55NzNxqlaUHWI1b2YLFNOqfmcdAFR9JHJdRmc9IgxK
doASLoqWvWZEAG+VUX8Z2lvjtNFtLoHiOqyTK4M6PaKchX5duuCMJ2KxshhoCs7Zvs6/5x5EwQkS
DvD9ynhbwuCddQ2mpxWcY5tN/UeVTJ91OQ1nPTse7ZLID+ae8GI4ejKvOWTeCzSd8X1u418eySHM
+LP6AhoeybMVnPV7h0mfDCdpNayxG/fc/w5j+PCOM8mv9th/Ya7JXVW8tqIDGZT4j7Rbf4EM3Hdu
MFxqGHqUWLSfZpi3l47Nalk463UuZXVtw5XQ2tXYEwiagK4N4rtLx1S3CDpJ7T1WqqoG5gFFcHaI
VO8oE+rYOyw14gYqnZ9u/7MTYfHYxUoKZsbZReAwAxYxQOe2DTTpg8vY3mRGMdkHL1WQED+kJ1kQ
WSPXvZUdmgJLJk+dv9wTFOwEwSTIcuJYbJPUDbdta6dnvdhaq46cWxdm2kC7gbfYHsTyZ29odg7m
BnHyYJcm3XiYbZDFbkx5bGfZtFNSc2afSntU28w2JvaEZx8dP4w3HHU+TJ9kJfzO99LHHOnOgxaz
zsrmBQkfQr76z3AcnJB5cdeUxpt0yk+yfEhfVepDLZOdepwk8VI/ToP7w6pTZlFsTWZqY6ZHxtW1
JcfgwG4wtK9OvyNi9YEdskuVx4KrYhX2IN0/sgQl59G6ntGUIC+4tHHXOVs5+f1Hy4UxourbeAbB
FvaXvGytP9Imcgn/5UrTrY5WRDMICkk7NR7zrvrZWdjCfP7qQmQhoJ8tUHL2s1wTuWuMNnwIQME8
LDG6DLQjm6Bon/QlZBAmtq3T6cx5tM/I+bkKWx6AU8IMVfJ77Lr8NMRfdN263mMT4it2IvZcn0QV
+FgTR1jlAme+NH+2E+bCwr7j1cmevKa9x+Nonq0ES1BqeHuTxc6GEF0Gsuv6CCK2P1Sz7+1Q8761
MHlzxqh3p6uvXY86oxlye49t0N2PXQvPFYK8jwn3RO9zlCMsmzh2iB2McEyiItCCzBSs+qYlSy4s
bH9fjO5n5obAaVA1HFqD0I11HL8kDX2740Y/S+dpbJf10Mm+3Xs5I7cmLAyo53T/QbecejUosvHV
sQ4z6BRnAs2TFyeoFX12PrA/SS+ZEb8rJFfnTie3RpDWTePPKC3Ly7hWj+6YnurJSE9Z8Uhpf3Bb
d76XuTvuyjV+ZYE5ndSnv/TulaQh52ThgvDKg54G4/X/cNYkudXsGuJGNRrYy1mmJOtra1EHOxiF
RF+5eztzcfwFKG6FG310KNloT69+B2skrSMWlBHYiQA9xIO0jEOBxfQat9WlsOP4WTpOey6x37kQ
C8rEwtRrLdO1tpIvpCq2OyvaMQoFotWw1HdLi1np+EPXU9pDJZVQxcGH/EIZxlRZOb304T000w85
OrTFLEX1HL5t2t/r2nxzShJdxqqKT1mTXnUZR5QG6b29j6DaE4djtSIPZKb8XRepLVMjJkvedsnd
+jzheEnL8MGq1/NimUTiKsdtlCrFRZm3W82/mgXfldQSb1DgmBo0rAhIFDPL0cDdS+anxb6wnQ9m
izKS1LGTGw+nRKmuSlGQONDKayQkdriZnb2M38dBLRKd0cel1BSbBAhn3qwc7uqW+l+ZjL4CyO15
zia2UNJlrzLybQiB/+gO4V/iAuvYGcjNenUqsQR2JuhiPuow/XPopmoc2EyYERteEeKlyJDl6umI
LhSZGx5WpBG7pOr5PNvfRK72R6nciqXqMzLbh0LGCXiqnPpb1Jrz1vLbpzHMrDONxtYTfLMy32Yg
oratYzNflUC6zfLh2GS/xrYjvBzivhXHj+Ui+vMA4GIYKnlMUCJMVEcHwwbL2bfFJVJIlzhEtgs7
7WEIST0cEGjqEZYWyqYJy9c8jthjglPL5PiphSNtuDz6eG622iwez+NrblP+JTGtWK/s0drqn9lJ
eZMhdbFJHAkBLSApstTgc1Rvl547GwiC0YkyjBfr6Y/eEgbT2Xfr4NG24dsVY3qzEDhVyjKiuIzc
s6qGAHn2xzNuD1QjNNbUrdVn6SL/LQwkqBAN2Rwq0lVWk6xTM1deRfprHV1/N6wNIYuNcI9dlf1Y
zDzcIJa7rOm8vuQiOxp8yzny4XSwuQnZt0xDD6K7dC6YpsODWcm7aTiK6dmFbKDRlpkSSlBUWBsg
FUSPzxHQgACmvJLFAsVFZu9mp2EiHbwZWNHAHW2PSjDlYHlgXP6XUg3hFVn3Y0+wjhtHBBmHLCoR
ZutnxlsaRDJr/HvwGYYFbzmxeaBe6l9lHo+8GSwhWvw8SFOSnqnT+A7qwQS3vRvXBAk1ag9V6xBz
rujPS3upnJ9dO5d39zl8XU1yO1plXWTt9GZlEc57ZerRF2fR5hYBEoZ1WdLs0PRmh7xivTRK3lej
Vd6WovxwWrvEJ9WcS3HzmDs+emK+UZRMZ8tyCRtxfNCwSxfvKztjZTIg3EKz9mA1WXFubOupwk20
bZL+qAqOrfYrR6L46Bur2s3IzRDTDMe2SskRw/FTm077bE71TyOrTuovNSajaXbEuXT6Hzl/tWY+
382oeiq41ro1ttG6cTZgo/80oqbaa5VMxvgCjMaxnEBEzORRK4/6vCAeyBQEu4uq6KyFBl5m3qZK
gJdlXhVwRrJ+/101y1WbigbSfjYJmcLbwK2z0xRnb9McjyfEfG+yp5SaGnBJi/trLC37wOSi3LSW
UIPDHeLF+WlpELAArLr4tskMBxfVCX4VcTGI7bWjWhubEDv4THKDvZbl9JNRAbWlKIu99CyX9U3/
OmI45jNKF+cE6O0xjYR9TKroqMvKJCYBaAjQJqwFM1woukD2iwIAk2ngPSj5TrEoT/Zdg/U4CDBN
1m72HImMyqElYxkMKOHqSfoY0lQeotD4Hi+FwsSQbCM94gFyL+N2D1DX6WLMR6/OMBMpRGT4R7Gz
0sy9l+V6/KNa18pH3Ua7JVlkPsIMLwU1Zxrec7Ik9ZMTt7vyf9g7k+W6kTRLv0pb7REGwB2TWVct
7jzzctLADUwSJTjmeXz6+gBGVkZGVmZ2b2pVG4XEKUheAO5+/nO+M4zRjngza3k+NxE2ar9YeAYL
IarlmhXuhocQMvxsAwgG7LXk7nOqW5abBgY2SGRD+/BhewXMzMmnYMQf0eVZzo2uVdvlI01wX28D
jXbLWkZAYZ8aNW4ezBkg7DoKz1HkFybF6DJjETU96DExzfSYl2xUmzIQG6vDe7q8Ohn2ulAN9cet
27Q8RUA2X5e7mUcak7ecgQY1R4qx3WzjySnlWs/bzR4+xrZLMDY4tU0vcUQpkKXtlhx0pTJrrbdG
uh7sN+JdwZqLt9kToLku768bTi1TgW90kiRwGJjM4b5gj5c723Qj9w5suFPL0wy6t9gv7sdQZo8K
vNMdV19jeQ2Z+QysvCXfamVWJ8BX7AQ4ByaRXDsh281lL4XVpOxJb8SdekYeWzV869fABtneMu6Q
o6DiLXAGk8rFft/mLiiL2okvRHao6ZFUXhl+mnNOyHe4mNWnyEMIh9TNVCXx9770r8t9teiPnV5N
eBX5nMyRwRWiYXAw5032vC1blotF6xqw33Nsqw8Q/2bURoU3QDsmQ+sddN/8iPUMI2GJjo6Fi1Pp
a6ss5M3uA2ziJROQVJbfYD6EtGowEWMe+BiD4xzagOdqaLzLKbXupoVdJnfqzzTK46jzmLdLL3lv
YgbWvjwvqz9AfAox2vIp7Oz2Uk0aY7jZF7zcEiXLxd6ggBNYFkc1NEHb9e6ldC4LdslIIX5Lz792
ZfC02L7c0fpcJda4Aq5fEW5Gf/ZB2om564pDzYB0eQLH8dzjjz+GxXDTGOgzmVfforA5RPq4r+pB
p5+ZWOl8zp8yu1lhF6XmHUT2cuUvmpREMKnr+KaYivJaR89g3JIz1QU7onXp2m7FI4O8z7VvKvan
eP8Cb6TiyJi7MMLsaYmN2HMuLrRGMDg6NdWlz2smJupeRQwIRActsC6KbPZ5u+UJRSIDqZqxKu46
Yk70I+XnxiyHG5P6l8EOg3NrcaAf8u5oaEW702JrOC60gaXWMIzV62JIH6RR7P3Gcda2rDwsKb23
ZnJebPw+FzuE536lKgshZJ4PoWjkh8kTj/i9cg4Dquc7gEivFQjMtAxtGzFih4hyumMhDm+ITE+r
lKVHFjAEPKgoH0ZsZQYYAHsE9UzD0EBK5XsHC/NQdfq+4wh/KTnCxNiGYSiA6RXgf6l1RnBpZ+6y
6t67ALrEjGRYnit6IK8ZjbdBnGicRrnBa9mKDdrAefSBVQAg+Kzlyl1n43hd2BzLHpNGk5MeUtGz
rFsd3Q3JDBpqQwZgwJ1fRmr42Pv75wVUEVfELIb8UzmzPaitfA7bbti6XZhvUq1AzgvFO0e+17Ti
d9QYPMotSNCb3pTxlfOdAZCgfCr8moNqb348BuzBIxfL1vOW+mRQ4ohlNnZTe28U3OiP876PKgSz
Z/KX5Oc2ZDRgc3MzIeYxEGGMGJz+IcFKuK51w4bMFsiD7c8q8pxSMHDL7KaQih3WozDmoG4ytwgL
0h3Qhpmp1AOYe1PsM85B8NqqD0dz04pkp+a7PGs5gven5dZZtPUsKnHBhD9yn8MjJTln0mP5jePV
v0C2/ncCsgBZYjNpohpaN/9En0ySqvUGSiLXFOttCfmzLVE/jHlME4N3POXrYcayLIv/QqhjlDcv
/Pj3Z2qrCL2vFKxhmwYonEWfNEcj4cB6jNdKn2vvFIkX82uYsjbqQWdvFXxUJP+EM9YUm6va9BmH
WNU9GdP4IvV/mUpdSHR/FhqhEwL2cQ1Tkvf9WzVWNgmQFItmkMF0vpAqI2yQTEe9d18ig1MbMFP6
YnTkWKoRy7XQ4wm3k7wu4+/IY8gCbeCkZXbF8C2WJ81l3+NUGnnliPImWe8GjGmPNS5Zsp4gaCuV
7DRG8Y1zsjuccmNjHUcFMrAMg+Oyh3Dt4TFlgZr/H1BgUveiV2d67nAgoBFt5sNOwMHALNMntEfj
2KQZLZJFvlXurJJy4tGZhm/a2NYgqNu3SbYYHsgIW/OUWe9StnP3xPFRG8Yo22qaHq0x662StG73
ZUdBWxO05TnOxAFWEWGPnId7Dk4KqmWXnuF9XLKB0TkCHmsQFSSPQ62t8xj0fzwDLMDzncraftFG
72Bipz94AS2DtaAsajmju5gZLR/fqde+iRkPGCt+/ZKK3JXe1f5lAAYaPpARTb3+qScYiSmx2hQe
FvIgzi+m6uOtmHc7gm1PYZrpaoTsQqEIZi2mNB1xzLBjbDZeVR/a2Pty60b6D58MHppD61rfydzi
5p73q0lUkEIGjWRgPVlnThNtRqOFSBsNrHpyb4oix9iW+bsOzCqwABtXXups9Y4NdyB9pgZJvc17
8SEMhjN5sRkhMMRyU+bDFywZ8b+Iy5v/zUjHIdzBzEMKLj/3z1dsymMoRDf9ANYgPadIbJOiJIMi
i0r6amdUA+Y+vpV45q6r2U69/LQGhph6lk5zvJkr3akBdLXGJRq6faKPpJ2pa101kfeecFTYAJsp
t/9c2Bd/D9plF2BDEZvZ/zgm7D9lwFn/M077wL8WNJhyWnvrjx17am+81YSDktotn1PJ7qbVOAey
gAxrTtO7KcfNB1+Max9uEReadq4qClGSIXjXpgSalUVo1GXSRiSNtFkCmIiOAIcsSfnkR5FzUM5x
mQ+4NUju1g1t3OggkoQcqPStuZWmU1gw0y9DeF56QZDqw4duJ2/axOmW0wM2UVt/aGbeFSauedtF
RpfyVdZa7TCWYX6R8s3UirsbpF/MPh4RyIPXyHTf3Bob2QJYbBueBAmboQ3X+j6m1HZd1CDgGlA5
v2w2qqTAjGfCkNeZTVZ6BCMzXqiJlsKZyFVktgSgE9wDdvik7kDyyNFOkMg/5TbD27HucfHbPxmw
ouCO3whPZuhlwKnjzxENdbvouISYFlEkgK2Yx3iAZxV61xSewuz7aHvDYRnyRjOPShSfE+7krVVl
Dqnmk+mxC5rJcKil5ARn3tKUkejBsvhxRBjKmEZEQXZmHr1FDU5g+kg+NpShgRk7qtJV3wh2IzMJ
dZEgi9nRM9MJa4/HTxb1aAdFVqymRnsXvXDOuVDOJlA/88D5GgX+sUvwe7BBHG4TxwaDEOyHuB6b
sFpHvJTSqj4rmqa3y77amu0+TolUFcdoqHM6vsd7uZJF+LRM0CP6mkoUpbXRU3cHdQBjRI8+ywiU
o8mCzsteEafCU+K62AtC6uccslrMXsdzMzHQRpyi7ct+bMHfH5YDbC12FLuRLpw/PSv8bIfzt1Ld
cFcsgDr0U19ndjFHpeI0wlmQzHMi882N+mqPt4PlNlen5bNLp0RxqroXVZyyhq8ArnY1Nrp9pAPQ
W5EamHCM7xlBIawoP6WxgiZUmgcNzgcQ/63uAn0DKqLTH3F6svLOhISiInrD+PZRMFQBA5E8BRPy
1lLWAGBArG2REk8vyEnUF8OJvR030HUpaIjQeth+TOAoK7AqPO4/CgCi2RzgGHjxP25DjAlBg/Ns
Klx2V3gC4giPuN4Om5KW23n7Ti6CGl9gif7XYIL0jYcUh5bukF7yK1JelaFu5dTS6uG9QH74HWTv
zzCxobG0tQwICC67f1uq88gStdOyDlctYgA2i4+D6nIRLBKnDldsUyRtsFpmXToCdy7D2aw3f0Ef
1caiqXVRzKRO52zvNze/4VHq21mzijXvPgQhCXyn7w61SJ9KupCepsx/1QOOhnVChKC2/WvQ4BVi
lkOmusvPWV5/p+cNE53rECKLRgR9lyjxukMVuk8KvU+Uuvbi0PqtqiE+1+QClr2Ap5OQbCGL3FRQ
fw29MfzYtRehfdQHw3zKrOwVVqUCVFR6G3v27VWC9KTVcPWqpMK21aF1BjohsRqf2JTa+V5FeUND
EijhtGuuQaaO+VBZz8BqKDKexcdC4iFlevivxswL4uNvd1ue0IUnLUtIS7f0PyFMpsLsYcpyvTaA
MUguIt/GozRuNOqVm464P+cKr96l85SjiKY3hYX/haYlImhRf+pLDlVBiHBlseoHRIteDGiTWg2c
cEpTg/NNpJ9jIX842rDl/J6falyy3KVYPjN5gBwFLyDm8OBRd7uxCEps3B5XuEaXxkGzW9xomfWq
aW9BGFobxAQHJI+Kdhkyy75wAnzN6a2jg+GhMdmuxJNzanJOLc7oGocwBu4xK16xkhK6hFOti6CV
2yhlCjMrI8s75ezlDDpKQ4s2fep7DJhqvu6FeC16LflIA5EAPCUa6metqBKGx5js+yj/LCeOaYtG
4KTkUrSEb1doNDvZbwsIA1sBBWYSnpT1xLR52i4+Faqr/G1FcNmhZHi/PE/6GZywiPitGa8z03uo
OQqvo3BubxmYEtQOtWBs70uwigQbampd42qzyCz96PgcPJNNioHLn8KbaaFlLs93kdXp2fK9aWXm
7asX0fjt+D9a47WMWTxCqxMQiVYd6X48TJBiH7J5Uydnx+jiFaH1cV2YyC4NSl1VT5+HoCvXRlUQ
fNGCHX0mywZyYQNCWW/Po1SPy/hxmaBqRddvTS0+etL7XpA7XGdlgGU30Zl0+QlVpqj6LdPyDwPO
OJfnmfUSUG3wgDKfDCyC2Vhysjht94GsuPdmv84i0QU92Uu37Y8mj/qbb9M4nCs/2Vd6vpuUdWf+
i/QYIvwi7GMuoeR9vcT4cMAhxQpxKXXRr5w5T1oP3ftQhXg5AuMjTjiZA51tUzV7XSmDj0PkCD8u
39ntMInwMdL0os0B3OymfhAH33QCQFQZ0N7Cji//fJfm/p0bxCGUBI3OdDxpmt6fd5i9DopzoB+c
HZQ1neym82/LH0BGEmS9WJFPsX5/2/KOxrGbnTQw/lncXgKQOp9iKVNe/e77Xz9/+dvyqX/9Sn99
78AdwzxENruMEgSK6zPAGiQEoq2RQBsJCfPVq4KcN3AX2tYuH29txBulqQRd5jd9fOLHR/71Y5Yy
3OWjbSc/6PQx0lMX13cjJADdFoZ7jNwwo8w4dQ6JXWrXFFfF45g11j0w74TyrMflLWZjZpdayKeP
Dw+itONG0DktOGctL/ciD9trmNfttU88xLIgH5sT6d99ML9tecfyITjgrWG1/FVgFwGhfukys72K
TOP0snywZgbXMfe748dHzV/447NaLfm1vNr/W6z2j4rVXJB0/7hYbY+/Nwi//bFYbf6Ej2I1af+G
LcmdjYKmDqlxxqv3P+vm3/9N6r/pugdOUmLMlfTb8TnzAE/xLvGbhRiETQ1RVRo4rP6rWE0av6E1
sl5gLuJA57Fe/sf//Zvil/pP//5jEYwj5hKIPyyvWLi4XR2oZfA5dM9cjo5/cE1RbSCrCe2ch2c6
WQfHjIMfbccedmVmNrLWZMTUOTmoo7QQItB6ihp4/FPOoaVgCJbE+LMi3sJek1zEGflOvnQ+1Sbu
QH0sDH7mXWxW1qNfjAejn1sE/LCed8m299D4o44rG7gYg+0AoIYhaJ8R5kr3S3WyhMMgoyN/mjjD
TGctw61jE2XpuN6fptLM3kezBnLjUm3imbST+AaJ2Jo1fo/qAUmrSPqNcO2fUxS76zRuxBk2g3Op
eUxzRHKpmIpHm2TKYLB/DBj7T3HwRB/At6hmamj0c0l71WfsQGP3PYozJAWHU3qYa9DfiR9hqup0
zEF5dMgrP39q8fCwVWuznd7oKBk1qCRZpBMhPKal+MA16guItjQlfcR5KGjG4ki2Nto8uLJPw7fl
ePFWZhVFni2sAkNB/it6nEqiimZ/VOZYu0pQEOFEnMvcvBooswSMZc0ioZcrkNSDEz30wvZBO04u
0BEVn0qfgZfHiJYYQ288j34pVybfJSFyC8ygFcRfVJ73myKW2kaaE+tu7MdAgTjkgx0zNyOS15pz
tUtddONDAmrp7UyZIGxMFY9zaNnZ91z8Wz20k0PDgH5LJMj5WXZ2/S6xit1Nz4+vxTD5j8I1mJ94
WdWflS8QmIfGEWdtsqwntH9PnDKvjbauMuyDJmVC1bA3fZ98li2lW++NmdsnfbBZFUmJfkPFVAiq
QfWlJYfFNShQYddxBjvLrcLg7qTjmy07AacuyIpXhte9WocRJPiur9j7snV9K1s53b04He+I2NTk
1UkL75BNTnlvKLiHJlS0Ryb51SUcgqabq8DjB8wfkplymFyY+ZRPOHrHq9eY1dz0I6FNeFX/nU6O
6GeOHPOAck4+v87654baZRhdpflFz+k5Do3WVUcFYIjJWwAdvHL8bz1H4VNUptPJc6tom9Yqfy0I
M/2aIHPc8YUwe0osPTknyoM/5Gn5fbQK+2hP5XRMIOS/lC3nDcexDEJ/I/nzQGeSVWWB89gnBn5s
vdecJ4rcu+vkS+YjA8l+O7GsU5gH4sFMW6LryDkPHV4lDEO1zUyM++jdl9h7s9wav8qs49lQNFV9
Nb14uuQRONJIVWVK3Mkcf4VsXg+5k6eEA0tKCVDV7UPEPu8FqQdXQ0jnUUt982tSZ365LUQX/Wgy
mt83U8r2hGbnIrxFXihxaI1Mk+RS0exE0O/nDJa9EiMyL0PIqfyW2gDWXQ7FHPZIdRv4M7kzB2Xc
xSDLm+fXDM17LUYnkW4ori3WiRDbCq19q7xPwid31AePDG1Bjr1rR/ulsu3+mNdCu6dSwCoYcQPm
p5lQv0mcIHqos8A7jJ6JzBMFWN9h1Iv3DP97vKlMRWNMyusK+7LBU1L7DZekwUMJBF9atI+Obytw
AJoJuoCxK7lGWaZ2TQoHIT+HBA4AV2mPvt2CYdNc47vUtOBU50H7ORNZcClJnezA7TKoHGsoSd08
CjPNjIGomqyASClxRQOyQTic+qrROOIMyHnA0SGq4xPNtE0pGNs4eqidAw+Ce9326pjlTfuYt07E
OL2VV4ahaJqDphBsoVn0X01sOVdOIoGzc2THXNvVDEEUO+3MU62y8qGPzZzqYF6jXUYWoGY+OvCE
hqLwi94Uqg6m0MxPBBZ9ptKskyD7UJcAL6Y6dAsB92bbAP3Q1prR6HTQpuMx8X2ZraYOscrA+nZ0
JlVeVd2yTWfjZUs25UP3YkakLK2MNFiFMRY6Y+njC/VG/6feMy0RhZFvE1FEJtkyqni2scBsvTLs
4LUfW2OtmSXloL0d4J3qQ5TQrDAQlAftiY22yZC1ZqpkOQ372I4+xps+IbBxULQuAGzEO0ei6Rgq
Ot/1oMl+EJwbrh5lGXcX+9OXzEuQ39N6etcdLfyMS3D6wUHhS9SFUMn7QPyKqobf1RCYCZeVOT1b
+Ga+8hPTSmcZPuA9ywU2kJb9L9OJx0PQmNqb3nrm9wDBbCuJ8FhruGS4gYjyFodcC6ZfWL8AHao2
cLejIW2yJtoYPFQEtwkW1NpXURtmtErCItQ3nWbOFlwPlibN5K8K49Jdq13tZjDjhhyBM8UcmvrV
aTKccCN+RtF7+V3RRfDu2nW8xxs0F4oNFtClIKhJlJi1eErkUGxaw7EPpOxo/nQg2VVlA5HYBL48
9HbbAGdI+o7+HZCJBMtc+1NC9OFWpcL7OfpavAdvM91VDlSOZwD3RQdrGnJgOP/Iod+QMHF9XduE
mrL2JArZobiB+7NHSHl0+F0+jmx6ftkwk6+G7+g/HVJMw4ocTrofUrgTdJnGJMWZbV81PatCpBBQ
rE4lh3Ov8kJfEf3tD31tur8mUTdAgymp/uyObcM1GM3yJnZIlVfe4+gBjeJpCKB4VdpSe3AZzEWQ
POlF1CZZPShftrskm2h2CTWeokxi9NSdyxVyf5MPjA/XjJ3DE5nfrMQM0M9xwFZm38u2j8WOow/j
iTzNDY7RIChBE8uMbzCNEJd3XoDpHh9dC63KzsZAfBrqYnh3kGq/RamYruMAlGZTdZ3unFzP9aH1
OYyT89gMn9Aq8msGh/175jnwcdgvwIzp1MQaXlhxQOGMRy9r79rWMTb0UVt3NqybsyZt78iE1Tbf
s7o1YMWmgcUF0NURsEApjmXJGMNn2BkS+/OstwJ8+PPQFSLlPFu+D0VVr6farV7bshDDzu57yVEq
rSrykRROPCRjAthA1KnhX1EKcJ1IkfHIJ3CaHaehBVecojRocejSaRcxdYWkYu9N38AO3Wd1d2pD
umpNYrVXu7FyrGsNI5y0cXw0BFl+Z78+aCjkDJZtqMBXIOHiVwugZqCVIyE2CQDm4Pvh+KUrwvC1
IlFClNFAcW0K3UXwCy3snl5siidN5O2DhZBmrWqJjLbuu6yn5jHEVrrqlYYHtWKT1aVJcjc1p6Sw
3XPm3D0gJ8aaLT9WpFtilxZB3G16KioeqPzKntwh8r9Y2mitvT63fgCkaGhUdzHducGknWOv1F7B
COmXOBXgPfUgxYfESnxK1WzOsHSUw0GEqLgI3JTOs464JnrL2Np0GhdaFz6XPXY8iueJHCmH+bBe
JhGiPNvQybBDkKpQHdBfwkHwUWHBCuDnpw5U67AbhFHu+Kt8LrU53ZuU1jHIOIUbfml/GyO/2XPp
kPjBLuasywp36WYM6unmj179JfWb5pDzfDyYRThsnZKf+DRxVHkhMJt8jmvS+l5Le/lKhSxG67GJ
XIJuaO2YmEaAOpkbC20HvrDx2Lyj9bdh1VnbjNHPOY9q89HGafGsXK2nq0fXaFBhllusHFkRBh/t
qteYOUvYoZYMiGCEUZFn5HsSshWA2ek00Qyr0rckKMrPwI6i5zxqzJtp0kQ5Gir5mgkzfOBrJUAi
VX+tWeARa400eIPL1372m4JnG3g5uOsypbHeH2o27lbWUfgORMF8pmawujj0WrPGROqxaWb0SKWP
Nqv0GPFrYm5ACUud3CEuTnfJJQBAUxc82nVwFI+kPYlmRmzYWURV+FboERXxEHw2DbO+jSn6arZ0
1uuM1MNzllQY4DIyyWjGxbwr6LFUjqoefzS2jb6BOxMMOBhm+Kyyvei58pARxfhtFNK9+nRYHzrM
YNbRUS16pJhy7TKx95awsQoe/hNUmGf2xeI1tMAbbfoo9oc5b86ebUyb8CGLQrLZtddM24ZuF5at
ICB1wP2897Fv3yhDayduBL6xtZd50aPeJSXqotH3u4KeywMrRaa2nad+6JVuE3oGQpjuNWUa7W7o
ao5zVTvWBBhb4C9s2cvpjCcNWIM96ockdJGpJ9fQ7k3QhG8xWRAIg36wiVWpOAm2SbJ2e9/ZqAkA
Ao9Z9Vq0gffUuvmYnKUT4lnqreI9rPmt+1N6Toa8/REHlcWoKhnMr/+DGsus5PzIi5EzjmrQA35X
djbfmm9/849t1oTN+Nj+rMann3WbNH+RDuaP/H995//5uXyVl7H4+e//9uMfSSjU+v0zDeWlreKf
4x8llOUTftdQ5G+QXj2XLZ3O8Nq1/ktDMa3fSH2xeUBgEa50bJJxf9FQzN8MnFbCkQazA8RJBge/
l9ML6zeqPCT5RpSX/x/5xJqDdznVTnk217AjmwhGn550dXKS5t+XFhZV07XIP+2acVi7bxliOSM2
jcQHegcziYkZXQvFN+bH0DkTr3A2TScxgHfElQEK0NXItOeZwvPiwTT1Y+ISqL0pOXHYLPCyulYR
EoU0BvOkx1y+hh5/Nwf2/2natiev6c+lpt4/KJtG3WeMdIi4d2wonlFUthgalLGaaDpcmkgrJ8Dg
0IYhcouhdgLdfs9C8bi8k1MSdo6p2hZ5+QuMbv4YagnuPwi7RIWiMzs/IKue5eLPdLZeUOlXL8xM
7OVzX4Cuf8/6+PqHK+D+8Wv8ozgFOP9POVt+v8hgzP0N22Dyr9tIZH8MPuK+NBs8anQ2ZpCR7MHy
wSPV/q0CmkgJ0pzugD201dr+e2gFyc2YU9yq67832Eqa0k6egQ/A82Njfy9ImuzNMnXPKqIjtM4M
yB91nKSXGQQ+f2I2Q43K4Mo5XrwO5icXasU5HOD7FMT8Pks13LOpKh+LEYDRMJTjml+WeVw+d/kn
mm/NwXFXS3d4nKaMZsZ8mP9G1GfydQt2UniyDa+ktehTbxPoDBMo8ZgswmdZxCkSmEe1tVU/WLuW
Jp96yIrPqUQ7UYBwkcVSKHSmkR+9qdMPODCJmA3Z8EmMKtxBNhA7dsg29RLbIY7VRVnJrhXCudlW
7d6UVcNoy0iSk5+nNE3vzLUbVNGXhl3iJrfmL9t44RfmmiezJdxm2eHRjyMFZ5gXd5+XVZ7uegkA
ukxrrLZ999ni0MuYgQDc8s/cHx6qth+YsEiHDRuJx67QtWtpTfNMKp3eOkZ1lltis0TXOCjpUZJA
lzdJRyYc/LBTnJq3yI6PmQvVD9cNryu+Cquu1SnrJDTZqOw8jg7hlsOzIhxFsIoHGyfAOFBfNb09
ZAqBZ2NxGk926HPi2stdb0G6hXAzA4D4pdlDdkCc629sBvy7znmyaKW8pq33lc1odxFGKrbGZEH3
BHdOBQzB3HVohtUmcxz9tLyUk7SZiNIUA5ZC+9mP8Wukl0enHIZDOFPuhCac62AMz6brmHvbt6zz
8sekU2bOSHXcUEZzkwrPV0NujUNjYF36dodFhDl/2vSXBpaSoMKO+AU+9Xw2H/p65TNEKmV+aOsA
wNZ4yRSxQhV6zrVZDkINTLdxiOSTlC5ZBad8WP6lJZ06DmjREHLqmuEWHCG2Ed2qtBABJ28ovlpt
T/NymaprlYhboHlfOQXQNeYn9cPQOs8dhQ83DhEG+8G853zzQyj4XXkCPLAQxbUuB4wbVXltjTo9
eCmNj6qaKIDqPZt9VysvgbLesTQLdI7k89Sn+lW07cH0owLPaPecGoH3HMcFXo3q3SzwY+P+wB1f
TdbDGJRP4HC+lYPt3KlMx7hC/ugtcNxnK3ax4M9N1yV0HdPw3OPEoTcbfzpT/cUCo/Ysp0ZfRyww
l67zXjsoMJ8YWIY74HDhuepNRfTIe+5LoZ4BRb4aRU+xlgvltsuv7vxHMOHakBTtOVSv3AoPM0U7
dvGxdrvkKNw+pxohd+72MDn3wbK1HaxGWpjkcDCVw0BsyfNoZr/tJ3C5gCr9WxFV0PYbzo38IyyR
uU29u1YUDd9bYzQ3xlBk2+ULRlUcb6JAcyi9icN1otR4nGdSL4XFLzqzsKxNud5ehnx4w8/k3bsE
8WbKBnevVYZ7Z6Hx7k1u0m+JBkvhz1/eFiSdd6jNsF4tH0LuH5NDb0v2TfRimCITIJOy7EXryvLo
T6QEYwwyL57BjyopA1jemYwjuYRaG9fMnOgk6+PkbVJQ+Je/fbxt0LDlT0K/WTpZXyusfzWCREDs
OF81bFprjr1YB5cnslfX7L0rEypEb7Zf0wQghO32e68yR/o3I/FqxalxjEJ0aho+tVU0VMVTHIPF
oVgh3TdWYK7zgBNvzuNy9lt/Ro6B4u7M9KSk4xEySMQgmwzHffmj7bOvnIqtE1kbyImauSfg8NQE
7g0k37b35KvWQAs03fK1g5dtU7+BI/pLnbuPkQyvqe+tSaysSqM5jYk6z5lLJfFplriNsyeDaJQn
kb8c3oTpZW4CRRBb4VYGQEV00iXJip2w1FDqk7emm66DnnzOPTbZGV2dKiJkZFcAf0yO+sD2BEwx
vACaCSrQ+2ZG1a7xDQ5i+co0wENIHiw9DbR6gI9j2EZCrtzC3sY66C6AbWMLP0wzjlrg7EkL7MxE
sGJZpGJ4wuezDzHHypoeqzBFgyQFjPib4nzIM8xVDf0bVRjTkOxtmBA1vfXA43QnKmffYgmFeXVk
eHVln/OUBHKX+P0Vdt+BzgJOBxtKP3cFdBijG690dZF89hC+fI702nYOd9OLLXxnWym1x4py8Nsa
hnyNcTPbQltYt6q/dIl3nn+J8y9icrS7iPN129Ks6OOYJyEUTlTq5fAlt2bzFZUM3PMXa5rWdvhJ
JxEBA3/FzmEdhiknTlwtRkGpkYkt0iczW16T1N0lMbn0khJtQeVpf5Ga2ovBoIBJ7kPiqv3UbegX
XBN4OoveXRVWuXUEHsJREGIfNqknrxP6BR31x3qg7qWMP9kBaieVd/U08DoMlwZwCK0eM1JnBx8H
ckCP+gYH0BnO2ph8qnL31kWg7+CWokevQ5p3iLtuGS1tPJHv6tmZcTdDQQMJ/juGdJAxbaHO7pCD
2X1P8HR3XC5pFl683F8nKOq2Vx0k5qxQVFvKX3nmbeSQ7sauXdeau0r6aZ+b+JaNctsk075kWKAH
9bYJ9FUxBmrFNPJN8X9DU93CcmfdkMnO6cHDd3SG0vSiMHynBNyb8FZ7XJO0PgiNL84eAK/dZgAq
M6j+LILuwXSzLUXlW5BR8Hrcp5JEtNnvEn6wb8rEVJK4pCvTHQ7PtecV39OAjbWCIjD/Pz0CV6Ry
D/FYbmb3lSjknrIdLrBfTVK/ha5/HGt1KfJqw3q+9TeBrQ6oryS7IZLA5HEZBDApOOkFVdqWtg35
qZTp7lJNA11hfYqC+jp/lfClop2181sChU9GwI6HKydx5qde8EhOEVCOdeurATB8tqsjEujauIcX
R0FAx8jQ3PmB9twV72XtHlRHBLHEZ5nO+ORwP1/PYT1es6b5VOvi7IfEF8zoxHe+wTXNHncbNOkp
xO5esYz6fb3viM3Ob/cq5xpTmVhG5jEF59Tm+lV51Slq053FDd2S9JQ6vaz2+CAxLKLenub/1rrL
BEvy4s0HFRB97lFIdfWr4eRT0pDl0BtlyZiPEBqvcW3d9ILmCVrpsJ6ejPoyv8h+mBy7tGABxAfT
qwudLxRWC5Do1vLN9SYNr91wKoi79kX6aX4Wpvh0cw4W9RcFdQM+1I6B7ap10keU8ENr6l9pXV6Z
uwz0jzLH2yzau8Z2pGplNH78J2HntVs5kmXRLyJAFwzy9XqvK29eCEmppAmaoDdfP+uqX3pqgCmg
IZTpqlIqLxlx9tl77dv7LDtyut27g0eWMdj3dn6CVMdbDGu6NBZkY564tC1bd+AJUVcLDQ0yJ/qU
3gy2cxUClpkK3hyMKc6YHok9N+NbHURQo9T59rvQErqzIv6NntjO9EKEFtu8AIJUXbyR7bvl+xZi
4B8r3asRW2oxauObg3Y7FON7E4WXAvw+Rr7nsKIzwaImE29om3R3vCSWeW5v6xig6MyDA3Z79J0N
YdCNLfs7wQuTxnFHRvz8vYdRsMalUOMS414f+vDcpcZTqbY32ZOgeeEM25JTzzTC/S2RRo3hQQt+
Ut10TsfhQUt/FSHUhSUg7ZpNyOjOL4JuH2VZR8cednAjd1Eh3kXvnXMYpzYZAsy/fg5ZgmtNDMHL
fE2VES2yKvkgKgyDnGxCS+s3rKjnwHlulLoPw/6YBaCqJD/MQbZbOd76q11/x+r+4idyKdqOn5X3
lpIhXY2qOyXR+E5OdOuZ+q2Y6OpwNWko4yAb/7EBvDYUclFEH05zH0bBaxuLle/Hd15RnWtqEzOr
PMQebaFBcQxZsPAqiN5zo3g2qTRJmqZYmHW/BYfDP+1+llb05vYumAwM0J4yYWcF5sJ1nww75o0I
vJT1UCR30G3nhUdl5S2P9qzjbF1M7pZ9Nqi3iDCEHfl8SKFPlMmqoqEWeTX44a5/CrPhT+D1H6Ij
qzjRfyS41jU2T6ExfyTpBjfjLnIM6k5ddf9jVwEuLu/LK/CVOaH+ZjICYuds9ER4MZ/vXQAyCwTu
I2mwPb2ZnC73tmoUK1e84oP0voYxfCR4MLr6PkqMJ7drrnhcH1hOJGQmIj9+DqDeKa3o6wOU1Zv9
m1eboKcq/VATmMtHaovlfIqm4kcX9kc5vwFhfjF16xKBqD/aLjqxX/1Myn7rucOLI32IjWF5NpR8
aj3qwvEzqkTvGLOxhJI0FOZuKp3PUkafzo2bN5ZbJxoXUdJs58I4QBeQfKiQ15xjL6s3XJ3Ao2XF
43iJq/pxJOLjEXtjC1ockj9VGR9rLTbg8ZjDCJoxZpfOiyp43t3gwR7Si1Fe2MM8OFN2bvERyjj9
Ax/90NXhX1NRP29wuJbpFQw191d9gFd/oH7ivgnEKQ06LinWYTSfhNncp9b0BX7urkLaA9VyHuS8
tzVsRcnlwXzmjrtyTWsVWO0fsF4Vq9wXyqBQj1uffrZLo+1Xqq4R+bcxaarR4ve6FO8lzSiy2Nvp
+IqQ/Fb5/QOfmRdaNd4tDMA0UGC2yP4Awru4BpvgriWryYNfcML3BdO0q8Y7xohdwh7RSI92+GFN
3kcXeId6Lv8MzQ2+Es4XnGxkC4FF11Wym4f44qFZa/fOn3EajpXxp+X+sHD/tE5GeTaRB3iH9Jln
5ndZd6DdW9YXQxmsKPLewth5MiQ8FR2f2pCXmRWdu4hkLPs564Dp2UY6Ku6SNAACUsSLJDB2ybQt
jcFcRcr5SmRGh5peuF7Nh7UnN9E2sOg7BZbDQMqnNLzsyjudA5auGMC2WuqlQ/CybUlCaDkmiw45
dj23Ldo8IH0TNm7j7ghZ8/gHr3NKepVXTJKLnQbfsJrN8Ss3vU0Ly6ktUZGV/z45JI9tVmRVeVCW
/AyM5lq6tGS2Eer7uK6lv2+sNe6Xzdx3LDojls/T2tIt/Gjqr/v2OXKtUz9Wr17U3xvFdsqcq5Xj
wgs/ZESkMsy4S59zGrB2Xs6GuyttgxfOGVL/uYp8my1nRQw74Cgzgn47jvpI0aPLd1vhPTQz4iE5
nYESoyx2hGYhK4iP5JA2Nu/ODa6PR052kFRN7sC49r5VQHtGmLJ0w8OwHmyb0iBSfiMbhJydH20E
PGgx6fIp8qoF3zQJBedsa3lfF9tySq8zriCwslzbFaHu4tHtxRZ32l1p+jsnhyAYDhBb5u57VmxK
4nKPxHHfUs8z3lIEqPRL2VvPvdV8+TkPAn4fEBLUvsjuqMjtc7e3WdWg3ROkQI4597rsMSQFu8oN
15aR/m0EwchQFR8hREyHad+thqWbIfzwrmgNqO9ERuwcIA6tMaKIHrqkp20KobOpjyQmN7A4NxX0
3yIy97mdYCd+6TuxmrF0BoPc6ly+VlGxZgjfxDiBSqzaOji0Cn+2Elg/vwwOIQCk5yTDq+wKQpdM
POHArZRrMfh4c6OHZO86z3V0S23E+1l/ZQM9N5RFBilnkZJ0H/XbiQu9hcEWn8VjVrCmt3n9oJ6+
dcmtSIGxymyOVhMWW6ntcacgUi2TvADPBnOGaIzm3c7WwL3rEWNIagCktKdHv8v7UxvwW1gVCALY
lOHbP9BdhbeFuIORnryZhiEiIvbYbIeTGikDrmLx7I+0S/UUffX5JZiB5Jna5qh5QFnjmLUXLP/v
yJZvKt97jIzyDnEX3gj1IHkAl5nAqcPeJvzrcu7n0x+fbbxRzQceXXbxRXExLXc9As8OigFeW7Ii
JXTvymhT6nqdcgGcQ+MvoZRNrcoz906z/iwN/2WEhdTcKuLK5mewIOr2pECCbBnk9A8qgs60cZC7
CTdJCpqSYsxlYhqn1C+3bneLO3qr0k6fZDxsuoxFp302xpqeF+ekdfJteOU+Mqx17t2QDRSd5wri
SBLdBdxNWYXhiI+3YWYC7ko2SZi90BWRfA20/40/su4PMSm/Vjg7EehdK7Ev8qJ5d6NmN1Bm1AkS
VSb7cTfcs+BmMtRQdVY1Jd+ci6STA+8hsc1D4bFiS8StFFpGX14eQ4rpqH9q2r+1FbJCT/Aj+a+E
OflzvRdhssZ2eTXUyEu71NtyNJmS8no5cb9Ujb/1x2Y3msE2qPy/Sp+922kUUotHlLsxX260+ED7
R6pLl+lg0wQZ37mtxrfyoDs23Mn0k1jiQrj8SH4RPZjalhjHjCWuqWccaSjf9GV7FVI9l1N5QpG8
+n7LgMQDZ8an2eTNCFaRUeit7b8Jee/jMdxQI0WELVr2XYqY4y/rVH31jb2qXSilc7Wr4QPPbnTI
dHZurHrtEarPoE9DMUmo67JfDVB/LsVEc6BPMZDXnTWXX1QjrNveX41uvQHvvQnTYfXZtNMp9jwM
FhHuGJwum0y09DiZFlbLEAx/Hr5D8NnUTXBME99YDJ2+c3qXmBHON+ejs7PvkeYfz5MYGa0XSAo4
qcxtxLtsEn+aGidUNN11FRT6sl+V7si73/vL7yI/ZCIf/Zzti7r4GsSnHN+1Cf9Uun98oz02uP2r
fligCm9yl83/kD42QYwoCvvAztzNNCPZA0VAUKdsg/0pK39Dtq9lQ6lOx5hMO+XameB1UhmKFWdZ
zt5GEUgxXID5LdHe2kLEcsIVH7K11RM17x6DOKkX2hFnXXQUH6pVAGgMb9B14N9KcfwPT+oiy1C9
cyaZSSwE5kv72gWMA9lT6H0W9oH/VTQajmTIo5lt7iD6F5HmcEbHTTkEB2fYFdDByjwG1uPu6IjZ
TlBtQCiNK9dqDqmY7z2zXdVxAEibXGMbHttsOOOEWKMXflS9T0jEKf6GJuQarr1Hdw4AF88v85gS
80Vq5Ig+QDeGAYgLkl7Crr9dpUfYZRmDLdXdXEWWU4XD0j6pDOIdd9zQixYx4ung6T3vh8f2lmn0
xcHnGSqhw7pTfGiom0gIiFhhDVbD2krSnKbI7t2S0mQ6tje9k64c5KcCkwNxtrUmUrZX4Blrv9jY
ZXBJ6APJ6g393OughcvA1eaqUAOk1Vys3EYMKXj3YsGzv8h/rlUQEfEfn/LbtU0G02dF+Ex1zsMM
bB8Z+2mYfypGZTeN38Es4G0O1wiuDPnNHlfssshSa8kibme7JaHh7VA1284+TTW8Li94YvtM16D+
LIbwJGLjwnJk209f7r5hkAAFY5BjnR9I5W4CrS/mlK5T9dMRgIpoN5Qp87hhr0fNoIva4/b+s+jc
aRE6uxwWn0OvnbWkLC5iQWP+pI1zSnrb53yG+GTwS/X5tM8w/Xp/LXvj0+2Z/dy6WHlxfqr74COB
5D1me6DrOF+Ni0GHqSNZXvYuKrsZVOemvmtmn4Zi/hNVCvXZf1TIgQmbonWAuwdYKW89DNbgN3Ae
7FNqgzvhY7stt55/dE3odwQkLXsTowjQxOFrGk+xLiX2chyTI4MFlW7+0hn0BuPQbiamLjvMkoDN
NlkbXA0eLQAN3METAOgeXo7uwLS7c8EAdIC0U5tLKvxy2NtnW5ZU5xh8UEuam+aVrx+nAe6I265G
u1vJ7gGWmkpOTdp8B3RrNR0MYzoeVdycZPuRTYcUqyNx+VVJq4El1vIb6JTXMXrgXB/uGeAx5yHw
muFSW3tqcXI/Ii/yblhPZvpsqs+eX7oEnBtcoXGsAo6CPjSJsRnrwKL2xMq3/t6rpwOv4tkEiDXK
hV+zkyLMY8rPYZaPKQg6Dwsrm26kOJjSsQYjMy+KrY6oh7DWA5B7hkBQfk34kqcTMRh5hqKzufGq
s1s7UrrLT5yLeZMiJXUHf4DzAmguqBctlRdOodaxfGNdebTJFjlttPZihNLWpqHhozVe3WofwNFw
3UvdzyvZ/gw5tSaiaHfWJC+m3Ad4v4X6m6SwiNzmTfrYZo64ipdSOHvX9BC0PuADrWZtXFBzbekd
7LZ9y/JxHSfo9jhAUZC626r64MudlTR7j7dIhgsnNl5r1zkxi3EDoKVuMI0vX89Xfz4hvXX1azEh
VmEbNR1xUXPKwt3cZmwUU4KtwNuXipQxfrCtb6o7CCP3cZbufRzEEusIypDQ5bK12wdq2SZMICAK
rWk5INlNFneXaWFmMXVNTc+Y5d8kP3frRdMJcOGEno24VLYHO9r0GMUWQy+wBTczHN7K1JsIR6oP
DvZaOmuaiKxTHMUWYM1gxyK6xY8LZSe+fanRvW3R3XsUZS/zWQdEf4P6VHNn4GJaRxkfxUne5d3Y
PhhZfegoCunyW0xbIWdSrqVOY61iHG7p0vEAugTW4J2pWG33fUxsEx6QeDStGJSEYqJtXOOCv8Y8
STYlrEWgVRsOFLFxCH+awTkhdb4GVFLsjES5F9ONra0hm7+sLaejYU0Ts3o0HX//tHawe6m80dz6
+Lu/XyrMfkknXsle1YAERX6VxguhvC+2eOJYjPaqwupx9/slGYhLOsqPV4VVi2MHUDnIIus1sxT9
2Uz4d5068Xz7/wkmBxg66XRT7O2niHBG2mCQJRaC7ndjO/r9ZD7o2nsAFFPtkls+q6js6aOZMVHM
M58NoQux+C3uyyYODVH67gaDILlywvuXoA0FDiZFm1wYvcv+eZzQ5wxJCFcw49ZLr+U1Bf3oNIYt
s3wDf96iec0Yk/orUH9AVQ3oiWOGsOh7ax+M7+H3j2jwibeRTUqwluwCFiCpLqmhMRBTZaLbwFuS
aG1wYBFGrEw6XLQ+dnYnnvyoQ8OqC2Aec7ApzDF5M6Jx9W82i/9jYsE94zmWj8cwMH1xo0f8VwSo
KmQs6THplkbYQU92Es5cEWQvMqV/3YU6tMCY/TfSofmFKFToWp0c7ZE12QKQ2ZahYMFoZ9ccYjFj
X5iv07ax0G5j+8likN/8y7f7D86z7UpTmpjchUXMTWD3/9/frkW9ZBfctDHRWFTTW8TmuqLskOH6
mbTtjqVO95TSe84d/1B6hr2PYlOt8iijljcd6JB1D5SVXyJPjfjci1XdMcCKoDJfRIUFsk4H+fAv
3/Pte/rfPqHACTzBeWXf8l7OzUf0Xz9iZcytE5kDLSNOlMcrzKHRoOeL0ZrcaTBE408srmJIwovq
but4r9Z3ysHX/NulBLwJhWGiNuZm80jVfI9jN9JLz63+/PYeeX4WHjFUrDDR0mHMnhy4Zhrc/X6Z
0/Ynt57//1/RP6kcOHNIVNomYHIZ4Myy/0HliArbT8osJmUVJf6JAFl1Vzd8m2VpXEY8uCunNJhZ
ZIk+7GnAYoJwM5UQzyonFGJKTzzwYVz+9gA5cCT+BfNu/SOQ+vv92ZjlhR0ERIx+v///+on3JBuw
tkM6U3xA0avHfl04/LSdFJgtMWw0GxJl5UrSyXiK+6cZgvP2tzrn9wsh2n8BmXjWb1T9vz8F4jaR
EOpzbdgxFHv9w81UVkXDtZ+F3BCL/BWBmsSGNf/iq3Eks6KmlYLyvXgpCHtKd2dDCt83xI/wNhHu
N21C984GGki1SBpYpr4Vsg5p6kOA+hWHnURdya8CZOWqMLOEXralSEW6bPK62EV4S9KKw62JWD8q
MUP5sb5xeUK/scpXcjiAeHLLW6HkNLf6JmLRi0yHuHK94r6cnfCRN/ESLxpgva5lo5g2tAEBKWlb
/DxzVkRYcFM2eZm7GqYgXxiif++jjh+5Re2LB7p5nKo/iY4+sggcGaF6tlWNjoGpc5UjNw652kVd
cmhjxowJ9CXm0t+W63pw3up8gPhTdN3GLI1tS9fTAnvmUda+2Nvcn/IJ6T1IjWRZd9Opbytcv+Kn
yV3QXl22dLoZNHfK0dr2Cn82piZduD+hFTwmRmEd0J8fpKM/DH+EuFhRzyrNR9cQ9k4Sa3QTfNX9
+GNbdbPA8exhDmbMpnsNff40QUKqbfNuKnL26AynNLu8Dz0tm7F4mWyLOKI/8+vz0pXhTw6A8f5N
Rg5C1hy+ZMZDCZfute/oEDZ6rN0NJrfaJMQ+UHKRtAgTYdkXsEgEfCCkibJXhJwLxlYqixCme6ro
0QqeYSQ5TdftIzUdZTCAj3Xv3ewQFN05FwOEOGt6x3dOKw3zR09KycmlvRkBGCoOToSlYloWhn7s
6+wHKlm2ZOzWy4GkXRXR4VUY9TrMYTGPIAIgCMfPEfNW27P+bQtxYo1xqzeqnnIiblwr+2Zd0+64
zmL4WJSjYtZlqWCJeMnfnm1mvlxZaDgh9nLt2R+uQGOMImt3e02HIfPqMGClpqtkQTjlmW+THhFe
2wura0z8eDQ2zc2jX0imilsoezSAbZTq6FTZKcPQva5IGGwakpDLKWUsUWToc7QSpttgH0kC6ROM
GjyZxOHDbK9K+4XLzF/ta3vJjqleFE5iPrY0ewBifKrHGPorDMxSRe89pglrm1KsubGjQh7crgVT
hd6Km3HTmWwTPNk8T4xYWG0mhF77WJbhT9V5zw6g5BX1z9ukulZWEi662stePGKqIu8+ozS4Jrpd
RfB8yFeFn1K/2UTaHEBmkZPtZRM/q8hLl5aUSK7w7Wrfu9bwmfaElIplKtP8UqMyr0ljNsvavWIs
te5HP/cfRE25rWjVvLsHxeUz3/JlSOASuKwNwiYBbBUS/5yhXtmZDnB1l/LoJ/a4qFpH74o+9h+1
SFmGVe6J2zrhUtf4ZMlrrLUV6xWB2F07lA+9NbIej3GpN5HxhcnxKbbEPTWTp87N6kvP1DuMgXmJ
pdEsaOsVi2w0r3ORvNtF3FJQ2W09S3y7vmftsFi91iZXXnxPGwqKAHLhK6S/7yGPADMmIc+bH4mj
wpMoi+an0XJYs/j+26kg4WM128vKdD+147039EydAzAns8WdSnSVTU50PhtNBYfBLe8NN7MpJ0HI
ZBNDsguiiusDXpzBcrdtUF/4P4AG4X4R+PO0Q0wGISqrQ5I0N0JPRCYI2L4VB86m9ynONFtOa5BP
CxV4UDWMTdsJ85TnatVaecFmxBouNbbNFcUYi85U5OUauzk7Thxf4VNctTny9hth8zcKJqcxoj7a
eAUlptelQZJwHSXxUxj05qlNef9Koyg2E4GbRVhBd1YvMhIpF344KOMo1R6hCosbHUgZWN1ysjWf
/+ZUSqEOEQOfMK3pkQCiOTt7zKLBSfDoXJ0GM5+qquNoE5TIlEu/b2Z82Hkkj1nvPRq+su+Mx4GF
6abs2fFX0ibi1ZvplkjsTFi8SFHyGd61iWtIEYlouaWMMr8YTmNuu9y2ecX3z4hI8GufMd1zmAkL
xhQkrWuRNkttlBSteMljQNn7cSiG6jwVetOm2HzMdg5OjXUfObBdIK/81QXNb9IexR5xDH2jbLZ2
xqu+xo7QV7eqvNHuV4KI2JFJepNUvdqFpglGrIovIb8FFS6/qaS3GdjyZfQHfxk5KD0FNHRTZquC
fiLIp15zThUjO0DeJzMgop0Y5ams0iPBoPnqMX3HHg4tioc2czWqh77Nl2Q6k0XphwHmi/wS1/5X
67gkhQbe2DZPFJ6gCzAxeQ1jggm9PT6VWB43KKvxziXouXRcAsKBIVf+GI0wvl0DISgkLaOKBxND
UKqhe1noBjBBIGIJoxZnJ41wGRXtZay7eC+KYEPDRI+/Btyw5+L8GBF226I7jF7hcrJE8jLjV9tg
arIOCW7rJfyYZtkPdntIa7EiVAmhthp2/PTj0++XOMAXjuXiQqVWs7TYx6ybQg2X2AiTPZLH+3xr
++H47bZhWeJE73BNylm9hZP+CnsiiWi/HtCPFFvtzD3cSE3gl04Bz1aKZUZx28XwvZ4uUn4Tm9Gn
2OQ/X+58tZgAxuwzG5sFaxq22cAVMR4wD+aIRPTcX7S24JfOXr4OZOyxOqD4VPtFsot6862+uchD
duGAx7DqWxnbl9yxDzqn1LYrEySSVHfUIHDGu544ahWGZ4g126GjCw3CW77qs+KI0M161o+i4UiC
08V7IVjMSWgKSUiJaZK+N7Cltm3yDNNqF3tFBuCtJ5QauXi6rBZGnLKtjVOaL7rx6LxlSj14ig1e
FYzhInaIeffjXD+32n2QJDqQTmG6UtJsUTEefJPs7U6IzisGUE5m8LgtzV2guLx402dReYdn/Yye
3y2AfXKRlNpfm3mDzB3EHGEDzJQohp4bCEwzPpE/q6uao8atiipTq7Nt6Qebis57GLEHYRNiCxRm
P98LX3B32vQhZmIfg22wazu6pjH7ETePm2PMPMKydKWCbl/GzrwVY6f3g4v9DL5utnDoQF6FE5uf
wWUadxOMWUUCjJ0cc47ewr4uEnnPXucqKcxbWLynF02aOnvfaOr7nElniKdwUTZWsVd2drRpUCaH
jLjTOdUE1/LUu4j6VlU/8CxCjIr8A4v+zy64SCriDq3v2gib3nebmSFgw4YmXsNcR9mMbaom2E0t
TH12i2M/OVykWt1S7GCfCCrcWXECjCo1zn5kdWsawA5FjMlfKMlWLqgsyuq61WzY4V6p7KmhmO+Y
GNxlOml262oK4g34F3PheaW7A5IP/xQR91x1m8q7Z+GVnRqN8Ci5R60cC5lGU+RLUDyOLtz+jPPs
iVPb5cMOG3nce/NB212HEFjjy2svACTqh8nmxsTF8W2S7D0G87sj5QlGyl4ZDqlR277xsLS1M+qU
JlvOiqDDVC3J3y8qeCUcL3sn84vDkDM5s/5SJe4pGa2MnE1jEpHlHmlo+c+X3z8t2XNsgql+zSBY
nn6/EFNoyY5ijZwahyL2xEPS96dXz+wsgvCduZpbaax6J1/Nipf1TGXylA6bHjTuMZmie4L/Pq7X
xjyArF8Z7twcmsmkVa4MBz5XhrpI01IXgmLZZb4VPXJ1oAPeLFjXNLW6mLcvv3+EbKMuYJhGaoli
urFNVJ1sNoALwpx87AyMQyURnbnFtun5JNDY/1B94S7zIbDvHWe+VVIgs3IsRYaCvhbw9BO/PsJq
1TsnyMlHesU2n+gSK8j7wex3BPRRFKakWkbMZHdzRHnmGFMOR3PXwqys/iCK4gzJBCgldZnUdwXf
tpwfc6VKbBX3YdKdmht3vkrvSGDeIAZ3uLWHhYcfYhsn7quXd0cjHp9VE/2NSg/BungQVUv9gjb+
CtBPDU1h20Q6nIHcsxWmXisbH4IseyMyjiO4OuDuB9rA8bbO8IKRiIQNGoq9iQ97IXrWAbiJaQ52
pmJjiOQrmMtjmiq9tMeB54stXsEmxLjZFHxBQokkboW1B/ore8EQp+iyF1iGnBrVOmBTFM1kN6sA
WoGcoycxd2vCpq/VHLsrLtf2Ygz/Nn1lrgfAdNQ+Zo9J6X7bMSTVVs8Ml/Qv4Rgj8xGdHTTEVUAs
KmhIocghwigwITIwfC9Hvtv4onpRASCvLol6JD3YQmAu+g0aKS4jC5f27clpRLKr0TmwWYRrwUC4
aH2biznUqM2o3HiVmqyJwxAZtxp3Bua7ZTQNG5ds2cJrZ8yon2mbTfth0Bivs2wlsvyrwkK1dsxw
y/XAOArqThYD4jDP0kdHb8uSazMUwei+7QEWmg72qZ41lU6xHdiIuxbMeVSuZunTurWiMsdOWf2Z
wCCbaQF3ouSMJw/Utmx0kpECJvyCUUQdieFn705VbbwGR5hjoAFwa772vgMWvTZvRvPpI0fS2ZVh
u4ka9zEZpmOV7rySqkVVYT/MTCxFXdN/gbyc9xUB/4SyrrRU16GLyq05fDPpPVAp5q1l3jxHjXf3
+1pSo4wXJAk4xthcuUmFCUUpoMFEifnIXgJOzDhsqA+rrBJw81xsOQn4l5mnMk4hmnUaYn0QMiP6
JyI/f+a6No6lIW7X1+zsJ81x7KKKGEDF3FsOJ+7Bh7FzwoWTQC/KNM2T2qwvkbZxhvj0YASsgLmv
bAKj5lRsvEurEMOdAbh223RvWEZ5HRP8Z2SXzU4HL8PtWMs5GFcu6B5QiONDLXR9zPvkXNYEbN3B
XGduj7mN+s2Kv0huC1tg9RT6Uu1MD/dZ1i2nhl9qZhcziaHo08YMToGq1xLYad4KlPRdrolGewZm
jMkPLBgc7X2X5uWxJDi7JLXMWiu01wHbdz403bgzLcht7jQ8Gjqk0Z7nwufwCgUvigWc4XyrgXjY
GTd9P45IRtjRuwhoGCjmDpND2PHyt/wFR/W4o8L0bE0dtuwbp0MNoKCFfpsSDK4QJuelWDCJsEYa
4l2e/4EKWzwVdDeRnb+jrpQUgEexTlaNP3mingtys2sW43kU3sPUjPBrhyevt+WxCGJnge9ebDz1
Nmh/YFWxNSlOfw7nYOmX/rMap+TY1+FAnkH/wCd5HDln+HzWp7hjzEDWfSZgcTTrCliyzBr8czPp
pA65oLTKF7e4wiB+VnWnOWah+nY1QlJe1dbSmHA0u2a2NEVYb5KgJ9zTvExm46wC9MoyqUekg25a
1eWQ7zKreMrV/I32Xy1g7rv3BN7Y4izTOPgjOdfRRoz1EKdfWTFEO2IBq8ip550/t/dFTwkgFBMq
lMns46WallUrge+TgSOsiAWtqD2GbB4rnBGMbXA4llNBq0vsdedaWv0CZL2/DTxGUll45bXCFPf7
B0ZVkCWI7S31yvjw5ogWGy957rze2Zm29+nzLj6Fbf5d8h4TyWjuRy+Ol5NmLKLdkgWhO6zSNDpy
WBFayKpHSe5cRbo8DZO4lCP+MnwvVMCZrtr6zgvkhavNh2Gp0u6vUfHjywnB6piS7/zmT86cFmEk
7u4DjxEjG1u1NWBjLG7gpuqpch1rEzm0I1sVGnYVGbgenGgbcXQESeNeKsv44yu1x/NzyHPvs8xx
e9du8smvMzjULq4MRpO1bbOcy3BeDISAakOdPJW1LzU7S+myMsOME9j5xZvIXFVGfsZ6s2mWIJCe
U7AtfFfVO5h5FkMs+Lgt3DaTaIgqsrvLhGNTNFlLncB8tkr3b4Av7FiwmzQsJABdAuzwCTiuoDrM
WOTqR8a8cFkNdOpN/FD9kWVlHq65Au10gY2fBkqfHW61VE3+oW2VXpNk/na6kZEz/ZNZlQccelqI
qZvv8l5bC0aZfJP3fbGIfXEqw+4uVHl51iCsSTGPi0DTp+VE9QG8Yrm1c0nvojxrPibbLO130kFk
8ET7MPJ0cTseuZTRGLpCumFr5gHEsPM62fRNc7Jznhcet0U5z49mjUe99u8xtvs7F8XPz6cvHGUM
cV4QbmeEW2SLeJOI+Br5aqPRG1ZYutGCRPrTaoyladK3R6OVtJSZYu3ZaCtux8U/jP0nAon853ln
CTpOFiE9lPuOuJCWztkIc/E0pNsKSBJICj77CefrixWEK1e33WKwZf08RNETaata+xdZGT3v4Zmw
a+dsR9KENNLvTRPQNNPDS5eqlDwmwd5hxNBQkd5wDVwNCREWmczv6NXqPFFvX3jGsNe/g8m4I8/w
HOqb031SoEKhNmLrtwPsefLTdNj8z853YWQBDI3py8K0hg8LNIkWDUA65A0Oeyh0c3P28Rqss3ZU
jCxU2Pe3N5U19buyHBtmNK7wVWjiKBfRuRy9euMWwMfhE+T08WzsIqrY6q7qWuGKrbr9JLsnEOD3
pj7KgjhEOwQM7qDF9uWtXsdbZf3wP0Sd146kyBZFvwiJwPOa3laWdy+obeBdAAF8/V1kX2leUlMz
062qyiTimL3XPoLkGIgws7KNBlltM0GCGhdSB6NLyWXar5osfbdBxBwM1YUrZiM/vWgc14mRfceg
oUKnirZE6qyBY4Una4nflM68TyMYJ1LV5KTVDuoe6z3JBTSavzHAFHd0/SOKqvPMtXcQaUvvTq66
lvOLbWxE7+8TY4TNk8zJ2ko+29B4kjN2CZE/5WBmtootmlMwjxr8787WzSZmgLOyXFLUogk5SUDT
06JXGa0R1S3B9CTfEDRd0/qOeA8QQPoK+YxesiNqT1DcjL2gyBGIOqJheuQII6ukeXcsumKu1Z99
beujbZ7GsFGnzoAixZ3+WNgv+OGZoJGrY88ixHLnWbs8fjBmdAhtGjW7JLGvNkcsC2/3oe2834VH
ABMLiYcoHejiEaCsuyoXG1MlzgrD7tFxIOeJIr4lhSiOLGmg9Kap9ZzGvkSNyH4ip78I6N6DDumw
3wi40X6DGLl9FJ5eQiw5jki+2ZVOdRuNADJhXZ6wjn+J+qlwlr3IZXRTf92p7DuvEZIySE5E4t6C
kB+mzPWzO6OSm2POKB/rH+kS/eIYp+KMryoRn+MyFb34ZfuMR/OsVUfgOaPBB4TWdI3xqm6QueKd
qLbNoLyVESaIrfP6baDkWCdTKvZYpV/JKjhy6fJxNaJbikWQ1MnM3lvt/DtNWvFsJhiSoJ0eFA5B
Bm/IfKG3UU/IjHEeb3EW1GBfy1Du7aTpV6H2VujzmSyQ4bGxHOGhtPFf5phrsjlq8T4b1VEZ7K1A
AKQbklWIhfMTd4cor2LrE32FLTcjVtQNml/dFTuofFyljvWh6/gXoU4WnF2DgtxmQN07+r0mf/jU
duN3x8efhWmAmFRWAzQZLpy1V72kCaJsN0yGbdOUhyo0/wZ28CWH7mL3/CqakBOb+ig9tlHYP0I/
63nkbKqrKUMEQNbWzoqI2cPCOgIRSK5JPJo3q9uReVmcyXWVmD7ZC0iOqjKrAHMNwJei0bkUhH2t
WV+9JRJgYvFeReju1dB/BKp+83HUV94qNpDBaxmezP4WqyTesNur9m227ty4/2opFtFp5i+6tK/Y
gpHgxziTGyGiDZdN35TpBVAtqCaNjx4VxbmOIsQ1DqIpC6vEznFrvIbs9TWjLRQXDFrMlAygQcEC
z0HT8YZhcaTiY95rhNEpDf11RjzmOoO+mbQfcBvTFSqeZJuWLtt3QOikFuIj5Tosx+HRasROjC2S
u3LrFL9QTx6SXvJQDtW6BoDZAGLugRMz/+9gktFJiSleeaQ57BTubRzBM/cX6vG2gG9FTAOwuJdg
jJIzIV5rXLHMYxtQ+pP/5fFhPlf0RGy9vfKC0wQ9I9linOR6Lbz4KVR1ccEKYEIoSqCNYpN2XbhI
MGL2RHWD/XLP0jPdvToxcndWCD00YH0QgoF1Cp2ufGz86rzEvKQl57tBGJzounURGWSm+nF9yJRf
Uj2bZLx5BNeUxYSo1Xw2575cYw2sYDmSX9t7wdEKcGrVwBpPipsGu7LAfJQ3TNGabt9nhE+Vfcxk
GrHsZCcHupBiie4uNrUZf1iwQH1Hn/t8OI6W+9rU9fvsRpCVROZtVMZ8p76Z7DLXeSgWGZLaUNo9
VE5oMd6zoUAKJL5djlV3ierw0KpJWFGXfOhGVGHrOEfN77s4tuIGGaxd8kOxj5JbyxO07qbp78jY
eM9NBgmVl+GIlx/Az35N4EnJt5g3+AOXoFbw28Y0ZdsSHBZXLbN8Np1hMVxbM9jjaQdjGnU4UKbg
3Ytfa9tgaKDdh7jwpp3p8jnuZ5J1En6BadiQOpB0W36Tfz1FxqLqrRHsJtORtlRwlcHs+YueuuVJ
q2skwSh2luQkfyPKNtqp4IkZ0YOQjC1a5kwhpe44pFcv8sgOMqpxw8Kq2+rGR7OScbM3IDFQPTQ7
CmBn60/2vDad0dtTrpPWXE/QKDEyea6+wg99rUBjsvjNGRvO8lOUxldluulJy8bedhc99IA4cywl
8qtWe4Zl12mqKEwy5o3uOJ1kEbz2jR+jihCCm4vJxjj59qukb2MW430A7q2htLQWviI8I04mu5U/
zc4uZWnIwLX8YH9y80bsVtZ8mxhinPBm6lXhZ0+lsIy3uMBLkTIh1aajjirXe78b3IcQowxJPNaE
DNHNKWrZ9lWWdwQKeNAdSblQemkEw+ZQ596rnbKwLUW67niSNqPBHnUovBTvDsZjL4/8FQRfgNvS
++u6rK8b3ayjySoJK/Wbx9xIPRb16p11X0TAUx4RJVn7ayy9zdcoD33q7+08Ep8I4KY9BDE3M5pD
qHTEQm/6M3Ztcuqvwp3phAYgAkXlPM2o56TbfqmqtfagJoCOD8ln7asjoUF6sL/CENSVg9qXzyXY
vpjnM6K9j8kc0uTv7VQymZs6YKwCQJBgofRWIbp2kC2OyDdJQq5vaVQcDU0jP+KdRL15CTv+S5Bh
3DTS+H3K/VVkObShr1RUm8ABHFuOjB6rlEu2z+QngQnjLTUy3LMkAfpjk+7h9DwFUQqiDF8zB5rh
UlfN3W0Sbn8aJO0MdC3GBV/KSheG31bEQ7YNaGhWxeR8emjimo5MbDramROGQGhwfwd/AHqAcg41
HE/mrBjqed3wSqW79S02ponRPsnUfKJCjDYd++2tzspf/uQPGEvuC1R++XxbYHzPQ3VygpQdu05T
3izzb9SL/ByWhC25A7vO0W7XIkfTvRKZ75ytxDyqwG6+jMRdcWb3SAqfbOTjK09H2Ij4BIWaxMuO
KhkHU/7ewZikHUvSTdP6txLyzzrptLc2q/DZFaQ9aoNqAdimtarJCNjAXjimIyMath67Cs0se7Wn
yHG/lNO9VHnr7YnfNDe+/tO6tlg5JbAUy+ofJ4z6OTOoTTyZD1XKUjTsStyR7pI+iXPIWLqUkeVs
jTZ7bRcw1OcIYkRogHDtBArM0Yn7TcOeB3QrLIcu71+zytF7SkRQPrRXo40k3bvh2xkIx3N97JO4
0qk9CMG1bqPK/FPRfKqReLfGGQf+anXmrIuZvic9drG/Qcb7Gndpeaqm6MUa4x/0CG+Wa7mU5eKk
A4O1Wsj7EW/ZtJi7aQj/xIZHbE85MXqrGdU59c7M6xs0soF86XxDwDAvcbmDB7TvsuH33ACwyGOm
P1Yw/h4l5j+EceRZu1trZEBV8+O1NimGIbmBcyVvs8WzWSXsWtA57hVSBijSGLBLqhgIEwh4o7/F
nP2wOEtAmvi7eWxj+kNJ52XND2YHd6XX0zvDua2A7cd0Ptw0/E5zzK2eGbOzrfKUabBHJ8x5HQ7G
T8TfBhLDliwiggy2wtRHj7UHy5OtgCDKiRB/EfqAu/QsTLC6frs3wMEuEqg1/IEo6L5qEFcjMpi5
Nz+09BlJPZTclnI82d1nbTVHDDezr682lSnKsFXrDvqghAcwQaxR1337mf130u1XWJkfTa0/w+Lb
78QPlli14zNNEW26rqLweXBShjredVbYqpy+KDbCoGYC/ZF8hAniY8PaadvdhrbrrUgJH9flF9Dk
eFuwqkbnhOfVw5idB1ZHH2Bi4LGpETWTW1QtjAH6Xd0H64YEjy4yLpZ2z9ZAOgeDqh0HJLIvKBIe
I4RtlFJqQSJ05m8/tyfylSK+rwj3hPELMWaDWNQINqZMdq0oH3HxP0yAxjlnXDhHjegx/AiNtKZr
uA2pemIHQ2Fi1gcu6G4dTxToUiRYwRw2PMaT0XZ/y7wptlCCTYiM6UtnRyfHO9nhrZJMb0RiXaLY
yHamoviE/weepwXrS8lp5i49GJpEVHcER2mTz0MtWIpE3rSffXrfUOI1EGfUVruwjfasGp7RPl+a
nO6lxMK98WrcxC4RwqhnMLVRszqjQ/5z/KcI0j+WNr47sodU7FcbEL8Arkf8Unqcf5b5wO1nfZvA
UzdmPp+Q2f3OZ+R1TuT8Rn1/iBzxrSr71a/RkanqvBAT0vnPbKiXeH6PtftR21O39UTByvwvTroK
HzrKyln9oXug9bJZ0GXWPvB5n4pE5O+VnfzpVVE8YHURtWOvW98zMR51ryZrkvXc9GoTxJ6Phjll
+wBgKeQjRDjMdkgd+B+sHKYaQr3b+VBGW/FI34LdDjJYk9HAeLr4riwfHbeFfopu5tbaLaWDC5Al
ybXBg5Cd8opWZLQJeJJD62KXaB6jAmeS7GixJPGieG7dlm8kbYffsYlwt8QCS26mfoYi/9m4OI5q
5f4k6jtkqeCjbOmhKjgVIvx8+N2VZruLxv4zHjn8glz9cqP6Uc8Ygf2uJ4gIPE7Xd6eYdwl0tljL
tvqzmOg31PcsOYDCSH786snU3kNDn+1VfH4VCkfCdyE1GBqPAr8+xLC4b9uUpyPGqIxm6TwV+qlo
6Txa3V37uuFgKtNDsASgE2rE1JIOE2fGhKMqvc06urUE1u1akK6Q+cMPUg95g63S4On0DlnRAh0B
I8s6cUZ/fUGPMK18mxuHNujUoCzlrOj1LpboyyGdgzqBw3dzvCLfJuCh164Xib0blF92a63NOTty
LxfrwvyOhnzaiYbUqJ50XMYddXFMU+IcddvKL2oCnEFA5DxMfoyLagQyKUy6dBX72mEqbBbHETOF
bMlyDPpX6fHJIQcOnSWawgYHGVuj7mck6z9lglSpcT97k7zxjq1zw8f6OJfBtcSnu/LN4GDxHLUI
ZyzhXXtAmnaY/0ibD3uKODaN5TLDThI07PokIhWI3npFTlqJWROMlE+JKZxvrM7ergWp0QQF6a1s
mOFQtfRRrWZ+41UIOBPzsYniM1PFYU/cbv4SbCBmikOQijOiKTJ0WF2y+mu2mWHeihnvjA+7YgtO
b9GKym067CgcK9C7fD8yNz6ZeTTKJD43g63qUDqBFP0oYv8bd0IXmmya+R/Z2zfbCpAWZSRbbC62
VRZPP7FQ/4qq6DudPHXxCmSwST0DY9tOraYHSRKeoNDsWEOONzElv60MYQXKB+ZoEmumRS2JBE2t
CLnwl9Mx1d2XK8Kf0eg9ptUhazLWR6MD5CvgqYCB+hssNU3PmjDs4ejp/MOaeJMbxTUPnwlV7BNT
6X4le/0Yqp6NTUVi2QQ2wZmJYoDou6q6zt3wk8S7yJePPvKzPptuOmVU2DHodfmWa9xx666jL5dD
smldrFwADx48ZY6nInPsVeBjEcKD+Uzu6A/JgJdbqxLURY7H2oeg8jdhVVy8kqKACm9tRb9CGR9J
NUsA/xi/aS1/6wAOliOx2cucv62PDFxBC/KsrH9FKjRWiiN6BfT6xxh2rwO6CqAN5LA5lF0wxLxt
CMIpFfZRE3qwkYDzV3UVnCKd/+pAAcup+8Qb+Gmp6ENSRL81RfgnZwqB2cS/CRV+Jn6Jd2YmkE4T
zsZcYzfVwdWP2mnPHD9de7o+pFX0m+3Ed9nkV5TdGzYLhEihWvAYBpkNKfekR+XrpPwsMIIljl3R
xcT8WW880WI9Jf2pWnIravfQMtIxads22fLjFoRn1E7inLtM7BvwS1BYJmxF/guSqVM0kD/esh8u
lnjUikTPFm6nYAbfSs6RPERLuclQ6Z3iv1FpkdHnwHtuEtSrpftsRS41cnojqOQCb0gy9zgSrMco
v6uoFQI6m8CtdpiSEH8YchMlwa8exvRqac7YNRULvyhUf41FyBOUC8wN3hJ1Q00aSMOYOEDE3mPS
OJgTyQJQ3bL9DBHTaQiqkD/S2LgOjvyhuI03zNOZ1nnNp9267XKufYdTuant4W+zuOTlxSw5P+r8
Tz8SFk3x0QpMTpbNxCctcrKbfB5Sb34aybkAUTitW7v/MVpWe0vqEoFr+p1RUFC26WodmRP8cIrq
VcS87NFJFqNvten631TIhzBrf2jNVZy+JwhZjk6JlstzFIMPycJhDjTBavRiWVHH275J9rmc3gQK
U66ozyGUGJoZ1W8QrJHNEk9MGQPwSfELYSXdIXSbfKPcbe2Cn54jdFulsLejO8qV6gRzWxVTXBun
ehJ/E0zNngD13qTeAzXHvDYcefETpsETM/e+qlpsb85XFfRQ1QyxFui9VrEb7Noy/jBJukFxw1zR
cIGiFVkN0cDOyaPPP3l3dnFFdFkCWqAx9Vuazl95Mz8HWv8V2KYLjUA2xm+1DHod1BIbKfIv1rhQ
bSLQxjPt6caa540mNAGJ41taGDBCG449h3k5enKX7RBHeMgDxA0XsSDuw13vWL/KyYKzVQQjfIGG
YpWjcqTr2pgmvtgRCUtYJvlDZs4A2vnKCcGE8gkcT6p02iewIC8BWrYBFhDyPTtvr7UqX7QReb/j
GJYN6p01Jmq9lyTDss3mJTZIBNH2TTL4qPxevGrd5rfe7F6GxB3FQctY3e52rUAAFyLW11yH6COA
zY1frsreiS6o/ibu77bB71vwkRqQTj6VnLTI6KCHGAiwp06E19QoggGECfJrFGrG9b8XDwZQnXGU
W2HxgHsc7aHj5j+HsJS7mJLzJyEHlH83DFcVM0aM/EUcLcbpJv0xqODUjPH0gc7hKhS6NK9R/dY3
TUyFVS1YpoCEb8LhZs9xdUaHEtwYOI1bnuVqA4iOj6ZASSu7LIOXWzXbeLQZIGfRyqqTAgGNfujK
jIG4bcknaXoslhcDnVqcdVSAjyPwzMUJ0p4kIZtPXkEgYDJDM4Qf/tMC86AIN36rsbpvluwXTOu0
DHaliVrxwuIqYubHyzcwG554nTxyMbfwScNw+qzVWjEk42ybn5OMK9gN9PiYTMI0sX55Z5li+ks6
az7+8xi5LmyBORrKCzUlvbJFduTgP+eJ/4ewzeTQeQPX3gCULe0G82fuedGzEac90CD8tg4VGAQl
3jsjzR+BRxDwVPl/JvyMq9Qp7GuUdS5/crT2c8Fdjq48vLnJa6VKrNNjZhZMe0bjTeCK2JEsA/Ol
YFpDMAgcRmbjDqTkmgTbfRmGjLM7YbzPHFCrOW3Li29XV9tKArB+yC9N1UyoBOS4NepBs2CqrIZT
vOKtMmBjBAt2tYF7xXUXvWIrZy8zF680fFT0bTZu5OyE6zg2CjqpV54o/5oumFdgeeQO6eLUQlzc
3L2F9xffXIYYiP92YolZp47r1yPH5t1GB20Sj4MnT2GdiNfEbLgmcOHuPDLNSxWo06Sd9mLaz1Ye
9C8tCMdyNB1ARGvQKO2LHW01LcLz/YsuILeXGfTvzOpbnPmSGA0dwDN917mePj1ArSoQ7jkg2sNc
e2SP7xQX/En51p/728N+z8JYhq3kMKXBMhiriks+fQP2s/CWd++2sreFGaOSCu293cfNM9bZpqHa
jBF6AS6IwM94IQAlKc53tGnp8pEi/vekDBPYXU+BFAzRGOJzpH2qUvc8KX7dJitP2Pc3q9XpjRah
2//7zNmjqrZCF+fCCS/23IePttM/e2H1N58SrsioQKrXoI3/KDLzkfHO9FQmPrpFIwzeyqoiLxKn
5ugZD/d3NREwWqlsXwciai99PxAkMDOkUk2mLy1xWKuuPFJ6/Kincn6bO/atWanAGIzhZxX+pHwd
3vqSVBAXlSRhvBF7NfTkxLITZmwWrxORh5v7ByUWlJCTYD0TlxgQFbanGsVNG1vEOFkkwtJ5PqIX
8TeDjzokroefnW6KX37sfkjI+20zpkS8ONa+qsl1tbS6Tbi9Ni4JLJCU/flAPEuIZiMt+dxLs72M
Tv4RkksLPBV4AK2MtxsYMz+nWqH66F4DAjBeGmvm8IsDuFp3hLLZMIbDKxKsRB7OHD222Njsi6H0
Gwiw4u5qC8fa+EZPOkMOvsVeApXbVPyocse6tCN+YmSaABPaUe4aB3lqBJz4/sIeMD4o1/gQvqXO
gd0x9lr+KbKmB5UhR4/gNEPMHDUz5zyElRmwzOd10wR0+rqNm0tO9RRw5Bx0GdSHYSgoYSd/k4cu
tQg5TxKJGxxEwDOpYQqabY4Q6ZhPA6EuOZS86/2lczFWD4QpbXAChzePJf+10eF2lshUbB3Xbyyy
awRM7R6So8bGJU5TCq/C98r5ZcyS+diyJWFg4WONiBXKGbv8oyGOcRI+M8bKzwE25BV5Qujt7PbH
RDZ2WLgu5o7YfsAloi5p3r42QY2zwCN3Jw8lYy+fzKap/ZFOdntJva7apb6UiCxcBmCxO8OSrEh7
yeO6umZgmtfu7JcHwxrorPzMB9DYutBZCRWZydxcNW2dPnILmk98/+9WTyZ7XvbJvqYFfqK7WBz/
YHwhC4K1tQw4hK4zHfIQG8CS7fESJAmAwBwUnJcN6EhSdKoiVbAZqdoZazWHoA1JUSKBeNsXkYQg
bg5XnGrRuW00HZxgl6LDDuNCjYLXoIxfDXNTnHvkLufJJCghY8ZIvHRnVOtU4tsq8Kg+3F+yHq+f
3bMwK9oMzsLyLOS1WI8z5akLc+D+fxmOiq8FY4zGioBvC/QEwjbU8/0lmemMIXHz2CPDjU3rLW2W
ASubmEPR0N721bvbUrxJP66OqQcqyUuy5pSbVG6WM5k7R/YCVzm8VYyK4dOEBKHUMSmb3lzDKueb
G+AwnRhlvaR1MF1cqzyZZaOfshaP0YKcjkqAIyRrQWbqQq7zPnpHzohYOFFotJL4KO1c/ERqBI4o
ebc9/yDd0N3qKOsP3pCOR+n1j00XlA992P4QC1DC64EU1NHRHufTJJM/RmDJY23W+oTqdXyMQzAm
yczPWfjB5zSgjxSAAWLX+fcSjOWTnXfVrTATZ09L+KV9BE4eesMvpQEaCGP6OU8eUyA0h60/2B+k
j1AbV7W+FC147MG4KMO5DCYYUhc45IO/vEhdvMVJEO/Zf4UnvwnD0/2fzM4MT7Wo88MU9YdO9s3Z
ZKr176UcW6BZWR7/DUKGxAFjT+0fRGh+22M/b1UL/TxH+H+26JfhS3uX+0s7ae/C5Or2z7Jb5PN8
+O9QoQT2N16OqY0Z1eCsDEM/+LCoTv8uEwCpBSrnQxHNpPkFUZueCUSK6XsnIz2h67G2eDBsQHuO
fWaFaZ/vX8o8Tfas9JiNlPXFXV4w0uYdylakl3EBc5HNxxXkGXvjpeFDEBVcrIwpjQvJ9pLiBEN3
acIF9sZA7eLSGPfaaTZm7+/yah45Zerx4vnBeCmnMO9XPpjpBsEgJhdr2g4c11vCujb4o9UzBa2P
snJ7/4L5TvccD4M6NJKQh9oZj3Xod4DTKT4bc8a4a7O94HFWPNlFub2XwtXAL7funhMsgy8h4yc/
UukHovAcgF0x0NJ46UcV5ADGqJP3gvCY2lYPjOq7h1qq7uH+pRFFEIVVcas7vsnMZi1yf9foKavr
fy///l2JCh/7Ldswc9+w2j33IBEO85zcckd3rNGXsmmmP7hyuFG9NlunHxxWE45rrwsbSb65VB4o
4VArFCnrbEIVXK7lt2rUv++giMroH4EKN/uuqL13v4DFnC9YAukTGsSMFM9gyI+MKnsuMqKRhz45
Bb2kCq40c1ZCq3eBipLf/HHQqgHLu0UUvcmXaIlicRxlirrQyBs2gjaQpqZVtyyYuJmc+CEFUQc6
RJqnCgkQi0ES3dGIGZHVPlbBIqNscucmnN39i4iTgKLI+G6IdD/MZs9nkJ3VV+Vnl7mpd2kXFQ9i
CZzAYsGZYwVPbBOLUxrDCB9cAY+mCwp6fX/EsTuHh9oI9E5ZZbQz7Xx8MT32xj4BQsdYon1wU2hz
GiCTL7sbGDbusCDH0mGnLGEyr39NvH5vlIGFnJuljhjaev/v5BEDn7pxE3RxfM2kiaC+6ZIDjnBn
g1+h3LlNS/6AFsbV8DWM5bz91Sm6lJA64rWfmnDriCC/WC4rkDJxOYdM6o0slicn0b+q6ER8Xfp0
rzgrOyedPBvgvlu0zyPv3P3G9m0bFtiAno4UJ/wZHj/SArF5ZhK0DRrcx0wF9LpwwaxvLOaA27mJ
wvxoKikPwnXPCQpvNh55dRiBfqe5Ly7lYlxPc0fuSo1Tp16+5N5DsTbbb1HbnnXfh4cwtwJAriRy
rBCKhZsYxN4ZZ7VboXywFrZwUWytYYQjn0YewpIZDh0b445VAxF/uATHn55alOXTgCZ2qfjtbjaP
kZP/tkpb3lDfc7sub3xqdr9K071ZjjLOZhJTY3sbHzU/g/KYRUoHkjxDPOp4Fb+CcQpgkN5/YLdD
BHA/WjHV//9otSL7czAjBzw4JT6bB/c8S0XSRBDAsI7xhwn5QCzNfLnXAz6WEPR1NAxdkohLgOtk
S7BOuPKwbE6rpG31zkiSR7PuD8L2wH2qhQZPL4JI6i8LQHlAto65TWTOXsqi4N2LRXUp1bidCH3f
E4/y979aEM2Yce26/j0lDOJQMhm8RACG+txqMKt1Vr+rELit2opiIpqd6GwBrt6GwGuBDw3I8+M6
45uStNR0WHvFx/k0OkGwcZ1y42fwMlYAwQO3Y/GdslGInYGFpVbRirzBfp/Aj6HH7B8JbYOTU/A2
xHMsrz7mOTeBURpP8bduNTvjIoFVg4coHCtit7mAN/0YfPqFD+NMjQ+O4OEby7z7to1mMwT5iRpb
EHSs86e07reMgrsobJ9YrGFhk+18TOdpS3CL92VMQm7bzgVklHrHnpnLE1pGMOcNt1LT4svpQMES
THsNMvZkIpQ2+JcWlVuYhPtq4b26jGNXSBJ/KWZjboK0ZVWhYIE0afFE3AkaBgV3Wrg86AkVycoW
mIEZeXpHdoHn4D62YJPKpFpcC+wkPgyO7ugEukcJH1tnJ8NK2Hc4woq6wWnNqGe5/ekZ4u5thj/o
4nX8/59iKvE5ZmX5qBr+G55fRMbrvvHKQxMTunz/tkXAWl32roPNHNYEQTtXzehy/a+9g9uQHO4P
/GyPchHYHxPFCeo6ibf597HHrb2xp8E9ZU4oaSxmec1yRfOZFsf7ndLxi9lWRBJIB40dTroak8lj
myDxspLhMy2Uy4UVhScSkOanwXpSeYDelckgrfiIoAAl7yN+pGHtLY0/gBh307FJovFKo60EKnWE
0gmEw0EvE6v40bcDuGxR/oBGp3oQeNCdg6PC+jSV8Xglc94F3riUuO2cfSSyffv3OEud6CNRIwj2
aoc4Qct/G8hVXGHl+nfH96Jy12NqDnvDMoivgz6yHSLf2QlmZuRitOrE2OTiEap8UD2F7r0tx/ow
5xqu4vDEjdY+JXQjGDtYyapaPU2F82WkYXwpHc0z0ir3mmOEAvJDwJp0eMZl0h59PbOXEXj4JPEi
98yjwBpegD6xJhj4KAVVdtI8b+vMj+wHWkKku7GyTjKZnQ+3ZGgcTse6zIurVeHaFD1sAHSHZ5d7
lEAlhltTxx9mpsDQmTEKoaTd+d5cGEV0+XcveRElPWE327EZ+uepNtWyY8/flTN+TAPB4Z6ngycd
5khguJfvL+HgYYCaSJAIc//9v/LDmhz2PzOICQVh+CIjTo8I1eD23+k+Y0nbDGXMCtnnJIo98RnH
/fDi5dnjv7fO0vi1qFr/q19nB7smkuiqvbg1Y1OnNy/98pffX1qCSVZ+XaZbD5bQpe17qjpwESzp
ajxYy7+LHGUf4iR/zDiXb0w+QKl2bb2+jyLsPiC5haEDN3jENxea+DcdRDm4ecmVKnzqD6P2zb2T
JHoHpujWljj4rEpmzxJhrKJXDvKhfDc9ysu46DpcUQPFtKf8IwOiM1TvjxJI38kHaxWsDDvojv7E
wgZ4Laiq8lJMoCWcUcrzvyI7RbomJz6yrWu8Er/qncyqyd859CGTLb5zo7HYlbRwUSLJjlXNzlc0
mGUOaSsy27UusqOX9Sxem+6aNiwY8qm1L0Xtiy1BzOECQntG3v+THJvupi2C1xWr9W8FcA1gmOJd
zubXiiCl1A2Nq3LC73LhmwU9vdB9wEiRSFpT1IgzwNnLvbPvDbCGS5HDVkVvE8eTe4EC6DAz21nz
MeW8LDKDgY2k8vbc4YEEqXLvVkaL/5YvzSUkYEinB+n2A8IUEjbaRNkPo+eSyFWqcD9WFZs123bP
nZHejITJSSOr8FoGwnr2zOaltvA4tS7FO+MfxKeuqR/UIH5Bh5guUpfPSWKmz7ERXtsZtG1lDkBh
IoVHfdkUqMaCr47RIoa25a8SMo5WvU2R384dE6BN1WhIKyBGqAxSdYprEuWWDyGVK/kC2jU5NqCz
QCxmp8GDEw9/ZE0up1FLMnLdJAA/HY5Y2lkBEvrEdT57PSC0dEHCLai5hKoaz3bkbe+fS8sNscd4
2QmFXXRoYYGtq2KkZIm8swclZG+ELSKdAKK470DXtmiAL8ZUBBunCdn6OQS2VQ5lUenO8nh/np2p
rcDpRZRWeZ4fXTKBZ+AEp1Rr84KJu4W6Qx1UuW127HtsPk4d4wBeptLCR3RXCQXTIB9ZxTvxd1rb
+bslwVjjFLRYzMMtu18SUUAgySQHRCeBeQnjFFFYmocnlhXzrrfZr1PyecRvWGSwTv74SSQ5n13L
32owBVub6OsHQ1a/rP8xdibLkSPZkv2VlNyjHuah5WUtfB5Jp3OODYRkMDAZYJhhwNf3gUd216ta
tPQmJSnBYNDdAZiZXtWj1VixFPDWGDgWp8Kptrhu6q3Befx4l9mkNRFjeB5FF0t3xqvtxEzRayhk
PSNq0iMp297bQ5Qi2GytDXD9kajVxWm+Ys0qdu1odEQjiKTWveYcJNAFra3Ge2o5yDfcOgINnQIv
DEXZOe3zHxzm86uv6e9ZprSNk3v1Yao5PnhxeHZbmlcrK38CUU0yuntkqnotLKtacqcGK2vwmyvt
BVBEYq0/x3U/3DENvvYQgbbt7d/KQ71dMVGnrTUD8dPqSu0GAQAqH0I2hlOag5ef3UTTLOh0s75z
+z/fTNmamO4lUhmBO5FUBOqh42D4MCEkq7nk16fGgWM4Qwf0adZdHnGele/g9gcrqg36VTMfr9pU
fdxkEnPExsmGkOJk+L0tL0mYJzWYZE9nXQqtYljcvtERnrgIikfGQvvh9TX3zIA0FKUYUH8vYHXJ
DTFUqBy2jOc6IlfqSP55uUy66rm1HDRLm5i/LE1qYKr4HhGVlpo8GS9kxyyirJSkeejMq9IGIK/5
9iqcwYlpbOrr3qoc/FucOkwqTGd+ko15opAQFUZMPbEemKdkJN5bG0/23JPmOFa4NSNBLax2jtnK
/BK+/AxbNhZsOP2toseosIg0t5AvdiHxlX2g01Hv8OuR25dMHBFH14Md1Fuyjzyo9ehg6HF1LGEe
7AMLhslgc9ekPHrwl2nCA387t9BN5IpImAcZmCHLeQxN+MTYuEbf++ljBmR/RTS44Cbe6l7cHpiI
YdqOKkB1gccAb95gpOGYn6zi7zdWb0P9G8wdUbbCOPY8VzjJWJi1gA7stb550YZ8+tTSvL5W0sJt
MR+IsGrphybYyN6Zx8hO+mDNthHNLoLlSBHXli3LRzUOgCgqte+RDza5wlzuI8+s2IlL6us650Vk
bObrgHOgZ9MobKDir90Q8x8Tln7rlwgOXh3O6IO0uo5J+NirnLOAYl7hh5jkRA8rJSZtFVT5jmIx
dRGBW951YdE/Do61dcnI7ox51cN/3e0bzzmklICeENCsSzl0DIJMdv3ErlZOQpeMkTz3dRVsi8Fb
yNqeSexiXOTgQ/YWqx3jWfNk+6ZcyiJJ7j0NZrGkWs6ZBZ7aI9PBAhnu/eiDRy+AqflHNdidDl5C
shtTdzpXQYHVkz/MCXSZnvEPF6zYh8S0/EuTlD24Iu8NpVc810xWNCfFLxUPnBYo6mHrOgFeJsZ9
G4UoDydLLONup5EN1fQadN885CV1vNYizTlWwpR3o5v/NAp33Fl9TmZ+fkvJ71dMxN1fJGzJCPEQ
4iMBrp7Unb6JnaI50+vbrJgO9YQ20vIYyObd0FC+/UpXtJm6PE8tzsbllOyL0kUvc8y9VeSKW1Ac
cIZae6PAy0usbXruRgz9cPOPoWO794YbgPQELK1R63xXuBWI3Pl3kkXr4pngBMDJwzp7JKBX07y6
WTXTFyU9a4VhGeRqXhwJkUxHP4jKNUULpwpfNqEuAr/sdl9b2XwN0eAchEX9hAbaElBKrc4jYdiZ
E0hra5fD54Sd1hJrMWEeZ3m0S22sVfFALuk2M41aK9u2EQdFs5mN79S4zerYTRPzQmfY6cNj5vbX
sYvB+fdIp8f5S6O5ppO08PsqhVur67CG1yWwnL4Re7dkWXGG7qVCzp4NJAHWWMG6bBigtHOah3Ou
6UPVSLqaTT3cVxo6y3y0GUD0nvuJ0lStovKBW5p606pl5t8DYXXo04oyU9vbZgyDz2SMB1yAPxAR
DxNud8vS70otqZe3KUXJZh+2gmwOINYf2I/lS1wI4ZkWW590sGOf5QR2mnzhyZWWTZqKlU5JNAom
S8feisyjAxJtHZW52GUt3YaymyC9RdSmN+wuXkyPB1vrZM3S7WJKTbD6Un4IoFX340dY4TxnNpB8
0p9lRYxaOirdsvchPuQ3YkvUlrWr8YvFZPEYNeoJgSBW3ZLe1Jz6Ae3Qp35+6WebSqHZXyC9OFLq
06tvagKgSwgtUYQQK3yV7ZSfXbH8Yz/0+SZjDkqmbX6h/XY3ZKV4qzpni58zorBKe8b5vdR83zvG
2PhPPDdQ0uPPhiMvhCx1YvuAnY869imVWLZBKqWR3h5HLR5WkV3bi7G1rp4M/W2RT1tMmOIMX4wG
M+0+RCFDMKO22/DjT89fFrYOliCbtLPJkARL+c/ZnrIFVJ+dCGQ+QvXXDwAMr0FOOkaXz2AE5IXi
zWbnmX22UsWc+YqgMYJ7XZBjVAioJkBX/BgAoMMKHYw9sQbbKYuxk6alZGQ832WVVPHOnUcZba4O
RR7obDP0cR1XDucUh4hfEEuNpPvO6K3+WNicuVsUuFpx/4TXZp7pNNJgDdXNE1AwfzXOH1Oa6r/+
xSitzHZn9/gYsrp6JzFIJHrwjOVk2GhZprL59E1rWxUd53W2aD4B1b3qGDCPyvghfNzgyMXjmzPG
3br1PRhk82VVloV+h1sCNZSXOlbe0w1pjNXqMDlYgvy8CpkL5eXRmoejjpcOBzbFjO28ux6mAuXO
Azpcf+h7Pz7pffnuTnF+wH3mAfdAGG3byl2nXdmcb5u7XpjtpQPEZ/tR+Cgzuk0VO49NMlY2mXOW
FDuDPxJ5Ib6J0vzgLVpX2AS6ShmPBtH+/cAZlhiDFiwBRVTrZoJIAYsrPdWuAp8dZhNKKa5zX8cu
zoFELGvRj7TqtinmUU4fjebtOgnQstXdS4Y2cbYG7GW3N4B4nvcIAqdb+pHahOhvb3Al5rZhz5PG
7nbSo01+OgWibpmcsr8xhxc7hP7n5gmca+Uj+7Kv1vTRX+XYBpat1jaHsGleU4eaTjNofkQOs0we
MlQqCcs/R/nQbR1C4I4GX62+7fTGmKQsMhSBaJRfdHH39/RcJLU4sArOm+7vgV+s5o4md3d7U4Zh
4NFay3E4dGb8oE/xdtBN/W7ywv6cJvL4W6SY0hWBG21b2qO6wK5u3ocgetHHr7pO3w0Fz+J2duBR
Hh5y0U07xCnsItPobC3t5wCO8k6lK33y2fwUaP8cjskbWG3KxEWUD4OA++ZjOGC6Qn6ynR0EqZqi
YzwpFNzZGKglTfZkF9NrrNFMjX+ipshi4Ng/mJxvbg/Xjna5CUuwQ9toWFmvAbCR+QrVa06NjHuP
5Pp1vJ87TYT5ByY+TKE9YrorP0D4rFFmvUVQVff13Jg8u0MMj9bJ2+dXE/D3LJPOacqyt/Z0hePD
05EFmuMhj5CO7hsfINSlIQR2RQHkxxKC20qHrAmusOk4oJZus2kAlkzx1ZqsmbNoRALPfMI8Cw2a
Df98/NIN9u9Iz4iaIqzQQtVj1MKYCOaHhmZnAU0guAksD3ATQTkLJWCy5sRpcPGinNGQ1KxF35oH
hmFyPXphuRdgfvAE1ozg5n115kP3T0caDzQrLA7u9BVpFhn+mxpYVSviv9pTDBtwafbk1yuvv+ZA
Du7jxD1IaniyRfpZF/5wJg6WLKYazxiCD7s0fNHLqBzzDZxQ4jCdD6usZE9GrFFdKqxkvW7ET6bJ
jg7T0Dl2gHRh4AJIL/RgUVU8X3w7B7CJaxO4X6BOTdR/lg0ODJsJ/jHtU+1o6fuO0r0Nwyx9fXuS
ziqgplpxiakriRJgKna3SmYbQN9xHJfxILbJ7PkY6DqZulR9+i6xwtF/GoE5Ym937pOQ2ZOua/Wu
HHo+V3SEVa+KeEPYjrzyfL9jzthhbhSUtGYzFQjfgdP5W3eCIdgN+rgJ/dzADfpkdgL5ODOBWREt
TBABfBd+M4fuxQ0Pj/xDFut2iI18etlcQwb3hUf8fLDQrSKu7igPGFnMzvWY5OVxqJHCUG1RQY3I
6zdOVL9Q+zDttKEHtM88HwBweEzibpva8tBjHbJ3s4WxMbnG+2kK7nUF2qfLKAOaBxROBNonMnDE
B0RsdlLL5tphcAvz3WKX/WUwBnWEEdtvdDKOi5peQTdO1aZBis6Xr1FOGMRphXqIXNFilQMcLyr9
ANv00xgicZ84fGQao6L5iu4qmdBHxYy3Los3iYtj58n5XWuGYD64YpBRlIcDw9gDYhueCHlEq7rp
f3g8AVZFpl6KZNK2o0liV7SwOrXCBV06X8q3hSyCq7rpOUHcFosMFZDILeJUW3VggP33aRr4QCxc
Yi+CUfC8adF73LbME6zfHhbpp9PJMsejUU7BSxm+eljHNvWod6t5knkTyFAXX29i4xTQo5jT0kBN
KqVeTIPKNYIQT9ye2lviuzpV6fBSswyEbxnzoL0NhYoMc5OvaK1UaZDSZUG+PI2RrEnsy417i8+B
79UXOVmeSI4/gpnBF9Sb29FFG+c+hYp950324cTi3dued209SBvQj5epXt95+F/25CbrE3mxlZoH
HdUAlLXQrWfOixj5bqeglosyGDp1vH3cjWWKVcXV/aj9TIWDZbdIEaVdtAY7iTee3oQ709VIRqa+
fGXry/ksaNJ9a9KAJ5LA2XpOS6ueBvBACXcVml1w1K0fFnhrFHeARWD/ikMA0ie0zZF9dwOo7IZr
98YowzI26xE6ZSVBijN+pEYSAa7aVsILN1WegNRiSqEFAYdrLwnOkUU5yogQyEijL460MdSLDgRl
MRbB72Oq43vmBTmDUGLE5lspwFks0RqGxB2DX+1cB1iW0Y+VXm9xlGeXMqlhs8BU33NfjjSbRY8s
f9W8iUiOrTN9DJaMHydwlA+jghVo0Ra0/y17FF3tAoseKgpQZLGhoal8seZacSJKC2a+yckmGf17
QJPZdHFoxcCH5SvA4nAFyslHNXasCuBeVT02tTGPWEv8WpxXDXgQ91iIYOnQAXjqw/GXHIpuDU6i
ukJqfnbySX+daEXPeszooK55/orww2Fj1yu3P5cgc89JZoF2MXDAaI5xJ+jRHfqnDnfn29RDMFSY
tRY38wufxFOgsOkMtYOOpCx2Hobx7HdIDozcCHwFuPvSxAHON0/lUCDuiARjPtRR2uYVmAnfNhDp
cD80xLqaUYVPiAc42AeC6Zw28pvy5xjRYUi64PdmgrlicIYoiKHoceB+WBVh+fabt3/bbHjmvBW2
6vYK+3pBg2ewTOloX3SN5pwMM0hXyWQ5yx61fZPZwPXE6LUHWYqati+WTByGIM0BCuxrXYcDJpEr
Dm6dWK+cpDoWi2zPi8bCkETltBtaVd45fvCSaMMbRuY1rgDxACXUP4a376pkZbPIscGZsuox9ofn
KKqpk+JWhn0hlmI+2apOuEAMGrVXpNetvmdezgYEcwm7J4Urblc0Bv6nziEJQT4/odhyLyfK4NFy
9L1P9HxJie8WF3d2XzZpfBYU1oAMWtdKjdfRqE6QSKOj0+HeKtuB5tt5F1wQiiuxhm74UcNhkh80
o9CiQkWenuTg4jq/P7CHERxg9xqe6XG+qlvQS729oeixvTapeUeXrruvbJQvlwg0gx5WtVa4IGai
u4QR7T3yE4bpeaWoo5g5y2Ct54nGfUE2b4UdmWCb9ku4hgYjbGrue+7UqnXDQy/w61i6/Skrh6Kw
Fse0lerRW5l3SBR0F2hO8FLZ8XQIgctQXQDa6Wac9NhjrjhU/hQ+hs8GNfipsLRfA0Ne6AXuz8A7
SfHQmJN8lR1t73HTPNcBfOlsMq3XrvTx7auWpB5VNhT+siLdtg2356MWMFCeZJyvndjXXrLGQsk3
Y/ohZk3TktX2BqEmUwJPO5y56/Nkp7LY/AUR8XzW22zn21j8bkedxigJZ+W+gZ2e1yfMsAaTSUor
IW5Gj9S66LxsNYY6T/z56GeY+UfNa9gXOIQKbk8jy8YVfSTVe4BfdnFGsJFXTOWYkhw5rH9vG6TQ
AgYGA4Qco93XNe2Z0dADTg6DzeTDQinYmW1uF1tdew9B1OMTA+j9NBhVviDWfN8CsMZUwzpkkpLd
TPN0XCbuz9u749bIywLLzNUewCO2DpvAmz8WaQcq3KwEuTOcDdujt7o9r5u0MjnVzUKtDBIGF05r
PeNiB0ROQSGSi3HXRJq3x47XIzCSmyKTN59ZcNnRZyATNCh/CDY6dYkL1xQU76iCnoYmLu6xA49r
HevlMSsvtRY71yxmiu61/p1htjAJva96bj+EExMv85r47uDSRJUEc7UHSVgzbx8Sxg672yQWw9q+
rh4CTV2a+YRXJ9WLoYoTO67y3SxpPyQ0gm27yjmpAdytnSx8JnPIeF+FB/RDkliD1x2aEWZOMkrY
/SR3dvBMaBhy8reQzJhOs1Ab4MKpeo+YBFlK0sfl+MOzaALDQE2Fp1qk5AO3w9SDeUqRL+VM7nFA
vluhz9SzjzdTHmnLzqjty1D35PXKilEUu6jooXwKzBB0Sg01qXeh6PTVnIgpHy2YWl/WXJeHsQUx
aMjZhXl5erhdClOXlEfXYjRvTErcK+SChZLJqWoa++/rfZhi7YAiCfUnBBDsctj/e6nG6ZkvJz7W
CuwOgb7b1oH1O8cOY+EBKhkpQzXkrrA9Jg/BiDo+pOqgRx226qQE7umAkLpdIoiPch+Do27jvoQT
7r65k8iuZeCk1y5QD7OGTu2EPIm6CvetH/M+FMZjr1v9a6Qv2jGPL2H6oEV5ct9NJPpENnmnxG53
U1lagA+x00Cl7h9JiDQMoEioCSAKi9tV/vvxxgAYBzOWGRaRp4nmYPrH1X7I7JSey3ptGUN8f/tP
gqOy9aCXQ9GzQUOreNPix92oqaXvyyvlfqCcdBWQPsI0OZ5u5wxZhbtCatWZaRlnLh3+nJNH9t6u
mRv2TR8/G0CdqNPhl6D147Zjc0wtgGDWolyMhVwldii25B0ts27f0ooir3i0MRD0Wr/tNbznVFTD
ovMguhbDHDzJ4yx/jQt5Cbo4e/WLZpMYuObLJLWeszIDO0Gb+LIx8BcRVX0lRZCvKpsJTh74D0nA
gOemKNlBwMw2wnGEM4uDAfRpKwr1/cjKzE+ktLroiXyySQS/SsxSAssvqLW1vanZFQmWmCVm0nx8
rvvIhHvnXMiE6DfrPiakOy0EW2001lVhudgxek13c+CdIiGDbnt9WnMIaOH7a/41Eu25BTePxYtQ
JWw/UAWjjYLTWTGt8LkbvDRutO5GV981XvnsBr5xdqRlzfgVzzsMmXowOpHc1V392Wp0Nzp+LK/K
ROYLAkDkNdNkFJrPMVFEaLzpenuykYyKKdumO3y0WyD7A0pRnASg5xOrPP99bPM88zA2/ksQDNEr
fXiKeLzPstrALx3nQiyjbThqkqja5zy8OU5gIK4Dxm/AadNq12D2OhqZcZYWtPSKbuwo7PsdvIJf
SHD6MSGNsK5J7qzqeYqQcprKPLJcjukjeE6RhbDfP/HE1GbUqtOf9KCsl9hoUNiDMQHeq/bcdOws
VSy6lZ2b4+n3vXezEe1awUQg6MoYthyGzILz4BJ5fjplUDSQIXT9qtIwPhRd8UqbQ7wPq/STVxM/
YiVqF31qmMfK9coXD715rTSFr71nL6B3rVjrZkoftT86j25zEfOOr1RBd9D8eOMMdXL18wnmiPvT
6XUKL2TTPHhxXq+1PPnpk1i9svIzHbR0sYVMwrpaSCozEwgFhT4wp3FGEBh9Tl/e2HirtKmmI/ZC
WBtTDBxmyr/sQH5GCZVngD1xco96rxaqyetjV2X2KW31ozHQLEuor/70GfXmsfhlZZX3CnqYs1Lq
fnuj/jJPHDbKAxyYJ+UD5UKg6M4YkXrOVbxRBU7zlVGzEpC0BpABfmNpzDNBojXZGf4xtgkQQ4iy
Lc5UXVjBU1jl5g42u4c3LHOPGLfgZ9TCfwUnhmHZjuIfeqflh8CADtR3Rr7O+m72K9mgZ2Qiz+jo
6SrXGeBzH6RXFdRP/gxW6evcWNvK7E81IZGNa4dXr3Zz9EOoFl2uRadBfOt9wpE4HpAZfl/Evgf9
Fo8I2aCof7aYnh+tkhzEFBdkgNvqnPRhfy+aBCJZoU1/bz1qDYvobWRH7gmVtIuLLXlWyKUoTXvB
r7nrTPygnW4mb+bgI0WJPDtTyjy9witA5mTnzPF81c/pjyHqTm5bOozNiYZkGdMyTDuPukc8RGIk
ffIDvYBiit7V9pGNgUV6d0VEImX+qs/z4lRkpBE4mjovEhfpyrWZMoKDSnbehCcI7PSn7XtUFN30
Fje2T7dePzPBzAlaVRcZB5YiedSTzn+0I4KuMWeios7eNCdT53iG+5tkOqyYSXNkofNbXSd3eexP
67oINSAz3BC341PaFBEhGEkdTE6TstJNde6ZfAFCynGG3ESIUHxkNzth68DUGAJxtLvc2sm07o6W
v9XHjpqHWX3k+WwxKwbRNG/sqS8d6hIoSqPY3vbdLrE6/d6xg5eJESoMKLqUDLIHZJjBVmhd95Th
NqKRvppeoywAwcD3gr/h7KgiDcdng/kmiAosm421YZpvvGcJcmyX66cxat+n2Yc4WPDJIkezDspr
+icSLB8t9sw10GDC+E6nvajBO0QM3K99Vy6x2ROvqlvzgZUehrYUTNfzJgHU1R9CUlhc5x3NA7U0
1yE/tHc7hWsn32e3rbYRJN5K1jK7ml6Q3gd5TeYlFW/NT/Q2dRYYMn7rMBBBibXk0jkjDkBlbKW2
NxjIraAkUnuJ33gTzOm/2HMkPJCeFSmrzXUUR9GVheGT7RhB/ob2ZqokdiIT5w4t8+jMKlxqZr/g
u9o8eQZjpcR4vQ0qpzYJ7oSQ74xehpM2eAzLpzXsg2nPHtKGBd67e3rM1Z4culoU0w6RgKFEyfS8
7vN+e5OQIfGv+05nEigArrat6ree8NRSyixeJqqQX0NS4qOJ85ewa95KBrYLpzezS+pryZnwm7uc
WVj2Z0SlSMHyJpk1UltSWRUgL9G8pHVzifUGX+78ldAh+FpKHOzRrNY8FAWLNIWNmtQfQyWNZ+xA
lGcwz4Nrl2+Yq3v72oijJcJl8eyJQyaorqcpGX+c9TC3GeCtZAYZ1R9QAe9HjURGN+m8TcRZSnwp
vAYCj4HjSAxS6Ac1QlZqQL3qKgE1pHeuNtrNGnFkBt/CYJibbtvcb7dE4cAz449PY9wx4YOjDWLF
eK0modFRXVJL927KzZ723O7RoG2H6AdkXK32XqsACkBdUGM0cYgmr8ta5YFv9CG2ABTIjolqV8db
R99/fan/FX3Ly+9mueaf/83XX7Ic6ySK2//48p+79XX93/Pf+L/f8e/f/8/tt7z7yL+b/+c3nR83
T//5Df/2Q/ln//61Vh/tx799sS5oJBkfuu96vH43nWhvvwAvYP7O/98//OP79lOexvL7rz+/ZFe0
80+LEln8+fcf7X/+9adNCeB//c8f//efzS/wrz+v3yW+wuTrD/nrjzb+/gPDRST/869/45z760/D
/wetD/5ccWiYtmMY9DkO37c/Mf5h0JUZ6IbDEIb62uDPPwqeFvFff1r/8HRLpw0RlpHP9ieg3q+R
QFn++lNz/qGbvqUHvmkyaeevOn/+n9/z3z7Hf32ufxRdfpGkWRtelx/M9Yr/qhL0dV8PPCMwbBRy
2jos0+HP/0e9ocGVkCZxudGwPS8jQ9cA6boB4LbG/VLpc2G39bdrlRRNlVb91GG0ZgrZQT0cwjdL
Y0OJvCCXAbHKfSh9DRqstSmyE8fl8s4jhcWbc6eyXrsb0sG/09fZmGmIaHQ0I7RYOy5t7t8y7Q+j
j78nisfqEtiTs/djoEW6rn7FtNzNO8tf8FJiqEpNjTqfCWBBIBkIyfdm7PKb2M+0OezSggnEAilr
1aRokxUAzCDTS4inM8UUyMQRLGj2jBq7z2vlv1cuYg1jri1Vffl68gial4n15llMraKcvne/ZtZi
dcI+BHRfDUr+LFXU7TuteG96uMa5r28GvIYn3zPqe7el+5cBz7Q0mGKZxaVlv4PzJ3pKSF3dxYN9
5jDAeVQfjn3AqRN/vL7uChasyiSmY3KQ2tYlaKgclPTKkM1rW5DoyIDSg98Yp4XdiXhd03hlKQ6b
cTL0W1gwpDdNKC5Jk36qXn+1NFL0FeIXed9wF4wCEhxoTzexzcfJ/xGPxLecuIgpx3pKTYi5iPsY
bNWkLUMvgbgKYgubJIh7AD8bx9i4rGtHfCHNOhbay5zW/mUGT5qqePBV0T5x63mHm37Ssu6sjIrm
YChB2qFzg7U0hofKFelCKzvcM/N/PEyOi0R3h7ukK064y6zPPIdnHAHawmUJD5DCiiAF1xOOw8Sx
dwcwgIWlaKYnr6eBNaz1kI1rmK0wpHY6EZUxcxV6TszRct8V9AWF5DOhs+jetiVWsNXy6K3BORRE
4mddjI9a8VC1lrvGnkOeKvqh2mkTUUZJjgjqj1fPU2faWPCZ7P3egDucdUioDhwuaDEzu+KkxUSf
tR4uCbpZc+HgBQEEC4+j8b7GRkPRYUtOXUuPNiWBC7uFG+UaCal4McS4Zzi00bWytOAFWfyThJTb
pY3jg2hW/CiHL8j3Xy0DJE9VDyguHaPwuwBM41GOlgsnQL6OCI+W5X7b2nixiuEtQrfE9gOEXRf3
XjUeZBvT1jY8BhVND5rIHqKmAKZc5nOiG3ZhziFm7Al95r+0/j1uxH0k7BfoQNeiTp8HZ6K7zX2B
7LnK2g9dTz9HS12M3p+ZkRyiYumfM1NdsNx9eXX6QbrhIZAIShRwCfdFgmhflIHF3gUMy8KcXMop
8ENT/Nm+9+y7codth2MuB/IhO7fDdRliE6J8woW7F09clQzMJ0GMyXczWiMcYmjnoU9enNh6Fm7x
E5H1wa0IeOjJu980jzwDmQda5gl+LyBi+EdX4dyJsGH6CA1/3uuleoHa38rvUkGSFg1x3AYRioDo
iy0KiqdovfNm+qbU0y0jUja/E+Iw9QSZlyisNfqlnvQXodTGBvLBZNu9c4lUU1E4kLIz6nHDLUP4
yjSZiRHycsmtMSyDsj1qbM8Il44kstUegl+zoKiqRMFrn5MUqF5uEoRAsV0XsRTgAbag0j0s0QFU
XYbQRFtkjSUac3RaNK9QsFG9dKAMg0EAJXJ4CGvqFY1sbu8I8KJ6pJcty/8YUnTCEqJMlxk7kvOL
jjFVl/zCuQSOt2P7Trpjb4wAeFqKj9My2zddJpCQWoo0jfZLjZsOQ+O5c4Y3N4SYEGFxXRpUBy1q
75eonF9k2GEOGN6uabOn1MV6EvTloeuhL+ProSZ1Okx2BrGy/6S05oKSy/vRVRjtS/NnZKY8xGT8
WZ/ASeAMErJcKtG82s0XbV0Aelx1biElQHEDHDMVNOMU0qLarvrMHFD0ZdQBL41CCgVkv7bt6pHb
wNmUpnjEj8FQQZXkMuBMdsMPX7YosvmzF2nhFhgbpbNRsxvm2sRGJyvQy03nM8jS2KHtCrfzsW1J
UuuxvUoqRD3euPLYAIefakdtZTTjq5xaWyZxilPUr64OsQgOZckPIe1u44FfWGWBcdH47BjQRyRd
lLGi96nFB2coaFCy3nZ5AaBq6n9RQ57Mgwl22C0HPcf4JRz5Bt4U7psSGCFKPNlGVr/7BK5a7GvY
KJKAZbv8GGMgx42ZPVtzdZ1LA5sZEv9uEp5evTrgSohW0Fy+W4s4nGfnH1Oq1EEScrn24SFmpAaV
8bnvsVrhewY9YyOSOT8Y21Ba4rQ/i9bXlk1ocZ4McG4oLX/wPPpwssZ+nBBiLhjzG2KgwLA8nKJp
oZGUhZBv2lTJ+RO8a799xIHIU7CdIw6uu1Fachk8aiy8jlVUM7oHhZq9ziOHLfBYw3W0UtziiiEm
puWV8njoMGk4eMR8zlyBUYypLsLcqlc1PzahybconfXIIKQvyVOR4VAqidaaZn+mOUIu2eZp1QAQ
XxL5vLi5+8o4jeNLDs3fofxhrhwxm1F+FhrWUOJxbCUchvpuFPyqG6HuRBO9KR/nLb3tHKM+c80Y
rjn6WTjaaxDDpH8H2rWafjH43131pufvfukjWwpmYXS8HB0Mflxo1Z7+mXFXxuUF+NBCeagsk0F2
QPi7ktQv6T33R6OqZpv1fFWE45qr6Yg1jy5KimjD+8DgmYolVy0S3/+IXGWvxrHV15YPWWWkqaZ1
U41wAAA/hsFjQ/uAZPIKyIuSrimXLwHn1ZVtRj0acvItiDgtOaQEeztoFgzbzR3T+E/SwZuoCL7o
xfUPSBhj92aGmA4xjA00ruG0Lgxnrbs2/hY+0Qsk10sKPHauRG7WaltYTXyckID2UcO5iZtynE/O
nTfBPSquaZo+sj9khmLkENV1WuuVB7WxSrydN2Do8Vv3wMz7oepVTwK/PShYidtqNPZ2FR11zYtx
j4XMBmFL4BQw4dxu8Le9eV3uUhkOh6AV9g9rxM3hwFiqkkSsBk34wOoYWHEebbupPFYeMfsoERh0
jWj2hJBtkLF7UAZLHaCPfFfl8pHXfB5KM1vCCrJXFWhwiPgYDTUaXrFs0ZIZrNUoTqwP0cJV91OM
UQQfl1rhvxBrNiQNl0kMYkwc/KnWLkwePMSbjaYH0BPcqV5oOZ1uTVN5ewaJjyL9kQKyXGbVRIwV
FXWRoRkswhGhxM+4B6uct67lCb32TYKdmUGFtmGN9L6M3VOa+B+ELtNFAA1tAS+YRd+39l498BvM
FPeOpwyJySPgzW4XFyCRaRQpIasC74ELBNQIxFvHJCU996mL41GJdZp32GhG7UftuBZ9WNG9r+GZ
LRo5MiUiz0Ph5H7wQQMPaxss8TtCGXaMJuXgQPamwunYWBm7zFQPdk4NxbFTxH5inXWzCO8btgRc
obOXMqBI2vRSf+HqNC9Wbk1zhAII0eXJVYwGAbHWFUeO1sWyNJxd1PD0k1Q6/m+WzmypdSSLol+k
CCmVml4tzzY2YDBcXhSMmufU+PW9VNEPRdS93VGALWeeYe+1/TovGAcXVvFgJVxQWWK96iC0jx1C
cFl24GsM923ul5dD5Tae/XLkhdQdtugGXqwGGkYwQSweF5MeP2Ag2mFfWF2y0eKEiNCB9Yl5pssI
1nAaYPM21XODXGSf2/IT4tk7dwrg85Bbr5y03zjmAFJRgWa8QbTVIcI3geE1dgeiBnuLw3PzoAGv
59IuxGZkskIOBuKMOAuy05QlX2xaUqD/C4M6Mp/m2LbZsKEoKUBdIa1UDwMDdL86TKlDj4BrZ4sf
PD9lhtw0y7teh2Hh164Dht7RODfEj8EZANvFOPdVHu2aiWeenOiD2wn9JLrwtQEUTuQQDvWxBfua
iRv65fnA98E4ok3Mg+ELZISwlAJkFT8sfO0iIeHWnS9pZJgPYTQMz91i12t1a6+s/jnVpgDlW/TZ
e4hr+BRs4qmQfpYoiFSx0+9EP5zbdgrx5oUAt2rP2uoLKJLcmI4+Umzx0AsktDBRJ5euAzlX6cJT
ZbgW0x2G31Or84omZMNHksDgxin+9Bj0pgiqF7wqbFlRQTPhopEdg+40NtptnEcYNYlX7V1+QrG4
QapivPFc3mUSJSe7HJ+yMRG0vkV81PSQjEeciL6Ee5M4c/JCUJBDAq/xMM8j2LGMIJLlS+J+m1ZN
9o3tPmuNVm1ik9FU3c9vU5hFh9HrOW4wMp2nAi52EqBLIEAY1zkXMgOBW0XNe+VQgnUUG0THLKKx
QrArdvTH0OONhO5IJvTSvUT6IfLIBGQCUV4CyyBDVe9Wed9Nr9A+nzOH5bsFtQ3hMa1wb1fDljQY
prTWAO1b3SZoMA+w3mpDTUfcwtc+tOIrz79admlQal7Lthye0LBfLByZSGl1GojZ3KcJVNNqVMdg
TKpV1Gv1LlIEokiSBNeZxcvs2lLhfDNGAgW0l9Kd+h3XFVdGUBNVJcTZIuAVbnkX7qWUGWLLWvNT
TtNVrtl39P7AEGbvgd3mwmEESk5OOsgQg2vLlBOpXGyJd+yfbjW/7fG/LyYJCkTcy2MbxxfyXOjS
ei7lgfAVhTMRT0y5NYuJgIKMqTOKgFUUgnkwXDGfRvbZvYfgNBo2ygkrUKDqb241haUF12DHMge/
QeATFbGJu7I6hG4croGloxxIGEf0YbJkUsvu8b8vw5jfMt19HcryN/MAjDPOQ7meoJVhbTpf/vuC
2GDeeV2D6LzglwkNAhIYmzNxnRWisyQkVt7V+iPzUHQsNtd3Yo0CuWoSY5LOu3XVsUONAt09dvHc
bBmzZiuLegOvQH+lJ6/mKHnrbJxphelWF7fS47elFpNk3/oZyo4bJmzmMc3UYeyTmlo3vfBWekeN
AQ4uvselddQtb2/olfockFL6ukOuA/dAeSD2jGAfsoNuGvlxawL2SAqE1Qd4A/UhhPngg7jCjVGw
0kqD9A8jwE4lWv7pkYzCinHsdqbJvV9yOBzMZhLbyRbpiblA4cd9dqm1Vj4hOEbAEbdLlnxZH7vm
HmRO+K6Tlc5m7p2Zb3yYEIcOA5MgJwhe0ZHbMLTpkv77o7RIgs31edz898dGASAJ0sHvDWpTSGbt
q2Bkv+PXzjdR1bev7YQUrGqmZoGqta8JkP3DOOdkMPYQA6x+uhIQV57r1MRvJLes0cJ3GVDx0u2R
JhGgH/HixnsNcBcd5nTAw6kpb511WnVwqEQp291+GxEXvyoYLTwElK3YRrRi3/E6MBggdDgzDfXi
utgFhQMkvfa62+geXO5D8Jza9MTmL4af8ZuTSLMrNVttnJbtYR/Yj3nHyi+d2BhUEYMjNlWgwJhc
dThYjwHT8dUwRODeaavafiG5D0yhCNDhoS9qKu4RfWaGOvQgwKP6RsuuobPFfUS6jF4Jfk5pobHQ
srk7xYH8hPeM9BX2Qr3pC/g0pP2ci4YsIJdMGjzJgcRA4dSbQoLnMKYmPEDLuRGflH6YSrtOBY/Q
PLs1KgoN7EAkd2nLfGwKkU3WjbFDHNa/xvC8V8osnA+Vz0/IpC6uAgkJnEDb6kHHjSAz9yUCt09q
RnsIsoBDASkcfTJxVg2lhoyZyIEl73UPysei+zVn52pazbNEmqdm5wnJBEPF9FdCHx/q/s+Z1bv9
p5mTcdGJ3ejrJmZX3LIK9jrM5YltPGgmBgW3iF4s6RZ/yJRXjKzanWvX6VE5w49hW9XLlI2PMTE2
WznWhKOQl74TsDt2WYRr0SIbrwhdb9+HUBtsdJ3Y8vtLN6X3INHEWWsanX3PBNFFI/9oOSWRdG3c
MArwUGjVQ2rPHVtPtQ/yUEe+o5EBE3gHaJwI6PibMhvkpnUxMZIynWCCI3WNqNBzVKIaJyhuWoeO
78LCYlCDRC1QurYeRcLBkobtQy1JwpXYstakjO1ZXCApqp8zw4jOpgzaw2iN295ARIxO7JgHWXWW
Q7EArSv40NUkuIRVf+aStJlRBgCp0yKEqB0MZ5uy8QVElnuzLO3KnMwG1UeF18L1HbBeE9cdkKob
AkkN5DieofJuih+dbehTz2ITJTfJNl03R2w+mZOWzc8IVv45Iux9qnNr77TTRQfms8oZwn1XgBzk
nLO/Mu9Tk0ZHg0QtOF/Rp06d9pUJ6m/C2D/7oBsedFlNa4BfKF4Mrv5qbsH5KJd4rLI42TIUIB0t
a+0a8hugDwvloNQQqDQ/XdCfUFgxxcMIxgnbxqchJmiqs9PHJjD4wKbXNmBcwfjhb9QdpkoT3F8F
UCCqRoZccURmRSvPgovwK0rkvZrPsTMyCzMr6wnurG9P/SpOhPM4FnRyWkLCtMagixnyUSIvOs72
BmjZjLgQ45XtrIXKLlUD8dV0dLbzXcVEvbYPFIloQnNKqTDvb+yDjqVdfrvEiT4GET7hwmAEBHpI
31g1UkpHH/fjyEg20AOscChzSKo4BQ3Rpkzhor3J8HGF/pIYx9l5wyfJogpy+5NqRXcWXXtoUmfA
q1Xzizoi2BaAqVeGNgG5NizdTxQjsTwiSr4kP6rrpFwIqcm6z8NdntoLvjgGKmYvENd9bVfBv4RP
i0KWT3h49qTQqp+NJpp3bZLHG4eEqtXQzxnRdf0Zs7OvkA8gCzZfeDXd6D0u5mHHgGGspuTMxbI3
Q8oQ04D94LRcVYKWSTlNs0/A35QQ17bdNBHYM1F8AXDKGCs58LPaF0Ohz8lFXEEK8bBiNfMTMs5t
aqTjlU8xVh8lfbYqb1ZjFZvhM4gHufXqwaRj5/efvB4eiPNURPxNVuMR7OHK2E1EOtYc4v8GvRi7
KsKnEGfbLhTXeClgA8Ndx0b0kbpJsfPI0DWdFO5yMpHFp4ZDVU4EMs3g2BJKRGcuHrNWoGl3WwZ2
BZWUbdDb2aH+E8ycs+y/a0aAxRMBT7T9UZgDmXVwPmW0KGFMmHph6ZdFYYRTryX5N2j2kaXD6zLK
HfCzk54a1P1t0fkCkqZslCTNASxyKTpojQQVGGLXFSEJ9hkkbout3hp3mut7dp9v+8CqfD1WzECn
FrG8MsAiWBeSoYLj2LOrj7q/cWz/rKpGoQAbYuVFdr+NI9CiC0IMGCxvpv6CJihA7AlP0ikwXwVX
FioQFEVNWE4f/ggN+62XIrsUc428tyF9Mne2lW4sbGFU5oy1d+NI7G4bk6GzfKnLhfeALoUeL3vS
ucV31qxho+e4nfKWkJWI1igCr0pa9Uo3jHKfCBRWEBEYr8Y4wbUwgwvRYVeDg7Qyq/A7KrqHnoC2
nYgbqgWXYRYWmyreg3xPGT0xjBWjTf7wACaMeTVdDxA02MH0xk5GnztZmKLaPHtjogRM017FcXKN
onR4ctn9lLpq1i0CnZUdONtGj/VNm9cEXg6kbSoIbTIfOfOpZYWqtI80e9NdaeGzjl/zlMqNvfK7
VVJsgVa0/MROY964YiR9bX7U+wbPbefc04Khs8HiYG2XBFeFUNDxzy52gCU0R2QeIedk08ZDABFl
qm2/JP/Jx9Gjw7Ca7S0u6eAirWWKMRPwo6XNdzjxO0fS/GWMMRkD4RQVDA8kvmh6MVA1Js2Ss9wj
rbsedKq8jiRwTBPhneWbLd1N7WICaKLCJDvJddGEFaQ85CjXxHOjFbjNnPmrLqoH18WHMHLZ+YPr
/E1ct4cx6z5K1MErHF+8bJqxmkLjcaJecXNL245jUK071LR41nPmLon+OAjBZWiectP7hmXxFaXG
dJqz6B9hht4Glh4x3oIQxpb0Hoc0m8w2gaynOXEf3kSNnOVLsjeTHAhbr3GkU/AZomZb+Ik58rOd
Iqb4OrIJOSUwo3RlbjWzRfyHubzhroeYF/701Vgf+6L8W/6ZA9LODfe7YcnIC+AU/hw8ETsvHjTX
Iz2c92pTNG6DMzhENqThHsA9xtsxv2K7t+AyZB6i2BpbiTCw+fUXxXLyRSmKUnWbE4OIjrlex9DC
llkrMFoOYxFRElHt0vUTxsTIJGh762HIJupVkCnkqCWzyUVZBWB0I/sJP3220kFKbPKORNeK/Ccu
xKVa6E5uK3ECBOmiZ3YePAY0EQEK2xKZz8br59f/fi4AimSe0ANGs3YOMPD4yJqJZHDrmTCAoNyM
CEmmymuvoIIw+6qWFSv2ZcqIF8q3RzU3t1rr72R0w/eK9KMbYlVCwUfcoXUwrG7DLzpvh6RngZcI
IooZPLcaf2pisW9EdzcFYaTlFBUry2SgXZE57TBympZLojPWiZXc04lYpbh8saPsmo/aA9LVcdW5
UHQsD8bagyyYGTde9Wih7WMEFvUcaoUC8ocipWWCnTTM6p1dqiNdKsSxN22AQV78U2bzu+bZu1JV
iEik99FloP01r6aOrQG6JOFfKSmW2yp4SQNiPWrbZoyIpIT7M3rMZY0whId71KxfEXa3wbPqldGI
Z7207jbYDAocquXAOagMr1y5QAdyDNKM0yAzSy58vVNvrtdcAs1ytmPbP3e6xKqlpmw7lFQxsgo+
TA3btWmQE0Zyw0VrK7amOA7boWtPvOGV4VY7qShq1Sw2tHYFu7784PTMgiS7C5+mYO0OzrQdEayt
jJCbxtTulk5EyTAH9h6x8V1v4lfxWE4ZH6V6TLddW+8MiIyOrB2EaZhuTLreKMk23AB4/VPXAj4t
/iBjUe9xKVggyDGabM0lA2/U42adOdp8iCZCWk1j1/UL/TRi1Or0M8TA0C5OCoHVCh7UNmeZOMT9
e4ezaKNrzIaBBG+yq9vE/0pzzrdzqU4G/ziJcUYSVmwTeKBpYYvzUKePJV7vUWf8j91815L0xM6X
rKCRzAUweQxt6PIUaP61yIEbmC3ZNILMtxIi8DiQfuS6P5E1vMeEGKcmCbW1Zn9R46JGNDHWuXp3
Rsxd+w6uxVXNnJUZzAnq87ge+wgrB9PLU9azzpc1aCMP13NY26/YBKYlZ40MqQRzR7wro0R7ILta
0iS2HqFGtReh7ytyEg/du2uk3Yk+GLH5S02aypnBKAX7NG4R/fKJGXiwBMjXBYt+FG38J9FPEG2r
E6E7p875X+jNV8T+xlpKTrnBYM+eipJy2rGjfe8W1Ylfgsij4iWfzKvS8o8+L72tJKHvqcOIN9Hl
+U07o54yg++55AMzjUStTAvOSjqJ2JodT7qNe3AlZeS7zDmsRP7EUAJXTCThloNys/QXPaIsDvU4
2LQRZnRPnw527921prAhINHY9TIAU+LaGwI7jqgmQQJ211GZrISqJgZ7yfA4wIC/7yUbl+YrdvJ9
2rckts7eIavupho0JhMaTyEADjYhBuljko4iSemcdJJ1Ne2N7uUp9fgQLimxRLMlYxg/WxVhUQ7t
k1aP717fvhO8+Z3EcUC+j35PADqnQXjqhPc7aS4f1Xq8tG1zopYMC1IRWph2KI0Zrek1LTj3CptZ
Vuy2NHMyIG+4OQesPBiu+tUm7x2csgC9tBbdwAR/v4ngAY02CweT9JpRlIc6IJ66zWyQkGwSssjS
1vPEf6NmsikFWUAVoVdLRtShKMj5rU0EECRs6syu7GwTxhCr2H0DmObpTEo0FIOpIIAzQXC75lkD
5rKqq7HdyobY5j7Kar+Z4lsxE5Yhvjnl2O8p5iaFtOtLKG2urtn8MiRvehZ/6kH9b0DEc+AuJTnH
ND7y2tP2Hasw2bnmyRLxsnNIEJQGpoWsIBzWKdrXTZpTPkKCNg5mMgEEoljMRtQIZRq6KzfFb4eJ
nZlSTeA4Id9EfMrE9k3B/ZI6qPqwmONNRs5Qx9WwCReDmehZtCzMHjZPzXECZ85jhQ7cZs5SOZZz
zhNaHQJVn5nG8B4YJHw6RoTUhAJrK4AxWXNKbFqyyZ1jBg3gLu382UDnCp8wvybLm0EyH9lNWept
vJoxQsce7Gi03dVbai+9yI0Vpk6GY/MQw5TiC27j+agHW5sJL8oHBDFskfyAyJwW+AlizWXIhGZA
S5JjjkTXIH94ZY0V6aI5uz2UvYbPACF4beM+9iuTY2Ggu3Rs/I6u9F5RfmWPHZBMaJkeu5Pwh+6F
Y43F16Hy4quRIWm/lDCb3lSYWxcRvOLeeZ06e7pGynoq0R+trbkZcThU1NLCLe4KrwS23gwT1/JH
0Ylxp/Qh3/z3R9eYLcTj4w8YVWNDRgptWjheIDB9LUsArv/UPOAd0V5HQdqiXdrDWmuGd0kRZwrH
OUSO9z3q3dsklv+QUQQHLeKo0PW7bgzzLjD4/TSXCiAYbOdBIOe9d12KelonHiIx+ns7b4OYXHIK
f1zP4/AfXzZ+LCbQpgqNBR++3gl3kYegyGGdsAuj5j6wBqmr4aVq5XeFiSTCoUFOx/ClzPw4M+Op
y5f2lb3AFjm0xxJu/jUM49EFJ9Ai6+zLhE9OuowNvfRxZOqKSQuoNFXlAB0PfTLos6bYjqD/Dpre
+W0j1AYh9rxKW3BPYVgPPqwqMX0GNez3zEFba7DN5P2daXm0UO6MgpvPZmYbjqPYiqlHRabeC2M+
N8Q1InQwJr/uUrp0eUhzVq2sZ6na8Am66b5tOMzpjYq98AY/qNxwO3BNsbumTElKzouZEzJP3+cE
aOtIprXtonbqWrVR4Lfo7gkD6WFelmn9j/nkhwZ0x5sRys46i/ihRPnbJ+keNOpLov1i18Hl4HgR
iormOazkwR3CvZ1456l0c79U4b843XpGV2+ESQY508LqkprsnISLPC28jeTbkKiEAaCP6netN2NU
4g04Dm8+Zk1yaxODHrBdtjMh1zPzU9CUBFwqTBp+hnKuMuVvOk85eXIZ5LCY9GqRHCiSMeSFNs5Q
hbDeEYBW6/IkQvdLKNj9QkWIW4xNU8Hs0Lpt6DYvnDbdRmG2gn0dCKSHraROz8eZjStO/4Sc0GQE
RtchmifU5beaPPKWauc3TDzT7wQxuPhkWjr5GYpwVZNtHyIExDgcFve6sK6M2XU/M3HG6I3DSBbv
F0Fx9HKEyR4sS/7jhaFPackh8AwSPfpifqBx84bAXAAY5QZhfuVjEsoeWgOz8wxxoxy7dwZynxQL
aBMqbITqFLvFBhBmzJXfTXyqfGgdhlPvQ3RvTU/HYE2uBjq/licGrBhvGHlQT19MCx5jlVOyudmi
WbGhXUiI3tIwScLDkiXz2NzqXaV2Zgvc2MnkhpcelaDA1Rs1hFGKcMJqxiy9ridUnBYCjtmNl2Cx
6mOuig9sUAtuS+tAOl2FXVwULE7AiWa+VVYdPNn5gqMom31q9Y/T4Cz73ugtHMuX0gyHoyjSS2c1
7Y7IR9sfNc5QYS4O/VT/bRShonrZvTuS6lfrgoU7fxE9P8LILpmVTvnTU2kkmnqmmrhBM3mYCZ7a
aoE3vTS5ue0iUpJI3lqzUQZIPZj1sRmD56SkCosY81WDxFmKcwGCX39h3IBZy+TRVwFPbkyl0EVY
Tagz7p4DJK/Q7HVsEgxI9K6WQfFFMwnk4qOhHSQfsv0M96lkYIJG016LzBd6pq1SkspmMgKGxPyK
UDQhFV6iNc12nWEZtNyfrqigWavA3gWWc7OUPGcOYdQZKi/fTi708K/A+J4H3dvgeQCd3ZBtIDL1
qS1epjEbnjP3x4CLU+nhuYlzc0V1pLaicuBnow6jv5Wr3dxUIbdlAepEowxhsk82uJ35dh4+awM/
UtZrZBY29mUwyDdrgXWQDXMzvGVgzFg3YZ+L19SlA6T0HHR8RxDo/MjO3jmToZv1wweNaDMaKFiG
waGIJ+uYuN530tG6legsBAtp+EVXxgfVKo6FjB/yYR+DlG4M896Xw67PRfYapnSi2BKFgaIjfC7J
JBkGaw0PVW7CYV8vsLEkZ2hFWkR8HHoKKddCYmI6Laj/eD+leUQL1H1jqBi3aF6YdRfGW5rp+IVV
1q6r4m4xv8hTduSVPiA0deZHZ3p2EvnidANByfAIUdBVC9ZhFeOS26Fl45CH1QwIokblUP7xW1Dt
J2XFTIv319TPQ0DOCR8G7n1lvHeTDnHdQsZKAPNuwa+PA/jUzEpfMxXWGOfUKi7o2qz82jeah1kn
PgDyQrYZUMGXS1YJ9fxqTpt3Jhcee/qEnA2LNaQZrnOomn4icxauqBitliF4jSgnbLsbMiyEhGiH
Rb1z1BLC65IxZaMIKWIkscadmcw3x/+DLKd4l1RA5UuCymikZe87XktKQfkc/DUhv01hxn+6250w
4JprZWrvGqlnePidl8wkYtnrT4lkjo7CDvqJWDzoB5dyyQwRRtJss+qDwjaioKTo2kauhCeAqEpw
pKya2g7PNg1g5v1znZhpw0B1O3bsclu0str8mPYY7YoCdhL7EcZp5ZNnvubo51feMDsMQc48wxmx
iEwN7eE5VUTSOHN0VD0TcwAiV120UMlY6/PhfiMCqC31bjcOMYt5bXMWFduJLMyrg2pjn5WN+Ri4
ZcTuH9dz2qDUxqSlPVcL6Vul7S3R6nezyHGei283zAbmSSgja644nVFQb0hrHwXRS0fOGxOOJ5B9
KSwFkEQjpGOAsQ6ERkuuO71Rfj2PYh9F1CtjfsTrbu6MyIfwS6qfl7+jzko25eStOuVdWs+8ph5v
jUG+0ILP4QRbvqAFJNA+0it/sJi2TKAomq4lk6YhKyCU1jFCCLHORYAEqpfV8b8vvAAjgrc4BlUE
pylMrHBtDtUpMpMrJi0ohBrGe/rX8hhUfLGNGZ+PLMmvc6ORQr4rtooHa0tIGQFhgMn1JmvBVy7/
mlgpaqBCJ3QdJc661TVxVGlK6YlZZK07KA2p5G9scnBPdeT7dNn/v0zLH/OZH6tyXaqWRBt3Tkjg
IcIavxSEZUDbZhqGLq04IG5YM5TeWDq6CYySBjbHkYG1Sz+WuNPP6E3YwnAvLYmPFjgrrNRMM5VJ
f1t0W7B5J3t+DqdfxAYgDePhFnrRkSyIFfDM0B/j9nG29WvCmGXGXR5r2RaZzMlCNdKkVuczr8uN
b62wHtyofkCXfZnbGUwOs1dSfA5VIO6gA4lxd44Vd59foaBY9YV9doZ/kW0/hKO3clXz1QXxn2az
+i65MDQbmxKOR0FY4Ub7J6V6R7bE82xykAJSpNMMt3HGyoxghtDPRg9ifsmZTttbBgeCdNQOqMm7
x0Nqm+Y7jzSaG35iO93jqD+PbFN58AAaSlIRa3JYGW7dkWftpCgR51ca3za0OJKSkmRis94OCras
iVaMELzVOBPM3lPC0iebw7I1kjwXS4fY9FuP4bARxxhoybjmjWfg91BkRQFPzfp2aaTHbPalfnEw
C/Gd9Me2VidFYMlqoHRcha6EYopJWefAMdPSR7jJ3n64gfJ6NFXW+GFpgMihjsJN8WGWw96sWG1Q
dR3QstDOIFobzZdiRCHfUa4ySnuT3Jl4YQ6qwL37iZ7pHgb8xIlBlyyk+633+q6ROybSp9FmGIcV
9qpFXHB5wwfAELiAIxO/3PyicvgOFS88U3PkqVqFewQ+te3RsjushIUXoW6PsgN7mG8vLTg0DfS6
eqwt92txQRf6TowkJRkDEUHXJHGtZrxzDkEsu2ghhDa5s68hwNIWLd88YtYt8dl6bhj7Qdrcwir8
4tG8jkGxD5rgCQEb+0uThpShF0OzF1XZv41n3PXQORbxUK4G9iazV71jklnWcK9lTiGbNkdpBi84
ZW/L/5nIkmsOEdiLwyMZPfhWlklp25J0S2C6GEjBbbnIXTRUh9QsXzPou6RN/+rWeJ9T2CQjuwg6
Oh7JjjbAaNPHefLOYAbZlOQF+kaPCNn+1nLEZZVg71idpx6mJoc1KaXZo5aq7dy533PGDecwEogI
F121bYVyLj+0SLqrEhkXWUbbKqpvXoscK1HHtAyhZkv5aTbudwEpaQVIz0cowu3HTiAX49nRgxf6
IBJC4lcPiRVXH+nK7bhnmHvOC2LFJm2ZTEM8ScLItyvGDrV1mBbhPXyIc6XkLy7HD+G6TwV/l8fZ
V8esxvTAmeQB/z49dkhmsfZzFZ1hSP/Emmaz/ot10htgppM8R3ZMVbicpvRXmk3mWt0iGhTt/Bgp
7W6/9VnxM2IeqDMSzbTqbDMUKBtC7sSMRtTnILy0JL2fK93cYqLFktMaM4lkBue7rW5u1pzJ+fxy
4ErFHCe1yBAsYIzRHZpS9n8y5uPemd3N4wmEqH2rE5etlYhfmfXtplHemR3FMcUdJS6JG5t4RLQ/
NdMt7NLQd4j7IEroCVIe1F0OQ8X7ONqzR4vH2naKk+e8BQbWWF/alLGhEyMLCDTthAywBI4XN5GL
p3OygW+1emCv5uDDqVhWRr3Bp5FSyCsHnjVk6mBhvhOVHVzJRyybUur9dUwlWKEYimJKaccGjR67
ZFGSs+sOTbLBg3BEl4n6cKpeMTM7qzR7TyOHa5k7wun5LaBiMW+xdq6GBaauZij9s7oYYfmUuSiP
a/thkARJ9nXDVS8ZX4WZfq6NBiSVQ1GUTFt82Aecjtj3XNhrOp5jejEC6seLRZ70rsnLIySIll/7
t22Mv35mviEHZJOa+cRU/cYs4yDwZrViWjlDf4+z9ApD6jy3+l2bYC2kxqrjWNx1FG0rRLrxgqxZ
0d6+JDNGEUEKxKwhSiDDMDPEFsDGkeXvxzR92nBM6+a/rONk243ZnkeO0SLZQYyZcffvBZGE+V/K
m9ZK6Hy2TXSJtIaeS43DCE0ZYjXZPvY1otK+ubD1pzmnrEWUoiTR3k4bbji4+SZcolbtkiVbvTm9
eXRHPqqxbvSboe4+IdC8S68mDLCGpsP6rHE+J5tvo02gJQxsOM1E0BZBtJy79ANi+cZj5GID7rln
68PQ8RcIuTB5BPOv4hOrIdxX9qAOhjw3LWoEc1A3D+Z9gczV0vjpO2veFLxlq2YXdjNetZYHqQqe
+uozTIDnhgEyq8UQAIzyGjolGxpixaM48DmVUZ3WHCvcELwCefhRGFjgGIGjX3VTNuGzBLbSvLda
8hp7+kEOn3HXYBvhf3MdLvnyvyPHif+clDNnTHhEyppkyZHlN/vmWA5oxZwHUKDFSrW6H2qjzwyG
x97aG0bzbNcsrWZiIerc2NeGtQ0s7VRDD/Y7b7on8DQouLxjUma7GgmuwBm9smz71IVozzpH/BvC
4InYK0GxTophOhJMlycPtYfksSi7S5pP9pZQX7b3zUMbdM+ShOyVZtWkx9dP5IadQ5OhIHajm3Lt
77TLQe4BYmndfwokBGZBAkP0r9JmaCBd5uqVlyHm5ZJMwgkdKvp9fEgcZ3qPahu+YtgRxJt77+wr
4Rbr+rBqp6+AfLKD5cpXVhFX4aGn1wLCQ/F6/Q6RdondhMYeLl45uH8OIRJ+bug4rjK5L4L8iUSm
cE1Z/d4GiMsm3fs3dRnjjRB1qRjVxuse3HxYqHzte6YUjoHfpPrIBH3u7Lmf+LAHJnQp4hJpbli2
E2sLAkum+DlVr2nsuyuBy0XNQPvoGiSiV3Y3KN8patE/G2Xvp0yCg8i5xuP05Oj5rTfaadVjP3eD
jBKgrR7Lnrc7k8zv0li8V6mGCdI4OYbxjxRROlDiQQ5Rbe4sKhcsBP8M5amjTADq1TjjQD6A2hlt
5ZsKbQFc2w0omf1gmuHfMIFRSte1LdoPUqyWI+01nutffWjfXVW84nWDa2TqbzaP7BpsyKPTGJA7
bf1Z9u2WhyOk63yyg96gmE7/zCic/WGU3r4ZyYfJsPKUaNOlYd0Kf/Bq7DUmRQeRmmRo2TFM3IrG
yuZK48Sl0B/JYdE7BzVIYpHUEmU/DhranWoEVBmGJKm4RqUBk4WiLw8HGxFouB7q9mov4WHaWAab
Ku5PMte4PkktgcDr8Kol22xMSXy2e+yv3sZmGcQgnTu867nqZQqkFKRap9faE8KptTc2N0QX6MWt
4Dz3/WmU3KphjoJjlnHzyCrtldnQk4f0cSCb5qgS1KM2smI3e22t58TqPhFRGNekJ+yr8NQ2MGRM
rBnvduQ58yHWn+3S2RWhYbyp9FgSXbsXhvnRYV3ep3HxgIEiIi0D0ZLBJmkqRvshU8FPNG9gWRbr
pkb5w4Rd31TV+NjZ86uT0hTgzQKb0tEmFwiSNdxoTfoXxKV2bgj6aoF1PXm2Cwradv2kUS4u619I
FcRDLi7B2vKJe77oU+0r+r6t3UoQFv9j7zyWI1fWJP1EuAZEQG5TSyaZzKSoDYxFAa1l4On7A8/M
ndtms+l9b2iH4rCqMgFEhP/un3O+ZtE/Rzh+hkhFh1qnUHDOOTT4bxkcptNiigp7D1XU7NhsdslP
NbY/2mx37jqP0i4jBsFKLq02KspUmx1i/EPBo76Cd7Zs2vEZIhSkeV5B8rVt+hpNegd6db7x54Bz
3RT9ZrKT17mOO7G2WqgzMBU20EU92VBQjG7t2RZPdusygTucU5PufpyTmFXSn/rI6FciD3I2j2gs
vcC5lWvPUmoks9gAZJjWkdFXtdX+lU70WYQlfkv+VlXCdjtkbB/6DWOVcFrRpgLn1wf6TSttaFwc
JjqDyLl7DWCmMrO3ukl/o37h9QUzmkEijXHcyJqwjVeGS8uwzyEtfwuwf9nSSI/c1xcz4gFhdWa2
E0XMOlGxZ2ROlh0lzwqhsydseu8dZ9mnT4YHl//VFUYKheYEL4/NcG6Mq6bE9WZbPvoUtaYhLEQv
1PKt8ofv0DePmZZQY1sbtKpNMeYucfdwkS9YRNjvuCMbCX/HARR6FVUJdkUpSdI89RobRKPvcSv4
+q5L6UpWUbqvBOemWKXlKvSL8ugjogGRpoJpz3j2Beei/WR5ci6/xUVuDXfPBebq6mV6oia3JN4e
fWSp+rYS3l42EIdCLyk5aNhSFxM4lNEuSK1p9Uovuf+7oPnJ7Nq7GmMzO4Q/ejoOV2nDHBODCafj
nv1Dj4XL1tyIZ2gAzQnBglAQq0480UJJEvAqH+NOBHAJWP6JRNQbNOV7YnA+MPrGgXMCojcOQXtl
cThC8AYwpuNZWtbEENjx5z1WBze6uJg/kAhmk3XIkXjj0jy2Gz30O2CpxqotnmDXPem9/0ixbgsY
nA9T7Nys2tB3xndk8VRrsAFg1QnxJcFaSmVvbiV+pHXijgZSbpNAGgFUk0j3hzrGxWSZzQEsE9EW
l04616m5lB9cJpiHoitvGZAeyKPUWyTuU5ww/UtGElB96mIKhrnA7tCvwclUDxU+/13MEGavzRt3
IKd/qAVUdw6++2kg9o7AdhrTynuiA4CyLId7jWHXTVbqNZWZOKXhs2GNkgdXizVK5oihONw65pLY
PtAEjCevzuxNYwbROkIyC5m0HQP8ViypNLGUvRwXhW6UZ0KTtDhF46o3sRTasS6wviXi2Nvx36Fi
ZKtzHCKYDf3RwioC4y+c5THuXEr9tIXKJn+Dw3HymrMaWvp+k/qo5g92mQYgEvC3Do3hPgx95fEo
C+GSNi0d7XzJa91JIixEeJzIBaz6VqHPEYJBTBwfann0Z8ur6ZfvbRJtVAwFkAVLX1D566yTeZau
DNJkvTexo7CwdJUAiU9lRtHTLHG0jTNtnO7kOXaFOclZKw3VTsETCATV4rVS5wiOwd63x+ZsxsPC
MtuCUUcMC0ZTRy/tPxzMUBxvvObgFs2lMZANXRumB4gbDsopbaaJfA2Joz7gFNSRUYqXvm8zlPHk
hi8NhmGXf5CStBbRo40gsRrQe3fWNCBz0xvhdDPtp1HTgychySrrkgA9fDAzZI3S7fHtCVRsDdfM
4OflShYYvWh4fLE8GxpWscGO8j64lA2QB/GAVy/sGkdVZUTp1s31Vz/XEarqeCsK21pyziwhoizq
AgfiBPZqyTV28H1mGvoAAjOVA43clbB38G8u5UBLcF2hs41mss71aJXJjqFSWb60hi/IfWNExHa6
qjAsgRvXHr0yuFtlT2yuQCdLcnNePuKJWLyTvBMvfi9tyMehg25DF9c7FkeLTdzWLhVjI/a3A4jz
bTRqF/y98tOW+bVGT/PKvNyHIlgXPse+yY42URXDF4ulwipXpyMhBr40qZ2mcD+6IZ5juvAIUxek
nryyiMn/la92PWScKGK0uezdrJ2/UQBcpVP53hCTOstoWsNgTbigJNEqv9r0OcOBwo4egkYvtl7r
cxJHzNZ5LryxYigW1pRakEZTb86Ig7yFitjKdV3xv9WV/iwq42yXzmdZae0LLX8MvxPjgsuGw7a5
rGCPr5OwaHcQhs0zyWmOf1pVveDrTY/hSBA7saZybTmphYWnSpFUHbIQNJScZdst7cHV95LaYTqj
uF/0DE5nxUmRl+DOkYlhZ6hvVeDLXdpmF3OaUMUfG5L3q9q33IsmUZcorljlkQn9c4yObj389cyh
ewxHZvS6s6u1CTjeEH3SJlKxlBOrj0MH7WtIjs48VIxDhcWSY3CpUZ1jYOHg+EJKyhvPg9/eWeEI
BMXC3ERjsE6T8JtFT39t/GeaKIdFTnB7k3sMVRwBeJbKJGfpAZkDaQE/odY/sTKBLCwwUobKO1IC
i/X4YDLfPLduvqmmorpPXvfiZX71bEGBILYaTSshjgYH1XuPcWLWTqcdXmy9z6pHrYkRaWhn0o18
2AcaMDgtwgXV+f6uiYtFI+kQKspk3Dh1Ej0m0XCPQCS4NsXso9FHD435DanY/CxcAXkRmLZb5Dgu
1KlKcd0PzAnJkYb+Zpirl8hk1/WhgoK3Th2dPWn760O3+veMpj138keCvozjgmZCxqhHckokrCj3
5UDf+sG6Dztx7nrX3RlJj9GCGr2pbto/VoQg5lnR1uiQMEA6rwChYKVpeSi6FF0kkJx7vaEGKx04
rhJnmizjCXx8wfHL+NO4W0pQvKekiR+6XsxvA+IDXJWHJhppRZ/QekAuDuzu6Hn0Y6gSLHpET/Za
LohtUj/mp1dDteI0zR+aFuMctaT51olvBi1aI/LGSnPqbMPa7jAthAAaZqS+AmzCAz6vvotmFRBJ
wKxXcTYaYIrQqwF87VQ/bsXkcGDvUIySSn4NljMuZMaM3sMvVleuDRhM1Ou0ca5iRN3C50wNIeiA
3DfUmkYt+qzGYu/rw4tjt6eGWl6gE+W8Fa2NRSGSM6B3OM4CSwbgDmOZtQR68q4R+6AtDyLtnaUz
xBpGyIU0Ky55pfyNrkMpmOgEISUHGt2wOAxU4zbG33gxXB2iGWtHYXf+IxyLZCfdFsbNUG9t5JKV
p9nmglV7WDMntpau1kCbo8pg26rcRmOdc4o6QRZ4Gpjp43dvIDWe4wNYiMyoWL44PHDZyW3hyuXo
UMyQpWm0iHoqNi1oMgPZfa2fYo53eEj60idZM3XvQ58azwAInvhTh2efLPsK9waiGGv2ao4tSh+d
jMj2TBUgUky6TPg+c042kEm/NmTMsBr4/dY0qyNZy/doCBvCZMlPXoO1MKE6Ubnc9muG/Rtb1jr2
mIknL7ZjChPmeuJ9M6gfsjve0lSK4bNhH1qTJ3RUWVtTQ+014gbpCB0I17O9bxJlEi+hqJiqMiqP
GX8O+Im2DjwG2gBCyndKSHye/mLWtdypYOyeuoYOWWpmfNpy2aG2SYHOV2hsc0Ptyw7qcN0l4L19
rXcPWjGHAUMftmLywwGGtcGyrdPQgKKgyuBZ+Zn1nrXPviVwQMgEocEvv+k4pyvJzuUlHaZPhzQP
VkPsutMAi6hztS+H2dLKhz24S3xaGEm+HqoO277JpuaI/t8fptb6CKUTc1njU9fGflaiGtz2jKLs
Yk/9Ge2hoy9WTRvd0At4LrnBgZ2cv3QHXj1P8KJ1EUwgyyu+umT6E6hw0wceNCNsL7oqw31ftQAS
seRCS1fVe6PZxlbhz17FnTGX0TT1QZs/mAE1Vv98XldJm5Jhyp+byXXX5E7YQlkZwVQ+BHCxqebQ
cRcLVT0gIoWXQZ87pKb+4LK9OLQthYMlBmciaguk2f2oTlPBQ7fIPZ9xEMd51QYa8ZDS3gDzPiHX
JhK1BvuEPvfJ1KsMJqjhWjH07AwjPjkdykP2zPuzZV4CBYwjyqWQhaT5JMfZ11pENB0xH9fHxDyw
DzzWOTsjMaVfk0t8ZBqr177G8YdkEvDuapxW3W/glfs+NzDHTrhkpUlztR+Gm0A7jLjol7Fm1ech
mMM4dLDCh8ce5Ob5R6H58ZOpwy+N1Ylwx3ylZvQuZqw0YYfIBqUX5IPOhiIyGiQOz3xJNLFJISAZ
FB7dLAOIfonOUNI33vfUXXmhvpoAAwk3y45VCMFL0GGCZjBQqIPEz45poZT7DZLokDCsEIUpj4GL
gO9GFOJ1SJURNnYK6GIGyKnz3jsd4TI9+6lL/5vwa7v0c+Zw7OXubV473IklndCsTutK+FtTb4Nz
bYH9aIBGFDEDuyToDzVOkwV7UcblYcImLJy8c6+GFcM6jUdGe3Ywiq+HRJ8OrdDUMtGhqkAM2Chq
JvnF04umGXC5RhyJVUbUsO9hrk3CSxc12w/iA7SiW0+txPKpyAHi8uoYt0k8M6yYvQr1vW6wiE5Q
QMMaALPbaAe3wQJtdocIFwozzOhLqa80CcjieGCnQIev6jSzNnho9nlMF2E+5Nt83gJrJraCtunU
xrIDXA6v3UCPiLoSSNEf/dpwH6tY/6SNOCTYa64lMJJjXJsHnObRDZSbTSITZs1Q2OFtDDkHNKp5
IIUmFtQkJn3u7YI6KG6JU2PDAqu58EOLkT7PtedKRuEzaPtjougfzeLAXgQURlzsol9HzQiWFX4/
8f41D5A/lZ49JqmcK6exDKc4DFNx1Aepnkc2byGZzmfg7P0t5MKzhyY6QXdeeyageGUZ1H3ExATp
rT551JhwNsM5huqD4hntGI+ydnmKWli3C+mmpr4R13cx1MahEfV3wKNylZhhuxwxek4j5Cl0dmMj
XYTYFgMHIbFoO7qjTqq/8Ih+BeWuxam26AGlrj2rzO5tH9PvGwIX0x13o6rGeQE4t2wT8wNtoCby
ijei19ecLx0oGSgCbVm+Wj9RFyUMlNiSt1VN4DSsKPsBAFh5019TuOOnX5MJ90NyiS564caQRELg
G7Bd9riIUYk3YKHUxsiwdnasdys6HhMKbnAM2MsWvvCpiONXnHBM1HGccrxgEyJL/8FOLP0Yq/DT
VMFH1cXp2UWwA/ZakrtGZK95HjTZzQsDk8JHqR3pH+eJrQfJTTVDgW2T1FLCytWk0rlTJ03yuYg2
olNv4MO58cqyXk10tzutGK52K3e5bo+bzpCcm+pc3vwyYGZmAl2Znf8dtByIVKgWuCghwSRbHrjx
Q43kwZSCKrm5waSzWfB7wSYk4EUyrVcZmC+2MVq7UUWPVVje7M5LXgORqd04b799STiZ4t4dD1qG
/GbzHFrZFWj1qsYtt1Wm7S2l7Ni7eRltXv0lG2J7n9phvZx0V3sADgkfAGSDWfxITgecYzhCmSb0
pWgcmOakHHrN38iudAhFJOpu5t148SMwA6HIYN1X2oq1DS8HxMFV5o2bGEsr7r3hXGragacvwHT6
ble438dzznFEKmIMFieQtRV0X0M5Trt4DB1CwY5YYbsdMe5W1ga6SIiHtZdvsCoPce89DWbqnOk2
H5ZZnLzp3l+/brXdKBnvgCTv16XkrFyb1kzal8bRUO+45AWaFRy0dIr4G1h7f4iLZ8jPc9B6YdhY
2U0TV51TIuMlBRsTA6o7Amh8IZHWgdLj3I6ZAuNOckx38FL6B6DHSw4krC56edZ74lGOA+VGlIPx
l16SJzbz070Z5/5cP1yLqmvWkeept9BurkXHQN/oWgv7KwAObYDqyySYfnNHH+6ub4F+1Kp1J/Jp
/dt4WXn9l2QRxbk1XppAknSmDPAa0xPtBASzGRxelZS8XTDXDr7R22u/rgW3XCsfM99EhXDb6RzE
gKa08p7E0fDtVtj/ZJYaL0PdgFUSY3khdqd2kAKQoxuLQLPfOpc4ICCGDFB8xBClMnye3/4w/ikQ
Rl/SgmZYeqI4KI35pWjNfqv6wD6axZQdehHMpYdFf5LuKWVzdBgy4a3iaVB/SK4cDJjR9xZL8cKd
i3Ya6dhbsNbEJ7qh2liVLbddKEzOw814wysQLUdG68fcJweH1IboYuIz0WKHWfJAB0ppPw92Vq2w
vUXbsm7ZaWsdwKfBOTcJcDRse5Llo+tvDfWsmBGK7t1JmvdqSl8cXQb3yizfG3bbzwa9dOl8v4mJ
yIqog+4jCRfctuZHPRZMJ1g1Dr5tjs++p70RcQhvvwTc/0UEMzhv/3+IYEMYv6/QPwzlGUH83xjB
+/qj+k8k8O+P/8MENmECG56nO9LxCLhLj1/0DxNYuv/yDAMmo6tz8whpAuv9v0xg51/ScXVTl4Z0
hM67+28msPD+xY/bNowfy/NsHcTv/wAJLB1p/zckMJ97pmW5rpCOY+iGNObv/wcSOM3MfJC+nrOn
gjJo+v5j34xEuhzrzELNZrVO8ahHWav2vqmN57pxnoaxLdd2bSa3sgihwRnuEetpcel9H0iHjOU+
sIT1KGJvm6bsmDQRs1XTBw6xiY8TojUhU7CJvXq5Qf1eFZlf+DNUmaTfZsJI0/D7O0Mn+2SOTktQ
xjf3oB3nR4tuL7OuM59bVVzSTD1MftC9tRy9u96w+YvY4UMApEQaxoFeD3vnuUB2yCGvSzAnR8ET
AM97mBG3hkIZSW8vmTWzxUaWhhVPvsdnKqx3sEZobI7vWWV9aADbv/qsO0+Gbr2mtX+EWc8Ax2VD
5LN3vRoY8K/SBMHVta0JALJJzjDS7gZOowMnxxrxrZYffbNPZsiiNjU5mfv8bgcxG8fESp9Yd5+N
EW27E2a2dfugZjPeZ0/V/E27/jJCSlOTujMPwi70nZL6yHNNrbBk2+/FzE6YHR708RqHkMtqDYDH
WSCGyX3ZYPLLQibYthuvBpyJay+F/8I2nBleYZcPmd+XDxVt8i5j/7EOqsdwmqsFEnyHnE9icMDd
NWDDvYNnTfPYvz9QZ98eeswnBzYS1TYK3YPP07Xe2ZTQHnLbw17QzOhmveLTampwXFXvfZwSaYvd
/kkze06JQU8HOmPzg5snXyKahqfJdNmx01pAyKgan36/5vviRwur9mBIXT4Q11l7yhifiDI/FyFe
hrzTqH3m11yB99mb1EO20WzKRMeUtMaAzwVLX1c/kAF8hvrHGLMlKjNEbXhKPSAcXHA7aj6qtZex
Q2kzxSFymFDPQMzwKmf+w+8HkdCNmdttiRMHpZH8XntD/PGv+viJ/trcRmIHk031g0HVIKwH8WQB
DGXJhIKtGvsSmoR6vaJgEu308G2lxEmQUyIVjI57VjHFLiopN3lWDkcXZ8E/H/wm4H5RHmnEdNjS
DkJHN1PGfSMq8WC1qJT0uc5pW9E46YpIvZx9j91RRdkzjxFtK2nFhJ2I6jP6o9qnNS/ZVIqROj0r
37hBjIEmAAXSyeg8V08TkbepB0RZ4W6jOSEwKFQxMpqD+jG70Mtte8w4Wjx2u6Ciu7JutE0Z4I0T
5trQCBKppoTc6Lbp1jZB7tWRDSZVe2XgwAEYZNtawgeQAlJWPHrHwqRyqIvL01iAg4Y5FR+ZRqA2
hSzHhFdPftbKYz37OnG7J88BuGOt0T+ZBPnXpOF/drtYX4y1grkbesXc7j5nELynea60MgJhchwT
CwNhIVaEK8zU58TDy4NYbDwT885cM1o2Ii6pYsniY2S7n3b62evxeBog9TC6GRaDB0KSyRsbTFSz
Zd/X2TmNLqFfe48GpLdQCXeH9lrN+tCGGf2XXgNUyeJ8RZ989qzMnlcSTbwAlI3dmRF310NITdHa
DuXvf9ajW2C5aXHm5D1nhf/4VkSv8eH38wDY0S6pmZD++0u/X0/mT3+/9s8vU52FUtPZ8d6GO3v4
/WC4BZjwiSy59KLyUIuxOPw6q3//q0sEhq1GmC8GLRVrI9WxaM8/1+ORm2PETz0XMFMzPNLsihkt
gjMgzjGn4/7f57/fFvbEF535h36/8/sBPAH8UM17Y0757vuBOe+t/88P/P5oN73LHueDpya17W1T
e65E2B3SSMPCmKbBLfQ771ksyUnp+55RLeeQMbiBg1aEvVvjwEsb3JhGlVv87XP7IZ9O1s/kedbZ
ALuSXd1udHBsiPDWl/k5MMzw8vvZNMMS5oqPIuNdKi30WXSElYWIZRVsOOW8cW6C8kBFqzyqmQKc
KAXKw9WugYbsQEsDaLw420G3qfft4F803Z62IKWZwdXlxYmjm9nF4IMsWq0q0LtRwc4V9tULg21n
Z0fdd0NFBqEF/Cdu2G4tI62ekdAP1gjh2U3loqlNHy8lYXROecWdELBtS58s0L6EloxaUkqk2nBV
F+F96s1bFmt3xmXrrsHl5jTaY11PFzYCC7fr1nmZnTsc97gAW3psdomWvHHOxfPn5MUyyj1SvtCo
SIlaaMmqJFPRB+m3bCtSqsZ20KxdE8ETEwn0k7R/IVWmL+hz+csNfk9sfZsZ9s1S5kM7ubfOC9fM
nj3Krp1jXqgnmhAONtZjOqKJuI79NWLQvehICFMp2LFK6RhZ7Sp7cy39bYyNswiXlUMjmt48TB02
s/jNRsVc5plOh2j9ZPQkovHl4crdktQ5NGO7w5m/gYVJjYD9Fmm4+dCWUU7ZsKDH2n0hV6OhfckY
mLNXZo+6zjGYu6+9WdhdHRNUc2z9YcTC8KeOvlv+8SMiViM4fWTPNlWKOEfXeCdXlFluusl6Iq20
C/LxsbfzK8yvlV/8bSLtNv8a6bk/7WwfjXmjGNohbNJwVhszVjwuL55ZnvrGX+HcAIdgd1dZHMys
3xlk1NoYvGRt3FDMt6lbHSZv4ElAdoegS4odg/dFtMTktPTVrNynfo5MwTVKqois0HAtxuIpSA55
PH74AkkhLHooETe4QXiQNXWzJ/kZVOVNh7LlQHz1Bu0kA/AZOZEXUzwMmf2T2gNbmmsDu63Vh0Pk
oGbJuVmdu2xYhoX91eLZJVzUD8WzFZSQKZlCnhpLX1PtcwGLetBnt17Run87Y3ifJMkmfqpt8s1U
qls7RJd+DJkczd7INU6jo2tNj5M0HiOl78pA+zuQgbAljW/gp8rxj48s5+jMc/wq+uaMeaXrOmBQ
zg/ZE0Gm7C1m4UNm3umdfizsVuNdg3YoOS8LT/2MwDHtnmUgHQVVDNr41hL9TiFDuAZI90aKFsi0
vu498Z7zCuq5eI308ZXEE96MSOEm7hwSxunZkt5FWZR2VTvKjpYTEMBODvdGcWv5FEIUZv5tt0Cg
kuynN7Q3UdF050neMSYACdOwuMejCEvwPSqc1wRApgS9UWFD8VmZZAXAP3YgMvg4W/K8ug8Yo5LC
/+N7OSydYMxQ3OzHnFNiNtgvnPFdJo7sQojiuC5zKse8iBI6QuG51iKn9rxk2l1XLbZ/Ge58Pzq0
c+Xc6PgZj/gpWJQKv1fP0NGnAo/WJwZfYGKoYIRwAtRreBZNeelSdXD18LNw+NfF0bsKDvBC7uSn
sXJ34wLb0DXRPa6kuQ9BE/uo5p8aJaEHXSB6NzMshAKAchazd53w7SaatgTXtrLmAWoi3kQsEJJp
CQbHXfRjvNSo5unj6u9gccXrmPBMvw+WXgh9VNfAhjjJn8IwSVRNHvIjUfqWtG5hslXDtTxadr7M
GwAscdquTRKhAx8gD2efbkH1X10cY50bnV31ku69axYauJ2s1FxSn3EereoqquDNMrECsYNlZKAY
THHZ0dyX3ACSLRv05AXY9G6ZRcms/BpgncK7KuSz3fLoTDUtXbhMFlTa14sin056U7xyOOCxRtII
m7TaFFnzWekAYDX43IwnD76YnWxzGpvtANEMbd1bgmZolrD6NWg93hkCnXlqV0AahLUGqM86Yio4
xnLeuH/Fnn8eR6wXiYnRCecGGAszPEZsO6PE/I7wfi0nQXhQS9ZxjPUEO2WQv+u1h5eAV0AVHiNb
eC8+WYk06h6tngukn930XmN8Cxf5vil+f1eVEdgDKI1wEd41jwUi4XWPAHUDH/5o+97FryIuUot2
eQ5Yux3Kz06q76mctggnD8yo7wD2cfq0iEUtODjOCHVtfHuqu46zuTeeVyJY1lkX4hrrbmZrv8tp
vANRJV1Cf2XrGrupCH4ydGhU+uohCsfvUkvYhPX+rQAmQnPPR5A2jN6j6DWO9lEfvwF7vQ+T+MYT
cEWRAc0Hbwel5lUZ1p05G92T1nWkBg9sV/k5YEzfUlh/nLCI+G314CXWZ13H37ZuP1Zv6LRMTPWd
DNlrujUIR9s8DdmIh6/bovm8NSHLuFm/O8DC5wf9IhSxuSgsQhekxkFlcWdPO5b+lynqdgEFWhPx
FsP4g3MOm2P0pnftHPmh59ocbsQkeBmcB9zKJyfU75ERP1P2Pg/mSdi6rzi9voYqxG7dfk2bdjCv
nlHty96jTWIq45VXl3g06R8WAiuQ74BlK8tF0zYgWvMTY1yYa+nO6QBBThOOdDV+hYMHGGIsVhKd
2nP0jyT65P6AMZ2l3wRAAgy5zeeCuAvLiwPIBdgstLS/QMm7ZZnjOovy6JsbEcxn43APKmU/WFN2
LqzhT+pbjPWnaNnSM1GV7SMjgv1EAbW0tGejbL/rEWJ9ZJV/g+Qp54zMaYK7jZPvvZQCwFv84fJX
SpX4HKfqKWg/+APh+KTnYbDPyHv7Ejib75Q3WouYLuBZ57wvKmgiODjgupN2QHxBsQy112bWGTLW
CxuYCbd98sZ5qpd0E3niRdJ2LEJBClUrcIq5r4CmTkncPrUpnEpsdczQbnpRnMsoOZmMdCrd3YvK
Ojvz5cwgoYkeukA+eAOZwKTZsTaO2R5vUL6gcMwymosMxanue5wO92nM4N3zC2VBXIbI5t00/jAA
R4+MHzEc7W1t3AlOqapoPpt+Bxc2WoSjzkFs1Lf9UNVLspBYINOl/xtUz+kTqIL+7JDT0oaNmzWP
mf7mGeNPJty/hV4TN45OBUvNIu7cB1fjsGJnW8nzI5iib5Sfd9Y4+J5K08kMlKfcRmW2yx12WODw
SdovQlpI5xnLO8r2xkq0k5hMel2M79wPWFptQTwncyB9mFQUBNUxzmJKDcNXIj2PaUl03VLqqUhT
8LNeufYnJOu6vpFju/y6c3rHZvMn9as1jW91U6GCZ+1VJauod5/S5FalRKwQCfDGkMqOXTgnlY2x
ANDxomzpH6qVy2KAlj22KdxrzJCOztgjsy7wIN5ZX7BLqfXQ9pT+Gki9rkp2ZUHEcyirfau5JmWu
rPDTlR4aHMvmzS9+z4E4DQ9jMLWnlDj9HG0KXhsg/ts8DM5DEg8Un1ImN1XZl7bIFaGiUmFECSqC
ubBW0bljsU0DkwuuL9hGaXG+DlV2FoVfbpTVvRqhAG7S4lfYjr7en4RcK/Ce1HCJP5OYGTwy5u02
i2xnuhmE05iCK6d+qwchV874JxapZFolTw6eADh3zd9QTbvAa1Z4Sh6YFdK/qdOToWnTBRVgabUG
ED8/38amfekd9t6Vw76EHDtteDPSwMizx5YaAHLzwH+k1b1UZFlevD4/keW/d0lm/ImAxDL8r06z
gJJ049KxwXtrNn5alTfADTHEMD9GXDCY2cOttB9w/wu8vdSBFU6ib8KOPF8AcmhhwLqFbxRm1z5t
j2lVhR9F8onemC1NiShup5xa5aC9lIAEmCIw+Q1rvDkjFAdX+wO8LUfAxM/E9zhVgQvoTWMLw83d
xRFW2H1TOc3WJ2rCsKe4sRQnvtjgI0sAPJzxGKSPrQLeG6OZaXO4jscLbWIYiJZhP26COlEbHM5P
AJYxfhhbHDfEh8K1Etp2rJ5sRQSsgq+zwFjOuZn9PgDFZgbFgmAGQOJBJt6Rhbqk8LzWrVP8Mcjs
LiICP1OO4zUao3hppRWmk0qj3qFPPjTIy6n5ZTSIWpEl631D1qOMSRbDh1oLjdlOY0L76f1hbSte
zCijIMCkAUyNfclsLsPDyzZINPJWd4Y4FZqp77IAH3IxWgfLehGaAX/Is9aYfq91mmO5oPOdCpz4
UcVkmWoETSyMqjwAZ1srzpWrICOeZkGEJQ6TIs5OnfbdY8RAOmOv6BsPbV4yrnLHk68l19ZwkqOR
2geIfdwOKRajpkUh6DiKA5IKRvbxySNBzJ9xhs86tmttkqx5ANVRYp3zPhGREJri5iuJK2hznAjS
ItNX3Mx/qpCZ4eBy0AxMl73bkJ41y54LBGBzWtL/4bCoZgnm6pm5RVrCx/1pRN+lkf2YDLfBQh68
eoBs9SEKeMVa3MBY66JXLwlBbTZgxcaMcmcoe9g/UKkwn5PCxJnEnqk/DNguTq5RL/lWuKqQxoFH
QLtIc29jdSHRCPrqKTJ4BIDinFA1eHCVXr71w25bJnlDjUN/UrOVbvCGt4Fw0DJrOqzw0Fzz7Csw
y2aZTOWPXTV7Uw9ZypQskC7HK4UnXHoZ5thcnUXnf0dpRV1VnYwLwwIf2zTgC/qv3PDedbcgluGR
3a6a4kkllAQ6ZcVwDvOH1z1GvKoHiGaAmB2DmhvOxa+TcMkUC8xSUwz9luvTMiHPJFUL9LAPNq3C
omhkpoPBzf8wBXsWkHdYvWRScqSYhmXj1EcnGO6UfW4zvNmvhcB95BLqrslnsN/y1mEFJDAIeAOD
CmMRJj18V8FBanMsAXOIHcMEitKJvpmhBnD6X+ydyXLj2tWlX6XCczjQH2DgQYl9T4miuglC0s1E
e3DQd09fHynb99rxR0XUvAbJFEmwJ4Gz917rW5eQJcOhnKBjEDmDfyBFQMK4HxWOReaPWT95Kuie
wlgAoVB4ziONRjWEg08jF7c64WZGAOaFCo80ZuH1G9K2cBCR0fOAqvkxH3363Xurbg6pw1La16ut
6KN3l0brIjHxSruG0oAK6+Q4e9bvFl3yZAxAcO0RItnY8rQ7Vy5ZswOg0rZ5sMxAexz538MiMEfZ
LwkjMj+rur0wxAbi07Oo9iU1AoG6xXIyOo00aPOEVeG1uaUBptN0q1NPLRoG8GkGflMb2xRHVfOW
sdA+VaJ6ZPIMbhBNpclBC4PeL6sQM/LH18rqD6F8K8fhjZlq+kAG0TinhFBdhHLae/K68aW2tiXO
cshot1f32sggwYDROnOtbN5kL5nr2J3gM6V9ZVOkC7NSK1GAw/M8ufQHcm20MPUWXnsdwFatjJpl
noqbR7dFAFXoPTK7WN9PicneZC5YKrNLZnmle+x7h3Tmt/hZde93nT9RVx7yblq5Y7vJffvAUWKd
OfZSQpJG8RWZYq6DALEcIk6S7jIk4mQkwwoV5ca0m6sFnu2h8VZtxY6gCfzfY6bRDHWy91o/AEA0
hPeh5cFvBiXfPSE4t/3fbuqag53257Q/VMp6gvi98mVInqEPf5VDh0B91Flr3CyH4KZkLaqTHyC3
9hv5xPqIoN2HRLqHoSzXxHPuSs156UW0a1l/gQ+iMPYfUhzLGRyAKRPHpnaXaRysY1IHyHZbuswS
TOYQbqTfWo0PZemtW8s6sbDHcoYQyrHmMa/PSa2znRVHnIJIY51HeptE0SKeSXp2IRCI25idQ5AN
CF0z+YHweB5Yj/QxGGTUazeyX3XYPRif1YcIyt3Y1ucSxkedj8vaqq8srFlRLCKtP3S2c6H79j15
/socHkv6enXokwXE8OT2Lkxa+eyN6mx55mqCFhdOD6CK3nNUH4KBAQEnzKPQwsmessewkf5J1FKW
x1I7R/dD6OE6HbIVfXSOsO65d9OP0eGo7XXnxGYf24lXWkPLwCQluUVEw/JqGkHRdU828D9w2DBe
zNPt4Wot22dqRMw7LNk7HV31lAclic78UGNeUKBHFKipvaDZe8RliCp3+NAG/bvoSGecpIe/su2+
2uLTVvG7REEGJ81gnFVYm7a/VfJ+6m6sbipnpv0u6ntksyTvBhNXgx4VAB1ZTx9E42yC1JwLma7s
oVnaeZAfqoEGRVAMmKS0G+cbfdcwOd6MeAgKQn8jb+l7GIFnBBjrc8c+ogYEXRNOhxrSd0cqK2mF
cOsP2FQ6KnIgmussxAEhi9+dvdFtLO2kBXAoee5fGBVudAv/CV8oVXaboDXOSAyvpd5uKmUvpDsf
wuGgbBLXcgTpYKltJ0RiFn8gZ39y+3412MlauQ9JPuwqGUFCnb6HXDvrnjjqk9qV3lmX1tGJeyQL
8aJDGEYr/NClfNMjiZhyRMiDIZks0rktUANHIPowseEcacuT7wToSP0dOdg4gHYgiz4U6KPUpOQg
muDStgZS6BzrYtIdMW7ia0m2AitAnfMmdfahiPJzmPZHWRCAAvvizN56FeZgttJQ24ducpHxMpvM
PYKMR5PMPgq97kQ0hHzgODtZ1VPlgVZNC5/ehA1iLBlBXiTe0rWdnbRNWm0dePYEgpM4BU74ODnp
hZCtxRDaj7L3nnUXE6lQ7vNgRSesYrNMoqKtykOgF09Rbhwc1X9HVnk0KLHZ/X+DslunvnhPnfKN
nIV9xnOK+MKRcIgEKTlD+NhYfvcFRo09NUBieCx+MmyxHa/rMntiQWyRyJHzZCuOxl4E7nxkt9se
MjNZG0O05gdJskhwTKslLOldODCnL9utYzYfQTxt40juoqqdJ/rSj6L3KmMoS1Oan9Z81MVL0uu7
2/Nw2bW6rCF1uNEFqhujX9qmsTWy/LcAWVlb/r7R3smoO2VWue+nN3a8R8MPr5UwHpUxXhJQAFNe
/oKCzAHEN54hzr10ZCs1IHGNJt6Zff8civACECCnx2E8D0H3FkiCAc33dmjoSwZ4IfMmWXm+9s0L
bYTMmBpouxpMjjFixCnkHnvg6E0ruysutujtVZSpb4jM6wx8QT/UX7ft4HzsBkM90oc8+vZWlhri
IUlCQDoWuPoYFbfbSfBdUckLfOJXPcSe4qnnsYv3gk4fXVEvbBaRARPRJX+IdzHtu51ZOCxpsXxq
VISVsxqls+iyZyPVlrdnqLfWlgbnicL6laXSHMv+3ivcNWVxPWtqEnvDhopHNmA/+3Uth1UfmRvT
YiniHbNWPNuOuxOEF5FG9xkJZPYqLi6dlp4HxbJy1De+Ex3MSjyahnvxI7RmjSFPE6k39bwaST3H
8/fVGf3ZLs29W0GDqnoaVKQ+xQqEEtMsHwIbUk1Z+HhifMJLsNKKyPwdBqxdlG7/1tskOoSe06yz
8nXofAXZm9ylrMRtk59xAZGFUcWQTN1ka3h4NtoahiKY5QDTGDpG9d2IKJ61Bj3yHPjsTMs1ZLGr
uotvAYn02aas/8D1C+z4LjuIk3OD/o6OmAdSopHVOsBsim47BRMuvVkjpfdQdfw1UUhscgR4SyaF
hyA5Y7onQzGTmIXb4t3z+5e6ZBk/UAyAvaQug6gYjrG5BWkvZlGZHwI0p5gY8LdzlJiZJqCDvKdh
1RQkKEbKR7ZJfm+t/Ld+Ys8tam/RyOi1HsKnhgb15CJxdD0OuEU40LRXrzULwnkq6CvokJJkSeZb
D5yfo2vPAc6Nt7GbDfMiUt+F8ZzGrrOwapJI3aK9eIBKgyDQZyMObcYs6jsISE9KyhBJKG+IRCQ9
66qZzSyC8hwV/nQDQcQDjMxUhAXvmKFhB/Bgl7kse5JAzDjUjADYBjnvwj1grhgNaaUvA0H8UmkR
wMHOiGFAW2ziPBv3pBDOCGxgAt0brz0z+H0sqYZZ9fOG7BGvovCz1mrSNDBJEDGcYU/Mo1pkunxO
/D5bZd9kgrNb1eI3FRYTXAObNm+B9couCn+FdpvYFoK4zPQPYTvfyQjEPWQlvkqnqFkyVCVQQTF0
cFkTyWR8cCOjnZcFhz2VL1VV4gQJWE8zRnmwInlr+H1kE9MgWw7JYhzVJ0KHc2SiArF8rE1aB6S+
fgWFXlItWD5FNtxAAFhz5TFH0ry97XY7o+mx9rE+KXqL+VkxXSjW6Iijc1/3JuAjs05eatnl86bV
IpK5WO60Af7tojmGmr7D5IhRLx6NRaLAGY9Vt2/xysG+YIcKPG9eWPD5AYFTvod4f4IY43JRuBzx
fAmKkdiFuCW9ImEtn4uF4RcDxbvLAkVD38e301hgQXy7rUI0Oy6f4DP8In+JxI/JZIIkCIGo/YMF
SfSh5au6naIWTW9IGkifj7x9DFJdnGmlr+aUfEfULysWB78B6aAWLKxtNsK6Dvx6xvMpl2HmnpSq
zJVkoFKwrtAH63ugF8owoRvBmC9wR/INAWzyUACjl0P2pKgJ6Sk0ey0e/oglHo8GZhApvoGaEYQ6
IlXe0+P196UaXohHg9lDC/uAU8rapFnz2jk+2iQqksql4e8RUh0oPdh3DuktSV6SCuo3xFVQasSB
gvXlhaebu1bg51J2eiHiV+6dap9GlbaJp+lchcxLAxEtKF1fJ2ciGFKz5m2mCBEw8IrDjvX1gekT
EXmzAKDnymW/AOIWLEicSHKQSBSksO8uXjBdCK1FeGQ07QKZ30hoYvXbwwQE1JUhN9nrNSObou/0
b5IICWdzHnPPDjiES5/vcbq0Yu21MDG08q36VUn7Bb8MqQWBD/8NPX6nm7vQikZ8dOWnxmyc8fdb
j9J4UY7J0tacAVRY0c1tGMu82iNwVSLHBv2Z1LldGRjvWDKenMKgTdXjMteKtY7P7OInFWk0v1oP
2HQgfhdtwkjJ1vt5P9KHKPWBlIf62Nf13pJVvAxc6nitZhSWGL5AjIBCpUEc/hCzQvKsDg1F0qHB
FcbKScTBkuIpoCZcCSKgg2LsGCoyc4SRSeyxpPsdtKfYc/ZmCXI8SgXhNi7jVUBlqPQYMA0O6JaW
3BaBsglF+7dhOvHZE8nHQNBHyye08JGXQ+vWVgzNU9aoeOwJb2Stvhmo1GYtWE7klYCPy0TOjRTL
ddVq9rlyELghw9gNrfHbrodDZqHQhgq1SnVSJocbEd4hmCn1DJcSlPV6Eav3vE4IqNH9K/g21otm
qcmDM0KBMuWxS6etxgE71+ptHNv1iwbErtcJ7GjL8U0W8UYkwA9qkkAq8C4wjuLPQobk5En306E6
99N0U6E4COjGsRZGNQFYZUUckMYDBcfI4jtNmoqxJPvAcZ7CAamBxHdBMxKYlRW1j9JqbgBMEeJj
MKuHXOWb8IbZ8Lz+NyklxDkzMyHthQNAuiq51UrppWSBLY7U8WoP7wbTf0mGH8ngcYKsOw56kK/N
Q0m7+YE8B7opTO03IYyaIC6+fSYiIDTdT2laFjVidiVFC57GBPEij8xVyCude3CFzhVHpvsffIOY
u+qFt6oF3I/YRTmJP419Gy4dh8UuOEOPCBugrijS+Z5ULQnRjSg4GrKCc4doV0p+Mgon7tyfmsfI
qqa1TkdR5kCfVRt+VarVFp4Vb1nG/THxiRjdOtNr+9FBkMSghHU2q6/OoAfeRSR8hSMTuEgBXqEx
OwfJMgYqwolOSiYTwWw2Rf22xdY4kxDSYX4ApfWoI/C1N1fbO/WVfEEKy6JJ0f4uRFYzfkxZEE/u
Ttb+tSn0lAZHuW9kHM7ox108Tf5CQQuHHkvEzlfeVZv8GYpy46pSjoNkYov0zZ0mZ6l8JoKiM8XO
94O9MqNwCVrrkS6KguO5KIP46gztL+iLUMvJWpwHWnWaPGKhgyZ/DkxgSUVEuVzuMkziUA2n2GH/
7xRvHLs3jUgEJhG4/aNpMItqSffSkTORfjbjxZgLuNgAn/PgTbcsfWMWcEYNL5s3sBxWr4E+XHyV
I/GiSCsDtXfG/mIYAt0VPsB10PEFxf6+oBuLrCDmFwfSGx+a3zzSGoA7pDFozouAaFA0oeuurt+U
g5eEqa1NsyzkW5UD6uw18QAcLvWpv4NSh9Li5tQDDCmxXnY+iovCbBdUgUBsqEfxBh9oIFW7OBue
HOB181zWSBv9lIGT/6KbPJRZMAThg2o4ErZv+McB76WqgSriIq4gybwbAzpv/ngKPCYgBcVqqVfH
oSYOSNDepoWNwtEvShpfWrd32oJOslOwWi13hjFkBxvzrqVF2q4x4j/Ia9k7WDWEFmok51JGqnrc
20n4rQe0u3S3VUtASkxy0IwEeXuUwk8XY5rSKEXiaitSu62Y5etA+euUUXiMEIsylbuimYKCGFtP
Rv+taoedl4IA2Q+/qzpdqbjGwld3X1JnjpqV/KqEMoe5KwgT60EbmZfQQVnp12KtsbhO857cb3ji
8zbMz0RDxLMxB/cjaCtWbfKuaWM4J6EWRO4wqxuNNnsiyPztCCqiN6PbxMz7kZxZw8LT2cMnQ0lO
nF1F6KOidVQkYpHoNAOwXQ8mTcHQOIfAc5YAlAd4KMlHX+Mb7xIEG0Or7abSX7lIHBbNmHw5aMvm
PWCXPPWHTfAWs796CDWax33dLROHjFI7iIc1K/azptvzRk7EgVe+vnT8ERIdZvyHymPvq/PqGyde
x507YTUxwWnoLTF+UbcsZU/BYz9FtjpmyPDmRByNOaFLQsyKdqzwtfLN7hsNWSGhwhZvFMm1usNc
syF/GAzVQAFp9atyNL4rL77YDnbdpkPPNwa/e0XKS5x61twd4lfHqg+xCwTduym1+nQN7Gse5V+D
5RC/EtHmYfp7C4PxP8Zop6eT+Z2kJWNTMEEsO/uSvQSspAnLICjm1OEgwzq3ttBngcyILU98BhX7
uWxb8/9rVtTAXaysfB5DYu8Bj+jnWG+p4YBP9ybL7caIEGJJFsB4oAty4/CPhg0asByy7btIhg7P
oBEtQt/wN51RvDZRau/SGIpFh4irQCjHUqAuq5dRjN0HrGWYalQ0F4XpTGUaO8akbWnlBzQD46cp
8b2rgSV8VozaNsMQj8dGDjsvY/DiZcb0WRqQvOxxehtsmjStbu2mRg/X7RBC3SwZUjKD745xrF+x
ueSboLsdc4oprHdlweCk4kdYdKbDcUJNi6prvXjl5o5FfCSlbCuBsZ1Cu6r3Imu8Zm4lmTxQHNGA
kDWWLdMhzdtMx1XlMzfKvXz6hE/3x6Si8QlTV8wxKA0YJpvTp09qDrB/yrqw108cB7RlH7gllBw0
AOQQ3gZJuc2Y518nPjTKeScZObemigmTlM9aJ4s1iLT4cL8IQab90HfjuEhKA+JkpAHWELY/oYdO
9jYBXMxekxWECyTHqeyoQ5dJHLSvWFqJro11vHRG3762Gf1/n3z1o5f06SuDk8ZsfuWhSk+96oej
UgMhLp1qXjWdIgbWIqN0uudF6fYbksObnTU6FhZKZTa7+3n3dmFY5lzYxoH3MBjFsJUy0LZ62QcL
jSzg12woT9IIylXP2naTN/1HHHRU5Tb8hzZN+43XGBj86a0BpkMEIqEWmGildvcT1fvWPOjxIXeG
zB9DH35sSWdCOWTTuRXCGpwPNTFkdvlug/Xamz0Ld3QJB6Fa/xAMatrofXjwzCzdm50fbgtWxRr+
Dmbh0VzcXpoejeVuMojTpnD5OXfn/9wvH1IoYve/NOWkW50AD5wDctvfHOb3vxDPJ2jjYct0vo4w
83biu1myBfO6agJSc/1G1E/x2egb+ZskepIUTGVdBe0gx4nx6ac5o/fKDbahooVYqQqbqJNwyGS9
XzjXUpn5NfeYs/QbDlcllYL0nitrO9H0vIpqnJ7r5Al1oH0d8pKmqXHT08sPgBDWNWbs1rEmII1U
vHVR9FxIFkkcGanyCXmzPF0u86SLkCnFDssFTB6lKi7gZHoMNYhbAmBh9ODc6UIKmGdEVsOa0nyJ
qZO3KAPQo7jtM34+jf2MWJUiwGQ2lelzxehxE7MqISIqSJ6HMIsfCxzwmc1qK7mdqKG5YFmKj/eL
jAZDZV1SY5Gms5J97Tyz8pkPwhwXYG19PrTRfW4mNaBb78UD6TLuc9b05tG1wsv9SkbgS9U7ydnO
31G2iefKTL1nnydpSl890j33npOAiSmU2mDf91SrSRI9BiXtKMiBzcZ1kuAZ6nKzcAd7XGJr9Z8j
mWsrhO3lXPH6WryYj23OazccQJyJVWjPiQN6RIsEidCc8yyzepKlN9N4XHXLCBw1FNaD+sMM0uHS
UYayvouOCNLM0/0qq7eJ1u0u0qCuElobX+nsVxxtbX3TGiJGqGV6vBE+hdPt2pK2r3I5FBsBC5Cy
adPrwEF93doRyS1WlF4r35dgj9Cn3s+SGD7kMHfI7mG/pWdXIP3jeXDBOtzOwfMcLi395LwK/Uvt
XfGgyWtefjvE4K26mPJvJGvyOmrussik+RiVYX1NW+coEvLMrFCuWl02V9Mo381WFsf7ufIGX2Ck
L/aDcOorNHSa0igtiBuSV6AfTPdyyq/Gapvt/SyWRH2WJ3wMvla316pTDDhJZmPRgLxWhk1/bUAi
wWagXXs/OwxjDlFJA+flOv11aCdnUQn7rA+2MYuLcLy6slPLpFHhckia8eolzqrMg5u1ZKlrnXYI
4Y3w+XNSe87FidQI1ztLH3nDudxADNSVskHBw2X3zTSdcEGDqCj8mP+6rOiicl6bPeE4/747vSUs
q3CCev7n/SGsrVYdjaTZn5cpkLUbmrb0YP99f2UBWswcouufF9H1dQ6FkVFC/esJBxEKSy38eW4/
z/f2OgoQgFMSxKc/L9I1lsAIp/dEEoaHzunKxZCsXVzjxL6H6el+kpLNhMu/ZAiIFu7nJPR8IAfs
ArrgnxdZrHvPVXa+X184rbsfapLs2t7ITmOc4s9rJ+r4fvDQQDicxWINe5VhxgNOlmZ131C4GL2Q
0pXAZML8sVHOovRaVlm3c/eTnKZPFpLHQLnzamu6mteOWcLHJAMycQv1RWX9OFV6cbVGFGx1qWcr
uqP2bCgbf+MV9ak0O/tbxuJbVWH/nGaEAMMedtb5yF7Oo+VxWztNh4Je4txubeSmt7P3E0aZE4q2
UP85qwoE17UG2/rPy/5rO71I30NZg3r+805ut7/f0/2yjBYzX+gYEum/7vd+ucaS4ZCIyt038fG/
bv3nWbvIzE2h8QH+563vW9wvS5M0WmFzpP38n08hGf2WBUlvCXYBDer7f19tQhujGpdWBmhbFOjG
blver/+5EaafT6REBhjgA8nZ9asOjsGumupae3Z/9t38er8Yxve4CQvsVPezDoeUOSWUtr6fLYLp
g/m8dYobVbyU9olYqua1aLrgoBEb83DfCHyusXKbYFrcr9Uym5hwegc757ZxU9vbArfgE6grdSkc
fsO3p6OUPpEkzPO/38guSXtkrCZX9xthM6RsRu9zKLWpeTWZXlSObK+ZVrbnpDF+nnvVgNEKCtoJ
9xuJCX9G21rh5n4jGEHv9APdk0gb+dLkT/fHTZXywNYxnbrfRi8x7mRJYSzuZ+MclIZqKOTvZ2lv
bju6cU/RkGeXvErX93sujXLYId0CsZOvEf+T4N3E3y5bPma5ll2AUPBeEDq9aCpLXhpVxU9W8KQK
rGH3DVzTauYC3jy5P1xWaIV5EpqPlux269ttkjjhqKbV1fq+BfPh/hDnwaO8bX+/SPOKkXE2ETT3
y8DPdbsMrRxaI+7kflKbxR9YkoPd/VzgT/qmmBD53M/+3JP0jsLTLnY5ePtmYPLFyKudR1nkf2b4
loqqlu9uZFn4FCMHvtDUXgF0nEa38z+nGOIDUlRxxIrPks0d6Lzcbun72ibKNeOllGbE+N+tV2SV
iNeGbOj7BrWByUHGk7bP4obqlzSZ27Dd++wRlKdDVT7bXtdjZrPTZWq27YdRXO/XTz1dETPK1U6m
vseOjibX/QoEdPRsCDZ94vuCp9ALUeHd7tFpTmE/oan2hmhpt7q+qZiBcNTPX+7Xh4q8osgV2sma
QrEHJxTRzuRFxNDuO0jmb5WrChTqTGJNvI0vgTC39w1YVIBp7qroaKEGu8XUSVpavC+08Y5kAxlX
T1XG2k99d0l8mvbW+ubMNePxzUE8Wado3zRrTCACdMOxE/y80UhZX36AMnSYxndWvwwGElVvvRiJ
B7PfChU1W/QgG2qnma6hIvVPQFdeB0Ve3z6YS3nbIPLx7Lilqz2OtUESQnSj55gZSnTYcxGqnS/q
D2Z4aWUdU60K9tpgsZO+P3q3TkYpPmVf+nPDN1HEEIKCThaw330DAEmbMY7MV0zwJHeVRb7J4rG5
mHr5637XUR5/jX3rXQavI+0OEfZKm8zslQyh7X2DCvXLQ5MYzbkuu3an2Xm6GFqv+IzT5/sGoTaS
5qFqxulRxQwdoOjPWzNiQMKDK97ZZUAu9oNhG8bV8CgoZBDV8boIgDyjifCuuhtaK0va6Xo0VXpl
2fxz31KQiONHff4kjD7a2h4UaERV0bsWUmzd7kLxoMQ3qeAoyVTfG3FRzx3gZV+umvPOpF+Fazjz
MRQaBVXknHSYd+Rcc8upTtdY8FCTl/20zCER3nZE2cWhRf7z9Hy/+Ag8n+W1iU8ba3y6SvB2vPBv
d7+LLhUmljVNPwOSx6eS5wqHVKd9GNEf9w0Kkkdnpe73ByuZkmNd0Nm/fy56oD3Y6Zh96NLFL6NC
e6vbWflo3cBwPy9szE8dXwNcG4mz4KhL2rWTayWFPn9iz0fyBXnJ2qn7pWiIo21S0SL/c6O//Hm/
kSekvbv/RY8N5nYaolqxStef/+Xuktt93je63/vPNffzP3dHZy29lZHLsXZNkopuz+Z/3Pzn+thA
blVGzfjzEu5b/jz6/YH+8hR/Hsn32mKd+PrPfd63+e/n8XPz+z0Z/GroYyYJ2LggX/75PO5/KYck
o//P1yh+/eNv36r9n/ka/v+NrvG/6Vdkn3/la7D5D13DtP+uA7E2SDf3dEsYOtf80DUM4++uK3Th
szty/nnNP+kamg1dw3R8XXcdXTdtyAz/xmtohvd33Qa58Zfb/T/wNWwBqaNQSPuZvPzxj79hK7B1
HuMG87BthHi++E+8BhWf3ZK2vBTOkEFTtuvl6Jtk0WqsnxmUAFGyPX3G9FXjioy2mu0siHCna26N
O0fWjEzAucwaTAI7miJyV7QN0t2KOIrbRfeTQZ/kTtSAuXF3aeacsgPjTlqAfsVQuVVWHe0IhP81
9FpPb8y2UdhP+IrDOCbrrPa1eek+u0Hcbv88kW0YzXOT0EMaR6i6ixw3V+jcfOA/f3d99a+Ly76o
YKMOoK1za0Se1440U0i80mJ0ALblsEttnS08+4OK9bOjNXR1mW0gX6Bb82CSVBklzIU6gWco6RrQ
y3qE/LeaVpFHnggO1WkJtTuutVl9APKFDTeVlDaDsQSaOVp0GEhHsUg5m+mVPI16Spyr5Z/HgcOv
ssi6sjP7y4zTlyaE01flhFCrZDh7kf7Zt/JU9q4DkvAQNuZLlUxw56Kyn8eW3GhFhJIbRWTq0ABm
Vhve4CT6AwUPjeGBAU+vPny4RUur3QL2y3Lw7gw7mAJlx85mig6Dv070Nwt23YIJLSq7fSPEE4CE
/OFrFPKWZRFdqzh88iWoU5tBIbwUMpoKxjjpgAR1RC61Kkb3K/dAaUM6gohI6BWJ0QybdNrSTQY2
iXHYjKhG2rAt4QOFRjyTpDFuKgyGKJUfPLttZuZQ62TeZKSXI0fojPIxCDmENUGdbAhYe3DBIutx
15C3aR1h91/xbGwJSYYez1h8so2lMGLEheipQ3R/DyrknfaCAfOGJ1/sWv9E9P48abd2QPfWotum
n8ynYw0HV0OlNCbnjpwi04XlG2Y02XsIT3hNs5MM5Yl0jF/JkH+K0qPNp+8H137RBe25nlfpIkIZ
A4IMy5beJE3JLqrJRYYcp3naXgy1ttMyBZ+ENr7t00RIy+ChtHAJZDUVMoPNFsVTRpN+WYF0LKoZ
cFDGfPTgSTVs4Ec4dYRpQRzNqpUz5hs0KOKPJmiCh94uExhT3oerIx5EhkcIFJHM/Rcj1kfi5tFM
qdGYT76AlJj5APNQBvdZAe4BTByS5BDO2YKxPb0prIve9DaVfLgjG+ThWwvrexXlLNtM5ZAglJHS
HNkbYoPnU+oO1073qE5CtLFByrRUDx68jiSjOq+n58KEvhhGMKb76TFIdEJF6xmDeXsX9QhYc9ba
gLmF9ZW0+T7RXfoDtLtQnbY5XV5OKtqaTGvbx8D0Ft0YadsoM271o2fPwy78cpMMVnkRh5twLKGJ
PJNm3fyOM+2FLmK9EBTJsMGWhUXYfETG72wguYgeHXMZvcW0bGObsVhJbkId8gpi/RBDLY4liMG2
eUE8O/dG9G828gkc/z2/QrrtaCheXTv8GgnKnBP0waw67juUs6gf61pfwcuJFlbC9yet0mI13GYR
kV+8mmSHzrHIqqVksL26PXcQPfC+WXvqC0JFwCXq/S63ExgTpnkYszI76kZwcSDvbUzv5DjdBWER
N4Ag8uClVcXwFwOfNKelHuTxmty/96a0CawW2R9oKTaJ7lk0RgSxIKIclrkFFShE8P6Ww+fBmCAX
XWusxr7riZZIvPe41Na3Odx1cvppZ+XEEjhRU6waeyBugF9mzJvAF5n5PJG9a2GaV3gPzltksx9x
q3VnaSmVLTvcYGRS3injN6Ylkhj14bcfCZ13fHI2Ef3v8+TxQymTbttAz3aXbaSZ66EISPjWnOAI
km/MUBeOqYaWdoSqQxLHWBwF5OKCPOiA2KxBFGLT3MZ/aEP1Ux17b2OmkqWEsLYMRVk9jxOpKFMW
lL9889kpfedbjrjsw7DQHgVSp1nipE+GgfVDVAnHrSJ87ioxPAXajkj2+tOvJ2vR6HzdjcGP9pjb
qofIgQSY19VHbZM+D5Yi31amnr3Ejba0NLPdoFphtNK7/Qqru0KCXdTHoFJEybel+9kk3SGlFkCI
OeQwWcmUFPbwPqHAwglWMGWVeEoJwXys0maFyP5WZoeAvJWJHrdtkovXRHSwzfSIWRYcrGEH846D
zGG4nYwtx0RA2ePCaPuBsXij7XpUs8hArYOJSccujWJpxoDT84hVqdErA65Te2xtUa4FocYFGQuz
STrmsoXXcwsNAKrPgXMWt5MJVwYoXECuWIv2jCARUgxshFQHpcdI3Dpzwcjs3UmznTkOI+XRLELh
xXQ1blZ/WWSdf9Yo/ytv5VnFeVP/42/2bWny16WLz6rKsFD3+qyrEPuY/7l0MTkmJ25qneogcjGB
D+FGb8x3PeCpIYQjDwQeeO59R3V/anl0G6zqMvZrkhxU4ZqMgvOlU+Qvfgp5K8g6duNmFSxbc/r2
gAThejO7h9qpPgYrWKWQOztXfPstVij2u7/sZmwPvdeGSyDh8xqsMt/hgc4xdoU8j2eyDH10Hf+H
sTNbipvbsu4TKULaarZ0m0opWyAhDQZuFMaA+r7X09dQuv7f3zlxqqIuTCTZW6hZe605xwyTS1wt
027Qx8jNbVkdhiTR0Qcv81OoK/NTwPJ+M0okDwQ/TzC/4ONBZWvc/31jWYgk/nVzaarhCEMzLY1N
ZRim9m+VnhL0ZUGH4sMhgwJ3dXHIQ+exJeljw5WD47KHIWSxrTeiw6iCePlxKcsfYU7ooJL/AgrW
bSejwVetI8nEIjqL3BV1l9DM1LptwYqTQT5TMS0y/CjFZIYvKu+2mtTSh5V8bI9lsM1rpHk2BnbY
JzrktOa34zDkM7Gimhls67Cpe3eIW0/PxHXokqe5HCuUgb842UwAmJvndKRE6Jf4qh9yaYR3kA11
iqn5d6kTsiFJ9hrD6DKRZ4wKcvromZOhZ7fqNTJP4j8kSctvOFlIgZATOcudPer3i1Xrh4a2nioa
X3S6hVRi+gSXoR77un4ubZKehnri+xsSwUJzUrrVQWdj4U6Gn9VADREk49dsxVsnKNNtE6oXJD67
Jc0aj4SMms2LALrPgBy3DCnKpHor+28MD82WLV1vh/RC1vuTXaBEsBQ30WC6muan2QN8p9H3PI1O
cGxF/pT08TlK9d+ifEX1C3I+8vAbn3TE+fel1WZughPYG4KCJOhET8Dvj0XugxQzN3k0wTVuA/q+
tx9jL0a0pUDAkVz99wN/nlOhC+AtsvPtHeaywgXV9YzXgcjSUVfRS+ymKcFEnuqcOeeazMJ6fV+r
zMr93IKVWX+7fak/X2L9NSOt/C4pHv7xPf7ctMLsMst2Ptxe9efjqhzh2qyQmHd7lz+f0TFn9HEw
gihY3/DvW9+e45gmQFKlPJS3/+jtC/256UzEDdFd+fP/ub0WlZ9gerrGR6l4kvSgJp7DUvZlLUvg
pFN5f7v/z69td80wgRxuv93uvz3j9msujEvsUDz+ff7fp3VOfj/LMDze7rr9oGHHKEBoyokmT3Mc
pXgTmBBB4sBIb+upRO+NRztnkqwo4X6iN0zDLv5qNTDNpYYPOjNx1JD2s4pnVE9bCt8K4Ld0jI7m
AbdPYBUalyW0KNngqaSxbIbcPNo94tkB/MMahNRQMYeV9qTQ5t3ZsUARuMyJm9oCu5wBgYbIO99h
at2mFDmF7eVVhClEj38MCmC5XjuZRgglBsUb8+YOHsQ6j19IxKsQH+1K4GNuBg8lVfJ9UhvttsUC
DCttklut5A0K41BWRCJqWVv6wUjQaBoDyGt+ZsnwbBp5hgiueMRBijCz/84bYqqanx3iAj8zHlJq
aQ9w+eTaGCvvqs54ydbIe0Jne4LadoGarFnrpGJmTb61FeEVWdRfWkZ/MWuYTakhwIqn/qNrWJEm
ckd9cIlC8YjEjGK1NmNXHZgDW4byjX9kdoijcYrVvqKDZMIJg+oZ0gJSYySBIxMEe5ymLaEkNHNJ
p12BL3oU5Dgo1tNCDthHyd9kU6SUF4vh6ozmfRmk80UZwBcYsBQRw8VRrJ0WQgr6Ad7AIOi3Fndd
pZO0BGOFycIzIY53fQ6u31ANSA8U7FJZjSFOxoKsJdopL8P3sjbYxCJDrVYQUiZwIjBL0z+IGboX
eF6NESnXMoHzN2k8kvw1RBxQjtjaBt4nBl0fNQ4jVBoFqCqM6Fzor5BAtGtcPweCvnqbTCQtK14t
04LdA+hujnFsI1eRZCknlJKhbZNdClKmcJQnK6wYjDOccGFYxBRAA16dsC83UF+njZnrqCOCZt7m
d/htOUsGhFpNAUFQQ9MxUJ01sh1Q/ZPGw2FizC+Eo/Anc/LvRXQN4d0BgtXFEzpA+K5rwpPOWVuP
CbGhAQ78swDATF75KJ81A4OBQsLEmLfd25TJHbarH1KfC0SXFlKtbtJcQ5u/qnbCI4zHazMvt8Fr
3G/XSWhLSkTKKO/BUmBZoua2cM4Fzyj96foO26oYOzfViA5Q6/iNS53ut5gvoI6bfjyClAvEQ6iq
FKPoId2iTgtfm1uCJ3oMImWtbrs4TOCqu1xL4KQ4kd8jCwt7PT0GE5fSuBwvBF29D5pdPNixtS0K
+S7FQwWtCSQe9kTRqKsS/2SWD7hU0oMuId9Qp3upxUy4HIhLEOHBEDB+Ftw16NYMAgPG4nEKSWYJ
K7dUWGT2WffBMmkgFq4cd2qA03ZpOgygkdH7EYsTtV+uJTG8UR/k3tQBZm3yvoMLoaMVN6EOkerz
GY46JVmJ2tSiCkc+Gh/nhYMUuTUA76T6Nhq2zbhnSDkxu1UszBX2r2AGETkZwx6cCK66rMQLT5qX
lUD/CQyEvFUbHLPMLo5mAy/kduv2ozWFToT1XhvlcIxiRSKY0l+z2lrHQOWJdlOwyjvggiF75+wF
VVCsXSOlJK8dphQp19Ea3f7n8dvN20O3Z95u3Z7+55m33/8+58+dt8f/Pj29fdDf9/jz8nD8aGaL
EGWlJu54/dGjblncso3/3024Tf/y0O1ZegKP3f3HC/6Xe2GVApL79yf83177j8/JQz079AjRNDRQ
zHKIClTZhY59h0xhc/udqRyfdHt8vN17u/n3+X8e//en/n2r//npt0duH/fv7/Yff//Hp9/e/T+9
/O99SGh9BM61n9iEv0XrjzhL5eIRG/AvN5HG4Ja73bsE1RrHvlj2oYEwpwHEnJSoPd5u9bXZHNvb
DzMGj3m7ebvz9rCWGRaJov/6GgrxFaS5vuj2yO011e3O282/b/wfH/7He94e//P7f/zg250IIine
jEkzNe/v173d+vc7/7zVBHqjcXwy+A59kV8RP5JJVMpXCQ1la2qz2Ohp8zSxfNoysEFpXHacacUZ
kSPLidDW77IB+6ejnLKokl5cwneTzEvLLvEaVWdd9TuraMbIEk30mEsvatSPbpq80qLLpy0shxI5
Z37Yv+eL9iwFpeXYkD7S1ejOcxEzxMdTjekN5YmCHFipgdJc0hLyJ62At9FuJr8TumD9vPywE2Nn
RWSWo2F2s07LuF7KBlpK9621oj1ilrrHNu5C2WBt4Gi+KikuMgZiLjLfjYFbbXbM6qQH5Nf3IafN
YW1IakH5HkhiiALCF9RasoSJReRbMyETlp6u0hwqdAUNuro2W9ooI9g47LZdN2RsJMiHfR14if0b
0jQnWFnvYHdBdavl9zDor2WpY20x60M8/tIZwbooZ+ddFch0q3ZOTJdY4LHL9kHdjixFSH6klwva
Kfu5aMWJty10oLZEfozhI4rNz3SAX8Xle9uOpFpO+guxDxod0qb0IKhNm9xBU2R3/QNy6NmH7d1u
RgJh+5KrVCe1L7QP57RZEx5UpN6O4weO86U7/e8uCi46TTusAWc9IpRMibALqqYDC5u1WWd03IVB
cherKtallReoKZVXxwkB5NHwbjmR4opeGuR7cQkz1eGgqXB47E4FdqIBtIVwihSOnpgq8Y2X6qWj
bNoRAJSzOmghryV2DCJ42I+rTrTBcrJLWWgI2zFPxaKa5CpuR6FamP3re56r72Sms05pExcSBWkR
ToYSEtjBsZnDnCtPo3s0dvEqpATzNtAJN60eZjvIGCT9kWBtojnbZWxGQBJrqhnt4nzQ9prDrLo6
x31+zgv4ASkRlRvMjLXXhnRMYBtTlFpE71k5vLoEcyEKWnsj4kqjPUcrh3ISsyR3pD/7vgzojKuz
n+oqY5CswYbZIeob9CNjPmRxMFbAkFS0cQhEzObHNCelWQFX5jHrfk+M8QOD3UlJlIvM5XQuyKWx
K7V16xa4cdzigRCwbAGWATjFIEzJzINLR8hlyV6fBEn+aGAj2YTqXfZJAgAEb0V14BsFiE/zz7I0
v6rG0vdRGz6Elvm0xuIAdhhxkpZI+wLEGtT10X1mBeZWK6K9ac7EC6jdTgXi7KJBoomaIl3B0ec4
D0IalSdF5Y1zmntilioTE65AebGNe+bEKkkp+oxLU47lRczdQx+Q56MpFiAidXyoTYBNqKrjpXJt
K1X3itqq6w7xNghjjX07lSR+uBydzZYAcnY2Su4NvqqWDqgOw8chmVoCtfMYXUP3IqFt20WEcJqp
sx1qujSUIAJ3m/1hZQvNomG5DmRhGGFgARIfta2jl68oRaAXvvWsTrYs6Es3AIiWDywpFplRioVE
xBlxd9DqhwDB7VZbSGM00VXb2PwAu9vdDtvpzEbmrOpkBZ/a0c1fQQwcooODiE7PY6/D7LLRl+Aw
A0pDZE6MfdUYvqJSSaVUvigy+gaczPouOWyyjRax57bTLVx7He7BH8SPRA/P8ZoIaL3eGKDjiRoy
jUfoKcG9iSCELEqn3qrKOMD9EAMoctzgtX1E2jp7hVnPniUj6PEJgr2q6pC3huhecednWa1s+jom
7IhYZY+inbnRYm1HHWh0WyLvJ5hvBk+77BJpz/vZglPUEaF6SCMA65CVN0OoFH6CTm7bMxXcGE7L
iXgxABUiiB7UPStZLqDjKbCCZFcpFifmIv6p6HRAHEKvN9pTH0+4qRHrITFmXad3KgJki+ZbMHfy
GOOxIc9KwjsKTDdX9lzG3qc57C8Ie96mgpVj1YEhn+YsX5tBLprc7KqmjF1Ko0NcP0OcCYM0J0IH
7mgBQmiLhJsLI1GeNKqSj64q3ZLQUcBvRA9QEA5HM60uQbrwh7SRvarChOpC9l3W+qk55sjREFgb
r8tiXDXVOsRUkdtRRVgqKkDDsvxM1MnFCZr9wPb5VK/MWDOsFdBq5MkSLRDvhy5N7vDqmuFY+WWq
rUEvqrcGB049qJgs8MJO5aKxkDWU5xu9Nz90mWJ/7xBTQ4xijiuelzDXyVZuQVwSbLgDhLAda/aB
QAmZBE8Omws7kxQg4UKGNaDi2+SUWza+QW3e22RQIc0Pt1attIdFthAHSgw8vVHsjLyLGHXikguf
1bA0cPSG50DAkprWE36h2T+Kliwp68Y+XW1/qsPwyywxgHMB34uEE1alIAU36VhOpXIkCIVmisJQ
bSkYIsLLRrKXn9IEg3NUJPVWznGJnRNwRtJhousMqpoIRo5aEYHFfEHDqLHt82b0YqE+KI12Xdrp
TJhMuGPh/xZhyT8vcpMr2nQUKv6jPB/n1+EnHq120+bEctJYuWMMW+20MfhQhThARg9PQ0zGe2hg
hIRqQaxEHoBg5UubSvrYR9FDan5Fk5S4vkabXAgTS6SB76gIrENU1V4gaeAXeYB7Tvh6Zeb7vmao
WRrgQPD/cZ61Cx2qoYYD80AXrn4gruA4FwMU1SaztjRg85ORZcNhoqEa25Hp57H+OtTRLujNsw52
/aioKv8xrVjdMdqeTR6gWwMdVZk2yYX2FauBBKvI4pxz4SanSdQGzGKhKVMONcsJEfcn/NHNlAvs
lTrenAHnk1uTzm3Npn2AC/IcxlzfaBiy/p+w7TWYx5g4LJUP22pnketOq3L0GfQOO4ZvmPQWMAZp
E2O4sd5GxtlnJFU/lnTAh2mmv2lmvqEM/iLQodjqdXBRK81moC11187yFQ0DegDgGczhxjkyKG53
M8nQXk8WQwI7jwi53nUoYLmed3DS6s80y5SdwtjWiOFSNx2+jr6hS9BhbiIpTWokhmTO8BI2UbvV
42C6hqV4giWwLfpaQJucklPZ5oxEmgisVpU94MnpCYDNFIiNJMIu8kUGHD1mB0WKvfm5H8FfaMpI
xoKW3feikQStZqfUwP5HghIZyIRl8JXUHw7J2VtSQOp9azByGqmvNPlpawuXlQFNt6lNxMvDbNzq
ljRBZ9mvmsoNvUdW26fZ5FGVOptkVPZNPV8M+kL0wGlfRYgxXBq45I7mdDuiWe5xyrB+T419EmXX
huRONA7vNvxOCKt1u4ul34cAeLlWG9u68GISvz0L+oHH1S8Jk9DXVY1ZaBD/VJV7GTnKPjKU35nE
XT/gkQeRxwm8sGfi3MYpxvDPHzuzR0D4+Ast2G5tBUZYXWVquhMCNWiKbdFpV1WR/UEqMJnQQLjk
z3UeoW+jn2fDe6mn41mxyYmYibhLj3FONRHRwNsU7cwAJyQzogP3VEeE6sERtCnhAXC5oWWcQgMK
muiHY0NrCWbQfOF0XJ/6VUdQ6GTpDnBJsPHPqpu/s/v1/LVIu3XGJmFePC3+4oxUs/X0OabUOekM
0RAsJLptZm8eEdZHJ3yPy+GqZ5Io8MU+xgt2BCLufIssK2Krn+2CbHcT9hfrTx+gEZcNAz8obNai
zA0QrxE41EIjmlKrHrjolLtooRAoKkoNFhMb4kpOxognD17Sq80xOGkdTcH1BDp21YOZiMcUxvHJ
UOVVcdpzgceN0TJ599O46xfNpNdJ3BmXiC1JtGsnVD6HYfwdIH6PIdr5KRBMSlVs0dbo0rHm0qkS
umVOJis5q/wV9+WvzEarPmuOCrhRqCsK6qkx4ocZR0o7VQNgoDI71gRfCcSYpNRlfhYiMtFTbS0Q
v6vWeCkl8ybxYpnDmlBTwjVtLHfU5c8gyj/m1SzaV9fGwWmhVNmv0JaXXtK/RhNJQ3IdM7+FkxNu
hR5/lctwr7cGUPEYJsEAqM0K2wV74H04zZ+1YNxtSiKnLO0lQM9NOV4I6sZJZjY6onrEfckOaIzY
3EBTVBo97k4PX0qH1IwklNfFMfzBVh4VwkX9FskSYCOGEnhgahK9acffxR214YxJcFN3errVzgkl
EPsOMhdiypuNkt2VAAIf4xEzMvw838ASuw2DwbdoTh/HuXsssv6VFM9hY5uAGuzsc3L0JyLPQOVo
M+Mgx/npMCIgvNH8RtUEoBjLa8UyqOiMd90Yf0qLHMGamqC5dJnheEZc5JyWlztNEcTvDsODGjbx
Zqz16ogTg6UncGXrMe0DgtxMwHO9iQSrVL0UrSSygNur92NjSz8WyaE3WpZMxUr/n5GnIMYFc4iU
wHMGwiETEAFy3mvVAZ0IWbDOeAxsYk7HAXyoMWaeVY6PBdksZ+VDE8DaktQ3G9AFowNOs2773yxW
f4+xruxEqvXwvp1LkmTMDZbwgWS4Yxehb4oMxhg18Pqs/2rRXvuNkkNlHPrJKxYuPVESnSZJ7GGO
A7d3QLtDzqScsFAc9zRL80geJjvBKKmCvJ4Y2ynAx0YUIsy4UF8FXXuXEP+2EebjnONwIywt4PLM
vj6G/aq1qfZiyDtOmXO8jzRCpGyMU5SlpzDo8WjbXCUTPZCs5Rh7FrI4M3Ewtzn1sBuajV+Rox3X
BpASRdU2BlcwmN6W2MEvKlQGIhmcxa0JPhvBrboLB9APUYt/2tyvJiIjjD+RB32Y0uk3gwJ2cO1h
DuBdbcvXlKQkHqoiIyKkeupVB3lu4mQuZbW5LPMB3+9nFNW7tgboSHYJWAYGkhuD/WaDq5eAhw7V
zqIHHkHszE5x4Nd2QjaG0/+kfc2ebROFcSeUtcktI9KCV/R7D5LenzvjtcQHsLYOvvOFHFOpWJxQ
4W/C3HRRnrCyxnXBdYiKfcE6z+joWFZwM5Uw6/EbL2dziQ7J3CvbIelOqXBqOJcE1STFYSYufTuO
jJniMhObKEA91K06P7jT58TqB29qHcb7hDl6PXwY5DfKqbCXt1BN9P2EpZORDOdvMYDwLy5FubwL
i7qmXjNpw28awc15JuPTNcx1RA2QN+rZY8WcJru2YjIcU4SW6gjjMNUPJuP8rakCic5MZlrtOAZ7
PfthlNmpJ73C1WXjPIXqa1g+NYmClIMmDnWb/gl+EkpxSiuxDhogfsNvQn1Q0InokXNm601Kf08h
AAVBTO9Nr4NVm1SSF6pfU/qEPu0+nsvfi+gRdQwSqOasvsCKS30ll9emtgSDrwGxFGz7+xBtko16
xBvSfPH5tDKYDsbLVKWvbTBg8ZvpeS7DLkUOz/Q/brdLzVC7+QUHSmz1ZgCAxvoFxUT3mDMHo+Jl
P9KDX8x7UhZ94irbwzDJx3ysDlOeEcGp3gcsHRF+hk+oPnzbRBUxkOnjNnn60BQWipIA5gf6CaSD
dcoVRGIrH16XDmK2vnTQPXGe1uFavCccgeRZ5RCI5CfdDI8RBatCYR5lQ2hluVywzP9O1J4slfow
a6hznJg83BJHWiB2w3oWN3sn3uV54+ta8GCTXAc8Qvxmjl+5c/k9E8fhwxY5B/h+0HxAGU6y+q6d
PC20tE1lVC9NG6PtkHcRC157wPpfawPdTAZzXbeRKNE81W581kZ1Uj7KYPkpQrqUDT2dcVTAtVWw
XQdvKcSu0cwfo4HiwgB16UpR7tEMIdwGNasiQnLjcbmqYeVTXSMzqkXOK7+NZY59hbNyviilD3Tl
dx/PP/VGUzc5iS2rMp6AkMJCAUgXqiS3A4cZrJMQlsfiqMfbj6mlOr7don2nHqPeuWpkFfh66BCk
a8/auE80Cg8o08QvryT8Lm32NAH2mELIUIqY7JNbziKXnHAWvuudbBu6rdYomU2Art8HJRYJk8nW
vkzwWHNQoIjLbcDDtyY7gI6UMCnokszBr/VAfNmcOPdMCLGIK5F27GPwEWFt7fhXHvGCVcdGJdDB
rcaZiZ6CujaBoUFs9vqQpa2nPJIZTg2GqV1pKv3iNmtgVLCOcnIF031a8LqS4N/AImShiVL+riUR
FOuU3YoAlrcEMyVs230BKcIA/Az4CXBMzHccGMfHsWSUBL5kJd0NGWGtnZFQbMbpph5F6VVBYYN2
cAAH65arxCTaKDT/UJsU9IQKWPl4rNuD2s/PodUvFwvQ2Nydu7mytoS/AuI3CJ6ZxNqEoylKwqoC
S4k/JjywZqZLbExk1gjFaL3IAuc9It1yyzGbfEdmw7HOnP6IEtiiqTZjYVd7OJKMtHE50zps6P0o
CVdQ3CBvoZg4LDS7RyNgdgX9JXy8Wo9sYY2d0FPm5hurnetj1kGJ7AjDQWGKbMd2XFaiPzJ7eI0T
LjNhkmztRk2gT+FdGmaC/ujHQhLWnpcafmghmWhqr/ZYbxUhth1/gp05iePtvW8/bE7Y//1Zt9+p
KJqjAr4zxH+969c5ye1HSJ4EbbsKWD0yCevPBIMIdbhrxicrsvvb/bentuuLBHSWnVUxqRVywphC
WtOoa45X7Id1poYyoDhO///W7b4cyHQ9CbmzjYrORgzEiAYn36Ym8j1QICffbt3uM6uOeNgKOEas
xztNjQ328BFd7qQfSnS/kC+NX0CCnyaOio3mLGBeJQx0/GaOqxqkAHf9B35jqOihpNncaXCrOzPY
2eM40qMz74dqLO4m2+HUmCENTlr1KjH2E/mCbiPBJkur4sQ1hbM+ObquiGu/H/MPtRFfuKwJ1apO
9GiR0w51te1SnbCY6J0N+NxG8zWMmnUMEdIHkV9miKwGnsFLKMurS0Dh1Vju80a/jP1CjyV6EUv5
oDkDrj7rrKvFJwo+XhwjyXQAOs2sPYqWwD1bMCKs9jIsF3ps0zUVBbzOEb0rex3YijdnIUpuUFvs
j4n2UNc91rkl5YBl6IzheiOd5lIBOYHBysoV/dnSm099GP8gnQT3ubJdaEx7Hd2EncYsnpGEZxbE
KEW1/tSqwHZJ643a4TQGtXA7NpsXjkHkRveECeCVTCtjJ4v6W+v1e7uNj6pWVFsnj+5SLaOEGBbo
T3P4OfaArwfoN4vWvBKIcD8pyVGtlL0z1Uz7McABUqJyr31qsbe2D5CshK16vP2IhkQ76Ib21Gbq
Q7TPm1VdGli/SxWQ4SzGr7SyYbOW4kekRL/huF0L9B8wj/EORfISmunnwniN2GV9r+SsU8PiVRvW
lZSCqwoYJZeVxb6LEgAc44jFH4p4iwKvU+prZ8DQTCNla2aotk1Ic8Qf9H5jhbSp4ZPrIEZMXP7K
KO7Wf4uOT98QL7PxnTN33lcFgD001zSaQWEMNctuMUfULQYLGqAC7tSPj63CPjvqjrKZ0H5ldrUR
QUcCeEJKaJ+ad2wsijB0BJzEVS+qaAVFrM6M1PDnojs5yuTsyY97o7sVNBWC5KZQLm0qtB2VMXP3
okHsBPoh3aX2gMSUoC11mg6WoNNKxyPcNNCPS4O9JZfirGvzmeSGJ1idbiaW/VDRZ0tbAgMHosHn
qTpIDh2qwazhA5sMgbtY0W9QIPlRFNXx9uuf+1DYqbCluDPO6GNio/oKYSWAUbyqQUaMTE8dKevh
21AJXHPIYC+QFu2mXj8ndb6rA5y7Jbl5Z7II5jI8KCgbcHokbtSFR6Cfl7KpOq+LKKbrPPm1NDE3
7PolqdCipO1i+4BmjkYTXxutfsqRCptW67YYB/CcRL+jCPinQdaq2U3byKR/kmZQc2QEV0bbjDNF
VFQMnxU6fnSmKjHQ6sKSPrkLpfNtOk26HYz4KrmADonyiS6fL2caP2213Y7WULrI/qyN1UtoPGhI
SNaK97aWns1sjt2UfJ3tYhvaCaIvZVBJ+Y+aSp57o0bgasuY4xrTQVxyZAgwd3kJ3lEZFmdbDPMb
qfbDsxKil6SR7mU5U6x5ptny97JlwyLbdbWgbs5Wna7OZoN9yNKKmBt0xNvejMTjIMmfyh3zmcYh
iQKyG9xxmD7QLxV+EBXOMYkekHsyL0Er6ldlHe84T+0IeLm38nk4zGKNSSlCf1Bp3zGA1Tg5cNZ0
MFNQfZqkTyQB0Fwz6C6RkQDH0pWDiez4TsjlUCC45HgksLBgIAtBlLEZidZHyMsnkw6/Qq1z0NIj
i54VTSZKl97TAm7TGYCW1pZPkvgj/Xtnt2ja12wH/VEmNoQb5nR2aDIaBV9My0RhHKtqC5ds1mSq
imKpA6e8VFQSGOwxTJv2V1XZTD77jCAyBoR5oyUuy6s3Sw5+aeHLicbcfowWY9fooQX5q64PyWh+
dE71TBbMnsEQVZtugpA6UKudIxMjzZq6OM/VsxZTL8SR+jmZBeUqkJ5rk4oL+pvjVLEmXDjobZVh
RDv3r4PKWpmIPXqslPocGXAT+/RgSXCIrG9GkNeRXL4Kc7w2mKgBxAH018bPfABYEHxZBJ9E+kyz
vwISSzwEqOqDAxuQCJ38PffmRX3MQuclh+bDeakFRf5L5Cnz35GejY3bKY2/YDge1RgEq9PQICBW
qCmVnQ3nqyYoLlg9R60FWi+fzrVBg6RgQgUbTz8DBDjAAnSbmvdDFCAYfYA+T1mRJx+FgtW0OpbJ
ciUU/Y5hCazUdekjPwwEcGpIXF9knQKnPy2WcSYVj5ZOE9J1AH2PBh/fTPQJKupjjfUAA9u5JM2S
Hg03re7xNvextBiN+1Vt6qxOZxC8HDHBeAVI+wptkC7T4NP/YQnvPDKPIdYjHq8lXvABpYTOsUXy
gPPiGNPFclqfK6rnlMGjaqVPLKAa+is0lzLG8LI8grDp2KkVx53z8KlhrkJyWugQ2GS/AxV55MSV
Cb42vpINvSmce0QxdI3Zumr4ODJF8yS8g+1AGAKCPgXbkXHsgtIz+nqnL0Q8Mg3HUVB8JNYN5nI2
RHRlNMRmvaM+fVgy8zSMROcx1OwgpOcW3IVQIrow8uWqFxnVjJ2h8mtPxdT7san/ylNql77vOm+A
2m9MDLUVVAN8IWrlmiV3XqGCW11Y9cTQsmPWzHAjVv20dA6ORiRBp3UkMRB9K5twb1trxpoxMCGA
gmslKIBTM6kZMMA/jszidTSv7TK81zHvVpbxxszBvRNN9EGaj4SkHHq5SiCMrjHwy9ijMBtdCjv9
KHcwLOHqGqwEHBIWZ3I2zcJahRwjs4HyYc6WC4ccfZeR/i5QvvV/9R6PCdfTsN8ZgkDw1PpdTGDs
9XoGvNRxLE0NcEGnoauVyeg4zzqAh44ArbailEoxFYzRUxGqXNc0lBez/btKGRCTEL1DIkh+EcrL
CDd1kdLGmksL4Wp1DpEF+qkhmKZyVavoXngYsF0Zyu/UYWGtkvXcDQ8E8tF308nmZjg2xzj6nLIP
dooxvYM0HI8Y/fblZJwK2qYbLE/JXl8zq4Jp+o2N4CEAERXI6yyLz15kDDO6/LWbGAZxdG8a0eOA
jPBNQuBmww8Xp18aF0RnDK1pqymEgSTasgdG8BUtFa9OuJar0ItTbGeYoJ4dQZN0Hqx9SL9tE09o
NbmegL9r32K1eV3/SLCVCtcWjB8I2ctns/QWW5yRBQXaG6CkBX2IeYDsIA1CMxjRjjGmPhZk5Ftm
2ALs7KTnCsKGaayPa8LR7bTSJMz+uzT4SRew3ypq/REW5teKwVPCb67dvyzznDh0kLU5eWCvPkc5
B3eWDk92drEE6tY5bRXGpHhwrPBoheJbNR/NCT1A04TSDS7OIp8SZrxoYpRHFT6Y6xSTH6T1njz6
S97OD4Yopo3eIImgu1MzpWKmQd8LFUviVUO414Tmd0r+w66UXdYqv6Q9kR7mMJztraeJlFxH2Js5
IMQC4RRZPdNruRBV4USfzNRpEThnULXR5gN/budaL8O64DBcEJSzgxCHhQSFfkL1klF8Gk4NcohE
TqHsA7KKPeLbDF8dg/vEZG8hgYAdfWTybtGL9gdi5uhH127RBNWGAN8FSMda1al7NU9eFL2C3Reo
O5x9/HlqTjyyDK7gJR66GC0Z0wd1LZXIKNTQkyyasWztgZiOrAIdLDTzzopzczNlyjnVTRqSD13E
VZrljTVhRat+KDji3KWlBhy7GVRhfbKiJCC40g4J04x+JEI9NmlDOvnwiDVj1/SglEbtOHGMhA1e
HcfWw/0w5j8I0FsFrGDUTO1lVJJvSp6vKhLsJsb0a1akN+Zsw5jSzMp05iTpin+OyJ9dODOQ1M5h
alPREWp0Cub3ObHe4xWcnDfvw9guVNVsoDTAThLpcp+AyYCp9BQl8iuLosTvmJjTr3rXUZZs5o5Q
5Zbl++DApyBri67PPrJ4d0QMT9MItLf+KYmJ6RUmWAntU8fujlnJK3S1p8b7jIcp8OV/UXZmvY1y
axb+RUibGW5t4zmTM1Vyg6pSKWbYsIEN/Pp+7HOkOv2pu6W+sZzEmWwD77DWs6ruJLv80nfl0ZmS
yG9YUY0J19ZBykvLUI4Rn0mrUG9Jpu+iOK5/OTWQVF+oKG+tx3agesJt99LQj7euT9ZcXLxqo96b
5fzJITrucVLNs3gC8UZksRF+hRnrMn/A6bLclzZ/saz7eG8k/faq5vZTxH4kyTjyoQ66qDHk2nEa
BBEONpotRqW9qTQKBpMJihvHXyYnPyWCr26JsazhwlOMhawmwc2RT3+yIX8tATChi5YPc5X9Yu/w
WJXDManhmGgwNwtW2wnM2ciJjs22vhcMbK7PVZJeAY1gy6GRbOQpxXC6oW5zVgSjhHOgiTehlJja
V6vAtd0O825AELhxl/K3xXIanYDc29iaHRX+sOP0M0iqX65pPkC+OlQpLueJodCCLh0s/u76VJrd
/DwnSkVBHB4mOWx657qImJNXJ+TiSRHahPGua/lvGHSfbERcTNze2LYrNHzIsZPmddHg9QfUeLxy
W8Wks0GxB6BqZSaUK7jP7dF/kp5NkC508lCvZWttBdqAGBJ6zvx57QTt8+0oHBfe7VbO1F9YEDa3
STGok26GqHfNH21YGg8dosmWTMay8J6WNH1VeXgnSvZ/3cjkyI2bk8NKDt1sX+DiZlCm6jJyF5YM
szv/wfxxmnMw3HR2tPv9hCwLo/lE1DwSys9OkRVkh5qEaPd+mZCZqMn48BwylnwY61NSCExj/szA
vyXfN1nmo8oDhRbS/LPUcD/omwgvlLY83W7AgzMVGZhioSIi8aav2XZbLCL6KUCF3wTk0s1EyeQg
YdYOQBwkoPWu1yo7eaOZnSQJzKe2IuQa5R8OQqM9UnPx5rndvU2gcF+tKKRxg5E/QFhGfrQZMpZc
BoHMWC0RPm6WnN3eNU6Jx70xpxIxE3mgiITyN08Huxacp8I2DI8UnC5HN1OThXPygRk6VicfLctt
StZzeLP+4ub2oZUE7Hx0nEXekAdIFz3/iOGGazSoz82skMjnbsHNGJPhg7Rtra+fs7qS7f/t7u0x
Tg6pK3cp6KhB1mKqr2+soYqMqx76diMr7Cqr+KoEv32cuWtPAHcoc5JwgqvSJe1popQ/gS8Ki1OW
5lw+bnf7Cug+tekWRD5qatRz/57CJfF+LKvqMY8xGgXAM6knu8kh4t63sbWN8gKxcmVMqRH5PSBm
n/TQ242EZA+5wCVGfdZvMtHrbhI8VQjKMEQ7F2DcIwcl2M+yOXGQUtySpXW6fUg9eU4VZDPVa+PU
kU5oJ0F+T3YezYw7A8/PQ/c8mR76w7Y7+4t+lH3/a2Y1b4GLO+Jdyp9TWW5bK8WboOZmi5oZXn3R
/a4G8SYcRIPhT1ScCqki6yPAADvRi/DoX1/dUhgvc8ZJQgtsYc7voQZouEzzdums+iOHaI30xv8M
wT2vgz74ssE/oY70GUo5FT7+ZtuO7SaWGLQk27bNlFoJPYn/ZpqLQCVIF+8nMWPKtCcIEVQ88Az/
PmjtdZuQbjZ3tbMdgC6trOm6MyuFPOolpBa63fXc4ArMKKNBxNX+70PM6+N89D0rTUHO0bl8ibBP
tgRREQqOj0wFJsIVve8Had41Cg1DOnR2dBu2xotk39Nw0rSbIoTX7GHdb5PDPLHxzT3EYTJGyWIj
WVm58rFKlo7JCZNjZmEkEBqR0fIc+Fh7tlq1KPez7lo/FceOJNBnCx4ELukf7jjovUyLryRh1kau
xcYN0H5gjbm2HgQOzKqMWK3pe3N+uCE2425EzeDn4TGhvARqT+OcZxc8nlEKdXvnZcW89uua7HL8
cxND4pVr006JOv+zQKq1sxbErR/c8ZKLfc2Bk0Lh2pC33m+tydWbkDr3iAvUDx2elI4nwEeOiP/p
xKyMgA2TRk+LTJElG1M6esBBk4VD3x+6+8YiPHAIKmczWszUTM7gMO2Su4V12MlvgOG3izqqZD53
NM0HI7FWc8UWZVk8Hydp8u6Tv/6u5+aHsFhkJf0MN8s0lj2rcXJbJf7JJO+8nQ52SUkAeNEjYaso
AFYIKfc+z/aTW6EWEG37aMTTh8zfNaEuR9264ROWtN+hksXRoJJpJM0mgl7SyJonM2EW0Iou2aHd
FEeXaYPwGMxWE6E9rsGgj1VstxUEWCHBVg+Mi+8C5Aacx6d9p01Ezo5AKIYnY2db2fuU1U/F5H1e
TdrZNWXJzidk76V1oSQHxeZl7lZMPQRi6U0rE0F5mBzMqvg10JtvJk9gW+yvrnvpyjvg/pwYmQLu
iR0ETtDRyhED9mlXE4F5rnNHbHVwMB2+aa4q/+T4ZrUZ5t9+6rTvQyaWA2hpoofQLmFd61/pVayT
FSA1YQbXv4ZcoME1vMyB9dldwReIF/tLFfJox1leSP9bXtDlHSyviRkWTg0IF5G/oTc7Nw2my8Ru
7+xAG0dWzQS21B0kwS7MyOlidm7r+BJ6jw768dNk4EovdZltXQgeSGIROc+9Z+xYzXCqsedfxYIe
VVaxt1Nkn2+1nH4EXozTnHcNOny5n/APk30dMPKthPxSywQqZtdV6TWHQv1IiFz6ERieWJcMAc5M
EaLJIqfNWNBjehLJjeaN+1LZzj0QkuBA03oMCCySwna++tz+mlkj4TOYHvNmUedimJ9bIptOAx07
alrvUBbWG30IcUW1pXdOmJOj7KTvbTECFZlBc1qtxwhrTorI1RgxTBHkl5AS6UYo4Fr5I6zwphYe
XaJPImy8GE9Ny6Y4mYue0yNLn7h3ziJFChCqULywT/xtIfXlfYKXMgu3Y5boD5GlZ+xx6m6CRjgX
NoNPozu1qL27yo2fYsNcToqYg3gZX/pgmn8shNdoWeUnzhSraQlqUOfwFybRqkfTo2dwO8eJjDpj
dys68dYIK1qIhcTZTuKNZSIlo/9gSrOg9KNszO4RA6wCgiuIALxKiNL0OHTjBRXX96Dyjvha3HFG
PQO1PWFuzzdjQARYAAx8LR1FzpA5G89ZvTzEPsfWbKYXemsTfo6Dy1TgPOda2qyGKcgOztUmERCL
chaKQ6Iha2DdNrzP9eh9ubNX3I04LO1pLoiEGIbHQI20TT2u9C7+NKRVPC4JYsrCYmdiC0YExGfj
VGGYacxX3zz0Ybz7Cfv1hizY3H7oJtAPNYC9HVmxe7b0xZvl+Z8k2p6R23h3mt0lf/PAym0EeFdn
v4HKDY+jIkyqTiICT5ttmrznTQf5qM9Y3pQVqdlLfsJtzoTC98f7lpdnT38odmw6YHmzB7gv3MNC
guobAEeusQnCX6eX3nszsCRvbdXAOAZShC5gujhZ0kU0wPnGQAy2cmLjfR6YUKFnZjtm+4xhywyL
MjL9lH9nIwcHWZoczhNiLsCwMcEVNqZZWqqHsPHOVYp907B8C4/VZJ2DDi9/H2BdCVL88r2bOCvZ
obw3AhY6rs/qHsxoscdkABWn/J25vjhZrgPfWg+/QYBl910/ZfcuA5FUg/drk/kehaO39Wktt4xF
gGgS6jBUts80YGIFAqACLXgf5YvHNUXcFY2RHBM3CVfymjVSuAbEC0AXo9EHZw/J4mqsdRVJUZ0V
/hjG13a272UeEr5M89GhHyIoiNLY1nlkZu4QqVGbj7reGWbdbW433Ww9CNGkW4HimowBAlwwXX8N
cjDfvaSmUQrAirjDl8rnY7mwKuzVNW26Bmi6bg6LOXi/R6+5izsyWxNdgQzm9bVEKDcY9VfUAQ7z
Ws2cy4fYNTMx3/Am51By3xD1vHbJh+sHaUSuVk0Sl/Fe1TFRPCrbZY2N6jyRRDLGYtwiYys21CDX
OIn4V6teEiA1e0TH/FPwfDatSYYcc5yjbbXlBhGuPX/Kyd5i9LtTo5uerXZWUTVIDkPw9sMCvqwj
i6hQZUHdKMNN67J4RQtsoOCr905hQdWSLFA6hgHatvxn7C/PaW1CBXJ1uKv9POfEi3djsMb32mys
V59hOf4QR0Mj2twuI8Q7c91zDCIf3BqX8WTLCwIo1IVkLhzFgHYT8pwV6VaYWzeVNqEbBLGQgu2v
idTwtks2o8StARKDZCQzQrs/wrx8qvzc3ea6tqOmbdp91rEZzTF8EGTxkx3mEHVZsPEgUUjbMjY2
zf+MDXfjN1m3F4hU67B+tkpMKEPueS8DRy4zfJSllTmT48sOKhwQ0E32sjOoCFjhmg8h5LSjURCj
dH35rJzYDHTK7ALpbAci1iGW/GRb9FzD8kqWnw6blqgN837v8A8xQE8vRdyDA2bTsMHNbR8dEG5r
jkB1LOohfHQ5GQyBp06pGD91kT2NfaDgOXTVGbqqj76swXZeG+hClZOsXJasWzt+7/NhwplGhwmD
+FHMBGKZZBkTOObunViwqNNmtw8QyGIuR8sK6ATbC4YkP+ZC3BbXH6XR408EtbERVDsVWKceNChy
0+qykOSOtweZR6wdFN9dR6OMnTzv4+QyLUSBNnm8xo/KoIPpxD7EzJ9xsUF10SYfcQwoc7RWVjjP
8LUYvPs9I21fgatVOamSzNWorgWhJYS+WQA9eNcUCJwAQ22cuOw2btZPB3bWxhN433hrgKJQ5q9G
CvnHsuRHEbfvCL6NZ906LylCsW9bV9vK6ftNxTj/ztHFVxjn3lshMO671Tzcl3kGEoonbYV/3NyZ
zHQuabBQrKsm++2VT0lbDN/jgnNfX6/JSoUXQ1Gv6LYLTiKX3rZjRLXmu/9w0Hbn0Ca6Ajc79vIJ
rzgJA+mhqPNH3GJbe/D9R7sPPjyGTNgrXRvuSEIsDXvhvJzjTUf1dKKEcO9ASulNhRqA6lg7j7b3
mHNR+tBtXbBpZkJJ9cpCInRQ2lI9jqTXsZFFVJsX5Xrkyd+OmleBKtB5dFn6skciHLGorW+P5d+m
HxFe0DnbRDag4rHM5dgY6fsygg5ruj7cq776TT4EmWGNsWxau0rWWVuFa7QUE0XUAJdCx+4PYXK9
SUKHkbIP+r0L5J+iUG7U+ODUArZ/7KKsxzTotwJv11bNnRXdrrpyKiIjMP94ec/ZJzgypPhAyVNg
JM9QsfTGkQIeYoBVv0OqJ5IIa9mqbisR1bN+7AjSOZp26m9ZTprUYdMlx5K0uZ2QvUY8BMrNtouG
RjHCQtwgo6RSqjm1yeZ7KTtj00DHyjjhjv0ExF/gyJHt8EAMpBWRKYmCb8nfaIjGcxdeQywxjUIB
sTfT0r8QiUkIWUsmgCoQ6TA2QPHqIv21pgVCQ5pjaB23jM0wv9YZyjsHWZaIffPgCvtMSxW8xeFn
MdBUUNumB5T6jMl4ryjV52xFuUxkYUm2R+nVd+mFlBwDwZ/uDk34qsg9OjBF0BsygM1LnLoQ0a/S
ftO0mrv+Z6UBYMR5uHZd21lhlwAY5OoXVbkUnkbTvTYyPQWi8ZHBohk2gslhWmWS5buuMIwin+eq
5IQ7r9D+Y9wsD8bMCq1BTZJ3Q/mczWPA9jO9ZGHX34Eueq2nEdilNVzYXWm8EUhlksJYdrjA3oPC
qB95ZtaJf0VFzv248v2SDy3WE6wTDoNyvWgKDmjAG3x6EttXj7Qoxp13fUYJ+fLcezMhi5Krdn4O
TPZQvSevswrPefa0ulq6sl1u4meQbjithzT2jmQ2xdAaPONgMadcjRN8Na2Sj9mYYyzX02lO7emx
5icAIncRGqVkHTek+znzEIXSUh+teyHuUj9lNesNNXW/fV0nJ1XTnDEcSMmoepcWGXhJ0Mm9Weut
VQoKyaH46oo8PpGeywQnp3CuK2SHCtnfGu4b9Jqh0nhCxZ82F+JS9JqlBF46xwjOVTPzmuD7hSFR
Yf5tLsvQfuc97wg8HNV3LRNmlDJF1TrbvNkZjlTFgvxcEMZm4nXcIv89CttqdpboWPU099Jw5osD
nymyiELJGU5C3nxuiHtgd9ll57pAROCa8hKQ+HNw+wqzP5t67MlstVRxT5rsn6FdvCi2x3HD4gOH
Sc1xJCf0XGM6iYObi2/sgsPdFOonjfIsVpJorWre534C8zPkMiz9yd8LxMArrzO7pz5Aj9yYbb1e
kkWuW4sGkggNiJe4VtmHKcrNvFo2BnwuOt2jIInhAgHsWQrS0ImFP0DzAAdTTMYWVuRO9Q7ksZqa
NmbtqPFIQAWSuMcRvG3mwSvXdHYx38S8vvKzmlPEqsb788CaAc8p4nQ0z9mp4Zp68ORT0Upzx+GB
uoI8uFOwqO+SodzGsc0+iovzmGTOtsmKImot567JXUBFSYWjhJ1Zi5YQXeo6FRqXOifapm/2NoT6
0cbngjMLxMpgfYXTJFFKLm+2QeqSCpkSDgaKAFwNLStQB7D1SMNYpBbkv/qzbBSHXGwcvKZ6FJVy
mVv5O0nWHNwlW/sySgykx81yHqrFeRpVt52LlN7fnzew+dJz4sbP/WS1h3Ao76cCiqleMP43fZAe
mLfgeMBhvhrmNn5YZOKi9M0gfg3IvCjM1k2Q/iEPN0Hjy+Lm3vOIv5bGwDasEGcmB1bUk+i4crLp
KMdBbt2aDdjsBdbWtG3C1WWBA81gDuIEJnOxCfp890k300bhtNd6PmuJD5WsAQAFCPtpACrKhON0
7eO4bGsVl2coayLqUUCagzLxEtqf7WQ0p3jitbQB+h4cs/7puM14hzd7uCtkY69Zc+FpE854zpDg
nKcCftfUzfvbR+TA1AjfTrFPww8zDpcTAy3FxnpAAzz16qCXPODVwpMeqnje9kXbXb81jnwvNlfk
xi6bWTpMWMMUXino1jOptY8WAKqtEyys38Gh3ttZkmzShNxxsG8PqRW8Z2FQ3g1WeI9dSZ5J8UAt
htgisjyH7qst76z0p+Zgeeq184xe52Ga5leAa/l9A74Mvv51YvImq6V4qQsjfTTqKfKuwUwyVc9L
WU5P4/VqSgZ8Md8shTlINI/+dprDSNWhc3FGfQo6tNxzvhzaGrRAzEp5DxiXRiTNIltxybwmoxl9
hy9Ft5+NEfpk7fo9DFrf4ewXFuci9/Grt+YhL+S4XcwUtLAoN4sdkLxmo/EZeoNcYLoTy/S+OsHs
Gw9XTh7Q1ezH+nFb2mg8Q2+2T95s3hViCk72cK5TEw4YUpo0w3BupgIRmkdTXqb4AUdFF1rMyMxk
983+E2Rwo8Dzj5nCbWmz9YzdbagbzKMd2Dk2lbKXTLXo/8cWNIWUGL4zHZhPqcGCmVfzLhzlFm8/
SNDuUhKJWsTKxtAWVXYtd95MM1X7qIV6E4rfQFBzZbCpk9qT28mVl77V5tbywjgaOBWjAxWHLGT0
lkH+nPt82eRBefGJS0tHrH8kI/1KF6Hu7W6AclCOd/lIP5ZnyV1mNz8SphX83qyLRjvXMFctfKng
rDLX0uDxTbXqsWog5vazR+E04s7wWYssAq4sqx4yspo+LbeQoNR6iPV8oktvaWwc9E0jW92SdWZU
1v6ZvbPYERaLDbye8FGhU34iRxo1R6zZJoEWg5jIMhlQGXjln2lr7uyqb0+2RwFWuJ6xcUIKoSaw
QWLhlot6dqLkEvXyxMj9Hi6A2JkGVtyUCO8VpP12U2ZXETYNyqmZwbGOrXvsNMo9b4EOOmc5AiQP
53w3HDqgWOc2G+fzQvXHbuu6gLdQL1uVt567oNpycXN+5JesG+rIcGi0qp5styShrmxmmtmUaRFy
KTYGRBD2x5lJSNGQwzjnIX00WlJqK7yAysSoqSBMrk0uSxs64ldZkIINQSvcZvnrFPTqQZndSroJ
iOBxYHEOvZvhKAOPriDbCRWh1+M7Rzu96SYbCXldqmhxfY1TuBa7ZS7fhtj5Ao/HLhaHTmCyXqlc
1taiqs51z9ku7Uz7MCBARjmUlU+D6N4Ws/8obZoetiNBXh2n3DuoQMcfoXYDFg5ddh/KiqjMxHyw
UIIhunOdT49wCyQHfAF8SsUaaLavgOmHlEXEg4OqP8j87skKYoieVZtFtTP3XGzMfjn515sia/OD
awWYvtVHwUV8T/aYuIdhuZAaG19Za/EuQyUlV2rhYjAtCyfyzEjPXlW9jvj3QIo22dkO7fI0uk9s
FcH0Xm/Yhzj/usdONEG/cIvtE/5wjW3kkixjuAfBsA98rnnpiD648tAqp60/7DOyE8Iq4T/r5R+R
jCnJVZYGaAEINnUNPJMKEgr5cNMdxuYNW9vmRUhWKE35pwqXGbJuF+CGqXibUT9yALUAt+Cwoocy
yP7tqFOnbjqEhTIfLR8i3vVHxdWWsW954rr/6WXtVzdn8bbtTErSOA4id+1ahnE3Dn4GO9Rud3Tr
mzEmpLhaQLMUKkh2rrm8g0hJztVS31eMG/eLwoxhXm98pM8bNk8kdKdufrrd+CL8rdtEsNuI9ZEF
/bLveIaSYJyO/BmHeib22qGoSytUA4V8l1kM7pHYLqBOzlZOGXnkgj2Ydmg9qwQJbHcp5odgCtnx
xMyYYgXCIhnwpSFyPpUZ/jOTSBiSUn/lIv9EFcLsg2HemLnTZmpivQp0sFk8Jp8ZO6y0JsjSmwgH
G91N2dvd1lgAvMCOzjO8m0QqY9tF+bC6FnGe4/xMQW7qsnyT2gk3IkCt6WiM6S1KJ+Hh2Z16kmxc
Tj+Q9G0MkL3W7dZ1Ir0MX7nqsC81uzbBL+oO1RvDd1QjhCsyEUPu1oUoqMSCUMc4x6UPBgN84JqM
EzmBSaG32Fumz8ox8Y4qpciXBc9OI74Ik1hnJHEIVkL0k8PZTxGBkgy1XVh/pgKFZDz5nx1ZVthv
DHymH0YhrtFs3ra1g45zCKK2zA4b3v/WvczGOxXbkILLN8fuOK4t/dEGuGOlg78bmQpFbK5WnJF/
zQEy96JkjsBv0onz0aIdX6F5k6slNJ87NDJQXP1jP5sfvIvciD9v5xbBd6Y6FqBe+xmPiHc5D8CV
lickPpIYwC83yV7LPJgi/0CcXUeeMi9I6r04ugbr6wBnil2P4iPeN43/GYcOLmWZvhi+eGHuhEVa
Qc9IUKIMrX8x4HNyFY/x9kyArB8WREa0K2BPrvpPN0qZaSBRuq+v5qLe72BNtMlq7jQVJqe4rAQY
5AwBTUzNQtdIj1mGoQxg1LpFmB/ELnolGBlxwN6xSvSpT4nObvZD+D6HGJgSbMSrwaPqnIxLDg39
4tDXrhcHG0uykEFk+2/hYgCGyIiyZz7uzM4jILNHLCQ7YDc/wrk+qQJprCj711b6nyDp121vBOvA
Z1FtB/RlA/pbEyukwr2bZxidQZCwpsNxjLL6p2kMnAYWvdFFuyCCwT+fmU+J6FDyAK+aAoHiMEyJ
Uv6NYQw1YAYJiE3EmfPTQ1nGvCWEXtdm0a09p985jvXaVVSZ9WmxMgd7ns0V/gpwT7pdO8sn10VY
0VTyYAwoqeARrBaYwSB/ephhTJ4thcKeOuel9vYQN35O5oRfp2dSHbQfQ2OiKkIEbw8EhTYdejVh
lS+9Eb97pXy34uyjq/NLLLDpY8tjK5mAAujZqOZuuSmBUdCXADowfujS+nNVo5jlF+GtYqs1+bx5
cjcDnNz3SNLtyQE4q5KoUd6d5RXNPm/EcdLJV1nYP1WFOahI8rPR5/e19p4xxKJIqfQ7opk9C+O3
MZmfC/i0AZ7/oKCe8qVPS9XC9QjS12ACJqI7jH7WdXfqQRXKP6Y+yDdK4U+eaDu7Ohar6eqso9l+
Vz2J2HljHtsieCX/GhMlfhHzGkwOG2CdInjfTkv7wfb80jXTrihCzIQBorzEdwkLoJB1rvL0ENOF
AojEAhuNafunk83POdQ7r6UjIFDt3WfCgrZMLP0eqlS8TzgtlinakdRM1v0CG6mCzOOEf/w+Z4Bn
guIfJnRQE2uCLFdnu023rguqJnGCR2xuydqsYGL3cFMIOErQtBSvRaeCdZeyPVlKdZ5dupzQtgQS
34c6t+7SjMV9kVn7IAd/1pBmukKi4URhgp8kw2iEmFB+9t60bxVR1E3ZERV7Vbxm7F0YkEXxJfH6
eV/J7KWG7UTnj5KQiF1eCFhK2PFcJuo+QWpbv9PdznDRO1TMnaPebX76ZCsFmLdpOXyfvUUO52px
af78p6BCq14OWJ8rQCZ0lHRnbh6RPo5ly+IsaszfeiImxBu2kPDGTRWqahe01YY4TBWNAUtrhgTU
pWE0Nbn/hCU3mnqLGIixKM9OfMXSLc0LuY2oidNvNRvT0VFc+EWKNxBfLVZ6nowk7PlHy4ck7rCt
jJybiSHYIoSNZFU9W3bQPimRMQvp+ihIWZob9c/efRSNod9N3jyly7wRu+H3AHsu10wqBuJy3eKb
mGlmvGBg7aThDIyORbEUBvrZcsbdKbNtV6L1UE3aw8lOrJfSDC/QwnhBGA2CTnPPsVDB1pQzUY15
NMEYFlNzuO0rTdN8y1WKiY4dNgsDywQ56hEZjYPa/Abqzha6ma8r4RWj1yWgHS9etEA7rbvgVbqP
gXQIEovjqFp4LhOL6n8hqMCci4fJx5I8G/jjFxPmdM4gkbZVLbzjixohj+AUazr3SJjbYZpWXCm+
ipbXiXnZfVEXLY1+nYMzjkaPgot5xKsgZW2VV/FbQ7YHwsruKYitC84ZxN0ePBZXP7CO/Ci6coYT
DxqsTX6PCQNHUlY70eNJaIfvhbzwFiKTocQSuWxBCZaQa5GisJZj9QspEgfFZD7lhLg0ozwkCw4n
xmXOUV1vbvcWFD84Oo2P3PHdyL86GvOr3ZKatzs2bYGQ7XYXECB3/37pdi+4uSBvN1Rhk7zqOnI4
oPEVBnq7V2tSif9+7h8f/k8P+fu524PRWNTHv9/2j8+R/gNDZ6nNtbvEeBqu4rW/N1li/eeHty/c
Plf89y/8fVyRdVfH8PXHVLe7f7/0f//Yf/z6f3zb//PH3v68//iev3947rvpv/++v7/xX5/8x6/8
+z1//9n/9SH/+gm3B/6vj/nH///3p96+EGSuispU/cae9j2FUxzNbhZpJKH7rprYBlbw30kBWed2
9x4QL7sdZtLqe8uzNrOIbm+x243bASdYrgP/ufrNTGza95Xaa7vRx778yeHVYM8EtWIV4XSMB7zH
pFZG7WS/lXSox1ql9lYPxgUix7cMlnSrGoqkYWFqNLEPX2cKGWLY1Zz8Qjh+mWyOf2+yctTrJUgx
HIhiJ9Fs7RXjGardBuEt5JMhLHelXW4DAb0F/GFMieXfE+j8TNTgvHV1x7Wmqr3d0HXOrvwxOb6z
d1OxSUer3KHdvxuzoT1qXTyFuNFBcKCyc65edVFX9T6rAAVM5g8uAdf8awPJpyK/z76d67zrMBUE
SFex0MCIeXSwHh2YA9G44mY3rjduGg8sKb2KCW3cH+PlKTFSG5Ab+jzxeTt4Ftf99wEKp4mZizDw
LXXApSgVsDkuVyskyg5Csm53bROKgYsLOhj6X5mMsQj7AtVgGnIZyq2RLCNsjjNpRazz31gHM+ws
kF2AYwklLVYg0ZQJKPW6AuYyfWR2j8SJdMK4drtVxvSKjNK0Nd7IUvTXDOsfhwH2Vi9xR4z5Dq4N
r95QXalMlLLAWbgkjufK1MeUsy79AeErxpL/bFHWXLuQc0YvF5lGARH9Tg/DsBvLvsLYcyhEvI+J
Nlr12eKc9cmTGZaQMKE/qk4a4OqxuJZ+PsiVDSpg1iYm/RnX4LpCqgoojPVpOr30VYN20LD0mkiK
O/MjHpOfLj5k5PnBF3nS69KRCvon72AZu8FGWmmF0nJ84M04bhxwuUWn3bNjDm/JdDV5Mqc+BPb0
Z8JNxZPzJ0CkzBoxP8ZuTvNgpL/K0Xk1p/yTke8nPhaabjYNhe4ZxkMTXc2i5YwLd4YFQ7ZOehRD
yjQfbbJLTC/bSzFePHN+X7zpdyqa9xysZz5ycb2WJSBC31oo3Va57CsnQNRZj+9FlZ/zor5vlvaF
ubt9BmJwlwzjBtVVvqkstvsir1EpoSkGIANkhMFVflDksRJP6uFWXddk9ORuyIKzdr8sDZxrDGiN
6eBOPvGDNWjHLJ/YTbk6OOqioMdK5iayg/A+BpS5ahtar9x694y43BRIQtaGPaHhHp9oLLCqWPIg
CutVGyZKFVU/uvgi29T/jhk+FrKcVxJ/VJRpvV9y6LDILcG3VO5zR57DTlqcVbQRlV711Glq13HA
68QKfo/bDTdn3EdGZ/80gOsxcbt4efdg6jF9zr8J0nm3jBw34KieAwfUaVygpcG0VlACjMGrO2c9
L3743dhQrtpXxDzHQpjvjUX9i+vkJzhWEhDa8SMXHN4egk9wD4jSQ8yAxMAgxof85YNIYsp0n1O2
XPdDXuSBrViLIHmbe0tESqQ75aKMBUnkUT2mW0splmglf3ASO0cGOeeib37bVBspE17X2VjUInhm
jr1wmVIOnJwxvu5cySuOTXWBNr/OCItrxgyAW/LoFT2gmfmUyK+KExDpc7M8sVw7VhMq9ySb7r2M
kXxATRUxx9g43ZQyJJ8yBiY2yQtgwmYypCUVtQ+qSE78JYndrMtrsq1qi4+Zl2RdIrcITHFvyvAs
u2rbkHUyh3QoHBTJzjIUms/iQXmzt6bHuQ9J7ASiMDrrGNHdf7F3JsuxG1uW/ZWyNy4oAQfgANLq
5SD6CJLBvp3A2KJvHf3X1wKkl3mlNFNVzWsgM917ySAjALgfP2fvtZnQ9Ixdug/dtdKj0TnPyRje
huG7lNE1DZiVoppGILntSfgxwhy4znAsWuvoR+I29kOTwsG9TnPSBsKakG5VXlNtnTz82xy188dq
HN4GOLjouq1TgggfshaRhUb0HGj+2mpoAOtKnZs63hZ681mHTE4abhCqPkDSykihzbjNpTkOz6rK
5KnxwJkw400BJtJ5BV+EZTMT79Pk54cMdeBKzO5vKzW+9RxqNvX2dFtk3us0l7sdR/kNMUSEj6Pg
SIGw6u5lLb58y3suQdldC728ShCPrPTQ2HukxXHJ0zX2kwMs1OQ4jeFTEwHMGspX18Z11ZPLxc6R
7SY7eUPXqAH6Ga9YsbOWghVT0kXrma/RNE1rULeqey0DggjZxpEgBZ+tADHH6eq5jSSCkH3XEGtg
QdFeufnEVOc8JkiIwfSxKVo3Tti8q7mfXo/ZJ6OUD7cwf3RZYt+d+5dh4pwwQB7CXD5X3fjkKftS
zsrqUmEcKET5OU0E4NT4BvAoHIwib3fdWEHiSI1VKuflsiBwIadzEAcR4RbSyfA/TFsEEBzyqvx2
IFABnTnBsOaz9BHqGVbFJL96NoqGjAm9Amnj+xe2+9TG1oM5WiHQwfbOZhgLPFt+edYMC8bA6/UJ
pxcjfgcvmh2Y6DHz16/IM9oMFYpsY7JM/I8UB2VwQg5ymSgeJrbN26j2Lg6qK/Pb0OWM1Qx0jLuJ
6U2ekmQyxdc4cAPMDM7J7IJz4yb7oI02TclUv/bAosrxOtNDwiAqK0LG85OEIT4vbrkh9yEozEFF
tMmqzAeAZOfpLLO6C+xGAI/jWCLq8FShE8Zane5r5YNlbaE6Yq6HGdk7KytwvouQQAiBVWWM6nGv
qk8VcThiszwXrpPiAQ53YTY8YsAHt5qC6Ij9n3aw7APjyUNVRxdW5/5AlXUPrdEdaz/cjcyDmBct
3WgzWy1xVf/2Ofx78F38Ee6lluDSz4L43ygIm7/88T8O27vt/5q/4z+/4s9f/x/77+L8nn2rv/2i
q/vdw1+/4E8vyo/949favDfvf/rDNm+iZrxtv+vx7lu1afOvpNX5K/9v//F/fC+v8jD+bcCsSVrX
v/368n982/wG//mPFbDm/Cv6NWJ2/obfM2ZN/TfCWRzhOoLxCxsZwV6/Z8wK9zdiYk3Lk8KSpum4
pM/+K2NW/GZyaKazQ6IXzCtHN/4rY9b6zUJPpRN+JIXjCU96//jXr/anS/dfl/LXnDbDdHmtX5Pa
DEMXvJRp8VKO4zq2/HNSG79AHePEesrdd7KrP3QT3n1uWld2Xd+CkudxsIMXPHn3YkzwBXFUDdQd
zuvxMa3o0vnyjnQxE5XuZnRMYPJ9cWkCJWzLBCuBhoUXQf2HV+B7nV0SqF43dVR/FG52zJBXVh1j
uzpLAPmV+1yAsbSzOYOrmCCMh91eThIe7Og8DWVxHTQl7M+8v56y+oS1V3CoGchAVfmF5/nMRSL0
NhBkrbXjWvlWmeMDsB8CtQnYQhucXAQHXRFZKvyOMwYWDkBJFw3COZwRwS5Jpr0iAY4S2MCl2Rnm
WvPaPY9ddcoj44n9Feqm82D74FBMtjk/jbx1nE+obzDD6a1BI0jSCZ5uOx0mQa8urJAR0NAPh9Rp
1vT91cppwNom5pPRt4cGrQY2eNyoCj6l10Brzsky80Pci00G852ifqXgPNIL7S+ZZfYnleMO45CB
pMV4Ng3ryilSjndhUF4pJPq7ts/t686qt4le3pljR+WOWEmkuXcnHVuw7+vkBzOoPpWZDZPN+Ylj
vdxzi7wWvsssHcyjTNPHka7CFEMMT1AirjybeXToEblrhMNX+VVTX+8HgSpTunchb/rQ6h6u8HmO
GGaJi5AZz3CrSKWK63GX6cFRWhSOpYChHUp9YwUDPvIIvSPdJb+hcZfGaF3GcRWW4xnH0ACuRDsa
CPLD3u/XER4PSDQofCybsW6e7/NMPTgAd5mN3PRKi7apOf4wQINEkw8vRFfxFYwrUEtPPWCLVDt5
h9ifWiQW6jICjKBF4UcYxGd4xyWcUhNWLt2bdAqIymxTkAClOk1kS5/jaTglbXOJf+c2HOIWzTww
eIYhe8/CfoSBDMpFQ2+8uDY9ZrvFPuJSUshs9J8sKR+jMHnFVrTJZ0m3P4cAB0FWrd0WhYao+30P
LhOQvMtpeHwZxeTtgu4OVII8Jj0uTQbkPYlzO1sF95MXX+Sjxc6uNVcRB/+jM517jZ47OLx2pTne
ma3gNfbzu1DXrlxBJ8whTXGIP70EzDNW26ehhg2UT/nWHJwMO7mZH/wh/qC4YwJAIGIim72mhahI
KEcxOA1Ijw4q86+SML2tY3rnGKOJAS09Cq+4Oc/GNl/X1Jevpqsw0e/wh2Am9vOftEHokpQTgDKI
YwR24kCt1RsytW6VuTCD0jmPsZD9wBwBlSBTsrUzEI7kdSh6kGURvqVqTM0JwvGM25DYKUx0KatK
4mydKurXmgyS3eBnz+iyBDS5AEd9fVYttjnR1W9ljLT2B1Wg2iRp26xMW5iMqaW4zkxzP7YWaju7
waZrvk7ES7h2++gF4UU4T+CSQvJMjsdxUtFVrJGWEP8Mms3jiZGqGIJnFVHhFtq9P9TNRqBuBJxg
7TF9q2tIOE4JnteLMQy4or5oSmRLRn+OMtSVZVtTuevQbZGhVuZLo+hx+iQ42NJrd2VEH9nNqy3+
ILSNTv04yCsnwvzi6jdyrKhfY2Rr/lBs0fewfrhEeVR9YpwkTK1Z4s5UTxSsAGX5CN25Z8qZn8oY
D6/VUkZL/OGY0RpICxn0oaDbRgADIH2G+Q5n4Aniz94Ph4sKuh/ZjqAUncDYZDFYfytNrkYRXOlY
oXeG5f4gS1t5Qb6t7CGnngfybBpnb4ogGBcdtl4MkaReP3mDdtJM/SaZgj1V+LeMi28/BxiR++lz
a0HIGNWlrNVNaOQ8j0hFHAtHSA7KeI1DgUrLLUIeifLVGmOd03/YHoKa5JraCq8ICXtRrnZEnrNx
+AhW2r6WoLWMST6UAe16vfqB/lDeI42gLj4xdHb3xVwyYk6+Be3T7MJ+es2t9zgLGEoL+uEoMc5W
EyHuv/DJrxW5o6/w1ewds7rMzfgyUMVD20nqZkXHY/B+EpAk4AE5aZY2BxrwDeyHp1TTz3HNhtJl
0Us2DwmGkNmvaeLCN25ZaY5MCOJVykmg55JWtqWd2yyU6y5LrxdcTG/472Z7khVuBeQUIUNkFrD6
RNrlO4hCit3STpjDEFObSCZipnUZdd3bEEaEIY8dJ+/CWod1Kw6e+BE1SkdDh5kySHKPCwQvQEDi
ybHXU+MiEMrunFC7HitBxnKD9SSqnwS6HFb5yD1WrU//k3OHtJwHkYqAxBAE1GV5WjLmiNjQY/0x
SHhqRyE5EljZATFbCaiVnvu14UJrlNXUH+xJXFQdXvretvcTmiNN59mZme2OAaexayF3T4S0FuI6
9xnmp2huBCdSnhs8mKZubfW46u4rPRcHRwDesSYicSY/4Zw402EdgOt5epOF3dboc3lLW2bXJUPA
PMEhCtXInyfGp5fCTrTDqCGDSSbrvitQ81eNynH8QcqEh71FoZm+yPS9D5Nt7ihJuhSTOiQ9Zw1p
Isg9GpLI84EqtbeFno/UOePWI1Ha8AAdNcQaoi0mmLrDycCJfzMmwYM3ZXKj6Y/NYAGGg8+SSE6Y
M0had68LnPco6cE0Ke2pd2FzFmCGIwK/7Sp6ye3oyx7ZPSxt/NEiRtQ5J575wBiCs01CYK74pQ/6
FP50wuxWpJe1+IMIjBEudNMheNHg+xGY8q1TbQhW2yuYxy8j7bv92ItDUlNeTIG7S/tB7vl0LrwW
CRG8VX1bTGQMeLmZXmJWgOdV+bcUrVdeWqLihq3kRc/NYORzIPkelsUDQdfbUWt9UnRQpKY2/me7
L/aJlP5mHLicRu/uwAIyYURJm5NccOPhuJlPRY9GybCfBLDJiO8HbtMxV5dZNDzZIkhvYMq1zJWG
2k3uDVKGkGZSV6LP2mfpbEeSIymMbJpTqEiKLY6oThFU1Kl+EX4EBQPEiar2CN8J2zEhIn4IPj0e
mLJbcXRMvJA9F4BqNOiPPkF1azOC3UDAy0WNkaCrSTSykuzdHbF9GliY4wGlUB+CCTOmIdsoZMAI
jdD90nbdmrhKd54ZvrVhfQGxnQbGRKfBCL1X6PrZgKwQqgDPolHssag4I7rwwIuIQ0jcGigKn8sc
yUTQX7gXE2lSE1yjaKguGhXdpyicwPQPBh4SkwPmPPm0AgMUSkh8ga1/60kEfpvZFqIv6rYEofAU
Eu5oJtSmbLYN28AmRi21sWtfuxIp6iXXVStZmLd2rI6qtrx1USIY10VzrxXeR2OWPFBC2+tWfcch
mkadyzA5ZfMp2UeSJkCqF+PIZLLNm+IAWxjqs4NTHeBcWxniUbrqOxAECxpx+1CajBCT+h4Q7X2s
ikfD9PFIgc6mlSzvM8CnO4O6xhgkHhCc02XMxJ4931yX2b5p4YSB8Zk3KCSxwj8Riu2XxKsL2DRr
G8fOWqu7i8JUO431DM67R3sG9O9ek+0Xy5C266rmM+wibMLdFnuEOgdWgk0xJWtJh+a9moL0wKRj
G+jBq+dZIHhaAhCJulmFQYZ8tiUGunXrGx8DFwikIKaWYuaBS22reYQO1MVzU4MYo1VSHBPLuCwt
996K3ave7vuNwVkjAQS0LuC/wJeEfae1HywRZ5jHTI3jGVLhWTgGtY3RDy9g9hjTOiP9ShshpIYj
w2Lpm2lkfZG+MTM9+4Y5Y6wB3Eg/vPbTD1qNOwGaf22IESA4hvc1HJJr9LAXVBqv2uynJ+7ojtwN
AOBwI0GvkADCMSminAKvFOK37FqSMVFR4rQb99i+aEsM97lbvbutUW6kOIdF9xA4LEVQahnH5jeI
hxDukU5OgaW+vAbcMRFCcjeI7ruNh3et6M2LXncuik6ImxnBpXcEa/C4zvktzlYqla1tUlqE9Gve
PO5+PW9aNir3IdFpgeiSVsn0Y5iYPIOpucApmwFWIx5Yy3Cx4KvYsH8AkiadRZkVc/07/CYCbOJ3
oQEdBtRHHEQdPYqCpzJ3gIYhC0laLk3HzEkb7bXHA6OEARxxjLZoVkD0kc9KaPGJTCq4HsVdBN9h
RQEJqwpVnDGYsKCESZpSs3XycQCtRLKBREuSB4RWWFN8rot6Wo/l0GzcbG0M9Fqnid7v0OGuqLVb
ZEMnYo9/BNDMdSHvCMlTW9icDxW6RcTrFAhJxVOqJSgWutwhu92xvusIiZrnDehsQiRgLZEG8WPf
EqWHkPJJMysQybOZ1XMA45XILTUWMbtNb/uZbDQ0BdBLURP+YbPutWqdJVazseLqWE6pAx/XOvYx
w56xZYCnkSxMBDDS3+rNogs/9BOSTGT3RJ9uk3GeTaSkBttoJvTOP4IMx2sX10cXQyBE5xKrnBG9
uOoCiRxnUun3aCVc7FQagI9Yv9Ed9wQUQqxr4lY23niSLYg5nwuzrR3CfZkb3oTR2al6xUATHyXa
0GgSEOglIy/If63ZvAQSehlygap0vZWEJsVBIGoPo07SXn/E63uT9B1tUTKQXfGYiTmfTvxkmFfb
4l7yYDcj0AbigwgZANacc4cQo3YcqmDngj/hg2qubeRV65ERjuQ8N76lEalW/HRM/szJoscyjr60
gPFQDHcdTwyhiTFyRtO5nRWnhdYdmUJcaXq5IXnIPqQdKSydTjjVBKsJOOBnIuIVhe4J6T+Vogz4
dIBYVXb24KezM7/qHgMPgYm0qitUGe+RH4qdzF50G85W/FiZ2Ci6OLo20nYX27RzBHEzPJ9mcFMN
BFxV9WygizMOUvnRreQndc/BMPJXAmQgVtp44SdS57fs+rgoZ0z5DCLZTH6kuJsG7LeoqjO5p/m6
Em2006HfxvLOcIxLw2L77hJnJ436Iu2RS8zB73Vv5luXcQcJBjXZukn10jjxbZw5O36NK3Oqz5VQ
xyqMz3GT3KqYwtBSX3VHIFA4yoNXGNeqjm8tZmNr4urfqqb+sqmz9Xepo6IpA3kXYO0hKfEhI3op
GL/M2PsiBxBSJwwtNVQffmhcakLu9W76SfvxOuih3ndpeWG5/bWDPwTT7kOWGpd9o3aepR7LJn3p
ZXXR1cltWus/daO+IpMDtU/AmZ4KkGS8QvimEvHimtOPGWGeZPiEolo9xUyqcOPsJryoeUAACnPj
c6Qi4p6mzyZzYf7Y4TnXbXJQgCDpHujQ+Nzl6RuhaKB48gpI+L3S4jfHs3djbNB+GNYqoVVVFtFW
yfgmkNU68wvONEb2Ymf84IboHYeAH214iMhtZM/FdoF+mZHEubTDt44gnHWBdQrdJE0jQz2COgIF
md7G80jLlEGzMVvQI0QOqO4mmxC7J+ODxuIb1j+WF59dFEFdSc5ZRyel7N5sgdjNnoJ16Nl3ouoe
5neh+bDw5uJOlfAOanSlTXabIdZ11XDKoXEr6T5V06fFcbsZ1KPXuIzuUx5VIBvXIkmuyT48AvTL
5kyrNytAuWj6B+mGty0uAGEE734i6eHzsWrKvpvfb60IIfQjLPjJG0dgk/E0J+yw9N7TKNoRLo+C
B/6cTzJMrScIyKjOHWoKTAkxqm6bB06CidH0a7wez5X9NKbk90g193bYzvqARa2y330bKU6bB2ew
TQnlWnE98GSFIRGlocI3ZJH6qIynQADqGuG7QPhEvz+Yt1Y/q6v68ilNuVAOcjml5AV63A9BREcG
ScB3lLGWQcdosbjUxXDJaOlDDYQMuj1p29OIdI8lmUb4uCkcO9k0PjQ87cLKsjPsr9vOU18gTdq1
6aJVGG0UUyifAduw9LhUpmHZg5kctkM/MxzBDe7Rzm/shCeCETjHs10ydA9Wjq/Wjk7T+yjZmUU7
XReRcdnp+s9Q5J8JjCWIs1A/Iewnq6CPzrnFB12Z8T0WkXMVA9Tz+CS6MuRwyFpcoW7XfRrFBLZe
F2FvrHEInMh32rGvvXsy/54vn+PlH73Jp10mAaoMj0kJlYAzVG8NPUg/CvBcBw0jorpEZK8/mzHH
VboDUzlccysO1Ljirhf+YeqmSzzAxkGmyRvGkXWDnxvh1gtr04CNPGXiK0lsPI16dlG1M9Bp4wfJ
ZesZ4ppHLaaVwu+JeCHTa+61jB9YmRirMzzUQ/9TptiP9EHntJ/fu/b4UlnxXWUAqCMOqNwLxWhV
08qNRgsGTaYl6QxRAJWlfKpwI680OTyPNlld/38k87cjGUf/u5HMFplYHr3/OpKZv+H3kQyDFwAV
ruuSliRspIvmf45kjN9c3Xa5zKA3PfjijHH+GMnY3m9SeqbruIZjusI1+CZVtE34z3/Yzm+oOQy+
wVlejX/6fxjICH7GL+MYR9cdKgGLn2MbFPjCYWBUfr7fRXmg/vkP439OnEU0ejn4Eq1xuMm62ttj
RXzBYjugC0qm3YCheVRQpdPK/VZyeLRq9zmcWPM81eJi6uzrcRYnRCScUsAyYwklJGFN9s0W37/I
sK9bFaBiSyZHkO7dMZ9w41nIGETLukXPcNr98un/MXX6dcokxF/elKnbwsH25zDXYp7l8On9+qa6
CpiCrGsXL7nRgWehYwGT4T7AHLIZNOsZwiQVldD9/ZShiXENXOdyrI9xFB49cjoJsg5fSdrwT7Fu
/0wV8pShUZsMTgGO1fyAqv26dmiw/f3vbc6/V0GuZZEfv/75D0c3dWZtwjDFnA4nbWu+WL9cjN5l
P+vovmx7C2ek4XSgz65NUkBUnbVEC1Lt1xHBe2SyZmM8bMt6wlZsILnA/YSWZf7MVe09SJR428xl
e8YyTtgSpfIIAc5vWU6rWbgiDLmdkMuurIMqTWrm1IsYXnh0eGD6rrhdcOVSc4Pl3/Su+Pn79+mY
f71AusMlsixKNNN2uZnnIeGvb5SxVD+0lb6JB/1JlN2ILqaG5xFyuXx0TGsbl8ElgWEnTBGbCBXv
tY65g6CofRe4GqmDP7IwoC/zpRUNPQ7/dCmIlKP1xpiho9e3FWUfz3GE087NxNXoDNhcPGPrDrRY
s5Ko1KAohxUQooJjpxHsHEGnWgvDhpg1G4kYH3YeON16eVm74iRXNc20qzhYriV64kNBKEtTgVdw
igEveE64ear7q8GmFpetrNeodNa0P7w9DTJty1sGeCvKB3rvxi4PhmRjcmyOoiDdSBUSdal7as/B
CyFKRafCDCEfRJ0/wcZy7rzSs0A72N+RkXJGnFn2y8/WdYukHo8ASADXACy51b022NcWlPGmKqfd
PG9dDSL/TrrkNbQTNruMQiHVWhyNNPQNMcC8hA+QhwSUlhnmB/hetgKGUbYlobIBg1Fa2bndqU2t
yhLvbopizFMnYsl+unjrjNrDVD917/gX/BWO6wsMFdUuMJonaol0nUwInZePjb67NyKhi+YVIrAZ
x4iaDmVZc8+FBWMMQ0vpZxOTR7PKnKNQunt90t7CMTO3Ve58L5chbvluhrDefmZJA+/sLtzEu61Z
R1de6HR7vaHNuvzA2E9IpUyKrRqn+pha2l2edx+EXXH2j6ppt3yEcVAHxylTGw0N4gmNUHmR1snB
psc86sQi5F73ydl6Pmnzt0o8FwE6KV1lOuR/PjwXSVwwTZ+m0phhqTlmiOCRsceJYlf0XOLeQ/s5
f4bN/JRiHH2MOAWzVQuWHD0jZNAwP5fr54r4Q/LfaPMgeO2JDIYQyR5fh9x+or1CXHLVFxv64R7R
SMw4J7N7zJyUfkhXeHtVJGvWcY8JYnIypuozksEDwT1br/cpqxoxr8m8EGznBqACUIS0wN6njTtd
hUyccXK3PYmBRKBwW5uNuqgLBJJx8QBq5LTcy1W6w4Z49rqRcJOen0mCpNqk87KxPL5RzHx+eTAb
ON2GaHEvEXnqlXTl4lpjIlq53LILcDyw0aL5uPrcr+WWaAr32BvtH98fQ1bYQ9CnvoQPoH5fzEuD
fyUmecN8Bs6Azz8W7buyPGdbSzray72qVLSdXDhE//k1y90bm4XaBJhGcNzwwC8X341A2WtCT1Y0
Y+d/L7V02pVmfJulprlum5axvZ/eABjg+inP3vSgOrFOdNwqBstPFGLtndDmLJd+eePL/6UlIfVN
TWOSMMerZTHy589gBANC55llY3lny5fV/Qhcq+NwYzIFGvpw2uk0L24BS9Kp1X30+TZIi4SGSSw2
Uq+1bWwGiK3LAt/H/OXLSzt4dch7A1vSsAlM9r5IHIYvuD2GeXSWEtSuBfVDO7dpQLLdE+lZH535
TZgletsBUe56+aPO0jw7afqNP3A6c6z98ltzXjkHtjXRYg22ZcUt6KWtCfXK/fCN+HmEfbPti0cY
k/jF52daGhjZAxBhLdAQRmUY6bZB+pGn5FRrULbH3ISWXc+xIZWHkZBYz4rIjlHq7bHIiiOYpG6N
SmkGPJpwuAn63lE4gBWXWx1F93652ojy6hUZu+6KuzGFv3+VwBvRcqJFHXfTDbLdJ/OS4XhElsTu
DRRib2963XvSJHdAaFceri+fK2vNT3PaJo/mND5EOXdt1pTqOYNadQwCCENBMsLUsvPd5FHgQ9VP
S5r6Y3mdFKwoMQEG85Mo5ifMNZRxufx6Rq2OTRD8RNLchKYwLtuGJAkr7J9k9BhXpc+KgG4gxouz
fMrVmCfcCFPN4L6qtnAa1mHCkI7lpDNA6VQ4NFbYoHZdi/tpQEy/WTZ+H2keXcvqOddcdw8aFKxA
iiEs5fG0M1rvTJ/EjGCGF17uS2j7IOi4SGXaxwccLmgEl9uTI34L+xbtRcE6xKrF4fNhgKDGPK2g
s1ac5hIjUGysecQ2Yc1bo7I4vuXVcFPqYbCJLOuqnvfJAQnQHGJ/kynNJxVTnvOaO43RGu2kfBR3
eR9dMbm4UfNWRVwJg3SY8suTsWxcfUcDqcU/CXlxPf/chZPVz5uqW4X6SiEj9cXOgUW5ETy1O18a
V9PU8vJYMzdBSu/TcVcgDIZzWeHcpRBajTn3Bqv2tHsHKoS5NGRrI779YxLE3dieGs7oeLSVzwbH
VDmZZ3Gkx7bZfebAe8VGzhRI0rseNS57MzfJCokOvdQVuCb7igcS1GFKxdhlsjvSqD+2pUPfvdK4
m3n8S4m0H9WxQ1xvQZHpmQ2OVPmwVM7M5XRMuDwd85c6imAJLJt34HsMBNRza8d51ssKON28paTV
eE3E3lavnkfT7w9jizgFMtEhs6GgDuPBjG25Qg1N4q7xsyxPGjKwVY6RdgVY1OCad6Sbrjy9Rrap
+nrL5AU6pwd3J9OjaaclzW3dlcWqFFyj+Rpo9F1QDOjmUdGi39RkfqH3ZTvtTAdjvHoLDXYUA28T
oRwgFXjO2Cb0GFFjkT0spaqyLDocLmHxijW/CD16eUS1GRk64iEpDWLKszvAUndAX5+XD6KQdr8r
RuNx2fs03HUEHO7IibrJy4ZlNeUD9q02BF82soHNFUbui20u63CX+azvJK436yagBxaEw0spuh1s
t0Oi49me3xS3utob4HlWfU10jpcamNW4LhFsWVQPNTSL+RyxTGYFq/f8PSzxzXY5Jc1/gqNLR5be
gR0G5lKFoYB7iOYKNKkUUTghuThLIZEhrdzUWP4Q+HsPXfnGvBg+z3w9l4dw+b8w1DF7eiL8/c30
Pc8qk85D4U0stbI+Ni33h4vbfgPYLkcJZ7a7fJ5SlXS3nYKB1Aijx31YdkHHYXGMHPMxUPcgN1OL
ZcCZS0PyTugdRtU5pN+/ymuHCtwdHzNTdTwTzEuXH7Psn0SrKcwe7BcFpN90eu1sx8SOHBHuVxBX
NAB7We4wO4GonPsd2A1xr/oRuGn9Ubk0i3zuL2hf2wAJCTjcO53W3iHC0LOLR+OAXoHSHliXZVRi
m0XRT6QYWQzov+cPGK0E/Po4ugom1ublroAaSAxUK3/6xGPmPT8xy1KCVPW5Mus7NbGbgwnBPBYP
N5X1NYaD+ft7qELzvTGjHQo9Ejrn1Yq4jWa7rD3GXHKhgb4I50W9/Axgpm6IimSnXCoRduLWQtOx
bBLLol/r6UXZeazALWvisnZpNo+EDwFu5TbZxXKwIh/zldFJP5u5G3BqHIAq4jOc1jqNzJvUXFXk
RBb8nw6W1n8/WKLe5DgsLFPYpkt34tfzFulYVpP0Bq3p1rooszzb5vDsQklsGx/gTvOmU5LopBGb
F0tdXIYtNCfuYtWQEgkfZ8Lymnr7HlcsKmoScKE4CIea2bd75NGZWimXtm1suxCW0OG0gofQbNI9
vDprnUTGPY9Ax9jkq2Pd3o9h+7qUl0zOf+9N/Ukt/KfD/ywg/cshGlUGLRPXFgK1q/3n9+pR89t1
mPsbjKlUiBmVrhZwNsrnQlIroW2CgOMsOP++1Nq/HxFtWeOosCBQznVDoqP8UmVM/CfHY07SVIdB
XcPTAaAA3vqwLAVoeY5UYeuucdNNkEsc/xy7//6obM6/7X97N9iuHAvpriWN+ST9y0lZ5lSPZBH7
qB03TWT/tFaDsG5uPQZQS4I+uDHqOS9BMZRE6RYdlwcQ0vCxlcrZFGN6ja/+MdOIhFru1uUZSTWv
P0iPFMNUvI4ptEE9Gymbgmpnhhj71RztDsAVKy4Mw7nSa0az2JDTvHyoLXEvq8rad+Hn37/dua/1
57dr0PswbIuml+forvuXi4fVaeKElcjNsgS6Y9XgqGMBBunPORTuL/M1jiwEgQzGafSS+14LxlUH
D39r4LT++9/GdP4sVqYhw68jaJLZjmHASbPm5+qXT7+PdMcLjMQCtmR8tYj19tGkUcmWc43m9yrd
9xMHaWNgUJJUIUB77Ei7KseIb/vyxtON9ITS4DzhPd+MjR4clDsClkA8BGqnPoZQ81adulr6VH4S
vamYEivXvUuOQezO8wLNyYbhLFOnefvFWO0SAslatI9H7ueydMdtCzVsqV2XakIDVUHyYXtrefUf
B4O4V3vdDsRG6MUaEQVH2fmVl8fC5fTuZhdg74JNMLf1AmZ4a16OqZztvsM0nYmKgDKHIFxX8xFr
rgcZOGmrgvCjfLjjjrr4/SzVQPqPnI9lnyjmZcwQ1Ia17x7UAPE/kCyFHcjbIHhe7iPwKKTTDxyZ
PcMd58AzVpypBzUU+aelx6hP+Oot93L5gJZDLPPVO5/oEPwQMxcuMLdxBX+lmX0ivQCrbHoA1xGS
oqZZ01OYD5Nwh/De8PQPLAbzlhv0cX+lERU/jc2ptyicK6XImaPQX/oGeWedp5hKtc/oGww+zTOM
J99BIi8by35FEhhtEqDsexUHxzT0xA76Mqk1dgfLpyCYBt8xtMQQHMi+t7iSS4k1FIz4W+sjp098
memjcVln0U0dDDbaOFhYY3LX82L4KsfhPI20kgqUX+3cuhAy/sFJuNGTbtPX9ilMrXDDoAWu3vye
gnI8gYandVWHGoR5+dAZ00MgqDDmq0VB1x0SrvRGwvMhOq4ZblRABTBqRw1h32URtOu0I8mlI2MF
dVKVrTHgU+LdEEpCz0B67KK4utANro2SQOJ5bUyhOKyKEO01cwsUi6Z8WtZY2EQITaf4a1mKkllF
UuHqWRYeg5iZ7XdW0+ZRZtwjMWJDUU5MraFXeFijByfqUKhnKM2GKZpgXo53wTgCLLXJScchtzLB
Wdi9XR97L2Jd0mDBdIwTlUHa6rJ694jriNFABD6/2UZ1ziYa4p0zSx5st3Mvra+liIFdq3V4Bpf6
aCnnRnIyFV1Xkx5WnId3v/et5/NNqk+4vFZI3cntGzAwImDgb7MJIkUF/cd1jsv7k2FzXVL2rYnL
5tg1H0tYVTqc+4Bt+z7kpxWu2IMSYZzMuZ0MgWNT+d2xLap7L0ysnW9y5g3quN1Oc/O6QaQZK6g6
yxlPc0lpLivIMKCtT32Ihx9m1q4zku9sVhn5QW9c+hPITlhvFyUZd8thVMvYshwruJI11q7RGXfL
6QTmhsl0Ca7T/O51WupMaWO6aiwsAUCwXev9b8LObDluY8uiX4QIIDG/1jySRVKc9IIQRRHzPOPr
e2XyRnfbjrh+sMK2qFIVCsjMc87ea2/6qKdyis+0SEJG0HXPCbgAnynP3OoZLgLinUng+f9dwpDe
KWLtV6NGmb7MlEbWbBJmo1ftAvaAhz7hIMERqtpB6H+mNjoCkGvJYfQfqpLYTLfAudRW/rvaBnpQ
u6s8psXXQSexK4iNbZfkx86J91retAenmbi6vsbL2TdB2hAh1IT0yo6Y1SAGb1wm+xS+uMZ5Zxpn
3zWacx5+DgiphwLUj0DUVD65LJ7cw2NkgAT0ORd9cWFVd3BYiy/VxtLl/duz9UEv1RkakG1nDkdV
iRH0gpavxuPnJWQUE8Z0LAnbUXfXaDbGue1v7ccQ3Lyk+YALBFJjjF+ntDuou1admNQTE84sPBoH
8JUjJmuH9fXg2Q4jeTmOsar4zUSuvBe1/dEvQ7b/73ueIadOf9+COTz5nJ089Fy0Uv6655mF5Wei
ICJhxih0Kay9AZ0RPT3FT1c6/+nPW3LLAfp9IYEvHAXtDGqXIqLOK0EJ422M9EuwZSkraeOWcPRU
b9CbW36ARXrp46sTty+D6Ehzau9qCruLXLkbzUINHFW4RCl3vLQLTovH+ugbnHhaCBhO+awetCJ6
StPOX8sCh95Mt+Kh54uhMOvdgXYpLtsgIT5MfSuuBgaU6BGkpAY3uzziufJ71rxsb0zk5KkyojAp
ibCJgz5CZp26EHALBL7iVU8n46LaHBMUL9dZpo1hlNfJGJ8gEj37sfesDvxmQd+hZq397kKqM/5E
O2Fjj8gnYbOvNMtE2BfFV1dEhJXlx96U0uQMuyYn7U1jreaK9qfcouTVAPtFBIeHjFM26f/3t84G
Pb2d6pj6KBSC2DWIBuIZyfrQXLmxdlRfB/522hykrq1IA5GHRMqnEXaz2T3+yz3zz2OSqevg6YRu
Mbk3rL+NcwooWuPkDg7S4sVf++Q0DYP1w7InWknqK5FVGue+dTZCtGnraITRIPrdv7yNf5yVDYxv
cplybM5joOj+euca/mxmbRaiyNYZyKhCDqXpE8Ay1Z5WtzDp9T8Hff6t9RZiiz45j1xWChcWanRN
MA2G7Pgvb8uRM9S/nOENUxec9XDScaRlIvPX9+WDRG/QNUFLNhJ/n6dXsjix64zRGwh9UGNsxOrU
EeYcVAKMpEB2bdn/Z5+j6BrCFMWTbWD4ZUwij2jqp5eJsHHhvWieQ8JA9KkRQbyb8fiSiBmtMu4P
4znAuYJGoBbjeyAbANpM4dzgO0iX6hGF6TMFHS2La4gKctNB9EdHjbLQ1zGmsjsZSXgecqO6C4cD
3rUZ0epyiwkIwGEykZeOMqmnSTxpo71aILKTmDk/92QFgZ73CRJDHaQqZ/XEzrKFmMjUqpGbucaQ
u8WIjmh5/EAp7+wMe36ZcvPZC9+RB4bfz9BQAqwuQXFNWgFaokEQKt8YrbOXrie5xizN94nK/rt+
cwuiL9mYRjlTNjRkkZNFF1zNZIxOl1jgbJXF82M90vVhOPojITH2e4zYz1MkN19yPYjaFj7b92ym
ZFyBMjJ0/Q8njksMzqKgpz5yNtrzPzjjGUmAjpgdPoESuOWs9j2/dDzT3rsXMdEnVmtDFYc/7Kh9
x4b+oKrH70e0Gj7m0vgli39aoX/AZ6i9RJ0A1VjRj05+OLHKTvSitADzhOZ+t2XV7RxGh7C6lDo3
s7rfZeFHOBHrmzzgq56DLte8sTxXwRziGHSPfc8Xof62xLkkFvTgBB0inY8OfY16EtSETb3t1hmB
l9tw+UqGA21t3an317vhhz1bVP2sVHIM2MrUn//+3Pxzim+Yhu+jhUMagUJYulL/f/HlRX64DHkp
4AnQNbed5I3AUgKyXxN525jyG1Jfrdoq1ApZ+XRx1M2m3mW4RH/EZF/KrvVePHP91/PK4I8hTcHk
9V/e9j/3TxMDLvunLQzLdMTfei1B4ca6Ng5QXkuXakOuf6K1mdw71dknjXhyewpINT2x+8e5k4W7
3FyFrJUERG7RV1Bv3YB8OL6oahnOvh00u++WHcYQNydA2ZarhBzJdv54X1nFc5Az8pfjB+Z//9aF
MP65slpySXWESbfcsuy/dSE6Xyt6x87d7xEpSFdoroZz0wgc2tlj7NLKIxZAtX3bwt6PBJQAULBu
2HMYC8h5hDaL55YD1+a/X21TXs2/rq2Wo/vC4PbwLLpbf9OvwBkphigdHZxf5bPF3GaZefZ9T01g
qx29k+muY7KcDDRAVL2ZJDT6UzmP55tZRhbaogTkzc14zJlX7sGfUj+pfUs1TNSUrHLbhzFKzO0s
D2HqKKhazJgfOAqmRHghcrj8989Gq+Ef7RDEIDRD6PLKBhDsz78+AnDq5j5kns/8OnOuQdIwQipH
1NIBo25j/hIjhZ3LyEP3YdZYyb6L3QcH3M8mTU9hU+RP4/QMrPLZ63z/XPZT99gIUluGsj/2tm6d
1S8hQnTm1RuKs3ZH5MbPvDSCe6PeGFUDUZhkX726TFkBUP7Uhb175zogTWrH/61lBLcQG/Aonamt
Me19J5231nWW5gQuFejAmafMyJ1DjIttR0bg48AhgPdMUAO6BXs9DNLsqIWEqtEiWIyh32IboZaG
JpLSd/9R2kChM6ZzE/vcFLibbDaMH3p6hcDLddea5dC54z3kBjqweudfHCa6AUT7S9nzBnwtQf5S
a5+GPTxYDpahoI7Pjc6TWLqJuwmg84vZJokJiu+spdd4qDFvZQBTLc2eAbFCdap7DNrpxko3Gg4J
hDInyu59qmunRssODULtYXzJvXnf0VWM/cfYak5xkq1nN2AfWu7TNr12SGyMTYC8I6UaicPi0wyn
nWf1XwuLrzUREOzTgo1QTmIIk2SqL0/TfiShdw9K2x25NU0s12woYYKdy3QZjJXRMem4A+N1hq5l
1WbdQ6G5JPUQPRIBp2AUIqPAL8Vs3gNJPsS1v3c2REzSu6lXS5IcZkgouYZG+FjnBc3zNvuJRFtf
Vew5sWe/MdzdRW7xymAey/X8bKboWmmYrfQ4f2ohXydI1jP9depgUMaEL5H8t60qex+V7rU5i6/e
Nu/0CQVIW92iadrWHqCp5sBbXemwy8dNzbG+cD7rZLiaoBuBpWDFYViWWqvrTHhQ9TaiW1rjgLmT
sQQmcRUu0dhcxyx8Gbp8MzrlseC8v6DrHY3hyx0J9jMuLtBFsYCaAjZKh4YQJhyFURwfF2J6Sgsy
9zB88Dc2pc/tWwCT3OdnrEdbfYQBLE/Odx0TY28272ZYrFE/QAPrCGDXDlziaAsCahMAeCx4ScOZ
75aOeY2R5bD5Y45orn8N6/xixP2ZwQhzWufcmuMm5cXL2vqwCZbSevdX1oOZLD+HdoYnlR5nzMpD
6t8W+H5TiCWktsenyWpomlVgBuBtgJlC0RxcXTA6XTTdO6I7ZL79QkYQM/HszNt6n1OQJnzaLMiI
d7tlyUyiHCJjO3rTWhLgE+9Qjp6Dalnsw3I4F1PDObSCcJm3xEMEFvV5sUtb6zA5FPCiu6vp+U/e
gp113BkO7gGvF0Q9zJvRLg56HrxlQU0XCwAzM8etkAwvO+VsWQ/RoQQR1Tfxxhf1IympiEyI15t2
beY/hEI/5t5N0+b7cQzAwLyhQlqTRvCYEkOA5f9dt7RLUoXngiYaBFHH9SnkojsMmrdqqe4DrXi3
TYe8OTDgExMZC4rg5OCxKYp7kTHfK9trR3pIGD7EQXBXhMwxPWNfA0qM9Qvxkvdxlj4sZfQ6OcSw
F/0WG9zG8dHRUyVa3pmFZMMmz8E42EH6RtgYHWETYLltLJDTt1kcNCBvTfwzrYwPP0ZGbund41j5
58m/aBFNNIEst3wqDbj9RKcNr2b0x4iez0UBbaxvt8JgqJ9ZG/0p9pyHItzci+EXb30KwkNl0ux+
7q3nAMdn5n6VFs5+2o1ZeFjQFld9ySDb5dhgbolEyCdQPf3Ku3Y4cnzxpJtwze/IexTNb7266Q2c
A3EXajzy3XxkkrGrANoUtoBIkD2k0ntbyvWTlAt6vT7tOY4qQY/1e0k2omueSPiiNknv60kys32E
dnsIarCsznDmW6OUjAqkJRVlbExjIF15FdzWrronmAubDZQC1Oh4BC3EeOnw0YXI6bFUtVa420ST
vyJWwuMb8lwTpKB7iCpkZNbDYv6etP4wDc2jDay1hU8NanY1WlgZrIxQO4ZOaL80Y7h4GukU4Vft
z3SiL0vtbwwijnIs837c7Dz33WqqnYd10SHXzLcFCqV023t3rRlvBhvmHGXyQhZLVjB/d/Mt9AIY
4LcouNKDOtRGDT0vvSTzXgcJGnjVrbdyQsL0XWs39Dw/hkpcpqI5mjQ8TcfixME1IKJ2mva1TcBa
RJr56GYebNAn0L+4JQ1rn+Cu31HKHWGvg9gzDsRNboiyXvVRR/WAdQs9FpFX2tEt9EdhvybIMjXp
ExiOehxCpPsqa/yzrCSAiReCvV3vcxLdWpwM8HU1idJBKpOc41XXMa2znd+9Kcn45ZmafqU3L0bk
UcC1qywFgEZHHC2fs+yj+bWLt4OWbs1Ak1CMozt92TS/IpBLNpDywJCpHBxG7WDblO2PnrdohGUI
TgQUvU5jpWwfLYa6GqOLiRYbasbtbBTPoT4/NTrqPV9j0GY3J3tYTqM2bdGo8YzRMszWlt4ctDqJ
0NdVREDp92Xa78y03hsymjovGMoTYaRJCNF7t8ArFC6WwKIaz2Cb73VT/HZo1+tmdcAXyeaMowiL
FkXjOvfPgAo2hekmp966VYQFw4HAB1wCEDQKl+wq/Bf+ZMBNpn1bflp6NICLKzaW4PP07uvol89u
2p/wi5LymD4tMe3oDrmnYSQ38ZIn+cbRHpdugv1i3g3AvjZV3DxZRnhr9DGlV2l9lgZW/SggmMvm
Zl5a8nF092CWyWM/XntoMJH5PDif1VCchVYjJjXWAhveoMmmMOcaB2EeBMfiFYMIdwJ924LcmJx0
BmqgtPxlDsYumJ33xsPTmqcmt6t2wO7yEA6YGBIyLihz8/TAGPcWWRaTz2xXIlPITf9m8Ee9dxdQ
LJx5pCH4os4otsjaSPcOl56suFsIkkZjBFIv5XMK/6wUnEBQ3n7UnfdRB2AElpLo9HYgjGxmwBJ5
Z8wJHagYbaFJa5NBHRqP0upqBJn+vqCgR3LIsW0o+h6UrbSI7UY/JeDQiOd1I3TWlsT46LIJRTTB
BolVNJwDIhNR2iZvHP0XyjMEQH1wmvwsOIVAfk9gCXDRdUWD0cobWDvG4lzhVjpFUT6TLWfEiErC
+iC0QHtqvGlZaRg8TlXdhD8cJ+/3ZuZVG/W7UF3Ge6+bT0M+4z7WOkFDOivYi/ijge0H+EAnRJry
P6Oy1M+VjC76/uFk/uPE8CQHJCU7AOzpD8dN2YC9KTv5dSiYvBsmPGenvLSBV0MZPDdzWLzMhZ+d
eHhpKY55/qKP0NO8ppo2Y4AbHn8QYZCDjcuoIrRD/UhjtP02wmK3Vy8w0ctlgVjcwzgt+YubsKC1
mm4QEc/Lm1IMXo6U1+p3/QRlMPZI6lbMNOixgle/JHNurFGKWwFUP6dd06McD4nJiSJ4n4P5o9V5
94XAnq6/YBY7mu0TvMXHBK8kj4MGiAZpWO/OB+ZGY0g7Z8YMaYEfNMbsd3IxjPohSpAkJw6pMUNG
jEg5EDlmn0pYGQXsf2swnzx3MVe7yWIUzFTrLUHVxGQrfh3bT1rHJ30qniIvgLTcs5JOo1Rqfs3J
6G4QAsBjJKvC0pY/Hjut/Mdo6nVaMZsYvWFX6ynmhsq1V8RVGvOhQU+EBqjhzWaHaCRAJiMfxZbJ
EF5PjMCMOdCZgcCTFV7qjOOi8NnH+d2Ldls03iF2g0d44oTeJ8uJhLKgn8a9hoSAuElYsmG475b+
NIv8Z6TvSKtwdlL9FLWgwnXodR4ZP4vOUU8waqlQAUZLhKrSePA94u2T4go00U+i0yA05EFO+O5G
LqrWBk251cabYiQorvYWuHzJO2vOyR+LB5NYEApcP5LCUORBrFEFQwUCuDt0NrHFaluW0Q0mptCB
A8SDxNVXzpUpJpIwRt39SAAVkvHkpEevTkMICLmZHkqt6XevM7Q1U/8yefckWp9drb6VfsdtUS77
jjhbq0Vh1wjUmJXb7LNl2tWMmDcc4TtRy2SKYtfM3p+C44FPCphRHdsoe0xy74q5fU1m0EuKmr8e
kY6W424UzqWxzc082mvDxlWnd09WfYvcz4oXDSvrD9Pl1RQEqzh2DxS8z2R67ERiB7s81eBS0JAY
s3rravFBCBIcO/pa6ZxPvJPlxY5o0ur1H9F0XGw3CUjqevBHHMvRzH5rKiapjR41iRhZsaFZfXo3
xqgP7AB8ZmlWbyUb4Rat502bN+got4GXbel6wyByONkEgy9ZEBQm7eMyhxdTQ/I41dGzS6bJDAPK
SvpwXSSJsa9ezEyzTiFuaVGUd3GPxTHGvJcK/6o5rBE1OrUrPpJbXz8QMEQGzWwD1MVdQH78Rs31
HOGQPA+Jsq6Ecza0CsB4rnn7zujiPTaynVaBFnYFuhZRZPOB6YqgktygjXwsO62cj37ndixF494T
UX1Ky/mq9JGLHFNozvIaxHl+zgCvQZQ3LcCt3ngNx+A0mwn1x9AEuI6Ffofk0llHSxu81+jYjrmh
hfgLzbXNiYoUSNnlzU27BuSbN6vGy/gVOf+4zrVKO5lokjYRtStktuBpQSy9D42qPtTkCxAwHsB3
cc8GExRqNsbftJvMfVfr5ln0Hvt2Xyc7mmvDITLmYcX0pjwMnkUUXOm+5naZ3ABA8bDr3c0z/T9p
ZOD/tEg+6DmfDzFUXPzZyyZOrQf4OBqCUHM4KGHskA3mviHcUF1T7P8JvOoqN5ttT3wFPf1lRn5r
Ibmgy7yqukVsWcceSm87VQQef4uiVR8TPNVBG6BmUzYAzDe1X0XrPRRz8Gmgp2cyibJuCfU/QHye
OJvYG3UpK8S/W2AHu5IpgIP3x5xLOEve+KzsDqoRqgQMLjEyMYntEA6Ng+UyNZU/7aXOHcEbGigy
CkSTXsL3nyh5GGoHuqtj2RzzrYxAwNR/HweLY8rSHgep7Rp6OOC/c6WYT00QoWU+fE/WdBjI0LJn
tNgDmKs4y3kM0+E8+OYhM9Et6iUye732ScTgb/JQfyvPQNsgpkQU0F1Q0flyPGdF/qGJ65fc1Y6h
r7XbWmvGnZZ7z0pDqhrUQNpYaQWBF0oG6tNhWnHaAcGNJs2OxIG1mvG7/LxuF/wRRVqcJ8P6Fs+q
+byjTX/cZKQubLNVGvNy6i9XIg0lV/i/RqH65PAf1l6E4EENldQri0XXmEQOW/W+ElFoP/Rwutqd
zY0nNeWez9iF8kpdYBRckNBqjB2Mi/axaB7YnxhGfQsu1I9EBuaBxUNF6UkZsSaNWxgX4Fvhhnal
FD5GAINcbGOBWwF7B0a2crJXEJxYbfL2YZA9fjXpL039QMZes4vJ1iJontDc352cEBjMHL7dB/pq
lktYKuHf0qshZ6qVgS1M4KBKrdTaIvR+0KyR87McK4QifBd5u1cCDBcnFANSnWZdvIZgykM4pScX
SSrm4bZaJa5+C3JPSS21BvwQc86JZQq48jGVh1qXA8rYvilFQtsbL0u7nBO/zr81Cqkc0MASBm3q
tK/KRrEsj46TLFc5olUfUfVqRVNBHnD0vVqf1CQgnOonOhGO0sCMOdpDaehVVyw0/WY/xjXZDghE
1YxeddtDtPXmMGc0clCAKgWBmtYAdNnMTUsR45OmqGN0UBISDXE4snfagy5imDUh6NS4vrbxRvtF
02jRK6WqutxKsx5AtQ3z5ehoFuFrnu6gLfR3aiCt9ayBEyLMjWNHzKQyMa9awudoPOWXqRcT8S2M
l9WwQ83Avn0f2vLlwASn4aX9wJP9rbYn2kyjXKTtXXC8QwKYVJbYaLXPc1tbZBRLn4vOLJ9Ymw2R
uUC7WUYoxByQYWAJXSleGUs5JvK4U0qPlNbcHKE4IC9Rts9AOmuKIjoOOvtn5eWcIOSrdrb5bMcN
K6DsrtOJHqDWuGSEoI2gJibEspzvaec3SvmsJtoTxVJtU8JGFUOSvrJWBu3ptbofSGpyuQGRTg8G
LRxt/z3Zc0S1jsJ6M0DFayvi2pklqvGXo5OoXOT7UcMJke8bL0zJM88FNwz3bUONsVffw9SjqGni
H2pxAIPHsa6nT91o3HUEus9R80kwvUcyJz090UJrQczWDEz25YCtmvLzspTdLqvDczTO+LFwjKyF
6R/U15PRo8NUgt71exM2BXBvb/S/H3+74sw+ue3ODGmf+ihXwjTUmKeE48puq4emYi0SbSgel2Zm
lWGZ/lbaqJlWOuHZiw5qGORP7We/QO6UU7jSR8LT2z+8GMpFSxpqIvVpqTvMMFwmzCQzbldpjAjG
skXIxWsyKGHcjedTam+KGX22nqfDzmJBkXau70VTOsU0dmLyh5ot1EzOxgZgjqhkbNix2KpF3mpw
r2et2+7VDd/U7PtLdK9ePYixKNpDSiomZLftPNBBFsnwGZbW+xgCK89S/6qGKUkyPzbWKCnU5Ydh
LndVXr0bNK0iv3krI+y4sWBCbxvJOUjNJ3PIo4NuQRNsQyzwelUda4Rr3wL1Oo8oeNuder7VA6Zz
gjoKjpzqHtJDSnp5nBmypAeksbz0obi6hcm0QVg/e8AutJxzhgPVWKGCkv6lDjMKpB13pVZJJRlX
y4S6zRPBmSvAlql7xp1SnkXoLTa9W4FfztyF7datiQEnIg+JUGdGHOLkpuRM95YzbJUJb8jAnbdI
flemaxPVWVcAmKSNNZX02NZ1sE1xC+PMXQAxR4zILVjNUZWSeltflHVA6hD2TBHfK3mQh+11zKRJ
ZxqMr9F9roeGFkNj/7a0zuVO6H82XrwrHAd8NE/0ykLlSVeZsWLkpcQzzaDyLF+UGztyUAGaUGsX
SgkmdLTc0snee0bG6ER+EPX4q4dQ1zClpeJeyau0ec8w++CHJfx4OebMB2uBoGLrTC+WTSfFjQkU
0FVjcVtO0kIWmL/yftk3XRpv1HNLNAX0ixwaLsoxfQCh4PG4cT0/1IBODYHVcqGWPPW9CFwEW7Op
T+r7z9PwUzMEAAd5+FXaKxOqbSHeC2fUjurU2HUI3QRuI5RZ7p36IGosKzdDxxbHCgUMCoz4j+PY
qKIiyGFL8NxLFWVN63vqw/LatvVKCf+gzmNhKWjhYaBRy7/akPTUOVShf1IPSSRsdBL4dLjaOKE9
A+h4wcymlENsNaNPHfxf2gMTlce4jF9JAg52FpJOdURIU5vdKyIXMGbULLXt34uUiWxkJCliNWg8
7MRacsPnHGpC9NErdZXUzalUTFlByijBZ92pbw7qSKlUu2MRvsV2/6W2GbXqJJ3/oKPc+N59EGh1
TLDSBe2RDACUMjrP+J0kIW0uQhQX39klwDeVcyQ2gQmyiqpdTX2DSsrgZNFHEdJyVHuvPkEYiZw7
TukSvIn0Qo6+u8Aj5ise9klDt9VtxoMyh5jSJe6kP/HArd0CI/fS+7TipRdYSirt2LrMlExU+cgb
IRgnO6u0rnKNdNsQA3cDnMiC2/atgUbXADKH8AbaDzB53wdMXfuc57g25uKgrlVSDTNKzeCoHvSB
HhrrJiJfXGEFmWYgILUixVQvxR5K3dhM1O1TCJFQCfq6cujX49w/q/9SGsSspPvmNPa9EdkBoQM8
GGPc+3s9wZ8Gwovoq9E9YIDfeKZ2HhPxOOMcV0ubLfWoyr2mdpeMpOe1uE+lI1hJ37yKLxot8Keb
JNFWd3OUdvg84cSTtZytJ676Tu3OS9PTKdaJysE13LmsNVYufEyIXHpk7S3nf+2onjC0nNVW/O4r
5EthEL+YGsHqQ0J3LfPgepoWBH+p11MaOWUpi0yfdUpuumCOjYvujrekjYhHYceQupsFQP4qbpPH
No2ewW9NC4Q6JYkxic3gSBDsNcwN63gO7mupEpeSOHVc8FBALAjTp9bfxkP2zCeFx2c5R8LifrRL
0nEc4G06Qfs6U3WLns8uNdC50NCvhntL1GI/NMictfK32ZndgzsG0gHFKhl66OoLL7zDmL/1DdgJ
o4g7boJPJbVQ/AR1QdwhuNCsoc+Uvi1jPx7EgCygkqUGat5LbCXcflK+qzxh6kZTGAGlQPEF3rLc
DZdVOGXBe7jg0mgIUwVEw6SCtC8pMegj6c8MULab8AH3NTxbx6V7CseJUUHjXObUvdYB92qpi31b
lReQaPE2SZwNedzLTn5ks6twsAzdt+ms6zjphrX7wwbJsHeDbq2ut+X3L0PrHNSeJh8SJVtUp6Qi
/GEtJWuY0WiY53+qO0MdDdRFUAftTlZt6kmbS/vRCwiiVS8itwS6enSm/6NMEnb05VTlm9osAshQ
+ZwRBjjUxoEdihgp6d1qZKdz8eROoFO2NNMGMv2pdrsn3SAb0PBspWBqCh19SdN/aaVcK2wpAQ36
/TgCPMuDpN0xCOARRjQstXXfK5g8wXk9+fN9tkDAEhcSM4qdUmsODWNxIS9WzsX6PtiPk0fnAPxS
nMw3VQf4qQUjvS6GlXoC1RqeuHm8rbvvYx+4ravWBi32BSx/cE2AvuoXJ8nJi+McrKQmlkheApuR
FJw1/Nvw29BFYqgbDecBCdVbmXYX+gDfmjXGjW816PMA9FDm6SXIW1aHrm8+1Dcn8vExm4yDadQu
zylPlpKESluSvwDiLTvzjzpXqWVHnSOSzvE3TgFGm2D21cyAXKqolDZ3mVtwDQC3lGFRmUts3KZo
jYpvMZlSYXeDNHjq9VnVteqGVxtYUYY3L6y2ga2/xD5Y/OVF3fXjwhR1CicSsjPre0EYkdsGUCif
60kTq0beP2lFuUsHFs59vg+AeG7GBDlN3OqvY+B9qV0Dq5a2yg3mGAD8tqpyV0L1QM9vgV/8XAqM
AHHX+TfGICEyQiXk1nNitKvlGjvdI7c8hHjtq5FeY53iUX2PMwTyLdlb3gB3NZ21tSryg8HlRI2k
Vl27eNz1Zf/gSjly32vwYQpaWGAI1Y2h1LpGE5xEiqggmt+WcGYtwcN46M3ooZB1kchafZUQpqE+
6qh5P8wseXGiNlrrwLq36u8qk0w/9bajrxvpSZxaXkZ900MHD07zKZ3pWaulX/1veK6cXBMInCW0
Ct4bKbTJRhusNy05ayNpUWrFtKcMcy3s8UUXu8Ci4diXyCWUT9Zi4ZRLhfqy5L8kshaYpLOiysl7
Z+bVWOFTTmb193KhC9wTzDq+baFqt+tnOIyWn37RkLyi5imOumOcvnc+eZQk/2amu1Ex/CAyXE6r
1KcNNY2eOCYHpP2svcFkwrOtmdjl0EthEuJAsbn+IVu2jWbCY70MymneacPTQPlEF7dItp09aDtr
qH6EQ1WfA8949BYdYqU6elBRUrf07aqM1SCGo6Zax9VNr95fYlchx0QKFC+16EVF7VtQbXN/phle
QFdLOusP+bnvdRYYj/G4Dyd/+K6ibKd8mJbklHkO0nJJngGDiXvdwxCYNhZ5BDrJajYHBwfhFGP5
wCSjR8Rbd8lBgC+rJereiblA1eAsFVPubqNHiDunkMGGVz0qnzulwngmsmdYqS/L0ZDLGC2sXrnE
KtVpn1CTDr53n1ruVe23OPoo+5UpA7vxaGXrZjF/ECbzHLXiKyJlWy3jqmZ25xjRfIy0QC0fpSvy
rRstYDdZvVOPTwEDKWSaqAFOpc+jpdUD0Fw8HAUE2axin3Qszrn0jKaaGTs7L5FNKMHJs2aPMYm3
xwLqVi9RYdjb3Ij30cArhz0tn5y5pjqPud5w8gjs2NloOCbO5QfNzDFoDO1j0rlPtKm4NNRAWdAH
952UfNVpdfDNARctA6q8LtpjQmtsYS9ui4AA9wx5kkgBJRXm4mz61F8H5tjQa476vQHhaucCEdo4
UH5sdAWrPuszwuVZhEdGpqY3VHhFaPIJ1yEvzW1vWVUTHW2Gv7TJcnetoNNfuAdw5mwwY/IRBMG4
wez77toNGTkiPw1oYPoa9AzxVhJzf8aQdqbkYrnzkmDDpPQ+LBFfa1G6j9KE8Wy+1pukhvXbhfvE
5PHSHLvfEAndb+oZIGcPYN0jfSzA0jPXfQ0vP1s7RXoSDT3grB+YWWOC6mWcluZgVja98OzNYCFH
kBCPXui4x2Rp/ozjHCAAgI8xtvE5IsAgnVsIOb22tV1vu8RQYAuz1I6CO3EdEP8RdqAjBNwMUp6p
ZtLqMpSSkZRWtzb3q3UvKm+bhNt+1LtrAHOOGEYb3Yf9gMckp/CnuzQVnSB/faHpOLNMRtOdFxEj
ZhzrhkzbedFOTsldPUTmE89D2H51cfE7anhKBmOyzuZo3bqpflsCXd/CjwwZM/NLRQembCtWYaGV
uyIab3SYaFj35tcyozEkC4KgmKk+Bq6+y1sDnR1KVacniRurZr5tcyBbXJkCb+0IFSIU/XFC0JpH
VcJ+a98cEMqtXbl4audwtTAf74bxtW7zS2HTHBIuKv5WaG+VG0KDsqEdNvgSI9frf3p+/csP22rX
uAXyJuKbwgWFtOgJHa6TPju0vuiZENoBUzdaDia6k7GMnv0ZhJKHMoQWs7ilBbkEphkh8A1gC9Zw
VVyNiLSpwmcu6znGT79CN3xgJI4acMYPU7T5E9a1T1ynm8zHXN+kzbnxonjro0rGwTNmgDGzl3oC
1d67CXDO7hzlA/3C3mfcbIfrrNsn124CxJJQZ2/NxEoPUSP/HDxsOSPZJ8nQ7fjDEDMNDeOEjzdv
GrN3ig1Qqn3zotFnXUYgIE35ZjHS2aHT2yG7o9HlP5nhp4uY4lIlJvJBbzq7Y+u/9OKXX5ufNkGQ
uyiMP2J9EleSMaCRB9HdC0pjMvMwR7ZYh8A90doy3XLTedTe6OMRGVC4pIzbURsdo4n6bXGFvy/c
6KlnCgCwBd8BvHLKOqFvUJf5wDnml94g2KFD71gA/zlaVQKKBPbZ2BjDaq6N4WqAHhjxJKWJsfIS
gLeZbxUXt7LeJno452KQfaGWEQnAvplEbKJPMkKRrZyEFdcc7/tldHcxpygEIZQcY/krrwRc/5o2
np4yWI7Kr9SdMiwN/ZHeWHKeaqIqhhhmfD1jsNTk2ka1CR/Cg/tIllsgq4IyL1Azhh7mx1S/lKYH
gzSxt3QxxLa1+5dgqu1964DuATe3hRYUXDx6RFb0P+Sdx3LsSJqlnwhlUA6xDa2DDKogNzBKaDgc
Gnj6+ZDVNlPWZrPodW/Sknar8jIE3H9xzndcte/d8oVR3Naykd46ApNaDqkUg3EUbluvr88JM3qN
OKMD+WoNmjA29zrTjkPlFTh7+BZyuKGxSI91rJOXzHd5k/sdKh7BG1H6YYksl0wUOXdGrrL/bQz4
r+Sth3+ru/9bAth/+/F/VyDY7Kf6/weCLaPPn/9ET87/6/9CT9r/0hEXCpQzFsz4f3xZ/04DM6x/
AUe00ZUT7WVhr/h/aWAmfwT1BvOfZ+BhoBf8v+hJ91+2bYA7R9/pO46l80f/A/Sko//DM/wP8T64
Q9CTeDv4r3rC+ndW2H/Y6+XktLYynINhNEcffzlf4fZAo/7c995rZ48P0hO/uj0eg04ixWN2qsMT
ikCn0QRdNBls/YRB46gxiArw7t7TgPFolEsgFHgTlXxzWr09JP2hdSeHnjKDgpMiodAmTBdFuUey
KZmHZt1qcrCTV8hqJUKwgmXzMjbRpgVBd9cKf42n93usxus4thRzSGeFkZH5UOXA32u0HXbEBDOV
tCyNc4zs4MFuupjGllp7TuC2y36HvN1f9jlXchns3KhGXBg2iBDZBNXTUs11rgNiYOGAn2ZaB5k+
nriV4jblondvdd23uyQk3jc3tg2knS2/PIdeNB0MlVxgE+jrSnPvecRd5eVkryRa36xae1hOM8c5
NarVkE/8C8b2LYIZZx9r2V+x74vGW/YDM2kR/biS/C7LKLde2h/7cvoZnHYmwZeYub86G/ow4Wn9
Skjxmo/TV8bBkGePXpZ810ZCLggF13LSrKspB2MxTvC1gnE9GZRCw0xEphYPMgZ1AVkLnsg+TKUj
lUqt1VCYD8WE69aOfyPT3Xt+fExd7whRfVq2gvCdUKTPiYkcxuPtHpLqQKZSAYee98hNmm0DM6KU
yJBoKz6LxF7lrnlsGYkfPScGk1NFt7jO/sKh2/mjtmGk/CeCgO57aNSqVsZjNTLOlF7nbjiN1wr5
U+g2V5oAfDZa9oUaIlnbJqUqZLyhccA2FFwysUGaRzsyQyTklnwEEpdJmsiZiC7rcXRIX3R6ki6K
FZlD98EYXpt+fJ16+Ac1yQ/J0L5Z/cA1mhe/9hizOpMOFVd/jIZ0ExcNwQE6WW99Ii42na+menzO
QJTXqFH3CVT2eeNpX0yLRilNX2IHN4PoQ7To2RZ6FfqFbNi7di4whGOD1AavYprVXeFDv3o1+SOd
5hNlFKmNSuTeYDKCxbfHkcsbLUHjRAIdhlO+NhXKdQk2PGRvvaj8DFNe/yF9iQrFTE5txJK1nPht
LeelspK/PNOYxuqwA7tYffAxfMErgI2fuPdxCHdtOtxVBxgni7XXWkhn0yTcd0yz+SDr3p+9Hj8U
OSC7nHpjTOKG8/PqZWqmYJinov4Q7VQu9db9jSiFys5vAE6jGRGFfugLuH1RkL9ETvjlDPqq05N2
OcoL+7AX5LrXMKS0tQMTuIDzlUXGGXLnU06MLk9cdbVddtZ1/htm5NZGxEJEyZUI1wctGp7CfqaY
lfLI3nRdF/EltsxVBP0ipJgy8vajtOki0dg+tI3/CZvqCF2ULVjIvIVdhOUWL6JJr8OIWyfjeSR1
j6CJISLfFX6zSOsrWpW9P5gS7YTzTuWghj7dDXm+69qUpmagW8ddixWXGBzQvSQIs48LZUUBndEn
mMnNLTFkmGZ2/ueHwjtbqAtjI4ZIwl/dUDAvEggSi2x0vsdmjh+Ed0bsH1bKPNp4rbprrrzy+Ye+
eZZRtB/JSWNSs6+15tFxYcZC6v5qhLsx2AydTfDueQqSXyR4K1N5oFojeoUug5wps4vRLpjrTJm/
ns6XnpxF6H5Yn02ijrs43+nWLILtO7Wl9eYv1g+yEb+9oT8kFnrQseuecl1dy6R7QV+HdWbkeWPG
wttmtxc9ZMQRaECGiKPL/Oilqkag24F8Hj33JKcao7aqv0KU/lkyWMvJZ+PURb95DyTDjHxSbKZl
E8tbZxX7KNCP4deEkoq3ltGEFfIceQwOKuNbjqiAAnDHdu3hfUizP6qjflHIglRKfQGhk1wn230n
hC0yWggwiGmCRt2kbl3adYcw2CkGBBNuRdq6cseVW12bKfz2DcTA0ptOqiDeUJjOA+vCbBMZebWM
u4uoxNnxj7PafiqLM0Ocj0S2H6qYrTi0XrG3Mfp9myLwZgWiUBTlN6VPd0XOfCKGU9TEfz6ZwCTi
Yu1AGd0V4Niy1tuCeajq9MrvFvCf1c6eY52GJGSqMvM02GGx7k7jl36kpE4mkhhBNuZm/TiJ4iUh
HoIUZXo1d14j28V4EhHqgNJNF3pY7otYmhdczOh+wYS57avP0yLwnEyWh1xpxu02pyKpitWgHLXw
cKV0vo+6wDRfycp6IKj2RerxjQz6mGHjdEpofkbob/lgvhbd3HPFxzh4SrgStrYs7W3OEera3q7y
MFbAfUNesVIN9mBbA7Mvs4PrDugtfA/FZCaIYxcakRNkDvbpC8S7BqsCY8oiMvsFU/2XRKLCbZP3
ya6RQTu7qnevpOhAl++sl0G4yNbb4qvCYOD1RbY0pXMWZvwWReFlmATKCmJRAp/pB6pGFKa4uQju
DLE8sMNRe21Chp1YDmXJDM0OOmgJJpY7R9u4I6J3ptRNzXeGyUTYvrQ9FrKuZ69toA07yYJMHJxc
6t4RgcyHmZidcbVCfRfFN/SSjLBbfVqF3UCkEHO5RWuM1drRIuOAUEA/DGFibtqeYWhbkeyrZ19q
KLlUifdekDBtH6YSHaznjkeyuVDE55HNxKoTG2+y3wwNnr5j+d9WgdTbQRV4DEyAIhUBjciRmRfY
5rNg0brsyuYpB7VbLTgIMV+6pbdslxpxTItxzK+4X5tla4/62sjwIIb6iQhSXiiljFSbWLW/iHyj
daJ9wFfIYK1kHFOzhkyUxTMHcbydgmBNgpwOKhJtYKeND33FqDfOgKH42BtKNqqVHJ7GF5yVCFQg
W0EGYj2LBP+g62g/jfEdhKO2azTYbGnIoIN6YplbJegN8rTHqf9D3PZb+/kyMxns8CodVDnhS9bo
N6/mgc/mRVytt4wl43qLmY8taJ8c7Dy6kXhNxmI9j/k6JVdlOU2bKDaCZQQgHrE2AvYkIr5arAwr
ewr6WyQac6e3L12J9ld6kn1pCfouqe8iYSRDpcjsR6eBnPi/6j1MModW20i5P2TBM+q6CF6pInuM
P2bjaKwWolsrFDANh7QC/ValfG0T2x+XKDZPACIlvq50kVUxchKu5AbJtjtVNJlPdtlcGCtlMyD7
u/TSOS/3JKFmk7Wznz85OXxCs3ireNf5kOFemmofq5GTxa92oUsEpF482uP0HHDpxaxH7Ny6KKaC
ZmBcSzMjxiWMaKcHGzggQtYs/ihD61dX9sqAE2/1a/AuRJrmpKW1OlOnjL03KVbtHMFpIOtMsjdm
yduQGIdxEsc+Mh4CflddNtARieFW2aOD5SBG0oKY2bmpRvtgDyhOTcwetfnxc5tXFfUvGG7ipara
r4kRa+M+BylDON7+I1bMR/Zl2Y5Y9PeiIrwoCdxTFsCdFSX7WnI1tdLb/fMBNDYpaeX4OZbgwQQA
KD391fyGbQUr0cLnMco0gZCjl0vy5/1VbnPb6rQyCJLmVkXoAQmc2ouo0AsYsb7kdelIyeUpr/s/
rY4MPP4dQ3mC+Hpnabj5mx8YLJ1d0jtco7gZxkMiwp/B33dO8Rf0RGtWPc5JFf50EUlB7UA2DxcZ
1DRE7wAKbAAQiQ2kyE0eNBnfNSM86eF0oZoudlGIv8pOviw7lGvpASKKHbHNOx4EyEcFsm1IuJQd
qYhcmC0oTrVpeu6EgRUuqkik7A42u/pN1v12U5HsrUZUK9TDO491PG0WZ7rwp52DSSdu0rMgUHwM
nE3aJGuFA9IZauPQ6f5bASC9MRAlRUH9pGznojnIqrScyyDq2exOfvccT9y+rZE8ToW3Tl3xpqZ5
CE9WM6u/6JBW+sZr1CVe0h1eWNHSWMXdrkPMEifQgzPcChXTGCPqXiezfrb8/qcPzYPn2A9DgQ6K
W4dfan7S5h5wDv5Ip5chBFbK+kwbm33Vh7+G9+p0GqFXCr8rxz2Vpdrx+U6riujmwVwFSfIDcFry
IAGnL9Ls0JT+rausH2aJz0OYHSJMNIthE5bpa9BNXyMb70VAM0ML+tXFJa8xmBgxhckx4enROjwN
RUOh4ifmJ1TfJV+yu6kCDMreAbQHr76257Dr8b2IOCJC3fhTWRptPZ3SVyb7wWVPq5W0sEalsyVy
NiOUDzufnsu0+LXYwO5AM2x0jMLV0IOicsV+6J6BScUrBNs33+8esHUSrdWFS9FVpxGRosW8fNnU
h9ZB6Dd01iFkvoBRIJ1JZc1z4qN4tX2uJJ/KhiwGXCpkC2NawK2Nh0xz3klD3GsDR0VRLTuFaMTN
2j+dOnscRnfl9NXVaQxUtPU8eHrrJcEmsRYjw4NmaU7TwXWi31SXZ9atTOZTtJPKacm1Yn2XC3tv
u/3TTxMh607dqgTxeksZTLA15QYkzo8llnntkP+vfC56FjTjIfbHm9UQSCwJs9a8F729TLa+c337
g8j732QQOeMvp6OBIwMzCxv80liIytY6ihG5l4AylTje0q7HXeX7r2WcVcuQWIzABZ/fWG8ipcbB
yEHEpc5UdTXp6c1qrU+ihSN+wPw2oCQi87XGhTOfZsCThtQ74zEktjavfjD6PKNLN36HAtGj5y4E
UuYjFcyxniyA/uGIvNqZR3xz4m6aZxcnKuxlVsDmifApV0kPgDYwd0USY+Gq8JHOVjgt02995WJH
LJOnaNBQJkRzGiYAh9EQPvJY8V5O6pJO7rMhtflkU+jI0idPMihlthwu8bIysfye2BIgL83kEhrW
tYjyfBN54kyAJqJIVz9B4XsnHIf+elinJAiVKJ5Xps2YBIrykthePJI6ynNlDbfBbI8DIBwpe0zn
lVlCHDY3XoFya+qs+zgGp5rMroU0iyfhcL35Q/+VWeauN1sc60Hw0agk3lIyUYROA/s9tNnCGA9Y
rvKFYfTOoegxf1k9yCU5AvsMNr5ZPNgwOCoVv434YbJ28nje/D/mLD9aZiRc58/alP3IaHrtA4wz
frlR7WRs9N5jk1SGm2LQjQWWu3VQqJGg3CKbz9V9uOkNrCak/S4Nj+6YwhAatzM9ONMcDmQRIO2S
VIjrDTe1MgH1cMaSgkdgsmWai9Qss1XfxxvVnHLq5VNBCP1Cds0PO9p0hYOQVf0049kDQELRhFbc
VR1WGOMJsf6AMtH5wwUaVkN+iFgKUWdsRCcUhR2e+IIJSp49GzVuloIXJeRvBYXjABdSX8Xkw5WK
66RqadjCahtmGMyqKuJe0NSBcUMi+3SdON27bXpvmcvISAb1Wi+IU/d6BnsEjgdbJyloTSufQwaf
9LKta4vTJfSfsfslcfBultaw6wq1SgoNv5WBAAJyLVjkO+knKHwtay45ok+yM1eNWbHJa0Ac2cMm
4zDgLZbDwhT1u4xI5cjZAfXM+SE8/I0uPCNd6Xe7eKXnoaEMyZ0mf/6CJOqQsZ8djewlGpoNHEqu
ZAYiIYA74hLLdWYiPSHE+N4lNigxvI9+3sxjDvNeZKSNa/5l9At4q/LWq+lNVq84Dt5ijg+oKfP4
Hllmbmm/gjBH4l1NqrkCh4dttSgPaiPb1qP6AySNzjWOA5YvAAEGOzrG+XAyCr5e00ACX4ofL7S6
VS2GWxL5OqpUyOwxKVeF8ZT0wTPAFi4oS37UryUBgYu0QQLcSRZyTBYpxEfGFkkP6BAhXzR18NkK
+ysNi/vIum8hhNPsAqF5yMKseMkFC+CCTDQWeiZfOVJTkQncQHmygOs7gUy6xYkX7OeUPTgys8lG
/dn18KKTZ70YyJzFuEAxrOtn3cpP5pwFaac/vn5zmZegcoKl6l9V0vdbh6PbyfoLbnPcyjkqOz8t
LmPnrXqf4Si11mEc4vd+1C50TNNKmdMps8Sbb+cBw7DhWuHhYT71rhP1uihng8FkTvkytOuzlvKU
JTr0+6rt6RCD8kCW5G0sk18vubvxhIRIcnlaqqeNSa9SKzHKS7lEjrZPyeZCh27ezbC8Uca/1G21
5Dx9zkfvVSmXMPqJKDP1VJrex+TtxtH4oIH48y2Euir2d4XuXKs2uspOXfU/ApAy5Mxs+0XqYW8O
//wohqDg1PPcE8y1mX41vvlRl0RI8t11envGSmfbxkRSmwzj3ea0Rik9Po4V9bsSDNuC+E8aBDn3
rm3tpatudVbtfPh0q3gIvk0WlFrQ6Vh65HooikeShfeIDqOTVmLOioxL7kIOGzz9ta2JeKGqDv2K
1b6f6yxpb7EmvVVTt3daHdZKdXUYWPN1Y/6oj93e9LULsHc8aqzxQ6jCAQaPwCn8ldaEyzbhNArj
BjFC4yyhRUFJcLxj4/nwB7Bj7oQyf9D9E1VR18U1yXjhdrKaUsXnU01fvuYx9TIudYBVDTcMr44b
gjklkXNxvdP66XFsP5Iw32EjqjbMyT/yORZw/ECu09NrBp/15CAQst3XHPDBInO6WyloZtwhfiO2
GQE+iUOu7TdMBZxtIk72MMTYbOUXX19CehsKXe4F8q0ba1iBT3nw7Qd4BXnYvRRW/YW7/pHw2b8Y
p0KfBsMWl8xnXNjPfUISbggzsHaNdanKqxuG37ZLAlVFy4Tj9SXTeGSAVRkEHUa/upOfRg9dpbTk
D0xClDplcTX4fRsFZGFU8dLsqnoZ1OXv1HnmyqgwrPIlZmLjHnWPY9aiFMj67gHjQcEE+ayLeVQo
wne7DPYdOnQGGNSu0vvskpGX1UTHzGfZh4MGuVqzrMPxJfhtMXmgzbG3Q8eNF3bdukE7x9N5cbL4
SGTUGWpex/TVBS6h1bgjbTi8UBzArjLabT0m7ahHura71bF8NBWxKXBFTkhkyPJTIBXK7qHzkk02
VP4aoimOgokW3evba+f8tvoHXwj9SVrJYWijYs0+9iP0XPAQ3fCBVomyqvcumTMupZtzsk8GOIfO
JhRGAJbk0w/6mKW5yT1q5xCcGThF/rS1hJUfwMCvPWxzo1bXtArB2TPkJXUgHExMolofQTzmzf38
nmHT+PETtXJkfUg90D0tIFWpWWRcR2/zH7Y5Uz/03YAdpk8nebPYkmuqMeDfTceqGJ8ovT/nKboI
UQkjZLT4hctn5dz1MPi2UqPbmZPxZ5INySiV7TZfAJ3W0crNn7FPmQLYtc+oyFvWJM8b+KpJPrcu
DmQeY0bS93W/yybaogHb5IrYhXM/uAGeXSdjuuEfjHKyDuaAInCMk30duAAwCjbaNYCi1MWmGkxE
mwjx2FFbLMNs3JpEQY98zMp9V4gZV2yB810pw2s8szx93NjgQMzks8Q6vsuT+CIJG99ayUAOjLey
QRQwlYAHZDkgYBhyjFGqLwhisdaxbH7UJLBreJRnpf1V4snZBCJ8Yzah7aYhuYCrO0+kpG4z3/sJ
bvOnJMaWMV4QZJDZ/W8d74BUs3I9D75Lp0bZYwkuIfUnxlwuLTX+2S251MQsn9EDbxI/IE3LedP8
LOHloU4rApIySXYypXxJQCxit7c8LNDiIZ7fjypCdqObH7pjvZeVdQe2PFswJtgf8eSvKm26caPo
aC83CYGbNHTdmuG0XBEqT1vlvrYet3lr0540WY6Rxs6wmMX+ClMOxcjOtKJL2rLVrNlq9vgjg758
HnQ+JL3ajI6eLi3JWN3y4mLb5GotWuQpFXnVnZB/Wj4c46lEb9Ai/LFr6CE+az692Lihhb+FXqYU
FVVBgWInIC/Gga2YJ4CkTVVfaPsHrFzjLTCRY6CH+Ra5L3f12gZ3rFkEPgOFmgfa+Cxjcw9SA7Ro
ChSxUGe3r+I9ChcmJIz6cSKyDAwQU0/zj708WJP8awedJPmRwOpC+wwry9k1Rn2rPW/V5tjInXuf
wXLy4pB8ZcMjFsZLDzneNE8ob+2UuAwyTFGTjlW9ZO4I7yfVt2j2ZfjWcTEsNZl9R7Tqi66lJ2hB
s++N0lxrFW2Cl3BjWJP+bpKQsxzi6qFqApJd9bOcwoMqG2qagCPOqIVOvZivUoQLrHPYqaUREZtR
nT7YGuV2On4QC1WTj4EKseM9aTXq1tYSNFj13JVLtBvSiZayzB6smBVT2G7MnIgUQXDCegwNtmH+
X9/Vwdbq2a5gmtk3lu5SSfHw2xglxyr3n7AraHi3SECzAw3YlL/qR2JCteocJvoJ8c0GSv60kENw
G3QnPIR00ZEilFVX0QXIQWrW2YqlmNii7Vnb2Rjt45Kpd1+3uMuUvbaMTR3izCqchq8edor51042
oOkhJqlgz5e2XieduMHU9hDNhicHxSjnJv2RX/OFY7K3qO0iuUykPy4VPLZl0PhI+jL/HvjeyiSh
bSZkAqwoK5rouIyBNIRot8AQOYWRrSzqFSRGOaJQTF/YC5N44+rJhVUP4AEJGr9+NNvef1S58B6j
aci3VgAcvMK3UuTyr6r96aYzZTz0fX3s5fDoAxdDYOecy7IJz8S4nwupvTGjvCdR7y1whX5W0WAd
yvkfhd8SXtXSbGfitzWmfDOms5PT4PzMvIcUPBPibKA5tXbWlaS9Kwwf3IJJzvsgW/5C/q3PyJGq
0+aT4iHMW/MgqyEDudrSN41MuwSFOHn1h6Sdoz2w5oUbw+oftHJfBbV76CJuHi8brno6Uo1a5gd4
luih7Vu1aFNvZi/kaqMz4k5kCscxfXBT7ZTawasTCOgbfsl4DTLjiv3HW4XgfuNlVXOwPBaYHhdf
F7BJbfMpOWv4x3Y8u8W66I2nMUH0ZTJ16cj7jb3kLQ81UAxqzO9d+j6MkNNCm9VFGruA1rQKOaC+
KhvtQXOrnRcZ1bZIumLfhe5T7/RcbzRca9cgsNYOOEFRkuVr5efiUrSFsQ5m7fw/P3qJU669MXKI
hkmJL2fTuEd3+vrPT67VNtd//i0rinFvqPydoT2AZ9F1tJ+0UpKygOe+vkEjOdqySq4tKIHcMadL
F/s0cC2zUKuc8Uv+Mi14E/MWjYJHZvJSebT3EapJmn1sVlA5dCOEq640Hpas3TkpQ8WcS29lWghD
h2/lmN3ezlx3YyGQxyDi8n7il8KpUp6bDLWppYthnYXeraxZj1kBQ95JLz495G3kXwUz+w3QNfCR
czragB3MOFm15nhONHbiuIwZAtKMNlAU2czYW8lMmqkMKJgmazn5SwiKAtEVl3z/WWRJfhg8Enwr
AFyJ7mJ4raeLNQcSDw2QQtFtinHA8Zp6T3ybo1XqsyUIDHoUo27Jbp6/TqZZ/3Rlr45lhbyckvbJ
Yz1tQxX4520FECNRQWKnsKxHvSrdayEsuW0DDRI1pUuR99U+xevD9YC9qWN0rRGPhji66fdUwe5j
zYUyTLhkWCjFMogfS37vq+N7i3GearMvvArPYjXschu2lcLVFFJ6NVDuO/PNgld8q4y1a1bGRejq
FDg0gHSMzS6O2+jZD9/TbqpflGgla+3hqmC5x6l/r+vx7LG9eJY1Kjqb819Elcbyz03f2rBqFrDk
OYdLkpiDpD3mkYo2dVO8aVH2ppU+JWBrozPySm3WsZLkgya2UvjUQl1qbAmr8IGQgT2ofoi6808a
ns4HZerslQxNYckR9uGff2ReHa6yLtOZREfDMlMd8dfYEigJ7XTDqjdZt3YKM67VazJxS31rF66/
juj2c/bdiPUwsHWadeIkJABrujRlPK14DZKI6R7BS64MhHZsvTwGMie/z5i6+59lU/8hsa6XDVVH
UPUoq73uHErrtTbSaa2r/mBkQbIdS/VcpOIPf7u1hsny0/XeuWKW8apk+8WyWjskko0hUuiTYiwT
hXV99Bj5ByVxk/6ESt/Uon4T5ekxlhKpSypeGPL3y01qlDhcDQnCrbd2wSg+4iID+GG+VLW3c20J
Rv+fthKRbKrTrmaQfQaEqSsniupdShw5RE56UC/ZIULhOBR5vOwq6qYpJmEgSRl2w0Q8mXZz8+LY
3PqxO0937JfCc77sQH/MEkb8QTYiCDDl2gqrb/Wqlfp72LgfZu0h8xLqgTeP8YJjUmXAOzTpQCEF
8O7rMQRnFEfoccSa8ptlgd/A3oixOQ1lcQFjeDHTwtqYgepPDLTrpa7zWefZwZ6i6u7DUAu98YCs
CQmFG6fX9KIcLUe8ywWekPnqFGvd7+NdS4dBDiUpB00eL4AdDtsa2v4iwrhJhTQwsG3Ay5SAUJKB
2i14w7S4KlPvVEeRunj9c+8wD2wNbuBsGFChIqjgGeexVIyGtXRa5gXe4ai5hclwhbjrLIwj53TM
GCxmaW2/4J/hiPeGw1hlRw0h5t5moxxrZkCCVr5HxlMvhYJryn30EplyhxNgF+VFcmVW/QRo/DYU
QbQxJ+upcUz4aeW6joYXidKOZN9l6HTmPhLpYy3qtzgy38PUPDOLX+qKTYmTx/keCVtKnG5bbVKR
vMnOexx49U0Na9euhkejqZ9B2eKHT7T3vIK/UfUewlrjs2jlU9/0d5a+L2G4Z5agbXGg36zBg5Rh
2Q36Z3VgddZu3Sad8S13Xa+rW5PXb20VhxwB7K0s6401SB/32rq3yoAooR5HsMZnalvDxq6Ee2LV
wGZqSLpTOw3Vzmxksh6HYHZk6XBwQnN4aHX/KyVEZqHpMMBDeHh8VVD95LXq1h5+ihz/lY/2fB9L
hth5Rx9X8gEnQnMPjoEvpvC/pUthOHPcOrtCoBuo526UKM+G6MZfVKAOhDVe1PI+77KLthuOncnD
5GiS4ZIBt7Ma766JJmXhfmOc/sJaX5Gz6zRbfWTgbBREyRuFd691i2ggaUJcdsW7yjtm6IZ0d16R
P+lj1Z4qh4K0ZAu7CTsE0o4G4q/N7HyNh/VHTLi+a0OnWTCa5WDjpJHYlAF7lgbrVwrVHqt2YA/2
3cg4nsagbm78/dTjUcTa196aTgRAhKp3GWXj2oFUurAo2BxBQFzfYogP9Ojcqn47dvVx6odxrulC
YgJG0qRYSg9SIBVw0gf8FixHzbB6cg1kh5qsbvY0veGPqc9dwnEc5QLdkqlv7EKzjg4a2IXuMihW
/rAbjPaVtcSGnEIk8RNFqufCqgjam6VN1aHP1WmqovAUKeDAnZi/2ESOwsIhCTmr4VpDaers7852
YKPSWectz30r5JkDnuLKK06UbMVKTQZsYMXdi0KGeSxMfBcLCST81x65FHOUVCydYDo5U8Xa0ag3
ESvMKnUEd0Ayh2IM4vzPPzTqqDM1F8U3B89uBDmZ9vFjrvXxLUJncCzT8Z4Kq76UbfFm0v+5VfTq
W0Cdm764pCqxd0WWkSvqZ+VZNeFzrCOXMjoV7tKq0B7Qdvy6OfAbOacD6ASabGpX+xCU2LUlKNeq
9ugxQsVYAWaSE2xpOTWokJ5djPs+hZO3SfRqga/i7ObvZFd2i4reYkFkDl1FCQqrCaNN54T1oTCm
A+zPS0P+Y+TUdzROwRqOF6Z2xSw1FMXa1eGB6Cmjp2JOcSVNZs1smrXzSG3TWuox8dk0kc2T8l2/
gP3nDpLFMc89hRM44F4sX73B/ZulRtsCi2iTECHYds55DICZEdFWbyOt3YR5vBsxoCRNxfvuvZZU
c6j7qCI9uRe6dewr6V7r9E2T1sqZeo447d0LOHA6iLQxA0SclJBqJV9TvQagBZwxnJAM5N57YRPd
kbfQIkVXbkRZPqH8B4HW5ksl6Jtc30HewPgmHiERG3mOIIC1oubRqpoxzveYPpL8MCo94eo/jbIO
bRfQ9uOm3VpQBJd12z7nAw27l9DVo17hyvGhOXJvFqwnk3OKDmXL1J72HPXqqo6TCgahzBdaLd6y
cChpP4uFJaA1dLb4Tnr6Uj3YYb/yTmkg9qalB9tkwyaAh8NpZgvasLeQ4nphLZY2nDfq5DkrkLE1
DwhxuMTqTXh1yEgwPnwxZWyGGc0kFad6EMXRdog7kJkHGjs+29mV6n+D1oNUSpHPdhJYr4MCQRVM
7n0SQFGG27uh8SxyOueig8yiHrxxpo8r3QUyD0iQ1CDgF/u+y/cjYPBVZ7o/9C746625jGjwkRcF
0t2KczNqDPatZdcfYhv9cN53R+zpc2iCFMwN3Tk5aBpsZLnm9MyKcwVzR63zCGntCHlq62nZPa67
fD244iU1FCI8iNUJ6sB1V8OHmWL3/xB1ZkuNK1EW/SJFpGblK55nAzbTiwKoKs3zmPr6XvLt6H5x
YKAosKXMk+fsvXZ1iQbzDnQk2U7oFo9x9g23lPEACqYUaOTG15JrZiM5DjVA3LnOLZlY+gGMUb2u
Q30mp4zZVaPykAgtdlwNwdL1HP/NhcJoDqgg0gENUCC81zwGue4Xtn5RU6xf3BGJYI+3S6CjhFKk
R/+5uHxKpG1OjGODJWabSvM5KBpYnYa6kCwDcDl2bk0BQaFxiacYDBtnCltP6BO/1Lb9G/Jx3j2Y
fauJQfKZraRb0S1kpSBur9XH4FlENVhOhmYpjYKTLoA8BRzUhT7HAGpw1yq3PGPzYTkQmr4u/er+
aERhyLnp+GSwDvlRt5dyrDY91zm15KyM18din3ZOvKsjZDCTq/bYn+HAzh/ZdfK/H4X8A2+wvTRH
jWPTrrVFvcEQaF3T2u5vtT9zOUqYfGxgXIqt1r0lFS1u5qrRiaZB/1a2/sU1XXV1tTF+49wwMePy
A224ub7XX1DY7OmWL5uYoVITzctjozsn+v+/+ZQNdzlkL0mDfVkO04FQvc8iDYu3gpJ7G8T03mhu
5m8YD5w1UEGHIGcz2MrcFMumHft1nypKc3POnh3DDPswyu7OMgiwcKfhDb18vCySQYDlYpGYP9Xo
LFgOJ4hspPxWfnRCivHuWvpKhOZP3VjqnPR99ZZAbo+q6FhmXgzdQi/f5HnUoQmy4cyeTHdbuMBC
DJ/pjYb3b8GUgBzq7C3KKo+jvQLPicHe0lT6hm7WuVp1fQJnn+LeGhUjHO/bi0gbLOKD8sY/zYRa
gPntgMErK06gL0h2sKGRtlr43NW9vxX8eWb9rnRMBlHYZm/SAo5sjSpYGnieSCYvvFNPOh4zzgEx
/fwfT0lK47Kk7/n4n6GjapD29IN0KsblvpW8OTBhKShs1mtEPJjLbVZ9e4lNpV3Qg1RLQ6roKodh
mznVwLyiJh9WOf1rlbsrQ0Ybt0m9Z4u+4F0lPa5Ns98U8PkWSUIDRfCLsq0g+Y3YbTwVZDuS3fIX
myukHVsOHgrYteKVzZ3yXgX7qbDi5wo5zCSmW2tyX8yZHl1hDx+T43E6N/bMuro1kgmaEDMlBOQj
Frk+/qf5g8e5xplN6Gb0lmtVeUCnyWbUpuYe9DgOYRX/K5wS7YMNQanQafK1rEU7nRZ/kLGMctpe
N6D/V56ZDW9VAPQ97UZ3PUGnrCaDcXqhSpA/BYDoWmco4tI7oRe8SpUZfHqdOgEdOcE828ROITYd
8eN3n/toMeWy3QHfqo65geQupgikSuDimwMCJhSzRKWM9Hon+5cLyj7zhlpvPYHWudfJi8n4n7Au
fScbLCE6iNKhzlGAWWJd2GAhZend+mwGPxnxsj/EeMigIuMEjwd6V5Vnjbu6NZ7Ype2761vFOtb5
/+cW7zQbySzLkgfQiYRhMoU9DNXXCCabdT8u6CU3Aj1T9yRlAn4K0duTbabfxLCMb8S4VofUhSEd
Dnw/lMns4OhABxFk4goXM+AxGf7qzO2eRDqk5wwmxd6wBKCyUBh3veeSjgW0MX1EFe32f0vLdA92
Pcq9DXpmESAnJpFU/a3xqa46TS9XnUiPZR3RQZqbGEarIPQMBF49ehr+NGS7wUMmnqTJGmSSukBd
f26lmnZhKK2FM98UYUBbw3FCJE/zU93reWmmCrdJmHLfeFN3qw35DsIKqqQRUj91tBkq8p5ml8pG
en1JbLwh9npNtkIE/Wcztm664jDW7qLICZdjAWPBaGsc83W4Iltki627eM4LQOzCbOu16NJlE+Ta
SzHZkh8GI4vMU+uu0cVePTCMZZmll7rsb0XcTKs+vnUdGjyl8uw+ugVBpzqXfYW1mmNoDGebdO9y
0L4n/taXOSNAt+N8b9EwXGAh7e995acHw+blfDztmgCVKq/gEz5QWMtMofZtXXkHlQf6nBoZvDGv
n/bN2BDRPj8NTRcXouftZK/RVmim7q4ls+lCwqZrQ63ex0yj0dYqe0f5YC/UvDXYjCU2XljqK2e+
oZoq8xFasoBjIGkv5BW+2czZF5BUih1zy/aul1E3t/SiLYFU7Z0YMWbpsaut5fzULUhlEHkKJ2t+
93PTgUUX8aY9vlqkGh56PSOdZf5qVebDjtAdmMTzTzazGEN6LeTT4ycHfZseGR81T49v1rpQnCwM
so9n9uiml9yPXx/PojB3rpFf7P/7lUSqXjp4u49nVlY2tyY+B1kM6Qdxk5D+cHt8Cd/Pss6E8fJ4
hgUUn3PnXx8/EojPS6q75eXxzPOM37p2zNPjWeAi85Qk4B0f/7AdKS9jHb/r42meAl3AADVREvFH
ThRo+Kvdhi2RF6iHy7YaUFlsHl+1FFdX05EK8XgJ0rKQ61riaH/8KM2ztQ1G8QHlIy9QnRbpLrUZ
Rj3+LX6Ldu/q4AcfP3mocIr3mcdYZP5/IymyUzQznh//Nkvo+Pu9f3/8YEsb62sbdsfHt3p9Hb3E
PnR+7iykITqAsSjqX0tcVWUejPepS9TNHGeXzkXrTeeCgtY4uqxlTwmyhiEq5HNXsq8zO+dcGqpn
4jtOJWfvg0BNu23UCOaymvl+Lmt+EXrixnt/0DsPATmF5RabonUf578UsUYG+TzwlzoHDValACzy
NI409RTpMSh17+mkMsSDDLebDqRCYhCZA7hPIJwnaTPLUXs5pDkYnnZLxy5+cfNpyV4T3OX8YHuf
ZhOQNRGNu7gqxDXPvXPcd9Gm8gAeYcSTdDpD4HFO+KqK6C/4ivYk5vuaxqaJGoqANZtT/vLxORsP
0zwKmMM4sRgZ8xbXTh/u2A87YTZi0WftdJ/KCbhW0WI59pv/PkUZzGCsHYdl1pbe0+MXJNfAO3mW
9pno0tmEdtMt0aCDvsYt1IaYdh4PkXUOwkR7ffyFXqDWLYZjZMPOxWli7ebOK2VJDbPMhvyHYKEX
ARj5Ji3MKhED82OVgxRzRShAFHouDXIPPl2W2TfC39DHmQStAVK2by0upl3f2qg7G+rceSmjPWcd
dc7uCO6d9O7aY4dWJbs+vmi6TbblFkfGoJKl3YXpHbX/vgVTDOKPqW1esBoX5T/Dp6UQuOZ4mwhG
z+ExnrUcRbQf9FdHETyUF6a2LbiF3VifaFkQ92MQZNc1Ul8Cd1jFBMXfBPYrpsD9M1ZLxvHzruAV
GnHEFSyBsc27W+NnwaWqLS6WiztM6m6ZsP25tPf0891TYw+fwhm6s5FOx8HFCpH22Y3z7XlIeVs6
nQFgEMBAI27t6oiIw3wVPU9p/6eTuXEaO9vc0v52yKueCIMGS7wjuqwBce4Epwgfjg7r3qhmzUNi
gawNGFDUvp7egriX65iOwNKqaOdHo/oeY+4cRpYjPf1LrJHZ4kGNHu2yeSbkeM0xFjqUiH59irJX
cl7SpZeX6WbM0ao344bMxT2kVwM4zJvpIhGa3MLetkmxVJ4uFnFiEUA1z9FsvFRrUzrBqm2kuhn5
d1Z4nP4mWFImLU5/LNObqCn4AvmGdwPnkBnvjILjRVgVzUun/UGa477WnYPM0A4BPDcJ9RQn9nww
DoVUw8m05Ws6JykwnU52aYdjUp9/J1MDmZz1HLmd0guW87v5iuDC9ZPhLKrqFTuquD0etJUy22hp
+lG8fYz/RBmzCsU0euY/IrB5Mbz5RdRqcw003VmK8sZk4maWIN1kZx4d5vVAJ018GSwnXWbMW+2d
jrODfQMEpKSRGARBu8PqtvNED+xqaCjWtR4pUS4L2l6yuvmYyNndBsmWX9a3PMgCDkC4pBw1vOuR
Xpw8co62aYJc3aQ9Y1v3yuvNc9h5DH51cB8mg/6g+ehLkptsDytTqFJ3nwHWfHKBFh6sEFKpHlXa
aytysU0wmi4ysitLFEj02oEZY3ZZeqr/9EosMJkZZYfHt9v5LCIS4g2q3NTVciOLYHgdAbhqFNCb
QCNHyldoQzQdZlBsJmzQpbzotoaneLJuE8kjt7lsQgt74zYWFwbDe6Hij053VmNiDoh9fOdmCMMD
hjkkG3RlMKFQVK1kYD/rafxZ2MmxIeXiyrH+TNsGIbodE5RGSxjZ7xMjjC9ZyXjreG732hlHmhDN
jTI/eclJQXdmGQGZdugRMPDUnnGWwu63kyv4ryvtCvyqYKCF9rSl7wpa7gzUuT8/PspzNPReUb+X
Bo1WGjcop1k1OqZQCV45PFGCtmsTnR8PMbcR3NXumpX1e+y62TlRY3YO/++jgjNvyfF014zZySo6
BDaP78jmb+t67NWJjF4S0D01JTRVMp/OCa5jVhrRF48NocG7Qh9KOMw+79KDwlC2GDv6RyMdwXOV
hjSRCnlI0F2tyzSgWrfQeXnM7yOs0jFh58sWQlIMNv5oRnsPndiJNhVDVVotmzAiFCbKBkIWrJxz
wfwFiR70v28Z5qcabT8fiiDDMj7ftuzaeYd+te4/Ui3hUJZ6+p41538/enwOqXG2MVRwCqdiIG+e
hwxTxJpN6iu0g48Qstrak3qLoSWhiUH8Co/u5LcAi/gseBWUL4/nPVIwJ/mm3gvWWkvV4qh05/r1
c9vpd6fqsq++LNolI66Ivkpe3PtQ7FTZJ89mgXWyz+BaSUNtpI3wqaV5shwVUdVdS7Yy6jhwHGiz
VpC84ANgyfkZ6vRv17TT1u8AxruWr+/6ip4uydDFJ2/W0iuy9ofC0EaZj023oD5btzQaUBVSnxkc
jLA81M1z6JVbUHSI9iLvkDtxvVOw7sc0JdcRN5einVc5Sn8tPfdAowSba63L52Y0oI4NU8iMNA2O
cVuaNOy84Se5aFoffVV0+/LUQSASa/qBEUN/HSfxT035ikHVVk/bqwjIi9dD5jP5VIwvkuZ654Jl
QmPPeXEkxIhLHsbmGTuauSsHxJscSNBBNWFCUGPwY9SbgkiXY8eY9gbHD7eQV8db0XTjWjKH3U4l
+HW2y+8q+4gybR7cudabXjt0XT6mtup+a9JiwQ97xSVDcr1yYwvLQF0m20SV1hGO+5ywgeJPF769
d4fgJURvvwuBaS2trDd+TP/NVIy0vchdVjWJUlFK/xvTSbnWqvFTlPO7p+oDK7RzQx71TZAsMw1j
1MDomM7RIb6F0svHJ1IZF3MMNirglTfDlNYSr8rFwP7UMGjBTKF3n0zH3+m++n81RDrK7lnDmVyv
BsPqP7gwtcGP6fkQfSW1qv/ouBTQhvTOOcEmdbPNdqPm70ydASFSmc3wAvTkVT7ZB1PDN2jGoFo0
LyLZujKsN0f7VqldftRJT14iMzuQRN3TlOOXJBmh5HWrJRd/OyKcsbRXl9UcMWXxCZPGXjd03Ddg
AdJDaOiUEai4vMSnbcx7aeU28mdwnMpjhNf476HMYbxWqjtOfozMqdXAIYfpyUnqlP7D+DP5aKsY
HVfQJtDkDMpD1Ya8u/Csl6YOKFaT2vQ2U66iJ58ZXZQWw5Pb5si+kaKkXRFvYGqeSbr/YXVP8WPO
sGbDO8UpuTQNwrKWdjKt8okzIj3f+tkMZLye9BAmeIt6hqI4ZIFCcOHAOk3D0tjbcYmy1JAMIJzR
Qw3FBK4GAYtQ81+UmPaRM5BDYjAfjWHwb6i7YIP5Hjl/CJq6t+1ZouUQBeUOWFV14j/mqbMVTsek
E6vYszHwZbq5bnR6euiKYsKXngCq5AfObQtSrstD2I/5wq8aF/k89aKr4uPjweF8sqotWJG5BwXN
HjSAXENlYgTzxN02KwQrQj/ounP3CtVtjMB3QBrn7rGjWYXuBLVbU4GQG/wf1XqY5mp0gbzQRy24
eejVYCRiNh2sGACS2YSHx0eiTKt16fl/UJCCenS7T5U3DNlLEx8xJq5DZOjhIdT98GAPYhbW4cIm
giU7iPmBkV12UHom9xonOjOYYxr4zP9/rYrUtxiRjymTbzKRm+wnYND/fWQXrw6ezX1BFjV+eR6U
joAPXuYW47VpbUVEHdinOrl4889G/eZu3dhbufMzX9rbKTa6pdUZv9mgZ/uSnk/lmnLnNtDYQwM9
hhud6ojudp5zkOAgx1qoyaQ4eFpbHKoWf2oTMzhNSwY0zljv3ACEipwfhOv0B+En5GhAiloYOegy
aEqlNDsoc0N+ssuK89EYpjS52H9Ubn4/nvWqSg+Pj/7/4fG51EnPgxThhuwlwB7iUBW9drBtVlNV
oEEL64ThbGuCYwsVXiHHzm6YwFuQ5luJxPXweCCACVejBRXFKqb9RArjfqLYx7BBNmvdGMssNgiN
GJoVPPkYYIu5lFNbLzO7wUwax4fHi/d4h+IoaPcJjQCr1IZrr4XBKqC/+qLFJSKlYaTmLXxEqzZG
9lQV5bult0wQO+F+9q789VJN/fC2XWiv6Vc0txgFTLWWwEiAAlVvuYQr4ynjtWsK86Dabu8ak/03
z60tmYnNP5N4SoW1ZB/l5pVRNw1wRLa0wnXtY+qIjiJ8Nl5XWNbXHTFci0rr8ltcxsfQnbViZlG9
DGYUr+jsdde4B33S13iWHVwqG9McolNpgonhMv8y8no4ZPTadpXtBnhR2uTAfEjflnplHCcT2ahg
0LsXEHkNzLlQMqb8yhQzXem+D55hgn1YpqgTY3gt1IkMBdP2Nx3MlZci6xlDz7qXT16RMF6nFQdB
2GKdD6Np35s4zqr6WWP3HLDNPU+YEwyLIFSb89cQw9VIJ2iCOQ1++Ay19hqUqb7Eo8RrInAjgvvg
7FDYp1hkxRZURsISUo57w9ZwBOoU8SRPm/uqNRCN9367rYUJhZ4/+6muU4Zt2kiRRbSsWZokTvCa
Ry1dPRCuu97y10XKgNgtUmuXxyP9A4gkq97gr6e/aK9yCzuWEmmy1V3540/glkJH+s96OOKtZvqX
ZfrJUobaFY55SUqCv9AaeC/wOsiimD9qJrIMmtI/lK1yjinuccyB7VIXSpwLg7gVFwdF6FewPfwL
Z9+GIRoT5NCT73OzxFJFTNmOwM+0hxz7dyKuRol/b4T+E9njyXAsucjKi8Q5tyabhrizwj60BvCO
beziGHPI7yqpLG42EGn2o+JPasSbpPB23P0lR5tEIncGSB7rg3Um/OajD9LnKPtqzcpeh53VbRpK
WZYHA6xwFM7lcHVNvFCAERiSRUX79WJb7m1sC/EC8ffJnUFJsojStZs48bckLLAbvhzPOXBe1p5G
XRIKOJavpdKQOLBF20E1894xXDXtRxBj3lJa229aBg5cTdL9ptpgjRDxQLNk3ExkGwxNuWWcaa4s
M/ubGvpXre/iHNKib/TuvqTsg4y4lKXL7L4iwMtF/yIJNcOEZLHOh5N4p1m7bsMG+Y7h6TfdvA1Z
eMhoJ2yZXDebiMtY4LZHY5u5VngdKzyRcUzwEO5EEx5X6chxVyYk6ya95a762nEXpaF9sTshq3jR
LDd8Qd+xbABzsZ1xXDJ9cyf8/CWLjF9c5MbBCHSSWyykMOHUfvqNzuUQpRcXzuktxA/F7Nr9JSLs
dxiajT6/eAU5nDAVMtYsAhsitFaBK8o1LAgCcBhsBlkFntDA0WS36g9SJW1hzc41dDtPSRyZiJDT
6VSyTPZu1W6aovhHHoLW2hsl+xVBdtRqHHSqCgAWkYZPde7/GboFTNdwoQfVy4TOdcN0Z0tfFE/8
aGjM2dxym2dGuXcUp12lSuit2mxBV4hMZA33PdPTvUYalDtFy3CWckSyVVu6XH8b748TyxdvMK11
C7b1qaz9dm15drAF40v8o3Hsp6I7AeCqFzlG9PkfcnsCeOFuFgE2ADKdf7ISK+aQmuAprLq7hOin
QIeRpoZrWQ9IK4kaXiq/QYKiEBs+VQqgqp+FEcx+H6KaKsRTVHGMx0SOesjBr2616qgA/R4dMa7h
/+KAtJJ8ga8dSBQOJrRp0Q/6YW4csMciwLnQ9Nl7UbofQy8qcqJqiyZvu2GXiNYtvggEnNW9KLMO
cTVk8qDGT0JRXrqVx9m28k4dbaUq8M5uepbods6YxNwTzC8FV3HrReiFRUtTz6ICcRou3rbzzSfV
5Q5dCjtf9j1EgteK7BloTk68CHudiUXtXeeojI00zW2MBfD8eBDkgphkpU7WoQ4GawEgv1/BhcEm
USbpRmgpwng3ATrvuHLRWPEhwz3GhE93z4+HhFJEH5t272TPsuKcg2GSZfen876A+yv27KRYQIB5
Fm1vH4Im2eGjkw4Qh6x+KQOYjHR7fgwq/7cyYBZfLQvBJJzracxIyCsGQkDwFf7E2A1XQ52gLI7U
O1kx5kqPqDsBcV1tyKhhqd75vVmbBb8ImCYgVbV7BMvG7MMhf9mGiV42zpvbRHS/5UdZaO5p4pYc
ZHkefYbNTYKtgv5rjJ4X+pgUowSugGtoyGMS3JC6u2L81tDc5m1UviPZHNcGAJc0jdTa9sDmEKrs
N5mHcMJ4V6Gi1U/yrDZznMnZPjkyvvBH+zHUktlLxq5XoODHn/RKIPuvHentT6HxHyrfg8Dugcis
IhRQwhugETXWqnStiwmUl/hc+AYyX9iOto33zL+h7XNUuww6LeEUysRyCpBzQ2Oa2Omsv1oIMD8M
i000hj76a95P8oc/nTStOSCLH13TXqUW/hFtaLLg4bo3o+Td7YqdkWUnfKzakaRElB6If9L4YHtS
rBPyFfcO+SImkQDILEnumSLnPGXdP1oLNf6m+G9Q2uRfMdWbgLryp+mrtGXGnNH43E/S+EMUC/oh
W7wUKWkZIW/vE34d/GiYH1oSUxfCaT5HMBVcyEvRRyQ6iIKbWmXdffB8CZEmuOQJemS+RYgpfrPo
KihvYMlWzbSZgvYHxfi2kRXbs9RqouGAgGROioQzCt9GXZCBNFnqqW+iHyXEj0ZnA94NlYIJsEYm
RB1X47ItM2jdGfnpWYJ3qtUXDMgxapoRPGF3Edj+cxxw37Bc1BZGmxpaABRRVOoFYpcwrrwZrAvZ
EEI7E0Ls5CHJMouAEA3zCkcAxZlxYAlZagEgVxvrpop1Yrn8XkevyOYItBjZFc2SsrXugxZc3dT8
Ma1YPRll79K+1BJ0VsVrpwV3kk2YymcTAzgbZFE1aQwajbvvVO+hap9qBUi75LiGSX+RTvLbZPKC
ajn5skASJHpS3zoYfaEoXiDwEKXG1jTo1jfeTHtheLSmSgiu3IfSrP6EGrO1ECi+1ufjkkPCcyfB
l6hs7bv1ETmDscMfy6+tTqKhYzhEkbfy48IhQs1CNwyaa+DIEaTwxTwAlqYfGgvoxqU17RhPZ09G
A5fLdNpvzWC7ABs0sRXZlzRwqCokI3Bg9rpXYejjvknQoK/9qjwxRQl3iZ+9uogq5p9V5bvOiN31
awKeijLVoJ6UX0GH4S+tgVFL17m5jqL95fEG073/RfODY6FVtKHqg2UjhHOA3johpwstIVTdTPaA
funRZW63yOVwbOzvxAj3TmcTL9IE72lRf4wOZakta1T2Q3Pl1lkhSCJkrY5+GgObElm2/VLaf5oA
F32jSOAKC/qwvOv1qehiWjl+fplCU0B09p1NEOMIQQuD+QfIY4PzOhkAZY8dDDCX0jBN/G2MamOb
RVHGplexyxoDtuPxmzXHWlu9hwG8XTfNRMGZ9v4iJulkWdAoSmz9aEBiMEfWQzS2ef6K6MqBEyjf
mACS9U4ZuK2c4kvXcT7PdjEn7E4EFPOLx6Q504CvWEtmJnJ9VToXd+O0nwkVce7kzYWO3k0mPlHl
zLfQECyNqAlwpSlcVXlvEc2ovwHRmK3dw8VKEbKU2sUL63/UhTaDyj3fSTZi1eQ4nIOlDNqNPXl/
dLvll7fKr7prjrnSdXr9+aVzCTdxNXrsiE8R7LVZtc3dYl2emkL71SI3P4bGKe/oMTQ25wO8ZddR
1OSiMi6jkXnQigZiTPkvqGCA9Qnm72a6D/4nAPeZfcW+ZHuCwFZC0tJJuyo7wjnu1JRR2XtDJ6i0
tI7L3KVviHyTNxQsWgFpelrgQEFc1yBNFpr/6qXDXfTQJnFBNoupljUXiNssPNtaOX6164RDcl6v
I4SSI5CxwSAHgSyGKFqFzvQHpeE9me9/P82eS6GTfRw6pHhwY7d9s9I648Q74rLsZNMKyv/TYKTf
oAY+TG8X4qAUjHSaRnCm8GwajAHbJdlPtB4RGDQ0PqzUWhHRjuurwSRM46cp0pWFGJQoKXhpUwg+
XwzEUWhhjT7WWVeBuQCBcrED7WOUiDBl/MWZJcQE8BKV045zwz/uHl7kCidyzkrhOWyTXW59BQ7M
POXBm4T4HWoCzuw/x6lehGCpxBkX5/Kahd7HIIfd1KEZTTtziRD1FuTtvzHfdFKwq+IPgzPQcA7Z
T0b0M1IfQrU+T3iHaYC316A9d3CesTBYNFH1L7NLvwZgS09TLeaValVGOJxoOlvripOCMOFUl0Vt
L+sGCWYodLBAI+11bQ5CfOOV/lAJ/6+hQtaH7GpIcpYJTTcQedjvFdbUCllVYzOxq1KtWvXKfkHQ
+Sv/2lrOIh8iko/xvA+NjaEhISBtIqtLunvAFcfAM7+wvsoNpKxqJTMXxqHRPbm1A6+8kugKrJdB
ds8a4IrFmICDsjiu+OOr7whQtJmZLBI/+InxhXsoBkJW3qFuaTkHzY8MQbmXJXVDFBBy0aX+K9on
EHA4hDFPLZom4Q3ywRTmrN5MfpLF6Ky5UlwcDC0z7ITzXw4oEZsTNmzUeNp4I+I1DziEat8hzndG
S5AxyhZAeP4ShF0DbyJflRnNilYDTiN2tda+kIl3tIPiboX9C4uSERIQhM+GSi0B1nOjMMaw81J2
45uM1d7IYHtzJrmyyh7z1sWyOmdYE4dlhO7VzNQ+zNgmjLpCF9Zwz5u7qbafgzoHoBAuAzdnlPLc
CQ3zbwobuSGXlrOGUBM9Jeb4vhefQ8vgq3Oky5jBPMzfPckC0OjdnsWEatH5RYRzFlNzadFRDMz7
jCD716KeXcE3ulkS4T9Cjh+rq3+dwXxuA27JuFwGjmif9InrzmlhjMIgxJv6QlzBDufDj+1MHwTw
cYwzNayg9bIYRopOo3xq1XSkT8lGDl/Ghy28NhHdqtH6olEAQJo1rsUfm7MyJWiVfW9f+kzUHbG3
yTzW6TFMOSl5er8J+4tpRzuALFtpua/pVxnSGvXtQV/N+QNtrGEkg/Pfl3pGJGf+2Rn+HE8b+qvJ
5MebhuPBbaZ6NbK0W9sa5Xfd4czn3J1SgF9Tt9ggYsZc4+U7Wk0VEBdYGRJEVIoUaxt1r5Gff8Q1
jHi9Kg69aAWeMV4b3hhhlTDdslxbd4yHqlC+BV0NBX6cbyYoQ03pFLtOrkfZfVTNmGzZaImGhhCH
8OqpdsGI2PpH3/Vbd4CUWmJ4XiVGvnfQfi7zouXE11rTkhVuXBj18KYirfqvHxAlYhv4LQPEBBl+
Mw0raSbXmTAMVgNnSKxhPoyS9uCG9qqIHJwhA4oTP9ulht+fogHTRPvp1v0mwyOyTYaMpFNncp4s
16i2Kg8QI7ri163bcMVSt04TGFQQRgu2050aPaB2QIaeAr885B6k0GnM/3jRXGigB1y0LPCEmGRv
g4HmJBRmvXD7XTm7lBofJkcjQYkwk8vGMGEawEl5QFZZgwKkF0yTybkNYwcVPCHLSofcgVxgWo0a
xxlF0b7SIoIQUJSeieP68L2EfHkNvZPGbIo6BAFAGGz1RnAIC7eOAx7EZqa0wUd0TFwEbghMnq2z
gutzdLViP8iUVcf0EfG3EovIUKN61Fp9XTs5wQWWvm5VtakaC9WpSYL2mLGOlTZymLhDadiFWwTv
B780YU+17DOhSK4m+t26AHSEkJtJ/4xtDdFKOJW9xGkYncTgcgXhsXpCGvNljDUQQQoi1EyrSGo+
AykCSkEpwAguPnwayVC4JSW69SwGoE9ZizrXNcZ304LdiFJEA5TTEiXjSiY2UXzqCizdM6XbniSd
fo3EOssgNkyjTg0auXRTKJ+1p72Z1NGj6LtXtOilVS4tdheIFv4RmFq0bHoLf4wgPS3OIdYAtwEh
axuMOA2RrVMT5qkfqHMUgDNJgIFk6hoDod4F6CG5PIAQJcV7hrIcKbJNClFZO4AJ0ePqtKqeK+Zw
tdbbS6AH6doaicQgs/CTrLloKYFZdDlNRLxd3AXY7tmrPtFObORUnnSbCEabWcuyMEx35l8M1Cbc
aF6crHtbd0hpUjoe6DxfJaMXbHHOUTdpv4PvNFtLtIge9VXNLFkVlniX0l+WDfhCD70b47xPb6og
3s3GSwFyXBshD0TwWmMFwpb49Qr0ifXVMP+dRzd0qWqAYpN1zSbdXpqJ+8X9LJOYXQV/kzkIY8Ux
yjBTYjzorruU6TArrHcx4KfKDN5lj2se7Hrl5Zz7GkTTadK4AOBov3rdcPcDalPgUYmnB4tA5f6a
qXfOKJBDk9O6YtOzneLoIsVyTLslvKOdChliCXxyvHYrzVMKRF6GIS6qT60VqJUdkHSB/T5AWokJ
1gW18T/sncdu3dy6ZV/l4rSLB+RibpzOzjkoSx1CwWbOXIvh6e+g/gKqUEA1ql+dDUu2ZWuL5PrC
nGOivjg6wv9TWGO0Lar0Z0q0kxs3klNFJ32U4Rm4rHozlfpPX/Mdk1LMu87RAfg8Js0EIiPEELU3
M8wtxRwzEgERhNIEnq2/Z3Eh1lXSWAuHd9GqkWZBL4UHbwcvJEjGJzk2F0EmwcXQ7CMNxKphHnVy
o6KnpxXmJk5dykMSUYWdPsZ96C56SI5LEEZPv1SAkcjEUIvHrTOJDakmHEMsg9Y6gvdlXkbFKuF9
XEIrRGvhyLvDO2jLZ+gzl2boTBBJBkiyykuQGqQHu974Fn1j5w1z6fvHCLGcmrVBLCqL7yWq0XDF
BknORQt+Wovx1TrXNEJAq9xkEIKvbCxZ5DV+9YpvGeqERphvhTnQY4C00IfpTooRT+Omuzc+eQDM
GOYYMOpOotFh0AawBuJEP+ZGcsES0pAvoslt2ivuC5bHq3wsjpVG4VmGX1ocfMM0O5ptObyk42uI
egYjI3sKf6QOz3IAJ2E6IfXyIzaZ6ALZx3jpPhTJecyTO8ti+5E0VrUwiW3ZWMFWtzt1iMdpE/d5
snHC7KeDhtU2pXxyfejFDmG9zlxPq9R8jIWODlzdrAklI8om+pgJZEKFe6q2tR+KguPkYxYsqH5g
PidknmgkJAmIcUJrvjsk3ypxSU0oguDgWe6iisS4NEnCqeNarok3otnAa5ybCVxR0PbdGDNDDut3
zpmzCTR21fbdRZP5xotyDegnZ3UJaGztdGLAkkBWuh2x06FLDFZScz8s07FWoU/iPTlJOJRcCKe1
2e+o9j58X8KGwiwLf8i+Iv/qVmXpx1SrubVsiKPKPTRkdlP8WMeJcd6SdkxtEeGe9AxEUYKaI8/0
6Rj7YMgoT/YxA+6VPtXWDgEFWEAGRGA1cVBOQuXLIYgeMkJclIzqu2xXECu4MVu7gTnxlJU+1OlA
b/c1iaG57BnxlM02rktnm3JPS8dG19Dvijjco0BwtoxYg6VHq28Ub3F4EnXX7i2Z/0VN8MW25tHh
L/kGRHCgjmxnR+dFsS+dNQbjsqq7p4SsCUJu6iuxgmqXz3uSHruG6dd3twi1daMnz4q7nR9j/tgP
p8kbqrmB2xXDLJ9rEKbHZn+ONYYaI7IUz3IsdiqckUz46o0rrTeOgyWzpuB9Tl+C7Wtu7BTajhih
601xfnAj5BCVpm9D3hCInfju5pw6kOeZtm1J8AIWinwSfzDmPA3nCxRpeW1IHGhxXTg4ZYmJawWD
hZZbDFYV3vAOAksJSVsSJOjX8cHgDtlaOAwg2DyqOEDJ22Hk0m2X/jFdanqIaIToorRB8S6j8qfS
m3VtmK+uH0seYop5OHV6qbCnpNp6ahDfzKPOtV9DwbKYmcdmhV2i5ygshrcsBb9EwU/MwEpp5c4y
q5+cMwfYDE/xmR1cXQeIV/syy/bs7Nd2kF3bPr4ETKoXSc74XdM5C8vMOPeT85ggTFwME+SHvIRl
E7YMPyvJjsvhEKbVIbNr1hP7wqX7AFmsOjT7hAR7jADbayw0d5NWLfTQ21TVH4LIOXaBpGwU9dFM
0n4d83BZaAlSicJAB2XuSuR6s1MCWj3TL6MtboMnvqoQmo5hsKObYH64QYF8yqz2Sc4tBZyngGsJ
+UGBQ9cEo39XAmjQCySAus33otDx+8GfnIk7kgoHJ4PPRCKzXHdr5MHF15Duk8uVr9M6fmM2xiCP
kE+3QWsWh39LCfpWS9Sxd+18Y9vTW9bHX2lRg3ivCXjRE52N78iZmfMUqsNipVNxV4hteAh66RY2
e3kZyJVjgZDdcOewNNYXloCZFFXMPwODLU41swD6tvmsRY7TRkmCnODLpi6D3Xq62mkdXByh8xKZ
9iGu5N1QPMfMlii0Mk53wjD2AHXB3OqMsMu8pDzWy88+MdgS9g1fG7IV37fJYDPPUO3HCWqBJlbP
4+QfR1LM2P3AeKldQefQZcdpdFzmEBZYcsDUh4Cj+G5XCMPDEAU98LNyYgHJkgQzm/bVto29jkBh
L8ta3DKt+JPBHbm0TbNOrXmcGdcfuig7qmvm99azLEzjntixuMu4y88Qlk8IKYp9OmkOic2p+xyO
4S4wGB1W5hJZz7SrvWHYG4T8hh6CV4es+pidNYfZwP45GZ7Jsaf0weMiKlMCkSmddYqi66qXrnuQ
HYo+c5XKiJ05t/166vVbVahPxpjL1OdYpQl+BqpTLItZKhNXb12adrC6ONst/8MZUJzwDf/R/U2k
j+lW6VA/7TQwNiLFky9GFzOXIn0vvQ1OEx1xxov00xoK9MtVxRijSzc84w6YyeET+qw8p/CnlfWm
sdoD4uYvW8UIBJQ6IrxhA4RbY9sXML0jmz1GicyqCLIPTbLsLML6c4zNN0/geIUAFS18N1KPhu3e
pIc9EM4SORlmeYhbQByzOOAYNR1Dk+meNPgVFFIoemq+6vBk1GyBa/Lns0h8slHS2SsQsyKcKdnS
nVwb/NAqMgYEPS4YZwZrU6bD1bIbe59F06MvMfUE+idPlI/423dTqAYWx3dgdRtnTmGJiCVFbWQt
DOnGu5ajzp7JfY4PUOVfczDW/08OK2XRNePDnzAui/89C0wQ3vV/Tw4DpRSr+PP//Av/hIdptvtv
ixms75uOLejcXPtf//VPepjm+P92LN21Lcf3XRpvk8ixoqT5/s+/NH7LdficMEzTcD3X4PfakmBa
fk+If8NqtnTfIu/L4UHy/xYg5nviX//FQmsMy2L/859/OZawDds0kHrx3/RdT3j8/vcncLmw/c+/
jP/B/yEadOnp2CFJ0spEeIXLMrE5GZlEIdxDZGyFEQni8XgS0lr9/pHfl9/P//4q8+tbX+T14fcj
d/4i//yxgelbafRAtObP/f4FK+qri49kwJfpsWPt8ywr033A3L7sMf+xV+LFX0QdabdVppe31J8+
m6yZG9Eke6AfvjdesKB2qPcNSnrGu3a5iprmywyNbJM5zYOdp4JmMiXPMWPPVUxiAf2jiMeMHbf7
xzIBCBEqcLGkaaxRCaB4hFTDpkPfmqW2Sszxo0eEsBRxGu5bCc0BISiWxFC/xoXXnUq/Xyv0jIsh
TuqNNhX7LhCS923kn7dJXi6OvS/o0go7uWWgSz1OhAehm/uR4QPu5rrcanSGqySq8QoYlH5eF65V
WEHWGZr0ccKwt/KGMV4XmpirCTJe0ubi0y2fw5k9U5aFcXYJj29BWmaMAleq7KxdNeBJggtQsGXc
Yg+vSkuuQ1YUYDLwpoZ66uOa1M8iphRK+lj/yPRLT457V4eU1VEClaDpPNx8ZkMfShwJ7gWxYeR2
01SVbkE8MvkdNlPKc3/hxB32eKRxyrWJTCUUUWOsYSvTxcM4DUuZuRcfX9Mxd0dS5IS9t/2qxnmT
rVnHA/oIonbZeHHO8MFiA4HSThb859L+Ix3jCtkNrULNxLTR3K0VAi2viuYZODyeV9pugLA6kkuk
E539XYFKVQQKFDihuGzZwufGnTUq+s05n8gzaYTdYjV51RkWbUS776/B07iEw4UAtlJYKj2XgToL
r9xGgroB9H3RQOfAj8Asd0l3NZE7IE7YzbHbTkxrOMhZR7wCCNjEo78OlPrTdCn8oj48+zI6hsX0
bTBlWgxu99ekbTPnuXLpf9jjrF8ZN542XTSjW8cxFrjkLTeLb8uG+TYV6Vstzn6V/0lT9IhNT+xG
06A2bllDAbdC99c67cXA8xyrHF1w5YONqFEDIWNnDsd+goqtUAxJCTyiTyarwy3SacOKhLFCN26U
C7CFaT4JuA0/a5nYn2IU2Wmsff1ed/UfjaTYQ5d+eQOMVMdkohDmmJUqg1kvqvR9D0jdr4jpNKiQ
dm5oAIPO65dRSuITsjakW5TbUYPwY/QMKYsHL+Va74T5Tl41gfLhE5mLyNaSIVs1odyjKEjPvy9R
CFMHKsmrV1s28QXOZZSMXsrUMtdOmnSrpvpEkTUc4N1tYEqw8GrwUnSg+hy9cTG1ive8cZ0/2l6H
m+9LwtBiM49PZuCBjdJddz0E/KtmTpfaEWnPhAzDsrFtZ9mCQVs7oO9h5Mu1LMyfnluFKx2GJ86e
XZ+kRJiYnyFy26BvH3vJVBNRyg+jxRE6BmJEEPEws8aSIHdM+ImBjGFkjNrR2cs8evZEfNYUY1C2
2DmN8bBz4uCUJ7RVnpuzwWuLx7jrL3hxLoGZvbZW/D2Z0SePb6rrclp7FfdlTVYCZrdpFUDSYY0w
4Z6077pOV1CP1qrSGRVYNkMeofU6KIPsxQ00fXEEQMdjXGc+BDKO3Yf3luh+cxp8QD8Z+FWgsOna
zLzi0LHkiVPwLBBQF6zVCio6apIpHQ4y8JBoClJ2cDKs82m6RI4F9b2o1eH3V0FFOawP+Tpv1WPk
dihBDA2DTh886tGrZ5BalFnTA7ho0MvgBov5b4YzCDLweUnRJnJ4ilU68UHLzB5nzDI3MY0w1e0O
1Zjup8zsEYmI+oAVmBzqZSUhQCTOMJGRbkNRIdXVfBxS1wflY6IUc9dgWutlg9dr1RPFDhEWsarj
vcG1oxwNrOcQe0ttkr2QBXG5akAopF0R7gcf97RdsiwnjXiWl7Pib17JYlQbcwrCjeN6m9wc0Lp7
/JiLhO2jetcRbG1TlzkHhFsr7xRE3JHv039rdOpG03wwcfXAMSIoIpvyZyPVrhKBxTFNWG2RSYK+
DUKcGtVDhuxjGdNgcT6AtPP8Pw2H6VNxLlwtAOchYsAXwYcbwTVzXBIqYQXxZrXGiivhkqb1ramS
DkoZap2grBFtBCny/c7dZrybazB9757OrLqqEXpN485uiKcPui+ps10Af3esIa4ALSIuRjW4Seya
/YlzFWOcrhELUjTEN0ai9L2SvOM+IFKS7TGztcmFz228ITN+rQaVbCxdP6YtsTx19jaE9UcwIq2Q
en+L6oLa3nY2huYfQ86nWi+QCEARHeJD7dO8KUtckJZu1YjgqkLIMrk8T+cv5AOsFU6SwC8XDOe6
2a0MZblqZbXwM+tNleyMGq97ZqLykZMV3Oa/3dV1gqBYh4CVfU7kRNM5ZUn99A+DFk1MmJglGg1A
mkAfzm6avmjNhPUSwOKYgVCX2WzAYeK47Q1pE0LABLEDwF3mREZLHZB68aGsYY4e5owRsUt8ecE6
sJo2hdhkGigP6RMkJUSw7bMz6u41imEaId+FICmQO5bhk4HpYGlIvv2+RclsZNXF0cOrVI+xGy/J
235Ohfc3tz+y9NTP8HI/axmVzlbybA5NZT5fYWoG+j3nwdjjnWf7zxSpTyfFdiby5o9M8IpzR68H
NcplJ7C/NmC4NN3EMOiHmzE3YNEPH8rLn5n0v7odzk9U0DJIrgGiClmFNRttLKeiglceWtlaFyGB
6YRkLrsu+zuGx0mRXwD3NFhkiOVh5g4kSdjmBQ/UxTbwvDl06a33F93UV9pZMSkf5cmMkjdLEfdW
Zjb2bPQ28KmfUzc7GsWHleH5kEQn0Y7nqIyR6zK4uDaWjg5zHqeKIHlXhYVGAmtgSKYUIxmNa6YY
L1FWnBO786g0ZlGkfhoUzM3Q4lLzQVEjg1zwDCEEiEO/79xnq6thdwoqgpn6ZMTRydQ4y8x4M2ke
cdCsvhhur/TYtnCYqE9mNgVKDps9giY+UN4c00HDJthXx2ByoOcRn3u0ZPDZJTlWPMikjlUSk+Ad
20G2V9/S7qWgDLOwaC1c4dkIFLGTFOA8nmA1wovxNZJtWrZ/FtLTXJ+WSmiAxargqR+tL1RI73CY
LhZnk2/rZycb7kVMdFwdJIc+Z2iFG62p5C7IiHrsonl4yGei+qqbGk9wzo6utX1+wriTGxBH838/
H1hE9J386pA4FHpy7nzzQ/fjEx2KtsEjtm1SZmFT+8f1qAvT8d0wLQhi6i5dBKUaKV1+/KrXMfv7
jOVQX90nMUKTaBAzbZQxXJqQSq0uYGiMStuWWnYk6fhkZvKo8FC1KUaWGyHcuK/KFxstxcI3s3XQ
yAey3KGHZJazYjLi5AmnOMFmPAlZOx9LAEJFr7IVnLiq1yE2hsnOnMJrI5K/QxNwihrb0EDYNBok
dDZmsOc83jay3mdEcVsolSvvbqEhRjlMWlgZUyRr8k+Tiy3pNJzeojuUKnnE4IwGU27y8hjr9QDE
M2WKqZyNlJDE0l4mq6FAyi/SaQQPZ0DfdRheu9LfS+U8V1K8oaqc1V3ju+wgBNiu3MqSiyv27hRp
R8lS1qS09FLWvGahPyXSP7SB2mqj+RjgCl6icUQco6Hfah6l3bSLTE/Wyimxs1ndt3KMU5rVJgmb
Kthg4F4Kg7rBFoG2ECBsC1Wtguw18JGn2mPyxFPkoRhytZb4DQ+dVhdzVnC5cxprFVM1LG3Wf6wh
iOHMoPqALnTXposuGPDMrWQhsGqd/vKPTDIe6qcsnuLNr/G1dE3ziLTKXc/2k5Uc3ezFAreBy73a
x9bwMuLfg3UVoJC3iUagyCO0Q8XfWl/3a4OIrKEw9nAmq4PGLv6Quc69FUDbCLDdazRUB+fZ0llU
RuTJcZcnFWoP+RfBJdhHQycJMe8hE5YaYG3fI4uBs/OljoW3xjz74JjIy8s8f0A+TEtjaicyOtCo
pFW2Rl5cHtT8ksbQBIZ2TjFWRbGI2L+snJDliS2belk5z7btVYfBD9a1KofVECRPfZmW0MPElTqP
4ifLX5Bsob40hl089rQsbiVWWddA/sxcFJmsezDFlkyTeGHpWR1UOn6aUx8QI/JuOrzVdtiiA5jT
vueXWuaoIkjG6fSJTAvi+MA3LBFSljy+1HaQmbzHvMOgWldOkD/RU+ECi5+FA2O60q+TnRX7FknD
YgK6z8gViTnWiUPOltjtLblUqf7hcoyc2tw49fC6Vm1U/3CLQrrxq4vZ5c+jxbLbHjc+ZAmuIH/t
VpF5QWREPqfgmR1n7p+h1UZWzJO7zPUR125bkiXaZ0tZhsG6jz02tAnVmR6g2+CKuig33ro90UGU
NTfG+MnZFOYjrP583XXNfoiBJxhRHi51hdLOnUXY5rRhO1Ld2F96m5qV6dKPg+z2kfelzXHQnXCE
JGvU5hxkU5OyMSo3KXL7Ewj5bVMqppRc3kuOE4aobDmQ9NTFDVFsuhhDDS967lC2tGeLjhV9J77w
mHVgTXgcPsmkXw66wBaSfxQARhcdkeU76HLNvSlLdS6rdh+Enb4wiP/ZpRWyzQAlE3MDQqvTLiWe
/ZrQL64sssKjeguTHA9NWJu3YZzEzQNRsRYZ61YIAxiHbf7ZUT9LUJAmT6UVezIXnAIGszpscKEl
3icUhWUV+gYEEF3cfdNTm4nOEJxfuKpjO2FGrXebwuoMWiV7D98EjJuLlzqzMSkSUbVGWQVkm9Jv
aEmLJbNZ3fk2MmREk4uuMoYY5nRqByQnsJjJKnv4tHP9CijhkeMbf0vVv2WapiH/iZ/7rO/vJj3r
qIO/9vMJ75Tr/m15IC5zp9S2nfMHKuZZNBI2RVS94RusdoJIpEVCHTZTcqoduV0rik3FFd3Iu9X8
6EbA1Frr1mYeXlAR1NsS/+Ay0PwdBhh1ToxLbxeAZQP2LOByH4QcjHtf8xAwvJZAPp9Lo2arsJr2
btLk+5hQVm2U9E+Jc4Y9RUZd4bAybzmNp+hSh3HENgKBeB8O4SFgNoOIZNkFBGFQNrLZo/ki4oyH
aFvt8/LVGJmuJYmB/gYoX+OO48Et6H7sCkXliNU4kknLglqhgmN47rnhW10hBArd5IWgpicwpe2m
t5jW5/W4K0PfJzSMl0T1DcTqj6xKhy9H6aieIJ5nVmkfROPWF1sKbl18n68I4Dj0m21Ha/0WumA0
9Nxb6R6DGEBfyKdSHMgQH2qze44QAnyVOoE0bTWV97TCTIQPgiuRLTMTpJFstdElBifw1vFDHd4d
Ib0HN+pfbGdkOcFRGAAWO1auJ2+QDhzOuly8yNikqBh2uQ4h2LMyewfY5quYv2bnhKCla79mRODg
LNHBxLrlaYi5FaRWGV8Mh4pUC7+zwCbCROC/ZhkCpArNPZyYadhpZfQl/dTAoeNatJktkgGMeqtp
Grbk3CUPgHLcLUuJkNBELLpGm7AVTym66ksGfKFGs3wT9Im3rnGcW6oVuwyhXWOa56K2w4dcd9zL
WBSbLmdSuORgsTYj9wlDX8ZF5GI9eHoXPjROA2i1Jt5mcKutVJ58ShuqtFzzbr0B4p2JwSI3xHsk
ZjJd/hlr/bAVVfk1jSmUbpDRy1BJRiNe1vbEQQBGzXQTVECQiDWW+2BYYJxXZ/Zd6lzNMJJ87L1V
2BWYA4ygXIo86c8gelW/MmpEElmVRCvgu0AmIJVvpoYopiBMjGXsGyBqeJqwBM9IHyBvGe6FG509
XI6rUNS4sZW5qjqvAMw9YY8AURc0kGUKwCT/vCDSVwjNvVNmZV9mryA81lVHbiovEY9MKp3yqRD1
Xak420WV352T+QW9AQLHuizkOVfe4xlP+EREJB+axSDP3KsSmTQf/r7kYXbTDefUqCgkn839n3/g
n18lv0rH8NKP5HJYhugQ7ZY7Ugpywhjj6ZrW1nSNBwLE4UdJ0KDddAX3Zl+G6ozHV7+aHkYjtk7Z
7vfDMej0az7/JZMAznQqWCUKD5jwgJgO45d2cZ1d5xDJsLBKwZMG4x/FnqcOZR88xH2tJcBPBrEx
UriuWmlPkA5guLjIJK+FlAbsq3gVC5cgeu6bo0dqwLEocCGk0GFWePPk0TUcm0XQ/EtYlhKGZdkz
gELYjlW9O8aVhiYT5mp9xEQ7f0YDK7rUSANZcnpD6C/GjhUXv/pfL75Lb6m1bMQNTWuP2ciVPhTV
toIYfNSLCFJD7bcaqegpcgndAjU4hY6kUaTaMa06Y7SVZ2w3qeMJVDHLYwZN5UgGOzyu+cPflzTq
RtyAAKTrMU1XU8eKGM72vm91cfWSezIM40MfIhibcZKTNGtSTemunQuGjPiGC8R/kvW2QVn+XLpN
8mQWn9mymslRlluMm2pIBvb1MIy7LHxQlHrPEZQtqyy0izPzovqZkWjTqR8MdJ1Mw0ChjC5umDEf
kbpN9sYP5jCMyW/Ort2JNSYaC7wRE5Qui96Fjj7fQlXLnIzRF5y/Jmq2kIKbfWaimkf1TbB3zZtF
Arc/V3LNkkiwuw1i+82qUT9K1KULzZk+tM7SH6yh1R+i7mpjsQnltgn0+hKTs/Eicx3CU2yeUHgc
srH1X6yEo2VoXms/FBfE36gVfFgIEjmwNr5pXI17zEPc76i5fVVkj4q37xGv37rl1H41tPGSFyVx
sM5BZFG89SPlnzrSUIGDScAnNgy/CY0VP8gUxx4O93AvIy2hd0j9TSucw1gCIY7scTeVWKOsFkzW
7Jvxcph7xRRuOrIUF+i01mVIBF3TEPnN3HVRxpRGoCKAfDPyWs33IRJaGhxjOmoul5CvI5urnEEH
AfZUeyAMU3V2Y5KBjRTHVdTI3WCgj+K5iRkSmW0z2SMmarJbHfmS2BA/Bjiy8Didv3XEXlsqEH8g
VRkLuKS0u0y7GQqFRqLOHr+2/eRe9MwVivYvt7+xWWpWsfJT5A7KZ6M1KaPYx2H82ZNKnrqIhTxp
LP2q3Lg2nZtrF2pp9UjDdGcloulHOEQCIcPf4WQWO+6Pe2qLZmV50VlXQbn1BDL9LCNhlliXYaGG
4HFq4llc1LyawXAB+J5GmHVdmcjt1KrbmLiARUftI/UTCqxQClw+yboq/I3jc7cEcbCAEV0u2ylR
iG+zFDUw9soS4Pw2qzIMs6q21ngF5dpNze9UZi+xYkcdRPgakq7dFiOyGtTKq7HUilNYT6+isY8g
ksbHqtdWqT4GbL1cjq4OKDCbJW6JEopGoHnY1zyeCphnqky7ybx76m0QnADVwl3T67NkPnaWNR41
vZ2ad/AW26aBvMr2e+QcsPojtT/RRdB2yrxIr5IyjtYnOKisKD+m9uhypbGV/BaY/gmjMW+ZrQ+n
FEHBhmSFjUccE1pw0qZb2lPp4UEGpXF2PRBbadGCI9Xb6GXsAmRrAzHOnFvj+neTCA6Jp1sdOAcg
GuVxAkiBh17DIh1myX6cN4thnfIz9ZN+axdV9Ww2ClBBLlykcEybeq98HpA4b1FIWzz0VPksrBwD
Ykg59/u7logeqtpET5lFJrhqUTz7ZY8Gc4j//n5kWoV1DSb3klcATwo/HncG7sqlibZmJjFu4ASO
z4jeo8eCo/f3o4KU953v4DC2GFaxzxzIMMrCZwq03w9kYFAT8ohfV/afcAhOFXXCsivJIQW48xbZ
cy7NR5M20QEF6C7SPe8y65IDGxAmRvbGiF8iJhNoDA3UXY0N5XQgzGWqWWVBTy7mBw1bCjJkRkH+
Y1E/gE51VopiEpe/ei4CcSgmY586DjwqVpRsvqhjJpaNaKGZceSUJYMTn32Xc6v0l25V3LlMUBEH
Q8veL2Tf6I/x3fZkss4rcrZ/P2TDCkC7ZuDkkN6wlVnF+mz+c7+/O9iY5pI5SOD3Q79VdNjKv3QE
g5/aoD/BdCkxBvlZcgvqGz19uhkCJ1wZOOTW2IAQOALXunVZ/66MuDn0zihvTeDLmzDStTAYkbAQ
aZe/nzeIIluUoKfJLmfi3IpH5U+byGbDaiUwYEzrFBmVQ+J61mwKNZBexdqOYCUGVQEojNkz6meo
+iQhJ3JCqW0jH1SACJaWEY0nP/hAQ7WpAFcfpM+jU0dyzlB/AGiosMNeNJ+D1MWb3rkzfgdjnigI
XTIfk5wdMmjo9VAhVDQ08SSznhWObR+1z4pEhoGbtfWi4jk1w3rFUJ4mspYpPTGz18YvjRPt/xKd
NVXzByMJ//r70gTxLF41Nj2V1tIDIbTvRsah7KeTa2nAcqHDDir8nWXs59cmq+9jQuY9O1LGjp1+
Dsyq21o60Kx6QsdEoAns+ehUt2wYgt6b9iWgVh3CxWPYx81zl16NViABLHYa2aYHSmiKXYjU4MgF
/wa5lqB4FgGovVwQnCR5uC9tp69p9qaT3qIBDPoAEzoPgEXGSq7Ne+fYwuzJDG/YdAMRzEUy0aUn
B7LwkC0kq9iyrlXgVbx30V9vSJ8oXqRwB1beWbUmdDG84U48T+aOJfbGM4IXbvpPtLXmrof35TQe
PlBDAMFjBFkmONzTYc+48BlJAnnBSYDyPv0xJEWZ9tgn8sF29IsHCDaJMepzYdEuMR3pq23XSMT7
q8RpezbaOYgGPNoKjCD+3FPT5+7GTton2usLPLd16RovTt/h1XeGF8cYP1sjsbd8UUhAbY/K3C++
iHzueZ+rq3BH9ztvvfsMW6cOA40Yhiz3B27PDnftWsMMouW6tlcVkArNA/aRZOzx6m8UJtYbzABv
bXdavJOJIG5HshrtW28ZtxaqXvXua2z+FF9t2Tr6mmr2zcSTggOkYd6U5vzkGZ9Wo8QDqM2Icx7r
qOXTtZSatlKT/p1P7XcD82aNgZtBOcrJKnSsdaonNRE8+kqhGCXbKTz5k/rScwtwgzONiFAwRTdE
N1nNvI4xH5APvmkyIdU2cQ6mLjcIId6zEuUgekOW3YZztTp4XuWQ/SC/1te9z39gSMl7asSbD5Jh
qXpU4eRCs9T0xTfFNZ6X/NMo4JlAJbqiD2PL7GLPQFoSjXguvPbda3hmBe9OZZB6mTi7Hk4JPl8e
1ehcLYsBaNXaDGMFtW+L1BGIAdQJe08+wAYXCe+P4kkoHRTk2gKdFz5PvL9En93HyMZTTaayQH2o
daiGkwlabf8zGdyMSLs4uiCqUTYCMOvcVyZRuxQxfsNcT+nDcCY9c22mMONM76ko280wRf4+S6O/
VUi4WpJ8G751iCExI1QcThlmqajXUw6ialoIGhfjFQeiyYOr++7C/B4H9SNYQqKkuhgQBcPfKk/D
TQL6j9ubkPpC2LixLA+6Abz0OKFZN6sMVorwA9pg8y0drABf3TfJB+4KXdRjM7Ifilg0dd66amBS
5PVrqgdvwMpVwBcr9ZiAdTBh2NHeDZxdTH/1q1IEJboN6qHyNVLaPQrQVn6bZLOsfcWsKsim8Eim
LZeFdsIcdnVLckkC7M4EHTkQe/DToZ+Z/wNYAF7oQHOHdOmw8hVlZvuoZ+XFRKowMHdlOUU7zQTY
KYgYsOMHSRXNuM3eRn7+AEGpQLEZ3mz8Yju306DdsKf10mfCm2aqR7zwlfkX4NKljrI7t+FKWQ2l
KdLduabE2w3yo0vjfVhp8C7KEOrhtjPdu1Nh0qizbotlnaEBZQeAtrNL313Es8QpevfbNFp5dXxF
jZ0Ss+h/Dt2jKIpoFZGXtzI5rFVbkCRWUY2ikQdTn63J4T3GZvtcwzFmdgidPHQd9CGWXAlp/+iy
v/WM/NA3iBf8MTEdZLEbLT/gWZ9xbbdYsMFc+Co8WwUXbdvaZOdRtE2EGuZR+MkeH0q+gfSDkrRP
/swaGsnqatMUcE10Ruh+kG0qwgMqk862Bh0Y7Jz2v5k6r+VIlW2LfhERkECSvJa3Knn3QkjdLTwk
3nz9GeieG3FeFL1bit1SicpcZs4x1UdZv0YszslH87FdpwPiacxCWe6ztB2Hy1Rb7UvCjKKFPZYt
cmuQcChDxL8M2yTjNjpcHFitAcqlCuddaHYWC0+wRMVTnmCYSV1NJ0c0mTScP06IB4QNHcfYA+oD
Y63KKj7LKD637P5Be0ljq9BERBbTUCvrEDuNeBq7noTGikxgpHtrAwHAtuG+W8VjvM4VonEPENFq
0lOyhRIDoolJvZmHwbkkrRmsXfrpukyA0G9JjUaLfeqX6XI0yW58FmmzadWQYJapQbIWsq9AL1Hd
tMskPHfPEA4ErjgujUwJyFKcCfuxtNw97PZrQr/EaaA4cVIvPNiWQptUWScDEfIcGerIsgf2cjl9
tabbUx8dqPozcGSwWapoPsK9ri9Oy7/uM+pjvjN6JzIrvFPCa1OZFvu47Ifole4C+Q/2RXmWQXE2
Kz+ARzodWbhHe/DhZFhm7Sl0o01g42kwS//RMkGxueWve4gGCtI/kS1Fl9yKITNOKbfA6fdPvx+a
SQWnThAJq5U1boQZ4cMtGraPevlAWWmcBpfJedg25PaWOjz/fsJkqrtmr67WkXFJbE6mjJAw3xbs
1v3cODvqn+2J5gxgC5xtYOerWT4UmZ8wyHdBXHWlfTINIzkBzwvtKjghuvrvB8xhw7b2OYIIQWBp
z7G0Leo2O8QqxlQVW3YD2o0EVKVqpL2OD9UFhYyzfGAs/98/GY2dH3210PEQIecwZHRNgMW0bIyG
5cPvnxI3LU+Bk09cheI7qTJ5Yt/hssxKv4VpHizTBtiknG0Xi+jcLB9+/0SIJVGXrIvGyIhANZUx
AR8OwQh6OgZGA/LRuce1oDdMzh4YGood4+H3aAhVtXKIniLMhajcXVWlbwtQbN1mTBuT308PCz/I
xQh5nh1VHEQnLyTDWf/zgcARmL/OGaIyjioOpR0mmvH8fx8s4///tPxdXF8kv6QTfTBTtd+vIHsB
xNko0oXz9fT7V2npqlPUn38/hQbmf/8Pv39nVkw7/ZYEcKiDziaQ83jraiqg3kiCE4e13kbYE2j2
WvZeft3dl3ldbdysRapROcjpzAY2SQPd1UrTB4jcjIkHbnXDDn+spnkn6As6wOCiCJob+aghUlMi
yuk6VNDsNBRU5Y3FcTBDC8nlAIQxK43HnmJ6rQsjI3HVeHVmyTcptAP08RW887scbciF2kPttaxM
fz/8blBZyUcnlv6pou7vCZs/5AGU4QKB4hUVAkYuWoj2qnBzXLt62pM90J5+P5vUkn4kk1h0IWDA
j+Mrgows8BCULNutgfwjVX0asgMYNNIfRcW194poqxqc6aYmo6ObzZMSNUp2ZAOej9lRs0O/klZI
NEQYUOZLhSYhLzddqr8jp1S08u4iBo4FP2xyPwYBxk8JkrRZMv+U9ULaEto9FBBGamaHNEWYoCXF
CqlvSKSGyj+Gg36tqvOAYKdEPhNH8NYc8EaSZMEVa218Jpzphr3P5vY4Q/lgWj9uYUy5W6uxIMp4
98yDbEqHMCBYDM0GrYAO7wIrPmhp/4QdvI64s6C/VuGXYjzqBsYDZpdwnU1UeOyPjmnmXwWNaVIl
4x4HzLyZ3fFdOMwHC6yRTBH3HdNItNkhYb3tekDbwvVVY8DFfGShbjkwGSdZkTkw5mjiUSr2JC5Z
RGL+00Ke3TiNINOwa6/UVNPaCRmy19GcrzDSO7sFV4wbtGGsrD9HyxZbD6vtanR+SNM7IrJ5STpy
71vCGthtJY9tOt/MnADKflsnqAlLG1RHFfgX7phHI+CtFbwwsflOkUXqtvgEVs1EKCLQK7FIdjMr
8eOUFlFk4wZ5VLyuCX9eZ/CJw+EIGaDiDkLTXI+33AJglxjDWhZivURaWGGEFy35W+REiSya6qDN
9HoczRvY7a0q8GHaPYW7o/uWnITkrxPh82zqqn/yQJyL/DZO9smxggFPTMN8iH0syQzL7PJj+QH4
DlwgHbxW8JoABfMcD9Ohz1BBzkGHX5tR82LhgVrI48FPDiAQFOkNpN9jXXD79tibV1wPZFfgkK1F
9VaCJMUfRiSSBahrdHGVQYprqVx1jYSzXRCVbUtlzpr+HJEs42XzDar3B6o12wsvMLcmpjPzv7Lq
8AHnEMZsy6ZqL7FTzB5BuszOKuHap5Izz2yseeUn3ibo1b3DSo8zuWOpXd0cXd7JxiOfA4SIXbAy
Lht15Zvbi0Hejd2dU1veQWM9MVT9zJ0G7WvjLxmLRXek9C62timuUZX80938UlOjbGI93CUgIqU5
++sKwxUV9LGyagy3TPiyqLrLvarbRLk6VJrtpCQOwq2OjjT6XWWFz6HzB7QctDtgABsz+Kdr8xt4
9QgwfHpknFkQ3UfRkpW7qJf2ie46o8XouptjVTc4vhdg9AyOTHWtS1q6YVgXHhxgqahlWTp5q9LK
6WO7/A7CHRHUi0a638twQrCDG1X01ssctUddqnbtWYhDGco5LXpSCKhbt2lxIPbWmvixRyaK97R1
+FhggAwjwJfuI3ap/gyV3c+dtY38HjM48MEVblxDxxAhs2FrVIweGEvRPQ+nMIyNv9H8J7Xyj4xB
LYIm7wPX1F/FWnGMkakMojyazMvChN90mMp6p9+ICt0B3KRu7VkBhBBhtHnFysG6Y67lCt1owhQp
Rfkv5ncIKVt7yoizi252ih7athDSk5IMdYxMIGNyvEPMEKwLw2fttou6soi5dXmLJOD6FMHFKL9g
qE2WdYubpNzYxCJwR2fPHea5nBqc1Uv5RYKus40PzhiHeKjC57YYGQI1ARTWArljE7AGtEznS4/u
92CXz1SiBLFPzTeIrQ8c9LeyunKEZQcy8BC+JWfy5m5OLS/paDGvZOmSFXO/wkj/Gef1xiO4LhiS
D3alq75fosAgZiVc50jMmfk0w+OgkxvJIGDr/nLgNDs8mRZkt+qtbpDJJgbUC7wVA1enV/jFpq0S
Nk8O75SuJExIUILxO6w4oOY4do4s4z7rSQlAjfmpblhLvA2C4V4uiUijNv47QY7GGVPupVvc0dRD
p14UKjkTtGl8YmizIbuX7GH9jajc2HeOfJOWuphBexwVUVLkaFGLO+dGdA/h+ItUCi7znH4E1r8U
BhNLHwxkuGr2cWNTRCxaNe/IlJL+tMBX6tWKWpPlf8UQujMOuTOelAbAMSfuvZB9QWsVXr2kQJuU
IiTADPKoPPcHOwWo/mEkYjWO9R2+AtZbkBRsr3tEiPoPeoi167KSLff0CKIMhk8/fPWNK5ilWsma
hpayquX0JLv5GyYJHbbhXHXx5AdjuHLdd9PuzEOTeQ+e0dxX+A5XVU6hXQq5xvj3aZgkfEVFwnDB
zhc6SPxSM7fjTibVnBgO6+ISMbURmqPYWqRrkCpG90ZKI95UZJ6BQPTuW2c3jmYkqzM28M5pl8mV
3GbSI2OZS5jrj9CWXncgvibOrbCPQHEFqHOCTZH1b+UEWWwcq7fJowC3KM7oOgvQdrgvnQ1bTr4f
27ZWLRMjumY97LJmwk3LSCJwvXeOHL4mWI8q/hORJJSCa11VQ/Hc8SRgQsSKak4/6Nio6EslqGD7
hO9zAS37Fkr6UEVffkTBbRC+nDI9FCp4SgOoNEUS3yM78VZjKIyNLLh1zGa8psUtAWSxhd3QmO2P
mbRvYBoPkJV9CNSUkKRvUbZeppHQ+24SVPLFW8K+QRTJZyURehj6VTjmIa9RHGVl/ybz4oWNPNt2
xh2U0qhM5ClU/OA1/a7J9GRINEZIb9zbrCb2bb9zyosmNF4Vw4ijua5XVmDeiV7tE+VFJBytbAC8
OAlS0qfuA8GtADm9vDriXVZTdBrz+eaZ/V/XhnQ7NSyOhTdw5aGCN2rvONbkb0p7gr7T0YET3bPq
jOZxYDF3oFwaebeBtDfu7CAtQECFw0am337DzAZxYMw2fB/383I8mzdzyTEMpeEdHKvfmW52w6ex
R39mrFjO4sNFyy2JX8eo6e4AL08rw6VDTXvQvkzv2SjPPXJn/Vmo/Gh6DoDy0E2PAaXqqkQWyjPX
2UtMMFHytXkZwMEufOZ8cgdU3QkjKIMAowl0cZf+66TsztqJoACa7QFMhYnSzviR3m2aKqQqc413
LG12GuEeGkCKxMGO6OFjVnpNtWtT9y1HN15FJc4yoHe5V29VqJl5tJKJUr+Qvweul9bscf179tpw
9bfBRmRb98hMTeSYgaTLj0YICwjMQeNiRyVf6pMl4NnN2JIShUMaAJr/KaOc8oajgVaSrV6gzUdD
mjsrTG9wGRGV9vbNL+0aDAUMkyL5Q7JguP7lSU9Rf/DfmirIqetbYlj6YzGzchTDm5AWqwHRXRq/
xeeJsWDdGSDvSrhhIa974uq/Nq3pmvHxoxuJU+OzKJ3Y3BD9TW5ezIqpb6I3jknjWkXgSoA0pm72
A/lGrNuTYfjuCmLPB13WWwoyQ5XqG0X5zUwS9rCSMEO3zp+r2fmZ9JxsfGO8NQJsupk3lzqeSLyt
YeyF4EosQl4RG4W33tU4i1vqci+BSgoO+UrwIlNqfz0ENVCeEfN8GDd/Rc0Ae2j7nnH//FRj7QKF
qujkKOfj8BlZX881DUOsu7Z2i1g6gYVXC+cyV5XeeZ6HexBmg7sMo9TME5C3uzzofrzI4EmNOBY8
h5rSgtolxvJWAgLdtKSM0wgJOH5oC7wKdpBTWVQ2844XDSvkFD1xcSsGH1h0yuc+nBDbesVdaHtP
XcHsrS30l1b6kfUK0nM9PDB3Rtbvu++uN2xhpmRs/8MW6DX5dFUWzOeBOWecBdXaqKEotm1AjiD6
ebaKPtrkWkIMtULaIX4jehiYW4KP6p183FoDHm9f5Vicm4LTRkx7J8f+gLB/k9SYfaxy+Epq0LsE
GpgoKzK4PK31ZFGoYaj5nPCZr0TLJIjyvsWFxmRsWuiQaGR18UkJQ1MguAHKFNF6l+sLOLiLH1Z3
dV8ijMMjXWjkls1oEZdwnAWRhw5+Y5PIo1Uh1AvwFPMce1R3GfxIL7/iacY2M8l4m8aEGge4uCS3
iVF1sCoiN4ZFbrxFZFusa1lBn3M7DOADwZNQ+tEfEgDdL+PAYcmoHIGYTLNep53y9oI2kAHb35Jw
kkTU86F3USB3FTJI7IlrEDMWQBnkN3nXEF9smNFJevxOEWcy2HFfCgwjeoAnHv5rVVetKShCUiV5
+Cv/pp3yIXPMJZ4wezbruIWTUturnDcVDSrBAQ2cFBCa4VZ07dEBCb7xpvjWR8SBQPXZDZ25zzEN
XAvea/iQ+CeDxNwRjUvD486nOLTDb4/9QEes79ot1XZWcgBwbN+rlujaueq/55IhSOYxmS6NDpNV
lzVrtG1M01EYuUTBJYJ70A8Ug4nZ/GbLW+0ykKA9aCNE/eY+BambcIRiZ52fSHP1abkXfTSSV67P
SWCE8zP+8Y1vlTEShPy+H31xiqBwwgaMb7E3JvCI9DUojJ+WsKb9oisisJmhdtgdFCJzXkmek2Qg
El51hBDMvBXnCmgk+/skhTUwGZGN3dHajB7xD0PDo2XLKmW7GgM15NJu3YgIKR2sEvhYuDNnxijN
N41evpNlBJpGMcNDkrZCsYoZM9Roq4Pw0Kbyk4gGNrMRil0qfyR1HmbB2cmNU5U5P4Xp3Hv1/K0d
2IuI/OP1jC7OYSK1JscXlqRPXhhBIduQ/LmnKR5eIZHHa5trkpMiA/TGHJPxE5vSOWfJBUOxGVC7
uDNNewHPPJn8czHwI8pUPI8oIklxEzFCo/avyuEw9ibfk291j7gK8Ed74SsIk2IFev8jK0BXStKK
NoWpdnUwctxMi8GvNj8k6US7ZG4fPCkPxsg8xUj7rZwY2keW+CQoiYz1ZfStd0Fr/yGjOl3RnO8n
l2wEGayiQRCOOhZfqUluFDsPB98SUqcpoLdXq398Xu4cn37DTD0C0FuCYXH0YHoJGCLrsD7AJzXA
UJju2k38c5dJYtIm+84e25c0CkJyncMjQRo/ngNDGkYOChzJ3i9Mpz16afKH4uZbZw2/J2CZKxdL
zFkRu4TYVHe71jcofxA94YCLLU4Y9mjwdcUGmHB0o0LECJtAdRqfay+xz5kGI9O72UF1Qb2XXbDY
YrjQ/bF0zkErn+MBQVZmtA9VFNLKwmhfjUaBm3nL93vEs1E/JBDu5mHw7toE4X7qzPkuLjx2NaSe
UtXWqKgId9qO+O6ZpxikpiDGbw2/3LuQwRm4p3YqkbaqDSla3L2Wd5Y10eB1iZSyaNVP5cpm77fz
x+x90MLhPAaaBgu/O5UFa06jqmMAa2m9KRxUIBgc3hnG4iH0WftTau1g3A1bRXjhYfAU6cQeZHU/
43tt3DBDgniNc/jsed0c7MB6sFGTrUqvJ94x/o59ZZ/rmBmjzUKtzcTKJCQUbMlI9pk7xUQuVCdy
7wkbGyC/+REJS0YIMlryfxwQFwmC4jAB0fqVuK42ARfQhmdlNZtxQ59sRuu2gOvBo/Iap1RmE9A9
pKksnkJBpLhnHUY7BL1ciGHNuu8gQ9SUrkP/1GYZ0lk72nXMVRGH/Mk8KNpxOMJyndGR5AKXkk0O
wCqpRbEXCR7MmTF3N8zvonUfhZmxhSuyu8ABAMKobp31YbLBkNocIx8KuM/BX5U45exuJMPSNQ+O
4VB4SjblkTTGE5nkZzz+0UWF1WHulDgEReRueFWZuhq1TyYJcCrll9OSu/Y9uVFKph61emNSEZCv
1oTYD1Q/ljuGrOpU6/1kdZfEYW8ZphWWJSBhpFvJIxEDEMdrF1OV5nQsWnIG5yDbip4WOvXKd1iI
V69JiluJQr3GQ3xwVIsGN/Xu6ZuL9dA/q9r1HkBenwyXdX08IjEci3cCwgHjpHTU7B1h8SSafKMR
VEHSyL05Gqe599IdeIC12cJajmV8KXwkXV3HjtOM7Z0zQ2o0eAwAw2FomcaArAw/+FMl06vsiW3q
Qn6HhbuSTsWGJZweMtPqtnB9u600gugoM2PlqmDYzp4yQDH1H/jid0B0bMsd9lX/WJPFgEOAJSPg
Q0rjFsgLgyIXX7H9zbf4YVdUPA4+JLN/QNnwqfrwo3Bnc5PLA12ubTCpreruJyhp/Dj+EBrFDlD1
dJuFhnwiubx9Nl3KI18Cy5KGOpNfeY1L4Wy62vys54AZctFH6wFown50g49ak6ZiWuGntfAmRhfS
gKdni6kQV2TnoWItEopiFRyFw2yx71/lSMpgoRD7lfbecol+Zm2JR6B3GMJG+bFtGXLTB9OMEytk
aZ7Evl9EdnVyzJGsreq43CFsZ7xWMUslaHkBxiFeCFdWrtpVSPgB+Sq0HMIe7J2dk9zFbc+vwii3
smofrYqdQ754ypHic0M9E8nNLC5Bz8QEmlRHd+cwsWWa572Odn2oxnTisSzMLdjFA6XnuDYdphEt
fIQqRFc0Y1tZ69Z962ygpkPq5RuvSA5gbFrkXU28VQFBcyTJvRr5mFwAgfuBdfADs7iMRYWeOnsf
nFlfGq9BGVzxNnU4tU2H8CrHf++lCNc6xVI7mElKTdcCxnFtlHBVfmyyct+Z4wL/OpHTl6OpssO9
DwJ6O1Qlwatc7oyMAUFk8TciPriVrMKOQyWf3bp/U3n2XueNwY3B9HH0lbPxMNNbxD/xjtWnZBnw
xa7rQnpE3dTpobh6RXce0W8fFEvbs1Wqz3BwaL1ZQG8dDuaCTPeAbHXFHnSZ1FMBaTSQZtC8Jp06
Fv6BR6W+Y8oN46M5lLk4464LkbdVT5KC5cC+pWYiWoozax4ksAlmbo22c6Vz0K2TSr7AoVIYBIuq
Fg5W7TOumJt1F05EiAzvYS5+8jImii0Dm9q4CvKkyTykNT3w3L6ZAndLepYQ3VuXWcah1wyIidm5
+L3eZ5Estn3quZAkKBqJo4YVAVAOK92UENw53ed1cJkwVDx7g/gyI0Fd56A9dIXv7r0e59ri28Ed
35vzDxHGzCIwzDH50Q+WUNERbvoMasTDKR35f4wIsYWwOHbdYrr3J0rczq0/E+T8F3QxTu/dxsGU
53g8Krhc4DgYcOXpM9Kd9JGdvLkXXnSfRjFYiTxA2mJOGeJlTmiKgas9TtGW9j7YaUr0wBS8uxIE
ObiOgk6UJGV0yTVyh29pA+4gBcI89qaLcAyFcSQouJyywmlvwf2bjMeUOolZOU/V6BC5oGz7L9CL
v+Q2Bqdq4r4eA8AUdkCwc55e/EY5+7kyCMFpAmpVR19H4q0JcKwTBAXJhi6WsqkfL+o+H+f8Uhk0
TPnQm3tPuV9xlVEZiQDdB6FEGIMA/eqwW5OaIY4cpYF3nFrZgE5gFjK2kLJRxO3pLZU3LyaDOmNr
AbmgrsWrzJhQBSxYV23VfYUmLoqY0MWo/Q5hnBES0BylUz8bRZuBl46/wsI4eh3QfMK2nudRPOfO
P1PKk9OPf4CRhztNQUWNykC9NtCfpIAOAeDVmULr43cFl0RwzmcJo9rBHlx+J4H30pTiWIvpuazU
w9j/QH2omWcgIM3LW0AXjGnhzuosTnU4dpuJ1p5HrsTe56+dEuPOmI3vXVLetRnSATOs2Q5oQX5e
UnvbXDbQpxe6ONN2RMOfDIrdZfOfGHGP4d2H5xoUB91Rdvf+dB4t5ymMeXFl550JdYh2ZoC3AT46
v4oPc3SyQzezpoXjv14C51Z5bcBEK6jANbMfYpNIP+E1tVIwxL6yfsI2D1aY64OVJ7rHPHi0cq4m
hNINku6GMsUnb7kCfx/P6RFlCzuzieFQHibpHURBfJ88mQ6MQ4G/EkgxB3MBVGVlfwewGVdxyuws
iNPvyJ7sTZlxMPGrrcbiIagEjkSTJA6OMoNrsR9YZLWXuayRNUfSXvMe+DNbxnNoF8Vp+abhxT0E
kzEgWYXKokGqCzcuMEzJ0+DZM8oK92Y4ZDZkUXsZ+v6FL+vJFLpUTqt3vPAQ+HiyXbWzZq/ZJYX7
h5y7jZoTopQx8y3IeWymOt/Yrj/siFSD3xyzEWpUeIf292dJKKTcpG/J578p9S1R1NiQ/MReEL/V
Y8I3tzNGcUoJfeBvmFC6ZsNcLAVKlGUUyLb/mpO7dTJD/bloMfkNrsvEZL1gTl9OSfrqWExMLoIm
XhWu92H7GoOiGh5EDB8Or260gxud7hM4LTVVJQIjotGZY4Tr1KB/QEaJZrAO/5ZjH+LOmIlBbB99
lA9dxvmiCEbecLJBzjXRTFtZyDuFFe5Dk3hvKS3hysihRLLVRcNzKCsr2lEWqDD64zXiPKryexJd
vRq1w1uTlylvSDxo538CCR/aIsiHGd2yonPiRXliKwQUodZr3EkuS/+RnxU/cRR5/wamvCOv7JCM
E/Xw+C9uEQ9a9H4uBexuGiRKn1YyhinYjxCmuALKbQi6XxXk0z6eQ7UuG77fMpnv0WSdLHeE6+dj
pNCCLXIcoSW2UbGDRmQVkLaSB8YRbPwixjVQEGZvhiCXf+X1e+3mn2MfPZQ2U/DeC5uNr5NvoHIF
uitWKlOQ6j2BLg1+inbHGvQ9IMRkExaxs2+zp7Qn1c2DkXUoLP8AKmIFxMEjG7ovENza5EorhBnc
/6Gt/qVBV37G0vtKXFhXfhHk5z6Y72oF3AXw46HR9nsWBVeCY3mfF6BsMgZ9tjCeEfC99s2rCnmN
8PooTEY1In7Y3IH/koyWexhxVexl2l3nqiOuJP2cJwF8JbJYUZpkuiGlGkhhnQ3OEup5IH7swwm8
fgP/wA6BDUyQpz5fCw1Gu9D2EV+Onvle9u/uiNsFgtG5rqxq3ZCuNFjWKcVhG3JSIJ4tWDVavr8K
S++rK8VTNY9fkcgvSc3b0TUYvtl9uMuH1Dkl6RswmhOQ8Xdt4INpe1SEzoAaKXpMgALlLYtTz0vv
S00aL9yb+7QZbLSKgbPq85gWv20PpL6P6PX11uE2RIbhInTvqDD94ieogvI4V95rQ4nG2bWf7Ajw
IOPcJE7/tP2yRqCi25pe/tGPEM/ji9BRept1c8dm/2PW7d1Y2MEmDd3dvIi3vMhucczjvq4kik4m
l9i8nJ01OSt7yWCw9UeRJcujx/hZMbZgtPyGTvuJb+uomvo+Zl+V9TkCNfTNsH+aTV/KK++kbxM+
BQpXIulSekmntU4QDT+CnnelLRPCPs0IfGyk8R8CYc3L8V9Tv8/srUJ+GyuCyqJdo6d3V2bPi1Z3
9t3rqJppLePse8B3A675WSN9sOwkOLgq55Kx1UVyKDeKOMfCSzDxojdjWfYjBSdbVrD6XPgeXVg8
DDOyBuhV5ZEweqGy/hzlTOnR6u5NJrbILxzi0UE9NKb/GndGcMvGF+3lPMv0UsBFl8Wf0W4atXcc
HlnO/F2HvZXJVnOnjID/VV3soqqDKU49sekr+7ULOsSdrU3hUqHmG+f4wpuQF5nghQHNYhh2I5JJ
xhtudHUJBL9L4WggDSVfzMIhWzoWM9W4IUkM+d46c6pg33u44mXQ1ggp5qc5Cr7wqKS72s+useYz
RkYZabYnzF0lg7rxx7Q0e2pwYds0so/xkO/8dqCzJ7aB5QBlwGhi93Aksh3gZb5IjhkMeeIzgblG
0VtvQV2ZsOAt50LDzTqi+sjeERd4TKcr6uFIc3Qp5uyyapy1v1AdcibMq8kDBdMK75LyxtzkTDOl
jzLDXlJ+XEKmkgF2aLgk6uHY5DVj+Oq/+V0o1xME/KHoyF9Ao64TR5yqRjzx9L0IGOlsFjQDsto8
826Af+R9OW1H9nDR5VtSMrqagjnMmNzZHxPcsrVQxzL1h0fZ+HeFQbZj+Gt6buMfkc8/cs7nU1lz
gQdCHFzRP5WcW0E8LgJRipOpl3JH8jGTBQ+tnqtg6fQlcl8rXS8/6mhCAB+n5Ls3Ooe0iGljGJLk
cAG8PSzn+5kZzGbw9yGVH7QZOpmuzE5qqOMtXBxlAGTRwd2gEFWXzK1DNGLMSJW/Hm3jxSk99GZS
s10VGwmIYqUD1NI8jVwnlrgrXNQyqdIts2F5LNgOhGjFbNwCW8dzWIFM1c21jE9vYn01V3Sj+PHA
vwOj5FeGeCqpcHCj8bHPkblg3nyuapS6q56B7KqiDYVA4xxHNASNmgoUZlFOSxUhShMjHtmpoguU
/IA2yOVt2JF/UwvibMmEJDIAFe3OQDlrFdQNfaLJSoexcYsBECnYSsZCm4QNMmyyEF05AYzxnWh8
hZ7YQadAsulq6Fq10cs0lmRHbLHiz6SB8eXq4k7otaqAQue3csluVkd71MGHgliCOMllA9p07bwl
gRh5JyJNHAsG+8S0uRNV9NzpyDgmuG47WtqeUnO0rB1iiOg4Jhrwig1TxR5RVNb6nWuBc9sgkD65
Sy2btYDjv+qye/W7nuQU+EIYuC9ZCauJsL2XURdMqCfnYJVbpwLaXILFiJC1R1q8OkoR3M1IUqhr
YVPqh7156JaIJ6Mj5AyBNF0nxjMWQjvREymyCJdjw+WobczdKNAPSFqRPLDfHWjgG5LVHsfEBY0j
xIWo84/O7f8EIQo7WCWQtqOXkvwPYB3Da5kwUkld3pkoHb6ipHuYG8TbTqfXPY9/2uXpJjXYjfKo
vpYUKlsMGa9GlF5CPJ7rNCvfk8VYaZHn7bsPwmAjNQnr2sim2Mk8f2pIpMetkPT5Pq+LvQE3cRWO
/UWxyWYMEv0BVX6zAmKmZ6wzfe89ljSuW6tV50Lmt7Qcvhts6F0bMGoQ3tZPGwLGyShb8YAkiAza
i5o5OZAD34wvGB68ZWxEPqZjXdP8a7H6Adl/sLT5ZJeEUPi2ZnmZzHvZyvjAFIEISTPalB3sXybQ
UuZXMQ5H1vh8DaG2F1+kd11Tn2xxcNzyZ6igJvFmgsYjxUOGRGVpVSwwMIAp06nfK6Zyq3pu74Ki
hgcUvzlmdUyG9s4E/1YZ/0pvBLDizIpf5YEs1RcCboglDYgxIBfgRU7G1a4xZkLRsTU/EWoWMpbp
apjOTVW1jlX4D/+Wswud6qE0xP2y0JI59XiGLpmKDibNgKphhnVChIF5LgjQwKbSP8xJOa+09aB9
SSIcRuau9glESwsQivJ5Ij0ZnRLkTkR2D1bZfky5wUJUM0HppyD+yFEOr00AmCiupXjVJMD2BKEc
iYdiAT930zYkngP32X3cpHjB7LL5bNKC3UU0LtzD+TT16s5nIIuGomS3nJL6YljqW8WKmLHJ8h96
s8EmJtKPpm4DhvEpeuTlS93K3FgCN1AuuvBiMltZ4dCOtrqxoHAasnly6vGu7xjmIOw79IDSziam
/Cc/Dk/FSNBWoLoXc3SfJhE/gvhuDmEbYzYcQw0xwj5EvaueK2RQlzj3O0QT7WnQukNjBTVpIu7y
zmql+egl8RNfOXx4Hcy2oNVinTdujRlZFx/KIiDUwGmL5/QkcapvBmspwQqa8ZgMpDNKqX2WR/KR
Eed9N9jFB6nDaK7Al+xZ7JUfNCkbUkmbu8qP36tIRA8orhF6+96LYHrFjSIolDzA5wObIKAt+Uc8
CX+5d/TZK/30zWTEMS3/qtXFzkEsOQdRpS927fqPgmUTu0M8w9bEcNKGM8QY8itkYS6aTlAOuNxV
pCG8RCM5q4QvHmsPTRgOzOiF2yc+mFOhSZBb/nNu3ZMykVD9/mdWl/71P+ydSXL0SLadt5JWYyHN
AQfggEylQfQRDAaDwZ4TWLBD3/fYjkYaaBW1MX34q6TMfJKemeZvQjP20QDu1+895zuxdN8ahhuH
QZFfGKlKP0+mOiSxU2E41caLZG0wnRxrCgDPLdgOsOv1SxhJGFgBTh2X26iYseRuYkUPZDytgqrM
bsdw+qnHctURyEbGJLppiOALYkYJZfRIRwAHyRSA+Z6EKcHZsZptAdEKUN2garmlMfVmbZsyI7LU
R5qRU02AjdMXJMYdyMgbIUbOla+XvJEotQKAsqy7ilQsfWcElXPnVyQbZKRLFlRW8XjrJ0ECNg+F
eE8DMReEj2G/K80cZw7pcxNpxYiaUTjMePje1T8HhNaGSwvNHQ/0kJ6MBn1sayfftj68a0N88oKO
bjNKTzAPnBT0jil4v2mgnS5KI3BXaBuuohxR7SlJtSDvjdR+Ccq828Z4kyBJYVtS/vw8xEdjT0cn
0s5+R8igNhC6ZdBmke2LCKafXJnPfYweSO/KF0/kP3FY7NpRPOkj+aWxLV8lItHlgMiTaEyTSdoA
IA0ZuNvS1Cm6ylsAB9kXhvtF4se4xMjXl2Y48wDKRWXGV02nR0hlHIS2tpADkXFGSQpCmr/W7fCZ
ud6GQnqhW7W9cByboEHEynQA6mUihmwFrv7QWiaj1s4BjRPB1kCG3JIwExKVgkFxOzXZlysIeXVI
S/dctP85EgyDx+sZzrFqws+CmZtGxqrBFJE9K9vTFYTfJpi9S/s+YSi7jEn5oPdC7NQMzAlpWaBP
1UFMpea0AZJ977goXibvc3Jtjhe4YZLgvqOUjadKEdtDnkIIp4pQDRm86w6dbeEwDBoosBeqt3c5
hY1hUxtrcfpu+ibexZRE5CLpVirFT5pLMIMtnXlk0NreJL8w026LuSU+qyxIAxV9rciWbnZTP8mF
n5SCs4DvYMHH5WrCUW6GKxOtdt3p7kHbGaiV4X/R2swzUpXojdKP3ad1dcwAF0Y4d8BvtOea1CdJ
AdR6ZwYjF5d+bV/IlSAvaNnkBImrKLif5liwSfsWdcfeQQ5Lm3/6jg1WDzF/E++NsaEcm+Xio00T
qbrvXSpKrFx3ZYB1j9PKg0vsOF7m3QC6t6eV0qO6cR2egy7Fxq39+3yMHsu0viP8Fn128RgG+m2I
x5qMhjlxKDUf53fWlGhwpZU8dgJJqcjAVQmE7BHaBtjghLSw0tEgeiC4Yk//7KVz7RNJEAhbsrcE
IdQyDcUlDMq9nQ7Y6N2TaWXgd6JHE9KwUaqHtAZJXttXxOkPnrovSnYjmrliAzIKpL6s3xxnJGMP
cXynGauJxOsJkjF7oX4DeXHJmkDO6JStQSpNC2mJNSigF2gBzsTzMU4YYVHYGlMBN8zg2floXXRb
kAyP7VsWzy2GP1PrifKdQKLxDi6cmOiNWulXoUIaqba1NxyCH4xg3eMmXMTeo6gfkjj/Trt2RGMk
GdQkdyKQ3HfGeOsm9sK33CcZFUAoCHXZU9c4lGtLx7LdjTO2BYhHrue2vqfW/0lrA2CbPo1kGTGj
N6zoVPfxDVc/8FLxbXXBPLsY9qG6axX+AZ8mgYa9PkhHOUMXWVqipVLI+icjOPm1sTYNiEgInMhp
XFXYUgjzOgcwYDjch4fIihhcweepfVJIErknDkuyc+Zb3Wg+YwhBKKvoQUXcfGVGI7Qddnngqgtx
Ka/VwNZucwstgFWNHIgKpguIDiIt2za5vVMjMcl2nr3jr6uZibfHnhiZhd0xAiuM+p7it1o0T4ZE
KNeoaTvEvGf9dGPpGH9ZFBjreTB2vYjh0eQNuMbKDNG0hzjN4cgCWBwrM1Y8uZpi7UYpH1aDcMGu
ObRhAleHXLOHDE4HUycsxpLMNCjNcMDG7VORFNkuAmIikuyiTzqErIx4vFAkz5jjbyJMBR8GWNQ+
DlJSCLnDJqI9/Koic8lCg+7XTO5keMIJWZ6UasJLp5y7Ou/uiAnAtB7pn5yqs0OHCHvtAjrgMADo
EqfP2Wf4P4T2tvCwkBRkVcfotzpIDSvlajeIMyFZOeFxJpAcijQxDuOoXkXImFHLaa0JwbC4Tfz0
rg6Sg+iHZJmN4TJzrfgiY/+IhYaxt8WMCkfWNiDzy3LLeKXFlgdG0Sx3YcYZHIZCca9QPoR2ChI4
Q3iW0nujw4NyUlcx5Uc4od9w/DkHzdoKqS1RBs4QFbnBzqtus5RwVI/qJu/wT8GbuYWRdRgGLT0J
SW99srHc6cO38IoMeau5hp6Bn9FEFMtUmsRFRLHOcFVWx+HEVx0DEmTdZTGBEAG+wZEG9lWQWGdw
fhsaxB+DHOttjPbzttWRfMTgvaEWMheBprXAw8RAUk4OT8Mrt5p3KoWFrmJcTTl+SsVe0FMqrz0T
viTnVHhMfUNB3RnMOvQHqyrcbZ6ou9gCNML+vzbznmXeZ+Wg7bNUBoI0lbr+IitVfiq75IsJYLiB
XL3Xiii6JVnmJZVsfI2PZ4eTEDlIMV3SJv1QmNTqjhWaHGSDlxu/dnFuYKsvBRqJlRFhU0gsijtv
QKo02ky4nZGgy9DFoDNAUMNtd6u4v2+a+jPVMVrrocsS63GsBva7tD9MhBMI5OofrcQT0zrJU2TE
7SUiLitPg+SsUuI8kZkV25K4eQ5K4m6oNHHEmVXRpHHujapv7wcNCdhoEE47jFtR+/2ygfrkpvWX
1sOO9hWZy12dnhs1fABRDc9a+d5V8O41pviz+AamYrs0BOGbpjkHB+CxWk98qa/lT5gISttSlagi
WXwTxrJoMJ5Zw/IN2pqfgWhXTAcfA8yOWS/GcsV+lxHM1JE8ixv/229djcZsdTdE1UM2zdE22Qyy
cvPzlLPiJyQqe0pDoSd9+v5kl1rwhpaa1gGWYDbdYQOVZQHlf/IuaPLXwzRwR3jVS1B8GTrD4Moo
Lq6C8FPiw8RXcZliyBTkQ+sr7ojHlOlJ6nXRuqJXKEKc4AbTzrp5QdaENi5AFeFWnj1vp09lNL2C
dUb8pbdzoTn7nCzKvLjfS0l+TlL4T7Kz/Pu6XqFbw65DH2tlajY0UwatjeEimvV0g6OYQTLU2OcY
3BA1OENP4GaT9q9IYdcFqVtPbPHJaWysZ6hWK1VDa806/5hWeXwplVOcPRRghWUXtGyZHyqCMy+G
VST7rhm5KKDkXX79rI+zmGEBJ7wmOf36spi/J/3iEtXpREQgv1jZRQ+CbVzhxh/ZMC210aoaCMco
9XORUhwqugrEnEV6I6hLSH1q0dHfcGg8gRl566IAJlHQm4vMcT49WyPRelZ/APeU5FOJYgOc96qS
lBX0FIrMpo2uwxYz6uFlIhXLqDAf6jRPY9fwt/mgETVoxcnGog/S2sZB2Dliss7f6iwmB2IvOSFA
HBvnXMysY9jjueIdYB1Qpq557vNEwMaLhs2Qq7ssufT4vZXmnuLQXue5cFkg/ZVZiI90+DTyc9m2
xSpXvstZpLxznNZesUTBUNaI+2xQUUTzvGmkia6QR4LqdT9T5x5lyTqJnPg1rMEe9EyoByyqxBkk
u4z9i3jZg1/k+pVfF+Dl6MK4sr2JhU0cVZ9pBx9gHPFzqxo6EE1JwkwbGs4ZGKW2JyCSo6M6dCZD
ucYHJRkqUGJTY19Ay2fndojEs8y/SvRC29To8brn7UsXxAWR0c0O3TKqk4I41orQlNIv3XWRi2Nl
0IpgjkFHPY1fuzSqb5pUH++lVAXvMMt9gc7W0amV3LGETWIwQbBVAdo/X04CDgebxMfo9+zrzpfh
Upq6MV79vNKvdhIxImOnjL2XJshiYH6V/6RL59PI6pcCRv66qhWvZ3qVMUYGKWccUrryrJojctZh
QI36V3tkDu8WxgKwFJiuSd7WIiXi8SHp4nRvGtglEyutnmRh0vvnd5e+d+gDLD+lEcKfShET5/jP
FuYgKSsi66lHXgOpC7onaM9N67OiOTJvj1346oTWj2ZMEiMfaiim7WuYIkcFXQ6OYYehMtwi++B2
qCPrfup5ZeZRn5YTfB3honR0iac6z85dFgZsUeqxcEf1neqziSNNzinKMqoQ7Wxwn20wsrzKPHjs
qNBQT/asUIzS1o1k1qTb+gEN102o2x8DerMFmTCcV7roERbJa1QwJInxrS+YHhH0K9is9KK+6TOM
KZpB75qMl4AbAR/Dl9EypeFCooNzRZ42nPROXEN0IEfdNW4bm1J9As3Fogm0x5pwP6vep/MavpLa
URKSgyAmZJjrTsFMAmOab4JqWlYpE7Rquisoz1bapLS1jJwNiAZeV8CjS93IgHC34absyp7aRCdE
Eaf4iqNXRzWsDnqMzifTiUyrxx98gAjJg3QT15zWW/APpXEjSGo56njG6Cn8mLQ2Mb4wLnUq8xID
GeKokvFu0xVeWK766D4npP17s5OA/cjLbQjpwbTnF1sP5St5v/WlKOv6RUGIGXr70ZvqB7vsXBw8
YpvDgl9NhBj7XbevrCw42wKBto8nETx97m6syrhDJJVTVvL+g49gZgfng7hS3+YQO0NnW2VbvJSE
K9rtg8dYCqdk86WZtrfJNBsnKuhZjHM3KqHCFlX8jrqo2hpFcgSfSClr1qxARO3CDfwyGxevc1K2
O5rjyXqUVApEVDkbUzYWlznQnxCp/aawUmJZXKbzUeXcmxFRdHbdIGzksowcwg5UhTGh7Ug1DOnN
z9aa2KnFzlC3ZK/6y5xsFHRjD32tmetJxCfQg89pSPOXebxzYw99uPX74DnGbknDy+CIGeGoSYYC
mFCKIxWzDKI/FvNI/wDiSZxLUdjbEOEuQ0qs1DEnBeZc34ZXWpAC7DnmFnEciiSIgKa8phirBptu
UCPFIziGSx2Yjz4WS/Qzzi4p1IsVD0iRE7rGA6nliwo8Gj+MIIjo4Vvx/oznlvh1L9yQwXCj07rY
GaaJWwVURhk0T16Qkf+ebkq7u7otuEgiJcCOt/7Z9+Nj4LAsU0PoznTpu4jwbgN2s7ErS/um0qtb
zHUwi7HcRRyTqpojZvrq6CtUui4Ks/rQQKZZRmH1EwhUnN189vCDe8tNVl09QCDMkFnYJXAT2Ih7
05N3Y8Bksa9W1uykrqMgQWVQD+uuQjLCjBxs9DrQ0U+XKiOtw3tUVv1p6Xq5GkX2aiZ1ec1Hbz85
gkiwEmgteMemRk2XRf2jDW2gLua8jHOVphZiGf9YFfl1JC7cdnGSePUNTftXxxEnhpB7TyeyoXWt
N72jwKys7obEs4vjqUsLWrrSuXJcUb1XbfCo7Pjqme6GvXjdt/01jSJ5pMa7QMlee1fpWs/+ONtD
+uENUBKIltH/JD53rnsfvByA2iAhYkHEc9viiSzLb09rcLngw5VcDtGAuFSHMEJWN/raRF7RGNIE
S/N1ISwNGjFXXo4koQncfVWY5pouPifist44Dtd20VlyjoiAotfWh9iOzoDLS2Zf3jNG1PDIeHbd
0xS7EaPl7FTc4K0hK8hjUrsUfrgn2edeznb2motoVVraXUpTLHOHT70eoMO9iNpC9F6WdBsSaw20
1+TtP0l0x8uqgH2ZpRnYzqG7GlG7nulpYNDz77KankpKysjPb3UUuQQZRrsar+9Q9Lf6CJ482CvO
MWyOmC6a9IECLtwNOdGVLQfaSATuOmNcvWSQ2z+ZSYDolDWnwEXkV+SmupjwY5uITUMSEowO9A0E
PvJhHeEDVYIvGQwiNKgWFRq+cKIJ0hbDLkmgHP5qkI1oBVnbmV/XJmpLzz+3VTQxVB1QrBHNpFrm
ei6DQkaJbH++RImOstDYTyQsrAOHzZouyo9pT4fUqcqvZI6EYnJVplb9kocFUZddjcurY+BdpeiU
fU4GpuVfU9dq3iwvYIZuuNojIghq46AotiHazUU3mwsoc7xVZXZHbxYTUB0R98OlQyFJc9GLAxAE
Cq9O2RQPFr739YhS9A7mw/nXlVOw08L3+HHz4TlJsLvAW8HeQQXRCQbg6Bmjs6BIOfkdqhuYm7ph
35MUQP9LIyRbGjnUTajPoRc/xlZQb5IyZSxJoUNnqqFtMzKt91QIbM7hIBQRq0r8pH8qEhe0k17v
+rwg204uE26UJaNdf0XLG3pvbZ3IetcPIrzQsWnhOGX5PRBBYztqbQikJgeljNp7Zasm27sTbdlS
ibcR0u63cICQN6VOZg3YTGaGchv55pa4WXpdFd42ELqXmiB433zWM6W/9OMLd/ZNZ3VQIStN3/W+
9ZNFDuCMaVWbGTo35bBqeV9oy4EmuhsEPCvh3pVudzGizFwZRkcuvfbg53RxvQm1bQoLsxsleB1t
eI4YJDMkwreSgRGyIopJfemAgspLnLrBzJMkFNWcMzhOdT0SRlTH6CBJZG6rQVv05iYs8DLUhokF
0GUtK1A+07BgVO/TihIlcAlNDv6GbMErPJdlnTtPQYO1vx051+gYW5s4w73jOJLZRHVf2nSdGIo+
mG34mgtSoDj9Wru2Iz86GJDTedN9H5fPgOkuo4MSOhpuGw9shNVD7XfDbIRABrxISveVGNwWpkMz
RtcqR9Sl1U+MlpmBh4jVucp2GcqKKXgd9TK5RYqLK8IAbqCp56Y4T20pD1Y6staB3GwxjW5UhGsZ
93NS+83BzSJxiDvuHK9qcHApYW7IUyeP2tL3ddxwUfkovVQ0OTuCtX2kSbyYsgsZ/gUgR2L2iNaC
t6EywnE87d1IS3tF8UFgq8LCz0I+Et6OuObCubw/5HZxxuTZpWlLF5rwX2sUjynS8NBjNcBvfsqL
7tMa7KcWpdxC5U26nGJiBRmmDi5mm058jlgDRa4/Z9UniJ7npCjpekhymm3v6o8DAXkh/7FtSVRF
tTQk8UuQbHuOq9JPb3yFsokkOaQts8gusk5opPDQm+1zzJQfwQ4Wb0nDnKFota/BS5altJeiTm9B
Er8TL3zjtzmin6khki+0sLj2OG10ZFpV0JyCoWMGXB4Lz7qUJBGaQqD9r0O4eT6DUmiEsG5RnjGd
oCXWtMHZmYxtUBEbEoQ+RrAjphNi0x0w20bQ791q0g8Rtxji8Mo/yDLL1w6TpGNSmxxCi6F80GHA
ob2NCXmw3K3yPSz+ErkL/l5sHCg1vDRa4WHGhDcIDq8pCbXjIWwI32Dmo2+NfuTf8H7okXsb6hEV
U8w5J5swDTqpoE1c9SvmDqTiFEyyAs7DYQ5WNKnGVa49yn6Am5eTRTtRqUpQrCs1aetR5eMKmmuJ
2Shdpj4QaC+KEtpkSCsMRY3RTrweAS9w45y9Jj7iArVPXaXv2AGDbVuHLz2SpmEobsKpwkbLAMuu
urc8QO7QSYcRvcvTSatz2bFZ9pNzRA7AzRpPpI32ycPkEI0UdG+/GO1Ig0mQ5tkg/ztScuK47dxF
OxC/6Uz5zk6TDxyrFdxGn5VHEfaHjebWpc3tlG1FGg7hw3Xoa0tpYOtoAp+nCmWJe1zbe15dLVXV
fjp+hEZQuIjoGI/TyPWa9SALYCR0FsmjLA8W98pDnUOAo8kU3Tq8Kog7EfXwEhcq/0HQS69N915C
O3kZUuxsKAfxCU+cHCYdk2zFmuNP0DO6DFmG73OyJIGp54Ve9VUM26IFsqDspy5sqx1O2Xhfwc/d
mH5rvbhFh7giFh+jmht+jjfclY5THONa0l4xJvEhXuyACNVa9taqQcm4z8MAbrs7POvFEQnK8AIR
DBJWEzTcQ3yKlYk8UMuMN78+tQaaDYC606Ph2ea+h1XPlYnKq6uudtNrt398CIT9r0+ZR7M+SHvY
/vG1P37OHlK0uYK2nAUHcFr8+g52Ke22bnjLm/Ht11cschL2VR8Suce43o6Rjtk+TSktKR0EAdl8
UYHmNwgo/NOHiMDBP306f/fXz/mxMfNYAMuhlYDbbYBmLeV26pqZ42gi74VmsyyreHw0B04EwPN7
pPQ6Std6oA9rZuqGddrb6zE2+dhEtjPMvPT+tSIDaUZVy4VthI+Vn1wmrEVgcHR6/v18Iij811q2
DUMQ+TNNBQCnqBwP04SLDoHUeBjTOQhQ9bPWzUlvzTrGhdHTdiyYBtG6AaWCMYAaL+ColBa4jqoA
9gAxB0qekJR+F1bwmUDf43ScrbVK246z0G7M0Go4Tg8/hTbz0uva6TYIwnWbz2Ln8IFNQ20M8hia
HAh2S1SGqNvbIS/oiS5U9RQWUbtKNJ/pWOlevWJX0VdnPBcapA003yIcHrhbHoK0eOxL/SHt3Qcx
QSYqcGkRUv2K4wSNB0FygUH5LEFfhONHWtCas4rvNAfIW0DVKvL70OaUOfInvFYxjvVOIqZASCHA
1IAOKtSx1NTOvtH1gTICWlmjvdjmcAuzmGNAP1ybSN9okXyOHPcICbvetY71qMt2oQchnjaLJDr4
z2s7IJs1QRxi2ogwehQwkilQU9jfXQyEnggEFIsbT4TuzfxInDr5oEOJKqHl9FlFfrPGY45SphqB
CgfJRQSzP0gvdyn1FUC/A/YHdobuXQZcH2NkgGsobDgSmKMKxoL6WYfQI+nadp53rUPM4gkxBmsg
LFCFX7tkemBKVS5SxwBgYxe8Doa7itvircRzPVIUrkqXv9zJOQsnwN6hVdad0IZ7TBSSKxPDgxYO
xfHXB+pdmayywN5JR0v3+WQXx3L+4ICoO/xHeHjx/fe/ff4/w8Ol/PfSwx/+8d/y3x7z9B///bdr
9vXbufrH/8g+w+L7L3Hi85/4Z544aeK2JOnHtm1lOoLo8P8VJ27zHUN3XL4ulTJN3fzfaeL677SP
BD4ax1AufUKLP1f/K0xc/C6o/G2Cv11D8pvYopy//df/8jn8Z/8bSsKvlPD633z+G4LZMyzuZo4H
F3Na+B9p4kryjyzEiqbBLN8RYn6Ef04Tl4492RmWiUxh5rCqBENydCMm+tkNEjDqyaYL6UMMVCeq
G8+2gcTRzoLHfwYilDJhtiPupcl4NA7sLRhETIGKJOsqK9YYAzIy9LpPM09vtSTI1tVUss8g0m99
U7IeOZeiqE++Z3LQieUCufQuN4QJztRaO717bx8gH2Z7rSI0I5v6S+buNfo1cde/pyELcWofmq4H
DDeBIvADPLNBi288youtaL0tqkF41CRSscWolyRLik0OTTDuZx8Bg8GMeLC1ZuU8OUMwVgiqJ2an
yOaJ5aBFsOI9fChGWh1SZCO6l1Pq2meAns0yLlhAyqhERlQ5ZMvFP21bbtgaURJm5ABqnNWdMYJq
M2E8iZNv08fAiahrP7RDt/Ur9DdmpT84ZflEUXSACo5E3og2kD7ubIT0rkGPsc/zlUEjxSoz3GAO
YDGnmm3x3kxq40S5KJFE4I7GkUwEYszoaSCQM9QksK9+PDTC0Nd/ut7/dQX95YpR/8cVw8mWcTgN
EBO9pHC4cv98xYxxnRW2eqOJ8DzmQLWalMDGkJx2ZrhyUymDgAd//MmjhpjK0abNyOTY8UZepbjQ
KAObhhGm9lxoDt0zFBAiIQ7p14taxQbKc8JZ18zjOJYE2jkxqRxKyT6A3HeXds1TMpXzCx7u83G2
1ZASv8bp1qxRrkCF7cYvt0hfYlUcLavXNr6HHHCACMVhWiK+jSFMIOdISo4sWUefTsAwCrOBEy6D
+nUV6G+mad+OSeVuoyn2VobzmgOxXvbDSvVjtSqRky+Nxt/QRKuWHC0OaaDgQ4RcoOlcQEbqhiyI
HeUXrYGepoKOYsDE5RmaK0sGx1HgimgJYVj1w4AgrkeSiO565Q0eMpECjj8VaJ7VEaoZA9QzAlUN
/uOyHfjrHTeTZw2fdFJvsilD7t3s7ap8bzGhjDGXTQN+jlPN/IcbdRckzq0DrBrxPAVxIP1r0aMn
KEL5LuPxBzv0sFXtxp4MeQjgXSzasrZ2HZAKLTWQpwXthbcEJ1k7bhybCZAsvobac2/SiDMqGWy0
+LAaNaB+mYggzAtGVG1pGP6YPU41ybZIOyenYNbeKx3HpWdz5RrAyFDncwvG/YnHSpQBQvVlbHSf
QnAbkAAKeTwMiPwO9Vfd5tYOZ/eGyIiVmW++tsTspJRcRjYVXjOn+alkuJh1viLputxr9XjjpFm1
g7mK9zlLXyLdTndyQGY/VM23YTazrWS+r+k92Zat79q07ba2EF81WtXFLKVHY104K71uL12j3dCB
8JZ+Dzw60jjSt0H+jsei2JQa2s4APSAYHbz/js88pc/+uQ3/Zdn+y02n/2WVdoQyFGRCSXluISdz
nfn7n9cLbqt5Uf9P6GK7xHfeOGbc+hGtSEdTL9JWt6KRKzkCczXpuLBQgNPrgp9fN89/FAL/biGg
7D+ti6trc/3tO2sAEJ2uKfXDpvrOPoPftm14za5/3vznX/vn3g8t7Xc2f7SNjrRd3RQ2+3j/XTd/
/5tmmb9bJpwMpZMLxr5rsetmedUEf/+b9buy5o2fvdjULXZn3up/7f7G7zqMIgc9ozJs0xSm/P/a
+ud1+o+dn2uaQkJSQFjSNig8jXmd/9M15alcxsRT+rBYm/7o5ubbkOQjzs7h7OPpzDHGxFV9DXo8
bASrntMUbLLWGiR/kqieGpO+/dNL+H/bWizH+rePSUleKZOTuQkBzzDn7//pMUXCUgCkGOWUWkXo
LHQzHbNlhv1uOy+5mMLsIMu2MkJuz8GOfHFRBGvRXau2PU2RRPnpm/WS1MhykScrA/DoxnUUdGE3
eY31Q9pNGBowFYA/SZ/jkCOpPwY7mzkEis+OLmdOPnydf2U+i3tZTs3GxXGGplSeaBloS/xqwSJq
+zsbN5gbXHsXn5Nls+epyKWVmQ/IVxsJnehgRjWK8PFplB6puH5HspfubSqJ9ZKp7YZo+pq+zKEe
BQp2m0PpZGxGbfJI4tUwuI5s5Cz4Ws64TQTOo4pnW17Tn5A2AwK2sXJDhUFDeZ+UJvos3ChrtptD
lnrfBAtqWPp7c9dFCHPZxpnLSeuWoaBLF6LfUDrd1L2mM51Faol1bJHKyl12Znc2CUZEETHuwi7V
qFPKi5yx6b5CKpfKPlz7iROuwwkWJWL6tRA+qs5kJLdR9TfVAHcpQuy4miSgwzEDS9KHLzkUi3Xr
9GdOiUeVRNlSA2lFppW7zBmi0tEjnYpOi1u18XYWsNu+YxA0M7qHfnguMBQwMXMGjkwtntViuqFr
BvirDzaR1Z6DBPSfN2Qxxp8Et5YPn5EbOaV1vOaY9xlm3pXtkP8ImEncmQH9dzrk/daM7ws8FJhB
mTL7Y/xByBK8WxAo7GWK8Wp8GXPzGf7ndO6Latar59qKVDIOhHm9VHpMNFLYrDvbqVf5hOnKYDYJ
6v6dAE728LxEgTISugRelIE7HZFCdvRG9QfIudEycOhrCdNfO7GUYFPsA/iK7MBAXazct8ClhrUD
+4schaXL5GJl1aTgCHTmZWJEUGb0jsCd8lKVI0VKEK97W/prNCQh5Gbgc0RSfBu1u2ca1NEsK+e8
WshPlg1XNW/wX5AftFC4qnnUVNKt2nR2du579exY+edAV21VWCPM41XvvKpWfvvjiBsA3Cu8xrWQ
8TWkMbihrP1IYwESrake0i54B8RxRAmbgV6eYCdjkrGG8p7/nhWXksGg2WBfsLrmVfeHXYG2xmRQ
su6aDoFs3+50s2dXVlfbSIt9J2k2khTVt8wJRtt/b2zxODnVN3gcZGpldUPbIHV6SBB6C1tDjEd9
qA4j6ilCAaZdLNAqjJMIFmVrYoRg9UoNgSgWQYjnclaxkbsQ/47Tw1MKdP3O63BHCrjvCx8g1pLM
V5fBXPI9SvOjYX7O7AOWXOTaGwJcvjTgkERfftfJ6GKUJEoeQPNFE1dYGWQvyB96dbejQB6CZzog
Eoo33OZeKClpgCR0y9oT3baKj+TwIpnWk/IRYSOOe3dAtALWpUGL3prWsRQ35GUfOg/uYGjsgqZ+
KdEEenlKPujor0RJq0c3Q6ppVGwcC3gCSjcf6To/u2P8VRfZlx7ClOulRvpEOWeqtGhdfXyMdnyO
cfpt6QGupgzQ0tzl0GT6zeB5ZEaKtMpzAQzEwTey5FunssX9pKojtDO5CZVB6p5+ayKsRFeWvo82
j8nwXxVsKfyOpItJVk+8dnq6YQzJUrY2O1SdOUAbhPXTl5uGI4wzN0SCn8cIaKmqAoRbWyIeD1ZT
Yhcaneal7fqfcsq3kQxCEJX+NwoTujej9SRl8tB1w23mcC0DQi3o+bF4DiratSbujyk+h0l9dAz9
RCt5R+bmHkJaD1fAJmVRM5eBmmOePG3Tobzl4bYBeipyZtM54jAG+bLWtGlDVOKuRF0LXN9Ygskv
EZYVu1CDPNkZTgjROHpvZlt4TUIe6I9mrac+CiCStPZOt9Z1E8MnTXg/f684Bi9hQT/4gCUIXd+D
lEUaX1II0yCrUcYtZplJ0bqPKCGWYRec01ZQUz9qFWAjp7hkvDhczhn8DEI9GefE47rMEIhj4i3H
ij1psI6Yhcmuhl1TTYzGuPgha0acHkWYPSNhVsSk404r8QHchSOJAlm0r/xLFodvtHKt5Ux4qWIw
N01RLHpnXJGY4+LpMeKj0rGIwtllHKEH5ZLH63pxvtZMMDqErW+jTJ3DvLh3oxDiehtWK2NqH6H5
tmuBAT3uUM8BGD/h1kGBQP5LYfj+US8D98WbWRNx+saJtrjv6002dGIV9FDFCoutvSYo3SF+ph/T
jHa+taylVXDiMB0AdnjWqNt1I/02+3af+0Rx2+A86yDKnxKnw+aGSdgWCRkyQ/OKsdHeTVPzmluz
89nrXkYWAHMYyb3ovQFdZLyU2GKPkNQG6Nhbo0OWW4lQHkIXJIwQzs1koIj/n5SdyXLjypZlfyWH
mQN/6egBs7IakAR7UqJ6aQKLUCjQ94Cj+fpaULzK+24N0iotzGRSqKNIwP34OXuvTX8+3FTSpuvB
MH9tpQ2R6kKcrWx6tLy9FTEXsOaZ2SFIr2ZkzFuVvkWAlhMMTykWnYCs503cEOielZiT+oaZElmL
ja8vmCq6kI9ublj0aFJvNxH3vkmdTS68yzCKDy/pej82wn6b6MOTWryO+TKjtfKWLG37VMXpcgqO
rkQQ4u0WzAM1rcDzONU+Ggh3ZcT9ijZVc1AxGeD0R3WUaLJRxhPP5hLTmd7KDIxDnge/nIoxo2VA
GAyJaqKNrGqv3vYF7BOk0y48KxYvj3PremqmF4q5ji9l5JcBSLbyZ7dq2HM0vEubKABENY+lOpXJ
eJ4LyV5Aog1BiM2xycQ7Q+nszPdrmzghlyoKyjtytvVVk+Mn1q06vuLX09cqMsG1E2qHWGfpGhn2
zo5pgU9MvRLmFow27cDXp5EJkjtWaM6nGgYtKocuGU9az2SGbIdw27qbLiypOayHfCzx5Ba3Fn/0
zrEupjuUF055P9wmZgE0GM6BLDkM5O41dn3QIprXmStO2iKQllX52ApMezYeTAsqvj+ogLmockPf
ruLm0taTt0564uTY38NbPJCTx+V50MfuB3qa6aRqbgAG/yloUWc6VzYAImpU30T1cvTgj8RoZddI
bUasHXLpJJTx1RmyaBGxtHeW0uZNHaDC/f4QyfNW6Q5hqnUmjIPnzvEm67Eo2uN8DvoBu4xrvuk6
0e3son7QTFg+MjvA7y7PB/Qt5alAtU/ZDfgT/ld0KUI93s+hBF3uYl6d8/QwczVc+x4wqyrSncXF
TCpDFT3gwDgAF4KmTBBAPpgnulXuPo5028cCccpxpz0WEPgQ/j5bQScuInA3dOjnwziqpwXT55d0
5s0WUo6w07VCwb0tp/B+zDmZj1P4O7QR8UqVLPoDfa+52CRiNGX+hBhwzcnlWErZ+l4tfQ27z6GO
x4LuwxStoyYBT5oyeC0BgiPrhBKZovti6LHDEg8xaOnllFMBfJV+lYRLgQsd5VU+bwEZjJAcLYAI
OiWa6+4XyTzEHIZ/0W8xq9MUGSRUgSwlTtFYWXWGEBovUVL0xjrPZEVQVLElheBpYIr/gNDyZ4m8
fxtGOE1isN7MKueZG6Yb3iUOsb6BM4Iz3zzAJl/2rZmWoayfU+FtStOdNyOdzbtwKBnm8FzNzk32
uLf0xmkvGk6DVZTn+iEPxSmQAyCTSTdOHAs5FCW/Yx18pFulclubqB+HXJGt3AueXoExD+l65DTk
aadttGMTrTgsgAU2TP1WJy/A+0wkmjkZDGGe46tX3j71popSbwJzi0EvkW7xeODpgJriwFifyUTf
icVgN2fdqWFqup0851HrzPgtkZ+lkR0qhMv3YizECbEgHVpvPnZDoj8NRluvw5huXk4H8tSaaptl
ENEtCC77DOTtdowRdM6tdsVIB2onGSqo7Ri1JqD4TZI5u4SW0LbQGuuUQ3lCMLLo5sGtIEPTSenk
Ckc08j7I3NsVGr7RljxaikOIbsCHIbPVA+GqvZxPhKQMdHwgyqDHlvGlLq3x6hg1hkOJ2AEL6YmJ
3cKFnhAFDuIXIyMwiZm5SzU6wKh32zX5yHSIySDbJJ2SP8Ha3Tcj6X9kt2yTcUH35KhXDBc+hzFq
5h0ZQcuAdnggSXAjreiRawdFQMaOWgXhEcks8ytyGjpN/bCLej5kNfZ2GUgLEZKq9pmE4KGsC+L7
5thRxvsG6tOtqkC3Bkl7UM34EdV29CSH9exVP0FQ2Yd5ii8cW937OSvWHk+Mz9pQI1wi10Q3Gjg0
vZluPMkNNkqAw5CIdh3F0K7MoUGJOaKuqr13HJ3WyyyCzyTehqgZrl7WV5c0cj8z4teZZSbFpq0Q
zqADt6Wun1ix9F2lFHiM3kPxak2P9MUJnY60lRgMGpKZDq9ntO9SjxmYijmHLM4eDY7RtRfm79R5
MGQ8UGDFLwTl9Hd5AHKoH2PWGPuSzzwrmJ83aR0irSsMf8KUH7Xl3tCLT4LHdb8JieK0LJIRYBdD
H8vHX3XNCTwv6UU4FLe+ZRf7oVqorZMGsEU22P0cvNdJi5yYFQLijp8Muf4WiRxuSkAlPYXXjE4k
XpIRl8BI/h5CjyjYuvkwr8lW6QG8ImbOqxjhafhaBiRS5LQzK7Khnb6qt6nWPU5wRJhYILFmZMOJ
ioKhjNU90ErLh4KV72kmrAmI+IArNx5C2/jotIRsjPpp6pF96XhaQnRwojLqG/sBi1qMDMOkGvYN
g6gA0XDTpAalPxs5JYjdRHva7fzVvwtEWr7tACgcOT7s0kJ/JGziPh2is9BDGHsNXXCtsGDNura9
U15GC/xb15MeGPEnq3jM9zY6M0pX8qpAmFK1FAXi+bR5B6X1maK7v0jyHHC/HMBSQzGF0dbruQaX
LZsQroyZD7b4POTx6A95/l7G+GgF0aYoaI9KojyPtJpmet5+dT2FHgkCp6idj6rsxYHUZDDgE3D3
AEM34mW1nuhTr7M4z05ViE1qHKdTDRlrxdkGJBID3HGS1AAyx/gKfXPrKJ21WLr3hR688vc+KNU+
W8mi0mRlnEfvYgX6c5wWz/NICyF3PTgJPe216IL0jb1u1B9wyL21jdhz27hHfi19BRR2KaZKKMOI
VA2JbqwndFdNl5mVlcqW8M8MePu2NoiQpoL1MVtzqu+an2IKmfb3Lblbit5UFDntkazFyB+x0W9I
sIn3uMkihk3eSys5TWH1Q0/cedivlNSJrPfeC6fJ1rbo6cCkkhNQSOeEerzuqBaSdI7AV4ZvOSoo
URJFgtB0yxYRHJE53Wwj+4pDYDcaZ8gVdE9QH+XIaWbo/bkr87sGje2zLUe0kCxwQ+TbM8IOhxI+
met813dLGEUw/GYPajHRjchzCG+DIHzVTNLlY3pXoykSAlDgqqC3XPpC+gdLKMfY1JK8KgBtKLmp
qOcPR1aLGfwZCeWzVpKLWeHTqxpFgnjSF4eWtoAtvKe01x/jeR7WmDhvOVrRfLrvTTYHmZIc1Lu0
/aE0Oil6iUBHPzO3NYmOgIKaHqJSBfqJ1mOsUuvYSoAbVhzax7ygehCYqBE7+WVtEagsifzKgdBm
C7WnoxCJyXz15r7Z9gqHBSOgNUK/uFr8McLcOgV6EqKw4qqc74z8QdlZQ45ADd5L6MvgwvJlq39B
m7L2DAEYGGHAzcLZgU3KUtGGlV+32mEU4oY9EXlk3rJgGhrasHZPFCnHeOUcyEm/Q7vfwvgDXcum
Je8glf9mbdo7TPIuZQzoG4Ifphedo2RI0PpEt7WJwQhqkGfKOndOKI7WU1Qb+ywKn7DFNsxd0JJj
NTQ2lhxeeihERPfIS1smv1yYV30rGcSagnI4pF7uNGsb9u02dWa/UQVGI717jb3ZZztYAiGWU2zj
3CbT9mdYinB5l9OSiSUv7ROiESLnQeuIt6wj6iEQkKRyBKD7pDXmO1Wpr9xr/MYOBQIrczc1MxTk
uQVgTRVje3F9qjS4KpYOdijwxg1WbPoyetnujfimNRMvaM0Pi2W8ozBcY9zcFk1eHVG/R5c+Bsq0
kC6MChTmFDOHTOJhZWOPr8zmLffMFxWU9wFC6LtkWLqInrY2Y8C9YAtqCDLjjj5Ft0IpEqLM3eYS
Q0GIph0g0/BJpMDWjgsUplAddClutq1dCWYc171BNGIjYK23p3TGNSWRW+Hygr5FrW5hiuLWs8vm
ZxIpWoXuO66HWxs1wJjV3qI0HGAO5WYPe0Q9Dwwiyb+AXZODeMO/P7njQwKrfd3Z3u8ulPd4fvGC
Tt6bKKduJcsq2JfBzY0S+JpG3WySxmSanVMhendSeq6vGyj1BiLbO3W2Z3YuW6Cp1ICzFwm7dlpg
/VAcvX3URucZdjzpEHlB3BkbDcy3TaEzYc9sERJ74703/SWhOT7pFtkf4wUf3s4bzHunB7s4tw4J
MHjre+yhkPUIXIrAsQm53N2Pc5y+NISazeKuzGl7ZO5rRc4XyuEzHdoTuY7dWRTDJanUIUdHwGIu
frXcJZpVnhEL88dWmU8KGW1beAshBwz20R+y2TuYkTlFIg0P3Nskgkd9sl5YlDlwT1bPiPKhl7wu
hTYz40VkWmCtL2b9ATUEBFHkCQ0+Vd17JuXwA50EiAf3TjbDAzOaByBwI7TKvQmkUJbupcgeq8jJ
MBzGgLdaHFtIrm1d39Fdg8ZW2w3xiQ13dMdR1LJKRgr6tTWyyY9zenou4+iNqZdvGjaclUxG41pV
uKHByUzYGqcG1YBEMNURUlu9qMp5biZNboRHSy0Iy+ZkTDagDG8vtPLnYOZQFAt1HjoDyoZm3hj+
WKewY69GsfBgwzW3Xes9sMzmBC1ErKgJQNudyroktItm4pwHFN4D565Ary9GT15ujl/tAE5in5E0
trKc9xHgzKa37RBEfZ4i1TVflanbx76avtgaHb9T5c0hLuHclTdRBuzE9m9s0F99BzKgWExpUKT8
0u13EiUEy6HDVCBW20aUJz1DKJ0bEWDPAFA83fQTXWe0XDmOfDAtLggCaRcfiVfs3V7/rKRaIiEq
gPQ5zR429yn+Lbr6w2OmRfyvunIGIkpaE2BLmaWkzeuw10V2yKDHIbBmTKBbzS7FbVIGXUBQopve
GfdF3qW7Ki+9VWVHPzvOxpi5sD6Zxt71khcsfvjpdf2JOTPYU8Bcx4rYIR5EfJ7FC7btSzAa3t5I
l3aGYyFtZnfSF0VI1ilnP7g0DbIWZWRXvJhmCD1ktO/TeW9KzbrvtYg6JnB2pNjcjKqH+BUNOzQQ
D2g0Y7+RA1umu+uC5FaQqUHmpzYszd51mTL6EGZjbmuvcGmNyqsWOOFGi6Hpmm3OfABK1/cs8D//
NvL+o1T6LKuJkEha1t/Cpf/68H/v/Qf/fy3f8dd/LUqnvz7afZXLOLb9b7/o8rh9+n+/4G8/lF/7
z4e1jHn/9oH/PfK99V/N9PDV9ln3f6VVy1f+/37yn4Pjp+m/nTebjGf/819//N/mzfAlwvLf/n3z
sP6Pf502L9/0Z9psaP8wJNoAqWnSRCiwaND+DJs1/R+6tG3dcyxD4z7x+Mx/zZqRd0mEZmjMbNe2
9H9RmmnGP0yKNQbRHjsUygP9fzRs1pAs/G226/KrdWRuusW/RT8k5d9nuxHGiS5iUEUaD/zdoDIp
aZyAOJkcKXjV1PqKVkR8EB2MB4EVYoxL8hgZSW8XcgCFubaJXP3TE2z0mt3IIzIz7L+4iyBTE96r
TSXecheHBWMREi1ojDE+mGibCpRXnifuuDV2PdM1n/xHVBuSPu1KYVbahGaY+nbv5mwGw7S14uDZ
ylzriPlv3qQZttQ6ldXx+80EWOcIHfOuGnriUWOGSIacbmkCK6fOwh9h3rAK6QCIp6nxrbCvj8Py
LbaDRwWBuoJ+nrGZ1rjFu55ip7R+9/NKr+MC2CdsKAvvQCXqY74Qx7/fxAUSdiDle1XAwxynfok+
mcnejYe9NbeN3y8FvjZ2qPGmgXhrmBHmIqJWCbSmMiLZT1QENKzCPEFgvjhLlyfHE9QwkXv4/oB9
oDx+vxc16V07p9q2ZPE/1jlIms5BAEsvVh1E/9g1Kt/PaUe9KsejM+bvEtGvn3aDiQAXf3tq3+uh
TaQVpGcZ/kimbMIF3pBv2s0rh1izdZSw5hspYwXDEgSXZOErtPF5p1xaHlHzMCGHofDT/DTVD7Gh
1feSDi89oUMwdidVTeFOWP2d23V0Agyz3IftjAXLGe+L/jcTCXCBDgAgaj39HkMQNmmhCZyJtI47
CKs4KjJ/LhJMR1YPQaXt3qbcuc0h/mQI2I2kQZHvJCEa+JlJcx1kuJPkW+wwsioeX7qpc+3dEYW1
87TUz4caxqoy75mwfAVzlnCKxy2VPu4bR5kvlT0svI+xgr+QNf6QVX41tr8MhFXUBQMg5jx8K6r0
XoH5XvVAPXCUBVgN66BjLyyASG+UTTmYhVZHQVBeDY1Rs4LqSj6ZzAiqCX3CMR7tqILW6hGP2kfy
gM+t9msTZGsamZuu9SZGDRX9x3D6VXmpYthKf0i3gScQU+ni6kVbpf2oLExDfb8Pezb9npj3bTYf
tCRk0sP5AnnWW6OszwIR96rI6nfUmQy4ySseSiB+LAFrNTM6H5K83E40AXMDaq1Vv9qhScvDluWG
0MMruK9DY1v9OqX9REUyLvAuvMwk1GXoBU9gSBiXjBuQZS/cBRigUpusEGKtaipXRj5Qlsd1B9sN
IpCBwzCx6VO2Ht25K46V7yPiufOmaeUswYhhBF3Dbo09BcwxIF8YqVzAtIqOWtJ41AQtOvDWwFNS
1EqtC9t6zKzuOvFyuGXIOV0RrJHiBSMo5KNq4lsClEBmJl0M6gxcJvvCxZPWZDoZ1Zb8GQXiV5c4
85vZakwvySIJKhUeAfgAussiY4ei7aNymLtAOxGXkFgnjL30WqmfTTCYEcRcCN+k3L54cfSsp0Fx
KiZ6x4Nt3rm9RTAYVglCt4kpQ106mbzuANDSc53BJUztkmgi07vnDL3S5mGvUa9TleIcwV33Kid8
Wq0kiS3DcFjJaICJxULazC7ZAP2BtfFRd4l8MjL+utr6dMoWEFCEcSYo612GlFEngH7fOwX64CTZ
dUJhNw8o3gycvSzmke9G3qV1VbTRGhPSH6amOCm/mrDetvOkNiMxjwcWZFxZncWEDAY+sT4UrQyf
c0LMGH/RPmNk1CmMNGxhhLeNxyystX0iOmLuMf1Iz7FPEwNfqzwSB5gBTESNQufktxzpCkC+tDZo
jTglVVQqWgwJqDWeW9qlqvK6/WBxcw/oJRBTntJUc9fbapaVDzuIZwdB3ilr5Z03h0R7JIm9Hew1
fS177+X5Je/dTzcd8k1d4DrtVfg0M4PkAZvBjrxAhgVkbSOd/EgJ+grnXRfr9pqF/JXoBeJ/DVJi
DX2RJZo9cFUIADqbz5Ik7OqKSHm0IIsTBnNdhPYxvniSgIA0p27TxhdbtveFijk8QKSYw3Q6zSJ5
wBL/VGSztuDztnM9ZBt4v9ZGul27hyad45IwX9lT6n0gmy1FbkjIr+ULIyMCSlPTWvasxbGqaW3F
PBfFRl8S6RyNqhn48c9M+4IqxxDrwwihigD6wd/UkS6SDY8xpiwOxA8y4UicejCUarDKcfDYxMR1
yMr4dJgTw4sHgmATQwPQrH2gaRJoI+aQMrXgBaZAEVztI8jqV8cbWCzUF3FbFbxljcyswEOtoNP9
CUwb3vEUm0wc/TY3BHgAMKODpZPu0alD4pYoAyBWmR2ml8q+4zejNkiweyYi3NYuvnEPTfAiOgZT
QM8fB05Ugh+1BudzNNTnoIkXHTbwtu2h4fBQhjF9YSbPmK+92KFR+gyI6NA4yUF5DREtIKSErRHK
nhmCJBMg/q56d5Tzi6xbua8Q4yKiu+eoZa9hTpP0VuH8oYmPMbI9NQKs9dRSUwdsoHqGWDc46gZw
icTUPvPamOjRS/Tcdm7ujYhuT1IRh260Z159XmNP4lIBhFZNLbwkA7QKUiWAQkn/6WX5z6Rjdl/P
CJTIldaJijFkvZm5RzXCvriBugfaedUqIdYOTon2poKqohSS/M984MiIM5WTHU26n0rADCmHZk1b
zDd6wCecw7Gb9rXf2layIrmTyAmvumrI8NegUV57fG6rPKr3DvQ7rNDRnaHG7j4MmBi2UDZhHXlb
XUBnACREGimCCL9LuPeTUrvqFToldH5PEzocPORutjWHoMOu+5RknNpyyLtbZMG4CLAibICPBZzZ
cVxqvJxuy77RTpACCvWbniFJF0psaSTcME9NfiBahRqda75GpyBVo3Gtu9ABlqtsWeM1ng4/wDSk
m1BRmg0TXUIMZfhApVkeCAD4VA1UDXDyjwR/ABVEPAcOKGNwxylItRUtSRdUX4zL1m5hE+B/XqQg
JECHpbYvpUvSEHQWFhVHzD0gJxf1gWU8pQwMjrV+V4PiOVnNWPoxizrdQNESv6aHG9B4+brhxEsi
GyCAuCegqLwkokBSJZulONnpwfwG/W3YJjm25FJDXU5riu7sBNpnRcObCNSev0dNhGnNDmm2edvd
kzM8bAwUI9uJNMdL6rmvKX3TiLyOLaiCw9Rq1brKHkA5VBsN7spaLgFScApOSWl+aJbFQDhl8IC/
ymW/nXVyzrr46HoLey1UzBWcgy1i5slHEpGifQLt9WRnP3G8RQz68b0ygAsG721YJOY9hi2YZdV6
hpWNic+FAGD3ZPsN7RtNv5x5MuZ45twL7qeVvmc4G4ezzClFnd0MYC6RxJHMF1ioyUZuEjHoviCO
ZZuWZFFFn0YRBSwUDC9RnORHHbOX+ySWsInC031trBEYiRvmyIjrbgrXTQecAZl8a8eQZgSxLqC9
wDe8jXjj/FIMnB8PC1h5YzRi3cY6DBwLe0hA8OHRZkjvM260mIQUZN8Q4Ef3r51JxipMHHU5UZYN
DZdB/ZwJSp1nTkhMNwRSIIYCGdWgkRQHM+PuHgR8RzUyuig6GwWgaj65khGquKT2RogjiZi7l4qk
1RHHwxZ1w2pU9o8AFQJgh27btVWwkdMWHhh+ZtW/2RI5R2qZl9rM+zNM9l2EIXIt60JSZFZPka64
9jHtrbA/NisnZcrqdoBTHOsDzeypE7e0ftYGnY7+LIp1ovdbHWKc6lJGycrKtuQEb2MjlacYlUdO
djhmQyLW3LnRwD61Dy0IE1pF42WUw+fsGvldWfY/e5BsK5I+tedAXlDflxuCOu2rp3U5IYQ67gQY
2GCVGwNOIulntWMttl4RH9u0Org6CRKVEwSXbBjqrV2rmYuKyHk7LLk7kjNNnY3hjs4h7qI3a1Da
Ha12vODdQLbqvOTJc3ygiGZ8VOeMWUxl5PTMUEjOdrsN4iL9VBALYHc9C3i4PzsvecNm3GyVh6KI
OHIYGgnpuJqyboQZHZolCtnQ9h0Yxp03kq9DcCo0B5wwO+5xTmBED9SeBHiKDogzRvsAsfmdFqef
9A1VjTJ90ulOTiEqvxUR5MI0zu8cEUUnxTijjQfCrpr+F9KM5q6niV/Y7heE0PpqeLsAyiX5heor
Etqnlzbe2cORsxptDA9OrS1oMoe6NOQshYqu9Av5ZZoVUBsrFBgtCdWEAr83TQo3PBLTbcquoNCS
x6H42c+Kl6icr6zp6mhWuOtdGH3s23l6zOMvaIhYaDvPYVxl22eIGUO9GUnu4uBZAhRY/vP7jbG8
Nw3Ec21SNzbPcvfX5/58V0v+zplgWQzKM9qOaRigARmKMej3f35/+q/v6bTQOyEV1fOEuKXvr6hc
+DkEe5iUB1kNufevb/7zixtbi08jme9/vvL7h42azvfHDBdXNXroP3/GX4/4+70/P6jWaBAEjvfn
S+T37/3+9D8fvlvMS3jzog7kD/n+zF8P/M/D1KdmJLZgPvx5PN+f/vPddgKOQwxaBUaAJ+qv5+L7
Q1sAIce3g/cozaLHTrwnROD4YDJejdp5+1b5mHyeVEG2b3Lj4iOcrAvkMJhdBQ1wZDdXLyUqIZER
o/ukgdafyScn56gammrC5GIn+zgsQPR60d1Y2DeQDdkPLEyZnBl0GvpdRPLpteMURARSdUOt+NFG
HYKNEKbfIGvv9v0mQBWVhCMErVL3bgZy1otmaofvz4meSC8KiZq10OXo75md79ggbhIYwA9D9WCZ
DMmH5gfeSO2AFNd7JGXjQ6XEyrg0kg0FqQ0vHDWOGw5/PpwKOK6KXa+R8MurUDRPAK36fTAdGblz
kkxU/gJUQuxau3OWqEGE0AGHKHyB2qlAkIFW1gD0lF0rVqdbjyFv7dVwIMJoNG5Jmx5aJuVE5uYm
wkfO055X3lFGnMyude+NGKiiwiG1j9NWvlg16t2udNWZBu0SUgx2wyzNHxiKFuNWj7ipz7UXUltn
kNdufmTyJYsgeLURCReZfdQrx7sjSQJJkwdmICbzchpnaOEmzwiJWx2LB1YGfHvl/ahjC5cCWESU
BPd11cYvPWyUfqGKD4W8tUXAgc80xcUR2S0ZB/03aYZke+PkVIYmgOPa0FcwNy38wXgk2ByZkTj2
ySCONIR+S68hUByo0mfXNHdeRa6fp0Zny1PtrbVq0pcCJNpYfU/E0VIjeQQSlOTKmQSWTg6VjpyS
5oBXA0o4sR03O2R7sytzOBSOA6AzkFcVJ+rLDrudIfUPl5MdIkGNrlJVM1uCUpTXk3sDqlLtuxaK
doezhIrXVK88K5sJsN2HVjeSbEh+aAbj7WWsU9gFXg1eGPI4A6FdHNFvSZCAFGNxTsuyvMsFM1u9
M1n9Kr18NNKMYUNpk+dtxj8HJLxVF6f7ZRLGsZJqtWiimxswBzQdgCR6EWCFMIxT5dJ1zNE5rMZ6
1M+pMN/g6vcwmGPzKIf4VzpLyE9tFMDyo5AgumOpAAUhNZtBQjZk2AWnSoD8CZLBvbrLm9lDeB3z
WjRdNgNAIjGwy7zyrLX26Ldo31eFVRUQihEYjy0jt2nK3hJuOxr9Kb6JkgSc7/ewKdJKyNEP1qz1
qcnfHRX6V27RzZCOEV012UVX2aujRr2oQRU6S+uxNmVy0ZADzhGUDAsNlAx0MKoMqBEjECJlsW7U
XTTeOk8bbqMN/qntxpdx5qqKoNuvpp5KPdKS5owK8xWdm3maWnQRzAivHXNdtvsObBAT0vXcYpFJ
l/jmqbwMlRU+anbbHIwQVAWa8c8e/91ptOvowWhMIlnJiIIunw/nBgVZgyX3PlEK79LcvqX0q/wW
YzJjwKTcT7My7olQtjfZRLWfmF68mWNFmrttG+CgwO26bkw5VxIz0g3FdYYqwrkozYurml3fyGnS
9lA2GTIzD7TQiJ059oqt0K1XfeE/xJWT5eQXabtyYnI8Ck3tO6G9KhEWELTBekJwgkg5YC9I51JQ
FhTBI0fRg+dElp/KBhjDyNkOIoO3bfR2upTRax8H8UlERXJq6tH2nZDDYRYmH31Yx1tRT/VxnsTj
ALl3x1Dd9lNiqpHyZNVG90pSDWnAnojQznejPoOTr8RRLG++34uGjNe5NnpsPY44FvKXMgkklplb
7moabJc+LwnkSejdq1whrCHEY6dxrpX0Qbn+AD2BY73vZ0kWB414byKTfgzeAV6QDUPy8yVIjU8L
efU6c7Pp3qn8JKANWXRJ/ZCmrJ+aREIgBECTlPGXZDnYt53OpYEC9SqnFDVckj9nsB8J/fOQOlwy
DJ/WiNalTrtfnO4wRwWL8aRXySYZhXfuTY03WYZ8U5tvUQU8CXID7DHDtmk6BclK0cnVG9vZGrHK
Tn1iZqfJG8Ijrx9G7hkpGmCPXQGcJrer8bK8IxvNXAplEkDq9mwYJFAzKeNqBMjs5FeHwsrXBJlr
1Wyht3vrWwuZj9eqLcbX974t9l5tf7pddSDdIl97Hrib2BjJbYmjezIeQMGjeltF0MSHJL5rAKv6
6bNmRYjAcm7mSN9KEbAktxd4q53f1epZZKAZmcc/yaRksu/QuJFW/TGDjMIstFhTPmeLC2tYJD8V
nUf6U6hIyOioa3WphDqA3lr1lneLJbROAM2EptODDpGt1kn8K3fT57ykYx54/aniCKY02Hw0gYCj
IPgsre7Oo2vPsYLcqso6DK6prfRZwW1iQNJO+cHJG8K8y8dC9wvP/G057cpOXtyI7ONUjfdZOt+P
9JHRLIGs6olLw2rRVK6H1yYjnAo5TTq8Lb89DRZu/FSvGZdugAoQLtJwQo6v3eTdt7gawbjQ9nF6
0nzZ54GucJFAY1hrjnuUibz3ONHQeWJ7tonHbtDTr732ZIAvtY2W/UPJfN2zM8kO7RGgw4MOd46+
ANXOJBmlGNiXtSo8dPOI3Lp9tJP6g2PCY6i009z3I+1/pDNitA66PgCUT2pSAYjwUGhuLIFnZakp
OZBj1p/o82equDnkBAPIiq+B05/KZdcNzZpel2W+0FtsAK8/2b12phvcn1GsEAFqELEBJHPAE7AO
M0gq0uO4QkI54eojXi90pk8031q/zB/J8sVdrem/43Y4QjdjcS4OcsaaHo+oeJm3r59sqBN3qi48
X0PrZI/Tw2QVF4yWnKNR2E0u3afaJvQqcYj0NS5ZdvOE4ePgxoKhC2Pl5IBXhrF8RRBr+2YwgyIL
8xuCqoHBdELDrpKLAAyO7nyirF7kqhgruN9EaIxnVdbTua9dncrpwyY5b+iHkG7d2DxkKUZuF3JW
kVrJTtjFXWd1h5kf1ehoCrUYzCs1Gy4I1ySekHGewWrU1ly/hkEFlwKFGOUnEG1iw8fpDJL+zKMF
OwZVpx0ozHsi/xhI0mEqEdGMAooZm7JlzONToXY9DwdJ3eijsHxJ5hAoakSnIfP0mzvzOo+vZpJH
e43uOo0a82fdmY8TBzlBlFpu24eB49nG0hRmwGogfM2hqcl9hfkuwZna9sSWMIvy84fKGPJdwF5S
LU5uOokQGhn6rjijz0V11koHS2sX0CRT8n02w0fp9hGhvgPnVAfzSMDPW6fo4TYxtQONs2MDOeeV
BEuG9stZU8QgW428eI2sXEMIrykojHhNEkOYh7ladJ64TdMxJ+94zLVNTbQbPM4xhEFTf4o07u+5
dPQDGcxfjPU8si1FttdpaT3M0vgtYnYp7Ex+DAQvUJV+gtVInFET03agpjx1BkoCnenT3q6rkxYP
5EinerhVjhouYc2hP8NUBiu2Ga6su/PFsc1FT4hEFo5GvLOIGl9ZDUgDItADDWBrW2NjQoXbbakW
ADDHqFjYMtwBRRfYHAdpKFrxXHsop+wjJOJnfs+C4ZcZm9Zaxc6x+T9EnUdz48i6RH8RIuDNlt6K
FCmxKW0QLdMACii4gv/192De4m0mOvrOnW6RQJn8Mk/SFeRiLT/V7Wzutetm1UzxqYm0ktceonfL
d4IfDNdllJkm06uq2nREoz3SHLs265o/HQYdg9ISEnCvrbQethQ0WJEModkYpC7kIaKfzioIA95j
i1myGhme+lrZrEzgSHRMZx2GbJNSzdbnCSISvsSKkGDox+BjOVgifS9OduUscbJqM4rE1OTVq0bw
2vnV1eAajrnYMLf+ZOHKFZ7YEL1w1hxfQibohGdIjLj49ojmukTkUN5X4SR+mri4ZZpvQqqmenWq
nX+6K/42WLMEtIyd2/FJVmX5Zvvj2YjlX+UET1OjXFv4SIAFmEqIQxuras/kMMSG/NLNq1qQ2Skc
loIYDg8FQzMnLc/UqXxjUXpo2WWq6cekSWzBsMpfUyoEowvfLG0/VA3niUMOEhdtaOQ/4WR9BIgQ
sW49EbTNVZgw2q29vtgQC+S/zGTq0HAqEc7g703Z01vOA7+s9I5IGI13C7vVgn1GMnUJTA48CzPR
g65F+95x2m2Wl/eCKmKcoSSRyDjLJqN8d84yjdFaN7vjoLcEYn38mlihKY7iloClGXMYfZZSYeSO
p6lakCENYPYr6nwTDtqpEbwWmGGXnZlviJYyU7HzH7B7sONmBEyfxNilaHQelHatdAheNEq/BrX9
wGD01XsxcSyD0aShtD3A1DVjJ9ocoZKt/Mb+pg8Uu5uqsOSlB1AU/GU4WEOmBVUHVl4RnWHNBieb
rFoR+Lgr2ruVGwVyYiJP1pRoGz9blSO7hqQRXI6MFjwr5R4wOkTlhbXyA0rLLYiC7bi1zHjfevgo
RRfxefvFhxGDIk5xUSz0MVxVPZiboZBig5LIWSr+F4JPpzW5dpFQGYolhIzH2Tz0jro4YELHqBcU
clwzvE0pG3LFSz3/ilVNW2Ef1QkppzHe1fk3/cDkace6Bf6Yf/G/f/z3P5gZVeFe00/UkU7hESi7
M5POq8UgAk6OIrhjhWl3eU5bL17pGGrlCp/XXycVKWEwiOmxSjdDmDkrbey+qGlRHLTJU0t15Ru1
j5RRgvK1Vk2N4mtY4R96zrsUQ3cW9BjYQ33lJBgaZP9lSof6LUmcJKA8dc7qks4AM0JLpSQ11Wbb
bsi51sYuqq1khw3DtZ2nBSbriD+0r765geCeTkCOhQlFpIVTx0dys49EtMVF5FG05YoIX7SbyZaf
mLQdqJkj3r0Umxzwwm5ZFvX4glzZHVrXOqWlDmO2qsmwJO8i1jDp1lwftFG7WMlANjNp7V2rVH0r
DUq2woBtsuREhPU4vghkaSlH/7ev5VPW/XRrfPtcTkmw0pX10Uec2HtIdxgujAN06rsteXUDYdLh
Pb7lRURrUcsRWuHMaQtFnee0YQgeHscwOLki+MoLGEd9abPE1cXVcH/Sah7vlMyqmVkfndAp1riZ
ONBZ2AXzNj6KUn5LRmFcT6/KVI++9jHdhbhFxzL5YcKy6pL8XTXVc9A5tFc1UbjGwl+urENKSNoX
g3+NBoq9KIwuXWNjh1Rmt1gpFCK/QfdWfaqL4hkzpIrLYRuWATxizf8wBSFm62IK8x/gA6YDxN4d
l5exSO27dk+US51UrOCwd9iz+0IRyWFQAlZm0/jELwTNZWyXHLesZj3RBscIAkXG+dWK/KYM71SW
1o9k4sJkgPolYgf73o5fpGuQgiYJY/tE0buKEg88hKwygPGD4tXtx8eIYZDkIJa1MVnQvE3Q5Ce2
aIAV+ol6X4eUabIlQsPu4yMrBBwL0E8aQ39QxAAg28Fliflvl2rhLcusX8E7t6LH7ds1ImdV09o7
uhTHuTZo6Nq8SuWehMPFtbTlSyqCv/Y0famGRbYq84G6IYrpC6g0dUY1DsawArv0uph77frtkI2/
tW8y+RyMkNAr5piRVIjl/HBTHFZRXap9NvV7s4/2WT+Ym3L+T/L1XRB6nklHkMY0mRM5rp1tM+5X
SwOScOP/q7gtMGFBD5g9o2PeZsgk0bQC2QUFp7V4+1RKHm2k6cAEXZKEtbyNnGJL4M/zabXdEuaj
ZcFQNEm5f8oRixBRn3wHztlgzGxcMolU3wsPl3RFazkLkHkAreDRpVZqj2QUH8Vc1gCBednORqFY
puMFp/eA66AKLkav+/vEylElWj3BRCM1cKQcMwC+mye9I/6PJnPVimL6KRvvFV5C/sfXsMSbbIqE
rCgZrbJU0TAnQnRjr32jDRiryMQozGjeRpv6pREM0N7wsvZqxJNc4loof2itG23541lZscwAqcqI
FSY3hLXWMlBG3dx7bSbOX1KUdE/aajgzSz06nhP+qKG+Y6sqACZlas3b28DtjB1aR+Jl3YN6qodu
OLrEVFYRE143Hq0fr5+5Q04m7lF2oMtkVlqw4DS2/+p7jKj7ft/hhftRXfhjT67zFisNqaSO3L1l
++216vmyrNIof7h12vrwh4HEK6hNkM6pMh5jSEYp1SmmlQawDMtREZUy5H4dguVLp6DICZJnt4l9
StrTYmu18isrdOZKrKAvQ6Plu5oEw9rp5PSEpCWAN7XthemLu6aYnD7uaugJciwl9ze4M+ULAbN2
100wvDXGB59+CwwCDvGT/jlvl1vImzR+HAGfAwZI8MKJSO4ij1lfPRAmGmJuISOhbVT09kBlljrU
VbIz9PRVa8ZdGLa4GSvt76TEPpleONEdm8ARB7NpSXM2/RZPkLYmK3QmG9ttkIPIYNdqN9TyBbTp
AcCHP98u53467vrU7GkjDU+NgS+8I/bsZdXVRG87294kTxFxGhB8Cc9rYr7RHPsxNh4R8NI/BnRC
H0Cecpm3ja0v1RtBsa2QNshiSVxh7IGCYS0fXOjuSVXudMs6ZG6EWSx8G0ZHo62zC86+kmBJAvO7
MKhdZ+z91k5twgGTBJCwIo0yGTWfTydseJwiT8EU2mtlB59FrbLZGbXNscJdKkXvj/L2ne5cgVz/
GpF5mIby7zTtOyo/2s4+UEjDg45pJlOgmZGbMN6j9ARdvHHAEKDo2ffOwgHhoOuv1azltCipoNdr
ADmcLxeGp6CLDNYTETXAV9b0njjiRIVvkEfGKs05gNBM8ho3uX/97x9+I92NqmZ2dlEe7dquXie6
FSY7W/tJ1+MpZZY2kVbEZjhC8SOnVUl00IioZDJUL6711mdEjAG+vBQdw2StlWxDeYkGPv3NTCM+
EtsM154EH5APzh8VueYpsPHxBMk5TBJsg6LjTmvWxqsRlh/EOx493/xKT3Es9MombdCuQsqXNjZD
yJVdVhS3N/HP2HwQiazpZSb5c3Op6+JMrj0I3RnnIrsCQ9P2bkpWb661Nh0I5Un/rk8Zh5w0N3gr
EmddJ954if2+PhfusGTa7h3xHa4MrpxQhfJhnVIWsA7MGmhbj1ejcHxvg3egXpE/SgpMC3EerNrJ
RX/DrgHOTNvNYxcIB4uMA+k2Hgx18LelTtcNOjvUDkMt6En1lnZJkL3XiNV6P2NYjeQeGYLpTHlX
HbDmBGwF9V1zHTLxOs7TjOQNB6wsjKMeO1oCA3tKFhhrHFZLsD59f5cF5fQ+u36qgaozQqveO767
8w35jgXsj2cUyTqmEGWZM0RrH1GfcetzCSt0pDAZLlTL1q7GnTANWkxyjaUNj0rBNaAdGX4PJJUW
BivdhZS52qAtgd+z39pebjqFea8mJbfnAShtC4e+qy4wdJsDefOqmd0jwanyAUO+dZhClrVy+ASw
fKTqLcwt6nv88NQCJwczlAVLp6NTox+5QjErKCRXDMR37hm45ZgeN1uz5RgXNuQcjQGCoWtN/Apc
VfGj1aFzyjzC1WPLB00geC+JXyWujzsLRBI3uhG5BOXoYJsYNEzLWRmZRSFlTy3v3Fjd6ue8da99
am3auh52FGKApCEebYS9eVBN+htHmDrzoezXPYe5XHot9kE3XzkM987//w8TkOBGEl9f1FCvoJCF
hHjpDL+4RrssZe4eXWP6FjD88Sb25Zoa3UU39fdGxvkyHUoyX2o9SO8fLF+EA1LX66qkLanWocUX
rd4se+UdxrmhwSxppehzHJZ2/xGiCS0Jtyn8DJTLgLUgIBqXazNy9nPXFtdXPnvBoM8a+GNzMkE7
j0oP/MwM54vkJpL0R/ONet11kkgqeQldSEaGOngmI6ov5ITmkRKPWJu4O1N8uQaxdpWnNzqeCH75
8aouYIoFxlmyoTNj5z0IMavWVUekrey11dhU5tpNSJWCI8KigLJaN8dwdIrlkAhnofLgLpDkNjIY
FXwW2vGQ3PWisY56+Oh93TjDdOQr7TjsVbdZDFAI95CQnI2TFWTZ4+JZzcHmQcdvMuHkjd32ww4j
WssqufLHLl9j1YywSdNtr+ctUtJTTJNzkMzZPEKMS8WQnxKDcJ+gZ9DewjSlbUCSphgBk8RNd46N
wao3KF2BN4TnCluV1mAHmfpsbyeef9K89AvX2A+8ZQJGiKEY82vqR2W1dlpPI2v1MBWeAonrPYlx
z2l5fubkXvEUvorOP8eB5FCYhg9SD0ROx+rh6Xl+SeLflFFnrNPzUikvOKOnfZVOYt2lSk52SQky
B11vMUT6KYgQqq1YgznU/MK3oKmrr4kFc0ZtB6vAmYZvti7kH0nF9aIMPpzJJOgMIJZFJr05ZauW
3FvB66QGdFY2IW2o15PJQdPJueaSB8R/nARcXyRFJsTXcmQydCi5r4T17sb9M3UQTyrsOZpD78rg
aIcyQaVxdkbo3KXXvDNK+slAGu0spB9MIzSKdwS1DFUwWVGvZZfuORyA+feNaxY1xzgGLUDNL02q
iX+ICloyhIjMpYd9BTW0wnJLuB2qwDNJO+LliHy8PZyMzfK9mlkTtUdAvaRZmrdjuAxuhv8kYiYz
BD40dFJUQ8cN14DSza5CNkg0nJCwhg9ZQjdmORj4BKBiCEGDRe3sg5Qigrkt1q7oHeqsMF4JkwBG
bdcQejGuR9jBh/jGrmCtysz4DHADepUPYCLRV50wX/sgJm0FQJXz8C2thnqlmeWeBPu0+C7HktRZ
mO8GLq7Y27ddqNDPHffFqdkPMHoy9HIDHCVJQ/Ns+JedCiejW/0bTBXxgXswiyQPbZTcOM5tMXbd
ueY+vMRaZ35F/6lVMynPz0PkIiNAvVmYsb/s6KDdKiOwFu9Eyb5wSPxyEF5PzitZBNxPKP1wVluX
ayjHqGw6QOXl8kMmVyZztxxTY5yaZbihMXhDOXb9CGvn4fVJd7O6lp0GDWr4x3OqA/ZhJooRx2YC
7XCzAqnWuc3Dn5xhHevzAgCMncs6IGVDfhkDGihkWU5HVnUs4OPupMnfyCTcWtX2P4MB/LJEWcXA
z6Zgmpei5zxF8TKm+orKqB5aVUlj28IlwTFXeBkLZ8R5m3VOv+SkCk/K3ciy4xY30fPQzH0YpQ/b
gySyPVpXzUZSyCubc37307GkgBeiaGGcSB/0Gu3fbkL7t+/dnVxRqx5pVKOBVakhnC90v6DCocKx
4eVWi9xKMq7srxrVkjNil/qYfDavpGtRQq5MQMUkBlkNJYIzBxcs3DmOleimhc3cY03Z28j4ftFk
UuE79f8o2wRUaebQPgS4fhKpPgU/WiGvaFdiHc5DGdh6tSkoE8HtRhkPhlYvD9xFPGKDZwtYepz0
FhizidTjp05n6S3hvxjF7mOsaljyFUhI4GesWQ4O6NHCYOA17iUczBcdGsban6E19M+xv5BONqOd
6Ckugo10dtPiIKOGi7ZigpHPyEDLjz7DsMeTXVeHOqS6rQvonSCADrKqzLZp9qIq1tjc5H7OjXDv
aPpHkQbfGfvcSvOMTa3qXTe/mNRbIvVX8o/XsaYljr7OWxO4ZvesDK/bDKLftW9miGYmTHGoxvH5
30+XOHaHWTbFQe9lzzJX54l9dpE2SFTgmXw0zXziZ7T0Bor/BBgP9W/dFdbG0MZv6rkxoNaHAu3p
FPR7G7aKdgcdwo+mWA2DpDl4TktCwA+Knc+EkBaF5FxxVjs3fWcu8+kMQQWTEqV9TQ7kWdiYElGc
blGd3lgt+aKbGim6cXZz7kCr8JyZkjECrY+0tWYeMxo5fYe2x/mtE59cMBoOTsNrqax0U4VGsLjC
fUGn0vITjCwas9p90vHGzGlQbkMxySEKFrPavGEA+DvDrSamfGDazj1NxcuSGrQgu+YUuRJDJ8cm
XEK7pakdC8LeA4LAQiexcbHnM78JnSm4MEuHRYW0Y2ZiNU3dcwgCeRz4o2pFayDHr2WmGR5zDHNH
8y70YdTEyp6uI6O0tU2beg6VxvIPVFQENongybSe/LbE/ULJbKLXe66Y3/EqR9nf+Fg81wGFzwuF
C2VpuQkKsOQM7eIE05JHZ4lgE0UlQgkxoUVpvI6hlIve+k4IEGDQJdLa96fMtfZ9l0KWYkvGjaF5
RbjMkrDiy2HiMOlgz2V9H7U9nWr2SouGu22qfhOBpnA4K9hiolBl4OSPAj7FlraLpPVj21NN0AcD
eR6fRIEeagoeJgUIL47tiwyaB9m/a1PjDqPmDigHDUPLJB6O8/fve4A0B+xidl5e6Lx46dvxWeXj
i6hUu8lCOi+ShNKONCQmZb1lXEuwn735afjrlDQ+Yvjd1F25nSyaGCBTIuRvKjvwzkbAb1StcXQk
ctHAYBL+TY2BPS2ONZfqXZ3pl340dggGhCwC/5ur6LKfzJeh9Nec0R6TGB+dwTI6BtjcNdJ1bny0
y5zFgZZ1eibFkfSXsQHggqsYZlYF2ToOWZeRTsyT0Lu9clgpYl2j+k65W9hfrGvfcexv1IB5vm6W
FOlK+jZxJ5JPeumvjEWaHR4wTEaGs7aZFNM88ghxNbdzIcrIC7W35fSSFulND1L86gajAUmMbFPu
3CD+iXjQud7Qgxzod8seXeyzSImR6ld2Hv6GJruNoVu8026wj3hb8RNTitI0jEVKmk6AGETPxO22
iWNV3FMwFfqBvlOIbMzASeNja2EhRK9zeyqFynOXmNCAtHHn/2at6f3fB+BI6xKH3kJxx9kGUCqX
UTfsvYj3JxbWzsihdrN2LTKXbiFfXDHwY94P4j0aLtGWgn8/ZY9wDFsCrjCvfUdQx28B45K2WIm6
OHlP2IxPvepJqDclHy1QAgwnL3D96I7tSLexDW4tuwShKxXt8zqCKR/LRKHnepxoEzFkfvA4HmxL
mLajHA4Gzd2k7sAm+G2Ayw2IGONeLvXQa/gUoaPpqf2qSjGsjSy90wqLudC0tzQvzGyBnMWp7zEW
YFgfm/w7DduncllX04bkUO8BgO8xkFuNfMH9AD/KSD+6tP/b20WwL9FW9Sz4W2T9K5utt2xm2cjg
CUFN+JNCQF4mrvWhW/Zd2DWsApT70Hj2DSQFVQ+XQNem5eQ1wMpkcLDJahA+40ZhNrj2R8GnJ0Yx
Q1bBGACfuCHWhJu0nIDCjPkuTdg2ffZZJp/aQmv0b42k2kKp9h8Hkm8udehgw0EUvbxEwxbVep1S
bbaICfDSjqilu1ZEBEebsdlNvcGoAZAfi4ofXWycRpXASFlx5+PGeIq0f7nWBng5cVtqnrSPwuTo
VnrWfpK5WE+ln5L/GZh3+O0RsNfWmBLjFFf+weY1Qa9YFk3hnN1af59wjJDY0HSW4GBH1fNuzB1c
sF7w7QRlvXCt8R89F99BXn8CqiKqbHbnQhes8ChvS9pY1oIDtQlLNEC8XVRGHu47amsCEI0q0crF
4JCUchSOaWu4J1BAFtScjXF4lAW7fDMh1Xiivw+AxpaYRhkx4Yopxc2jS8YZywPlspDTqo/CYH10
KpKV/pDvR6lfe6N4G1p7G3HKYcDY3tuOuueZqqyM9snOy+XbXWaBpIPWv0Ej/FIq1+hpiNe2tquM
5IRJ9K/H5q+ocMZ2RS28Nz6bCjSZGL492uTGaRH3vOpkfX4lZ0IUwovPvXxJLGZbxu1xcKoDY8NX
nIm7jqYKO+ST8BUfLrKtbXcMb8/muI0cvs2gyzk6bVNJLYDXio+y1v8Q5rw1XKG5FW/sIPppeQij
ZN6dEWeMdV3y89rl3GjK5hmHzsateffc79Rrn2kVniFG7VzeUWrg1VE5grAMxJR4CL59HP6YmTHK
uCBA6in5EWK8grnKkojJpT7cDROKGCZeLEtpidliWYfFw26z38kDUZJpMHTr6eoJBlVetqHvj8rg
fADsUdE6Ht88KGlGRkwWqQSwh1usBF2NVkOaeZxY37hQ0o9EZzosj9DproL7Gpg1wKP0tob4XH1L
7shWr+koRlrsaZz1XIxbgbuHDXQOPaDgOuchD6yehsI4L8J++qXgVUNLuTBrXKGaMm4kTh/zWJFn
p9Yt4K0LS//XC8vbCDqCv/K09DHWFA7iQ9B8MqU52U22ZAx2b7nCpiYqs0gh99jNsw57jsrQ2TSK
oNej7v/103xVG6zqDDJjWrbJb7uB+qYtXlESKI+up59xuCydbIdQ+WxhfkhtYmzA29pwJiZdTKdo
qQBS8HogSK0KS9MWk9syMIj0tePbjD6j+H2QnGZqzJqhUx7sz9HXP/tHSAaPxcFe8awdHCf6gXC4
T5k0Qgc/O21A0/pMKrHVJ3YZwi0c+QxPD7k5Q8ye4MfDrV16oX6qaJoXjJaqyHngwL1DCtgBXvQW
kVltsTxtcst9n2x5ySqPawYREgdQBvQbcfEm3EYmlfBTYz7HhkN/rE9rWX/KkdejQ2tfel3z0wyX
MvKom0ponA45xHNJphB1+jOyRC/nA15tpu+Dax9TLX/GDs87wO4yww7jspbnAZtd3xZ7YL2HLAu/
vRpVVGuOmvMcyEo3jtwrQiJhvvQTHCSZnJ0y2rcumRAqnVEmJb2ryi0vTcymPubsWmFGcDg4Tx2t
YY0eHHi6jLg5+lF3ZHhLaDskTDOYqz4XD0OXb6RnlvO24HXiMmXys5EhPCHkvzDzv9kPqyTiNWGf
YdH6zTNaUUgIInhY2wFMH3AWFMlyHXf9yRDaXzNw8nVYJV+BgzLjO3ASYdPbqNlpMv2Rk6C/zw7o
JRkYbKTBw4LLX1G5W7YhSYcweJVN8h6Z+Z8qcUGeFlBt6/wflY9HpmW4TZnNE9fGKcOCtFOl+nBk
zQGO01A1I/no9qERrldclBnZHit9vFIvx7VAPCqTRRemf7mV0/iIWRaMMUH1Ck99C2HSbts7xoVD
nA4IFHp2btRjSOTe96FUVIMH5Kk4W9QRLYtgoNjMeGAQDheVnj+qYkO4Ht/yWFDUNteqBWfwQbu0
mBuJkmoH3aijdoSHKJ3+NBSEEX9/ViUI6CgEQ6j3V5UWlx4w8jJ7yS2oxFREfutGd63y8LNOIQu4
fENaFTx8p9jZbfM04/huBfDN592iFm/9iPPCHuV7brq/ov/xzehloADPctIfOwsD8KM8MoFGuHxQ
c/Trwc2b/WRk98+QUdKlzikwDfR/ra2nsCOAJwQxuUPferQ94ZjBcInLNuHZ40HSGhK1Wjpc6TB7
pVnGwrCymWqfPXuA9usCZ499fVlXDr3qHgsdjLmNZgWv2OtujkKUjZr+iLkAa0xhPahMnJPLEGv7
039fk1bm3Md1vrAixqDPsgZB0H0Qmv51dDYHjXN0G3SveVFQc5u9mCL7F9eoaG/Kn/6lGUWaVT/c
m3+46IxDHPd3S73nVAEaWcNWmtTXMPjrUui20GWC2O2TWi93ns7AhAJ0EPJYZ00E5OW8qrmLLkEH
mF8iO49fxsFreITWWcw6bC6TlFE8RIQ9g0sWdTA6qCGNTLM9bc6Bbl9LnQBh3m7qukTtt/w/pqUd
imRY+QZffjd3lAqLpRYoyF1A5Cfyl/9JY7UFRU7P6wTvqeTvqTzuUdW+CRhr85nnNgp2m2wN0f7Y
xH7w1Kp2zVOwTtDcTIRquyDxvWEOJ9GrQezaw3UQWKPMhO8/G1BwrJQK9fyQVYQ0+pFTt8TfEgTW
u9ZkGwvqX1qlWDu4cEqNrYanMJ7CL2kMWPNMPt2Aeefk3Xm8tqk+MKIQVMPa1j2LeOumEk1szN7c
Jsb2YTU4hE9joraR37Ncd/KzlOKrd8O3wPMfFQCEpf2uYl6RIhsOU96EG7yMzN3IecuYo44xBSEW
Su0twn4Ug5M0W16/tpIbXla6cEEPygmk4OixejK6y/T3luPVtvaSW801uMfeM9sWmaHjBTRLfeNR
VL8WIvmUvQ+4IuuXmeHdHHO6Z9J7T4L3vMAPaSvz2ULY2IrOOCQ0rple8dn4erExkukcmi5jEXce
Ryu2wSmkbdx8Qdh/rZLkq6H6UOPvXnR8QQ0HoJxT2zKGHox0z7ZQ5wm/8Nfh2BzNLppPqkDpYCMz
Qj8Lh29a6+RlRAsI0X6bwfkudQieA20X+BcWFunshW+RA8S1ZEJTTIP75DKxpDCB/aUpLuTumF80
+KY1jPemtVcsZHAEn4rYwSILx1Oshl8HZHmba99lJS6psn4VsXe3SkFFM2nyPQ6wFSlyDVtHBBMm
FirZ2uDMmMkUq9yarxihas78kGfR6gGG2uhMEVvzavUsxpA5MSXX7K/SrTF1jVerYXotyMGjb/IV
Sr15sX3tFnBasoRXYCJoN7pOFNoEn1grWO4NB4EVd8N3KJRzQ7ThbXIbA49Uzt72imqVJajRMsbH
EYzyKACA8bMwbhzbZKMb8V9FtcuemiRa0+1/o9mbm06P2egTbo38X/DwpNqpL7MfN/5EaZlFkeEX
XwO9QM/IGAh66Hem4fceD/VYttlCVfXZ7N6YfTB392l2FVKH9hbhgxO4XyiYsvPhrFs54VO+xsmm
8USrjC1+Up2LSUg3ZNZT+oygOBGcls3egxuwaiGq0wBj/boTkrDrNvsZOjnxvWaJfrK4Yy9QR9PV
wLRK79MXD/4jmTblbQlc7mj31nEC1v/shN5Zr/yk6xO85n/DzB7VswT511B7khnuc3KKAbfOxk5t
96U3/uH1mCmeOGrStOSp1y0qdRjFLjrfWVYNgY4A92mWvnsuHg8d+CACDaxrUj2rCIe6kViP0vNK
LOQNtWoU0oV18TndIPx5mLt49+DPVZwp2qdVaPx8aU+ZKgdzKHt0hpC3LVL2KFQ1lWFdSuC01fYv
OYuDVcMqIE14shPcTHG+I1n7Tr6XPi4LZiLQqMEr36qULx31nvYu0o6LdF6w9Fn3HLCdLkAnBoxk
ezC4du4yoR7gEWzjMrgkbtBujXnxYMiGjd38Npr8082YpY7NhkD/w2mycpvnhc9P0PQLkDjlUmPy
FhXzPuS/mBknH2jOyEB0tbrclt2aDoUKqUi01XWs+muLSiRjI3jJbOtmV3TzlV2CeyCUeyt9jZwv
3W8C0kEBHzySrsDhaQ/CPocnr3a1195Kfh1aFSu63Bg3YWxPS20VU4dG9J/ojsfZU5rmNW3UV5IS
yxpxHxIPwpfqgd8XtIbqOUgUdPgFP5WF7ozIp0QDjE+ER2AmhAQIQ7gmcMiMec5ycD9Rm9A/4yrf
JuQk3702fi89oI6Ol/76srljm6Q+2Vri9edSyP0jLllTg9kwEU0Cc5P48iMHoAUIxoJTo5O5T5ra
YT6q4K8+wa0CubMKDOtaaFZzLMdNozsob8JkqWyJmqWiYlOsmbaWcguaByoC3jci9Kah8n3OZYb2
tWSX2oDbHe3cGEx/iRw/bINxLMJxmskHMxm0hMb0cmbWLfK5cNeV5kV4Onx7l3vFsecpuppduLWK
4DUi7wSASJ+Wdo23q0jkqxb718r2sKf6HUNwK8R0MWzi1nv0mVPtmuFGvQIDDz4sCEUn3JzcQwgg
Lo3YD/lET2hjxociwJig9r93OT93yKrkJUq7lGhKERiHpoTgotOnUQqNmUtd3fp0pEo7BHAwEz9b
McIHSKyT5KCz4O9ByqBnIGAbWB9SZvQmorXtBA/kal4Aw4sOkPmpNkL0Tco3WiMNFhGb/ok0eDcr
238RHglS9miQlmG3iq3+XiDjkOBNmTKhDdHrwzGD7oqlTiQYd4O421PyF3r3EZ7DuW05VYRhc3C6
Aa15wELTsAHpnVgnalf2gnvbrUc7dOlo4RI9ZHvNw1eJeORbs7yQEUcJG2BoSKCmj0G+99qTZmvH
cuJQGYxLni6BWmGeEqe9dy54A6Tio5U5h1RTw1pyGPDGNCXcqUd74ozxyiY7yI4gbn1HaCgbey4C
Nf5Zn72HSpl82VftvXZo4HK694qMxzU1+j85QmPCVHNp5vjeJtTWiCPTLaVxY5kVqtl66maEQb4e
2a2XE/fqBbwHTNQk4iHF2oveZf/I3Zwsa6SsVVon/9o43sXuOKytKgS4MCiCUDX0K6qhUhe6ilHL
i4LORlF7alH7RAAg6HoUu8ZZdyPzWJES4A5HMuFYuwndsAFV1cnzB38HFg+yq8aUKCVDM3Ufhhas
9ZjwUwpWEh1k3oFaSpcc7zrE1gpc/pJ0TANoKAfpknugQMVeDPiIVQmWlhjybYpsmnu0WGPqywS+
L3T0bLfYclc6S061BTyXpSjpl7TD5Ddxlb0xwvQjld0ZebfPkaG9FMHTxEBJtSP0SeJ0OBid6kik
ZGOFTIWHHyMqaZhsh2eu4XzlrVnh/vCPwkGPSaiuXpd+uamrJgVm7uLxAMCeUs3E8TNdYb5qO2rW
6lya/yPqTJbjRrYk+kUwCyAwbjOBnDPJ5CSKGxgHEfMUmPH1fVBv0YumlartqSQyEbjh1/34wVnq
GSOoxHnFmBNjkArUn8Wtrf1YgFi2I8A5yc+gDePR6hOaxiyJQ84gPtw46Z+hjH5xpbxYEwB7foeJ
G8jUkOwhIYqdqq9oVyr0NujZQprK8p46Qa1bVl9mJ6kOZXUsVtGzyqKf1tuvOQRLr9S2gJxxnRmM
pbHcqpa/NR0dz30nP+eyey+XydxaXWSRgt3/b4K3KxGQveWuovN8C0v5rfxsFX6PbEYc6EDY6xj6
Gb/gqMefJMPHI46+ZZPq80/XEWxH+gjbFaDE0b6B7pD6DUtKsvrvuVa84xqZjVA/tiNH6bAmySxo
MCPN81ThkKeA0EYlxqKy14FdxWEahb6tZvMpNZiuTR0nacVVVzTJaam74SBt5vCSLKBWyGvvVLT/
8hc72ByRO8JmN6ultDOdYSHBCmMcD/e245gwr1j+Z7rGlEW50hbZZbeiXyMoNH6LGo/yzMVIG67K
JLo29RE+pMjq/VHngZ5YwQWQLf04B5AvxnWG7oGvkg37VX3+Nq+GYVWEjl/XJjkAvfjrLPe6xuIw
pgu3trqF1NPRgkCpWD6/u7xbNvqvFzGVgif4mme+e0M7720DakITcTSHNtjrJHT/RVP6EuNE9L1u
3Lkxanw8ogSS+a2E8y9S9FFV3CV4G/Nk6RhzsfqB0cjOzhzr5A5ad1Oh/QFANIlsaMMw7nQXM47r
9hfDbZGACafyh6kmJp64CMFHxM1piu/CWQsDCjxuy7DW0mJz3w6O89tY0bftqDe7wL8EtZ7F0nin
OIBGQJeimFGxuRzKY59JFCAR+lk4oTZQkBN4C0/MvV7mMqjH2od26lwZWXdpM7+mC5lUjYTySIV8
OSu+3yd3QOLMSAcQngSIXi5Lhoj7CSt2A0p4Z1jGoYvQ4CgnmbeON79Nw5jv8n4JmoXVsoeyzIIT
QqF+jhPEzszGBdoqmDqsUGKwRvzPiBXfjFaRbWrccz72y1nUH5mrAe1qJE9T4WqXPPPYo44EQYb2
ywplw4xI/n2wCge637RsormB56bhePLUXwcHqeZhSMfBvtC9Reypbn0TavKrhpsRR0tECD2bp/ok
iKcGbc9jYKRE/RVVql5e43CgZ3WEY2ND8pXsx7YDprTNnAzViYLdYMAQttXT9r2UBgcFElNccn1I
leRPPVrIcJwJq2aT2eMrEBqI2G77r3aTcCdH+70OW+0adw4+wMTbGOo9Bu6cSQhpxmAcataMNfYU
pupF+gNC3Z73wgwqQsOGVxG8aat9bJEviSwu/W25HGbR7w0BGlHUzQcmp1soTYgBHRv+zuTcFGsg
dhRsz/C7jr3Id7bufrCilj7VC9kGNsdrYk/v1KrVe3M2LmN0EPb0FY8IGPR3/0nH9EvhSBFiGS8d
jDbAX5+pPcEC9dpT2vHbhqO5i0YjPSyh9S/k6r1VcDRizdx79KJuNGLwukXijugjmB2nm25EjLPD
rAuMC5HebRz5wCjfHSJC83kHhqLN89zPMp712poeULtGDEb5lxA5EZVXr4VALD41Ht8LKb/9kLoF
hwilNVNGLUgrvmBisoqguwD8R8LlCssghIR0X1JVZmdMNqjGAtg4ulbasM8HoQmr4TFV+jMws3Xf
WB6HFnAmtzlJ4Uq6FMYmyl+jAZAXLFZ9t8zxh2jBMPWU8viGy+O17oy4F8G7zkgsZLP9hlX4xMrJ
25vsL7aSG0Kp/RDF/27NP33akt3Olqe6asmymFXHz5riIZ0ePY7JcyKg7bs52BzINYBUBlwrK93a
EvYDGeUVCFMB+SrMt0yxZV+1cHXWluZJsp3bC+veM1TbfEyEjXBEEKTeunl1jKeSWqQwugrmGjhh
/KRaTd7nIf5RJRHzpl+3VAldQB4mQM4Oboq1EX4BwUuD1uu5VOHXYzXOB7833th4o/4lj1jQyfxX
RF8gEm3diHdg7gisUtQTw6UxD7QBsG4mSIN/J/qSDt9PU8v1YMRp6Fgu5mScvly/+LM2ot63zBeA
KOJ/oCUiv9LCc95oSJFUGNoum40pWRduw2JdkIa7U9h3xWVMundIArA8jfgXQeTkQYkMBsFQZXOn
KkzC4qoXkmEYem0Wkv5JqksacR8lXcEyZcbbTqDpMDni00ib5yZJX+MIk9lko1bx3qMg8WBW4j5R
7/MgksnblmczERhL3PFtzhFjEutRSD0lNcHRhPjjDx5eOliy9NpXvV9HuIY9xzxaA6FmPoEYmaeC
SU/ddI+QQunw16GVgndXQai7b9ZGHIRTKVzkfMheXZbmvsNHYBopw/I8FErljcNhzPNl7+JzC3q7
/42pRTlQnTJsTccdMI/3fPrwCPvZSrNbZPnhRHmEgz0R+8QQe8JFXLJTAvOZSUNiEyVbPuL6QK+P
lSZPQ1NP54KLUMW+gFvcKUSdlF/u2Ji3tlZHM6IPE/EuIruAM9+lFzXWeeToKPk2temL6Vz/0Cp7
20x0XaSzxZtmHmFiVk+8yOgZsMkapnXZBHLW3vO0eWi40Pv5kDwlKcxe7Ja+vv68BOaskC1Ir0/V
YWiHl0G20E7lWO6jRj9HWC5PDmUc4EriI/q0w21E9dh8AB+bW4WmsFlIm3BP5k5ZRj/JqC0Hq6LV
fWY9EC28k4qqD+LQ8/a2FhtBbD10aS63pTQpq6cPZhODpmMxkNVrex9d5m008ZpMf2Xtd9Renax4
rrEZlxOleyyU+Z6UsXqZzCJ7GugmQBlXtxFkKoGcHKnezZ97T057C97NkB0clie4nLN4P436wsLH
5KLrxf6gS/dggl08KJVQXZHRl9X28Z6QRQ/pFtKf0ZuTX/Pgbaoldvx85Oe3uC6BDCIlJmnZogUr
0NgTqZ1yBpeS3FaSwWZmTGVHMvrtis/DNm0F+dgs0NmWryYCdKnvuW3T9mfCPnDb+KcySDuI/DM3
9XubCvidQiVgIH6SHstiLV17u8bS9e5pQcfdFXQCXTQL61AF6K+fimtIHhzI1vCMK5vSmql54SQL
ROUQYkmMk4L86KuYFlMlSj5bLlOuaK7Mww7OGSc+mg+2isVqzSPKg5Ns65EES3g3b7y6EmyESVHP
5iXS17IljsDUuEnYFfvMygZ/6C6O1u0GzC/7NkpfS9JOG4NujIB/S47YAeME6rbNUj/v2u7W4/Ka
87bkFqilAahOvMSvsSeOpkG/qagZZ/VuwsSd6TliLOb84RPjXncg2p1gpE0hTDjT2iwzP/cYs1l/
dO427iw9EKY1bKcOOYumBvwC45s35OYZB53hFN2+XFZ3aqHeMbqQtFR4acWIb2r15iTcXgFA3ia2
vbSpePbW0TL9VNP15qJgcVwwmSFjcy68p339yQ1ablIrd/woRmBLq4VGFuutRBALS/pdCS4ZQX3r
EDCO2NVUqbKr7kb3de7kxyDcB0O7pu3SHCSOglzxPRMEAE+w2t8dQkVoidgvIyy2hIQZp8vMLLZD
FB1is4IcQwR+CX8wOslLqn/0bjocBxuJI67/jTOW/Va05YOZGT/TgppUIn7PbPz7JAKz2eATkfPL
UI+3enBiZP5k3BPmuZskyPZ9jJGhFRM4r5NJpaOvevMnbBtq5NY6JldrCQQSxFgwZ4eCfVDFAOmk
mKXjeWFsrR8hZLH1wxm1VW5/FNT7Bn0fmkfhUSQLKJbSp/JSJWCBJVJxPrd3w3EmFC7vs1vxd+w2
9K6vNovSlE/VF93SVX8px8rgo5+yox6XvdE7zX7NxnBLbloC591DDXaVjr370JOVb0Aoso6i2yoF
IEzy6l9EmitVLruaV2rS4QnQg61ZRur3VAttUQV4ly76HLjWa5x1nHTk+LHY0yokqHI9LvF725T9
Qa/oAU6b6Q79ncYit/krGvWWxKVLm19HKmekwTcVh0InJbcw6bFHTC8t8PRNI/k55sbUBHnvAGfu
4wcVas0hSmqb/+cCfNWBaKFwHVNbPZ/1ud5Nmfp1aP3a1MqBHQ2diM1OYCowC9A2oOGLFkgBWzXy
Fyuhc/lBrQiPqk/KjTs3JR1YJsGipDB3eAGo78IeYy/DxSqWbDfrHlJO3fPGHQzWaWnmd172Mpc0
aziiOQITWn04vGmLuhOHHtQSLfVc+fMz7B3rClx8M5SpeWRFG7YQEYixRTQ0Rrc504CE6rWPxwnE
XfcMXR8bjRhf5DLccOtxBFbN2XUgXuCVM/2+eIVkLIJaw+iDelFvnELHyx7HbRC6FIM6Rmhc5/Bu
Ovj6tJ4JZuq+aYDWjmmf//73f2C1Tg6rfqzN/TUziR9R7M6MUcgdr2b8ozYdcwzndM/l5Wc8ogrA
vLF1YiVuZDev1irPUT20aZwODk4bc3FuBJnJghmbJhggQe21gDKOfgeWmZzWOxMG9C/G+SJ2vp3U
OJsS/R4L6yMuZ3SbXN29ljbdtp61HW6CoImXx6aG/W+TEWNawWwq1Acs+u5YJdYvz5uzFZRFbZuh
vEKq/2o0Gh1N42nJCpgPdNDoMbYFktzSt2eL1odpdgNGBSq6DMZiQh94sF1MyHU2XDSbVBiJa+YB
vbgYkiMP946xxUnQaeJfNdEY6wzVN912rAcdO0ECsLybAXSTUQUhhQYZpiU7Zy9ZgLSU3G770sRr
umA0zho5o0BLd88qEqs4EAVUOi4YFV7NjCM+SPPp0SjiiSHMiwkHz9bWo4mYJQTY0Jp6Y8L4r1kL
y2NdhkdO+EG4ZRdVpLImfESNA8KAUibiJJNLUjwEhcfCa/V1KN9daFGYzOGeFPFDxkjDqviQOcmf
BLM7hgfsvR7F8ju6DDuGx6K+GTHSbzjyd8aYDeY8JKbg2SjdQWejGRgjcDBKLeu93reUOnpfHQoZ
jy9x45q2GcRiOgEHXiHlwG8u4r46tA7r657SSBfSK7IJwH3c197AeirzqokbdnofXejh9sIDMVpW
cfrvS2FGZ4dF+l6qhsDM0O/iyN71VQEdmrbODTZFigs4Li3L+267fGASYk1kaOFDOoty7wFkRJNn
MTuKF+gPm0RxB+Y0dWN72PGMlti8AEqPU0vFoPrVZX7FqBWealfejEzsCYDTz0PdNqWiJOwB2xXc
YqnmMpExfLI6ZN80u/Ol0vdtmR87OpHPRa/hKeoQKRtyugp4JaUWLqit8ty2eoUtTXyXpMIPBa+f
9Z6Cb8YSN2bfgs6PNWpIK9UcR8WOlB1dJX1+dwoYE31eocnX9EG25DZFyS7DZi7aWtEY7wY9fyxY
3JB5BMpScUErZI4ACWjdsXFYuBNWEGhIHL/aX/yuvk3Dk48X9KGSTrZLIDw9OkW8Hxn6Vq8DC+ya
NCX4uQuOZrnJR+tuMddzbajolObfGKheu+hvN1E36ajoj5IVKx6ro/XNGh+KRgsq6gBJtMKstt0q
mBwbL030orsSsayq853bjuIxRHXbVtrUsFIFxVDAXArdhE8m/FtlNOQxMt45jtEcPKfiE4r6hCl4
3wzaH+2U8xl6sQztBN9mK6fuEsVNfinp5GVipCm6Tu0ZeE86XNga3GPYQqSAaPQwHO9vZ86Hmbu1
4DA2NFH7Sgt3FYZI3whnk3gC9Ywxy/HBaedNlOgCt1nvblPDqNhcDyF2bXL1gw3CuidHxMG+IrLC
4U5gNtl6i/OH1RsODQnpNFvh0xyCLfccMKOw1jjQ1s8dIS4NThXhRtZ7DsTIQqeiIGTjtcFjVZIZ
Kb47lDktH57BohZQ2yucw419NPpabFO2AsRj8K0bS3prDN+ycWmhEJNdFkFUQ5wTthKn1m4oBk/r
48j1Ok4N59GaB+6dFWCg2rrHDkZJ7E1Rar7pSaN9ida8OAAq+S1WgklHLKZuZx2gqnPszeJXhS45
z+yBEENy6GwqRFZAoGQzf5ZLqMNWp+/RaPqzU9U/YGo0grYkULPI+Eb9sqgcd3Sf1U9x7oSN06mu
sQatc5kA28x/juQb1LXrotefVm2zvvAm7VP12kc9AlmYHRZMjSveoiUPsMZt2Z+N38IiR6BN4y1h
isKLXgS5kwxPkfudlHZOD6qKD5FBZ3mKGQhaRFXdl0+MNQHPFQmRdXE2CtPATWbgPiFtzH0Z7dde
7IsH/VTLUvfZ7pfmxe3EyLIev1vcWBYPnGexveM9oi9MzMLFaRt5jDXUNVSXiQrQdOjms7eMO8MM
22Om6zGN80/1JBpSHlS/UrHu1ybUMVT99oqc1SP7Cs2vPCs/OrpDUMje0hc04+qMOPNdSMpW7+yj
ZAUyuhDDTK02UXApVF5oCiwGBjENvJFh2wtyWHtwU9WfCqHXV5Ga3qmYjSDK+vyBWFcZJKw9U6tY
/Tzsu8IqeSsd2d+WqUFV4mnhzuOROgDGgw5975HJ9hWvjD2lySCP+Fzg4xoIrXf1y5T1Py3F76dy
GNs9IHzmorb8hQLA5ovFUhiN+tVB54UlwSZVeUzRrdSxBkDfZ2fCpQPdrv81w4dI6Ok/4oTQ4e8m
ifFU1k+5XTkPYsAQt3Cq1Pico3rmkaBwXi7EXdelvpHN8CDgYnk2IIckt5wX/CQF0gu1t1D/Fswa
4lbnxHCUZX/MlK3zEJfD6ypJMOWsa/uS61Fpw/im6p7q7AYSKPoqA+bDWEfZB97eZ6wp0THtoGK4
rr7iGGwTSa9niaGQ/k0cCWme12cwh4jWYGunh0YZnyrmmYCZOW6FtdorSX5vwkG8TSAhj31bJOSP
RXrk7UvdkofiCdBg5JKMZpWVJJQIOLxWvV3uQx0TSFHZ4qQbSwZTjzUSWhHTclT5oYTG44TmI0mN
fE8dW7c6Iou9qv65iQ2SclzojVpIBebimOdT/1yUYuOGXezXVd29ZPZkb0LTmn0Iy3yOZUabMqDy
q2dgLq7RmHda5YCZrGV9BIXp+aVQE579xIHmGLqvkZlABHH71WbHLtWVXfQO1WjXKP0am6SdbA1g
SRPnRz1OUB5HjCbdmLSvXd6xiII/ik7DL6U+FgGL0WQf1UP7SoUEoXJCsgMo9F0K0PyVuNUUVC4/
2v9+KaiV4qaa2/v/fklyjuxJ+BovWXLk1LXgse6MhT9NH+LO0nAu1qWznQyGLRvR9Z7o6a1duHQ3
dpedl0UZu8gx5uOic1nO3brHfh7BphFj8UmMf7+oPvvFYEdwzQo8cuUf8URIz2m6ZeeO6+TG1OHL
WTbPPGo5ZL4CJ/FEIIzaKdyiqdN+ipZqekOeLNA7b+6sI5hNxANcvim+hnP/CYDxrTjGUH2exz7E
/KKx+Y3K5E/azfWtZzbgdiKSP7LdDRRLQkQGRLESncKxVbv1an3qRm5SVoGLCZtmfNGa1vBVjjmy
zOVwqtcvxLTcTbhglZ4XMlea6LEglmrYu7Rdop8WbARye7n994UKVwwnhQH3xGMrgQf/X4ZQSEXA
c9ua/eN/X/ooHXzAVzlL4BwEpeZp27mO6iPenwBzVUg7qREzT8FH85buvnjNbx0aNEvQ3GDkNGUj
cwkX4kkUdfioakhVFnwNCHj20SnKXYy+T/NMckwhIKLxy+wiquhW9IV5UnZzaGQ+n/77gmL1HI78
ZQySRTjmq5zYXzIHnIaQDSsmKcwv116SSco1+40jlZ0TLe84ejglO6+IDl7JGKIPVPs6XDEiwHH7
krT6HqzlS1nr0wPBVmYfixgPbnwWd1yrie6Zzb5X0WpoqLpTmvK9qhd5kJUF7bTIjoMb3djrjHeC
rK+tzkZiylj598kDauJDwzF7GrhaJF10XSz1vMBUf6in/JoW6bhzPPSdztO802QbLKmj9skQ8fwK
rJMwKbMNuLTqRiYEe1NoLkdqbkXJiFjRTxSIjOFL4kZgaN8Y1khIX6r2jPRZP7TSfqZh8mTTZBFt
JF5YJjlQJZNYLjmfJ0Ywj5rsdPqTcA3fpqNVB7yR3KdFwZZtvwlw27iD1y/NuM9nfIq9bd9YEKYv
ZjsduPtm7Bex+ZlmGJ8mh1c/RzD0OjM5d0n0hg9vfOYho9c+e9J6vT4QNtQfvNx7JjLc8zJdyaAM
sLBfqUY1yxdhwxzS4vy3y4lhRgRTNrzmaRbtvC8+BkhdZUU7SQcgqhmfTUGbR2rkxkmijFky6m9t
xOArR8PaaZ5RXLK2wddh9Wx3lmEfK4qBbScxt9QdaqD0vAOJiw9a48LDZHRP/dBaB0Pol6rIxqcs
bOQ1iudbRHfeVseb45vFOBI7X2a6JFL0Pxt8RoYfVGnz0Swt/VlWam+DpythBlPpHL6IshNnUA1H
qpCJ6WEup/ZcvwhYbD7Eih/N8x5mgx/kbMGmKpsQt9UsA1BRxVkbAFc2JET2WAQKAejPjLqrU+q8
N8hwa/oMQVkTd0Nnyzq1VMnxH/lK8zA/67GKOTLDIfDgngVRI8E3a8q6Tjm+iq4W/OXBoaR6fHNZ
91u4T85JxyIKlemfdLkrElZvttXYvfel8TkYs3YwwI4hsEDQzMgbU6QV1/JlAVd8dOJ61dWz8aCD
At60ISkk6O571AcyAgTS7IYmYxe+F875hJV6zl+zqu0/5kzctQfl2/I2PNW28drh2Ub+QQ+wS7Yf
Vc2VvEpt0NIVoEG6wLizTfk5Lie1nUhEPoGkOsyqkGs4EfurpqEjppOA+sUG3O0wNajloQu5GxNY
0AOPxhOAEIwaqFThtjGkH8acr14RvxAgKRhFtOjv6I/UCm09KY+KoOnesTMOazPvqEnRbkMk5G6M
vA86iTGNAC1LScK9UIt0dfJTNUbaNbFHuDaTyg9ez20d/hZ7++7ArvscdojnBUUZkhPFrzrj6Pz3
U6cKZDXKkZgfQGu17YuVNOqUVcTt2tWoHiewmpMKUcztytW3XkiobKgYIWMjKTKSbuUaeI71v3i3
nzMtdo7KcxEhp5GVYsX8Xcao+jwtWRNpj7Z7LAxX2/YGhlruHnmQxNZEVSCaZ1I+aHJiaz3nlwhs
ZwCXQ2llxiY9szdg1v3EXEyK2Ixs/SZdVVE98zQVrGTdhbyNfUoc7Bi54hpvDppD9JubUd8v9bkH
UiNDfT9puUsbEVFiL+ofVI1dkJHkQ4QDCaUqsgNQnO+G5bm7rMCYTGeXJ5pLGwPpspoI6JF+nBNY
wyX2MTVMw6EZ6/u8Nv5K+PhmkzisDL33TuhwZGTDSLYqPiXFyDIpnwZnOS0DMdC5J2PQ6j64RnWE
zBOfiwMJmjaQgFQx9HqPK9LosTVch02QAxRVhkRKJYVHYczHZO7foX1EmkNC0f4mtEQ6a/4SQ2Yc
zLHbDKP0qCgAaCNq3JdGNODB5rVFtPyNHgY4DlVEz5PVcI8CalZHLFhtpR3UZNDOWFj7WV9w+NSS
NLPrfmYzPDtXxyQV3iUXXdyNekAP3HkhDZUOBB3WkOM+HryP/+VUZiqYTTeg2GP0m4Q1rtY8llW8
HETSHnVBBVJagMQ2PRBpusbQLP4W5vvg/mM5xuChkyMvuO0SBi71mOS9Pj4NX3PY5VfObbzYLZXz
bT7dnMj7TS1c8cwaGDU14NOynasvownhNbD9x/x1s0qWk83i/qFM/pH3NttzTVt82fN4K+F8UXJF
biybgrGuT6zNOSIsWkrZn7oVVqFohHROWmaDY0Dy4rz2jThxtyJ0xo3X77LwQKx8TUSB1iwja+BK
PTRBCuJESl3sIkLhAPTiR8TnndO5qL09paZQRJ7XWSycOICzkSnYMJLTWDPxTmF7otGBeGMmwke3
MJ7h5jISa9m9KqDruWVPK/hIgZiZqJ80GbTAVvIjtIy7llJVwxGLTSN79eZwt+in0es4r1Q1nbQi
+5wU6ysjNv81NFT543TKVv+wQVfa3oWUs1PgoEWfvNpQXzjSyk8LDMy2xgQWMIlv8Yv9ldlMGi0N
3f2iEaKI2+KdqUb/7bNLwkz0P+O6abW/hgV1JOW02tPbTDY3h24EqInqd6JI24gVbO7pj6g5rV9U
JqViZvJhOzT21G7zlMbpGqyjmqqGDb0Rypr2HV6ssU/qc9oAuDAxOsRpBSHGa9gXqAG0MUR+rFN1
tcvaY9Vw14v15tAthMC0iUdoGbPXrFkD8d0H0+6+XUoc/QqqLvc+8n3WTprNs2VUAwbViDxE1B9S
C7miN5qvbsaVz47JT3tBVhJEOAiR8ZoLfXo1PTJj9R/lphT1YNQ5yRPkyE9OV4a8eflp8hIUDPd5
pPjhMZR8nHHwDQufJDfddtSCwVdUp8SeeXN02Uujw+zLqWqIaTgZ1G+dN8iNESExW8uh0VjjO+4i
efUwwWvNN4jpkoMCF2yCAjSSW7xQpnVfaItHqYWx0yHGKl37Z8RBK34Lczk0DMQTadOtKd3PtdYT
0harilg17Jy0iadlxTbp06MtWLURnYwJDtZ/eKLW4R3NCkhxcQw7C3K81TqBV+6XKskpWzW5MOoK
SburqDJXr1Zi1FTqktdFpj4STkB6dOhUzTuDZObASJRqyRLUa1Em9d0bloIzOg7fK0szWCl49i0q
cPROauTqOL+15OJQZ6Y91Akuy4t9LCDBjFWXQkE1eKR0HtqUFrHRflOWFmTtxAPFrzbQBP7JLiF/
MswXb6hPRYhLobBusAO6J88mUpBJIAZl1++9tn3Wk79OA5BEdfa9sMsfvbFeIyt7S6rb0Dko4hSx
513tl47aJ0t1dBwMzOhpQ0ixFxCd46SZaPbgQCwItp5+QW39SywNchII3DuaJbttjGW+meKBFrn9
lp3CCh4Gw8HdVennYoffbLMe9d6+TijGPKi86RY5PbZx/CVCMqfEY1r7LUqJy6r0VbOSJ/htb0mb
Q+L+uwzFr8i696hs7/TgYE4FKRMjNlOqnN3h0wEes8bnuouPBG5PBkYllxgHSqp+UTrxEU08GtJG
SvH8YqzAjUou92ziaRi4MR4wJFClQ8HQQUVEcMZvc4mfrRYTiTaU3VZKgjpm8jNlIHN0wTGcj9RB
6PCRSOUiz9BdvImys+jwpCQ6yTpbo9ZRZwlqUAi4cSrRPkYjrqEoYVnpyvxipBhYE6VHW3TkE2tD
LBFOdlztrbz96k1j8J+sOhTEkWs024KPWVYfdSftICzvwAKf3Sj/0UDupu7yjvOExWq112bqQHNy
1T4wPdmF1V4fvS1/6zNJXhOthBrvpVw8mlPyeyy7Lx0PkB0BCxypQUjsj0ovCJhFKygrSj4EhyFA
RUzb1s0bI5x886YlG+HBrzeVwFDCq6Lwa5pCd3RU8DJgP+62zdVeLWmw3RhmZRkwp26VXqDfptp5
ycOLFdJH28xesFQn1WM9JiqF96nkZ8+tzV1dk20u3lpnvgyTfS01znsZ/ozYfmjzfpgkkTAs2ISa
Hd5Y7DUe6cJ9tMflyAANXrHA64wLEjrSuyQ20TTaMwTFT23O3qi/BLAbc2gsLhnkkaACGcDkd5jF
TqwhwgwWQmg3p9zKXl2p3+i064I5ngFboPljrjkWHg89D/69LNzCL+1sF3pcKLgs8XNXjMw4LHmT
k77J2/CzK7HwhkqCFbQX9JMsAubBOa4ExoqC8gApGMuppRrYQcmvpKSzNhsQtrQaSBeS/s2yMBZg
33dBHUVPRe+98K41Nq9xzOrfkXj8o4vmtL4xsNVVqXjnM8vWrcYCA997sB2Q7AmBaIaVUw3lYmdp
ObWRhOAG6visBhNllXAu8WqiLYnwcdRgMUslsVuJljiMeL3GRLxlPSwg2/KrmYpyQAuovY+lTCzf
ylmWFlb8Nk76V58tLJ9VW2yJmj7a+vqdxmrvYMZglzgz9ADKXYuDJ1jQUcXvlGIgvnpEMbZxYC0S
DqGrFH8atBZBJzuDO/M6nSq8xrHisVnzbWwJkO4H2lRNjSwpoLLHCGzMnEEuBOSdQ0NtjYBWa86g
KaRlFNMtU7ybUCOP5Rxb4fqP/31pRwWmZv3y///uf/8UWnJT9lHMWnHtdre5A5zs7kWTGKy1GEic
RYr7ZNfg+dz1yzhqY1BU5T9ajuKzG6bZOoaRSF4gSdEmxWJCT5N0N00mV0xDcF/JwbM1uDQ2nYsh
wi7aeVvVcj5X7GKtcbYCkG0fTUtrrszImiY9PRjxuEq6Npd/yibaXSGFEeTM/NvZdOSV4xu5X5Ov
A67ev7CmbH8wk3Jf9sOtdOHSjq4D9WT9J3yp5n6O0qAiN3DrMsC2lOAV31PNut/OX12asf/KjsmI
jPgDyTEw0mV2jGXlfbCHtc6K4EGdLp+6mrg3xEWyC6XLtz0ry0eiUFTO253Y/ffLzDU/u7lSsOtg
iOG1eGna8NIs0fSO0UaR6jJ1Y8OiTqOszT3xCUbeQVng/lOKAxgVRDBJmIMh4X0w9PDPMiR/Qpkj
dBZsPBz+xzJ2+cQaC7qq0540h66YMurPOWyL64R9E0iDHoSqNdd+L1w2haVuK41sk2spmNyIb43s
2kedNp1dLLFfl8l0HqwMjzmvwjJKjWulUewml5OB+cwnyQfJfO75pwSixGyIQ+q47N2b8jC7yYFa
kV9zxRWTZyNQENO0iqF3a5FVps3Cm/fYCwPafZ5k2Vl7rZt2odmylkgX6lysNHyhqC+D40sx15wH
66ydLK6NlZR5MprV4LMr2lJT+I0xbTxI4w/S3nJviFM+Nyo7jbxcwKs0zs7uVLSLQPzBjd/ZbuZs
BEO6X+iOwqP56DAGI43xHeoJ82wSZNsTr+HoaKc22YSILqSKoYmaqv/j6rx2I1e2bPtFAdAFyXhN
w7TyJftClKQSvXdBfn0PauN2A/fhJCSdKm1VimQsM+eYOPfXjLRoaLGDd2jjaugtN9LUR9H65m5a
AIGV0d96cdGSLdbXCPlyV8aUBFL6NaAxXhhp8lLCDZgallNZRGvy+zUvt1Dhk5zG9CMbnKCpGn/f
5Q5zVXXbFGO6acqF1GyL+ZOKgP1rGGo7ELQvU2xFh2qITeJCEL4w7941XR3MBA2hvAkha+DuoGP5
8uPawojiex9I4g9za5XvI48by3bkbVKRvhYWt6AENtKLV9txePYbpc6VYmKK/IVxTggs4itjhbRD
hfdSeP23PdMWp/RqQW3hJYpY6BrUL0+mP1RnTThJHk+fYp7vrai/9mNU7mNYw9dSO6CZ2gkEQ+Sz
sxQRtdkkYEPk1gnSx5UwDEhXrU+Y3DhUl99P++GEqY1iv3IfZ1uuOjOueHPFAs7Ty0Cjc6h6Hd7m
uBf+e3H76C8aGLHHFrhJZq9+dCFZwg62nJ1kJAKwDY5J0Ba6uI+YIFNCL/vKrsegK/LHMiW5YkP/
wqLWUPM+6rnfDZJANmxzZviwTXEZSDXx7ZJqbyzPZteJjHqEz39fcm0U+2zl6JvcIYlkGm+nuOnw
YlXncX35/ej/Xn6/BlYQM/MYIuw0KjLQ9JRCjRIoOxo4iGdodf4ZLzmI7JQM+8KO4U12sdecYytF
6+StelIH3apA5XxKCXyYlY23tV5/ob8vbj6GZ3jtp9l1xCHFEnUauNSjjhHfRrE0uGZWYyB/ZktB
+cPseWhYTGRn0KUSlxi2j1RrHhuILfAgy/bcmxNGg6hqzzgKMd2gLlYE1F0WeMZkWo+yRLxh3ULx
hqM0W+O2wPm4jTEFoChmz9b1pQEnWaBOaFCqz6yULtAZm/9eYFNbqNfphsfY+cGe3+8z6a1S24XB
uM6WswnP50AU+FU6OkNOKN5nje9vkchzJrFtSCfFdvYxcQgwJEV1ypqMfQIifdfo+VJbXubF/MkV
8awo03Iw72RRplQ29gokzmd+EnS88JwZmCCru5njGGiz+2A0Ygqa/qcGInbXSfNtRL8r0gEgUBws
1quZeiCuFt7XFqHQ1vabp2QpUNaQo5jZ/SnPzMBGwcSoYNtX1jkdEM7bFAjSPncNArRSY2ZoA4Ij
mfGrf/NEybNE1fNkQ65omYOylAQ7G8JuLy9Nw6+mqBQjgOM0Doim2pC9J9W9IlkoYyGcpOC/qcGf
dO3cI5w5zKi+PF0yPrfIAXf0yZjknYqKTyuMP+yOxJ05RB1RHb2U961XZLEJ1waEqg+WzWyRCvgZ
hA76OQYiOVuLEN9KNMeMgi+FglhaR+E/Irauvt+fM8zNgzdAx1vRi0v0zBYOs/G07B3DQGg6nqU9
3+tfGEZ9lxEnu4mH9DlJ9Y9ZgV9r8Z26tRR4zMJja/hfRiYRp4ZfpYndxugm2DSROkYj8lTnHhX0
IUIW5LnYCZ36jozCpc0DbdU/ntcGcIjDY9zzFqb1rY3AIR4pBIfaY3FBBIeejYcmDCY3Ho/wAj4m
A2KSlTxznRBCTwZJ5sk/cFY4lRrrvvRIReUcO6iw/MTRyn4Bhrq0zecahSnogBpRGhUcTIVo46DU
ir30nNfxo1+0POF0GBjfjsFbJ9e3eX2vkrQn4Jp9i8vPHHnN6zTdCiUfFT3phsP/2BZJDrvgQLIQ
F7TJrwGwIW2D9dEBe0vcPg2Ep/7VOntM2vAhsr0jDwPOsYZLcproyiOr+gBJ8NbM9oeVfVDnXlD6
MFqX2MJTTGK7Ka6RFgNflbnNkCQ37jGg4L4gFyguxr9mwsXRjDYuifSH/cWLS5s6T1ztYMf/yE5E
WBXpBewEfTPgimZwWeRGtOT9A3XNLdr/c5OLp1SYUeCmgolp3VzQSRzs0uRqk/xW+QXhkoSXx32E
P6Tu71KUQ1MurpJLf2Oa8iarU5O9PEXmbDoLbSm+ayZPdBDk7dEzVD1BKcWdW4VPQhkcYcbA4DI0
DqFdI3guCKGjdvEiZhpJbAAQ4g0qSA8eei5AaQMsCLF0Ms/kt4EReJ0+hbeTAdpSmTh3TOatdow0
uSE+GsscQLNwIwb+++wuVlotllsDkNfT/Ccrk377jM4BJqu6jgJanwZ4wwP+w7aGN9E1B/K5Gd70
amOCuxln/xHVwK5yJYZuEX96tTh0gpxFywxAXRznDltMY1UW5lV+WAJHA6ut97aFKbEgH8Bz4nuV
NUcfQwD+EZjAPhmL+IrJQPce1X0DTHJLxg7DmuXBLZafqBEnyHKoDpHXScsHlwYaPxsfe9eJSYAx
rgZcKruzCG4Or+3i/03AO8zWlyjwXhnNJ0+1ATF/+NqkaJv0hBO/Xjt9dBpnWbGADlncETq4ERLp
MZm7PABGVtDp8uVVgJjsk4/+dROF5jspWL51LcGOc4SBEF1Jexlr+cLz/7lF/TaGb3PEn2VdHu+I
OF0zN0iV7Ez+rdYzkDygggL9ZcoBrGwU4kZrkX4zH5cR10TcMoER6c4fsD5H431HYU4NzU0qHEbE
br2qCnW8t1EzjxZ/W3sMjkLvCYws7dAdKcZfVoR4UNtNeiwyl3+Edi4VNDJ7MqZz6OgPv+Jq0VT7
BNr5gTsPYIAcZNP9eFesQB4eWKg9fxbm5ygoYtIgOQEdnsTMG/tAFvVVV+5PgUGPN0RsZsn42inL
Dx+v0aHi4adm/ytrTQVGhrVj/+gTkoe5DKRchjWOiSX+ZC/mP0pCycS6BMdzWGyXpCNstondfZe5
X+uVR6TDIWbWBmpo/BiwMaPrMjl6eGC7mXk/Zc1d4rMxLRFUWzOmZPYZvbNGV2Kh3pQHhh+fYoju
y3yVQfgz2md+SV0lEEWSpgCk89MteEMdtLOzhELcLuPHKJ8AXr4Jm5Iz5cG3haFHxb1+R9sZ79Fe
M41vo6M/4NZJe7Pf+qZLixXS5eggPdrChwm2yotpCe5y4A2qmVb+ibsLBfGbtgaUPfjq0A99T6nN
4zGW9t8CsgsHtOHn2eq3b9gGLE8CWytAz5KnDDwxG+ZL6mQAH1wUy/ldeSO1YsdiMRRr1DWhOUwJ
oJ9tKjprac720By6sCLgxjmzHNsNPQ48t5B4PwE37zvzvmZds20XCxu0WV2YaKxop6nbMWupx4fG
/xBc6k2PFt//M+M1EhJmLJGLK1SuOofsgzfjjDfCHXGDZY9eEz3amCaSdIDezWw3Vy/e0qDz8lHS
yP7OUj1nPGBAKqWHEYhIqUZIK+5LosgxDaen1jX2fTS/Iui392GM9wV5bj0Q0NdAkWOuSppYxeiv
LIhEjezP1I+/pekwFyP5PgWxLVbNHRXkVZGKipedJZI4RJnzBETXDXnCKQ/8SupB+FueBka0ApNF
Hn/WKdgAO2OzJ61Dw+aqcCscKdWpFM61LQsgUoCLN0Ohr61bHFXEFTWT+bqyIGbYI4fBuP19rCyQ
daXtndPkn/IZ2JST+dLGI7mR1l8/74K8geuTRepFL8YDVKw0+0DezsxNqGOq0+8UPUCukRrJSZAM
GP7LCdedvuuQQq9x3Y6JDvb3xfoXzdCfSuzwLaEMXn6CGFNCGKcpA0wmpjMCg5ZFnrYwjc7cOsoE
EpBV5bnJrPvuaUYuNUma/kZ/A+6nvG3K56VTIGskAC9LQec4rfVwHbHD7Sf72Kn6OZnkpyWa5tTY
ETaQBdbmVPgPpcsYTMLLtlLzvWzBCUzOiDNqXGH80j3VkfsvjvMZ8zlKZ8+RBoM2Q7MTbw6TgafL
NzmeIYGlMFOY7yC43LmpD3udoNXzbJr/FsdUB2WOD67WblA7MVszKyTrbub35Nqgwer+vAzQT1AK
fIosuxC/4Z2LxCeCEfgI+dCIzW3Y406HrEH55s1oi1PkpOJE9tl9EtJFuUZU7/n7G2s18Kq7XEIR
6eKuYwhKKaBMuMWDO548OtJsTA99qZND7S9pQIG/IjvvECao8xSHZTCO+hPTL5Rw2YCuU/J58Np4
28vYgsY57UwK4V4wf0w9lvKgX+N9TUcCFb1AUqbjGh8JCLrAinSxj+Jwx5JifF5C472FfrUbWrz0
RSq2ycw6Gk0kfiX6GgSjYCRlMnnXPi+ZEUiDcUOWWBeEz+WOYj7Zdm1xJWwvIdiUfr0BzyNq7Cuj
O1ZbCsadL53XxghrZnoCgSzHlZ89ERCagR6IqBPj/MarASboiDqmAgAUleP3NKKKMF0wvSmoK0oy
tjYj8GjNbcpBFvuITfIYISxcTXPptwVKZRDtj86YPRUGOtRu8YOkBnzaFP2LXf86/dO/vPlIX2tE
AmXR3ueKiPAFqhTJr9tyrohgPSa+mSVX12fooMtDn8trGrfeoV4QLax9s9+MP/hyM5ozcu/s7gnq
7WofUP8Y88U7qywZfIxOfTY9Nja/L8v/fvT76f/3R5o8ghHaciwnlY8/g39xdRrY+6cdJ/pQs5DO
rAWAIxq6Pn9sBZBwj4IBWT6oXWc/xryJ0mL/MBhan2L0VKlPs9lC/MoOSdlSmDJ96TPLPGCZFvfA
tNPTioGavXdWZ4oRVn+RmRN0MUPxpK7uQ2HsY5aNRDnxoLKUe+PnumSZ3487PZAM4g2HyY6Jv05K
RIfD9FD5toUN1gGCSKKgx7nOpYKVhdwQME5DgjurxkZfUXYk8gWzxHOkrZu0cW4ca3yirodBbpJd
hMquLE1qhghiRg+AQiA830mjuhtE89RxRbXQyZ1W0VHjCnS78MZiNLoNBcphzP3GNi5ZH+GOamz7
aOBDxl2afSfe/cDRGlS9B9TZlk8ger8w2v7Ja2AAizX9q40xArmmvsIKdEx/shIL8rh+jMbUPKmo
Y4m+vrRDyAyoCt8XHWD/ozEFxrVF2n7nW9EJa+EZUvKtSACD1D0xCQhBmoqH8IhRAfteCu8kvjHN
EkSnSs9oqm/HuP/Jp8k5iHWFre6iGfml5kG2rxaEKkpMl8ifzwOsHgRKjwioWC36PQ96YNX4fbBH
WsCGWEsmPSmNUfLHGOQjdQZiFJ2+5WR6wvy5n1cEbsdOiWCMjGT74Yoq4m4yuuE+XDA0h5V+Vxmb
AbXoAxr1S5gZ7J4qwA12c7R861R1MNMWhuqtbE7mGhqyYn8do/weWveqk5lNWneX9emLHpaj1cj7
Krz1ce4BI6ieAB28uJE5cv/8ZEPKisxGQN4VBuvrlh3HBzQNNBHLWO+ilBJmXHd28HBNitkwrT+B
UwdYGhh7FNCaLdlCk6qaTaySna/YuJXaemJ/jxMtYkBHBG95Y0kPpRtuLbmepxMP340RpuLM8Lva
1erTj7G5lGoAQhOOfKUHwxZWWG3axHgMU+dvPYclAa/aPgG7AJGZYGsL04ObqRWZjEIpNFR7FtJk
rPP7oUxy4LHtABUsVN4hN+VpWEepvWjK8+9Q9fej36+p4xT5ClYLPo3K8vRF1vLG8uvk4IKP5X5d
h02xo2+lcL8nFqXEMDODGv53EKVFA9pybhkw/7+vR6SVHMJpOpBKmE8X2c3N2Uyd89Bm5cEz4RZB
++0a9w03F7wZa2f55jOFNdJdRE1ItUEIthK4DdiWXZqWj7Ke3+zc/GMRHMHzlpUcMasZJojN7/e2
MkH/VxLfAtGOEzOJ272WQLerqpCkFyf1u0/YOokIteQ31BNOF/mowBvQozSVQLcnlywaxWZlzWem
BtVBFWsM+LiZ1gzzDtrHoPcI7DlDHVJYl5YJccn325o8HDvk9HMlTkQ8x0cdZ+6OndKVHKTJSJd7
W/XPZut2pzWLfuNOKZlKogFWzx121KD2dOassGrcm3hD6b4icuNR/a2SNoz5tCZeKA5x4rF5GmnU
U9QLzEUAscXRdUFalwgfLi4I0EbbdSAbzdNJV/rI3OQmDCOfJT+p4CsOHQmLuSemuz6Xfd+TCaKS
5ND77GspXs+/L3zD+r+PnPXPKYxuW2j3QPTWT39f/u/P/X5qdNrll18dapRRZyr7aNOIEAPvQpBJ
4z3FhYPb+n/HtA3pwuduffn92u+nvx+h/gQVOuvT72c2B8B/f8z+nfMOYLWSwkIila7enPWlwUh2
rtaX309LTNtE+wEzqtzJg+emgY31eJuqLsYP1kL3GhcGFrM5/fdNnPV4VOt3Mny7CqJBPU1RzaZr
6grzzN7a+O/Fi8znBB70OqZY64SNWbqQKYgvh1+Czx7zkQG9aX4VU/eVL6IKQp/mdpmTYNb0+BYZ
Wy3MwiUieGpanhYTPhOLF2Y82N1dwOYO1BkCE4EYMvj8E2v7QCwQmsNd4lrDuaFmMnnoEj+2vNZp
9YB/2bCbINa+t4+XgtXTDzBrvhj7b4qgvsj1bpouuee9eTEiWuVW75O8uVky4ofEzF/wZHFNMmMJ
XOefM+O1k+PylVWmvzOX6D5nBuoMKjkMmoxJv7YO/ZSvaLrz77/D6+vTWPVH9tZffa3v7RBKn2PJ
cxrOgRCYKyP5ndpc4ra9kBaG83pn46Zn/jhzeJvjto/fdE+MA1OOvwgemep5lFkNniHKJNa9OaIw
T3Jpk/0Z1ASiPIQ+91tzq2ahwB2QvTDYDzYoOE4Hu+/BHGT+37boOIsAb0xV+zBbzEkxLixcvS1B
FM3fsu0eGOR3u5Rf5iZexgNUgXPYIqs3/fjNfsHteGJ4MGVgko3Ea/eR9zOAAroFLuzvxWJZmyWW
TxqOa8Bu+YX8lOwsWpw1icq/OL3RfT+Aivzra+O1GUAwDpb+qOLCxx423La67rB7W/FDXKQH/Dtf
sPUBuLYNtvWWGDzf/o5dCBlEFA2Hxn8Qy5vltdDIlmXc2lV+aeUTJR2QaUnD6xiFd3B8j6FvZp9K
g16cYOn4iBQtKOCJHYDL5HsSb7bsI0g1yRwayCVpr3X0g4FoZ7oWF4Y9fZRrHGPRPlcKVwPmW0Ix
U/tY+Mt72opLH+GLLysKzalD6JS4A0YBCsTfRXYUQm6MWWuinVyzWTLSMpMVb++gLLPUuj7vL4hN
iPte4pOalyvb6YEVJVBOlVrYo0hUVshoO1xTMG4ok5xkpFeqib/yqEFzhPujIgaCTTbRP85bHzNv
6i30Sa2HV84UoR30N3Xv4zLUECbm7rURgqatwO9QM1qcyaxEFbVW23CFJqyIG1gDDHpN5PdZ5RQ7
5VSHshu+7aadTxzObBygmSnJjteGxqbHFJXVpMoggx9cTwG+ONZOKn90PEWdIqzPnuG4Wce3rjwu
axh7FRXv8WgYB+XOf3QjckLlCDHPi+NI3PUBmLq9qcGjUJPN814xsIuMJmBnz00GMW9XeCVw1Sok
FxtWPEZO3E1x3eynCLhe7x15HjOKSdLkaI/czBh462OT+uz+S8K2HJ8xsZ/RocgH4XADWmZzU46p
3I0xvgOf5myDojQBXEIGhJMElpZYXSK+kds928wz2DwwKzUpY4PeToI8daPLkhLXOlQcgkCU8MLk
mEfz4V+jjnm2bvD492KAMM5GtUR3dpFBcPbu64auTSeIsqPe+krs9mskgw9IAFukJAsMi5BI6NI9
Nk6oTw+GM3HFQkjeIl0++SRMQOGK90Z9cq2FQSKBckTUNrmi6+mZOcQiJrt0CodjmFQ2R3ByqlZQ
MNEiFt4ddoVEKrAiKmwT1ZRcH8quxYztDr47flj5M9EOnJcIpAkktbvYIcJp9vWN4+Ol0r5W+/GW
jDymMLLbe93wmvrmh1V3XBQzw4iWqW85yR8fJU6i1OvIQng7ZcyhJmU/evm3rwmloiMaaWRx2en2
QSYKYRLDIdsDrzOUK1d0ot+Il+ghzG/QYLQbRlZk9IX4ruJL3wFy1gPqbp7ChJB1BoxowwbLN3nw
Ml879B8k/rgBtfMDY9tgMq2nUpX4tO3opTIjFtrmnLGT28aOiXGSVK2Nadc8kSw57zWyWtm9pi4R
Hp54S5TI92Kav2VO9Pe8rF33wU3mNLDW8qIEkGDCpRWTinCB6HcTTTSKBgBn9lZ43n1Y53/tFGwr
CdBPcEcPg1l9jrb32rQusUEV0y4D0+Twx3E8JFWd86KK+mey4Qhp1e200wGVY8q7IU4Uzk1+RoZP
rWW1j6OR3QH7e5ToHpBXKoNFb+Gxr6r+lkSbOFoynQVnw4ZCkGszbWVBog3gM0STnZcG6djsCpn9
xLN8NscSj8uIvkTUCxkYpgRNMB1aFLWoLHzCmIarbXhPgDjzi5NaD2Nf37md4x4ns6/2nlXdl834
hsyFHCI2KPjBWQzX5o4FKQc4+J0DFf2dKk0RlD7u/HaCGVqQou0jYpAWa3pMM1lArXvw2Dj6tv0s
B+JNud1mEbNDib2zMcC96tKe3ueDhIYz4/NwL02WQ2glUJ9KYg3rhYdW3XPfab1632BIjiaJfVKY
/S7/mJLZQE8J5TKdpnozrFzGxQLQKcrpPp5XjPAwngFzEuMj2cxU2uMiOXPB1TGNa6fsmznikb+4
JrvNqGGFX6AvSs+a5OGQoTDeWW+85vn4UdpBERR12e9rSfvsQknsnGU4Fb3J0LncWUBy1u9D3nzd
A7iCIblFaJv5U30Aj5tslwn2VcFa85BUzFfobg1mR6AXI0d8cZeLY2beDlX4YhlmsrPxZ3BTo4s0
SIDK9Yhibu/0pIgVuar2DSoggGuHzAXtOxcf5cypLvzkabKtY0vaK8eEd5wKDfNUYw+LPGCOjofW
mrAnWLu1cS+S8Oh3mAr6LNd7axhmukc2YSwI3tIY8qSTpQjrEIFfKuIskLYxray775FS/tKS6GUk
tKt+Dh4qLI0/kTPRT7HjYN9Q9btlzC+9teIivPRWJ120K2q2XVJUz4oEz1M5dRBcK/mycDQyVxeE
3sAfhLt9F3ZQcJnroyxZKpzIToFT2Sp3TmY8AovVT04GESle+pcSNVAgWWb3fMdQUAandbOz0b1D
miKUE6vdIUyb79buA1+a88b04dnAuWULqB+aCmN8R7o1sxp1tjv2GHaWpax9qYq92bLZHABYwDJA
XgUwlyFs/rVT+R7K7GvOxoixXvVnDFV0nfJ3wwf7UaG8YmCm4i09xXgYwlUZCJVxqLKDwbIvYKCI
/1v7+a43iLMVDLQ2zuyTjST9U20W20Gw2MMWE2ORaKt7GTNvatS3Vu2CAIBDklifHSnbVOVwnxeW
k4CxvN1cxX8WI1GXrOuvEzy/AMypdSzQWS+Tww0VIZ0Lc+/qMfUsJvnmIsoKkKBv6V7HE4DxAoUc
/C5sNCxpGn0evLi9I7F8okZoZm1fYSQxFPQsdlg+HFvPj2jI8B1hFvjGvLrs2zWbuwyZGJsM2HpT
IhQ3CMdLkYX71Q+19l0elQ/+xIFWoiPADMu7u3Df7FvbAsUwcAJbFq2R9+l1VX3whhYjTxc+hbxu
hte84DBHKxyRomPqM4S7iMCZq1bFOyyN6DB3+soE4cl35ru+ICYe/KzmdvFvZ6OWDJeNx753VNBR
F52Z+vAcywEmtID2/YqpfWqVl8lxH0MnkoQQkJtdzTbvtBdd5o4fWtUSByGwDCB1kIgg0y4kaeHF
EDzyHBfc/foALdi3TAbIS2UhfM9m+teoIpf+D9yM6GiTZM6eq0Qmkdc8OsECNbrEppxEvKWc2KCw
5mPu+t/wIdKLsJlzuhZajRz1CSsjubWQDSK5MtYSkuq7c2HTjwtUNtnZQe05zzWjL7uexdby2IlY
g/xUhB+Shd2eRGdsS52zcWPwt5m23BdQZpR1k6NhCCgA2mpIb+q2TvDjwMhwWN4GrtRsv/Gmp0QG
/yHUbFs635ayizenIrDGzfgx6sw/CXyZY/HuCgc4BGqwwWgBuIv7rvDf06JXT5ZpYSdP2/vRa8dz
4bfV3eSz1mFgTgRX/ukR3blZ1hiogv0AIy/IpkJlxSGZeUZUadEcBwSIRGOL/MkVejvN4DWB5PBR
CfbRy5P3aY6Ge3DaZAQcEYpAvIkxh8WYZIrR8s69XgcEvQFIQ0BPNuYOtkuywkYffQxXK3ow5x3O
XnPBqaDIwj5Y8uIhbIYBZxvH+jplCltDN7EBQJy6SRySIYl8LYN5dB2kXdMDDE2DeIQYO6vnz8cK
jmGTW1CONN63SK5bGggBu9Wu5NYZRnSnKiBNDeRDoyEkw5pqX0ANVynrKQdjqedOM/0IJbr0FZos
0lUcMV67gS7T6OChk1KdbQpM3EhOH/kzVAWO+0reDtGMOP2qVrMKCjk61wY7BEO1qfOVReDAaYZL
ua0wsu66/h9tfA3KOt0WSyfJtS4wVgONl1wmh7zAyOiBuu5jJcCrI03opz6owo60hGrYKt5YiEbE
UobxTe2mZ+JzMTsnDtkQE57KMTu3jQLoCeOUHw+hRZeTOOCOo+Kpko9HdsxoIbL8qFtWmZIeuJxJ
PTNxAGziTIijBypT+cVtNJpHCi7jIApQQ41RnEdcYP5CTr2TbOk+lpO044sQUNToAeAwh+ERBOGV
VOwHuMeftduk5CNBu+ub+sImabZceepYTRZ1+IBKPQlMA6XJoPithR3CaJ23x5LRcBAmgsehyp+7
zhi2ZuIyeMwmjsxqJefYOJywA+L0PBqjz7RQwo8zIzIBQBFS/7WogNWDxkizS4bx01QldFzXsTHo
ZEt2UG39UjW9ClpvlBuLxZRCSelZd4WTMC5NWgUfPvpS7fTWscYd4c5SvYQvw4x5IHKNP6MB2mHQ
egVh6vlgwuwQKUM8a310k835MqePhEOxSGX4wEAA7Z3q75jp4zPoTTRqS/mgGaJcBvNPtMQViSMT
A3nzGXRKu0tWmrcwTUaYBKnDgfNfIgc/ab/oOwr3bFuP8OsmaMSlMZ864RyTunmJQ/3tYlDIYwHw
G3P77DDenDTgoiz7O04mmXIG2cW20ZDKFkJbzrFVJOgYCCTDzJ423snrJNLcnOWKQPsXOQ9LwS67
Yi+lYI+w0OExAKjjQ9v/Qh90RhL9SZP6TfW8E2Vm3FnLmt3Jb5Eapn6SfsFmEyX/RovoH0Ffd9Pe
nK35RACQCtAqP7elmR0ZD8dQN/ygQviwh/yxDwtUcQaQ36CC2Y+Z4ATTYQmwxn40ZvbACnnnJZ7c
+po7zCwkZorKv29H4q+I2LjWMztR7c0wMnkQ8H/rXZ0IfIKotfYkvaBcpR+CGMgjwVuRPGiKLJt9
ev4ztyQ42t7at48IGscoqArE/pMiBK0pqbz5R3BclHtmGPaWyLEXMTHDE2kBEosFkh7d4eyw2iJ3
Ckq4XE+mpEhwqqX3mFZJHdThY9GkJ90U1L3IiFvul6yfQPibhVpRySGCVOdArVvHrHWXaAdZsD0g
5/0swR/uK3H1Kgc7WTSbBHogqCzUrZ2Spe3MMtm1rDt4IthEpEqxia0i2qPyJ9Qp4iExZ1MwMyCb
pJHiFGPnXbTtdFxiaj76j2XgRnUhlCMvvqDeuxlknO1UyQ7aRijdWiR2Eq56o6ubJhHDLio5N1wX
FEDXrcv++XYQ+TeMOkAByNUd8VBb4wdJ6CIYOU+JS2p+lThdQibASHRaFxXNLq6vq8gw4hk6+RDY
3Mx9zdzoU/UIp8LG+4suEU64wwoui0216ehf6drZ7tGPJdlCqDIPh4V6Wkz9Fa3aqrbGap6uF6tH
/1QrAg5M9scjQJRq3avOsouCclQ3pNn2R6EzHLvLO9o76D8g/ZgLRBgghyjoQl1coji7QRZJyJnd
DPuxVm8UKu5RhwkZltZbyMY5pSQMGocwJq05Owl4mlEuawMK9CC5AueSGDfBaC6h1tElR65DB4T7
+wsbN7ZWgWBM8QCiVw1Rh3P+OfprKfMowFwG+iCEH0hHAnmwgC20TvOz0rp3VIvWhXH6AYTMDnsL
iyhWL5tu6qNNm0ePstDpXUpXGMsZDr9e3op1PuaM5CeUaNRXugv3OUnwx752b5t5uoEzYG4FQobE
99id2yu+IERnDseM/bfYY2qlBZQsmWx8lsQcwffKIRsYxKa3uN3xWGXYHIv5EGNWnYv9MhAa061B
TpU1x4SV14TFMNoEeuRDarvRKO43xTBAqQJwvuugzNbuylBp/hQLsBWrz39a2b7ibD+lLtOSNo3F
Frb0PtfaQAg5v042zy/fsU+Qgz5joJ0qQfyGvTWXE7RPAhlTxnK3XHXPw+B+d1ijdgwi95MEkJ6b
BWMd3zK39cTJR6MfGWizUwk/0I40HXXuJ0gb4DzR7z6j/4NfKdcVj6d2jijyU2F/AB++ryh2gqgO
/74pVwKTKePmqnGkVSsAvE6Tc44ECQXFg9X4z0mm3+IRsSOuO7lp6wkNg2SumEr5aNoToyexrs6Z
BTQVbW3GQGQrCg/B0ySjwySROFppIw9kxPzhxqO0JWihDhGYpElxZ9sXd41LkGKwDjpaeIRmOzsn
NlizhoOF66N0GLpDteQPDE2x/yBt+FWoo+ej+JAgKnJTUI1bVnTRs5bbaCKKwOqmq1HI4cREKtTN
GMwxhaZnbUcI13tGizdxRrsxsTD0EgZFLYPcY1z0SEWF/U7lu1zy+qPL13JzKce9kz1EFZOoVD+Q
0OZzuUm0GsZfjMjfmJBfi4RpC/06iqU5eR2ACx4jbzwStxBtQ39xzwwcN73dHg1t5rfkugWmr2m/
nPo+imjDJ8ywO2iw7r6winqXjLO3M6V34X/dMbQGfVwanJYqJiNrLB/nFZjvxEKA4kRjguDoEGF0
2cQ2j/guGj/zkvqwJ8KriLA52o4rV9XA2XdQ7sFvZYFs7JJW1MEo9bcFfauJGcGRijcD86C2XzrU
tETIpaeRWCAcF7vWwQGe+5PifmUKqFBM29iXx/9h7Mx2I1eyLPsrF/HczOJsZKMyH+SzuySXXLNe
CE3ByYzGefr6XozKqkJWA41+ubiCQpI7nTQ7ds7eazMzWg2/lcGpuwMv7PB8cOIK182guC0NRmfN
sYEiwn1MIEBgls+SqSUbUu9vFgYGS84ibJQpjMJPD/H1Y5CDsPDcp6Zo1N4xvd+5iTvew+M/WhgR
ycE7EEfuxDEtnyR6JnWUGRKOczRmh6yr7VVmgJeyAms60H8kS2k8+C7n3AhyyUZMEN4bwMtGEPp7
aYYMq2lUZiZ6Ir9B+2ZINHqaORGmpWiLKeApEeZbqMTXaAY3deXcWfPw4cscpD62OA6F1o9lU9TB
MGDC62L5qW5HAbS0bCGoGSWOj5IntM/AFFb4AoEgHxu2qq0PZuLKZCcockl/LU+jHZCi18R0L3ED
E84c423PaMjrwHNYEfAjGsbBxmqwWEZn4mQZgbgI4huzvolT8e6A6IbB4p3JgPrG13ZNqPW9ySx4
W05M94LBPnXcJYxTZn01SXqkE2dTt8Li79ZMrbBakyh8gAyXXumQKgexlXAZAmubCq5oBvpHFJOh
UUd7cpeAGUcfdUASkZjGH2RE1QbN2srsm4Nt55o0sq68SkaPF4hZd9fFZXaOE+tzUjyknp4/Eotp
ZSTbgzUx3rVopeNvn3oMLvzfn/8o6pojUiBU9AWrGBp1U44QYRBCinFnmBLjNMOodS/C7USv5kal
Z3oKwS4oaZNZJdNxYsOmlayqcRcZ07kvWTVJKBH7tDY/LbalnakhQjRNfUbknZGqbTtbMdSMCmOa
gX6ngiUwzN3HpY/gt2cFSTS8ffYCfFlTckYbfecRp4z2ATZeFQTbYsbf5Y2j3qFK/ch909lpFK42
nsmk46pOrdgx8P6wQmRCWTCQROADY/Kq6dvqFNCawvnORnnmCHoy0IdeiTobT8RYVIfBUS9GPVtH
02V7QX30hHgyXNETht2Z1OltjvWlakGGeOM0XYw37Trx2jAnez+mXL2TC/dx3Spii9O2vEn5vLZV
NatNFSqIOZitElXcZnKXOEAuw5KjoWW7xsYLvYPZppfQ6IjdWExRICA4bcz6d5Lxags9rgq/zzd1
ccZLfhmzIFqX9ounJwiBcXkbh8gsPAeGaa/tbyVra5UEJJY7PHVGF3rrqmXtqG1pXeXWtCPcMHAw
pwK4wddCx7aq4ndbuN9MEGHrKErp0sh2VcJ1CxdCgOWgvLNt6872yOBUtk/KRvsFrXfeTPinhgER
gW1WFzJGRo7wSDan0fgE4ZEy3MlghVZ2dl16yIXg2WwYdBKCJk1jxfWm+CBEj/GVxQjbT5NrcG3I
ugG9zxlm7L4D+NH79KHxSYIsMON93qa3dScemjJasENgSQJmP2mtt0VrvQVjBT0XoBWmleCKIZva
hTohsCDmpuumihahyvZNldhnHMBp7/nnJegAMp2/dxwqoVwdpiC6NovC467j8TPNDPxJ4J495MzU
ecgpDvSfQF+KGU49AtMVWrpL0zG/Wz4yWPwzidsclZAKgH/MxlvMlLOmOU0R2dACc0Oi4Rgrttka
KwZj6j9ZrdGLqq19PlWvGUOPGdEMKle58Wq4IIPLfB/5wxWdfZrKBqeNsQgOAna0rxFGecOw6Vtz
PtOuX/wVXfmEMPm9Tp1DCh7/4rrOTVUXr2ilklVEMxjxLEGcFWfijYfQzR5fu7kN9njdgA5mCJT1
SLkZE/ZsGxeirMy7iWIl9Lxyi4Hu07FzyIEAN44QFt0V2iJ8Dol1hp3yu781nSbdMLnk0cG+AIbS
RPEG4AXYERw1LhpWDcT8PGiVRwB17e88ZSNlYzLPlvUQOC6ud2vth1hOI0si2JzzbOfVtdgCCETB
VGjG9kMlbuxF9+/0LtS3Piq4h9KfARQBBwCXsLginYh+Ih0UJzr6dcegb8fAuK3DvSaYgZObcWj9
hIzOs7+o0Lksdjv+kUuDyQlBe3iFPDaxywamxlOtrUW1l6+sBOaD2bR7eLvjGg4dKRsZiF3bAYMa
VP6lB6DWIE/eE/SGtogIFEz0nMhIViDfjRVWpzULgtNtR99JOPA5K7RR346PlYExSr3zHcLLBv/d
Thu1nYGRrO3KuqVjFW7S7dBidCLAHJyXXwJRRkEMuea6axmlxkT6rTEzvCFM549NHVG6CzuT9Tqo
FPEt4+jQPNqBxQOXxf62N4qIgrid9jGf7q5mxKTHedcmRbQjsHafdBFKJH+u1kgf9tg4HuinThzA
QJTjQMAJMHB6YLhxNbSMZ3lm70ndVAQM0LAY/OxcB7m9aohCpulAP4wcVG8buw6OgYp90KU5j1Pp
HRsqTHql3xMEmlRO24HpOv2I376fQvIb/AfT7H5GjyOyHlFbGRd6nbDdyuQZDgs1ayFeJ3iF63kZ
c4q8olSmFtk6JY78mbHoziSJgqDpE6ev4hAO/vUSQUBl48NHCzbmFNrHCLP2lVPqW2ogAlVwgK3M
Tn3YFd72WhDFOdjD0SqGF/sGPEa/Ax/NkC9Huu0K4PHheCNxp22ATBi4Gcg0LSWBdohxHFDAqxl1
JuU/vKV5Li6m50a7aWUqP113I8UzmBNxHGbcaiRLbzPvewS/AVwDf4wZIXBhzrxSzXAUDW1vz/MF
/UkTaTFuC1wJhhNnj4W0Hyfs8MTH5wcjj3iEbPMrnxyEzvuxnW4yohJWRbbIC0MaVQpAmePTIymx
SXQlHDRpjj+ktZBuwuggpnSh3TAPsCDMYSM7HsvYsq8kJ1aj4JQ+W9JYC2NATMBiYuV4UJ1t72Y3
s+RpR37ORlPOzxY5ocWQA+92hmOds1QI231mfYtXSWNuRBEByyweKmarsKxrRNG1CwyTdXwK5esA
/3Kdxzeh5X+FJnhAV09rz+vPHPgrUnG4PederFWon22P/LzAMJkI2DTbkxaGXk2soGs36zhEUcfC
d6nrELE8XDhNoyBPiZTCbsHhLPDOXc+7K1uaVlVbM4EtbocI/w1HGuA8AKO6jJRlX29MGjso+EwC
KzbgPYiihULTotqo4wzBcICAsk7Z3PtFa+tT6TvGt1cZKYj07puCcT21eMMnmvVreP97+7i8Tylt
SDjy2YEZehUu+HeVoFfO6xeUlJytdfplo1iyGv2Fr2ELWyAmzSW57prIW8+gWWprvm762jswcJ4H
8swIFLYngt9xKBw05lkHtcg2qbgitDwfgFdam3SAPxLEzXk0nC8HJDFsF/llSYALqV+8LlLV0HV5
GhuPtj+yStsd0AvUHUFnEW6KENzkNvZoEKRkHcM7Z9FJctNftz2qH8OSn0XG9GWIhMGCylhuCDkh
wZ/irCVCfPoa/duvv/7tH//+b1/j/45/NJjsKdZF849/5+svXU51Gift//jyHzfpF9IX/bv982P/
9c/+9Yf+sd9cNv/Pf3DzsH38n/9geR3/9Qv5u/98XeuP9uNfvtgULUvZffdTT5cfEPLtnz/OO1j+
5f/vN//6+fNbHqfy5++/vnRXtMtvi1Nd/Prntw7ff//lhn+u0H9coOXX//N7tx+KH1vx31r/3z/x
89G0f/9l+X+zQtuyQih6TsAU0f711/CzfCf4mxuavmVato0dwPdd69dfkPPbhB9y/mYKWtV4YHzG
j5Yf/Pqr0d2fb/3N92zPDcPANoUZ2nb46z/f+L98dP/9Uf5VkHSuiRBq/v7Lt0Lx66/yPz7j5a0J
x7JsYcGMAT8ZksrlOHz/6+MCQYZ/b/0vM/HlWE2kbMfBjVFWW1V5ctMQS81uSyMzKpDTcHKYFZH1
afcIgHIL1WEjtb3JXWgRUeJ+WnHwaVX6BIBjHbVzRKwMYw63VNUqyeWBecaVa9f5Ri5Ki8pxf4DQ
PXY6NXhQEvcKLtrK52zIfZ+Cu3ExWpa9fMAHOR/bBj0fqcq7IaleTTenzPBDtWriB2UHciWZT8zK
xZvskAAF6hkWXb7l5PpGR5naQETX7Bb7pHQP5VBeLM+jAe4qGvrGT2fox7DP8v2oxdo00b9GMzK+
GNnGnE7vZV69QdaCnpqbTP7AebodaXAigGo2dgi1XRKNZ/VaRQWBwXpYZyV5jz3T78hcMpWckcl3
UexRR5R0G5kCwQ2mTeofpQpZxYlUycdVxAh/BW4IsBPLSypeIeOQgVG69jYlGG3siUyaaT8VQJBk
YOGN8PKVW1Fuod+O7OkDWxg6aJyRPfmzalltSuT9GR5+ixTTQzLobWp359jHPml5jlrbgKKlbh9m
oe7cpqdq1Fm8qn0CMeHJmJZ1x1r8MxQlml0Zbesnp9KPBQg4aPqYXz9DAqzwhWePMhVf6TA9DgE+
h7p9Ntwp3YUlXd9BxLvWhBE7DkDXLf06Dmjfuwyb1UwvIJKw4N0Yz0JW7ZLEfhGcijfW0j4EwWxu
S+ojYfePdDDSa9s0t5lFRtlEepeVU+UobLt9HcZ3gOhBSKb3iv3nHsnLWrTME0jw+I5n/OSGAmNp
GB8MmCyUGGQyc6U4i6N+qtB3+elbm/75RIzPzhUvqfLjlVE7Gkq6CUcRlBatWOLCfhsligR0Cot1
EA88IAJnstk5yugKjPwEkWAci5dkgW/LgbdPeNpVmfxRNbdHhbJjRVPpFpUn5+4ooCeW2FtdkcaM
bP2gR8y/TmbivbPBmduQJLuAAVdMRINNw2idkUy2YOjYhG84mn9nlbUKEjXwmhjvSYxGoboExH32
qvgoy+JAdXSieinqYMMA8rB400JdP8EXor6gV9f69WfZtifV6cWjuy8d5+Lim77SRyT8CDLh/RPk
uoxqkUKQidXm1CIeKW+bqDE9lH5bnynZlZMvTWrk+nkFSkzQivOYtkTGucJzT0+Fo5NDThS9IHfX
1B3XhHI3nSyCaYzsfvLxgrg1ggtUGajlc9rCopfMaem91sr41G725EcAZiySrEIv4pCHXs2hmYhW
8s6e40szwVQXWJhCLHuTh43DccHhCXGLUvhhFFF6BWrk2HoEPUS0mVd8Xnzu+bXI0C8NOJ56w9x1
eRoCFFVkU/FV0gzhbiRMUveP5I7dC0T6F0/IfaYcHwUrqj8Y6Nx/ebPmCbIPdp5vDXT2o66HdZE/
6jHewdJFFlthKXYY70BnInGRnjl5X6mwf0pnRtKecYoaKpR8DE1YQHmPbppR6BX9flEf9lTZkGyp
MtQS4vcWNPrOGsRNm3XmpSGEg6TS/Asgz51desVamU5wpNnGQb3l0BgFDcetl85inSrb4RSUTKnd
WNxgpFyVuj8b9tT9toBP+jzFx7DkOx69ISWJL6nVDdJKGyCbuUDcMZb39HLWAyRqZqUi5lxHBoZI
JnaBuLYfLKejHjOM9qN1h6O0bH2N7BWCBr3y/NGqhPfaNlw3J0ajZHWJJlpXnDBhkLFduvccEmv4
aShp8/Goq/oUAzA6jVkEzd8S6dEPm4vpJNNWawsll8XE2Skrwp2J4ksNGuDW4iMemTsdROHii8nd
7karpiCjaervi+ZhXGw+oeYJDsLUO3gmJ28lBrIZZnm2Ip6itKR5YU2t8y5n+Zz3toXwzwaU4pi3
xvQVZV8JA6w3p66evASOwoAaZh1kHPP8hid7AXTUZfXpSglnMO/8sySTBpB5nN/JLHyudlbiKZzs
ib+3huBJCf/ZNMp3n71s45s1SSBlsJaMd7aZ26o7BLtcvJ6YrCKYcSjFjnU2reLbMLrnqfGDtRlA
0XAmdJAQCTIXXMY4J5u2Wu4cDDo4R6tXLPlkMJJWCkrZ3ajmYgWcwmmAjm7oXjV6ccIM401tw60J
S45Cgqbcrg53sgsfQSheGY17yUfUQu5CZTNq/6VKbhCcy44VtAuaZ7Jv120sfsSMAMQnO1fiPTMk
x4DGRa+8bHIZvu6RYlfYw95D74o+m0lSlrKHqfiCY2frZda3RPLHD/x2S+vihXMCocj/PSXqwmSR
aYcan4p+0aGnv9uAhvG45NwTHnE98MhFTUTAanGg7+3gOcXipdL+IZCsiVXjLNCcPerhs1vkW2s0
vkAHzoA61BNn5e82fId1/JTOpDeO/nhN1tHvPA44++/N+jsfg7faSF9pkrfRIVLVBZDV3kd/a5KR
daUwjh2qVRVCKaJZ6qkNVFGeomvdIXqHfX6xjQJ1IfwOmifGZ17iIDTUjKY01veQOOg7A+tmggrf
eS7Obe2vdYHfkeLoIp30ImP5hbZ5rSN0ExHtT4YpNyNZaL64EwGNiVzS70gzBocXjoZHWMmfLX5N
OuPoQ5X/Kei8SGN4oPnDqk1+sMmoPc3g8YkeUloR3jQNiHtiVzjYvw6RBAzcfPlBz86qgTEOvY+Q
EpdcxUXnzMKJb2jxvEXwnliZryDy/wYwSss2YDFltYCVLJtjn0HcxMPCDhEO+FsRYTYJh78IZ3Tt
nPupgCXKLegk7amCgIQL/APpHu2SejHWgyc00AxDbi+/KhNM4BCN86KZOTKgxLFARClVPArmFsZq
GxGuWroDY2O+kg0j0zIker0lLhv2Bx1qz8o/M9gkILmc6cEFm8PY591vy6dAd3qNhZhy1boUMB5M
SOi76h5mhbGbJF2lEJyNx7a8DcrmKMfkiSjTbEcnYBWEzTOytmSVJjBf0uSYz9FPQLY0QpLmVRkE
Zy2itzjob/yADEwEGmjkRIVqCMnwNHtwHZC9UGd4H5q9bO06UcyqgeOV18O0GS5KFWWY5rwdKADE
LBOi/wDfFGEYe28RVBrDeFt0zRadNGDg0qHA0i9Mx1/rir09Bj7g1Uwm+0Q9OSjZfTyYVuB/AO87
mL7GuA/f44psleGqi1/80b0aVMV/LJ+JOu/JBmRcEDs3AmydnHtIjK88mhtbSTRFEZiSAfmo1Xo9
GkVSR1FEbFWszjnk61WSBe+Df2v1r7ETXZchNezAtdyKrHjKjfDTBEQOTHKCGqz3KNlNujysynwY
1mdbGV8uciUCbFCGKp/WUcmcpSJ4It54xfDBxKkg7EWxEQePlidfjMz/6LK6Q8plfiIovctBmJA7
J4utf91MPsHMBv5wc0GkA9Ne0Va/5Oh3dgXar6vUMO7qLBLXOIYw4PnzW4e9DAjTsGrFdIfTJif5
6Q+O9VT3cNya0nxYCLE0FVFni+rsG4ydh5ibGqJAUUbDqnRRcblOOpws7OYodCkZ3ZIZJJmDq0oF
d71a9v3i4CQeJISaltXCPqMR+tVyjVbh4NCKM49jjpJrDpZFvfwsrUzt2tG5HzqLrDs+vH5M2cOJ
z1lSNGkwOR56CdTUOqb2riuGXDnZ7AuDoKc9aYwlChmbRq9ZUMQjFZ0DtaN2Y1Rv3ut2TjGCFe8Z
NmOS1KcINRTHhlEdpEXe3oBGE/GfRgNPITWY2NV8nKKzptAIZLc1OP2ukbjItazNcmdo6uC0xXcS
EtJEToT4yTPTPTnLON2BG884lnsoT/S2FeZXL6L2bMzYOutxO8jgUUYtMTR+h1IJl3QmZHesmVTJ
2DlPBbgCIqLgv5Tockblb1p4mqssxnsbDwISsDinnjNs0hZJlllE+UnGTNhFgk4yZW1WCDYctIdc
tZRIk/Y89dScRJnh1Fy0yhYvElk941klf+bGuE5ysj2wc2QLEKnZ2YvYObZeIwrLxYaUbgrGFhx9
+BGA6xP2zBNYAKyFzD3KGJdzXd6Oj30d97sBOuuK9BsDQysr3dz3W5l6kr480VJ5QgqMHIHW5QHe
DaNFUq3fbYMFpBhIPDLObTsaL0mPoDXs7v0weJjq6Xm2+YBETFfROEsf43Dn9acqJ1PIj/zrCg1s
k9kCN+6iHClLPGXtaySbd28M3PXUXIOv7O4ak4NWQRcAGwEGZB10+1hBaGzaQ4Uc+cIIpbh0CxPA
43yD7A2mgBVax8yHwwsLAM1bDHum4mCAY6S4W0zMfvKeGkpD5szrbQGJ3Gn1GQ04qFsLBhQpda/F
vJ2J16VALvcdmw0uNjtcEw1N3iRhKtyLmV2t60xxxVv4KJWAR2I2ybNTwpMoPHRjwnTuzQAjBO86
Upz6J/JtKBSLbkv98AB3gpusKBjXL3NqHWFCmBltPUTMvo5hKq9dkvu0HNSTwM9DX8Hgs87UUyf3
NTLMlbSJ+NMOQJY8qbsDHuJ8m6fmNc35Bku7vaoNeEvZwFEMnuwhtIbH1onxdHvpA32jcI1DVa40
0h8kUzPiDfnuoULGypZyd/ZYIWy2LaWSO5ZrenFgeZHLbAcj9jeBu8hfAFaXtgfq/pKm1aWak/am
lsNlaqZna5k3OOSjL/rX+zFQzxV2sU2BKQE4LzJw5q20pCf8c0xQX3qjXHgwYYM1DopsZ7FtzOmy
6077mpApOTbnycviU7lMCVMCkHQdezdkx3A81XehUz2VLZuTCpboXtgaRQ5LsJ+jN9CjK6uPnmUi
GX50cuMn1p2G2Lw30SEVAdLkyJPvpa3PSeuvcjvYRdq4bWmB7ZvZWSRc7PnE4+6isZ/OrgCNDXGP
1eaBVkqEVjUDr1Ji0pYweFJqgZ3BoueGymSPW0eCC935EKfKnIeb+8b3uRNEcUeFznQZSwunQ+fc
YGbM3OnVriUh181NFXhIHD3nZEWReYpp6444t9G2AF9AAO0aiyOuGtYpF4hMz7uwccVGSBliza/g
p/Yom5eHpqq/RobAt1kef4fOT0NqzSDLwyiaco+Ah10sto89pFkHQQl6LVFsx9cBLcJG1155apfB
Syl+51ncrXuvC3nF7JojyvJcWXcd46+r6hi0MGYH6sL1Ur0aFp+sWz1rPo8yq+9jf3mx+GROtcLC
QM3W2P1pmobrpEfCS0ImI++8Wpvj2+BWZ7zWhL2jmLSd8WyCtfMHtA4GPXN6WP1WBDUFDQ6cCWtF
PTUfQsYe+65+lzRKOE6Rehu3mEHysdvpgaqAQezJKogkiEz3sy+7YzNDmK+yb2bdl3YBOBeJeczb
fNvUGPI16lX2j+LDhkJjJqfGy+9QlOxzm3U44ihiMdja8qTyfTgtO/hdEHl/xIgYwwvf64F7vstx
Ntl9Db01uJ4zSlHCl54agygSGx0k+GrKBfOuFRw6ZQf7NXLWfdseYUaJI9iM9Awv3d84JZ7t0IV/
S7MQVT5bIkqsDdOqceX5Ha7jwD7axMST9jwebF/Oex2WmOeQAUzxXse5eMJATnKr8Om/GPK6T1t1
k3spLrTCse5n92me0U2z2ay6tHqXRG5DSqqhJzn6FujTT1nZd6k0vBUNT2/TdV9onrJNbLPckWxi
nhrUS0zG1saszfuYHJRjVKEuMIGdko/QYjKuhA3WDTMpsmImYOEpqtP+SaZZt0cdzKISOs52rI15
Mw8YRcaM5Se29EepNOoNE6QP+7jGpGUdpE4RajZMa3sxrrKyu2fv9I7CNqNbPyduxKrmsxTtmjiq
BAxWd6htZR3Gpv6oOsAMhuXFKKUXFLrNgcybycwjFC1haHw3KbVB2abh/fH4Vvi7rijiKFfiYi2R
0FfJBI0IRyp0F4zEBb1NNaSfvje/jtjft4wDTxC4MHqK9HdQhzdOhu0b+RcqmfQ1RMm4iQyj3BNN
dKtcIXYz/AaaMRSShfSI5Ih+yt7VGwskBlsEz2KXMyNDCYw4rtpMaOZwGiN2yRWMgN5h5BYj/WUJ
uoBi5VgeI4qcAvtTWU1Bq3QlDNqEOiJiNB6d/VigeKRezxQxHiKrYK3PJyXRgiqTGDezrN61fyfB
JWa2IYCvN2c9hwH8fljoDj2NqwhPB+j5/iqJUX8wuoSJ5NN+baYaKali/etxPxUTLzH2ggdOhzcx
c3l0FVxKhpIw54b01o8wnVnpJp6RW4RZdWiG8hwU28XBc1WE0dpzyu/aLPYW3aOsmlcqB+5ZjK96
0AcSEDn1d3y0FRb0SnCo2RgcIowlJIT4Rb+2Dxh5SUli2rRJS+slnNCSV/Ib9cF8dPAuxtYibwMe
p0wPrxbu5yGNgOdH1oNHHQXQeOCJRkopOkXvQFvkKKft1oh84njz5n6aibsQ7ujeMymnfulWeAq6
szI4EMqIup2/Nl8vNFxaWMYunK7NBM1P4y5ZJdX9BEpuFyT6xkzVkVBBGl05SiXLK3kGdPLU6Ch6
KzymmZ3LcU1V6F86cmddGhFwQ98zImS2mYNKt26AHY8tXRiaN2YAXWQcCSAgYLDJcZiY2VNQMI4m
Kbu6xz1yYo3D2Bn0+zSuzjkZZ4h/2kezQLg1xHw1TP7z5BGRG1m+pgWA01UkpJkjHuzUb6dqm0MW
XwureOVD6ho3WsUcO3Y6jdGCDjjRvTvJD2WV9neYQDmkdZieNMUJpekBrm2/xtKU4hzcNibFmD2i
GWiqey/huBbnF4NRzqoyvZPl12c/mVcOK+1cuXt8s/E6N4gPXTQsMAq5bzETrzn4rzF2Xbee2++w
cSJ+O/l18U1rijOCK7YTMTQ0FcMUbBrSx4ozfuLiUotCmGJSFe+MagdAydQbC3YjCcd24zm+uya0
6h0DMRrthUHlhBg7RWuPm9Kx+MhVr9CL4teJe7Xlyt669ObWXdnfeHH11k2A6I2w/CwcnBbg/d9L
j5YEY+Fu487kMCTo5kIeFOr/6DhkrGMdPd7SNuqv0J43vVFdMA6ABC9apj+hS8WIYK32jG/ORrjM
535r9eyhHvXoNunvMpvK3+hz50GgiU19hr+IfRbcXffYuc0a59p3Nig8y9NMpw9Mr1b7rKeQ9wKz
h00S+w++kvcuuU5+IuUBqzNS9EjiCkYehH4O4cs4YX31PQU4IGD4ZhovYrBGCvzqlHnxN8JYrn99
6ohLRaOYrcmbR9Ltqn7nOVH9rHp5a5SNeZIOd2E/0jJA/kImi2jWhUMWd9L0911aFAdooPegHQMO
gRQRQYwDuK4MApabF24deug1LKcsbTEIa2AKsZMLAo7ZViNajMZelh5xSjOHnJrBEeU6h9Y2H3/6
KCbRKTGf4NQ3nTpOZZDhgbZSWsEAj6ZwuLXE08TSmIvhPihgCTtLWp5dKTaonGZuE8b5BpfQkptA
omhRTTufoV5oiv5Y9+bjYOdyldbg6aNQPUSdE28TXhulgrP1E1zylS7F9USYvWlwj49xcttO9a2L
j+ra86JnjpMYcyq0Yh5oJ96bi0aB9L5yuKc9XfI7UC53RTCebEnLMcJJ6uK1uAp52q+aadnSWnql
fbWckczv2gKo0Jc9cAgzgKwKD2QiJ4A69Vvho9hhS/lBTHgibxd6/mI21ppmD2nMOK1jnPxpfSPb
ptuIjiwfqBKNi9bCJ2uTjgmpQ8D61nbGA97i7YHab+2KkeIQtxckkQ5PbBAgLwPnqBoWs3wen6KJ
1WE0erIAs6bfV1PfcNiWZI89Sztrr0yePxJR3Bc/YD6SZsgNhO3I3W97WCIiiLlf+SGO4W5v54J2
OOZvUP13DkEuuKUMlOYVnZfZfU87eghO4qJ+wtog5ohQFwGS0ITeYTpzcyLv8E1oJlyNmxwDVrNR
uwBWWAJMa+Msrv+e9vm+xinuAeXKkzwh3RvsmTH5Fm8djKlgmDsjsCRkmj4V/guxdgsO7aaXOutg
Lm9wKOwSX72NjSTMBGFGW7AVBrgycB+nyFiSNzClBoVZJbeV0fNm6FKarezvhU23sSjpuuYSKJr0
asqETL+MUanXcLw2vRVA0gvvRqije39KT5GYbxO0wNCeBYnzlCOQSMAYFgYHGlsvc7kAXFXl9yno
auMaXYhcF90SHLlt8Sw9CJDCPWm0TjRKaBpcEQ/W/+B2m7ahOMcgUZzQNe16HdGFSLObQABjSZNW
bYSZQmNx6WoE9vhCFoQ+QPhK1o0mihdliA3d82oWkh4vk6QkxntOUPJWwT4CDdEyt6x/67R/J2eM
qzGAnykqK72BmY3O0t4mAnhXowrW1BpxuRuM36mZ37UtOi2jdGjXReIUj2yRMgNy4xkPkwpJfVmm
7jV38p7T0I50DozIKPMjg1a3t4ANOPoif0a2BymCYiAwSGSfx+Dau6VHcS/FTEBTb1z7Pugc4eNl
0sh1EIQfVJfEy/H7EIf9NZVSs+e0h407Ml57172FMKagIszpZjIgnM4znUksl6ANEPiPI1E4g/If
gZ0+JDPnKIPinWuMUTjBBVfoJ5q5Emo2/aMKwHLQH1LTwS9kj+PVnKtndhnB3+oQ/Hc0N82x+Ea/
NGyTqDwxaAB7PwbJqqx8TQD9UeVeyOfqbgPUHRuLftZcxCYAUptgXULRr+gtQIzsArUP6n7nt28Z
GZHKjnokYgdBxtuuTH2Ix2hts7w95ZgR0P7ByQkbpHegVu/6Zsb7XXYMAqzkUA0WBLKUs5lSNUGl
03O2ZPfMLd55rYnogoyQrhmfE+kLcgfTw7weOuwcFi7LMd739lJxd6fey2DcYATaTyEZi+EWb5I+
9KkgZ4C6E7k3gsUkfO5r+eOrwthabglsQhRHk24mCkKTlVuf8pqtmt7ha9Y9KD17+3KqmMLGQPjZ
XXDoloekxGZRMu4HxekJ+l1E3rgr3yB1zVG0D2UJdplgyWBn0pnjk02iTW8zaGDs9TaUltrTLkUE
aiAZSYY7wxv46JKaY8V75IoHosn3rpce0v6sLaqUIt2WZbe2pvrYNfaRTvraCI5EXmDk5NdP/cA9
Qamoyjsf54FLSGgYbn11ZLYm9DAhZEaMgfOkHJh80vZZJ47xiuBvaSuAdyqCT+3oA/LQC3NnzBjp
AKbffU187paYSrqL/Ztq8thTui81zJ+aeo1OlvvYARPfOLH6PSq57SBOLF3WphO3bvldRUHK2Wg4
htDIr2j1vNDdxH6LO59gKg4G8jYSZcCgcj4xe+F5p9KQ/Wtvogrv5f3ywTSsPfT+P6hq7tGNHDpo
asvYMlUzj7WCBJmEdzTjSQPxeiB9bFpYS+rq/3B0Xs1tI2kU/UWoQu7GK0kwU6KiZb2gJGvUjZzj
r9+DfXFN7Xg9Fgl0f+Hec+c7stMeaTIx0P30blnPzYq1fkeZUbPoLh2Oer03p5unh2efbIW4E9ci
Hp8deUL3AXOgbJ8p9kKte/I/guqZa+s3HjsQeZ39EnXfpQq22oQT/MokgmhuvZTbNnYf0vqCPv9B
coitPDZ9YKuVbgt2oDQC+pX5DNJ4nI/4NXec24wnsuiF3GsouNU8bjRITHqr/ptGaIAyG4QsCO5F
ZZ/aKfn2SGSn4/aQdkYv5dwd0H7GJ+B4IIEjKpD0Za45xwwvwu49UvNoBglGU9dhj3N23UN+Sidm
Li2werNBcTQdqPRPwAFD3MTMOjGLAzzcGML7N87ec4M7KITJz3FDy7lvCGqLPQ58aBA2mG7C4fP7
yjhdUkJmMQV+6Hx5jz3jqGGOxaZ1bluG7GA8vJ3lsEebVz5Ymnr7OpZ9aMP1NBvzRD3Lt9lnn/zB
n+XsfqC9oLLuHhzR3c2ZGTc54g8zcDbTjr8JXIVG/jg4w7yzBalGVk/U/fjLbO2Vl4/FW+9uB4jt
PbB4Iye+iGeMdGxOZKaN0W+roYuhfLzUs3zUfvwMS/FT4jykGuSN0CnchkVTesn0N3bNU5M9a1gn
HP75Z4d0JBv031pmj41ytkPv7y1DI0QHHkLWhOaio572LC4aQluRCtN7MJtkIcL/ip6hAzRtVmiD
y4TNl6q8qy09SjF3JEzNRQwMPWH9RFyxsqW/2nyB956D7vARt6vBvvUDUoQucBDN8E6aAEmMLH/K
OOHZypncBPaPT82xhqwp3zlENcpWJgQYtbKI9Sr9GDVWaDPJ25pN0IRGwEWC9BbOTz+/tZl+tUpG
4IUtWK46QBUa7tYFdzoeqY2dBHfLyYawm/trV+Ywm5rDQroT8xDjTjm+QxvoccJ4SNw7jqYp+gs6
942MgnXvSuTVUP3CKjhx1sEP92gkTAhCUXQHWc5s3KMayRTXIeixrjT+1bdSlPumgysRV4LtH+/S
xq67EYFG8UiwnxW2fXuVbvVpex04tUX+RKo7mKtZJCMWehENJtJ1dreAMyjL36ABKuumJ6vugegS
qWwu1vuMKYHZyDxsHDA4LOJiYNb1ysOPHoIyfy39on3EuXTSLbfdQj4meJs7XwmrD4zILcNDZvd4
P6iVbgCtcVvVFMl185nw5xy7mU1KVwTvXLo+A5QXtXrwi9KZwv6h8GP7Si/PVgShMSk9jMyW6RZx
i6go+ijwbO/laH4F4/yQxHW8i1LsyQYmiWNFcBjVIN6IqQe1NKpL08oZWy0eV8vC6aATEgoj/8As
wdySV/dY9egD21tek74AaIfjVh7lOluf6h+mqwM2wZnXtYm/7Umx0s6SMB/be8bfd2vlDN0nq/vw
nPiP6BFH4UtFjfS1LPN1MmEHxCqWW+GkZ5XRBHfcHT7ODqwhGZAKCuhu/g6iGIAKKnMFNWQr/Vnt
I+G/5o2ZbXUP+HEJPvGG1lsq53bzOtiJ2DfFqSbDvmBiI730pVhifTLq6oZap9yD52fkK2El0AUG
ILVy5Wf7tvAexWrvV8hGNq7ffTktZY7GtL9Z/yy0aw3M1W07y1uJbv3ATJfNBCPE3nD3lM0+qox4
NfeV9HrzzWNQvM27hZwqdGwMdiLJSWGk+ZMa0YS1GgsT3Il/lS5/UvY4CVzX3Bx4nUqPoF/7qwbK
QJuTvsZm+UwgdgiUonn1QLrkfYrvpljfoOBL8l5bukcV33q/WYY51K//mKX55qvoPGFlg2ZSZVf0
BFRohnoLkpJ8BmOVEPH+k80ws710vkel7txxbw6tDJetBs2J8IIYc2sTkxa2x2S042RfRUeKTYVz
6Tuqisa7Q8fgbeSotEn0hnKJwEsquipUoCmpxngT9GHwNHthF8TIOl0y9BhqL3oaS7FNuVpU1Dd7
Cyt4lPMF9zkmqipPQrRwTFAQXBH8SJ7zkm1VbJ4W0/xmg/gdLzhyoDYorPn6Hf6mdWr8mSwdFgpQ
AGvr1lrt0VREd87tcljkSJhxtxxJo07eBTNu1uV4tqMHgPYkf+b9W/L/FC1riI0Tr8bc8HvMpv5b
zVC+rL50zqXJbU6LVGURAhnPfM4Krbno7Z+iECAhu9k+VyC/YIbonwR3m+tPwUH26r8qH/HC5f2v
GfsPzhKLvRvYKAQL1rzKRlSKkAbtUHKBRMbXPO60NCVZvxPWaMwIuyogtsoxsmPO4IjJMsSOWN6V
vWLG1l9K+Ovbvp0RxfivHfOhkgnKPnNnbkDcc3hq3XvDgnmLNw7DSe2fda5Owkj+LJZEepiSX9bQ
ASdDtToE7A9fttaRlZDqpLotcnZuVrWYe09gkfQa6zFviJZgJWX4W8A51UjwFuKeeZcE8h+blTdL
UYRJXNDakLcir0jCapbghp/mqY2xWFtOyWILLZGWk3E2OvME3Rz/x4AbAD8mi+MMHEyLUsrN2l8Q
cnc7uigGVqKp3mpm1lusyX7RvA2YgQTZ4EfXnT//z6FtVsxK7QBdmMZvu3Pwqy8G8fWZDZxEdFdh
P6RKfMAzvEfwDRjPnx1H4XvpbnHh7HJkoWiV4CJgMIrTf4v2P/gUrrXpfyMmPDv03TSH37KtqOvs
bu8vpt6RHvY7S78GTuZsyDEM8LCTHtta2bC1O3aaldrZPm53l1+04f0GpvVj4BHnAoeWOTfV3zRJ
aSGk/13hWg1Wk3xXRm+yj0gMIhbBZ8EhSwH+cEkBQ5gdAILqj6LmAfmOrBb6s9EegJRcNHqHnS4T
D4xP6AvjPep95/YE/fKpRamuelz3Wuo9ejlKisolq3qVQiDUxqvcvjbR8mThz92wDOOeNahKsuG1
VsPPYpTcIpECs2QzgSPmuM6Sl14gFfIZM/fJyWA4ukn48UgPuXmyxFZXiCdNOKCqxYMlDy6xaMGE
iZVi3jJskkWg7qsG5WukB3QNkhxWIHrFAHHBjQWCcnp3J8KcA6/Ufk0pzzaJFa0jhQ/U9EgcT4uf
OtTM86X22BC+E374BouWUrBlfVpZwXMl2mfYtufeiYFAcoUvsuUBIeqqsz/MtU2tlsHaJlG6jSM2
sFk0X6Kg+YMl5jYF3VuEEx+xvAPsO4mebL9/07LvwyLSG79LoCqk9Xk0vjFDHhBLlluJAoxoDv/S
Zc1nPEx7l/3qjIJaxRx+yRoLFIy8PjQQBgakbIpePL/9II31KCgg8jL6yCI7bCoDx1F+jVI68gSP
wrZCTBFXRAARMjRH7G1cQWPfI9ALY6/b2TPCOgcxsrB400VmfdTkclJi9U3yEa/y7HIJVf9kByPk
eQimm5q1YF6d8mQktadE6WI/ecqAC+T5Z9LVHtJRbZ2uY7jgElfqEZFGWgk/GvPPNv4nRxadoG65
RCjkM9cocI4H0TYvgl83qQCBBz8I/5ObOUD5J45hIOt5UxWc8f78ozObI1G3RyglhKf3MdRIo+Uw
yaqczRk+Y7Mf3/x0wZtbDZ+mwWrcOTt29IHP41ehqEEycCn9gTBWlk5t5cOaGJpzq2V1NOYStZMy
/sbta9/b9y6Qqx4dVBHPPZMj5q7mzCFD/0bZkXv5d8ddhU3Mwd7o++TzoKmTZnOHrmOx2k0vw5zd
HBHoAxrgh66EPMTBgu3kGi3UcHar4tDVtCYQ8A6Dm13wx2Xso4CF6kLDnzRB5Qa+ExzAdzEfA52w
wZYcxojtz4VP64z09kiWTYLd5OTK4A+RLb9p9Dmb0KoK38Xj4Jm/nv61MzLXOgyxZoL2LhLtJ9m/
dMYVPlC+q8dFFjsyvtp7+UNiY3kdmocaZMAh8uaPwASAG0zut2kzHC99EkdS99kbquegrv4UeeJe
xpxcC7YtvBRsrbYM0IP9GNcCCQbUKGZhdOO5G+wcm6lfBPqHVxWCQk37O5SMAbhkxnCGubeTMYxB
OZPNYJNVLdJ+2UNZHbjRxT12vGOWwYBqewYhIwTcSfGYKYtIdxH9MXMkA07bQ6MHM5svkQSQmCFg
DhQuGcYyZsdfvY/OtsTQSAFLAAlEbAS1y4kwIrGXPSgn3Wh4C0V31ZZVhirHw+Y0+hWIHk91nRAn
g4Ls0M9MbbE50rFGIuz6at7xVn5K5R0IU2NQStuqcoT/sZ0UNxBSf5pkhWbE468crAijGc7QigrY
7ZgKy3TZpEsHpbVG+zgF6n3JTYmBob6PecvQrEOBpon8wLzR4TwnbQcM2Llg7D/QXmzjNhg5UJKT
CajgeUQHGLDjdyUk0sLQwIJmLMxwqC3GYzrpy0d/stlFZuOuy40epVl9zNQT9of8sJC6OowJQLfe
+gTj+T3GNmituUPCYjP5Y+jiGN03avrHrlJXP3O+0t6bwgkJ0NZE5TfFpn9OcnAHdvKhhuYn950P
KUoIbpaL7rFBbO7d5yHY0Q/12zWJzyYnK2yXPwP50nt4TBdoCR+QrIA4aPrqMX334L8S/dC8FV6P
8Q8rTMuE7+w0xUvetBh16yUkl+Qvn6+3MSVx4f//jYmPklRlB3I7sAk10C8qVPwRbTMJF4yy4DMK
TJrzAhB/eaZHt4ee3SxF2rWXNqRK03pAipzzuTensQkICqjlJSc26KD8+TNJsQ3apjwj0cR7itm/
QoeHCVxeErudDt4bIuke+dBfGB83VU31frwGRtpeU0Gq8lRBQxhtejgLz/IOEUOoW/dfEAwHxyf4
Iop4LGqj52+ogz8gmcIujdbBiX8TY9cdGlDEc+q9uX2njp62MFWaYoe2Vl1t36CONuhxY89jflYH
9JAoD2M4L5vJMz6tyoNRz2x+2zv1JZqS5zRu4itJxP8hHPkqS+ejD3xmfJBlbHXroux1SotujYok
zaEAGxQUnNk8IBufM5WLqFG9gG0b4ROSO3LevkcY4yhL5z+40DCAeASYVfiBLWuNTYtBvS0xriyi
x8JSou4yB4+u2oV/hWyyCutuuC9R9ox3lFl9hkGMsGBj2/bIGsbV9ozdhCRClG1+sahrWQz8ZZk/
NPyhGSKyHf7FDQ3XfEVVuR2NeMHyHoF6awBJCeT2I+IT9Fej2PZm8txXjLD+Eg2WX918zcI1+NFd
z/5ybTCjMUNt2Vm7wgak7wvWSsz+WE0BVySCj2Je2UzBSEuCxCo2vVCC7klgGPA6LOhpy0HZ7QwI
uhdnzrKN6NMQ0d1/SavOdiPSk1/81bjXHjwLh3eRPNjN6B2CnH6TIsA6Wb+qtG4o2nl+zdF6wi/e
MG8DshIJDamTi93puf5GSyM+n9b9Z5Mm964QDABRYJTVkyRpF6dN9wzt4db745l3pDww8+9OBTv9
7hao5NAMxrvTOu/xAuDbUEQA6CGs5FKEvj8qaHSk79IXwNrWzR1XGsiSQV6K3CA1HSVg9oxq29/m
e1kYOWpfix6ewUyDlSpGhegnr0PccjeCZSmmNwgl3Z5748988UT+I1pj3rApJ/7NBPIwReAbNRgd
QCwaBR19pfJj5D0kIo4e1vwocp99/9aU1bUqMD9ydNMf9Dws3oR92gJgiygBf48jcbaxZ0e0RV7b
4PKQ+VgItFkTCeDUzhZasFNxOCKOYMDNG4sW/7GJxHwizug5EX3IZfpp9uRvDQO7vJiVG3FEt6Uc
7/k8fDue/+4n/afHlJ6leX8nO2FZQ+9d5quTwHhpTdWj6K1QKbFsKiOCaVcQtunWR8SRJDeZPuLm
QX446URRWbxYbj3huZAvdZHh0iSwq61TfqZCf1ZBqfZ55j6POjsbQ/lTjPKlgaiPZOtsGADr+oxX
d0aCBuZ34xsdDJRx2gUGI42SARvML6g3MKmaNvkelLeqBs21g6r2saL+NWguurE9zQCw6SuK5DyM
gM/qPLoY/mSdfLb6G+269wR3JxeTeE0FAqEGvRso+s1UMPs38U+PRUk4eYKRhMEMgi/CK1GWffmU
pZgC0pyM32ynUy4a0Rj/1ZbnH2zh81QRPuc6yI+z2Hiwq4hpIiqnrWJNF2qrPC1KvgxJRFGZdT/+
xCDNS+ydzJFdY3XxDvmcv7aOPqi6fmOtOYQD00XwK8sOc1KyrQUGIY67fO9W/l9jXGK24L9EI/zi
/F/240svPXEAJ5dvcqgjRCEh/bO0vxVl8tgtB+5utlfJYzyOy2HlKowgQdIa8DhJ5DqcqSLSDqnL
mhSGHB74FoLHsW6+/Fx+QUtEHx0lbzbvBjw5mLOEVW26HMCj4wMnGds1fARVBYdPFHAp0jSS+TaG
NoLeJvrP7fMHkYCbCXq+wdZ4HJEdBE5ySINofmAaiHcTzTExN+keQfYJn2PKBomdPkmeIErYHC95
BE7Qq559IUqAN2Q4VqX7IgYMk8bifru86fu5yh9AonBcLubnjNZ8NyD88BBI0vd+Fmz7h5kQKM9a
W8jJPce99SWZRN1KVJIjSDpWhcYu0kx80L8EfewiuzKnna6zG8K4eNP1oNrSmWROvSqXE9lvDZsY
H7J0QhnZH1bVvUmrYRLO+pt4wj8YngjYWcOifY06u+UCIMmz2zZpBHUmkY+5NQR8z20F+wLdBnRL
JdcXoC2yAyzWHV0OAyfm6phCNl0nMTZaOM2c2VqZjmLnUXohoWZ77SGOdwOC6VDP2ndDLf+iFMBX
S0LBIY3n0G3HbxdlG1tfRg66LY9JZaydez7v9GiOB8I+XmPDpIoB3T/W+oFo0BrhA8kknrKfrSfg
VuYW6fh3EfVh3w1XLRCXo8ZAdKOvg6QLKUZFwd53h63WvEPzMn25pfwYrUiGo/FEuwvurRxX0kkH
jNx2wzZjzZfNOLuFSi4jm5swGYIa+xHD+DYlDtksP+aR1Ira6W6VxM21UBRvu2515DbnGUUkRqya
FiUxX4jiWyLBBsha421mwcQBURywIfWfn5bXSTbzxqUk2dNssJ59qors7soWc4fvwDVsH8BS1ogB
6LNEctLBHGzq0bws4ID2Y2k323yK5hCglIFNVZ8iaEjwgYOURgmwUF/Pj+CAy+QYKUHAegw4rLKX
/gGt/c2rzepkJg1Lft04+7K3/1sAA57VwCYlMi2fLHZxZJse4t8zD3WuWERi7caV8uFUHlxBND5b
y4yCHRBrChI17UZmXmh/HEoDrJ0dngxse6CROmLBut5GXZz8GcykBaM98bkxoY3iD39MIapzzzA1
e+4wWecTw2v4AAPiIKz4Dps++nQpT5bX/R1WnH4Stec8EF9dK97pxQPm0sVvjUkCz7W7zV23QWvh
3qK++/WLOrn0YPQL3zwRDJ8xeXXdg9WQJDbxlABKvdUVphXo8/fBWLywNQzrmA+YSKy+fyRL12Eg
TH/MbWLssM0SCUPKbNdp5BoQbBs+AXSyD4lJXPoy8ubAhPVgacjT4DH/7ZDw7xgG4vuZ+S4XE8Fi
Nw68KTmKC4QCRKxAzaktTge/Y7qhzu7sXhN2dU0ESqVg6BbqDArX/3/xxukUWZ4+icT7b9AVCmXE
VZmBJHjUi77Q3HKf5KYgVtJ5h7PLHtvnVllUyxu8+Nc28cYdBvmXyC1+fUbJiCnz18r5645UX1MN
fl65rPbzuh3OtUVlOK/QsECA+7ayHzXXe/i1eCq6NthbCwqqRYg8dGtXHNCY8bMuLIbMiDc7DSSB
RVhpNmxe2l06T3tTje+9q/nb2Vl6KjMRY3JpUQJ03t0f/Hk/JME/A1d4aFgII2adEEYfZ99Vg6PN
ECWDJrLNCKKtL/OITM6VrnkAGbyJSLwKVZ0YO3znw4vW1fk3HwrucH6XKJEaIdH6JvqLBL9XW/Sw
TFwaSHr7z3Scf5G9M4DL8FkZ9LgP/kxmjCkrHrw4y7au5f1VffazaMz3BDx+Eoq4kykMMiBn/9Ux
gR4dWh3YPzdrtB4BEBaIPHekiIFtLO39rGIv9M4MuKxDbVKFRQRYSYccbkOqcGxQpYO47EfncVL4
UhB4eSGacbWxvdXN5fifRSaOPOSXciKKz3Pno2XEJAMpewjTcQHHkjtt2BN2pTrvnWy6MvRLeIng
gMAcJekBUUGFSDgCmGqcJx35oVj6D5mwg0kNJMwV6o8/nTchMfQMfPsLb1srrkGHItpaECb6cf5D
YOIz02D0KCnf28j0Q5kVEqtrqgAhpMK+VEb6iur1Y4DpsxkbhY+/ZEBY0q3AULNpWMxq1xpwirAM
82nTeEOw8B2obdphQeMJ52Gy+W+OsKbNgat9Aum/flAdhw3N95s3DZdCAfbg/0R8l2mJ7eJZ9bbS
EB8xELw2PXEKbkuxjWMaHBYeDmsFuhMPQ4GHWRMICzAgeyS6o/C3vOewnLvgXxnUP8JCk1c7hK2S
d7ErvOiZ7IWAFj96LUgau47LZekCkqdV/1xb2TvKAuallncq7Kk7JyhKRGoZF2HHL4ULbZqbq7fy
gR5ZXuAOgEWjz6oBLqqeOIdE+LcoOFkkzsaKBIZWlRfCWGuGUMjojbT4NFXw0yYoXvNu6JECoaWa
FaC4ycU2G+USosG+qVRxXvA9EUD2qSqElhm3YNokb4GbX0SNEIeQXu55yToWTQWFF9S6xjIhcdCU
7JYmv5m0PhNqMKupLkWKqktL5PEB6pYmZ2YsiRVBSX4Y4auVCZ5hx4+X7dTkj7Wof8B8OrsJaxMn
WXqYhWceRVy221pHLShRntd4DZHMtEN5vsxkhcR1dlnYvndoF6E0LXs13gaZjew+qyPhKMRhleWL
DcA+6ot15cVkYlSQwrD0tsTPUvT574VJPP08NSg5IoO9W2anZK31uJS1te/HxNhHPOGuMd99TDjw
/E7p5L9TuGIr895FULm0s8wfB3b9GrUKG1WIfmTwutDB8N/7s3NUcbNl2G3v82JJDsokpLfAVEjO
DHPXwPLwEo4nWfnvic6evHMf8eQUtnklaZkTBHNvdSauY3hRXYPfMsWM0U/1o7AI/Y3yK5/ZHnAi
1UqcMAccQvpjxPaG1htr3dSpmYScYTmaEaw7tQqO7PSNNBUi/7jghxF/cEzI7ZI5HFO5+dh3vkAl
Hbzx5sYvbudD5+oX/GeYkaBaEykTWK+ERtSklOnv1kLJQ45titHElMFuVLhAh0zcAHh/BwQ8QOAR
YrrnbvaNOor41/oXEtuauTa9WBWxzi38GzSTlOFQHko88Nsp5bDNHSzVUYwlKY5RR6MGG1f0m/QI
h8PCiFJ9PNqxWAH9TNv46LGEYwGwbX/r+vN7F8W/XuG+w6G5kgwi2X0vpBhEZFU5VIauGi4GWUOz
xkY8d1+MM8bHtlqsY0FBb/ID3DVFJxSAHm20kpBinF0nAvPoyCffTphGpeYvzPhjswAuNaKGcyEZ
P2rivI9m1zwxL5AIIOObP5vZMXaCXS07ujJzvnZReSojU22Lhr15KxciLifrgF+RFoB7Y2ORI/TA
dRnsDHKbtmXuPoqEk7Bk4L+dyktl6k/VDvvUn5qToZddoq143+SOQyYQbMcGRWfb0u2klK0xUowa
FQvIDC6CPvdZfk+cnJxzHSarrcvU+qiAPu7sVtuX0vsuXPQvkB/2ZD9E57Z2Qx15zTlWxLRm9mGe
0sd1hErivUeISuNekG2N81glzCRa/8IaRnBjb9wRdYOqlHrBYoxsyLTSv5opUWVatyBJGB4irHRd
m7HuWN2rQL5n1kBBr0/TMr4wxGsJzmjPqfEuDOetznJMAL8xuU/t2vgXWX3KV+t26UOOFOcJMbzR
2ne+6q857ZjHA1OpB+g1ZEIg8id5XGi3PxRB8k0yAx8+cgZqDno9YmBDaY1yb1QTMupaJBd0P/zL
niWkpYevgKFdZ/AKEClyCBabFPU20AjTM7Ar0wg6hDDx2mXojqYyOdU2CL6kI3KqM9CFpu7846ef
dVe9THj6n0EDOYzjIUXkhs8Dy+w5qud2T/oxplTT/PCa7J41tIIF1fveNIaWNjWPdy6Mww1ASiPE
1RWHFmYTckCuOQv8bR4wWhL2FKGUQ47STK+JZuNOEO768nVTvBMpPBUsQggJjktAJE/n7tNhPivq
fd7jWXYjtlc2VBYgoLFd7ulMp9mOjE1wSBP8m7cc/EZ/yXr1tuRUFYE54zTXnHmE5bBSMNe1lTno
fUjU1YRsmBejczSk1xa4ojnzxIuKihJq7mel4g+HkUuRWvvOPK6nQ7Ho597lm8ly908QUBHCrPnB
9gk6IsGFk3iwaGHGTeyQcGwaCKRVy4CVoptv6lhGKStca44uXt7vc0oTk6qH2l8/586MTJ7H3xrH
F8pYQr9zzJH9trFAcgK4KVgCA8bS8782ig9CinG72KstfklfVa8rlK/NhyTMCePrgw3/ZsrSt5he
WA/gR3C5LnysiGkBmeCxPnTafRUT/5kBJ/1E/GwfYaip8gMXsbGbcx83Sk8ywsj63yNuWej4Rwzl
W+L6v81k/JesY/WJAvhSmibHYZ20V6DwzSYfSG2YSok610RUm863oKeP5URD8wO0oS6MR2QCbTh6
7xgoTo1CwtaTE9MR7ikimOGtjyOfabUSDFGsHn6V9t7V30LM+7iuPpagPPBsrzsOx9jJoa3uidX5
oZ0FCLSCeF82VvvkVMvBquwkFB7HLiEuV2W0j4ul6SEXNrA9zf4G+S0jTIJx7DpErMTEeFTl0aTz
8+jZN55/cd0vW1R/p4r0zNRgeJMOhzrQf/IEaRPJJyHr7/dhyBE1UydOgEQNcWGV8pkoKyy0857w
LUyxS4PHOHJL68cbXr8nLA4ZQuDgz6nvRkVbPvYeHghLv2LbDYmdA6qoBuDVDlq5aUZ0ZJKfl9ZP
bW+eifmK9oNk/uAYunsMkHzqyOLEQzY0MhM8ETCo2z7jBTIEMgxT35YC++kg4F4ScaS2VtvLg+Uw
WIyJWz6nWcOLx6C+43jNnII3J20ZugvXIsbdi++yiZEIUIEMTEO2GLgChBFetpO1lPeydWwGWfg1
BF27qGp6Rq8pgVMRNeWKLwdr23/IF/d8xTW6V579OZ2+ZOeUBzuG5uY49cEdEoz465ZDsP85jCCr
z3Y+Pk+Wgc2qbOdN2WOtjYb5miUN8w08QnSIPqyjGP24wM7/bc/xszvXjKd7UHcdg0UO1n3dslZM
2PEG6eNaVyNq/W/SCEB8rlErwWIGrpNKlDAuVFpylSp2b7FyPz0jhm6QnfMxPeo5xhfXCZYtDmZc
LllQdn9N1uHs51lWuNlpJmaTUgnTCRFna5mAlr9mUcUAOHqp1tDG3FDBqeJ7aV3iDThn9uSWD+fU
R10RuQs6oPUfspFMKDYCgAqmt6mRRMpV9Ku4f5/MdSHEl3gUC/MokKz9uYpJ3wuIGHEqyiQ/VvW5
pegTfnxoZsrjh8wU74URlxcwY8X23PUUtGlquKGZOI9dES9gQGPcze53LYx/flTz5xGsB9cLmXqC
qgyzVG758sGa2U716rHVc4rqt34FRMKZ5vNjBpJMV0ikQOXn+alGmLBLfYeMD8ixoSp1g/rx0tjI
kpsSIJxXsnMxPPFbubR/ssJfvxR//ME+NTGkZSkB0sZDcic8VwLDwg3pes4DjSwsHrRgSEoRKqM4
/6hkRQ8ZGDm7+6lA3oL0hjseOVRyymf2ZEX5awtK1dkh8jUf5M1cMp5+bPLwFexNU0333v1naho7
MboHNq7sjqLunJWUZIPJIKAugZqwK2eM6Q3Jo1ExEHSXqxtNL2nHVmXKk2vnullYWvdqwTReB5yq
pme+G5LsjKlFozaNb4EawsnQD9PkXxfihvesgtCiJS9y1ggs8bCEfo28IS5dpu09lxkz9ZQUHzJW
EKoZDYO5IiUd/c20UJLgLTG3lXS+VqIoH0+CsywY3N00ooSDPsBVlDcBZzNElQpkQoG3LIwWy9iA
PqZERpAfL+RnMIxB2cGSbYnGg2lO48ZSLAndaSZW0SNQfCjco4db5bDY4mEYaQtEacUn7KzjuXHc
J0lO+6mPnFuAhPbFa1xvx0h12lVxg1JvHKp9262rfVGxNfYjZrwpO3vDjR87v/UuNTLJ2Eak40ZQ
4Jwsb58WpwyTRSVYqYAzWxMETEYszNhE8d22C1l4eUUEKcfFk14TcRF23dtm+hgkJjyL3K59z0mJ
gsC+RDK3rvOikedHiDX0wlgbtAsTN+I3pT8OTHuGiIVA3BYHMTdIb5Hr/o1EiayhKVuETWTiaBH4
7JgWfBFtfbJAFxEW1+vfUQ0p1h5EnIULrGqurGsVJ87bPGQA1DDIM9RyTks3D9c5LrxtFMMDyZb2
wSkn+VRXzrMe5/7dIonI9mv3j+P4Z1/5OalbwZeR4PigloNN2Ugg9j4pZMaYAPQuB/y9Vv4bm4S0
lxhj+7ln94epZrO4Ew12O8XJIWN2OAmR7VBg2AREWu9jnVkrex+GLYwC7yWBOHBizMyksjsGDilS
ymC07UedviUKFHmgdOgJo/qrI76xxVGESPM0uMNwb8Y+5R/0XwNSCOJYZM5EPVyLOuh2advW3yVl
N8Wt1UXmowsV4mnyfegc45p8RznOssGFul7jzoA+QtAUFR21kjAYQXNkEJ7CFGRjMZIj91kX92K0
OdDzorgMi3Ox5xToexdJOM3uvZKlfDbdqH2IE5doQpuoxSRmxu4U7bnSSIVHrDRnJyu/OuRWTwVa
CByeNRnqJXhgimTqQ/pwadePMffPFgnVsPsfe+fRYzuSXeu/IvT4sR7JoAkCag2O92lO+gmR7tL7
oP3172OW+qm6JHRDQwEaVCLvrZt5eAwjduy91rcAr2GTEtOaHmqwx4jnrRQCgr3duR+t5ga3IUDB
lV4RztGgSDwBAyKOKjRoEPFlVvYSMH50MUEtOcd7hAXPT4tcZnJf8eCu4Q2aZ6cTcu1lQKezAavg
QD/gmjQdyV/DLCoGNWaNV8fsPxFlozOtoie/brVLSZTzvUWMiWv78tJ7GOEcMysups4uOhb3ktCa
peooNaJoh+kCZ1GhdrkFilrMYCArKp91obJt6rfWhWxUNLCqfDZq+6oKyiahNfdTEELbM+lvyshI
tynap2ezEXfDSBxVFde7IdWy24lc6Ay2tBkOggEp71TZYzgg7sDdOhJLju1/03n4VgRQPQ6WDgsF
peyaeEPsyn413aPdu6deGx8twEngm0IjOAjp2cds0lkddGQSihHxwYaNS1eIBo7VyPomcycGuHYU
fQR1fRPmwUqgwXiOA1wq5CVNT3bE7eOHTUw4EdAgOibeTd7q9qaz6ot0sv7oypyq1K3rN91Tu86b
2u/Rrreu7fKxzNOLyrruAZnsnNWr9TuLU0cTDN6N3/fuHfHamjZWdz9/IMa+2cEjvim87CFsku7K
gt9dG4E5Dd7WvgcbI4tkRFb5ty8G4eibOD0kSdeD/AqTmwBFzg5X2sAkCVCR2QVnm6vehzr33c/N
Z5NDLghcOKIKFhfNgx38+73SAGyHjg+VwXDg+Iyx6557nVFaFo23ZlAMpzKcthZGzmClGDjguk/R
Qa9L7HUA7mYfQW6TVwagjvQp1DWjyDwYbH/6lh7yMYabzfWWtBbknPJE6qAuXyeNM2ksCMAkzYN4
Midt79u6TBbFtes0mJZkKqZxhki0zW8CiaA2QygrIwJwtLi/jRuwfNnsaXenT4+61ERaaXCgWLi2
U6HPZD6coZDXJjp+ltz7EwMDKw8fENBfAPQDL8B0mcs7DYk1zBE2MZ3GF8VHZmz1iLqt6/k7UEZz
I6ZZ88wUCWOV2pXT3IAixJoQZR8BqPvRo4Tkkwl1RQTYqBSIwFAHEEdqvGJewFqb7ibChjggoFpH
RxNumDNzNsCJSwj8A0NTFpAkmnVd76F9b3ISP0ad9thKzOxP2Dg25LvjNlfPbkDRD9TWKy+6B7FF
5r7F6ehX70fBc06yQlKINR+NbOc3IXJoNfcXaz96tIZZb4tu13TN5simCrYuyHb0U7lPwIrItmdy
247bn5+QAW7O2WSXH37+nFogfws72UFamw8QVl3A9O99srkn+4DzAdWUC+gmpKU+JQUiFIU1x05A
LzaqYBmVNDgth33DNobVf/yPn+9+//Kjb0/9NwcyxH7KoKtZRUG+yXSn03+wm5ESNXSrw893xqix
dBD+uFK4bA9tRRtHQyWRLn6+ZTGie/iG5Z+klIzcSMWEp7cJ7nEIEKRyLvdd1/5aSdviSBhKkZM0
2OUHwhCNbVyZ235w290E8a6cwzSiunobNOz9CZXVyEkLwcmuFe01dagSB1qEvBjJ0k/KYxFkLar3
altrvbZKE0wSjHYJAmcEhm2/arHwwL/0N+ihtmIGKCT7IOiuiQWgZ/45utPbbIYuxuX0apg9+Fsm
TEOD1CfQOT+F6ROkLyYMCJzd1Mo3VUeQqjma3TLL0BwIEy1pUe7cxqNHW8R0xbKvvA2unSG/LZQN
iY+YaiIODMxnEUHuSs4MkIx9EztvtdPepU1NZ5APcs5Bl/YXQBZsnFqLb4uT6nueDge83Njgrz4b
InJedbT0DkHtpH5lw3Qmv7Fikg37xEhWahJ4esuRzDDAKHQLbhPJvEFTpEIG0xMJmLAbJmtjtpSs
RXJvjhYFiWOhD3rJkRv3+sAIt3IovjjeuRk5GbNnx4H0mEesy3KbkJcBiiC8MegmbvuEDLWivaBU
bYe2XiWmsjd6NG1q85n2b78AIn2WhYHuTn8KhfrGeH/Tp80GewQCwdB4AyvL0sR013a7WyibV8OZ
jZxBcYhT9xNGJok7uAMMsUI2hmuXuetiQnMvgA4W9km81HAtumZcI2chT7RA9VxP3WulDfeMN1/s
sMbZG+d0r7FdUKEH59wFAG3IqKDLyG8NM9LqIuRHMt6b7a1tQMci4A07DcoXjBqcBA9SpvfMze84
PtOtSuw3y8GHE2z0sN24MxvH1ms4VNMzr/rZzSBqwWeMyNS8L9hwUda0ZfPiWuWWswh1gwZ0Oge3
q4FqjTwaAAXz7iC9TeBpGwins5EjhB+Xx5cpocHdx/j7eigGUmjdEqPTCQMc9q+YkGLhfCM7uNU6
zvZRtp/d5kvUXbYxlxPFC9GY63Tcgmgj13tE3yIIkGC0kxN6wCLMFAymMwucjnapR83b2/2tVXUP
4FWhF/jlx+AIcoEdGpV5fGxGwNGRV4uVHWk3PplFaeCvMHVk2OG7liErMkldY7JHyhDzypz9QK+8
X31JKmoXP1Y9PfeoBtpcMA+D5f3lsWIVPXTYhtKxKJBxmoF+wq04SKbpUDxc2W19Hc+NNnkHdmyG
JGbDcJ+E+nG44VT/MU5Ft0X6X4D6wlHPqsMJ06RtUFaX3EaF6+QdDjutB0io6nss6tD0x4FQCDbt
RRy39KKikiOXISlWbHG2Ne/S4jdgUky3vqqKAyhBstIKp10GbctpAoWNlC3mBFmzDl+B88GAqQqG
yHW69+Vd5xpPcYSBOqQLsJB0f5dsVii3rWFXd2236gt0++F0K7t0NxL8ugz9cINqU1slMVAZ5gk3
xG88Qq/C3fU1TSi9wpINENbXU1B8Vql8trth2KF1aVZWKq1NM29YWpCeoCL2unfWnYSQcK7PB623
CAcIgw5MmdSV377hwVFQm6rVyiWSQPpoNkx9/DpR7229AJK660X0m+eCChQWXQNCFbnj+U0fqZTv
ppHdMMy/c/r2q96DVqGSTm7UWKFX7Hdo7why9+13ijSWc7/a28n4YrGgyom0nDHickDT6cn4qkbS
QfSJzEOENkXJp9wRTCdIXSxWlf5a1vxGp6nFtrKPpA/z8Rzsz7KR527GMNl4YXKHbD8reBu7hM6B
6g+DQJFSZ29VJVfjOCMgRmfX9caT32U38xJIXg6rhHk/MJ10Yx1L749svXzJRHnARX3r9IhWG0qf
ftLeie/xbOdB9+Sz0ZRI7SRNH6owY3wLU+JIQIFd2wxZcYIjgY70BIPZNdAfKXkWEYcgR30nyjkr
rPZwiya0AXWsbo2C4Xeed6fA6c5Oi4shsz8VPramNi45OlRSsTp2E29Txs7WrRKA7yK4x/+yndro
cU4r0FsBgmefwZjpoxOv+a2dlTvuilPVNC/9zJqJ9dOQk4kUWZ8tVd+sScttppVUoWRS6wjnsX7o
JKKg6YAmMo7NVUjtW/QU7K355E+vepDvfZWDytfXieohwCqIBqmDoYQ5zYJD0a320Nudyb3LJwbp
Cz4P5OBFV26b0v00be9hivgAJhJMXoM/oPFu4rA6MH//csQULKcADoDWqTsv1JlczFzFfDK+Yov5
jmQawnIijIOlZwkhacE6CsOVHifFvo5lTRHk4vqUJEeuNCe7NLE2bAv6UmuzT2nSCLM6DEiffv8S
zH8Mx+6eOcYVA//c7M/VatCoGvUWQ18l0fqoHDLuT4E0zIUUMiDW6p9vbTxnA3PtTYIyww2HbhXE
CvAibBjmSV5UHqz5S+RjNu8EzqdAIC2sqmPPkIj7GluCZXBZud5yfECwevj5kprIURTvFWM9SkNC
IylaGgByZMIdcEqierLQTAHiXPJNdfj5opvoxJLG6xAa2TdZqV16HCXcSvG6ToqXuunEYrZSVJXY
gq4+eKbzWU6DuVN6DR+wtq1V3dECh7m80guyyZUJWEZpd2qecwV++NAaFqftjKNgWL1IHc0gxR0Q
ZFt8ThhlqTJfRKaunqAqIG1Cu2cyQ7pOQmvNH9twHXaeAAYXz3o4PEUmjq0XLWU5bQLEvXD0TXcD
k+AZKzy9RVYjl4TEhtYVPcjwECtShSkf7ksQXBSz4GDLk+wnFxE5s0ApHs02Ku50iTU6Z2+P8eJ7
2kSP23qaJrqD8dATyuVGeyf1XhGga2Yckhea4NJhAQsQ6WxQyyDGhbdBdTcRHLli5+FnIJ/rZrZ3
PHEaJtrVFmdmltrj0Muz3XgP/uzCaoBfjH1M9SDbY+xr301AHlX2ZaAsBs+/D60Oez7Jkv5j7sFp
LuxoGyrr7PTjpyGMJxq6XzbVkdv2SFMqa4theatpuzpqMQXX7XXKBUc3Ee8GMxzpMAEdhoq7JJEU
5yASJJ8mZzjU3kYb1MvI4Yq3ek45RWdjpZgh6yHaYwXz1rWJK4TnQl4Q62NQ7cIwf/RC5oVZMzD+
q7dwlZlPDXwoCdR8MVhZV53PsxmFfioL5wLVH5FIG87WwvRXY+TPbsGJiy0FzrfXBHzAWFzIfBkG
SnGn7ZMzuKYHZ7y3Xd4RnWqglcCJjaZiQPdkTVWDAcOCYqgLfhUFvUuYN0f+/tNJERsNVox+2m1O
pbTlquuKvRaH0QGLQ04vnVJQ63Z2a9PI6XukyBCkoBczzybUrL726hR7UfZYD8O2MsQTxFZs7UwF
o3Nv58xyeQArCT7akeMgMKsWICOyVCPKVh2GGLZ2BGN9TkTh9ObSdkLSjnjIQJdTlJJ5ILY1+lBL
UaGKUXW3KKNUoFborsWcaB8wvSH20bkknQa+j2rdBuo/4lZC2yNpKTGhRX2mr7Wa8dsRT/gsqkA7
Y9D6qjR8GFUEmLrQg1MZWxe7+TKi9n4SOpL2VL23NecHreJO73RvbQj7PrDEox3zcHTxErfCY6ys
k2e7V4WbZKtyTINKfTGDfnCQUq1Mk0sKao35kPgYrYDWhHPxJ4ofhNeBTBjAEAq8sCAwV+8VraMF
rvC3IeNc5qd3QHu3zpSvEpt/WLYAWXo7fZpAI2LZNxle8km0qdTCEYGvZQT9pRstaNZYcdKhojtX
FNvc4GCE7f4waVq+ckl1XbW9vheNtfF9b3wYtdTYSM0/F2N/xRl+H2egBKv6S2lGsjA6CoKp45pb
mIvgjbBbtC/AMxAzeOZ324W0ETXmmIbJO8Z0q9kaeXLJRdAftL548KPweejdeB3b3S1tg3png1lr
7Ar3pyaAGQwEvdCeuVjhTa0S6jSzYrss8zeU1W+jZAojbC6hrMAAtnOxPreyiPoxVtKkAImnscFC
Qn+z4YUmLpdMiiwCGZfw+ggyFyeLMrdmmIciQtsWGTkdpj30KOM1IhHrlTPhbkFxZR2tURJdHxFL
oIVs0m61A0NBB7ZUQCQIo+NllvlaTxgHWy1dDWQIevEOC+2lmziq10aPf1akZxZeAgqijIq198UB
qHo+cGgMKUBEhSkqFpxOLdt6lVqzB+WJ/Lhj2C11E4QheN5VrJOTRIPtRsue+q7x6NdxVE0QhNtq
uANNTOaAGYETihi59ZX7XYywLJBofau6PVKxV8v/ftza7p8FqW2/izmMrPlzmNofs9T+7X9I2hra
qn8Ut3b6bgoVFn/MZ/v5id/j1kzvN8uxXZvkUhecs2v/LW3NdH/TTVsXuiEcQ5fCI1Lt39PWNFP+
ZuMTADPguq4t+eb/x62BV/jNAUBgSwd/qqVb4r8Tt2bA+vq7uDXJqMZwdM/QbTIamMoK4uD+GLcW
1WoEC+f6jHcmSo8M5MAwO/QdB7kYs7l6UamiW+HXJIJUDegc4tdYBc6+JLnMd5mcGPoGZfj7ZNBi
cbJK26RheDUr5spQhfFthHDTojbZV41+mbxqLwF349eGdVbMMclD33JyYt1stI70YCe+gcbibASz
Me5XHXsQ+3mI7LDT+2c9kXLFyIWtc3TOZiEqsADEanOoJV6H9WeFSIvOJq6LoGubW8ySbMseOEtf
4WYOZcq8POn2bpdvzXoIFvK118kA/kmAEbl30GnfI22DIofS697LjavKfWRfeedsIiAbywScApps
dj2DkFhFoKa+tPKMPnoDQ613zGFjxrt+VPdViJQklHuRoD9TBamgMCGblV5Gc4od2xXzungzZh21
gP42lsq5ZQ1i7UgyIsCFZhLjZOasxtkhk0l3ipiSeJ0bIKRSH7j/my3MzLSR3RomzCp0pnsHT+U+
Zhdi8HRXm9orfAx75evyFvvLo60wSNeFdmeiBIqkA4l9AAg0hRevMp5d3rcMFnuX48dPG6PdjVP5
3LPTpLz2FVe5qOawx4AG1JbzUAFBDmJlxpAT2pTtoe6Io/pRawPq3tDsaVrPcVplsROK/YiIOfRA
XZttzJIjZEdv1mLtVytHXiXb4MrsdH9VaMmOYLN22fSmZKi0MPSY0VFIE9Ej3h7aj7MCat5imKcO
K+diF2nQFqd4fcxsTvlE+IFATy8DZdACsW3Hv61DdFejj0aFliTC1Gh2hcUfXqqvB3tMnqCKESF7
RtKoafhfIlFqWJ0G/VC6NSlbwzEe5SnIpv62jO2TrRfQtGvCLosAXtnkq3PvUtc6LZmiNLit29Db
BryzxHNLVPN0B/BYqKMjMLw1traxiA1bkJKB88dpvkM1NnhgOJy0trMrBsZaYdQ807MPvEltvNRz
lw2DAyvRgOd1xAGlnr+XxbjRG/3X6Hqrrkaok5SzMyBFxQ2Hnt0HGFSaBnwQ8J/bRvCpzakhtlt5
6yTXMGg47YUU83braCN3eReYbIa3UduAJiZ9GVyjsSVta2nQnVpSnQH+njOPnVZD0+p5dHMECS4q
DVZlYr+6jv2Qtf0mxlO4HCMm40FZbkpK42U5Am3DrCvPyCm5Le0JH1e2xwJDkEb82kTVeEyyaOfM
uQJTpG6KptuLnnZV3X/ZJt4ioJqPngQ9Ppk9ya1Wj6gTWR5C/+EVQQsCp3TMaEVPEi1Y+Jajy5tg
53KCQVVUALCRHVJzE6dNRu1M51Tu48F6y00/PGhjyyzgUAWAV9JgXUdEzJmid6C7WNdCjA+oAgiB
9i4OBQv69mHcSPsliyxjl3LaKkLHWUnmYcwHrEdVpd1xmnVdyu0+zQBXaV3tByvjObh2ua1NZ9GF
Ypa4pkz+J8wj3AHDurEYKtKmFCCp69o71EQ0o81G7zkWr8qx+i2a4KujnxlyAGq+mlNub7hxhfLF
dsho1wumwLRaaOEmdP7yolzDjqBBHUQnXAgrs1bPqezP7iDLNXljOKlln6JjME8B8NQdY8iFaaEe
rGE4IAOMX4w+0w+2E71ZxVTutaL7cgx3o5PRw8D9qALt0y2Tk9MVR32yjjmTClfTEd9L2LL+Su92
HkPUcrSWVTLoWyPS6GVONitRaWZg84K3trTUdmwItyxdd+5iroYhMlc8Izgxcrgj9vi5V9hMHZjF
hYmfPa6SZD/QN5FEe3oWAFxRGMPJi9s7nWwVhEG5ubEnMdBVnTAZ+DlS3tksL74sIYAVzOhvJbxb
lVr9rU9OV1zRO23CyprF9juUwdwIpBbMe81t2yT4OkLYSjG7FcApc2MwLGVNc7fukI0L1tKnJHfQ
bcCcIWVs2xQoM/Ni/DZbeTc26sZn1Ca6OHvBJoRWZfBmVly/bt0EqQtF4d7lXRua6FJYDkUrFN6l
W2naGvF9L75qr49pRYcNeCwBIhsJbd44xaYfk3M9qXZbK5fJdLEP2pF7sK5e9TElJ4EEl568BpF3
N8pOPhBdrRKMCh8D2hVpbKM6/9B6PJ1xSLvSmRt2QQLzStR0pSME4aX5mpYerrwqA9PWoLDwqKTz
EOyj8o8l4SG7GoF6rrSXDM0q0+/M5R6yy5qzMScKNBVFh8C6chpj42XauX0kp0RDmlnV29JJgktE
f2HRlyG+2PQTgSyHr8w5mIa80QZIhXAqmNZMQ0tge7aWmuCtn6pqkRnDVRHiXMRmD4EX7oqNxRdJ
Qkme29Uaixc3a7BwWZ5/5U7kkEmMQtu2L0ztrjDIs50XPeglrlIZ5LcynViWGlRHfcHcTxkHeFeB
FT8bzrhn8UwWjRFxqKc436Qffo0xCB4FqEOa2IHcM0Ili88GkpwhLAYG4zIyYL6iI9KcHWpZMpir
ZuBNVtL+LpqkWCcxnGqgSmh4kCotChkwQ4HZMLiIJ0Rcr/oy3Xtk0HHGngXDLkVCoIKtETikseMQ
LZqQziLRCT0wNosD2ApD47fForSwQQhsTOS1kK6ZxUTqiKjUkSNEAR8L7FA8gXo9WrzydCiSdlVV
8ZtS48N8K6mi/6YM+yo8wlA9gGJ2ry3qFD6ly++nwdcySmmbd8Jnxbo13feQvrBX7L2ws9ZijF/d
ATGERYyrLeu98ImRdk1moohdUxJBJgR2RR4zNXCmTUW3dRl7S1cZyb6km6V7gGU0t6+PvZGusciv
G8oQy/RQherGL2kbK1ZFqFO18WVM26yd7KWGNpqVhtaLACZiTSnxqHU04Y1jNcFjw8D8xjbDhtdB
dEs1pe+6jqpJBAzAa/dSS3Xvqwb7fAw1MWurK02lVztGMhqKFNTvyAkXBAL6Rp+4xTq5ae1Ps0UD
heyaVdrNTkR1kwws0by7aPq1lBOWk3lvQSex/zu8t/q9yFxMUWVJHzm/hCCBdqMaf5HuiLm3YxoX
9caj3wIjqokPT8rypvCVdXRb9dTgCqoyAdXYZ93pH8K6B5Obx+9xB20E+iArPFmaq1LXb2k23Htp
fxYWwBKsEnC6a+tpRvgxN150sbX3tlUVYR6Fx4HR+Rfk6WOoAVhLou6SVsnjGJcEAJDiiM+/kBDf
GIkzNCG3oWiiuxhLjOEqbgadOXrrJXsdOhDzJ07qIWi+sdX2XiQeygrdsIcfwUNlGJ/ANz6U4+xK
cErG4eXG1Ep7BwPvPu9spgTlHcknL5E88C4aiyKtzgP0L3a7FzIFYRhFs7siNJdW30GOnsx3DFKf
VqXOHGjn0RHuBHrVa8OT+mrsdSAaJX3VaNPql7hvzmBpUAUP5reZDkvRUn6xGZymxidmxzqaMHAW
plE9wx+5KwVyRds3txrZieuxrAk8YppdF7+c4bn2/QGYYUJTqBi2+Kd4HQhISRJwZz09cCbBMP+I
WF8w4RbwWyHfwcjI5ZOeDJ8gTpqD4Se/OgUPK+tY56FxrTgO8tmhn8KYRx57sFQEFwFvjMtuEWx6
mb6HymEIZ5efUzd+pcVHBShmOaYiuTiBvgUMpQPC8PVd26k3183BfcCKEJ1VgcxoiB+qsm/MsK3b
rX3lfih8AVE/vI1NjS4maV4HeSQZZIeN750mCYBQtHisk+inHSe+6EaPx8vCnBhmcbAevfsAEeK6
6Px6VdAoJrzxDpExvqBi/IoJj2/owdaYFVZRjvuMRvhrHesXt7yVejUiykwgiYa0V2cVdt7UWAvy
eOmbiJjnI80qHyijyPskcx5JmSrEa6BXvOAWoAPJXMB283ot9fZs6tNtXeHGxEhWMbopr7bK3CX1
70NXebCGzC7aoIS8xcphrwszPyLA3DnNoQz6LZIYjjQx9hoHimoI5Gw7xlhOs+kqGv0atAibw7ao
l54wQIbGFBg0bgzQpLoZ3PhD/xCZ/mtvewclFY0kXz6PTMMWQlK3qUz/mLU26OrWaYtrPjOZrFsj
Q+lu1okJNp9l+kQmx6dfkKclJXt1B72gcOM310ZzLrpfup5sIYnX69fGYzsdUDGIVj9zOxNRGduP
pLIAXqXnmc2yJz03kfmiAS8L9ellhIMYDXiXmxb5GdPCkBm11jORKK+WD70jdo9Svze64CUbi2Bv
k90EWSZbjRzpWg7LGvF7cZxat5pDiWATsa0ml7crsThpB6AzaGguUs37zkO2GGW4OdaeVxJ3ijUK
jJsi8wqcZOZBWYV5JgSDOUeJi2KeMybpdJZDBiM+1lkHWsDqrPB4AhH/1hFc4cwJM9z97AXViFU0
b6eTW+ftDBc8gQH4GFGZni0jGx8KVS8a16bbGwceTOxZM9Plt9HkbMoeNGnPbdQDFN5KRVdCeMZT
HgLn1rtv8id4L5AqU6qA/qT/tgfPPe6Jsy1XMT44iNYjR/ZiR65Psa5xjuCSr/S2u7VryBIJfYlt
x1g6vSmD8ahp0to7KqoAYAFDxzC/HszYPY8sISpT76grUHfZcqmIbdISjVarHR+wBMN+3BdV/tAw
B2q04EOLYTTktbcPqE7ymAGtgY0U2vhX700jhr784oRDshS4k5e5lW4Trn/l2sGwJLPqpFsOuDr2
ykVFdb5wQvfF+0aKeJvjxuTNhdlR1etYuM9BijZ2FXon6r33SARf4UCRYuszKiy3tn7p3JFO0kKj
QYsO9IhWKfIAUtueYe0J7Mae3HSMzs6DlWsw6wiOAideEsqYgiRMaTmL1riXAgFR84XrHV+CruQm
dusLTVxYA8D3QoYcQ4auE3MP1s/qCsYe0adPSWdCYkKR850kUG9H4WrHuj8bxVGG+V0g5GNudpc2
piebQQBQOd1WwjA/lYHirfQgDHuWjdsTRGkQylNmK8kJ2sN6pm4Ma7YQAxLrCou3o3zonQLrh6kf
3B5dYxgRAujjC4Rl4x3jsgb9l3wQoRhkTXyKCf4DujQ+D0HwRoX1+SOx5MS6QjJfLUERr8Ay4Usx
COUyVXGtEc6sfcQU2Tz9GEx8pK4+uieAvMVe0HjKpEOCiDd91ubE7x/7Rx3FKhNywmXIRlid9YAF
UwT2PSEmgLUCbRWJHHzt0B91s2xOhOmAY2i3Ze6gmC5x2YpL5zbGlu4M5WLMDQ11t97A6t0r0XJS
oAMvepLuaJTbKw3Zm9aM9d4v0XTQGQJCOUACqkzM0CXoIy97L8sM3hEUlIo4JjMLjijv0LeH81BZ
BNb/9pLH8vuvf/ksGF3X4/13EBX5HzvDNu3X//tv/0obPPguVu/q/V++AWapcW6W//UvGEBnwfyf
f+D3TrJl/WYjPzX/vo1sid9MU3oOa7DwXItW7n+0kQ3jN+HYhukxhpembXg0nzH1qPCvf9EM8zfL
1B1H1w0JrVnSfv7bZd0WiI+KvPnTn/8FfuItgnzV/PUvpuX+qY0sHAy7lmXrDAWFJxzr79vIXaZP
haM5jL1DP2JIp5FoHj/D3Dw0PYCyyUMmndPbbDkCJCZEp3JKOKb4rxwkbsfeIhFR0XhE9/Vhw/VP
dTzK7JIPDPxJX7BJwiuxshvjZ+sxI9FKhLAEadCqTVAF6ziPpv6Icashfhv5SxDyJR2fImGRiOxP
BBbkOG5oVli6/HCscD7U2FRuARQjN+HCzCL5SICmAhjjX5eD/hw4JjmrPI4GsXNBHO2VrPCzYloY
jpzJfv52MN39/JMUH4kXmvQ0edyf/620Y+GFRwJMqKUzfuXAaXqpsECTdjq3iFknoHVqHMshmyVi
bZbZwYuZ1RnmwClJAsHM6wuq5ZvB57gSVeQzDuPF9B1m6u5l/gccJ0gC5C+loYjzmJ/L4DRyZU3J
uRngyv88IVNYCELH10nyewc513w2B18EXl/zL/n57VnafZsIjXPgVngbwCcgCRkBdHDhsVXO6fW3
Q5B+OG6FhgRv6SIxdCzr2oNL2a+iVufVlqSHxuGHN5VfnhNfaX9/NM7YLZtGydVgt2rdGuFH3GlY
ehJgk7K/YYS1tobgw3F4iR2zlqu6QsUTA1+tTYIfc60kz4Hxq1fqHUBJnYtj/NvPz7K1vWXcWvXc
1mRm2w8vJdFU1OjeQxt3HZBfSBCENqyIJODt+nEWQTtM4gnJvCFHDCT8XFr2RE0RcUEMQbh0Nq0S
jAOblTYIQZnDZxmc8cfPQ2B7vOlr/SGePyaWak9SDzmgwK/gITVkbBiA153ko9wTCYli2vmWnrvN
HMVWk2JW5sVh9h5jHy08cchi/0ELgmnjjhgJiZ9d5PPnpEEPMn8yLlVpP+POwunOC5tJ+xJq0Qds
7p/PzWXOEDQDBp9lwA/9/pO0AoOeLMAGUfnPC0aReA4C3i1uMgkHBXdA1yQPHRkXJYcs1VnaWkMa
ScOi+3CUj5i5JWFOygP0VG5l9hasf8hNY/WSMhtd5161KoeRiaY+kh9Df3r+xT8vt1WLX5xFw2o6
kVcGXyvjJvm5rmTeE5EugkGhgOJqtYJbeXIy/MTG5uef+GigrDpq1qRXPKCsU4s/LKP/vl79cX1i
YFf+vortv/76F8mIzWaGalq66RJf4Lp/GnK5DkdUlE5sZDaLjJ85e0ZzvE+afPh5/H/8aCy5//nR
HI5y0jEMpGl/WgsNgtlEY0CGNUbu3J77JjimCbhPVfZ0UeVZ69yH+UPzjx+W1fwfPuz8/z/f7wEj
sWIb/2dIxqZBRsSTlO6e1/wj8lHIKe72f/JqGuK/eiSXWaFj85/+5yfYZ3lSRSq3aZazEnX+A8Gi
3Nj+w1i4EXk4pVqnE3e/x23QE45E4UaLnPIeY+c/fs4GU9L/9KQdtFC2pEUIQHS+1D886b5s6oBK
kG455JTOUXtMfgevY9mer4dJXbOIq/xkGMEv+EJd0hBmaD3PVwdqalfjggRIjfx1eMr0uvpnL9Sf
h6vz5+6PV/enT8KQxFow6DMDI4HHgqc7KTnJ/WxlVUwWDhsceZhMK8pxawFq+2ePL/6rC3At2kIG
7RBySP708niTWwqCU4gPbJx9UzPb7BJIRkPD1Mmfb9N4Xl14M7+iWRjdeafGk1+IdVmyONnMYwUO
dLn4hXPkgUk1H2HvFSM5S1QMJ9t8MJQk27EUC20swfMSfZhC82V7YCMZtFdin0iugdyhN1iq2Cnz
eZuYd/mYw0bfljdAqi5a1opFkLNMNz1Xl1XElDvEOIHnz10Q7rQUG1Ae6zY0eKOD/vZnSzE81KD6
fIvNW40RS7QT/WtR8m/J/xFcNuDJBmZo0Fo3Vg6G3YOHPa+i/fwazN+0ybuywILPT5WYRMoE27ng
ft/I1Hgv/x9755EcORKd4avoAhjBJcxGi/JFFoueTfYGQQsPJLw5vb5Ej6TuHmkmtJZiIhjDZlkg
8+Uzv4EIpo6OWn7CGbrDmGaPjBFwKXVYpWP/MIvsGpLHQzV+mgHDyozKmjZZsJ3ycpcO7ZESbQuA
5gx+/E0P8ZIxDSY4RNbl6JnddN5NM7+myyUTl0h0vkdAvtA95wKrt1GLeMmotJCcJSyhCFSgGVXO
4aqFi1opCvfCe3D8XWdzDPtY7LWElh/pjcCUqDC/DbXAN4Lvu5wlS2yPfe5S0ahnM30ndVz/eBZn
iFNBB+Mu/f1ONQ0VZH8LwmxSArHn+j5Qq9/ikweTbR6FiymxygS7nl53Y4W3s8dvMgVRkzDNlyEf
Sere0fGSNxcSWRSUz6hgcNZzKeJ5prulwUJlwaiLgBbujV3E95PlzIc+JrlEboNVrfb+ddjozw36
Rj1ENFjnPS6DPgRiSMTTFL+hRkdsQCdr1er52eapmrrs6qkq8UR28FLX5KHEC17ExjlMyUBKhQ+E
3enkibtSQa/Ps7d2Ztpq5tjx9WyotmJtCTF+93VAChUofx6SqautXhnwMgLSiDGgmHUcOX6WjLFm
XEIAU0u/YRHSSb7Ni+w571nK9UAeVGbYW5TNJSEwZsLKN5xGB2ho9DyMOysyyHa4u54KexqyClop
drWB4lJdPyxrXcjPwab9L1Ik03XvbslJIKZZ9A7uUMxgo8dkaqXvP0y6eNDVLVE5SG2xOjN6+/Wu
NAWWAbw9EIQHV4n7tz36pW53skN1yiHys182owmVRkWLoSRtc9rbgU+ysnJyjolbqw3v0sIXddny
suaydIP3vaFZuPwiE0JL3o8PRR1dLP8C8zthbe7pIF72EjcRZMXeVNSB1UrfgIwy9cMP9FFXsa69
WjONZf++KNhwPEabhmIvNJQtp+ZYoDuj2djxgQchZUKQk30oESSVvGfdI4w7+9F1AffWzhA8WbIY
n87OWozPrSAiLtu0NBElUNMZaWhg2CiJgyp5s1WgSFVsS231g9keJiNYyqiNNMY9QJD2ugVrQzVh
s0l5NBN14l1JcujV/TbUjU/H0rgzHNeycR6WnR1bI4iN+bONhlNuglajmHxrO26VnyVPdW3d1270
Bs+f7Lm88Crm3YkKQvnwhKPB62BQEC3XAafngtHhktD2yhWDmdZac2BK10x2A9YFQGpuxrLn//VH
+Xrzc534XkrGLIpHv5SN//nrv/2fgooJyuK/Ke9f5ee/PH3WH5+/VPg850eFD5wHbJcDWMz2dZ//
8fnT8Nm01Oum+MMS+CJg+OyIpQnwn3W+4f5BJW/gUYK5jTB9zvg/q3zD/sPDKZgCX5CMWoC8/ldF
vvFrNiFcndBt6boN7AyIm+Gpv/+UbBW21kp6zaCm/FHDhwTR5Qxx3w4RlAafPXnoYFjTk0RIUIRf
MktR+uig3Y5lsxmMid0P+CiAbuP1BFNI9v4a0sqxVSYCQo3sPOu7a9Xkle0YXJQwn4ZU3nZj+gTd
l1RWlUbLceERm/SGUIgHGv3oo5eXdPFiqsJBI2I1AkG19oTD1iv0Glzd0GddNwWN1fJyMOudFzuo
R1eUwgspx3GNS3X6iQDYOPCKg82glmO/jHZeeRNr7gv06Evf0klrK58pnI7coso76MdcDHbR71Ro
n6rgQxMNJpJw1EwPhmA4M+GtBXpOvs5ZvhweaY4ojAqPSsVhBaO/oi1QEq7KoXksvVmZNKhQsrUy
bTwsTQbpFMc60q9zUg11MqpjY+kxjK28oje0K3MC6xJdJZVWYrzqEmlPFdVUnEwIi/3EI/3+JlF7
HMgChC8l4gTvbK0iqAr1yykygrgBEauTtteHfk6Zhc7U7bboH7Hl26IntzUbvvgSmeMAod8YYE3A
pA6cjXtcQr1BJcicAvgWaDm9a78vVb96Y/UQPjOpV//oZ8x40UNa6vXlbVVPoJDu04hWcTNlS7lM
9UE9IcVxeddOHa3Lp6sqQZLEu57Ljyq0DoZ6HJSDeRcjpYqwKhe564G+uN20Wk4l1WVwyYHVh1Gv
jhY+909davTxE3S7MEYS2qNruA+Y4b3RbMKKLTj5LqyvTj9VFZGV815VMzY4SXDUiLuOdJdYnBmo
lrwh0OtB+Bg16EQTpeFPw5zH/nXlRf4mUj2DciYdUwd1m3EA0YLDkoTaIJX2U+77MJP8B1j9Rx9I
2IqTdzcUYNLY+MhjgREB1QUi0PUOk4XqZF28TDOHrIrwP8WkP2P2z7WyIf6yzT0yNNszhGFYapsb
v25zkY00mWPrK5TvDs66kAu45fg2JmxQ9yjefSATuHzgNKMyD7NL34DEoOXV3042DY5lCxaArcn7
f3T1LPrp8EoUC6c9tFx9T3Hqx3re6S2vsFSNagvlCamGzF9SmwW9/IM62YwsevG1bq82/Y9emEp6
1R4yYv82c4bbZTlmquHgJ95jyQSg8lgqSxewBBJe5uNxSe5UyrZEETtlJdE2JLF8+PH1fPccSXZp
OLrfyqDGGUgtTtW6Wu5LRq400O3zg+YmG2ZoUWwSVXfMY7BV9UwayO/9Wx7ueiEOHvKD6gOWAz6i
UFNlLS4nm4ugObSb1DpclrF6Zak+aYLqFUD1A9Jmb8s/qB25PGEpYpbkbNkty/fqA/yGI+3BvqY8
+7E1VKlkZcG2UOmD2mcpIqT4vZ7aGiIPzoQrtWXUR1qWO3J6W/UWbR0iF2wdYTQkwNoHdpF6FVUe
qxfRyuq1J0cYZvGJRZ26AZQYukmtU6hMmMnC1jUqtrvayd5g3MciuNaS73YFWjBRd1EtUlV5LI9P
IxJs9SpLbmWU6FnFNirdwUOZxzdK10TVX0t76O/XtPi1AcTJ5bGmPcoO2zVt0Hu/LemwskjQJ4lf
j1kfYVocwgFV8FpVm+rTze/OyAA6wcdIL8SrA3BrKUJm9enJCAnTalDCHHFJvjXpPjgkXgXhFegz
5vXEEZ0V1GNk8SOsHSNHe1Xt4TDFj1kHGqrysmWNLgUyMiPQecu7sHPOsepWV5b/AJroCFysR8vW
xUsGXjq2hCcNkc31UonK/G6KvTP+NzRxK/8SyR1TCZDiS9HxLyrXXK7z0iX85waT8WuHiavoGwAP
EdgzBURcYOi/BoYegdIqyOf3SMVXLIelBbJ2aampC7Us0CW+m0o0nq2NkHa/0vEExmRqQH8lEdrN
39/Yv34kbHgN13Z97J5sS6gE7OeUpC1DlIbs8GupvZIIKHk+ZntPVWJL16BNmFbGZrlTZclSdi8/
7Dq/0QQk1lYtgWngEP6HD6be+L+qXbXifMMx6fW5huMYWGv/9sHmcABE7X7WrX8uqJ3Qyef+0/Md
e2/ZiEu/A/NBspiC4mLpGS+fTe28NiVwhOmHW1gHSZT5hw+nJj+/fzrSQaY+lme5Np/010+nhagV
5lJ+IhiJV+twoSeqUqg4/VXdvZTGpjFfxYi2ZQ6Y1cAkv1JRvBrpIelwMl0Ou6UmXzaLqoFMlX10
qt1oyOjgVvUtQYpuq20dC8CTq4wedqdIqKJIDxYUg6XD0cYoS6tkqqjyN2IJs6Pp1DXRjS8HBG5U
FgOi30NnUfsy6mpfdd1rFWfnDJN4wQ6RLoitWs0ZepsfbnC31EdIvkOVyZJDUlML10lGb8o7B5r2
qvZ7I+PvVuSiYkkPxbadY+yo3YkZvG5RKC6JKeqe9JNiNFo9MO68tDM5qNexUpDqrJEBX+Fyw31T
CadnJm9pNHmbH4Mpnxl61aMHpI6khkChDgoxUL9xX9Edp3ZWzYchoeZcunCZi6bFaoYVqPITwGCe
kmp5ENOIzczonhun+WZ5CWE35BUTHMoZoolVm/X8nQdqTvfRetnV0l1bMsFIE+950N0vr9VoydZM
iw/8NA5GrUxyeY6E5LAqgPgn6QNSonRkeOtwCAjrpDWNVtA6UmE9G96BikWrJRcDlvoWE68zNDeD
Nj0vEyb17dQBtPQSQWLd9TCVzRyrQ9VhXNLNpZmo3mBJS1WoBB6ubftm2PmAHgCIXXgBcbavlZPU
jM6ldK+Wt1/K/BYcM5Lq+iVeMKTLKt8NwMNnpXyVINyj2gD8qqlkJLcQlrROwnS0rTUom1cG6L2W
+pupGM/L+AEns2ldaQDU4O0dkZVHDYw10SclsHu4DEFIGZCqcYfEhnKrtc3WJ1FeErHJeAPYfT9g
mbbF5fZmKb2X3ovK8AVI9Crl2cv05R/2rJrk/rpnfV34MPkc3/MYwC5//6n6MrDOiaK5efc8+UB/
dQMB/owy/rAaYbsjaWA/+GHBfBS2Y275Yotx0tZ1zO+DtABT2Npjrqo2ZBGgeMNl9e15OAjX3ZdQ
gZfapFbZjtsUWNpP/pbDBYefFKeE1Bi2+FUDJiFqINpnnoLJeYoRDsttbAxiFy3HtPe3uci+hB5/
tS6N2VJvMbb2aZNB5l9rsiMRVoaysVaSMIuXibBQCt3ZY9J40nTrMQgGNDo1+ORGJA6m6Hd49YHp
HzHigwdQlzWfBDzzHKMfKuGaHGDSfE21tukYXyGP2W3LEZxiD3Q7DNP2jJHObswcLoIHS9CSXX2A
UZqtCzP5ciN8Form0XJxorDK8j3PChIlPGuGqEjomV5qAIZQeDz4MnmfW4ily6tMTfrlpAGOE8P9
4L54Aa4cOHCBBIHV6Vqtv7UwDQJcaj6NPLTw+2hroZRuj/1djjHK2kwRIUGjDDEf/SYYUG/Bhkc/
ZGiXF1OrxAia3T8sHEtNGX45inzDhEqmMx4BMvsXipeXIRnT690bAOCTG6PdaatvXXsV02d/lC94
tPgnMWH8UfUTQqjR3QhAepeHVzEWYhxWveqP6S9abN6H2egSkopjOaGiV3DAHPEwyOv3wCVINwiQ
bYm27UpAlQRrjGQUris1IlbbKoC+4TAuzExjWDUVZhJF+enm5k1uGz2ApdNMu1zv0VYiV/K34+Bf
jlX02Djmt1CwSbnLSkO8eJmbS+DIxVqmcCdLUENrTABvew985YzqIfzhDh1PDa0WmLxnmDEeU56V
hgjXypyCi8jIMDxD5nDtcj6tZy0yjvN2QERkO375eRVjeVDwXVBl33bTj1nDnIBYAzoFBb0D7J8i
5+KiueP2cGCnXJFQB0MZeuSPGjpoaFC6P9bLsi4ivspWTN01lgWgt++jLvtSq6NtrDddv2tqVDeh
c2lryqgBrm69DrUy2C0LCH2SxEEoedI/9XL+slK8eoKyfpJ+oq19QM2W3+P0GcDsUVbYnMpwjsro
y3MwxO0h7gHDBnOLyANyD4CValQ8Ms08VxOGyz7WyCtYgTeTumxRGr9YImIh1tSwtj7ewX72NuEU
4KVthlfjZ6AxAcrUbWhdtML+fp3a/80yRSJfN02foRm9LhX/fopvvKI/GVX7vhz3VL6zoz/gi6Gt
pDfGnPstbJjyOdfLl3LS6+1UEiuI/Gsd2BSYaZDuBIunxh3fUyR3QJpYa8PP8RPNvjS/W6MTdIus
3t0Y52B9zeJba8W7pcCbQZ+vAy3+yhiNHGaVbVDQYJ1t0lCa1atnOCo7HtfI4qoURo28G6aNy4bG
rNCjPw68Lczmx+YfMjXvL4kaMyH4U7ouHEA1uvVbolY7zpjYo/8WxPYaBeXkkEVg0dMaccS+mOI9
0lIrCnGjo1eVscwi1OZieswg6XHEM2zfOlqyP1la1v+4YjXYicspj3eaRaB3bXOmthgFxKgEvesR
eV8Je29F00mnRd3chGlJhGxBOjZz8+L1PYR1G1UwtIUQ73W+1HWbQgC7qW2isuijBG6iaaV7KIHF
oWqGxDlbUk95lci8CLE8RPD8vOxRhFX8bSzlfa3VEOAk+I+Zdgeej08Ben8U2TwLaVl/WyLR3UTo
i1Vi5wKW3iX4JzlVxl71YzAawIgD2XxDEZL177X61Zhq9SaXE5AGXBLW9CNjkBiQ2U3m8nbSPww2
aupqFecd8M7lngKAYgbEkh/HSmx8sH3IB9jHUe2ZQa2av1/wv43R/yynSBtwX9Qtnabqrwseg8XC
HpLx3VAtNdA5tDoILpM1HRQhL67ll6rhBAk5PFCap1SdqgGj5hz/8Encv+YWFtNhxwIuSt8HXvGv
HwU3S86EyXvN0Tpaeeq8rBE84WMH6+Vob0OugTrbO/I6nD74rUoeMtm3u7bSuUkBzxtwUUQVBWwp
oEHGc8ZtaU53ucey7Du48xbzm7WhfiwvQHSim6sBih9V0FZZio4HeiojZ59swnFg+Gb7d+mM1AvI
2FPasxK9ubqfnNhloXecMh0HaJWGW3tCVy7Qrfe2hZgA8h31eyO5Ng3kVGJpQ2ZtdYSg8KWAdyJO
fjUCYbU9hEKKXR11KGMYw2E2c7kD9o9qn9rUYwYLuBhTDgyr2E8O54yoJuZFJiLeRfyAHkq90Uyk
IKYmziHNuFcwDkkm/RO6uviEZqwu/JPrAz3eV1ywm7U+oq/jurjMqOsx9s7HnPu0Gqb4Znmgn1TG
WabDq4nRHZNeRJSaCYUOgWkwU3oHlTw7/7GjopCUuBwuB+s19mD5JZGFA7g+AKTR2EdVE0KNRl14
Gkqf5B9LKdlb15qtVZvQBEi/PAqDaC5UWtzX04QUrL2ihiovEb+uD15X4vPbn6TeqPKPb7kkQJ2m
vk84foPKSRo28fzeRnY8tTH6XE4XGZhPYX2lt93F8oxRXbhMkyfUI19G7AfXBiq+ToEqmtafnIQr
lXRauIsxmFPpVVrhN6PF+q2WTB9D1uG7rRKn5bXUyam55HBuhEYf7JVVWPE33yzRO4o6FHCnboPi
hOxVqpAA0Y2Sd9Fhq4DIITmXYF0Usr6iH49yUMLGV/MzaF4kZiiH4k0ffanOOEd9c7tsAyPAfqMf
jRdHY3EnSamhHMd9hUiOALOJ9O7fb8WlufprsmYJHaym4dCnsnQ1zfn5FIxyRh2Oob+OzzkD1tXs
w0PL7DhfF0DyVo3tQxBObXeLOOi9GehI9vnJBqdu8iqZv5npzImnx5AWxw4IJeY04XrJ61mVcyKU
pwUouhBjhmVL4xZJopb0BHydG1uaYB7n7mWApBDa/rAWM4dsgBEFiq3pJodRk4ngfa6K+iBtxGI1
WBPLCRBE9pHhSA5UGO+gQJ0tKnteDtvl1i2HaW0nF2U3vM9zyt/rwQKU9mMRxcuVxSyCsToVWzqz
9JdX6XFLxTUttIx3wOQUGRFFSjZh3qdrlAUGPanL6MKNrHcRGvOPJWiHzltXoR9Q1USrQvn+NU4E
bpvkXa860lC502L7mcPiKg15yHIP/3/s+T+hmg0Fu/qf556H17iNfx55Lo//c+bpGn841CRIZNjo
WQhLnZJ/zjxd+w/btW3aU5ShBs5tHJB/SmSY+h/UMhaY42XkaapJ6X8MPb0/dIMhqs6LoqzE1PR/
NfT87WQUwqdWNmAAGDpYDMYhv+5H3YqnQNMjd+tZMa6PCMNfi9Lcthqy8KYuDsInC9MnPHbmS5w8
4Yah5jMLfJJS56ms7E+XBtnecQDhLwMqr5DNfsCMnRIWffusQ3UrETsSq2tvmudtpTto1rtwaCku
t0sunMQopP90A25+xJOfhzzWr7g52rc+/4HG4UoZjm6ZKu/8Kdk2S4eeuHRsJLYrf28EVx6UpU3g
YNdIFbLFMA5iYgzXok0i2Jtd5+z6ur3wEg0MdYsOWC2wvMmGs68paxRrvKVwYDiC/rsDzsLWu+9D
DPfP0s2LxNPvLeQgV4mHB1bmjd+6ACVdMewF+t6UzRbQJ6xQ0CXa6RluJAVU4vsgP4zMVC/9yLj4
+y/v/H5PQb27JnmOIOuin23+lng1npePLtBscsNg3sjJ3WcDgoAZzBST3mQEAdpw54E0xeazRF9d
oNC4/U1hH826znaeo5GHV+4pAQq3irL+zR8KZ1/p1itKMckZM+EDL8+z0CsvUx/pQTMNdx7SzF7Y
WtDPa2wLh+LY9u53M/gsyhi0i5Kfk/kHGXD1nmTRjXldzxg64BlYY3FMMF6M/YSR4AkVMAN0pxZf
vCnythC5URKqy+IqbNuLnl/Pcd5hxFdVyt3qravT9qrKMSWezJyuro2ALnIVN0Go22en/dpUthPd
2ykenEUyI8vGvPsEdH7npJN2Ev7XLOZ/aty7CzTzp5NOLUFXBx4LMtEmAvzeg67RJNS1HINNc+rp
XBrrHJMVJP5mJGfCwdz21p2BMODljMXPmExQ99k5Rh/rmCA7zxz5PsTUarEVxPGXMnhbc3SucDqd
DxU5J3IUxp5qE85ogK/P6FafSMUEp9oWiC/pNDXi1DJIS5xjLlEWGPzSvU3t9iPHRM2f7PzWxV4H
TYGjxNse49KG/itqcoPAr0E3E1iHafhIR2kXdJqxiTz7itvZOs416k76qpfWtfQ0UkUkYLLmNWYf
ZaNxzq3yM+57xBqsvYkIjosspJd9D7BxhZR4LFzzXDb3TcwkMWzuRCiu4il5M0rturLaOzH6Kzzz
sDLPbj30LHqBwCGmE0mmXTsFPUigDajQ5k+9Ie98yKZGPzC4CwsUIs3jMN4nFa1fh78Vwz39QorY
6GTDdAYM2xuXcVPdzWnwZeu3QVqO0O7b98qVQDnp5QCzvQW1gGtj8yETC+cG/0Vv5VPNvTNmRKGd
sXxrO9xByw5FemBsG28gF+39YhMaVPTmHNToCPCpzAJZgTg1b+lPn0onuJKe/9XIlqF2dpeJ9NQn
0Qu+LVkirvICbTknPrqVcQoM95D0UNq8AP6lZV8YEOx6PAc2ILxCpDW6fMOI1dhdV5B/Q4B5PkQo
Gr3o4UQDINMweIXeesmMHVc1B+iDM17GlbedGLhvPYd7lI/j2Z20Gqb5rIS9GHXFRvAsvLdU+McC
efNQGy8c78tMUDLwZvs9aJyrMTKuJPA5G3RxEOj3TLlfCjqlzaitgVZAbo1rZz+R2gQpIihBbu2i
buNibgPsHWUluxy3eRGQWosJMAEoN9e6gAyBtjREBENHZ8+e9Q8sft6TqtvWZThtJRz0dUv3agwT
uZscUqayRKAPN89naNXUBGnS05B2bzU0SgG7oaUwmNYFztYTDd0+XptWe1O4OmqvCNKs+iAnnCM1
SgzDDNKoUCgJLLERVXuEDil3XSL3FO4uck14MoYye8xos3GNGP9DWUMXphXGg+ZW+hWMu4tBb8Rl
j7fEsbemT9caUVg3Eo7HPPWBAlnj3pvUIyR4/9zyxkOkt5duUjQHjNzu5ajRRJtTecUsZ63Flnf0
Rhj66XzgVorDQPz2EV87yKR89ZAz3w9Rl1Jp1BpA4fmuB1a0irPx+xgX8b7TOhjlRs+PWZ7cFFUW
qiC0pGbcmXMv2ixf0CNrxKcS1d6cOZWndOKnSDX8XBicwfTQDwWi7KSZMOqfhkluLByYQALiD54m
/j7NwkNn1PkeE4UXhCAqLJ4RIjEDD9m3Lp0glDAsmg08BMVQnf0RgSEvd7/XYVTsIXnt9UqzLjTv
E/dt1DZCi0SBWGPV3NnBvh89Kt3InGHxVRKNVfMhwH/iOnH9FYq0tBizzt2m6M+ths7zkNugMW24
JZRCR0PJBOEeJCWCaTMneNp4TeyshQzHLUYEcmOmfdMitVVUK5VYHURpPydM9XZmPdNiyz6njmQH
AwjWSlUkR91B/rXpwmbnlICLYZQm2yGGudVPLHbqmnEn7Wm88UxK6iE3d15oU5wX2hHR/LMUeB+V
TXOuAt87kaWs8mS6DY082oJilycm0Jc1B/hlF8qb3OyvuoG7QGlEQ1mCWfD8GGK0LYwDsAuyrL3e
VtaZJsC3fIjiva8VT0VrBzsNH8vEcMabBsmGLmqZJ8L0TasMY8ALdDlCGGUmKxA3Kke57GVJYu3w
BLI3Gg35pReUjbeomyQHu9LfwVS2m7gjd8vr7oSjiYmpN8p+tl7vakj5KznUSI459MXjchfO0Kbz
UFJuIIHfGoiCw4qrmuxSsxAQw4yFoBKekCtgne7D3gJtQ+9Cc0cMsSwPVyP7EI85ESlHOLxjUplZ
XrTuPrWmRsUwRKxIIOwdBf43z63lJp2Tx7SJX2TbZtdkOPXKHAUS8SBATM27gf3ssEs1gmA0HLox
7J6YCUgwHN/YgAalJVNC3G+zNexj7VtvBOFWKhtB9GTvEdYetubojts5iNP7tPPqO5Sall+cZthU
gZle+J72LBoNVjkj+DLzi8skASIG3Pt77OXRJV7FYE09gCl+qt1EjmgfbSehKathkDGnp1pGr/DB
Y1T0C6TOkO3d+l1wb6KUIKzIfooVWHfOjGT1UHCi0y7LqxVKVP51RXMLRh6zLBodMGirHY7J34B3
Gcp6UflajZsgbG5Kie5FCtW2sa16jYNGvkluhsRh1Bcj3lwBkdZLDdQMCilpZK6acVzDOF4N6giD
loSzW9ca+yBMq1U91egnBfUOzh0uQmZ2jdlNdWsx5dWE9+pVzs5OJ9Q86byB+OP9RMvL6XQnV1bd
5syfXizDBIIdswBqAVjKF9VRy+m7pE3HS8YReY8xn1CVnY96JPkOnPiQ6vEVCdoDgifoPYSFttcQ
/x5RxEibhy4yeyTxzXdz6EH02HZ5vYudejilSpvLrsedSLKXzszQBmuSHYbleLvmT5CEkWd3o1XX
BfpaDyv/iGLBJl3QP0l5dkULpwgCl201yWYi0Gzm1J435Qx0ZZDlcUS9YCVFQzMZr6zEQlupmMTN
zE6zc2yK0wLDYrxZN2DTOWms7hrFrVfUJx5UrzNtmg8Le8tcmDdTN1mU6vPRhPiOHBU9HIH+25i1
Z6Q9640EYlYXI5JXbnbHfHyUB9OettjQXeHrdZHljDpM/32opsdmGG49XdLJKU0k96prQyL1oPXe
YazS4Wj24jnyYX7HzldRCNpZgmZcPwuEKbBjKLhijqiPU9jQMoiGzzHWDlOMyEtXjKtWYr6huY9d
E29B3pDvzNXVUPGXzovkNq+jOxG1n60ott9Nc3qapDccxVQ/+lr8NFXOLaZQe7OaXoYwvXAKicPN
unZHE9UUB6RgzWVt53OZ9KgNIZOLVvydNzgYaD3ESvBXmzycqHyYBXNPlpZhdlY6F2WY7FO7MFbI
m97jDXqt6dlFKOIDMgPGxpbN2ctzhPxSBNo1LlqRilNX2gxMhnwboyVip/hPjjF9S3yGjQjqiKcD
CatvZNzfToPYIRK/zeL5oJkddNG5fQ5TWnJ09vowV5gf7bOPYU+CY3V0xb216tvaai8M6zEfH7O5
2gm7J3/ASgJ1Zn/jWIxoIxTrAv2d+GxdhuNDHCJVgmDZigwADALGlHQ+m3U6Zfa67v373KyGrXIf
w+gbzS2D9j61p52ibm/H07gWvWIJxAdXDw90T+/1oH4NXKQBEpeI6WRXQGJ2lZWC0tOedPxrNUMe
Y8O/a0HVIgE7gr1HBbZuP0wxWQes6xgC11uIVPHZiJtghffnUYbaFsFwzLvwA9wY5ocjle9oxmpo
DfFS1AUrFa6BbbVY9djAoit8ABn/2nSKUZ6gpSqynRjmYCdpUq3swu6B6wos7meBNjMSZzhuT1ex
1jwGWSvPZjmlNCIzNAKBpBoMAda27I8Zoh/7GjMAaQ8XcMyiiC9vOfAlWvlliBoBPL946hou63Bo
guKx8jLMlcsgWeOtFAzPZVEfiZqK9lN5gI9BrYbgPTZAqmeylHnX4WVsinTdjz3EqgYEQZ4iDoHf
T6BVX5WcMbhAiKLPX+RYkYDSDHb98TU3c6SxJGk+vXRU6VwykFF/p5M9rUuclUDlPgJc+DKl9Z56
yb6xYmAxEyVSkm+Rp+/W7QC22NHI2q2sK05JnT80zFsx4aMR09d0ZPRuN1MyJXr4rLHdc92jUZiO
30mGju1wsPGRNelqJrXBQAq9cX4AWtea4t7LB+ZmzbRrZXTWgdGgQKOs4VJa/lM4ISHRlIcgbr+F
/YsjcEXHeIT2cMKghvEYWxxxLWFjbeK5KUXJjFyxzy6qMH4xmrekQqqQnixAAFTvhJXdMgV6cucr
061feJH7Ms+eRqJDqCkXACeCKooLt2WRQrjVQ4dR66oq9Y/O7y/citlDESuuLB5EaQiXJmIHtSXN
KFDs2Ppa0JJmTu3hhNf6lxzzisqAEW1deGTU/euQMOVNwVswT/NtUg1Yy+WJsxjzwsrdgka4bMJ0
U83+fW2F3nqU1WmoPOQe+8rcjjZzwNL41uVdvuv4HnSEEm81VbW51du2x/DVeQ+TvDhhrgb+WtSf
RjBmVyGWF0hYAw+IQM7C+BHdNOx6NE8vQyN51TApNkdq86TUzS1wDUxQcWZDnSol+ymnPYt/Pqj5
l+VVzS5DHUVHw2Un0ZOfatSlcWFkJ8rwoUDBDQ0iM1x7qXa3oEMah7RjLmWJHGbDQk9HhtoxLYXZ
o9vd59PazPobP4F83aYGGqhlpQMXFPV+CnRAi6M86qiDdVITm9FwH9GcK7ZdTr+myp6h2UkUPfmI
UMOOQxRla+nP36YQYYEEX5E2SO4Zvsi9PraU30R0lHvcs6W2TgOmfJd40zEqcAtMACJtbbtCAMBH
vTBrvW3gS1QESu3LyaJkUyKYclXMY7wKDZSxuKT2StxZbmftm8buVm7X3+e1i0d2M6ztzChuc98d
N9XjNHLYVeG9FVojW6DVz1FBh0JD9tGMhhjNAmga/RxcFOasHTXnJai5gYjg3/Wh2ERhzVMrh6CU
j1eWm25jzYyuqADYFsqChW6hFdIMSZSfaz6m2AoU1bpyPGcviuyOCUt6iqhYoUx6SPkQFujFtcei
2fm+/UGESk/dLojoDyBtuglj8ap786uT+acgzvNLy8G0rB2uMlusadYEp2hqzq4xdds5asj1vWI/
WLm4QC4bO2gQ6mttcORmmWjVs3tISw/BYsSOGVjo2SWNlcG00ys99+t96HjPpq85F1YZoRrezdPa
0dLp2E1RtR6LoNwb+lUTuOGhDEbvYQqC+35gN6VlTkU1ecgWBjpyklZ/0XWltpWLcIrd16dhaO8p
MrNbcEerNkBI0rW/+Y6oduomOPVcnJD73GP5C4wAGxbQHhBhLLTXmCOa24iaDUouvJg4N2lKtvgX
oOQTXCSVvBYhrkTZBE/MzNhOxM5XPxtZz8zRNpOYyLiM4lBrrr0D2nNY3kM0JvtCC9YZeLKjsJgA
jm0wnwz7IZBFvPYA+mATYR+ixmao7BLCrOQ0WrsuLaNrag5nbQzYEun0zuYpT6/A859nF60vc/p3
9s5sN25ky6JfxAIjSAbJ15xHzZItvRC2bHGeZ359L6Yv0HaWr41+7yrAqDIsk8kMxnDO3mtPIfoC
SZZfZp8B5dk7HrZ7LNP1FGfZHexd4FqRpq9JfCBxRbXvFWvsatC9aSd9WqBhYZzzTG82fis+Gphp
REpE00ZJFa2iZzD+T2ZnhA80553CuIka63x5MiZVmgWcYDBFfmLuy8AlgtwRRzBA/rrXhh73m/Tu
E6M1l7K56+YjYFOEJRlgZD2motJ3UxyTvQK/mBlj2NGaH7awKFe5mtx7W3N2uqcR2yvQ8CBwguJT
djdhG45kEBBequRIRPLcMubA/hwF+ZoiyUOWetrzxU4YJuO9NGs8N3ZA6I2+4UQbnpB6k6DmeUeD
PAZvLB4Q6rhMeYyqIOAt1wPzpNtmCQKW3gF73ezkdNmJYCpULCP/5VQkLjj1AMk4vUHUaQKwS9Zo
l4xtS311kWpzr4wARz8pvIPDeuDrIzFosAhjO3W3phF8bV1bnUIPXkRswvynILMKh+p2MhBsTBV6
tDLsYFrCpzbtWIMHGwFO5nxrByU316UAkNN5UubwEfXQuOZ8H3RELyzfiLmcEpe39FEIivpVkyWm
MK0/R7lAOhn6JvRgkmkq20lvoYESZIF+PWZIoWYPn7oo+lKUItyGU/lJQJhYSkCh6BCZnTnJPaFI
TUm9c9jnaslHa7QTdhhOhbpLgkvTvNWpk9wFGf6Y3NlAODQPhaSOLSEr1pKeu0fPe0WHmIyaSeuX
qhvkNh29mvxgM92EevwKsACfU5g9k9xxDlvVHy30cBqqERWNN1lHmZ2h0ZG3AGegIbVqqVGsoqat
bvE0v1qekWyYHz56gQU+LLtqhSPfWoom64H0N9972T47A4dEpMLnqBXT7jKaJ8Krm8rY9YZ9ri16
rE3OgB5sOuMWvUvUPWTFa/p9FmpibzAns7ljgxSmn/3AMvbJkL0YXWUdUD6eva6eMytWeTEQ2mjJ
o8McRgEDl1I55I9CNs1DrjC9xGhroZP6B12DLBPHwbEZJjK8bbS8NUy4JubBdIO3ubQEwnoZCSSi
pQn0uzNNZ6NNFhNcax802DORZU475hES1238556I8HCn6XYaO5YDH3XeZY0VjnYYOuqaSE6jdR5L
4jfHUi6CnomubNpqWbkDC9JYfTSBa1MMbdl6UgY9FUXnHdpXs4njg4mgqBSxx9KXnOw5TKGUwjg0
hGNZbawes6OTtOrQCLo0MVNwIOLwPsLTA/DdO5RpWaz8HI3TJKthWVCy2XaxY99pWfd9FNWzmTPS
zU6rN0Dv/Vvn3Wt1czG1VX1OEo/sHLTnJICXCE1xc+hjTIEnyu+MwD0AfcazPkXmRoEf2/Ea34kq
Kg55Za/8WPmHoG8O+KudXT3r1AV5YSe9JdYeRXrDTvKGHZc85J0CpueG7qEsq5OY2FxM3liteWgC
jQXudbRzR70xDqgPzS3g92AJx1xHw0300mCWRyHzALmNfdcH3mbs/eGoweNfK83z4B9N7s5CEweR
nhhwwlTQ0DC/A14nngMMJNosh/NDYnvGzYhsqmS3cA+x9HaKFdDWlJ/ODHuXFcUrbfP6VgfmC4a6
yJbKbl0GsUeUd2qv7KgF1xtG4Pq0FtyaS9jQKnfMZWQ39tlIOjpiqip2Yz+VRy9tPo9BxezZpAdw
dh3ZkQcn9e8ausWrhri/Mxp5DDJPsTNUR/0AN60tqXj4Y4Cq0R21Q2r166LqgkOjqkOeaNaj4yHE
r0JCEMFBPyR95p/yVgWUKMritRIFUvHAgzvUI3PrfO3NC8iTVdY3RsCwTgiwqadqmyDjXY1avstI
t16R4cSJn0BBb8yLjfJCcowmdCmsHKETGLs0aW51LbFOuTMcsynoV+1kjivlDu72x2UR/xOtHTW0
2ijVcfvvZqicR7k32I6eqLiOJyeJd2HQmzvN09pj009L3c7u2QeqkzWogWwBVC59/1SD3VvnUZDt
dU26W54dGOOJI/DQJcmNUsEmNAP7VrToGy0g2uxIm/DGycyPtO7KjVOlFeqqjGDXUMfhP58WRLVt
OX1ZRrwalr03U3wFp0MCZ0JFX4cDzspr6OTQcIDvjRdnIX2SDEFJvzuTES1TOLeLqASv1AtsFZkV
BYfODQKmGnKhmPCSqvsIcBDSIkoLuKDlF02alJfcfBNx0tmAM3Lw4ozIL1nQLvL5gbrtrpHNswF6
aBfGPkAxBnJUOS/0/UEQtcYTnQa1tKkVkBpPNWGSpDS4Ea08YkM5UsXW0ZqjuT1LAMVrPuUFfdla
D8+GohfGKfVgI5rB5UfyXeu8xQVkSb3JtWORdbvEn1N8HVJisUjOdWnbXhpImvHfikdLcljIC6SH
rG/hGm99txt4HUY0gw152G7iPWN+sDctApdu8Lch9aW545BRFbA+zDpuD4NGhms0divN732sla4D
CcDnWORlFUFCcbBhZ3agjwwyvkzspwxPbJv5e00vqE83JDl6mfGZHUtyL1x/eu5j6IB4k4GvxAlh
W+5hyJx23cQc7nKlByskjK8W7KU1pui1XpJqoHPaTwXrI2HdyNFC8t0V5YHJ2CS0+aHWbqU+OtsG
mqbmNlTygw+9AG4vVY0rpxt3qUSAZ/sek2nmyHPG5/tzr15clAg/t4nhC6EitxV7MfkbAUbgIoHq
Qjrx2JNACuXPwpBsdQw2GX7QstwlUOuDfK+qTQLm6RZRFMxTQnIAuTEPOOlHZxBBT/57vmJzRfSb
k6xI1IZmPB7ieTWu9YkcKuoD2x7DNUg5dT+WWvjkDgDgScgMV0Vhc9gU9mMt+wgliNNsat1iudSL
4RSXPdorhZoAEMtqyON3QYIQfeXmCzX1x7bWg5uk6w9aa8WEuzv9Slny/eIE1YQY4XeQjDCUpM2p
RDuI1Fm3PcoJ+GXU9KnmqjxzHnzfektH2S/RABvETmDIsbxpTrCXr0iiSBtVdC0KSxzxkTrQVUr1
6NHSpLto4BWCEewMRGtp5hPz8YHFhQQWUlaSZiAycCKl0NUpSjWThCSda+LoeNa7gCG+ogGBESIo
v/qRMvfGOAHr0I2jZjVsWG3R7mUMxXnMpnwrW0pQDNczNXhBE/YZZ9nCsDKyYaMx26jWQE8p53zq
HEIs+NNxGef9eGii7hBnon0NzX0gkHw4ccEHMqb7JpTBkej1GzSae68TajO0NfsIfXLWiL37Nbkt
4DprK99flA1t4C+HtvnUDPHdZRfpBOJLC0Poh3T3/xVe/03hpeRPr+2/uJWrCD5B+6vGa/6J/4Ar
jX9MWBHgLAwp4BHoaNh/KLxM8Q9tbNOYU5H+I+yCS4lRBYQkyCpTzcS2/xV26f+AxXAFHiiH6QCp
2P9F2PWrPxNNkVAuqhMUXZYwLcO88rKKFN6yrRnwFvAjWxM9cH/gP3J2SOQTU261dj89kt9IruSs
FPvfiew/V7RNy3Ykcn5E/b9KrgwMtREabEmUKP33kIgbuknIgFUbfRAVRrSc2y+E3a7iiqKgNiaL
KWUr1WnoqfrcfzBkDgm8UDf1NKiFIRDQ+uNmdIlzIO/o4+Id/fMtz3f06x3bhEIZOMKEZeAgujIf
OJwRSt5Q7gbD3ozw8V2Tzaq6+fNlkPldXYgIDqEbBOLYEuUrl/z10dRgNgOJiXMRZ4O/bEXYr9W2
5VjdmGQH6LP0NvWpqXYyWjU5ZGi7WGMo1pdulB9ardy2ckQKYSTfNGVREAm8g+tOFt4e+kSTnzXb
cHRpKer5rTa6AXh5ckW8dGtidVmTQwc2uKyX9Ky1lJaiXc7QkvbeqsBijV1qLwqj5QykOcRTwiwp
Je4fjfoM0HwEAtGrDJq5WDNtkNXR1MnQwoc5jI1MNgezzwiNpYiHviyOzn6JVSFAyF721CPTYD5u
edE7Ox+xjl1xzOBSrGpVviH7pqcUa7QGYmJAIo+Cv1Hln8LKUBw2iALBpb9TBXj+wKGLGOt74u+c
g67DBq7SYVlJGByknk4gwYXHepPSpY3vU/QwW7cb3wg9cpEy+ultJU9ubhCI7PV31J410BnUayOX
84/vlxy7ddKOfGfKD5JEyxpMMDJ0ZFiZFFjl7JICwOTdyy55aZvsjSzVBNqABBnh0Blm+xpsg/Qr
J8E7CPD+nrPxMZQmsG021lGKJ8op31MZRBsVEnoyaBp1zzonaCuWW0dPvTMGfA4TCQUkik7r3Glq
LMQTWeRpTYiWVdyYHhWckkyYtrWMcxXEdwDbNQxRxotPELIrkm96Br7CTO8arcwOtJ+tXWvqy3rK
zXNQ1NkeS8FZC6wHnLykAejaa1Bqu8iejG3EvpXM21Fsyd1yGIzZzoPwYmmFdl9nmn3rByjHDbZZ
r+DxAbd4Ljngo9Q++widOuF4L4mVqKNyA0JL5j9maWa8TOPaOmVJpz8HY7DOi9F/DVO/2TU4trlz
fjxK3Dddhf69bhnWXZy1gEv4bShzOrNHNewu11Q+dSE2MOfKJJfGjAGONJDHFGLT5TjOXYKYUNqy
/AY5YMDIOmKBaPIdaMebi4/WpXaD7n14aqzyE2SutaGNKIc0Satf3Vpdaq7NyWxoX+VPxTi9UBFM
NX9bkTkD/hF0P+ZauPShc0QNQgLtPK1hPt5JN/rwcTrnefpI/ruxUKRWRGVGNqoNPMzrZpZPrr/I
eVbjCW4qzmmpwes368mdAdoYx+JFGPDn6NbgI804OnvpGmr6wi2ddjbnfFgN8v8uRiyLiwFSBx36
KphiRguuhdlA56coWijbcv1VWwX2qh4pGsSWItBGB+YfCvRsstIxNCm1DKvO2l2EVPqwCWdJW5zX
vOJWKX+4jpvChBGO6P0yGQNc+JKTGoqBhIeRsUG2nH5W55i7lkRykoLwQfofOWhStAr2y+VZz07p
NjZmsQj4nCG8OKhcsbcCXhnYM+gzmuAUR/a9QZTOap7wL19Un/MkaNTWqy4SW44kggRU9/Zihxhh
JoWcC5HE8cxai5yR+SlW6WyOaLilH/Lb5mtBg/Zytz9+o0AUldUaVDL891654rzwUWb2DfX0m0jw
0MyKr5ljzYsZey+4zG7K+XvPJ+uyQNYFKHvG9eLy3KrhxGPvVrUx32igvyS2uIWr9wxNeQ9Hkkr/
/GXk5bNfeG98mq8XW6cxZZR83CxZxZ62JxYr3jH1vQ8DoFRe5ZM0RsL8SgZvQY+ftnJBq4uzKPKi
nC7lrOgiooH/1b4w/TCWFabzbLaIJyYxZG7EmBCKuy7R/zijyMiO5+syVMF8EQDttd9iv/oSE4Cy
IhRVYQEzlg06FGJ/KTebZAIw26d3egK8xAu4qGztcxAC5Qj8/L7XsQvm27xX8ojcbiW9rkEINmeY
8LYMmXrCJzqvnwlPxEL7rFA99rRC0oK/PSGBKoInWOKjsdUDAWpU3UMxb/Ore3vQTn4R3k413edL
6hwtDS055bawdnFNNp8g7RatmvHap063y5wR06JyaJqKA8DrU+cn7jYIUWW0XYKBHU2bOSQfRUGz
zMXf5/ViR0IOm5GELLs8dB/jAoOdjxufSaDYXGxal0ccFPJb0vd7s+o3dZd2pCDNTuqqewVjcYqQ
jdKeY+gG1UQwb7uc0l6uPJBAW4roF+2d389OkmfTy4keqJ2vwUilN8nDEwlWLKcBDpfS0IjSKQtU
8dr+MpF4itkEltbnXKNi4wYPl7/lcrkg0h9C1TyY8www4zIu4r6xPqHxbReZCs2D0fP9WzEHFc0i
nWluRRcktk0mdtI2bklRfeagT0Al9aJpiF2shv1WFPUEOhTWEb7Dk2aWe1EF36MCXVQqiLAfcdr4
fnYw4/YdxzGrTBM8XH63bcOVmev6epzm1mri+Bvd/ozmwaFjskT8JFcX/Z+PkEdFmrhMk5Tq9VVj
jWAS0eG7FvMPaRibvuiOwyByeiY9Mpymf4sq/bWrCVGUs4ddi7pd6rcGji90mWmGNs+MRiJjffpy
Ed9olrrJXe237zGH5I1tKX2t628q1vxHrZ/2g13DuohaQuwygQbDvyurG1Q1m7wRdNikqFYX1xC7
kXHt96hHZ2tQ40uWhkw6C4AKG8XbT8PFR49toITNZh8ljIIXOSDKbpkJwZTaE0V057ao6e3hCPDy
T7qug0HHMihTeja0RJZCN1FuqI7Jciz1bWvTe6mn6FYAbeicgBJI8N0k+wzcebdlgwVVzKbsqbGB
wnhAlr0zrwF196CMhjYcWOnInjOn5ypd4VHzNmbV5WXisuf3LBfJ++Cad/NETJcAt988DU4F1evw
GSP1Fy/XYZTF1NjHpMLROP8Z4mBwLM1TvCAIue56d9eGzTavVLjuhnGe6OdqCVSmtpNigRQuXAMR
k4cy8Pc0gJaDkOU51WuJ261p6UwysOe/LtKzzwLdzcZupbsqh1fTYJ3k3tdjz21puOI06Vuby7I8
0s8oXR6vi/omTsGka7F88EO6fHYSCkzSdU/90xxOo5d+sSezfzRr4lENgezTZzNqCpRMFQ76jiSt
jrwiMjxC9pTdiLhwoENkEMSayvoTk/ip6Upr3yDzgzC9AfdcnXHwElak+QbWiPxMQOWraPOt8h/6
jtxDn/IQ1c5kRf7FcxnY1lY1/T4nwnuJiEMfSYlUulhIlgRUzsBD+1mB6n1rZe0thxKCiYyPSTDe
cmjE3D7hKq3tQ5UarPmIX8rS3ynw2SujVfwiqmNbW/SpM/xsDWU2PNBPThOTh2eyh3UJMty0miGW
SrUkpoiVG9vBJlLGVkdGdyqfLDa/G7vzVzYNdxobMAN13bGPVXhuHPRQuu+R3VW8ag5CXGmzMtgu
Rzavp/cmDXAALaPZJaQwzSmjGUxcezI1RrshZi0fxwciNnZBGVOMRF3jUSUskzw5GHSEUMnEG3cI
uqdG6tBCvyP5SY9px9ANwmTN3gsDgjFX8mz/TKBKtcqSKXl02/Azn7Rb+ajuEaChB+xnHirpIN70
LEkyWce9TUaKIsRDZlV/47GUrJ1cOQ/CIRjbmqOou2Cjy2DaOlG3zXqWBYtGWVblB1XP840fimWl
28FNb2NonSbdXpS4GRzTKc+0AjZqcN/QQPZ72FOAF+f65lxgQnhGq4T6bpfwnOTE6QDswUM/Mq1O
FbEmmiwEYs0k27suG5+OCKCDAInPJ4at1QVMSkljWhuhKKqmjNEa69WrG5qfnDb8GIzcvjWnG05N
YuV1INV8kyOV3abQKPIBmqMRaoCem48uDB4yFe8UGErY/cb33s/aOxH0j4Q3wlIi71RUVnMcJ+Wv
ytoAXgYJBzd8bO/8rC8PGjk687YeYBRAaUc4j0x4x9g2Ac/ok3FIpmg/xaO8YXqmZ9lSm4rVqiM1
AR/IdnA89+iV3YAmrCnWZckJwrUK4N9i3JlpOpwwxavNaOa8gGlyjmJiRiMMPx5QkcZ077u8dc/u
1qvIOQigRSzYcG1c28vvTB9PSJh2nLaowjOOtp4wmp0t4hd/6rUtCISVSmP2DXCc1qmXWyRbuhpd
nwj1WQiOutSCQ1p7L2qMnb2eltkdiEEiy+yTLr1x0TlxtOpE9EoDIj0Kj8Bkh8Y5SvP+1iRkaa4W
7odIa2+7+Rfk8+5B4ZboYxKv7LKWnJU8dUwI6fWm2j5RHe0Opktspta1dOvM9uD0eoWZBAd0jlZ/
mGS8r41kPIiCrTiCRXwVw3AE0ME5wLc72i9Dd7BI0Dl2A/nmeL7hhuqFOLq1rh8w5aML9ciqMohl
Lf1zhTsKOSp6s1G76fuE2bJ/oYkcLwGbtUhWyx2poSu0dqeAHhlvubOLfP+BRMNxP9mTuE0GN7wp
6w+UOs6hrj+0vF+JuPQ2eTKc6wlRTDsNKacFl35Jx7rjZs+Xasj/1xb/a22R0tx/N4+iDSian82j
ij/+o7BoqH9A27J/AEc716gcang/CovS/AdK0lwsJJeGXoyBA/A/BUYDv6ltCpty1sVTOjsj/+Mc
leIfl3/wo/FzFugL+X8pMF7VtKQC1YS9UrmmaTs6AJ6rmpZDFmRZa+Bakii7bUyd3UYfOPt8wKT0
w3H8C2f5ZzvnbFj8qVB3uZaymYssaTqG5VwV6pC69b7tkUFIH+6xAyeLIkq31j8997sff93fLsLJ
Yn6uSocVceWabK2iHTGfkJUHLmZda05wEn3V/aXh87uPYkv0+jwx6lb21VUCoLIiw/UPdyxAYoe3
iMmpI0Xnzx/muhp7eWQ/X+eq/qtzJAj6pCNezWe7HOTYCTxOOEvfQMudlPJb2wxvmk5+3mgL/360
Yo4a5rMTTB+JCJIT8WzHIJxNgFnhr4l1nPunmk6OdnIKi+olStWPieG/fsnzHV1/ybapY9a1bQan
uBpQMPHQ7tCfZ+1MvuqVv3M78cmZz6FNXt/UffU1SP23Pz+m62/D1qWC1A90zHSlyYvz6yBGBFDo
VmbT4a3G/D4r3XZDnSn7ixt59nj/8tEojtMbMKWlTCrO0rr6MqA9kztlgkFytWg45y4V7zqOyp0n
BjZBiXhPmX5XNu6sjYKSBbg3yBcTskzESAgxcbf9LePk+mFf7shiekHGo2MTvnqjHK0rBwcvCPEI
+im2An0LwQbWiFWth4ykppICEY6F3Z8f9/WcMV/Vmt8xvuDZDH/1FaelEfh27yMUJSGVvSeV90DH
z5AazebPV5rv/+fBNF8JA7jLS8Z1DIc2y8/+79Ec7CAhVH7htXm2A9GmvVHH81bCHLUtfvP2L5PH
b65nGQpSpy6E8+9vGCF5StWBiKW2bHaTRdoRWYoAGAnAZW9iy798PHHVbCElzQD5yhVhaAgaPFcj
ar4J26kT4MWVualxIu47ctCPft9+rkPIPpOQK1mHw/e4ZbOdhwkgtn7Q/zLLXN7Jq8dM95pFYF4K
pEnK2i+Pubcow8mwYGtqzNVfLOYEA4S++JpWg1iokO5z2xokUBK9QqRgJQ4eUK+/PIzfjGVWO8jx
RGXhtb6euAXC62hSEJbckUJ+m6ZsmT1z3UzFfTFQFs0stZPIZf7PI4zBpeYBzb/CvhrLdq1r5Avq
M3tp9G8q8t039LzHLz6U3kOR+br6y8P+1dVv85Xz3kglDR1nOSNtHoI/IQ2gySkK4QzpXngbRDjN
IuyMx6nLX9jTfXYyTj/oAUH9eOjh//xZr5qJXFpZilOpAVYAeMtlsfnp0qZA7VxKBN5TGt0Jsq6h
0YTGprM10BCJ2AZF6f/lhfrtJZkjBLsY4v+uuRRBotqSyHUYrJUOY9AX8VmNZn+ysant3CoPwRYh
J/zz57zC7fKMSSawDJuwAXoOrnO9HsR95/jl1MfLKRh27AbOJd6Mh1Gr3zmzUpvqwu+YRhGPYY7y
QHzutKFKljCQFzLt3qywvuvcRp3+fFf/mjUhhMyEDmAg867t+qY8c0qB0iFDAgGYbQqOamS04M2g
TKz+stGax9Av7zOvMJchTQnxAzD4qzFWm3zRuFy1hW27FkUcYpGbft3JosOCED3/+XMR7PDvy5lI
4yWwT7LEDHseBD+NK1V1Q1hqGGlA69T6MKxZOvsJjHqlo4Qy9c6+HXQ5kUJn24G7kVbUT2vLsn14
Ym5AH64ZQbotKeUZFqR7pxaIpAL2DIuWLtX0kEsHUI55KJO2XI+R7rz7BHpjNouMHRZn+6w8w0b9
YnLoroZ2DRJIcUpV8dFwcAP4lfEt1bDCDPrwltb4jIbh0SimVRObr4VGPSr78KYnXH0k7vTr0czO
CSXqGFCrLgqgoPLesk4jynX3q6rLdZLhgar9Y+25KxQzcNHRcRbV1pPlfIaEKNSufemRgs1vPQMX
owcUb0EgrAM7P9ZdvStwRKgMz2mXgfzqtjKkTyRIKyG4INlTxFnGcXrIDHGfVdWjAymeiMxzrNEX
kpADVLDOMmpys14RwUO+DIL+aJZ0YJxg59kvbTadRisn0rVeFn14Q+Y6xQ9B3ca3aD1omrVuXQRu
Ob5GHv8uLAjPKzAt49WlXLpKlcAWXGGj6m58fdc1wcHynhr1HmoBuH+saByN93k9vDPICswj/j2K
wq3OIom5ZWdNfsJDr06Dargu9iTmpf3YVUvyAXj5Xg1aSBnaHsfOKMqKFSXiDfaLxaDMbTT4Oyps
SzuKl0r3Dh6RsYBBjm0ImFvT1qFbbKWTJRvTTe97o1mPylxSBmSb0797lUULnrJ2Me+Ota8d+n3T
hM763ho7dtAIPiHwmSy3JZb2TBy1dkclTkYxssVgZdLmxoZwNOJo2zd3ghIvJIAnx6cikIR7TFRz
3PFai7tPjuZtS+KsLak2Dgjl8mBFx1bpKzslATK6p7TotfKhVdFymtSnvpyWqjp6+aMG+5R+VYJm
/8XAnG7H7rm3g2WEJU8P/LsAtwiCrXENPXqOpqbfrA0biqjLBAgMLbaNyJuN0bYA3sZD0Zu3E1oQ
p4sfdH0WtD5N41NFsmKgY6hnR+rLJ+m1B1IV35ISLiby3HVjmNvQS3GtlKvEnWtAChVAttK7fl2R
yS2GT9HYLAUN0DbRNqDmPkGzAHm1z31oVHNGSEUlxQRWCnjPBMDmPJTowJYRmCoKmWMMDcvg/dJz
tZFJLjdm2CyNrlvjD+juAMJoazAl2dYwcbvFmQOpwI7g1YS7xBA3wu23SUNBT9arZIq/oYRbwhzZ
9ON9a6OaQ3g4bCfH3I74F5KO8T6ZWC3wFAQJPVViqTQtv62T8jatAd9owrlHTb3RZH5v9CadqIgy
rXABhPkDSJ30yA79QLbyKcO/qOE9BM/uZ+6Oxta4sAZ3zVmTJrC10dnTc87fZF31xSwIKyJNC8Xv
PtRo3hIP6tjrwuj2WD92CmC5Zd6GcqcP5gFO7OxEqrAX8P5G2O+GpxKjkDc+ez1HBPMUFTuSJcEe
0wk11q6/m8qnod/qxMXmm04eVLfqdHMVhluV7/TxPtQeMZeAKnrPbdoYzRGLi9atA/GNZARqT7iE
scZhlaTcifmTnLwYNCZ50AXgS3oLy8wHbnksq5e5V5DhPzlOYjNBZrkA83iOQYCq0iTEedio6avq
xReBSzWWzU0/Px9kHyUdzM4fF+xW7qexP5dNvB9a98T2pVgCZlxYPb0CzVCb2mASZEL/zGxORVk9
wPNc1fa7sLArCGA4Ni6tT25zkg0qPM4rXlos0oHkgM9Z5eMnv6/Ns6Ko0m1jsim7b924Ld27AR5u
R2nWuTOj59J9UN5ABRjULf5oz/hsuKdxVmR8w6yGuW3pIl0tdb454DjQEQbxNlLxzLFvBliJtfAV
g6ZlE80IbdbOyAtFaYjY1fHpgW/MasNUCi+92WQFEgfuL3jo041pkGgBfwkHR7oleYH9oui/Nywb
ePGzTJ5NnwCiQd/UWKhSj56vXa9gkrwGtTo5OBddk529VndPRkO8aB30LuISxDNGPMC7aFrah94z
qNTXIJ+9gESLu2fbSfaop0kbe01Cj0YGdl5VnAO6G1NB/p+JKY42cND2S7ubFsJ6sthSh0W2alrY
MUFV3dq68YCaa2HIu6C5cTtkzp7apS34QYn7FmspZNI4Jg5sIB2isj+VXXwTSffYWe4jGc+AM2qS
IAX2vQ7dRdYY+7QXD0if1tGUACy5hYmgcjwG9bQ1iJYvAHCFBv0gVC40E1sLSAhiGUO2mzrpENoj
bbNI74CBG8gbX/suKu+kR+6mYvMPRA+tQX6TsqwWNlZI62uWKMxULrYizBqgcoJXy/0quwFOR7Ed
at4dyr0Jro+mrkFFdbca6etk6wW7vtH3SVLeq3E8tHCHELyxmIk3w4+PI86IDgssPr5j7JWHKbae
c8L5AhdeB8SxAhEVGoZaLfRmpOk2ZV+tBNrIEFLkDbThO16c9yI4mt6+8Q5mo1NyL9a0R+c0aHKU
SNCMWPKWBrnSFKzXUwlVm2yaNevGSVrWAwAJp3zUJkEuE8imOl7pbXgCXv6QGDF0WaYiAp5xtoby
rHn9tg30Pf1TleHB7Y/B2KM8C1aBW36ZmIJ6G1h88CnRs2M7VgRA6UiSzX1vfc6tZNkmsEITBdZE
Vzn1+vhMD9xeogv8kvV0e3Q2FhYLNrsCYzNW9Tu1hTkZgVgA1EYLJnQdTTaEDGOV4IuGjVtNbFRQ
BVbpS4SoDXSD4SVjAASzAzyS7qJYjSQc/nkD+u/jK9tdQQFIUJfh5KiutruOW9dlYFA+b4IUVH5d
fVexfsqxZXQW24qipMmJ72XdxyH1c2JH/rLd/s3+lygiFE8WqWeOsK+Oz2Y0RY0bYPDv8VZD7hTu
bTyqdJPRLvobFO7fW23HESYHKijpKLivPiqCbxMlfcClQpGvRzCXsF206DSFlb7Cuh9v//xsf3uS
4BNxhnIoRlrXlTWzDHs9oEBRxQwdVxtXXpAcaH6VS/pb5z9f7F+HxfnYImHd4WLXDc5wv54jUnbf
QJD4cFFjrIYSu77IeNu0twTGOqL9v4yb3342ykr2HFRnAHm7upzUSpycnMSzxs32dKEJW8pdDuZj
fWvVKCP//On+XT6cPx6x1ELwGaV+PUwFM2dYVRy/le8RYNs+Zn66D6skWtegapc2qwRdWCA+M+F3
JYPucYqN0xDG1IESpf3Ns/C7UfvzIfEKGelxlChFz9NOuk/U4+uwv8tb7S+H3n9VZq9OovLXZ4yY
r0mlSanQIE2hWNAXtE9Uc6K/vBb/qh1Rh3RoX8xqbItq8PUJFC2XRZwZlQ1b8ovCi55bE8tTUByN
xnqI8v5rNm/n/vyV/mbA/nLZqxdfC22DiHYLrh+KmIeo0/KHyQ+HT0bc56xkwOsWQ2QPf6lD/+bD
MgXYqJAtYKN40X99pl2awzvLtRRFahWDveCYVa2igebz1qx0FDspT92nTtdG1XLEkt+s//yxf3cD
9IWUjrzdxdB4dQMIYAvh08ha2vSN8Ekuo0KsMTUtag2NEdul+OufL/jboeoafGYqhBBVr95U2/4f
3s5kuXFk27K/UlZzXEPvgNmrNyAItqIoSgpJoQlMUijQd+7ov74WlVl1M+Pel1lvUhMalY0okoC7
n3P2Xnsg52Vig2k0rRyxo8fK3/eWX7xhUnS7vxF6/5tX87k9DSZy1z7dF5T0D+2MKscYDq0hx8AL
vrlvMRCKCP587fz467f1bxag37CtZBzxZf66bzgRdkd7vM7DiHU4tt44VTt/xJlD9F+vhYmnjw//
/VckL4/oAvwJtGt++SBRQs+1gWwFtNMAMmp66VsxrZqCg3RUib+5TP7d50g4qMEw6Dqe+ZeGLr0e
hoEg8a20E7uIdslpopS6qKk0z3/9vv7NjYj7CkW+g+vCcn+dE+gZlDvh0PDic4ZqM9L0qRyd+BNt
wDLXXmDX/82b+3ffncfkxYPM6pj/MgtajLKKYxO4R9UC8nMp4UYfADyRNTuzcP/mQrneUL/083ya
xowZcYN4X26TPzbYagnGKcmZqTWmLo/EfHfbCf/0/V9/iL+8JYsvysavQlXHOMnUf73uiQvxawTb
0arurplLbkwYVlzdWAk1TTcWf7OKMTD687vC2uJyhOFQ68E/ZjG5Xj9/uM8Gq0l7bsNlpXDaGx7u
sqhELNRylkZ9ZZSkpWmFdW61SYwX2rkgHNp1mo1Djo1B1iYHyXmAnlruFuUYHDKHIao4ck7FYLZJ
IGpOaxF2Yzs1wjFuXMyWdBjz8iI7MMpbQivKp6pvHWrjZUkCOx2iZ6X5M3rXwS8qQGMTJfak2fY3
uLrxu9d6JYk7ONHj0Mm92AycSDg5vTRO8yHnk7h/QGyWwM63eygTsCF4mWSCGRSW6EJoBc01olPs
rUUAGG7xAUiV47BvRr14J/NZmnfuWHUFZNmIqOh9sqSO8cMgfiJbF2NceAHgJv7eDGGxoKkQGf3D
pOLZ+jDHpqc6GDOKHkq3Qcb689DXC4TOsry6aTVNpQ+kD8zNLksbY4aGlHYwG0ZbX7ZYVEhZg3dQ
ugSXd6PfnxpREQy3shfLmm4rO5PpztCbGtut1mbFWtPRBwTTbCF00c2xfTPKotXubDf1sw3sVTOC
/F662rpwFvoTegIgaRVNAJ1uqQIkG7Hl1BBA09UYAs3nLSwhuxioET9O7jx3kuatmuHS0Rqtao08
HYbkTCtqq1r73hCB2jW0HtJNdCWmRykQ3dXgxAOhkPmAXFQzpcBsVwwo3UohvcBujWEJgGST8GYa
CTDrlV5ni3y1vb6oDg7NiQNNX8o05DzzCViIO51dSHEFBkbX/pzcON6UWdzceGJSH0s/gd8fTCbv
q2UYfJBBEhWiJqzmNsuX7lnP6ezrxpAEyBEk2U8WzlAdT8LK5ZhAQcuWABDAxZ5twQkO5mTyv7mN
B4+HUhoOEFlIRwj7i4O/fOp/DnOUvS1+BU6MY1sNXqpxW7lddLoZAQZw+6LJqfsRpS4+hkizTmkM
qYTeShqOgD/QKQxw8PSBNstYRSVU2lRPYWcrSLVGbIJbUDaSO1xE04ZfOtCoGii2A+Uh7KIRFBsQ
Zcb4rpxiR+H80QRwZnP2odqX+gQjoc7eibZ8qRB0rwAZqevniFd07mnv2sPrrBJvwxml30Bpam4j
9ovQgi5wgb3YTycEgF66LzEEoW51nGTloxB+GlWHjltv3mmwTx9OgQBOEfNUALbsq9ViehbtNEE/
i2GXcXGmwT7Vszd9d6qKkQ6S4d0ECgofN/qHpjJp6bdV/K6GSh3HSnSrpaPDaTFGoC2aRwaoXzi9
N+1SQUTKjLZJ1oowuJ2XduOLvxjiYMSFpgeTH5HLMI49Yr20K7nHhpZOduMpgC0Tqj9aNTremVnv
kk0BU3ubJLOza130npLsMBJ7xMwl3eDY8kEEBsAoFhF4Bf2GKRfXsNYkuZ3jpr1ggMdCIrvB+GZZ
RbEXjanuXSpqL0iizDqAdcIU4mkoKtyIuIukhtSCXNFFAF1GyR1nwmxbVjK6MOwGmmLDyJvNVKf5
tizvA2a8gz7b3lnvB6WvSVpP1n6jvFdN+umbEVlosqF6wY5tfOs17gZa0qqtiSnEQqQjq7N0fLtu
XNThomL4J4B+wmac51ezi+m9CZPztwni61izBZzRFldnXLEWQDLLIibCwhGRyrwKerwr91oae6em
Nmkw63R26HwXtfyscjOBv9XMrA2pARe06VHnhwPxXY/uMlgDY+J8ukdfKDFNz/NDasNdyRaW59kD
8GECawmhwkiYdcw3n3pp6isXpAv97dgPu9I3X/LJrXYM4mfoQI17n88JM4Siou21Kqac9S30Ch3n
BFadBe//UEUDV57mvAAtpFVKto8gRojZmFj3Pbg4ktUyyHp9reE1cjROELdtGs/t0WkSuDgOeW9w
Rezc17nHWxtuShV7HfQACAi519vtHcSerHoz42pOENfT9n5o6NYze0hqduIMH6Fzi3Y40iFbRY48
G7Zqor1HcdQH5Lw65SmJpxkdg+bV3YuWC5f5DnhqzX8lsw49MKlJ/jgFQMRjGldV6fabln1sXKvO
GY0gdsqq2mblLOhHinGJr242WxTDk0VzsGjYv6zKcQCd+hMLZYpvYMOm1Xx05jwRuTQixAmlM1fy
XFhkeA8Y4MRp8lx9WKFYmap8ZVGaX3108XSWfUSDPhNm7O/zzo45C1S5/32SbhaFedst87Yb7El9
+mZX3NaxVmSHjuuCCDJVIlVwVEK7rzfm8zSZdb0djMUEiSpjZxvlbfwItcqHjqEve+VQhK+HeJx/
EqkoDFqcC0GItcMEjrTCSUOWHCWbeekgTJKi6+Knh514P4sJQC3fNqA15DVmnKNpT7SD6UlCcR2p
5aHMe0Ygo9Ga8XbCDbIu8A1vPNWyE0yOaLAbObiE5M+MN8HQCUJqh6if/bpv9fbQjbq9y5yyPE2t
qFvukx6zTV4s54ztEfSqamp77UuJBNZ10tfCnMsVMfXtykvrZgX7latV1zv0xk1OVV+Tib6stGRg
y8lTRjfXZHszjo2gdlXB/CQyto2bDs+jwikR2bMJxAPDqlFP8QpSPwnxGicmmZL4m6T5QuwNaCrO
Z33Vra/CiHVeXfMmnNimnV7Ua9jW1Yee19nFikt16yi9vu0HXD80Fi/ZWNWbKGUrZ7FKcON1L7YH
X7vT5Rwuje4e5FC+TXwvQa6b8WqBgbiyZjs+ahbuPvQ/g7tlqa83FbZsdnySJ2JQdPeOivR7XYIL
SzIrRd3vepqBKcrMHGJXlyLyu7M/TI25adx5AV/H8MRXM6xPSVpink5cwyVG5aqZOzhd4ChlPHlg
9soZIDXrPOvfh0Uy/d5aanwqqgTrNuRowUGPvQ8+LN5EXWvedmY6q3yfRCcC2ra0C83nFLRgs87E
AgqSz5+FDQiF906sQ7Lt0nl5T2zp37dJwyzMJj3kNLi5e5ObqXqqy05sraXlRkEaxSzH8JvmBu4K
od+WbaRF0FY+RC2rNpGhLdy0cj1TPlyVfoP2RuS2UK9FZaT5nVsvTJT7GpzTkey2AM0a3XoMF7l/
xMRcVeBle8N9cpt01u65NStn5Y52rD/JWAzNQbacl059Zin/UGXzlH5EqRVhcW5ivACbyhoX697x
rN7ZRR4bZLlpAYKxgvYg/czVkuBEhAxFjvGh6/OOYdMIWRZfsqh894eXtjZpuDExAgxN5nYm6Zij
/eDdqSkWFdnsVBaMNrtGkQyR1o5UmKWbfnK3ZSoGDJRWxYlzY4pa1PdurItWsr73rVxekGrL1HEh
SMcuBLZNrVKzLb3Nf69uQsqDUpd8EjzhnvsviseEb8OJdIpPXwLB5GSOnd9cAwi9V5Xdrf/6xX4p
Ba3fXszR6QCb5tWl/+eiSWFBlN0Yo6YU6dKADash5rlpG3Xbv36hX6r3316I8hxJlNANisM/vxAC
+kjWiurdmT3rpjcmFSQufoJixIH61y/1Sz+Jl+LzIzzHRIXsW+LKZPhjIbjE9pDNSQe8Naa2Z7Cd
Mo9z+757aWZL4ttsuQoncwCG1JFA/Ncv/mvVy4tT8dKJoCfr8Ln+8uJg5OiXXIHLbj9vVYtlfW44
XTaRD4TH9nZ//Wr/+vXxag6Fp4vwGibZL18fhV5ZuB2CzWpp1L03TGLlJn73N7X1r63m6yeKpBwE
Ph+pDrr7lzdlse5gsaA4YTar4WcG/w9Y/Rz5pGn0M0jyYfgmrCXoLQIk7bHmmO1q5Wqus8cOxunX
e/7/YxW4vgrCl1mmcdKp//yP31/1Cvf40w8h7d0OAcCnnO8/VV90//kfv0mWr//l/+u//B+fX7/l
cW4+/9f//PivnABs23/40v8FM/Itfqt+vP3RC/D1P/xuBnD+QTqmTtf4GryuGw6X4+9mAP8fNK+u
4ks0W1dVLe2S380A9j9QHbP+g+MDBAKhhPbX72YAzfgHiVNcv/y2q1icCPX/88bvfusg8Zn9l9pt
Ezkz99o/W02ewSLm4kTArYBTwecS/fO9KMjysclivXd79FoJSIP9shg3si4/tRoFn7LTZhMVOHDK
3v8QVp8Grtk8c9xxntwF6UzX4GBq0AC13/ED4mR2z7Ts3hcdRHUfRytDI2eGYdrKuTJFAcE+wihl
JaPFQj5LMZdvY2ej2WvgNpYXsy0ei06H9iMIC43RqKI1IaTQL8IKwxGNx585OC1sdD1CCQzQ7UdR
pk9NZZfrxBgw7nXGaZwhAbtW82MARO217zRd3pFUQ9DI6Eq4NC8ZG4wfZCPDyaqZH/CK94QEXqBR
+SupLati8eAwZ/W9SYciNaY+qM3pvppssUF5ZPfde60yqElmcfJZM3hb8SUrW/vFqrQQ6Y5XYnPQ
JqvZNB5e1l6TYYJoZM80egmmSdsUzrdRypcWYpNeaJ9gAG1EB8aNSQUMXbQgrImgI4Cs+qHQcUEi
fNTDzG7gtJKZo1K1BzEANrH20BkRIwusi+iK1EheSVD6MNrlDs5+EoC0eS6nBlTa2F3YiiWZ5Bxx
TJ+U8aFTP+BpQu5v/bUxVX7g5sOjlr1z7harWMdcmc16SGhCgeKiuhM2UQIN6DWhf8LceylsTrKx
XodFVDzg7E/0CmlYLm+plgKtsh7m9FxgaDR82gxJc1A+Ffg4fI6GNd/2poGya2zPmLyIiUFNY12T
rpbT1NlNYPhgrrOpeW1j/zuCN4Ab83CysxQrl+m/EmaFaDmGDlrNt1DQTCpCZ1rbZbxJRDriHMNb
LQv4GL63+FuTfJzTMHfNIc20Zc1FGUYZ/Fv6y3eewXjBNeZH4VEKWz6GwEV/HCZ1Pbog0MPzQK4x
wwAh+lMruvGm6OMHc5ndg/1/H0h50VGoZy7ppB2qrtojUrN1t5Y0n0sGF/Ia65JhWeBu8fRraTzv
IjuH1zFUh9T60u+bpybROyY8Sh4yM/vjw9c/i67/Ip0aPaS1WqAiW/aNkhj86XVWdRkdpgiULCCc
cKnKz0nSOF2qBitjvRHos3b14kN4UUNcHyzkf4evZ+bsbEy70aA2ut2hpKt2+Hr29VBR99PAnJxA
zFNynOdrnzQRQMrU3B5au+EhERgTQU1wJzC9jTzgQP4CooC41ns6bMtVsHR9bAQncdfWL1zsxnoo
lhvbmt+JGVDH6SyWCNM3AsdDjpH7oA10fU3aDQAnDICry8UpUr4F3ZcHL6XpMDmU1Fp9Spsh3TUL
9jo1a1AJSZJeaeXQrZlOAQkw1PPXX/r1MAlYdauvP/rrZ4Sp6dox8P+OE6QSZEo3LMlvpHz7K1DR
yIGSdZxF5cG7fkc+zf/D14+5rRwO4gUj69ImmgL7p9RotNld4qwIwAK/jCLsoK4PUXzO+kvhGdFe
SboyXibQqXT1Ybg+fD37eogNwCh1U1IELe7HIIgDqBOIYWbdzgcRL4hWuvxn3SUK1hxuaRk33eHr
2QJViPKw3dRyfiT3ZVjDSQDCHscjpARzs8B8YsAUf0ZFv4RMFTrgnzzAjrlmH4QpoTygzSx1zZJV
h/n62//5Y66D3a3rcWDJbNWBQHIFxidSekAPXR6cvqWCzrEEZxn8Yc+qDsn14evZ16U9WX56sH4s
ObWb7lySgbqTeXdBfRpdooWIT7Kl213GF9t181uWR0j8PP01csx0M2u9OmgpBkjDxd4kok1vEwvQ
ed1+Ud5NG2XwmvsM2sgi7mI0f4Forbc2mwk6oZcBracoxtXiXHN39UnA+swU5BmLdt7g50eHylT5
qdp9XcNf14SlldNe2eVDk0zWAdWCdfh6FhNNEHaOceX4oNw2TdrLlX7jLk7PTAGdkkUrbFV+Pc4M
Ew9VgVtsZSCkgy+tdnxxKL6cYfQOsYn60k/ZhfgcQTyWoIfAsNIdi6sjToDqmE+Jc8iNnYtHPIhs
LkNR3CTAI1fWlAKFMHVzTxfvNMAK0ZukWHd6DA0KEPtpvD6Iqu9pGsUN8svqtqODtzIFoUEVJc26
uXO6yr7lQL51oDTsQXTLG64yHYAepWLX3BURFtym07M1FIV0jaizCwhsYv5SV6HhTBwDakJW0ms+
q6cqb5OaMBb8hQRXl6fnkuLLqzXtt5/yPPV2voleux6yy2JYP+OKTs7SPRQZO4bmIWXTbeiOIoIp
TSBGUAukwU5j2KQSMVizGv9tgJcR4LRNPfSLVTcdk2XZD0l8JadoNMjgJhAS1KTfI4tE76KyFyBZ
yPg0NZ1Gti4B8mNcmrVqPONWs7ugvvbJOrXG6J6Fxgz8nKb4EyOdZF0zXCZ/DalUs3ASyuPpDvWt
dpwLT9Ah1i41K3iAZuQ1liWCWXOmR+Se4RZO+8LNf8io+GZNkVjLtveIPwfTgFUdBnQhcMTXM+nx
OmQmdMerXPMgVzCv0NqU3laxrg260EpMLdiTZEFLREOTAmZlQTafjBC1ZettbLRj0Hic9ExDe0cd
DpmEMTWQ160prXDuRr60RWg7w9K8Z05IsqiJjmnnR2J3k9UUxf2xWUeTm6BmJx09MtgVLfOJtg24
rN6HOuHX6SYe7vGEmiGBh+ge853dttOutliAbITNRpmXNLvkSi/VtMsycRYKobvpv+hYl4DC+WnI
YHGd6QPHvskOUzIS1gK/MxFMKdmPkUE2Ccc7G2m85yX4owtzvTjGB3is6dQlXK49xxyjpj/jgk6M
8UNKvZiAAQnrKMpOrvpsIIpIntKuLR/hf+0yq9uXQ9XesvROawfc+U4v+h8NGcJzapEEBIxSz4rp
CuK0NiSEs9A7IiOWDwM32goffinAgS5fD3Ko97Arb/wMiTED82/6mDKJmCYbfgi4ADs2f6Y0tNH4
1ulRQ3Q7eAg1lfAawup6jl3RvPGtuoexfu1vMSdAOwsAt9MIIbSqyNm4vQ+kGyG3a2Ya+3YFWkdH
FRvNsQ/EwjX2c2Mh2F6w9yfJva884iuueojEGQLNkx95VH+6yfJDVA6clEjrjpoPk4OspXhreZl9
SEuxYwW0CD1q90vbuTun/c40AoK3Dcut4oiDrnE+64xH4Eb3DEsU47+M1b4Gb6xZ34j/zkNaMvr3
YvK+ESLX3JvjDqQrYv6mh3vbF/7avE7CUzchi3Gxmx0T3Z+2RkNREGXFIlecbEmTNq2e6kSOe/78
mzyPRi4Bxs4mt6FtoqaW0boGL58npEcN1pM7MhCy3Pwjk+LYgGffLBzrVwqXz5X23d51vQevYyrT
kN/M8BStuhnr5XenK240P/kUaJtW9JmHcGiTG8i3x0FLJFNaww4qj/w7j0xZrU8fcj/fqKg59KbV
bubc+dHryWObvvAROOcJpJ/svfFJNh20v7Z4BlpSIxKx7fVYUYQMWaFOXw9xOvz+7OvHKPMHQL7W
zT//uSVQDOumNNYFE+0VOLv3mA5JOJTq5xxjVipHIpwW+KK0zIDpqAtHt3TPhvGSDZJwpWk+AYo+
oOgQoWuou2ly30fABrsWEamZX6/+osczcn0wGdxucHz0q6RU9KdKn3QsTkoVgfUIYbdyFDOa85gg
Q1P78Dx6vZ5DaGPefYCZt56HXH0Os2pA8Fkvyqsf9XyyToXHSc5xqzOatw8w73JnZWIII7koVmH7
tkxtpB/GdONwA4454zdhw5InBCG/ga5urxO3hEFBIFiZ7MHXAtxnkV4pV7w3FlGicCuMorhHFfCM
YOwM37teGv/CCAwyIvMW7mvzlcEb1me2wrs+9vPbXhuptvLMfI3KHqQO4cVczMSB6OCUDl8PGtaz
Q6P7P9mlB1Ik3PHGyR6hQRD6pIDWYoRwaeSaj5Odp4HVDj9ImblEWacf+D1c7d9iXVVH3+0uXivO
jNS/j53Udp4J+l820g1pG/WBZpbbvLlWYt7CGSiLADLHTzXwttmjXyv8u0Tk0YmJMussmRqUrKeE
2fCpzKoOrvoPYbMJurgg53J5WwqpbnNRqH0fF/dNHKVrWFNd0Jc6k8ncg7HZW2ELYZYPKWKfwAhc
jJcB+HkyJN98hbJ6lv6IIr34RH9M+oGXHYigKlblPOmk/yKKXUxKOxnCgTmLzJVrAq+Rruejsx50
ZMcWRZDWLnT7W2siltD6yLIktPM6CidA0vw7m++ZsxYjN2XfZshSOdrmDyKWy9kUDqOE2ufyKPRw
VK46ELZ3ReqnwSITxl5VSgyltHetbI5cuh8mvJQtnEmOWQXUbW8CqTwa2GCamiGbNxCsWFoHvDl+
2HvRxjCFXBOVuHO15d12bDds+RxbFd34IwuseT1IuF6+AadXHyUBlqvarLy1U44EQpIk2fL2jq0O
PrEg3s5oPQllyMNwUYzbypeosBlIjEtxszSxy1FFzZgGIWG2jCigrQV5kh4BvIWml2jBpPSINA9W
QU6fuLGsYFS5CGK/7xnWeyfsD16QmfQ6faQAaQ2mq8YF1zYtagNrWDkE6OkzgLJeJKjmnV67paly
J5k1k2jaOFl6cpW+3yN0mrj1bHK+fLUXvVOHxKlwbfQ4XGqmJ4E2eegOcDxId5kC6Pr7VsSfo67t
YmlfetDfkrg1wDgP8EiCwtMrgtw4H9aVxcnWSnfKkrdmzAoeR/ax1pqB4IZKbDgPxfjpzAsYgNcF
+cTWvrI2CwDKZsKb5ACIImuiVBG3cT7fx2Wzjz3LWHms7EFezgDCgYhNjI/WtM/Eig7wqZAaa3an
7+aCEGsgUu4EuZFEYOxgFUU3wv1djNYbvl3RbK2i+x5R3PL+rbXZiOTGT3dLX1uHobpS3/KMQAw9
/vBtQon0Zd4QJdeEHswXbH30Y7jXC6WFtWhxD8xWHWjODKPJSvekGrwIExMw/wPHtup+IlbqqSdC
SW/TzwpM3k1La4xfGt0W4gOgUuvC+Z9ah4Ri80pcyTmnCXBKmnjqIod0xeyK9TZDOUhztzQLiQvo
tTVHvDJ/cQ8tSEGEeRzhWS8iAv28yYP5h0O0laW/sUlX013+1Nb9mZJmd0bo1KAiZoVjOMq+nVvW
YUy0J2PIf2j96D4VRfytpjeynzhq4YXxUB5YffnNbEiTMccbT/PTm5bNYC1HsyImiwBesx2PZg5c
KcHdpTXN/DONqwsp8vmbPurDitbk+M2dN2PdaAGNTefi8SycOuWfClcB9nPc6bCocjw42jO1ZrLu
C5hMC1GNo0wj4tvzi1gqJ6ywb4YlIC8GPf2tl439mkjDYBL+TCNhVPucxvhx8DhkWtLvj3P3ssAC
2lUaICmGed5an+dp17vzqwNBL/TrbmeMM2E2FbOfghnnugdNQPA1uD7kNOCeTP9gCBIZeEv6TbyI
khE1AHKG1W+we5YwtUeoSOPNEhP1+/UQt8bvz5zWsdftoONvXeoxkKNnBIDBwKKWPzFw92uSDWpd
qu1QdB/dqNJjGoddrlcHvFkhTlg45dcHUbGaNwnLh0/MG+GHFTPWLD/5rmiOXlat27hR69ZCIZXW
FINOX3xbcv/AYHN+r9Jr4oA3aueZVe6m9BdrbVf1/D6t2lkmG42O4NEqfGQF4wP41B2xutlRNEJd
2tx5ctrFeYlSckNQkI3bdiqcF9fvbzjcOuhXGmOr5BwD4crx7g1xdka34w/WdG4ZCp6JEJjPThW9
gBKMQnOu9gmJWL0+gIGLnL0Y0i6UmE/Xc8VZfEk4PyPMebvKZg+QG9JVw/IXGqgY9ykDlm5suXJH
3wilKZBvyS6Bjsrmg3/CCGdhIn0yu+GoXPt6sUw/fYQHh7uOaXXge1O57k0WgJXRXMeflXpYFkIe
2yyGk5hqtwUA+5Xkbn0xBhsaFK2UbdNq/ZraAE2d3b8Jba7uGAyODzFwMBK+ihcdn/p+GUlZaBHb
2WQyypmTRZWwkI6JQ0RR3n4IdT3btySjZt0PIXFcyRILrKvdoH/4Cpu4uGJ0Gc97N6Z7X3kd/BXz
ttFreVo47WyXtnjrekLAtD7+WSKGM83nGsHHuiIOM4g2FkFUB7NKj56s6xVtPMq5rKarIFA3QbPL
4T8gO42CbpZynxSXrsQQ2mdRHhIAvR894o39iGxdMnSTlNq1z6VGYnz1RqHfHMbh2TVp4C3miKlT
20nfU5u0+AEFEKJxg1mbYLnsZGQyO7Uq/TFNkbv3AEtnqiQcTXiPft5ZYUUu9fOQtZe0q/WXkYn1
4rY37UicCKo11IdVcbbbGroxFCzy6t5m5Gle/Gki7z4ZFkRI7anUuirwKlRc0ie4a2zuq0YdAbrS
rQOAWWoPU52ecIJz82Znzag+7Oso0lGh3fTRqseJckMeMjrmkg5O6tzN/tDd5WR6BVjB7TnKj4bz
Ysd9ggGLxdm/bo32lK87H/OZiOB3+77cZ04f1mU/rz3rg3SKb06txxuS5Vez49WXJO9oVNXknvvC
Wudz9H3Os8e0EsPW8DlFSDpsdQNJblLZHtkkU/9kvJbMyN+qpGoPtoXlkAQVsHfaqk+t+GlCArJp
c13SgxAUgEgFlwTtSZf5dVDIq5Mqpl3gXoPAxnrYmTaS2MYWcu8QQv6saRrtGs+7pKbm3OsEbyiR
PDQo2U9TRtqFYO4YOoPdHJprQ/br2deD75n3xPTsbJXT9i0t7GjRhEeWfXQaNR1C7dXc6xV39eiw
+/OratMp1gnjKkSG1S5rlycJVgwPcUeSpToYC8mAA9OBwX3WBaVZVQaKvsUBrdqOO76N0uible0c
E4Z5mV9P6aV7m+eq3opMPKXkcOqyAA60xKgvu4uAsRk2oj7NLUI8+mIljfqSr5vwGKxwmCLJwkJj
isbas99dutQhbctzZnt3Hm2VfgCDR3eq2UrzRDzfeE+H66G0mjCdy25bMjpbd9l4En6DvGBos+M4
Zt79aHExgRgnKI46x/M5YzbebiK/ck9+BJdFT1RRhtPKHscHNQJ3rSMnqBHm0jtJ95OlxlB3FrKd
PHJUUF715PJo3qNbs4kjKCNQuNTW86J4+/B/H8gt/BEbtzZve829IpALgXMsRUrPTOR3+sYQiu5r
KYottDoApnOwxFjqucOdoFtc2H+k0bZTjOdznbPwr+PIEET3EYziFNUc6Jx2w9xNphALoE4Thf/S
ScXRxmDk+6U8WURZnJvcs8MJC1lA+i23t9t9gw6g7elKkUOgqKVB21bFXYf46cSa+uR0HMQuescu
jQgbuFD3veiSH1ZDFx0YELUCq+Fm6teDIoeDTWvAGcyRJ02GJz0CTmlI40J1o+h2ps169rm3vwLq
XPOmnJxnt2SIodUyCpvrOTwt3owu94JlirkCepoLFOy3NcddyoNHxyrb284XIfk9am2SpuqhaD5U
g7FFkcx2RmryGVJiyH3A56PaC6yuo+7nPSc2zSFM0xN3Xw9y5hCzgHpF0wDfdkIEPTEtPDIL91fW
QWTGS6PY8osUyWIyc52h0rJCSaLk0VbZEGZdoVa9bT4gOGvuEhVvzLm9rqUMR6ICATWp9f22ICGI
wLes7F41sbcy9cbfecgW87PXnTtiApjd2PTVTPvsN+AuJdFh0vZfvQX+TWUk5Q1IxygYM4Vd2oq1
G38ZScxZIPkmlflYGUa5WnyT/QnEwygGiAKzQ7k9R48ovC46oOTWaHd+i+CvSNptM4/WoaRdYllJ
Rzc536quf4wcUBiLZgcYrGzmR3ju0Jgcs7z6nqTmIzll2pPmyjHkTi2pUMf45BbtnUJvHSgDgNzs
IJEmvw4DKlpvwoqIUfWuLvHDKMvbBqUctnjkVq0cNtYgTzWxASEKGWjGoGadPs0PBpfq7N9CxtyP
rfbmRxRMGblKiVFeND3b1ZpUh9ZlYkw3Kiggga04ykyB5vbRYSbGfce9v+tk1oaRuRxLS/PRzMdi
p3V59iJowkaZHF57Ejo3+A/6XaPJhtgb45hhUOd0dzCyWgSYq9ywb7L+nJlXJahtzy9VX2DWdqxq
l1p2d+vkYNOhFrznrPo+Kk3dT4aNoetG0JltGtQOnlkCFuM7U+NghR+0eGgVGvRYi/Qn1dGRYjhz
adtqev4u/jdz57HcOLOm6SvCBDwSm1nQG5EiRfkNQipJsAmbsFffD1Rn+o/TMdEzq4nZMIoSpaII
IPHla6kN+HLLCSm8PrSXGs3bXrW2NlcHOY/C8r6SIqm/jKjbNwRiI8EW1xQXca4H3ronJNN24lue
Ru2CyGLrK+Q9xzoUaIeg+ogYcgYNI46rZd+xUCmKvGCgIc+KF9GUN6p1g6/KsI6xHQ8ndh0tuffm
Ry2gzRM30Y5T75vrQPlzGgKcWhcVS6ss5de0LGPeeEm+Kdn4rrrEiOD2MabDzRCV6hHpsj0vcASO
t48O2jiQX7e+y3QiuPFtoCbwjWktM5m/GLVznYQ9ftXZcNFDF3dSbRl3zhyEOnDmLUTTxPvRIsCV
eB6xT3VN3MfC75cGpYT3bR5wz0YnQIqt940A+i3IaDSIvdpb2o5+aO+qOhGEfNhPJavjMqQLGUkC
2K2hyZ0xovukTuxFs41mqeQEfY6NPqPuA3V/vEiCWj5QLHLXmG64AMoXlLdysMZyRFRru7OYG0sH
ICl3rqba1+gYl634AUXExgpu67p2trVMwIAqGIeFU0Svth8xW9PDHtmVyQincdfp9mEWNXvIsgHG
4Is8a+rBVLysCowNWJnzVaa6bxYI5U53kiNYYzNk4k45B0rFbrPdoCQkUaOkRdDW+s8k8T8KW55z
wycPhcCBEIuJ59oksUzUGyIAcgyadM3E/NNRl7ACt/gGtn4gJ3Bn+Pw1mHGLdVSPz03x3rgWgY0Y
XhYa9BP0CDtwlIKFGu9ChOLdhx3FOfdRPrCon77Zle9G2T+7Ql5dNiikFKGhiNmXjoxHgoMQNF26
sQPt5EbxXkPQt8oTi5y10vpShndHXNKDkNb34FknNKDv3JjWpO0H19SHUi5r4533sikc6KChaG52
ZzbIXbm9VyRrLb0rJOBNCQsvUUrQuEXOhllOPx1Dg5W81pp4a0OytrKQsBHwFdqXiFy76zT6Lyv/
qrfq2DvNpiAKx8I8ZofpO/gbwwZcEtVUJSE8i8oTIa4RG9RMVa+Tm0JMZiz+8RfhXSNXHyhVbTbP
YW5eMos3oSd/IGMOIxnQy1gfEOQHzKWh7R/t1M0XqcDhUNZfQRIWl7CzlpPXJRsn8T9Zje9qQwVH
vaVcui2a+4H8d6/NjnXjiA10r0hIFrGwGUEQWTetnoxDV9JAOxI/gc78TYU+IGNindounR5oK30l
CVx8d+z10SFH9xwZgLu6XPhywDNHYv+Dlkl7V1sloTyGf4+LfjzlmWXtJhU+6XG1FW6pE01u3gX0
XBx8NxzPXsrMjyWJLmYLBbVnFA6RBcl7XTOZUPTaUY6wqVRS3E+l9dy7cXQ0uf+Qc4MVCGkIpewe
o34YNksnTwugxiAAmb6ndydc1m2COyTKs6102MALDAZEFRSrsifjJ1M9txaDRtk2+vRtScNdHqBR
9vtdUhIm45THqBYvbU0GY902FjwqHfaVfZTRZQr4k00NwCkYu88+yBz6Dpp0Y5AGZadJup58AuEQ
zqymbI0uvgHTUCQHBe7NBxuAyYN9JF/VIZeiDI5wCxQROgD8s4D9bCf9vx5ECZcv6Bjd/v1Ggzlk
1TvMH07ZaJwv/+vVv98mqWxcm7Lnbx7SYef15dPolthrSttkTjFql2EKCJU2hp8JrrAvZLKpqFBY
iNFfNQKZENmhTIitfNMwmsAue3CHZrRPUDpqpr71MHkIAQ6mEH4wCyASNAMLZLAv1j4CXRHSVQjT
7uWxvDNzg2U/am4mwMlKpjFyGt2vADr2ABK4yG2mp2ha536Lhpwi1AigjgD1RWobfxLsIQSYczGi
fCMFyN+TGJcvMGyxbKnqU9Q2jKt/LfVUZ0X3LzF7zFXVx1hwPLXKSQJfGHb+Vc7CqNbMN3lq5fTi
eNcitkOA9oa0KkMIom7YgAUt9NZgQeuKDKGYnltr5SNrhHKvN73eXkTcHkmQJLuCiG4Mdx/6IHJa
xiU4bf3gxPmtR7yxRUeyM+FZD1FWVJsyKSGkQ8vfSw0ld9yzyA6JQPAte8JUnUHs6WEm9Ry1jpNW
BXvTqtjICq9FBEW4yqTxSn8ee3LjzTfyr2nwTzJGjxBZ2GqoXvIJSYcDc1CQrRsCUxdjXZ2D7D6P
zGcjQYXupOVp1FkiCc+6WURCLtyqTeivzx96VSYsA80pcJINPUeYXxrLXsqKSdKBiI3khyXGU1mW
jw4RkxQ/NQY9r3ig3OQDIuVHnyC1IDPM+0jLHkw//MptjpkVcK5Jvd5IlG9TBWGWFj68ZITzq/Uo
6RhysuwitEgRaWi2M65wBkybblJk5Psh+GKUf0w+2DwAVgT6S/SXpJ/5QC9vKZW/JhxObpHiE8vE
jG00VrB0neEh9NRDYsaIVMdXgz3mkrDVdO3mJaNlYmXnmuSd4Fb00ynpzW89p8rZUmhQCrpnxwiE
KDLlU1LoB9003zqBppx+7Ie6ojKhIUZ7PSlYGWSah0GP3ya7XfV4UNbW9EgDk3pIPWvRGFp8IS9x
nUpnZfUhEV3oSxbK45T9f6iPRdv5n/LY/3m6bR5/FbL/fOnfn/7/IaD1rP9OP7tWEYaV+N8UtPNP
/Kumz/sf/myk8i1nbutzbQSsfwW0ljnnYgsTubo/JzMbSGv/JaA1bCK4DeIK8DWbSNnnZrd/CWhp
/dOxO+M7x8YNCoBL/b8IZv87Aa1DTsC/CWgZoZHnuvT++mwZSfyy/4vFfqhR9rDbjkhfyqgGF09V
HV0cKpmXdYGoYozLGFMgnkqAxL0zr/iiHi5VV7+mLS1miQsQXQ7qFcrZO8seGjbOAaacL2sw6exU
gk1Uof1UNjc3I2IKieyfFoA7WdgHPyhFssBJqvcKd4tLEa1GefY1pDVjge2oXZuGJMAKF9PjhOxp
b5RM2mJKjcd4qLST6Zcvv88Uqomzn0A409vit7n/2Ypk7vDJN5HsQXyDp85J26Xs6Caa1DidvcF5
oyFTPM1pSG5Nw2fei283i8VT1xfZSTPbbGHPT6266e6sjH3B/DO/P+xDwx71otH/vqKm62a+n8Lq
VWSU/YR9BUQKHLqXZubhBFCEtESxwaSXw6PGHTpCe9mLVlHXIle9hWpEB0kOKDe4L7rWOzm+PMWZ
aTwMRWU8eHH+0sXBT16hjhBF2N+w0Q4brcFdq+psFXeiWPitlIeuUD8mv3fdOxVmuaa+ISZ1y6UK
4x+pxdpRYbi7sQqrXTLR/FVoQOZFrHb1/HWZf1dxHT78fZGvG7RY01jspcXBC8r+7KfmxkHPtNU7
5B+16+Pv7ywK9qZvazIioB/f3pm0CcydUssko6QhA7U6x5kNcB+8+wlKkrgfENYizkkVLa3Sjd01
JTCEUtI+s7YEwJvV77wIylaWYbztLPBCwzmh7J7vrQBZXmNmy7RTa1OTDwVBhzscDNVSlNofjFHR
odfHfdLvqE5lfovPEuf4MXX613qC6MfnCI+VDCitE3uV+75azhAJ9TvdIez1P16IJxZz/g2i30ch
cTSGKT74k7j3BEZGnH6u06MDt8P3tvBOWQp9nH+LkI29lTzbXsOEi+t5LpdhnDIJl4uiajNN9j3g
uLY1p/iEBqzcpZ15HWLyzkI3fnBm04jPsCEzDRkhCQMl99twjPaKfsEFQjys5RdbYzNHnCMX5ZDK
9JRGQBYBIHKsqCWEisHYj4qVOLgXHMyvc2b02mrHtaWSNT5KE+OGIrvMIcQxKviYhUujG+3XZIxB
oJqZPS1slyA+o2G3QkO68lpjOfUog7Re+zFpPK+wdQUTIKabX6BmdUj1H9eegy7d5rFws6cGimJA
okshE1RmVa2l1CcKktsvLAQ7pB8Xs+tu1SRRNqthkeEraXTEqKN3S3ySG9z8B3RZbgxKx1Flbi2p
actgUodQcvQ9S7vVzT2GosMg0CDOiHE6y7urCol4aYk9PW+PhXDws/rMKaTOIC2q2PY276ks3mqw
GdyHpnicfzKf9KObZ4ShgxYvndR9RCvqr8nO+A4rnOZMK4BzKwUlmpbQ3H88R+wM5w/DOTsqOr42
Va1xEkgatlhn1qLzb1g1MUvMiB5xgRqS8BztJVZulGOO1J8avXpVGgoBlenPblgDLSUziU2i7CRx
F7QITEOC3cKOZpeizu9l7ahlPhsFjFK/d/rgQkQJQpk63uSOhHqiyqhGw4IJ6w6dur6ckwrKhB4T
dOTWksvUX7uhjTQ9UWtND5FdggCouHvtPboojSm9r7vwoe2nRe/3l5FqGjUkX2y7SGBY9mPX7UC5
tmUtvhFS3MysPI6pOhp0bzKzf4b6yVXtNtRivI05Lh3ce4Q9iD+yYnbJ4yfljTdT647jELBhzxZd
xCQ+TPl87uGi5H9WPpt2Z7j0EeXweN0HohtD/4LLGA0/y3isIS9QtH5rw0xd/JhyfO6JpN0GFkWt
bpRutL7CY4nvsklJgYiOaVTudarLR7s71IXnbnM6bZYkxr1Hzk85OY9A8O1tHPr32NgX83wOfBhu
8wbThkQK4NZq2hBwReV1Ob/sxqm2BifDxliQIhY6SOLQPtbM6pPa+GJ8LwHzueDL4Vv0T7ATbNW4
/vwhW0/e+J43LUVNBal/SUBZX+eodSTJklBgQYE3gAp6KRkCrLFJME47G8iNpiVmS0yHxoLWeLVS
rpUfM7uGJWHbrk/y2E6VPAoyEqFz8x1TJr/cqkj17Iy5qIwSefRnw503sCoH8FgoYZdupVMdlQSv
5VQ3dwUmcUeRxdtTezPDZusu6abdCI2ygBux6eakqcVoqlVg4/sN3OqVvQMwAPeopR63L2yt8mWn
4pewBMOwgFwf4EnNdTI0wzqu/qg4Eg9l9KA1fFEPKoB9DALVgO+wt1HHp3p8G9zh3BZ/KiS3m244
Z3ScrSpvBHcB9juYmV4eNAlHqNLK5KNYB0GrLxOSPvZhIfcOjXog4U69jGO9WdYZHEurWkU2Le1u
vTE3OWXE8IejwplcJsEZFfC5DOp4beJ2WfqYW8B/YkrZ9C5ZGi27ZR/92jp0ImNvM0l4sfzyZa+O
ZSBXpYjHXRUDoyrTpxa+J7Eq8xaWBk4vXcyg1YPbaNM5b0nOxSy9TYM5/KNeO5P1mtJwgTKR1wds
eLvGpMy+BpZK04LoiqzemiPh0cX0E0NYJ5JCJIH9dTXGVUHMLnGUlKQigQzYmLior7C266+D3Uig
VH2fNgC4pmXVL2VpxKshjbx97YjmmE+ENTXF9CXI4DtnWuE/BXn7YmLmQWfaNEgCZvakw9RELtXZ
tvE1FRW3BTHSWvb7VAT9VZbe2XdLuQYAIQMVeZk7pt6ibSZSYOfqMquz7kt9Kq9TK+Teh2BZjCNC
YDTiZy4a7QK1oF0iJ/yGas4OrCnphf8dCZx3T9J1uCWuR1tgLEFC+vtFF8EE0qHO3g5+Lu5Le40r
EvrZrtt7ZzTucCpwRcQFEAb66Pa+N52Nk2nN3e8zu2AdGNLxzh/Q05YF2iplbLJEElwiMi88uvPD
779+HwApQl6fRkduhQluCmLCfjvS20iLjm2iouPvU2BsrtzRNq61nLTN35fM3/193T9Pc21kB/hf
f+73+/Vcvf7PK//+xn+e//7LUMRf24pM1n9+xe+//r6dLOVkYOAMW13c47cf1koEyTUOoNrmUuYH
hXN61RiGdVO1SXmhNJMn5tBiWXde/5zRWL+wWzd87cC8GAqS4a3zdcxI0OgfRRG9l6lpfmLKvsos
VF9DoI5FT5n2MAwb0luBhPDjL3OmA3QS6V3n1cTXDhFjrEMG4QAV29p2G+HtL0jpKoyf0LVQk4LZ
x75BwrCW/+nq/AVRtP6BvfknppvhvaWXhKqqrH/tNUk/h5mEL/Npsoz4U5+YZjHIaH32WA5w4kUv
3YcS3cVKOtlwFShv1gXO4stQdnPqTZzc5zZ0hitCao4H9CO2n6GBwq29c+vSOXalkvssdZ2D3XFt
NbXj7rPRio8V6t4d3dLJXeP18S7Np+zU8Edg3faLM2dHv0mMuL0XTYhuMnX1C7GEiBmSzr+SGDGs
aPySt75NNczHoJyt5bakvVTaUx+61FXEZftCwzQaORX4r3FiSXS+U/ceptMfrP0xBn3/kYhri2nD
Pnmc7t8Uxez80gZymdA6AaiFIMTqMyECgy7sxd+P39VeMFilUFiutsxSXHaLAsO5aOzxO0vzEztN
kpen7JHs0fxTBcYn5dX6O0MfckWtiN8S0nEXTdGNL2YxgvmgEHiuEWstyyK2HlN8aMtQt6pb1Hfd
CtFF9JDOoijVGjb903Qrhym0Bgky7Was0gajQi+3fWLCjztZSCR7J+8ys/F2mLGyI9C6vYdlofEF
OOQwdUGxT3yDwBLCGgh8QnrMjXXcOh0TicnWeuP1SjsbbhtvognWH/CpWUd9rq4askFwZM98KNwA
c5dWRI9c/sbSr6L2qRpY+jUCuZ4j1ijMnG396pIOxR4jFm8uyC9WtLT7EH3EDZvVjRiUCxV2zlfj
SLg1t/tpKmPthBlATjsCYWcR/vXMWf/93ON032kmdHjsiUVs9hF5TEG20dum+PE1/6BbzvDVRiWz
fik+Ey178x0PdYuBoEHWnfHGVdQsJB3DryIEe0ZtZjxHHXdWLTfyJ6tF1miXvXdzNGZSvKzDAznr
NNS2eXG1Q8JkGgfKzpi79qqqYwlH1L5x7IQcZ8DarWVNMC/K63dYBofjJCOFDAfy2Zg7+by60PfM
mOXRicFRKTup7vq+Fdshq9UpGdpkOwXkq5NKUG8s5Zn3fRNifCQZ70K0foj6e5IPAJoY6HxGf82C
vjK6UcyJ7mhlw6p61rtJkIXg2C86folFSzXeWzQwEE8UFL+ruvmgN7v7rGV2w+WVfMla3TFZud9J
k28HxyWqoutGZO+pilmUH1LfBTIoPqzJwRduIsxiVURhDTuGhMgOfmbEwaM69NuM9LMTBv2f1NOe
wr5F32VATPZ1+c5JjZdJMjrfIofyxX6QG9ir5CHv6MyZtAopYNH5u76HoCZcLb4QZRK3vrttq4ns
jWpr5YhazKlH2dKUDEuANevfp51emQdRN59NZ1swJA0CD0rTSYQCGQnMpl1kiWj2yWC6Vy9I1cmv
ORAUOyi2GIPKaa8nVpZTjyT4MtPuqCGekD/uCcEx70tKyLaio/lTOVVwLbwckSJh/Fk6vDo2gQRT
4ho7rWKH6qSnvjad+yb91LUguiqtFfvEwzirqiq+0hOMOXLytqD9DaOVXa1RO8k14cndJQ2+2Y1i
NNKrc5cWWN9cw9/0dkdJFjstFkl156HWC8tCbfso+IaKRwOp59eYcJoYpv5eKyhxHiMb6y/QyaZh
+HJ1YvV566hW3DUFJsyBuYxWtZ1+O361G2Lys9uhJmsL2y3SHO3y++DViuWyx7qhRDseuV89V0ST
rPV8VMTt95wAob3SoPt3tF0xgxlG+WBQCGvY1QdSJnTGWjtpi44i7QGuj//dxoxVGNdwfoCTXEtS
Rs5jmbhooOs/mix2aSn9UzL1LD7ucBo6TOFVW93RlJNdnXFaFqWgxbQ39bNOyWrY0d9cKtoYBJvt
BTZm8hhAPrAlw5/TM3OuZF9dUw/BibvvOArrmKvuathpdXUCRGSwMtX692kx9OV9xTjqTV22pmFI
I3GK10bwoviF237HnLWzfeSbou1Z5j29uVaiI3bJHJG0QKIdxgJvsdeUzVULtWEJJdBvSXdwQarr
ayvoh/V/P5KaWfSg28PXCJl0tr0KdW1ar7RmvgiUjuyydNFKWCXxzUlF90DbplfdipHylaD6uB2y
q8ZGG4xRnIw5Yygd2f12uyHTo2ueapvaDcrlZFccevM2RYW/UYryA+gL+/r74BJts0rUEG1qony6
yLqorsyvhmV2K3Rexvr3KSxec/QG68nzk3I9zZ+Y07r3Qxjpd8RP2Rs9SBkaoDVyrCELt3fLBTla
JP6FUXKNLCuhmIRkbVUO7xWz69r5z8uXQAoIYpdKYDP1tqFtdhcSbINTL5BwhSBU+bwaGFoqrqNn
PAYaxEu94xIOtoU1vLRIJZuCSIwFtyV6LfKi3EoM4UmadejxeDDCTlCR0j8UmQ63xRZ1WbNGIlhh
qLZPNSyVovP2klS0d1XO3Eufd7uscz+cuKhfIyIECsJNCAhOz0XkEtBFe0lWUZkR9usY0zMlWMrF
111xd3L7k4OuauNyx9o3A1hWx1jz2oCgYasNpueIoMQlUCFgJkHrdxrhQ8uMPo/HljQoKjtWKhpe
NRmXZ3w8xLfncfHc9BQxGLDYT5b0D73tSRJOPHHjg8GH5OTTZRipwenCo5M0G+YV4JK0/ujNuNsq
yfGY0dmDCrFJVV3AfRSAyb2IorVuQToLMLHI7KKOxWg0u7tAaDduqfi8xq7foz8MD2SQvWFO+0rq
crr3bA33no9z09ZeDGleTCuCw1UBe6TuUrVDepM19vzawjHKDoFZ0sSzmVbcDBTKhywfVlGLp9nX
UTYAm50jYukHPuP59GAzY0QR6cS5t0JcblJ0n63dOCFgHu8JNrOflA7MrUUeY5nN1dYpGQPRpKvz
2JQmak0plmPGfIxmHhY+xiXjzg+//8qxTqz1lB12G8b+YhR+vS4wii45VT9KaReLkvXqhHhoq1M6
RLtBajwr3KULkcnxmAxFciLJHAkbnNhi7G1KjkuKYKMKWNQ3mmshxVdT2R7Ygb1OQ+NJymZnqwGs
rM+/U4Qp5EootuPRQIkPAtgpS2+W/sf3DOchDUrnIQ7TnyEziD1AQKcPvLffL0fEf+60SWuWHb6K
B21+fWlFL/b8XmHgmUR7sse0yMtZpq9h0qjlIExAvEkeBgZOQf910vZbN1fhOTy03pBugFhjWrYh
OjO70l7iwWKzEWfbbsirXT3k7+lkfaWGV2/Mqp37NfLq2KoUiSFSqDOLFD6F2Me40lsNAYyuevh9
UO64r+HtlqiEu5VuTfW9Bri56kO73dDfC3HdluVOi03zAURuizII2YMdv0cKPwX6KnXvZiWQUTsF
lM6bd1EX3IdVvR/Jfd12DZYd28roKB+z1eieKYhm/R5pkyoiujU4Ea9tXq5Q7plAJ+j7Q/TBoTsS
s7uI3YwcVzzUgtNwX8eZsRqDaECc4iUXRAukZjkS9luPfYSAmbPDrSHrNHzsdSbVHnvukqAocBk2
LeQSxYsx0UPscJMDONYlO87BapsFA0RNDY5EXzb8faChyoZdvjPBGpU7YALlJlQFAiuJ2y/62KHA
rxMaene7ve+y6BPl2JFzNX9LExpKyiD/sZJAOwRNpE5sPdUyjB1ICcBC9hZ8/AEqDewuQao5u1ar
8BFEFx2FBJXE8VcUOB9qtJ6TeQxqovTStY51QuA+J5WiLHfK84ADbeHmExpTQW7fyKFdY8Bhn9fh
n9BlcMqq1NyWsimwI4Gvxdxbg9KLN8L7ZL6cliRBhKvEtHeOcI5Jk4R7NCmXWH7GiRttDdH0CJSg
nNoRrLVT+bvVZc9qmkeoql8UuBJX6ewH0n2k81KIdV9Q3U2QBavrKPGSpJhncbGQNOcU+KXE2F8G
wFerQdtoZPcVumOI6O5d5tBhcRBfOVYrEcrgj1WC/GjKEmwZIhrTM4fOxFIwI+4NTnDkQwzDQzbF
uznLKampUrHr4iUNdA1UGt0fm0lCW2UgkY0W715Elo0odA4ZjBGr3p88YvCIZ5TNCKOtTRI4MhQ3
hsHqBtROUHfRSGhCNfMLNnZimUxqWw/jBjElCRnJGzHwBTF3xGVgWAAGKMmMCVy0CfBTEwmrCxc4
fVm0V4Joqj23Iioq6k1LkuhycEsM+FmzDrQNNTuS2mwYvsGW95VyyMfytGarxXTeBHjsl/iugkPo
OasoSr6CESkAguctMsJDX1T6Mm+I82upATPx94Y9y6KmozoEAl5Kw38aN60hurUuyYrHIvDU0hM9
zYXR3UR1NDtPlyUZPeBcKx2W9Io0P2wvxKFufpAZxWfdo4i68klkSOmm9ueSakQAm4LW6pL2ap0W
a1NQZ23PxdZ1/zzMRdf4Mu57DWGzbbPbiOJTnYlX34lNtsPwKBISxPNG4zj4Q7fs5zJtd67VLujX
RhBV7JyBVYu8M284xomMuOubCxSoI5kcQbonBJkTmtpuv6fAG7CmPZB90R4cFvVJL7uDNlH4LWn+
TucKcJJUzC24FrXg9INzpLkbJ1SGj/ODVMPeKakTN9WI+TSmxaWLx5kYytHEyjcPBJQTJ4ZcCsSd
rZXYGYz8MoZK7KUVvqSoZg41feZum3CDD7Nw37YtUoIiaNau3tVXN5Yr5CvattPks9losIbc4ZHK
B6sR5yVXTLhxSP27pH29yUYdaAHoeFnuPWX7p9LVrpoVs3ty/lh6Mj16gTy5nSL9wR1dhGtU4dSR
vuNkRSRruBay34nzgXQRPK5FcJTmliXX3ORj6a5cRe2Xj6luEiY39gy4VliHlGZWmhsDsL3YJ+aG
yIAIB8C9V771nk07jgECIS0v27gJkokYi+sq6hHX0A5K+WCPlF6OtyId20uaud/uBHqTZOR1p8mD
nfc/DiGqCy8yvWUOlrG2mQCRUFmo0Ok2XOGPUfrk3eON/Ck794V5NHkDPX5zBJlKZY6UO6mJd1DN
7PBHBrWYWjcnpIMzafJUvmerg024zlPuVY2/TYToHzT8VayNFcEd7AoWupGzKWex4sbiBEG+N2kf
2+Ml+shrbyPY04L16Iu8YwjgVPJOtBrH50yXxnKE61tBvBQHl7QqzF1Lvem3qVZM20kZ0abqCGPk
cieQt3DFyhyn+gLjjZNS+uVbW9XOylCRv6fFMnqzXtjhV29+mxBm4Tjaqp6fRmP3ZdMheiFf+V8/
/Pv13EWihmvM34soj97Sd7No/edctm9V6d9FnhrOvw+ysIdzoJLhrGehu8q8Dhxt/u7vN3QIhP0s
wkGUEB8NL7EuYPndE/2k1yaYOihpnjH3vaWNKs9d1nVPCYzrIqi99PT7tHA18rR9P7qT+KqfgDUB
nCMjPP5+F19nSQEVliHsNFQCToU61/THbXJb0y+VkYiVn4joxh9MCDuzz5OX43KzCle9ZpZDMEzi
Vh9mnzzR5d1+1UOwS6fUhmiThHehlmNfUOzLCS3AoowIkBDK/LZY3aF7N5o7Nj8eEmSHyxYgrz3H
dk2lKq519tZwzzhdBLRkF+19nxihchDVM/KJYNOXNV1BU1k/J66dIgrCFfz7XR1hytJv2H84hlk/
oy7vFwmwGI0m/GzsDi95Lcv7dkiqZZcjHozAbrZmQ0J9G4fVY6S7H+3kyj9hVL0i0fQeoenElmiO
/4sXOOxTH/GafRAh+7/9Df38XwTS/+cFmIe8x3/eA4vZ3/fw77/h//iC3zcZjGn+z1+hsB4em8SV
oDhzZtmAGNGkleMW6Xr2YBlPv09+Hzync9iggvX8PnX0jpopp//7CkyyzY3wBOaAuLGOv6/Qslzb
obJKl/r8G//+FNEwFJJ1bE74ErWZhP009N1xbGrkF757QUu5+v1tv68gQBJLNlHMu99X1IEW3tGm
9PX7zd+HyfBf8tKElWk5NetOtEfl+jWYLTiZ0XophBrHDgH0RZgquImpwA41etPWnZ9a00AOkzWA
x4RucPObKLihInM8MhGqUPRH0hSoPJQ22+usGMAwWmxRiWzwxLb12vdamLL+0dMsbUPPYkepZPVY
+epmhNw2I+1T74LnXhK304GutvY3KrRxU4yq2HtX1Yk3Y6AwjcwkRWsn5J8tP/Ckn/JoQunr6WTS
hg6BOFipiOFolx0O+Mof17DilxFT9KLyqyeCtchYQ7ExEireFAr9bOhx0w9lf6SGaeVUfblOSUEC
KQ+ynTD4TBXO5jEAiWuJzSSWpWFPmz5bfu5vRIjQQjXxpZ3aVW0O13iuu/Os7qOiHAeixjpCFxvY
+XU8AuYZBelt4ItdhGuVEPhwJ2rhbQVh4k1L16GViZi7Ze/vJ0eS18K9RweuKws2RuT7PWqTO66H
Vo/Yfyu150o+J1r6rdvtsO4InmObv+0mhlR2Jli+WSOE6nFl1ZO1LwjXOysA70OWeeffZ54UFXGF
zCYehImlyu9QS5P3jvKGLDC1A1m7et6vHPZ+UvVvAwFQ5BhwnLXPaJ4Ma9QNsDWcQlMOWoSS5a6p
IxM+2F1SgYkkpubI6pgsNQ8HaeTVPcJ7j9ZT0X1EhdSv5OgQY0f2InnJLcJ+vfpmkEbJkm2cPkah
mT4jF38r8U67GLabft9LZIlg0hSDxMMPw+EO8faT4+vdKsEDSYr2tSYGDKcJeEUOKG4iXFjYA76x
fDStHXsaP6B/0tOoSaQ+jU6Lhe8HwzIZsw+Ez7ik+mppIcxYtDSC6DqZ7bUJyZU1VPfW43KY3fTE
I/wHVeexHCnTbdEnIgJvpkV5ozLymhCtVgtIfAKJefq7+P7RnXS0UctUQXLM3msTozz0T7VrUGe5
wYFhZrDSLO9Nz9jOjlxf65REXBz2vPR4db3gL7cNMZhaAh699+gYJvvQNRPaXZ5fffBLgRJt5OdC
fmBt0n/Py2469wSi3wH2E2RoHn20Nd0MzD5DiYts0z85eEnLAZZ+B2N1MwaFsUVlRzAmzoshGT/1
YWzuSsRXhrzsaavWC2u4GbQV0L4tnfsIsCKqHUVIJSkceQ+LqxHMxGFWE5MwfHoV1QPa/mORaruB
BKFNHG9StSwyGk/bdDSMG5Yn0SomrQx1Xkf5YaCiBj5BKfNCWi4GcKjnIku2le+ybYE3iDiLJZNM
Q71EzY5Eh7GHPfCyN1dWxrs2qBF3GOIv8uM5CPBqzvIVWQs8CYfQE+dI3JM4d1Px0YnMucNu11Fv
pfSCQwMH3FV496eKt7rPxxeMZPiTe32X58kO61zN1IspRiP0h2cJkAYV1gkDQVg96DQejOWf6+Bp
mLGFk2/CjVX4x6jEb2ZILpg28e429YOFlOZoaRHCeCGxqStj4wfiUbUV52NUy5UPXNaT/FBpJ8ww
08jMkX7wp1f+V2nVcciJ5sKxMrRd41Vnd/QELrNOrJGjfU8jyx28+9kO4Px2FGwvWuHV+0bRohEv
du5MLqPRbG+6gQunaRnPaE6PJoaZWd+ccom7J2/EQbTTdFcT6HizhWmChZRGAsA8+L5iI7gWZhyv
bM2OuJ2RrcfUzXoV3xq3v6StiyjBaj4zc8KYLcB1K7qz0Q4waxl7x0ovns7cc4rpeb2Ki7/EPSMX
v3bbF88t0PRFJp6y5zD/2QWPjWQ0C54d5ko5JUmpiV/sOl9B9Ij7laZb5DrioUwyCQd0OR/7/Lsg
RQnP/XyOKtQsabIoejoiWHG9CMINCshYzaz/MmBDLJbgp0yrnu2H6W0rvcbHtATP0YYCvXBvFHCw
M2f1DlhZ+iNTAcQNRvqUzgmWJelpW/KDMWMww7Qn3m3xrPA67Txt/IrivaMqxPRkZQCqw26kpL2I
4Xj3B8WgXPMy2CGuNZzFdM5s/BAdzNjBit6g9o2o1bMAB+2N5K4f8nl+9bPqedJhunLRYBYQJhn8
PAhvS/AqGBfZkUdkBjiGRmd88gPvxnwifQoY8wZPzGyykz+A6cyxviqdzKyYibQHy4oni7/niOD8
za9xnwGCSCirc615b3P5a+GHLV0eqSmshsLAOiStoMfHo51bTbzD1tHWtStQ7cNk4RlEdkoa34tx
+EzdgiM+J9TU078pMj9m50DgyMEwglPDpm1vxuormvFC+Nk/oopJ6mAMU/+UEQnhRf0d5X+nomHA
phw/dK0Rhw2pM9PY/li53Kj+Vhi48TmNAO4TpbBShu0cfHjikGkZmeNsZuyv9rL30rCMgBjBKx0G
SBa+eQhiTz3IJahvnG1ENGQYpRb589YAs4gNefmzns1fNSnU9Gh8sDkbTFR9//y/TzWaJrENplSY
bvjX/77c1KDjiLOMtSV/NVqDOrF0+Dss38p/fxUMtobusot3//sKho78bSyM238f4tXonFGJAof5
77ttvWJhijNb+u+zW6kx3U2FDyHwL5PgInLiItnGCEomP0Y0LdwfDPc/8Lifydq4CdQ0wbTu6+mn
harB4s5LVjH+T8b23jFgS01CbtUB5LCDnQdTFpiAyfouBovYeeUjLrP3qEw/Y1eW4QgklE1nSOLb
l3C9s2HwjsMC/+47ZuBzUa1RRJPAOnTiJEg6jxinXjsXyF+Zf7LD/0hjkkfgN8BJYAMiQkF6D7sK
oEZ4KnhgrjsP/YbOpuatBvJhQ119tTWkffj0775FonT1Y6GTLmunW1d68VFXKE9E96jT9CXI/Nd+
KvS1FcefI8nNSuZHfJZAqAIDO4p81MH06JIcuaUc/nTtezUazNKovix1ULAuV62x6KUgkq70zD0s
bJtgGLowKSMK5mFcRakd0GUB7Cm7YrP8xsMouw10doQkTtYrLKt7j+VBYmSfMXJaJnq8blYL2DXq
4NP2DtpTj30h8eWxM2+rtEJQXvsPhvFfZmsSlA5ZSjH5bUdyV5i2/rV7efZj+aPFdPtOKb/miNRU
6MFMh4fopeeDd9C1iLlBMWm6b26+7Rp9xO0jbjh+7GfyH02SeUz6+zTfVCAEd32pXmvH/9YcykT+
l7fRid1NyIC4dnH2rWkBaoxA/knLIdqhO4TWYxuQOq1+H+l0FU78HJUsXWVpfIkci6NS1IuRX4OJ
apNpi8eTgV03hZ6VgjhjvAkJ67MetZ9oGClydR1OReQXcGEQclWaz2Ze4xZ0Epa1XmJ/oiFUXB0T
WycTHSOztSCA/6pZzRkKdYoCwrjKohTQvjj2Y5SQXsGQgMcygxy1asZ6pRdOSuJrEIfIh/J1D9R0
Nc7ZcHLcgjKFDQMZTsbT7EKliCdj2FoAQdHSjkhpdTNU8Je5mEm0CcjuUCeLseAm5QxKi2XWO3z5
AZ0zySEvvSFnZL3li23hoKqW53K+dnPBeFzKcl3o0buQBBOnGsZ9s7wzEdLZ9SQ5zg7n5Fycrn44
bX0wix5FkUjvDCtPs5W9luaurdFMEoSMe5kMkjG/6G2Qn3uz/YM9oblpw7DtLae8RPEMsT5rbxHR
Gw8qGOG46c3nbwkpkjeFd/lM3QtRkXh06AdXzymLZ0QeORd/t8unYAx72/4V9FN3j4EQeSLXkjAN
fearJF6/14bqn++SzzANMM14SmcvPqd864a6lFTUzbNZivkUz1gaaDQCsnMIKkNdaAkuPwMToIrr
bFv6eBOCyX9WSQjyei/irGYvD7kC8l5ysOU96wB8j1PpMPgM3oYaWEYt/orKrE6Oj/WjHSCW4l3J
DjG+kZttKJKO3EptlUgC0lBGf1uYfnPhiXqo2uyjIp9qU8fatnAYRaaTumvjiF7ZyV9Ye2RPjq81
LyykeYiAkt+N6WSH4GHtXdZejCx/FRIOSDo36wK3GBbqO3lj0V34Y3mSVvRHo4XbxTXRODDiFgEo
lXKAynHVCiRNuQvApYJk0Zd+uu2AYXAGWcvMeiJKx3DXNeFCIftUVLmYIucs9q8VhoBdhfiJliAi
wzv7g5MTn+8AHqR2IvNmTA6Amjxl9VFiyR+Kr2zJLw0Q4XS5GBnGi3TrSZyWEbzgp4wDolKcM9KG
YzaUefuS5iVnGc8ddyrzMKLwDBGdzbwRtbuvs+mUtrqNcCkF1ei8sT9lMCCyz7pfSCn//YLXaGv0
7d1jbBRiQgfXJUF0FaMsQr4WIS62PAwBHW0HoGRfTAryfUAnKkAIc4HQhTrwNzIm0+iRgRM0MUFP
sjIXvjtpPGlGGwZlPCakJEhZaCHQhlxdPOlpfjKJOUGCsEoVSwOfDKOV5Vavc86Akti2YGV6Pe2s
63M5CXA3ZZazockOHUDsTRP0iK5g1zIINn4pg+lAHHR0g2L2mwT32UnhEwvWJyiBqUtFdnKb8VKY
sji4sroiNy4fjYHE2YxpbgZIWT3Gxcsw+zRbBMZtJ1fF7I7cFrXOVHN72BLlbHCZU5GFzYK4sdR8
MkfLDe3I4Axxsl1vZoCWuyVPzEuedAwtBaDFXsp3QKQ4QIf+vUutyxwPxzwA/6pycsOLlj2IA5cm
aL3XhhNoDT0l+ADwQBq6DgG2blW9LhTSoCYJ3vVRPw0N7tk+isz96KAPGwvKORo2rtu0MneZSzwP
maPWMdbfY8bL+O/t5FwF1deyuLiTnBtf8w7blZHVT6DhigfmQ3+jSgv1Uz5dWxW0L41rnWCYKLQr
71XODoA9smSxOXjrLBYD0k2fAkNq0PSJc91MEaReEZAG2nnVT6S4f0rbuWZz4G/sF0uTFQIZwK+a
jDd26XbbbFLjR4RvFRfk/EYzC1AJNAe7rKK1vNc2w/FsB9Tk6ZDeUiIFwtTqOfsr2nF6wfZkIB6p
xudJG3vq3kzb+Bl0UOLy4F3jNpMyprjOYi1E7UgnnrvDmnXSW5b45rUUhMBT4r8ZQ4emyHO/Y9ad
3UAQwFAzcVDp4vGYq4/UAHnUjs1lTLh5yfDSkZh7SGoVwh+0hbbGmi8AOGkEqtjEjafTX3rZJsCx
sxva4S8jiluUGeODSplQvjIS+6Zr/xUC7b/TNNEOzNa1MR3SGLI4Og7xq1D5uMERyk8VLxdxSW5l
mXvJrrCiq7L033bI2jWc93YH2vHHTfoxTOrpvY25g44+ph66zKYKDa9/97LJ2raF5x7N0QfiVrKi
ykpNO1azeDHKMaUuM856IRgC2dEOh7B2tDKZ0Gva7a4zcjbcAwd/hPZpQYo2Z7uc74WW6W9lBiig
h70JWIkOput+B5PwAMcBxT/izekZn18iO3i1tzYjx/eZwvLQ4p5ddYW4mk29lxopa1Sk4WgxE9fq
KXlDhsgIMnK++UDqfuRaxUieSxLZ9kbrnG3msXlu0d3JIbowXGMeY2nNTuth7js0W1fOsegaUP8d
vYL8Vq+46sxCQmPkoYVvDGNAFIF+GPTiobN2SsZZPw5EDFJlvCZKwu0rE3AzpRFGgfx2x/kedIyL
nKepbO5z4s8HP9P7MJLy0fiLu1HTToU215fOYUnlpdOr08OWM5MqolbltkwK20Mqr914Q/91Jm9x
RTIEo/B6jYsZERP6S9AYw26eoTx5fgu0u67Oc+N5a097TzQnvkdVuqvoQjJKMsfiQi86nPt8obWl
qXo7WYjL4IqDOpHazei5nXPSO0S+/CCKTApmuEEcVGcR3buxh/xRRPO6bIs1j9Dfoij/9tKTr9Ie
f6fBdC8k7ETrNDuRdmV/BBW7G42gs04q+yaS5nWayPsefQ8YNXOOsbb3mU36qz+LLhya7qUhWGPl
dY77okrj2S+IpFu6lcIBPx5nU7t181i8JzJ/8t02Qc5603gXVi1A8ks2Gvx4eQVoukiPVlN9Ij53
brmRPEnwvitnnrtPilhYmure9s4MYYJxEwsmdxMbWhUCQITMQBG/EsPw5Nfpm40O+moBaHozC3/V
4glHVxSYz3qd/ua973xVfvmLeiM9FkCHtgwLTjLWn2LIDR+hO01wnbuDLwO1s6bAOdHXrTEMFXfd
ZF3VM8VIDJ8t+FKX9lZ3s+L613ZrGHkT5WntNwfFmimwEcLUNqGdKhk+WqO5VDMS6C5i3Wr4jhny
7K43omKBg+EekRW+B78pw9xhl+R4k7Mr3TJ+5DOTT7x06RazEEBp4SIYHB+6nbNASs2svMERZQbU
yWqvVzBURheiJkBDlO2DEaycOib4QlNhBrrXggfLsDwQO+SxtImm+EnnutsIzb8FS3OidDfZZECP
14Mo1Al+OaQrHQdmPOrHwIwehpLTqdOBwVvGhUziw2g63jFfglvQpfVbvUGRUcgZanUzsbZotf4k
TKbHhHHvq8+el2/HW0vf3Kr02A7lu+0N6K4hLai5b9ZWMG1Rn6mntBi0ndEYJH8thfHsF/Gu0HkG
TjGSWs9CQ87x4a8ZRyLOieWTHRvdOY54smddou1w7z4T8aPODhf4o6jR0DpuaOVVcWFC1G5S0C1r
G9fLKtfcdNc9WqvIz3YX1WdMDfXZC+YYDx81Uln6xel/vxCYh0PTBfq+zNmaTdNAmZ+qHD7/8kFI
MNvtPOXvUY1UkgQ7EZrQkk+e0c0nS2BBgt/sgV+KB/R1nn2i3/V2LmKHo2qYC9pIzde67xOBUdr+
Gmx+w2cBUKzMIj4r4gUhpsMNiEcljbCm0zoOjAvgYDQ0MMxAqaIRVp9sKEsbb+KqGlXVb6RkjMZN
4ACOcuHNB4juhr5XRxS26vjfp7EycgEmCduxmMeG3a63myfsgzH3yCiVu0YwuYA67YA7W7SPjphk
9PmfnZVAtgI5O9iA9PrmQjZt+TnNONoaePZtcWqS5FOU1gsP2oAKxUDsgFYxbHmihXVWkDvx10/N
aTfV5YsojC88l7s2hY9ipPpfK2rssBK8EXLBp1QnAHZfQN+fyim7F4q4AttqCkbKvMP66G5IUw5j
8pN6a/rlau2oup0yjEPfLd5oX/Z9w3foVX9jlx/E6II/U9PfM95/HJvDtGq08hhV4Bcr7C52Cvui
j7LzYNm/ExBqiCzmkwjgYlUYI7JU3kunP2jQFJeKPOyL/K/wBvbwCZnQrQ3hP0kw2+Bx6SrgT8gY
eTuSB3MCdzsEFeMrYp/4ph35QBjwUlsvderjrk06PNmpcx+E/42h+F4SwbQY0sdVAMEDiU7DMwPZ
+aR2VD1QfwPkfwGrmNnN5bpYXKIeedgwLJ6jfoCZHhmrSdOv9lR+106KV7pgbGQO7NN8MhJxAVRS
Po1k1++EBBDo6WBeA+vaVih3FXK7DLZJKjEjujoSISVsY2+Z7T1X8RHLrEf/4z8J997nQ7TKWmZW
lsMOpRHc5L6BCwYYXDVxEpnVP0I23RVJo7XL+7tsj8xF/9GL7RCP+xobJREe7dZGw7VielKtLflm
kkGlvAycCUQY0bqPRVkUovjPdkhtT35UMkEwANbpyg8be3hDcLozAvNtotjb2MEVDFCzz/r0tWSv
gDoNknn60jYw5SjrL3Kq73rPQq+yEDFafGMAkrjUzf45toG9NfZMkARILGIYaILzxNogiP4guwBQ
wG4WNjIUuC/+bO6aWLvjm956Xnsg6vHV9wJnA56GeIHIvSFbSo9Jo3UhXPh1UTKYr6vXzJ7OrdC6
C3NxqH7GHzHPL5qu9lXl/Y1tSq2sz3aO09hrt/D+VrogyMtODuBKmrVeUOdQHu6zfPiTCwo9zmEK
MB8SdY7upV9RO6Bn5xpdCRuRsG1zOGvpc+5Qbqh+05j2wY5T5vO8GRT1JKG5bKuqcjiksO1Z4OhV
QMZoN54yJtMYStTzRAlEhcFBGJWwpMfJe4twy2UaFJYJJZzsmffPkE1Sr3t2MUL7Zv4qtfKSD87D
d2Z3ecpBxW1JhAACFkqH6muU9jWvuTFMG7V6rxZFqPmm5cEh1ZF+c2wQael/DE6mE3cFj8EyIUgj
9nlGon30Dfe9GUC+EYEQWP2p13kOBm20TTpIfhODGpfwYqfRD+7EBFkWN+Gmn5qtk9Ttta8sLUN0
9m85KNNQdBlD6iAz2A44Ex4a+W0wz9NGBOwBzSnbFPSR1l9NEAPkkNfIVHF4AxWRsZ2FHt4mMjup
yH2q83YbYRjW+qeePJUVfTepJJpXsDKen4UiTyPtoHaC0XU0uk3NQM/Z9wOinQ5bimyBoBlluZjg
KadqHWNTy85P+2ci42/H6Li8xpRcROoQCxoOWrTBRU0D7oknpaebKMDCF42ALFqxTcb4lZjc9IRk
O8xceldvpFFmWF6FtfEJSy6lUgBUlHTdC1Df3hpOUgcnq7QnpaiuUyeEM86SW3OfZCOe24n9tg9G
E6n7zfWRH+kGlX1lrJJlZZs00zczkOGaFQ2hI2ArN6ad74ldLS55a+3IxnnneX8YGM0GbJlXesM7
bLxiav2s4uxglVUWRjVhaLnHkRi15HjRfKNztW1UhJrm/e38iTdghIvE7qmOy70vmt8gSn5Mvdw5
EWTmhcqTxxEBEMFLoxvXQDpwQNoXx1G3QdPeeoliHYXGej2688dE0MqaDDxs0Hb+wxMehTyDLPNs
Ik22yu4Ax8HZ61LDb4fu0vMvMcIwLtELrmfWMBMOnci3LlFQH/pUu+QVAQpJ/h3Z7QkF8Vsf+Mcq
u3DJuABOMe0HbAJCNs5bMDENq1mBXSzvIUOOh74zV6aNXck18PHHuPbSCruEP2LS1/DyEwiUowwx
TK51Ym15zbMHGFCyrkwbUVmqUZfJFoeRou5bWoCGkUYaXWiVvoKadhxs0VWf0kc6IdlQvn+ZTbCQ
ZvYFLOO70ORHB7Ghdq0PcBQ4q6yzVPKCf5EZaZ9fdbKs105t2ivpM7FEIgQhn0CJTn9VaJjKOrhg
XXtqS1IQ4zyMhdhHUp3lWB3sZamSgFC3tL2bGbfAbL+K7guX275L5KvTxI/UdP+pxnmbgsReZxVH
M4f9w/MQ4A4WM33S1t4dNl1I1EaCN3Kb72M04h9Y17+ZAcK18RAwmK/GpIkd/HjipDZDifG7em4c
em3fvqB9//Lz7kRoCOSu/kjA74OJ/dXoPyMEOHPCGxonGoOf8mjaKRsl06a96LMna8oPaNWZnZZs
813iqxt3vBXz3yoWYD8a462BGh7ClmGpp5+7kg9dJmhKpi9Dl90yGDFry+abmjKz2FpU4gsQWdnF
a8wAPpwkdCkN/ehIgupquUKnIWEhFa3zLrgst3EsjLMXDSeRT9uYpC8unB+rqg5Tv6h2G26GWDhr
RtxrhypdT+z3GJU9pJht1zIk4rlysRJiFwYTL4ceze8dSBD8atAr6bBWtf4pVHsSBvJ16CllBSU5
1dOHq3vrGRkIsHVjM4v44cXrmiGK5ibfzMXFBovTr0ovhcZ6WGbmUhBpn7o0vZXE5rQyZ3WwA2Pf
8wSGnIIXoSbscD1Ut2SyWNF1j2l23hAB/6ikP6YumHBfG+8jl9wIaRLU6I6Q+Afn2bD2nARBXOx9
xt6ww5FjhQwty/VEThVA4Oe8s/8ZQf9VDiUakoTxtWDZNmQEGUpY8vr8YNmst9zWSYILxuySp74v
fgOFE1/K1UDJFiLLPGtgNtMxXRLkza/cs/60/GgMbOsdAslVOznRjcdJSFTE3o/63YxYnLUCFEIy
qdHqugpDPbVXBkKBhxyGhDn0vabkqsHjP0X3gLglpDDlOtbQycywbHYFBSvlkR0itGHeg48l77m8
88X5E0DG69BQTSgYY2M39fNaqTbfBnOJ1h/Bq/fP5ylkmJl7rCsOa7pne/uKo7q8aEs5GmQ/VVaz
BMwdeB43MnBD4bA3TYOnqgDvgeQw3TIyBAqKVJDjwkSmJXnkbt2UzbyPzgbopX9g4HaeO/VlATJY
aiWjHVm6GCiDZE9GPPdD7/i/5Iqli37RWwUNa3lRIRRBX7RxrGg8qyzTw9qNd+4sgCKOwUd29aFO
rrCn/nRa/VUhJuai3edJDsDB1j6mGaGLO3L/O8b7mGZPaDd+4sAQG9PERVpyo0wYPbWAA5yClYml
9aeIvAHfvr6fJbAB22xQirGfCgvSJAmeIFj9Z+hsBpROdbBGgJaYi7L2d9ZAw3icRE4brAe8H0Nn
MOK2MM2D5GlECjeiwO6mY/4qJmAtHc7n9ahVL6Ni2276VBCDmKj4uM78XpyU6X91eQ0MI1hHifcv
SoxnM4h/mSayKS2vaVD8VjJ5lVH8hMkOayGD9AZR2m6yZ5Lea7jAXPFDoTtHHee33sbzseI4CfsW
A5wzlcPdNs157dmVsWF1QprnpE2bOspZhaEwsQd9U4Oj9olxP1TNkG9sVdCwN+nJyStc240kaoMX
oOfqYy6yqlLcaK26ajC7ViqYPzqko3RDOcNDn53Q9BERpYx95yr04KM3MuIw9BkhvnB2Vv0rIufK
WE8eIpoQBmPbIdFfiWJEVffmm94jYQrKk2y+9eN0Ggi26MrgD9Ewxz4eTzHJCQgBvavTYAYyU7RP
Vfw6AXRlEnAukvOkMQxldnSeOBjydrwlc32tu4HkQ/29jwmDrNAWDyZb8V9piLc+s5xNnjE7tRfL
TPDLY3prpZwMjVXPKyEMDXqY+MNO/RvoCBempp8KFu21mjy2qfWBrfUFEj/rC2SGWRftIxb5Enqh
3knjlNecIlHN9BZlHSN/2NHbKsK+X/oTfGiwBp6trUcPN2RlFsGGhJp27cyk3GUg9vwUnmJcRji1
mS5ZqTj3rvsvsZka+sZGVQ8md81vRYJKN08XNRga5hWdn93h2i68C6UqCiwvWHU2TIui/DF0E3YG
/hHGXpMiccZNmLfEJhG3aXskaC3f1GYJb8dn7wF3uV0TKvjA2fc8qIGtnwOowe6NZyMo155xmF0F
udHrP0pBESgG4BJzmuBZbo4oKd/y5qyMYpt1GSwpnY0k2k6i5AD61lBDVpW9tI1uBKUdi7sU6tnp
9S+LBWDIDCSoTyR7lOsMrbXTTUe/++PmdHdVMN5QL9a7nAEgA8R8O/DlaAs7+mg4Rj7CM1poE9Jn
8qbjew7nfESzZV6axnm1JKeyT4dE8lARFln1EbvsJgYmaWxHnXNnuAc6mZpW2n4MA3xZuth6lefR
38AEKRJk3r0OeWH8Q7WMpFN5HuZ5Z9hMazHg/LF688XNrKuRWtniJrp7AFMbF/RNXFRMNaN+a9Zk
k6pir5CdHOK27HaOXX5bKe712v9roOezAoxfvd5r3KpoFluM/fuyTCGuadZzPAV6uDBN9HgIQiBN
Og4bd9gNngWFid2u5JRLyKzbxejrDGFDPJDBhSp1y1ziy8JS4jbzqcvdM3n0yzFP8TTq3b8RifLs
lT+yqw+ukay7okqeVO3c6K4uWqBA7oKq7ONmXaoZiLKxNgbOMBbvB3PQ9lrkexA7PKShH5GTXROb
8tF6K1P3Y06Neafg2e4anxbO/p7dRTxHpMuqr+m0u+cgtl5L5rthVMxfnpkfTN3wqUDS9jNzKHOt
IO+QSLnphoDNbMcLigxLl5+xZpW7guhUzLp8rBfHh2kU5ovfEsiBrHhZ3lnuR0NOSqnx/NbZeUfg
79dF3Hzm6TEdvHjDj/GRq8Z+qpPqqZ36/sscbZb2Q28dXYv/C+gwOTmx/iWQxoO8MuVxGBtovpUd
nH2UIQcu0kfSdttE8oN1vZne/cr9IeUcO7q9bYrXstQeSWwRhCW7MM1Jw2RdvgJBchwt0i/8GtRJ
o+/t2Iaml9V4gwnSgBnAuUnm6NarpXNqPHCzsb0IJVTx3JlpsE3a2lo7MttLcSt9k8ATDclo5BOo
hRx1MqsnN5XDAhjiwEIq64zDTpsiY5MXxGLN6NJiJ8IpGlfrCJ9+K6ddJGmH68p6nnUXLW/pNWHT
+d62190HkeMPKZLTkHd7dBXl1hb2N/Kndp0IjVHIwDGOzIw5qObdrZZhub1cQtXVr6MW6z/+IG0U
ILGMcoNz6KFckx0xKgJIUKR6mWlL5Zd9YSQteB6mPJPsF7Pl4CHJMAv9Tn2AbS4TiWDN0del8wwo
5a6nfABbyyiMtGBDpUwIsu7uBwBVbkTIrDt+MywnCn3Ur258Ie+J75TSIKdI93Q33VqMG41WgPvt
FT2qpeywkyThRtCW8/lZuhUwEUFhyOFXGDzTlXeYuxJ5nnjtjPKv07iHQNCLFARPbLJ5HeS05ll5
bYrk4VHJnZLoEYF43Zt1vDcLebVy921UKC3S0fBw4HEkEe6tdXwOFtWKDCRGizoRUoq7WA42THKN
A3xup8WXxlYfKlvny3aNg/I1jQ0zdCykDq4Bzzz+jMY62soy/wrywQWlEIdeTQum680x1SEbMo3p
QwJoaFsLlvqxQrIzIq9tO2Y2s1nwxM0seMYkTrRsaTbStg6+ziy1KKy7wCyLIR7/SdIMXB+Z9Uog
Bg0CuGO4D+IJVZt5NIjkQ4LublI2ptCoOxyQMi3wELnFR+GU5IxWHZPjsiEzlfPVsiLQEZyMR6W5
zbGAPcCdI4Y1R5R1nDqtpDiqWW+IwAT+Ms0bvRfW8xC0+HYQt2rmlxjlBbTOHKNNeO0HK/l1vfgP
XVH2wQLbDmH64Kk/RSL5O9X1FziTEkEKLkK9y/O9azCBKJGpjSkKDYU+24UuhFVW++ckOK9xoD6Q
4sO3d5wVUkNuLrQrHyKp4jCBE/GqQ3PFgvhPpw64MzKHLpFCG8gnAuuCj1n2vwxcMaRqXntEQEMD
x6ZqWneomNgjE9CwxE//94tLGwdYOB8/oI01p4rzwyaYxl/EFSwDs3qD1chjSkj6ScuNC/JryYaw
yKpe4qGn/x9Y/d8/AIz9kVg2Nv/96b9f9OXD/vtYlsD7tjV1nAelgwB2cEhe4ncoYrN9YtK0FKQq
hDn03w37w7+MfedjoXcteVDsoo5xA0YYgtJ8LAf5znsjtv/9KZ0B2QBNodQcgRQI8x5MOGQsdkxb
v6FG7oUTQWKfyG5W0Z5RLJOS1L6lUc4iIBXsXFP1k5inoRu5193gaOWAIDziw532MXYqxhhqcDNm
017Z/Qe6XEgw/6gQo31nRtk2tV1ecDB6NcGRew7kP1r1itvUopGlsMV/F72zhkHw1lTBLmF2vJYC
YRwdieM5wWGkLuIAUccl1WINSkSQMSM4FGLLRrl60QvlvQI73Qi0D1+pZvM7HOaHsvf7dx3vCM8a
BAeIBnK5L23D3bQFTFGpSoZoXk2aYaA9twxsztOiFo6KLPkSPJKZMg/TzS9NdzsJfB6ag8UqkFPy
FVlRFnrI8FwXggHW7k3NJzvYDGUZmnr/x96Z7EiOpNv5Xe5abBhppJFc3I07ffbwmKfcEBEZUZxJ
4zw8vT72lSBAAgRor14kClWdVZHupNk/nPOdk+9OR4PMi1sd5b8w/aA/ZvWb5RIAErVM12sbi1YW
MuGrTPlh1/F8ssrhp3LwATcRy8S8bvJdb007txcQtjNAsmEk1G2EPk1200ikaI4KL0qj/sHhLbhl
Y4tk3wDrAR+jPkxr05wpL39kGkmM58wt+e/fZsiYWF6JxGrW3sZRc7VDe2b+1z/slP4gTwN/jK9g
fyXwOZW2iCRZergBX8yPEGLmoFOBQh3cGK9Du8RUyGg+SUwTe4LhWUpAkOB46PZ23Nd7y2qfc33N
fNYGOOJtcLEDOSZT/K5Gm5I0y2yCkxXexDDFl+2G907hASDvxyBd8ZpJAyuuA86x6ZiSWxFXzDQl
I0MA59dtJVkbNHLVxOzFvQ4oTS4qgSNjj/Scouu/YkbkcVvFwBLFLqdqQDq1jlExFxJQcXFTPVz+
/Vf/6xer6l/xe+i9ox3SiJbhKhznHItml47yUnvMjzWf6VU2xn2T5oRyocfAMEimkysJ8i1npIe2
91uEUROQksT5wlpmsddljkWwgCg4JRIX1CvNRkAfiyF4TCi74cLP+C4aseOVmaaAmdkBTqO+H9Pq
eY6Hn8zioDd7xsFLzOBhstFDekEYspOI6GA4nCmtOxQro0kAfDGc2eMDryoHROXCPHK8clCtqMKa
BBQuTpioYFOSNcKtpXT3rGHmW1Xi3SGQc1/HyNg8hJxnSrEmyL3WZ1Gix7P0iYktYCqU28IL76qC
RVZfJE/Ch2eekH+UVD/cUkGWTP1R1r75PLaTfZ4dtyMvrtkL1G8n0ef1KTLeWWwcHN96iDPVULoC
7otoyBFb7zB49sQt+X/rgsnOwmqEBwpcpgD3sqxWDrxrm4pO0kn/COn/GHrx9n15JiXrzjMs92zO
GJ7E7Pw2YXPfJv1BRfjhBipkrzc3aWwQ3UxY2wlDJuqwctiRmfaSlu50p8Zlfl0qpi3EEViKZL5k
yg9Nz0A4Z5xWEix6RP0lDkUy/UnCJbwwbiHSKEOSNY/OuYgjchhXiccwc5K37C4tpS9mkmxHB8Z1
0e+Iy9o1obtPYuezisXnmCOcS9H4VW0Y7sMyFThb+AXiDZT7sPdINeLSWRpS8VLC0di32qw5zhLW
wUYYS7Yf3PphqTmYjR4fF6qbcgvIeoDln7EMLbBtyWTex07FD7Hov67moWM0Bzzi7v8T5PXvf/7H
3wo+XTM//UZJVUKAL7ukm08///kfpvD/bwh5xqXRVzP/H7/jvxDylgUNXjmugGONtcF23f+JkDfV
v0zT9Nb/sbP3hM0/+R8Iedv7l0NDh3fOgi/vq/UHaJF8x//5H7bzL9eWyhTSswS6N9f7f0HIS+H+
bwh5Ydkg+BRWLv7KcqTtgZj/+/UE573lj/7fmMumqb12H/mQQU3WUl8EeZ22su4KXd9TgoYnuHlE
DIF2tbpi2k0kTeT47o0qm/aJZg9BYtyZlSAeQAX5Y+jReNee98Dt3+zRbTECv9WleUg5xwh0jAg8
RIcBBolJDrYXMu1DHIYC7U2FstSegcIK1aG27zonqPk/mEb8ZtqEdLQktgQWmC5GB4y7O1oaP68Q
z+DWg0/ERLsr5tV2bXH6LOQuQug5TtU69phhQMh56ALH3JheRkT2sKsJO37TrU1F5e4NXE6MSOw/
q9n3SOA9UzdAgwGGHSAGoRMTnDlDSDOG52R6DTHgighD3iAh4Edwa61yZ6KhCxY62WmCeRu7oMSI
PTnbeUkdqzGcEezJhQKxdJtEyR+64mtWxiMaFDQ17bcPieCsQq72zhiPUzO754re5jj1IwaQx8YY
wusIrpF2mBmRJeJd6DLBwCz9CUsNrUP2SzLNCzIKsFMz0aM55IBYzXAg8HkVCEJckj5nPg7S1pnM
aiPwHUZxZnXjMcTcC14DKUMSsDrgaoKLRaPvbFtYgoF2xOei/ubAZHaEBh+IYgUV4+P1QioXzETe
0Q1vGpPSHWBHSp19Zs+30zUjZ39mq5kpzeXY9o86pxWEzLY1nRgyCSwEfKLuCWnbaa3lCaBq9DbD
WAInkS12QQ8WyYi6AP+fJJ4by8XwDm2cyrL2r5FyxJaxPyuXCAuvRSI5ybXk9GQoU7p5/C4b+Y/t
oBs2me52ufVhhvAQGIsbaEUkcH/eDCTu6EnnEDqyw5LYAG0J3d/BIqZ6owvWtqY2QWCnnah5KNSb
b4yvYNkfOp29pAiQtvNUI1joyZuc5J+cfKltPFLUlJQVlsIHkRFvjeGrsXZ9nl5pgNHbxkSo2dZ8
QdyTB930npR48srBv01N/Ot5JtXD/VDROIcDJmFylZlrM+/iG8XU2Tqv2s4IXBlqxqf7Nnuw+m96
s594nZ4qgihhoTCcc2vmO660Dwir7zL702IdFJhFc6Y2d5gSGDuCtVA8U2UC9acv46LeL5H5nldR
iaS05UbyOndvNqQgzV19TIZ+q6fx24PkaTEpD0zChIeOnqlYR7NxHR0c48cPmX2l0Iu3SyNoQaL6
rXQANRYmBe7kAuBlJA3Wh46lGhKLBt0gdIe1HekBYCiLAZcELg9sUaQqc/MDQjVQ8LIvn31GGJI0
gwAL0AhmwkSKGYEOWXz17fjZc8j0aK+ESA957eAPgrgyUthsB+5/lIXx2mfAD5BvNhYNeB5rmYy3
dmzx7ZY4o7up/BRxiqSKG9T3wPnm2cyD0XqCQOD4jW7H3Omy/Mohgo4RRiwms8SQTe4X5EG6rfhd
z2W1q3oQ/41r34cOnMO4L/Y+XlRCFPsywOVCFR3zKa+PNyrSwFoYVxKRCqxturmtEW3lbKAWTInV
XAPNUko3L2fbRD5BubpoyxocI6JXTjOmbrUJggegDk8nwanDPJ7sdQgZssaSmiRyc+UOWIYbzD1b
vWYkpZx4VIJhDfVqSLaw8JCmAeB0EpIM7nn4eSs88iL5mMsEtCk0uw2V+yG0kHf3HBQrmXyjALtd
umm4TmIt1gZyl4f5gdQavJjDa5aofo/YBhaQ971kNFxJ6zPKqOqfpIfxVroPjsg/3dg4+WZWX73a
PlFRSSwYOZ8Te5KD8+9MW09GRzuJX3sbd3ThU1bNhL/uHnsrJVQOmiyIJ/YHFSqfYZheIthfdKiI
yrXsmL9bj3Vu3KaUAYlOLB8BSPIqi/oQlZoKOGkmSETQ6PLyUPKSRoDVPOtjsK7S7HHTuwbjVvcv
U9d0j/N/LNd8RwWO0IEq7xZoRdLK+yUkk22u89MbjMXW0rB129vSnw3LgVeLdghvDVs0Y7jprkcA
FFaI+i1MvzMjQ8/0LlDcQOQ4JF0vKiFvsU4OqNB5XT48habAiHirWRs8gLvKEHdF6IUc6wNGIeIe
IsVLVPNEPbjZway8xwlyA9JPYiURceChikkFVc+zZppUkyJn1tOFe/LDLulH2x5wG76/0fvMjWXY
eaZ/oClk+J5ipuvC+NxgeQqycPI35oSns3RR2mX5x7pB89I+CoYRLktbYoNZB8ccJ7g/Gv1kzWOx
mZAJra8wMYzbBYzqhuOAJ3ZCC6i6nwjO+dZ3Vxea+3c2V8hqiOWyn5EQIhgHNhjtjZE620udzdhj
rfa50/MpolxoWbVomGW1hqppd5j6Jowwqsd35PMvZBHJFsbbdVo1u25EIsEzzMIl53B0wo9owd5W
RER7Zo8WX+VG18MVwvwrFgRCb3m51gjWM4ZgeTRyl6o7r/aWya6fkdmZ2ylmAqqIj+KMpTk6lgW3
rKP6AnQloLHKH4ttVNI5eWO4R04IECR5Nhb56wOL0xh7KI3uoqb5sD2c4cLiScz87qk2+NyEDhy8
hKvYjreA5XKcJFQEW+mxDRqXLgS5d6ccoKOEUJIA3erViPmnWeXnEQP2rQ8GLpH+PXkoRbBMkwyS
BI8myYQY9Tdxiie2Ae4UjBq7xVQ2dCck2gwr6kHgFQBXBDccuUCDIjfCnW5jebfYSYK/P4VtwksD
bcGtCxvjqzpUTNQCiXIAl1GCMg6FX98+DWM07GPCERnlTqfKwjOdIf3caNquzkF8TnxB0DTmOe1x
flq+fRaIPXez4qEpk6di9heiAO7qkhLDlyHQphg0xoTu0hl2LKxQ/StcP10eEkmyqrylTWRQj56X
4GRGL1hk2U2tn6Mztu++gQdmadZ8wPGRpftGL2lAPSwC3TVXI1xwH7NV6Ogok975WyHyqT36wzA1
8aN5dzVNLyIpmNvpvdnmLFxq52pE2MLYmqZBM0z7ymk5EB3jUHKmw4TIzoQOw07LqosdPq0BdSsV
Vh+MCr1gBCQEcjcS/8K48xfcpSFP6ULwq2BFLUC6Bvb6SeA5nuwpvIILhP0Wte0KyxiR82E1TytE
HqcKwTzVUgO7jBifbYtqxjZxESXeXRlWRznH4/1i/LE5qYjYi9489OK6VgsFR4+bdvK2/lLB1gVJ
0RsbRgQ/KkJG7LdP+GaIwqOMcMLfTIIwdDhD/Nrbkqo4DcSTC37mWWNqMViZMbhirDiBdfdN/RyO
SaDhbhY08q1cBlZZPvrU9FbGNNqZG6RaEjlHWbyY6GlhS1A5jB2C4WanItgmWF0QdUwXp1PflGBU
rTHz3NGMdlZl8ml60w7z2HUKX/CKola0s69FMhAV1rF153dBkjq2dvPGIQkqrGnQRORYO3KHqciX
n8vfOWaj76OPDOKOG6coSHwA8UXKoqv7ZBt2IiQFCspcFiMZgY2zQcx9TJVx7dpGHaHDfEjQfa3E
5jlo3vuoSlldakyz8Z9MtxKJX0MBzZBFwiThIGxfZFV8sqgGTQJlhX7HCnqccIz+s8MixzYo1Adi
fygNIetF9ki70nL/ZuV6Z648RUKJhtZkR788o09G8ewtP+mnyPHmx1N4EC5nY63xS3UOw/W4IPdz
Fu2dnMJL22KitlsypsLI3dZW5uGXS1i9OL9TUUxXyQN0akeuRWyXSlHzM/td57mfo1H99SLx41T5
jMdZozhgxTQjplRzSPgimYIBBPSbl5UIV0aE2QKP4lhg0DXVt/LIwShpOti+94fM7rFwFjW3UJWN
OyIMcBbCgOiWPN9Xec8daaGTjlpiHIgJ3UrkRMSGE5Cd7Ex3tdLBQu8XaI4e/Ea+dOOQwKO9xNOa
/SAPrLDYs5FHiat3Ykmiz6P1klaOs0vNEF1LO1SHvHSzwPaWL2euqK5r6kVdjrilzaAevXdJ5esk
0cNoOLtCz/h91KM5Odh1mmcDrkiOY3FWrLRrk3fUKQzJZC+/JwjJ3VjrL2OOPxqFGYLL8Sc0QDIp
EJihAPw4tnx4fe2CtzRyIoI4WNk7hgrtBZN/h3iVkKemu84e8dsJ7pTBg6KUWcmE1LbcMfJ9TKv8
ecg5CyR4p8Dt3GfPRnvB4jMbsemTk33ykLjyqV+nxUeTF5HUNGTtMS+Ga+LrKyaGC3rpu1QbL6iv
7qsl+WPx39mEWx0yOSX/G6+vDo/kI6T43nk3nCS5OoNCIvuD4VHBKS5+WmoJhFTLsycZxrfuPqVF
bNT4l8aXczqrXhZPmnsWxt84F7+nNbYCRPMrGzXUWxUmEZUHI6uf/eQzD+hBPhxz7Fpb2AdITq4j
ovsjMVPVJrHL9ORmivNS4HGPl74PwB4GdKfWcXFC5l9Jvff58200s7d9akXM2K18LxvSzawZbmqD
d5l149XTvbu320qAB8Cjowci55tb0wD7SRPl7EaibDYz0ZOjSyECJ41wI2EFTG8e0bNzEbRY1UlG
KFmhrOG/WBlL+Ph9ad7bFi4sTBJ/equOUAiPNBVgTmN8UYE7D58WaUjRu5TjKsqPE2iDNXs7KpxW
jY9mQ5ib2/hkl8wDZh6aCbhCApiGBJKJ7zQymY+AWCjRHTjsGkqeiBIrpLXY2Pvjp4SMH4HlP+Gu
XiwFxuKDB/5OJNGbDfMDe+F9O69Y6ouU8hBn+V1TISDn9YifLFJ2AHORSVXwfXcoru0Dn/uW8+9J
zvcYnGqZY9JZFWYsA+VO5f6xmZzj3cnO1kk+ZPh5gchMRkwNJG3ph8fRDODqPlvTclfHaHSd/h/V
74gAf8ozMHq+TRaaMpMTLL09pFZPMNBRlT5pLxsCpdq7JvJfinQEjERsnOReRSLxIabqO4QMXFWZ
2CSSIYFBL5Sl8IM8w/+ue08C1D+xfLgfS9phWJ0i3wmr3grkNvXSXfzJ+tPVqCxpBR57OV3yyL1U
qfrHp7a1l2JXT/1lIkK67Ilp0fl5GAd4o7QX1ISL3z00gPfn8Em7xkfds5zI21+qwBupEJfI9R5U
yOypyYo3tUR3yXjny+FkYeqrhvhgCOOx1hf00zcyHa+cceiINdhBEkzvHXdsWKeGf21/OU4LhZ1u
Lhkg3JqLP8indo+/2xb9ZSiKp1rUiCSwEVMHfxWV+27a8WM1my8N9e9CeJ626TDtaoDp4hlI2emR
CxhAy3ghf+SSUyRkZByZB9fyGYxX3qGQiOpHm/LIMpBSrPdfA1NnExtCUXUUxqYRK2sViQWJ97hl
TA51nMKbnr+ipCZoLxzTYzVlT1BBPd0Esztf7fFJLviM3RV5WnVkNruvaWRKbp6KxoBrC4kbcIxM
8xg1cFBEYvyMqKIoIZkbdBx5i/rpW3mNqukaj/7eGOSA+a+4AvELahHJrWdFn9q2zhj7/2BkxDXh
0u9aPbcws/DcBUTX/broJRf8YUNn4zWAPxWH3wNyv0UwwHHJkBYGP7IDBhr318Z5Ks0MY7wVPlOq
XXTXeXws5hvwHzHLeDeZ3p1aZQIWFRQslhDBqL8bjOQxzwA+z80NCcyJxm0P/2jYDJX9Cffz5PT+
KYdLrYrXye7JoSd4CiDfDr3QYY6XB9MzjzDBLaYCRpC275FDlnYsRrYZmt4HPjR7z7vM+F1IGyHA
RSqkVu6765OWxgooMJYKaocF+RfjI0eQ8J4tzWRykI+xz/63JgMw9fq3SUXXWT0Ug75GMSU/VOvs
nBMSTYgdWofijdAQvZVV2fCl40Asi6AIwQqZDYHMdFli1gdPErbsl4+4v98GZHTDAav+A+5AxKmV
tI4dA6XEhg7VE4DY1M57k/vujnjgXcUMnh6FQVATMoXxpo+ebhjEM115jkRaNGO5i2YY87FPG+WU
+tibfrOPiHSm2R72WbruSzjYWhP0PxrfsKrVoeVZI7ovGOoe1VUFJGmZzJNFccA+10UJvl4Fsr4Z
2uQDpp/b5sm7qp3jREnASmZ80kWP94FxERSx4U8WfoEFxQLou4+txFCDphAsK/1Jm1ONMdbJoS+7
zCN9WaFwAR6QDl8Z0CjkNBn5emiPZN6zGR8YDzTINilqiq2crNe28AkZo/kMnX8YoVxEQRBc13Z/
G8VrFiGriGyqSY34dutPbJK4xyBxNT15aMbK7ZnLeB9OM/+lPvpGxchYPQHO6PD1W2sSVIPIF7+k
/oFKiFijTwHvObu+mTnBOOIfCNqKgqRMv1LZPiigmn6G66126EIFM+4C8QBIWvc9gil6B79pUzt0
Q0lEGgmphhd6PVtb9PLA5eME2RM5KR07J7DsxBesC0uR8aNEhVUc46aN1q/jVkyQQnLo+pgimSzH
YeBE7oz6EFE6nDW0iqY535u14x9bMf0kzOSipSZjuuUmbpzuG+mQSx4o5Faz1X/ztpdwuqEcstZs
KbYfUInSBOSEIjXJd1UM4XbAJgry0P8pamdfm8EoUFoqJAVbmC7mxmNONOZhQ9YR1XPRw1aFBY//
vv2ZhfnSsjBFLKVwjXsgmVZxQ468EsMcmqWEF2QBJR7kKXeIgw8IUgkfqtP0apcnHGAlkqaukjWm
f+mDgUAIlpa7UKV3VGj/pMPaQmfLqsthkBeGuGDTYna3iW5SSJQoxJhX8x3R1mYMKA51wYZRk1kH
W75BWcvQZMyY/k9iZvhoSZLvJsCP2Cbg2Q6vVRbbjwYPuF5qksejm0EA7Ppnn8hLAkzOYBUcGYMh
g6nMYZTcEbUeDkZnALTr1pi1Ajo2Cs09HN+vyCHH1Q/nfa71l+UyT4TqR/wM0Y5JYv/2CrOjXmDl
VEnM4qOCbtYRkOfo5AV4TH6ses2GH2XzxrLErpoZNbQKYgEauBVPurOz6G+dxlgioVP4uAO2beii
2EK02HpIyrKM3xll/a7sIQAkttz6xNrQnq9o7pSjtLajexjNB6FTC/+6z8M5MyNzGjz9mYEulbbZ
oRmZf/wSq285EBdmsVQ3KrrCzM3IEjNuMQsABh5o8iCaYVFMMZxEkMzj/sdU6i6r4/uxptAc+/JE
Pkd9XXp9bvWIyhukR5ADxXCrpbm1iLox4az+V+VdsQRfvVTcZyGFX9tkt8IBlwi22IZvuh1bXmpG
P7CymRrBBbKORYXEUtEQboyODwDEdQiPKn+Q9Qg4dNhGDUhUjxOeTtYIEQ2LK1OVoJn0e1L3ZyuG
/yzAAlJr+0dtPob3IvH6B7ZmrLb5AllH6RdVILvPsaEydLavlZP9jXrPO47+AWonChD/MalbsPmE
lRsZ1UvSb5IQCLaLyATeZXV2kuUckkS0TQbFIjw3h3OtBAEyhozuzUU9WeSs0Z61aMhrZZ5aN3n8
N2WSB2bTRtguvZi9enmrjHG+VuYl80r8kuhjG59Xv5vZpTBYaLYm5nIHT8jGR2FpKAe1ckWwjrWW
qhDQAlj9ah27Skhi1BBmA5yL/GiAELTHTWSZW6dnc4R3OuzyZ5NlPIMq0luYlWqmqhuQ8GZHmKS0
nV2VmNmdx+2VQS+74ESCGUQbndRMvV2G/9uFMtoxGtyVdv5AFsK1tfOR3waLNoBZmx1E2YxbtnZI
TNt6OqQG4pl64D0l5OrRkbyroIQlBS55mX4DfnVgmRpnzlff+sO5wAzKH+grkkzhmRZNx0I0iJfF
sA1ROQDt40eSxYdPSqwBkhSv/rvwvdWO3hCvYLlHG/HPHiNYs6mn/L7QncUVhUV1sr4WOrm1NfjN
OkgewsChlLCvEDB5MFr2D2Se4gwZq3671ExIIX39ePH0il+Bk5wiMHPJkINGsMeQqbeT3yCEpRQH
vvXJiQLrkdzXnUqgSJqEB7qtZs+b1YBXsnHf2W5/N/TFDol1POVIayfMXihT7Mz+yBoU5gt8ZLiw
+QYLjNhMaXPvV2wfkhbDDtyEQ0cH1hTpb22V4TkkeqEmom+ZIcFLm+XHMmuc5JFxS4smInkGc9Do
xa+RqxkADhLVCF6TebafZtXB9kInSBtu7cN4bc7QlLE09P5kJhr0MeRRquYY7KqbXWOBSoiVJDPf
5g5hYrfFGEtHSse+it4vYK22mlHC1lk5fER+wKRg/R0NNnoQAGnL6O1goPE39IeJwJl2kLmvpIns
O9Ge06b7W3ZMTQqGnAxu2tckFMxkzAhIrg0mEzOZGcQUWmyM2VMOqi4uUPU2RZvvQOiZGwciHlZ3
WgGeWewTNs+CpruJGMwTFiVNi0kHnHdkxG+N0b94cURLHxZ70tBw/JAGEMhy3Vbz9h7DPjzz1KHK
JGmT2zUD+Mhp0GtWEiJvD4Oi8iJdExifMsw9O2l2B4JeFZuzt7eG+Bkoy1lVproT2v7F9FVua1eC
gJujc5qUz17UqmONDWfA7IuenTRsHUYEU6PUzmayqubI/WwpYEevehlylGImXdHovVoQlqQ9v0Lz
uJ/L7MmNfco6OGXjsOMj2EGv9llFcfAblZGBnFtuYR34Wj1F7jeZVgULGDpkIyGAjoKzqBmfsErh
vBgfyFhOGio91ELODuD23q0sLme3/wuv92QkuMM97w2QFceBWbzqbiC+N7uYefc0FNVdUcEv9ONj
3ZZ3Fqw95E5/NbmDVdv8zGb9yXh606mFNAPIohHxK1tbAUMjLOQ6RGZ+F0lGg9qxg07Dwk1J4djV
lknjRpdBTdBB2uM0N1mhxbnN3LBJiC/K07c0LB8zEb1N+JBBf15GMGssAvAxt+YTYVTQcovJ4aP3
f12+V2umB0UUj6OF3qyoxWGob4xVn3trFkdsNkyKJsPidpbZpqrlshs6NbJoaVjHF5rGUWXHxO2J
nKq909bPSsjg2UiKGCDLUywRFFi5tHaxwP/YJvHq7bcOA2uXsywGf4dmMMeYo6p7s2TZWxkaEuA0
d5c2JpNdxN0tbKk01dx4R1sPzLvcDMRj3H2kWaqubm6/CDROx4KrDxCbxq8745hDMYlEjd4HvcxN
AY8GhzSeS7aSh66fXxCVOTcOiINUaXnqo6LcOD7qq8RfN3Ae5G5AsKT5wdCTpcBcKinFXVnMV+xl
y8GJ8bJFo1B3rngdNrAB5oOap3d3pk5q3RBoeFU8sSVa9mJxCHRY7KNil0FR2u79guJiWbFr/UDW
7cp1dcVTFtPHj8SJ4TDo0do2IU9lg5VToTNvc7Xv+0MbsghkfM+eCmPEbvYHEtGZFfT0DhOPU9JL
MgcasuZdxZZWxp8WxZHbQ3RDeuoxuNnST6rA00pvDDTlwTBRoULKQYrAmxnk1L/bCaHLzrLbd2j1
SMBtxntJhvA4hLS8j7z+w0eTyhzR4OFLCBqp9kyQyudeJKe6ldzMIsxBJYjy4gNzIt4JgAEvBWtw
bpKt2zv+QRF+ze4UjijeRSt6iaLuHeBxdEhHG8+ON2AbXyKGRdMLSxnGMCwQvDLbk+ONUievnKPK
k+tYwzn0SjVfrHrymGrrNcWpeKuiXwNOFHHEWHTrpT6YY0mHO0IfNTEW0UIvjGBR7g7MB7aQCSz6
2XzhuBHlRnh9ffSwEU9NsWu4sU/AyPdu2LuBYwCH8WBeNYY+RdjzjsBdbKJk5JPO9T5v3e462rba
kAWHbAEBF+N0VEWKpC9yVNnsNVN9H4JR2dTtvNxkjz3Hr0PrAj2ch6M3i1OkzINMJyYEE0kB0Uiu
Jfs0YxGHuDr0mbV6pzkX2GkzdQFdzb04Tpep0i+4DrHRMn475yiqfRWhoJpzJmc5YOYxhtOGSXGf
L6dMSuOkyzcAd69j6L/K3qZ44lA3I+k/RZr0M8cCqDgqiPxhR3CFso27ntohh+8RRC4wPeSs5jFT
yY0x9oDkuAQrvdA7pxG7JN3ESGiXEMQyxQQpxRfLLHB9CNc52mxZr+ng4l4aUGjZElYyF8pyHipu
/8Serhr6y06FPWOplo25W8L/FoT67HIxfhQ988c0BQCWDw/TWs6abdvspJxfyf8ciR7rni35q5os
4/OMYTO3UXrE8pWj6J6D3DbegOewRm6YK07h/Ik6EiRsaPb7dIzeFLGCjEsScc1rerKCa5957dHn
aTua74brvbWRSo9Me8n8XSfU2IxOQ5Qj0ZzA8FdMfWZ2z0bqWfuG15/CXx10DMc1r8GfoOt/cKJy
nzi+ccijDAgkeVfhYGFg70moL+45IAgsH/nBjdBxtwIWD002BewQIrlNMFHSfF1wKfdMU/Mbzj0U
vTBeFqFOXc8Nx4qaygILPl8yYj1RPbi1uIZjSUhqu5OzOk1sGWbbOM6eC7bBu0oqQsRX7dcCGI+x
ifwCBrX+vASHEUk2gQuZ18owBUftAlr1XaZUzhVTx3SWGvf1UBd7xOg1jzKyE8tpBfET8bcV00CW
eXQQRf9q01Fq5uASjrkHXGxnjryvJNuJxtspF6kDBhynzdvATw62GQMCHq16nztDeo64nONSA0hm
Gr6nQnhtU0y9i5VsVC+BDPdEOuZs8UVl+Ae2U8ehn065+5FyMtRJxDXCR8hTE1SLiLFJxQVeIf51
Bto/K8FinQ4Ny2mAFYFLXHDB5WXZbCWcbiKYBQQJVn11iOfxECJx2xKyTtxnNe/GhjkXBsooS0il
MsxPqn69JTXtH5GX3iFyceBNDHjKeYmI10L2S3ziH0ZxpZnuQxt8MyiRA4qdGdUvTyj4O0axgEeQ
bfswoQ3GXw4jPDh9mz6dWZ9mKUFS+JLmGd9VNt+aeTzSelHEpPcIb6KgqcS9FEhwTOmcM5BZ56ED
Phi2D6yJKBa147CU6g7AjZiuwAKaJ+Mb8CUdGQtX0WPatUMQXblXB7ZZ/tNB3RnKCCGXjRAO4UTQ
ztEVEHy3x4R0sERdnmSOesXmeIjVO/DX9i0WzEizipdCTDblhHVWjXNwbSidRpl7Qezd2iZP7nI2
vcEgFnJY2fEWLcbdGmyYD8rJgzFi5xYuT9CmApvnobHdd9/lKXAgm6kyNWDVx84RmNg5S1gYq9JD
kqJ1ceD4eRBR5W0War/FQ4CSU04UCk+U35gliXochq1oawRPDdy2xEAGw2qE/N1Loaszvyur6M5N
ibu1nY3HmIpiq4bp7Pn+W7HWrWAC6STJlyakAgUbzpEMFd/GKuJ3HHL6IBqfdR8sauQQQ42CbW+2
5j243+E0ohyUnHpYCe0thYe+EdND0wELJsvPEz5nIEHIFVIaXVlBE3OS9K3wScF1yXsMqGLgCtkY
Ljx1C320DmbBuMWyG250Fb1QF+ttQW4iYgGEAPiCiJGIL7UV/wiC9dAQVofEesvd8M6M4b2z2JKo
H+onrMj3OSfqnt30WTKW2ma+0UKbOoc9VLJO+IDIhUdVxdoN937xA4kHu0NuflVh9tEkmLgpFnsW
C5RKSeuagS0p9Azf2qULEjKfLayP0X+3EC6FtXhuSDSEfDbSV6PXuJHdvAoamOVqn/UamYBIJKNH
sErpoWwseKFd8mrWYfSeeOWTIKqHP9S2H8YJermsQHVjZBVsrxc68Z0DBZHDrAwvi2Lr2cp4oroZ
P0mzWrPDBFioHnumjOHLzFSEsHV5y6qMdAcCD3YFdOusqMg4wEkuJCo4esoLpUq3AfsKaHkctk6O
g4SUYJBedaDn+a6zMwI72Fg4cyioyhlwm5E6TCPuiVkgt2FNkOFjsELeNW2ypq7C2CFtDKl+TkLx
Ri7cFKN2boULWLuUS0r0EEAEbypuFNI6yAFRRHn6Ya5C4xbJlHL6Iynrd8bK0GAFe+8XeiJ4jaJR
h6jqsnQi3cuuvkojnLfpge2CacJ9/e/sndly48iWZX+lrN9xG3A4prbueuA8i5RERUgvMClCwjzP
+PpeQGZlxs3qzmv1XmZpSAKkFCQEOtzP2Xvt0qbVxPDXmcqjtOAeWob+FI0oxmRPlHQeteaOvOSj
htEzTRhp3dzEX+O/Di6YzN7tsGUEAS4DRKa9v6Q2HywZDIguv6gerY20d26tydQ2Ji12G+AOkSVB
FJXlhBvFq7e5+5L6SXGyAiok+BgeoiZTl4FGc42KSRDJa17bH1kkz3TfEQYIIrLMEg3uECGHChNl
S2s+gvMfoy4rcJIn+roX2TN4FlavYUqJlGtpAfoaycPgPTeDy8JY8yRSmIYuklZuM0e74o+k5+AN
wVEmQGw8M7/lQKgXXhBtY4WImrZW8gt8W0F3YTbMpG+GxUQicKC6ORa1A7iWmndu63A/5MN3Q2ve
K4r9+An9AyW0dzCL8pBBl+H/+yQr+tfU/3IKZAwE/rzqmT0u9MrmUnWqjiku5hxUj/CmMxmJba32
OTN2sR1TE30yJx51JiDPnJiDglJwpKsrCl5cffyFWgR3gHYmLqW/sQmo9v10V46ToKlUvoQe0W9j
wiPis1PEXKNjyd3PfhsMgC9uBkqg/1mDVu47somkbn8xfYW2EyOgo95t6Kz+sOctVfvgV85u0JXH
GO0KA4GbLQtcomnb0YsqC7ozMW2kxH1KYWviSRYr9Bc/lTaBG0eFS8W9F03Lei2X+zIp1jrxOMth
yoCippKwJnB2GR5aNUMonUldOQxB+p1QtnahIPEx/OauxCNyNY0AX0ot/ipOSvMW04lUsMXRlqkf
RmsN6z58pgePWz72WAdjyG/R0/OXr+sVWOyRkZ1ZRlI3fKN8zk2FB2oLaxWZcxof3ci8Bg1FaY+w
gY3bJGeZ1g5SW+VuxsWmMRUGwqEFuYMOlOoH8UpJuswcAaC+ZyTkFGklMhld5BX2CCSD2C2DnWcU
p8yCLKLmkJod9buiqBtbMqHus+qnksAHwHeI38d6G7N3JTd+WirzsCSlp9Op407vPCq/fnlNzPYt
K42H2kKDbEGhqIgcR/8KMW1SiAxIBMoYij/lzTqL5a5J7nWrchv3F07toVfgzC6MEGUtDq8fXglR
NnLacVvITzh6nGW02xwg+IU7DIg9Gk5FxwzTYD6fsAyKgNNMw5PR5F+B6ZLtng87gadqhWf5KoMM
u3JjIT3w8pep4lN10MwIAYqKcdf56F7dNnqqRiWn96a/ufzGztHvnS0ignVofDgpPutU4y4ZpcgM
HBmspUVKA3aafcQ6go/KJAdIzLMblmtyLc4eq/ouQ5Gv5QHzSd3axayAVLnnys2Rxo1ECRHEM2T0
fEbI0rqGXp92Y7tLNO9N6XBDoAGg0aV/uFH/1qIRCLNcJapVP4ZF+ROWO143Th3tHw26k3ZHbEBK
WB7ffaXPwIr0BzQAwabS6X4rLgRFOx4O0hi/QUf3Nq2m7spSNS5QwvZmrLC48wKAe82Lgy5rFUHG
2agtXJeoarYQMvp1CUgFlyRd1EgJzGXjDA81vTkQbzoqRkrUUa+gg+DbXvjmTcSZurUih4RlUVgL
1xfo6yXKxdxP+lXGFzqrEBWiMVV33kBLz8mqlVqFr5bQLjm1moVMzA9Zk2ej5MGntNNFqwfGFlS1
srW7gjXE+Bxotn9GI0qtMZdEUO46TXlOMlrVrvqodKW/xgO/AShWLnIPU03FsrWnyEaL8FhWOczb
jJoQ7jlP5PsaFejQIjkfcqTb9bBzYd5k6XNf2z9ygdcYRsYu47iReJDdonFabqvHuqKoLPS3Dj/T
qmmcb4qK3Rk/EDcz+k5GoFz4CyBJ18cts/OCJsnwbsn2mvT9m0OpCA0PelDDwBFpmCdPQU7tJ9a7
GNqDVCxxIOggXBQkdeyCTv3IZcYscnC8jQ/zVyoOEVfum/DJGCFO4hsOQkp1UbHMNG/YB56PrfM8
UgnrXL64tg6gIejGg5+H6iZVrHgZ0QbauGVxBRnz+N/uu79139kY1v7nv//vH/3/8j6z1Xv9/rsz
7/KeYNp79j//bftOFPT7r/676Wc+36v6//wPRdP/gZ7Gsh3D0k3Tkbr8D/+dggHP1nRJk0Q1uGXA
e/7DgMdP2cLEFmcYlsaMX2p/GPB4CiCHgyJZE7YE6mP9Vwx4jjTw16GVJJNt8hZO78rgP5NivC6E
NGz+pV/9d5g6bB0DEEE8lHuJ1PgOPZjoCZBtbt3iQzo6jU03uZAvrh8dfJsAa0jnI/rYUY1/9Dlw
RCYH0GqwAcVkwlACoF6U35UBG3Ws9O/FMJ7oDC9bxaA94+dviW+pQIFyc2nYFBTH8nsPfbvusPD4
hfOIkQ2ZJLFIKbPlHTnv5cGBAXOwps2fuz6T8pXBiAkrzfn9Jb+9LkaVnxdEFBPhu9WH7Bnf9ANU
W6q2G401KWIdEufpSqCFS1D1Tj8+b0y6CAsnylFr2eiJBLDX3/gHTYbTRyuZcyKCYrydNk6lDwe/
L1+L3vkIydbKv7k+S/Neta6p4RNp7WXloZFoAVBD/wCzinAOWpTyPRVxuYQij9ghINSHWZKbHSJP
ZIca4jVR7wTkwY2m0VGYgPe4LaVKox3aUVX73fxw3kQxNudpjcqgPR4rE2+3RW7E2m6c/lLnZxSz
P1t6GTsTtu0NWpyPfWzjR/qTafFvEcn6PfRG66KAYrTVyjhS6IoFCepCpaQEZX6gSgZUaSARUAsv
JhCsc5uVL3rjhqAZyh0a53GHAJn80gpAr1duzelN6CODflMp775eafu2uRkBOjktCTI6hEy8aWtt
KzVDLFWJJU00QkYkRrwJ9mDnVG8cSNFNm2xHSsFT8yLc2Gb8vdC1HG3pQMIKOpFtX1kPulPcAjmY
26glAEeHWg3mj7C/tkO+rEaCtYb7nVzicuePjrEL8DVYjfkt8g0khqG2D1yPhGawtCRb0EzyvBbU
mE6VALDK3Yl7cbAGPAZBCJFDSmtN/PsX7gTQkWJF4xkoU5a8Yf/o6BwRF+c0JzQm7YvC+3CtCjhI
R+l+jJkIyYn+WAOIy1lwRxk+o6Kv3JVGmtvCL1nT+uWzo6n5sW1ac1sU8pkkhwqwEatKTzjhhy78
H36QV1SAWC9LBpSD5Si4jMQdFsQHNWzvQR+gWVV1u6589QNt9AMMx2Tt+D/MUUO42sYsGFB0roPK
UJa2wVrxFvY9xlYnPecajlBHh+PhttQTUuW9NsNk0xQ4x0aT06zb2PgS/54mSGZKzXg0Q1U5pQ2a
8Jppl++ZaNAEf9myxQGfWuk9EQWOIGFZ9wAS2FaVBLI0eX3JEciuSw1xMMwLVh40wjfRSMZVmQSs
PUSw9rnFjwO6GEEo+MKhWrXX+J34DYAwVVRlUWQYSd7sko7fScoPmphQgHUNEQMW9pYFuULdGB8I
Yoyv0hGbrCG61baFuKhDQ05OMKzbsPK3DZKqjZLWD2mNLsygKEcHnuwaLtx+N7o/PYuKvGvG38JK
soYQ6TnpSeiKFEngoD482l7I1afhOvN75tiqjWax97Yk4dYnM1Y/CvU2I1YCmdDm8gEziJCxprp0
IfdseD7H0fbg2zZYm2wm6Fy6aEOtqdLrUrMNQhpDWn0aM3sP1rFa0MUFGdEIQPlwsFZ9kwenzH9A
GJ4vqkRTOVmMJ56I33DmpEufRtcixfO2wa1EtYbsOkoCzouhYgZUU8hTaY9tqGsTj/zEBNRbWV7A
M1NglQpZI6F1wfjvXPGBX8qWoYVxBF+d6g/xudGG5xSD9ovZsi5RvZWCm+s4IEteDxluN9DVqhnS
kHWZ5HUtHruxVnahDXtc00mdILze7vGGRpGOqNOgWEuTyEabv256XAxFbuE2bbFZqFHpAt9TTqZv
9VezIJdszMp10TY6WUr+sEol5WYKrHptZmenpmyFZ3cfBmDj06hEDKIb26FqD7krWWsAnUX0D1UK
/6i2RvFkLUmPskn/hClcNF55EJZ/1zGl4/9FQDFqmncoodcm9ok5nQqRMCeQpFeutend/K6KdqMA
y1nReaSLlV/GoYOrreQ3FHTb0snbhVkqcmvmySdNFDPDP03jIdnkvYPOOlSHlYJoezOm08IVnsPK
DXz/Gtn8fbVUoHLrxCe3OXIoHqk1BldA3ls0guVWb5D2WvTCrEADFChxNPfoWHZCRwYNCQTqFcLa
RUdMMwRRb4fOFRKwx5XcQEndJJmLKo1oiY0oq/IYj3aHbkzXl54XHujWeidd0jGx6JWZA5UP1Nzm
FtsREOhx8LeOSvRU5HobkzOOzcQql5Vyy9Senk6oPHhMPNAeD5QgoubZGQ1vmScKkgHNdbj11AuQ
Qqzw8fnwVs/hiOwK5l67BC25683OPrkgn3P1qyvKlvYMXk/FxgbfuCmCsQLdXwbExLY/UFaHWp0f
w9B+bCjg7FuJnK/XWubbATEUOmszAyAjwTtERQmIQ1Fa1WtNK4p9TnjAgvi316JIh61XUQiyTLDW
Y2wT8p11cL7rDZABwOlT2pU3dve2H4eVaskXi87BFGFL1ULx7hrMFZZt5tme4iCDrnrUDHRCQRaO
50opD7RI6FrRTUy53KrUekfHl0A1embVsSgt2bx4gac8xL76lPeYQNxS3lhRQTWyhi/DLAQdTIxV
QW5mJ+lWcu+hPamS7hn7JUkFIffXMqDelwJ1tRP1XlmCCB3MDkuRDHAX83XSgoiOJ1UHoXF+HDpr
Na/ygxIOL9GQdaCNqMpm1bpRcazm0MNuIgVpEtuMiKIqt56qeGfKQLTNm2zfMB9QMjJYK4oFUE/J
C2ozPz00Drfevgdhhx78GBDJu5YaARZO6qI4HUKieUSZ7GRik8rQ7BsgM9u6+DBMenm6Qy6akVkH
FOtHWDPJFmq+sbXHZitLBX7eNJ1qpw0sNdxEBMv4qCWUu5Mhrlo0FKVB3lJAtkPMoyD0ibog5+WA
jgspXZnqmLaDHIoVmLewtp09IjTJrGQ7pP1ni0a8x/y8b2tbW3aoBJaa4hASrdyoKWKCm/5dc2hp
oNhpj2yiuys2GPec+GO0clmbHuZNQEbsoQuqU2uZ7iaa9mKSXVZlmhK1nFHwpef9mEQJIelWPSUp
YGc81NNGG0iyyLFJ04BlJtfo51IjUmphVg0uMABYMrahz0T2Qx0CXTC78Gil2QVmzQPFBaBt0yYy
nFe6ZB+eGPGfBckzCR44LabsvgkSA4qDNPCxpntK6U5DadI0xaFocb3xJaJ1jIIw6BDOmKJ/ASo9
btIi+FCIRTj2sVxBGhCLeNSfHISzywCd7SZJmMSZkBeS0P7pe1B9uYmSx42TSJPpbt7ToOU3XVev
rDj86rhagDOoL0UIIlIJISFE+Tcy7zx8gwAUCJChrjBkK0jjKKOMN43YHsbE4sMS4FjdrH+jKklF
X+3slfRLOAYdGuoA4e0CpCj6CTrRAzZhpNhiWVE9TB2XNTxfeIKZzUuBn2CJhCFe9r2WrZjhQA6M
WdgD/jnTUuGTdIz9zKrWTZRwa8lghrnYKg1S/9Y0hZF2Rw6Rb96hSj2cB8Om6i1CJjJGctR2OtyP
h6JBYdwqKMUbJumarnzFoEIeiLhDEF8zFZ0Cd5hPb9E8mqnoryL0CCgQLXILZjTIoK7WV53WEoWk
8VzkGV4TI+MDaEW+GTPePMqFS6pRYsCRQVqnmq8xkVa0iw7RQKnabklBGXIa1HkqHm2UXEuGPb4z
LhRIdRvWDkipjt9Dd2yNuOFj/oFILdAsy/5M48NfrOE8McYrwVebKW/CSd6px8Q06q1dmWgvcOEE
TAuyA3OV2M1A40JYR9wf6MS0T5kIv8KawVdzarS4iMm0TF/lAPe4fThb1C/1psDIjYZ3BMhQQnQM
AzSCmbRBgEB14I4lCWJImFHltrKJDlaXsfiBqy7SmtBJM34udU2uibBiaE74B8oCKTgyFSYCWMFx
jWxdrcpXSg0mLRgoVOkaAxfOoTBq7IUU1SkWNQ3l6VQZgimYF5OGEw5ruO0G5NOhihh7cf1h8Kf8
ippxLPseWc5GTN8VV832iYguzG6zVd/9mE5Uk/G7po/OvHE3jMBbEP1g1S+VpZEA8QBMbGMoyqiv
YorHf9pv4+nq7UyJYHERldU71l+m3Pp0MJtfJw4EmnzUurnVxgFPJE0G1O9VtSL94zxC+l6bkbUZ
C6Vfm5PuiGux7jLy4exyVRgV3Us/JcvUINKgI1M95msDWvq9BNG70HW6J2WifBal+iILxsg8YXLd
IZmppXkBL07NHn11oSUGMsKuAl5nv9dMWJYgY6CHjP2pTMOvlI88v9gdzdtgPhQcWKIgxvC6zohA
3LnA4LzBj48avZZQrgNlRLST72pyIIYK603MHzqc/ngMi3sCt+jL0bem9Mtl1IIN8AgYG/0vFgTD
Ok6/4YO26K/TzUtNIqTaF6lW+wT09fq/q11/W+3STPhL//9yF/lkU7GraD5/LXfNP/RbvUuq/8B8
b9iOMHVHM1WNSlj3OVXCdPUfQrP4vkt4U8Lg2T+qXYqm/kNaqqNNpCmV7GtBkex33pQiqJJxA7Ec
lemzrtqG81+pd2lArX4pd9lUuSxLs+RUQZO2I63p+V9xUzJAjp/mHVJvLnelLU+CWdoDZt3PJOn8
reZj42pbX1zqTPXp2LJypFt9g0fMGNMw/jpFCGqgg12idsGhU8LLL2f0+lvp7d/SJrlmQVrDuBJT
xe3Pitz8Fm0iLg1OiGVqmjERs355iwTpNTITAD3MoakPZWU4GzG6tOR1n9CYchXW32RuoXNQadsq
fmAerDiDGVBVpz5C7IlcAPBvzMQ9rrXw6OFoXDDWMrCZQ4RRyBwPYze+/Yt3DRLsP71rIlsovjgq
Rcu/vmuf6qBndywirN5H0R4XKFs1O3ur0LshF88+kkmC3NeHylDlthISEz6FyZuqERXo1ZZ2oxgH
MbQDr09sNOOr/6SABbpoQ8m4gRjFwgXDHWytwgRbYTwyNtSxvoSZp8Tr+XIn9VZMGs5y8fcf7a+f
TDdsoRHTKeEx8MH++snADGhkk3ioYs1W3UNn2iDm1i5JV8HZs0r/YAB72Xu1Mi6pTP39v63pfzmt
/OMm5RyuCkMAgpxIbL9eDAgsyKIucWhAozwakimjZ4i7NBVJLbbRoYbRag8qMe4TD52rui5cVXkM
kcGowBr/xZkQVKT/6Y/Mu7F03abawzdIgI37y7vxLNbOLVlglYfEpOrG944e6JlxQN/ENE0W0DHq
U2JY3Fc9yKhqakzq9co8xYF8Ritlf6Po/RF0AjeA/jNwB3kLRM4ya2hDnMqqynoKOrRaRcHyX5zJ
/8d75ztv6Aw96COpyP/ze0cqFiNX6LBOBz5YceQGCFG3mTnRp7rqRCCHoPbZ9CtfgLvy+5Tpq+XJ
fY3K9F+cx6my/8/n0TFpLlE0tHUm8Y41Pf/LV3xsIjeqAEKAeYbBQ/qBPHUwTFe6IleNymxdGWR0
Uqb7ILm6q1KiyQzx8BOShPyfKZHZr0ewFOd5wxdr1+kx8dChzbKLdRjguOO8U5exOGLihQ0XMO1h
OqfT9s7vfViJ7xVrHU0pupUo7PKUON00AdPKA9kX48NYYUzxAhFTG3eVA29PB8RSG080mZ/AUHYH
q27dS1OGxql2oIK1Hskq2ADJnfG7uw3nf184frp2JCg9iJs5C9jIRQHrhOHx7/+2JrzCv5xRm3hR
1QCrhSvdpp/BHeTXMwo3uO4NgzJDlIagnL1mXxfdIohN0EGI21kZmbsy0lPucNDVBv+jFX191KsU
A0c9PfQ0g4fFgOdWmGZ9nB/99Rlv6FDTkhKwmp9Gi3dWFavfMdB2p8pTft9ANUUnMe8ncIvWnKlq
Mb8mm59p/njl/Jr5Gcpu/anBtkFLQz/8+Qvn43952bzb6QGhiFbNtNKkUKcSqGsm1SmZ7hokb3rb
CG3pITHqJyMOzXNmN68OBN4jbdHhlkfOUyrOmrfXFUOcwNOw7BcwedxQf+7R/m17q7K2mKX2juky
VSUF6zAGLI+GWoNZiDBmMbjj1hqEfkNTb+yUgJWm39baUzhtClRi3riJmbGbxFKKausBzT8EoTUl
/yQ/Iq9cYrFdu5mnnVy/f0EqMWyAtlt3BJDfqPtHP0N/uAYgB45F773a6BWP6P11Yueo8+DKFzum
EvCUVYQpmoF0PSAnaef3VAOSbsj2nifrLQBqouJ9CEKt32Y/hzbaFTGpP3kSv3hrRVCZqSy/ehpt
mzDnUD94FrJbOZYntRvLDUJLiiJxunFxS92F78WUgPG4AccdcrV9Ttp2oPXQVPciItagKmDNVgYj
MTog0jopcHfUjjZjHVNMcS2BZPSHw5IgyWmgqaFivpDyO2xU2WAyRtIYKyI9FYosSMmix+x649m2
+IbWrY+mMdahT1a4RLKcMo4aVWIjO5u+SeVB42M1oaE1WKaZVN4S3XoJiO988pgaH9u27VY5S82t
W/CBXFUl2ryX1YVyR3vpmiFbBulovIcYGcbCbO6GayFJTpNxo+i29ipYPM4vkB1ITEp+9VGamXUL
8SWozkca2saL1QzRoWxUFp74gl5S1yEfWgnLzbzrV5S+Yqj3+3lX9Kx/MrvLL/MuMJh1xFIQTLZu
THiieudJ7vq5M1xwcvtP3OQZjjOrZvnoowAOeHZK4v7lWe55kz+TF88bP0YJR9MtsCLrRKaHQrhU
rO/0CTJX6NAlDD1zH1mIPOEWCM7zIRe80D5MIRfMu/NPBcn4k2ECNPP0QwoF3yOcDJr30y5/EApx
E6OxT3vSgLIIIWIFiiKeNh2VAgxxfKezoFCukfCQGtLzPDS++3N+xXw8qPLkMhD9O+/Nx+ffYVLc
wBuUPPx5vPXTb53OOi4uSUN2mdXdQqpyN2JgKf6Th7iD9Q2mZTqW5bBHRE9ted7lrhbeJODr9ShD
wF6qhVlNuGOLkBQX32/7SZOa+6iiMj0UarRR7Y5ILamEj9BILBqyGuyvtowe52NkveJ70uSwm3fn
J4LaXkFHKB9Eybwko5a1pgZD5BeLe3w7mf5UtkH5NOJK5q74NB+BExXT9sMJOx+LZOXsBcmutGJ5
/XxsIByJMInHeae3vE9T1/duXkZn1WvDa0+cDsOyNr7LIvuRuLH56IeQcpQq9xl8dWSFtT65vMLX
FCXcC2mvIdzusqa4OYTHpqrRxRDGAmIHBnOqq9GnXkK5UuUn7Uoklm5tPJuFFmwKpXlHReeu80az
bjVJAZOi2nr3BZXPYmidW2kEBTeTxF6NtYfiYwIlUUZ4U1rCIPWxTvYlLZnnLO1JtJh+EhPacpB6
+AAOMDh3ru/R4HOTxwgDKZm7ZKrrgRR0WpNBgLaJo1MMUAKun/NQ6sJ5yKdN5vXJusEhMoE3CjB0
tF6S2BCbtrCVnVO647NIVgRFUuqiUBbn1tXPdfKuCw/GPWk+Twy4e8SUJtGBIdcRVpJuGQguKNUW
dzMZehIE61/2DL/btVUxrrza5SYhgYi5Zo1IPo6K13JQP2s4iFcq4yqlYnWg5JMO1gaSFTwNi0hF
UgXFzq7Ui9Xl+smZNgF6h10dJ6/l9G+CKOGNjuETXGxA2/kx6ZPqFk2bYkz1B0LTySy1yhsKmagz
kmva+/u4TIczPiqAlmpDzSLJtYvodQURT4QEAQnRZd7006OB+9I2wwiweHPtzr/NmzG1/VtNr4ow
1fzcT3vz8Vp3vwJ1eNW6vgY1yvA7kjuF3x0DPsI+OlgmtHqo8jYpMG0KcTzqHua9sYY8S0NdOc27
TR06C6EZ4tAMBl8llHwqypGFE5KX3MWq+Zx77ZaWsv9auRVZXtR/TvjAdKZ0wRPFRPs4bzBf/P4I
Fh8mVt2/z8fVIOdG+ceT+KMOeN2CXTcU8VHpKcKU5GdgPyjB7TANrZacrn1jkVGvqqRus5RqL/Mj
18vDk0CYrXgc+vP4/KROrs/WMfKnJCbZyNkQTlk/dZ1VPRVMeZC0Wash816KwP7SrTKCTq/q3jlM
jeDox/HaYG74lPZgk0eCibZJ0ftPTeitfbvI35W2IRvHN+EMsZxpfcJxqqNqaCcmH/m7dJRNntj4
zmhY6BZVzBL5+ZODpIJqHgalotAERgy7D3ABZcFpRJR+irrxgseG5TNzAPStnXKeNxBD8nXnJdEd
Z3NxjYaJaCx8a+pVNktMROO6HEe89FZun+ZHauoShJFauE12oq4bLl6b8q0f8CHnh1YSjUy/KZ7m
FMlCyvQknfD5NNBclToQ+Whgs7eKVn+NmmZNXnn8wvQmOrqyg6o1HdeYyiwE/NprpJfigZfQ3E+q
8TiiqwNQqQVXJ/dfqrBtDk6cl/hPTDM+5Kl20rBuqWQXTwW2yjrrtbDOnuKU61IkNhrrghl9wnsD
fHGsEB/0Qap9a7waSCbeh2uGu1QMESi2rgDSK7YeSeZfdqFtU5uJQWLh5YWrtyQxLT/MX1S41xlV
5QsZcWtf92CRDHpJq975bo9VfXMyEvjKxPTO3RS+1NgaFk9Nbqnrkp03nRcjj/0n28135uAkNFi5
MupI+6k0RbpKDIMmcUkxcQIzU04cKPMO0nvsm9i9zps0eQ4c9yVy8vG5iPgXudzX854CCeIZmj7i
/YROnj8eS9O1rvj2rCshh1+0JHuUuS6zxlg6Oy83BlSXPCICgkc1uB9vmh9ZXv5ICLK1L2MVgcy0
m5pZg+ezWsfa4EpyaTsbC31qHyofLUmHTGSbhqV7nTeOFVOmlTFfCRGGU3fFAnpUWLcmIj7MMlJE
CW1dXEvnDROkdkLi9/sGojJhCKAOAbYM/dISLKrNsaQQ7NM2XA3hUC7nL1ZgihD7nvFFvyRZkSTW
xAATgGPZblYcFT97yGzSwj1ZtDsYNhutoyFUJEp0SsKsOcdIUVaIaYNF5zcJU3Mn2wS9eVNsHPEE
CFjbLjMnUzPXPN68gSB0WLJNMDibvKwe0gxKOuik9E0TCXTquvz042aFKkTbRLlu7IWDR3coQ/uM
yN+4UUJ7D6Ggv6WFEsDfS8ZjZNIiq1q9Owxqd3KyJntrhoJAW3Que9DC6M865CzTcT3I4k2ueOMO
4ar/6qvXrn6kPat8ZlV8xfinvQVhg6OUNstz2nnB2k6kchk0M95B8W4O/mjHp0LF8OoL8d4Wlc10
cyy3snKdYwzx4zCyyNyZdteeU9Fmm94oixsGqGQVCl/cVTyYhYTi0mj+M16GdB10vbhUTYfbre9T
mo5JcxqiTN1UWVwBQ2mdZaI48bdYeuEi9roXT8CORNt1RIqLm4OZIYHN9LAyMslTOqWfXSUeDddP
3lHc4LlsffeFHn+DeAG/vG6+RJOPwzM9+aOuiAFWyeNdjPDKYisbflqa/ApiFaY3Ha1lxVk7wxqn
cibiW6mKmjD4QdlpVhHf5g1gcJbIU8BqQ0HJWwJGoXOCwHmNt91fViXVHieV5cUdgupCdaHbj874
aE9786E/N4mNVBfRwioq+CL0qd9zE2VTum187Av6Z2Wd7jG9N5uylu1rryOvimgzlpi7+brRl8m7
Ir+qRodyKobHYBAS3dRBd5lvQ6FZdReW9C9iFpqbebWdRyGsKuE6E0G1rZhLMHtgt5h2vaSQLP68
/hIU9gbFHgXevv6OuMj6Mnv/0SRv+w0GGA3igHFFcVvevgxh5wz9k+wAC86P5mPSMrqn+VEfKFhT
TKXaEdGKeiXUkotNbxWldxEdCq8vT1LRDWQerXV1GpK8R00JXqIMlWVN6OYHEQR0yHXA8UhEhNnO
f77moiTxk65jVSaldGfTmcVOoGBU0fi62pQBixo0BTeoQz30mwZ40ye3kGd0WvG3vmjKtUuF4mTI
sTuZdlmtEzEG36RuPVOHQl9IA2sTlupjbGj6HbVLv2Ua2xE2wHXcaPKjws/6I7eMVynq7lkdEfdJ
Yuq3zBfyuxQRrkheIHNqOQbE8Kc2r7w9KT/BVjPr6FiYPfGrNt3PUNdrbnomUAmzIkVADG9eD9I0
o0Lw2/G4bH47HuX5r6//47jv/KffQ1Mv2tYtrCzARt2hsxE5qUbr3iH/qXufquyS5ap7z3X6XkMF
rX1+lk6lss1q2CcUL937SANgi2KsWM/P9q6Gwp2omd92a9c1184AIjA2sdt1MZJ0ZrLODksZ+eNq
OFJOcJRzpYuX3/Ygwj+nTKqnp+aXZ4IGaCqaSzP9cNXDS4osXNLzK8qgmTBimC+xkqzJ2jYes7w2
HgPvHLP8vDFDMh57rCzbsR+U5Z8vALV38fiI5/nldUD+AbGUiG2nn4a2YjzmAmucWoBKgZjMyrfU
6ycr08dJ5M76fdqdN3qmHpF0mhetDZunNLPaTUtddzU/WUW+v00cxaZLPqxaVhOXgILutXdq61pm
xP+VBIbtNebTvx1zCKlaGVzhazr2DcWTqKl38wu79JJoYXlGcVCeB27h7Uo2hg5iwHmfn5g3geyu
rWIHpwry7lkSfio9lnqa9LJHwwqYzPSdXBtuieBh2mBUoO2eTkpZ0F0Lsph2XRl4b6MbeJva80GJ
uKP6SulUSVTllZViiiZKLzZqkCivXqxtyLFw7x43SLfLIVNMF6dmk3Pvq9H3ohRi16tWspmPZ7Cq
/zxODA82ZFwCf3l9rRqv/cwarsf6bjuehFBst+taTdjNE4Poz0hb9YnX3AdttHfjiHx0fjbk49Dh
pULJIrS+ixYRgOLb3wlN11ZgUoqPTBwY6op3WOUNEfGFTiu8d2+6WSHfmF7QNMqby4rpycA8tTf0
otwoeNQWo0SKlvjGO3bR/0vUeSzHrWxL9IsQAW+m7X2TTStOKkTpCN5VASgAX/8WGC/iDi7voXSM
2I2u2iZzpXsrAFm+d9o7eE6RPuLWLu5IiU4icbFbGw3/sJmcE7BwG6c3yt8EdG4T4SKBaaLgYGW6
enWD4uGP6jrZKjzmFRhgnP0NUqkcFFin55cKSj8nOM+aw82/rHLsC/mIJHcnsX9saz+7KCtr1o2z
MNGr+t9P+6Y998WzKjyqafEcTqH/JynT35PB/di/+2ZZobILyXLNkvtojOq5mkp5i9jE6/ekHPJf
spbxyc5jckqNtvhl5R2ABZ0N9z5l9FrUboAhxY64yVIKeGMcT0OEZyS0SvtJkm+zFjKUn5PIPxyX
kSpj0NVoQw/0Y/O36zWngjzo10EC66HhaJEIdPEnxyBw2bB6LfoufvJU+f3zy6YoB3wejbnqRofI
1b6NT5BkeY6JKF2NUe99J439wgvWviUR96w1jb8ZihUvoY0/xQdT88eo5mdue7zkbhfvdTrKl0zw
brZ9o46eyOVLE2UHohbqXTxaECAD7b0Tcz9va5afW1Jwtop26CtjgDKgG/x2icJYW5nDdLVelvb9
VBh7zlZ0LwCmzkNFaH2LRnsPqQLpXImG3QXEf/BIID1HnXNx/PxDtJHzkS0z/FoAGIi7pNzS7qYn
RErvZWIg0Tn9vJuOM6qNXZEf9TNEXRYd677N87Mdsf4zWJVdC+gVRj7PlySD4UWpgBLDCHDLtI17
s7NJ7wIK2UUMmRwogC5RXiTWivFGYZCPJZwbCm4bgKiBjtgjdaY3r1jH8cORarbikZ2enLQhk2+E
Hyjj4yIZJZgBnZof9WRUF8c8zLd2gowCaxMvbf+VKBizdVeMN9OXt16jnaQNdW+dRU5EVDC3wBVP
cqFT/eLzkmwTnT61gFOUP3sQdSH7icrH8iVi7L1pkK0sS7kHMyi8u4Z8gUaEfUjnnxHMQgGb7csg
S04HwhrO9QTBUxoJBaWtzvRwCIiQvrqpV+e42dLiojvnXUNM2nM+ZK/2tMdu4jynaI9gu/DCzHO6
JG/26A0dn+EbetifrY8c0UgscMMiaerrzxfhqYvUaDmIcG4eXlT5u2ikl/GUfJbdaJ6W/+zK4QI/
lumCVst8/Yb97q2E8SQgGV6hMqu7N8C8nU2DcKXl2+U3W10P1zk7SsHsL80dde8JBF1R2n5T/HFK
N9hlmyyINzad7nKt4sLj26UaHsj4MbHmneZe3z049vdemRcFM+4MrFuvzV4RMDNl3n1mqLM2AiM+
aKKeZRBD5ZQxjmPDezKL6R2AkjqXiHL3eF4hLlXTBH0CvjVWtmCnuIHYonHvOYpMVHN48zBxnV3W
lq1OyLAw64ggG9PvsGS890MvSBwdjI0fLsqiHop4Fzb2qYk1IzizfSXIoL21THkAL3oPmY8ES2hx
qY3AeQXEQDOzZPiOKu0e03+CU/MRW5m4mML0zrUmYWaexfCdhRAtSfU4mpN/SBO4bCXr7Z8Rtmfi
hwhkV9PnlFsdkdyjFxfihAWy83ADy0gkGyxwELGSB0dr8NQ2/WsQ196pMzt82F7EhxnmwK6q2nNI
ltPVjjCbN9Oj7CW8LfZFsgr1dZwi2Am6eOem4M9sgAw9WPENvO10C4dHgql4zZ/Wp+NImvE4Bf67
5xn6ioJ/vBrdzMeTUxnlFGNowyRdjy1uehbTc+56PKIDwq9b08vXuQYzWOOqu8QeSv26xZXYyvw/
wooCEGe41WPTZr/ewOBwvPSVQLqAmcI/3/KItzaidm9UnB5slG08jOylmEtbF7oHNIUzfMoUV+vK
g4GWLGu9bh73BovnW1Rbf0t3NI+jZ0wk107rRV72lFrBerJA47RGEZ4VqbxETak7zqBFxMvb2c3m
h5qpTHRUvqIc7Q927pDtV+Dpk4H1m2hkwGQFqJscpwOv00LaT4luBddh0hk7MiCez/lk1j6dzdjD
+V655GojMtimi99BV/174DSMEQM+/fRwHAhB9dQwhTpZeR/dy8xrULmKcG9YVsl6PfcYRzG5qcti
wpfdMmiUT65FWVanSn+QuAHi0AruZTw7WyuojEMaEjk4z8TP+RR2XpyDCWmC2xjo/3JPMvsaPPaF
RmOfyS/kBZm6t1TjDbBxzpySQkw36LdyEzl8bEWIqd1rInEeLawkKgMh3vTFfA5K90u0HkVnbtKL
T/EHoqHmBstg3fWN88RTxgbSsDahofq3ogviXVE2YP6F/TLzSs/Ef7BfhIGdlFgd3XTjgP0A1cqK
eirceTsXdQDCmxIv0KyOGCPrQ62tdkNBKfCTYFvJVNVzsi7YbJQPwuwhW3qIJkdEKU4pW5oS5ex0
ZlVQDCq8bFywGzzhr4r8KwgXBOvMk7sSkIVOMCoxNSf6GMj0aSC2dpygwICo9gC7x7c0J4klEs20
LmUB/m52Hig8/8Np3TBraJN1aAWv4Blx20zVL8oKazViXZ9kgly7zqstKH9RJ/k1CYlSE+RhIFjE
cG640JfjLEDt6zFQioHM8xrxaiTLD+H7eXzpm+bVCOv20M7y6+fKldLPtrGTnbg96mMF42pP5Ctx
DsnU7YagaNGgjxVzvi//W2DaJ9+S3UAcHkVfQRpUQfuYTfv2jFhXvg4IhRAAMhqODLfeu06UfJmj
Mrb+yPOnS8O89LlbXkDSEfzD2y9MlT3ashLbKPb/qNlu4aK5pzGw9iabmg38VXqPvHPPsBRBiRWm
eZ6QG7bERsN15Dpu+sYl6tIGQZBF0UudeAyFFSpl8vsYrVum3jg01fuSkmlvJ7x92HOooYX6Kg3s
9lbkMLoJxJvpkgtvieB3aLT9I1fhL2PZYID8SZhGMIrC98Fbn+46lsR7yPPdxZ7RC1sm9mOaIrWS
kuoPBpnc0WCsG40JfMaF8obpCgnFbAysmic0tJ6aPo0xvTNY5iGmHjlYULdvGRy2nwn7kC2yT51n
T0P43UwsJkUz1yg4kz85MBNEav+4EJ1XUxH5m6LxQU8Qr1n9+TdSEggcLOc96WrMFXWE9YGom22W
hBxwJf6+tJBP6ZTF+9Al5LOPqK9nJycnt3R29Uh9DapkRZ007Xr+6W0bkMuCOKtatS4pp6n0mmci
Nt7YLGFay3FEJxjK9Xm0sUNQozefcdKP8DBtyEJJfMELCaPaRnGaQafHK7Jiapqc2r4/qq7x38CV
bxo7RrZVCZhF3Gc1TD2gnZ5X4u5gLX4jm77bYgAcNqHMu9cZ/ufeaqDMEoH11pLRPMp+ePw8a72h
m11cAl4dLRs61BDaj8TO7UcHJdGdo3Tr1+pNFNCGEnLQVNgypMm/6VLUceKjdUtyQEmTTBd4LIax
Ln+q9ZTgLCVHUuRd9p5W0X5cQMdRljxxV6aPEW3Mjq0MuT4wgTKudBihUYQTFl5G1zvdbUqzfM9y
nxSn2LR2bak5djlyklw9eii7BNTv2jFIbpOqBK6B65hK4uA723hp4TVv7QW16iXN2hJocygveK6C
kMEXu0IeiBCLxg+5AURNNwMdJwHzwUu9Q9QzPXo3Hp+VGT/8wFjYq0226RsYN3FWid/MJDBNeV+6
vlGhwBILPPUGZzG+koGVkZnTy2sg7O9u3PtDZu2SylwPRVOdZ+29CtSDB+WFH732tyb4HdKQfJAf
ykXekIeap7LojwKSy0cATcAcTMVa0kweNkFMXsRqLWEw7UKe4rW2ngeNmGlwrfqvJokvSx3U0Tms
5JiD8E4HYZ3NPDkKnEMkAKyIZuwegaGQGku98YiVxq4zRh9oEH43SACuU+iivXRycVAuqoAQHCQP
SsaAFpx32qqLjc1gKxM8YIlBIHPQRD7YZTfmgg2L1ymF6gR6POL6YIRn4apLxQPQ9wiZHcNJl/X1
t2NbNVY9D1WnOV44XN5CG/wWE54vsC0SZMZZ90zORgDXgN8sFyLUOq275hQai1Uxx0Pn9v+xMUbi
HebRdub634EnOaOBI9WkSrAjUPbtMVfu2Ize57DcjYGY15UzPrhdwWeEBXdXlzEWkfB4C05uEq/F
FtLAe6XZ4VcD+2zMifvZAG5LiIj63fr6o4za9g9hpRs1kIOdqFdtyv+Ktoh2bhRDUMH5sxKsXlHi
oXProDAM8F4YbRHJLS3nObRoUT13ISJDxO1RfKzbdHjOpJ2fZ46rDeYgpksQa0GlEvPDEtPn/MDL
U75A1UJQExEK1rTk0Njhf1UF6qDLsieHwr5ssyVCtQK4zitGdYsDCNECmOh4HSePFqPHw1SupK7F
JGHy51oDRHnqtJpOysx2FZPHXTIgTjcm82hgNWRik18L28dHW+fv/sTC0bFgsqeLihcXawr1i74L
FYZ1xEwwrHs1D29NF28JfTeuIn4kRtNDksHtO8f5hqDXeR/34G+C8VHNRGFbFcSuNGdQ0M3UKaj0
jW0y8UuF84kC09iYRMSvdRE5BwHXAXNdkdxM749T/WfaVbOOZDc/RWnxz8vjNyxI+mJpyNH9mNa7
MGSShyzZ/+Z+S8B20mYH1U5SHG+Nxt8PMzl1ec/fmeMjwcOiB2itvtroBExPFuvPKHL23JzBwSGh
60Ai0XM2x/VXgVoA1Hyb0MXQB1hDYe4hEnqbqg1uKgGMW/MpImFgQkpfExURin3WyIHVYKWPtQg2
Q8xH3/GsT0jmDK4A4HhdfzbTd2UE8X2yZ27C0LiG2kr2/VgQjzS5V0Nn7iXpetyFRZ0eIPMkdY0b
XVR8Jt3kMPvgwhdvPRrCPfukeGXjMeuW5KZsZGM1zQT+SZBeax25zKzbprt6GgggLWl2cmAsagiQ
Z6MAQcijYqn4Q1nWRx35iF4xnRe6ezcGlkN5Z30MJmYJbo3ppVl8H/nihWVByUHp6mtgM/WlN/c3
gd//RWWLVUjBX7TbYu8TF3hUaVifjVY8+g6wDTimQ0OZ+DkDM86p5bUPLMw3QY1zooOMyT8qntI9
Oyy5zpz4qyNGCBYZPwfeLjVGem3zWs8JeaBDxlp0GFrA1cxjwDYz37H0Ng6XvFpdoco03pyKOiuQ
+jDlLcBIH5MeYRnfrozq7SjyrVXN7wg6elgG/uuIenLnF+qXYJbNsLX5sqTkaKMRGAcwyv4Uw3UM
JGz7OL0VFoKU2qCc9GngxZihStA0cQVFnTmO6zL9qjEzXxp/AaZ26G3ZNtO4uMUCnFKkgJnGX6tV
FF++B5XGZsU92PGxCpDQVih7Ti6BEdB9VlwnJCApi4nZPKKYYx01MCxfDZX3MvnGYU668WT5Aal/
XnOmpezW7eiCOgmaBxmrjzBq3zXJ0bg7/yF2fi268eKgNN7R7L5EWFwOEHgjbnClX0uukzQc7inE
qhOF72ounfIywX1HDBWuyTwls6Az7qrKz7KvhxfdBkRGYi1ZRxqVbJRMLJVirLxweALTu3th2G2D
NHkNzPbQ+TuW5NtCkw3ik9s5yN+tcH+B1cGfrvsTHSzRj529iCUrUuLqAfUlR9N0xgP1N4zLP+2Y
/oujb2HF6giX+sVO6/RamfZDBl5KMGLrrHEDB/zbYvzbYfyZsBUGk1Nz4RJWEbZAChA0wpxLfCCy
sRkfFSl/6dCBonYa+0gOJt0OOH3TLLNDkRrqpaHtvTinCdTxasawcAwHk3c6qL9bnDNzFMEoS9z8
of0iXkdAOMauEXuvxxXrylfGim9+L9HQwxXqHZXvh76bqHN+0Ua1JGpbjPSpiWA3Ib/3A7nNJ2KS
IjsaPqbs4qlOvxMchvkU0TZkt/E3dQRuq5B0yt4yT4YpAZs13JjDvzwWcL9i5znTQOZC/mf4xq0s
ZvsEvKm+z7FjY+QS40Uc6cKYawz9uWW1TRAwzO58b2S8/24NpYmVgK4N7PVYsMq+D05zg2qtN9mX
FUMV7ZIESH8lM7UJ+xqFWAeDWgJBW+OcaDeePyK4KZ+KSeFoq/AdOjfZ/bNSwG8WllPGRHvR/1KK
wNw8j5ILTyHhnUPyQetqcuCNm0XbsMbGdEgVgcB5pGE1yfnUt/PFZjIPfWda1bHhnSJPxmeL9m/t
u+0K7yo8tZoCi7ZkVWGBhWBgsh1WZGZL3RzrVJzIGyPmzHxhjPk5uTRRYxO8Vj4vCGID1tL9ieOe
9RUff2rJkVlH1MbHAdoKnDj3vep7B5MXYbV+rx6AWG7O0n16WqDUHO7K6xLeX3yQPuARKztUs/NB
PB92xj3D0n7bWGD3IpT9SOmgyiJ+gxheslAYSJFTU/VBdqgQrNVt+H6nqiQeLwrJGFIZeTvGDCE2
quer9LIGiqdPFKd1HywdrH2P3jAd4h0mDqEgoU4OAopuOjJ64SIMqe+Y7BQXlAFUvr2/BNXswip4
LgtX32sE7mMd1uux7mZQTXCSPeP3MGeris/mAZcITR4DAS9bXGtz+mTNrkMr4V/COTkgOBG6uMc9
NsJxOmacCGcatwDrHyc8x8EtQ5wK0sNhGgi2OXHv8zxEZ38Qr9ABjw1QJzgoymTPh55de7xf4Lsc
L5hOjAcLNxjPhPSdh4QRZG9P/+ZqpnioBt5f+W2BiU8C9PEi6qoN16QTJ28QYOpVZuFJpw34ZwJU
w6S70P5r6K1uBBED53Ha3dsclB5C/H3iW0cPpfbeVwwjw5GF4ljfOV0RXheMAETa3OvqJRg1NYRp
mccAl3MTiLXio7KyjO5TpPN5ChEZhZVGQpLyDERmdu5aUgWdEItyC3FEjB3Ku9IiWk5Kb1MCyVul
0xMumJqMYyCMqNU2Mjd2LlBeQabGIe6dQxBg2HSm0f0wvQpwKvo2GMqCNrsBKp/nFfP3fDtGSXdA
wfyUJ3AsgcSPG2Ihx91QkvghB79Y9+bSpUQ5dc2M0QC5MnRvZoXDzI61Cvt1IvnPptFVdmQmZkId
7CzY8v/Xrk29k8snnsVtd/ZpHiw3eiLJszvNhknXVYsjdyRgoDT8rMD2bPlAs+8JyzttfP0eF8mh
RAqSCAqKMSEMHQAEzmLrO63upd+mR90H5yi7Ip+q1l6ifHpa41Ai7NwQo9FsYOW8Ge3F5jq5jPuK
ZR+kDEh7MVIBF6vLhnnLPY415YKJRCmNyitDCACZKiI1tdNknXn/pPaeCYohmzP/7boTn495PMbK
wlOlXkxzeEgPSW+X0Po1uEahbjM96/9Zif2cODaCOagJMqvi/dB6p+VHYpEGYdDfcD38rePiwojz
WrbRZcijE2N3ZF9z+Vra8jvhdqSiCi+Ud0A1S4EvtecSluVGa+9fMrQ8JJ3EnhWfoloiiJ3z9TDh
LtNWcC413vURGcRGifQVJfWplVswe3ipm/4ba8k/3l1w9F3H6oDDWHPKtjmhArrABmwvT1+JNhsX
+MUDgbGKA9Ci6Hp/NZ7M9kZY3PZgyAG+iuDb7VvQ2eJEpRdCysb/Ai33nc/8Z14AFvKFhujyn1eI
Y9FF3V7jcQGbkn6xXGT7aEf7KMKXhHbGO6XOsHVHY6JmFVRfP7/286WHkYFNg7yCMPnltAPxV/Cn
mhAR1vycIb46Ng5edaNXHudO6Z2MnhBhIyczAswqRPyIlKVRJ2gwCBfre8wd0ExYtYLwtXhisgQS
iSgmEg6M/US2BC6+QZyorMVJJhBJ0phUOB3Z2a5nub5ifr3sg/RRdtLfjo33HynWjOQSlhLctqS7
KE4SGZ27riPLoui5YRwm2kzKO8z5qyCquB362jmlzeicMteWbOEGqqSs3UqW1IzwG8TsntbXPnCy
w+Tgt3MMC2STiZPDxazwbC9fkD8CWNLV4qOpibLvqSTg73dPLMsh3ZffhBepG+HEEAcSI8UdRA+a
md3zQP4gV/rDtGAyjt4UAGZU7UsU889S6/0sxPZuidPB6E1mxpn7kUjzRcJMoZ3IoisxSGef6Hgn
n/qXny9xixTRjP1fUrEAnvt2eAnRbaLzw6BiTT6eA9QYu7BPjXtJhKute6j73iRRZ5neqgNZBn5d
fMwhbAh2FhECTVLdiMV4rVnU816636Fs4iNG/qthS/P+8yV0l6vci/oN856PKEzQ4fvjcKpCl5zI
rMQbpZ+w0OUbQ7jZbiIlGkt4eR6uo9+GN+kQIVKMEcaPwqTLKuMXGPHeCdl38xTWAiFg/jCGiR2i
y0JH272xaZ7FyMazxJLFxJBJQR75Fh05s1+X7A5vnuQBfMzvykIbPQQ3HLp8fsx52rVRfQ8QudF0
5h/Snvtb5xXmrkcKTBKB3Fvanl/8rEuJDI5Jq3HVZzCHat8VfxP2h4fSrV+mNE1vuRjmq2kCH2KD
DKH4riOmtPxb0T4PMdpSc8j2LYRDtyVwPZ6PEQMrkuWhDsdVMa6lyG9CurAnhjyOTzE8f+GqS1pW
76Nhu4fZohaOwyDeuwzN7vEfTHT6XExEMhEHsa56g0+ME5orNyze0vFfM2rG6TCl5sqQN7j4Rj0e
B101r1VevzWo5K6xvYaH6T/qwrpkeZ7tiRM72IPbnKSTgZEolPEr96cPZFrNWrjSPYEqcU+UjOVR
QOSYVGmdctY6xEuMHNxe0zMc/JijBq1abgBiSpt/k4njykUYeJvKCSiJX81Pxq/CysKNKOz54THc
2ygjl+QrlUt9zWRNlXFIFh7bHfauaHoWVVeOhHHtoF06aekZJ9NgPwFMKcXDoqeTXR0rlLLs6W66
i91bMpbrsAvVzpc8HqRk8WlFPfc81Uz1fWzOf0Tb78UYeJ+eQwmtY5vjJedipY+0dv3UO+tGZfXv
bNkUpv4TwfHz1inKeoeK219XltnvvYIn1QpiMFcdkGGlA+NcpizEuT6L52FQf+LM+AMxB+EolBHo
w/MDUfcHoDHabQ9AOSySuP0KGnIgkC6y0dgkVmp/qUhFq3CygxeC1DgtCyO9MTkB3BTYiOCMeOd0
7nwV0nO2UdbgYxIR9qhp4IPZt28uucJGJphJpvF/2DSbRz/xQjmlc8xC0wT27eLXVTK4OI3zh83B
phNT/ojqZoGfFj2SeFSlCNxPXBgJQ8Ravytt/tGdVf5ze2Iz8uhvEzRqxW2OkFVbjN9qz9iOJNdd
YNr4Zw3/bscpF7LS52gd+7T86yKv7Bk15GhbuuizYAf2AbiMQPskQ0c036iWmEKNLfP1ghQrj7Uy
/4WQvb0qu6vP8HGblQN8oQRebKW8/3g3IVcI79QquHyV0SKNHsgwp1g+e4RTZ4T6EGJhE5JkldXJ
DEDOjAuP5ufL/76lJ6q2YC2QdaXmNz6feDeSLr8hMhGheDFarzFR4UM2GA8Lq+UriKrvGqjw9ec7
q8yctYbdwnxfvNZIo16Zt80729G4fJZvRY/PgJreZ7/Ft1WhwdW76ppIcUVDDXG9M/y9j8IEXK+8
/+8Lz6xFR0uBarB5+vn10Zn//++o424JCnoN02jXtiNutOY7apZrN8n4Fc3DXHlTdWSL88twFZ7E
OXK2hR3XJE071aVa/qqRWGidAlJSMddwHAcGGM1oOhzumROdHThSq8kbUawu33Z9LDC3Jfw2C8Lo
jFyKe2esDj+/K5ffTRfryTDguHG9LABV0WcpIMEIzgZz1TlYtrVx/2fs+ugUTtEXJWRyxgdIhBtn
GeRu90A4CtD8Otg5kXxxUbAMrCRXljD/CZ9MG3P+U/D5hkDcbYdWywursqVDZLNfbMCbweX18JvV
o6Z/FyeL5hhqDEE6rd3shjG7R5N+ITUlvY5kfs359B6GEpFzTIR1HtYXIyGoNDAy9IVO/u0Yxs2t
avOEDB2n6kIAE9vRnU6c7xq2XpCQccUAQiQLGX4ZdBXpm2WQDBdR/M9AINbIac6LX8Iy28+QXBrF
KLOunhEg5BudO6soIrirHAMMKPGbjkGStAkItfmqMv7FmWNB5525U+duOoUW0vExYforqujiRWe2
prhunfZV6nQ+hiVLuKJq/9Y2fZE5hfKQddQ64KVB6z/A9B07rlCPLfe6YY2HHSH9683WuG0G626K
jr25bzLsJn/darqLFYANhEW/YejamxGxSqTdrhyprlo75cbkWJEYWqTfDr8iEmt7zToPx/O0VbnB
g+XWVwbb+TOr6jvSjF1otcdp9I5DUP+yY/yYTotMhQVVvi5c3LdxtGHVRppt3YA4tO1xj2zT3EKm
YwaKNaixLDRAjXyUeAN036C+48dHKgwiTRQXv0w2PPPvnu6QrjXuYznH55zSUhjXtEinAzBHpl0s
AZBiRHe7NR9y5K41hYfnHUHZEQUSxEJ85AJj7RYjBPexRDQ6dtV2GsJrpJGxhVzoneVYW1f63oqd
TY67eqMbcc50mm96ss+xNJCaxc+esJH13rR0Z5xnRbGRIeLrhIWB0bl/ZnvaITebNsyd4VaZiHSt
iA+DKUi76kOSRnp5qItArUiqfxlZKwr4WyvDRceXT8VpKoDll5UVMdRmGNEnB9tfHqa8eLcFpYJP
8zWZkCWqcWeY/VPGrtsZzFPnTbeqrm90/baX00lnRUzUVXlK8zum6t8T/WpqpX/dVNwdwjhXbUYe
UC0Xf1zFdW+6n2NzYb4dbDvpakpugdSe90Ty0dsutFUWtxCHWISndbBPrKEkC4ChaJrYeitSmOlL
6YIXiQ1TjwOR/TLpMd/KFdtetAQOTfYRNQsdMqsTQku2qJD0imQoy+kw/0t3Wo8WUx73MiDq3aTI
EMuZkJxppgTSdrJnAn8cLCJXRmKZttZyVQBhwOMwqrPnE+tB07rArqyfx29bDIzywqVWQYixx5i3
8RXxFOQYbQvKyRwXZkuu845ebzZoFKvG+kxN51nHOFgbHCWrMZ/AbCJ564vc3jD+sHXwnMt6ERcT
rK6K9l8VRMwX1cVPpxfHZRTk5MZbposvdk4pxLd49VM7k7paboHuM11L/qsbJpdjNnzkQ0r9Ngve
zOw+OrU+DUOCywUjxQpp+XOJPXiXKx8J+fJFIR/ZOE1KSsJI/kgYR29KV6yjUknHYWMwqLJd5/Gz
ZlnAgZM/V4GBQTP4a2NIHCs2Jk0NkJ6qgf3NTE6SZiNSmjaGdAd9iJGr9bSE2ZUlzYRlyZ0fYUkL
44Re1Y711vWHvZzszylEDuKaDFqpTrstAaoMQHL9p7fS4YSR9l/NZtwt2v48pfNHK7pvFq6b0InG
Pcq0bMPHvCAPcECZY38bRrvziavtLPBdM7CrVUxEAjPs4i88SHUOu/liWaLacOuw55JPhmZtUwWA
+7wgO+gy8dfuG51IvwlN0hTK6bnDsGPWjH2YGILjYjeXS/uG1e4Q84pjRVTb2Cj+M4ep22dE/ODA
/mTG/CojcDO8FBk90kgLPYTE1ixrfLxwxGw6zRE0I/ZFJyJdKkJ0Q4PEEi5x2fm2sOhDyGjnBUFc
mvKjND3wgT1TkpCpW5Md0bwiEYHCmcngFWX+ZsBhts5CtnqjxYk+SncdiPRqjKj+6pTckAlpBM8R
2TMhxUmM2MVEazwW3Tbh6d+Yycw6A8cZWVZ4g5tVapjt0R55TRZaY8+WkClNPRUmuHcRrACurWNi
B+cIWGPV2e/4Ldk+eH+aFG2SObNdHqaHi0AUeIJc9z0xFHRoLLPGB9qfc18sWQSB2I1d8IdPGbej
2TK0VQjj9UsxUs3PfAQ4nTkjLNsmTaE+s3OvMbTxh5cdS16BDK+MFB9H3kuHiF1W/wCBU15im2Du
gvqePLJ5q5e0hczutm5KGt/Uk6Ftc+1RB7YrOzQ+RKeRc1QUxLmuHjNKaYC3nd5bqvbp3eEk2Akx
CvyRTyz2GUGUL70t1m4ZHGKWxLvamk5m1BPGSU7cKsx1egyS6ugOFFsoKshNSdtDWiAWFdykuEs3
cUvOeebNat8a1XMQBv0+Ggf0Ppu5sv4jMGvTkUvuCRa/KlHGKY28C05o9DWjV57nJV+dNuoYJhKP
oU/0h3m0fEo4rsv5UCW8LfOmTZKrP/Jzpg2IbVm1O+D5Xxo9H7bRQnGaxXtrRAbol4+KYvcAEmHD
Ycn7usT/ofVD7bHqtXlpSq0PoSYKpZu12hV/uMUfcUz2YofuZVMF9FFx9OKYqripQn+moSpOgSQF
ZXAuXahPjs883faqN5kPj3yaIAAH6o2cF9yzHvttIKNzBoNTkbh34j7dlqN9MQuVXtUAE7VVED0r
Cty+Cnezh5PEWJoAP9GbQcNiLuf5q+IlpRbnsBnIivNDohC7qkWcXaV7LLQpcDT1waxT0YOLEipN
zGyDJoqKoEYutip7OMo9Xa1yX6aAj1DtWV9CdDvbdxvuj9uIvHNToOXEC7gXlUr3xR0UaoVinP7a
Coe/xIzhGzDE2gwBnU5yEew9lU2m9yE8jC1t15MpUAPGzqmOnXZPeuNBz6M4MYxk/Gdj4SocrA4V
Y/AXJ9hPmirRRV+17ZJtVhvHCtTdmr1TyAZgJHLaljsY6MWht6qXJnV+O51HOePaGalbrBXAhKCa
29kyHA4uXjd01du5E4QtLZV04O89JbJjo2M+rvpfa2KrcXRDr9bgNnXeMxd/FQaQHTtifcy7IPo/
ys5rOXIsvdavch7gYIQNtwGFYi7SIC0zk56sGwRdwW54//T6UKORZhRxFEcXzSh2s9hkJrDxm7W+
tW7sisetOTAl9hofbezXwDSEekgyn53SG3ozk5uamXfIS+MHPYatxK4OiQUMuGw+cjN71J248/ll
Yf2N9xTg30avVXse1n7nSW9Hb8a8Jv5QRXOX4HdcWaSnrKrcxsau1MPkmgrtb8EEoZyY7OOy3g7u
GwvH96L5GLsKQt/UPJWlPLWQHxOTx2Q3EzVVhw5xInV7k4MzA9YFiWn4mkG6URhZ77LBSlnPuLHD
lDRlK8we8hSvm8pNsXcdlH5Tz21nawtgsdiivHuM4wSYaxFsK3AoqyQsQP1hsVqU9kjD8mFXV/OL
GpPf+niglH+jxUYF0OmbkrhUJsO85eVMziiLoU3qeD02IO2uNgaWZnDWECbwGLMp1I4JU0zsRwdz
Dpaweu6axHhmP2+tIjv8MEcU4NHYsNFpKIfxOR+MxrdpA48iXrqEEBGN90uJEuGE5z1Jh/GvIISJ
0eWD6I23mV+NZJ+EKoFfX0PW70xR+YjPrl4bzNF8B9uqDlL8PoFzvDOwN2wLIgwH/c7qk5co06I1
RM7ZDZgtWYvjT9BMtXHNRaCvif24z2rV7C2b6o6JKAKGfoaVWCEITV+nAWMu+AqeLImubfpKcgHo
lO6WvicSyrmRSaMzoocaYPKDaLe8cpxjUwRqjeCXcjGcHPT7VFV5zBMvmVOq5AwOaVHvokwJxqI9
jrFS3Hqd/7VYtL5Y+46ZBUCVEc+q1x+Yw5UnuzTJoXZxbU1cs6bFpteLeQoycy84AqpVNNyMkbXI
JF0KWLyDG2sGaK2JH2NAKADm1dtOyiYdR0N5E6bX2XNSKkm7WmsNmBwRkOnXkZhU2nLD2oxEupnz
oud9SmbtOza9Rb6WIl5lMA0oNGh3MkrQ6DXmOU/vBV7EfaGZtynWTnmW+dK0vyloKYsZP2/1aDy1
WspS1dRZf3ohPpBZ/NYmUfhBkYOhNsWmGgYuIm3euItEKhbWr0wLX6GQoqVOSyZgprNv6Ux9MXhf
hl5doI4j3uiqxJ9Ts2AtFma+O81XtFrgJ7RO3dneiJgoM0g3N1DfD306w8XWyRubf6duKLeeZR6k
81Y2OuMsz2WKIRXwf8cCJo2R2zUA9Noz6spyxgGpyZM5MIGHOpttb/xL9nYhzscEwIvQY2gL3byk
sFExBsQS2d5gXT1IQy4je/ZnFNVCTx4txxy2DBceWLmeeP6XO1jTLD9QKAMLqdOnrGnuCg3MZuxp
2l63OSuqJL/MZb0CvHFOkFh+hpDKuTIIhxq68DjCGXElgRuia8qdo8+HPoUIQTCtAGwS4oXfaE5U
wbsndpBKf23A/PUj23lCwaPWZP9utbw8BWat7RfWu5Xh4rLzAehC3qCVYM6LwkW5/pDxXcrY+WSF
eHX7gcYusSRKMZciLHK3Q1MSkTbwfPJSI0fls4iK2HjrnEEyde3nQHvgB6g3M9QsVj7lpm1/QgHs
Qau8YNfn1X0/9a9E/Nx5YTDtzfYkMEL4yup5DDjseoQXF4yLHY6XMv8Vq769G1RX4cCKvTVwB8rT
fDQPvEtt2SKHW3KR8oxcSLmMmCS2/zxqaYiR8oVhNj0SnPTQaMnvGVl8r9FGW7j71mWn+bPrTQgr
HXcjXNxHacGYUymTSCa2YZUpnXXJVnhlwQArKpyn8x4NMYv3jNKoBlBcR7RbzatNDiv0hTPot7vB
FsjqNAr8cfAFs07DNPR17gGhiuJZo+nAINbFd9M0DZtlKkBwS7IG0/rZtJXaxSJ9mSoo2xGXblzL
Fl5q9mjQ97NYLu9cd2SMCqtwyxC/Rv6Wko1n9U8pZu+1hQppnehs00k5tVYprADFzAV433SzdLKl
q4kywwGYvzaN5uiqGpxwRz9R1wbKQYLWRZvFzJARIUcmlS6vL8GjeAtcQlC47DUjtQ4JIyl7sXjW
lnaCos/cY/ls9rTxTsX2GRl38SAn8qJLk9yVBI1yxWScoNYTmsqvxH1sqQJvnddGD2xCkgOPMxri
ifyLMA3bA0y86N4odSQFVvFSZ+zsdTGaD0OjbVIp1NVqkCA5oxp3tHjBvRgxUWsmVVA7fIpS0Oc2
neXnDunJVTvcE9KDqyfKL0ZA2FgRe/c1hsLHVqFwIRzX2k2RqlbJGCdwSjhtXC9mxdN618DQ26dY
tN0TE29c+1COxKyfKMD6i0vegO8lM+HCYe0CNsGU30/SwuyBrC5t5MZhsbZpRh/qL359ckZ2ddi0
lz8fdOgNPis4AiLnu1z27k0NkIsI2iz2qApBBIRpdojUpg3Np9Se73F/akvEnOAt0Zzn4SsLlSJD
qm/4Aett5MHTYuCOLi5BkYiZugLXc4kS0E11pP94g5hu+XwQeXAmEQCZVEwirDZ64cts0Y/UIHfO
fz4teixdvUJ6R3sKw91JACq2SHN0EBmrCscRVxlsYd3L84vlPXcF0R524EEm7Mk87Rrvog/Efg3u
hM+1Qw436Y92O0cHJM/UuXRqlkeKska5T0PKeWqnqOvIm7lmWaG9DE74yRRUXfOuYh4TZ9ah0CHF
Rcx4EwNPagxWAV8TAgQ6UeMh8IKKBHmCfxjYaL0dXQx287tUQdp0kt68jKRYFrF79+eTVk9NqGwJ
YK5Qj8nBsxSh1SjX8tE98v5aE1uxycvdK1m68gqn8YHaL12XCdRmTfTHcKQcZLiSL0Vacy87dXWG
iSGkSJr7xsiQgFDys+9q/cTxPNJy1u0IhCuu7lysQMw9Ca6WuMXcmvLBHuc7hzr3qjIZ7q0Yp8Wf
PyH7w/diZzlmqyxTR9eEXoFRZYeSd7m46ugaLx/KiZkn8gWgODbqxl6myeOfDzkjcjVX7wNurKPn
VuHDnw8DK3kt8O7qgZc8B+DiT3U13TDv+mXRJXs0/Tz8MTpXPIHHWuYbFkHO/GAuF0A0A/iQLScd
D/nmlokI26Yb+GQn1iCo5Lox2/zJG63+QZHkYo6MaDHqD01T34SlrKdZ5HudmN49BnPmc42nHtue
voYHP/uQ+iAskzzt5scoFDRUuU/jEEChYrQclsRaYIa9MysxnRX5MmPZo+IcaibTJMgeuyDuNyM3
o8pHUro9jJQdgAOWCyGz5gCWUSJ+pfHIpp10gxAvAbfntsQFuM+t9lWj3kaYaV7bFKQeyJlKm2Dj
FIeWfxK0+EHdsxKZekzlMbdClX0StdEf+inbYDLZwp0ZNqmN4i8SAMS/2cGht7OvldMPe71Od4S1
i+eRLOQGjKDy4vc8lmI9d+zlahXCcePcDrsGUJL6bIO0vFPl/CJH0KYphjMGcx6mKHJUli7RWIQ0
mbJuZoRwrevRH6ueyecUu2JvhwdMD/FJ748DD9V9lhMAgRKdHBedegItrZTlvamKZxRh5BTKSm7c
yGMo3o+bHnou36FMjhM8/nUbtuCGVb9ZnvxES52MxH618NS+yeHe9LQ9XqBbQGt0C2IyTrhN2YBW
xxitqm+VznetKBom8oZa1VK0eaI9BvYEK4qBqqQwJqmFETO2+Gabpz9aWWKjKBj9dHEEuahjx6s1
8PlQzPPHPx+ocGs/yPIXmesu87aRvFyNUK8JHdyfD8ny92vWMIx8p1OflgXWMxAI7SlqzO9GWM2m
wD5bJq6HrpauZ9ksygYDgrMYosO4PrNINPS63UU14cKl40Lnd5pwm4XG1xCQhRPquFGqgPMAQu6R
oRjoOQP5pEFEO8Un0y0wEe26R8jamziBa9lYp26enqqsC3yvUKjhiJHpyOxupuk+J1fGTYaZSBrx
lsBmxnDebeLO+S7M8VdNTArGtE93CMb1YFyRKVII47bEEq8zVAKxXqY0PUFwkuA3ZTD8JruMGVVt
+9V0mEU5sW9RF1Tkv8eBoUatyEhFMEDbqs2M5xY2boFaZdez4Iwn0+FOdhLqYsw9cZGOu3GudPyf
HdATIhUM0zQOTCZfMMCTpZAjMpGEacfOpmj7bxc2xlpzXPZ5wp8bRvJW0WgslhfNVvhJR8ul3KH6
oik/BgPtLWmfqi3zTavmVeA50m+bEMOBNIujvtDtClqkdpGrNXbGnmBIq10iBL2i0vs7sk2nrRga
gsnn2tqkJWlSZFZAprTXjTL7dabGpxpHBY9g40tHgXL2JB1tpDXetmjzX2EFJGFsbSgKcaNotnJU
3wIvKn5ZFF8VwR9/lvTEt2djmDwKx/iCknsEg7QXubWJKijete6dCy/g9MW5tNG9e2RyD/QKtUkL
ii6SzWnMJepydzCOISzN6S+sGW6hMYmVoWdPihFM17gxU+pJXzuh+s2VcivL4mbMPD70DlmsxZR2
9F6yelhGDTYDWR/7V7JVRJSvvKE+JZP1Y2O/WzQcXzgTH52Q5ObEJVA4ymran8pmBieja2DLaA14
AGdhkw6QNMcZwiKCP2Q7HnO44YEGmTclQKDFXbau+oCJW/2TdB5RPYtO6s+HYBhI7YrtbO1UHuLD
nasy46iRPY04tHjE5OQcLYwf28BobrlyeZkA0Dp0rrtRmXu3YoSABvai+oarnaH7KhnqZj+/y9HL
ieQa8KCxmRblV2kn4xGzCUsAXT/TtCEEsgc/dMeAMBDym9upO0GGlD6eULR6nURH92gFbbOtRvsr
kfZvGdJJrmEvnJjrJtfa0Q1fGWPEsqzhTR1fc5GdG0YEPiFO3R3DhpcCCdQOZDdJZnU4P6eWZeNJ
Z+RJzfuuy0rso4SVNcdub2OlCXo2xFn73LvIHeNQdhQ63V1PWAyCH8sl1+tYRd2+mcNhDTyDeajW
JIzR+D4eF5Xh5NbJtFgVMIlHg7EslMJigybXOtgJJVJmPDpsvImsrdFwFtYeOb67RkXERUVuR1Ps
k6iHKlqww0qBf28X+FuqOf05sgUyrnptRQLUbgDKZkTBi8QuvJ89tn+4mo+yaL5MkF6rPO/6pQ/n
OW/mu25xdJGuZq/qsnG3nYEU3hDs2e3YCDdeTqvbRv10QN60b03rMQ4YdJH+Tk8gXzwDVb0RQNVM
KoTSsfegA6RMPYrQrBP9ExTR0Qftuh8K47NwxKcEKTaUELowNWy6mo7Aqhjs1knwlih8R5OOVSrr
im00iqvWO8OqlCGpl/LDnGZMpHaFFdqhWdbHF4Uh/DSq/shQHW0dG4TM7d7CniyAQTjtmy3LvZe6
zT4dpOtnhYkzk9qABbjaa2m1bV2EjD2F/LGs9E3bt68ImdqnAr//fZDZG4bM2kFDGsb4i+e4U6h4
z/OvW2W6xCWqi2ORR7bv4ocG9y71k2sP046i7DFmP48wGLn+IEnksYqIMjyWD163hOwAKUZBjVZA
PHdd+JEgzr8fbbLkylTbOTEWyWCc5KGYXxFdxhs7Z9eiB8QN1WN2kYauPyJt3XThZG6SuD1KuyLC
d0Q/JwvjN7aHNdgwtYJi0W8yltSjlXwOqTNs6NZfGAmmh5aty7rXsgc8GBTRkbsfGmgGFo4pWkHN
3KicuOMwUx8RBj4oZEhORBFiH6LhEVX0HZRxB3kANUg/xix3a7RBk5M9Azpk9zIQ3EJo44VxUIgC
GWqr50D77ssbwx1zHybjt1IRLUutt77egCUwAZRJmQZrLPQ53TbL/NDRHusYD8rsXbzZ+XFm79dU
NXT6nbkqTGNgPT8bqwGrVfIyo/Fpp+E20CSp0gZUX+LWIz3x1YB6sjNhYJCeemAGi3m4ESl1AwmF
WFS/DZX8wkFonG2+Y5vQX1mu+VDpLTFzOY1kQbhVUDAsxIOJfl8pdN4owG1KJBFceRIemiZ9HzVg
MkjE0UjY7ntUTy9ZXBLtKW6lkQV7RaB9Vc7Oli79jkQ/sYqM9stCDb2dq5s5Ft3WJHV+NSR2sCfs
j+XFtDLK2dq6EG1Y+8ePBhmizJJdY4WJzdQsgtpipXxjoTA2uXN0sf5yJCUe78/FiYS31aTE3Esd
O41cDfDN/KaP0fzHaJQhyS5mJYOJsnhPccxBk20+rRy3PL6qlR4F8Q5kL06Ybj04rrPFSUXQms2Q
zKyCneUaFL7mZjbdiP42SNYWl7o+8X3c3rVZeYaYq+ijF6uFE1qhn2gdPAv3nDlx62cBlisuts8M
pdZMxHMARGdTaPl1LpBfzKg9sVRtDYtRwegEDUYxE2AzZyKLOKu6RpFzNbC1bfFgP5GxTqZ1Uucb
kW15N/EaVXa57UyZbiUDO9mz3U66JD0pBgvlLG5gYbq9LHmmo2OrsOkab/jLjbsWlcPaK788D7xX
spCocD1WgXg00L723/1cftvQkvuUgMKwlB8Fk5ag0gl34tpE7PEYh6Z51or5Mlk9Pw2LMYDbQDUv
nfw2K5Xvgtr5tmNC48b73l5GsmkJtKIzeM+qByeOPrLUqZC7P+pxjg8l77/AZUy/0pLNqkL7mcdn
zUmdgz1zCKEzsFvNO1S9AfyqRFpAEEGK13n28PtlTLjJbE3twdxGsbaOQzJRIrhU67QKCCMkTcAw
tXONTi8x6JGSyGDasxrwSUYxS9ciIkjMZszgEVnEopEqT8AaXQX4x63Jb5Ix3SDTIr66hTmTztm2
5xTGsMhcIc+dkZLRa7lWmxNeGNaN4FGRXW2ysvh2YcfcjBhHK1DBBTGD5xm/ASvN6A4TavoQQrFl
Y6jk3O7nVr5boZddTITt+Iqna5D2hGEZ80fihfMaxuH7+OE2cGL1hf4TAf9xIVLifcMCnLXZG9T0
Cm3it2jTvRssNO1JOH5IvLo3HAU9jR9l3cUgg8qjDvPQ3mHuYX9PYsbRdtNjE9BFkIyIyTbZO079
JuYB6KRW3pVtipMf+kQji8cl4EuTUFAducj7R0laHYCiKQjBdnxWI7KEpjBuveqr7VQPV3MUOvJS
TJz6zOhbztq6asd2YwxuuhEpG/1cJEB6+kkRWkhHP8GqX5mBi/uy1HhaEWlvth2HHOhbqSBW6HZq
bsewomBbhj6R+QZl91A72QkizLlr0I86U4awsgrXQP9vMRShdxfqWSrVc4HyHyiJy9GaCCRYlOdd
hGi4+KmtBGqJeDSTgVOGcTUJ9DwBZ+VnXsGDwbFA8lvykuCwhLmiFVsxc1IKKGU94CI1irXN4i9S
vThGAesVHSXInJgkIi8zWqNT32VnLEeV1bN7xCTQRoSMEv/roTLGuDg27ZURhLfOyCbujaY6J215
YbvxuwM6ifYAJQSM7hdW26SVmp0vOzZQHNpAxZc/Yfklwk2Uj7oau9VUDj8j1KiNO+DE1Soe4oYL
63N8aSzN4HV1zyqN8HJVg7lJFXyggOs3DGXkF8WtCnHPQdK767qMlUOSfyTD8F7V3DqlgczZC6gW
cMATjWqOflZF9+3cO881N581GrsS/lfYxh8telnWwkCvGPdxZm0rZoq7pk+b/UQI96Yu2QKX1glj
Q8k9QwY24bOIETWiqcP4PdZFgiNIYMih/s2HadMAn7/BkUGSnxabXDNBZHnP+tnLArUJbahoWtwV
187wliLBOSIGGvZRxPKXKDEkOQi1VJJv8pHhmG0zFq4c74LZp9h3LYlKLi4wvEuYzJU69Cy7smbg
l7HvUSBnBLjxIkHusmXwUGKH4k4udvps7KHTE2XL28lyDilfgHGQ/YvtkCkM/jdmSa9yXyrEKNjg
9FVqiJi6jmpbzYUF1YB8R+bZvzFz8wJMOk7ZnN5tsHUu2ZsWp49zUv/gIfDj3vgyw+G4QCWaBsN8
OiR3Yzs2gGTH5EY2LT1jmV7TiT42b8kGQvj+RBr6ETIA8uhTPx9Gc0h3XEfTymxiv3T6eRV5GD5B
sDw5af0AHZGMa7Z2yIZ3Bc2iZxmvkswkRvEjms5Wo3gzCUSdJ1waThhXO6LmYzSIznmChmRyyJ8t
WQF2SOevIY6urgOzInLlk6aV6Fd0sTh0Pnm8fJp9eZlqggxLnKW9y14KaPyRkG0SVaUJR7ncJVl5
gttrvjfWb0b4KIdKx1zbGlNCihHSejsLQ1CQXmWpx69eralTyn6ox5m6kuGUH2sbemrVkcku0CBW
7KpXyJk7v7Lil4k3ylXtR2sWlT8lmmTb5d3wKRMmJ5xTauFHwP3T73q9fJgUfzVB9k0ig82ux5vP
SONNznbM37/bnGV/GE7uOnJccBbmeSgISe0CQCE2C6p1IMtHeMv2OUqro2FAgo3ZRtoRMvy41Jmc
MH7I2mrvhTl9IY+mLODm4QpCWZZZCaWJRX5iAJ1D9cFrlfEmj0BeY/0YzzPeW5k+jZOgTcRgvW4m
XpTZ4uGS457LNFVsvED8Yol7H3O3PjkBZLlCabcuqi/loMkrOYhq05cc1rPu4mptIrliNi9vgaBU
CWw/m6tgJTWCL5rc+IYTwOVry/wlI4VnrSvzp00LmzlMiq1umS8HHaUV54FZ0Xd1vQIcbRfFOZ90
9ELYCwgH4WLNpnFXjtnBddnXdQydcJCycMIU/2uasOeSTJ5vsrq8tHCICC5Vx7zWrV2MfSobwnYL
WWDboRndiMUprpn1yc3uDXTza9FTQTTWTJBFiJtvDGPFxlATj04MpBH8oMio53R8CoPWvGYeKrq4
8XT0LPnbwEozrRFQVzQCmmt7Kx2aVToE71VBD9gptHpoe7ZubhY77B4jIjtuKMcV5SsS7M8+QTMw
uA7GgJYUkCI2n3TlILMItJPTONajzdB1Y4Y4bYLFWd2ZaJnrTk8OfY+ds2gK/YAM58dsgKWRmcN9
hrZs57gDWfFN/GxT3QIgspp90LnZmbDqJaHELdBvJz8ZydTHyhh/0oSrMZAqvnOiVsdAM2+DDsSL
MILaV3Vh+TZ4ZhYg4MA9q0wewDJyVwmSJwQ4UEsn2rrqDjoDBlg3Pc2OEosivW6oLdCkWvOU/6pM
6/cQOOZJOfYIJit9ZtPR7QeNoHuLBpRVQn8cE7SFSCRzT2cDaQ/xCj6AnSa/3Fl+pOZPPnzgwXnO
42R8Z7TC1I63G/Y38TK5DjM+zDBMZCdgxpxG8I2JnBCXLiFDeEB+ji599skXxlqmGeXB6PTnti++
Eto4CLP5q+o0h8kaZ19dB0CFOGKooc5GZhbXUFK+jXOnnVs2aDyDqdccx42fk+obZU/PfKHQt/Go
nK2RAW3n3xTgqdFnpMlBtyyiBXJxr1dldtfE+AHreoofXLTcVYOCLowPnsdJJWHkEXMDjwb41qvW
LrJNm4MBjdNjmAqGoL/TigHt6CTVfrbK1wCW6artGsV0CA6H7kXVNSigb7h0NNcAesh20U+zG2YL
2ubJvjGQG2Q2AlrYseOmQvJwct1dOnJh5cKJLrClu8NQ5iH6SHAkXMU9syg/+DTM+SWKobLbNrbg
zPMCZo91vTbjMt6lXeNLKLMt00AmvNCWjDCegd+HlAlXTyJypu/F6J/i+2QaEmIuyxhCWiO+vLRd
8VQqyVFpxvvl8XjfJ9NXNFbWEdaDdmSP+1XkbsmaT0W+Z9Z3JDB7Jw+OFKYBcUG8bd5HUfkAbVHb
5D0ZAgwINdZRfbXvPONXRY11mkDucev8Goju2Zm9290j4hHHec6/cQ/ucRW77B/6B+ENHVfBp+m4
XzKxZh+bcYjI0zzUMiX2IFiqqsY5aTVrctOOGAJPpriBk5oYaN3SEPOlLix908GbaWzMksvVjdIn
mp7qPBUnOxs34+hgBq+lj7kA2WmuB4yvT3xHpjDQ4Jm3sd8/iq6bjnDFWPz3cbc1CFDfwouhBHSj
zp/l9O4CNz1pttqWOu5zpm9n2SbRJUWWXXbFdNItYJpDYhAqjeE1QIm8boeRHFkakG1Uh2+1jlC8
h+Z7kYFs9vCGZhTE5VuSsctr2hGuQ4JSuENtNyKa3czumaKtX/ex85zEscIpQ42/MM1bzbWOdf4V
ZZUiK4MPQqbG0ZsxsgI3SmLaBsItRvZItMqNRROuCTxuUYGKpO7ltW0mumgF25KTVD1GndkdQuc6
J9RTqV16l76YiJ6T4l2ByPdBbro7MBTh1l2OZsM46EwO3/mk1RuF4rWwTvIdtq1zLD1k8sXsHbx2
2nV9cBsCuAjAspGQZehfGxZpUM6QBzk2p0oYPiNBDvwBN4NsDPekdAtlWsIQgXIoP2vzMS2sReBE
Fz6GT01gE6gGVP9MjsS6AxlydRxaxhhcXikL/W1umFJORrqJI+surTEGK6rPS1OqVyYTBHGkJerf
8je97LGF9ITyxRSglnS2IBaRD7LyCxlYZzuKbCSUy2ZW1qdRr12sLK6zKk3q46Qpnj0VLpUmaw7X
sw/mcLUTy4J94kdWVe10Qj/JnkalZAjQVaYLg4mZbToSq2LRyMxNsnVJVGH8pJ6szsRVmme8JVnS
HjRegWpJ5QsX6GtqJURSTVcyw0IfcOmWcSyIAWi7a2VbB2i4wDsmXh42Q6s07dXeA10FfjA4iaxK
1gzvcoAICbQ4zTk4gfCViayRseqncMzHWLPqXd3h08bfiYeGOcsUiIMzSkpAVT5oBZ2up+eESsRD
eDZI8Khant0FvscN86C6Y+CuRfOuLS3KJoUdqIE0EKGRp0aotr0Z/GAU2WtdPfsj0rCSH2Ez0D2t
eiohNHNFKd+wNJ4RdS3yBwaKeVjsw0DyU2TD4mMm6uyslcj8wSA6CHPylzjW492QFsv0h97BxbW3
DgvvRa8AG+mLLmA8jGBoDiL0oSvHRxE566IK5J6gO9+GjAsOksbQoYs00uicZ/rbNNnNGuX572H0
LglhGkcnDp7g/fBrhe410Yv3xDOWJB8sCimK9u3ovmWEQiGmXYsIfFORDrsOwHTSIlsU0E9RuoZb
J9FhKLgl5HlMgmCGIWYUJuucxOa3qQ1JI4si+BxFr40ZGnT/abe3nelu7rjLSX6EGNLVu3DMHptE
CRrDUG5GvEApfJB7nlvLImj0JywMOHWcLVLF7mjpwW9DEG/U2Wc8a4EfJrzcAHN92Ua/wil+KVkh
Rl5bXdOOLqsIauMgRCT9wRoczKHk2LPIKdHPQ0TU2zpm2cIsLSJFibX6KliCn6eSG9p2248QiQQz
IrLjCMi7q6HFS9BUHt7d+0UpuJHaYUrdeOdouk4sSYHLn33JqpBPKeKQVV63P2OOCArBMHnmFJzD
kD6qBUqcLh+aCi4EzAiq31JUuwVCCWylOjR2dGSkKM7o+8HgltSESCPOdSjlRaNt4zJC4R4dcdFB
dhFXERrpgSVDie/GoXhg8HmFKkDUUJZpa6Nn8dDizmfw1sijLqpyb8QBqyJOm/Sr1DkyaTC2qeL9
7EbWFZjS7lPxELM4YXLPs390pv7cahTLuWo54XmBsB6hVYQhh3otGvqDrmDSpjnB30Ea48cI4u6Y
1Xp3rJ1E7qgFDnxVQELfOJC6NAc73UtO8FimzUzly8qqxc3e9yigGRpHZvmjFYDtoFNPRxD5kMuX
D8zn0y3ydTbbo/URavox0Ic3d+BFsSeWPSFPsTYpj2ZRIGqP46fRnhjqBtTFQHJw8iyMnCF0GW7C
GXLB47vlj9FBC6SL4Ok643XI7VG/D3WGLZMRvrjtuK0aSxxtJ1U7C6cMz70080cdOaFE6UYetHkI
e8PdIxXc0MksqAjGhXqIyaprlkjSac4RvWK3Fy0ZceYYeOjFp64//u2PXWgi38oThoPcdH4JdgVb
4r3ymOTXJjSuJEIrq6feeKynjlJ4hNHEEq49Ah2sN5D8Z4aJgXu0K11s/2844bfHoA0rtEkvbjdr
6N+H9NBranxDlMp8u3GeCnS+F5Y97apDQP/WVgHzYcKk9n8+7auZhqq4aGaLe0HLzb2WG5e6n+Z9
6GYOCIVYA2b+9w+JrdUgaZx8C+fsH//Dny8xmDBuJswa8wA2ng31yRFdf50WsD6cPd5xrG37P//R
o4X/W/jtv3yN/xr+FLe/pUc3f/03Pv8qSuiWYdT+t0//ut8+bP9t+Rv/+RX//PV/3f0Ulw/10/yP
X3T36D/99y/4p2/K//Y/fqzNR/vxT5/goYnb6b77qaeHn6bL2j8/AL/A8pX/v//x//z8+S5P0/+Y
Y+6S6/3/jjHffXwW+T8mmC9f/vOxxJQL6y82egsCZnGMUjUZ9t8DzN2/OJ6DfN82DMmxKN3/CjA3
/mIahqN7TFIsw8Wzybf7e365+RfPs4TwXNewXdMRrvG/yS9Hpa3/c9KtLi1qHtekBrM8x5YOP+A/
Jt1OM1idoeJCnXAKl3axmR2xrg2zv4yHduyBN7ZPBovqcxMbSBmj7GrHiiqC/Ka1W0bmukjDeVPq
sG0VyAcIi0dO5eKxi+ShJIV5ilqMs3Zo0HO+d6UpTg2cQr8y8aUEXdlvvQAhmlELZMfNlxrUm0ya
YR16vQQMqNF3EOxCMOtbRhL4MnJFhIzFkfF+tMiHKnkqcA3thTl8C2XG2yRhuy1JDuymerwzs9rd
GNaYrxGxHQPiAuJUEeNAmKiHI2LDOp2hXjUwqJ4KkB6W4WPHG699qz9XcVhjFBupe8HCbSqHlNOh
Y2/NRCTlLzFDyCxSv7R2HUr9MumudkE8yN57SIi9jLgdPXUwzM74d6LObLltJEqiX4QI7Ci8cl9F
0pSo5QUhyRL2fa36+jnwTEy/KNpud1siQeBW3syTp8nGBV0T0sB/Nuuc1DHa7Z0OJdh3ekoYPLD0
1YjrisO73Dk9YMAqqp5HGV8dY3J2Zmg/LOeVbEe6HwdzWndoaDICCBJpgvZgt9u5nUg4Uqfb3sqs
c1WX0c3uM8EIhaslw/TjV+Ef+gytZ2K4MbFEd9o4ncV/Z44UcI7z60FJJfV73MT1N9ol4tmVwBY6
FS/wAvn/JvWqFiYbTJxYzwayHACBMDxVZEv/dPkzYKJDyDM7IzGz9Dk/r5o+yc6ODD8Jjnx7qaMf
7Sp4Yh3iLUVgkIivbYCHffYKhlE/zfZmMTg8xdI9XiwOYzaIBz+iNTamBYEUI0xdAx7iRBHtGgtO
t8lFR+zYp5FidBsOoxhQvrqW0wlXYVRPw5r8bwJ/kA4lfAe8u9UrpUyrEUsA4VRDX1Mg7TV+swdC
/RliEFMIRo+BT+sGpJaL7JU8uDxzXNioT33YVwsmmwrDeulvJbmMjRxIU/U+3Hxh6IguubGBosWV
MZprPc27pT2YwD77/sfmKHigWfIyV0YXHgBMhhdJLrPFXJmEyc5hlGG5QMSlLjYT5PGTT6hqWdtY
HAy6mGqLavbAiE8dW7N8di1kqQrvBiMioAd19x3rCCRyYxsA87LMujR6fk1T58OviLfg6EnoDtp6
5UCWGusNpRrsR6SJYmZXx8aKozvPquiuRQ6UdYfBKvMaSMdkC59nBt7OmE6iYZXdtrJ9klHPQcGl
5wm3H9llnnK2ymNUN/tgc1g9sgFd41WPtk2if5OyFNeqCPSrgt/Wg0EoX10q/Pq2l5vQAUVXFgOl
j8VYbMsE26nm7NuM7AjcHcoJoD/mRLeYav6WVfzXpfxnN1qH1hU9Yo+BEqGaFzk43iGl6gH6ENm/
tripDMkuysZLHAgkVYu5xXZupd/2e6128AnTr5HELVkLmATM2vShh6FJCtJUD6UTp9TdbFbg0fdM
jcsu1dVBkCdeV113bivSOSNGyylS/pk0cEl7NvHKdgD8L9NwYHeR8O2F7HY1aIm9FZ5lGO7i3mY3
gp63cHTl7dn3vGCS6hFeAQC2VfCj6fnv6PXFNc44JhPS3CWpjrupxy4CWjCl07J9s0rbok7CoJar
OshG+/FwZi4gaK06t2PlYZJrr6LxZmC3O8oyXZZ+hPIxZA8w/GpftlXHdbLUk7h8TpnhSQpvsKLb
jyFGgq4iVh24kSRHAndjovseKdUDx4D/ntIrdQq79szJNb0Jp/rkM4sXK6RMepSIyoOfAE/zM5dD
1tGrymgj8WCCwDYuieEaZAv1fe0GPwX4SOFBdu4bs9kyy7xK0YarvC7/FiV7e6nxqGg7+yCjGu9V
PsY7T1brklKRm/R4mrTxMa+oysNU46Rpy/+0WdVx/qoLJ/nIYpLDoIJWBjzENXdab8XxTcS0g5uV
S8Q2JCrVZumKTU0AFgfD7ihPii454NqLRsHliZLyJIomO0y5wGoddrtkdjkzrD/ZRIy2GrdcItVw
yQ//vkR9wQ8U+3AMizsvDsXhom6bg8UBngPS/I//fh33tEqQi22AKrrGNo66d5lvkxhYWzPcDFlF
+ybsInaf/ndoQtE0jI9Ob/72BQXmEVLiQsflt+xqArdglg6uzUKPHt7nfgrM1VywRtLJLffqmGAt
XISSI0LW4m3luYmPKBSfPG35gbhjImaDdS795EDB5WzGdjkFdVa1GoT2Vx+5Irl/eBsBBWqB6+vb
MqR1kUZRsr9ufyKz7tb0vbfLorurIHfeEUzvU6upJclc59SVVKPqYfo7pIC9QxYkmjaIOc06EZYe
IXQ50U9VamrDMlCy6NR4u0w92A8tfk8VTv3NaRpr15bWI3T7EoZdsnfbSK2GCZiQlQ50Jnbq6ALR
2WFFsU+F7+1nCz6Aevb+ZYBP3OXRNRm8aJkVuIcRO03KQWTZ1sav6N190dU9DchgxOErOlaj70ON
VoeiG9aW8rCtN662idriVyKbn6t2IFTZHpVjGVuoDxrVhvWwRlILsJNlrYJXU9gnif8fA668m5RW
2GaM+NmF6KvCdFeplo/3NKigHWXG3VY9QxHLuHpKpyVALHqBOLVWDh+yaDCOWYY/aESKhAVGoCC0
ra3b90AgkdIpYGJPLMZCWwcJTkW2eaZuxDs5NnOgtcChWpdEfTVUN/5WB1u3HNdCI8fkiGkEbzU2
W1N0uw7I+K5w++AKMW8kPqc/xbIyLgpGzlbT2ZVlXrWUvloonVKjmMXOxrTrCVPQwh2RdnEUYcNv
oWAlKb3NoadW/TjSKN6HUFfKzl8UZnoOusZYsEXDwJewt3fd7uTr48Orp3If2BWBUSFnRva4EGQY
YZz2d4Irf4Rj8uyrgRp1YGgOlJQsudNPGPmsv2MPdiSvNCJfNggGBN0sghM3tMK4hhMxVzChJBNZ
dbfoMCFdO7gcoxlcsCUczabXw2U5KhiqOo2VbvLsmUOxbbp+zpB1BK7nLz7+synCLV6Yt6rq9w52
nyJIpqt01bMncX9COu4XTYx+qxOpydGE5yfYiGiaPU2149/ACmrK+vBTHSHEMW4svn9g+82EWQyn
SUNeVajwGAc8FmAVoz4RTolKcTYEFFV8lBtNud0HplQTNt64CrrU57Fgm+c8oS6tGUo2ASNXumvJ
nT2afFpjIDBtlckNr/jBbYrx3Vaw4CckjBUbB9AsAqOxXjubcV1oBaqqZ2W3mvzvkqrPU6IbxUvL
fdbG3mllo/09Q6iEEz/pgUfnrATdVsuXgtqCawn4ZaMnPqFOYy6CDvdBTPeRFmjBgpTFuHe4mwbg
XNdqyOsrtutEZGrXm9x0dW+wXgzM/GmsyCPypBE5+pD0+wcVF/VLK4q55jw+G6lZH2inlf6RvlYf
EAi7UNHo37OLQ0D4ggfEKze05Pi9Dvpl4tN44NC/uUj5II6Wep3a4G8MdCqpB3szf2MErpsX2FJn
iC8t7FQG8FIb72jT5SFmVe3m7BCJVKbHOPK2QQeqQAiDZGeWfQ+No1Ys/PwhpxcBT8dVaPKroZrM
cz1K0GsjWQVWjD7kCDy+8Au8q6UYn6aqvED4AMZHCXKDDX5Rx+lLUYe8WDkYFNYKSxNM7Yp0BczV
fFgWmt+d04RowYyWWHV2R0+ZjnkMr3FEV1iFgx8h+WFq3O+M0rDPpKO6HUNIu3apKe8cPqoWtKLE
gwHRtf3D1YizJtZ5GMz7MPECdkZnrRH5BA4Bo9Xkm95kamvwImxJIhpvGYShoAvA6Ld6Ca88flJk
yFmYps0mVs6FmzvuNTa4juXLcx9We8mMvS/D4KuU5XvhAw92nfyU1S0nG2Zyv+QMFRSwnFo+8tit
uUMzhsldb23wOWasI+iYW7qwcJYkpDYjetQhM4naEDHZa6XzqN3qTyIm6zseomuIl3PLUrZcuan+
JAr6+AJ4jG79jvWs3PtFU98ITL03TZW9W0VFXtERaNWCtKgvlL6cpvglbKIbsfmMM9NgET53lxjR
rK1SzcOsHO0Ju/sqY9bBJJ7uoUzXx7qBjVUE7m7SuBcKiuTXRDhy3C3TAXUayGCF1sVar4dgcrJK
F7RDNPNH2Yr6hf4KxAYCH3wjREwKjxmBafcEpJPRDFeCh3Gp9MkjmO0clifeaMoGIFvkQm6yiaUu
5d0Ni8hCPWWjd6lSF2OwUFTS6wTsZz9DVssTSBptxwqPFrA/maVoRQ7rz7ZvhlXsps/jQFN3GJUP
o2vYk4pKPLWp9WpnMfT6AmdRzcdERBGE8Ky/GE3eHbBIqiWwWGDJ+rEBc7R07a5cOTw6NOLX56RU
ak+Y5EzRSrVWdLjC/wkgAok1zMPmMNhU9cX6hl3tg8G9XxiD259EyCE9wcxGVQj+PRG4JMtb5YHz
B7+jkrDf9mmMnb9613yMz611NM18etL5uIydDM/QTtoV0FbJ3VGQp59aQ1Ds2BLnldF+Gmr/6d9v
QfAN5nwrINIibaj+5Isau6Wp/PZcbCiPDjadkWsgD5CbqwBsjq+opAX2wdjQDBkQaEDoAHK+hNWZ
CG+aeWvCvF85oVwVcaAvbXy25yzkIUWuatiOPqEximBpKqKIRvQArqscOLzZT8YNRktHNhTdGTba
AG4v0buzCa1gn0d3aPTmya7l6+QMz/j84VjFTojPpPZvuj+c9BFmWZ7pe9so5Asdvh9hB1wsVXqz
b5wgY71TP+kaY3CE3xI2Lr4gbBvs7dKEWFUqbnNrAoFJRImyeG6Tvj5YT77HxUFPpcPLmcNXdez2
AM2VCUr82mlbL6e6BfLEfQGTMudcByvCtsPbCns83LBpsFlXeOB7ftwGbI+eeM/+HLf698VgzVeN
+c2K6aWEGIhGQixzYPAczU1f1NGtolXELhBVOhFfqP0Y1jDr2ZE0ZGjSycatmUTTKY0QPeD85Stz
aL1thtCKZ1i9mFzI4NpBn6SUDCzsq9PK8g+FlqTKcndaGlVNY7CHbbWc1aLB2JoST6PdkD+DGAIX
3wxwDNvZpzkx2LqN/wd74i+cqplYx4SaTXyvUclKA0v4otJp7RLJvBP2WK77+o/rp5/sTatVmyj6
EEIdjRqLWwLf0Cj4M1YC9NaZnEeLyXdvcxnwzoWyOhZmXa0aM0Wzl3G2DwBpBCzHd7KaLfMkDXXr
JsnY4nAjWqLb9ICOAUuLaWHmAJmdhk8aZaEvbKs2ZQMyoYA4BSPUpn9l/OF7L7Zx6+6bFPUN7tC+
nSNBlXQnVmXoeFN48k0juzcGrNjEJWojvrvBf8fuUSxI3K/oC8+PTk3lnlUmCmEmLHZOXOGlGMKL
CbAPEMmSXRujNtQ3K+AI0/jRp2b7j2qaj4Fs0daTdhGyfGIw25pQXZaTWfhrkeUXGRkXwgsauJuy
VrzyHnO+srjfxOqN75l0RzfdbWiWazVm3/RmfIGnCWrGwUSmbx42sK1qnj0Bz6K3eR9Nln0L1eDO
kS4N8BFuYjB4AiKYz5O28S4pHMwFemWKYwNSsaURL0y9Ypv37rbOFtSFvBYhrAxqkaOlMfHWuZbf
Hx35CvkhY3u5JHMLH3m6N4QhlhUGJPidT+XY7sYGcnwX5S8iFcnGayz/QFf2IW7GXwqI0t/Q3FII
Ngyjux8C6gGbgRQZGEOM7uw1h1jGh8jCidY1PPd1KoJy91zRY75hSb006ESDROUs87neg/a3SPuJ
m04gzFCzDCfj2mqOc6s9UKdxqZ0K/dfr5C9PVQwqGYeHop3vt7Ov21UvXanIviu8V/aIfYDDHc+4
tQNHzcX2cNZxQS2GOfjVQvFP3RIvxhTT8uV+2D4XJ3NxCdnm1YNZl+h/Yt9T+z7u8M4YUXJUMV3Q
uXSWljdT+5vpE0yMLl9iUVMLkKmlbeXhEazXyhrqG362F8BjDX2wM3suni3ryXRM+kQ7YQI+TGZ3
j+ZESWVqN4vGBtZS3LYpWWCVOQLj4DjP8XtwB3JOM3IiS1hlQpwCi5ciq0EdoZIIN0cP62P265dF
f2koue9t3UWxhFeY9SZhdPtSiLk5wlwhJYTbIsr+akSaQV1wVwOGRZJQI+Koae7SrYCpSdZia1qD
iCzNu9rJBxRTLtkH3BXeNRg7vKLttJ8m29/ZETtydNpfj5TWWsdT42Cmc4Z2I6Wr/xGNcVS9vKIC
gJGy9NdwwnCHL+2FaOFbouofcnAvqkSjd832I6diV9rbybLC3yCZ04YBVKXGWxSTi5w0V6iNNekF
/AYbkxj4ITP6dwSDRVxb29Qakn3uh3O/oPEehMaxJtiTxeZbbuPYLlWKoaFpGGwxuyU8DBMsvECy
8ju1Ozct8i46PX12wrut2gbXkHtUGJigaQmBEhVFndpOOjeIfoAHA5wWhxPCTlnwiPIl8WotJyIX
Q77TffGZmz2MiOqj/Mk71Bo/bN8ED2yWBOeOxdw6AHW/Vj3xSd1/7wJ2X0bevrm2xzLdT2+hY+KS
0ZOlkAix1Sh+27aq127K2j/Do1L3P0pCeuk1PV5wjoaSYr5ooa7tO/nl6AD9OQvig8/9N4ScQ54T
CdKHYe/BR6Glyz2kIQYQPUnaRe1nl1EW5qLiXAUVE9S9/d7nOmO0eKf5nO/BJ62T299BGnHLKvjv
KnmCUNok8CwcbDeMA/DC+obPF4UQNM9sAKs8uToxp2aIzmE29U/CDx5cHCZ35uAWNPo7Nep8OHPn
aLoDdkOCVkAWt06JOxjXMcKbfMQ6s2yQBkcX5EQ8e5kAZYO5SJaRoh4HviqOu0WkYWVpQRHNloai
986x01/pq2D2ykfK+YrPMQEPbRHI4579W4z8sdZ3ZwBnOlNpIX7Fn3GPH09LXlq7fGPxda4E/y7g
Q7TIDaRKPtgfWDoVbS8cFGSJum3AuaFVYUnZqLHwvPgSUKu1iCBuRQn7+rH6TKrghnw+LqJerUg8
epzaBwceuObNU2Tw4VRYatvmDpobaXc4ocF0TDqIqVX4YmfTT8juBEQRj39EpH3SdVcZCWgFMwrN
YtsQjO5Ss3lxDMMEhkXtT912HKxs+5Nai0NX/7H8Gs56WryVNn09XAJrhmUqoXyDVXnx6k9QlKVv
EyMHXsaUvXZEsLRse+VM2a+dZPj00+ZJhefQxeo+/8WYvRBx5gBKrUPjAypiI4tlh/7bHPMdtY47
N9HOgK1ABmeLYcp2BDAhXDUNjqDuGjNPpOlH4YtDbpgbWXBS5Lq9WvoMTMqIGwfoFhAesRryUyM+
QLDGNwU5KVTDqYjlo5zUKcnSC4/TR+RJQlsBZ/9in7vyrmvWzSaDomjmIOoif43shywMg4qRH9zM
iLcVY7aZdq86xUxlxVtGtGJcxm3B+0bEJiDoXBkNzXZc43YIRYYOXj5iKHDxZJ9zkbO/Km+V6p4Q
OODAZVidAmFDNcZBRpkClrJ8j+sVBS17qyYwqG5dvAiT5xu98gcCxcnaA3ACAWcpGK9IjNPAVTv5
LjGzFwrJcgaAtLIQXLpsz870W1KcyDUEFAku7SoejAc5E3tRjAipKEbS1wFFDAPTZwxaiyYG3hpD
W8cm3dLU1hLta5wvqnZfjARyPpDdZcf6dInN8pBaaD1ktXCO0zUl82XUg42Wo353fWgYeOHWGXNM
EptrhjI12Q+3aggOpS+ujU5l1s1d6O1bZ/X30MP6Q3INQZJAF3VfS1J45ND6L3xjR8yrX35Gs4A2
3EuBXQVTmFq3BcEOw7U3ul4zsInuifurMolrGP3JlfbarcqTTLybJEE/ZsVf7zXutEfQGFeMbsDV
Up6qER6Xml0C3sAjl9wxsosDg4cOri33aMTs/yImnYyMZtxgN0zymnffqhpbEGyAOuLsi7g6+SHv
FpTZR93ZP0NhnOKeObFx9l5l4TFJeKpYkNdckNNFwczosKywbbnL6fANRtyAuZO+yB4/lh48F+ZE
5IBneG7OG1EgB/MtB6zft8jMz6wkLDSkB6dkoquj+p4RnjFIOoOShFFBPqUDQWWMFo9ezeCjKrs3
vRffIRtCkV0J55oLNXA+GKtTXpk0zfLhwyZzx3i+8sCcaz7df7r0qVpKrxau1aXZsOprvAiYWDrb
8YaH1Xs/eTHcMc29UK3NXESkid6NTp441GkdSX52v3QwVS603vBQWDyEHax4vvEos/FuWcGzabR4
tNKVGUYvnZnvdL96mwzS0pwmyK6Iw/yHq9j/CYT2bHmKuIJnLXIwzVoDWKiqdsCqwcCEXygs90CE
EEjH7KcKea/ZlROh9LV2USixi3MHUqGztWL/JFpQnvaui0jcYo0iM8kzq31jmczRkIoKT+vbxeRg
io489xun/97yGbetHiOWj2I0Gd7WCBGe6N8ZF+2IZXnK1DVVz7GVXitP8Qxp+MtVhdqrZ8lFujwk
Y2bj2mbHqW8NW3xrhDeWaDgZllH5AB6X4GdEn987tvUSut7rUIHWmTXsLH0pE5eIuFHucyvjAUwW
WukT+7riIw+YXaKSc1OXNUtOvteklnfVwTLj3NTqJk73wWdFZu94/lYLJ+FK7eruyLruSlMicXXt
CVzVUvfaazw6343Wzg5a42wMYAbbfmGSZA6EAEpAaNB+d7F7LbwpnyEb5iPxSewZ/rl3iaLMw8lY
0fVl+/UGmMse5wAZuopkmWOWHVQ/YztrHK4oWDGG3KmSicdGlzyrIMVFSLhbQAKZdxQZPLiueyuG
9o3hudvGdAtJkogUZ24jpd2MGgNr3PLK15gUUU/XVmV6qzTmZsBm7C38sFSEM7mrdhyZVlXJ5ytw
Z/NB9qtH/VcJ87pTAvbK+1i4p86S/aJ284IXWRxsrGI+ghrnsj3W6wQRG/Bt0jwhHpzD0jkXxndC
dCp1AJWX/bGwrKNMgGDa5T7lZki+4CJjEDwUIHDf0xdllxyqQt6TnkRjJH889Qf0yZEwxMYZ6qX0
/HWIxFyEGcn+cbjhfwOlZykij0b0V5saoA7apeKGrbfNB/IaN4sofGkRLauh2vaVYa9UQAxZovWi
jFDz/hLQoStYxy6KjMG37/q77jfjsghgPszDc1jsg+x9TPSHPcZfnhH/AsK6g/8B70YBK4EVfWbk
Qu7XQeY4dPdkWc0oMydpjG9/ZFvIJx075qFpmcN7+jg9Aj92fR0hmhXTzxDs0965TgnDSR6+pBU0
Uyv8I9gDImyizA8B2hL9p4riZTYhT/jYvpLc+ZaheBuj/lwVxXCaTGi+pd1ebYTWrRMAdxPKPhtu
92PG1rHR3TNG6xxoN38/uVzkD/ZMJ96GO6BXLHfZ+GFm5Ymt3QqdgnYA95Vd3HMIgEBpn0i72CAg
rwKku/ao3OVQvRXzTcZy5VaO6Ued6X8aKABVqB6mSi+scR469zslBU1I4HlwYnyQmV1wAD8A6pwL
yIN3zzc5HQe7EVfOwpfueYJ10Y1+tozHYxyn1rZuapjZ+TtTYrnyLIJ8VcW4ogkNyGTRK0SkTYtA
Gxb+SsoYfY1Cp9DCoWANb4zq9V7wI9EQ/mnPHV72uCM86y2Uxf0wDk/aNnabv5U0br2TXnIhPo0s
+KSpDXkWS3PJbTGpxh0sNdz2IUMugvNWZxhxAePoNY7QpgfwrwMKJWZ2BiHzQzXDb+bkS81hXK8z
MacL45dB98/5rB8kJ11xYZZQfDbm4KELWdW0c23nNXS+kMYeLNUoxFF0+xX937TtNgXXsEfLd5bY
w9aTbAVjMIMU7XAaGjKCDtPV7uWSpBU5ZHvaaS56ot+D+429+WgU+z5LGkYZcTObbE8+iuMKYAco
1Pd24PvTrfEJ88M66vsUnhCYdcq6hoVjRiXAJXeT59Nsq+Uw5DjWWWq045CD5cxaxNzqdE5nGbA4
AiAoYQ2nBW00YUBzXywd1AbPquBfclOanHhV2Bm6YVtgF1PlsC2DCHSDnC7m38lswZy7oEdVJA6B
9Ek3G4igFSSKyvnMu3WOKG2zwFpS7UnscgSbrucHdPrvqqeQPGk8iGCOtZND8jJVeFdq/xflLF2M
OcYaQxurha67szT7zzYhQA1nYbAiRuKn/qXu8WqhBPQLr0gINWnIP1a39YPqywkQcpx6eB7d/ppj
FVgS3OCxVnWc/aZoOfsiWQRqS3bGa0cmF+ZCum1ZLHIXKbzszTWcbTxgvoJE4+JSajpjjR/5Glnu
T5lMWExwxbc6xh1LI3nEnD0l80We8cilK6o4FpIzkqkhbkDgD+PkWhPrro10G3YwJUZ9q2ksqInZ
qQVVKNuhYlA0pb94N/40IRoTCZdcnezWBus4vmbkp9EbOJvhO0l0ihDd5wC/jypQFFjT3XQ3+eOz
3Lfzrlm8QqcAQmdULY/26ySSfcYZaiDFSM0GeycRl6ukpetY6cEpxMC/aBM8Jf+GGip132oxgEjq
3lXJNDf13PjHltIKUy6bhzWBZDXUHSbMNNF/oiNqrajKFRFjHHPhvhjsbw3MEmg+QhAlBnBvuOqa
4a7MXn83gQcUnaTgLGNll6lLbHU/QW49IHOfXH5a0zf5dsxXI1abzOyczTD1VKlx5fRPU2qybS9z
e+vycde9bG5B3Hod8ENfas+FRUFB7nzEQlrbHG4TZr2RDl3+lAZpzXyQjCULUaZ/UI6XRmtt8JH4
m3/3Pw1/XgZkawi6axfmJIqmSnLeorzGHmluCFKxmCC529PZcepfmzGU8bg9IhbxBqjujp/FU8NB
Im+EA1ApQntQ3cHPD0TuQWV9kpTmzOC0N4CZH0OcGbResvNJANAWyLdYqJl3LCYhJZyfhl7h1Pr2
GI9IOkHnyPxiRxXGXB/wC+uVvjay/LBs7ZlQzXPMwnSAePWoswH7oVniiU+rg26O27hS75nf84Aj
aK/hOKDpFFSu1t9JFOypp+qgcfdZGWxigBAwswQndrxyreTUje5v1Q18V/67gsXHwsQj2UDXGMN0
WkSCbuL5eDMy2SInrkuTDCUdsd9RU3+UDoRnNNdV6ap+xze4BenkbJtMHP3CcY4EI7l30YSwXOoE
Pg5dRJUrK7q+Pfz7tWZQEot6JgvO1LbfvjER2wccFHTAlGY07kfOck7sTccsN+GaQz9aWKbsFo02
nmqYWij9qTpkpN4OVBrHmCEPOUowc1uATWb+7SLU7f0QvzWktamoZUfhN8o4WC0DCQ/9CAtHzZlB
F9ySYjvBqYJ7mjRF+6mFPu0e4Hx1rLFFT1drjonStd6k38ilMc6VeaZzpDU1244cn/79RP++JEM6
EvdKfowq13etYa69+Uf+7wtZtv/7JRZBlOHSFYuoGHVkKUfHyD9F+2j+4Wb2nPv/ADqr4a40li0N
Qc2TM/eUBQk0O9MbqsN/vyS4v4vapAJ331OKOYrnKkrSpelOzAkpQ7RdqhX4ftLmev/w2mTrWBId
g/aSRdCNHHo4MtMQnyMeKmnhq5q+AwKHRBlTMfcbBophnW0keKNtL9uNSYz+kFgs9P99+e+Xtq6D
ffSoaaWvFbMkXB297RW+SkQ8wSG1myeHsKs+Rg4W63+/lzgpc8y/f/HvH9XTpDzuefOfxyFbHv79
7n+/jD2Hj8/Y3WUpP/02P3ZpNtK34jfshbji/vefxNyZMZE3XYjMR8E0/nIMwsY1hSUbzPmLPf8Q
kczQ8bvJ5ONlZQeBJ7bFRWfltLLIXMD8LauNjOwfh670ZWmkF4emMxgMU3lo5i8uVaEHM3oqwA46
GfsuE+fqFHOxiEPtEUVtbIJGDpYmKBi7ScVfQaZ/K5cFRzlNbx1sfT431C0D7gCGYq4jT3FCgny9
iDGPQZ2PHuHQ/EkjaAN6ln8FqiH00qw5FFF70p6AXv0YA/F6oxPrbEzHp2D0NuGPXzJ8dWbr8xcj
iIUx775jT2yYXNYX4A3iekqQ/HNIaF1xnaD0m3aDfc7uCJESW9MRSKixdzoo2wU7K2I5VYcHRCTH
wdetZ1amw3I/aZ620ULEddGiGsF/huwVtCesEmrl2ga9yiKaq7TNs6hGuqjJH7F/by8sLheUeiqW
W2ucGdrFFHb1Xvoa+Y4SbBeelUUpxnqLbJtezbE/TI7caE0r9mKOItHjigAdhevAp6e0Z9GzJGZs
7Q2NJ0leVfAkFVv4Ns+QUwRvAYZB1y9d3Djytbea/NQ6zFpeTGuKbdlLQDQ6QvVbkMU2tcRsxesU
9E9O4v4p1L4SMJS0mXOaXJud6Z3pVX3GVMvkat3GJoILVmrZfECGkPjN5wK02mmwM/jeUK3WDbdq
DuPFF+IgqzHFBpd4ZnUEv7OpM83ap0VonCg93HvTlHMO7sZNlYpTmHrYlJTe/s3hvFHsVuYbI6Ch
M2z198aS7AOq/t3QM5Nz43Txyg45k/GCZ4h3a0VqP0FT4chge+MzJBmS1o1zqKqZCDPY/L7WOn+H
ZkJArth/EyqWW2KwH3wgtvXUPSwBhphkkb2vC7VzrD66Y8QEIuUs7X4yAUPivy6dPeBxcQcvtfCC
yQVBblc7TzUUOrM23IOcbcE4snCZ8zdh3sY3sI8cyk1MB7JJwqdGhdvQZ/wZKDdyaHwa8UBeMazO
BEyt33sptrvJ3YpOuqghITAX6vJOBc40FuFoUuSro0Wlmd/Anb1rSkif2unkWCr2ODQ89gjmoUkz
g1pRtp4CTpbhpoHgfXRZvC7KUTY3vbH3besVl8kkrKaxjePcnR56VnHPhZ+DY7KIbBraDHyUUUlz
X98tjEiPNgFsn6NLby+gEPupSJJrn0YQDLgmpCK9YHCY3dHRdiugxsGFLvNnI08fIT3aGN2pfkUX
KhaWFn8bU1y/x0V5qNO8vsBesw5u5ZKpSlOQ34kJbjTE2LBxc4A32tjxTprxhzbaXyzswGLYiq6P
HpiDZmY7bhyYlUerXP27wIbSP1bzDxqRDmDB2uCAxrjJA8E6cgBzDxr4N4IIoXGhVxPNR8dmV7Gs
LxtKn3uvLM5Oj1VDw13pRCb2haR8aF2/gbCZA0zI460ZY5LqWaWeivxfJUf4h6rqiXtIPOxMJxBL
CdlykxFs3BYa1SN1nFgvXUvRoAeMZUdmxgBryqchmP0ZQQ+bciBWMb+SASyZtOaoRjGm2HdYfvZ+
Kdq/AKWZqj1RnofSsRFQyN85BU18WTnSsQWtaSzsF5G7kJTmXyV56vwPe2fSJCcTbue/4vDa3AAS
SNjWRI09T+oN0d2SSOYxmX69H3RvhMNeOMJ7bzr0Sfpa1VVAvsM5zzmtFLiqI+C0X8iKdhMG8XUU
+FfZyWDj2Xl27abhAdPtRSb8TmwRZKZWjMC/f3IUGr1QY3drwQN0MKFt7xQwCp1ppgN9TYJSG9y3
UGEQVdAvMJ2sLv++WEin/vObLMzj93m+RFh2gE7Yqbuzirag8LaaqxVhtcVI/4LJJD7NUQ8cS1J3
suJ+G6u0OvjGbQAugvV+4mpYIVwAadAhzpY6zw00CfZ/W1EG9ZM9JF+QY6pJVFuyGqq7VMttqkkc
4YDqnmr1MdVJckXOThKgs7WdQJziqEE2OBEmX/viKsbZvOLAOSjZi2tF6htUDhHcgBcSmTk61JLr
zdgtzAc5Us4kZdNUdeQ5tEXg7ebSJAgYuXfv8STjSY0LzyHaE3Zsh/EP4scBT1P3xJL+rWsAjhBm
osDRxT+sG5crn9CwpYxPw4Up8EmA+A0JF+t3ozXRN/17iAWxc1NIBt6zR2mTLsdiQwOoSfPQKVHg
JS1zyGn+o6p+3nsF3kpyJ+DGKqYE4ie1x4AWsWe5D+UEiolvXZzegobUpjwRrGniDR5oOiZ1+Pdb
KuuCB38p34QqblESqKNOKNNdUQmIAEESEkMG6i1rqjvNYaBzXjE/2J++He6Jzewe45gp478fvnSH
k2VzpA718oT4LrkTZk8gD0KT1Gxe9Vj/1ej67RYbZzTFzkmUMfYBy+K+zsjlADu/gVeiUGLQDmH8
x+sqHf+UzVg9iH8ja9t1AXq7zi/TFYC2ou7OQmC2GaspuB9G8RNYznAKmiK4t4eBGa+L1nOVUeHz
2iX5fVz5/U8XwFiYRd48q64owmnu/ygEhAjwbO9QN4TK2rWmDlGMIev1jgajsvF6Voiqr9RDA0/8
1EagqZ1h7m7TLJ6JzvsT59n8Ibo5OQgDngy6WyofJ34zFHaoOBsf8sV7kUllH8ox769+UwXHf++/
NwXkBTh0N1PiXYKZG/7f0euT33sYnEkenR61og7cZ+CKy31pVf6VlEXQ3j3/2py53jERayGEePmR
aL30HAnyKR2x7FXKOYbo846sJfnTSeN3HeKMy2B9+grkSCFfhjYlDX7xs/sBOZMVrXFihtcc0mXt
gdEMGxZ7INLhsN9DPLnWayjx6NKymhFXCI/H4TKj4dxodz553pg9oqBBKJOPBGQhoGbkq84OSSu7
PpdqJ/NguDMp1648wLNz0vhf//6rhZJxSPy4vI2yP2tRJ/vGWuQO25J8SDuz46SD4Az+/qt0TPsL
JsPXmBX/+YvYKCTkH8OkclkOiNr7DwYH/WHsELJzQpZQfSI6pKHKz//rV4aTX7msh7Bp4vFogPe6
RaAYD8ovAK2PNmCFLmrDPDUo1aScbiQsssJq/HhbSUiInnCSQ4bs7jhNLzYKhHPUsIBJhBJhXLTv
pVd9SdrUtnetF4+Y07Uwdi9jZ7aognExgF0uuH7qv+keek/01IJEYADugreB75uMsniD/q2x1BJx
YtrJxwIz78zrQnkbHNoKeHFUxsYBMiny8Ma094x09N0ScQ9bPYaE0pxUtEVCP+2RKP8BcE1pk2oT
oR2/is3hvXKZXSxT3YcuD7SrEfdh2YxAGe0Zk+R6hqTcbdy+/bxF2sRo3O+zsCMB+CKrQ4mq6C7y
8bu045R8G6q+QvAp3yxHy33DiicxJ3kAzD9/ijX8ox9/KcBqYQeYfwte99OnwX9jN/FkjJP36dHX
YGt+b7OxeWOm5e8do/mSGZ4n0vH8+ymvkQ1MbvFjJAjTHEmpnRqvbc7IB9XzcGfjj/C8TJ8LtwFx
3vM9x5H5ely8VUV/q0wsgE5a11cfoOlDhmWUXZZvPWE4r3jqz3ute+tnNlYX90QJh6rxQ691HCKG
R7YDnzhl1C5uZ+sZyRJouBjt9UzRfInXP0imADWbid1awlo8LK5JZ4v6YwOIrDzyAp+Vz1SAGYOD
OSy6dzpGYZGBlGROaklbY4kLxX+5Y4qfhnNlfXkA40zbehmQ2wbazQ//7hVGrD3FWXLwDM3MXSQT
zjcqDNzz70k2dY9uJ34hMFSf5dao0uGjJwgL240+xEuVf7STI/GxOfIIPrwmxSO5ITL+9DobyKbg
0mnz4JeKp1+L3X0vbTXes58yj+UylSdhmsbB1WwNmGbUe9ccy+chQpdIMo7BKUlgKXGNLNHTBpNC
Y1yXkkAmAgLHF8m+ipl06Z/y3Pz0aSXChpzYCxDXZEcyIdIlgicYw8TNoZ0idbRV+44uSeyMIkKH
xxm2LRP8CJyuz7Gf3BKnW8L/PMI4PS6ee9Pm3P0FZ/PFSNAmBK2fj9olWNX2W+/mMegJG+TEXGLl
3iKO6xcrhMdMjhMf2phslxi+lzXyybn5aJz/GbD/ywr+/x3qf+Lk/7CcB/9Xh7r6Kr/+N4c6f/2/
HOr/YZu+4waBFEJw5Hr40Mc/q3fdEP9huy4tNj51FweD5fr//b+VVdsrfO3Wf1hS2PxfPvhA/oz/
678s6s5/SMez+CMfVjhng3D+Xxzqtu95/5tDHUu6MG3X56UgyXGE9FcH+8/XU1LGHS/kf3R+PziD
8VVOTftiWvG5WZ+TA2dXqBqLaVox31LtJzRDmgieB/A+84k0sQqh5ByFDW420Hd0FmBDKZc4CvPV
vNcW4JqAuR84Ig1IPWZ2pVq5Hzu/ugs6d0NXQi7B/JBYFf4SlXTXQdkHGZh2qP3g5tXzfJfahNyS
clDvjBHexL+ibIhMtAgZCw8NlSkrywfJwKfI/Oaqofyhf6MJ9FcGTLHPHQQBdjMzMfv598rweceP
ozPhjLRJ5fbqIbkkBRLX2j/KauowvJfleVwa+zAwq9oWa+hTMKFxaXFR3JAN38QcZ2f4k91JGB4o
c10y9EB6FK3tDnX8dEitNe+kSfJjFSzJgVZiIia4zA5y/XFmWQ+nkbXvJrZZd2R2R/sGuQvUb4ai
rPvVcbfD1pAeVVqXGhdmlAZ/bQ476uo91i73cVxYL1uCRM7UHJ77SvRnEQxUrUzjsjQq7lS7q9dN
aRFD8IGuPN6JWWTTIbEZtMYjkRTTEGSXtMes4SHwG93ozoP6fYlT9ZQFM8QylpJE7PFWXVv4aSgq
6zuNoP8Dye6jaLpwqFRxb0RWvC2w5YK87eJQp6NziAkrtNqjkQ5E5KQeTiIUygdhm8HJpYkwavw8
E0xtBnyBvOcd+6WS9q4Hab0byaY74vTFqiGCOy9g1glSHulIzd6MNz657wxL3eeiEFD5mMpB+if9
LbGr27jiqtg+HIRlh/8ulDod6re2YwGVnwoyz04B6mi88Ve8RBgYZxe1ez8uhD0R8MW6e29VpQvL
R01IgfHOzh2pOJ5MrLMxFa+GSIPQCP45/0bv2s18yZW5bxj4kifRkgyMk1BHKFhMHu1kmTBMUZVx
b1qLcWZr4t7zj1+YnDSneFQMtXW5pujiRXOb5trjnliyAZNmpdXe9iyx09CcMOYjFMss/91cC9DR
MbrfKSNTgPy1WuxHd5HNtjWMWwZXsLAEek2chLEDwdWe9K0Y8/o0ZahssngcbiID+DNPbHhrYg8k
mvQuN51jcF9M1W+Qsmn479Yv7VTBv9UFszPm1QFEAGk17gM71vlEIQncy0vKG7QG5v5kv6QDS7n1
/RC151018kw5OEJvL6akCZei7y7JlKD5J8ic2iGbL1FdME73wdau/zVmBmpC4TCK8WAcq7o+5ZDL
rrHDKLUyHDamjsWmALHztohXaJeYBveAUerVETG58w4DelGOe88nj7bCBnmpDUxOfJC5MbqXmnfU
YV396Bbtmw95Givh3Ly0hA1nS12EBnKU41RZ5ZabYt4myE02Vo/dOl6GBCrn3PYUSZN9j97tw7ds
iP4SG5qwFxq4Wac3o2h/JOvZ0BBjts/IjXiLBshwBQZy1s0GyPGJ6YQ7A4BE1UUQlhPbr5eY7t5t
qvwWONmVFIcFuW/i7hglpGEZoVBzZq9+Jg/0FM/NYySHmVle8IeQGIQJEQnjZfw77eaTNLB1UaLd
AgPUHMOwkc3hP6ITHBE8xgq9FHFRTYeso2lEuWXL2IQdyAPew+6NID34A9lPQKgvuzk+7dnZDf3w
QgV5kmKNm50c3sGSah6R5bLvWdE4lNePMHnmi1H5KbNlkwbdJbSSqjqGpJCXl7y2zSN84D8B88s5
LcrvDdmHKHV6vPd6lueoWE3/HuEvubtuG8mW3M7kZKEHmHZ+4jDjzPo/JqtxBrIkKzTQlLWme5sk
s34fTjxlcvZdJ+gDCTH4UgYp7Slax9AFhN9RsD8Aej41C9OdPDsxF29MFI7mCOQLWwYzgcxEud0E
iDGmIlQZDpW8RRTWERWHtxQcC25wZzNoZrY2+llv7RWIEW0KnnrzOPr7hnnRZKJusCRlL+qFNWyg
yTB8sl5Uf6VDekSccl8tnre1I10duDw308hspKnixxSfIXI+9to0oVXKFx9XMfuxTdpGz6oEpq8k
zjUu/a3hgySJpurVToJ3UsLmvR2LeStgxQVcku6is33XdmcMX+4RdhkZC7wqZl+uLPY46dnarRTE
ZNIXGJwvRi1YvRN5e2Bf92QpFuED6X1oKohNDow9vOjQqj7IKNgxH33C+cgDcUEEszw5tvcUTFNo
Vjkbvah4bbwmHBupQ1YcN7fOv33agWPBoWpe56QMLjPjN0w05a6JOPDN+hMMKUyJ8cPJY6y8TYwl
Rwl6/AYUrlsspD3YCBWhUH7q3PtjTPOVW844kqAOcExWkCcbwh+sbiswa+7kECNN99B+oYYMNUyv
mW0a2pWUSLA8MMMWDRjOOPTSbJjyuPwSghW0S7wEYd+CkB61mnk9EJ4ES8PLcyYfIQDBz7m65wP4
Tpnw7Oxxeur6LLpOSf88VVwYJLGrMLEJUcsdNWHw4CqVwcGpjOnaVpyhjUFaeAnEvOrhj9sILbZD
6iyouphGY53b86EGB902/cliGbVpXX+4ZUF7qDLlnlujds8DZGNtzRwt/uSefQyHu9TDvelInGkT
jN0jKK2v0iMzVhMH5U8o9E2C4Pdw73kHTYx3kBGuDNj6nd/W8b6+SJx2N1AVPwL+Hk/lVvCqtmJu
IzyZeCa6Qa8D5WtX04hKlNC8rqLbjEv2hI+JiIik/opT+42nCK6mlm5RVY+GzPvN6If2H9NE2gmz
SGyTKPuUo8t/QSVIHMwCPSdv63GLoZ6oGTs0/l2DXcMz/J+pHl8FwXxbPkn/zsUVYxEBTw7aDCTa
RI8cdUuLwABSAqax/ZSzAWvYwM8xOmCi9/zGYp82Lw9NPYcC8tG2gby2i1l2zgXT6XQmmgMehhv6
WQHTA7FEzs5oA7sUsYmRUA32hJ130c2RwBvNcvmarf5lTqtXiUSMYwChqmT5CONc76liOIYIfkgl
sEsjZx2eDNneF8zsMCUwaBteYms1LKEwc0Xz7dkVG10Z7xy0tkEDWKAcPWTXeA6O2tAfK47TtyOb
KEVU8ewSS2O0iLlgtGiu7a4SmbEqIv075pvBbW4fej/KbzwZWP91cmPPdPgZEooJwsPVraKzrLon
N2hQfbbV6+INvxsLKmvrxBAQPOjItZR8uugtOI1DXAt/3dIcji6xJBujFQ/aY0ob9OAvsyx0JmU/
mi4ybWN4n4gHMbzxZazy99FidjzWDmQ+QLZYaKnYUFjsjBJF52A8miI+sfTiO6GAN+D74RmaLox6
qYZZLW2Mhcwcf0ouAe/sDnw1d1XqsVToSXkYMI1EpMhvvRZbh+KWls+IstqNztwCNQoJ68C6T7Pj
PELJ4TMDtD0QR400xBkIRVgeoBad62z68A3V8PxG/NfW3MoNmP3N4iYvwlInNh9vq2GDjEHytn3n
2on6Y3YM6MMuD/XGmdnGbYoYIQkhKzUBCsMNKgPV7pyyYWk3hYSzbbAdYY3FPbRY0SmuDYA3ZTfu
hn+gQqnvyWT5Ati9cQ0cM/2IAdRxsB2qrjl3OUxUwn33wZOAf4NRjeQgUEVb3UyUSfUvGQWP0T1+
RtAOI0P+GGGJl72xa4m3xujdg2lABpD9Dqo+AKeovpiA4VfoEUhJDQO2nJhvWm3yiTCLKCLYe2W/
WG++Y7CrBnk1V/LXUhRfPYcIdB432ksIQGmFbjOYWvsI02svytI+ZXmwwKhi797qkci0wNy5PmJC
9mEfiuMCI8z3AI16uxOJvkQVBATY8oF5b0frAShHBPItH2BSiZeYROiiwNZuAMlV8LvmilquGeU1
p50yF4i5FpQXppbWt2FSw2qcv+3CboH25OLN/kNgPFIIcoHO8q0R2XvClT9zoPKkJYrUWEv9saiZ
UKKsSYV/JfAa5mqXhNUwP0mnIXmpLp/l5OxpjK2QoL39MpN7X0JcjJbi02rtZ8vOnjUhfbjX6UCX
IH+jlAVjhfUtMxnVI9MKrHYIHZJdreJWLd018xiWj7P4nY/qXHv1Lx3M8YNRtl8qMsh0QDEJvmpN
utErkWxOpmsKImixDEV6TICMASWVqIbp0C7J19AkC0ydW8QSIgRIi0SrR/EHnlm8mZP3VKqRFsim
rDPWzTglJDoQ983sCbYaQfx4+Pmc5Dn1uuKkxXkoa0mRZtxpppphEqMXZsbWEnvElswxD40Ty6Ov
oTsvhgfegHAzyjZ0V/lwRpCArqi5m+uORJk+fyiVHp91bn65LZp15Y1gRuf8OM08HCNp8kHVfytB
6r3ExIcm+FVTxDCLhMnQJjzqAfftTLNljTSM97V0qT+zNIxULUIqN+g7jbUeIh81a5esUWbo5TWh
ftO87Uke3tBzHu0JheVcy9+ZX6x+C4TXtpe9mp7zMWjruWqzW4n+BdwI0pgWqRM/flCkl1gYI0JA
e9q14r7KunrnnVii0u7AvCDGutqJNLp6uLe1W1Hxe+670xxRBELsXOKdbfK0hwzDuYlM2VSUlGNP
zR0N8Ehrg3t3pRaYtQXJxejPQ2IiNs97oGnw6qF5E0uTg39egtfEGl9szY6LNppNKauROFpPB+hW
ryTpsX2jdp/b8ffQLxFLEf9WkheoK/GdWsizXcLgms5kFOs+874i86ySfaabeN81iwlPlAw7W/4E
hfhwTe97ton74w59mPqImMMFYRZ5RIODZ69qfbBJowfwDIU3fKcH4XAjDu463X1NB/MsbFr3zio+
GQd/srF6qGOBG8nQnxh3dpNtPZhR6x5T3hRNKVBAEVBR9A1Pz0VKFyQ7AvBKBgv9Q9zG7/RgR9OM
UfwSygG49nPO1NnWaMf8CBj/6Ly2BCZ3S6cesG4dgIfEh6ojWwhkALSrqN2PhYmDJ5A3x0CJoQBH
MKHaWW4Do7zeJAhek2F6sBLOMGW7z2XS/BCjTD1lR684bH65hbhfsl9y8T9iawaUFQ9/0p50HR5G
i98i1+AIrhViT6cwP53kdw2go/Jn/FRGj9hGvVkKfQDVlrWP5xcI0T7JJOIImQJr2LB8pLZ6TwCJ
YHiIz15XNafcyI96nH9btfeQ9vaz48QvholwBVfIzDrKxKPTQq3YWj41GZiwvbAibpngFbdYx7/i
G3sJXm5jCO62NnDvrPJxlPEDy1PvOFZLedJ1jPQ/Rj89fk/IfLBobYyMLJc5Xb6bdi2VoMhE+LU3
vk8B46Xk05S3igKGS4+xXE0ePPC4+lw7WXQwG4RTLsWHZ1nRDttrTj4cgW/gqPbW0bMIqUDZesy8
7F175rNFTjdrPmtDN2izaVhz1WeuadV824ZzmbP5KSfZz6labL/l00jbD9xV53sEG4RAcV47qGmM
jo0fGMODydp2500QevUcQwis1LBhLAon+T4hf14tQIZYLYOHf2DF451IJnnPubVWOZvcx2ZyNdY5
jIX2xU8hQGhPo1emb2GmUGzzYdwM9q7J8LCXzFVwJVp75kISbN85TkDAIrx7rJlyKjFhWA6SnxhG
RCQbvVtk/VrOKwSYUKOis58Ysu8mkpAO4IlgahnDgcXVPnFowqmx78VIRWMKwe6L2PktkjZWa6m7
EY/lO7DcK+5bFFK8XUArtikCMqYfj2YBX4Fbw2kUgQY8DQyj/6CCPAYZ4ei+G9oj6xlnhJhozZ/m
UiOqakldremoVKDekXZ1rDaWe4eLDJS3L9er4Cqleu/FUKCAwuzWYllPgYaUaOYRJiHqGVlcz3pX
sjymw2qOfG/NaIN52bwdS/OVDG2aViV+G4XxZfS5j3Rcca8af6NI7TujC3NoOLWj7ty0DSu1MKOx
DMjzaX5fRv6vAom5YfnE9jTflRmzo7F6bjJApvH0Uq+7J4K/jW1dFj9tbR4r2/kwq5ERbVGezNLd
V+KGM5FbXQVvOFs/lpE9OoKIKWwz7kySCggcyRmqZjcHhcUJK9s32bTY4iOwKNNV+7hUu4Xn9WIx
XM5n5ETeUN/j514rnrR5SimWHBJyZtx5O39J3b2yBUU4tJxxfSqXMT9BEKxg1dQgaWQ6NW5EHg8O
LbLVSCjhOw6p0DvbmL4huyA3Tu0/xsyzZDHKD4sonZ2gQSXwG0ZaJp1TPZHwZ7kLxOseoD0HpkOm
zFg/Dx7SPwPgalBOz6Z2aUAq1VFQ47pzRpZlSYRaS0Tjlsv8TMzWRxfYr7NJs+kI94PJ8TuL0z+V
5GouyRRzFBPrhes0nchnyF6XLrK3PoHHG4FvgUK3fqoQ+RyIoLtXnPNRMDCUa54kFKu72v+RBD2W
Q3TJ4eWwiMZ/kGFMnBnnYYewRnopEC5+nSGWyVBJ9gZNFsDpNz/SuDFk9Bxjj/Wqhz4I3oRpkXle
SjhE43UgN+hItYN4FMhltH5pScVBEpxCT4GejxqipCvEvWGSxJ14eGHMyAe44yfnnrqIUSXkVo28
0h0MHCAw78apSBmvqLeWDf45R1MUJzxYHcn62ifRJRk5+WxW3yzJ8Khk3d8SHnXkp4+y0GJrTfVl
jplLBYb3kQhQIMJpfyd1eehTsIRW2z37wrPhqzQk2GpHHw3TYtg9g+qmvYB9o0JB+4eeO8mpqHju
ZpDhUHTQv81PzPBxRbgWD1esIeS59PUGW1aY1dNlHkNGY0Qf9CTA+l/Myp9Nh/LFpX1qu99u3zND
iPkRXYsGPlbtQ0nut5YBeZqZBYZ+uZMps06E7x5GvgrTMjT1ohUfwm+fifONM5tN7cjDeZLmwcnH
E0mhr+hrdqgOHwLpXU2QH3lcfHXVYoTxuq+kT0aA4FA8jhQlY0q3R/lJl2u9qVb/wg5TbJrWDqGB
XFWT31ldLq9Np7JbHzFP1TUaM0Z1e0uvsPbgMOQkzeIwPNDojnu7wgHik0PRnsH5HRzOtYNKCw+v
o/qRTUuuQSBBg7DQiTBSo+dGbpkzpltAZZA6Ri9hNUB0FRcG05JfusF9BjUAK/yuJQNpK2rr01I8
PByXiWk2PfQ5ItXCxjEGaSDEQ8WoTFcuU9rqU1WzFSK9e2vkXyfP1Y4NCtAJAgM3bq/Gi6HRoizN
j9BzcbFpGDeyjqMtYLowjuY7bfhHJ7eJw/T3VY4rYGKlnTvLxfF5FPsdGA+L8XaKtXTqKrlH5H5K
8McidGWGhtd6ZHRLD7e3dfuZ5f5Lk0EvyWeeO930aUN9g6kAeTi39kjptC8eFuFyItrDvd/wKK7f
PTC1sk9j1Gm92JbwM+gMSAtUKqd6ibsDLtN+M8y8gVbd3g+gkax2AgJ2hBPnsRPCajUyxqk6ERLZ
4IQlljpUShYxLVNWhkLXZ6IzznY2PlGY2WcTgE7Vqj8UWphCedL5UQAPECPFshBU54n8fmo98zgC
FUNBRd6G3UPeR86BgY90QF34xxKwz1AxygHy3OzhmLgburkYCekvEbg6nIblDACuvuiu/IPzZdzP
NA8cyRX42m6cT5DILCYB1V92fWffM+WppgPB1uwmGMdfZhG7Jw2VwnD6q+0Wwz6R1EpFGb3WQJEO
KKT0GfnlCsXm4TPW6d+A14wepb2aFV4lFz5Fn+Pp8QGIeMtjAh3Dw9o+xH9skwicMgO4M9RDQ0Sn
i5dJl58dnPFwzjQB7Gz1gIHAR4l8BEzj4O6DmLBOeEnvFhfdjoiwW+uAUGIO35wr2d2X80wM2/xl
TVvUZ3DOBPZtlervjtyKbYN4flcM5UvXd79nG5ktWikz5O9Ad0afNLhow9vZ7R8IRHlwLNwamuTy
Q56qUHLvExdevxdcJZvGdfnrJT7cuO7PbcbYRUWMgOqZtli3fGfXKD7yrsQfC5Tz7KPOPicxq07T
tTBoo3LBwrFJ2GJdcIUC71E86VheOP3SndOg9M+2i+heNOO19+JHrVL+hdwDwIPTsVujDBwbkTNK
4OocX//97lQLYGtzdxx60txRwbtpikMtD8BsYt+0M0WNh+Ep1cH7EFWabVz7Naj4kLC33Yksf0kU
+i9k+9u2xnk19Bg6oLk+wJdeDmLA68ADk9iiVULrwcXyTaaNgMdZpbKF3VkS3Muk5Juum1/ZwLaA
9bV1/veFbJYOxMw+b4uXKqkuTWS89yzZD1AwQxfYCBStPlRRzRjDM6c9xK7tqOL2UOf2K4m/q8Qz
9lXYuPB48GKF9E/3VVBiAc4PjKHjHa7+BA9K1h5xVR7Y8rIn9xkTjgaf0uI074lKBSkViQILfpkX
whl0cRCq+SrQxtIrKDSV5rWLzPdeAg5Wffqs3Q4a74T1gFqMZq5Ur0ORl8iIml/oW39BENDAJhSQ
eVJsEha/AYKFnbCyNrSsdkcT8ML6kFGvhfWNcSZWUhxtscD072P+1hiLiorzscKdVo3LhIsiTQ7p
+JRrFLVVy+xIs5oJdYVjR6T2XyvVB+xt9b1sIS6aRX5OSa04BVb25QhUspo+pbY0h4BpXGlB3vuU
ZnuKp1dfrIMs5f9URYQ5qSDrZSQCdI7rD5T1CGsGh14fMu5oInaTqXqsJg+yfo5ZJyciPHsDgYvO
vWUs6lKbOzr7aJ2M/j2Dm9GoTu2oqGEZ2zRocfTC+qSDBU0Icmv/KnSLkbYEDjF5GM9mlr6saOpu
l8ORDWqK+zH4W1LSHlQEXA3QZb41upxgDAMwcW0MOJkrHKoDyaJqNKGKivq7n0nS8aR4ockmhtYu
rl5r/46KwD06KZsRzQS2mukHiVhBI26cIs+6RZ79bcML3bT+uFeYkbnwj6MYQPGoFBz7rO5GtaQb
4pPmc14+R9p4LsFXuv5sHoaYs63GfhxhER994R/zorb2vMWQXhLKDz0OmNm6A5w4uZtH2GMsOqGp
AvBapltnQuAklIvtiPSfBq6qxXB/N9j9Z2ytHpq3cMnoNjNYlTGi1jCt8Yj4Go0/3raiG38lsmdm
W3m3jiFBP07jpc/FXTcyxsJO2m+CFGzYVBuXiuUmAododaNSC2qVJBsTmvYrPE741G868/ITC3ea
yKV17xIfhEUZPXmLWd/iIRrYNy23nprWIZ+NW3K4U574TqIcUWL1JQaJQNxU73I+18sYwPWBUU9g
KTiaKSxWxWq+jgha/Z1h4NguLPMh5tXFMRkYAY/EVk2u4uJ6yk1zvhuwjshqdVTgCukRgQADWeFY
miF1rsCBC5A6hZW8IL/MdkQQAvqVXEGVvVw0o4o2LlHTNsMFvc5xSq3VHVz+JkU1RksM7ncc1Ktk
0PxQDFQK1T8YuNNQKfbdO6Rka1eTo8LUoJCnvmVSpC0QtRz6wUTI64A8xojigLqP8iTxaXPBhAHG
zZJvy+l+t4meyHmnqYCucvEJXjot/XCrTe8odQ+baCTfGzzpdlKohYTO/hiyoW823lB8whfiOYmt
Dzr2iMIgbfpQNhn38EDkJYIm9jsVP4TP2gPyXRj9FMS9+1PLeLHnwHW45XAWNxxIScNjW1qvVjAc
SJ0wd/6A77pmD7XTHR49lvCQgQ3QdDOj5Q6PTtJuQYE5W3KIGM3UB3yFQCvYe69lER/OW2ME7C5S
k3TYxprCYSBYdsHDgEdi2rYBexQPyTiVnr7DYTacnYY+p7WJzlZMBGcM6DxA05vf7Ao2ezbb/sKy
ILo09sM6NbdmkslyGiamKny/sWMCgp+ZT4zP18wHcJHG79b2Q0eu4NsyFSwAmLRG+IAZ2j45naT7
7kkG4i9xnQ/qnA81XS2PCxk08KvN36bn9/vAl4gQ6JeNhjaANh1LmoEuxzqgFP2clDpThv4abOcn
XcckTUr+ROVk/sG0gCukMRJzowZzJT/l0KcXM0FYHGhGG8JMCZggAWtD1CIY2EiQTSkZEk6aQ00F
m9mOju6SPSSFNMlvHJ78kfuyzKdXgvgUyLzRp4GFyVgZt0iOBecTsUgtMXAxQFrfz5gK4xiYzedR
cMd7TJDJ7qx+kjhvw1TFP4Op7slF2eakzG4crJw7Y8a2xNyxrOGGc/OUObhg0MfEg4KX8c2wInuK
11qsutP2AHCR1dyAfIqkoXhfrsOgLGFIuH4hiFzeqk69lTS0MZVN3hqXNCkLxsCDv/Oa9Gg2sr+R
V2/RoN4IHZkRlJXzrtXTaaFgA71AimM/VtZGsz82TDFtemlke6Np9uDohmuXG/qg43QnvPqvaqLl
HBP3mhCUdOb8llgfWNtki37E4k7EVuo/5T0o/2TRD0ZgD5u+6y6RyzSJY2qLwfeplWAL6KTsXeuW
1VtW3VdXrHJwdPmZ/id757HcOLN12SfCH0ACCTMVvaccZSYISVVKeO+fvhf43e77347ojuh5D4oh
kCwZEkTmOWfvtQHENxeraMTKrAlp48U1wD/pxCxMKPcWRdske1X0P3rkPoSj+9e2esih7Wgvo+gP
TXiI9TbjiQyOS8I16xob1kak6PMGFjj37twlWjMNwlUTk6DXFjTm4s9BG15Fg/WJVT2GZKv9lX4T
XaOE3eEExgpxkracfkdsN1Zc92eFOT9qQfO08zw41APsalbZEoxCi7nGxcgk0C8PQLX7bdV2qzER
ZIJVCGtRTC2cQFCPGMjz7Lpc96HSKcwwi9U6NklXGrw4Xn7M6yFHs8v238NWKkwXthK6FPDfxV8Z
Bi+AuhTB3EwEnHDaU5YXqK2YuqfWkc8GgQgk2LkEA1wqpmhTMYsYCVagQGrfPOAsjwS/7fn70zXv
HcPMYngcfYeVD+EjvTgHCWAfmtQOU8JLFdJR8DrzZYjJiTLLZutY8qtzE+1Q5512uH8lQemwIFiA
bh3L3yHlKlr2aWJ8jkHqbZzqt0NrsRca84LBaRjOtoz/kSzjcQSbtHPD4l3WsPCJMwjR6EflcTJk
cYwHr9hG/XTWW4fRbUOdEkOK6QPeEiZF59zunQcndtqdqpnUQBL7S7JB/KXlLO+eaTzRGYDJ1ysS
fyfbeob5feUSE+6nmAAv9nqraOJFm3Oao5EN+QBsAil3PVywRdChHDZJ4zBPIO1tbFBUEYbdvmEe
rFbkoymElnGw1TMXMnxMqyb/9XXnZ8I3dbAi84pgIziMGjA8if/nnU3nuGJ5arcKIvN74Iwbd8i7
FxnXEoWY85MEDF+LNN5R+BQ7f2QcUtpIp/LntJX6czxPx0hmWmpEO5CkQiDHTRvoIJQWdl/CaJxc
sQhOxlGYtKi0tWfbkBtbuKQi8Z2D+zxYNG4dmJyDQ4SD0xDVbumj4AIHodRHp1bGwbcm8muvp6c6
tx89pkYr5Qp+cOReKKXVoXUGdYjSTjzECHBXxpSWG7dq4bqFfnoJ4E9fQhJA8NjSykLs9IxP/l93
GVNG6ndD9kY2WCRp2/T+pVUt6sKEgeUvahCGq7GL/zCOptsGsGRp6S07lHK094HOfsh0dazclZUt
KOpIY+xRiIgGRQxMGsonlE1mJujtisd+NNrXqKGM6/rQW/shrkk24jauNnXBKFXsKQ/wYRD3CbKg
n042Y+QHb2jTlXQAciDopTBDkiTz0DgB82m2ZQM53q7hZ6Dbufrkqq8MC7s5USbrWrYjyHonn0E8
Z4er5WgNyQaJZHSKSDLM4i5/ITLiM2wKZ32nAgT1b1oBBg+iU0/kygLdNb4FkQ8A7ucUV2AbNf6P
hdIBYadSf9IEv07umjezJAua62hpiZL4nXBTuTRrczFWq4gZOoRQQ+2suEpOgzIIK/bshxpJ9wNj
tOWgmXR3nL4jFSt+buKDbOjoYjDLFmbOECMiEM7hUtd5UQcR0/zAzbzVRLBDU/0Q98gfyKsBfFCc
6sJ9M7zwLYooYXPOpyHLoe1ExOb6i8lZDXE87B2cOGQ7FOa66OCW9DrTuOGDXvCiKC3+wJHPKfGz
ANwwdOYJ1bcRA5ux+5IA6RLZEb5plWhfMWD2gXJEK6t8VelDvR294Svr228UjwXlQXCshHrXvTID
cO31ey2Za3PZnpTTtSdtcKs1G8NkwYqEoxnRoAoGtFkO2bOhsuSKxqbKxPtgBvHGHEHDMmH4rRC4
jOhgH3Q3QpHTm+fM6VHOIOH1u/gkaNpQ6+qIRD81bBKrskSI6xT8nQn1WuBP8cp2KI4Dom4MNe0G
lDmIfYYp5WSHEIQtjCSROj/4kCz0IWNn3/J+tSUbYWnFuHjqVdikyJaJte38HnKZebB92n/9IK4+
gHfeKwuXe9g/q4CLcwukiN4ciK1NpPyTFuYQm0dxzbX4opS3tE0q71gCxAIMv2w759a0ya7qGm2F
TVKpmrH0yQraR6+I31z0mktCXF3vCZI4gCItpCnXVgdVdYfCEsd7XYly7nmYQXB68BT15snKWow4
Fu0zE8EKaSvumJ2QV+LHJjXHCUAYuWnFWBMQW0mIgZGDLTXK4KnMGSzr6Hxpei5DAi1y4X4BIuwX
WkfhnLW3QUXvBK7VDiG5UN8Uau59bSffTheu2NoThcFmjfA/OEURnSuN9AiZ8VnSmVrw8aABXfxt
PJ9mFZ0BWw7xwkySG0MJtSlRTkRtp9Hkmo6eBzcwotZr/eaAOaZcubDtuNRq606g1JXzYDx/yxXT
9KiRyNUqzVxBGfdWjPaxdNPvZ4Nig67UCnCNBHZNqn/vyq5d55LuUCbJX4ms9gAsrGY7iGB6ajbY
G3HLeBeUqlyUSoM1PAomul/SRUTbH6NsYMFOh+Z8v3Gkj+PdNG+SBfWfu1Lwx9iCJxeVZ+6cQNAN
B0+RCTYfYa50TvevgtD711eWh8YOMTI9nZGGvSxy7GYRvrwlGc6LVrjOMXZ885xYCiV5x/lpi+mc
BgTCjWbAKHw+/PdNWDZnKxRq78UlIH7Vjuu7g91yAT21eM9XfQtO6n7ToX53khmEa9P6kpUEEWlM
0VVyTbfDCd9Z7j2yuoEbEL4GVHMdsPTMkF4TSS8NtzSCF0FdaJ2gCtMBjN7u7vp6VJT6QbrD2lXu
veDHn4Lsimx4FRJ/IoncPU3eUHxguX8ppxEo5t0josFz6JzsHIq+vtjC2v5/k9H/NQZTGHhz/s85
mM95+pWE/+Ezuv+Pf4xG0vgvy2DY5PBCS6pOAwvSP0YjS/8v1Ge2oH3DLpOHxH/3GZGKJEysyDgw
pJzNQf8zCtP4L9vmPl3XXcdhk2A6/y9GIxgR/2k0cg3DFYDDJPmarqu7prD+02hk+jxA14pNpu3c
c86iRZLWxWenkIRVruZe9K6pL3LGYN4f4Lf2HlAb5OcGJP6j17IRvj+AVHGEDu+LY2XZ7hOCzVe2
SMUnfp5NWYYaCBNf208oXV/Jh1mLMNU+bNRka7rU2ZacFf8DoTm2gv4D7ojYFjjmV/e7oVDvTLub
no15XNMylOE3RgAJhfC11rXPSGX+jzZqlxgC6Fs45PG6qwpkjWgSITjFKEsSJAD9aH0gXLNWgkQ3
5ujBClxG/KS3TJ/jKv+oMNcY8Zh9Qns1ljILujVJYUy2G5r2HlwtyDZIjWpcOJfYMHtAPkAwpWbW
t0zzn2Ojif7IMnrBqwBVhj99P/UNmz4I9cuaOCl0XjG+dpb4DdeF9KOj8e20CU1x9nMnMxsOOmZ3
sJNIsXJTNc9qCKtt1TdqG1mp/2x0HQN5NxY/RaDACufFm1aF6RqVbQcNKqqvnUkcqak2fms73271
U41l/5fIP4a9WIZfnTkyKXQz4+C0U3CyPFTonQj8G7DOt/tz1Wy5EX7/JV1AkmGt99eYALutpsxm
25lD+Ehy8NlIAFvrtN4YHMQD4QKo9iy3SVZpj5S3jfzxNpGetrBC5e81NyX8uBoPjGzId898RKtx
1mJjSq3LEMIK0KC/nrJBszYhoQhH0cUxTVSPePGKDdr98P4A8hDYqrrwTo2Fh42uhnUpYeevMmZz
j31ktMQxa/K5ppJl31sFt9yke9SzZXqX80wV0J6tw5CrQh0OeOnUT3Yh7bkb4Z+6QjO25KDgF9cs
ODelpa2FbOtrU3RI8HmpXnlvmSpHlvhMauexBzj6y3yBj/gEJbJjOM+06AcTxS/7aPXeRTlN+GG0
n5A/Tit+dm4GybnH+reZ2kgccpx4+6mpaelkrn0saNrMYnvv4mjop3uvq56t2u8WIo+St6ZXVH/u
WH5Rnj5R4dl/4eYsacRSNHTmMRFzXdBaah7odD+UNn+YiMQfrVm5D2yM01dRZRlQr3x8NLrSm+kj
5XlolbYxcdXWNqdzPoAmCeXYPDKq0EjOnMQt6eucMVRsftO3I0/cpLXlOZSLklmiHTfXhKblZ0lu
4UOhu+FrnJT6Ev+YuqI1KjYl7bbDNAXmHoNXtK0ACp8baRHEZaTBWR/iVxmxhaFZVP4gHwRRJvy3
oHLitcipi+jecsbFufnQlSXP0K11ivf3w61qeptGNv9pGoQ6Enz2MRSxrW3b5bmNaQ5mvcyfGKQR
wwBbFB51iWcrkeYXG42zwVhRobd9r+ME+W/T4y9gj/0kSwiAvvS+k6h03no1J6b2JIQJLVE4L3wd
jFlfHOLazzdemZtX33KDpVn15ZvWNL+NMoO/SBSwADpMUlF27GAaeV+pNQGITUv9xYhpRKSy6s72
FDtbE0TDsrRgOFt15l1tC99LJUumkEjANcfrv3rMPstIluOJmYx15JNiLX3DKD89w1imE+xirBls
xs3BfhxlkgMiCWAoiiJ4dRms62WvH+NONcuyYufnj4F6rOvIPWlxkfAREOPnVMHvgtSiHlXUOaeU
Qer//oCRSeef/xHp8fTP/xBF/tH0MtvDp/auXVF9h4YWfRiOatl+x+7WpAPxYecjQKpQvWH65gqg
10SZt078oVV0O8zRH0+aYRUvDI129/tjQjo3uDbh+M/fbRiHkweNgUnlWXdr6zkrFNHGchjXhq6s
5wZP2tFS5sf9QTE/o8jHo9uF3vn+hNJ1ypXRcKIAcvrFgeK9NybqkppIOFpKQf40Og3/uB+pj74G
7VFu7ocm+ttGxe2zRPm5G6R383RUaylr2JsMRM8HxdTWhV+pd0xKmAtakaMnD+PXIo+WtMIzjZ+S
CmRo/I/CoT1t+5m9ux/2preVAzbRCAvb1RoY987PAl6CZr+xjNX9MI1a8miTPj21Tmm95bf7T6Ov
UyOH5kRNstRgMqxhyCnbt7pptCdPC7yDBXd5eb8f0OE1Nu3sBcU5HNmKYKmx9k5+PjVrGwbfVZph
tLIQotHPNHzcUHrxOgStQnCOltpT8YfSLzqXqz96aquFUoG8zmGbu2AAQgOXqXhtkMK1g1l/lGp8
esfK2Nza3K6fklhuyM9ob5onrfPo1Y/5KA9SD6t9jCbp6lgh3lpiohaJjgYnagd1U2j+Z1C5cfFS
1EIh1wae7PZHC1XPmiIrexq9nMrdzMOPKApvtkUF24bD9NLoV6Ao0d+i44LlEML5mrk5IRvamJwg
OZr7fMRSwWZIe3Rp3i1k5yOiSa0tCo3uNyQaSAwhwT2STMS2tInxUVLf+TQZ2O/b8iVSebGI/U4y
d0ZJGRXSeZdOTnRBpyvMIfK9sevihyHcOajB/eWZKw8hIkZCHIfPrmP0V8zLPIp1tCQZ46DJ9upP
l55vbejaT9Dzjpr9UDy5eFPRTCMWdirv4KfNABZ70HapazWHsjazrQqJ7+tJlkIZPliX0QQgxwAo
fcqpMpdJpJwXshlQ6XeN8Ya8hJWDt/ezTlgHLdRiIa3WXMep8JB34DFNDb0LHbsKlQFEcxZUAeSD
oDUrfpK22KJedv+SPLBnsFH/LSt5qDrP+YMsmMZBUP8ZSBvOBN93jIdHNNTNz5jqz5OXet++rb22
ntN8I0B7x97jf3URcCVj7L46afykKlVfUTT9GjH6mczjk1kOIvzMkFE/uEyVDsWIE7gfNILbhpLs
TBe6vF+V6NviafjGxbCTdlW9cSGKNoZgx2a3kH6g+14ERTJqpDJ4FqVOGInX5G+x1eFjpmnxFYb6
2cQhRvPZCuahP+RGHDYLY15Zi1o8IzWTn0Rz9KRsttnNQlQHRBV1mjWGFu6mpjmXdhRsG6aM+DyH
XezUTKKT2N/GQ4bSKoncdVp48qI3Gs3ZyNaexomznbVLPZEPstdrLyUYq27/DtVjqvrwDzAsKu2i
rp644hZoUnHeBb1sV7wT3Zs/kUoXm8RumcnYkfib7n1OxadKY7ddWbPnhmdVcRsfGAGDYp8PUdUM
K71lW3Y/5PxIiWkc8AvMjxY+YRNsmbus1c5ZFqP+ISyq1oruubd7Y80JhK7Q7qr3Iag+HEkDRsH3
fzJFdL7fTf2cbosipJfJvuTdw7P44EEp2uttcm5K9lXotzogW4n+EQu1U1zl/4yG/26wLb/pNn2K
PpTN4d9PZbNDVxxY4S5gqoFYIfjTaDW+ozrUuEjZ5Tans7wtZUtqVy0ZkM9PcUvGaKM5fbS9z5VO
6ehpy2g4DWMPHCp1/E+K/MX9qUCpANwaXfDUM7neqtacNl1axy/4sg8sBHRNMxSsoRftys6s6Bcb
3s0Ym3blOQCWbZP10Y+S7FMPTqzfCSadcYRqz57lfrcXj6zw3nhTqorJTw2hLc5P9yY2zi0/x/BL
59BmlvbPt7EH/8scDOdxymNx0mpyqycyFT9RQDUoSB1xmfJUXDQTgUc9mOux0OwnZQtzi0aPBjQX
rBvfjb2jcKwVeoPihvK/YAiKl0TYUXEbKLwWginbzjPVH2h/6Slkr0BDDkKZV9bVS4jnex+iuaf1
mdQvJTHpj6R3rE3fgDiUMikGmlBeGbyxaZvR3fORn4v8EHf2sSWd6eh1Qt9B+qXzE7ekRrbtuXat
9hxh2+xrrTze7/eKmrjorr4WKNsRE9LHharrP91v8nBgkdIyZFGIk8Oqn+b4WbwnJTvdbKjiZ5es
3mcTZJdhl/71fmTQd1/bJVE09IeCtUq6aD2k07DVixBNYxl4b9gqk0VcmtrBZx18QyYHY38Kb3nQ
PxOMNG6ngqGhRBz4IUqPyJ7CGM5+lQ6PuZZ/p9XgfkSjWy3N2cEnAwPp7cAuN8xpdfZJ9JEqjFlB
Q2FJ+FP04YjmPQm15jFMx+Q6OogS7k+LeiJAo5ZPlMqbLYM27UkbmFB1JFBzAt+wohQ/LW/YIgxi
/Vo1bb5ztVYAGvcTytHW2vp6d7j/Pk7UyhUMO2dL17SDovNwv7trrXrrImtdm1nkAjsWW8M1stey
ZthdV2paQ4FA0zpXaIYetrtK2Gqp+f14EzFZfRJL/jqiebaZEtAPISs2ydWM44QcaTnrTEnJxIKI
4NtMrIYg/2w885KGoffsBY6PiZkzDQ0pwWLKx4Npucrb+jRVucqW/QkgT7Wq3apbaXphX/j1QSjL
9twPun1xGsB5eZPA3KEMwStnH4bS8Bj1w8cusy5/tiMuj41Pz9U3eUVK2/tGjS7fPU0mkPsYirWe
SwOVtNFLUgbTpqfXLSyt35B51n6AOuxUab3byvd26GRZeO0GTaOeWGe7MbaQ2fGYqfZJoYv7zSU6
FfYvu74wcRURoXQODWSbVgjTZD5yPbfbNTbuGy8iiia1qNVNuE3vWqntcs8Tz0bItEQFJ0OGNgk7
ah7+o3Mm+0vj6eW0QGvhbGyb7Xgbef3abAr30pnNsxsjuExjPtP3i6wYjM/BKPqrYKdfiGmeFbnO
rxc61WOpxV+dNrl75dTEA3CKretJ7UxTN36gZpYPldYeuTZ3O/qXCXCR/jXQnBbes1GcJsIXHBJQ
AzHCDvb7gCNwjMAcu/1USINLP7q3HP3ZO03+lVsamzh0xZc1aJ/3LxoWczfDsVNQdNL7IecL0TCD
N/waM/HszCgb2EzmfOcBS5DFpn7vqH44MM1Buwaq/ZrjqcUtG+1GmtsnRUbyRddhl3Y2IYaYq8Bs
u3s96GdBBFlZMEhOUexhc8sRptz7TqNiWFjxg05Doa90dmEYPHSWfSWKXT62iyzQ3HXla/Xajvvx
zXARawEisY73wz7ChJGH42vtKP9S+Pnn/e62lBOeO4Wlw25uVmJ5kJ3t7MlXraJ5TGwEFgh76cje
c2mBJ9qC3bi9NCJUFrpFqEXQdceEbfrxfvjvGwRDPJoO35OC/6k51R8b6+POr2wdILrtQLr3yb5o
9Ud3vkt5ssSwaQQPDNWjc2miJmxg6aazaCLwPou8sgj44cDsyRrRRvJIQKTbj/rKlsJ8vH8NfKzc
dgSWw1gQwaPATInUO0pQWJcsspUdnWunjc+YDZxNIQGtkBv4KAytxtubmUSW84b21AOfRc9evcDx
tYlGXMKWbkga3UHM9dJfsk7Lq5jvymdAdp34MfbnnDkEQ5pF1FQZbyupXP/cx5q9NJnPLtoqbk46
J/+hAL1VtY1zoEvjHDOzpJX+IBM+uhX27pq6YjEKoQ7V6L/5lqzPYgjqLb5PUlvdllmxg1vV8Z3k
PKZud6YcL0n9ghtERNlNc8PnALJHyq7piU7o2jC1+imt0P+Zkwe/aD70QhIxphK3S+dN2bKJ6v49
pCdPy6PXs33beZ9eP4YMh4pPvfrIwr3eT2Jj+HWDZ1OJi4DBJMA3v+aTQ56m5qzGEl8QM9967+Hb
oicIR6axtPcEMdkDE0r7D3o+GAViIUEunWMrzy9d6GcXTSfNJpr6r6LSAEHXh0GNYk1F4ix9lfeI
SIdhNZjtlkghcAZDa+ycSTNO3VC+ahqGM9cdj3he7ZOKcz58QbRDj1DE66GK1mkn1bFrtVNV+On2
fvTvG3LuM6aV/FqoBDLwaaBDhsrMDi5B56vEYLkUM68VFXF/JmzhoTKFdwmH4IWyxz6NluOhj0KH
YXCmveJt1vcUCu6DlK6+JoJWf5AAfA/OfNNPqjhA1AII1bQIX5qwQSDYEfk5tj5z57YB8lZ+hmkz
bvJinA6hxrz/wS7dftWTTLgIaHQt9ZiNwoBz5SUi8GJLA2DFTJlr2fxrIjb3LhBu/7Uq6YFnrRPc
fsvIKe0PvVFvgxXmT6V0MEfBygUgwP2KrRsMdJaAZCCNCJz72ceMhPhaiG/DPIaFQ60XaL+o2ywU
WZm1z5GV7r0GH1IdGe4Wa/nZapv0AlS5eUmAiSy8BDeOhKOcPsBsXduuHV90XpnUSuuTMZTx2vID
Ymd1oooVwaSkeihzUYRc1FLVin1mCzHPrsR+kgD7Apnae4msZA3TmlSNypveclY8VIKEUpudSXgc
n7v1ROjgKQ6hprgUmov74f0m8jsqBdQfW2N+sg79c9+34fTmwtRPE+KGlQEqTDoWv/YAa6jGgPLa
mW4KQTBt0F/I+lVrQYqTB7wDS4z8LbBYRJRsnKNmhfayZ3+wnpRzFJhOPm3XGhZlpGUIA8wPZg5A
ruabqXD62abyXbOBXqalyF6HQTfXGmK4VcWrdigHuO+G3tzqbhI/DekbSdkFv6bDRywt4+dAVEBO
A/fDRGV/RhGW3toUnlYrysf7UdkhlSO392XqbZvE7vZiut2pynN6gbn1d+z5/mHcyE3dpfp5dLR6
19ACtUscxZMfGGvXUCgQxoq0KXQriHvLDjEXAWc/cM1yfJDrfv5wSrcFxi5dFT+AeXI24xixz2g0
/asD1X5ifNS8iZ/Q0+O3ErMvyFv/V+FaOeTC+y1laez12CLvSI6AwSqIIjC7iau18it2sSKcCY5D
eqvMQeP0ri0EWkDhwBubnUGJkRGaHFK+gxBrzwhMo03NtXBdpclvZffjd5RNP15p98+V7/14gxiw
fU/dTUCPQx0QIz+YDxE53SKmHSsr59Oyw5co37JYgPmwejBVOtha3slTM+XWKQzVn9wX/KEdOl5g
0OO/HvB8oGZ1TT7ffJcIyIaHkyHXeqZplDtVzbnhpOsOgfJjkdneZoyYtuqtbrtk1RKjqRf1rUia
6hXA2XC1k/ygGlW9YjZVm17qhNYUGQV9hbja8pP6cr+J5sFnFc/EsvkBP0xJcAS+sCiacjb6kvSD
dtC8qr5FwNbjrYLdAM55isOjXcTWJkoVgVEgM96msP+Vhe0fXdq5qkrzI+QjBNh296+b+31FdjXG
AjNhTjthrrzdfCb2fKSoTjaq7tHTJOhm8Zr/TkVL6wlvMt44A7q90ZBS4QTRRWmS8M/U6W/mDKIh
sZYYorEj1ZXJlEYyQttyvY/bY2KANIOBK9ZNGr9GtQGHzkntoyUjfTkpRk1IMX4rwrYOTfbXSulM
+LarI02ifiTqngzIJPEOwjE9krWQqCHoebvflfTVpqSjBfPBwNWLhx68UMfUS7kNkzBdsbuA1r50
HXxB09h2O+Ep8/V+OLgvqgsF6RVZ+Fwa7Xsv9PCL8Ro8Mn10T6Iromvva0s30g/+NDxXQ+5vKshR
x/uNRS9z5rzHb8kkk4PV01jrReTtSepFwy4BCRqj/j4VdpdBUCK3SPIRQStRv2DtqD9z/0vUaIYH
iNfbpEnks4g+y8Bon0h0t56nQV4ohbeIRrwvSR8ibl3/pvmas8FqMm68xnGheNTugsoRWcB8YweG
ewSM8VD3GpNC7DOHcmTu5QStfSX1uyJe0YJBglHt0IFqefFDksIcvww3PRezwyhYYILyXERFcjB0
XW47BG6q8F5TGbXPmksFY+r5TVR+f2W8cYnILWRD43/I2nRPZgqsrJua7OYOtM5NMwa5h+D/htyj
3dmCstoSTbRKTdODYOxHDAz0djpkw7BIMrM/OYz91ij6jYXoVfmqt+0WpXj6eD/itH+q7IFcsMZ0
lpVIuHIiQmM3QYwsyiWYCyINodJ0fbKCHp2daO8Uh8idjSHdOrBLdYjdorrVPqPRusXYRjdJduUp
MaLqlJqyPKF4yE71+v71/d6KiCK7D6N95qDCSGvlkvqNehzMTEJpHi/6mTxnxhVQ9AhGtCltY+s5
hGmSzmS9Fx4C9FrO2UCNFTO49GkTx5AVJl6hdeERWeQ2EzyPATCap5OiAq8NMAGptKWWHVtPG7e5
atY0RsJDqgergmCqXZ1Z1aMOeHRdjda3VSWAqCdXveQV2elpf6jSKrwo2yC4F+DIpTJNfOcaYkbV
LhstoD8tHf2CJGxpV64FYcBpZ95hgZq4IHfJqW3a1amdk6FbE+eke+l69MJhn9UBCODkn9uJFais
MeY4btcdYKr164A05Gfi1QxEobn+wwfvITW95FcrRy7Mo0MIB606s2bAGfC+7xHduS+do6FFynvk
gM6yAIFzoS1rX/w4YZOoO5sqTd9lUHsf2cRkIqkYdNKYzl+KQD92yfRduPiKg5lQ50+MawyEzWTH
rl2v7p7QGc9bb22wg0NSsjUsawgAQaIStTOKKTvUlZsd6FZ/k05ElEIGZpXJYUickXCvjV2ml+5/
3RibiHr1aOliIpil+e83xXxY++MRxbrYWLM9bRDS3U8EGds6Wxu3csJtNVTymZaB2EMfYLdRaBbR
ixkekQ4Oj2uOX7VpVH+lpL8dIjR+IKFrXRd99WMmdQq8TTNuoW9Ec/9M3xfCPMUQKB6TuMfNN4hu
l9peSBgk4o9EY9lrgvhrKLiql4ZOABgt892YNC9cAcxPQStgQUBYeexonD/hHvlsG198upLPYhQb
4ckdCAQaK/2XDR7dtr5+JYT6T+wArYZlGT+kQd18KOYBqNKG4p1+IVLWyEzeuLapRaABNfKbtFrY
gduuktFPtgUWYKuL/D/EeGzaOq8/tUTCDVCNcRawZfeMuIc1fjnnpQ/58z0Zhd9zoKYJa1qQv/c2
kq+znTx49MGY5590jZtkzL9kgBZWr4OAiXX4bFtB+gyAKNqWExYjTxjJcxdhMvKAp3cToMPEw+AK
uvwhDBr3zaug20hccQt9CvWNrjvIpeb2YOwNiv5lTIQSugGXyPFwvFIOtQfphOOxcrAmxBpqMjNn
mFHDToMRDT7ekd0Nzx45O0Pi49E27M2oiRW5DxFU7MF6ai3f2OW6g4cvEu278Kjrgro4GPTWFnVu
SfAdsTyWIqLQlM74iqt9WYFceR+naNgWtCxXjJO0d0hmRBjistbZxF3Nyf68381u31zZvM9b4vvU
B38G3ugQ3AKn1TFxCDFu5m8WIkpbDB0zn6rp/BvKQ1TFfFfmLukOaGC8uv9MOiAMH0vduXilT8C5
9avr6bZO8GDDKKThApRzmfWYeyENb6dZIlMjn5mYzy4YLNenieILUVryS6uAy4XQ04900OeC+Gsw
mvZixUJbUYY0h77ChRSRm7XyC7krXDZ6vgmXsIHbpyNrVw1qEkPShhpoLe/CIkRKirdji1hcLjm5
FYg+JtNxEe5DSAJ7K7EJ65GFesDFqxFs8NMHvgX/z3OXA629D/AnCJvjPrpSuRFKamhAukBf7uYW
Tzj4E2knxNLRLc//iI5Mo2nSxLLJYENBvnlEwXwuRlwOFNMg0+xzVkEUkJaZcIKr7VBn5kYrqh3G
scswiSMsCX8lkwLBd1U0F4VRDyFx+JkXZCwBEt34oRBPLWq9bQIchamA1a593N7LyZyqix9iYylz
8oFrm/whJjpP9xukn4QFhp6/qxyBArUzi3PTcPInQ1YejLIFz2JwukWT+YcymdlnVm57ZNmbYDD/
xFZJwh7RIPDk6vCpcQacGDuZNeqcRG2/qckAP/4P9s5juXVly7b/8vq4AZNAAo3XoTcSRcptSR2E
LLxJuATw9TWoU1Xn1n0vKqL61dgMipuSKJrMlWvNOab+SBDrHzSrl5HQOGj9C4c+BKZ47niCsH84
sVVs0Yv8CaXl3pPKKe7D2WiZyc3pLuUFvZ9HDGh4MEGo5dZNHGU/vzf71/vb5ieDqAdL69Ucj8PW
pWO0prjCSqTLb6cbf6VcuzSynrQFAa8AMiSC8Mu1+0uk5oTpZtCtRo3imU6evYgTnIXIqtJbCePy
2ErMR2irrOfZdlMOiDxUb25viSOsYPSB5XZ5bKMfELgVkbU8ZzYIC/bYtZOU4ta9XvxeY3VqgQa2
OccCcsNG4IbwXc3uFGeTiUEffzoNU07j4CLH3vgpkLyQc5e++ymt/Yxc+GRko9NWHK/aGoeRxtgK
L0dvRVS3pybA1B/14b7Oy3EleIOs6IOdZttOD3ElSVYX1gonGTyhfswewuGsuzA9wH8YlmZhn2N6
x39wUXiCxNmkqec7z6+/ol68amrIQzENes+xh5Q333hgz7hBTy63DAltUDDg62XVOw/uuWsR2Q7I
TNqIHhkWgeFAoY+Q2oacibj9fXZhFoq03fQDMGLwNYFbzudQESYUK+k/YJlFZVsEHAuD+IkyFV5j
iWWi7UmiDYukPrXx+JKFqy7rJeAPGT+SpW0tPfKRb/y+aNkeZblsOWM+NzUAxH5ykhdwAR0NmSjf
Cxd1HEcKtkA1LwybkIa4SNAJ45LLFTWUAVTM4zRbZteGLriJK2+BjknzwvjnvSyHXc0p6ZQgqVu0
SV+dkfwuOR3qUJ7Qpk0HMpoloeW5iXtb33OS8PdRlg+X5HqRI0+TZVVvJ58ytKk8HG1d1dyWzvgn
8Vto5rvAINdulNajaWT+pYApuyIBYAJVjB0qEOjDHXs4Y5eRW+yMTIcCjJaz9i+E2fiX2pvAsNbj
GzMSxPGOk1406eEXTmCcI7QHTljzesw6vyGkmgq/F2LDPcwb0Xt3E83+lRekNXWw8wSZtD2SSV1e
Bqgia5Pfu/r90hxi56xoPXcUo24L2fMqR2Bx6WaxJPzqStt+mISC5uYRVVRkxkaTNX/pd8yWXLxh
UbazhfRvQxChZp7nl6h2qgVZvw2nlT67DKnCdOggw65rD2xPZ+ptiDdxo3TGbEoqYF+GfYIO/qXC
gVg+o5+NRXel6rhuc/Ecy0Od3vFNEWBFuuTtZaxwF+qBBV4DatrU/gDsjrP9RfaaUXDQtNsZfFEx
9XoXVaK4GhxqHshsAFkY8nXNNKMcdX1nikxdasxja6YI3ur3y9/79qlEqLVPyapa1YVWF8MJPHRf
M7mzOl3F1pUf6UA6AD4JrxwY3Ab0zTLi+Hgqaz88CaAF6BTzi6d6ZoiDd8d0Cef4rG/TukDKUpAk
HzaQSlNvnwvTOclGrwlasS6xz4VfeeKoQQD3zXhDlgVPScxatTeFejcB4CKJ5MSLayHZdZFYZQxX
0G3x6tXWxO4Sp8+t30/HWNt6RzNlImklM5jNcRF4eXnTjc1JJ014g+hzp0T2PQDZXIUjdDtJcN51
xYNPYm6aNDz5Tm5txlhASkFxf4mLghzneVimRHdcAtfYD3H4bQB43HpVeqyzrLvpIRUMYggXnECA
0kKiuJSjqfhRyTINyTCMhrPnB8g4Q558cuvIGZ2ui9AULFtEt5dEMjlowaLsZyOM0dJ9DI3tUibc
hopSF7WDtRNUNugpxhcAsHxKZblFjhde5MBDr4aq3IrBtFEl7gHWzTdwiG7M1OoW+TTpg+5Ke926
4aeXCWR5MDIwGN0mo+1dstRn4my3ZL3i8rz83qZQwK+5fdtAI1/Ipv3oTWUffj+rs+uS5NjWYvX7
JXZkPupqS0fSoywOvG3J6zMEyRmcKPbOagh203UlKLCJI+5N0nsXstAmcr1NpGomqw+I/Q8GjJm3
PBRfkTS8d38Mnrqg1592gSE8SotvN5K7juj5H8eyV+Hck6sbEl8snQrBqHjxw9oH12xfYF4BWpEQ
P+ji41kss4I+IWKRAmKMHYTJV5mkD8Hk9h8shu9D6XpvloZ+009u9cp+NixGtxF/snnwydb162cn
NIBt+FBkUrKFltrp9EMy0jRPeQ/dJ3T0VsiEg3NVeyYMTG3fjUOG+Qee02kYr3qXIu5uoxQ/v69M
xZAFTYBdoU80YuQTHMlwDbTtxKzPbfcYoMdjaM5YOVNFnLIErgkaw7olPdXfeG7mnVzEyBsk68Yd
lqKBN79fXjyNvlKUgb7v/LxiE83kQ0P6G5FjVfkUlBXk8qQFW1oitbaFmb0YKTsY+kPrNWAKt6hV
V74PGmVghiY5jEpSA9X4NXZM9Uy//MG0svG6CJRJArKMzzTT5sTfpYHH8x7Pa54VtqICHKFlm3is
/NJcu6UafnyClhwo6F9DVZ/rqUk+s8z4U85W/+7ZFKlNZ8pXb0D8VKsYaYpBd1iKTD7TS8/pZZvd
E38XdZrJaV+wB64IgbDvGzqqqy722wsosHbdTWN+Jowm2QxhYpyIYHI3HTKUW9ekb2Q01y60MFoQ
Uwhdy8au9tAkoe7oArnUNQSynCqCHfi94BwQNycgSba6aKvb2UGPNhluc1Jx2aP87ce7tLza2ksl
zlntJOvecKL7nD92pXWjHtp4CJadbdmPjgMYyx6N5LlQPTG+Xjz9cURFpEUq49f+qp6SKD/fajV/
mNDAP6oufVQOEq26xZYlqulbM4+t45r2siQDeIKBg/Zq+vPX814vBuoE9KIIpXg/UNWTXjCyUtLf
7AsmiX737UTObSx+0+DkY+Kp5EPzuUpFNrxNBqNBNengBSM/AlBLdn+g6xuLTAbhU1/bQNVqY3zU
Ex331sRaaQ/ZuFJDGlzg9WDgD3vz3Baeuy4Dp7vrSxoiPfbRk4nngMyNOr81VZ3sqjRMblTOUcmd
+uTYsvnsGdWnBxdx9YGWNwDHJHKPChXSripQWTcq1VvFPOi2MWaHistJ7gKW4432zeqM4lmtCXvV
F2b6NkRzNMGBbrNVO2f5Iwq7mamUOT71ISMBGgbGs+DUuVC+M7zYvlHT7xiit4m3NdnR83sa5X9A
iZafnjHfVQQlfgll76vYNX/MuVyHmD7QnpXUZ9gp4F/4y7+e/sCj7YQtk2YDu73sJCo1dkZN7vkP
x4pj72mIEF1wCcrS/qhE+CrRXr83xggALLb0a2PPV/B3G9HtQTMxNL1+LgKUjZ2u0ycX7BWTnpri
FK3HisWnvSeMIFjF45xe2HbGNfRC/076AbtPnh2G2IiPQ9rFxz6x//0arDN6ux3Mwb9v+73mtT7+
5b/v3V6/5Z/+5++7V8ZESODf9/yXX9PSpNnMwrr89RP//r7f+/1+SVoBgEg5pBT2WXxU5RQdMVr8
+4X8z2sFSQfeEqPeRtVsyqNTnfKe9hMcpaPDbPkuh8FwExGU8vsV+mIPm3VXEJjgzwThxf3djCT3
lE+caAhIyfsKs0LKe7tPJ3kXpQly5nqMYWzEv5Er3OgnN33ichYuzZxE7/Arpoo1wD4Y+UmN9Tqm
qQ1R1gSrA5znAvrGYVsGRuc09c5zIsng25AXaPyfIwrjNQnwaE44oMVl/WTK0rvRNUaR3y8REXon
GGmPvz3dIE/bG97Z4anwmz917PtPmZDRqR31VzPIdDlYc3vsHOHtO6WTld2o5o9fYx0x0WF3FqQf
K+rNFzXIlSVsGF4azEiLR/nglVm1bieAEU6jnANbx9qO3emnGABx1tvWQSFX25gBUqXntU1csdfF
Eikn6zejz5cROXaLK7Ij10SqscEDas4ndSbspF6SJtYviMa42tQHpjXyCRUVqexUjzuLwxAHx+44
tOlXhGhB9Mhz4w4jiWvhPMGpCChABVTBo52tQzdWS6ssEgRX+clwRHAS12XfnoC4wB8eV9SaEIMj
+CyDTECF2UNLsWMxdq4zd1l52R6QH9tmo7CKiPXYF/aiGaZ0bY9NjQLTrA9qIN4nHlsE+tjtjNjY
9O4HQUcn3MUPEUE0rIFBuBjogREMG62YstK5si4u/YP7RH6U1DHruuVG+n3WfaTQEjVo5WevLMlC
av6gv+rg+0FpJ/b3hY4THTRdqlU7Ej3rUK4mw4TBqSZnOINbz6c3BMRVV8toqNdBTHzTZMkX6Nru
Fkhokdk+vSVmJw3m35sh0ATooYqGRJ4rxdYLl6Mvyl1Gl6af4uI4zKo4Wv6fGoz8wUUFexQ2TsVx
guagROdwFh9AisEV26XXzPGCFn7vgnPMA6bFuXkt7Vt+piNWQrto38j3XDpKv9UjaRyYSF8sHa6y
7Ekmnv7O5xYMXqvfsrntNljgm2WMawc2U1AvY/q9ACuH9TzqB6d+MLGa3uEhmUmX9js09sw7ryCe
qgdW77V7L+rfylnTQW+dx7z+CRPxJrt5hgw9e1tFTD3a03UGmbfu++qPcIZhVZgVKYRqukdCYz34
RM9dYduU/9lr1zQ+nASgDiZhCb4y+iWA+YLPY6AJS3arjx5qglME28Kdi3s+IO3BEFeHxqM5hw50
/mwFomktGY58CC82lz7U0VMdo+hxTIbIKICaDwI316Gn2hcy45F4dOVWJ3a/0wkaxrBjWIIf9i1S
lsaiZcyrrgBXFpamee8J51B7wT7ASPoOu5WSByXxWXCQvfFLioY+nOSeZou1Hk2Cj2phPDmNaSCU
DkF3gEx7qz1Y4X5LZwWSuUnUeIFCak9cYPkUJdHp9/8SC78BKL/6tiLn5dx3NBhV81ilpvFa5Zyx
lBzciwPu9WgEnVrZk4IXUBDD5JjPJiA/DMf5JwK2+S13oJDC6GDCAnp2Jq86FgzTahAdT5P3GaHi
5xzmblJeGfxNVB82zZof3v3HGN7Yp4/2v43yjgIPl7IsGJ9cN9wurp990Cmf1+Kk7Y2K1mDXnGWQ
3M0e1UkwZ09jY2YfUVl8BK3vvkUjZb4Ll3jhC7KPCm0VB9Q0xeH3mnZRvYN/kLTor//z98W/3Odf
vu+fvuX3R/z931aDRxvB520nVcThOYpIma+rQ3K90KLHnf7317/XnD6CvXf9bxsrNnjQzCf8OSji
qlhQyk8H24kg75fYrtGFHwbDHw8ALcyVQV4TaVduc+h61ZjLbuiITIPsuxzum9wxj+Qmk+PkEp5T
5zSlpgeRz9TU3lzzIKaESyAj6lCn3Wfm8otHGAdQkNikDm7fNPPy92ppWNXh99q//k8PvfD/vf8/
3frXVXsyHmrbUhvSlMbDTAPjABN5r0z+pLoXrLPeAPf6eq1PYh7P/+e2v+9C2bvm+Kd29fW5aZt4
gt0BcLnPEU+YA3sFhdFE5Ixbtc3BuV789bUZmA3MPhAVBBNxr3SqqIMi/cGkTx00svR8Yf0+N783
lJbN8crZjFMU7q0y6ugHOu3BTyE2minp21hQ9oKAm3Wse1wr/PDfXzZPQXMAvsziSJj57e/bo26T
8vB7jbw6sv7qRc+6fOQVWJVD5mxadLKB4HMi3fSvZ+n3qbKuT1V30TTy2JAqmJfQMsDtxNlYHCJR
zYfZMCaUVzLHujCRrhpY3cFvJSWHChciM4JFT29+LdvsMrYEYMqcCrJrmbbZA3M3DxnUrnQiTkEq
P1atrQFzMgNLrtikSm59CRPKjIl8SQxV4tTh4vdaN0IvLKNphz6jP8SR7g+uISDl/l79vbGLpnCn
qousZohSdvqFdRNTaT989K6RrC1DEcmlgNIFVVHsbCXR5Pv1bhTB/O6k8nU2rScwjSiwKp3cTEaW
r80xbF8HB3wNyrnPoaSP36DuvLeuwoHR20Wm762tOJOXBvQvnUbSZ12HgSCxGZ7rl6wRAdpiDQAl
ESlJy1a+n8eCSPfJMG8I9OPsT0QTe5xLEpwqwltYt8BzyVP57BEYdKF4d63RW9J5XGSGF932RTLe
UDihtc/HbFeD9+GNGNM7aYk4J5red4vmVfnA3zLDVrcBdoE7qyOBYsZvEGk1vuZ1tPIbM1xM/hDc
YR3cktJAiFCSrBH0tYSC6OcsxZEyinCXT81thxB/qWWqPiHumQFjv6AIQHgy3ryJEfOszWIoVqRi
d4ffty1zfn/1v4yA/5YRgHzjv2MEbPuk/P4viIDfb/gLEWDIf3gCqTM0gABhk2c67n8wAsgO/4fJ
0Y0WNqZ6j1ob9/5/hJHa//CkZxNUisbWZ5Yu/xMSIP9hBY4LP8lh0OtZtvM/QQQIL7giAKp8iqpy
//V//48rXaKaBJNyKQhNRTju/FdEQA8PkUhHb52aDgHEdvCZCS0WTksrWpm07MkQhM7c+CAljXM1
ZfVuKDH1krcLtm5wLgZiiLJLs5s5s8AyhvZ9VPioCrR6Dzy3XZbw8qCnMALNf4B/wtMeEc/H1QtV
EQOOqriXhSOY++ulwpDjj9kToY9PvmE8VsN7zeF7pVW7H0tsEFaDvNCAauVcUwtqMybFccFI4mew
cV2RfWbl4oiy1DymikC4KeSk0QPAo/pJq40N1wDZ1XgsB4ZtdhLCnKmfislEReC2dzX2PPaAZtt6
aLT8gnXDJXSNE0r04PnqLm9qY6/d7jlPm4sDr/08dQnRzEkUbSnUnTl6SKbgbm5QOBokHNllfo7V
owFuC1vgQSVWtC0yB17pzMYZMzAA2Q9SL9nLWn+wGuO+yMfilg42cyRmqeXQvonGenO7g4j4o+co
RlNdwlBKnI1v6HgfWeQr9WG4AWV/peOzdORpd4wK+3lSKaPMNMzPlqbCEAFaOZNm39ULZI/iXbgI
geoKkWzzxOGXmar7NQKyCjg3NhbT3DlmMOTvIrRQt6gRbx2Z3bHqEViiQhixqX8AyTSQqoeq/cDm
6C98tJyYU78gZsMnJICR83I67ApD3I4ycy90RqA6us6irN2JDnj0iKfvKyLp40inp36xhr1QPpgp
U5F7mOfXkDQ0wxlAOjT4RbT1x9y6zWRsLTvDf5tNT5woF+bl7IMs7IjQZBnGNd9tQyMeVmNePQ/a
fRPSI4FsgmKIUw7t7dXfLg1s1xbdBdO60Um7VyA7HozkCp/KganVZrYlwGJASmi9BAkxHdRGUPOu
psqQLNHFGJnduerzJ2g6Ym9Odb8YRf/jBGkOKL2Pb+GYSv5AtiJ7mbKFkhiZrZP2qnaBGVWPIYrC
CpAi4I1lhhaSedfV7Mhbqc3AYPixHT92mfvcpjRJB5Z6bWG66IBQhoGZ3/hdvLXx/uyp7vOVxUAX
LO+YL+cYRhUTpH7VSouo8lEpJIDMjMyOT/gZl2u08cZ6ZstNAV7l54B+3aLKarR4iT4n0za0PPtT
tboiOuIzodHJ/UHfGr27NZCDHUIiodC/fCGRn3dwUrPd7CJAuR5LdGPae9TxiCN4HQ/arF5jC5k8
zfJmrWdLny0zWHXWDGHK4yFaqFJMDLobtyZDeGTsPKeVtRQdQzcEbUxvopOLfRrSh0FzOqVxkbmb
LANcFdjqIS4CjLHCWdHKXiXG+BzPjaYJGRLTicOXjxq23nreCARsS20cbdt+tAMsBL3VHMkjvZVB
/TBMMfqfOAKIgFuR9nw154xQ/ZQ5oxN2eysmHNmkSoiEjlf4vKEW55Bk7bFdJrL4xK5nkC3PRLyK
SX4sKpNQuZTHgRL1xatGsvta/7WzewIHSAYhZsR8lS3I6zY3k30S3+K9OiYw+Rd+R/YufNAHXV8J
Hqe6dp4KM6WYP4QRkQRF4fLEymBV4YqXPTFAuLNYwkz9JA371hyMVTwX4HvNcNzrueF9N0beWjaf
LQ14EP454xLPPViuDcOehlkgiUwYorlZ5LL+8iJ9xtBq7CPY9xbSmSsSPYuKCnkMA5kIKdjCoLO9
6cnmWzmt/C5oam2byCDQMyLDNbPfE58+iMXOwNlhPNttrjmRZ4eMwn7tM/Cl4wl9PS5QnF9pIaU3
IweRQNf1+ApL3F8m5fAzoZHaFQWY6OxI88k6jbX12A3tN12SZxaccMWjjC513y2NGVZYwLxhotmG
32xYf9glCYmZw4PN6vTGIppkFsbdqHsUvjR8yLUB8touQWM0CxylC+WJx6ArNj0jL+TNV8pVuAny
pVWIYQma9VZ48ykN4v1siU1p46d38k0jsAqaeGwX4xCsClgZque5hNd4Um70RpsOoWa+xQpC+i5Z
ocvQnO4MEgkCx7kpZhpiKZJNU576zt/0ZnKX+j2BwXZwznsEI5phkOGsVFKwxgFRZEhM6sZFXfMb
ScfZZhOmQ/zP+cbEtTkVd+RmvaE4bhbXK2kXvgZKFktpP7c2Z+fWmxEnqCfA8SvZo+fXPaQA3FNQ
AJie23rhggjAJZ0fDU5Umz6laC/N+VyvageNGxdfdm18jzXZJCx8uwTa14L0ITRTbUgXyP6em3yv
u/pWo4RZ41I896Tk0JcI/mRV5GxbM7kPZb3VxIZnuT0tIjOjOxrU3dbPSPbks94l8zoqzX1lVe/j
UG2dgVcvhfoFbOu5bsHJ1xPmuuHMTJmhFOeh0hDpbrTNR+F4N0XfbuQg47We7AuRk7SjYKwvp2xO
1lLLd8LAnoRTc2TJ3LOJE7anLDkZPUqGvmMZUeqcmthSc4E02REk3gbhDvP3wsCzVIjpzpr7YjEE
zLKhHjYLQZ/ZgLexqJJQcqYfsJtO7cHK1EuKHH9Wtf1UOeWbruz+xvYHOo1FuWltw1uCCcRM5PYt
a795X1tkbBW1uC7kwCLDmzR4N2b3h1ipnh41cYKVl7+YOfC5WuYflvA+86l3luA+v1u//SQsZFeW
AB+tftC7IbBQoW5DUdkbeK7RWgv/bsSQv4CVjOfeskjuWAUVHToCH2hvQu9Jmu5GKf63ccs/+Frc
VTOyj5sjBYe0sf2UKM/b6iE0JmcnHf8Zm/0WjRo+E6t3N1bWWyuNcKtiuIkLTF06L3/yVG7umL09
tXPwLqNkOwSuv5xdXV+soNkKEmqWJTPbrY+ozZpuW9JL6VQC3Z+tLDyMAUf0qM82aFbowkOUHhuf
gdaNWw7PXfnl41/hqMWgJZOsPCNLKs3aqI/uW01f1iM1Z6T32JLamvjepwrfCHsx1vNMsJsvBrWR
ume5xFvXfSjmtJ2tbmw5h9uQSE+RSjQm5UvoAvlo0KZQIxUUNmNGLFGRb6vZWiKE35ZQGTnmBWdB
8g6+59nhN5Jcmc3iUPZzsW7HLtlJ/5ACnMIwmSlI9VF/m6ET2XQlQN2sfmMWmZ5LmW5m3Ja8VBMf
wqR/E9ZtUNXi2Y8EgQZ2eYxmd5l4HmY1wyAVk19E4Ctd03wYLFzAib3wRm53zPC+/2W442NOc3QE
Ep3JdmqrV0d53aqNQEgQ5UkyTIWGyE6MW1ReCyGaH1qM3wFohxXYH99FBo7KQS6a0QLcLa/gUyhQ
+BmY6kEHDvyJlyNdd3akeVl9ogjab8Oe5NIeLkODZKXro+AggujUJHLli4Q3sqRnPFq8ciQmXaLv
jK13DSCRKcIcuBQj9QHhubUKrliZwNHfPWhQhEYGxDECAk056z2RQm8xfOUl861iaYgsWLTxtO07
Ie/CcqYuomjrIVuYfbMXiNEBNQL3s/LvAfTXgg4laMzW2zQStGeJumtL2OFGwNkA6X4VULp0YntD
/WRZ+mUXsl/mTrkuU/fWnRMg/I0VQGT0D7RvCQhAsjDixJuucEYiMWJ/26YhmUiqY9BANNYAm3ox
4q3eat3xffV31pAyUbT0SoKUDt/skT/i0jlt55s5IDzO8i6yNR4i/GP60zDaO+Ro9TjvS7OAJT1z
QvMVT5gZfhdu0jJgImIjMLFANPaPhEragF5zwpnyw243OWrQbT9mb7gkxhtHGiYRxfGLSyQEdvGu
2kVGS33i8tsw1XxlBUDZqaJ1BcuIwwaSUkXOA14WfZmMnqcBU20+BkcyvdwDsW8U6dJY+65/lxb9
2cGofEetRVhcwthCkG6Jv/bJbcn9UhlrrfelQCLTtmexGuCZciR+FzQxk7b9bAKNy2kslkl3dZ1J
iuLxFe0WA7MU/v9QkBnE24ognfTUJ7u65NyHrThCS7O8jjvbeYlXmr/Y/KQhdjPn0w0K6JcKggN/
arCzW95K9cCPbaY73dHdnDKasVOXDmgdWwzphlpH7mkcXijCaZLxUTceMbNfRQs4T3LtBChHXgky
uPLw9H1jladO1q8odyNROwsj1hw3T5Wt4Z0ay9r9sRVTcsjcSzx+75zw3tPwEa4+IPM5XmqKYegH
IOH0wVKY/Bq/3ke294YBHpuLe0W+Wg55DOWjFumf3qnuu0yeg1o7KxQqONAbnqcmA8I2uMsitFFa
4oDXmBVGG6XFJPN9UsCpLqa5p2roVkEPh6UK9MJMdhQ8RPCN4eMcGpAYvOeR0dsYR1cW2HTNpcJy
PHyP7vNUfYwTH9gMva41eBs3np+m1HzWwnYWDlxNdg2PqeeUvYxFby7iIbqzWkeREKR2iAlNREAU
q5SYMwIwv6g/OPICTcrnYwUJBX9KsZEw2RfTelTOd5ehKsykBU0L5pLXULgk7S7yPpnG7Kvryh6T
eDA4MQEz/VdoPY7oexZRWj/ZJEUHcTABIEU973KcRkvAAQMBehcnmwAYDIUKmQTduIBHtPeEywud
zytp0I8NssektP8Y5bxsMcjQ8rxOsKJ3AdyHSJ5LY1UPZafvxrZ5sitM+EIULz25CUsphmdzsG81
riNs+K9MAvNPSp13dLab+QoarHiLb8pZcJxxpMMT0z0bduqdRhk96BJZQ0xeGjmwGA7DUf7YmmRF
G0LeHHU7D7b2kn+kGLk5VIM4/HQUAQqpw8pDh5rsPht0oXHHJOnIp8Y+wUArl2EL5qIac36HV+B3
YPBdVewVCWipGqXGUpo5iMRaikUzWWxRqcKqquolZ9NoPUXkEdKAHKBJgT1VQ771a+R1ftgcklCj
Ucltc+340XxseALdPGY617BvQDkot3AiOL26QFrLenAOTO8tusrWonUSj3QQPH+ERLgZuzU8+7dE
MgyXelqYwbi2ZUUQFUU0mBDaRkl3iUxzOlpoEZYOuXnQ3mA7Il00jfmHQWm4LwXBzo5sg8WV0Nu7
AydY3BAe6nBBpb8XebIKqMIq+m/stiVvUHBwbX/xy+5emY3LrhvviRh9MgOLXFy0NEvbDG7xa316
AeG/Hji5tXCjceHh74AC3lVrNx3+lGCCA1HfNkN5M8hrCgrZJypAuCktHWytFuyVUi7HVD5glS3K
nZcwFC6KnB7XwEcM6yPp13snY9MGhohBsNz1VlFe8sZTKISzrwxrEgkVHGwyeDnrfvAvEVlYbWvd
NbZxU1bTA/vBBm0QIGhLIRq2w2qfOcnOsd2AcoMiqUhWVaOmtWfibOAk6WMk7vkYuVhTVhJPdl70
4Y0FovRgEgJYRC2Ye4GvemiK157qeF8i6DIteWpSl0aYRoUcqOwumDziSKrG3YJvWE+vPlmBd4QX
Cahji74O36SgREV5pTDgxECnbF7uEt9g5inytqL45Mefdr/Pcd3TYFf7gh14Sa/0ceyRtth9T60q
Q9R+PZsl4SMAIfPVKMi9m9HQrUtlkA4JwRsvf4ZlL09XVZm86yapXkay1cxVDX/7TF4Gp/+uoTYK
r62wnsOy2kM0NRiFeCk/1bA3FcKvjUJlu0iU/gALtcJgDaS9nckqCH/6Aj32yOd9yUT1HlDJbuzB
Y9cERNpGuGUnjxciX7K6Yom4BgiHU4leqnKW9lwly6w138hr3KVddZ0EbmRuf87xBEaQMIsqX4dx
Vu0Mp/xjNbdtW5+n5TwzdKWt91Jl09Oswh810v/vBvIzVk7ERD2nPbslCnWbx1a6kfy9S84ON0iX
d+VspFegB+JO54Wc+jUSHB+PnHxBtQ72Hbw0zBZCPBueftU9DR7MO1It/DWwBgNlYNcM0LwpJBZF
6hd0LIaHJqNPSnjg0qPtuUJYdzQbDbBalVuUWQY+TpQCVlc9Tm0fbEUB9SqQ7rDqpPWALZYqayq/
Q7v7aJskWTZ1jFQwWnpYX+GoxevSS1lRCOuy6TNCZeOoNrZYlS1Kq9rpFpWOxUYU+iRUsvPBuuER
t/VSTnxeJXbTTZqF1Vp24yNh6AhViu2YMfMNy/TbdjgXkOnV9XSELKoZz6jJisfDnqfirhhh2xBb
uijxK0QORmPfKlbhEAVHE/kzm/1AqFsx7zhafLRze06zYlOhkyOZaBeLZ4n9fxmTgySbZpt7/QGJ
LImoGliNFSb9Cv2LRNWGDG8gMnoWZxrSyOrt8t41+32GpoFIotBejPQcewwNi4YtJ5sWY6pPo2sC
qrQfYiPZiWkwoeRkryj3KQhaAsOZvV2E+xC0tb/LzE6twQ3EFm9ox7cx/48vft5DyBfLZjBZm+Pk
cxaz3gwGXbAqWqYUGJNetiGM2ok4xwJwvIDSpf6No/NajhTZougXEYE3r1RRvkolb16IVquFhyRx
CV8/i3lRzNw7o2mVIPOYvdfGJ3uTZPAQY2IggsZJVsgfsw5w6CKNLlbbWlXiREW2/09Kwk2cQpwr
Yjwk79A2GJt5lxvdss2Ke6IPZuSuUP2xY6AVI3sl/hgrKqYcQrdtq3CimACaSIlmOi/kMJVNZzM0
XlXLJXUDfjscTTDXApM4mBFo4R5fVrsqYX6K/sfK0NGTUNRQ+qGf7tVTHvfpZbGq44JoYOO5NYK3
yfstk669T77G287gYZMyPqfi8dqwcgrs5nNUDgbavNj5II7S4GOcUBYJtD7dRAjyyOld5DOfYeKd
rKoYj75oMETR+tQU7p2F43nybxxM8y7ryDwcis6mmeWL5XgkLToKNldbuPOW6wRTt48FgzHpva+C
MwV2gHi6lNskMWWYa9hfitgijojaLnGnKmL6QxrwqB1NSbqHU3BrW7lNhGdJGteQxZc2Z0Sx9HfV
uruWhTIlFtLvgiyhcrw7c4CK/QXWChInQrHyhPZRLv0rYo5rMhinuXB9xOyxvl9Ma99rsREaRbkH
dBVYn6jZFlLNiSXGt3F1fP/JBLSzR9KAwsztXgZjPjc1883AplYbDOOAfUfbq+y7tgEZjR4Tbt30
H7XlhzvxNGusqRVAUYmuko+ZokHLHsbSyXZ4FknRqFFH+e2TiaffSMRXxcvCLOxhakmr0YExhV1X
g7J/tSfaFWnP54XWR9bWTneF2Iy82UGzfFeG6kNRbc0aYXNCWRQ5prPVJvOYKPHbaaQCDZ5FLDpn
URMQyEUhC7TZ9VgDjxPFnjnMl7zaKVhD9qTkZixQ2Uz9/BnHz44ZB0wR0SMOsf5bBM2foGZWDXoM
c6DBHZB775Iqecj69zbJGJxP5BJmxNAxXGwZTIZ6H7AF5iJBELdvsaOGBgyzsAjqblfMxCm4Rms/
+Jh4bM41wvoyll9uDYghTzbtStqiQ0YCVT7ZOqaP7K1cND7rodd25cS1lMCo3WD6Yx+lmOiJ+CHN
tEvgPI69iU8OUIBkPG6N4gqMEXZH3vyBQPsSD6Y8+YTIujluHYGwmxRupPKKymzEzeH0/wa80gVq
yXas8XRBWDH84j0255thNFiIaGP1zHsth7UmgkalYmIIuy6LiqK+Ime+B97MKeq9E8bd608kViZb
16wf1YiIvEm8OhoSb9MvBrcluQwxKetKK96rNodGxi1uFcTNmq22hYerh4Nr3BZjP3jOAePoc2Ax
8ZihR3eiv1lZVm9rFd/ROz0VkoCW0e3/VZ5gdSamIUJ3umt66urBe2Hitff6/sHwMa8VPVslJoOJ
bpPqlk0EwKG3Er17KCG/KXweAype4t1BKHTecUgYlI0D+z8gxIEtsRmQCd4PwYcJTteegTmx1TNm
6+Jg17UxcWZcXkrwKiQsicqmf9TQfoe5XN4C4pFjQmRt91mzpt8y7v5iLsuuveF8AbK+B8qZQWD0
HQk4EyQzPdJGE7emJtfFVHHr2cjuMEe+ucZb3fd/MzwAR193P5XHmdLRfESjKg8xh0BHRxwli3fW
EGltLAcli+/idiv8f3pn59Hs9mvi7vAwc+4jNfUx78kn3X6rl5xjyF6O1SrwLoW+8FvKqjMjMUKi
5vIFk+9VAahhQ8quQ6XPiZuzqJlAFKicZ4h84picT57sitay/DKhfiLRR/Q9/6K5acj965/8NN94
lvNPkRc9t7ymjFiHYNEBHLICEdjdTr6O2QKSB0+JqbM/RdsMWqkhqzHDz0pb5UDTy0+W5cP87MwE
NljWhHZot9MPePooiJFl5wYfvdn0jK/ZKli89tuxrZut1Xs9U/DQICLvWvr1vCFf7gL7gqNhcau9
k37GghANP051+LfFP8diTjvCnlr8aT6Osi7OVYdYc2jNLSvs50aoXWvY6LXJ62xn+hqtolKtx2vt
XU0xf2cVIwIXKBvvi8n7oqyvamxetCIjJ6U6U6o81yLNDlxKbjikwQ/oupORuX8XweiNNQapdbEV
qdH8qrW827dpcof1W6QQN0hltvZsYAAlLmdluQwzRgL78rq6ZVI/pzhjNmTF1Pl5FEG2Ndg7dH13
x8iXERCOxzw7+cxkyL1+RVrFjJ4FOWpoTtga7oGIeke9SY8hEzwwYC8TbWQxHScRbNnS2LI4AFZo
brLUv8VEjDvA+JdeAz7Br/8tTsDkvGiWoUcxyU+zNl+Q45Uk0xExMvKoQ9C+Om771InmdarYuznm
dPJy74kZuL3Bak8Stj3JSMXWN8d6O6l/5TB8l7rJXX8e8UZ4s3/PjQxOT49eDgHpSdQfRCTh0Z4J
g4pJSGX5TB4tSZ4jKtzKQb4sxz2s6J+laa45uNPOG4bjmMM7c3UsDKyu+nSkmUxhiyQYou3Yvdcd
wmHHcR7Y2FPUMZLyFKvvu9JwK5Y1KYyiGL+J5rySmrumfFGLiuCW6A7mgnxkhj4lX4srn9cpfD9N
4oZXAi+mf9YwbzQekD2KesEoNN3loHg4/7kc+pj7XwoRDaZJY/ubTTgAPNByuF+YLyIYlSl8E/ol
Qu1dFmIxCWOlJp7yLpVbmqBn6ZakLHuss4eULZDrtsfVAIxVgkRZHl8AXQwZ2cJP7SExM7XriDXe
Au+oN0GQUG02GHP1eg+p81lWsAsKPyBQwMa0bDSHvv0ZyBnqCuelz8o7xY6+UQW2KaCyqD3kCbp6
HM0OT/WYfNqVcYJZ/B7JvKTFQqQtHANzdVy8WsuwhvsxnZLsul1/xJgc0DrLX71O9E3tiycj6EF+
OVqohuCbhgCcG+BOaE7xAgkEz9tfc80stVUThFQpJPON7UG2qM4RprwFAYvAxdR/ah+dL5v2Eyu3
21JTsOqYdDaqJllQ+BmNNOXbLF3zUtT1p9s2536wFWeqHu/ztX3IfU2FSs9uwnW+UWGS3OOlF0ZS
Or8T3lONDkdZUUu11HgYqYRbOxu9acvTYtWQ/wCMGAgiib6qxJqOw809z9C7OFJexymlc+uLH7F4
Gk53Kc+eX/5hEI4AgHGn7QNnkv2Tpul/49wGgFLwXGQpYp5RDEgi6mKTNv9wKD2r0oULOAQXJWiA
SngYM/sYhw9ti6EQUjxXaAbDGj4eI+phzUGzaNT7fDewWgrNbgZyJhieoPNR1Bep9i83qzW8+LOp
We+5GtWHtgB4HZuMeqLfeUkwbNy23rottTe4CKao+iYtGJuM+vBuZ+XFmYCD+tV34ZIznwTGFhsu
BXuM1Fj3nBughOWwIOvoTDpz8us10xaRZy83pElnji6+rSm/GV1jksyrV1eXP7E9vpJLDCjBNbNd
h5NBgBTGynvtVUKnvvzqndXD0SBWu9WulXLfWx1uQtH4x6mc1gSvq784MjKJ2+EYT7KIIKLTVDaX
+g0WZIW0w+KCMWOi88Za38GeRshegJMIVj6F2WCU74ydmXLmxGbQbRX0ltDD4POW9R27drf40nL1
kdja8tdxT/mkB9hzYVamMj2yRN9XnjJ2nsdTNhkqPdnZmhM5cJ9U+Xnq5Ll3LHJd8jW3wYDOFRTd
cqhYLO7jQjobDPoO9nDIpulAUw+DYttkZC8bQuwXRL+A2/rumCeAgpPyO4BXjxU1DxAEsGCWbY+r
ecjYunJn4K3WB1tcVEugbIpkeqmqfz2FVDhaCMfZ41hhAW0Hwnj+wvg4RdI4RbPVvNkOJRvV8k9d
TK8+Ct6NBLC54a7zvFtnlrSWDeXV3NN/lLbtH2TXR1kV74B6vxb1uukAdBrQ1beNBzXpHkzsYkXm
vBqF+gO9fA07DkXJTMv3x2fDSSOWzHtYTOFkx3E4ifZH6cnVaHoj7DnB0j64+BaTNR2rFRWx4vnw
tQ0YyTPK8YgwlTqE9Q/0bc4O5KtENpExm9LXGHh7DopbYgbiwLtp/TBSs+KMqZt+o7SAcUyKBZmg
dIUQly/ZhI+UScLDIlygjOTEs1Akz7cdYxchBIMtBoTnIv5yit967txzYZmS6TIF4kCzNupzso/9
4XGemq+pRFcW49TfOoOFS2eqrtCH+c0sdTgP2Mw83H+RwGB8kVP/w2i0PvCTPFb+8pi6Oud5lbDD
kVKG8K5NJCTiZ2AaSCAY0Avs0dlRnxhZTdb01GCARAXLppI2t8s/EE4dMVKhLFvuOHBB83TougYE
R25FaJyH3PBUx9z3sQPJNe04HpJubzIBERxsoeiYzHsmVA6MvGHzqpX5slNDSpZZiphriY1zbnuc
3gmzTB7sZmkmTq7KiDBnHWyz/XR0S77U5qouST+aHFekAIp38nrLWc+lu9WSgrdQrbLzrjRyqllE
5+E4Fa+zv7yKXE92hpn9KJW7h8rRX1LEXxEMYxHpOUENYrYFpx2YMLWGPSTsnSor+SbnUbvqXvKp
hM/7b7X33gquJcImQKVk6qUJZFX6qBZ9jV8srA+le1HM2Q4eQ2k0JO0d3iQxo6X7KIn32jDWkaZ0
oA50e2OQ8ohK/OKMRYqEQAsOU2L9LOXItTUDabW74E3r8tNK5aAFK5NDQZ7MK0fqASbP4C/Qh/hn
NXc5dUmCiQA5tWloTE317iJHQ6d3uyQuEbXm2FdRTZqeEE1yXEhq3zGclrD3oh7XFYdN0u2AXrzY
iY1AyNCbyJDli8lvfQqWdNd1QRf2lUGXhiMQpDzcVdkpNnaUPYyGOnBHMWMmAlxf6ewIi9HytwlN
GgotAF52yz077HII5NsCGvROZ5pDHTbyRowfNVJ8/Bdgnuq6lcRTWQK0Zr3HWvOql/pdeYASOk+6
274Vf5oKxHPJCFg1j6WhA75PnT2SkDqih0asOsxvmavQHhBDuBNdf7FN1iuar3801rA8xIv7vMxN
1I7rHsHmjs2MWD/5ZD7G7nxThlay3GaeLEBRZXnKpEC33E1efijbIBEwM18EsGKFl39tfyjpJSwk
Q205IT4np3jRPf9vqstXTW/43wYZEd3zOqPF25cVLg2CFMChaMmpKTNy78iAntunuA2Zz3nnqRXb
UkCptlqEXRDZAC4vVGfdukNIH3xrIfaXxb+L+TsM+O1BYSm3YIRYidYHy8tYBnnhwuQOPSvXjG4T
HDWLl8H50diJ4TBCiT5XCuTLYAJr1Gx3zbI5+KQzh92UonuCyDkzo0/i7mlGgLYp0/Ze195HkqsH
Hyx5CLc+pyGg+E6D+FKCio9SPd2LFpf+IDiF5no4ODWUDG6xQ5s4r0PbnFxcKPaIB49TFXFYXCsm
RuyP5aQnbKNAMXhy687tzVwvaIZQTCHSbG/lCPAsIAm2EPLso27aLNz2mx4W0hnr8nCmav6wO50g
hZWEoMf9hg3rcv7/S93Za7LACFfSHwm9qTogI5xZ4f9/+f8XMkJduA5jegVRbhUV1mJDe9MWJfd6
wmrRKwyK2U61G8uS10kbf6QVk8FBwAr9sDgqm7jpPpl2ZpJ8cttj0M2Eyb4g/RsE0sYD3H5PlaE9
peoIjdw+VA0nG4A5j1FnUkQQyHcgpl3mqoQATFykUdWZPrwQ6udUMm83FK2F8QEvk6nZksY7iyrQ
RJGID6R4ByMX6nmAmFWPPxb/OSc7+zTGyeNS4M+EXqU14xBqhfMTD+3nQMwBWxn8+wYaJcRb78oZ
3sm9njj2CEMyZflX6la5ATONNGjOD57uPBMFM8MHWdAZ54yxJCqpGi0QDKly2NhV9sqqbZvpjgFf
ATCLSu3PpNN/x3UnpZkQgQFGUq3gJx6mJ/SLH+5qfrD7P/FknYmZJY8o8MkpH0h1sBb28ROaiQmT
aZA4ErXtO2sveu1J/x5zpJbmcM0900YTnv7wWc6JloeuDakMv4eNq8QBhB/2Ur2NSj0IUmQ2646G
FUnybyLUZlyMEYXaCvRks4D3LPe2aUK2WN54l17gkhmRatTL1OwBMLDgdZrzMKB8RrG+GfmUB/bc
uFCTjwGSEheZOltwEkJ+Ef4Ahif3U45aUGeoFLlJ+A8RnFvcSuHihe7ImEGTGU56ziLU1C98Y33i
fcsxS6MltPrL0lsnBU2oFkyjq9T3cOBYvzWSJHPpniu5ltEDAkaMNckutSeE4KW17RoDaZ+hbZoO
+E7nfI2aM96a8Sdrh+q24Ms/Z5Z3MZoB2UQA4qfdWX7l3Ih8OPgumRTM9ppNOWf52YUgEur0gxHb
4CVaYgQt8dK9W7Ja9jQd9VVLxK5cguWYeH4fxkM2oFAuO0BOJrIJVzxbPTWpwgMYlVp8snw5HFzY
hScfBX+be/TI8JM3OF7gFWHdLdkMhonpfzWSW69MWiymPckMpn2au+V5hTcgvHEZfs0rWR9eWe5e
yLl/t6bqm4LjXWPGiCUYrdc0HGHb3FiMwZuamBlIdJCydk6qJP1BM3ZO7F2weAdbzcMWXslDKuMX
yK8WfzAEzM3y16rsqEF2BgAx/prL8asbhhOW3GhhFiGtNAH3EzjIc4aT3XMOS0gyPC/9A2vsn9ry
npP2p+VII8drX0PdWfJXc6neU4UJUTniqZLy0cgoglNtRSbyLydq+DUdB2niQLJBY/watGebgSqf
gbn5ID3RAKJaUMci7mO/8oMevjhYc/1cg//fToMdsW2RT4teH9JykdEwCXh0+h0o4GFmq4JhKj7F
k7frXBBAkLo4fYrurBZjvrfqbAfZYzlY/o6f0NwWcfJPpuqrcXMn0llxOqoy9hZGssNkLe3eTKVY
xSQnXfrpifLgaZH1fBnAakweVYSEmAVKBC0AGIgitbf0rcmGjdOeSFssB3TJk3QPqW/8I+nlCfFe
tSf2NdmLKVDM1/xyZyeoytOVkxu3xoe0yViohhfPTsVbDSTkunQ+ugQLuuqwuPrJEExzeU/zpyoV
Bz0BgsIahFS/VI/vpeteCeDbtcvNbE088L1z0CewxN0yTGA6Sc/txzYiFXA+WkZFTPzSH4I5u5lo
4fb6wJtjgmGhlD1V7I8WO2F/5BIFIBd/R1wZAqU+odBfx5PKn+uoyPxkNyc9vNK4OzkM+r99BDnF
ODifCZHrO95s51gB5X6GNPIqtBuJFtMLC0jzsWqIUPSmYkM4THBQXWM9mXkjt4aRgxZa/zbLtvoM
okehMwlHVD5vmZkNAIx4uvImcU74bGvux9I9ZPqabChQ9zhqGSKzNxWO49h5Y4qVbtDBx1FaeReL
IYjlMIsFYEJaHTEHKISQbCb+m0UK7ZW8H5Rn5BTSgUXagqynzMVuNHndYPvdTdSbRx3W6mllhSLG
82hCs+GBht+MoJRUkZGjEEpg5D2yACYez9fq57nm5ID4mnAn5cxbZ+uP4HxFB/lbY62790tyJ4cM
ySMN5tNEtE8ZX4ZBAPTqDXOfWQJJVmk+O5nIt0nuOC8wNrj/7eJVWmX8opi0wM8ne5kabbeoIN8n
OkHlpTU5j5PfozsO+je52PtGNmdrlOrsjQIkIvToRBv0f6SdNc8oILjLYwb+TQN902u6e4HO8dZC
2Box271MRswAXlqrgr5BZakP6c4a0C0IxSDGITxwtJw9nILxdaQ2l3pAzHF8rdxyvCZ132Bqwo6g
q/Gu122Nmlv9AOeVG/5wa/KY6R7ZXpLBOs2oKEsAz5Pm7eTYYQkRLaTKbvpJ2feegbTuhHldltK7
i6lkK5zbFWGc9c3jHTgMaqi23bBQ12WWioB7rpGfK5gNhZazGQI8C8h87aNhB9ZR74HOes6yM2jI
o2oJvG0GuTOby9egyQRhKS6L3NlJzoNt/tTCTPAK2P9qp4r35sL8C5K72kAF7B5l/8EMyj2Nbg1r
nShMHhF9W9sV60uPCtSzVvB2i9oNNhEdGqzNg4zzcZP203huMDYhF+/7HSaSYJu7qYQLcwpi2Twz
5fRaYsD03s+Og8WOsGqSNjSgojwVKfZou9bREZUjSyUetmOe/eSSoDzE9QV74jwVz9m6J9OhjzAU
b0Jr1BmcoE/+SAYTsDtuqiRe7+HKjkO2Ns21jc3yYkKbBYKZ0e179SsZocW+1FqAF60E0NYxP29T
GktisjcqUPZt6hJvmyjul0R1f7jkdOhVI3MgRG/bzNJ+fL4R8jRrncqDW8BZTHFohFIQ7uMYCOfq
wTGO4PC39friTADPgD2x669J773nvY6GKevc0KKc2RKkMj+bfvoIy7T6auvJWdfuO6EPYmeuhQc6
gmqTElPJjK/GmNN2b03WqIeKcuLBqgNC3FjHCVe9g3HyTgxNeYxMk8j1iThEsjAQfhUMK7m2URiZ
5D9B7SsarK514xChYnT2zSD0NdKG4jo0SRxRqb7MrK72ScLVy3+fcFCe9Q1iJ+2UwFvetKh9OJIz
JgJ2GuwMw8fD7ebFM2Oj5ZAxM9nksQ+90utfqlz7y9LS/gui8QGFWPA2VEznWDIhH57i9yo371mi
Bz/6GZ3ePbem+AnQB0tXstZ1y6M86+fHxEn3dJV2ZJS+sSfy5y0Ftfo9TtpjlnTEWqwto59Y2akn
q4ebiJIXhelTKli20I4Ux9xYtQRs/TZ26p3KUbVRGlNBV6mxXDWnfXDbh6Ht3X2S0Z7CEHkhcxVJ
h4JHVJjeTzuM7dHzFfHrednduw6dsKWBk5/t/rR4SmLvo0o2BS9mHZ/btPMxW5OywhPNvHnyIG66
YgqrllouX1Ztlo4pnrYHVUndgRi0vZparFkONHm0X2gAZGaoYzv7Z5x06iQXl5llx0QLXhD8ZuPa
wyTbuJontulsl9DDaDd7X80fgwZN12UDRkea36tsl8kifUvT9Nb69cQgLgecOOHFZEpbL05AGp4s
d1NuwlQK7gvejTNHDLrgYIhZ0/Rx5OFT2olh8q7eND2qpEZwisUwmpeEH7h03EtRtJ8Waq1tl0FU
tRQToGHogfoD7IReQqJDl1hnE/pETt9qoEW+eHbTXV18GYvBNFSRGrUbbCs+1UFBnEaBJTPpOPtl
vh+1dtiawqLTq/darV+sqnkFSsFKYigQxCon2/Z6np0b60gUVfcAAQ+SYjXBNQRmds3lr6UEIoCl
+MeU7+oklCmmNJjnA4WvM2IRqgIJm94k72PMlWJWEUCXknaXu50RTI1TPnvTUtlcB+Mzx1noBBj4
WeretM57xnlpb3W9BO2k2ZsOQxJWRuc1S/K/jcHykqwIi1+GsyEnQEY6VotT3b7GSwNdoy6Qs5IZ
Ci6MhyJtsJf3oJltuARrSsejnagwWEYrwkFnHCvL+LKBouqiQXy1jDqVrP2Famne6BLtcxL331DX
i9DMQNcatn8lF0hh7wPmEheksjUxYJ5J47ReFv8YQzXzG8cOp4Hv19tlv60UbC8n/qPJZtrTVlSX
mPkRAo5OO3CAhDNJlY+mPZ7Z5V3SAQRTWiwDClKG2eMsb54fx+fFFocafoeMvcfaTZ5jcPkgHMnw
S2cz8qs9lpSrvQLk6S3BrRTensnmZiKRkbrHe0rWOLCy+dRj+eVhJyWxULJqtq7GzEI6VsHRJt5j
68Q6+7fUvCwLanuXfURtb1jubQSD49GhsLLLONhgbH1shYdrATNXb7eET9agJisLskv2q+ntd54b
P2PVAGBd1W11kL8Eg/zU4OBs09Uk7dUFEjDdoOJmOdEF+nOy9MXWxF5hxRjTmLT4oZFjk2x55YWv
eGPIvvSoJ4t2XwzWmxrnD9sOPvJWPRMqx9xStDAgmbU2PH5hqslDHZMVhQXnivV6WGWVvhD0ER/D
7L7OWtY/pB1FQp46wdYs3I9iETu7GZzQUz6ypKW/gR3cZLGJtrq9uAhRkOM5DFfn7x7oVCgwHvTd
S+P6D7XFfk6IS+341yxOr4FFP2+ZtJVIggHnaIBE/ZG95BJjjlQecYqaiSzevzUV8pW477fF0I/U
z3+DbCY+KSu+kKV8M0TG9uH7D7OqnsvWvEtlPY4E4bDWvmd5fAEiySC46R6sDjHrwPexLVTzvrDf
kwT6ousde+JBPH2MppZ42ICrXRW0k7Fuo3T1SI+utUPgyHnXz+OuER7P/ZScO9V9mUh8i7HYrt8e
BsoFh/xoMsVKmA3lc2GEtmEdDJa74YC1wAxgWTt5gMKteehyjkbM2pGWWzCdj0Gic1rMNMWjkd88
m6iyZfa2s1khbC5xTCxG/WSZxg8qhn7jusvVztELiuKJ7eN9miTfQfssDazhyKAWmTwF8kAXDx7E
MHhY+p96iNWuGNDVlOZO9k4oEZMCbAQdhczCOhPrFLMzmVmWXNmJdbaFXQWB8dZyi+e+Warb/18W
Q1e40nDfGM12crQXIS3/9v8XsF6UYBhy6bswFQ0T4BOGvhzuIeCgF7tOl600huk85QD4ZWDw+dZN
s/XGCmNX7rO60EigKGnhEfShbu7IIwyQRWKb3o+Be5+8MSPhpP/NGrq5IZ0PftIjynVTZ2sabKzR
whn3zlUPTd44Zwwpxp2rSx1iSpnQqcw/kv0Gl6GIlJfZm7gw9sEct/tGY8sNjHO5JmxteIXrbDuZ
41lr2/wIlbTiemRlZEgGr///LbKl+tTiwQgN1ChqYgfP89qeQHIz5ZdAdfAHbi0VT7R3fAkkGR15
x/MC58Y62XNihpoxcMW4jQZzKHn03f7Fa2a26p313vUTeVnrl3QqiWes1Y43+O8auXL6Hx9td/8c
CtFja+PAtQRjenYhRPWBnO03i2hJQWiA3wAxxzKybmg1wsdcnfCxeZ/UxjNiRughcWczQufjhgJk
gp3l8dSaCAdrwRM2E22HLvRI5iKAb5ZXllkwnG40IgTbYhuTO3MsuuLU1sVfNlrt1V08m6T78vBM
5OoNu7R4cZHmMloQBctYL1t/bJsJD6aAIEPY7sHJ5Vc60kSJn7oFjILmPkTaK56GlXfCi/9Sz9Lb
5V2xa/SyQ7Y+T1RdQ7tXNiauBLWC0otrgQNv2+I13uTCCZ2aWa+jm6wjvHWapNwzVuGrvfxNYyAA
UxsEPI+tcVFXUZFy0GvyrfaCXdsTZ6wnxbIx0RPXtmk+oycz2jcKgvQ41DO/MsR6Flf5TWuQ2JJm
BGKKeLre/uCP/oBXrnMEY8RyVyEl2PkOkT8eGSpZjL3Qn07mPD83nO2pbflR4Oc/XYD71zYkeRWO
T+GjL6dU5r8+SyWSJP85E0tcP5n+tICQ+ecArLLT+CEti5i3ft9KLgsN7rvexnUI+h8EP/WDd/cg
HFQCiaMqUad2lKCw17Vt1ie/JHtd8ZajNml2rpYaXGF6tdWW+dqnyYlGXYaD6k9yYjgCi5kzoTI/
FODtzXqF7P01epWtSaz8a48/P+QqH3EfkMbiI4fft2jP/aXdwXQgGaQjVnsxH1s1dFzpa3QleSIH
g1G2agFn6Il/MGsIyQDkdq7oXlAZPxo1qT4YIwciKl0EO6xL8894QXsidAcHQ69/VKUMInCh3BOg
v/Ii0hpF0GR39+rKpZLuP6Wn0cMIIL2+jdNKMdtH01eSiFB8tHTgG4hyHc4GvjhzPqLtp0lv1zgr
kcRnIrtEhJP60WwD6ts51kh2Yjeqex528oAgA0aT7LccdzKerHo8YVzd5ygRtioDdmGZ8R8jefAG
fQDmlj9htH0uxRz24rwkzD88Nzb3PfDcyEYyHOpcYHlSPfkZZAXRN69144mw6bk1jGp+6caESpPM
SYzvfQ2xICAHrkfSlOYIV+cZLpmYsr3RGB8GPEMG4n1UdjpjD0RNowGxmHLsw/Wbo6bhbKFTW0Lm
tOwFFVecBsILzttmgPEEjtFUB3dGwKWrVkWFAPW3MCOOebps8pdkH4NYIHly6kv0JCtlKOnetd6O
N/zfXJsiQCqIeG1b1W1oGUR6polPmCJia9/tPqWAzKDTDuiVVVx6lNrLxCJ6SSL8ZSTPt8jxq28H
2U2eoX6KYbJYrcTMNs+gGrxvOctgLyqM5fiSXr0JeiPY/NylojGHKolkptilstVyMoz/s0RxqlV+
lKIpQaKCoNrQ/tWRyzBmB93piWsH4TJrFRBw3IRxME5krYnXPi0Pc2B+ZJn8drr+bcy5cbUVTUCW
dLpn9+WGjfPHThZcanK5A1t5ZS33oOPzb/rp1ZyGC5itvdnVeyDN38ITp7FyjcgCg+gTtJm3fCg4
IXHKI2rBc4HCLv21awORYnZyrJWn0Tq/8ZgSXUc4RzCSFMl8DeKs1aK1kgJbNi70sNXGByd1CcVw
ii6csp5NvNQiCz21nFs7VBk/OWOei4er7+5xVWql6V3yhYlkw+s42etKoqmeeIJinqjbRC0W6q4M
yMwk57Aa7OdpSJ/cGCvJONBMxjTOGwigYiMR42+SZX4n3KhlXV0YaF7BA530XGP2nzk+fkcbYW52
LRJH35uN+oCiN278Pgv1ufh2MJnN2MEHTBNhVpBsPsRG9jUCErWL9AsKKHPhpfZ2yapX85IZS8B/
7J3HkuRIup1fZWzWxBAO4XDQeLkILTMjI2XVBpYSgENr8fT8ooZi7h3a0LjnYmq6y6q7qyIAF+c/
5ztR3m+l2z8i8x7pkvKWKsh6jHYNTuIUeAyWuEiQYDPLjL4IY6AxPfFR5Qdq3dPgmEtCRn6jzkMs
zFU/0i/bG+hCWLqwWndiXYfuOclcPksTQgnU+WDbZ+HSsgi6GGPuruxg+gGpTOcNH5ibTST5gxfc
EET+04hprTHcp570OCBRr9Mh3Elr9hZTwspl4sw2sEmu7EF+Dj3qXdEMd3YbE+oQ5c6OJK2ZrPCm
m9/zGJ0tyh2wUV1IdV8YjSy8oa52QrRHmeFLHW8cxM7Wy7AKpj12u33T8Th7GQM3vx32I6KnnqY1
QFwQkbw5i1SlX1MV03nPjNW15vuuxVaOGsbJGtzaLFtIHIVi3tWNXwXsj5RjLgqjzdnAhclSDd4+
IIZpimleG056H3jjyQFIRzAkRMHskJcDSOtFrR+0TelMhyVrAZ/ld6jSBxeENGIaSMchm/eWV7xQ
yBcsmEMzebfG71JehRy+POwEzP84CkhNmQcQFYYBh6FPyhU0veigovQVhOY5YtCNxRrLs8eBbRFU
zTkgl2tZ/EK6H+AVS3szcj1bJtJO1xMJmmWm37SkyyzXmNxswpaTP6xDLqEoVT+ObWTnrglWBf9O
aQMcTXD3Rnhq+iTolnrizEH4jD4h69qHkJfc0r6gmVwG8lzfbiw+dd/sZ4xtJPMp6LsxdZFZCmiG
85vC3WY3ISSDKfhS2WNGIpgECrbS1MSm0MCp+TaRmSrOW0flaNzVpciYY5cHgLE5E6n46LShu3Qm
CXjV5PKVWcIkMMnksVXu1fDJQgGBeA6d7l5PFK5U3kckRX6LpVk4jTm7qJxvu7PnfdNgO6OQZe96
HdQmkhGeaZWrpjHPBiLm0m80pAZASMxm8H1w01qOWDdXWccoK5z0ebJGuUhUdRd43EbTLPmmLf5l
9nATh1V9Hw0N4mSyCWaFzuOV2TIpPuN+alg6ixcc8K9BasPCsos3pPIcQ9zNTteeAK1/0GjIHD2f
mUoTgpfIjJvaNy6W35dbfCXlLq7re2cu7J2OzPRoV90jbje2lxK8hePvDHiEPKHoaH1x09qk5Akn
jk387xT0BvAKEwqvUVBhUSO6E6QZw4MFNn5f18ULgVHoAUmLfh3/tud+G87+L2Gw0GUtQsst+tmO
3Cuint6mNU+n+BSxeaqx0tWM9JvioczGvR4NWEiemFeM5lCNpekt1mWYEPws0LVCVIuionTIJLpE
5PG+LzEr4t472nSgQJMymfEUXM1hkSbI7BzaweA4F8Rni7m3tNfudx4TbZDTfO3nbY6eyIfZsjV6
xVoz0VhbOuDqiKiSuDs3oKxv1JReBb+aNiFSQxzf4K0LYrPcehEHkrE8glx+cv3oCzrtPrgpC4Yw
iX+NctWRtl1Tarbx7Pk1dulikQaeK2d+aQp117f3MyMalP8OzDWTQ7eyOUcUw840mET2ujzf/tf0
5BEBqYGRqQZ2aw0lBqw4i7kDCrFvcFCIpvmVe/WjBGgTDSB5jNuxIkRtKdh6l1kuPrhxHoH85MiC
BRxfSSYpIMvSSuvOT0jM+nSCKtEZjLvZayxx6dzznOiXSfMHasMSS/E4cpThuwyzMtgpyqmNreNw
bpeC5Md8AodI5UA3XErTj1aIs0dvkLt6mPgaOPTsS/s8lWmFGbtu4HvY32OUPnBDpW0vqQ55TFPS
IGcoNXaxg+MRHOr6IjIJKR5y1qor/KOMswsAi1OTYc/xTL1G1GYjFyTkCrvyn6NYLA2AXxuTo8NS
FiROO/HatjzMbklJB5TLVzhvH2MRbTVXyf1UVMMlxUlqiprqH198VBLcmZ8FOc0JJw4pt+jN9GIh
WKw6NgtoSt18oe5cH9K2BJfVXvoo/cmD7L5uvHhtFqA7E3PaTU6VrjrL4WX22GoHxYMQAqEPVBCu
ZkPoXeF3+YapFgsE0oh00uc44MtuZ29Z+e1BujQFELLdJgHH4hvFz6ZZzpvFqktFuDOmV9mSXowi
h3rz7kW7KFmjbp4IxFxmZX029rANrRTjFy9KWqvvWuML7aa3vHLP04yZp+3cq4uou2ya4Iq1Dx7S
fFMlsLFxc9/8Oblpbb2wR1jgvxA5Pa1XzLxfBWRBJlgDnh8s4ZmXG+cY+Ic7ue2Ose+LAj4EDMBP
9LuFQ2lf/PICzVYV9EcMB94qm5oNgI+GiXX3hj7THQoRc2SwZkx2VFB1roXwNYPHUlTYc8ogKphA
0U2ls57Scuuq8ViqyzAP05baNubYur2nTGwzBZy/EaaZNGGOYQB4gfh5oj7lsZ2XdNbQbNXuTGF9
2ZByFv+f2vl/oXaC0/zP/+2/fo7/JfwuVu/t+1++cyDq09179v1vf93hSezq9+av/+NnbzBMOJ38
7XvT/ttfDWX/TdiOZ7vChFUilPe/uZ3K/5vtYuS70TI911MCZOb/5HZ6f3OER3pZcKGkGtQW/4vb
Kay/+cr2TV+akoGe6zv/T+BO/69/+Udsp+tawvMk8DBX2Y50b4jS8vP9Gudhwx/kPznKBjWbSIlp
L992bbImIL0C5RMN47YZ/V0e+jsoknCwPN6V4hQE9bEHauVkxy6n292E/YX9qKP1lMvpS4Qvb/L7
c09XUaWAgaKyUHUPnCiDbB7O8Ws39L9w/V9thK4g7ZDd4YqL+ZcDuiFL6o9CdVuvxjHEutEg0Ij8
BcrVlr5jAhgw/jJWU7C2jBw2bfRdj+d/+PYufweW/gVCPatX3vJHVP/0gdgu35fnKseR0rN9iKn/
+IHENI4ioPfhNqbCG8OQR99X73LfLe8YCVpfIRPCBarLdWoxg89Mxy+IDreij+bO4L6xEk4YP7qJ
8PcAyO5pdXwZgVf/YkT+K51x8vNvxLVktNFD3LHpsJpYTDT6+TiZ4t4LxnRX33AksA/rK9EViHnD
wY6Kky1+7GwiOizE5dYSeLSQJydGpYdx8p9G6bCVJNN4lxexdXVYuIFkQhoNJKSPubH1tnb5ned9
7mJMgv+S+5PBzLFal+gSsCK8iLL2wFkmkC3oBiDNZdYdoGdSktdM4oV2teEzvjb9s03K1i0l/AXB
NpUmpIvD1j9Upk1Wo6njFfj3TTc7zF24QO0DjbF58uBlSRy9S2b02f0MiJ3uAXWy5ITNyI+TbZj0
4r7v5y93NH7bMhDvNBu8hW8+Dg5kVnrinXr/r79th/fo3z/+1ANLCz8Cj76wHMXb+Y/fNhEmO4vC
MdhQEg24JPldRPg7uoAe5dIk4jkyuWb7HG8hjF/KGmry69lvvxs3bTqUV79wzH3O4W++6f1+bjxm
qffcgAK6MBbRi7bNaRCs5+/+9hfI5i38G9ydVuM/qsFkdIy1GTOsJenokNcY5s+2m+inaCCpl1GU
YvzC9sKAlI64GHBAVidbxyzcFRnXnJBbNv19ff/76vV/eP4t9c+fiOcKwfLz5/9uK88/fiIRKk1v
+nG0NXTI2zmEDOW5mKAfNBtDMTse/dhHap/aE5VOcmH5zqdteiALF8NGaw+wGWnWxsibVYJrmEw9
qnjPVvfKOU5g8BJ3QVY/18bNOZ9l/n5Qn2rCWebWPMkSV9i//orFP73QDGsc7jtcvVzfMs3/8BUD
z5SpGjVAK/JoaTIeDasO98GgyKWjtmQ+PDoK9FpAHNpadqO5HZJxN2JPwj+VUF2ix4I25umtEUqc
RMtJ0uz6haj42v/1b5U7MRvFv38eHZq4LczgPr9fKHj/YTnOmwJwbh3aG2y9TMqYqpDA3MYxVgDe
GHgdTBzEXJBq//OXGZkj3iycEmMcOEdoG+khQt8u6rY9GNhLuYHA741yo6E+xM03FjYriTPz1vps
4o7hsgZ3A9lyHRf+g2NgGE5BMzI3QenP7z0rfBwk8McoLRsioD18hJ8Q+QYtI30yuf6gYu11Dc+y
RGzPG/OKVmIWTPvsaYMvJDzolIRUFZFsZ/Y7j9Qol3G3BbqlCLGlN6GRM4zWRJ209RbO6sOU3iPC
HrW+I0WnOGMfIz081zGSmhEHT738KjN30YrmLQBfFHXTSSG0FEn6pD3v3A06Xgd6fG6+Z9fgDo0X
MfaYJddgL6oM1pLOBhItw4fNyDXJwxOf3q1DjAMxaaOPUFE/0ngGMinP9Gj2HxGwUkWTMLKl+9AM
TXIic3rpouCsYkfs0KqCBTogsyHn3cRONfbxgN08/TUrDEqVLGNuhNzaNCLqxaOQmKBWFXfWR3Ar
yTQS+6Ou9E9feO8y8HHBB/Gymu/LNpsPNXTBybP7+6Sp7p3KfA8whKL9htztp3gBw4A7ew+L1E7U
iYu+faa511ya9vhEl6ixjtLmd0njK3Fm3GCGLzdGaZFFaD9cp833RHpa6mpwFeHl1pRbKtHOa6eO
H50MhBKr0XGY64oDfmGuzLK1SKXSz9rrUJ3IxwHnjlJsTPgyrRnlKmV/ORKeOzqz+d420WMezPUh
yQVH9ZpK9X40z5GeHsyQCdgsLeh3wwoH4EMVYImgl/Kt6cW1J07NPQcfKIU0DqWq10mWXEXN+yx6
MMem2fhtzlAZt0nGrdJpzYQ/Z5XuwVmeVbKnsoykVWvi6R7pKcCL5YLDWFN4cqv/aL/wpyRbZVZr
TGvoiW4glyV2laMrKV0Hj0S0aia0AWBLr3oZg0v1cIN3IVCSWD/rNsWdK5sVUovYEyr8CTJ8miWS
a7mnDf7NNQfA1ONbWTLZzhloSYs+X5s8WBPYt6ZjknRu+tHXwA6nCRyDqUm+zGgmC6JkHlP+QK4i
mdF3DwaGGPomm/xt5ycfU29siA00q7n138dkeLB898j9It5kHjAcaiZLOCQOLiqwNYW5I666rKKC
vTjLATqbD0lskfzkNpY2pO28yD+7tzXdTT/zmJ5l0Haan9Eb1YAjJxRIwYEYqsUY4ECvks5j8F0u
7aY4Gen8gK2YrlO/uVhZeSHu4i+l6zz2mBu302ime6Pjq/em7jBgwOUBCrF9kUwWjX+cSrHuK2o0
CKSKNj4ywCa8myJGs1N/xSMoBy60b32eAEfNM6zc+tXLuSUPRBoiRFSCfhg3iCVf5PBsBpbCnDf9
roPpISmwwmZkXLz+LmJysPTq8hfI0vdxiA5p5de81eZtWNgCTWQQRhXYmohTt4t9A6AFXZtLKjbP
RuDsoUaWWzMJqYAIw7PHoXETlPGGq3TNU2NhB1CEUu2RzHGgHwFm/Q5pVl1kFHpUdlvuitl8bi1t
3CWtfXFyVCYc/2uHDJajmHgKHT54NlAomCEF90oThTIPu4vjm2Kb4jcqZ2CFfoAL1CzLdkPcC6U1
J6ij7IZcEmJApQJg5F54pis2WuVdiaSUOpjNkUzaV6vjt17p7ity56trGeFyMMPfYhgfM5tS2M5F
5iDtQm2zpk/dNVvWhpwOzX7muEnF8pQH0Xo0vaPlWEwlZxhg0IUUiD9GK7Th+kYergY15Mxt17MT
PxiR99XKiHhl1q7hKYdNghY1MApkNqTNDMRmwxdNKOYQ0EF6i83B623NcxDLPSOyetXXZb7qWv3j
K+qA3OIzrfIR0wnQmmQ2H5OxvdBROgOfgf1o0sm6cArUZq071Lh261g+zUOA6MEGRC/m4L5FNlq1
AIiyrU3vHavsySr8jxkCGNYWwVCSZMTah326wj/xlN5afnw+Qfy4eErlV1Nax8S8sXT7a5hb5F0l
CFxWRHimQfzgOtC+QngWJS5X/Fn22Uh+E+EUi4Sj9npcGTgERj5TCymqohM0CM9Glg5713R+jG48
QGC/WTmWwcxyO5v+uxppMsjac2rKj2RAKeLctO9jfoXFQhu65S3qBLucczPpzf5XHa/7MLQOMiJt
XQD68yJaWZme4e15Hul+s3n5CocOobCv+w0Z7w/HTp96u1hlxvAD8u5Jy+LUu/CB6py5hASoR1x4
EWAt4q01L731Rc+RsUS/PxGUeq/DaY0Z9aeOjxVUl2FcNbyWS1cqvHJg2RY26BLqndtdNZV7rm9g
S58rj37vkXR/2vYsirL/0lmh0VcR2jKfIhR8kuQMn/2MSoBbuepyKH7GlHmuigc2TknoL84IwaeA
diSjIFFC35JBRcY9+XJxoEY6e2wmsmvVh1fpJ5HFh9xihtvZTIjMBM1XvgY/PuYIFnaVrWZFb6Jv
5j+mUSOPIb+0/NK1HED5F9FpTEuDbjUXrEeh1z3616HmfQISEl4NOwOZThW2JzmXAYhHNCvWyLsV
d7pN39RMgJL67Ieftp/+GltMe8DMbtw3PJn5WK3QdalXHsofpgzvKAaMiZnru9QcWGWyAbmNm3PC
Sp2H+bVReoWLa9170ydYrNLw1y1zU6NHAMrk8EvNxWuT9I9JBj3HmYKzZ0avVc3IM3olhk34szWZ
kZTmJSkmThDtDkmdfh63Zwe22AYst9i6HhAUmxKYVSg7qiinF4+MOlHSCeMX/S/OALMjM/uL6OKD
OQX+SphsnVSLgEJo5O9W8XeqN+oN9L8nk0yUFXJpMefwFZkbB7rjH1tritZ1dTDMOxyB1DpwqEJQ
g3SlAa0PYEoWLiJrQZ0Y29AV89K3TuJ4Q7nPDrc6gIz6OFrQNVQLtKruLLnmHv5u4HtdepZ4qhhq
rsIm3OOxXIouYzZcm8/mQMCsybvXyJ5ZvqhaKw3Pup/S1w4agRVW8AwoT/UG8ubTNPKoF1eFxVTk
3Vkm0EDIVITL1gckzP1vH5T5LomnD99zL341F9suxYPoMu22CBhNPhwPK6dfIa8gQrmeu+pxrqxq
+InLygBGzxc24gGRhfXTSHMvFBfAIasF/WOfxJvos20Hnr9x3LgA+/NgOEKwgF06EyAb4gGmZLuN
mCDdVFxsGGS2EgjugkA2ZbfhuXXipzm7tW5b10a7l6JtbOAyNlhtaKS1sPQuwxWYSOtcEaHgROe9
yHBe89IlfbA2Eoy7bBa3K1u+Dg1xtPPoZkGmMr5pf+PdoHVb5xgJ8TXYsf1BsooC3ZSwZJHkv0uP
kBfumhiLodvjF5hM+e6agB2Vhx/RQZeVKVS3wngKBuOUGf2rOfCqq5GGGOaEj0kbHIM5WkWgZfDe
HCiRemau8sV16bkK5YTBL15TsbBgDltnr0kUcf6E61OMxPEZmSwI5lzKBohq4ZTsPLfktJ1QMZVF
mOtGMO1q/LBK/uAZtOVFFtffy1r1DixI7zf1owd6t1VZffeNu8u1ZD8cCLi0ftJhg6svbmP8pFIw
edAHfGS0j+dk9ybwP7JCqIA+IKq3xEl+1IRKUCfNqeXcFDc3200Qfwd++ZJy7eNthyMxR19ZSEGb
pD7QxlFnp1hiSdDm0Vuum4OjIQIGpIsSKEwJVCq8KncTkz8aXlUNoLyrlq4zbxO9KzvM/a0fWwu3
V++2B3aMdqg8ax+Q4x4L/TtMmQBn3fSoJ3Fw+juSb7+pffg9+91W+t2XjASD9OAtVtxwUoxm1I8C
hsNj5bynXv6NbI8/vL6fEIfWGd4neOwSo7A7LpMpXgJdcdGuG72lGoy0GyN2fJNQPrz5LomghGOA
c5a23x4nhh2blkHeRkSSoWt2aFRobWkTJxsPGAcfxyXLmj21hXzHSnykeQASUb1wWvOWYUQ7DkEp
EnP8w20wf4yUjIqEppGRRHzPrsxQxLqbYvaHnlKDP+vJwBV4qTgDzwV2WIYQBPbbJTWhJ7AAlIZG
fP097aD+jXwRoEE5mhuVmMHr2yXmiJImD6ONf7j+vedtBimb618lBgDQgBs8J9+gqmI8mZJLQpHO
Km00h0u9aT0uVUNWPhfGuMeRFjIem57cDJpclQw/hTeSOIheuXefCLiytQvzeiu4Z05VbGDiP6mk
eBwJ/ZCuhHRgDwddRIDvoQCTD6Vxzp0cDuwVQp0W2yTlzF9VI/BAo1o0XT0t3CBUK0N+ZLGVg8ku
3mArP/hh3q8xTNAT40bWqoSQpltvlZvD+58PvffqkzYaDiXJfWm13YrWzBEXh/yMHfnSTWSAIfjb
oG/dFYvFUXvdROKSxVPI9FDIclNY6ctY1Bm+PPfOwoJixup2C4kfMt0/tSJzVnVq7VXrPEYKTFVt
RtD/ODtkJW9BljnPccM+H9p3UCEQNqzDhIrIJQ//jsj00yzlxbeS+8Aynk3K6hZ5PHEdp+9uIl/U
9DntS4AFffFSFNGV0NFnU+AVmyImNtg0eU0xwLkfieGKBaNRTzX3oJv2iq/A7QI8gC0TUX/Esd5w
06jOrXhMpgKCXiA+Cu3smB+FEJy4seU+LA/XyB/UzOHGpaqXcuGH/NGraHYTAyqtAwqkAODBf49y
19WcBNchDz9qIFxl6K7HkOLJlEueEcY/vQUIcroRxchWv06WTHdDCfGsyr+a2maNKemhSxTIbS7T
mUq4y32FAzNkON97ADf9gZX2lOn5g5g6uVc3eixcAXBAZg/Z3L50jLoWAt+xLeSj5VFAS9Ymnj+T
GfiX3xJz8yY853AMupmqpHgsPnUS/SK5+6SHsSDRxHYBfa3LvF0QBM8JStkI/ssV6nmY7Ls0e2/t
MVn6KvqBYrFVSq0gyu2hoi3ckAtGPDmv0Ty+BeOzzLJh0Rrpw9wxs7Nac+Nl2L3czdC0p1HJA8W4
bMEKf7X5XVgk4zuPmwxNzIjtv9jwCfWD+eC9zW4RcthrRsugO+TtK/hp3fcny4nXxcAzEzU32HsS
fPcu8cN2qB5bPTzozHq0x3hcdc1orS1300jnQ8YwTaPCOkUxW23lNQ8T6LDFxJVFhQnOOvujyMvD
0DDMd/oXYVmfgTJZ9vPkEL/++U8b6XigtEotOns6+Hr4ldR9vow4D4wfPdYtxtQg48L+UgjproJu
emnVLbnEGbdL+7e2HQ/Y2KivbZsdgIZTSx6aPqBpN07QPYkXLkLK4Ym9hstugFYfet/K5JdglXuA
HN2QuEkKzq1v2jN/1a36sHu1dZAt2Q032GJ/kPZp7UUtQSAhVZjCRR5a+27CHghMPafeI+M19Pz+
wf+FyRvblgWYIq9R6PNCIuDiyZh6uQpyAquT2wAGLE54hzdzOZ3shNXZTj08idEN2hk+FLV4cNap
QjNisI8GPqKrUIW9kcCMppgPD2d+Q+1PdA5sosodlpGgG7AxmSWwFwD6s01aI44btBFn40/5flL2
pnfoIrSCY18AJJqD6U61tr/T5nSBFtl3GB/LULzWcXmSwfjulC3JBOU8p3Z2qhJr28C8BpwvtnVn
TlA67umV3DXJFO7D4bcJpmPnmNZLPnLyEhCy/MIwd5XMltwz4ENon4CFx3AMKO0LlQO0R7YhVtSU
CgmQUyVYfkctMaheuL/ZB0LN4uRCtjBH5Tx0nvRpBPCOvlcwJHE742VIidvzU48sh/amDosOmr64
JGJ6V61Spzjs2mumBFrQT5n60WOGuZGX8pI6Kd8K6Rmu1VG0633wJv0o9GvhOBOKr8+AGSbtiVQz
nZ5JPq9Qarqd3fnpTir7dseKuXvSZ/I15zctoKB6oDeR+BeQOPJLqLdGwn2cAz/nkMome2ZWFTEg
iIW5qqqnEhvnzo+AZ40Fphe7Mt7Zd2l4yujeZvcBzOGArKFn3YMLwgp5rsNAn9LYn65ZYMhTr/Qj
4NiUwVjmkvcCMw/PbHbdk5YcOnAF3YXBOFDw0W8DS1vhAiTzn+gdhBuhD1PdrWP46h8+l3QUBoCg
KAxqM7KWHaM49U/9hA+NHoLoWZEiWIxzbJ9smRI6uAeYN38NYvC54g3zQ9WLaUcDZrWzE208pIaD
L62x5FfAfmNMf/+VonaHi5ivYTRme3QqiucDo3uJlXnP0pJ9msrYYYsNDpLY/M73KOqjhPya3GxI
ZjDcylukWLpTXp5w8fmHBq0cqSU9i9sPf/4qqmqD4g+PlAiq4xCWd4MyEV6pTJvvHNHJDfFDepjw
SRQgGZJsSO///OA5fcaVvDv6dZPtesPqFpJC4WvZzvWxafRPHGJLS2zjF8RRaPNjz7o262Zf2zEP
FevjWUTi8c/f/flhcqN7goA/ZB9pvOGT5D3pqiPKAnNBYO6LKrz90JSPdagSkpeqwYmfvFtDCZlf
GPNew3fBF5IGYAGmaOclt0ebP0tAFTaV2wWTNZPuFz+z9FlNBd7Q3A/XFOXACGkH1gUYI3gSgUwt
Bj1remNq3h6dwDJI8JkYExZZRmo99WJXaWyxUIPNHO7I7JtrsI40g4NoYEQ51ys1eIRJnXhFnDy7
GBAkrjP43GLW+Ccyy9+kRZG+eVp+xXQBbxyDE+fs8hg1VUP0wVvEsCuulVHbR6+2fjN7oX9pFmf2
RvMPZ9cm2HnXR7BzPWvUOzWR0pghDq1lCiUsiGtgm4jcXlKqoxsN/j7x4Yuin2N6BYrU51V014GK
VW11mvDGDeWtig9I40oVCNS82FeCOrSmq2zCvB2DkIWJtmzxAR3aOVsKb2i2acHaHFUI0aPbXHg2
cdp73tqhzfbgR526c+edX5hvpQoJc94YTZ3nYxHMInIokvWSazXYtGraYwkNj9gPADW75RPhA/uZ
Uwfxwma8I5xNWUZoBMvUs4y73p2Omo6q3UBn505bLg8LOBCMffOd6Tg/XR9NaCS0Z3hFFG37GR2t
C8fizs2qn4hvbBFbHjY6C4a8oI15a/vxyaTj+zgm2X6wW6R5OraChEhFejOOe2HqrDPOyWWViGtI
D9ftlavGsTtX9cRiOqKgS3bKA6vU3tBZvo4ZYyzsLL1y/K/ATXXz0YuqFjihrnnqovGc+tUWxNe0
w93qH8Ic/HM9YFI2rFyfR6as1JVkx7DuYDxZwS/ELArAuZPCd/JIItMDGTQlhnKgsnd+0b4QB6H3
Zai/+ayLIxiYF6IQ7t4ZZ+9is5PsbcWuXwLWKgPzw087apvrgqYNelvEDLCQiYJBMXXDGE6hgasC
HTK4/WAl6XSMuM50k0OG08iM3RTr5OHPD1QyfQp2cBgeh8i29YNf8goIHuCi9OsTeehbBTCFq4lk
3xrdA7Z7COk9/X3qF8HUdouArkffwoxg3OsamVbE3smFsXNqNMDeQClaCGqmJD3hye3QlOISmRoM
fg0fxmJRHwp1tnwTym7mOxxAWXJHNBey3hRSxHaHSRFvqpnREyIdyY1ez8k9Nq7T0GcDrgXhHGMj
Tg9l7cNr6OONO7YnI2NAbAqD7JwzPRCCQE27Gygl/pH30mkwBCc4DrmuUePj0o2NM508VQ+W0xi3
UoinyJlrdn9OmoGGmVcNJOQtqxRb5jXcF4PZ3Rmt+OlE9VkiGm0ce+iJ0sewFGvn0SINVGfW1ax6
Y8s9f9+kAN0C6z4p6mhlBJoWiZLAdxIBhd4zwJUUUjM/bhtFgzMFBAeH/16XMgF1eNw2QAuKOye2
NlXjx9eCzdghr2hLW5xs5SJ/FNgge2YK3B7sepPIEv8LueCBxPGBHq5+9se9FyLveLXLStXEm5YQ
GBgrceG9ozUrJN44RnZ6Lpv4d4FescX4bm0L3VwC2qQXpjE4Kz20VxEkDx2F7oeWxx+St3hJQQKu
2alhInmPtAff1wDT4PVSldRzyMaXSXkBCE6rRUwiks9wCSRDVZ17g3MV7yZYGRSZrjxkRrfVaXKw
5RCtbZMxch9PDzOQcppdwU54oOnR9pvePA5m13LCpXE9LLi/2UjDlfudkv3uo1vTbAgzAWPJiYvy
izRwfNZFj+xmSfuUwBhfxc5QXmnh/p3iR03qyP9uav3k6NB/9WtzImQ9MvQOkonmkrHehY1a0qXV
b2dLRtcqRSrWxARPWZ/XK+jSu94Z6lMD8WDT2JAFHQEtt4PeIzvUT8ppVyJtk11rZBaIfCd7HaKO
FJUCFJYGyr2nnvMuKxPneyxvbu9qhQEyeMrT0T7q0veXN8YKc8amOTsOgW5HUQ5tTkzz/Phtnnc9
SCQq4QTVAiL/KTU2i7gEHIwzdtN0ffnNH/eVnmTnZWida8mTsuB8MJ9dJ0A6RTcScB+2wgJc49mQ
EQObZsyxnc/IrFWaU3lGBW5I31Pj7CBU9nt/SNAMqnZ4wAa5bqFa30WgkUGVGaeA7qczebLFrKaD
Q/8g51zpciUFscW3v2588H+z51EebgyruGqwcPqwn4jqrhgqAN3T1GdIJEfOsOoz85NvaBycMjUw
YV7nfWaRDYDa0+PBD3BOs6/1GReVXvfOwQv8PdbVAr3NeJBZv1EezpiqHzYs3sGq68B7B5Am2A79
ZzUO95Qrbuva63b+GAQr+m9LTJrmNqSd/r6IAk3vM/XM9diDhSMRbfaQVLMEauU0oVWLzgch065N
YkbHylYtQAjm0ZhRCTTbX4KBrou6uUto9fG97JOmmk2djntzLh7JL72T1S0CrkSYl41bqqKbx51n
caVuSragwciGTcQqjC4YZjRpaE4WJQWctAKGx35S4zLkfMVLBG5MhKRZ6kY/eLVi4e05IDljfo0n
VqY66tsdUiivoEmKoFk5/vBKsSkyrxOL/07ZmSw3rq3Z+VUcNfEI1xvY2GgiqmpAEuxJSVSvCUIp
KdH3PZ7Lb+AXqw9Z1+U612GHPVGczKNUKilwN/9a61t0LssLdtlww/T/HS4cS7bOcSsqSbba8sEa
yVbRfkqXdlkr5ssR5hgGAaQcD5UO6mqULksbJi/L380g046dWddrGtcucO/ybex4JY6and5TSYPe
49Uk3XdmNo5c9pl1B5CmKlH/dlyVLxDmDwOk1ymEgLnCP8DJvq4eLZPsGclpdmuvw9T3Qg3GQXGe
gWnATH8ouRgHjCPZsAMCnMNzl7ZXPLjIIeQMkkwHH5GVNzLj8H46BDun6oxbJiZqLYxwF43EPfPG
fdMoQ3kkH3gww0ScG2Ymh+UcPHzrbnGs6KrjlL0Oyinf8uqctALieJ0xajDNDty1id0pjO8mxnEA
z4rmKmewIsnQUuZKn40d5piYnNw62hE1eKBx+Gr7ssq/RpOBqxB35CoDh2CCmVk5+pWTH62+aTeT
5fzuqwi9IJZHSGpcdoJ7JCYTkW9xIrGO0/jZw3R2qE5YFF0BdjzMxpffbWoGxFGoozBLekuK0IW1
CtNjRQk8cGDAEw2lUMk75mWs+5Retj7bDOrSPAGHDycNrWuCKl6kGDPhHnd7xWVxXSgATk4aPcCA
Q+0ou5SYC8BCUuA5b2P1EVfRuyIOvGF06NMCmL9oosW+wzya4Q1BJe6fiRAHE2ltKzLQ0s3crIBz
/K6NCCFeqOuwZDYZFvhMvtvgh3WoP3ACtTcm/NKNHd0Lh7F1zzBC+vlz0FD8JZl5N07KbFCvnpis
Myo3su+GA03c4rUcpubB9sUygWZ21UqDQHLs7n0GFZ7dI0IVQNM4hJS30O/3Rb20X2IOXbnOMuML
UA9EWBwcln87DnTO/bHl0V/XbyBBoBMXWDCep5B3ruNu20Lb6FjB7MF/CjCv0miREtFDDVz036Qy
2g1meNUTxq4KzILx+EGLCr0C76VP8jGUPXQ4Scs9zW93BPJqeL3MMF8j0Za4fB513R2xcqhTJkpc
4pyKH6u0rpA/odxwKNDHbjj6Wfc0jhJ7yAjLZMS4TzX7dgCZScpVNvs6Iu4BvXygQhWuSxGHe+ky
dQ24PqV6GT4vlASmKs5pMIx+22Xlt4P9k2EePY68fm81RC3gME9VniZrPfNN9mHaz/yILvKoMI8z
1ggGyNkp6sFc1u642CNMfAFK23Goq9fLpfVclzykSh+miwVH6HHOhwfLf9cAC11Iic9pzALR48zK
9MbzK/5GUR14wFBGiNbb1jKJAkCrF8H36AQUqrfct9ul0cs/DCE559BO380eCU2HLKyL8NvJ921K
ILsd73rz2xXZwwAtfpMkzmvlvxopDEsonsrTNf9hWji5TYDUFodwnZZmQYT9NW3acHig2CSzTuEN
JRZ5im9VBOUBJOxj0ffmfbT8QFIYa5tEB2OrOfp7p5qJB9h8p5CMqtsYEYTD4G+hgi2nj4MMSOoG
oBzWZUdOAbdvsKL3hFhbOm4spawTrjLS6pwMs9FBQaXHKbR4WTnKI3EQVWLZOfaKYE/PTCLUgpsU
IxYUSn4BL526AIZFGUcri3LDawC3YMUFBXiazTgTM8p84gE5xLIbD2HZH0TlaDsmisCeSAOiawLa
q67QJYDK0sZ2cxlnMmn3N70Tsl/B6mRCQQqipBGhwXEaNTgyqvgdFQOGkdU+4wxmyp+BIZq7tyoz
n2wHgLwmvwQDQI3rnYe0dsFP+hNJnzNPwn104XEEnb5NKyCOucqv0r2lbpayEom3AsK1E8PhkHXb
ek1cYR+uTUb6Qm7J1gC8wsclACZrDSjazDxYOSficDaOedDfrNncDuX0RidYBknybSqCLyKFEVMe
/TcjpI+h0w3PBjp6cu8FZjRVWITXl2KnwU7pbLSA3euatC+RaI5Vo+gYm81mK5IOzTIvrxCF/E1j
USkcxsxFpNov1+ezbs7PzVCMHC8F024ys2XSfELrFneVDcysdui/6RJqfvTZx6RRZt8OAaKHZnHn
8XbEes0wCIumvxNS++oEx3PLdrWtYQAgY4aLL1vXv+3BuJWpxVSDxDhxmWI6jxy0qLRhs4hFmKzb
eB4uYaLd9bWvDlPUcbrtQaS5uLJ1oqHUTUsG6HNb093EyCt0H1j+5T4yRfio3J4iRtyxaBN8WyZu
ukhovEZkn+N2jO/Kuv0p9Oo9kfo1MfCziBFqZMmtQmvML32ywPU4NRfrdxLu4xMKus/9aufkkbuZ
p6rZENCHidXo4OMQJo/5ICRw2uqRK0503+XGW2MNw0H2cND6KLFJjiW3WlELmEbHbimLFplVAMkC
VQazDBNY2f4qwnreFYP7OtlCP5dGOW8Hg9i/ixdpFvSadUTPNzkh0biVv6IQjSzQ4G/YKM7HvitO
UZnTYTO5bwnvny1u8cfICIztbCfzFil3cJxjyY1XOf30iptrHRrF7o/z97/9xXbd/AmRfBXlVEdB
2P7DL/917928f17+xH98xl8//193P8WSOWn+r590edw+/eMn/OWL8tf+/dtasix/+YX3J9fy0P3U
0+2n4UD1n1Mv/6//8+85mCcG+v/yT/QL5e3y1YKoyP8SkVls2v/nVM36f/z39ue/fP/XAxTy+ud/
+4N/z9YYfzNd03Fd13F02wSI8Z+yNX9Trmu4Ltkax2T5xuX+P6M14m94t4jnural6P+z+ENN0bXh
v/yTSR4H+x9fDwnMxrP0/xetUeof0gU2sU2XDAk11jYJA05tf/XS2+mg0DyndVwrQJMWg4waywJZ
ZXND3XT8QJffRydAScu4qjw7jFxi0bAocKrtZ3vx2qNWp35RvVhSkMVl8Ma/Ld9xhDwgkLY35ozb
3mIyZ9JT6rl2jNJi5OMtoMjX79rprgxxE2VRdHaz/j4nU+G5JvcypCOEajG8WniCsJpy96Qa7AIK
YjhM/rCaMwUJK+vhS0r6LhM9KKhuAGUWBbbPH4Qi49L/cgy0mY2TIoJgbt99Jnds0Sr+tJJXo0qv
VhQ0v3I8n4QX1V0PpBmAbly/VOKC9LIdMGXSD804m64h7jzWoTU40zLsJczvTxw7mEqtkrJOzqkd
/v1D0Zrx+c/v4VddQeNMqCTJ7HVXBVsz6c0tGXq2+UIfL+My2LOzbK8xP3HzKXsUc8Mr7/SXCPP3
MbUzcTZafe/Peom2oKyLKQD8rBgO6afWHLGYdtnWHzDgab6gCiKqu42uhQdij45naU4HTozkXY6J
Z2WKOT2MQfQcoiJcW44p53QGshdE0X1Y9fJqct398yupNdF9EoHCJm6De161pzZm6ImcvsO+IF4d
TocFj+kJneWLUp8KGilBRoKH0EpD4eG5EA9Ghf9HsltzNTPOURdqACX77NIuFrXpPh4tbR+aVOHa
WSy9efkqM+FbPuVsADM4d37eP+bxgNMzyt4MsKXrMi38+z8fQpVa3tsA55NZFMOAZPng1r5JiBlZ
TquzHobwHdFMDTuExVCSmE+lXA7DVU5kXDjpmzMYL3bXw24jMXxBbKMVpM8cOAxBSKGipAsUk/Ct
dhyqequi90/KAcAwTRJet2POZy2c+73PAPccBAnAtxQvVlmDqe5SEqsbEgbHWvfBL8REn6D0aMdI
cHZkbvAfv85JKGhZfDWk0E5/PqiYpowik2dfD+r9n9/qADgfROhsGzyhMc+HFp5bfOnM4ip3m7Xx
Tzf70R4w0ZetSbpPgigNr3bRh9cl0m71OzXMHynU0WM0M3QE9KGtEsoOUDvdsqf+AwXDsUqorUst
6P/60JUZcZ8xWnSWv/8+m6JzqvP4o5a1QDSUsEqXD1ofNhcjoSfdxwqLOj61u8bNvxJTLjykWivP
RkperSmpM0Q9AeVH4MpTE10zbfnuwkOYid4csrChxKUCyS/V8NwO0CtlQdtur9kAtmytVpc0bjxH
T4AhICdtp7RFgq1wqxPQdi9+Zp6Bf0p4OjABo1KCiuEvci+0k6M2oMbSfzLcGA77hFCVdtKA/57/
/JfTIHpbBfoWjTni7OauOLcZwVxBXzBIIAXnreIfY+XqEdokVe/LhyJMU5wkmM+CEsHYWJSyIYZK
Ucgy3tlG6Uc7I6b5jtZharE7v1kLkZgeJRCGJGil7lUdqoMsbOMitZ0ly+qaQe6GSYjzXDk7ZrbT
ptSZOvYzj/a+R5m7m4Buk0NMRu1KYRMEr9jsTpmiLkZBWeyqvtvmhIydIAaghn8tnCzaNgYOFXxr
XNk4wXttTcFb1KpimwdFwwTwFZc1xAaft3M/kkDHH425rvII9ZHcgSDtu9UjiL0z6rHmVUJ5NUfl
HUmbF6UwV1Au3a0a1/+CNPeDJ30WSxEvCO69n1JEGucuD8eoLW4ZKuPBjeVD7Dkg0LWqzY/l5Nfg
B1505w6LzFtGmNoK8ecayUCdhPNJK/glBbye6ymwOoGfrIlvVGkZDPKNjV+3oOEzsp9Oz1yehRN9
nmHSRKlkitm9aI+DUg9mioEvGuTFNuJb6+aHMvUf67AhKG8a50K2J7osgCfBFozVwnl23FuzEzoN
qH6ZvKqwe7DTSxigZdVe07eaB9X1YCTqxXfHDadjmiOkxN0auJzXszs0EITqYlzQ0xfuNDuSPmRC
uk0Ydnvc/Y8WZCscNjRooXvcM0yEm5HIk5UqsFittYGmdy7qxiuVmWzrDm9emOUXfcRRo+nJxmqK
EydY3s5W8gx80V9HKv6VSkbJBYiSkJsRkgLiYOLhz7LhN5f+eoopFk5nC3X+Q0f11Ts6Xtw+gehK
TXetxo2q1XV2uJKPLMKcs6v1bPm/zSlyaToKE4pIjDfkkhiJzqttm3dsOLbrsGmrHZ4ZQgQi5crm
1NvQ7rtLR4j+EjC0Uro7HHW3AvRiBG99GJ5R88sNGKdfkOI/+0o1ezsdOSOMDp0cxSFMtU/Shl5d
E2izh+qoCsIuZarj3untDWUSDHuXwEVVLS63oVxnEYNkQfEQTSdaVy5bELNKrE/jkQyZtlaxyUmH
+igwkbi687D3xil4dRz1WmtnkRNqckhBrql1Xc1lgDwX7CtdvHPv7+jj1r0AzBS8KZpJ+UGsrbaL
Nl3Cipg8OjYulkmj1Kyt5o1DLopUgL2iPIwVIdBTCnXc4CAT0A2Fanh86A0nYx/tImbEa8MtOYfh
l3TkS42zZ905Btitpj5CVQFVZOD1zIZ2D013PGFZiejYcuGbN5es0yoMG7+Tac6PUQH/3qzFR5HQ
rpg47ScLDWurOVJvb+Hp9o2rIAWzozll4p9ucZ0gkaWJqPeSwS7ubQJMdYvDMfQTDPt4MC5uw+M5
DVQOWXa/9qFsU0Q94/gIhvlShDAW1dR1u6yMOD8VwZ2vJ9YLElmIFzJy8YjKxWavd89pazyYubEO
XYOSAGlNnm5AUnKGAZ9HXgGKocfZ1izhcatjslFNFr6xDr4SotSmnyg5nfvkuwUt5xWSakCEq8Ba
RpiDhYI44pVsLXzTM0PSGNX5Ll0+CA5W0nEiblf8KjKL7K4iM3DngmFYMX6riLPAdMgdADO+slCp
sLeeGMXfYQGk/dPyE68trIdRZJw2i/tJxr/8uT0XYz2vg5o25LxmudSthpSAw4IbMGZNXkjxOSci
TaBLssjcEeWgq+zVKnF49CBMsAS91CZD2anCoxUBlRGgQ4OHEdv6Jh1m8jJKPCrw7HVlnbSp2Ncj
sMS46ZIDbDCeQ/9Lt3V1bkK9f0oTsTPLSL6ZXdftS0m1HOUL8i2ivIeZRhadCgzXfbUsFxV/0Pxd
1JwnjCjfamaN94G+9L3bWAyIatm9Vhxt1gNVM8eQBDg12SOFyJ7Ty/FOR/dcnMckUUR9ZBZqkuJI
vN5S7ZF2gehoV/l9ZWfqUS8XEpSG2ZjQlsEtmSMi0LXPYRA/w0j1VN7gpjfhEgAmMeR1DLWNzUHO
Q1BFvyLPlQzz1UnTak//SHUejKY6M0eNdm3JYDQZ6jcaiB3MmmnmuYpaNBwPHMhsMiW10Kyj5D1B
i/mOSuM2ABqSA+6qwoX4WP7SoYVxdS567dQIUzv9+S9ZO58MuXHGpD2QaUc+jQSot91IWiara4lg
r7G7DlAJpzRsN3TaPggB2C13+2xbaXBrtV491P4Ao4e1F9dxtZPYMxOgYncW0fKB7RAp7NLkkJZN
JUkxChKnlp5cZhdIPNv8Ewbrn1iyCmOb0/ZlpLFdk1gGIVN4jZ6V52qgvsXOFYXygdgMdS52mdVU
W0h5Gys0rDWlIflaZxEgo4KW3PVelTnDPpZ5fRIG0QorW+Z2k9Hdprac9750SgDsebJBFD4NozHQ
zCk9guAuNPaNFtN4Suxkq/tmfB+74W9jnGEj1cCv0kI8F9NHj/yzDTljdG5G4Z1+J2IbqOSIIUYy
fE91c5dFrC4FfREDXsj7OCfUmsTfEkzvxkoE0P9a+xEQ1wZ/+mpBphzZdsDU8qYQtcUKQzUDFV+S
lKdHyPiOSwz0T+KO6+DqTHeQdIoXZw5QqZt5WkdmCUsFCb0zNHpvulPgG4yv5u4+a/E7oKzdbJFI
npjuwdICciROADU9Fu4xZCgUVf58NFkuexox21TrtjCu+3NQM6ux6XvBNcZdQcNdPhQYdUc6asTQ
K0ia4wGfyERYCsHDaF330sxHvbLbC7GffYPfcZNEOXDBWjs5QTh4RXUrm/ClKBtaYCGk/PuHImWA
ytnKM3u0uNkaC0IAZc0RM/PKRoUHx+H9HmRwHAOyzkV64i7JxEmniSWYYTQAEI37TVYVGsmCnmRd
eEfe4FfkYCOxpvTLDrExjnJUoPWMxwgmWFnRhhtiiJoTqqu1+qdzZbajo9WironKMsapIOtDLPjj
szss6GSmmUA3SE3Myf1s+HurDcnNjN2ujdBw5jiH8VCksLepaTepn0NsxMasg9chE9zGJ2nZH6NW
npI4wMmoN29YIJxtZAIOkjH+eEg+X37nvOsjIdVKfJhIalr/gKl8WAU1fvjWpmzJdyBaWA5zw158
88+j7qu/z/py5Fzah8eG8OWImZfTIp6obFA3QSp75YQ8dXkst8oGXMon4SMKfyoMbziEsA3oyeD1
BU32kocp810czhQkcycBflUZ9zmOFU5+RuJl+WmhjFLGe5lw6NH7UmzKwZGeqWkn1PrhWE3DlR8g
bwRzYJMq6nHNaUBsZsLXCYrqzm4561V4s1bjm55xJXcS4uClQGZGHN4ysH9pUmWyQxI8IRLHDx/7
zay9OUlCngs3ZzXAfXf7LtkksYve6vbbxtaXSLqx1rgfrgLHKFewsqCEFKI/GnijjN9GG/Ai5Ulw
qN1yR/MLQ2xyYNpM1japWlbfUBKGm086rktMWMrnrfJC/nxhm+Y/7egGx57WgsKH5ed0bYVGpQeb
eAGjsb4R8qssjNNTwXeSe8M4ndOp6iEI68x3dR3YEi5LYpKTsW0FE5Uutr/ctnrV4V1aU/ilbNq+
dat6nTTK2FO4b5s4k0DNQTXNZkFfSKxzd5wXTRIQv0aY2kWe2pJJTU8NJNixHcodTbLi0PhUFOYY
tlMfJtLQ5dW2HXVKGG2tAhalBqbhpbEwoqpnw0FTKutbBMQlFnO4yzgyuaSoCfy++RPYlWa4tcP8
XGXEL/tOvQ7o01SnNBqGs65EEx2GU+06T1XbfE2zc9dKbmlwADDe9HR5us5Oag6CW5a8y0F/M0vQ
XBnh/a0FFIxTFd9J01ERyQEVumjybdOazf1EftFgjQXWZVxftO5lZOae8+R5oabUzs4B6jHU2bc6
RR4Fb7JgFKDZ2t5zrPnW6e6xiJS7RXu5pbjzeFuW+z/Wt+Izn1FULapoIdnf8l7x9W3mUFRNwWNz
1wZnzlWTZJVnTOVzXSe87H3xQtDosbCG04TklNW8aSyH/pWpfh990e+qWTwVIvwMc/0js7V11CbM
3pV64+ACTCqAxTzi/+Ns2a6B4d2ZpOVXzcLhCvr2kKd6iBxAOMZ/pKDJ8Ab5EwAJjxP1qvW/1WLW
0Jq9mcKVdO12h7wNmRKLQhajvlQUuUqJFaXKtrTRxUe2Nhizln/fOPUXpFSifoI1YbTAU6K3hntU
/2vGgrNbgmewLotVyKa/T1J8bLNj/eRVax+UXvu43Zpm3YMfzGVZryLdnMinoLPSXEcZuZJrTN/Z
ykI6Zm1Xy6m1SdcYmbivqoHIS+Sux0YVG+iPX0w5WQv1SK5UYr70zTTudCwEazNbYtTN4A0xs0s/
zX4mjBGdFtyZk31nUlTBix58k8qlEtWS5nrJMSuMX9bjEm0SBZ0X2BEjrntYUKES2QdPK4EUCHY5
UoIzejQeqnGhw2daguW4Ck+hhmel0bsHEkhLf1sdkmCkArscRwOjG0Y/U5t/+5Ch1yWt9CBWqSnM
FRz6xKVwqtaYkWAHoRXD1kjnc/wJDEh0PTO3laEHXNvMwAtaezvySPvEVg2FGynqyWrZ+Bm6jwZj
URMoXl0VHIgTXSjBgaVO4drg0QCKadTZa6yxk848OTdJtdjYFqcZwSbmRxGDIt0IkwdrCvRjb2Lc
wuWNdbXUOm6tnIqK8sA25xJhPQO4j7ksj3F4n2rtkyMpLJWfvLDo42rykiqnWscmpZlIKuVB3HVo
VBrgpJNGGYZOFxswDRkIaw1ZZmWH+rQJypFFOOvsrSqL9z4zskMJQVe2xTtL8H3E3nFiHE3jiJoJ
STFDHNge8SW0tKK10HY0DpXRq5u27K/lrwH7A0RJzLsvGZwLYX6pwNwqNT/VcbvXyUHrdTsdS6Pf
4TPBzSNBQAdI+9xbMTVAeYo/SSv+zJSah+HwVlW4BIxxeKU+lREITJMRiMWqGlxKV1nfA9tM1gof
f533vwuByjtPzXvoUitGPdRKlH5/dCZ32yBrb1ymvMe698+tpd0SKjXxMUXWu8AzMeJjLjZpmSGt
xQocpXGA2PW7MutfM4kWw0yO3cz1Msk+kpSfgLA+4jwkiS8YN8gEiADLVh5hEymCiahF4877TgX3
jA6Ms5uEHmuJviyBlNDjMZXGKz/kjotfdc7cT1cvkTjF4p5btPGwMnPosvov7EgYPpdnpjSH+zls
TpheOKTyzi3yKl1VNaDmEFMjHvNvQkTEYAxMgviHgEwPCQ0rc8ycVLGKhP6XVeoCJR05X/6ex+gW
aVm/mbL8t1Ynw3EIxalmlyRdVZ7wkiPW+fmmD/l5lpKSlLq/s0JQBX01rx15ztMswCEbVbuBxwnb
3vtYvgRIghgXksdG+4k6ShORWgmfkCTHibK3Yq67IJtPvlY82Vn1I1P9UW+yizZx27OjfZ/7Fyjp
cLPHiAZPByQPXmBNhldzIIoxYoTizQvpiRF/2P/uGY4zUjgL0T5mpLJmpwF1FlzJ2cL5bPtho1OL
UyLH2jJ4ScaOKNhzHHLz5cueQhpNdEO/K+A3sAfkuz/fa9075LVWTo0Pxxl2rslINJd1dmafflJR
w/2Dcak0SEv7OW1Nwg0uRLo+CZGCDA77j2yWn4HenyfFRuVncp+l+rvbu8MmK9S71mufaprxOuVM
1xRncjkOe4r3Yq4yQ9qB9bg1SCXd2MgVwtZrWSTHoRYnFev7Olz2pbpYOZWp0WxYHZg+PMYU0FtN
Pe9rIDjREHma7sD3qL0sHt/JofurznrNY8ovAK1gbdPda4UL0CbZtTKr+ZcDMaMwuPISkwTYunJL
H38AMF/fNQ9mr0DyasynsjXIumC1tMGmCTYgUYDEzKvhpOew54vkas854yDqCSdau5PWvGQGoSjL
oS2CegMKnRYWMFVV7M/LpPqt5ZwHHjmArp82bKbpr2qkAqooSyAUWXq0Vfc5miWgo/J5biBOzlP7
PJGyx5FxNbPgIdfiQ62BFQ6NifXeLb/tID8wazf2hZ5QvHPthmbggkZaolVQ9CW3R3IN27wGeKDR
qLLKtf6Wjpw8Cq2H5sNJKzRnBsf4nYD/sllEEhZJMD5aA0GlbH4xtXgpZ16KBGjDKJnlJSVI00k9
FEw7aFrl/gzvweelKY1rkza0YY7PFHU/pqHGNbLE0JTtUteIV0ygvmRQvVt2+87PcZWOlKeTL9mk
NckyrRSXqXLRAjqKCKgz5lVlQU6/Cly2UObsS31yx+QXlxtuRD6+ocT/hbhB7lFVB5cqq022pNyI
3WzqJEIiy8+ioCMHbu+n7VZvSjPY77kc4Ki5gw3BoQuna1uKzxhlrXfd+xpcT8K1AWK/9tmMJIrM
VwaU6S4jlbf2da4arXXH7d0zp/RbDyTRGPyn4KUuyk7fDHlriSho04QpP2VoUQ1go8boque2F/C3
rivDOEoYV2x41qkIxFmFJyTll4mT0CqjVpab73J8KR8i+usRDPHTDUn+HdYwIxpGWY2F1cmeLmnK
pWPuwWTEXbE1ZOyuGpzUTvXm47mBA+1vjYp9ou/dV2l0z1ae76d6/sV83PZiqnEdrcdyp0S/0mDZ
kdkjMVqR7+64CW0yVbyR4I7WObCXUsOtawV54CWNu2AKI247sI582/b3Ta9R1kPlUZJqq0lPzwS1
w5UmjI7JI0NblJNazDe5XFWi8A3Pb7PxjYJogWveUUmFS3UBn/rc8IMUiFgMKXbbpPFn1BhXbHOM
sthuY0vIA+r8Loe6jPEQY5GwP6roC2oML1Cf7Ef9l5Tjyurs5zSDplPGx0r2ngt6/1KY2sCQJUeo
jJN9WuJ0g51CqjsEueFQK8Hxal+G/VOZlgcs6k+uMdKnpEH8XVHX+IIb9i3w3Rd8UHh32/JcBM1N
pkcEe/InESI77R6xuIKpfBdDTfjL3BEtmbaOlSEUJKwyNhY4X4zc2dXscdvd4lLnX51eglSdbX/w
nGWfqXvd3zBivRWt/ISAUVAHsaBsObRlPvnXguVyVXGq9d0WWcnmt13+WKEFBO3hnEGSY9xkFfc9
QgRsqHlv63iSKx7oufMfsZIDKxjcM+Wwx7Bh388oz6a3S39Eh1ybmHuLrN3khv25POqhmd+qZoKz
AKeohbLhR/O1GrLtkKl3N46p8M7kyjRRVQQBuB53px0Ej8EQ1TtmrUfXaHn6E38bTCC0qjL4zn02
VphadN5+mwgcnEyrl1H1JEhmfIs+0x71Wg4EIYoozbaTTgBZZm+0yWHB0RF5gJdR5NpJL0FSEwkN
p6X9ZyTREzuHzhWXQscKR9cTvtT9WJETUAvYoo1YGMoeiy4dhVemSCd4effl6IIv5yBc6bm/Nck7
r6M6v+E25WeC+Gr/gp5DQ1CDqjKGTxipMg8na4tyFt9PgQABSC49rQDvt0vSA9vkk9Nwkg5N/xot
weK5DJ+6XKw0K+MtaRiLDeG1NZ2EyCQYwcCq3iF8yI02zJ8DZelzQEo8r4EZGYQxiro4uo72bDIo
18OD1Jv3bH6MsFuvU0ODOtVom9pGUhqdeytPjC1XCujS6fRjGffCag9dFKw1GB57ItBrX3Of7C7w
pirf5bFu4L7t0G4lVsUix+bBq0QjyrZy5v1QwbQxgR1x17S+igrtqFA5BvcFpG3snKK1l16VyFWc
14V0MBxSki7qiUUjNk6jJsEem+OhNsht6uXS6oZhONWURClQV3JH3d5w8s/A5A0+5midoagLaGxE
ycm57ABWJQAKMSnGJg1hGnlnsqfSCxJjU40IyGiz+dHRDykzhU01RxRQQmWvxpeo63ednkL5wSEp
5+BznhwvASZSDnaOoqM2nQHEu9TGwWs7q9vQW1zNGj9frN7rfnicg/oliSwmFQJGAyypy8DATKlg
n8UNR+92F6UVWCZ6LDaTTpMyqigpy2YrB+e5nv395Eygz4LvYGouUNU52aa8GE11iErRnJiTJg7H
joD7hg/fLpG8oy2FlItztoRA3fVzgOQYvpR9dG8su0LNERcYa7Pv/JAW08Z6mdL51lLNoFk5WUz6
R6V2R3sp5/GYZw0WDQP0AHKWsYzIOFnFCjZEO0O9nRG0LI7wUHmAZqdQbOoWKEnT3sJw6Q0LAWEN
c/6LWuWb345PCWyC7cSAG3fUDjvmO6ngcWUbROBS5n5zaH3VHMyBmtMukFj70tbewrQ9KTf9EEuO
isTZu4nNiHQSazFmHb3BfTqFB2QZ1hMd2W7orgt1sbbkXcRTNAs7Jrin2m1QIIP2MSKZBZIFSErA
Fcz+7PT5NS1JZyxz+zitzynRr07hmxkZdc39IY5bf+Ngwcl1higcPFZDvbW7+mzMROLSrvjocMAr
dAjmjeolp0UBvuLJDfVzOAE8sfyrJCSMXRfYlkiw1lddeirVQICh9BxXO4QMGjCzBj6lu/rLYAkw
TnFpr/CRJCdnWjZCbLcBDDggeuVJluzVcnxpC/VKQgaOxnQ3oZX5Q/HUFt05CdmD0gTayDDkdEFN
GjPH9nNWNuZYDENLV5Iet3jmCaz0rfsVluF9A/IRD6Tj7DSTtYtmHuGbPzqz45WuUgUpo7+aJs5b
u2cMVzftMU2g/oG4e0i63UKh5eWrYpOpGcJTW7TzAQvMfLTo0MVskl6VIqaVSIpduxkRsHMuWE2f
deoFsVnObMPuEtuk0cZWw5PDrGhlfGk20zJEAxo5g4ZGWoUDrUyHLaJfupHRwkGBXBjSfCYYrQWE
vTNceVtXRfE+WnY4RRkHcsgFNz45FRppOfgspYVYzZfLRh//phjgiSMb6YdiuviiSM498ATqILGE
9j17u8jdw7wM2zTiTbAbQhICU0YTy4zfZvo35s5jN3JtzdKvUqg5C+TetIOahLeKkEIhNyFk6Ta9
59P3x1sFdN9CoRo968G5OOcqlamMYGzzr7W+hZFgYjTDSCPehAF8t4TxMhPLBRXBX1VvfHhM522t
es5EcdI5ds6TaOKkdvxOMAtTmsdPSpBsBYJpn/rFHjvsdyLqj6ikKDSiAY/q9sMIfQrXXP0aG7hu
CqXWWdQfgoFcJ3cYlCtnSdaLzbjrHu2M21+SWpzG4uIrd57Ap8bbuTfWF+auUtV+Kium3xkWAmeO
eiHQZfR5EnIdp+5msfuj8rlbFTh8unn4cmV8tPw+WaX/TRlWVVurF5QeHNDguAR54T4nYGGl5sGL
+lONhA7SDjBJht47jP7JC6hezAbmgiMTGt96t4tkn9hP4Cs/kVTKtYctYQ20smYix6pZmNYs/tAv
z/2Tvc8lZcideHTL9MBl+YMavYUx6dWtpeLmHGrsm5ncKN/+85xiYECC0YR+KrVhEtedRRB8R9ow
c2VnpI/90mUOGykFVeuIpNCDLDeKOQFGE6iakqdjrU9ZgJZgrtvQeMLvQCeWIctHFExoUnev7Ka9
bCjYnmr3nTtlQndh8kUT4ToKe7Fp57JT6sLWZUEm2hqfcW7Z2w5Os2skzmbMbLIasIVz1/bBhk8M
WfxPKY12VZjYBg2hHeaaIVs6W13Z3jv/X5VCtxy5deJZoZWUjN9SYhaA9Af+Dg4On7sIJq/SiArh
PfgJQyonaGKHYedTUufoT0EA+82smWpVk1udufTbee0fYOndAzt9KHxCLv2A1OhQc94xW11RG09N
ZWn8YepS23Hq37nH8c6GNUOCtNhO3nvsQXYz+jBZY+D5cgjyoW/iStSMClCOoUHHlvKoZ/kjkuDC
Qax38MkdEmHe2afZZmvalUP7Myv1n7EkllPq2j4ry9fOZWTTOtM+6MCxevxIGPbTIQIOkdc3nUq0
PJnKM0Jis2osVxBRbZ0V0/5oLUpgXqg0HuZC3JYcM6uQl4L50RQB0dE5NuTSgWOU7aTGwMwi2bsh
5PdL7K9/+Mf/OG3LgTaEYZS/GiD5KMiGgOlGyTPsSi5/jUWZrbB+6JnpN8NYN4vYI2Vjd0gr9RT8
uEp7tae4eZiYFC7qTe9oX6Uvp5Oc1N3QxncuvXItnOp5cHPW6Z6R8xg0pA9jZ+0XzWs/ljeTjFlX
ha/012irNCI1AH0SUb0nPpN1PR0ddJCjnjK1gz0OESjVhnWV86EuGSWNlXPBmGE+gMrn8p1Re49n
92jmwZn2+oeUo2YxZ7inod5Xjn8KpTgBSP/V6URLzU8v8381O3jDVfJqmpzzzelz8qwzYsS2E/o6
wQFlVclDVLIxDsq7ZcxXEQ/3EzAjy8uPniDfaMdkGypj27EIWjmAH64eOGLevLjY2yOv5NCbN/Sr
v7QZ3uoElIM/4Ljx+63CZ0f6CeMPHhxu46GVzeYmLJrlReOKNZItypT2a0gOHBOdyEF8b0pCOE5g
eCeISX+2Vz0N+ZxwrpznIkMlZcTuc8kjYRefa0YxO70KgUMmXcUA+tMaSMvCmtyGDHigSQSA2Mx+
m0z5G/Xz4cx4+dRDkuNVh8VrjJm4VCP5L959tqk8ZEAIwM+HQZtFcKTyCuNR5XxLtKA9DQPA8AVh
QHjkNefUnd8TKBXS/KMUcoIiQTMHjIfoaEhqQOCNPIw4keVoSNRmdpI+JWjdGWziSIWQXrPPOpTJ
N0vVe15ou6nDPtg2L+nc3mxSEZiCZN80CXpN315KI78F/qN0bVpouuBT1T1znaoiIKgvWdxeXZ7r
+ZOgumAiCivfqG7hSNEwZiXuE0TmQkVOuBFte3T0hjVBtV+pr3Zu6I1bI3FXgcMu7nOAaYtnc6h+
8A+E3H61FxIUC0kjVl782NScax725QiHRoDXG1HJPHuD/juubHIzC69JN5lPoSFJzWNh99QRTemX
RrQz48jhEoTKuRGzzhW7oqeLPOiCS5+2Ouf45K0kTYepZMI52duSULN4McPprnf2Bq/xQz9yTRzy
r6Z+8fuaiWl/ouJ5A8IGR0LWHMOKIzB6ZDH4z2EAfWyK6B/FIhsa/R9xlFU2Tu1yRKwHVq32vVDu
onP0iyHkGlxEve4xoS57Fr3Mq/gApMU+dErCI4l1bWT+1Jnxq2Gq55GMNXKK1SznQKOZmB9m5Rbk
nuwD4stBTDrJt/ZKrGwZYkDbQBS3i/4z0T1I2VOxNKjcaoq/ltl5Dqwg0h/QRlYap0FiK8vaKWgg
Ug9F3D5FksGkjxxHPTTGpEJfJRx+F/h++TDMIfGFF75p5kPeIIIm5B5tJv0c3jyG8ZhtKYzoLzl8
XAMj+7KqqNpw/zEpd99Ye05taZ0ST/+OMOrj8l9609LKuRDFwVZp89012gVh/KA6poZxhyE37auv
wEjBpQ7vveP0yzGsdyxg6bL0erCR9bf0eJNt4xN/GhfKntlUgRvIb+2fqkweTPacJtDutskp2rXB
VEvm/gJD0CVK2yuFGZcO+3GmteaSCJ51SAYPBd48DVqbram4eLRVR55mQN6001JfD2yNGBi6pdHX
P7YDBCxvmBXVmg5jXnXuIjZoW9OUsdZNKG4N5QuJ14xb4TQ4MVGMNHbyzkDYV9ZfYdu3yg77pWK2
vZj8XwdJYVEOUKxSnZbtJhr3bfkegLUf+m9u81nm3XrDfpRF+4Vl5eT21V16Gbc0wqR+YTCWaAEY
22H22wNgMfBEbR0UVlLwvFpBUS0TapoYqdvbak4gq5deC04S4nw7aOYO5MchqAwPpIU/LGGYngtA
r6CSW84KwQ+hcS55hcsl3eZxRG7gvhhvnEGnUmykaYKwnj3HTR/ahBUb9+LvlPbjRkbxYWqrfWMm
T7DTGOJn06lpTOdShZAOTSBTIQ/PspkGNFExfrix2xNPpHEdleiMBqzQPHqwA2pc2FTIICUVBwQx
a6ns+UkZQ47YP343PQI5xiLm4P12ePn50Dsr6QUPKOPeoa2SamXQYCZGByZN/YtRmkoKIuI5wB7b
c8dtN2oZ/0V1AkdvglFEdUed7+HY51loZaq5+mPKamp7v5ZZ/elM7mWkncNcM5a6CJl6an2youK8
WdmAcnHAwLUgig75BJdIy3ZrY+16Gn2mypmGG1LPjJ0uGnRwiFaLbOS9AhMbbbXRWmI/yo61FFsr
wt9pEjcYqw+PV4E+RzO8gK2HhjHEwJvSjwKTQRKOFNAy6zqPfJpWiNLG0nYPFYSdHR126TqezAMI
Nn3lOBOepwIFxTe9a5wSwQm6eIvgjM+cZ8YOiCJEkCxKwEUrAu9YLuzsTcbO0huCreFM/rYW5alg
XFF/BZV5snuo/m4BQbwbuJsUuD/WkAOiEVihmw/M17VVYWcPFSu7RprDxgcNw254B0e3bJT+V8cR
ZyrxY2bdC7DiaqjcbUM+p2WEoDXJpvcAGYxGQihiiHCbJgzbpDGenfaSBo6GO2KgWc6rtqPVF4+t
Z7lL7upQtQFQ6+7dKpW+q22KupryMRscBOOCfETSchEzWgvoLDG82KSYTbovnjbK3Vjnt3BA0gXY
eClIp67LoQEe71p4rNWrzYqJkl/R3pe8cCzjasg6vpYI6fCYU8lXe8w9i850L0x0AiJKudhUQO+p
h6Nqo9+lTLRR3NNd5dbfSeOABGMKZkXmt5fFX4bCpJ438Vvp4DiFPkLHoG79de2n27knag/QOEzA
BkmwaX39qdSp5DKl3SwbodlLsizZRrrdfiBxfypk9qGXhbgn6C8iKd+KcKwPYdS9FJHPW6/hjCQy
upYJaCpeaEo9pxb/ljleAjbKFgHSpxzJHLAhYNxfyKoHiqpdAOjMS60Bsgmvw8M0uYtSyavpk8Ut
IRVrnvk5JRPePjh88/wixjwsHrM0hJDD3mEG1snoxudcA06SM/PkE5Qt4+5agkSD00SWxpheiswE
kKbUyZDFNjPyT7g5eyvRyUUwuE6aW+4VIIR1TDpIYzgIaG2gc2nb6BGmlUBuO9977USvLYVVXvMR
9WBoirNeqX2mTb9WU/vQWuJd2XV0FevjzqMEdyF697eUww//DEsGoPp09XvoeUFTcaQJ1NE2NSIr
5cRkUsSPmqBvfGidNcTCe9ikwGrKe8NaywwJQETxUiQASjLPeTdj/6M10LDmfynBfsIkUnqkMNaS
1OhRk7YRlB3Df+TaBIZA164IER+BuRp6cUlb1DolvGs3MFdnenQRdFglnPyyuLxnU3m1WutEyx9Q
6vFSKYuLtCEFPme1re3hWBb+e9dHD1VLeDsjto1jlRCrSVeerXkHSnRjzeXd6eRGdsHe1IYHvJtn
PTU7zh7LuvU2VjRhkDAa0MXpprLN50lixYM1tQibamkDDzcRwfp5K5a2dyHWunan8BRLbqBGBhj7
nihSPIPLN+jtjz8ReyDKuMw9LXhsUKFXRpO/FLL4NSBvN2VuPFQHlRIoHNqh2FGF+4dVDxwh+Bfd
KQ9OwLi9ibkGU/1MrdBorhOJIy5uo5DLUnIwagX70hyutHvUXAdoi7aF+WkGIxE/WiGVcpOtqJ3f
xoEW5KfoC1rAD8sNj98lSPGNm0V5iI1hp5UfiqH33gr6K925P22AQQKWeUjpCrYOS6Ct2JwiShXQ
V0//pmZ/S5na6zznYEqUbNwbXNQwsMGEMznH6v299iRXHs4Gq6zwyMsBdpzYBtpG0b7cHAjYP+WF
vNvtQ1cYR8N2bk4zok/nnMuE4i2VpySpo33Wd6CZA/3dCsuaotdyrliy3ke76RAFZhBcBTxBZwHu
I0LEITfkZc67Tt4CvtZA3ZOydLT4EhS7xJ3R6GmKokqPl/SbfePGYpnxS7gU0mnAlFQxqQGBN99+
spsseriy1VEYOLLoWnoetKNVY2xLApLLqac/l/NYm++B0MrPYevdi83sau5EMaK4IuFZ3pBz8RhS
BcD2sy9KO1/Z5lAs3Y4dfJYiLJLmepwbS6V8CAITEzarpz3NiY6KVZzJwzTtQ3IeQUc3ZOzq1doY
TYXEnfKkhO6BARqXoqAW+7Dmec24UnBGSnZ5G2JoNpwfqrcxMmBhr5S5jVIgDmFPK/UQfxcE4cnr
2+KbM4uK+muWFN7BbfHdeeoqcm6XxEkQLLwo2GQP3FLtddW0P3Axym0N3mblBfyILGqcTRzsXQWD
ZRw9MGjJS2Z7QFJM3Ct1Kh3hrNwQA26lS2jT49qyxAtezPDZxSa2UJ6lbYKq1PcuFg961Iid6PrW
qK1iBUKvpH3SPnQZNlPpcKuMUrF0k+A5GpZa3YZn04vZR832zxgLRgihbe7BotzRkJqrFvQYZMnA
LYpwHkVFEQEaQ76JgUObAQ3b9dSwnaqJp8/oxS0HcFH506mzqXggNMsWrzu7XG85M4zYr8kqb/ve
+hhV/kIJOzcOtQVElqyqnibNOYPrOROFpknPvKG1P5iX6rzbjn72lUaWDHsfzsamO4PvKJqSV8Rp
35DcY2K3+bXhYNf6rvZW9jaL57dmemuDX9zWKYph2X1K+sVHjpGESYiSycTeUgc+F1Pi0XOz7JKV
wx1TaIhPMGbq2gcbzwRX2PH5WYnBfNHZ0LYANoAJU8q8CtPpwS5S/zzaLNEFB81OVv4e+Rtjho9m
YXNAJPtIr9i0gDn7obdz1Xjz3Jv+NubCjMHA51Tnoa/g8LlGxhfQ13yXWy1EXgoLF3XYocq2NzcQ
VwiJtI6Hxq0RUw0YpeGHMJcTTewoUQH1qIm5ia3heV6Zao843Dc+NNnUT+Loe84HoxO1wgAIydUO
gUV1aKRhHOPHYfVDqDvkKrvbTVlt88LAtyT8M/PIBPWn/5iYzBHd0c+CNXppRrwAIASY7jc5DZ0h
poya/ionkGyz3vsk1YV2mydPtG/9wNxXzSsGt0hAgT1VziGGGVxagfnHoG7Nu0jJg6CNa4onehj1
M+rHL4cpAzq6991kX6Pd4qub9JutIjxneP56A1iVZSJXR8Mfb+FIl3B1qyMmkJHzraVXw2QsQBwB
RB7PtO3yZ2pDsGfR+0OWWGF13boJb3HcttY5Zhxbbhn5LT3B/iy86RRQ48zFjB0mB8W76mkOWglb
7IRHYqUuivDgOgeR6evUl29kD/qVK4hrUyktGf6UKnmzVPqU5hMVMaVfL3QxvlECd+YyfNUpiA0M
dvl3Z3RI/w5XhNcXr+AZaRDeNatyF44c6AbWGQdLdKZUh/xd6PfK6q/B7Ias/eSLmpS7WT17A5Ys
3tV7bbZvmZ3s/CC7J/B4+esPwSKGR7epB+sFd/iCsmju4U78lU1BSOK5uubWOm3zNzoA3ZUDJkO2
W6pzssVkpBc6hdJNlEDrtIpDM1Rb0VdnNX17dr2f/yDNk3gGp1cjN94ch6msPVovRrzHiPaK6yph
B6bL2G+4knjY1DLBLMCoN5E7u14s+16G93AKn2quvl3LuSaczeW4p5Y6sHa9zfd9S3fkyCvbHkN/
+gVuv3ZqYzfSUjLEP5xdIHgVoPSqlJMrEXctvFjTBGgd0axKbiORW+ngJQjmoymOnqHz3oXAmCtl
ubOzBhoUQDnVWWuyFPPAhb1J5NaBsOSeVC1ifnMNnThaJuzZjo3DmAHOxrdCxoiM2YDdoNT41iav
4E2GE0dElw//7PToDHrlAD5yNiTYAJtg0qaT0gl2xN7Z1IwtXTXp0iSuMimHzdV3z5w1nRW4z2VY
Oa8OPmjGh8egQeztu6ilZqb+aIvyS3QWFi+2wKQW8lSjSLlOjVe/TQYc9PxkjQqPnTxxAh7muAS7
unIOsmfOrSXhTU7Un7gpM0Q2HUBLwxLQ+BxNIE1PZWChR4e0qrJdXaWrekzY1mP67CPV7DtkcxoG
pAiqu0W7u6TCx8i2BJjeLU1SallfwDIEG4oz3209vDvzB9gZSe20Ji0PZCSqzGZeJI7xZKdHyXNP
klj89j6iqTzmIzc8kzcZ3hh2CihaTuei87MyJp63NeL6p1fqlWiJQ6E4SysaXr1oKtzE46FzszvZ
VGxjbrkzJJ/hpkh35BB3EY4o35Tlsq2yG7PbRW/KRdxAji56dE3m2m+cFbmnVulTyxvK+QgNmSA/
A3OU8LDwzrHI9tko33xzmNl/+g44DEZRW12aSH8ZMaO1jBmNsj7GrfuaYwonwZXhl9K+B50vTD47
GJkK3+55DjoGEYXSX3yUBi3szafSGy92yXVYl1erzF4BsD9z2DsG7KcoyOnOYIw6Z6gHgRrh2Wgw
HX4K5uYl+eWvwgARw4fmqbFbsnYp4Rwur+R2gLvryjtK1gs29/KNxqqSRZ+hCi8Pp1o+kcSN0yaK
N549/OTof8xLZ3w+jY+rTuCXzjEI1A17mZsRrmvSHH8mwGZd1lQaaiRJ6iLZ9kDQsf9Wl6xzH9mi
DFJ4NQlK3hIduXyhzOxO1xENdRqnRQerMo1cVG3PpI3c3iP/EY82xUvr1GsbXCtEG7hXdvDF0R1v
EgcgyGBMBPih/Fb/aRwqi/RhfCHb+1LFMXlviDU5EoHsix3Ka1aDeHLK5ja/QyMWw50YXxzaPVYC
NriGjoKOy4uIea7JobLb0fTE6qAvk8jUdlXwV+BnwPIejAvXbXZuPl4HM7qUVrrqilRnkE2j27wG
ww7uubxiMsqxSYzYoWd3yy2zLQ3bJ9vEBDGEBxVg5W+dj7/RJMpjmWT1Gv/DpdO46GrWipaoZUYL
En128TJYdtsqL54HjFgrw9J1bvTBw+APNwE9wSDO2FfWzeP0C8Sq6qC+qfNQ9y9dZ55d4EBSjJ9R
R0rcDNwdS8xDWCrkycC7aT2XUQdrYgnzA6vAapwXyi76kJ0Uy2iYMryVFDWUUQZseyNFjTaoM8CR
fpmsORV/aLlxtWGqEliYiOP37jO5WoNIXvbr69mHLSyxiofsJwZ8YGXt3pVOeNOd7rOygm4ZBEg2
BZ/QPuzIwDvtspeBt83I3a/q2tmHGvQtqCUImHyeLFa2PH/EWyY4+PcfVcNRX4Xyylk53mhcXmPN
wtTBngSfmcsHoRaZHsrUHkhSmefJkFfdZAycjs4uBH6WZ5DTyUWcIhM0FhiYhZnMznVI96DumGGw
Jc/PHONXh0vexcdHW6pHUzwbJZ57M2iXNC9tUaFZrLPuIcgRq5shrzdtLSXDdeaHrZcDCtE/9aLi
5dV40G1i0YPlbPKWEGPJKNny/5TP2Aj30oAlJd794wVVHCGqXIKWaj/8ngELPtzamr5rZVi7Yhg/
fZ/F02A1THRBUSrlViQcLNaYWXAIeo/LBDsJvYA3CADDAUF4l3fmM8dq0u8pRLVSs+1V+1DDd0XM
V4/S8t5d1bCw98zTm5MyLTqZxK/hkz0WXn/N7YmYONvoUIlTWiPqJepWaoyYJJe3pejqWymcU9KO
VDUSSsxtOoLwCTde85S3A86YMHmvRJqeULTnongWiHlJtPTN2CFvAqwZS7blojDNrTbZjOicSzDy
vNm+i7Tbdx/wUSq6K+Ha8X6tLaUdm+QFKAJxbRPHD1FJmh5avE7Tmkt6tyy4G6xrxqYeB03X5MY+
+sV7Tx/BVoUVc9pyS6o6X2VTbK1KbPI8JN9tluZbVk/sH86J5BJnFoNaS9Nkc7aTS9ZwxKo7d22l
3U2A7FrRngEq1Q/AOeNEDaLgEpA4HJX/Qkb+iI5JZAXAW1JGd2MKnjrbY0PGVOAY7jehvmtnp7f5
ixbtuECtk/u8b7QbUbvmigmpw9gJFTaA200rMVZpgeSgupsZxTyBhR+v8qzYuXV+cLXqbqThvhjp
zKktKuekvi4c8YLtDXuCupYGBSLg5o0ZT/xSBWW9UDUVqpPAj9kwp2f0sSrpv8MIB+ySuhrQemrH
Y47+0YCnBZOJXkxxWT2QJIp/9ID4ag/Gg5nmKNaFaT+HVYcBSoZ3jIfrCfswUwVEvAjjYafhVmbQ
znsMf6ctGDOmAHSBrjukaJI9hpm+pGSGQMQHoxtvGZFd4GaC7T4yW29pttorMdN7Tw9nEYk/hY8c
k1by42XZ3sM9wgUka7m8qF/qCl7yPrr4qf/J7F5HPTOOmKNXkeaeWwfbBwJz+1x0SEzSG7wFlJeP
obtPUVdQJRLvMxoYyBmrjTXFGNFz78rGcJk/LG7PB1sJbs0qgefYJb8ZjI21BhMc69ux5PduS2RX
APstPg0+1XPfZTfJnREiBHgzJGJWBoVX7UzD3DcJbcP5rwqidoPUYETBuKL6YaHSiFATwGnkhv2o
0gIn+KPnDNUmT7wPHXvzaj4JmiZF0wkKAedkf1UkE9WOUU5do34CA9kz4VHPVdpvU+n1ywKjseYn
Cok/J8bNsX9pOUdKTw9ZRuso5appUofLeb8h+FYZOE4HnduYpIIlEcfC49SE9ROfEdbtspoJnUML
H49MJXCF7lbnw9EJdH83/1ZaP9A3JrKNUbWCkuJ4hw/vWBi8hrOJW3cXw4eGo7FMIRMnHobjJp9u
sokufCgykMWF3tIYqhfEWJFfAhd0Q/uhpemeTMaOwcpRpy6ukQReyagTAcnHfjm4akuv47Evlb2s
IoW81cY/zTidGENYUCtHuAo9FUk6fz8iKE2odoMirVTzcIUARAiUcV7R6pyNVfhr2n1X8xxGRvT6
avOI280/Eo15VkZouuv1mzkVFrZli0FIXm2NzLj3Ut17HwG2nAW9fZyOKEjGtwfZfA9zm1RRrFaO
KJGm+VHoMWeQpEV7K3RCrPj2KfO7B1qRGLJM2ERC+4HEGtKzi6mYG8glo+bP45iXG+4vm9kjZ8+d
aELmyCEBDIMWVPieCJ1AYUYPP9TG6ApsQ4WZLdg0OfklQ3nATrys4uKIkWINNOJ1rEYuuP4LtjTs
lRLTG/ItLuQPdyJOppO5XQK3vVYQs1EC6GnumhMZ/I9RcEZcOVctLtd57Gz9otS3edUzXuzU1vMn
NPVxOMSOeSMmQ9DeMz5Jn/+qvDjROU5uLJ7bOVEHudNUdB3b8VPEEG2dVfa4zSQPVhPhjOw+WrTq
JZ4eBqjCaNeAZQjlWra3BKr/HVeZ/x+N5P8JAITxOwZ59l9AhP/lP//vXML/Djn4TxjD/+4X/P/I
JBT/I5Pw+JuNn/+EIpx//X+gCE3j3zwd3qCOSc0RNM3Lf/2X/rdu/v1fpfw3bmU2X4E9BjDE/d8k
QvPfcNQ50qMKDPVc6jpfIjYykwg1vuYK4eq6DTfQ40j7/4Qi5Ocq/uO93f/8+7+6rGE250zOxR4+
D0+44p85hA0GE8dtQL5YsfU8FKAhfCt4x7pDDENkZ92komwgGx1N8Lf+D27jfz5A/wIy+ZpHWVPz
hwn+Fv/jH+788x8eJJlTB3MvcJ46qj/oVtk5B29AK+B2LZHzhnCfWH5+4qML4K6eskcvQgAkkaBW
dTHi/6B/4jSmriAqhnOvaXxyJ9WIW7HHk1GG3GHULOb3tFIymi9Av8rB5K/bOVZ0i/WiPLcUsqyD
1IkewypJPjtltY8Y0bIPd7Cbz9wUg3ghTlXDCBJdvp8QzVBOfapT1rFXzPDcwZj2WUj2fEvapbC5
9oZJeGKpqRwmGTMEDN5ENQ+K8yDYMkbtGIu4ddHdnYjAFnx6FjsY6pZDNZDZg3dKkzz9qF2jP7eg
87lN4jF/pBTKuKDCtCcV89TwbaGgDsbV5ZPIW2vfKU/bBXFk7vGZa0CpS2ddcMfAiE4kk8SD0Z6h
3OckFyYumWVmooYm8FyR+QV19AzUCd7FrCBWaJqXCqYMxxEuQeCFlkpml5rooJl7BwkBwrT6L1S8
bSMxyQXli0mmgMg7fevRgdq6DYmWbWWBwYXsHgl7X3dJD1tb7UfugWNjn5hQLxuaQROSHI3PDMfL
DiBcbm2FPEjXDGCXWTNf++BQLCx5tFGjImugs6DRVY48FnAWrKI8kiNBuvEYHOcZlZKoGFl80AaY
0+wr8wABH8mGad1OkkuJAroWkAYGt95HuDR56nddNNfLsOf4zKIsBi5EatYY3xCgVfdscq8ZSRpP
NFxJGd29mNuYjdXRT0COe1P9g4X+WI1yaZpvNcEkjoXLusZUHUjGf1SPRLCDLXtd0/BoDVPJSZvY
NKdu6rVR4wxjP3+z1iC40YI5IrCYA4Q7RnEZdQQB7Qrj4Bw67P5R+gRUlG8R29SZz2E4HOzpQJbg
piQOkYKkATY3Pel2hB2W5D7vTS92fhNeMh55HvuHxMBmU2Pydo2PfrS3gkrmitarLs1wElrMF/SD
w/RkyptN2SZLlxakNKT+tvPyVZIXuyrFhEckFeTSZhbpAPm/YjrDrEyBprbFMbwdzW5txrwxWrvS
KvtBAT2zLWqeVb337eGRU/4hwRdQYwFO2u5JDnKjt2ivAcwWp73WtBsYaqApyWJr94h+IPhVBvyi
pMAYFYQTx2uVTZu6GhAOoLiLoMHCOeHS0TiV8PKPXJF1/WlAxSzc4kYGns6uhMtZnzenMss2Yacf
+lE8xa7GwbGWjxWMd6OeMHgTL8KgeIjRWgjKEouRoUcenASpqKorEcftgPs8z3HZ58KlCFq2dvju
0Wl46d0CXUq0D1C81ibHP14+DJ4MoqDAJaV77lrFK0g3MsVrgnY3i4+cqydg/cTOpOsxBeCaPZMn
PHl19ZH6yaqIh6ua+nPUZNo2CDDI2MOLwIiUjfFZAqwq43HdymBPFnQPlnhb1BVSkiRT7cgL5v/F
wIPb03Tka9Mnt8l1HjSbkaNnEKXY0twFJcFIHjiTI4fZ8HC0/WBTUOWBOf+QVcZZGcEucIsHnnQE
12+70Fb4BR4NaiN4pDhSYtQkUbY2FRRBog07qti+OHDDUct9SfS0r45pG5yGxIhCLI8RhpRCOJz+
e+gnNxlY+UseUAVqhROJENk/KUOPsaVBL2hEDsMO0zAfqAJIUCTWk2Ft45YABpcrsa16t1vo0Kc+
ap+Z5zjPa6DWaGe6Z9Gk8bOfSUR9lwF9dkOr+mCpykGnWyLNxCFl+vjg0ToHNdAdizMKLWAnw5FL
I2NPyKk8P6h+9Ngzci/5GIvIeh3d3H2PY1zHdl+YKyVDewtSK3zWORAWM8Ido9qun4wIpwtip+34
77n6R2UO9vdpKL9iX2/WuXJX5uzxIQR+Ihp5HkSxVWX4qjfBfoqdI6rfE/yzlWd0rB7uLpTucxpo
v14wsl5bbyqK91gI7mAb1pHX3MYhuQ7p9Kcop3AEoRHNAJQ3VedywkCfRhgCNGj4c+hnfB5ymuoy
uQs8/G1Bm+7EZOzjzGD5F6/0Iq0MLVabLrbOLbJ3UJHOx5vDtCnqrv6EvB5pWO4cnj/q9yL9yrr+
Bn/hSutHticf+9TG+O9bbUBQ8XdhyiWPzM9+CsaDgSokB4Mmz+mLdrpw4djJwZ7UcxKWL1PkvmsS
U3ZpJY8RLBeP0TCaMUVKDRtSLve2NC4t9U0bmBPrumQxKey7087LrN4/sMdadH8xq6rsquXkGz85
nXHs2F1xy3zTpXV2Go1NUvjovZ7a8ZO9N9wCQPVce92iul1oVG7jXIxmV2Xf8b4QZQkS6zgW03tq
TGduXtsqHnA2iXMU0BDih91t8sUn96UdiTrsHfNFSwEWTsT0GsBz4f2iPUvIvTcYT1PUumRC049h
rC7/i7kzWY5b2bLsv9S48AwOuAPwafSMYN9KmsBEUkTf9/j6XLgvs57Iy6QsX9WgJrqyK4kegcab
c/Zee3bUk9LUeWaetcVQv7Gr6s2m1VYTVhSHxU2WWZe0Ppdn87KOeDub8JTlcN8JGtlI9hV3yx5y
Vxe62nQOBpwq6YIXaUTWPl06woZt99+VS4G4KweXnjsHc4VUj5ocerzYzsgXmpv6zDAHpBMC0EDX
ua/kg4HVI/LigE3fQls+kKVrORy/cwvUh/D01q0VqfMufadogFcwwAHRfWztsCFRy6Ne+JQjh38S
LLRLpFg0sL/YV5gVLxKkrUftu8FeDiK5LCvL24dFCjWAI+IDEW3NIUevv9TsxXniFPRE+gnvB4ai
uzFOmh+U5XFKVtYAPEP2BVm5eBLo85q9t5uNKgfg6JsXCJxABjkGXXecL6S/9aVvX4yAQo+klsZE
GUUkU7eEFii1WHd8gysDHYsmTs9RMkjc8bwkEWwPvajftjmKv0k0/dqJRyrVpTuCfPU6k52zktYZ
tbT6JI3WuJ8mJ7lGuas3YM6C697UbNICL9yBkXP2QYFVPwyreC06boBjk93NjacRGeD0v7Rp5gTg
8jy0jGMsjqblwuDrRurL0nH2WUWMBjJZOsR4YTFQxkX6gm2zvWYvbfwQVmedNYEQ6zByyhBwPeHD
xsjfjpoJYQN7ZEAjZDw7U73ItMLQ+17pMT6CteNxh5i/zWkJHgYRiX1QRskhQQF/HeZI0UsD3TMu
PwpfTeXSxKrgyCzpS33blJfGnHmwBuaaNJlp0O4VpWpE7VMf9Udh+iPKB88Wd0blLoHOHi592UV7
Nlo12trZrimyRjV20tjypiX+dG7VYeRm78qeN5eo8MCFqngnunAs/QtXRxkUjYLCXZ7cg49EQYYY
dTLa1yqGdWDuOm+iRzunQJC5DTAC5HGAZDaqHfEPEy+4didDHLJZ1MO1Eumyp8MSLbD5oNrdDjjL
8TqTYA+mGKQ0+GBuV3hospk758Y+nm446cAxN5HCZftDAc+ofghjEtjIzGls0bdGyvIa+CEzZuJ0
Mwu8Fvd+3hTq0QZ8Fd+FMsuAxpW5RcZCRywQ8MSwayidIvkhKZhc4P7cLc2q2M2a6LYVH7DD1x1G
bBveYC6Q/W1nWdBaKJZkKpmbOxJBt8gRjfkGKReV+XO86UN5P5CT5fG2KvZAbIJ6V8iWvM4+dS+L
qELmFST9YjvL8YVuErJ0hmOEnXS86O0i8C7myQFPjJcH8ybTJvHoOWSGdFX6tYY+EFlyuOLhwb4t
TQ4p9BQNS17pgmS19dTF5bCTjRYzECsJcNyCkcHCN8zkUa9STlkSBUBL1xLdoSsQr3XS2DZo4oh0
UBb9hgorJeyKGEH10fdil941ghiq/qZgm2sV1NNXUdvb3b1LMIV9HtP/w+UZzLExP86VweEG15U7
bjysnRk8cIWWd3DCVjyg4ZXFrhBg9W5cTdTJxvVk4B90MEzlvZ1UoKBK6QfiIkzpgV0Qn8k5bkjk
BIDUrAf7eiycqrzHuaeRJqsc9kxiT7TVvBYZaaIiul1kIttvEgWxuEiy4qxsU+YXNVjJfOb4cgDd
Vw4I3wZabmg/IzPvX4LObpLn1OuwDSGqltlt1IoENy9ICSiQQdcrMJZtVSXVi6JIIHdjlbPHmeel
WAciVjvGg5i8sEUQHZBix0awGWwjJxHEncOEgAEDad/SQPL96GpG6q8QQCZBgwN9HtmwE9mHO74M
dXAQiiQc1LBEkYFkky1yH7zYeSCMs68rAst5/10xwkP46woWLEoelBY+1AN0PIQqE0wRHaHKPlBZ
5CKbBA6y2Y6UCF+/Hu1vpQ9GwzZsY+6ziO7UH0ZzUVeX2FWZwO1Hj3NRTC6ynDL6/OgXk3I9hKeU
hfLrQcVSUPn4HX8fdamJvPy8jfKAEon435DYYzMDn48mdajAViUDVdMSYXm/jaDcXyazh3yeMrnR
rPWg6YlZrDc2UqIU1KCZjuqZJlV58fXHItni46ciI8MUQluSOo31IY4CjVpCfZEogboR1MzvB1uv
pvDH/90gH2pN5JGmxjiz3nnuN6/gtEG4TVc6/yxMUjYMfoEp/asu+XtZyfn0q9gKQZ9lwY5Zbvtv
F1jOXtUtkzVhES4o8vk0dd5FNjZkJDu7f+cL/Z+htPlhKDNqidqEB1IOALBDHGkXvUfdwraL5g/f
6pMb9O7VWP78t2+VlhgqZvzICAtaoN9D8YwBDiqQajb/4+/0bqDl8v4+kEOq8oiQAPf9FC1ahAae
i7BKuiKhUSAA+Xo4yY/78DpoWhqK+0Qxmh7e++E8PxaNO3C3mhgeQFo2OMmHw9djiPdhKxQ5PcEg
UiupqbVSjn0/CE4S0xtxsXPizKgS1nXBiYSU3Y7CjxdEjwEkFbAr/QIGtWYHvyBhs8XPkBIjHDQE
IE9ff6BPHtHfP4/48NyQbmkN+G2WawzkyEZCdEG3mErCHLq7eCrdP7zdn8x0rAHCY4fO8uVIStC/
39OSyJaejAc6Jjk8gzg+I75oG7Ex5tA4g9sq5pOVfvv6O356Y3kHSXFTZGX8dU9+e47ydlr2AozZ
V/rS4wRpF9n+6yH+uk5/e3gcS9iSyBPtyg/3dcxqaEImY4jxlKPKAU/EbgTBM2eZuXqubEglrnVy
yuAPT9Qnb+OiUv6vgdXHGxiXrR95DMxRDE5DueqAe5lt+YeX49PnxFHUfV0XnYb4sELVWEttbfOj
nTaZGMMmmtP8kTp2TnUn+9Or+Mlonqcli6En6VPID1MM2ZRTbZdMz4VgffduCwL3VHSRuudf37ZP
nsZ343yYYXAvsPcRrDU551KCaZlZcN0+mEE4bv0IH2qA7ccErrTh4HX59dif3DjGJsBJcixW8uNT
aasS/nDDd5Rui8Riyqo1UyvINTeJzv7HQ2mTLo6kw2IDwf7w0sk+yGrZsr0gIAMP79K/eM2Dt68H
+eRaahMtO3FWHn0998MbYGhdCSfT7GHoBJpDS7O9+0ZI9lEEgvBK9m5OdjU12R+G/eQyakEP1LM0
xzZ6V+8nlDhEpmYCNYQ+h5YUXWPW4JfHb/71t/vkieQ1+9fz/2Gv1KcegMKIYUosYpzUMIAk22pA
JZmlxh+eyk+/Em0T11uWIWsJIft9jtRxXhAWwO1y0nLXu94jssejOco/zFmfTYs2HT9Tc9csz/7w
kkE1EXO5nNi0Y+27pD6btP3w9VX77JmwFcliyjY9x7U+PHhNhjsgbLhq8Ly3FQp7RxpUXs5kvZQb
i3OF/LNr778edJmK3k/FFhfNZuvO1VPOx8sXSLBZ+bKBXAYb0ItT3QrVdNLiamlj/BuD2Tb6Yfod
9Ec/zIsQnS1ZJWwa8HjJfZUToqymFKlnEh8pZyKulGL79ZB/fzz4fr8N+eFRtOGMebPJxDHjhwmR
9qMXOEzj49ej/P3WvR/lw0M4x+MAnZDNl4/15A61+ElxUJ/c8Hutoyv47Te4/B4734n+sEP4+5v2
bmD5YUEr4VsWMJR5ZjBzT47Md21f0f4hFhB7cvo/Xj7fj/Zh+qg9k/rqMn3UqUEp/CUAReox6X99
McXf37X3w1jvX+kpcrIkSVil8yi4cOiflADsMkwGuNHWQZT8ykLnDZ5cCUS0I+0c5ZVrOrdA/HeD
0Ndff5pPXxDbJWrZZW0VH0+bBjFoVtLwzFZAYVs7IQusoU4KArh5EVa8+Xq0zx/Xf4324XGdwlbq
dtkZUbT42Q/pQyvLo2X+aWf96RWWKBGUK6XFWfr9FabXBiRueSts+dojBMvD6Q838dPLJtmPLAIJ
U9sfRxjz0lBQZaBLBO7WNlCXd2kMKKTI5MGuvPC6iUbnD/fq86/1r0GXP/9t72p53YR3nXvFoRjn
OKcfn/y9aWjE+uvb9Kdv92Eiy/FMYW3gNrFn31shcag21g95cBShZu7+68E+fccdDyyGsjkLmR8G
6zQmD5QmIeG3B7H4rmuoCi8hCRdfj/Pp1aO24rhEbFoEpr2/eomjMJYtB3CT/56CUA27acac+PUo
n106SjfLTtXmUKM/jOKUpg8kbVlIG38/iuFg9QLhKJ1Z/N+Guft6NLE8Zx/XN1vy/nLl9N93cwQt
SLXU02DqeXSoM/z0oQu9MK7P+tw7F5N53tlwJIivsyb/piEbehViL2hcfff1R/nsNhKaZHOao1qD
l+n95XU5MgZ6ZvIMs3izNFPRL6yVKLZW94cv/elIWlm4whyUvB83Eix4Q0kmMPNnurhtcxqyBtCG
FbhM2FLl5uvv9dmUJVHOKXoa+u97Sk0AjyS0jSWodjE2Ye12cuKB1b8xDPs7R9vKMuEGLR/jt3d7
7rzK7ElZosmPrhaNRL33hmTchHFa/Rsv3O9DLdf3t6F4ksqIiibPDNZm5C0IhEF7XhpgRr6+dMts
/vHhpHSiHCUdj2zjD+9CX3QZJi3OiX1r3yAjukNk84iV716G9lWTezuidKs/jPnZw8GEj3BtKZ4K
9eE6ZnOIepkEU1oBsj327nQkfeNGV83NpLv+D0/iZ8/G74N9eOa9KfGjlB4aNrQZcFYWkdu9mTxT
NvvSqV39h+/22dzC/lyiv1teePlhOBiTGFrRi65CArFTG/x78wMtEEGSD7yTf1gDrGVv9e7uccaR
Unrkh3P4pkL1/jFp0jFAjcB8idsRnRF9mAjdSmuMN3kivtelvCfc/jvQ3VNkZfu6rzdm1l0Sm7Tz
pxiKH9w3t42tVVcaO5pIay8FLlNZN389Y/9v9Z77/yaH+v9DSae1VJP++5jpu1/5L2hcv4s6//oX
/5kvLQSB0IpSgs0k4rKg8sT+U9VpCPcfHLxMhBQe0c6aKLF/BUw7/2AeRbUpOf5p01yqnf8p6xTW
PyhNMvMp1k3NLtH6X/8VsX39z4fln+Lbz2vg4v2MoIh6Jr2a1cqzKB5xCvwwIzQ0RAWg/hvWhfJS
iOhhrIxsWw+Q9wfqWtuwH2wsaPLAvtA/JAITLe4HoEaxEoQAg8lW6QVt7tGWkphLiI9x44o/vNXU
qt4vq3xOoL+2Z1sul2N51ZY//22KNAa8UpxWz8PRuIis5pqy2ghfPv4+G5Nx0VXxs04bgLys82Vg
ePwGsqBXBMNd5zblVkSev6URfi+62jmEbfqadg6GytR6qGW2YGow53gpEP9si2bdW1uV90Zb95rS
glprPSG2CwHTjQre1ITDDXnBPVE837OaVN+kEdsBtTU+9Pg0BMkerayxAmtzsk2oQHrOJUEt5MLn
DxocyMqx6quiActWzFToxOju2gGgTOPQSvaj5BTjsLSFExwjSTkPzQ2gptTsD4Pv3RGvDJy0PZle
geQ15dPIfEMF1d7kNGGH23mAnd0EMjojkq7E5DeYW6crX00ShM/xnwLQYBZZ0hIt/BPzTWjnN4Dz
8wP0pNe/8sXtaAK5qTC1GBAPozwiDpc+G4mmkDYNUAL0MCaCyOofvh5u5kkhVXWivS1RKXqFrnex
J5yTMN/q9Ce6g+C8RJ4GCtDd9iUpmr5Rm6veCkins8arcEiyvduY4/GvX5xwhglq6HiXYQZqZlKv
fHyKa0Rb7iXhZd8SF96HZyxcDDrcGUxxy+FDZl2FJaU/DfMEPg/GNtEkzrfI7cLlIXmpyJcxB1yx
ARGtRRBd4qKFhFo2xsrDWpVJ4+hlPALI1EiVLarXync3gbJ2cYM9zAYs6OQ98EZZvk3R/MNOi0Oy
TpeEDMgsDWlVoLLIMn92ytzeyhkiA/li5JtcC1+QDVjWB0KLvkctHAjV/wpkt9ez/82Yfbyprntp
1Li/4ja/OjPBPTtO5Wy7eHqOWn0+5JhBSxoNHmSHIsNEVUXT2ptwrlPHPx8R9O6aQV9bc0vLddq3
VlRj4a4edHrRV4V3MEm/hnxYwUpDSTcrCymoCb40x63qopTCVNWSKFyH9WVbdHskUmuRWHqdBnCk
WI0e2ZziXwzuwwy9G3jkZ6doN34+Pcgsx38+doc+JLgPHO6TBXjpr5TGkvUJK8HTKFZC1Xh8S7WW
Fr3hFk3rVsHfBVxA+jTn+9XsDoiRRH1mRce2R/YKfpM/LvXPnNjUDckMd8wHLHVYwlnnurUi/HLA
4pXTAUUTEhxk4OBkFuG3xEJcC42L+AzjFJDZLQ0YWO7wq5jGWyvAoYWlVxyd9vZieQiEiWI3QQUK
h3lD8NkzkFv65pBcyg6JIj63Gvpj9Ram447QlGnr0eeK2OeszKnciSXPKu3GHfyIIwwpwuXQDRNN
+CsD7EXCgXNhu89mWx3Q2fwYtfmcAa8Cn0ZSWKGngD0YFBPkuxYJJAS+pc9OBEoeq926gKiZhfml
59e36iGyc2Mr/fbN6YJ1LMonS4xPxGvdt0n/ojp4jqG7bX2nWEtt3kb1dHQLUhBN3Z9yyDkUosbz
QTX4WqZ4hRH7exUsGYJ+9JRaYjeZANPznncM9+SZE/FjEtIyyFinkVCa3g6lk7Mmjm2bIcZG6TZt
6gwXYnTAAAWUo5uHXS31XVXJX72K/F2fsPNpwgKCYm+dBWygK/pYK6Dyzaq0wiMLUXLRp85rmN7o
IUm3xAo95uD82bFQGE4Qi29IH/BWSYgNPgEjjlZ26Dvwb3m5L9Lm3DF95IDgw7DttXvdaXxkDrlm
brbT+N+u/Ibk10qfQQ5fwQ9GOAv3gxCllGQWsWtcwk4IkCOPyQcLY8d7i7V2ExZIhBMkZBDeYVhU
t+PQuOsGWXiGYnY9+ETOSek+5Us6UpXgICOiC3Evr7lUZyA+8T2DOnC2YZFjl4vH4+jPJ388y1oe
KCIzyFrJzG8yONNeDsUKBTi46R+WdrrrIPLoaGr3rPI90ocg1aP3Kptt6olfHcG72BN2MnHhU0ud
7Uy3UaucivN6UOmLpcwSma46r4LrqGF35xX5Tw5q8bEwg9cBoMohz3DvR8MVyZRynpPDNKD1iMBV
rxF4rOfpJwEbFbgkIplwo4+o7/EQ85tpXWfBryyP936OiTvAAkdgWHpWWuA0hcAKDIzYMeUmqTvc
h8OppaFC7hB6nLmxgw2CwKTWt1ieWC7vUq9Id05k4/IdGwSuMtzUE8Yzr6s3kRfoddgjseuH6Zqt
xPmIIIyJwu92yA0uMHkAFtNKHF3rQRtdeLIq/OVz0hJ10yPtcXS+TwnkbSWx5Q7ZFuD8432SW5to
i0vMBODcuWd6xsXVKdbBkLBiRwD36rRvbGQZQsPLm2ylArQdoSYL3pz98GCzaACyhKIeeGfDaCfX
ZSv9TROS9RhDJ+gRJUzxFO9jH6kpvnuaOE3TXJW6L7aoml99e0HvEF1cJ9p/sPPxADJeUJvdV3Ev
d5xIUN0gEJyx+O7VTCsrJoRiE+rUunIAxa6ADQKyvnbd8MmPh2Gbq/ypG/S4LckCrFtkRKanyq3d
BfYuAYC86myFk3XG9uFK49vkFhpbhZut3IjJTvHimCkQUIy6zNBwrySAKrCs8eNcVI9JLK/lAI0v
sYZui2r2NvUGCLIFLDKLVhwWXXTLiRs1J6eP0ks8Pc911co1z6a/MmX8mMDh3+Vp/guB23yO9PVE
/gDWUD/cR0auFr/zJT77XWf6FjQqu6GQapNwG+pbfBPBIQ7B3zS5Ddg2lnCDvEMtRbwV7TW7uObm
r1/iQvXbDhlrFY1X/TBS0++DckOmxitUgVWfdteVd6708NwSHDOpfsnN5QN1B2JFiRrmKPrXO9np
xiQVEcZB38qzWRt08PGpGMUeVPdz7YOWyc3oqh7fplwflHvs4vHcNsEODMmjhWp8Sux9ob3iVOvT
FBtvWvkj1pQJq+R8T3z1T6N0rpyx3w85NCUbqf8gkceRpvmtNom9o6J2zHD6H7zaG1dWxSsFEOdO
WntXdSZ7VojOJtTuFJdrUwk2k9hEq27rTz1U1VJdgzCPrvVK1WO6IM9Yr1t7hdP0GBAjFkiTslPm
HQMRXswz/9hxldrQDbmO0ZXtSj1gbyxmkPgWMdzhsLELT4KHH38aY6ZXskuvVW3fjE6GdTyDoFjg
WUR3+C2Be+t5b4TKw5jvfhVZTqCL4gmYNSK8LgvJOLbde+cIivJKOdUTDvDHdmyOA+8dARDOCwK9
8xHTxaq1UaDPdXJuAZ0kyJQDx9C81QZE//5qyPtD77GoEo0WbMvMebW94TgXxkXhJe1qlCBWBpPt
75QF18PCkBttph411Td219zBuLAOHsQSpM76YNKYuUJDKHYZTf9A5N2mHWKJBADMeNGivU2bUxUS
gWrV3nNb5exjjazc0DNFIeTL8o5IRSAjLQlOLRGcYfDsgZguYxviY1H15w7JQxE/dj1F8Df6JOIx
vADyHW7UBAVFQShLAfuuo0D/jEx8FRqHaYrvwDPdgT11P257DRpAVfWqQlQHP54oHA2X7cyMoBQU
hX/pG8j//BHPXZBVwXYGS8Wm1ITS6YfFAb3nMqHB4O7ptMYD1oGIu1I48gIo7J3RYZ7IYeELU+8B
iRV7x1MAqSbyJ9MZeUJIpGVqtdYmJ8EOjiNAmvKlGEd5KCKPUCN85URdg8fJcy4QUY5wYcOJf2k3
iwwPrXwiAihNvoMEqMmJgEiHn9AKjFXCLMCz+8KkD6a6MlmJQfLZfv9trLIJZwj/21XmK8KhbF0m
VxlB8nvOG+7BG7znOG92quize2JV3gKIwjV6jZp5fxWlR7S94FLJtSfOGJhfHxfGxmywwyt5mwfk
ZXdlwfTfAI1MfbaJBqSjFsZzsZDIIlJmBb0rRJa93PhhM29jJHf7rNPe2oiSF9FCASJFQ3oFqP/0
WOJvf8oCLqwJ7W1BUPWWAGWa+P7aDDVJIARu95hrQWCdyTBKt1aOmaWsu1PUJCyfRfSr1s1h8NiM
G9rHeJbGe5y3cMr71tlxDoWOwH0wmBaJueQvrZxZnYRTob321nHd/MC8FJ28Mtym2iy2KbExhBsA
SuRvcUjAAFaX7Nfc+Cz2XTgGmBx63/X3qNQRow4PNfs90fhnjQE3RA/EkZCpvSNZ42qMm+ki49gX
lvBvygiSEVngUehyCUgRs3z3MQ89ZjO56UcTmLt/aZILcGFOefYQ5iPnBKSyZ02j1pOMnMcMBP5c
YyhwEdaqqviuqyq7rEfOvBQEV5VOix2mPDYESRvfTeFbM16EEJ2O4NfhdJqrQi3QXmGx5GCgHsxh
b0/eedlHTyzTzqbMDXs1Zcc+zCEQJBHQETT9fUUCju/k4wULIJYR8ib22ZTP14FPgtPQ2i9ClNa6
ZP9rQbzMjZ9JxW48K6o3qrAF9kfjxlEFTs8V+jnXiy/qzODThmzSskhg5ZH4MMBdFNu6xgfkVG8t
kpgjOXAPcmaTO3Z4i4gmu2jLBeLdQHuwD2WaT+hlAAD4PilQflWPhPR1ONDH3iYn/Jh7hAcEKrk1
ZH7lGk6zDRsooihtMQkq71jbwSlwCYhlF8S3jq2HovV3WsQTZRd/Q6UD7mSB89usVIwql2M/k9y0
pRI5i/GmXjA8gdt32GTuZNz/qGNj04xoC8h6frMGPohRYGZAf4+3JkIDPZVquOLIQpsCGq5q8x2v
zPcOJC2RNQ2GJZKI1rVpnTnlFKyrRlFtJW/IY8ovFvfY7ETrEPgJELCNrxbaAoErongaMwEdu8yv
CgKZVpHypwv0mZBBhg2PG9FLgQEYIMe+icGhRua/10bMQcPn0B9POVBtuz54rdcTaAWEVycTd8lo
YSCCQ56baFNIdB9t177kNqHrRUVEgrexQQDAxak5yTfx1jcZGkX1uKsVeBdTsEGaennqaoDjeRy1
N/HyXGpoliYkIgozjzF7HaNTj2QaciFp8fPRMXyFFkjKmngpJ0puAh+DJpPTfpjjmzgbSEOHV8P+
bN56dUS2uQ9piTmR/QW85I7SwBAb4bYlYIGTRmEwD4OOd9jycMJ3XymGXCtPvhJl326hXXZnpbLI
zpPHsR/khi3cZZGwELZhdjErWD2Tnz9S9yK6xgWeQStqXZAivyrgEQINodDhZsmPttVvWQ47TLF5
BS3+WNT9g5cbVwkbWbZC2dVMVKeey5emtNQmSzGEEWQKHms4NBERAIaMfhR2/phP0M3SjJdB6CSH
hR5hYQQz68YVPxgxJLktyamAhYufmdAoN4tIrwi6Zx9rkSSOctOxXq4sZ/rVmqVajc5IDoBLpJ/l
vBZxM+51AjZdpcWx21Yau0F5wslJjF7snzT1Mnj9ByMi4dhOjhJxLeA8mEOps51b3oOw7V9axWFu
7thC2D1MJw70S2RSsEdEt8OSwAJChtCqNhRmFNugMzjX101iUDiX6RX5aSNQwumSc1QNcmwbsxLT
AjoTmKaxuL5NsizXM7uWfS8I1tGD/VYuMppAyFOMxx9mxMyDOygqiAmwmjpHdr+UnKJKrnKrSgDF
93AxnwmpeZVeCvyHHWVgEmjtwK4n6SAtWnXll9E5dhfepvqO1am/h18aBlgCi8S7D3vr2UgrRRJb
offKxuYlwxPl0mRd1C0mY0/cFgKyLKIVekr6uYgSngMNHjkMySL2puDkN+4uMqzLqoZq0Q6Uvljd
WadLkL15LoFu6BLpwwTKw3SoutVivL6eFPhcuj3tyh54DuLOskl2JZwvX9czRCjcOJDcRn1JkAA3
oxpBuxj9Pe2g6iBd65zYW7pOB4h8rBJFDGXWd78DXSoOCHRI0m5rXBFs9cGMiNU0pTWCDDEfRhdU
1HAeBc5jKctimwjMuoYbHMeOfKrQw+MbzW/5KADTT/LJKfB3R6DfRCsOs+jO4l6dpMMRwEzqE5Hz
KV+YjKmxJ35m9qyTFXdnXbzxjXHn4mDcDiWFvMyZ3gx16iJolqNJJHCRObhrsnBLOXlXY2DcRimV
wy5GKds7Z+EE5XPws3GTOjTb6o5qsEabgJ1VxpuxwVuUXqnGandG1QZEJpDo5IqrKq3Oa3xlrVBP
CFRhQbK35/pjrh5/kqtAaAEsT46JnN8sUtNMSUU5Te+Ji/qhMziyIlRPOKdwnAbPGHVCAjdDsvYk
29CaNxs8j5UOrM8S9r0gR3Z2FgYmal9HPzhOgsmZ1yVQ2KoaTieV3HPPd3S4Lox22LGSp98ij91V
668D3rtXp4e+x7LTsW6XNnhki3uRWdzpbKFCz4DCIpONmoelO5bRPu+tjW1k6WWUGfamY6olI+In
WQNPlaDy06p83Aa+ZEOC8MwAjOPVL0QE3JiGNa3tFmtMZ19ZVfOThVycYxH8jlvoVmm54RQ3rpus
J4TeQ42Ep4Wb1FPByki/W/2yXAI4rWR8mDODvxeVV0NFMTGLibNrqIUFQHxRJoanOijVVVivR238
cEVZXAewDjDBXZpp/VCHbP4tgyO3Tal03kyJOEEDmu5kcUurABtfbYIZAmPDO08AhjTkGVv7Exhn
zvFWGhwit/jmzIgwbUVVMQmSbdzIn9VgrWwzfgBgAPA1916K1P2RTeKXny31KJU/u9CF5/telFQl
nrQxuOshJzEPk13AJgLDV+E7/WoyK29TBzD+eaCtcjp6NSGuPTEVJv7lzTSTlNeoLsK3Wj/iIKGI
C/08SMHm1iCzbtrszYv15eSCf4NBTAtadaQwBfow+1A1mwXOz6GCBbrj+KnoeIpmZJK2rmonNY75
kgY29w/+qIxbCrHwxQguNW1ql2N41dHSoNxOUUw2u2KMntpMO+vYrKydDaeYN/IYKZsCFSgKwn6A
e1b7LkKpEWQjVEapT3Kk95SDJznL6uCb71iXY2V3GxfXCxUOikqJC/TJJrZBvoDh4FjZOgvxuCfZ
DmkCduGLPO1u+2EoNpp8mjVt1ufRY7M0xDkITsKziulSgCxgb8mbCofMy6NdO0/3iAhvZisJDrjV
mSFL774hQGGTLanmRZNcBJkNsGhiLbD1wWWLYrVuc5oxPbvuyPttOXs5Zs9dUZG8YrdXibu3yxCW
FW7Evk8rgP4U5GQtEcGk0UWmq0eRGpe6o0DTaybwxdneZ9ll6hfuJVXb7agInsZ2wUGqq37GKX2S
OroHxERYHJQ0yAvWVWy65dZ1JrkeZ29HiAc2KdXGW6/y1t1sn+ooDPdxD+2XfIK3fkG64E5bV1ax
a8CAbrCCeewdLGJCR2USBmtf2W1qX/odZI7aMK/7LozO62B+mYj/2OYy/WkNJD+xE6It6B9is39j
tvUwFay9kmqpk8noUDSE2nXVQGnQ30dBS1bPqU+Ml17NIdV8iicTfFeWt/JsqPNnSYjwQeJzruZ0
E5b2SfSQ2uLSf+qq8yBW9sot5HkwewqJ/USCitluUmXgThsra4Mb8m6e2xco5ttgDNuzVFgPbac1
78AB32O3m1r7yosnzVk4vQsNh4KO4R5mbB9d0ryEABXSPuYwXbGbbbHcR2lP0gO3LG6by6RsnhJ6
D0DCqKvRNfMo461UN95gJy3XI1FdqI5eaWOhuJiNYV+3QJ+Thsp+5oGnjWss+1YKLdjq2DH4G9dk
Smoqk6KzDYyxCLrNjO8EaCs70clK/Z1b4p8ep+6VCYJotmKgjMHJz8/r8ynPb6WApIDmYVyBLO6J
wij2hYn1xx55jQ13fKm8kaago6aDPcoXpzWwDg/W1kQLBZIuutO6BywM40IXrzBOyXliJwIZghqf
Ix/9Q5Sn1sangMkzTkjONVUncTJyrPgusRIbnfWs3X5abh0vvhyc4b7CCd3XCG9bA9xoGZjkWqb2
Y0NSQN9AxrbTCWrtiiyq29AQzYYK9a29UKh88VrkMAxmIhNKFVMhTwbaf/aN1bDLjVIeB6dzd/1j
5fRX7mNChBALpIyj86hyuq2VmBUnzzE4Zawra90ArxNxaJ+wKVmnyDT6Yy3wpwYOKTw5+Tnryrb0
VUYl+ioI4F7qrL6AtF4ciO1yIooNjZ7H+yI29XVi6h1z73SvZRRc+2F6PlCvaYxueMBF6l4hUPoR
hzWmfmbNNQnMaOjM0di5hB18J55kNZRq+lllib/JQjM85Vgkb4XXvkybwXAFfb6iZOuemxckz/S7
/6DuPJYjV9ok+ypjs8dv0GIxs8iESM2kFhsYq24VtAoAAfH0c8DuaWubXW/abDa0urdIFjMJICL8
c/dDCnWGGZpNO3QR8asef3m0uqXSlI/N3C93NS5/x6ntfBi1NIPUVmFvIX3vbVPtLrN6AC7ofFqS
HjBEuiaaDPpetnAs1eEaLoNfiosg47R1dbXgCdwYU4Cdc6rmoCrCjuB6bPVLf6lj/pwGp3mPtWL1
6Sg2j7Zsn72Smjqtq7ujOWXe1eP3EJgFPRddSpfKQIQDQWNJLkxSqHWeV/1tKOrQScx3pFPzYWpa
lZ2uU/gdczXpeFO49YZTYWfSMiyFBVuzLRGXpt53pVK/G2JgxlBQtUxD6z/6lHSvupIvlN3TWmA0
Q/eqzoMa5PkUuW1Oc4k1eU9aXrRPRhUNQEd5NSILeDgqgWPGeVAxegohAzTPFQtjJEaTXgBR/q6T
VBzMSnnwerRypmkXhDqaW0B5kcg6jYsrT0nCmbkgZz6AIk60zuZq1SJ1NYyjVhF4YPTGudf9okE6
5MiUHSe2+Y/9gMTC0loP0A37Z8v9qykWHdlDaofSyh8bwx32Wa99E1THXw2TObIqJjSpx8pMJKcj
KsUIqbLfyYFxYyrFXzR9io2abXDKuTsYBOBHW4FHhHWgc91ncsvZXuuc40gV7Z7B57Cj6oS+KXLp
aZbde3RiEm/qccUMvCuGzAaYobmn1nG33ez4DEhnS1fkvsq251jU8RpQE/ud2BvknJbep7otbir2
c7oUX7zas8ORIhJ4O0qQJrnz0Fu0OqoU8lvzkNy8tHnlqm2iQlro21zku6Tst6Q5zIliVK+zMKEK
FOlV5+R0KdYUrCKM2nww2rdFooQAnlxSQYNVyznd7a36Phv9P12fnMniNf5ES0jYdQrSUe0cHZow
L+NyMcfJonh8kpHFQ7WkCBFzwbXQeTGJgOLs9k9TnnVXxaRrJYcUlrfzq47/IsR1bPOYNz8ssOY2
J7qoMtdXLzaWSFsXCrkVuZ+8zKPpvqwDfGElDE1OU/AN80/O2Y2obj0dQr8X98tUkZOWsc2PxdK9
GvSkHlwY7nuscfVh0M5AaWgez9gSFNNGIJMheooIFwNyjlv2kuD18rwiaQsyWFEqkinSTPulFbMa
CT3+Miatv/E4YGwFoBHorldcyolphtJ5Y1Am0jjbXd6HuXrixPHZp9N4NDu9Bj2b3fWpu2SZ5gXM
PDYGu31xHDhcDuwOL504Co6D5vcOZVLkfXgnYOBVvMZgQhTliNCio9joNtZgGKdKQxUrKZShSDM9
6L0y7A1ZGwg4CnMZdjocn3bViuOQ+bzL2VL1gtWmr2Ub0mtpMgVE9qtgnOlkZZjGhi2na2dIrrUO
+K9l+q/080MNeiG2R/Upp7zmuLDxyeqUXksy4oir25BR4qBgh8WI98kqKiTBefws59ag50K980jW
A4a+DwZjltOI4EirgnvoNJc6JnaO16pm6Tdat0SCKtHiMj5r+5A6gws+zq0pJjX7J2aI/AoTHlgt
4Aa/lwn9aWaqgNLqL932X7lr1P/2QWP6SyRX4e5T9IlA23q13YTB0qBN4tTEDnZghWOPV7B9r7O9
k4LA1LqBjqjNkZOofwytylAxGC0W8dH0sva0zqI9JZkwdo1C6R0ipHXK1tU6OTkqBe1r037sLHGy
GB4x8F/SN72w07BUekhfYvt3f/7xKWnESXVl5DLf5jaRVQTt8mxaDUwGz/r2uqYNW+vXYBts/evp
aEKE7nVRHeYF7kRKeX8wKaTlMjp7gowI1rmsnHNFhfxOsMacvHWg9EDV4GK0MccXWd46TW8AudPR
PbbptXBWEVFmQaVQOwIqnLJH3Zgg/y2BUvKo7pdxCsSovqme2p60ofUCq/OVnmNQh6y4S3B7VUsc
lFNNA6ujT4fRrdTXyrpSwM0rJ7/FFMuLecotL/yoodnRHgu2tL3Q0s1lvsx6aGva3yHmUYhabT56
XvzeVhBYEqE8GAiabx4jeknVsKZUcM68b1G5DHbK7FKozV4o4pQ2+XpVLZrLGGg9ORpdKkOioZVX
23Y2eV1rHuO1Y0N0q5w3fOusYMv0mlkcI2KKaZFoRpwleMrEWrqhbTO/EaA4t/BlpIr1s5EUAqpa
19HH1IN817GdlrneBmC3rEA3j0mGhjNpMotG0yr8QbfcY5a7Txlv2RmFjxHeL6spQml02W2I64ja
/Nm3MZiyvAh5pVDkL4kX9nDuxVDcQ+9RO2pwCuDnuy1VPgQFTK1DrhBaXOv45DmcwizVS5D6p5eR
ZiCaWwvzOKXp3RQ6Szq6eumIvTWY6s4raA9j37Gv1iWN9A6NbEXUiawFDuXomIWvm+sJMFZyUUgp
ggLhubFupV2iF2fJ1CMsm1jzh0VTwjzpzSBvaaqm0+ggLYjENrgNABkYdjRDkcgCNU2BJmxVO9Pi
k21wRhvZcFPfJaJYoxAs9nj4PZlxw6XfWH9axbbw5OdIQWmf3rvEpE9eLw0/p68mXEdr8T25NdUP
GiCPMTMD0z7DfvmzGJUVSbHVYbEFqRl5PCoNnbBl2d0k1xawb+XgwU87zHb2mM/KXSugKiV6rj2U
7qXL88OiackJnE26z/sGCntevGZ4yE4DQt9mq3LZE6EB9Am2Q12JQSayskCoMFGfemp0DFanQthP
GTrjfqHI2uUdD/XBbq4TXfuQg4/qworaytG4L5icrG4gXpQ6871qlcvKyeyoSRePAeVF+2HmonK2
caMKd8jLAMPkhRE6M5ayrflvlu2rtKgKl9ShTIkVHwlqIu2AzT7Bg/qNinXrMNWgysac4k2F3gxt
Lwq3fdPH6cUtm/LaZ69E1iQZ1IBwzy2+13HQNdZNn21oPJvg5Qpxg4exWR2hxzgJm0C30dNoqJqK
LZLz1pcDzSUpbPJ80a1woImO+si83ptl/jUnPG+HSlMZ3jKsbtMH+uc4u2pW5kuHZS1VaLqklItF
0rSPjiYGxh5uFqqz5yuZ4e5nh9n3Zn406o740kKwSNPPpmpXYdrfcCuIUw2PKovj9cC41jzbzaNT
qr9MTO+XDIqjp9KNhAVRDRlCB9iCaaczlqdS4WRX5WoZ0m9QX2uI04pdvje89b4a/2P2YNA8A0GE
CXxzbQaaCCjIf5CcgsMJyyG0ymwJtGUMPVfXb+3IJqH39LD26PW2QZBS6KbQme5GegvjolXVo16U
Jjg3Z+F7tuOhYizpOf26byhrB/RyiFMaAg2Bnqgyxtt7/ObZMOKj6dOMtkTNz/R1RAC32z18GVp3
9KTC2jncyHxig8QYEiWG47yicCMAQS7vpVQOk65u533bC8ap9Jsx6alHUpVLr1lPTcXRkMb115w8
y06xmkfZTXjV7JwBOAM6N958xbwNx05LqD6mGmye07cnsksVhhmLS0pFO8qoZKVFSeupWvtdyL4K
qKvhN43MAw802Aq+Z21OHmJn/iX1V9dT4h0tVxarvtIHnDM4ferp71T38l+Jia2Uxa6/iI6WE0YI
PCbU9uyk4oUCqkB3qeOhxCr2y6aDDMncZhqWGLqYzPaUaGqgISr7yradUdIMW9Ya34x6uKzJGNkW
qKbRzL8cUmp0t+CfStBowWG3M1ETNrF7xc6Y7LM1OYGRfq28+G+zdgOeIxbCjFkeKg9nBBq6jipj
cqCn5nsGVAdpCNoAIY6DW7gf/WBqzzM4cvS9JaKUFlUA0grEa451QOEfvdF6aBgxRKpXk+ZchpZH
Rf5hDUMeqmLTnFj+TejwLzAfMdv2T/Q08KB2SmOXLNq+MMFogduOI0tJfL3CZmdnGwhmhKbYa0fZ
K98m3G/fsQFtJyZAybkZ2UNxtKOd82BhjhQ5s7I1bt46ubbX3E1vVEbllJo51l6hkw2wKvDoHD2a
RUPtrTPN2Xz16tySfoWNpDenrDCey75SQ3PAVpVrj+RGm8OwZP/MykVN1/kGo6EKhu2H4BG8nrU6
Zwqj6UenrLCUbR9WnDDz4eePtpEGcWdThsjxELmzVPYju5kDZRwNDYRxc6ozGtG5Orp0O4SKvaZ8
kO0KMlwMS5n8jt0u3ptCAWLIQxCHpXNX0pJayvZdCpyk9q9sFp9xbywnSx3//QOuE7nT42Hiee8K
ABz8DgTwtQMNQ2Xg6JKQieaxsdg+NF3Vn2IY84AwYh1pm4o5mr6dOHSN9AHV/sVb8zTq6MKEcs8M
VlHF6efDz5ejAmyjr2lmzsFfKF0vTu5/fMrPfzbNimALXM9Yk4YJiveE64w5FlqT4r1rMd7MJqEa
nlfBr2euvkYFo5WDRaGlI97q5TflZ8wf4+oVDCMEy6Hcm7EFRTbfaCU6W4rst4H+WdK9z2xjD4Xl
1HfmmztypID3YNSlPFV4Hkk77hQ9/ViMjC7NbByOrryTwFvDspwEm5G2w95BQT3QwvJi0M6uIHQd
iHRBW2ewR28ay9ay/mJ2AuCKvjc4ojiXnYn10u3LJogNwQCr714Ur4KjRwUaN5p5k8okz2PRTaEx
NovfNA4+G2PG3MTz3BeGGnpTPUb1+BnDx/F7u/DpikDvcQxK4iaFnU9sUQNZ3mHVhHb1tzVmZsXQ
M2acrlEyaawFMj+m1Sj+SCYQHqGLlTMD2FX5mKrQnbiiTo05j35DxA1nD7AmPS451hjUITraX8+p
kgNUD5izveEvlkdnTXuXHgeVWLfyiKcbO7iVR4VGBRIng8UMmbPZezexbpbg8AqGr59Hz88rqPJG
jg+w97CDMzUI4v3WhknxX2s3r1Sl6TgSWAE0q7g4mO1e440maXdAzGx3hnuhtfETBG6QcGJXe8OZ
/jwvUIr2o87Y8KkARI9u1kZL1ppXq3205ryKMOq8wn8Tl4IsSSk9WO6JaqB8Oq9xqX8s8u7WkEMs
YOmPsBTjMK7wOHHy/9YqrX8qSvSPsT01U5tEopieUmOIA7vadn066AdF+UzLfIHvxMNRx5x/rKrq
7yaYMLzbFsFlhBIUN5w4i3GjXgz+OK33kWqxfe7w4KFTrLvUjYIrwhz36uajyZ0639GkqmCzau+C
n+fWKapveYfWtnA+ryoPOJOGW62vwkTgol+K6aborKdWayC5KOoh4f7DNvyRtBrvP+2WjOyWt2FU
jFM2epc0N4sjxbJtfW4HlE9Pyx66nFWGcDWuF4jrMkdAHvo88XO35SVUVAQ3/RomdNdinKbQmmHY
PstQHpci2bDZrLBTk7BjcQi4xNsIxPFFK5G2JWZ2PIn8rloI9c2oROXirlErljsET1pebPzsPy+4
thGEa7ODCsWtsnOLJ1Nwes8lflTVGez7nFSfK16KvljeySo0hVhQOCmxRpPCipqfqOrE7YsdhNZg
5YrknUYe2F/mmrCr4n9UtQfa4VGE7WbDoWn1E92CIEcV/nelP4zTvJ7IWsHCwi3frcXDBgtpShW7
cqrc9db9xFRIQeVYfQNpK05VB5MSaaGAWwe3p8SyZo/vFb4EDqnJr3KklrJdNDIhJpPm1i4eadOv
AGzJ+uqkK11205eU5IfUkXUP17uteE3Qs1KkqBw+3uGST9lOsC4WKqO6tC6t6tqqPFfYHxSZ44OZ
O4ZPnnM3VATcouw7eGwOJJZxQ0PYnysjGSqVZ0ZOmuUgUVcfxoRGRx9GNUPPqdzuklpELhaFChXu
l625YrzYMxfWuC6HhRYC3LB0kSBPkyyah8esU64eEhTny4EK2dKjw8qktLURJTAoKhA9HGLwZ9Sw
1mU4MQmU3nds1twQIyaUbOLwTKMl0xjj23OILhUx/iPp/TFH7mipzmeNnQta1GTeXPZmhDXKvzPc
9YgpA7X6ZH/3UH2yKLPQRJp8fNiOQmmdQ/7pzcYXOaBCoHU8yljnaPoO40Krb57u/3yVnvKKSgFG
09XpkwcyinnZQU/8wX9M7Pjy9QFc1JeykmZqdPbj7FiobzcQioexUhAaxsVHVfCx7nvhOHAD4LbW
kGJB6VBbHUz2ByEo4KQWSX1HNonfr+m4J451tLtqDEhZGNCcqvcuSeJ9qVRfmjnIPQYZUH/qqVEU
8xLNBgsWfn2t5hirDgqTHc6mO4HwBDwcp3URz8mlSZ8sKXhreOf3sz60YT0az4pMnuop+2MzLAvx
LsoZCQiv6GHENhA0I6KGMzL1bRuYpjrW5DlnCYI3dYyZvEFmN7PQGUZcv8Zjg+HdL7QljlyzPmOF
2mhuHAomg8fg8pEqBcECpryB1eB1jjOcNAl/DXuvCEygiHnferupg52iGICkgQgMS/LUJs/LMO61
hPU9Xkc6ovunNp+Ks3ORWicuzRjTta6/G0bNKRwXLlLSn6ZU0nBeyFZ5DjPXXlXTY8kQV04FJK3B
QKIR4x+s1XHEQO23K1RuvYGjzJik+JiU/LFdJ5VZM411Rod500UrT1PjmXbMq6Hqd/4twy7o293a
/9Vp+chgPexwqjUUyLiPOJfEcUwAITCre9I74gguKtHeobPE7zYnJuUd2jHNFqyP+Xi2VtkiiuT/
wHitOZfG4Y8SmabDwLHOeFQBcVNHz3g3buH6sFIF7lL/NoR9H9FHz/TIBCMFsn49Ws+TnjIvFVWE
mD9fe72/6pX5TlFkAqQXImGrL+QftIct7GXb4HtnMoRqzNia2PJrko4axzOWGoh5yj7R3UszcY7W
chITVaG2QZX5ncloulzUwufb3hMsOKHipZLrCm9qp1gvFKBlvh4D9l2xTqm2td5T2tQj/N+XzmCN
42dMTl0KwcmzbqXKNTkYFNVMKTLjqVc63sc2O8SiNu6mqrLf0b+TcrYx9eJRmz3v2sQS+TzOQp3Q
hc812yBBiwcap55dfbEOKwwybiHH7+F97hclfRVbty8iLppAxeKYHGfe0pGLuMWHwgOT7ppqnmF3
88gschQbh4M4FxCjFccGzijVRTuSvf6LQXHdufjNcL/xPRpDRqn8S6dfcxnGzNq5afaMq+Qzbpvx
QM/BIqvF58mMxGc7eYTFYw/LwsPAIAIjYU9WxisRo5IImLYtPEsnb06c8IDMWsTIvEguxLfIhLLb
YvKNrtiyLuekp1G3SOQtlH4a0ENWzF+O1bIHUAFCsIJwC3m4uVYayXG1cSpgrOYGak+js9poKXcC
dxZAEk4Jm0KxssBSSu1+0Vwlr639uLAChCZNtTtz1gZ27wZ19NP6OSimAxm0vOv5pPtT1piBcaMV
q7p44sK5AtwWFid6H0m7e/PrQtwSDrYBo0AUb/bC5La3HSPwXNG+DOq1LQ6tljawW6AGydgowq4v
bnKeVhRe9DZ2t825wcIQrDmsEbtJYhwE+vyoKIxkATm2neJy9DN3IPvWa1ODw8vqOg9nRUbKBGHa
7WgDrrpPgSXlXJNXifG3sYs4WpNm75Puy+nnAfSH9af0BmDGVQlWPPZMoB424YQaoItUUeSJUeP2
LCq/65rOt/PW9jHSDZuh9aFJFEQjXbzYWCLkyDROnItynnbNLPExkjH1RJEfO1XvAs0+lQbpkbYd
vJNc2L/SwftBrE88Ao18WIsNsq6vm4cxPw/bbgNTEjO9hLtyXPGXsKru0c7bEzQCx1+RYxjes6lO
TQP/twHf2cD+kxkjj18R0V2EoGXV0l9VirrnhfpdyzQG3mMzSNYKDiS4vyhlyIyj9LliKBT1RnWs
GE8foTqvp6luDgg3CVpJiXkfyNSaDB/KSMbRHurNUsH7NKQ1UZN43GdmVHCMvZh9YQZOrZ2TJP0g
lZ5TcezhlxwcghVscFjiq/KsTbI8//zJMDFps/LsjZnrqgPTpWTLzebZ78OM5irJKnnFsrxv+d+Z
laVPZurd8+HU0bUdxf2F0BOroz2csVvZryQj3X3aIgQbwgNx4OWHsi5UP6n/FCWhhNXGFklLz3sS
O5A+hulgqmsRWlr9Mv2Fe1pHMCM3RnrsC53Rrj16v2mfLpnE9ybEurstrV8WrDK/YbCMCJI+9pZ2
R7WOz6sSp4/WINSjrRifLWiVtdMmqIgOukI7ndWa+i8La+Q+raR2ghDMJN9VjqmRxBe1KN86o32c
JiKMqwkjBF3Exwz3q7aAnreMFuyECYwz9OV1wUGN3wDdibgPYlWaDeTPUr+OVe9qaJexYK5KeveN
HSxFM6X7kaGpYDfE3Zsnyj2fDRF6qvFAtfP6gAcfoSxOEuLeY7XnkP+UrgtHnSH+EPT9X+ze7FHN
vVeauQk4pOtedXr2jGZ2UwbxxjLG5QfYQ32xkoXHm23epmnTQPFCRuCJecFaZmMu4ZnbZU2Yzqa3
7/L1XS1L7Yqii0eaGJGjpWxriqENAMnAGuKXvsSFGulrpT4xoz1PiCcnN4mvmwStsCp81pAwgNix
uIMTWvfpoCvPMzUjKOI8wvHxh3yJv0jnReKLCvSKpvxJq07kB6rTUFg3JnnYzuf0gAvlXbVIchA+
oNAc+4DFF5SV9dkbM1lj13qraodDwbDoJ1mhi3Bk3KApBnwXBnSFrQPrAANpt8attx+TRfxtJveZ
rMnAXS+p/Tyss+LtvBx0jLmwdOxX0X7Isbd4PH//jAAzq2hOMosbkL8TcYd5XRlswpTa//zNz4dY
JzaVD/N7sWlCcz80nLtdNKGfP+ZFWflmSvBCnwYUpLIkeDD3PGRz59vqqtcJa+lpzNlwY/0EuLR9
/c93+vmQbd+zVojALy7T/Wz4FHVKxqiKT7O+PELHqXCy54iZihCHdtUPXm4+ddPsoWnwO9wtyAJs
k2hmzvPumY6iiah9PTLk3t5x1xNnfAVVhJmkhU7xvVgG2nxpkfQ1X2u8yCoAIbaFibQP9SY0/XyY
nJFv/fPHYtnGds254pJk+C5Bav58WOPtiYxPAPYrSpgtPlIbY1OvDeN5ESRoeBLxjMHBdFaNlsRb
PhybNIu47aCJSeyCHaYq0xFsK9D/JxXrnDaae2MUW7Stg1TkrD2KtvDBGp261nkd5XIw6zkNu1Ue
4pXOAmBWgG0BmBTemgX40C5tQcpdyWsynU1NoIbUIFfRBw6B+8yJd694/VO82EReejPs1Szs6cJn
j+EeCtbUHWQ2uM6UaiLJSXfvECxEdPoDtOvFVk15wlK5WwS5SJf0DzMwf8go/Msw64E1nnWE02XU
N+o7wUA2o5y5UraAwDm3aKlos0DvGEQVLdEE2bUEFSbnDD5x7p4yj8JYk3l3L5VjPpcljHTCB0Co
ZTSPyasomd3k5N84z72ujouHrnipsvKzaJH2KHvyvCz3J5kSD5nyMz/bCw8fEmjlRzOQal1StpTl
dmr0Sj5P4zDr4XV18PemWqwyvl7doJWcCIy1DUaL8onZWh827JOpkUQBa3ixWGrDTrXUg2Kqb6ki
DWDCQx10SMxtSr6MOdGjVTq4bc2P2RXfwhG2PzlsmdZSva9rDMijjorKaA+cyAT7HEn4Pcf4hdXh
gxG4ZNqWRPnE5CRzVmwCmPbMrvLjrZDYBFPrNdVbLhPkLbd99cC3EOL4x7SGrc8+YFw443JKu91A
fUGPJSEQPSpGgnci1N3mCDH7xZrsJmjcxD5BAn5JRNKHTPixyLQllATSTAXzs6ZtkmOFNUMjI4H5
BX17nJnsM1RS1v6iMQoON1tPJJLkFIPbygpp82akrDc7RG5Snnb/Onh9clB0QDPCI7VgKG8VcN/9
UvK5MjH+UVLFO5iyIKcSDxd1FOI4x33U6YLtCYjpNa33dmk/1gkMMrXq7rZDppCofXmwBGYNXNf7
NsFzntl+kuS3WZ94dyem0j8lN/89LT9UtP9u2kVknOr+9/8vZEdT/3mH+Nmp1vG/h+//8YdSy2G5
fVd//tf/vGS//ojs+z/XAGnbV/x7DZDzL8O2yFV6OreC5mzF4v+3BUj7F/1egBXJSvBIpm/4P1qA
3H9ZFucmVaf8Riec6/BXffMDdzRpFaILirOEo1O4Znnuf6UFSDc37OR/6payHJu6c0t1N86k4RDW
/X9ausq60vRMroipvf7UO5DuGDWVZzk3E4UohkN0i/YsSX57P8EJja0NGLqhQzUdiKgg8biXNmDR
BsBoZl95QeQpqP6KIGtBafTKJyIW7JIcVkEjJyyfFDoMceilFhRTA5opJhCcoonzbOfrKd3yylqm
l9FkL59KCwy1zZ0oKbrAvWOm30ys2fiVG5eE4zujcKLJnprdVQOrpLeiL2Ie/0LkxoekQqAGxpos
yTuzpAvOx/dxG2yAjHd0jVXd6k79gFlLUtWKLgnkdY1DdYO+ahL6KxUaKjRY4G0Y94f01dNJkq/e
I0rpn9mjNURV9sS4H1IXWkexIWYz+zZuyNmV4fsut+ZbTiBdI+qFrSc7NhuoNtOXNyWdMCVtEFsD
mi2DjOk4aL8ZbaDedvK4URPn2J+h4OrQcJUNi+tq5LZIGJBlwY4CORfBZVuYxBc1jho+Hv1bFtXe
gLY7Q91NBjI7xgbi9Tw6VwqHMcrG/WiZwHGQRltic9hoy1viLYgPGEcotLykZfWP0W8SNU5asD0d
eHDcYf9Gq+qxARaO6jO9ClcDeF9XHRyVRNLGFHYC7Fkghr0uoiRq2Ttj/9AnjyYs4hEmMacnsrQb
pjhxRn/5SjRaPlbGMahonODOLWxjXQA5rqEdJ/MMOhj+8faoO/TucjaK5ZlYVbovZpqNxCY9axtA
OZnXi1a7eLIt4zxPLv0hM7hlWobvY9TDYK4LYMzbt8o14wPr6KksL6QUcmzy+HPxhrLwmbQC1Fw8
tZyj0qtfTJf4KpY0GGbNvtlw0Clc6HwDRCeJjstbWphCReKbmvI1D6YIO+Ox6wlKebHN7IcTslMn
WAFRKoZyYVcQtCtlPTaM6pHGcjxHVTsc2jRpdrOh+XqqW4xqjIMO5ZoFYt61KxnhypMr7cXYRopL
vjYOJw7Ea1nXf1KPkaxOlM7bQNoqNGjE/wenUe6MpbgGN+h2BX1bU8DEV2rrD+6r3SlfwtE8vI9p
EQ7L9MKxjmUlhebtoQlJoZ11Dk/wm5xv+kMe0N7eGjjgSkawPSVMTENIzRin+Gc2yz6gzucvJ7NL
VyZvsBk+7GXTzMF8YsIgY0V4iqR6UX3JDhw5mh6J9qNCrDuIYxzaXjaFHQRzc0OZTxvUnCPkbpzA
nCuJrSPrzYEFAb3kZYYdFsdVZ7OUB71sg97pQ7TKf6oVc7c7xjFZcEzMdX8WhXjAs3ggkqPvUOGw
SwJidzYk+2ju1A3RXm2w9j5ht1jDb/c2kDvYSJDu5Z1bEnh8Sc4TXSzIeuuZy/6kYqIBkv6qei00
yO7QtTm/wg0cz8L9nG8oeXeDyjfu2WUPz2gYoUZ3YdHqURsDr6/r12FMjZ07F69O3DynhXGnGfU3
B3mY6jbBLIj221/KHsS9h7HQlfK8TAks7f4jzRI85QRkMaAETkYzlq4rE6UM8plJqxsITbwmRvVQ
mWaFJ8Ng72AWSFLuRRaI+3XVRKpm/F467M15a1FOlTc+HRhRlYpwVmc3WuP2k9R1E8bsHQaYox09
RPiwsFRREhYYC/ssjqlJOJq+axioJAhKpXIWU48yk7vv62KIgDDYFyNgAeGE5qbO8B4cz8H5stWd
LDmqSjpfN32Q9Kka0jEHA3OZz1Z/rMupuuRTRdeP5hASmJ7GsU8Y+7ofSiyufUNQV3cuhuyfzaRd
cdihoXpK9oxqdlmEfqGxdtfaOKb0eLzPCpvTbND/4CI+VLYgoyIDXKwR6+inW+aPRYyopF+yUbP9
ClGdk1TBtkmaL3rlHei5mU99vDwPC9ngdPKiuR7O4FrYxDsH3LKH3jKfe7aKNAgZYTcv3yomisNg
rb+Be6GWA7lyxZfSaHd8ax9OjOdK8mizFu7qipqlwI7/itg6taMT7xbLCZ3FDru0Lzn5EhjuFfU7
trqHPObGlr1hhOPc9GGKyob5R97Muu52mdtGdsdkd8ae1nQvonxUqOAhC9GB89p5VfwNrzgkyMUy
NqFBWkXH53IozZoYliEaek1Mk3Q/gpbD0ZupLRfJncDndamREIQ8TabxG9MTYYhZRNKhFiqnYCif
ZB5aKYJLQuyjKccvr9F1yILNo07CN3fks1xhHirtwojSOdIYrrOKJV6k0Cs0pyDU1rYAbkf/QI/D
dK858tsznPTZrkdiQdRFzPU/DkojLQj1F1v2P1q3oAJO7ktjrCRNtjeU6rK7sPDQ6BPJUpXrzZkl
kjfhSre5QSAj4KVx7jIpZuZXm30BMz6ruS/SSouI9fOwUbpjXSnPZdk6VLpkN9NM3EMuZ1xAy7cn
VtzU+pVtxtsU59fVJkAcc87dz8J61ofS17XkQbPk8yrj61wRLxlqdfW39WaK6Gbq3XzfqJQY2NDa
FW46xbo0SfUATgyzka50ZzfR/mDR/dP3C+Zin3EyvF+bYQ/lRs/riCV80niHtRobak0MHetbvnMM
cSJMR/xcp1xALaCnLXA1h0OVLADQFmTZPvlbZqZy+Mn8O9n6NDaUJTGLsD1KqhJVUWjPW30Xlc03
ljfUE6oF7fKhrsSzsHjG49s2p/ZgN3Hsd8yM+nwDJbtvfT29tUrBDOz/sHcmy40rW5b9l5rjGRw9
BjUR+06kSKoJTWDqAn3vcDRfXwu6zywzyzIHNS+ze2kiJUUoKMD9+Dl7r93p3w05v07qLrqO0TL+
PcgEXHPkUwXgS2zSwVkPpP7ialzWiMWQnYFF8ZOcYGwS4QrNgCposOlaxXNq9fwGvOJZ9GhW/ZJ6
pVTeEyvEeYg4A0dtnG5U5Vj81mkADJO9slkw2pZv8wadyq0B0TchEqrGjGHMAMqvCqkRmS1+ByE6
Ptc2XjxvYqYIurLC/Bw7TDDrpnyzQqS89HUPQObIbHSxUoej8wnSZVqkZXqtRUuGYvmJfhPYFSOz
wOFNHA3EdB7GZhQWb/jOmQcLykQPzEco7swCX3PdvLjc741P/lzcW1fNMzheDy+6ooQwYgaWPnWA
MQU66jViaXLty0kglvVtvDIdBMfsG102HSY4U5E1vMy/obqRFLJqPmwPjO9T8VaU+S6Gdd43Opi/
pMHwTbHQ9SzjfpNfo94G3jN2b3VPIlMqmbgMkM8kvvu8yG5GN81ONueMeWY7BGhSUyxrlUeU5MQd
Ov9Kym7YV/kStxmHZg+NOrEXzNyd+NVI2u/M9zc2iXyeYjVEIGc/qogLQOuNn75IjgFyoVJ+GpX9
4yoqoXRy8oNhHNoCYwIiUgX4hTlKjmN2JN3M1aNnR5p/VNeFaytEu1fZm1hP/gQ+OxiWowdnZxlh
80zGNB2wZRlnEpdgYm8g6y1lky+LhnBVDDP7ZFCHLAiv0JqBFATQNpwEilJrLgjyw0AYaVdXp9vv
j/aeK4Drxacj5cqjPWr7KoiQTGDaWSCM1JczAyZrDfPIsQMHg90fVFV/NmP7DqWs2wIAtijRDl4T
0vJvQMTNgy8fAScg0pNOixlZNIiZOiSbUJvtQdI/EU5ZGOIYU4xrLT0d5PGdwLiSmiZvU7IXFdUC
cVNcb1MGFwb4YYjVRrP5yeoJ43jB0g9p74t0yXgRy0s1S1zm+gpPrr0nRHKRFHm6yNFXrkJmagWo
EuKIt7nF3dcr/0+lsYvIOdRgMt39ALKov5W2PdKZQiGnRWdhiaPW7WUzGxOcgVNFkX/Xxr6wja1i
Homk6Melv0cfvu+0y9QBJEVvUBdtuoipkPsu5sghUEiK5Bp3ZNj7z3UyFIvWkeuuMNB+VRR+ER2e
luIgm0z4QjiD7TnrxH3h7nJn4c6bGsXrVCCXzTi0OC0B1l/YFU4te5JZN3sHU1HhKJovQ3nW+6HA
TqY2prMl85HYOLd+6zUkQfJSTiGx0ir/1EsT/aWNGsNzX8wMbGBisYhkEwUJp7Dn+S9qrO5Ny9vn
KA3gtlj3yK6eZZB+/q7Byhovxmg8d9BE7YlobPSBOwwRBbwS5eHZZ6eoQmzVTfBCBM7FGd0jiv0B
tAZbctL1lywnwpzbN6gDitCZI5SV5ZWYobcJGxy+L4Sd4anzqPIySoi8Fivf3cuqivYGtjZuXmvL
0QfOaBRbSya02QP6Cig2xXi0E+7hgeWro8JLn9Kus7HlcZaIsdH6k7+0qxLEVrSrbVbNJqjAgsqG
YgT9fjJeQsv/IkT72QsbIoNxXSTDX8dC9Q1TQdILSCil4tmSbdwmp4MzAgxqDL9rP0AKYXg/eaif
xmTaolfWiWYdkbrU4TpE/uSlhQOrgbanpjhboVB8qPAgDsTOBkb3RrjFVTfZhlKqNPgsMhluYWxS
83Qle0CC38eOwcNh0WwWyAROOnXNgsCyd8zw6QIIhHaqKlYRSZ1bSlTpSXSQTY9GKqP5W+T5d4tC
H2EuRlF3cIAs+e67ebBke8W933x4Vf5pV7MqZLgnqbVOUQU8gEEk1Dq0SK1v59lgu0Tce0tt5GV+
aFyILrtJ7GsoJPjX2B37mIUMNhGfmm1fIp+1sde4QjnRGQ+4Rbehc2dQOD10Zv9utVwkkEU2rlqj
o0EInpnhA5SagCkzIBFWy41b5cxa8ukxcCja7ZY3QEy8Fdh3X1Bn0bXuJ7wVOroLk9/xiH5wRWrd
M26mAkNBRgt/qMGjOJtMYh+Yilat3QL9jzd8cNjoV4ZUp9D2V9L4anoMiIGnvXV++Mh4+YLKOTm3
LtuHBCbjy4cx5Kv7BDsv7Wg8/joOA7uGkWSoHej16o2sWp0VPvqu0/BeYnM9xBEm7RgikMR999RZ
zqmIErUtSVoEtor0pAmzb18xBjZb76EZ8eM6sqPYthDC7kektFguMFZqMdab+Uf16lOjb00mkNTG
08bqe2cnwHVV37mP1Vwbq2c9rUjItpdooz9CrEd7dNHLMDfYp8OC4c6UXcCgQFvIDKCH8jD1yEnK
Ac1RZ/rrUDGfdLU+YiqIt4QVUnWuu7SSrlll2R4767unhe07pJUH4WLcKbHOOkEG8VLIz2ZC4eAg
Vh70G8ZFqCA+mtE5bXuDr3cfOuVf4d+w/11CJ3iBdjQsa4ylrgqu1D1uamtroEg6gNbJvAwx00jV
vKDa0HZ1WJ2R/HFeRi5BrFu/SAMaTLrD5U60PLVIfTYMaqKgppSKMRcrskG1QB0C+DSzqq9YB2VE
6QhZb5HWhbY0xo5fV2YdIk8/9kZ4BbD0t2PDqvToaDnNfppq8EoTovF5ul969a70TLW0wo/W8u8w
Mp7TOn5m+McQol94+byflfmVvjxah6h8y1odByOTsZTjmHQhaZZgSYgtoW1Rf4QVkpshMK56KlBO
aXZybCYNOZd40utKJ529o94JvHLrTZcRkyvOC5wfjY4A3WJSvPA0CsY4dL80AZXbmljUMYN+9wLv
8oDmzFroWChzBRBWlpeirhehk00ALXi7mqFYY2M6j2KGEEz9uKm9C1LWw5QxhtcmCwFJ/eWKkjXY
QyhSTfVe2UZ7j+KZOWlM+0rAuMnbrtt3PtsF9KpNMbbrqUUqMJ9sTR8yuvURGKW9C9IE1AkTXDbd
qUONYcttDfglF36ALQcWlKJzxgwXAoKl4RWIl4mGFqUL0MWlifEyzYr/pkZdQTI5/f2pXOoJ45DS
uzquVVKH29dpmqdvtX0yw/5NcVCuRvun6GeaCwJLcqA3JLV9GaN5gRhxZwiI2cxuXjJl7B3PjLdT
9moIGW4LoS8b2jTzrxJ8QPFQJ8UMpWRf9OVeygmFdFDR5c2e50OmSXrSokR6g7atS7ZIwYGEA0oo
vRJiaYyeOo8EFB+TFk1aDltcrMWypcs82z3PrlP8HRJ1qdx61xOqua8iZ2LpiVgkp7l/M+kvoW7P
LobjEKXlCkcRBsnB+tQ7ZtAV2NoY7+LFjAJz5yM7tHDIN33xCpw5RYioufR4XfEatw+e3pDKHTOy
Aq27AMfmP4+iSFHGGnTh+LvxtLGJh+LoxvlFlT7mxbjH2eAkC2VcBrsK9pFZbgcHOV1j0SpKBJJ8
RwPoHRVPMMd/Bg8ebe009VpGjy3o9l1Lf+6BROltI8Gi0xdbxlQA0czItqrpCI92GU7GomGck2+i
HMy+jRaGexySQjgbagvNBVeUvCj7lBji4mfDmy86jaFuuAlSNa47YCg6jFyc9vqmptPKfLblXhcl
aAHxie6Z7PoQ6jedmABXhZCrWOA+kTejbf/0raA1Q47FQ5+latM5KXuvQlaXx5LbyTGtzeTWp/l/
oXHK8eqy3zq1uQHUFC2TsbvoPmKzXp5l6T2a1vRSo91e1QmDrgSBoNGvc8WFkI7cucA3IcDzD+Ks
snP86LuL3LsYD0XCoDxnrLvRA065Tc4kFkmeGwd/uNuenUABlqbtjRgfrOESaWVD9xFjWoZ5r4wE
rexp447TNWkdseHXoBwTsvS8ZlkXUbcd0Aq6pySNr4sSuU2pP1kuVhXPGg5J1lVL33sUyFgQRwAr
BNkDkqLVVpIj4OLUGLTzBL4kyh93WqYDIto6H3aI0ltQgm3AdII4hDJIjC8M72M8PEFLP/RZkOPq
x8KgEfOLnPiPNTG5DeJ3M6nlaoCZ0DblC3ePthvDfYnYDiQ7Op2wedJmepPTlq/SSbFTsMwHiio+
4mJuM+huTS1Qh2U7v0LsmOR2vbDq7pZGeoaosTS3CZo85TJUNX3FauZrF7esnHUoaVgXU7roctpB
3Th86slRgTdm2aTnPtX5W9eCahnT4tXp57nq2G5S+1PTMwif9SwS91eZWwrwUM1ZZxN6ALn3EgX5
T24Ja6sbmOEG4XBlZ6dgpP/i+w20TBmnwM3kAz2nDs8Iv/uwhrUoWx38qYF5AlUAh+/u5JnS5ggD
XitT1MCUQ9LqjIdMH42VGDk8FIb1qbke2NPuXDnZcxiAZMTsfJWmzeVONgecAQ9J8MhuSmSovRBD
Si4Ae5/eVHunEjnN/gSXrhPFEDPFJv6BSXMjYIHpRVugSE5bWJ8Mwdxv17cCzmvtWp+mN2Xk2ND5
J/jRMureR1qOYEF2Viy+vlWZPNtVf5G1uLB0gDHP9CvOKARpRU0fyUZJq2XvEJpOdWcD95Cg5VpK
cXhYJ993/vaqXoyuQmKIJ95JmE2kTrYqkrdpQImHoh+ti0CYNaFRXleltzdGrVx2qXwzxvqkKVrI
9TSMW1FNEzqx6KQb8WtJTbzvG74QicU+zFD5UUQSOcCBVgvznZ1037K74pL7MTuWo3AiWzgY8pei
CEaU0MiaHA3fEcwKGl/v4Pg5qGuBh7Yte+q65j2pOfz0WWlvesnn8N0cQzs7CzGChwAV2PTuzsQT
jAiBwiDXkRJUc4B9N3wnPRoR3QFRl2loINjclkyaKKjs4ezaaD0mbMl2lnxrzUhpUIz5QzqOKynj
ZaV1O2WH+DEsjixzB4QmzriT/LwL6WcHx8qZ1gCp1tyk3sYOtvTJvpgt/0HdqGR/QpN3HocSal7k
nEpRbZPBq1f90D0OGJWQnZpfSU+hkuKfmFJurppwZ1CjOZXRWL3Sst3FdAs3NOb/puw9dJi1/ihl
QWMp6BTSoN6ANST/eAktx8n2ogP+zbMsKPzt4hYQc7ySC90YMK3jxhM7JjbU9igpSaP1t+P4jbLu
PQKesIoqd+s4JagWeeQgXYFbyAba/uWfrhpvvG2s+KEq1zZqMOF3H34ODtxPaHZ0RvJaQOOGIP8Q
9Gzi6IlxlznqJTcQYKuckKA4gLQaor8LdHoR5d8I03oZeUc99zQusQr29DCug4TmT06QxMJjN2zd
qD6qpHFevB5GprStt9xJx43RmPTkDYWBUTvrFWksQzR9FwPADNtMNz6gi2VkgeMg4GJRZXlIUTgz
F6JiqrPzqOXcWxbcf9Sow8aq6MnIhvKvCcYJCY18qxiV+I6+jPJpz8TcYt5V6DsL5f2DWZLN0jEA
BqiZGWup15Rr8jN37GLvDfQG2hLPCmMcEa0cvcPXqwycL1P5R8EtzUgPeR5rWGlFteYC2ES9NuBm
5Zwt5fiiNx7FjzZuJiQlbTfeRtv7idsm3PRkO1gUuswpCqIg2NgFfWXEkvE6mW95bBaM/V+UosIo
8J05pDvAMkQuJyrUTkH4MUp0Mk7oGsuxtDPGiwYgHI/WZGXp5MV196H1v4gHSVbVGN9mnxBA2lXT
lds2Kff53DctjSAmcMrk7BRnf3UiOVeVq96amcJZ1dl7UkT33OLkUtGExWhMK8Jd2mDQFkE4PrJm
AIeULEsm9xI395vCTZBR/+lCfGaR1qxD0/dwIohNRmIr4gZz6WdmuxqbXZGCYoD0/qZKN8ZAzkpW
7ccp1JEshyidHurW27G8w6DRerqBjbbVQLCZeZKtUBYA80D0lPiMMF0fQHzUVwvRyOfclG90vrdN
zx9KMueMpoUvyolmERCq4c1OrKrahuF4q4P+A+0QeCdYEbLN6Thy3SSpffBtmZI5wsnDSNzvJvax
vXs/3CETxg6Qd3kuTuCSbkM+a23aqiV5In5GukHzEr9IdMVm1XEiQJQQesaGiAMuGNaUEHIMEunt
5KZn2c/kRvPexfW7Mt8LR79ppfZldpTF1EGLFHGmXWE1LSaSiA3+hMFvvxDn0rWOAV1jH1/M+buK
TsNqFWXOj1mwLTdzp0+E4MhdjjgmVk0Aeo2J0tdrh8e88LtZpvEmtALyiT0eKbxXADLbR66z0ZVA
stJgZXYejrquph1a6S+TXixLSrUHzWPC3f+dSnXzpxaqI1x7DUqri25LiG2nbLk3ZwwEzrCcd3zT
lawcHPcsqHFeFpA7RKGFAfLbAdyyGAg7yqPxpJmsalVu/cr4oN6qK1cN8SNkCQQRL4dz3EVUfEfM
5/hBoEr7Vr/p8uYC4qlZmEEuF06fdodQKw5+bNDbBM2dmepoelN3t0KUhz4jfYxp+yZ0jrlyqbfw
KjJrMIJnHxXA5NLhxgbe/DAW9PFKaanq9prR6OdUd54s0bu4DLVqFY4WJEMkX+su7b1FbcTVxk/8
k17pAwcMRQVQ6fkzLi/m3050a8KoeHYRaLGu8I5HbLXC7tM7h830PgbqY+KOnQH26T0p8RLWvlat
jcxP77FTf4xkeCF2Ud/YjJrb70NZTX9aT07H32dSa5ut9JmDFRZTNLLqnllgFdyCPj0Js3GeRMob
hwOdfd/utnXd0CawTXUB5OUdsmwycHx4xr40RrIT5AS/aUoKGsJ1dAxIkVv6BacIaWvYV6MaYXKh
jvnoZ8dklH96kKt7K0C+g/Xa3hoZ+2yJTHfHmyEWKATqW9ii6NCj4sI8CUFl1m8a365XiS3q5Rz/
RZgrTBJkS8gtmOed4ibYNnrLs/klOX8kHHtXhoZz7PDG/vM6Enx0g8gmJxd0fdpp0ZWYluhqBt6W
QID88fcZNc+4EDGTnQA1xNqCEc+ASpz03r7FhsCAMrL9e0Xgb4AwBks8AO0LC5AHFx2aVlvsKKPE
a1L3jCdsfzh3IvxAQAM5p9a7F+UYuGwmiB/M6ER90GW0V4ab3zNXZ+LuTO8ihAoQ5nl7MCYiTWor
NDcgU2++TIN3GwYbjjPMMKYEUep5lD00ycu1O9UB88HHbOQ9VU3q7DpM+Ycs4uSU0f5nfIUxt829
BsVPmO3MMNYx1Zgfeagxph69iguxNNYkvrL569NBMkzfBBYYKLwjJNqIdgdM0t+QiWJsoI0KQqZI
26niHmNzGK8iI7T/jrlzaNuSnisNqjO1lPsQVUFPg7U6Fp034D/UdEKcq12eQEsJK1N/qSfeTyOD
GOw6Q8r9ZOs3LzsZg928t7l29IPhe0BvfBlbv7m4XnDPgVQOSWW+Rl7/POoUa1mbxetKd+pVe1bN
GNCyRoprm69QjLV7FqinTuvzc5+9BUiZmAD6zalgtrlHVbVAyeVyAEBz2szH0oAkJx2Ss4BjwLcd
vMzf4wClUMzSlfRj+vZy8s50StyN4QzZujWZ2ISVO2KIQbNN0hzdB5HIrWuXHPm7FE3OpIlFoKJh
aTvAHnnfs3WZMWH0tBI074jb9fes56b9JgtafwXkbHio57kvy7t1Y7jPDzZF11BDDpF4sbFFrz9X
1Mk3RzOJEIwaO6xuIct3ZuHapjm8VJCt1mOtMx4LK1j5IWTxe283S+FEaKQ9cSxk6tC9Rqv6a6Mz
QDKHUKovWEJwRtk2ni099C9aXAe7yYgQIg1pSqCHrTGcb9VdcRaEWDcPIQDpGLjvh1huRIIKvzek
tgxjNFh5jJbP/Bi6pP0LZHPuLtRY50NWCBa6x64jFDJpgnzdeQaKGT2eDlHk7yzzozBCh9Mabgun
Y3mNbQslUBA+D2MD/Weyh4vdYT/KG8xZpdPf+CX5F1oi4QnJBqp0+TiitLlDc9dujrOPsApWpRt+
QGKxiRtLV2EVGuciwOOngcnDsy/TTQrgZa8A2z+YbFMq4t6xsIwtYeNn5w5b3waICIcWRz55mRUf
VT29IVtwzkGn+w+hGxprgsfYl7LR2ougpJEp6td/fhCLzlqkymrD6HyR4jc50nxBR+xjbBuAda3x
dLw3LcNDXFyYf0kxStewQsSj7Go6LuMncwztwK2GNiZlCj+/B1Fh9riOsOb0jHdRNFRPCU2sGJnn
eYCmhyKdcUfrNjtlQMYIXT/bWoKTsS0eKlVo18oqORjjDh4R866DVRrilWsp+0Cu/SmmRLs7wSK3
USNYvl7QvDVopOTqkxwP4PnTPHNL/6QJ5/QUe9vBm+o7ZfVwSdsEls78I0qB5fj/y4ErZL1fZVfI
Zrz+cG8U/1Xcixj3f04FRQ48/l9iYL7+HzGwYf9LmMImfgfAJTGwglzsf8TA/r9IadYNKmuhe1TV
Fp/BlS2j//2/TPNfwvF1oQvHMG3TFsTstv9ogYX/L5S7OgmiHHo8l2Dk/xctMPYP/pb/pAV2+dkE
VTz58/xtSIH58/5L1qYHtivhhqKJQYlI4y4EcRihSKlQvRjYzp30Jy2l3Gu+kPvY9E9G5frnPty1
ta1gGQ7oO0FV3uL5AS/9Tg4cG8VAuw4rV/qagOkZLWE/DkN5G51weGKu9whodkZoD+Y6CzN774mB
NqR9HtORhkLsYAqo7J4gO+9TN3vz5gMrslp4KuykPwZfdHdSikhPT18GWxXbxuSY+BaolLLVyB4B
boEVya3lOEjMsV4t7rZqxIkJw5+yCfR7YmCtzYMg3BCesyplCiukYLwGlsi7aIlgGlIURyPlhO24
Yt/CWSqriLZxNE3ZobXE1kGovXdGf1xXZgbr3bfk0u5jb9V1k3qa/EDu6EXXD1Xj2AuDI/2aABj1
hMW0f9Jt2lLxBMFRnwZ3m+JNWmpI3hiCGuXbxPgGEyTlSGhlZ7cw8scEQsfGUaJj+yCU2g7Cdtc1
jtyluXKWZgh6otbCl8JXHJj9XMwdDIYWLbzgdPSytWoc58L50VjYjbfNGmU/al6OwyZp9E+Z6ysh
yvcxyeu3GWiEUiKD2uJmhwIM3G6QxUfaB999qheXlNQEdF7Gir5f8FXid4WnDnbUHGELm2VSnzML
6oUNQztt9KPkELwmYAga22Av4zql7+cn2qrPO3sZkMY31nl1NXzmdNKbz2lZ2BPhALqhFmBdRMpG
lDHI8yztx4bWdgf9gXBT869gSM+wj7qV1qE091VQP/VUWHDiBg3pQ/NTxkDRo8zGW5tzONK0joQF
FZHYOc78OFvD7NMX6BAd9eGEu7oMCZ2xp6M+cvwk1DHfkpgmd2OcYpprqpUeiREHvmNeW11PHpve
eyzO0jbGV0JLumKKzoNt3zrBXZCTLSc8V578jtjCgXPpUlqhu6wazeS4atrHFKbK0SrHGAVacPH6
xtonvdmt3BxoTte3lChB5awMxJpR1hlLq/P8ZWVVgPnG8D7IqN9Flb7tzVw+CCcQW2HkFMyaMR/q
xuJVM5xV4+Xue3hl8hktNU6Nl4n/S/gF2N47Zxn1PThQA1uqOxCilkSuuAR59QPeuV5OBQS0wY70
dR/6t3L4oCMid45llqdWewQKYW0CPTSWTakeTMO7ythqt6Wgf+qjzUOwdiU1MboCEXtXhBft+w4l
o+uM6lFEXcKFIh670Pp2zDa+Up/31FWB+zi4LYKPStVbes31Jc20DQm6HwpjxtWwhH4p0x8jj7QD
s5q7ZSIJicu6xUynPym3SfZJS15GUTBOoE0xoOe1DiLIiZUyZXv4fUBQ3h4KyZy+yye1CuNBnjvv
JbLZ0IN5t9Tmrb1JqWtR15VrvXdWoSqSw+9D0PGRnkPNgKKDnlwF8QFjao4iBtOnFRntOZ3C9hxH
yCnp3VJiAzRK47WTSf9YQdAI1pBh5EFE9Hbm1+wgu5SmPxwdYmdvHGwKMGy+DbKQp41N0EqZYwJo
EldsB7KCLppNA6OMeSv0yLqT562T7AG71TdzbevVlfXYhoWPxqx47iKqm34o8aHTAU0PZpvfkZby
FGyZebKQVXWE2sAz9L67waRuVL0frYl2JXlDESBoVkZ28mb36+9HYn76+9Fsxk48pqwTTPrHyB0D
gG1tEEvyX9TWUFlx9HVVY2vD67fGhhh/lKP5TR49h384bxvNgTIauTy043RLKqs9QyHvYezk+dEU
GL4HpH0PA6eCYy2nbKesDhEDmQnPYV1atMxfSnvw72mc0oEbdOeztdS6MZEdheQFAbBKj4xr/Z3p
1o+WTnJlCsTxiqGEJKNKmkeSGogsteoMNoOtHokXU48hHpjdNIUvv88sF6yA57oo2eeLQ5Me3kPQ
iWhOfdBPsSTLcj7joyMK8cHwrWLSm5vfR9OhQd764FHIYQNUjy2+kEs3P5ij/9pLK9tnQ+GdDJx3
TJzsJ6WX8XJwTLVGnG09/T70ihF5JodxF/sQrVrUu7ReXO1CAg+/1c6vtx10u6ff12ws6MthkONK
mAyRJ0VMVq+7461hdD34fXj9fabbMZKzyag2lpFPc2OdTWqaTbQEmnMW4Q5FW/4E3MBZDzl/pMEg
ZS0DWmsgi2OC8WLzDb70qs366upzoS7rrh9Xg5c4W/gOf5Hi/PsOSIuhg4iV3r3MRVoAvaFfe7BY
F3wt4HyHbLYZcL9KaxMPYdCNxCK3UbCDrnGFNlr/+y8EJweXkzAjpE5KRbSkhLYiZQLwnijWhM25
F05F09IxmvQOSIhQ3CwxX2OSEZAVW+OHyXydnqvvev7l96GEI3qJyotO8/P8+4pRnUbmn0c4Ed6x
HhSdxar66Ad7oAjpA3VEYR21F0KeOIBzvnyMhcRYHFlfXS5dODZmh9K/F5+m8vCDc0mSbCW0F2DZ
/D4sLPO/TxHZEKPb+vHx92lmjAfUiCs6uf4Rrpd/GxPm5V6uGGzOTzkrmXscNTTS8lI0iJGOsWNp
V8xeWO0zZ9gHpX0HkDacM6WlMGrRsiMefPp91tD8s6Ha3RORq+fEXv++muWJdsDsf9X75CrD0P6M
S4YcLTaSpzbL833cYpWywQz/yVRMKjVTdytDRmFIE/Wzwfya5Z0Mgvlb6yPoi/FTKWTQifLrIyOh
pKlCcho0bS3lkF0KjnhLEgGHu64CHzqk3v/JDPttotb6QXuxHOqYOyXmOIqieNi6ZATs+qxHUOK3
d+kF/q6E/buK8Pt+CGZaJI68l33Vr0Om61sY4WQDsSg8zLIaK2zGN+FVcicywscamBhvuCP0B88L
rROtMPlc+eOymuDgEOiyj+shP5b01Om4zh/+PuRlWgAKJZEmCqfFgAomXjnkSC1sMWvifp+jtqRW
ZWC/wVnQn8s0TxzGYuFPYTVM1UuAXU6Qh29IOJ6k3Y1PYGWGK8lRTHZt7bVRQ7bL/dRaRoiZ3xJE
XgvDHYzDBCD3xY3+eiiONZ0ZbsA1yMy+dEm20FAStnK4mQO1xzSmF3gR5FKEQ/bjdhWr3RxbnMe+
2pRVzzWK6bUO/O7y+9DElbrUYHTpIZjJ9vc1M7etDSa1CcSR9WUSDHNGadI9c1c/GHlqvjpMGo6h
l8eL36edyMZVYbb+JjMG83Wqpi/dUf/tN7lQStkf3mBRB38cFNJkG2hfVhUcatBVf+GMrtAxIsMZ
XSLIok4kDxQAdcbkanQQr5DdzGTQwGNVRMGPO5hHDZcGzH/lnhqP3T9I5Qshst4GxAW4AwTo2JaG
vbC6/DOtMHnh5HEefUhsJ0eCLfz9hA8fhBW/ea3CE6ABkzBLWFK/kQKJL9SRzKLyn6eEvDSPQV++
/X6SoK/mglft+Pss7uHOpbIGNoUTAbGKXEaxmHCO/D464FQ53Xdk/BpxeugMcBluKv798M/X/Kfn
ohj2DvKW36/TMvmcjPa40kXxXMoR4AEgoJCRC6wJ5Gz22Qoa5/z7UZan30TYtztiXZxzNT+IkZ4C
BCy8LnlasEar8d03MuYqdfiij124t9GQroQbImiLii0EAe1ZxSavt1CoYCuM72mbbgkP5d9UOwYh
uGa8m5qsWFduXX8MW4ekhA+ET81a2mTfeMItX9J02P1+mpMgeh/IEUem2uIJ6GYMmovva8aceNOp
iC6uJaeT8O1LrSGVhVr1Zmf034B6V8gn+vEtfTaaWN0qONCeOaC8qbJ4m1axdxsqm95fhmNSIPy0
RF6+thp9q9kjhZ4vXHMfczpwxAhyEH5a20XchiIpVlbvYZkBibaOesKefp+ivI8vvx/pqrz6hDRi
geDLfh+aBh6Lncbv//ESsR0bp+kjjGM1rgLFmM8x2PKbqESGTaP+JRbCWeG7T1B38lmdDXpBS97d
c1i+GIEqT75RVTs7o12WmQ1jLlqXLrg8IQh2pRNeREN7rnNi/UqIe7omo60s2LYeOl2n8tCIJEnc
DgSAXoNgZDdoNcRIOWA3wkQZ0RHMJqLtP881wUwCcAC+lAmuq4CuuUN8ySlIpCdgBe2Zf1Bx+X0Q
wNhWqTa2S4iawQGA/07rvQ6lLxFBJ5W6CUFKEJznUfvvS//x+u9HYO8e+rCpHn1U3YauVWiCoDLg
t8nN3ehY77EVuVBPuHKVG67+D1fntdu4EmXRLyLAHF6Vc7Bl2e4XoiMzWcxV/PpZ1MVggHkRJFvd
tiyq6tQ5e69dVFB2v0d+pQ2jwukIVhujznyvm1mtaUhYXiBp+f2/b7ye8rphEIHUI4VTBOsvQ5UB
hw1j5fQElT2e7bKQ59c9d773epjT/dyZjfHfM17Pb2piC/LEQnPcQgfHqGvsyvkh4j08CwXgZYp1
wPbogQ/wrbJr69fynSnFLcpIGsNYSOyKV+WfeqVXC6Nt3LMzpMXnAMwdYmjw0IxY3RM7uryeZbVt
fpxdcUvfIQ2x9T8hjaJPD6E0mNN8vTZedvdUAx+uHEMmQW2yJJJQJ1iijMme7ssvGaA3bsA5nhrH
6D7HeMcIrfzCiOYepYVs4fXQ7cN2JZPQJQfDK7/qJNmwQGb4U+kOTwWut7b70aZD8UzA8Ly1iItf
j4wsNq+uiB6vR4PvdudGQdCXEQbSWCXmhmMQZywAb0tNYpkm7IJzQjuMaxPR7WcH5hBIVehfEM4i
WMoqdPoUW6iYwvTasMan0O5vDuefm1u+YfqwVsK0819NiEEsh5KrsDQ4nEfn8YO8KFdjEFVS2qN9
AruY4iPriIG1whqoVVn5IO1GLuT5xg7z9mpZrdploYHObn4Yiwmt/VBZ6y6aGVOM9MKDnkfLyZnS
GzJs501zUwb04Bz2Ygaol4SqXibbPLweiYTBG8x3j1N1lp1H086IvQN0S3TVlk9idv6/r8c4d9Zt
OWHBhl46JApYVkR6ha6Gv4y60G344idOb0GhUk8P7AcAW5W1bmLd20I6jL6wJX42qtJv5chFWBv6
rpgs7ZNcH2h+A9Y5kefRVzvC5jSqNDz0PeONOE6mDY4j71y1zbjBoki3zq68Mx8ldsr55nXv9TXV
eIdRiOJgeO5fkq/FgffIeBuI0lx2cad2pkIcVrjT/fW6Xq/Q4Uyx86oW2B2v/v++/rpX+MQdR8Uc
h6SDLZcJkbxGEJHFwX6FdsSK380y7A9ZQW53IRW57yK5FK482oMj3143TATy9Rg2wGrq2tzafQSt
R0X43UrhuWtRexp5gzqDivmG3nexCJFrbAou9/PrRrOw3Tax7EFHps05DxBiRLUt1wbiEbINwrVi
tn6t7cC/Iu4NmCKAPAUfj4j/9QwvQGdlqhKkP2eWs3NGfSXOmQi6cwdA5kxH3YHoPd+l9b9HXBkd
Xs8UhslaXnfbyKO74GXCP9YMmP67eT3Ui3TELBeWP8cJbfn/e8rryW3PJNge2QmYWMfXxIaLbHIG
ej2SYEXtxetuPyuYJ1ux8/E0WgjjNjVNgTVPc5edF3cHxx+mz9iFWd6b45tpjsabi9MZW870GYas
YtNYOGixeGimtrfqDdUR2RB8dVZfPDyJcCcZNHv1eliBdjn7SfSVZIxHs/mGpFBsD336ZrYWYydP
u2r6RBxM7et7vTSih6bJdCcj38MeJubOK3MVEkGJyuob2g2D+sX6N53IEXMCfqKMW3cvGqlj4g1R
u+YmdPCGnAIrBF+nmD5u9D7T1yPJ1XsQ3NrGBCHhdIgR+8kSm6Y4KKSYl9IHZFfKADj4ly+hRwvR
52tiXL75e9V4bWdD4gT9IXIdubQK0130pDot8jDmAN8hx29ad+Mk9Ha1GuZo4xLrWYiouhXMdQFV
peY+bcdwn4F3wqOB54JVsVNkWnY6sGEnEM3dnydqWT6Oh5BfUlOVe053Xdba5zqlFBx1d2sh6i5s
sqVQvXo73G3oZUqrXAc5mEooVadJafzgyTGWva2+dDv85xKhtHRE/qPQV7SiYSFFvrGrB2zvVlw4
aOGsrXDpE0Cx6MkvZEZohX2zHIGAohu10qPMqmHN27ftQk7yDMfnaIl873H4MJo0PAWd9S1Mp/gy
HNCjUxhM5zH4VU7Y8B3xt07a4ksmbX3k9A/eoeV8XYd6e+hsf9zonW1sPaNAk10U8ljQ90uzz86i
/m3MDO95lK1GpuqYDS5Z2XsXCtF/rT2xC/X1sGZgj+96JGIj6z9dAxmEo5J9Tg/U6dvuEld/EkaS
F7gHHa5ofcAh6OU33mBImB1yo6nOWs72pOi5Iyynpr6C+0jf0sA2l9I1n6OBfLVrGoJntOFC8Gl+
AOgkFrl5aMphTqFXzbrtl3ziuktVYlcMImoXAtFJWakBcNnvjjCnbZFwvkxyL8M6g7yoLsU7ITrP
wLETHMmWtgGtzPIEXi0Ki3RHJzcjFgq/XzbRhZXuaRItXcDe8Ld6LX8apBjeHRuKiSfye8JHEnPY
Z53T/Bqz4dT4tX1jmveL/LennlU6zbFQHXDacdggkYOeQfZP1DI/5Qi49BbvYZ8SFhYWKMKiKrjo
qF1x5mcv9+VtDAQzm/CvNZrJXgfKF3aWhnCzR74wcbKrWjZKT482kF6OQaATBGLhsSSforCYXNu6
daymQaIsq/B+k8DquX9gN4HgzkHVJ5ncoqJEE0onqCC0bRO2mG4V9vSRyylx9eIy5ta9aJNiO+le
usybDgdOuSDbqd6YJNuv3NZDdEm1sWd7IMU5sK5a9beWrb/D5vCkiwhXAj32yEbFebyBLR943wXY
MgzpibOa0HivIM/lF84qpDCStGlsiVNkxrLsg8m4tnaeXQf9kLgFQ29jGleNSo4p9QfSrzjfMOSa
mY9WQQVD7L3bxWuOke3KzN3wGPk4a321aVuWgiFL0XRGA00aBJKAU6uP0R5/hWOsQMxNR8YMEROh
kBSOVCdAZyL/IS7NhUrc70hxKiXkivSActwaPVkuMnbB3hYwqdtRWzXWWC4rn7qHpi8plBx7cLHZ
RHEvejeJb0ZqbEBAHhOmyKMZYANGtAsqnJBUvMp7mgrMfKJxN8T8xYI6uzPr0zYlVVgdONFG0JZY
+nbNUHwgJyitf7XoFFdN2U4PJDEfdMOzS2bb00NLGjTVpb0y9STbZcYoL3pq3uwCHpDoq1Mu7zRP
t4hr1wiJkrsxVTFeUQZodlbuqQ4PVtjVZ9+p9ZtTOM5VBqdKMRaD2rwfGWvSb+i0vZdW51S239rk
kHglimADpCNIfO9WOHi6DaFBwKdh5rragULzrZN7XaS7ou+qTdNMVFPEIRvS/Zfr+nDVdUoqD8HM
HpAFXJMKd7TLhy1B9pjVBhp7DAZE48oxiiibiMKbCFg+EAYI0gjZIpQda8N8zAKwNhxjVLNvTtqx
GRZev/fBqWyrlgA5aaIgbDN5nQJbLeMs8PdVAKbUheAR9iTENBb4G+8jjyN3TdPw0UBUQbQEt5f0
ok0uVPQ9px+4Jj0J6sWfsSTmubRq9V6YZK6PsMm7Snpb9EsDmq87HF60PpQXIs0/kb+MR80F01kP
495NvAGQY9FtONCE177+1pMRFshUW+/SftQgzg/O7OzpgKV9VoSnT9kObQl47QzZKThvY2fV0Qfe
cQ3eo2usRrgLS7cU+iFrA7Xu/Qn5gxl+UxYtwrD+o1LU2K4ioKtptCPhkAxOVbPT3f5OfESD6KKY
9pqKVsCI4RYNerG3fOPIX5Xsal1u/T4OVj4yxg1bSngOu2CTls0PWNXsGH0bHGz8nFvR4mUdEeuV
7nX0pqvpMLAXOaUpfPtlDbhq25OWBPSHBAbD0e+uBHTeBzDdsodeFr8M9l0cLazMKZryonO+Jxoa
ReMyt4xEuJ33HMTx6zwjpHgkshDsv+FhFEe6yZUBtpEl1kbHh4waX/s48NsF8PMiDN8kqkTfQdg2
K9kPu7KRyT5JjV9hyDDRr8aPQdnRMlH/BhfytxXkHkGH1k4fbPdkGjAfnKg4Oj5cdh1lSx0KG7hI
QvZZidNlkFLdlI2CT5awUW0mG02rPRmq+BEBoIh/1LJyImLLjOxfKtncPLs/ZnXgrto8lhtXYxnP
8YeYZvnVSDv67HrrF2T3tyD+i8vDX2ZCvrfCPdSm5cMqRdVnhkLfpplnPpVm4tmQf8fMq/YjTp6H
GkyY3qQIMGCEbos7PXlaGkdVbULXlswPw57IalW765ptnQsBC2qIk0p5OgEAEKExKnoIlQDngOA+
xK1xRCRkLcqpAuytkQ8bx9mzESi/EvUMGJ6TIqGnT4feGeO3VD+HReNskb5RfGS9uJBxaSJR30S0
yRjR9sZFZJHFCouHb+3Flr58fRGLwvyxDogfnp9jhKmBMNfaw2JIgCzUe8127mXb9Ju4Y0acVcaJ
Bqt/4VRUnwrkteEodRSymnNOIqnYzmnTRSSMwy/lXuhxL2EQvwauQBBQK8td5cXQsytsAEW/DPLk
HcxBf6g9guJUwZzH7NO734liqRoGvN7kY/GCQmr3zjOdigU2NJ1lep8Thw6x6phXmEkjcze2lb8V
g/Vk9J4ca1/kGzOqCljJBrmzfvev8bNpXWNtMBxTHF1ShUhaHygKoiQ61dWAnC7qYakaxDabK1/4
X3Zf38wMjbulhzBglDYbK1gaowpz/+sGZ8KcT4x1pJKi3QWxtgxTzb2qk2mZ03qMct70IA8PZRQE
h6rl7bVaWRD04Kmz39iAOLLsSpVA79/SxuurS/6619E45SKbMKsJ1CFua11xDsXvop4udc/u3YgJ
JLQXdtfK+qVlRXDNVDKtpmwevZv+Bx25OVztOgfnMcrm6vNHK941cg/x1LzzFbRXBlEoO89X6uS7
1Tsd2U/bHoaNCtxD0+McQCSh6MoIe1sWYEqb2B0PQUSwTtUEGpwUShjKNbiTThptMsv7G2ENy6Ix
vdTeVprT34qeJ7PW1oP0YthryFPJJsQ51Q3Gj7Z1tlkCOYJPldzl/ckpIlhAur1CXBkyoW5Y/U2i
bYq6fi9yAPuqus+ZAvvxC4TYCprJQMUDxBk5Lfh+DRcFHbOVFPe+CYpjakQXwGc32PeI8kzS3iIv
XGkS2L0e/kIK3299zQN9nobtuvSIKvF6lyB793eaFMUZhbu2HGIAGZ3W/bZGnfSsqD5nkfdOcgNr
OCh0z5B0HaPJn+N+imOXD6sRc9dNJTAJbC3YRyYW5RBLQdFUxJFYk76RUuNLWEN0IvkST7tD7kHI
EKef8GDPVmKRjCDUsvZHSBJZda6L/t0qdO8yZdpTJa2GrNjw146LOrax8qPwsrehYWUJEXuzzWCD
l56xkQyjWVLBrWJ23iWEyqxEpDnLKBbNLZP42UX5Te5Bvk4H6+E45LBaubvF0C33TEUJflMlO4q3
i0qU4ZYHNV0bHaBvHtLNsAq2IwdHcHzdcXRAqaSmDZd39P5KcwyvhizQAwyrwUFXaGf1dB21fmGb
sDxCFiG7ioA5mcmHyvTixmDzhobH3eNFAQtELCLAgIrOpUduFghWX8ERtXau7kMfNdmgyAGVG93d
j8X4GWj9u56rdBXFDPtkZJLHnvVoV6V6jsUwvLGI/OEAd+L6tY7uSH3sGQkyHyf9FeTm0als4y3o
3/gFoBkEYli0REU7gBXOHH0t+tRWwTKujjHVxBn92QbKTfWWz7xdz9ecdadypP/bCr/Bx2TOAR0W
TBfTB7GWcWxwGDxXdM2J/XSNm5Xavw0FnpwwC/St6RwaP2+tdL5xbWS07ZuE4Y2/8YqRO5CkOQl5
3rtnmk85cMSaCvs3UWXaPujabBUiZMDQf4gcXX+bR2RbOJYno68BnxYksONKXZcuK6ivunLbudHB
rIaAUln7rLjwEhg9mxafu0RrvUqIEd+lZHItBov4cD3X6HvFaKYyl9owCIFvM6HtFpVFfSu76aKi
Mr+wNoOAJ6V3kcZBvkgh1a6GrBr3NZY2Cht/4wetfDge4Ki+6X/3dXeW8V8cXtrVrfyPZLhoNnPG
2ia4uTbjam3ZRnryAOTiF2tWOSrBD0l2QZskHZW6BIyYZyf4BM0XCS/If0OjgTGrN2cvJRPB8tNP
o3PqYxHHJ1LDKPNAmhMmHmAYK4e9po9EXxsRyZ6pG6B0cYH14YD9oog6FnmKJcgzf9QQq2gwoGTz
hXcxtVEdQtXoG82trAdUN5Rc+NmfQT1jsADD5P1d90P1ZtLQXDuR/HBk5i1H3/g7tWK8562jgxeK
9N+mNWGeN6wHNuGVOcCrw6C3EaViKbSUQbLI3DGJs/zPgCNWT4Rxaj3KjTjRCCTNCPHIIkngNbam
veHZV9M39JMbIn7x9O6vTJN3oPJE24Ct2yYDbeyExXuvipDW85yeLDXxldjQSWEOGlXtf9c9BEje
hKCBY6hb8UlP5EFIjzibJHqSvLx2rZxs+GTAqgQvYxqxPndm068gAK2akRMSS4+ejc6W8xy07wiz
FfWAMZO6uenIO89LvH3i0pSEEgZlwryeDKGd5XrdPlSlAaugiGDfDOKAWmxOB+/t/71LbzOhiIX6
p8MQJeSwexsZ9pA3KOjWNPCFzFH/kw4qPU8W4BHw+5va2aLzlhvLG9VDm3NMdQeRmRZ7q1wYahcb
VJShCq9ssTCdrH7cVvawalWtobH535vOixpC7DxCq+w0WPbuloW7WjtaFO2NhIjPFlbEfW7gfeMJ
kjdh5DA1G+BQUwFKPgQ5V6u8e8fOSwRpU1GX4aZdTsqTz67y1lL09Q/DgS/SumWwAxb5FH1a3cA9
XioONbhSIuybaNMMiiK/TBjAopvmWJ+fjMkbaNa4dCXpbJ44XtDONKd9CmMQCrNrfhBQlg0apM+Q
eBTfN+8+zq+8ombSorU7uh1LXFDtbQA7C88d5N3XLLXkswGi0WMki+FgOzpBuulG60+g9J3XON49
SJV9innLc5peBO4Y/o2064K9RmSED5XjjqMmf4BaZm8+47Q3Vhp3mTEB2vahXS8H6QcbcDzBNYbc
TrvW9pd9EY2oCwv39roh8fKBGBSlgxPcbE29tTGojiGRby6Shj05dKfWYQyXZERIJrtBB7SaMMj1
OWsu2xg1qg6RUadlWOJ6WwYlUpK6azYhmodjS5vAnglxUoznfE7MzOoPB8/FvRxyZHocqLaJzSvP
ZH316+wdISYvN0W3saPLj0yBUQIxD+bKKEk7Sv3sR1jqzcUWqMDm9zO20Linur6l7ZpvhwDLUmEw
FWtF/FNLwcE1ZXeNVWkeE0M3kQI6P6pqlnzZVk7PQ9DU6o5RoI3IcH6BFFRztOG0VaJZ9SNDmTKi
Xe9X3j8rCy5D2IDLdWOSzwRoV5+jVpyIaR3DpR0U2vwyMti62yZe0h0n5qVJfxF85W0NLdTe9cn4
SWQjYTqG0t4nmgRr1KvWOrF8nWIsAoxAQOop8uSPITRBVw5/Y2zEhZBf0O2sY07NuRxl+yNBmrCq
QxZaQkLWts2fv6GdGeCU4dOrkIm5T9OvrV0pMcVXgtS6dFTE/LUdUIEi+mFOSb+Ev+AssRHfvbYr
P3H1/G4HsgL0ejxHqjwJHPtvzTkFbLGtzJITIZQIWvSwNfMfBjlniybvQnq9JE5Ji1IknnimreF8
0g3X2g22/TdxhvgYpcZJmGb2oUF11RJ/JVuShaSJRyiP+mCdmMgqOoysC52DOroZ9gcdxgagLEGg
Qt9DhbSz/qz3rKZ2Xf9irs3Es9V+i8mVF45pC0Pew4jzCw39b2bg/c4sxmNgZjHDWwKrJwFWx6qa
iyZYVMoW6F1Jh4MPfk3PhiWyaQmJKd2HMw+C02Zc09GHWlQQvm2J+lImeg27Nq831XGgdbXQm6hz
6S66X7HVMwCYIuOSWcx/PAffIyNFbN5mqa6sBQysHWcf4PJxpNddJPSvC0On7qIVcMM4DBKUbjaz
swLTnZHanCp3dCyp8uNKX1Kb/gnqXp094oOCHtCf6zcgb/KZdi2178TyIIr4wrokrhYAD81gq1hO
5G76/inZPls5EXLaG8GyJJFGlb8SwdRMChu6kWWectYwwlWKZtOj61/MEntOGqH+M8kEb6HZ6EjI
ph8DK9x/j5qRX0YX77Uu7CURW9jlmQITN3UksGadfSqTWBbTnewLtjP74s2aT4lvE9d/DLuGDz4k
P5TVhZO+c5yiwz02fEadURy00Lt3mks5V5BnS9+QnoALn5KoGESrKuhBMNifRlVkF6+V2MZYbMy8
0rfWgOiQMeimYEiL3o8opLDuv6O4/acXgmAmy8RRC65wj/yOdbmBEo4iB4iltcdxJN+FnTVrjgAR
25Y4phOLSdZ+5Ogpd6g/u6cPnol6of5yQtSvjeI3q1tGvvTGukMvcOn3bV3eNTK5D20F/qJIMiQr
AA5TqpJjX+eYtBrGrRSldlsYWz/KCCfRkhxaTPKDDMj63WJF9OJmW5TOcBg8T56prUD5dsL/ED4J
bpOTin8j0xRN8J8wiif3vV51ifvPa+rm2XcEIel5AFgRth9w6XiN3ctfV4V573SrwykIIsQv5aU1
NHI2+uJHbpj0gJGL2R2SGJa+n7FFCRmVmbrUtRQrL0j7c5WmG6vRbaKBOAA4bTpdyI0CIm1q9qcW
yl1HmarbfsrQqveOrq8YXhJABZozG6sEe6GwD5of/9EUnTCLEIExiLBaNoM4xuwTswBkbJegQML0
gfGbCAmbBRglcQsauighJ8j0ITFMbmJf41UJk2ZvQEtvQoK9KnpDHKbBf8vq/DaxOBGbHlzTpIn2
adghLpbWCgWqfRdebzzsEeJgNapy7djdj5BDRhIG8uJKtYtEb68LlVId9Fb33pN3qVfGPnSYKDnW
D6O+671Q70QkGgSiAskG3fNACKOWUUsPVWT+ogzdm0l3x2q69NLZifduUFED/yLxi5Ngckj4WzB8
d61jX1AOSl6nV2jhTZTJeI8ipEymr5Bqe5eKxvAKSuO21scbq43NlBEwJQlQYizXqZUUR60l3Ibi
hKsW+dvSidDkTABOCgjYoNpUtJYDCBGfglzpTQKTlO5hnuZvETnLD5QMbozzGpVKtuvF+EOVkFdy
l4mYnZCq6rYbY+gvmR9WN0YOJ6Hn3zLxyCPij2cltvfofEgKfen7K6wv3iOAUnYATrPWtfxLGe1h
LsGvjqaj60abN7bOQwWa/QD0d5K5HiC4yTce4KJNGJCdW5FtA5Errrd5Vm0E0tJ3y1fBls/AGJrU
byML6xznAz+gOLaoqhaM/b7r1LRWscH5iAaw+kCWp/sA/WiA6sAweTpt23pRzhdb4XPUzNlODoGT
aJvJzIwVuafMBxFv6JAjKVJXbuNaF3yJH954FDgVFxAOgSBpYQVVTaGP5swKoyQ6KiryR9cyxivC
mDaLJshgEYU42g0FXjXRX2bt5ejERH4sqm7f2DARq3Tvob8mm0bXOGPBukqMcucUvrVPovbs5M5p
MolaMivvkZmc4Sq0omR6eWhYN5qtSLYKxPRQBPZcJpF+vB4hhWS2bdH/DtdBmOiP181EC4djynhR
CLnbwGBg6ENTGJBqmySGrHWvRobc417VM6LkMiJbV0Cp38tAjWezHM2jwofKInTOnFit65763qMQ
eu+0P8jc2zejahgWkKNDPGzNJ/w5NSq4BFLkDzoO+Yqd518OoY2h0s+Wnv3DDNxobdfS28AinB5J
Zrs7yWlq2WYVDsPK2Znz7xQOTyioBB/o9qFhhkfK0tIrKe5GPclXQSe79yn5bUKxGJZe3W1GR7T3
1jf1S6K1Zzu+migsmCJ1NcFSiKzrpHhwlnOoPfgj1mTWPfzZxzhldrw0akhAcUCzlV2DSPjobMAz
4JMcO/tCh/+GNXeGxDjWrgtK86zy4U/k1snd0ZO9g6/rpmnFrjOI7QQqOyI+ni6IG4vH4Gk7cgdO
E97LC/vbN3uHd46JH7QsK7i546Q+mu4q8NbgcI2uYwdhI6upAtA7c97xQQ0Ql5WyCGPYmu2hyewf
cWbSPe/myrA5c2GaJoHOmN5KbJ1FZWlwvWn/4MAabmH54l62F5UY71ga5MNAabGMK/EvLqtkaaF1
aeuiudLbPdh9zPQdcG2m4T4xPTIZRA46IsmLG8qE/up6jOd19hCCdH0btwjfbODd9R1R262vwr10
lPMwLKtDd4PdwS8K5+HaPqmwMaoLFwARccEJu7FRyxOCx5QdjX8RRtNbPpa/Kq1hVDohYGSL0R6O
bF3iGpAzRgqACV5tLco04MOXFonN43WDsH+tlcK4Rw5MrRRNzdazqYmIfCNKQEQfOZsnAyrelqiS
kIiLbvowmQuCbqk6SvwJ6gNfmrBpL13J2Mropi8b/s+pdROXNSvf2x1DcBThxYftxsNKH1lNnRI7
4OtrWenQW6mSvzOboYtjmqOlyV7ge+zsQ5+wm/sXhP/6DU7f3mwj/d32vzHCRB+vX9AFfU2ABMKA
+RXabn7PSYWK64zVmpxNXvjQQ1gxkm3TASDJCPE4UEricyYpeOVPUm6nPIJdFE3JQjeicOUnPvWj
pNZyeo5CTTtG8NR9spTL8VhCVnzY1GT04jkCNgqswhRHHgDMoT4qXZyjWRYIjX/TCUn3I6mCe2oR
t2iauNiEbZ7Qs7vX2jSvpjypPlOPqqT3UlnQBBO0sTWV5qrk2oXmY629oUne0mFqP9q4P1mabLgq
o+4DP9xHnhnWxYu67iMWiK3jQC/Or6f2BdyaoZb2Ed1K9+EiHFumttcdXt/NHPCndV4hE5n/bTS/
0tDHdf76jwG/1mvac6SPzd+loV5tLKLIabjySwwj/uq+LuL1639OS6/dMdcvMQjw3VzV077IyY15
/VeJ0fkHnN3+4vXQx4N40ty44WjKk2u2ibMHv/C/X8rwxNU16v9eayD68JaHxOPOv39dcOqUYLpe
j3Bejg8GNFqe6nLZpEg6RPt4favjIxzSV317PSKH8RDHpXt7/QBiSt6hbOfX1yOrtv6Efaz/9/fC
GtEutL7LT69/aDd4zc0idQ6vPwHmXQQSohz3r38aGgU9cfqMu9efABhmui4s0K6v76IdijYYCorN
67tj6gH2621S6V+vJJySnS6SfvX6n4kPppthV+YSDckTeUl3HQMr2jV1Ea5YGUfcAsKY5QrZVo7t
8JSMy5alr5w9+k/Iy7HWHNAKEA+fNTVyqan/8AfOSbmPMx0r3KZD/v1sJGW+C5r+8HooOWEv0NP4
xzBE7xnrkhkB7wiuz6g46Vo7fBjsoose7t/x9dCqCZHXnbQ8CKnWCs3hWzVqPztPHuMZJv/fUmYE
KBe8KtrJ+bNOliaagPRRpi0DLDE8KlHkV6GhYwwt2GwViryPMYcCUk5cXU2EVx5f6Gqy6HsUlQ0x
HF7vXeYu+RlNvDa65jhWnIxjmgereMoQG3SIC+OiBSbeoKYdc1MHJkGaSEn08DarXeMDoW/LYInE
XDrtdGqDzxeAJiZGfo3kQywodUy6Vip/Oi6ttihqtO3rIc+3l2y5c38qvZe0wq5pzufZp3MaTEjD
/7sYRj48BmIxomu5pqsmYW/R81On0cSoDXJBjUH91Vz+nIh1OdY0komabXlH2xv+6pINE83zkoTc
4mDGuvlh0DwgEjjPDlM+0qju8G3Dtflbkp5KG4J3yTEKmiSiLI7RSIwC+m2imTq7PgYlTTpaMj81
H36jH2TtdvSIV0hafV+UIPLGOXZhqH/4RYOK0AMHR/8kOILqontr47OjIT1njVQbui/OR02MrQCo
uE9GjVEPFzCAPBVe+iNo5xXXJJnhwn+UjmWvs4FINcSQiL49ulo5WzAgtb1JwgZAEUSZNe1ENrVn
UACVV5Pz2/eluVWRdEAPK7LpwuSctPz8wiTTohN2fVJl0O2DnCu+q0X4kbicU1XOsaZxzgiczpmy
ou8kLteSNNUFfT2dcha5flwpsReTaS4V9Iysp1gCTE7SyvyBonKU66GC8aKRVq63466VHqpPQ46L
yEFtVrpQPoRK//llDxG54zzaQ+1aFBprfqZZydOwXSagIVtcPKT/goHLfhpcNA0aHL4O9AqHaPOg
XJx1lTN+wZFHltGEJ6VPD8HPUmg17oKSlh/1wQcquLSmuraSvijgCJtowzcPiewePBWXQoFsL4m7
Y5r5ZB30tr2k0gU7mQ07i8Hch4tu5W4EyVaUAF6lO7znSZOcc7eGLzWOoExUctMqqVaTO0cMIamK
A+cfTpPsCZqAxDxcmgxK7Ozpu6TxxJlxzCzwIrWW509XwKhRGQ4Ra/6MNGokIbtyp21GWXrGMArY
RaII8elQ7uO4K55MovuF2XxOXNGw5sOd12nxvQCPK/oS7VhfVOeCZOVtMyXWQvryD5ZbL9EhPhv+
T+AcDBHnn8wp91yDj769fjAggRUpgiYzhBo9exQVz6pbhOmE3ipEPVl6TgqQitiD0Q15K5h3+xdI
fOJZFeCs4zo5kRzA/jfUz7q1AaXF1i/XNtZkvH3G2FvPXUGbwQHGRgGz0L1pfI7SXpYZ+eWIZ9KV
OX+ps81p08GhpSnE65ssvVv2OZigppP/w96Z7catrFn6VQrnurmbZDA4AHXORc6zlJrtG0K2tDnP
M5++P6Zde1uyW65zU0ADDQOCmZlSZnKKiP9f61vM11K0HcF0A0f4ZpLLbEPopLH/oAQOYbJaNG5S
mEEPwik/gd3ahxXlW7tLbpIx6e5F338dK808wgKG4x4OyimiGelWPkx8u71yYBLeDZwhdAxMpLgP
prDokdfuVTsNDQmajGNYACQIaqV5cPEpMqqwvEDQKSjdyPZu7AD9oKFaDxIy6v8nhnxIDIFG9REx
5LZ5eX5DGLm8/hsxRNh/SIMMa9LdpNQsOQUBfiOG6NoftiEM1Za2IQGA6NZfxBBd/0NXTRJFifTT
QYpYpBF+J4bYf5iWQxohV6owDbrb/1Z6IOSRN7gQXbctUDM61BLbMPFOv8WFWHCDbK0cKWmFdZx9
RmJRE+EpCtr7JJ+Dn1Tqa9TjmPC3P+yg6ywevCz9j7RJrrOALsY///GeU8Ldhm+oG+CtQaTq+vTB
vj7fBKnHi7X/JQLSaBFRy1k8uM6Dye3vgaodWJa/uC2/eJOfvp2wQG461vTTmAIX377J4MaKPYYJ
GvGyq5fEkZpLRqp+MZZmtsj8qHv5N9+P4+hQaldNOoPSef9+tuObtlUAgnIsD1A5c4ClYdrh1yRt
atTTVfT08ftp6vvDZ5icJirnjqHb0phCK3/ci/jK3LbUAwQDXl4sIBUeW03bcr4B8iyRvdLXwsLC
5Hbp1KSKORG38I8/wsST+XZ0ty///IclOIKqZQtObXARLE/ffQJE9lpFqh0dLFLA3UJxFllc8J7c
Qb+lln7L5PzFweRqeP9Ohq1ZwmbtbqtSm86oH84YvQJ+UCcF0jyzQ4WfO86syvVlXmpXPRMeJCfe
7uPv9tPpY5jsU3wjhsZM7Kdz1Ha1NGYKB7DBjtbCaD7ZusaAZQIUQ/Hc/2ZP/nRFTO8mhcp5aqMd
cN59vyjRqZhn9ALtsbVRVlomAr00/n7v/r/uxl8cMClVQ1qQsLgxvd+NYjAq1UU3OGUcxLs8JRGn
CDSc3E4SLT/ef29zSS/nhkl3x7YkdkkbT/XbI5ZJq3NQY5pkqRQATpsl8nEaSTC0hrLeBoTsJI25
AtzW/GZX/uJUefPG7657KF7KYIYxb5yrOFKq6mxG+ir1kxsSFKiDT0TBj78qN/H3J6epabplWEBa
pS6nC/WHk1PkAl2fYoCuthuqlk6bLfKWiiXeB9eE8QrfY+nF5W928C9OGbwUoJ64B+hQHd69KxJ2
LuhJPYm4JqXxUJl3nrDRwH785X73NuLtl4vNFE+P5oM+I2l8H1qm8WxUOjzvj9/m5zPTkqZpWNIg
19XWnXffhgTwvh0LKtNd3sMtVUVLIlGkOubU/KS+vfj47X4+OxmM+adLhiFECO9OkiEbB7dLDYw3
+DGdGXUo6c2NAY5MnyQGDKiiJzOapgFhd031Jwsk5zdf+HKtvb15vv0I00f84awxTIeFJ8PkTOQD
neoB6wxRE2vRSWNrEy+5olj1rHf9EWrjutb6u8YkMdYtjU+04+hMjzQ5P94p+s8jisOFC67MMnRD
s8gmfvORCtXQFeB2IBDCEhKEpqtPMgXlJAgUWKduWa7MhkUPgUPV3lTDbNkA4T1WCch70J24MMaQ
VLAMuFgEjWAd+YClI4gFc3hlOPyjFmCPo4At/Phz/3zFTx/blqbDkG+zCH37sYOArqKsWV86E3K/
A/qHGIpadLT2S4C8wBRvPn7Dn09W9pAjGB24t6na+/1EJ7OvW8cFhlb36jZGz0wJVUkOsVr/bmD4
9VvxzXTVdviK+tvvNhSDqSHxNWcehax5HhkucuKkWtrAsD99/K1+vtIdS1KVZhASXBnvv1WmExFF
Q4SjT3VyrtdWtA0jWKwfv8uvDpblSJtSpEa09jQj/vG0p8/BGpujSBVOObuR+JqbfTITfrVVM1Lk
Hdvaf/yGujHdon680oQ+UcW5M6E4Y3wV7y72FDKSqjXirqD2WVAAoYxGnz9TpCNe+qBIibgVbmZq
L41Av0mt9ELIyRzsYpKcuVoQvwRvJ8yfx9LwPW1nFOALTmNXMIWtijAaHoWZ44yZWY0sSlSG3LIJ
to30UipnBquxLueDmeIEX5oMTr3YxLXvylPa15bFYrpFCrxwkZYN1s4vk6ieZ7mnDSqf0R76dlb2
RWwri1hSo1iHA7JJXMkj+myxrlw8X8uG1rJl3KRkY7FELqnDuOlaF7FG1M0Yx3h0ibbJZYD8ulPx
IWVRGXJFwhoinGrWNDly0KQcbRJNGDvttgGwavmDvaqCrAfr29aF+SnBc2cbq9Twc25TA6SF1xzV
UhXMzDx3iq+daUAIoqDtmMjCo65ow3PMpK0xwMUMlu/jX8nkcDTN3CT5zo08jVyOjoCURdoB67rv
ag2XBAuWwlBmBOvpFgz4WpUvg8paam2ACFSsZRWpvmXx/YFu+TOi8nzxonPlGbiyAq1ICCvuPEtF
DSQwQhG1XQWP6PnT8hFJMvicerSpEc0Su4W5ESduNkKzyiMlmQFKKtSnPs7o7yzQ89EaBkuIKhO5
HBUvCdQPVJw8Kr0iYjz9beslsP4Npd5CVEyNr2XfjBSiqD073I3AB0VUnrzOG2uqd0HHEkAzKKIN
s8FVi+BrZIvceUZO2+LR0iANWI+99Kx0OwDV8e7An0cGU9tQox2xrgd/kPRKac5RXLFyvhKW1tEv
US0Ybe+CX+mGwEGiKzQssnwct04XMZEeDuVEETCQRLjxdep+4UC/0mRlGN64vWqBlRCRNej72mhS
dclKjAwRRdctHW+dCm0I6YcRCYDifSxJNQwbhcTlUHmq43yiwGf5sMK9ZmUbX4fYslOrsh73nl/I
8goGE4SEeRi4HtI0ikqed1e3auWuvNgHrDhzSSDoCo5G0RUvQE5DKHiQs7zoFQ+sjYw9KUM7e3b8
BsOVR6OpeYYia8O/jVxdI2W9ipQxX/lBCR3S13BdfBnVlgp+r5JAduii0LL2ROjU1rNnaB49yiGk
2jjXQw1NShXTSJuBjGqOIfcDfPgKyqeS5QSaeII4KQCKT9L3jTzol5bCTQcCPNxllsmsyYLsc/Bt
eYwWzGBWz8AjBuT7fuAH7HurG5VknpiITWT8RM87Sjo4P2WHNYYGMxJM1dm6jFMTr01SQ9hFUV4I
BWtnOngF6Juk6OBllcIvXwuY6uqjE4lKXgPUlNYz0XGxZ6MY7EtoAT0mWnmyQkDDcHcYI9S5mnQq
yrdKWzX4q7U9LRxR0Fyj4/pVh9sCkSkNgo2d+ZlxzTlmAYTGaQ0fb5HhrW/Zx1ZMc36mEA/eU7B1
spLqqpJV+SQo8Uqnz2ZIcIv2c++HDYFQLKhyi9E+TZAJcxlp4Yrep05kgtfFqnXn1uFESwmEuuOA
oj+Ios4nTTAsFH18SVxQLcp8xP1vQ72uc4LptTioxwUSMDu8G72i7Nz5SDj6QDo24h8/pBunQUCY
lTj9UP45/NVHyyMu6gaFQ8K9OGeg7E9Goak+hhlCaHCN9faro5NMhJwmpQh96Dn2bvht3PnfbxZb
1b/+k+2vnOJl4Pn1u81/bZY3y/+cfuOvV7x9/b/Wr9npOXmt3r/oze/wV7+/6+K5fn6zQYMjqIdz
8zqhbqsmri9/33vNplf+d5/8j9fLX7kbPiyDaZJx9a8CzPT3v//e9AX++Y/j8wA69vUNanf6jW+F
MEP+IaiNWI7KgoWzQGce860QxjNM/oRhM8exGaQlo/N3dK6i6X+YTDKpEbEwoKxm8fe+V8IUTfyh
qqrQJ9qt0IRhWf8WPPftPMvG7kRTXhPOVHeTFN3ezRE0Lu4io4JDiLG+ksUjlMV+3hfW1s6iTd1C
GYA4dtN28UNooPRGDFpjG5mhvuNe8qlLgmSGW2/WKeauKSqyrmbCg18k6pXeDmvTsndo4snZLKj4
pvfcWPANRcmf/hCeNV0ejCrco0w8Z9aZW9zXHw7EL4on4u0CdfpyTLfYhw4/HNsx3s25ajfW7JA2
xgxSBJLka4gESFeTgx+EZzcVqynFjPl+XC1SL5x35efBG299pbij87MzyvBemVKGG3IJ/XhtkC7L
mF+711qPD83Gz8OypZS3jr6H4TWvMYX6dBF8fSHUGPNYdV012Y5e4qIA0GZlfwaZOf/4G75dzn3/
gkxeHSqjVGvku1lyUaJ6Hx0ERBrpYqEeXPuDtTVJpRqEs0sDY53H2TWYN3/28fuab1dM395YTsTn
S1GF3se72axjAZeL6gmIB+2g6p8KEhUSddfV/lFiW+stse/R3aosK+cBmAqLjlYV0cZ80VttPbTe
Muvp1jdPBIhugiFmlMU4JJonxP9P0gvO+HhGVylnvupuclIXQsyPsG6snPksDSUdDfmIdVzL6096
kwIshJ5W+Mqj1oboycO1XikE78SoxYwdCQl7/E/LKUkGhxKTI3EjNIjtmeevKDY+60HyWCbJVSjt
teZaq5p+oaF0J4cIa/V36413y83vO084zEdYalLHeFd/xr6u5WhTHUSNDxkRzFqd7qG27zs0KKJ9
GGPobzgCsmxY2eyGIFX3Kkq8RPHXPgsIvaMlDs/Kbk4d/ghkoR8fXMN6uyL69gFt0pK5a3FT4Lbw
9uiqVFNG+kKAbMbiJGvrbPlc95DAFBTWOiF9tfEF4chZaYN73Um/hr772RmMJ69rgaDORZbfJSRj
S3Ul5bgFm7AYcQDUkf6lRn8IhGJeuhI3obfCKQKxjUizagUNf+OSABn7zSwkrdmzmbMSZeuZwx7C
xRLezbI2/TtUlYlQ5g2mgaT0Frkz3vnwj1my3bdasjfkgn4n+OMOYBaVWS+kltnF452JrC6FHxir
yie7sQn4/eLgOSo12EN+S6JlhihRkuycn/ok3iHuuY3Y225Nu/ygon8x1fzgGOlZjf1t4n1SPFxk
lX6K3Pwaxe8MqZv5IktzLp0RryNBOUy6KWQtalc7YX4Az9xuncbEWztvVHllq9kaWeUOWMvWREYS
mtqXuovZzmiPQ5JMqeKpCm7yY9c1V0FlbvwyWBVPVtliMs5WWehT+aYFXlfHakQGDg/css1FLUEX
udkhC0gpVJx17QEGGrPVKnSCBdYDsL04mbVqRhjuogfeAHNxU2TJnsb/Vaj3wKnHnddkc4f+9uvY
5UcRlqfACNcdhRijBlhWF80Rkf6zXrjPzkyk6bG2grPi64deTx4bYe9DfaFWzKugy+2Yi0O/Iv5m
Sn/plaVwia5Iu2XilTvmm0TUVhu0k1dB590XeBRIemH+TPZLREe0wODuLT1DrF6TJrsOVbkaSXuR
3fgQmt6fUFk2bnxj5HI10zr7Tm+za1eWt3A/14R13Fp4nH1hrK2WRIcWr72LTzIi6ktRyL5oza3P
JWQ5+Ag05642jcdSu/dyg3auusY/uo56/8Vs5JoQrJUQZBFZyWEsSM+iKnpXFPIUMpHGTX0AyvkC
LP1p7N3lqNt3w3TXJeLMGq1tWz02hnkyXOBMWvq50vPrbEgOTu+dEMZHGSrkJ0ylZFFQTZnpYqY4
lBwd1G9hjUqx4Y5kFRxQyLFlgR8YoGqJ+yQxTyGGGmPiFSrovxEq1vadUQZfaje9LcDlWHjPo3R4
IAweRGiH4qQh3yhLlpCOFhWubX9UH+rB2GRFQkghkBeH2nRc3EYiXnqN/0U3Cvi8ykaP3LveCb6E
5PymIqGzEhLEaJ4KnUz2yCWz2L7LzeYopLKUg3YuCwS1jqxOnk8wh1luWptxIkJVh1l6jeeTTBJx
6jx3N5rRffvcNZyPKXFaaYEFCzoxASRAiIoTuDMoV39iC39N9Oy2SLuHVGFq3nkKJy7jqt2HXLd3
uRLddHszUr70mFOV0jj3fXyAwn6sEErLsritEuOhfDVNeFx5qQMgBo1yMpz60Q6cM5nKCzQIBI4m
LIuwR8Rp8ZQF/guhNiT2uREAWsz2VtJuXAvSo7QpOgd/9oWIFvAziPy1NqqRXcdVtywDbY9m6nPm
xwczkwiFsZzKbZlmt6Jh0o8X9iEayKFx9LVKcm9m5dj5G3thGQMO22kqMZluwhGEQKurf9oROn6/
Sr+40LSxE6yCkfQo15y0ArG9B7AIEINEpyXx6lDZxIIKZ8r6xFirYVPglxkjxM9L1Y5vy6rchA6J
SZVunHW8yxS//qSzt1Jzk+Q2HVkK0ZlVu+0ifauQfqyP6YR7V3bYTnd6zx2GLJtsHiy0KnygzLVu
7G6TYcr0sm6miJvRxM5gjSvSC+aZ285Fmd/GxmNlhQeiA499DnUjo8hgmTuXMGqckA+AMDfSa7e6
NuU/jldtw2LeANwQGSzoevtxSN0/jQAXg1WcS0c7ArBYhkfC3W8QveAsKYdZ8mwGMdNV5Uobsjui
IpaKWe4VAdhx0OSis4NTKaLlOCLEbvUVQq9NwOq7LoY1S9aziouyjz/llb/pa64xVFZON8wFhQLM
SZtRFAtTxme9dfYUMmaEGGDt0PDF+0fAnhtgrttAX7uxsyYZYNsgGaUudQd+5xp37q5mHPh4hNbe
FhO/D9DEM5gmM1xD2O8mtkkedmEK7pSEFxWLO7mG9sJtr1JKLCMVbJ2F4RCqYHe8mdqKuV0vu/ps
qF869KP4SnOP9QxLnv+ZNd+bZeLxdnX3/8Ki0GAq/tGi8OWZQPGvz+WbdeH0S9/WhVL9w7Ad+uY6
zESLRdn3RaH4g6Y2JWhNRx7A7IuF31+LQu0PR7Loc6biMfmC0x/7r0UhCS0SfYTK+klVKc6w0vmv
BfH3ddK3FToL5F+smyadxw+FY04vMU3+dD4cjSKmDO+aUl1LOlTtQZb3RvKqKw8SxKFk8k1F43X0
a2deNOk0LDmvE/poqyB4hb6UIq90qnnfE8HRF9dlAzdOL6MvZv/lh335q883LUr/LmxPn88wNWna
NvvJgQAwLWp/aCGJKd4ToEY07yzEeCnxlTOkmSs9xys7UfrNgAEeL8oJLcnLSOETOMuj1QwPWd/s
aNNAEUEKHYS2+pt1kfx5z00Nbc3in0Nmkv1u5iwLW/Ww8BEfEopxXQ4ODgKM/L5I0lkfqBu7L+oF
uCA8txo6fQ/ojV7UsIwKg6VlyA2IOlYwi5lCVk3H2E78JWgqlRWp/hDQSW7t4rVItfu4gP5Fo/vs
1fpZSZkqIdUy54ZMqUDiJWZeRRiaEX9NtaN0iIu2ZWCBKRbFNE+cZSpoY5b51KPNL5rm0cMqsIuK
rsxx9pEoRe91KTVx73IPIpkhBJWceyj0e4gCDnrDpqvrhapYh5CAhJlfcVO3FXEkDAvRRz8+iMC+
HlH9/W7BywXw7tDTxydXiDNzUg+9j/pxYC94FqDtee5LsQIwqmK5GDdD1TaHkIPKLV25GppynKHQ
WEa6/UXLg/au7LgrNoO50ZjX7/tBA4FEcVo0Q4y50HM3HXYWB6BHbqkb0dp8XYnHLPH0Y56e+xIB
s7DJNy56BSuhytzDGY1xpzk4ISOckyu7QOJrspiaKZDcEZ9jwkJxvmp0ozw1Y7p1spriQMxUVrWj
fWkPx4bhiYUQ0DRtdMetnab7aGzD5WARjK7GMoJROTz6ho6lxhqhSYOmGBQ5nFKgSV3b3gVtyuzY
tbNVkQ2nod22goWypouUeV3mzgm16OejiE+yGtRDGYGmCqlQgjhGBVmaWHItIkyXFHbFIhnp/ooJ
m2N61aFPtBsv9LNzqpvXSheT0Ah9Hv9t/CXtsBIoHuIQr2YkUUNljcjqCdcA3Bpr2Am9rRda23kH
w0ivyCXvrz+++vVfnQKWwB5M798UiGPeXv1oNnB92n08j1ovXtKGoG1taidR3JVgnhelYlVLJlFZ
omjbbGA6Hyl7SqjErVWkppdlRFxcwiRTqUHvSX2uFKJayE5+pvJvnOIm21aERy995Xe9fv2nepSQ
lPxMKXXuXJZpTnePH+5baVXbSiiw4eEbOHiebm5TJzPXWELTlVSUmRqPYk5ie7almFhgIsBin0bO
fgS6nPWkJLZJj74ZRTmcUwoDjuNT9eE2B09zURSdsYimDGg53lH8RctskEpYWyDVrMg5RsR8zEv0
w5uPj8dF0fL2bowKw7IpSk5yIQRRb7+VoWh9qoecTUYGwZDM+XKM4O2EGUSTBleN2R6wRn9KM0xm
O1NpBO2bAqisQ46n0ZK7pOu/GSAuGpC3H4nRkHEVkRZCQzqubz8SgRRFAascT8DQlQh7jR70xggZ
NWCFY4+H1g1X3CZflFo1Jy/wrGtCqIq5QYqlQpwACiGq+Q1AorDbFWM6kpic1UC73P2oG93cCg0b
R6IgEVOm69AH6SMK0wWgNpxqP79jf2SLzmuZ4DrV7/b3T2eRAd2C4Q+JlkASqb47i8ym70s4p4zO
mkVlLSjusK0hSPc3YRA6wEIo3JghddYwQvBNkg5dBHcGg+6rT7d4HnEzpxlzi9XUpMNV8mfyfvnx
OXGRrbw5AJwPWNQgRfAJGQffzSAi8JBAhyA6eiHkbIQv95FdtXPfo3wiR4fkcVCbStp1wCaGYaWq
1bBTYJetmioCgqlOsdedPMe5UR2LPPVAO8mSaJWGbFDau2cr+Wxrin7WZAQsVoEpHyjAOnxNvY3U
zsKiVNyMtjMUc1NrHkszkIdK05IHSg6Eg8EI2w2w8yhPcSIElvmlb5wUggYB2kVhQutqumRZ9QM7
KC3J7HA+gcXbpW1O3tiQGyuvsRlHBdkPLqhjdnlcrQLsgqsaUMDWETuXBdUVKdi7URbeQcO0lmaA
fn1B3tGUI2wG57AKwlVUggJKIKMoNozqHTwl71iBAOI+vcf5trS7wVzg1jA2CmJtvK3prZFoHlQF
HL+hyQrJNJuTXuv+Krbj8GQPYUclWg/XRWpU1Jf8fS1MvEyYlTVZUhweaZCrGXYmq/jNqgRWks51
9eNhty1LMv2xOT81gQbu3a3AUzsHPIrPPKG05opSe/GRBOCpiEaKMnNBa2eltbULLi3uOH9WWlVZ
Xh6PvQBgPRm4mHgZyUYFaRLmi/K2qix/T5O1Jsouv7YjnRVkaWAHzQgDTgKDEMrKyk/wEYybKnfO
l8ddD0BL45n9RqQeEsb0tYY08ehHIQNU2DEFQ8CJ9qhTtt6Q9EvZ69oqKLzq3lYr9O8BuA6a5dU9
Zl25NnoVoiHrV7ItLOIkZAaua3qWAOZ252Lrm1dalp/LrJqMi/La7Gm3+o55k8SxeUNoQbUsSpLH
L4+VYW/emOkw6/FSny+vKEcPhJRKANflycsPJ0ivE6dtj66IuNRxDawQooYnIPd09xWy3ME8wVNg
6/LQ5cnLZtw3xFZ4Kr0NdfxsEbc8M/j0y+wS3kV/0TkUru4cvKyNl07C8Bl2rjhmzQjo+vJffM7X
pasZTCcrbylTVdxrrdWu4xa/+IVj8/cm9S5tk5Uk6FR1LRexS2qSzHOCMJxukRAGdF+G6rCvEthX
A9KhahytT0ywWFTEE/B3AjZbFARDrtsnyiILq1BRVnC1Hpog0A72OECpESzySc82r9HKbRTAC/TR
CfrqQobrmezLcF8jF9srevkVAgHm1NGMN7ZP+SdOayomihyvmCU3ywTjFFdD5y+Tcbpttzlup9bL
gDi8uF6tPbgJJa+WgBVaY+oDQTfKIXExa4tpM0jTHGKAFS0gUpGNHRSHFIf1GTx9OseKgC+doY5w
IwVlQxtQxabaEpxjSKdbtZ7m802P0VqB5+oC7brtM3pgcW0/aaPe3g5ApW+jUHsyib3DOMmWHWjq
2g8ArorpFWpiVMuYBdtyrJcKtdDbyw9/UCAY95rYXjZ1qSqbns7eXLVSeduHUXbL6/tQAlswtBum
r+W9xkzCElGJW1Yr7xW3xAmfZefLc5aBQiIy8qvLVl+LV8VK2+NlSwX6L0sVsJsOCtiKfOV4+eHB
WT3adKSONQaTQ1NzLoHbG7FpIYtmBsILpQPcPKWmu768+u9fdqZnBQ38sKueTd/RTlXG7gmq8NDq
GruHhslk3hxXSqCL+2TE7WmNrHJyn6A4S/r4bevUOHVOb5xq9dEHaEhCDo+U2fgZq6eCwdiyTm2J
YtyCS7MAODtNRIaYCMQguyGBiyjzEXgPZA0fc7Ju7phjnVQfEsHfm2TmVfiY+KEM+7I1ogOCA+Pb
jzbnFPepS86hGBmHfJCg9S5Pu8Fo5FAEuDmZWr7BfoAHuAwVUsg0KNqXgcwqocyFwidMJwyQCZWd
vlUrIY7fNqUOOKOvzpfXes6Qn6wuXZvTEIj0QT97lvT2hgNgM0lXiCfEfUPM8knLqse2Yo9V05Zg
6/KcVGPz8lw1vfLyXKM23577xe9Nz7ljZsx139fX+P6Gsw8nbhFoccFMm83LjyLiYNRlOq5Ckp2+
PQZ4zQOubjE3+esx4goyfMKgjuo2BFAycouMBv9E+O/hsnX5oZOEuEipIawL4t+2RlsNM3o13Vn0
zilW/ZGMK7bq6UeRl2uptgx/hRcG8wRidYH5DkhPjqKPxK9p15HO051zdERXBQuky5ap6N4x7bKD
15r9lU5GW63lHRhmT0Tnrv3CQsO66kPyEihmOtumUeNjopXRueAdSqmOx0htqAoHymRQDJOrONQM
YyZiJd36hfF5CJrkikmSfmgAnaC+c/dEmSp70dAWA1S3dt1MXfkAYubZaNfXou3r62T6n7dP24ou
wV+PjiwU5ynJQqvLiy5PKLhAwZg7t5df+ftx9Pb3MN+N3eXxy0ul1qorXM31HKgTKJ0yKHe2X9i3
WRDgTY/c02VrIK9sUeAgp3HlWLcxhfqD6hZ/Zp2EvhGMAh1fql9TP7dvq7gPFr6l62vWhs+gEOwj
PkuxqhDhLMfQHu6J+UgAZhXJktjT4d4JMn2dZJLU1GkzgiuwKQaP2L/pxYYcNrAEla1IRHoAKijm
cQDA08tb6sl6YR3wsINBYI1J3KW9N8gJ2OtZN1z1eoZBQjJ3R6Z3ujyk4qVYCrDvBJDDIHfCTm6R
OrZ3tZo2qzoSxdJy/A7Si1vsm56O4+XZjJ7j2fWJkp+eBBrT3ulZvpfFKK8uD13+Wp+N10lSOvOx
zCfWfmkSDwhC/YDDxj/QyNhzcxmPceZvgppMsjJxyls91kFvJtJbFkVe3dalNM4DDZjL1uUVto50
yaUmsGn5G7dyGho0JXu6vOLyUO/3LybBZIfLQx5opo2Jcmp+eTKvq1c34dNWvTybzSDAAHuE1MCq
PEW0Oy9blx9RR4E6LpkoWkqZ3lweU8C9zS2f9sbfjwk9nYcyDq+LLGa9jG0e4hXrHqpUNljPtECZ
PY1Tbfhy2XKasbhDSRkGjEuXR1BH0UnxYtgzqA7nbcGXjtpauzWqDINJpAEfn6bseT4226BG885O
027D6UcaPqusXIVDIkVglh2gUJ/jBN+rW8m2TmdV3QcnfSjzo+Wd4iQNTpdH7Mz09jkRALLQrXPZ
l7s2lAwG05asR/0a09Vlo3HprfqacrRdNz82hrJDJIu8McHejwx06Nee4+fzSEogo8XO6KXxKdYI
ayrKfjdqXUBoqztrVYkwsorlUatERN2nb5YQVuVRn35c/ldyhz7U/KabCQNyNFdc5WkAzVFZAgl5
spzitUXd2sNA8b1D1CcVtXoYujEpEVuT7+7P/96WIeRe3eOw20Fq7bAoYNAkK/qRbGaw0o7X0Oft
vccy79u5DY0EjyqzD0RnPfRsCZgRLNSO7jjUG1G462CakZjW6N6qEFyuc6VaFRp8FDAsFimrXUtr
BxIQ1i//JtbqOTU5trTahC6q2FzeIUS1sdeWXa70R/p+w7EfjHsHZjrSBA3caq30NzXBHn2A494S
HVTQwZqXjU20b6rdJPgAtqknwmVtR+RvJd055FOc4JuVy0QN6L/VTnMoWyfb62YBTkorl3q0g/2V
Xg9JMFzDZPa3dPJWGgLDZczHX10mqX4nF1kRXnmBNlSzIWtsLP4+odkO4jim392Iyrn0WSgrDlOX
/LnUPcgyiPG2FYkqiyYiocVLJNiKPAyPRjLS2OrrZJOZjgITfDpkVd01NLbdeNbVgX9F2s2VS8py
NaM0DXDdgOlgV/kZmou9gWdcH90LqpVGHajQ9tFUFVTArk3UFcLQVeFDblE6U1zJ7uUSZ0cRA3BD
mwXX3Ja7HXk16xBSHS0sw95CjpNnrMTtzDfLtaPX7G6hyR5+DoEjDPtlkuf3bJgJeU7t6CBHmnYY
FTEANOismV7Ku5iIvRujwOI8bXXoaO/Exur6RVPV5hlUq3bnVhjpAicpDoGoUla5FM+2aavMqU6E
V03SHlMnT2mJUvAtCTFdAyo0rp0+EktDSSmkMmPHL+E9jkGuLM3UgSRlPnmN5X8ZU8hKgeHqe2oG
rKdTPxyYK3F+Qa8wFqM1dltTLZhzRmLnGWN5UAys9okTHC0Cd6+8zjznQSju/eEOPWOzdwemZUT3
+es+Zuid6a2enxL61EsVqvO+cLPwNPVxoxor8lq6NBYzQnCs3k7ufNz6ywbp4VpN2pvLn2UGsVCQ
Wd2SzRxyiLFx2Se36caViVX+Rgf2QiEu8E61mT0SGOifnBhyXTdac0vrxObykZ0syYBs1wlc0jFY
wIsNdnDbjQ13ZuJtR75M7ubBkWUOSvSqWbUVYKg8W6UZ6hDVVcI7tfIeZaZ1S8ep5aYdkJgOBACt
qybPH72sohZlFOMBiGU4R3TVbpww5Kaa0VeQpmYQAiWwojEFGhRGELMebsC7MFmKxlHdpWH/gpS5
OpAsfFY9X7vR0iDF8w0s/bIJSLhZeVXRL0JaE4PehdeXWVpC+PkGiymVRdZN6Zzp872pJekapeFj
KXTnSpelcwWTkgJJUFXzy+blCRdu0RbR7tc8zWW9/j/sncd240rWpV+lXyBqwZspvadEUS4nWFfK
TLiAt4Gn7w+8tzrrr9WTnvcEC6SYRiSIiHPO3t8WBYo6N+1RbQHp2GZSJ1cGrwRXFjG+g17on0Pt
7MrCJL8laz4Jmh6PsNfgzlBWnFiivUXPX/nOTgWZfjGJNSDS9F1v2mnpNqjDyM19NSp74l4/auRS
hsMaXTg3OTtvrq7WXrQmKl8GrdiHUwTotialWcQAPvReuje/edfIfb7bVuG/VIe28sWxRruWhFWy
r4JpvrI4FFYE6VOR5dEJyUax5y+xtJ7QaMvsFl4lrGfTr+xnvdRK0h3CnNEPz5XAYeCcoObdhzaq
CNbH6AoRLr7qTQyd1mDxNQVJ9vQDv1GIu/vBOPY5g3enicJfkHzb3mneCVrfydrUTmVdM0wnAHtw
bTo/ePfpkkFPgMGIHgneGzaClVbgEhriFL6VV58CVzanx1nKQrsMaZLh7W8+C2T2T67FoANGhbbG
mdYsyXODY2YWO74iwyIpRnPdQs44DaACTnwjf4UAkzeDTOGPmLnurw3wSQugWcykNKntmC6S8YNL
cjOqaRebKoTTq3ewcxp/6ev6gBHOqvYycRHe1z63pvlNalsJcpYCjVo3bzZpPwWH0m3AeI26XEGB
jBDuDdzowadkSM7foGZ/xWTnLUorUGvSVs1jxnajIBXx1Ar3hzJUtkdj1p4g3nAFz/u01GjPcqJd
WBo9YT+UZwOdClsckprlJMXZxRh2oLXSWAiV2mYFnV0uGm1KrmRzJNc0g9BX191TxbBnYQ26pMOa
Flvb1Pd5wk6gGfzs7tUBW/EENlbapoj9cwMmTh29ZLkaT3hQZm4Sb+Wfh/5UnAyJpSxMU7GdYnEu
imnAxvPPSVj6fz8z/yi0YxZDqcdrqBMjMtR2YiVF3q614b02LPNJaajj7T4btgGTlBUaWmeplZKl
zuUzgBlekI+DhbP27eLeR7q7DuxWO2SBla9EXcD5BNMg6JvMlLTfINJvVNLayWzJESgro97mlQ/5
pSPFxjd0+dKIKnq2qJpyWJ90PcuG/HHAxlXfgJbT+IKncjx4QT+389oQ54Kl72Nh8B2urU2Vfje1
RLxGfx1d1Ii2KDGqN6eKoh2Q++H8OBROOZ6FT15FTD95JUW2be0BGpU9i2DdoXhqy+wv04gOg5ew
W9QLsD22OS0ttwKalIfyCmfeRT0RMpMphFhTu7THKHICQgc8MqM1UmBD8hJWTpxbZ+Up8zwJz2SS
x9SUBkIvYzIXoNziZgkgq2ho38L4XGShPKQYoJeqJdsnxBp0MGD1cd3Wr4XezbxGt+t/AeUsTzqB
BruEixl+p5Nu67rxDlgsBNgWWnid7h0Rc8eb3PRRwXTW77pOmjUONlDcFeK83pmZvL+ppoD4VDQY
MbG/Jr4X76KIqBc1FC5fME0gtEKWTbIQLsfc/4hK+YlmsDqSjHzxhwCxXjf8wlCUfzBHO9Nbvpa9
QRqJz0Jj1oX23KR+esEldVNuvYG28Y6pqz+MllU9MZZYNojhb4CX1iXcpk+r7PQtf5YE9UzXz5nk
pjNEkI5k5X+Atq83YhrHfdqq7lK10cpSlACLusjBtVLuV5kF6VSfzij8mlv2cyLE94a0+CkCAnLW
Ww2NGgUtCXA/YRCNW9eEbI1btNi7hiQWwQIgxBdEwJQhuQvlcrRXdaWeLPe1jLNrNyBbn6ikjraC
xU80c/P0OPRNdQ5T3/0RRMYHDZevoEJWBKxILQxkBFsx4OLGmqGOXZxnSEYH2IlztHQaMZBTY6b2
bOb3IXzE/aDsGA4aJFTljh9iKFGkA+RahzXz27K3pp3LPJCPDQ8S1+nW8COoeB7kSyufq6gAvZw1
d7SqqT6M9qfyAwA65ISzdQGavtCzZlqmehydQ98jpGUMn8yxDo9MT0aKv664O4GDq8pOs3eG+nww
ICSWTK5t4JzPxkTSN11Mh8wEY48QDrQ3UYV1m/2uQetXxqqebPvISDSeM49bD9xTpOds6qy8P6k0
o7Yqw1U29GzS+D99+N3VilEf2rLHMyPIClk+hht1JliKus6HRN14K72Q9tJMq+JSqeLkGnZ3LGIk
2gLgvzEfGiN6hzVD8zFMdb6QabduAULtBrMhDSxowRfGGVvKAZ2kqLrme0iiVY98dBkLoe8M1F85
jmPEiRx4h3+MYy9OcT/ku7+3h75VNxuwfRTbfUfAHWlEp6BE8ek5pnNsrDfccNG5GthWUfpkn6Mn
0oXI/aehxp8cGnS/jHqo9sp2vzq4TMfHoVI9amYfbao1xdfHoSLErbHYmBVzug0BID5pWpUCx1sP
BHC6V2vMfGTrvsbq39trt7PCtTYhuGQKHv6ip0+zLj4SFpOvDF33z8Jqb9RyrC+aHTxleicXBm26
VRSo/lDkVX/wNLc/SE1n5E8BucRR59HH1lDHVuWWLlW6zBpV7Pp6cNa9X1mM89sOEUj0mTZGupG1
bLaWIgaaLjh81MbONvRSKQjt+IDv7GqBeTwUHlx69DD9pmqMTeS05SXCJH3RCmjfoFAWxhgh0vEZ
/yXVjKwgFfyQOvlGqpSBsQuWILUb56w1Wco10haniXnaR5EvCswiJfs1w7Lj3dgns9sJeYZNTGmO
qeykTCpSvQM+bWMPtTFHtqovtqUwUbJEKINYiXIykZN4nwjB0DNUZDBaLTQ7P33JVGgerAykqzU5
/WHIwLIA8D88rIzFrC5RQWguIrBDiwTDHTTm6i9XLZyuO0RhRo2IoxU/MvcOwsasYz2EQOiDFAsn
uwYnqM7moItdbXaQIjVZrJ029A7Y3rD31/7ObhhGF3alw2qM9ENfq900UgJSirsHpNtQGgv95rJR
Oqh6wPzQjkuHRN+z7/HlpNI59N10S/L42YWYf+p75Z00h0ypOJJn3y5fmLU6BztCXC9y9NaDzQc9
BotQJ4pByiLd62iR12ZJDpkLsgmeBUErMLKlUxvsGPk9QgLkFqnT1JskHMWtSYrhOQuckhDP/DOv
QEERn/Q+TExk+ji9wUVlup7456rqkqvmUOjS/gzpttLuDUoiosDuUN0EQAgrG0HyMJ9iSxIb+E68
GbF7mEJLHJO2FddxqAkfLJItEUkWq1FtnXBUjFy/Y7gDYqlBvUZNY01NeessdiNe3fQ4OmKcAz5h
B1Jp7F/njHDcJbwHYmwXuTZ9KMtNv+aTocKrZwIdW+YFbZEpLLUbHqI3LJd310sHZ5E7w1OmUUXP
QexMgraEoHfHXnbD0jDilG9bU23GSsT3GuDWEeDhe96On9xdC0RJXGsVkq9FOE3yiGOUdFY7pGOi
vOJDBi5DhcS8a+1gX4SHnrzTx+iiBRo3WdVUDAl0QgxRIywcckk0PvHJehmqRN+FLXnrZAZrZztF
YI/aBRwglclSPUjQDiDczMRMimuNpFaICXmsaP3gQyLvtKiPFnfcpCfQZxyLet9bvfGq67MsOZMG
LNFy3IlE8SXPpm7T5bm1CYKJLHOScoiU+W4sSIu0JbUnq0EIVHRB8kzTOFyGKkqvgQtDPard1eiZ
6qk3nEszmeNK86L0rI3HQan2zUyCb+RRLMu1nInC9PqkHciDioW2KIS7Jdcj4xOuli6X47lK1S8j
DbE34A5dtgzgEEXLVacSHcxvX65KOSDPaIRD7iT46wZzMv2OGnt3LMvFVBTVpmyTiujtdmHPntuE
YO+dUe6t2isJ1QuidZdWR7fVsxP9Obse9adOsqhpcf7mp/V40bzhy4/O6HL6L67jr7EqrHvN+7tN
oSXvTc/t93KIw1WRZd9DQJWWOklzfRxal/k/HKFznG0ykbmfYY4zoSjceYNSqh9TA4U0N95qoS0F
C/bJ0pmR9Vno3+2YQUDXxOwrGh+1eIEHHRXosuvcZ6MT2V9gesiltpLmnE8uM4Oeb5wMNecepolc
FqoYriGj0Q1Qi+EaxZ9OKAmNEw6QyzYnOO1R549GviF1vkTvFI4vaeAvNDWvwmRLLGUyYVTo3L/i
mgYX5aJ4jzUMXTVe4TsQYPixrhM9dxpXqea0x0cJWRPGuVR2kSJNSvOn1uC2nvcWu4AWO/UmEvZ3
3VbuU2ZMybkhxjWJ9IiM3gznldV9sXTDBKwY889OARTe9YFVJtzxTZ1orZGAJfs0fGvn75ND4NR3
CoeSH0YHRWHwGXmjvrK1kXdtCm7D1IqTlrSfETs3mmfMCeU8hXkczNw0ViNtxCUbsfokayc8NWTF
6MNPU4T+SyT9jkxwUkPssX1FipJt+6ZN3jr7F7+T+R66rTo53E/YEAfTwghFcB5wCfK/r7KL4cdw
pqeINDu8KF96e/Mdp/mrH1BjsOhsXJOLiEyTnP/rR9/b2YnPGyVbL5GHhR7U4bAuyVMC1W4GalcX
8fdQ9sXF6VoiEnpz2MHNW1bjhBqkEQTGsnPc5IAA6PdC6+8gn561dy/Qhmf86/VC2Vn9ObfxyG3s
GWn3P/VYeEvXnt3OpLeoMWElkEtY0mQ4nUYBprDsoa4EUsFsNNmj+92o9p3vknesr6bxtdMT+60C
urhJHdp6BMh0l2YwyRGZIqpVFSRbzSu0nW8PwIRRdKIHq5el0YXP5CBVN0Kr+eo0pG8ZO0RN0xJ7
1/QZ+9oVjLO2b43AWjsugU297YfHwRvVh+at+Y0AuZpqpFs2e7dqOgsWu1fDSYMtMWv6KW2Ag4mK
D65xC67buHI+9T5l9NzWxifWU4QmDcoUIe0PPyKXZBLfY8IEH9Jl/0STXtuHPddjgGXj3jjIEUjV
thYk/kbPZK6cJ2l7bx7mcdp0TrdvZdLcsGOUBD5CtG/HSK6dPmLXAJ/7PFvb31qauKNVlh9jEzuH
CBc7jWOz/Aj6WaWRTl9lUJtbpkXRqUDVSGRfr98NRxULydj4RU+NktzOq1dXI/E8k7H1S9V9e4JN
4aRX1SmKtGnp1fFvOA3tr8B2gIy2zlfmkjgcCeIEoshj/9NGzSGJys2Ez3+R4Tt+jmF0sO/o3XVr
DcU2FeP4PA4pNiyw1F1Sv1UOFYicX+qmEDaLIGELUadw5iGzX8haaPZ5VaE+1uv2752/TH5qwrWO
ma0ke50x/Gl5/WuY1dkHgdJsxHGGTbV/Khs9v8SANsBmptFb2qQsPNz9O4kghNXv2ek1ZnoiPrOx
aJ47277xMZfp2ituneFNz4Zh/TL8QuJlwyoXjApyP2jqORLegM/sz1JacnXQIn0wuG1viWr8g/RJ
eet78aMbCvvVy4sTPA9625WZ3SkpkpMOy39BjOa7GoyrmWfjmTZDvazomOzAm8BfsybvAObOfmmC
/BZ7+rmdMLhJoSBI+6akL25NC8tOrCdAoa8MrsXeNlICJuZORaKRO1B46ynt/Gs8Ry7ZIuP7+Hiz
MmJprxLe1EtV76nPPGIWaHjrtOGWIjfJLaV8PikXK6tDoAgEngHRZfQrsrPs5uYkMld5A6ibuFxy
2RaJGK92jJrbZmfJQDq8205bPBdR/Z4ViABV7vFZdPp57PE2234aP/nRB9+4AHGAq7ZlNxJJ0vbB
pQLQDAA78Z4DKrnPgl0aLJW8uGLvwoioBMNl3y9pnVsaXkl7WnXanNKYeBmKHVRqynLwA4fWCsLH
eHYL+sWeZEkoTYaYTeE+We0UXtWIna0tJp0keafcpIGVrTJX5Jeoa3foylAAzMMk6EPGs5Rkn4T9
PZm5n8pXL3HZvMU9q5CkJQWrBFNA21diTfONEDN31mQPJ7YPLDjcSCMqsFES5UHK0OMX68sxPyRW
REe9IJGw7L3o6EgTzW0kd9SA7XvWVSsEJBkQGy3Zkyv5xpZk+ppPikSox4k9P2O26dvjZP4RVBjz
6Procp0RzbKdt9FTZ6bWoXVisWaMY727Cr/kJPXvoEnThaurjUuY69prtPFgr+lGjT+BsdI/JePt
TsfdX3ukDmOtBLmrpwMhH8L47clxXJUUUVsVS/3F4HZEpHH3amZ58epfoh5CN9gUc1k49FV2MFjy
gz3HZRjM3KO0z46PQ6pCugSztc8H07GE18/KaIz1sa5+GxkTtwDVwaGv5p4q6Rzz7pH3W1+bmDCI
+fTTEwVMeios62S4TXTRywhGY1qalMpufx/IEyO/w981WrhLASeQfRG25qU0xqUf5TDyww9La/X3
XvqkpPguLqxq6YVBdwlkbF0SFFDE4ZBq6sVu/cyEZdh0veB2mvr+birBo0el665ITHOe6c0NxVJ0
qbknA0vS2hfXjjLnE2G+s9Y95IGlnQ+fwrzPij/kbdJYd0jZTiB0PPrImffOvntcxxYbEIPgX6yt
7UdqDu1T2sfxXbe5N6a6u4NoLzfp6NAjTLT8Qu6cffAZPGx036zvTjS7CsGP/HBcfQmW2KIRKEdM
eXP3plXJKak8Rn6ac3YYuX2XovuVibC8W0ZubD23hRMVq461emo/7WzVBGbwyWY/3Y0t4dkTDRBC
yOMNtSLKuZDUQERu1c6p2nCbMtQG4TguKmZJIYiCtP3h9S6GPjK4SLGfT6MuZXkdnXZpR7CSMJOF
Z1Qb0TmhMX9+PNQix90hP7mquDoPvW/9JcdwG2ZoJawEWHI1AkKQdnS0WvdmPXo+UVjqO/ze7W7A
SBoNlMEokxXOegfvxmYifwDDQvrEJrY9Ewz3z0GC94PqMj9JZE9jy61wy4iJjuxs5uY1XklPp2Oj
x9NnQHdhgjzzpVSKnCVi2SJsYGB5OpGkQ4ZXOC5iNgg7x2ydm8mg/UoM91brPRZ7oqu1VdcV9Waw
2B+RkdOdJKpLWr/ErRHCaL8FlaxXYsiR79rBszXfvx+H1gC1vDBA3qxKpz5HPrW7Ydz+9OjmuUUL
EYTZhvTKveZGxhVi1c0ss/HwePQ4eC5NLDF6dMQa4tdANEZ3F1s85uHfaWcNZF6I4KBz4TECx2lO
kNdLHdot21SDtnXais9grElxVGH65FuUEMQyhSuVQDkQQliXvNP+OQPTP25oTLQrRBBojtj7n9if
E03teq+PRxKa/lqGWIKqXjyXpTn9VAWQ/dJyfjcVc46ukeRHaE9h5ehELRKggyvbPpheZx9C1eT5
4u/T+Ul/cE4hyvydOXekO+IbF1AFMMDMD+VgfCp8Czfd0d9MhvvveSawrZpeenFMy6U4U6AQ9fCY
wFUllVmZ9SlGM7UYuwy2c1eGF9NOto9bQDDfB1AApKs2nb5R2KhNN2WkPDU1hG9qwBehIRd2GAG+
ecynEQpK8Tk47Q8fH5SGL/1e4tTc2a1VrUTVNG+g/LVN6urRpiNv5K2uyFqViharkbegp+aqCbqT
eS0NNOKprt1yM4ypst12m5lk9ERgkDbSMgjCrBqK7oh7dRi70ed/naWOEf/9HIYn8mWist/knadf
H4fK6Z1lxPaZ4p7nprIjEXjkBlV5PuJLFeT7zjDGtxxd4CLvzf5U4cV9I7fsnM4VrVF+1Y71Mwej
9xI5pbsfmbZvdBv17WA57A3y/LXpA1KLjW6hkLI+DShcnhPdcS+236wfj8qUitG1xqWZEV448fvs
GQIe4HL4J7utrYB+/qy9jcdV3XHlREBAd7mhhhtRkd5zFW0fDwY3G261CJGKVTZJE/ML4MTPeXs5
0cMMBJvNOMmAC6X/55C7JsENdTwUOzA5WHC9YdM2U72dYVwfde+c9aIVN79omqtyv/gFsk0lyT1b
2tCu5g20Q+5bjoXDZf+xtmi1Ai7jZkcAsTg8zh63wcfZ46AA2rhJsK6xWJH8q1UfJf7AR5HOTa/c
/HneYuwaWab6MczPW0x82ZzoOMRYtNYe8M5mIzS6DdztGiaffsmYvw+RwHbJO5P/34HVtL8061dC
iFC4qELkS4QsoIjQPhMiBFa2Qpvb1qN77ufD4yzI8n/O6DNuuJxsZq+pewBz5R5GR//n7M9zlYn7
gFBXIhTSs0ntfn6c9WB9aQ/GFiJtZ//nh4/n/7wsnv9UlKt6HUSYR/78gKzYZG1E1KBt04wnvwvo
g5VK3MPIkk+GNR2zqQ5fw94t7hnph4HpLBp6CDOINmCwmBjhUTjesjTTZq8bhtqaTpi9sBXFsFJb
9s9g+EXbOvhy8nTfa0if+Ez9bWOq7OrX2NmjnBE5bcYvZrMtwdJVfSF25ZefEz6HHgLfThvpX7U7
Q8kS+cOknFy3hM0QfO8aC22YmDCi6zo9DqMP0+NxRsbcP2clv906r0OaSp5zodwtD6Ysm2vsT83V
t7vwYjM2p8fYXNuipyouB/s4tbLaYilZE/DhhgslALRZafTD86cDU/p90Frme9Jm9UExy1+GHQ9N
P+9XBpvx0a+KpTt2XylvFBMTXHtZDxjfIyzonGDgWvTSzLZuN/MihuJDQ4t3H4Oqvg2BBW7E9+4S
OjTzu3LZ0R49+jYauMchxCgOq0x6mBp69T5GRnbSBpCdBKGJrWA++HjqcbBZ+PA/8YoQqfy61E0m
651OOsT/OfhJA6AiQZh8cIfSMIkgm00pytzThIa3N9RmfiRo7N+npNzks+E/Pz7O2J4va9xUwHpo
ST+mi31t/xBO2TwBEy5eLHLsMzmSK6oRZ6RIfZ2nTUzUBbgA6S17OaiPccS0NLgdY5gi9HdDRZ8o
RjpxAdA233Cif59Z8iqLPn/S8/CHWQT5uZ5H70VR+yuASlTvulQvZboH2Fe/k6dHyrC7ArDRrxR/
08qFkeZSbf/M84jvtSEZ4Gt98JRXFro/kSU/p+rVFdn0JTTiv3Kas0fQmkt77tL/OYyF+nYwIW8f
T8VIv3O0Na9iJmJ5Da3FEL8SX2r7N1foAh8wUq0aAG3NhWtWNo7gWnVrAmVMWDeVOAA7/o3cB8tq
6ACN80PzVXDb3Ek/gIrj+uYW0RDAEs84hnotf+WFfhRE4v45EYU6OMfEspmxdnNPyRdMYiLmx3mi
rQyv906U7B61RfbPGU1675TS8dibokO9gRSr6ixSfH3tBJd26haP08fBnZ98nGlYLw4Nr3s85T5e
x9gUn+pUX7LBq17c4Da6TX9/HCY7eukyv7kwN+zv3C305TiUlIxDBqo/7tNDrPLwqW1wYcVur323
3nrMLet7Zpq41V+xk3pvg7DLAwwNOuZwPN+ayGg3MmLwPM4PsykhP5Bx0yEvA1j/A2+UD5aQXRAD
kRSdw/lhhPv/YISio1kGey+Mi/8RAoEv8T+sgv8XWp78a4j/BxRh/gP/pEbY/wJpQQafbYC/MzUL
7MXfXAQTIB7UDkhU2P3hwv2hIvj/MpGemj7wM+xo89kfKoLu/mt+7f8DCWH+0/9paNOJm4DWywKC
LRTksTN7Mf/DsRsqt3NRSyIaUFm0NP2iuAtPEkxDuttSDV5+rzq7v6KPR5bBD2PEPHTx1Sqz0OH8
OeRBI86x7eTr1Bb18s8P0vl1kSedgwkjb+c22kUloYkCBOjKFBaXrpq27Zyyo9UkITZVkK0fD2Ul
GGilOpnDVeNQYyYbZgLjR5QO6d7Fy0VecXr5j8/q6W8j3//6j/yKmS39328IynlHI9MDARbwKu+/
zKeFMCrTRKyxSCvxGhFsDytVYvltZLCSjQPSbT7IJsJ0pdC/WUyxuj5C4GMWw2Fok+uU2gG9pHg/
JP17YdK089zkVyXyVRigM/dRkCyotWn1+PE+HeQPKxWviUN6vZNrL6ptTgWLu1fnv5G3kCfLIGbR
Kf8Za2gvU2NllKiY2olMcsxhizEE1qJ0m4Q680O0lTwNJfbJ1HSo3AuJN3Zd1QnCdhrFBiY2gvO2
vtYxP+sx8XXlnEhvhYsu7JkqOeQISdkdRzFJhEcNHWPkuevEavJV3Hb7cY7hmtg1ZimbclV19zoE
PNDEZ5/05sn31NKWZnoie7pmxwfhppXrwFNI5r2tF1n7PuAXh/5D+Sm+3FYDG9gda90oTp4Esyxi
LrrIg5yFXJ0wq561uHC3ssxnEfHgMjdaNrjh1hFS6pUuwp+MTXk1k9W1Kk+GZn1YhL2WNZPBOukU
jLsClUccXJ1AfMeZuXSmApLaVUsy1K6MV02bDOJRXouCKxH0QBKoQ443NjGaJyR+lJSp0laFvupM
sclTQo0cIRcZ0l2QUix0BP05SR3Qg88PFK75QiAsJSKp27tZ8FJK5oVjV++8zktPGqnYpQyQmJRM
ucgSIjjLYSjRs3lxE/dbt2NI605Cc72SXCwet3Ldfh1KkBQVPi8EznZAHiMwwCEQhHoH6AZLQtNw
HZYMzljCPRqObb+Ny+AcNhMRuaL3lyVAIwKew3XtIVTgfrAWA0GMesC/R6Y4nYLWIK9K0KAJSRGP
JdqSAPmOsiKS+dQ6JuS6o7+gMyVA06e/uVm06hhtJ4PJDokrYexKuiegoqKyvvlhYO79NgfeE2IT
cDVtDUll3FpFGS+VYRfLyAh9biDHEh7z0pWUDl2v98u6qgkDc/cpO2eqj01rm1cBG/rZHapzU6SM
QoWv1oFfdMuSFKvcsfpPzFPLCdaHpTw6uOD7EjLeyVtL7BU73FzXsBfrEIrzqT3FDNgmRhOIQxWA
J/NqTfocJSZ/SrOZGz2ESjdF8DTF+n4I/RuFPpABdIzKq6n6kDumefXTzeBWETYB0QIkQ6/o2lr+
kQ3BCRNfhR2w6lZay2U08UU3DQumckNO74huIIqehzTNF1BlXuXoHj2fi6lPGdrRnEauWj47Q7lB
NhTF7YdLOr0eyaOCFLEcextQp90vaQQwa4iiZWcQloYWeGFDk1wXLa59WWmHoiyDtWWDVTS2Vjhq
B0OIC/3YL+HSsA4iolXhLp8QBTXL1J28nei0Nz1CH8B/6uyp4aUbcRS4Xrmhmd7z3yabgLIytBQT
UYN2kZVOKHUCuUqZTi/UcnJtxLVBtx5T2oBjZXxnXXk0Au039FR6N51GHlb3MvQeXrhFeJCU4Tst
5us+jJC29CA6Nmn4l16B9KyN4bvHZ7iNTSa5Q8iNd8gJ2vB0F6R4CZitykK8qkCWj00XBkcNYOFO
7/Mzoeb+sRg1c35D/v1TZ56ATgLz6OPFPtN+PghmQotsKgYC5G10FH1IxrcEP5cZYXGy5zPHSqw1
eaoME00EwrbK9/WQogFg578J0DIuXOuLWdW08WN/00NnC1vWqbCsr8qcahiRnJHhsUCDKRaWbujr
x1N/DgyuKH+Es8XgBdIkDS9eHLfnCRNcCDkJNTy3+y6rxsPjoaGMYj0FkbZ5PKyoQAsJUDoisGxZ
FpVxL5qsPndx+fV4VCeuuNFdXRiGr9/bvpkW7Riw902icINv98vpsZ4NuZ+vFRXEAQhJfnic/XkI
TiA/xI0BdEOQTcr+YWnO1LFSGnJbiArYGpegZgb2YaLdiETfhu0d/kiz3nojFTRZj03WniFrOCsn
xcZMLnu9kyMZO0lssWBG00WRN1wkYGMzxyvfg9b/8Jy0+E2QrS2fVRdnP40YElNU9N7LqNnFxmDW
eVS5k5+0AhRfNOjoePmmrCq3ZEzapf5Pu7uMaB1+t4P2DUZyeMuKKFoXQVgekDntmYx2BypJQlAD
ld4ofVZWaX7TTnNPsMjUIvU0DTKNue9xEmBzCcubHoe/wjQQ9ITGRdlVr5nqjXsU+MkySCjrRG1j
BGmt6Uwlx3TTNS5OGkZ7vJDxxc+rbu0rw31pfVIIYz02fkT8qyO9Oq8cX7kbVj/GLwi4C93Mup/K
Td7zYrqNIaWbJr14ESXie+gbMPS+fEbtAr91wOkhARseDBcxrwNzfVEA9NhSaABJkgytWB2mdR47
T2nbrSu0TX/1ijhEGUz6Zky5mMfQAFdiOgaZg679gbhw6xK//c2Hqc3XbIPthNgbt+4EQhQPf8OI
E4oe/AUXYmGXcmvm+8QdiH5Eib/QoSGs6JKLg2U29kFOg+DKLLi3jxqKWMqWTZuF3hN98mGVBOSh
tiKtV2Q14j+RxnTL9ATbHWll+fREBkq0sY3IuEzzXmWIiWtOhbfSfPzN0bsMkWYY45As5agMcqOa
TD+QbrikOSH3U+KYKLlj6yCLGoNbN7xnjfhsTIIYFmZvlQyo412aQjcuJcxjNoS3yFhWlemci7R4
HYa8vIflCI5jpeWivpRle6nGIUAm99v25Ksga4PGmaAc9VNA8HNAhOEMx+g7xAx2LZw42ppD6ZIY
Flg7py/fyiFuTwwFuYmEB+CN9bRsgvQS5XIkDzFmk8B85jj6xbQvRoyofK6akWydOgV9XFTTeqis
ltbCcB0AFW51DQ7B/2bvPJYjR9It/S69xxi0WPQGEYFQDAa12sCSySS0cAgH4E9/P7DGpqvviGt3
P4uiWZJMVgYDgP/inO9IdcFql0FLah4zB5rSWH75yu/30u7fSjeBjomfZ2NOpno0/G4v2duHo1Pq
UW+q8XapildfMvd2HXGthUsCvUlmBG5KNS3WtSv9XwPD/wOiGBqBpNiVpKaEOcO6XQ2MIiQsgafx
/YxSZ2ugf35i1mYf+qBgZhnfId5t78qq5NlQJY8Y0pMrQucl6i2u1MUV/u108UcPCEgZQ2pZJeUu
8Ed/mKBPU5w1vv1WkEZ9in34hUMdv5LKPm5/iufE6vTrzwdZ2pega5NjaX+2BsEZlAHm04AcK8T6
g9LHz9oTb9xrWzVVSBizE/4YQEYImMdxym+KVYkHv0LCn2TJZrmknPVpP56tlUYgHXBL/eS/JwsD
LNXG4+PPh8wjLcDPzpMcUKlaFVClyXxkIvuam5p1lziVT+57NezRxqIPn/E8e7Z4LFPH2+kznvLO
Zl6sFuTY2nCfEulaSTbzyWpiq3lY37p5+2mnGiRd/m6s4/VNKxTFRT5Rtmqkv1WW8O6b9YMlVj86
Zsatu3CS0IblBy7o6RJrsqSUQJbYj7kgp0qeId3flrY3PPsW1VaepW+wurKzQyzrhlIheUsN2W1t
7K3Hn69qI/sdk9UzFor5zujmt5/vctvK3o8aNTcMDn1DaKATyXXMEq9jlkxERYJ74OcPNjJGD073
SWJSuOjZVF40/KeXigjSNL+Y6yd+PtvFWL/Cn+8StgFX2Ee8+K/vd0Eg4ZlZv/2v74GCFwaTYeJ5
43N/ffnnJ//r76zCACNtYUuv34KG3Dz7jICSnMKrG1zv3K4ffv5oWyWZAUXddZgZFeGx61d+vifN
0eL/9XdsK/f/+vZu5LbVBJmDPy9SX3epXbLcBEXJxOnncxUQlVu/9v76wvDoGHFyJyyGdai74nNq
1ut2qr77+YAevghnq0mPE5TxPPGHZzIQ8scsazY/f5KFaT35y164g8UeubpYCuabcJrxGWz6Jg0y
KkXPe8gy139M8GYtpAXe//zJqJplo8l4Ovz80eb5fXRrG/3j+r0SWe1jjQg2o32a+R9TiZbDhTsl
I+8l9j/N5OQLJR88paebvD4mhi7CGQnmzNXQtBr+HlC50Amrj25pNqKzHpvRvidHFoJFgjDCMuES
t8YYzYn+KU32c3icDEe/9Yz+Q3eSCw3/AfHo26xckCJDepuTQRyi+SKsZvDdP4s9wd8TJVyLvuaJ
G8enwbSBh8P/ZIbYH/2YgbStx/hcSUAmb746jekqoeJfqaP12KsiP0oWN5uG9K2QVd1RaEYcjiT2
7IwBg9RsYu8yAuC8o+ZFs0F8WFrfxsTW7nU9vdbZk2wSa4e91dmIFrlUrvQ3RsXfY4n/ZxrjkzeK
m8KRA49cdPpen5w9agZoH8FjSQwHTBAeCckwHeNJ+Aee0VOH89AbBpfYbOPOySSinUl/HEhZGfoH
Tp3j6EyvXqV/MZH4hA6LFyZD0WIaGpVcclwlNi1ohsXS4xtdsETGBY2WWWEDY1ecWgZrxSFjDK7J
CHXBWThVs+1wQcVqSrdabsa4+/DqFD7rfz3/9VP6GIwoN6bePxdl+eGLYoDFRqh0tYI+XE2yPUV2
GmBdNVrnVTUUEYSfXMcRnrBocS7Ehbr15i8Y2G8ypt9ZGBHF6iPGjogxeTdZSYk55x3e45eSOM3v
FqMdwtxvT0HafRgexIgOt6xZqD8Axv5gi/hy2+7Z6OeSPffVMcY/JmnswAViFsbNc5x170mbnlVj
zdFijjJ0WKdKd3wAuFseAspvSNLWrZt6ANN9blh7KY4VFA18uOjyWxYNPFV3U89VbY3zBwFRX0ky
aVy23iFn41KMBvtp7pABWV0kO/GHij80dO+G/x5UwmTFcYIjBJE3pfo3JqxnkWC+RstzZmlrcCem
QICMzDk6VPT6xFOgxjmsYcGVevZQms6w0WNIBN1QXxVUNRY9n8nQfCg3M/Y6ts+QbMVpp9zkNQ9a
6OuexS9jlFH1JG1azVYTfuSoPdeuPE+0NeeRaUNUjQNU0AxZK3tEZ4dl6bvSwCZjOcLiwm3Yjj7q
afGHaRdKPmB2dLp4iNvce9fd7ALxHa2xjT7FWFxOxmJEHvngwc1/rRC8GFa274z4Cy/MG9KNu261
zvJkJ3gJc5STPKVMrdplGln/dyUvVcSR0ykqNA18xOKz+i3Sqzl6w87TwaX4PndS1eufJvahqGWH
ugLThsa90zFQCtvkfdKJB08L88JV+m0gm4ViJ0PThY1WOlUcZj1TuMauNoNl/tGn3TRqHaMpIAhd
8bvVMXgsInIlsI2iRt3JJKHMSZtR+rUs7nSdOXpavVPnfovAEVunCdA7HFLfxLzKanrIc6yaKaXx
0rGtwRD/nAr1aPuev8MGyMhNzCgWEiLLNa1kSzp2+3HpnrrcLs+aNVxV3ZpMAPCaDYD1tdgUrx6/
b0vlz1aDG6JtlrVyT8GoH3yDkJKpdL8Wbj/Y+e5GMErbOio9mPjazqWSpOVYh7Gqr0tP97N4bYKu
w71xGu2ciYpc9G4wtpk/A3If9TtjCLx9PbffSMd6zgvqLZDpFO6CryfWy8TrMux43qGR17iXDZvT
NbjyjMYzgWJ8Y1fOBiuZu0d89FI0ODkndEqN/RE4pnGaaj+9LzL76g09V1XmMzg0+w2BMc19B9U+
VFr/UNSqpkiZRahtbSIYN3pXQLEdaiIRplPLzn0zm+UNjZqJJQwkeJ13aTRP75VT4YOpm9dA9jfj
zLHhT+6LjopQBkwfx8oH1w4EDAMg1vB66vbpnErqeSi1tmUemyQRkRncOQyypZd6CDHqklKSfKyy
a79FrhidKCuqVuoLHsWNaThPTot4mN3iAzLJbFuODDKrqX4diIm10NdvgwYH5KLGk+ea7YuJ1KjI
fOy67LRc9abl2rmuWB37jph3wYyjYgDgwejho+cziHcxq9LxZyECU3s/dCzAJpgJbV9yeAKdneCs
K/TuUT9IL+wnzkhVBIegsfjV9jxGK/LRNi5K3Fl7yT1JFr1BxLmmTVfdAZiYIsgtkgJIXKxepv6x
mDGCe3DTIxLfWb+RRO9iw18EOz+gMBfbpWdYVmFF0sjNoi/GbgCluXGp8BWYAq3NzONY5duccLyt
gZ4b/QqjLSp/RtRaf4pbyXSt1R9y133uR4CrXMrRXJfcMDozEjIXQ9MGOzfr7mV2vPRWb/snldmv
THC9fTfS03R9Tn1mBWnIlJDTfRws5L8DrbG4qqB/bgLkSoYPqElfE8ZSaAPDeNACMR/SGouJ5unH
ReTwNIruQ0N1bKlq2vipcwTKiW4wwIlIHBtPYWZ2ie/juYDLFQJpHLAx3/Xu8ojyKdkhXAHRkXEx
5YZ+9qatO/ZWJPKajRpRpgfN9Z6qKmLFLO+HxjzPo/6oIyo7lIQM5rncaODhowYVV+ryLo0oKMJ1
f1tBDwxX8rtutelO+XNzgyr0Nai0lyHHH5S7YjPo86vnrfA+JV5Jt/hgyKZtmiJ7mkvIFNno2ked
ba4m7S2SHIwvNmVB4X4yccWwrImzvdJuMQxgxZoevHkSh5T0joMzdt1tuf5gpoch8w8TdDxVjZYz
/jKcFOmSHebEPG9cOiEpMn2vj0R1xLX/bORAo6rFfgesNd9x4+FvCrb5GBNSE5hRKeQhb/X7EuTY
riLTPlz89nM0HWaJJj26RF9fdHxv6b65wvyCJ9+HiT4cETume3ft8huRXsaufxBSx+vIK55m7P9J
cJOyhkbXWO6IhL53F/05MJHUkNiG+pZn8saJRy8yUDmFQDCZ7wMNCWb3fvbH3ZKsUxXQVmXwUkHa
6z2e8c243GXBh1ZyqMVYdyZpj2GMeHGD6J8jSEXCK5m+6+OdbBg46MxMcNihra8DfJ5cOojtguch
xZSDhsthrTLMw1fgd1UYB+iyQV6/F3WvX1Th/XLd9DeJimFhnBtXfWi1cd8vnblxs/zVkzSVrcI3
PKZXXVH9Zw4X/NJ3V/bKfTim7m86A/IIz01qZzst0Jat8F1IHtZXS7zHNm36cjPHPoe6X/MQaRuA
Nvo7BnxGLcZHJwnBsBp9ZiPsHfNOH0/26MIdmQr7UMv8Yi2eHuEBfGKkzRyaR32Z4kj3g9/4HX5J
v7u3WEAh0wasQ1ZZVh1sPJWAsikNSvFcz1RVmmJ6lzfMFvs5+GZ2XEWZYVL8/E81Ut0UJ7v+6IIO
ZahwtW2/QgSWJN63krNCp0PFn0jj4c0p+grSHkOzKK6kYo6aA3a91q9LxdBH8VIEzmNWjGyTtLVc
hqzVuB7bmMjsB7YNrvatEtff9owIC2ZAW+XzjDZMrGBeYVm7pJf0qTGoK3KVsiwoItQdH30nIx5g
QIZY5W1sLb8Y8H7RR2cHm5psV5veGImmCbMvUEXLRcj0z+Q3K0bk3E4wuHsMNUyG13coI49JEzfo
J9KdIPZra3/OwQsiL0ZHYIl4cOzmrqPILYw57MzxM230attaQOZtWoFh7afSdUHQ1OatpzEp8Bt8
hKY4YdtFV19kZMt0+ZYIv3qTMjush+AX4wqyoktG+LaOh9Hmei3xU2ZMIrE0dbuCfoDdmUCbhupQ
LWQ4Yky75ChTwoqAdw6uMY0qLb5pkqXGgwlr3Vp4diHn22Zmk0QT9LpN0OG6mJnfUMH3JvbpkcWG
hYkmr29wwqR7igrBsC37iMl5qUimBEiSnmqe5lo8jCdQdWlIjnWFO4KHh0cSUqaNXPwNm7NGyi3Q
j2rXgfMNuvKW7MzLz/WLJ5mNIbNePAsLUwwOmNb41tt3P3Oel4YKUFv8eqdZOlAeZ3geGPmEgZ4c
zcD7NKf4qfWEv0Mm9Nwo7lW/rvptPNsPWTIZF6PCtp2bR6tJ5A6qs8UdQLDHkuoPyinuS1vFh85O
hi3itM9kCZ7LXGM07dRsgvZ2ZhGeXGgY6ahrl2Kb2cXTgq6S0V7vbcnTfMsndnj8joBu+QkDqDYb
8LFDNk4z51cVd3+qDHdkO3z2TmMhB3ct+moBi7WBWVUyRZVydLezu42D7ClDqLxjp4zEyEUV5LxY
2IhvifnYppb4DmrOnTw2t6ms9omecTTzqDCzRB2NSdx7OlC1Uh1aX2SRo6snIQbuhiKJxjz50hxX
3KaTABpObm8Hm4FOrj0an1Oe/2pR/CvpooZRAmCGzNG2arASpQhb1wXlU3b8gixonBYt8LVmlqG0
4ZUe+9MSxo7F9rJ1TWSRC9T7fdfIX4gFGGi6GGaFm90ytg4doouPmL6z7WDz/sUOYGOEQqSb0dFg
YCovdYbn1dGRbM26DE4/HyRnWOz6ycZIloOtxAkIFXLxHO+So6Frph3MK+NxqhlP12w8ycFEsdfo
I5dpcm1T/U25Hsv4rth7tvoc41C4+WVJdJQ4JTJyC7rA5EMFmfbwJrSob5P3XBaRp7VrPikvgLXr
bziHl7xatGOnTLrI3Iq0sb9P6qWMUod8r4bnJmpvqB2epY4Z6ztls5id40NjwKDqFm6LmEskX4MR
8iB5W9LZ2ut9qx285BBUqPo4sbO9OfJhks1jYHmRHxvFfvT1L8YEB5uRDzLX4TkhuS9i1rr1vdnZ
6MP6Ng2ohF3t6tPdcbIzPnDgTOiG08Ivdm/8vnPxYO0916B59P1DoKodlag4ohx+LVhHBTavYars
D8uIyw3GjOeC/Y7N3mGfDpV9jDv3HfBmd4LYH7lWn+38dh192+lbNz9rjHWufZ2nd1nKNi8oy8NI
+0eHWJFHbU0POHOQQdWx2ujHypUPSk3fNUu3kZ58NyXTV+fJ2yzLi13SKn4A7UndsD4vIPbsm46+
r8qaaTfC8a/xCJceT4qpcsuN7ubL1qfD6OnfozFFO4i3n30jVxZYynMiLc4FYrZCXKtH34yZ7Rqg
FA15mI32t+soHfAT9jllwXhPNToD808XgBFjUbClWXMOsHYMTORdtp178TFaCZTGecBgwGtWRnkV
QantJmRG28BjFYPDkMGiGY4iPuYzOPxpDBisBDxSCv827XMcEzP8mTUDSOXY9Q2pCiBCzFAxggLw
EGjyY1X/mibW0tdparo3a9WhcJiCkGBNMvlypyNga5s82VqK0N9STI8Gs1KcyEIfyGXQyNswBOgA
gNxhIDuDUFoPUUkCzmaqV6+ofy0kWKN2Y00jGRlwCnHCWZtHI8F/RGd6ZE+64H9imJCwkbypjW/J
WbFzGvetrNztksrnVFLpkpvRde78IBJOZ1HUO2yfDIxGzj9HvSEOsMncM/LTwHLBnZFN+I551o3x
tzs5Hfjdz8lOpkOJRDD0MzvBr0cESwNAV/QiO5S9ceZh8uHEzrNqQSKjEjnHM617Kdwx5LnByVbR
qnMkPvt+hQH6A3Esg08s0olb4ZdatG2OwGEjHL+IUKWgAEx0xBEpucUu08OARr1NQW0QCOLfVAxf
5hlRkl608cYMJKI6vdxmhUGZL8vtIks3avVlDO3YgtkQpJC0BRFWzYMJe+emb4b3YE7hqlcBXl2c
DDiUu91smumurDBGZS20FTbyZN41Z62Q/YYZV4WbJEnfGnA5WYFssUU0gB7Uc5C9CtkeeG8S8GZM
TxxtRurCqrOn3kCSOJ7obDHcouJC34ytnCHvHSyODDcOInYtsMNMn8YDdBISIxaLMCxbPvUeBgtF
fPIe9wUjSuLHNsBBLrh/SWXL88elN4YdifY7l33agfhcnI1gUN22/MyqAQgmmpB5Wdiuj/DeXHWf
ZCuqLCACwrBYF+ijYMMWNVpcb6VjoPBsiwsMmhsbZYZ0+ldBK9JSyTceYxrTBfXSq4PbiGdSrzCg
r546xpjQ2SlZq8o6Qed6hgLFi5cUfwtQfIoKLbIkthNqSNQ4QboHVf+da8GDphULIShgd1JifmLP
ktjWVAQIN9vFWqB4xg8NrocNUjNr1TtRkzLx28hqlWZXcrgkbf1R0YWFekB/rFwx8fyUyUYP4jQy
hzNeruWQSP0yLvJ1rMV9DFh0r+lNv0MVX05Gy5UC1n5m+RloD2g6uX5ZTM40cSGBriEI+PrsTKAo
GxMnVR+7u0DDJIbhEuQeJAkwHv61IddGlnjPOOJ8zIke4Qx1j22QvpF9RYIlwNfOJtbfQ+eBPcK/
XOqCrFLHfbIgw0T+XLAYcNFqe/yUKcBN4jh5BBYiLwE6uLlxdGbV7mkFGLYa6QYQJMsARXGgsfDJ
tDL97JPxZmm7sKc3vkVZc04DTTskuUfrjBRnKaiImtlGI8KifmtOLkv3Ij/bOU4h15p2up4/5hhm
wz4R4yZ1evwbnn3lTvvwsnYKY8vk7U5qqGiKKR8YmG1rs3h+8WOyasxpYFVDt3rmk+qMKdUzR/9Q
eP7ebBn3Ox7Aahn47j6oVxN78942zrHPa7Zwpfk9YSdqKENJCpAFuE5H0ELYeL19u8KIVVqHYjKu
MqvLaCksBsmjyKPazlE3sqJzquRrVp6MVOEfJq3D5zA3kA+15DU1yPyk0djllKvbTGORbJrbqu0L
mGCMILTB/q6XeooUrlGihVomwMZyLkxZ7STg/hAr+Rfc/Aj42blmoaibKjtUxX3n99YNQsid7cbD
3qoM1HCqMMLUWlFVSvsaLXXKVcEyfiZiB+wgZWgx0v95Rrwnm9Bm10sZ5hbnOCmuU85MdK6cqLbI
9jEmjbmcZvyxmIgyQcyJzvS7nTEjBk/YyrqC82po8CUWLZMcB2lQxbMQDsaqnwg2XBmwgfQH5E/o
/uwK4UB/wmWKhKdlpY3m6m52GxkZKW7KWGuRxzsQSJKV6NJxEqD2glzFDBS9jgYai9lCJVwIL5p2
V8KqGQeSUwsdO2Hs3klbP3izToyiYK6Z69qWcr/dzhMkEKsrXhuxFbZkeqTzv7YcxITMH/rD1Hdg
rzd9RqZlUdM7IGNAWchzPKTTg8aHBFbmL82kX2p/Z2hK7rKSkEzeqOze0dqDoUl22DgTNs6Sto+x
Bqu3HPYqZhm1gCUijc58i5PmYUY7RAyo2JWm9zSqoqKE/+hV0vOIDpigjOrEBKmxxXEo5Lwv7Zp7
2/XsDXTEX/ms82wmUsTFAwBmNWbe0R+1OYsCFlonJeH6FzbWJmFS/dujdsndAFG/koQ1qj5sZgNQ
TF/giRgJik/9hNYoeFPzsZzzbyHUixvU0x6f2L6ttIJzmc7IXSlccRHsCI9u6IjyR5gSDeasWTtW
2kDAAULXXhoHVUsq1qR80HJZh/UY93vch5hjU/sd7T7Fp2lGVfFpFYbaUhjeYYEW4egRsmTpAe0u
nlVjxcB04mkahb+t+1/OYr7b45vb5FzcA4JAgiTp+X0L8hLWb8zp5iYx2RNoOXVjLMUlUB895dW2
knqwN1DNGcy+DvHsfWG1vV+AexgusLrGKh+l1f6qUcxpoj3y+IHrpxsi6rCbAFzXre2wFHdj6rF9
RByx82TN+AOLU0fdV0hsrDhU0BjKZjqaFg4/3JphUhovlnbjtdm0z1wGJL4zfBuUnoEwsU7Pzr5D
FLIMMUyclslDh/dZ6RK3ZJSuS2i/T3dcf/nBo4nbwC7/Vc3lYz0FxcEkJMbUmcVVU4mNvmV8w7r2
yK08CfJR3ZQLuNP3eVD1j6nQUILMxDdWNW95YjbxqdLHA3Wg4BA8+czRuT4kSxQ0JGPmSxaad31Z
IWuIGaj4brzRmDzqvvzqbKQs/GJQcF/jpsz2jZr3RSM2E9Ei27QAMavarckzGjDjx+xxPnX24xok
XSKn2NYOZYaHiHwLQF2GQaUzG7IdfevuUq9/RclCLQW/Zt/XHGV+WUQjS+GSwieskjVwXSmQBUxD
Fl7h1kSvCtFDbdRYk2QMJjJEqnLfSWejSuTG5bwi57tdZ60J5ERFcvgJhzsYqOqA59tjhTlBSxKF
fDCc+tl0RR7iRTl5w40lUbRkoihPvjW8dX1W3grPfczNLoLVzehvCprITllY/O7VBMiEJj5sqgkg
ibPcGGXO/u+i4X/fKjbjm7zn2Y555QA5AGYfmbh6sl+csg9lgG449swPUYsobfMlcmYsXS2mp0UR
uW7uTEFp03L8hP1JcwCLeGlnMqduj9DvEnLonGq1ObHaCAB2arp2CloDwggQNI3Y9aU2/tTj1p8p
Ynxv3LdafZ8h/dxrrXKOJnqpKkbgmpbtQ5oJuhkGXJZEveim9dErJiTqA5Fyivg8lLLLqWmyVWDo
HCCTbJD/PeY+NR9ihxM6im/kD7BB+8aNPGQ6+wWCCj3JVD+4tXYzSgbshq+9Cp8FT8qefzOP9CAZ
uSZaMQ079mwbtihq15dIydzWpGDluOw1jMRo5FnA8F+AeCnu4pMYODy7pDmCDgOo1jWInc2PpUAG
vthQ3YoZcdkUTI8pxipNiUfTSFhgWfbvnl2DWfXZFoDI2YDeWMF/qSy4orU/chQE48e40GTG1o6+
HHHYAK0n7olUtV+WgLwYFnM7BzKqXdFy0cMjBWy3itabEtAUG4NVg6aLY9NxCvqk0TXucK8Ia0gI
ZkWSVg67Sse3wBrlSPwLkbbGxl27xKUlFmBm9ODG2cWeOfHSmVso870wT1LImTxt5BI8FUZn7AqC
VgarOMIc9TZsNal8UBoyVLEJxPNmZFNaa+iHKbWb0CCrJMRhN+AUD0xymMy1NG+PbosKKs8we2Wk
0TAunYkat3D2AS7t2P5OT/n4ZmHH3BSGM+wTq/kzWwT5aGN2THxxUEVn3todIQDdsGOtjC0/XQju
ZpTEW1X5KDitZ3v0oRjP2SG3RRV2Of3siIMpJ29WNyjwvUEhq3X6c5WXX9pKdrOStbc00oLzkviu
pItQFX+SyJsMOCBCPeZALiZz3lezs11E97mY0ysCThIBmffiMv6OY2c8DXL4vSCFC4k5GXZY9Hlc
DNkEyMZ8s1ySfEzox0VDj+MODDF0w+ii9Vkz/2wFNXgjQWrBWNdNstI8OvYp35qQ2jeGVivqRVYB
AOX3Wup8deSaMBO9L/OcTZxj7EWdR745skrC+4E+Wdv+f09V++ef//j9f/NUmZb9N5/O/+apehpr
MDm//m6q+vkbf5mqDINoWN90A5shou/Ya2zsX6Yq7384JqlQFPicMz/Gqv9lq7L4ms1DmcWWqeOv
XjPm+mYc0n/+w9KJqNVtk9ge28EJhEnrv2GwMnglfzNYeSYOK9+zGF16TkCwrf6fkvrQwyJgFGs6
at7Xe/YFCyMO943IowyknIaY0rm6Oftb3+8emqUYSavHi5hq5ouTAfboW54rf/vt/R9cTsYaTveX
+en49c9/rP8mXjAhSYhSdd/Givbvpi+zz1BzrUxfvx6eDc3yLppJV+GgTdw3gkG6DxmHBSmsJIVK
mDQ3Lf4vck7/PeOPf4IN18n1fZegR6q+/xxgqNKCldHA/ihJM9YNCMV037DPWDCDPSob+LpF7+3Q
n3z9v1+7aTr/Hq9JXouH+Bw3HUcilaf14wD7m+WtISx0Hm33d+qZ99mi0UMk+KLcyeeFBhUHn1vc
VIa1PIA6u8Z0JFcW9PGo2MhOBv84I8B/aWJCsIaPWI8jd9bjC1zRMoJbHrDf8mdqL+eazxZCDb86
yrxwUGHgmZGjOk4+DbPuTfd20B8aKyUfjrzVc6aKe6qDbGsaw5cqELbkYBzGzIiKMVc7N1l0YJ5y
2YxpYrK1bDRKzOxZhyN9AN9eEJBIokbd032Xh5bs11esLzo9AaSWsnyGqWQ9+o4CnGa/Z5kZXy2W
ZhHD+Qm133xULbqruQmmszHWr1YynlH8IfcliJtgoRBNnLdvyQWLTE7RLjDZlDNRDmfNUL/cmUPK
B0yA5P2dmAczgiYSaZKfKJrxyakrYgabF2ll96DezPPiQZhN2OOVSxlAkwrQGJVyvgZUYY3ekWqL
mH/vDCQDDHReW4Pi60Hr5jOB8taOHj1Ka4pNs44Z68OsOBkrbRGNMkMY0y5Dj4XgOBt7jGSbatB/
Td1K6UY/49t6R/Io+shK1+XVnN1v27aZ+XTqV732tkabH8aZkbaxyhggkAYeVrpZ21cmzWVX+3e0
3BoBc4A32dkVc//u580lMQbtOOPhZH41DMd28XdLcONWjoOfXuh3djyISyWNk1PURxtP48Fk3cvq
us/u7X5EnDVx3N1P7Yj/pKK8zM270pjmW0vPikNP1FrC9pYxk62eZKWK23ZSz33dK5wdtHxzLj4h
dyLZscVJTE3DG+QkEVJ2hn9Jso8FYU8p65rOY56K4G9j1604tjgTma0q3oqyptQYcJO4Z6c1o9GB
4TRJxBh9zIZ9DZM3x/rSWOrWWsPn+gkvmWThY7BEReWFWGSe5j0Djm6Dk7Nmsuq/S0sw15HBcCNo
GkWcMX4woRimtn6u2AlBRwULl8rmuZ+7PkynUm4ViHKCmQV79SgBao13ACFNY3RE747ZDtYyuFu3
qF9bAVNcxYxman8ew7oszuxOp22GXzHs8BEh7rmSmwxXhPrEyu871RAODGII8edMcLZUbAfUVDtr
MLB+1w3xe7mMtM66XyAYoCor4ENTvr4sUvcPyv5jkBNwdYnQkmvuhJAo60hSoSAFDxf5dDutIV8k
+2O8cuCtk9q5z3KtutUyzDeZ9VTpMO7iJWD0idprnpHfgZjjt1bmWOfa9gRq8qshgsfqmCDntH1N
65xHAxIV/+DIlET+pIN5rNLkJoDBECXteC3MdSXHXbIJBkujHMfig17pmMZ/ZNAOJ3/x73imzixB
YjrrXLs1c88nrlJjVQvGdZNaJpeNW0Krq79ZCOGoKrMSJlitTn2n6492v7xYKvkNw9C+A19wkxnO
xPRDe3WTlQlQ3wfemsihRue+CNQvoqv8PZhBKqPRc2+6yXhNY4j9vVbsGzlyf9VBsJmr4JY8PS2a
nTy/yy354nbdYwUbkmktocdYMdfwukDtjcF9bD0lbpTTh+xyb/HZziGo9YEsUJoUu9vhu182KZgn
i3enFWV1kmY73TpNj0/SD3Zl6bzUS4Ayj3fnIchMcdXsmfuZHaFe4xrKa51IzLm6m9IKnlvCVI/2
YdiIMdVuB+uLpc1wmzpyV3tudgQz/qzJ6bWnLZZOhtFvnOQODBq89Hb4Zvbl3RrVtVl69wzxBzlq
1+0JWUNMO8NYS3ZlL+ezNZIgqlu4cVs0ZZGLvumk6WStxgYbiaE0xFmYTvU2OH/YZGTPU/+7Thr9
0varl0vU9dscOO9ml8c3fmFv87xFe+mWz+i9fJy/HrCORu4Grv3znNIy2TEP7oYTCgdMiyHINboQ
DtzeTlk0deQrn1GagzMq0AfWdO1t+eF1ekx8Spr8B3tnslw5kmbnV2nTHiXH6I5Fb+4830syOMUG
FsGIwAw45uHp9SG6ZVKVTG2mvTa0zKysJOMScP+Hc76zynPzoysCE+bAIkjEYnhxVYSp0gawvGC2
CrkYQMFY82FabwUn+d4T+cotLOfaHxN78q4W/qxGOcPJL1iFe76u4aomE9ZmA6XGTAvfo5OJaZ4M
zwmOo6qto5XYi1e6Lh/FsumffVshvCOB2ctmb+f3CHpzpu694r6sI6QtTgVbJGV6cLYF7T+dfoWt
RX2SWpkxbQaRaWuuP4NhWIhQRZbmzcANlgR6BzlwoUU0LK9HY4c6MGICVOwshs8ZdM/JFUfpYE3m
0vMTzTpTdZj9bo4Mpx0/E8ZIyGhv2rRfXY6kOyo1dEnZrHeCtBwHUkvAgbgfHU/tHGP+rqa6urLp
UbwCccscsxZX3/FfJkvLq1WKP3QZxiuTUeuiWuwZkfmcGp1+oMXWj6gXv5g2k3wzkUcWDZHe66r/
1vnGJzRbPCnUtxtZRb/DBfrUZ03+MpjNz5lt+s6d+3hvu7m5hJ8Y7POtIx15gWYNO3qbowdimEZg
RL+1gIK3hJXugwUGa6v9/3I2lMC6g5k4yZTkkZUCqvRzgqbXNTr4HQ7eG3FIf8rBZ1io5HT++2WC
BMxKnplw5MUnr6uu5sQU1Bk8dMaNOoKsRSYxsC3uzQ7VgPOaAQN9MZNg0/eoHtET2pyfiPW4/MvX
1K2ONqM+EijD5l5XdXN3ab+vAnhociNMqd7VtSG2VauKWzjdVDconI+Zv2MlyQKgoFd2rJo0CY6T
xBbiwkPwM+K3M5NPz540QDDhzHuFYb23WG1XQXGrjb4/UGEmK4etxDlt9Lgy29SnShf9CWBgiPZm
FziWe5jm7+ZUyfMcg7AZHTEfoaP/AgOePbGUbE52yq+PW2w8KEziB1lnb75D0fNDgbg8WMLQl3lA
+EH02ltSNdc0tyC5NhSQNREgt64nn8o2qAIMbwPyqGW2X3KhW+k0HJTdPWWFPbDmF6y+3ZAsXn60
2cHMXQRuzx81K8+4JgmS0NWt8CRZYC1iW9PLvZM2Qcn7ydB/4IRiCcXLfM69pNtmvQy3luelxIN3
/avF0JshhtYXmS7iUrt6x6MwfXTSIQElHgjyipyeb4F8gtSJySyD34aLl71oIvPVDAjlxvq5dZn+
AX51xQoubfqLA5vgBTH+KIsgReEYJLyhJAsNRBkeKj3eHaxBr07EsI1xA1P1FC1S2gXbNJjKaxbp
8oof4SojYzpY0ul2ua7/kMk3nR1TP8ixxj3nYc3o2yU2yau/4qJPmaSEzS6I+MB7po+iJSXSlh1x
SkH3Y5Gi+llovEypXzw5OKQw+8Dmdprojl/0zFSweCdQ5pS1ZnO1ghJzRhufENGzC58de6/a6sNH
m3RiHTU0ZxywYmVlbvyuIh69oDBfHdyD/ESCfV03n0ue6I1jzgsIUSRPUddsTJ+WkIy2vaFCRo6+
GSO3xkxdx+6TN2OOH59ANvSHnskG/YTC5iGcn603yWOQRcEOyV/4WuT1Vxjm+tc4jbtMHqBwFS+8
5IhQkD4wSe/tC3YEJNeeOmCpys+VU57HDy/0jasT+8kLOAf0ptmza0jrGCxaRGZn8lQICPfKjg+u
Mdn7dgTwbQu8yuWo54Oo7JrCzsFuHnTOjYZhw8spKXpJJsjNUl/p4B84o4KzqjPGu7i/PROFXjG9
WO1oI2mnvgxUTFVIZtY+SWJ7Cz+c+AYpGbLC0WJYN5rHaH73cuIue3XIqY32CaO8nSEhq9d9lO+N
LvsZRKgRRUyOD2kl6zDAzh7zQG/qEHGMiTUBmbgCvlNX3XM0kepDmKYbVUixyfxcWdK1TxaBaut2
HhCQk5C1Ib6uu9D3bx2/Kz4T3iIuIlJSkqFx1jj1rLvW2bxqZH6PBq7xmVyghXoV9KS/mozBNyHU
qyPxSF+DSFEMmIq1MCe33U/eM2L7fQkShaRhL98pXLtA0Xr7pKfkOQWGcKoawuXjWYJwb/W3El+B
qG6WkhERNOlb3jPNnwHrX1iZ83jb4U7g4F4PrnGohr54iWz7OioHH6hhk2gs9BkiZLJtcic95B0s
6t6Mb64c2G6m1StpMMa5hyG3wTGVPEYs7KzpXpTRvrlR4GwgxQDUiFN/P/r6s+xHsW8GgWiwxwym
ZrJwQRalDwX5gGX2sEUQ4W0VErBHJUZMYXaTgRfNr6mt1Y1laMdulJgmlST5xcMLtxpZAqFticZT
7yJQTJeM0sHsCKHupHsMw/klBwCNLds5GS2Mu1iF92q2QmKm5o+amfzNMvMvHGzFoZKSEbwzY/gb
bXmfsiLdToGAoWdFX1ZT5D9RChQrokA5WFE5xaB+n0ISGwbp5Jfat1+p+vDBNNQzFONnTbPD1AOR
cV4tCMMsWhGCd/p7OeWRoDyxs/A019FJhlb2IFp5eiotY+um3q9MRslTXk2IchoDcb7RTdtuVgwa
wWPYnK0hJA1r37b88yoPAtgblrtxB9fdF8xmRxrSnwm3nWmvVN4R6RovbPo4Hi+j266mZXeJ50Su
Qyg0s2623RLdwLWVnP321vuWdfSYQO2tWE/bnI5iYzap/TATHTEItj9jhr+nQoFCXdEBrurK1Fc/
7fS9bggd80rKQrRifDAFmv4panGGzL/6yIgvmYfEKnK65OrL8iMw8uCpCdyd5bAraNFMnLvCBPPH
3qkr0Wcb3V/6V/eZFeFImIl0mYpctUv+XKDN7204PJPXDkIzUp/FnNeXsufY7KYpwoCc8LAyrQcw
2/2enTHeoxg5TMmMUmRANtCn04zYvjh3EQnnAOKCp7wZn8yq3xkhZVyNW4jLk6hAIYS59oOGiJlY
FO8DfY1dwFrmsRrOdloW59ph99L1wv0hIecghj2a3Dvf2DrIxdMe73F9648OOYf84O4SXxYBKGs3
7+XNKZR7lq7jrVVXYRdwghv7X/fYD7JaUw1/lkrqN/Q0iwpjMM+Z3cEkL4xgZz+IAlfERhjzN48h
FGJ6I7oVEiBPU3M0YvI9R32zSPhd78IO1buUyR9Pe6gDreim//o3HYBq/K6rvwOs3YANcx1TumxF
g71lDtBsQcXaaKtFRmMYz5Ae5rVnTPEJUcu4a4swuJYNxj0rGu4oluJzxJ9yx3OjMQnO/hnQnX+u
6NBRPqZXKycfw3NasXEQCrNv6ff0VgiwZiY+VptbtwhJVCDs7o4qmdloV1+blhfJ9u38w64jTX44
RJWAdQkClWh+NJLlJxJeDCLeZFzrrkDD2rBldxGpH+eYuVKO6uPIIXXxBhBMPpJNjFRheS9kVd77
yFr1hpVTu3bGvm+9q6s02/MxOerEmS4VCS9l5M2P2MBialVmtkdAN5+0uxNNwXJoEAG7SedNeT0P
zxiUj3n8jinyuU9o1qX0Xica7GsiW3kVUXr2RSUOilD6c4vIkA0Sr77ypktPIgVeg6F66RFixITD
Mc3w4nevYKw0lRMi9oicBBZi3bZP6wfrE4Qt2p2+gRfEc4HZLUt+010CYhf5vQ5AxESOo95Fh67T
Jksxg90bMWbajCq4SsquXURa4UstrIG9rzmvowUwmGaDfO9ivr0MCHzJ2Idf5qBXoFczOBahPa09
33xF8kUysZkuOS9q0VKk9g6EBX06FB1kSsuPitVjV7s635Lv+z03De+5jD5yiFIXbWRvBOtxN3jP
RMb5lxAKqZATKvM6ImWifLXnkswWZObbhKf5NOCFrlZp4K1TO8LuEjwnIejJlpiaZzJUSdoKyvDg
wcKuKx2+o116Qp2ujz4v93ka/a2YGuAmTfwm2uFPryc4I262kVdNoumjXr6McfnV2wEsLMOILmZ+
nEFaXePI86ngUghYZrTHXVkd8tEY1pWlP+wOOG6duO5BnlvhuteKrdNVz78Xd2hplDNKlYgEL4tg
Oviyj0RU/plQ6IKqAa5Lvi0RmG/6ckoOtWXMSAB864DYriCuPV7JDODIX4xFbiGBwy61SUd+5j4t
iS5iHaiBPdO6JynuyXl8Ll3vUU5VfKMU/W4GNtIbp362Mjt8loytSxqFey1HFnRd+8CC7axkhelm
LMoXd3a/nHFRz3mxf5HkunMSlGgQuwtX8HQCEP6cdlIdmKr+oWD3n6Uc7yKdzW9wRiq2/mX6hF2+
myXUasPpoS2pGenXCJCWxDNEq/fW6MeLOTvNLWeOvEa+664c5UWHpEFr08RVtY7tqnqxcYo42o+f
hyVB0Ca10Ojd6OZMD6TzMCbKSO5ztxWPwSmOTe/NDIWsRaY0TFs3FjGFDTCobpncFUieT86EdLLV
GnLSoDXFtVNfBQb1rZ918Vl1Qj41HYSwxvRahjc2wUvaeknBpLzKqiXHmyrUDvCamE7ufCumyd+Z
SO7wPiUbhXqU3Eb6wdCU57pInR1aRjBT5J/QPhEMEDfsT2kHcmLF1WoG1fFqtlV/jPPoLUMvtFIO
Wv6Ilg4N4zzRvJDG0qgrXv+jMyhiW7RgKgjha8deet+b2FySLr25noeiIm02WLO7azmj9esN9+in
+Eomi0X0TJwFh3JYIXgQa58M8aOz+OdF3VHyydcQx+eGdeW4FmnwOdDxIEnpfMYtK5I7ikuAIr0v
YEbZtX6WgdVtTBMSi8JBMhBVAzljIF4hv/WGuITpqqrte1mA2bLacMS/exoywhoZuwCGw4dK4G66
085IJiFjhHMcR7/RUfHVQnO9HhWfRXZJJ7xLnS6/5gWc0OzDkIxXmepLpvy7W3gbxxdfGX5qgBEs
uFObAZE7IOTCKXUqguhZewk0YR3vuvAZszn1OMXQRhftoZoLWhKf8iD/FWRow/3kUEaxOnkZ8lSZ
hXtlFwxC4+xcu2erz4jzMSX4uzmmMK3QIRfu27ysUzIrlRjPpbt2QSGzEWtyEA3lyROD812TWsf6
qjnY4EBSOeT72GHIaCTdvQs0NJjyMaAZylISp7xoNVTh9DrXetr05lDv2ikE+BXobRzxARsWpiSd
7MH9Rpgbr53FpxuULcPNHvZ27ppHf8TOXKV+fogHKj0WI+Q6wqGRkJ9oopsnDoFi05AvHKpP9GVY
nCLFvwcP7dL4rVxxtqU7fziRTYnzvY+NHY7fd6OyLhznvwzEEgjuCDFyjGqTZMmtQhueGZTunCO3
vBqC84ScaRAN017Ui0dwcHiyL3X9o/MHzd7fZxEvDXOXebx/XCd8Olz5Js7xmD52p/pGHyKreSvM
uDy6ivl6U15FUrobnsrhbK0QqUb7lIMWo4eoN52FHS7OMmbpDE9LyCagZ/1wFTFst2pz3mZtyy5O
mji20fxoi6SS8D3v4YHz3OzwsVjIwLubFmBuKVaxwnuYiSxNukKJHH89Bfc8Uxjt4vI5aqb70M8b
VRvX0csBAMU7p8XBGM3PGdaZVY8ujPEWpPXK+1yyIFUJot0nFCVLEGMCby9dRBi2st4c2BAnXAWv
vc31mGPS2rFW4L89tfauwcrMBwgOu9MINWuM2QZwiEn2ziWqf3ttUp+SilfQ8EsLjiTRyi4NLDly
3/NG2+c0F/eRzV5MLMK9ioZPtyCNFmX1zpzjT6ufnVPQhDck0M5hLIOtJyNxQNgBiAlx3q4nKjQn
HnFTimgzW0OxUiZkg3FEnhPHO4jkQE7IXgAml9VbPnNYPqXiIupRSzYlywDbclAg43R0GcVvWoLD
/SjfZrq/emPXbgoP0IQZyHLpCoLtqC1mYJ0AqE8IA4ncG5ey5FAa00fULQM3cyTgIoj3oibilam4
WvsMbXVdn9si7/asfFZulI1bdxQUdrlHVEBu4KMhGpbAm+Fgl1n42jP6FTO3gzmZ+7hYizB2z67o
Zua31aeBG+00pRglowEdHYkd2WnW4cPXK5FraHkIt8C23UDQWU8g/taurQ9BWrT3vvWJY6/FcUF2
89IkDLwsQOgJ3uGmx7JaRcRAp8Glt1BaMlbb0g5syJvfNCW1vQdwjlcyRUY5kx/pIezn8Pw2ISh8
Wsp+UmhgF6v0tbPdb27Gup/rzCP8yUq3oqofghSkoxoAX4pwfmrmqLjENZzWErSh10w3X1vBdWpk
/BIH+3hmWtEkz0PcxzsP9EEDKXvRY2o7FBtz5KXE3qWP9Vh+6TC8ON6YceaF4XNVPfkkY5myUC9t
mn/kTvvC5S5W2oHwkQkCu6bMXqf5gPULHE6WUV+FDvqv5bdOUmphQm7VA4FqTjmzzI03s00S18zp
uPaWnhZMxhj/4e2z0Ta5t5r3ghd28tnP5o9kgqzYcuPsWKHizpeChr6Jn70ESIA5eLeyrqnbmbqj
T8X9CM+NuW4X2iu3bEMAHPAtRm/AEuJGH44L7mz23HGfmCl9flUBGWEVoYGeiyFDdVmlCN14UMka
YAUS/w3zK3IsPlyIPuTXzeCJb77nXdoMg+rs08cJx3hSUcenHPKrwMu6pgep6f6LkxVJCiByfErT
76HM6WEXVe1XmnvDBh918iYHc3qAy/s1ZKwQkn7YKb9fqoOeAw6ttx8c5VToA4G5a5jN6cppZpfD
Jbc2SpBc8x4EztsQouyGQvU5S2W95BI5sVUlP1iHM9kj2boXcm0UHfYR4Epc4DnbvfY7v3doQUbY
Imd319aYjxd6Mg70oMV2R4+7cq3E2o49itTcH29GhHZS+Ol8lAW6iIE7b200cwVXcMse8qcC/3Qo
236tQ+3eizR3aDQtlITZe9EL+0F0m3kCdfbTzhh29nj0PY69tQznn+SdbWEbA8JrrTdlti1PJsGF
gch+wjJtz2mweO6CZTtrGZdy+SJQS6xLzODrVrKCBWe1KumJ1/GIQtas4FcmUZzBYXFg3iBT2cSj
fgktgDITUtUnz14H1rzr7H6BWJETNklHHIkJO06BKXlBfMazIBIuUSfwIJpPVRrIsytd6zSm7S/u
6Gxb9bRavvBeLRsSWIfUB7cpZ06qWHniBASvmCRP44QQvW+ScD+4xa4EJ7HNZAIaBSQRWmhjm2bz
gwyNTV/n8Sqwkm+xjTfYmE9+V73ksCJWRZC5l27SX3lJnZMbdXJRFQXg+JYY7jqAo6rMWGx7hb7d
ZQLGzcmCpcbGgUThRZbOcJG+981idZjjJ1pJU7Q7n3NmyTBHxlza3VoRB9unSOW72Qm+hWV9sOL8
RyVz3KGojO9VyfWO2aN6K6J4azWyoLB2i0fnN8nJTLF5h3HwIFxJvKKd/mijNPslsxEEPVVO3kJy
BPzGbBIlwunvX/39MkBNQKEbsXjUQ25t5YiUIu789uz1Zn0ALpNeswpCedX6xm3C9bO1mQTQT/qM
xBmQsI/INxmR90dd5sGJWCLQD3URQaNo51f+DXq/crr//bshjl6JID+CNWvPg8rFK9/uXRYoGcPS
CXd5abXw9gZM4+iiEpyEqN97YJEH9gbTnpjP/i1LIqI8vfFnGWDyadKpekj8N4zt87WuArVmK9X/
LJcvYHYl5vXROmusUw+rGghgsDznSKQ4ayCruIfNIF9HDFwHRBDm3uvT6CWYxrNu4AUPfS1TtiH8
ZWQq/rKtMIBIWqsZ6dTGIO5jPRcGms40kaRgW0TzAcawr7LrTwY6ktNoxxfHd4ZH0WTyqEHhbSYS
K95BAaGDHjP7FDURNR4LX9QJ3qkPWbOwR3PvlXC/yiwLPxI9o/dq6nzXEob0wfHCmr0zmRi1fk74
WhKcJve7Ilvlox1G5xwgtGZ4xd9iZyWJkuiQoydq7zmNvbMDC9Sp6+TF9hLnYXjju90ayYfjl2LP
RAUzpDcmH8byPWKDy5/+6WC07DklgyvRJ/lHkJgB8L8Qpr40sw9PYWTM7Cw95fMGE1vJP7HWS9zK
K/CB9tbibSJgxCv4aaDlN2GzgHRwpstkGjctqYm+sOqPNA0eiTIjkmym7Mkk45JW3ToRLowBhmcC
u9VgYpBzYzQaZS8/iglzlIAuN6Arzr2ovvUj6UHlyHHGItx9OEpp5NvtDF52ch+RUe4qTAznCkEs
C5RySY2AukFG1LRPx/Hmu9nDGfJmj1rsajaAxOCvLZ+vY7MvRGXf444PhDZu4Hrqh798yVOnp5jH
kFsAkpM94wbc3iMbBXO882Cydoc8h4zGImSziXZqsPGthf59NEdxjlC7dr7Ano6unANV3HsUrd6K
h8E4Iph5B+Yr7rW3REzpNtqTk3Yhopbqryc3SkfMmeOFUPcfXxqp7jga6rpGA4sGaIOQi0EsMQmJ
srA1kDhR5f49qvz4bJdyCZrNffncGZ4496SaIoImHckZmA3YTt2uGjF/Qvrcgbgd1hF1UrolCmlj
1tzJYQ2oQYa2ef/7xVrCpQyvejEduzuO6IwH7gJCjTUIqnAabpXPfrBOGrQ07BtT3y4vmUDfpWiY
ANPlt6FE0x4VVcPCFTlWv68DhAdFifRLjLZ1z+aJZtykx53Kh5DxcwtF4f73y9x5r0Micsr5ZF+E
73wO2c1NgvKu2rm8Z9qsN600JtICeSzTL07p9j58C2XwZ05Y7CjCWU/ePD/DeFIrgNJiV+ORtUpA
d1qzHCHiw9wTwBEf/2uhIzcUKs5/Unk6nm+56CwhgrnCNwkb+N/R/p7E81liFsVQaH8rNQ6iIKkR
dzEtgosX9yevrf6AEc2vZSvtE9tk8sUry+cXJ8xT44Xlq1EClwlKuAxOhYKjjtDDkcg4dfcQRxM8
qeA6Ws1479Ls1gQQ+ovIfsxTtUChffEWNbS2TpZ8l9KqTo3zK21a55CpMdpVpPSunAgJuFTaPngq
J084NNpNg0GFIg8TOpfE3ixxnfpDS9hbTyhKUnNOyd503yYFqr4qJXSDt3rI5Cq3O32iBCIrSrZk
xGvxPcBt0kVifHAmcl3X/VkTk/iInRLn9gzQOzLINfpu8gT6nf6FljPZu1GIkdBLnjE7qMNUMNOa
3ujr5Sn2nWeRGAlMDWz86t5jH4bDJjBZYZHA+Y4Hf27mr4aZ6EuxoBtNDvGCFcG1ifrwahlhv0qE
/2gXL1KEy7QHGnBwsKmcQ6NXW5QWfLZzEj1VNt5lgznsTuAbWPLeutPM07/y/Ty8/9fPiU+2xD89
JhbbfeXyp0HqyHbT+pfAg8wJoxJIHYrM2LtrYi0Bjygswma5qQq0Q6K4tD1qUqN+t1UwPcE4eTLr
pSGPkVWQrE5uYxnUtEM2/0NhlJRfxncAizEpCWAcPDtqzn1DGZfqqKEZyZcQYA9+VEiMvdFmsP/z
OQMLSYZShqE0hHG0F0njsXPsMN6AsuUhQTWTMNX27KexSL+ypKJj7L8RVREckgkhqAWM+SxLKzqa
pr+3Q/vPOBvo5wDKn9h1/VRikhdZ9O0CX0lWbePhMrTL+FCM7o6VNdrjkDH+9DRAZDuQDr3ywM+d
ZZErWDnNNTcfc2BUnzW/Qtr3MjsYy9DFNvF5LOCT1iyHJ1KoPktTP+EuavYdTfZMcM3eEQl2b0q/
FEcIcQtACYvEDc66EE9ANlN4dK3NZLzDw+5o9Rmn3VPcLFqqjrGdsllLe2fYLczxQ01z+ZLXTvMf
mvD/n+Pyf/Uc8B789/8p7P8/LAeMMor4x7/9KH792+F3Pf8OS3y+/+xA4P//nwYE/x8e9gNXKUcK
x1U+Wvfhd9P++38z3X9ImxwRf/Ea0Ics1oSirBeXgeP+A7kAh7JwbcuyvEWF/p8GBMf6h+spDy66
wyEpbN/8fzEgoKz/1zcc64GpfKoxi1aF++Bf5P7SmrDL4dZnE2oYTyL/E8Qdz2hYvZpDWByCovoI
7QrwlcfcWGck1Q8DYI66tomtxOkd5u06bxr/3I3MB7vSyg+sYzbRzEU2d8QURSVcuCXD0J881KQS
YKPvJs9sybFU+zNGtjwUZMjEv2GPrqJJuM+UkgAPbHs8RVZ9jxrsBlqx6fDSrxpn48pDetiXd7Od
iN2s659kFk5MIZiQpNkjbtL+peHiRNOgF8tTzRI36t+clhm7W1Ko13kBRnTQD6Ls5/OckN2YqJFV
VEKM3UT9MSaifwELmu3cJIZUj8miVApd7+TJUz3VaLl1d8Sru6MU5BhksHTP/fg3CKZpD7jNvdRm
GO4MM3f4jm5zb7uB1qwqmLznEDzG6AfGz98gUt9nPfTv0eJDY6EFxOFP3etris4FPTrAWoWHbrFA
ntiK/MhVbjHaDZFdgXGGI7M3MibBKB3ye14+lgB1AqfFay6OLn39MSuL5GDAZCKH3HmkRYbtjqWC
oktaxywE1qjFp52V1TYfCeI0K/O2SRO/Onxr4t/8b8RR4RlWaIA888nD2bnKhX9MJgxg0pzbozPi
3+sJp7DK9FfJHoDFXZpdIA+t1DANW8kBvBvUoUElA3CQnMTFSsIdTFwO98NTKpk3OgvoEeCqtyXG
LF2POmc1gw92LcgrW+WqaU7YtRA/eWhdLYguzVcw2O26KCaxngMiK6AWJQgz7W7j5RPLhQQ7lzc3
Dm6AsT/oJiGRQVfpa2I+s9IfSOKot5LgVERNyNWqQXwzRi86hyF5NxIS56ZwIpI/+vKEyyLfhiUy
eyaVd8ceoQ67TMpsSXg76edrrUFzWJJDuyxa9vA2em17hBMOEhHQQ+w2R1ZfWzvJShTblDZ9L1kr
JsQW9D6T6gpM6D1ymK817R9Kpn5dGA7G6LJhWIxNYdsoDQy6DYsLehgE7T16M5OV2sOEx8mL3Z2w
IrAeFskGFg6b2rL4YYdOtAniYDojri43Tacfjh0Ntx3KNfjOEXMAv2lwn3edceqqBUtW592Oz6g5
U2pdJXksurIPIoh3qgy7H6idNgwirU+P8mqLSM+fg2ld+Oi5DJ3DvKGg52/Sey5ZN4k6PWq7Jq+0
Gr5l7WDs2sF6j7QSQJDg3U4aFM4wWy5ZUe6rykFaZc2o9kPEfmv2/fTIBvrdD6cfTo+ZHFQjw+Xe
+56hIwjz5jaFEpBj+ps5K2ipiPCoMB83fVX9dIM6PI80vK2YH6il65HkBe02JX+2DislZHVay+Sp
CafkhzkUp5kudGfnlT66Qr11sX3UjdZvDuJ0ZJ8NiqnMLQ9dEz7ABQrABKtWDQWmRYbv7OyZ+2XF
Z233x0IG8y83n58dH3WQWWS/vaQ42H1cPZtj16CoLpBBsRwyQrq1KCDDJiuCDf1nuI6L/Dv6uC+H
0BQ1v6CAJeC001e3DdaFt+ie6ybdUv/S+iPF3qkqqFZYn5E8+cWas7tYTbO8+AlTtCyw5QZuPFEO
Q1YSytCeinbYjmNMtk8QhtvKbp68JsLWX5u/G9t+69wckZibsrcq29PsDpQsyCuM6uRhD15pcxr5
ZljUuj9jh762Flg7Sn85E4iKYYOkNZCg+deAVDQdNvzXcKFjYirn9C2VBLNofstrdlE9a0tyObJr
mfvtYVL9Ff8Q/BVjWWHV5WtUxU916PhbP0juqugOXTv9AZvwIrECC8hGhxQNY16nh7RWvxDxxKQg
tR/WgEjWxKHtm8+6I54ADjAToE3kdfN1omJdRTVPR83EOHiu9OAcLA2qsyooqOrSBTYV1d8gh9kI
8JV5QcrJ2lPEYEzxdEcwuEICqOe4KU/cbSQ+aqBc/ocoMK+n/iqIrWITTCCwCQEgP6IjiJKsW5wc
pL5bk70FToNkeJXIiN+2af5QER4U8hrAl4idzZlBd242a5V7t6TJ0nVOnJ/fxs8Q1tjHVkgsxJDu
jrygeocGGhcAxqu8zg6ZUwMbtiiS8cweq304chib705XYtfG9MHE1/zRTOpHbHvnwoFMZVTQvgY7
/0ISxG48Aa4h8IuAh4HbLTCxgsBqAhhD9TrsmJIMuI039QDT1o+qR69JBMto8PNx+BkNI8YTSFiQ
JroHnapzZiXOHr7HBKDcjYGJ8Bgm8+8oGzCopL9sMwenhL4WH/JiloY8nLvjuzZYeQFKTlwDzq/K
/zDn+1WO8U8rY8el/PCoi6IhSyj4gcsDPU5QMsjN4i2ew5uDgJg6HNk+doF3w5HHUaCjJfA7dn55
baavMzORko9IcVbDDW9YCfv02XC91vPIjUeA7RPwaWttJjzgfSXm7eTUx7Hu4rULNGux4fMAeyi3
XL8AxtH1LHzZ3mHrjkPiJxoer8Sc90Meb9HgZOAoThYZtpM3fVlu/dH5yNYx30/HKjB+Cyd6BGhW
E2zGL42yKEKsU2lkORIxJKNMZZvLgLUdRi2U0n4dBMYr/CMIU67/Fs/Trm5qtUFTmjAOATSAu+2Q
TnGx6+kkOHfZBFnhHC2b40uCap1agZ8JivPGras3Pol752dijeDoC32itTLt7A25vD7YCg6jlbv/
g73zaJIWWa/wL0KBN1uK8l1tq+2GaEviIXEJv14PcyWFNlKE9tpMTMzMvV93FWS+5pznZFEw13lU
ONavCkruVJ0E4aGaD0qfPg3G7GPAWEr2/R/7b0LUDAfJUAvkeGq2Bpi6kGRDNBjV2xRX95be3Mak
nIapK15WgveGzczyhDklsuXwVnYk6wpjwMYV1xMgD4llChHZZiG4PVJERoSKNKtYqDzS6A33eAXC
opN/fWNhHQNouKfGIpELuVYHrdbt8v0IPNVb7fx+P897jXGmjh2PJCeA33DkWV+XjnuclLlPRxgf
jgWxeehP02CdR2yAJ8tf94mmdaSs2ncFcrIgEXKjd/WHXpnbWbCobg35KzIx7Vz9d6KTDPV5XnYs
yU3gGkStoU6ClZc0Z25AuYur/oOZ8bQLluGbQGQwgUSXL+V7TEGmALu3/8hKmU+FpjKAulV4GUiS
g49jLlFcAdlXjacfAH59OXb+5Ql4uG3ZfligwKxAEXgx/YBugPCX65BgKhYEk7pKXjsY1V+t4zx2
cszCrHKvCMoLBjyrugtjUqjr/U881j8ZXC7igTgAZdc+49SXpPQalHrWTsJI7N9ynDt72CtH31ev
jpU9xaTiVOOh87o7bTH/iETyiaknZKLmwbXiB58F9AIrM7J1tpwyJl2GkkbBSWnj5CI0bDrSz4ih
Lo66sqGbms6lmkb7MjBCHp3V8iXZiVYbNEEXdvSoYubyK0iAqY+Lwp2R/bGhSzpWchrrTihbB0mB
BPiq2GAHbOkonHvZBHcWBbeYiMao6uQz0P1hNdc8VLl7Dy535+bwpjlF03hguSZxUJBh+9ER2MYg
NfT6dtOK5CFByAbYODTs/sEBHdFYwXcxdtuiXb5ATDEr14566t6mlYsJ2FBL5FhYUTrrxyd6ikop
+FoEe4WRmHhZspVMyKRzcwEYbXkgBvdC7ovY+KmGogDAndk7YeoF6Q6t7B1MxLrmbiFCfRjhabtl
BUBinoBLL89NaeL7cPj9Y3ax1d5iigeLKQHRzM6FGTcwuPgzWbeEUMEyant7GY3QA4gI39baj+m1
Qvmxm9gxZoG3PmjxQw05Z4xpm9rqE7jKl2rTq2fLvVM6bHYdGFZaJ/gyS/2DU/Jhrls/dBAz0C5Q
G8Wuc9R7/2PwOiwO8UeVWYogKjKYRjTZq5zhC+seaGJ7pH6P2Q9Q06g2qDfkLl3iCZ5dhd0J1B2K
Chu0Bf/xX7+om2KCSDTnqEAZscmGk4DG7FHnnid3wzh5XkFrqetHwM1pxNrya/LZ6UkdOdJaeStj
/iwMNUVVCZR/zM9Gro0rcysyBtMEU5chEkaU3Uj+n6eiZzM7c4EmlodOx90h+H+eypzKC/NNaah8
gyLX3cZXOfe3TQpq0HZtwlhIxlPcongoH9XY7UsLA1LaIMPljOrIiZzKJ4t7059LFI6Sx4Bz4naa
F36lupLs74D+MQy4jWNEaLpAJTZYHG3o+oq96JYXog/vxdx/WUookEPetV5Ee07M4FnOQOn6ZABs
FdfattH4xXtaYohK+y5O0T+oQe1YudZZe6vZMy5i0lvDjuPwdvYGRE3T60I+yFNdcJHkMrjM6pbk
zzSSapagtQw2CXAhWy1hl2854H+oYKxuGngv/HQ/lpU4TJKpq+fJMRoDYvjaIPjFucB62ggqNjT4
gfKLxD+3l7KBqR8rKEf/FK8S5HhhUKAu8iGFJZe6rB+XZNqLBkuH7vGe976B4oNYQUsRamjOzh/R
eWJgx6NyFIpWQ+qFK6IGo/IO4TJM/AFyW3zxKyOPsrq/lCq2w8oZjrOegsvXDVTMdFtAa1Ihn+0+
pcjLUUTl7PCVrrSbeFXWm1gMN5WjbfrMo/pu5aMzUI/maD3z7BBbyXvsARIzUu+glr5nqBv8iIrI
pl6HgK5xtVYSvLsDu9VQpQZpRP0YqXidfLoT+Ol4mDzXoqtGIz0KkPR4LQn2C/rNZNsf5hyUO8HY
hh66upcrNaiUgIH8oHljcxuCN2vgKx2zhpUZNIUmVJT+OzmPPOjlqwW5K3QY6q9HfpCTrscmuu8F
o0Oj+ouTnrva9nfOOFOqlYj7yZHJBUqeUpv/6qLctK5A94PJgnQ7+L1NAqjNZF6fWes913yuYaae
qudDMDdHnVAVDt5ujOoE7UpLEEpDSjaLbGNrEtZ2EWW/Ba8FFx8/bu19QN3Dc2p39XXCXYmNjqYE
XQM4gaJOt54P0VfXu59EOJAeY+ywE60QP/WAjJEM7Lxe/85eY8Sr+TzQr3DFImtT52DBKMxmHPSi
FxDTxfOCA47htX+MF3nxuHtCnBJ/urQejJLuGTbfG/3hwWvBufd1QCxJwWZvLK5VntMqKLYRS9y+
QWWsKSEYEPU4TEIW5bdqaX4Gt9ov42RDibNk6KbdDZ9CaLVwj9hsbyhnuWe9qzsN9k7FXrMlvJt4
b3zK/G+qdsYPlebfLRa+PU0xFbKcT5DST/huXhH+ggHK54tncMjCNENtrl7GMr4EBdh510SeqDTr
dZAPxEBRMhn4HTp8g2hFecJmqDkc32/8zCgGU3OiECAHrO/xBSPCOi6zGzX5mMHz8YFuzsjpG6jP
i/rCgT5dmrU+rdrxLIU8jBWwolR3kFgQkdJ5IioRvXJH5mwnejO5G8dv12UOUY08b8nClg6uBL6A
tbATH16seqYZExjbxt2ZpBKBxv+zXZL/BMXT6gnbg+q7JoXXHADO5eZyXLR+j/WfQGOr77ae45x6
rArbzgCEiTChkbqOwc5jrOWXGzMhCzRG2E0KVE66H1mDi2V81PyRm5EPmWuNr9GYjF0QI7FsmiU5
Ji5SLUUEzlqxN9FNQoLhZkwIrMyKkqJ0MRGeJ/neXYSz9Qv2GiicuByIialV9ecv3yD9FBKOLn9M
UPjYznertcDzMpoAlprciZACIg9GRz7GV99CqiTi9N0S4rFESrNzGzzjYKjR37iIV2Bos2UDILs6
siQKkYHPIWxx51edlGF8wyAJzcmcLuHEoDTkJ4qmkuIxMVuf4V66lWaB4lLlfJHyqGu0oT5T6QgV
I7EORfA5GzxLZvFizI7DdHFhEsNPmRnBKy0YxTeBVwWqR3OwuAAZVZkCraWedw3wSnS5zrjxYvZ2
+qi9GGYGHtmw9+gLMI7PN7gwflrDHW+r4XeYOooql2V/H4Pyts2d4FXfphP5UkXN19FzXI4p+kCX
hJ2cDY+tzxuqEfjp6FBFCTFw+kwCGbY9PYSV+s8DWYwhqAY6ert40yd+46psPjtpbg1nfEJB6uzb
4OSU5NfpnMubUmfY6FTaTzXKeDsUj2RQ29ulwQiiBfFtuYgUCyB3qbnc+63sd9gF39PE+1mDkdIF
fpTqx7UcY2TJbpolO84bvejumPzSPU2dzqqmOc+zxvS2R1JUuYpkhsGH0rOw6KpipiXTn8sdEtBE
uUl5sDJ3D+GElelorIurdWTIH5aIvjl47MA1npAIP0zHeCmOrIqLlwvY31DhXwsUGD5PT9SV80ff
Wq88t3wgaOhhvqHpshXDt9lA/5zgVQ86vLYEJzBd2iSAFXMqOjDKMqpBp2a6+U6cM0QspaDPUM1Z
8UsOkkWSOGLT2ZnikQ504XGnz+ysyKuITrKoq8MqKO4IbGZkrnPhAmEIYeKKkL3pxkf9FE2uYxCH
ITLuzOGzY+VuM9yeTfjpYmnHrSGdtzqpXqtYcUNQUPqZ6EKZWO+mRvFBOQ0oZZzfZavdBn57V2M5
07FRlr1/S4vThJTwCUALBIioH8JRpwxrulNXB39kVZEV1WMQ98rhONkpC8Ka/EMNN8mMvxHfZXEz
NEm8nUzne8pEAewRq8AMbcnx4Ryb6F7S/KqbOpF5AQWDsv0N6h3OFZQ2W0EdQv7X6Z+/ZG7t86eP
ZpTbzKHT9LdYJzCtiUsZOXEkbZQ1/B9nIyWcYvqTkMUa2lDZNgPyltDkfMSMMoxEIZUNfDfMqCti
vmYgtdAABxkL9xoIKPQCZBDnICU7oOesh+Zovnmz9dST6ZJw8cE74P2rB9Rown+dHa3YT+5IPhGA
AnbyZ0RB33lvwj6NG5/DsTkjZgPvnffX1JtQHDHwKW2QrnCmdHukh9PXKGWf5BNf/ukZGsmh4XcY
qW3rvuXeopaArPKtVqOu7wcAaJCbZH711er8evFAVidBGgEu/MiS2cg+NYBKQGShVsGcracCGtC9
lScPQJL37JXIZKgTxKAgDUMA2EgPq7Imz7OP2sbp+fBJmtHBIveFaZAeQ+x6hSAVAz/YT2bG/Rif
/DXQAk5zG44+2EtG821qLxskQH64LWY0ke4I2sdqvEPvBg9mje+WB5z3x9BeAsQ46cJptnh8WU2l
4ffFPjIn8qZZKsjBCyV8Ce8VM/4Lyo3HRGt+SHuWGw9rat6xt2p8y0Z8lz65lVhZ8acuyZ8yj89t
cjSAgc3eG+3foR72hMLGaO7g75QluRLmfKvVdP62HH9A9G37jpp0NuWnsF41RfIcjeen65KFatav
SIS5w7rxk5CW1RdQH0efyhXN4cpTZBz42/hTaDYaqSv0OqFdpQ9ATbdlEqR7PzdI9IPNQDo5AJ1c
op3AlQwXcoMK/G8dHSDeIO7tIcHXgxwFnZXm04/Gzr6RwadeZguxOvljTJpb6+TvbMk5ANliOCQT
8/zSy7E029oWR07V+z+qrJv7eeLrTeLsO4bfA8GPa6xVv3WtmFw2/WdcsOCz+dTjBIlEiSXf7fjQ
OpUn28SyUV33Vyd+1KliYPjxpPZMRkI/HsIxHf9Kfz0LhMkS0XVW+PEQNvBWGfsDOke9DEQtvU6G
OOV1+tES34MzlWvPIkNybkvO6fh9Dshp9vDkwhNMqgjVDl5tLh9OVQrKaEwtc9MU/pdPPgYOSc5a
7g2EfEACCTlFz2AflhW3TvxjvlsSNkF6nte7eTlrOl80tfKjW8T3FOMWuOniZpEfllFAffDyszsB
i4C3xXPaI3z0lDyTnQiEw/oBUeYzBYy1DbHUp8k3+p2DgZLvzm6ZYD7oNrecSboMub8O0kG1UFiU
ZBos9ZNGYmMikjsfoR38Wu5JI4M4LL3kkhobw66e64EvuHPKv9Lib+Bk0nhmtOF6cUG3QAhBw5c2
j9Nh1sZfgql5KSYuVBQuF6/PPnv3nq8WBH5vYHuUaKAXS6DaL15Zhd//6/2xgL3Se7RQpULZVj9F
Wa7hZFO66TzrWSnuqDFWGHOMHXgECHgdZVGXP2TBn0zS33x2rCgW5r3Vpl9zk5+0wXsakuK9Lgcf
SA5/pqqGI7XFsA4kfI9FcqfVMW+aipyAuqcXfMpBxSgjWZtk7ZPYg7uBx2eTpjjrY624DbKa8Y9d
D5RX5m3qghfJPCIf+WjnQqBDY/ZooaNdiUTUWHnzjgbvbUZsE43VWNKsU9sVCVCnuYaArvubRZMA
x+qzaJMgtJr1ufZbHgmhXSa/vdGX4D0Fdh/O7BrCVKYn5Vm3aL/3wI1w6/B1bP1VoDSS9aMCQTzu
anmAVtpmOrMn52lptXoLwZUuie8dKd/HVHeY8g3Squz1aTBadWRZEPHyvLcTaywJ6b5eG7ipEQCg
+d2ElmGxNcrH0plHZrAUm941Fv2573iT6h6tZK7pn7rC9ImzQezigs954rRiMvMkuvywgNKlveMy
IoDiNOjJJ0wih4MnIirvi6aZZj4nesUlvkT1aGnXv0ld5xshDttdInAYE/PhVHEA9P4KmGLzz+vK
1hotvwe21oNKE7BCdUUMRdV56AXK19zDqWp13YEFvbZb9EqjSQNAR9PkLAEhXx0rsGnSfuqC90XZ
0NQnqW1i8Kph0BX7xVC4hwIPB1/gGJht6HeAPhyDd4f0Y0yH4rVdFnT66wc5jWqLc4x8R38/D/d1
xSmfxMlzGasHCCM/2JKe0r69900CkoluXMcMmOE6chEqgfEAnerG9miRob5/uhZ6cGzs30adEmqQ
aJ9ZB0hHx7DUAWvx5tih2CD1KPHtF1eHWua4BF8EOgyZHvc2c53xe1CI+dk7gDWbXxWAKS096i07
NG5JuqnM2mdT+hD3wdn2pp35j34YFLrUsqs3sjw1EKVW2jeTigO8hbuJpqVPCRpYrPaGzJpyju+7
gBrbdEdUqkysnPTOJGeN6oAU1TG4pBJL6BjfLY1/riTXYa5uO9FsstR8b4h1TIWGXawyz9xhW1na
v8WaW9/gs90Y7wWpXQKr7YYaFXThIjciePHJ+sY7im+CoErUdLzFgqbRqx79Qmp7AAgHQ2LspMlb
s2nQ75kNDWORLvue9HN9DntNlLugHEkQ6qxbRldfkr1UZJOQvIxFtak7RhK4UT+McUtg2p1hyoV+
gX2o1nMYGYD7T6ZhtXu3WFVk/fuov0z09yEopbtF8jKi+PsEQnyoiFgLK7u4V5PpnlZsA2oWLBSE
ooaZOfiRgefFMMx7o/xCi0Ehx2PKe0C17y0njTgV8Iwavn9emanv5oMEacHAkjC0lnra9rMn9tZv
qFaBSiEpObjYXNAR3GhaDTkCJlPWzQlLoBLqL7f+eubqLuamJXWvDdqFWmCJ6x2Az0kwvaG0xkeb
0zt27ZcKKFYW5iCRF8TbMoZE3Jfs4ou0osOwAB4v7oxX+xkkqLVFkU1D7o8i6o0dFJGJYIhDYXHi
tcICbySJ216jUZ1kOGrjut4UChd2c2oWhmbtbG+qRP+ocGSHIxB/hhyJHRKrE9q19tktWPg63GFI
Jvj3eUIkslDHLrBfs2xlAGuShj7hH+fpO8/Kc1p0LnoVIkJ0+gc7MAQkLzJVZ9trommgVjdjIgBc
dzrSi6OWhIpZktzgEZOHY+p2Dixex8rnDcAqbZd5QYuPfa0c/9JpLXdjNletjVE7RsZErmhF4geT
+hw+zexxGFod0aQTdqPMw4FEUg/DJ4mCR72kc2pEQk85sfvyXxDU/xfd/U+iO9I7/jfV3eWzSP87
5fef//xfIjsbKC8RoXTvtm/4Btje/xTZaYbJv4NkGwQeOmITVe1/qexMpHD/oaoz9H8znAAdtEtZ
BQnc+z9hfT131e6xlCDMvlohuviA3FUty58MjcLjlUHA99/l1Rr9r6hLqFEjT1tPq5/6QcC7gkN+
pBxo6vg9rzVvr1NPElFduAMjy8RjaL2Ir0w3Lg30/a1ZBselIhYxMHJGI2QIJ+YIPA/QQ4P1ViMl
nN0AwmExmTvTqbeNXn6BSMppC+J3csj7vcK7eEzUs2Ceu2TZPyyEitrIeJQas5CF0z1rdXKW8Xny
JA9cfIoUApXdzj3Ac0nzHM4CI3Bl7lsOt3Aw0u+ldMZLbfbFrsGGvs7L1UHZwZ/q7V3h0KYiiYa1
pssnd2WjpO2H8tvylLm2HyaMnGHMTKGegcuA1Me6ysUMnkNwFKjhtprXthj44s+8fPIakqkG/71N
GIPq7qD2angLmuQifVa91ZRom85Y7cQTQFWbSEHmyFNyHAk3xzPYnkbct6Felada6n9j7T3W+vxh
Y9YsExQ+CaIjt9aSnTv0TzR9bJWLMwbWRzTKrGLtOsJmSZUgj9hTDhXcVdg5gCqrJ2lJPmdcvdzv
qFcm9eBQ6K4Kkk1rtJ92wHBrWdTJQDC5zQ15Md2BSPQMSGSN2dRp1QmeEA7y7sMP5HcVN8e4RiQg
KkZ1qIcVB3zYNOV7Cc8s7ExiILJO3rTlcFWWy6rA/oAO/TWz1qEbdxHTyRV2tqsSYFOzbI6NmDiY
YuxulC1ViEqu2dLbmdulIo98JIXPSNsOVhAe8QBh8srRugB7qU6utVyNMftD8227PWtWyXEdjKuJ
jXtJl/oFmBW9BiN730kzdCg+UP2kZgCVH4LUuNCjR9C77HB0vSKammLaTRorFBfI1xyX6Q4FI6Dh
v46QO/YZpbo2TIIMW6Pn9oKDWII26pvyefQv4wI6rli7GNeBr7EEBQYYGl94pQtynH45xsy1ITYK
2AxAYzEIwGCe0+AhzzUurv5EInm+sWxBUJAYb3WnIPhu7ALG+fYK0WKmp+2wvAd7WLpZVFTZ/ULi
IQyugbHQ+L7wrJ1mAosI7Hmv/E+p0UPbDYN8UbGjyxAZYbYbboKpviLz2gizmu/EeOxq59VUL1KQ
TzgZ1XnCp78lwgnUqh+ju5gh0tb4EtD3T7SI84vJVIp2iuUTdrLjnDVbULl7osXPBPYIvLI4Z3F4
schn0F4MRKAK42YGwlaacxik1kswGARa1drRCQrEAXEZaXZzkxS7cnSgRpH5ruMTTLM+jrplJH3g
10xbKmo3JcRG3kAKRevVASdo1GutBZ+1gUN/CgLcgniW6s7mJ2uXfgcLMcNDTdaKb9x1ms8Ao7s1
0z45BvzbYRbHHpMzkWwrjDQA6lLt2ci/o/sy0RvWH0nRn2tPe+up7CzboKLAQDwL9zvLCQupGEpM
Booj1/ffVUpjS4BQVrEOD3p1NZf2cVyqLyTFNbHS7BV08WhhzQ0pr411NehhCY3XnF43JE1C4P71
biC6Yv1GOYZSeWskxOThOiTSx6PXgXpw16LzXETx5+BEWIrlUe/clwF/4Sb3m+6gQfQw/XJVIKb3
iRAv/ch0rrZYR7NPAH+8yaxiIHlQnqeu2xM1RrMDHLaQ3dmA9hcw4VwEMkbbgWmZxd/KJyWW5FBz
8p/9lkwr+j3WNtlz52Zl1E4lq9YZfwBrzn7U9sqMD3Y1XoSO7rlIMR1aZv0i86cgI3YVQ2S7Mf29
KA3ibjUFgNRkzmDmDttmrzpmOBJngNPmknxSQYUm6JedGOAutoqpV8vgOD3CAbOhGh77GMdyo9gW
aJmJr4645kAzUhpkEkc820HSV+Z7SZiw32MxSHRZ7yb2m6FmqZpBYPVpet1wyEvv1jEDUgVx5nHV
GceW2/toVEAuNT+LarrMc+fob0mPfrAlRypsfW3YchropcEWLth3JTuf2uU+a21n203BtzWjILaJ
jQ3n2jg0LvGkNaCnqno0LRQ6aAUsJF2uGc1zDcyPpPIqeeaoJL9sMQ/sGfCXgFqBMR7rvz05DZCr
WnMHABlqFFMsVxFw1tGwFmkSDdqTbXTvlgHiTKG3Sl8SHwIzURCbXGfHOCfG04hCcMnMT88urChp
+vc6bZ0dAIpiMyX+qyZ8/r2sT7HHInHMrmQ0eohBkjtdZrzF0rmqknlUM4OwUlPAXtQFRRhk95VD
j7pMNh4ncc07G96ADkdlar8r8mIyol7mvnm0raZG8T6wPxgVYpRRu8Nqd4/C88yHeQvchG1hihEO
jRQJuUXDLpv4nUPKS2OZjhHp5rSGtI+f2F+WMCeaZAOJaq9N9lZH+Rz5BtO62SGuxSzfFF0rOdcF
mVSTFJGZOa/Ki8/tEk3E6jHw6l90f2SsrKHwgQIZWwF7pQx3mSf3cbLspTP99ChjmdnIU8d8K0y6
9CCDVdDDUk1z5w980hcNTnHotKvQFhZ47TESUc0gAVlcWsTzbBR0NnwQ2PqcqEaICIwN6vm1qocL
3G2CPPRyy/TlOqg6QczjfMTqZBl6zvnQHbrkdS7mU6qjGvNWkXnTJ+9uRn0mywnkmgWz9V9/cYTa
2+bw6rLwiJTbXnQTHImGiCmtXdQVuLFREiBRSWk9kxUJEwdfTABTU6fzQm2VLN1lMVNoILnlbzpF
xpMgBcAq9j4eJpDs07vhGq/9YkKwtcUefuGOCAs8idUF8Rc0FOJMkQMR/Yna0PUN/bkYSwQtltlv
4YEYkVqsAqjAW8YM6WDO7m2QXyeUpZWm+kPteE8uXk3++cdAml4nGZ42lm5gZUI4VWT+Rz8VXw7P
xzmf0LMjvMDtP7ivhoIE22luuRXmjUMqPWcfVgwjkxNxiIa8g4gdnPoiuy+dVeRv9j9mCRkJS1p8
DdoHNwv2Wt83INahXaTLBIHKOrBGgEOs4YoPFhcJR6zQDXvOrZcH+m5hfsYz0nEMAVjvhbwvFCrH
qfaYxJGqAuMh2ya2pe1bfpzUMPQ9AsZXf31LlBEf3WnGiFW2PnIMDqwkYcWRsqzymRCmInOiMeOL
M42OMWSBVtlpETbmwXjC91mckWMnkT0TSzsq8rTBEWgSnIG9kSlL/9yxf+2AG6MtpvscIYlmnvCU
CJ6n5BEm3GUurVc1OUel/HRHrfdTu/NWsR+5KfOJqbKUuwx9BUPA7kWODCYJOIC2xOonZ/MelBe7
pCDSDFzk2nxEE/Ay5YwU5PgrUfyG7tSyOsjSJ58GAd08JPAs1s620q/+PP9KjAdrkvi9ahA5NKZ2
w4OEaZH+2y35zR0b6e7ovzkLgeGEfokNdQpSsI6rndHn0Qb/4WXUU2T+dVHgSmL+vAf/zwMMtZHS
bckJhfo0Ggh1pH5QijiB+RcTOCHrgIvgmtk3unsgsZjEbgTrsxaIQxOwX7LLu7EUZxNFqWYGm4Gk
0cwt963uviRjjTZRlJeJUSXaWLr/JP8ROQy0TL5Cd7m6LGLiyUBC4TpfwmkeVa/fOG7YAcIEwf1c
XzoCsCHUvSCqfpha2AN6PAybfUCyEbJi2FeD9huMhAYvOj9lnrx1KaygBGgyFn53Nh6Cyvue628f
wCz3DLb/Sh8OnoUql0HMPLEYBN3zS/C3HdYzKaCK+EdfOr+i7v8wQGeYZhTCEAMJdcbHBgEgtEcB
mQeniQV1EsunZxjXHhADuan2t9MbF98HFyVs45agq6NXrmMRMe+V0h9kLW5jXN5OQ8qWW7yqgtEy
rxfT/U9JlCUtYLFJRrgd83intfJQBvXPYuAWdKq9TgjWxh4brhJxs9jwD0pUtTzrLZWBg40kK4g4
mgz7PkNCBA+afORTWiITkfkMVcma76fe+GhBZ5XhXND9DQKrTJbcmnN6RiBAfLzV8sOiqMpd/d7W
2FqydjnOQfXE1PfR8WLAgh5BijPWRZJTNw6cNOnzWSxl5bM+j9FExvmTiW0+JELudZ4/s9HcOZSx
Bcyv2K+f9Sl9TIR7ai2wBkQoslWTKyMQ1wDTpmMds1TveBO3TaqjbzbAObLrLYyG+DRmqBntoeVz
bKST86TX7r4aaX1aazx5QUJKIO2HBkWKTAWk//hqppM1JRu/MZFuJxbD1idP8hUz7285NOqfGUpm
FwBhG9dMbA25WKgH5x6AzSZYGzeAYIepIkJLsf9brJjzrspg3hFOMIsWHB6BqIb09vzBcJ28mc3R
dGtIMe9aLBfUdVEhn+fuVW9WTG5JKgV4QVcdp97rtzFxhsIf56h3aYc9hsbYVd67voEiwBMbei7N
YYzReNu4xakl+TUaKpvj5ns0Orkn8exiCMLcOkmyWpKyE4mH8lhXDg9zPt8ZwQR2qkNZV4ABaqWP
VHT6QXlEqi4llaElByfnqzQSmJbwLkNASu7JbL4mcFBCcDvVo4+RXotDb07+Rmn9UcNHHsvPCHMT
Yh90zeECOJQdz/CAbxBWPt/oOTUUZn4ENg2mtkg4tPkWqGIAsgBpqxipTYYmvyRHsPW5U2CifEu9
T/bmZOQbRJkJW7kBFR7ALNegjmn4PXtuA+htYZPxprcqNbboVaatFQgSEX3316kW3nCHYJY2TSuq
0fi2kY84kGA3mgEIF4QkcQ/EXdOK8+gPFJlVku06MaFQaappaz7HFuUxoAAtSo2uugkA/yZF8pKb
zP49yeyGbf+mqxx3ix7m26cuAJVV3g3dWvlVWLJSBMilJc82JJMQeSy7G/wITIc5dMeMS02baBq0
IHiC7x3pDQt1yA0WXcMBOBisC40KpoE1TOwsrZxLk47p6mw53odrFOXe9LeZaGNWVkhqIRC8DEwu
kUNN09ZNCKHrarYBiGhgyIIC2nRQyYmbusI9pdlHlOmekJ9SDXB0mJ5uRk0hT9Cz32b3KmbTQwHY
kObYZtu2GjE74gcqS9uF+bM+hiALEs9GXTNw2YjV+KlGzOKmS9w86yMY02C00qvGfHUd9tyDGuvY
QsldvQpvbBTWUeZm06HNxN4rG+LdMojWnhfU3DcTIg77KcZvvbXKvorgeeZbiMEUo7PmRDBA2S7A
I95JcDosdkieUfbiraOGA2wJHiTi38NEyyK7GkoS/6b3qkwhoxsMC9JKlkB2q8exdliyZEu1S9vk
Dcu/jOfHubIJbl+nw8oevz1hb5FbgEkKfLWu3yrInf1yyCYy+9oG4LLetBS1Ob13PQengLyQTfIx
m9w7i+blT7IY7yRlBbCWMhSgpiJ/dOcw54f1czJQPKbwKPuismuHSKRULBbS9HMRpA8AzewztP8t
aGo4q2Nub1mvOSKDwEPoFL2CETYFR3lOB7khksml1vOvs+o/abo71G7j1fWg8Rb6PgFRcLUW0KFs
ygisLQjLiY0MtaBek3XTbo0U6oHOqoxH/JV1OlgLiQjUWcxPtgGFBx+KzLJfdKrk8RTdZ0BzZJaR
M7bGfkDtu5vbmTZ+Ft0xOdP4u1HnkrmxIokBjX23SdEcmtr76byehAm9OP4z17G8T8zTq0CFv+Dy
YoNmBy8dzvjEtcqDdL+mkca19Lm1fPeNK48mbQ2mSniKmDvZt4Cu2uMOldinVwMuw6XAfsDKFP3B
Oslvx0ct8OEqxOIGeNYGXMMO5Tcr/Ia8WdNAKDXQoO+KZD74ZvnISYCyNkC/XRn8wSAImohq/UXI
R2tCzm537XFpm/LAPbnuk5mWSs7FZeBPTeGftAm+lM4w77rB3ncuvJ0anNd24iQRo+nBax14iab6
LkAjsRU5UMW6TcaDW2KunABDbqYABfqieKytjLRhMCp5R36T3pWPKvCPY1Wku9Jk7eeV8Lp5zNtt
r7XJ+7/zdV7NkTJbFv1FRCQeXlVQvkreVL8Qaqkb7yFJ+PWz0I2Zb2Li3nlRtNSyBWSePGfvtWsD
ESJoDATOBzQ1Pmoia+aBNOMDR5aD1zpbYHbVKc2MPaTFOYyqBRXq+u1IQZ0eingZAtN/0+02esnK
fJtOKiTs621wXHPj6ikWCw6iKpYXm6Xgvl/MV/rKn2PXGnutYlOWWrbsc7wue/C+v3M9AlmX29vE
Mb4Gp/2dGNRGS/ZOgdqHTfIARX8Kpd0+TikpxzXy2U0MVe7O9+BAl8Xa+RyfJXFel9zDL1Ly/GDj
7PadGToYvCmUKMKauQTNVF0HQKonWaDrdoJBSHvbNfB7IcCEDhR/NJE+gg2vycOmI74MCQykVjsO
ICy3G0tLtFNc7pIkiRDNt/hepLEZ++Gh56HaVgsdd4fUKatw9S3Ps7hDgnxXwczYGlQT7Kbg1ngC
iSzPA5IHezpif1Spl/iCWM6zBs2KkbF/+0Wi8e30HPaKMIkNqrYNCI6LpCRMRuxuMRkngZVk99HY
kFEMXxBHysnp+4NrJ3UAwHakPE+e6Y4kOwyaGwwRNCPHJttafYOHZKkB2qitltVuYOeaexgsPL4F
kZtZ368ei/ZGUPbfuO1TcH24lace6xgN/Q36FS6CG9PXc6c3chB+Zy3kVWc0n/2iDxcT2iG3OoYN
uU9mnemgxg7qYq1itClIME9f+9Xj4OgwV7MFG2pWTkE3Z+/SB9ZSUtXmRjFdl6wlyaAyf2N1wTLZ
9N7JzHQEnQmwHRJsP61J/7DKiDgLL2p3kYTXm9g0USeNkCmTm0REnnPXkrDsi2EzFv6psHx0iwr3
J0f2wI+n4QKjgxGMx4g7rlgGDLwDG2rQeHGroIkHmnqqxXc4Sh2tu/GGq1XSwABraLKcjrWXX4b2
uGS5E1JIL4Hl509WFiN0zB3vTjcISqC42S14pEPw1zj9sFVlrmPyEhHvwZHTvJtM8+asMvs2Ho5S
fxiE3r1WQ98+L3PC64l9vGO/ueudNSR7RC8de0SR2clD0T/WjCZcjSjmpU9DaNkylB33BzqPZkNu
VRX2tg2mG6WQCeZxa862JGcBPNrsOfeJOz/Y0Ep8x9KIyk3xJg+mhmaoxKrlyKfSc5nWJIg+q6U9
Zegs74faekKWacFcs8U56rLfUUNAdW9SeAsLRTKjVU7M5sai03IwIq+hdbvpka/voC656GhL8USC
hqQhQJE5CMu5WhqJX5izH+FboszKpq+aBv2d43r+Q+5aBi5HGzLlxLe2yfnb6F7sPPSi6wFwxd/Y
NLP92J+NZsHUwTuAG+noJ5goHmlwT9eCaHPAW/CfQRiwO7bT3l7Us+yow4xFEILgG9RhGbkLCZOT
WGfldeqlAojZX02NhnueTEebwJlgBeGc6nm4NUYVVpo7vs66YT4LqlkOtOeulP51YrmF8uk7eyXB
AFPzTAVKzngxnnD75s/E1uLygFgVWPGCrsUpH+NY3zAkb54WyMZInotxg/6zxUFBF3cxtXsmJHB3
S7FzWvikUOcalG8FZPNCPcx1usLCehSaTJkZmzctG5eQG/rSZ5jN/DGInsLcdEPXacVpiI44MoIc
0/LjzxsWm3YzgO7aotcsueUNNyuwz2uI1MUAfaHODkUn8kuKZlXGurwacCAeyyyO2F9wiyLIRf3n
9afRxUeOsICLz7VySQHc2ND9drneH5cW57Vl5ty5xs7XBEoHEhooPbzhkZ9Nz4HUjMPU1N9OT9tV
5PYp9w3rTAbKeYD2AT3ReyAanMGMNyHcWN8My8OiiwRbQuptNDTt26h0f+VNusc00sDsnrUN/oY0
rCbX3vQQ6afZe24Ir9+TtdGGY4n5Iicg41i1iNot++hcEmM2zhklqaVwjFUcHcOpcly6xhyui5EC
zTfGgmY4eHH8PBq3ivc+LUV0xiXknQn3KUlPiVr/a879ele1CqkKcvjUQ6U8skv0ZbpXJN3tVPLa
5RKVSkP5NBijCjqQlZyDiZSr0btRNFjyfopnjsBufEwmXPWaGvF+Rwn+aNA+lVX3exTet0qxlFvx
8F6Z+JLJR0GUlvYJQfJwPBDcFe8EFtwt1TTcxb7DABU+4R0id9I4OhMmZdHw8nA42IkpQNg37E0b
T6FlAxOxq+p9VRQ9ZvjhFqP6i5iuuE99QRFaYzicZtLjTcsiuLn3Dz7el6A1kN2kZgHiIdkOhPPu
y5HcnOhP1jvAzITNCTBWZKKBAd3Zuqr2lPfbrLSqIyrTOy2eoLoUxVeHmSVMh2tskmWuytEIe0SV
m7Qu3/2mNk5Rqgtc0+intMV8zpTYaA6RYlxxpnHwPH2bXnHtSXgBunUx8H5+mDFH/LiY7cvQqHlP
z4wUFw9JIMxrlU+gzNrIPhc2rXRmoj2DA1rZKZ3xNfjamFIuLA2k1mauIUs1P/VunF6AnpPLJAPD
RYoVE5aGm8gUgTmPf93lcSCuMeQE8oJ8eWRv3ZkOZAzgY7aZYv6V76kAzzC6s8fOId5LjlAUoMJH
cyNNcsJFviPkjRJfg6uI450YYwxDlEyy0v72puBvzZeP1Hb+1HLACD8rTDFrjM3s/CZwqubkM/rw
1LoSZS5+AyyHIxuC/ThP+PZaM0JF3aA210T82zeSaFNUa0wIzclSFnRIchIwFhCaVcxv4C5RffRz
797O0UIV2GUqmCKs7/wadOo7PywzrFlCswmaxShP9gbTFuX/rQ0AFUqfZqYYZX8WjfheChKfpP6X
U1Z7P/ceXmYcxLTOXwhkoKnZUvVIzbVXmBZSpuRXXjLp9nTV3kcOvmPpoU7SFkSPOlGxG2uoPU5z
hLtr60Gx5ciuad8cb7q9KbWbEPrDmMcTrV+djjFKZFHm3zMeoJ1D3yZFuTSmFeGEscHwYG2uezKH
lnNXx/PNGchK6pzukzCw/KyB3TOYEYSON3+7sfbY488NZmN5Fu7AETGqvjh7AgWIyv1IllOqmzbC
TOZdKUPyU6tFvyJtcclNxUA0O/q+7hd9Bxq/N5AHGkbN0CSLEPjDsiQJAOF8ZHdm0IOxDmVdpG9m
i7VPuqb+QYTt4zDu6DP1994aqOlhkgJO9KppXvEym8nVROgcjD2NbATE3tlt/RnpJm1sI+o5HeWk
MzYJ/hi60ercL/dERsUHBFDk3Km4DiQIVzi5RhmCpXhkec7CuTXbAzBJcQ9ymMMFruikItsmGsZ3
f6F1Xnj5rvRMdqzBcXa1jAItysmAY4/ByM0e1QjEKD+1NcgC2D/OeOha8Wb3R5XED0oWdB6Z/7NQ
QiEutrFMMLHTU68bzwjxhRmnIhuPXWQRgcPU97Rq47IEpVnVciOkHspYkh/CpBopdXPSF6fyBP7b
P5ar27hr4vnUFRTNLumaAIqqnaWrVzbIW6wRTNLb8lckafGoNuCssQKiO8GZgCDCnzeV5WEgH8vm
3VhomxRYJ5jSHrPkFS8o83I5Z+uT8BLnboQO0cUhvL6Ji/w1R3BDa2dZLTvixUL6s6tF+j1x+A5T
fSbuWJIf0bQOwvsFjgi9RVKCFwW33HX20oYMzDaCx3NaMKtb+I4dlgSV66CZevmK8EHbguAkaGqR
u7YW8ZYkLTpDDG/OLVzTHVDRlxyQVlhO8Xg3TB1AVji5tCvmYz5V8XkUkb4zl/ZRlqW7ZdJwS5jd
gv3Qv/zBelWF4rHK3G+nYm8AEAmBm4Efyma+E/A8AqmmmnkwDfPTjBQY8RGyaIlBL9TmjJ55WpYn
1zFwyEkmarY9NycFjWR0JVknZIoAz8O9t4ZkQIeiSyeNL6zMgLIaEBtqKO5HSevbZsRMyZLc/3w/
ojk0HoHoUFPM7hYxXnC2y5NDy5c2GR4cz3Gbk9vdo4EhCEX3DmVvasd6fdOX1TEllmS/Vr5HBlkj
demx8gE3arSC2XAd2sqFz2SWDtrRklbDZ3VzwMpOmBBzCq1+bt1pXu9SrPN0KtHENnChGL9sqham
ReQRHkOvlGM81tRPgyeEgHLFad3aJWb1WFVy3GHxwiA3am4AOLLiq//7zdhQAOeMR3bjcjOR3Iay
YfFaCKXYoc/x7qrBdnfREH2VQ7fjE8BPkYcz4iJxL0XhpmcvLp6SmOABwkQZpEafTjncnLypH8gU
RICspcnBb2jDW/ZyNWB77/GLI45KOVHMvH70RqA9cesmEJSWnBSMVUmAwkwYUfsnURlM5vhbbz13
36cYwTJieOACTU840SQ9dxlmDkY5w9HpzPEj1vzbcgX86LhGf+4bzcctQk/ibuxgIOg2+F2DxJkI
HwKQItwaqGj1u751nlyLlCDLnrFb/ipnkhtV9cLln08I9iRjGXN1LG6AThb7vpxg5C7NtZmt/mJp
FUOB4ai0KOIuRGXWWnV5WfgF6aMRmVASWIohhsac314a04rve70M0b26sMUlKq4SplGlDXsLcDK9
NSUZOybABVZCkUc6yQbcLoYUN72PM+lewFuzBcAn1Ti0o6KqbcSqez0375eSi2hl8tlptRdt1e6h
V+9o+a2WA5Zn6ipGIo3/oFhXNpWX8psDiWr0Qt15GbBy7iyyXqf8VE1G8xg5qsM20jPXggrBOjXX
Zw6HT9VE+pRZewPjJZolRkxPdBEal7kE640GhFkBkcNM49+yIZsRtkyv5hB6EdkBupjE3WToAIyy
lmF11j8nmaIfnHHswXoOn6nYmrb6KHWjPebp8Dpg22D0XzwycWXrLPWD2/hiBy3PahI7MMFH33Uz
uiU+jFWTarSpaYg0S7SDVq6TP8xwxaXpBWOKhg5NJA25MxrAtkVgwW9ttzM45JHLiAH3T+4OQyhn
4JgdgSH/+rolGo4//wKrjSvVNekYt/ORPJgNlEFmh4X3tHSmWid3ExoDJuGjfoxTbHsWA+dQywsU
HEnQLhxvRUNy0JQgq7dgmmwWxwM86/rGnhiQmdvO6vbDOg+xYT6/2LPLfGImsXGJkjf3ntsk2ttu
jxhEs4AQDBHnR5Nup6UzKHZhzI50zFwtO05P/oL+0KuKT4sa6s5jWEqxyq5pZc52dPMHnGsRLAUc
bTOxNEmsv5aEYGzHaR3MM/WYk7TBtzPPR+iietjpyW8TSfoRacUSDKuN0Bpp49sj4eVE5BBtodNE
aSAqbggXpbIdEoYAG6MzSyRfKJOSDEG99rOkN7iKvEfhwoIfASgff65vlIptGZMDnOT+psKidzet
/2e1WcGDjo5V11lTf/612B2PELKaTVTSaC0VFpjFPiRgpgBbqW076Pf+wJpXLVwQhwNJ0HDrgCts
2gPVzl2XAq3Nu5VMhVtp2xjpG4CdDog7380Sxt5scPVPxGaRi2vvkGUrC/1DEfff8+zzLYmz2VRW
TCOOCiBFB6q3kOzLXHyTufmaVAZqeG8gsbXGlkunONn3GmTArHwp0mTAa0sslxL9u6ZR2hZIXI/q
B7oe+R2cvxyFQZWQr4RkeDtojzDkURCt12m0oKU1495G5RsWS4m3ycTqW1PZDA/QScqDw4thW6lC
w0LKCEL6R6yGnQgHJkox0Y/7DmrLzsyiXQOr40SdvmG0p+1r0D4hrRAUBjVRZxb5YmHj2m8cBXlv
fZOOGS5RWpobbo36+HP5qUxSpvpShAR033lqdjZTgjUiW/+knzf1ipG3Gm/ZllwV+pbDMYbbz1cP
O0aA/PIjO2FMhOp+trzAzEvMgIbRtEdB2ghd1PJV0Ow4CklhjIz0hj8cd9dynbiLDzNc/SpRF1qV
buCrRaem1OQ1awZvp1vjIU8AQlQe0TnZgpZ0oHJKCTe4UtPOLBf9spUN/R6CAo+RfGcAl19UKfSj
lRqHpnXrK2vcFh/+dBo1MqjtIvuN23NnA6O40kGodi4CJeK8Wjo9JaOgdZq/KqP3ldT6i+4Uv/rG
bvdiif2LXuDAtrX5m4y97DQBrupJI96I2SYQa9Y3PzFj87AGIoucJGhaOdckQ7td+uXVW/NiaVgT
8xfziPL7bRfcyDqi5idLc/0z2oAN0CFEYwYNhTKDDVKKsd6SE4IfScdV4qSFOjftwHRBy69MyXt0
QwMBbB32dGJJF3oLqce8/Ql5UxGMcfWV2x4xo5giKs2b95y9abHHodBxnNSAZ6krwT9NU/lMAl8z
aWffwwNq52sMlBeXdEJxxqZ5OMykVmddPwfYVygP+zJw5aj2lk2aAXP81ssEQYZYlvmzihIcp/Ta
B81uvifcOBHwDSwo0BUTdMqAcC6+Y9zzKV+pFsH6qbeESm6IAQ2KB4eOWUzdSPfgrmYBnidmzHH8
nNirSm+J7hnf2oHB6jV6XYZlrdiUrv+UW+yzwimPvaFnO8SmO9XGuEUzuKOOl7aBCxza/ugiuhcJ
9rFt1kBTrT28vo72YFItE0qCxw1+4K9Ra5hq8AMZrhpt2MvfbIXcuhogA53OFZPDkjZFG5/jptsB
l1cBBrto01nuvZ18pnrLroVwC6AyunDde00cmkwoGWhFl8ZmGMs/uei2SqrPtvJuQ2r8NjRxqIjy
ivucYyr4zTtmLJhleD0x8gAHsUtSX7HKy7WVTPhlNmOhRISrdgc0PiRgzPmXNU9lYNU1GtYKsQCH
EbZS/TuPUSgsxjfb5tI3RBCjl0x72HTLkoUdCv9FAzjWDxny8zVuObPpCyb3kbL+1A7trmpiHjV6
GImhJjJPt2lQeMCpiuwjLoIk099amIQsYRaRhDUDdpdKGZUdRA09WQbaRwadfP1FL8aTppWBKe1X
25z2UWtTFKGAi1rxmEfaAQhcCu2XXqIHUtg1u68y0oD/IKX0VGBUKgUx58Y71Wv21uOsSVn3JMmN
E0fHMn+T5fLule1nPA4vDULWBrqEg+c6Ii6DA39Jg8P540QcxLIJuUO/ArLGNhQ0B7BqXQT5TznF
vcDyhodVtEEzfTHTK8MeXddmaNs/HtXzztDkA8zmA3kq6bMvKeAxwUOP8tsXuLjOVmMb3yGVxrhV
8rzUHjZsd9QF50IIfQUqxBnlReJmzwmjmjC/+IQvbZohPxKhYQVdY6XbVLXPkEN0pnJhmeraZjLR
qpNQS/hk6uY7RY5fm+Yvk708GjyVG8itDOBTE05+FJvnxUtedDeS+yWZXfoaeCKHIf475rYRNupp
zvkSlRLG3s2/a8AzkCNvTPuTUGdXSPX1UYfuR6QwUkVypGcU/RpYHcyLQIyZyi4HyNO0QDrB3D5C
ZIquwWW0BJ6K5tgMWcvUxxUvIRCJaW5/lFF+sZYm2nYW+4IFvf2o9/qWRoi+SSaYR36vAkwx2R3e
+fHOdKeasYS1M4tll9r1X2Hh6/YmPF+ljhV6hfw4xE8HNk1YBBo0c93xwzZoqY9+BHgyH3piu+ZP
1KgGy8jeHrUPhSXd8qxzwRbQNPbHENnDHaVE5JJzVLasUWgww8nkL2gnPyQ3B6F36aOAMXG5VxRo
zBieMr1gPynx5a03OICg7hKpnJiB8dQOLngeBfLU4E2V6vWmnYQZ5GaPmU412cYBPnyA+chkrlIH
MnXm88IxKeiKVVTuDIrGiEd6nPXjGOYIkuple0qN7tp3CFAqu4XD1ru7wWzfEQ7Uhzo7Lbb9UCy5
iSKJyz+DAHTUt4rEp7amf85O+2VFzpbBBytObJymtui3jfICkHo4H8yzS4W4tVKtCHsfclaFSlFk
zGQi1Pel/5kkzQNGiQuHjIGLw4UGZMIwHDEJA0niDQZtm5G6vKTxPepBYBn5l02A8NbXsdl1hfEx
Z33Yc/LOiaIsvUudMQMaMBoIaYX+xFC7nN+6TNEOhXCJat6IsJE2LCHdVM8bO+bVEpOLug7Hsrsn
XBx6qG9/zotzhAW5n8nDsctXHLd54NLl2V6VRweeRgOEhRXjkatNZmC1G82sDohNq6giIu+U/5I9
aD2vaY7wI5GwlR60AmO8IMACPGIkv0ljyLb6bjC6PBAIQYjPZTrv9E8YRT9aTZ3yNm62scpV6Nv3
NLIIVoVTaDJHDusWa6tFCk4CeOzmRB6KJht0AtdwW+szYZRy7hgikDNUTP5JR+gVEFWLtCJ6MjLv
hEUrQu0+72LaPYcpcquz9Oya7a2As7J4xKDkZjCSuLOxcrZKtwc9LenAbxyBO6l3sC53WpQEuT7j
20Tlhsx9X2hYm2ti9MJKiI6KtoDKlbg9UpYYCN6grG3sAApIVpO4aePVcUwmLhmmjKXpymeeM/Rn
x0nXb93kxpskcR5HDXgFYRL8DjkSKuLObwKeBV2P0MZnHuYzcnSnQUgwASeuTLrkk+/JYBo41te8
5xs+nGlAeL3Ebc7Nh4pOg4qV0L5E9w2kDKM5BlDUYmC9Kn1V8FQl3Wj9kfiEgVNMeyiGXu4NaXwm
vK4I8REdIfvbjmjT95P+LSBs7ePVt9akPiCUdZ1ws79a0l6bJOa8p2Mghr3G8pIexajIeUORdheD
nEQEWxchv8tFU6jNmSrRoqcHewcTrr23PdA0VYNZbxpS8mLmeoSShdl98b/wgJEhkre7xPdM+sj+
2R6qmkbMoO9Xa7CMHFqj0jmTbwcLRStPuQxmFenBUqFsdIqHsvH9S5SfpoSXCt9BubFHqD1GKS9o
+PfkW67WARfIUxVVO4WxlTE1mFQn1k4zrqCbrk/FThGWvdVR9Z0i06G6j5d1NUmfgZraV1jYHDKH
IrnJGgBPlNnFsZhY7JeybQ7ypGcLrzSo85Oo8OgmC+YN16r9D5OhMAqtiSJJaBbcdDN6cQBdzcU0
f/i+mR3wLFi+h2XIyeobkr4vwnCcB1KRh4fRZBH3kseuatRNeQRH+6jdjsuYSOTYuLvz7Mvn4HZj
EFQcWh+OVUSV6RWJB5FmpbpwlzJQUdU9/pbplC/9b0SNT1Gtmx9qLp8WxU+IzWHi5MePYMyPqVtW
SBKnatciRLjMNXdkx+DyzqCTfInhkfGQs0JkLQblalLuBzyYJXHKW7e+FBwijQhh4OLp1c2wgkLo
f9A5mQBIDhHRblzg6VM20ylLo2bH0TbeVSqhztSGxwUZIGbjdHhZwVqZUe6QQVNUF8g/4mx4d1dQ
uL/au9X68/xFg+k1wzOdCAIPFt1hDobA7uevg8oCJ1NTAFIXwskgJgGYWgJlEfbX9vqlY751+fkX
IqCnErog4AGAJl6Paihx5XXUnlKE4L8MovqCYmqPlTUW+5wNIgQDTbFt4cpI5mmP4Sb/7Bk6BV2P
FqiaVqIrISxEBsCi8wElKDzwyjn+3FaS9fdsd9wPcUN1WJPKkoJr1BOeLNLIj4tssEE6SJSwZmDt
GQUqDKv6Za6QnnEpznQz6HCqaItDjXpBihffxpiIVv9eusVniyYcLj10WyFiP+zViFx8Koj3dR5E
hv4zF1+EqOmndCS5SkeqK+kTAwvc51mfhJoHdJO4Img31vgXiZY8EDBNMx0jVpivHIKa0LsVw0kV
HYOGLdMze8Den/pn0k+vbZKlYUbK68YYcPKDUSLUjeVVxdqXQZzhxlvkDPOOUg6CqnHBq8LoDgrw
cfTfNL6BRoD2TouMeJeM19QAE2PyFSfX/tVVqr5vhuzEbrDVs5fBGXvYS/3J8w0kcFbZbhdp4XiT
IALcKWmumjo7CNKtrOmelYf0y8qulXS8kPZE+2CuQuSRSrYn9yUw0rw/9GJOj1HpUe/P4/iLFiPN
NMCufltbJ2/qzdPcu6Bvjeaitzatn9nJH+PReakMzTtyTvyLiiC5CqzJmy4ZvK1betyPgptLu442
PTs3crQTXuVzNqfXSeBDrEd8P+xS7MpEcp04z1J4G0W3Z2TGQb4nLKSoPwciYANEignOf17FVfkN
yW4hajgHlWiuA1LcKpdeF/1T7TQfPRlP7ORgBcu02mMgRiILHy3U1xcnyfPqedT1t1xU/i800WoD
Tr665MjKHnz3kVMzpX03Obekn7SNPTQmB2vzdZjZ4B2UnvPPtVctwbi2HiIO637FCLAwGlXUkGYC
xGTRZJin6t6R4cBu6xoEKtKegrOVYoQjDn0jmvhJrw7eVNo0HpjiElJxV9BI3BeYK9ZObOXFxrtm
Zsyop6gOJ4pfMtOQBpnuyTBH+1XvY5SUa6HfJDVw8NG6JBGAd1uzj9x/00tmvLa6Rhtb8VibZJ0I
BtCKAkbEQBmJsMJ/2+Q0LNcjvkupQyYerNmjPbjWTlUCS+BUHFNT4lBOf/8stbnOlxfQF2lcAvJz
mmvmqPlgpJTB9jRcoyGPfpEImAV4ucB79XocVlwff4CdWzW0Dayh3XWMig45UkN0f8ynh9jsdiXz
cHbpPNoIkxPOCFpl8GLxbCVNwMzq1Slo0VAdGYHhcaDI1nuAa7e2P7S/Wq1tzTx5Nec6oyuUY24V
HFgQxrLxduzjoyXgt0fsEMSMX2sHyShZUcumM/x3x1LvdjHuNGd8o7rJIXINx3mInyxSGBPLRaPB
9qo6yvVBpZSpZcKhkLoTzoi1ohqfgI/KkOkSQEDUArUJwhZRZMoItOsOyZCjcjcMjMX2s4H1U7nM
bDtRApasfQp6hkN5XN00v3nUFUXTtL7GfuETgV31w1OWt68JoQsnizBsntTEA5LZBKUdvaSQ9EOx
2vmwn2GnGO5NnSGRhbqVYfih03FTtqt+wSM8NWdEXXiGd3PJcu16Yb74sOpPUlLUjWRp++uGrTSk
Xm1nfcQ+J5zJAsZZyImttK8B0/spsMfCQDCR0b1rRdneVz40j7Idun2einE3uSBBnEV/SwbnDmyh
DIWa6El3FTN7vQ3sbNPbETLhgaWM5Z8mY6E/Z+lSP9HH+ZKZ5cJ6XUjKk2Z78/Go0BJpgkxnS0iz
noRvu1Tbeao52ZBRYSSEl7FJTLKFxE56z5n8smBO5+++4CLNGi7otJPbJWoetY66gYnkb9d7SYpW
e1+k/dzGNiUpGX0xcWK7Hr/lDX00UAJcVoPE4igr62UWPLA/nzmzGAkZRiMNiZ/CCjUCrbgGJtOE
VeGjm95sOdZvKD23mVpuXceLW+fQBmzz01p3Qtn2C37snuebPgF38DFCbMvgwoTISeSbJVMimdWZ
WBDsOp4QH7NRcfKc4Q4ReEEfpIj0D/Wvbb7rnsvEsjiTsRRmcC8bHsEEW8nNSvsH1ELVcy4rdRlW
UFnUSn6hmOVoZE520cwcheAYEX7E5wNFNhix1s6+691LNdfPIpZwBG2XEr/Uzsq+6Bo1jcADs28W
ShbP0ozbOKE3d1DCYyUjuoNWAKrepzhenitL1TeRsyx2MTmruaHVt4qryVVDg4qaaVs1ORuiGo2D
S9h9gO4UWblkWxflcJ+aybcYHdLyMqd5ZI/6GJs5+tBoMYaz7iL8IK3ko4mt7Uw3d5O3IOANIulL
TmNolBo47LW0aDAL9ZGPM27Ujqy+ZQFfw6OuXURM69aff8GhiDgZ2pzkKUtN/rJbWQn6VdJ9tVD0
nLW5aICWJekt72poodWlqJR3pp83PkP2efh5oqTQGWwpEinI1Ss+cu3vvz4cN2JnWfRWmzXBOKfC
HqI82Zmdf3PT2KFl7/fXibbUnRwj5+ZY8A/1pRguObltT3qbPqCjyIgjvEOIM3PiH2fO7vx+PD4j
DRKVvBcJUTtpad8m1X8XBCdQnwqiI8Drc5QdHzuAV4iCrz5qko9atMy4tAStEca/5zQjCyYS13rH
ybJ+8lQx75uCYrc3x+eBYTP5lpT7HPO2BN4iuocmflfmFP8IqfyP4T1vnO41lu2OFxzhhANlmwbG
uGVAxiacemsi4bBc5fKE1jp+nNa8xTZesqtRiBsQXCYOHQOYzGQK6LcJJ46RtRmrt+zQB9OWemvz
MQRvluELklzhDMkZHF0ol4XH4GHNlPl5M/WMrP7dx37+95//+Pm8fz72z7v/8WM//5H8zw/6efff
feyfb/Uff9rPl/3/n/fvvvN//NjPt/rnp/3z7f//j/3zG/x8xc8n/5+P4RSidTgonxSLwoHbX84s
y5l2dHQaGlrqS5iAVRIscTWd6TVJdgW8/GLw5bkgtB0TyfrPMsOLjOtvms6Yp7DaJOVerV/yvz7n
f/3z57/iBvMmCeJ6+PN1je76LNo7xUD7JEwsx3MpUOUBn92iLEE1aSSvo27QgFm7H4zgADtXMaZp
ORMc+dMRWd/8vOstTXwY4G30NB/RM5JuefZGTvZqElFIS1SdldP8rSbkGKbZEyzmT1+e7cwBzwf0
r8atT/SW4VY6tPZj4086dfXdFC10ZnRaq4lWTABIrCtEyncSq7GUOcsZTvadLV0eUO0g3XnB/cRx
LZ5tts3so5fOV4+wlf5Jl12WOTf2o58++cPSbNQM9XFsk8/I/N02AgP1smIU7YQwkuUEJ5Uuqw7Y
LuqdEPp+hydjRJRdh1aP/KNafzjXy8ErtAoLOHRRiTgByJ8Ak2IBPdruycWKYZ/rC1oh9nVmgkTb
+zm0Ono+po+Pyu6xRYIOMVsNHPqmnqolBOVigbccYUkqRSJU9LpvSuQ2EcAeekjtblqGi5XSjdVB
k/e19Suii1+28OWwP9BPso7t0KJMsmOINNnFt3jhdCda9aQcKdyx3A+Z+GA5FOSQE8U3JMRQG8v3
nEnOFmnfBnkH5XyBDGg25caJvW+kV2FmKX/PNnp2rdEOXOYUOQdE4OtrK3LZm6jrxwbU8PoyCq6R
M2LdZDpJg13CDvOqNlhSOeEHIfU8hUHpmtYJTRpZIfmQIahDVyibGNkPHTzF6JtJKogeqbXPNdSi
TeTTobVT50IFKFGtujs5YVwQLvHGAgJsEbsvSwEcfjTRBjEspbPLQXDtQaDwaUHhRuO1UHO8Txxz
rwv1BMgETMOIhCopkqtyQSC2XvqraOeU82vKYXe9ayFdq3MqUAzVUflfdJ1Zb6NMtEV/ERJQjK+2
8WxnHjovKOkkzFAMxfTr78J9pU+60n2x2ul0Orahqs45e6+NTBhYw9YuFzYyDuvO4R8ZDPj1jqTZ
JkkhGnkUZmXlHOzZpi2XjQ5aZmSdBPQSB90uwCF+w4vJqZ1qhzfYTlAtiJa0JmxSWxNRx4EQBg3V
Ps5XbMKWm8Q0K+3onADBE8yeNx7NNioF/IR89xPdE9Q2THr4yzFhkpDt5pTEFNLjAhpb9AtcsONE
M36MOic5oyXwdrmDPQala5ksNBZwllZangAaEnxQ0GeOYl767fXHjUWxcXued4umd6ChB6GldTAt
edEH5jPec8ttg8bUWZGy7klT5cq03J+6RkquY6dvR29YQ4jhjpv5KKkm7M1Y03PraizcbKrWcWpA
QvT+PpPGN25BZ0OiQHLggji0kp5PSK1MQAWYGKvTglmNd2PlH0gswQLTIgwkGall6Su7M6XMTnBn
OAx6Nk5siXNT5txIFqF9wtbbJTqSNx2585lfTWyrGBK8M3RnrCM1+S4lSnRaKUip8qCw5teoquGy
69XJ1ks0ClktNpQPm9yDT8TRXLJKLtM7941231OF+ZzWIp+HtszxRa9vDKvXmbBm7NwzY0J2Wabo
3dCSqhZNSJxAOjRkdm7R4X0grq32FrnedENM2RIqAuZrpY3jYx2HDoTZ6kRvM7C8QqGMS8ezKJwB
0gPwZ+k/DaRNrcKZwYujJ/+2htuyPxmO2Gh2QjxZ34DbUeDKTgYLTkQhs0kj00Y3n6Vny0nuyc32
KGtwmyrFtUAqzSbyNIHMuT56gh9dNTBdQhJKzmkRPnaEDq44M05rQ04nA0Danj7X+5DX15zTduAI
ImOAstJI6laDjo4OWny3ja30dZow1yVxsjMdbuzZm9SangHBQWSbY0ww8LZ3b5MEC0rQxkqMi6jo
A5EySIOGVRZEy5ssCNGkv5UdLNWdbtvi7SErxaJmIqZl2SldZ+5BB7A1/vcd//5CTn8rI/m0Ku5k
k+njOZww4mrAaDe3px0F9/n2p9wb/HM1SmeHKvzFt8AFNpYVrmfiy4fQ/qPX5NjZ496EAk8tBS10
qHjrPGASO9Xg1eNmt1/AlX81A9gqGPJ/49gLitS6C+vsKdLAA5ksmngLVl7tQ/3skid0YD6/CKtZ
ykwisdiI9cjb2zmXc2NbD94Yv86EAe4G4bdntTxMOkZyTUeJOvKDMswQXeVsMPYNnFP15zKuU2Jl
2GUsc3BQrJXPkdDe3KL7piP1Io0hYC4cHf02dE5etp5V/7sMsXZ2WL15Nko413G38zB9gVGtFoOC
E9T1hr02WqGq4XBBCslqKkcaEwXbWCLu7dRdawVJFASE6Gdp9ZSmKXyKKmm2hk2v0UCnDVxzyQZJ
AuURB6cx7MT4jpwco25Li23bo2PPkvKZGTWGdk22gdWF8txVI/CnsN3oZJ+ep+WhQJK56u0iDWaT
EDySJaJt6H8MpQEE0iXALsyFS05XFjgUx2vDiPpzraDYOSEfXJgzzOzq7Oy4c3YuNJkenFwc67G7
9HDoGD/1NN2Y/505ySMJIYeMK/Mylc1PvbhHbz9FDfREpP98e2IhBlv3nKgIEhzJCGT7cRsfXoH/
JDOgDo7l0sFajL9xe06WnN3FJX/uR1scbQeay/I+m1M60dbX8VSRjkZaEh4OJwSikMlDTfd0jiMZ
FIYG2e/vjH38RDipPDdIWphbGXBmaVyRMcBFaVjPRguhxPKTU+6i3aRomAj32TboxM7p8l8XJitA
P5jP9TxupsqOUPZwwtDn5dNP0zoAPTSv/Alk6BxZgSkq2Hr88ksDt6uS8+3J7UG1AEsnDfJmhA1u
XzTJQ5+3sDBGn4imFlnIbXXumYbUOig6083YrbW3mJUd0/ue37Jftcv7in1sWa2i6ajxad82r2nQ
irPQqvJsZW6Lzi3HVNTI58SbzR0ayPoQueHe8fnIG8efNzSigtyc4mOdCnWulgezrE/YvfU92Y+L
N4qIrJ7DC/aZ74bUpALxHf0vZB8TLDI/tT5j5e91u5C0tzoYtXS5qfZRYEZP/czG61coFcbZP4xo
8s/jCBvGQIrASH7cZPOQHVV8zoaJqdxE9UaBht8VBZplf8QJWcWa/uOY1g4dAvWsvaSVjMNwzzT+
3PbdxRw5p0B22cgFwpQXkK9Q6qkMl0JU3YE2l7s46b5jjiOiYrbnwS/+d/73J+KkshyWiR4CjQay
Wpk2LyRdqspa38lZey34D8//PfiwHM4mZ89dycojEmKNOFFgkQ4zDgqdgmEd5s6hcC3c9PIiE+04
ZYpOMR5fTAQAZ1LtpR1hN/thfRxb2wqKeXhsyFmUrvTOcWfdTzq3pZbmm7rdZZ1Kj4hll6C7uwIj
NCGhQj+r5VDVF68pEtV1DuGEooEN/3Z1J67HMQVj9B5B7RkADZP4/FvqeIohfHh2aDHssz7twc53
ZgRfyFftwU/mTYSydo3QgQO5HR6YUxggDf3v2w91llXl9qfbzv7f125PTZNSInOdf987LvfY7Tv+
+wf/59/L5fKstoQmb0rfyN9JSa52dVxNW01PjPe61N8EnNEHr8/rh1k6r7cvW52lb6UFGuL2dPLy
B9yIFQKrTN4XXfZ9+zJee8AcnOV24Duavefz7nXLBDRy2uGKrh2jsMCQSJ7KcL39xX9/23mnMWqt
y+1bYVxQ83DIs8lLjT/++y6nTbOjtNxrMlXmdcL7ue40sNG3p6C4sV95DllVRLiRadiUV8P79wT8
iHm9ffn2oGGhSlFNrmJ/2jFTI6u88dEGl+Jqqul/HxSD870To7HB5jk3fXe9fcPtgc6MuLbAJDd1
Ckak7LDmxJYH5aB3nSsehxcg6e9pROyf/9ljADsmxHprEs2ZnZkvvo4DRG+sS2FT7eAgff2vhr81
H9DzcaTtQGw6lG4k1qB0LhMMGgnoQ7Nz2xMmfWa0BYC6bvnxmG+aozLQxf77k1AIIeeMgfLyty7z
IOg/2zJ/jGwkkhpZhhuv1cfj7WFgE1sLB2imT8bacVEiUCfruw5LEzNxTlcz4jPSkM6IKEHMibil
O3R7zEz0tV3s1keZdEEG0G/fLM9uX/LIQVcKpbbWOfYmFh9i8UOYbi+PsMMoZP3mwR/MFw7Q59hA
gFvUBU605U+3hwZ8/5GQvUHOB6loCZeymTdqEaF6xeBjtqJHidqE7SMyR/cIjGkGkNu/EtzzQ9UI
Z74pf0aDonUe4p7zqaWOGW3wIDHN99uXaE95OMj5cApUFLs8MqvjqAp3A3wI7sry1OVcjRC2APmD
i0espqX5FI6Jvo+6cWdPHTZbhMGtks0mpr+H2A6IAsxqFCkuWKnY4TlH8+rI4oDfng+iqYjoynp7
8/82cebaeS+YmAfjog82VV2S8rk0waLKvthawxQJ3EqQJvVyU+lcISo5JMYvFSAiJzemPugnUssI
PauOoizlMfHcL9MUY1CQv3W8vfh/74DzIjvAp5GY8y3Dr5deQjm6PbhaOO4g/OBwxH9WpAhF8VW+
3D6A28OUoXrOCv01tOOD3dglMuSG+jauufD27WxfnJH8ciStWcVT9ZBzCEQkKt6isX8Fhdpub+8m
B/7qeHuzoXmOK7vKPeTSRhgkmr2bfPEeephAxwxLCJewLXbECrO0Kxz9y3vyX2esVnkNBsR4Cx3/
N6/oKlo+muwGCMXR49wxCrozYxR+G1nxfPuvmUBbh0zb/fs9lsaf3uREqhp+r/YFMqz/0ytrOxra
dM8BRxlVfNK/ycGZFzE9Qc2NLbaOpp3nKlHbFH5nYRkHMgAJK6xT4Fpx8sYkvjrevtQtfwIVLDXx
LHJsKGFm/4GYgnYwS8t4O7Mq3NYChbsF/93yQv0U8AcDHHHglgWqQf6MD22Uyo7BSOJBmhwiSV7O
aJRXYrDLqzA6nNNz4QZmQwhTUdsXgCgJUin8otp3J+i/JwLlqp2aSP9TuRcQk3+pPfH4dGe3caL3
VO8IzfXdT8z4PxlxLbRIOIhj5GTnMCcQXTOcwLSjhtLQBE3jdC2rYCmsysT3zuQJmNds5IA/LSUF
91Xgu0DLjDD934e+m75yJuGQkqCgDq0HTowEpa3Q7M9oIuTMhjESTmN8inXecisP/wz0L1aJTuDv
rP9pfeUc0DPu4jRM9rKM4I71hGcwWbD1Y8RJZtUuicCMhdFOaxhr1C+NE0Yy4dKoeMZ963B/z4A6
JsDOzCNXrJIrgDbkabbu3jBx99OT/qwUJmB3WmzzI3iPGYpmWHRYQKqpxt7TNLSpcGrlidpFQzEc
prC5l3wEW4VjZu3qgHb8aEayPftHMyNkbEi0k08QNF4BAEsVkQ7w9TuwH9DuOF8eG6AWByp//u2y
YSw+3VDyQ8L8Qra3sbMQxl4b19s4tmZe48xVV9aM7WAZoD97BQwOccSTBMlHR0OSLoW2iunDjO0T
Bbn3mxdoZXryu6MeSk8qqEcl21fRJ/zugLaRrpLQNJBMnoqPokegyZGWzC8TZHF/FBqhqyr8thiJ
B0iCHIwl7UkTrbdDixkfx+x9KNBjhrEOl68bOfa38jPyxh0T0Qci0bU9h6c3NITjbrJAf5SjP7Lm
XsBZp0yP1Z3ufWHREjl+/0JbMC90zjYJNHOyQ/RA4evbGDSpakZLuyH5oJ5ByC3qMuBuweUGHk8S
kFzGhGF1hBb2xjIcmSsD26HJ3BJTSz4za1BuOLCXboeWO2s05F1j6zvqujuN5CQEH0tzZOTynOLf
wWo2sq8/AOaxIjLvHOZ4a+mdhWJVRksGokENQdydGx9Kaz7KqPSRBaXNqi00FPAN3Y0kPdF1ZC2N
1SOuy4TRPwD1EjexpcQRf9O0zcGqFRoFm2VPd8CbE6BM4izbEVlT4b+6jTGcNN855Ip04aiH+VH7
yMod20qDAUuLHHEB1q54Rhj0Tkv7IasdYxcReb4WApZfZNmQEmms1x6hE6HkptCAMFph3GNnqY6T
Zr2yBSA2z2mgzhoEkIITBQ2CJcbiXpiFFjhIqkOj8E+yL4+9v+REZ96paeMnRXeVuhmJX5Rppyxj
eaD8mC69qyDHaDg9XEUCrQATsVWJv2/N5qHr0KNpHWadwTjE6Bhg60bHslkIXPmk9rofn5gMtccs
g82kWddcB13cIvr4rCL/UwirvJcNZKC0RT5VqJPfCqIRCYsgnVCojYEcFS+lexdK7BVe3f008GFW
pRt6UOBQ3vdFHm+NNvnoZ+Wi/7XLc5bFct9JOqBjRKtHL37nTLo0ME2a1cuvkZyHMP6bpOwfUHOK
AHYCcDsZvdRQIRA1mgBMiIFxq0zbECIYMskHYcttLqlbydfBjUN8DNSjHaDyYj2EtQTSGxKj6qD4
LVHTHTKUK7yIrUGByiuu95RRV/JU813ql95x6vHPFm6OiBS88QkzQCjKM7VmvLcr42MyWCLh9EYb
vdVfCC4x9l6RUUnOcL6ocLcwpGyPzb3sOWaWnkfRV9G8gW3jFAlZI15J9nlv70XrPA5q+CI/BRql
CaitoLMxyXQf9fCxM9Rs6GTLdpeXV0JaB8LgnPAS33W87U6pPbgAnrlpkQoh8KAVQ3B4y8ijH2ik
9WrLX+8tymoU1bOOf89rd2kaHz0LM5s3fHkVKArmC/5iCz7W9FhXHe4J1LkZvsKiJnarvmhzZYJq
UXng+cNbAe3dgNODWsiARGsWgMSc4a7hVrxjl8qE5TOC4Ldry6xcC0YJ22zE3eEl2h9bd6b9ZMy/
fBa49xrs+gbD7BU/kwVv4YHXqPGCuEmN7aA4XhfNzmd+dqDxx6jeUHBgFH7nxF9YNsNeI8gc5K3s
dllhbBy818i2gdHG4xHJFKoA0j+FgF0mOTy5muhX2ZAzELWzAvaQ+5An8nFyvFc03M2IJgB4e8XY
K4VwjUx8Jg9vrNFNY1N8xYBw6dKl8r8faooomr+vflR+IsEh9X4hYdIa93GQL/PrL6dZKF80ilG9
fVidjLca7mLeW+i9g+B96ZIaimHt74CM15dCL/a9LralshHqlYQdRSxIDjiHi+jjZ02/axzMryKD
/TxFQAeIUCLftgTgR13BJ0gcA3p68LVdKyEwo5gFJ83Qq0YCdB+C+80Gv7z2xbClHT+y0s/6Wpmv
EWYUdm/1Tc7UmnbGyCwcX2A9/00GMK7u3L1osxNfraG+UJa+ayHjI0cI3LSGeQIKhXgtgsLra90d
Jn9M33SlAYVykCsEwJ04mtaWpl6IFbIPIXCUXLO+6WLdD76JfIQoMVBY6zC31Imo9/GtQ5MX5f5l
aufhbTCc565+i1GkrQmaKrCqVX96tE6MsfN9ZELVCy2kx6gzS/AkiKsZwGCpLJ2LHIeUCPDmYAhx
oRsyYt9FeTtV2sX0hmNVON/67GAyAu2HMqXfq76/q9F+DO3vbHZGYHTZdgIx0S4Ck2Gk5JAOQdPS
/4swsjyMiToCt3y1nPrNrca7+jAN9nMRedwWeWJhdDfRSxXYeRL147hRcYw875dWaKTad7ZwJEAu
+vAi1igyjYdhSO9dLmqyqNVnCkhxJVOSkJzsjjLARfPVoZHV63oLyvOubnRIyfA2EHZrDKvQ5cve
xF+mXUg9Olr0RC3RjkT/jHmAGTlz4vuiFvdhjngNq4uC3IDx3ThlvP+JTpQzbqonBHG4MXouR/Fk
1IZxcRsPeqRLrlcXMQOVIJ/VZL73lk5+L6a2nmIHMGa/C6VzlwzyEyPfc8gVSDtmJBRZ+63909Kp
O42Z2EFXDfrs1Z2obzFnni33OJb+vh5/myG7E5S4K7cbv4iFIyCvoTLRSAWwwB1NOKalhBTWFRp+
cYxQ8AaRGYPOVuVPUnCHKmeRTXzRalK5us8Yz1pD9+03brWhPZuuJPrBzq8hgtt94LSyfbg96N19
bRlpkHrePjZTa9+U4pDEdKEmvM77sYv9R0cXj2joSajTQ3PTUxzSC76il7fPyJN3BBekOL/00xw2
87npsp+0I0x5ZuLRelwBLJwwQZ30ayrZ1XRhNyeHgCUKPo5sbmUDPfKYsDU1/VVzUIHAhgenkH5Z
Vb9ywaWvAv934gGUTumFzQiX16NN1rADZC5m/rAaXZRvjqW9l2gPoeOQ6azD28UtYpugyXUZCOy2
ayPUN93gj4HbEfyX1kPguPFbDDCvt/44IiF/O3GNO+ESr9wx1OWltnLHp0djwIG/iXAVjawAkEiK
ntvvmc+HL43lBsqByRcO7jfrWRWYBvgTqGtIzACQbcd0gpYgSYSKxqcmZkJadVa46UeR3ddt5B1c
/M46WW0YDeN9tKQ7WpHP0agE3SMk3b2OuebGNnCO5DEyic42z8x6wV0t5x3oWHoQAwsgSiBq0p10
iPcrOosm7rwxgEvRZiHHJOt4/YtE0tNUfHLMF0Wg3NGPhAB21lysGOfC0Cd9AP35rIbp3g9xNXPU
9NY65JGSsfe2n4EuzNgPa2cmBEDRws3S7AnCVtr4j6F5mFoya/EoEJnou/amrlGmMw3vHRSYHBU2
XcQtBfBRM/KDFi07ngFznhCTXV1EP4U+TmvPcxUUbySZhmAZaxdcZRl/aRbecrelf5twIoVomO2h
+xEgcTeTTzJ0OgeXOv0mTzU7eo78dDBTIzzkEnLPjECZNarqr1ubeOLdFkC0RVC9oLEJbWbadgO2
Ms/4sQVjFkMRsyFpCBCn5bsH0n8oU4r+vlafTQsR0PM4SAOnhH/2rmxjDv7dk6CQEW74XNO0UMo7
p0NEURQ44P70ln0oK/zPI7sJYdnZQ2FlRwgRb6jPLaaDnFOaweL1gpOMtPqRIEKAaDl956g6kPu3
uGYFyPkQ7SLVVeOW4EhAOiI4g2IMZW2PQSbQ6FiXNQNiszmPYZvd9dT+liw2nuJoJzkcOKnFWqVz
45R5ewaeJfno1a8AmwQj+E8ah5Qzk8eYu2w22hihSWz0aNfr6asHcDKI8geVO9/EXGV8iNRfNRNq
SZ8Iigcm0bk3Dw1ob0XUAUq/JNyCe/ypLf9JqXnYhiFZ9ItTEdyDgeBgg5rl3JVgz7rUWXfIWrZu
i2a36egWJKQK+2NzKHrVr0dmXUAYecFkPdP1Z+LrR3+wFaSMvdqXSR/PhU1opycVltK85uA0HWle
PMYljLJkJuBVMbzP+r9WnTwbxvgmopZohXg9WMNvKkotCF91iiWFc7tU+H48CyZ4Mm2N/Asm2jGk
uxvMHNMgeKDTTybQGDn6bbYe/SvK5o82IQy7/aIisi8hnux0yn5mg01VDjFCcP04VgPTDo5bZKds
YwP3jIuM3fYQkWMo2RZh+RsNCVz2xGlIf2SRp3PCFKbm/8fANGYmKOSBhk90DRLkPG5qHI2IY1jJ
UAreyw9uwWsU5VdRxmd8UQSkmwKUrPYGShp3wBzti4whl2Pb7IvqrciAD9SI6LBLeVvYek9FobQN
AB26MDl965LOspEcpdEwVR4Y/S4i6TLvdr7lIRnIcPHaZuOvK1BtbBvlgcpaaNkbBQ4krFw7mSY/
bpJvQ2xSAeZsVHq0cBv6l7pBkJDGX/nAr4iD77ljpR5S93UckFbrGfh9ByEoKUW7qYmbK3arYg1R
WlAeigJ73bhIByFU0aA2KDCJRlrMs3Xl7b38Uo/1ix1DgCiMcVc07Y4F/34yK7WF63rmWO6uRtvn
JMRs0B3sDx9e9YADCUmPf6aN8mU7tRPMY7vfJ115FzYYVgmHuaY5qEyZxH+saNjpdv+DO+tXJsmf
RDb7WBuXYM/7nnpezBggbFmCGLLCz8qPJxLIUBFkCcfylD4bt+tsfJBR8ztNU8vuCMOonyyIeeZW
hsT1VfW30AgJpb0N5S0nKtr+tWg0rGydc/5yDVhsuPrCjpv8LkAT/9fpK7iDk3jPB5zY/Yy8LM/7
UxLLemNymLfKeM+AGf9oOONLLopAWSkzU/CarctSqxzEKjBtVwnvgpytjU0i9GrSo8so6+9BJGBD
IKXkublDLxZkVveUO3LaUOmQ/wlCa1KfbEsvdodyd+BwhreC/Eg+lpGjtS6+0fq8xEW4JeKKf215
HCyom1Km2eCTeWd1zb7GQe3gnvFwSq1dt3vRi+IbJRdVYle8TngfzLaNV4TcPBP62XB8qNBap+zr
Y0lEnVDpz0KX8ufRogxR8kx6ODHu9brRa0hfDbPDGO5A5INv8VIuNUhEX+zJ2ynq2sNkm91Wl3JX
JuhULNz0kTIAulU4DkAMoKDPGsTrHWJzL2vnvWdgRRtTsG5iwef2bQMF7CSUhYEE/eyqN8b46HCx
okJoWLr6YRc18cFRKY1FvCoPlnPUhDb/DdPxXbOzj7hrtQORkO0rNOUln8lvN0a8VGMgZfSuW65Q
b525WrsXAwH0RqH0bW2G4K10EW1tWZOX91658kysxxEFNdIC4VHpjBqimvAy0AMP0OAdpn6iXvG9
t7RGuFzhRG1Fh0zL/I3t5GV2rAsSH4bQoPAcMyH4g2pbxdPL1KjvOS1eSk4Ry1r7JW0uGNHXJ202
ri7pUqDJtp5jLaCwfuNVNVRl4V7zdEYH5zTUQK5J7rFgsN/LL4NKsloopdH4ZjBv3XIw8rjCQevg
CrJrxAuRj/rIV1uzo7kczvPRpsgBjm9zFjP+JGYBItWNfzt5EXWqbY2h3qqCVjb758oZCbfOvMX4
rmipmSiElLkZQM5sHCN+IG8WAd7Ivm/2h4HhD10CH6e8U3EPak+G+CmyNlsrCaQsZnOuMsoFBuIx
QiD9L9Kex9GCi69PGCmhXjhe/unnTXOq4OjwaWXfaohH1JDpyzhV2d7y7QfoQl4gHUE8gzJw1ID7
LrdzVedEaABqH5DC0YPQ971biyBGVpeltP1UuJuL6FznRAdVxIsMenIFKcdF5EFBZFkG/ay4yux6
EUqVf8bGIQiHALHKS/AcVG6ygcxGQHsZh5tIJNd5MOgKkM44mfq35wteROW91jUgDCr9eh/m2l/i
saBfaXwizVD/LWqHl41QtdfyP62EcpdGfxmgsSakBMOEDc4jMCOgun77gr5aOb2Ckd2YOZV3Whp0
X4ryxVh6KcZC9gRsv7/MVfUmCgO3QvKn7l0wAqkW0JY56s6IHsbwPoqcOxtt2r3euM8mk1jb/oaa
wn+OZg2K0n1beAqoCKuBV+1mhz45+xlSe7Ok9QjiMGqIn3HdZt9ZoH0zyIqMU9u0w1VTTKdEtoc+
NqHRuxy9Nc4fq7CIn8UIMZRgtUdahbSgONuko2sTr9C4q7o45jpNTS2lXzlZyxElXpm1o69kI8Gy
hOHZzjEcEWDB/m7Rt419FCIDJ+fZIRa9IIBK5tcRG+nVwT0Dl+nJHKKPhqnLdqh90P3lnREz1YYR
hDrX4QbJ+q+McfUaqJFJBsa9jn9CIxq7hS9GY+WuatFTDCEsWt+D5AElqo17n/jnGjqmDriR2InO
VQvShiiHqrp0CU2ept8ZBb7+OUfzZpKmFVEu0KR+bKZ6p/ksOlX5HupWdExRcSVLLgJ9rnuEvV/2
qdBNgjeT8Qs01g+9MX9yvrBoNQEpdzSde43QgNR9RG51HJCPrhpZvdAhAADhXhQbYQ1zYIfvhoGb
Np39vt+GwtAD58WPuje0C6+tBkOV+Pnnikwlgun0Lxvw+1U02Z58+org5wkG4YDKf9s3iClcHOt2
qr92284I1XpQqCRa0AfLvrtqu/jFJdsg1vXkGHPCzvRN0/FGDuYdkqVkU5Tpybz6OkC1WsPJWRbX
pEeuTK2L5qieT2h0goge/y6NUYUyT8e9fV9oabsji/dDJ4m4i8g8py0LlSdx/pZ2yHja/9Ylyi3X
ruDrVs4TRMGQwdA+76vnNnE+qtRLOELhSo0LCgC0hF+Fe6EJcwHzkHxKRH+9SDfwRFCm9tPW1ViV
PDocC7lUNWUG/XGYDgS4PNGGpKVhZT8kn+s0ATQRWPGfaCa/SCUmRVwSnulyTPQzs/ASIrvr3O7E
yHfxHbswXLvqVVQ0csuUw+/och4RFMlWPH8PdC4LAlyEF20tgcWWruARHIoNihLQg+NVFnE9PQrc
1uK8UAKzaakyVr4SBRR5+nQmpi+uXtb1KLbIydyIwfvJ8G3Zev8YSWLo9dL4HVLtavo4smVF2mn1
Y9Yu4E5bO3f+4g0Ed67ZKcyPMX6KbM5agz+/9cTGNFb5DHag3YRhU5ykYcPPFeB1lBHB08TG7eVv
WaQeR60E5V36j4xd7xzkHGuYB2kAaOOnamkEz2PJUdQjdGdylySgPPAdCPEY+fUpVMHg0gNwdSyc
aY3tJxnoyb/BTHlte6A3eIuvbLI9Pn1ij1RvBFUz7QcJw0sSqLmPav9eGfYHppbkUoTtX3ecf9vQ
eyKM+85DndjMr6nZEWwv+4ck4cZA2XJsE/r5dWueDO04SvsMiu/Lajnh29xGyn9XdJs4RVH3LrTk
Xhmrno+FeeJhYtLOEZqDYNJxvioC7ri9Z3efkgKUG4HiJvbgLM+g82xfBl7X3bUEM/Xuc0Ti5boj
5s+SNGJKhEubwel+8ibN2HDax2b07puIkLlOdvCzrR1kG+SBRvlUVO4ecLppCLxB7JVmHdGTABYY
OgDajApDIEFKGMCutUsXYcysD8JDid12Szytgm3fLB+mrI82rf5IzkUzu29Ewn7NWX/Pfn6J8PgG
5NRArOv7Q6bkBfyR+xISeWvQ4/fN6Qqk+i3XUntbD6i1oAyeTftkdT9qnNldQf3mC7TV0hdHH5GG
rSF2vjLBson6uU+rT+Dg2Bl6eandkBODsVadKXnjHoDyMbgM70aorSurnndaC+oHQu2M/AQUSYYA
gZr1VejNg41+YAkPlyMrPAbAaN2zjkNt7jcCTSuBFHQfjNq6SycCIpmxtFvdgC8q82xAQSt3Xqhr
gLX8iywJaNFBTSQl+SAjgQ2SoXWXdG9172w9cvLoDRNSotE0Kbt+k/o4m0P9d6jqFPcloyJzeqrC
/k+qMuts5Uzqc6bkQuNtzFl4wwZ1nePCRjKRu0IW91l0k3XnCo4MNleyNshfNzboHlsbjfjIoLAz
d9M1mxwpFNIm46uRGic7KdeCHGXNRLnW6id7iIoVMypPyDeGwP3KsgY2q7a7C1syDIfiwxDZvvbq
Rwmw2/W5tFRuA58GVWlgZUdaxA1uw7bTXK5jYziGM2lP3oNr2hJqzTDTkP3kLKLtCo5LtkfERWRz
+6h4PA1O+8woC+/ELBgT286j1xqXFI0DVb02B5Ev/pRBDK0UIr+5In5458OtgZ3gkCLaGcesh6Dt
9i8Qy9JdRQNv5bO4e86zNYH/7+/9TLEeFhkKWHIjB5QDU3cPiMJYoZAJ6b1C+6aNurVo4NB4laTQ
av4B6ycbUwR/MIrafRoKOFoEOEGIMlhmMnKtNJIMmeH6p77R75Gec0GNrbkNo8Ke4HWS2JROZsdM
J0HVtTw4BpEPkdtOW33KPfSkJeyvkFsTypbnbZDCKqCFETD5DHEALWqNz2DYsCttI07Ka7spGVy1
hO11fAxaOwW5nZ045zB1EWXEVNxkNuVhUB8TUd93dfhLUKK/oRCr1xN4RlTSMTaHR/xaCznMJ5Ym
QSbr+X/5RL7rrq33DL8jsBMMdf22PU5WPa7Q68C8K6hwSIrE9UNbEozzcMJUlAeMVGzkkmRSm/0m
CTmx9hL1q2qfbEFTUZuBrsfZPbFWGEJ6RIV1mJBMxng6t+pTX0KNjb32h88AlmCKV0TZHZYS1n3l
dt+gMbZaIe77ktMkQ0T3OnT9yXTAqUZ9QeRX8WeYKUBJBdOI41SAZywaV3ac/NXKoVxH2IvhOjxO
anw3PZPoEXKeQ6QpOGECr5UenPon3roHq0XOiHmJb2+yP2Lq9f9h7syWI0fS7PwqZXkt1DgWxyKb
ngvGHsEgg/tyA2OSTCyOxbEvT68P2T09UyOTTLqR6aatq5KVJCMQgP//Oec7p8hI9oH1gNVhuGrD
8QaJbbrqt60TQaaxQXHbnBlFxQ6vTQfIwfqeQ0h11c7upWQuaB2ahQlobUWYAEivANAxl0lOqN2R
T1O9a2c+rrSSB9UzSnmwp8SXdcy2npuLC0vOyud9IHu6xzBfXYXukn6bCgQ7epHzwjmH7Jstc7Jv
ZWbdwq9aJTwf1xWsZ0xHJcRsgF5l/wammReXsb7o8x2oqV+4Lh6VQo33fVh8/mRCyaOolfmbVEEZ
sc5uiGDarr3lQU6xuWWvWe3ZpDa9DxTzGlwEhjFKOIGCAcyQ+EqEigDnh6+NplcgT+uf5VR804ah
V5TfPchJ9GSTCczNTRfsrLZ8LAUJPu3LRRhBbk3p3TaD6VRFYbUWHUUpCqqRjPsHakRzbh1M9Tos
1TaVwa1LzWdseJvaRAXqkvrJquNP6UfjWvSUJBcFbKFBvs5W7UNcg+gRm6+F49zls5FCoLL3SgXX
RkqQYxRdyoKy3MlGOzuvqcI1H8U+fk4aXHY0PvxyuKuMOn/ts5DKSDaBxUXG57nJXoIY+xrddTx8
cQzo/ptk7KcR620CsUdTUZk24t3E9bXC60cVntSPaUwB8xgyv/xuSUNrMA20bGWCfOGxpBHzKp4j
iGg5z3NQYF74axgYzYeY+bsjbJSE009OHiwxPW4JpZ/hLcu4oFvkOF735qBSWPwum5O0BwM/oiEH
tVVexCbQFKZFQ/kaSfWx5CvWtqeuWjgKK48JesNzy9uwWmVUSceMIXhGGoYH5YX51hrY3pku0y9Y
yMewZBMH1PygvEGszO7gxZ8plw0UiGpNgKEjrU49JJ9APEVRhaOdXHCrw3ebTjlsAhuPqNLt+DZQ
ODWVtdz53J0wXygYSWGAd5aeNKqgvJu8uMMXAgXYT98s6DK4gBpqKhMaN6XrHlXehdeuza1iYDGt
3YYCFmvagt+9B43jaBDSDe66deJ9ep4IVgLnrjFa5cHD8gbztlY7l5t1nQ4PFaWmdWPeGtmE8OLf
pdh2NrE06GoUZPd8qb6W+ymBe4+mFQTvPPBuLYWxaNAHW+iGJzrHfVJCGfMIlM6EQgqKYBi2Eb74
zhRBm0Ow01SgriIf3JTnQivqybY5+pzTAcv79QJlrsRzXwv8cNF4RW7K3lRsrHZdVX2aIjjTEMK6
KODzWob209TGB+grkm6Q9r5pujsqmCNFRqnwrGCHwfAdPXeNgzc5SAFbioL3VvbDRefMIx7aMIoG
xQ9FRULDmH+Zmi25YNbfWCR086ldDS6fyDTt72qbZr7WTNYhI/faN6aN9DiaxZ7eD8b47uD/g/rF
pc/7W9uJu40xPIUeZ+pc9/bRA5/CQw8SVsvRaQfQFyQRohhTIpW5fjSfmgyeXhwOAVc8zgldAy/t
s10wCY1eiL410km4Gpi7MaZUmlG12tJik+xz7TmkyHhql05kITbVGydkCeDY2tkGtp3jbUtvOhTF
KxEIrAvNaN2UnTgBM78NYQMmNTVSFQBk1oIR/68HMzbHdD3NPTe7nqmqierXzqHIhiZ0OJ1Neuul
8d5c+liK4APQcn2tImCdSlLUFnXZOQ4OaY2CCv89O9Vz8Gi2uLAmBhqlsl+9DFnWWlhXnP7JiLqz
zjxzXYfxL5yx6irFKpA2twltWbMOihXXvrzye8wSAPjhJIaUZ4/RnsCXsSna8bWqrF+B6XKLbYtV
PIE8ruI3tsUuRUs0wjvvHKjYElFdWWM3ysbqVLTd3pjaQ20BQ6uNh7Rqw7Vbq5uMajFMTBv61HcE
VVnPWR9DGD3Cf36JvOg1LMLvwvkQuFKVMXwnNm6mKToLKQks6PiUgzzKLPOmjJJzP4SIiBh+sw4r
m5lI56bSwS1LI5wzVEK0RTZtUuWzWHANohohwsM8Whz1SI90eSmv4L/3S3k7R4Wujl/shQM2VQ8Y
UF+INXpcEe2nGlCnBh+SWp50jxSyET83pjfEkCcd2vM1JQWfYtc7vIQVx6AbMcWvQqdf/LZY2+dI
bNuQS7emd3rrWPLL4vOBysgr6YHMzHMKVMTU+uTHypd8RrruumvV+sPN7/8xI/mNT3LYWkalGaiL
fWF724yLEYN1Ep4M7F4NMKQVayO5ygOQsBezSkH7KpFsaHZhsQVceGUbNcwvcNVnlWEGA8b6YNGh
3pgXf1JHboCLr2k+1JqPZF6BcxTGYaxyY5tX4iuJ3Y/KsLobp9NrZbhPvUm23XXg3qQebT3lnY8J
4GSZxmvt4iTtBpFvXZvoF5UyPxGw1SYJGMWm4G3KNZcKlaGxnbSrcR7eyM4AhVPOr9osQQg6GRsE
fqR+ZG7NcgXBX5Q3gVc8SazXR9kfKlg0Z7vBhmsYFV8s7m32c2uYIqB6SequRs/+UsZEFV0SgXtq
kQ6rECinpQER/fjjX/7tX//lc/zv0Xd5KTPyQkXzb//KP3+WmqqziGX7X//x3/ab+83v/+KfX/Ff
vmD3Xd585N/N//aLzg/bx//6BcuP8c+/lG/7jx9r/dF+/OUf+BAm7XTXfdfT/XfDEuv3D8AvsHzl
/+kf/vH9+295nPT33358Yg5pl7+NaGHx4x9/dPj62w9TBr9fob+/QMvf/48/XH7Dv/04Y7L//Cz/
p//i+6Np//bDEH8GhIlEEEhMZb4ppOP9+GP4/v1npvcn/wKLs5CBbzqOtH/8UZR1G//thy3/DCzL
8bnHuKSxPNf98Qci3/JHlvjTcyVbQIuKNw9+ufvj33/5v7x7//Fu/sEW+VImRdssv43v//hD//1t
Xn49SQF9wM/nUWpo8hebFj+g/vy4T4po+fr/ptOmrIyg+p6dIVM8aXXbFOFM6JrC9Zk9g82Bj55k
ypq6TzOCMU+dsvYXtK6Im9ABReebkXnPc8MxrzHddfWpt3rTPfhB1/sPSih3Wf6NdQAQx6EqnKLk
TCc3ecQu/sSxaEifEfD8/Gj4EtDMIrzb9UELMS9MFDviMCBnhZhW0XSebQ10OSyewqQE2TFncMjG
kFYaLoWLb65Qca6v6mZAUcfoIWfqpAkggPEz2hk+CkaR1JXfqaElvg5dZ2hrDaQignyuE50cNfg7
UqrqEBYKH3LEe3c7FLGHR8N0T6ViiTsSxmfZK1HzcpG2F49BES24sB+rZORxPGQRh2wodWfD74yt
G0MNrosgIKXVTJiUom5fSjbCU4x4k44UnUW11Ke5MYc9p8dsFVDke22WKGFENstsKxz6SXEaBHcG
kcmNBfRyV6OB70SaEoU2x+bZyEDSF5M1bsep8U6NR38OefkWulBT3fJuGRvTzyG3znmMSz3Lol1Z
CBOMT4MpsnYHhdmpk6s5Jww9hUyjlelV0DCD+RbOb/FW5knFrba3s0tGggLqh1ugFlr9DeQFInwd
UE2otpRwdpGxy4wMKL85Ont6P+ZLWzvJAaRwB7TZco5d4tvbxM4nDoKM+bi4JxBJY5WNh3rS8L1j
qsGp6XM2pNy5FSpSTCsJqAqniDPR1BE2h9w2jU3TgiVlcdEM58bV2ZpacX9j8tQ6pa22Hz3MLiQ3
Y/MB7yFJzpSV5a4ZUgkYP52eJyeuD+SHiw4PSWZDVcJarVwSpko67HZSMA8+v+uWYJh4HZntyaZl
o7ZwklXi23EomMIiOYlp7c95Xj7ZKneTx3rQVIQTzHKNx8oq++Ji9njM75tIcSKVKJSA1aVPuCIi
cRDlUPlZOeAguEqH2orOFSuNiwPeQV93VAyHTF0AvQI3o1285mQmT1lmJA/YHllr4Tuz3liIpW+a
oPtJ8Ee3k93iG7Htvvw5RT6HFMeiFQJmvYrWFRkWeL2JwnDL04U9OE8tGOmq6bF9sgsTa5Se8isv
gdEj08gB0myS6CfJsBRq+lCsjEVtUuARgrKBgX5lWJNbcxzw2Q+ZNqACmu17N9lYS3MNaXHdv8z0
26lt6IbRw1gxQq1NRldAN+Q3YasrgmjZtMyLau4pFC2jSm6l2yKgBrSNY5fnE8RU2w8zhxXPpmYc
K7O5qFXNU2XN83vGYoheTGfs5p05ULN+m4ytRW8S09f0bjux96FMeUxSOWBiaqdjORLyd1M5b7pi
Ts8l4fGNI4KWTEgnmhvMg8uZNC9fqhB6eEtr2wn4jL+jkeKRJDtUxzaMdq4HF7WLaessJftHAvbD
+N5SUkBJaWhvfW77K04g9O6kpXzn+g2uqip7jWX0Kx/EO9BSEy0+KI58g3FJqs2bUhrmrq+sbtWn
GASHjuIaWthY2obJ54Sxf8Usya409sNnA10d58eU710+gUOUQjIBR6WMgp4TEq5rTv2CBhUz9DYZ
k1rEOp6CjfTebU19T/9F/2g13fzMRBECqbfZCDTT9F0b+quB53MFEKwnRp3v53BBDY/cgctw/DJb
wmtBPOTMwEhYqYisY4uL7a7iWLtXjXdHz4wL7VcB0QP5ykCqP7Bm+TsU5/w27VkTgbw7T575mKrg
UXj+RvX+rU1E7gqW5EYtniC/pJN6Gl0antw9kI6LWIoSqpiODGOIPoBSIC5q7nn9eOocDWcvpNkY
jXc7Zwgs7L73TekcnaB4tlKo1Vb4nPvAQPv0k3f72x5Q+TCOb6cYKCOveZmU10Fs7y0dfxYgAAzH
PIKf2Iaz+6ZDUk5joWFJ+/sOOgVJNz3vXLOP9lnVG191Vi+yYMz3JG/cB0AiqeWwcOVmzXTOC/+a
DMrGxCtQwB1xIOAUmJZSmseNHo8keGtPqr3gSuKyvSnNAqi8/YrnkfXglA8f88jYRl8JLYzIWuSk
zRyZ2Och4aQ7C9sPbVLbgeqr0BcPqkezlEEQXHLAAUfGOOQQKz2IuWUhUHstjBR5iyy+FRx5O3Lg
HRpoVxgPtkjS1QgI3g/bTZK5+D4adW/piUA36XTdTs92klYPHavpq7iqAkydfr2LwL5u7ZG0YcLJ
+CHNqahyawjqmiu1NpujEXjUupsoptNEx/fy0k8u9hUAeuVrkcVui3mNXtetEyXFIca3saPYadX6
Kv7MVIDMrDXQ3Rx33iZm27L1Fnqkml8nlYqbwlLvljkzipZAwIGpHmM9bX0LkVcSm1NF8ZQK66kw
yeHksqGrQJfhbTuZ0A4rU6WvkPEaTucEa+aCfeJLanprxMt1Z/JzWj4LsZzJjUgXhbgli3IVuQc7
/057KotRojtdATrJrpVnvWQ1wCVMCQX1Bj4tDoBubyLztawN+AVypdijB4s8DvdK0qoQSESYzH2P
vPGAzYy1fA4MajxbFLJn8VNYf2TqvWxeK5VfR+jvnF/KVSGDZ/aNG2RSmtYJQ7U58NSIbwzbhUkr
S0BC9NZuAhXMZU+GTG9UTHtBnF7nHpiisXsmNE/CzuYjMr4ZnMhSOnitcn6EugzAw3hWZJrGOdxH
Rr/FtpLkCFi12IyjxNo7HQNtbez2JFlhFm28zYKjZw0vbgMv3DPejNLeUWFDOQThGiEAFwPZyD5Y
qVIJ7j+lyIRpPT+abkWPlHkcKBuZvWeDAdJjFWg32354LA37LaipxlNvSiDDTez8DV4s9wPsxG6O
yMwMPvDNbKPa5CJrrLaWsUHvXGkqNniQ3edYhN1O3nnUoQpPHIFzMzmVm1xF2wBzzm9rDRnnxZLG
qyQMbNVYEB3a6cPG3hNNrCjTriWZ9LGM0mNZlTwJAmev3dOMD3EKkSIxeJnHqiK8VZApil0m9JPj
0pddmHtbg3AiiLSuMAOQQ3yZHbHPNKsPWE4tYiXPgFXjtBv2CysLNFaF/kS8ahrUeUa8ddKO2tmf
M579rDzUKMIzMY/YXKQNfW3KbD2AK1vVFJXLAZUpji/UF+agPjhvcqqrcNJ9p8h3Yx+dDaVO3NMp
lwb56HWPRkW8xkWA21cswFfmdEja96F9HsPjTGrFxDok6gsnUvyKXPhL71flPNq6/nDVywhuzez2
umvWks9yae7NrL9gnFvxQF873qXXd/48owLxfgrcLyAtqsRb1ZQkuMnTUmEFXG0jySXY5auHKD4G
7z5e774eeJ+e5oYAIHsdKEGe+dR2YhPO/SnWZ9W9z5mxSTnmtgzLnBaA1YZXaXIbdLjSvBpbkLO2
UR/6zrjzS6pp5E1Ddi30PoYETlrjbSgUYRmBQN5AaANJlQn2U6wkreSYlF82+wjPDa/65kGkOI4q
48ZJLkYMPm1Mz2o6WmZ1F7Q3JNuvBvdn0+WrAr3AlucEf+1IXnDuDqZ8jkm6C/wGIacVyw+3kbBv
hnyv5Q23iz1ArCNNwCvcMxt/ZOKZgsUHjMsR3CyHwnxBeLiEVj2eZGyRZU6hB8vtdkKqBWcUYnaG
mITSRHx2uc85j9I5Vd6xNz9KG48rn9zQu0pnEiy/fi/5XbSNlNssMSX8a/tooUG5uBQsa+9hx18A
8knCI+ScIHO47MWC9qeCBOTAl/KGtdveLcKoGZ1k/2yUfEeQYhIwMec6RjS9b6h+FO3XkOp1COnf
f1LuEt2meamkeIVxgtM/gtGtxdVMseNm9IEsteehbbYSpUL5mGR4bJNq5OM4r6IcDnqs1i0atx99
CLroc9e9IgDIZUK9h1xF1a2VsTvih3f9p9CNAbLQuxPkSFxfVdVfGaguOqL/mf4P+g1GxPwBcS8u
4Asm5HpRMeL03qiGdWIPew/XW1g8FfrLipp1jOqaA0yYTGZdILCu8xrnp3ngVChZmHHzXXALSxzG
8F4FHVMZChN7bOOjMd6SvEAPt9daTHhnEVUyZ52Ht1nRcn1/mi4bxlofSLRvBHWAtMeb/gtsrE3o
PibOF2Y/Djgg29kedfjcHPqzLY01y22frP7SjcsVxBuXeT8Jr52IFq25MliuWsfcuoSCY4hjH4xJ
Y87PWNiGlLUbWyd9K/0nw3sJckj6Av4Ot5AIyXxKAM1AjgEnHWw7DOZ8v6sAexpYgysyBluqLqBP
E0PwXpwweC7ad1GEp7HaDoKxBUpBwosaZrfGeN+MyJPezyn4doP3rkWKV3RgYbFKzq3lHkR1m6aU
2YzxqmIFa43GnVrcl7xthL23sW/C0vq0gk+ObEZCEydZ6q2OH8mQOnu6f7eWMK+1i72l/0R+3AOT
oFmHBir6uP36KMWt5z0OFUpV8rMJ34vqdm4vbQw6R6yCwgCcND74LQ3bKnvMw+F5udIhT61p8OVs
xV6+Ki40K5x9JjHdEEsFdZ/7h7LCmytei/I5BaprIwj5zTjeAehhE5f5IcQQ2+L4LQM2Gvre7+Sv
tg6LTc0mcAXw+Bwz8F9lQ23vEpHM75QN7zx451OLS48SO5jQDLB0nAfm1sqaYF1YabSOnA6AfkBA
k8EM1y289yvocp+jS3idSkt2e2UP1UZ1Fxc4sgrsNS22m27o4BCwXowlpKVMOvBaet999kHtPlYq
tK9VLxzk5th7omsq/Whrdq81wL6Ydj1iLJxFV0FL2MaYRh7PhfXs5wHLaIrP8aXecus++XG0yWgS
JWwYvEU92+Fxlg96UXVVyKe+EQY4egPze9dwjkmH8RbJ9S62Y/PeCAn0U6L2lTpsnLpBonsFCiRz
6g9nR+h9BjM3rsdi6wqqnnJOhUTBh6eGruCrhhJCI62e6sK66QMSwA1hDC2PGA4IDDXuS+dLrnz8
M4HTfzgzP6qF70gIDF5ZeK4aQAuKpzRO/9LrjzbSL0n0+Tvp+xn0Z4OfXqAjs0VBLZAWjImUFTJh
H2h7ES3KuPHfp3newFRucasMDy661dZuajpfZfAS5cZ9KCcy9Bg4dCU/RTO9diLioxHeBnAFg8lj
leuuJg6F2RSi3jnVa9ya37E35eu0xZ49h3xbqFXfLJJ2qS/uZormkRMnBPKSPYMq8EgYPisjxwGu
5tsveoQYW4bcg1wTvCoVULxzG4bKB6t2fg3Zh4dllmOIQw6xDxqqmckcN90aReqhTOm6yNK3ilzi
W9AZ3Mtrlw6T2WOrH8mBLEKWh/mp77MRVbfnPDf4oAEajo9r1Pr6RggO0WlZjSezyxHpiMEfwgA+
64IqxXrW2Md0clraGDBed2U+AwH1kbLZwWFLpM6tyEQPd5YyMjt4TDtWYQSTMRHQ2TyQLc+Oli13
VcaQYY17f+rtq0JRiGNycTmjSWwXEWaFJ37cw3JHVwjiNyoygD/1TcVCXtsvST0NRxfPB1N4Li+F
Ei9Wjzs5rO3oupmwuBYpPRe5tUBFtHbeOj+dzx3HwZBWGc6y9WYpRKIVjoa2UyWL+QLV5g0mi79j
WfCL3VSwciBMOZlRbl2/inds10BM5laR7H3R3REJZ/qSprtx7KX5R1n2KcMVuZtcB56Iz5mcD7+L
zslwS2VET8uaPmWOQw6q6Q/4CudziMUN8E7M6bGbsbWPlVxCXh/C7WjXScKN3zknZSZcVezfVhPU
NEhTPHGRdVlTTFeqAx8YMn4sZWMFx/eGLgu6ELm812Qml7tfibmyOnjkGLokpipkWX9ShNJreeq1
cTSSmkzE3L0VuHzLIN9bFfiZnmNzXa0bIpeY6d9JzQB96cPxJOKKTFWLZZsZBbbAzgB3a4DUzp2R
LFP4Tm50vpBuW27MhOkfpspbG+JrkPjysHuYHv0DENVb483iieqpJ7qrbPXUmC8dh2hrGD7SztpT
DE/Nurd3uQlvDaJ4DRTwMCf1akavgRNQF6h690k15obdO6HRbhUT/RLwL2XKABc1P60O99Joi/5Q
OO1FzfbDQOu58fspepezI9PcMqG+4C02r+wOMKpW94lHPGvGyIabpKRCiiNsdSJ7uaqw53qZd9JO
dbTI7OZw4KKlkR7MH2FijHQwrITJDILgBQHMsB4hHN95TTdgFMzfvXrm4m6bzQSKF7c43BMxuleG
5kCgkv5iGHJTAQCtsNLX2FqNfuYDwzFjHt4dbJgBm6ciSe56KU7ssPD6W+NDmUxkpOzn5T1ILeZE
27yuBVoimwIDOoQO7xkqblT/MEWYnJS3vKu09RgmlVpyT9fOdcRtDr6sAEwcnQph7bqB+icb2xHL
+ND8pU1QoNi3qdAk4KYIcKm2vC5b7zLaclMDGHV9GILBcurjqOxitlfowDMubhoQMDBkCK3eai6I
FlWw2hPSc7BivIKSKg48OYmhIILBMxE2tpjMU9o5rHZ4rMj3QAgBQcrsq1mxeZjrzPg6T/KfaIUr
Fg1rLGsJ9TMtL3tquTTNpOuO7oYKJDQ+/PwBviy2HkGSX+py14dVtclxwLADicUeGqZc1Xk/H8bI
ffecBqMx6aWsWZU+fWEMQk6LXSvrD0GenTmQbUO4SgJMH/rDGlMQPZmPuid82OccPsxNH2cYGGCa
uPnPfJawLevoNpnQJtnB6qo5p2ZLA5BPVgk1eJM3A5bMljcu5YQ8RdV7DcCtt26ppo/inR8NGU8u
AmMJG1DJLZ7MEkEWU2uTN7pO4UjjYvM0JnCb/qmXNGpHTBeafQ4ke2VXgwWyRgYGvr00JQJYQwyu
/QFDybDcBj0LhUFjgwEy0l4RXRujkyaJnIHxiLxPMXvmSz6hYzER6amSN/AHuBM0Ro9XeYOjuc1v
SZWOirlrcrAxpgGOcXxJw5gfbM7l0dbHxMTDryjChMwdND+aVmbsx80677n1knikP7M6lMtzg1cU
IQEUYDrZqKiDnzJVSY8Niw4TVAHU2dDnDhXnUTvvuU9q9ge6qKP+QBC1YFqKWsf4mY4dgSBhcsXc
uWbALJSRXKOxs0Ror45CjWO2G1Jui1dhJ0N1b6iYRiEzb1zScs0kB+PdTjwbZ9ToyMXqMw9UIsWr
uqLn5dyHhg1dim07v8aqRLBu7V3UhbPzEFRIwssoZiyoEN8NwpfaGER3DXogcx5VkBFEAnncC6ZT
OWcUmV75HOSLfmV0XpdRs42hszv6AgjmqfXJB68z+h2DiwEruvy73vsXufcvAqFY9L//pA/ianFN
/OyWZ7u+69m2/Ks+GBma40kffYA2UdPOIbDlP8Q6KZiqyzqIbyWZdvfLadSEkSqvxhwZiZUrrywl
ODliGGDR0gkrFlXI0ckJUxPWWmdqQzAoizMmvISVMEHMOYorVx+AegQKbQ0fNgi40TCb+k4bcjLH
Z+IiiHXrejA774Hm3bgObsp8UATusdrhicUlXhn+6MF2wtvS7qZKK5cUiwNkj4NCWjnpDGkjLAIU
TsJfXYriGUZuUmxD9jHtMbTsxVfiU3LGiFdWg6P2GNrdrzToqD5hYe6vhejgYBBrG1rrK0ITLG4I
YXYUtTWtwb71CkFwRNgQwqGi3cwKM7sdQ211j+HAfHVsU+xIwO1gpJN1ijkI/TSopYYc5baeD7Um
j4Nh+IJHxKAPerMA85hU9L891E4XvuMLokTPHspRfIWGKlW2c4Ko7g0KLsKh+kooNWdTFPp6yllQ
eQEWNPZp+iyx9jWUbg9RQ9ewH7B+TlKPtRuf261r+MFPGl1EubZATDbpymgI4DwgIXBTNSrYLYe2
Nb36HBnunD4JZcjho45SDi1tF9dAiiLKim/4LPH97Jm/dWZXmRTikTlyEAcZeTbciYhCnuvAqQa2
lDVVvSz+uoDEEYgjF89HR/LlyipDoqKxKXh+4tmySdNXnUFhFT6iADtVBHfi57IYbl5r4F0MYq0e
hv+XTof/H40MHv4CrB7/CyPDTRJ913+xMSxf/3cbg4kdIZCuHfgC34G0A/PfTQziz8Wh4KAmLMk5
CzeB808Tg2X/Ka3F32DarimIU+I8+IeJwTT/dAPalwJpWZ6QSDz/NyYG3A/LTeg/blKe5TsO3kXf
JaRnu2An8Gz8ZxPDLMmmdroEYjistdFB2+IaOfjCf3HAI6/nOl+ard8KAYqIzLm+aQsrXukx/5Y5
/Ug+raCjtIxDFhm3OY/8+Z4kNQWiYDxuCFlZ6XgolEdqaljai8rkDpJYsCRIGAEQC9KDUYfz3vSt
+YTmiJRKsw8OuokMwbU1ED/tqpTcJmy0GHOcHXxyGNpgNzs2mtDaXMa/vFJHd4Pbw/QJErUv4KLd
qOYJdCemXnyGFKevTO5El7TxNU5dD/aqkxtrs6StNTVKzTqpqggLpFQCMXPXefpKeGM8lMIKzwXU
UYDiT5jgi5P0+N3dRAI49l8i0q1HYCXY/YfsVKGR7iW2hn1kGjfhLOJ9xSRmsqM+NTgocE4CtqOG
qSwZrS0FJDnxiPhagiNoEhUEOggKbmQPjnZS/pbQz8T+nJy5YXw7nZleiTJTlzavL10es6uZw7fS
hNQAwecYsduIKILYdB4xCgK/2164D5pucyo84VCBHoa8703duQ5HppQsfkSwt79HdsLswutb2Nyg
tpx83CT6i4NrezBw716mETJzzaZGWW+ZOcAPqXEhVEutypD7rx7NSNs0YkENBoTmOWxngMOJakZ0
BTI43wfW8GhjB92PU0t1N4xWjZVjw3vlbIeowxmYxbfxiFBagJISPDjWpSLg1RXdT+A4HN4b68sP
SV7r1HNuSv3NQnPa8J9vvCwLdi5+3U0a04eNa7Zb23XPgr5PHx1MyFs/H2iz1X26zvEQrZm165uU
Si6L0/JuqLOXCavgGkJtvaaHD0nIdHsUvdE7x/mTcmD6pYYDVDAVqDSltx6C3AWa3JwZMuGvL6jL
0LPLrfCtexakBvUdPklCPtYoXfjDG123B8KB0yrJavqaZmc8Gh4NCbpfOO8SCRjo0x7jjLVzFZA+
xyS2uwtrReZRTZhpAa2DJWOplhZ0SsEsyz4wr/TnIlWY2PC7qcjvv0Sc/eK09N3k5KIChdeAVALt
nqWPXddrjqPVZIfU/1mZrXXm1Y+8iQcpq+h4mK3ngvoFxpN4nXSJ89OGH7tQcWg4tB8jFx6Do00S
BpJDN9Y5Tu6wjo/FPH5HlFmi+Qbdfk4ykv6YXG0aBzZY3m+09DdNkIvt6MLxFQ1mTpWHrxNFFvsI
m77IcS9ETJDrjBpkhf2QiAprZbcmKR5T3YTi9sjee60kCq8ddvQg66A9N8jZ23Ssl8h0qo8ikscx
q0izuYTESQl76c4d4xuixvd94VoHS5TPVsTfrgO+MTPJTVD28c0cdD7WX2Qtz1T0q3XxzpxQ0Hqu
UasmlQ+75zPsQPBba1nQkmV7kV6Pg1ef0FeqIHdOZo2KIj2vW8d8pubM3nQx+MSwJXET0B7VyAWn
7VUn670cPHhGqRQbJwJLRysfkAukPORFSsIydlIoES7TJtCJKy0j1hnDZxpz0O0iZ4ZEFj1n9qcL
NGBrDuHFg815rD3n2kgmvYP1qfcQqd6UwRLHYpjZTQgHsEpCMMhsE6kpuaeDAWUvMG8Cs1NvHo7T
NdGdKffIHOnsmDMwERa0SKpGGgYC0oYP6S1fm6Mfgy3hX1k70Qafjd3ejTlXahunUOZ7tP3lVyi7
wdpUAvuRQxXT2uOIsiHdspFNO1x8Qt0PAamCWiYeVYVVujfS4JxmyjnPkBULX7SHKCpZiceu/8DK
izNysHxum+CynDUvfqw3LR/VlZxUgIJXX+ZqVEzdbXipk+dE3ZmGU0JBa/XdnW6L/G4ojyS07KXa
6VzVxVF1nboD70k0LrEhL0Tyanbq9u73/9Boqa9QWEPAIL9V1Nt8WBYNNhP6KFgbpeShj24HsLeS
5IU5l5LDKm/9qCAHNldPBVV/XhqO9Dxh9ojamKn5fzB1ZsuN69qy/SJGsAXJV/WNJUvuyy8Mu1aZ
fQN2IPj1Z9Bx4p77ovD2qu1ySSQI5MwcGSwuW+V/DnN4mDLvpWJ1VRRNn0CjsHi1aIS7xBymja9s
eu3dkQRG3j4bec+zLy0QYw1BDeTw2cTDGkMPgWWfemY5OQdRpQsqx98QK3qx5uS55d6n/W6yIFWT
dA4d3K4p9J+3zmI9djnEXlo+6heH7eHkJ39y8Tl0TYWrDKxjYufmDoqBCeg+w681d3JvsZV8KHy/
OwjZW5vOad1VmtfOcRzc4AhXpjvbbt4dxhJzea9QFJBGcTTMEOtzaogRd5krDD5icTjm9w7HwjaU
RnebA+Uh4l2LPLFvpIYYGE7ek9TYeOvacXZOOmBALNJniquDLRf8p1CEIc12+hjjo5AG4lJGJUGX
hz+1OUJTlQXPVMOghCO3CRQQfqusMNoElpdv82a4FSjcL4jAWwERSWazSzJWODdpPfU2xmCb0Z90
uheKYN6V4rfWsqJ32d5hVMxos+Vh4SWWQOcat3Grwh8ebKe6Tc2HIuK3pwXiFI2IkBjHyRgavHe9
HA9jbZSQgOlt9xMoUJOGkuMAIIcNIvaZzVezCxKRDItgcH51Otc4uro5zYKxrnIFHqkg2GP4IFdA
Wot1ImBRtpDjUmwDcVc+eFBRL21Tks31KXQGkf+fYEDkesiVRJwZaowtGxJQHZHKWOFa1HgrMR+9
NHksKFTA5cnZw++YXPlqOvVeSGOdu6UN3bZINSfgil1k6M1U/FGqMbe5J/6Zoh/O83DvjCh+sDVQ
7Al33YozqwSOtpzY0649FK4NO2rg3UDu2JTp0a1LBvph/jxOeXBr+hMGzuogNbn1vNzA/3uuwvYf
+mBzwgbyFjvjhQ8fdyXawEaEV6TdjGWa0QQnd3o1MOwPk/2qzGa68n61jxV8aQIT9daJPHgoQKh5
SjzBuKw2BRyJ3JfTOmwPWcpeqEdDWw1NSqPQdAoJQXWCtIX+iWyZb8OwIEk4X4pmQvGT+yEG42LF
wVJ88Nn0xiO8GONDZYm7Q2nh4vY4meGxWutsHM9ObnBDUB4AmCgGx1VRe5mCua9uoJNfmmgoH5AE
3WV4QYTrgDjjPTHKf6V8ZlgbvbyoxXxllckudnHyWtWD0zJlabwladi94ulUezssGOqmk8cx2fqu
VcjbbeJyyxqAGvvCL//rTSgxc04cuBxRPdO6Gy55byHcUSSwcRt4wTM6n2Va27bpiKWn1wYbA4xp
xQbXea6MY2yOl8ljrkAKd9XaxcmBK7nFxyJWQMrFimGNu6tgeqO+149JNN46wv2ngSIVYlQoAkuK
a14KwGkWZqea7nNyPABLL5PbwroPSYfNcEQ4ZVf4kpO9oWOYv5jcONICGGxC/QjxMDjUrCes4OiV
CpETzenU8QBdiRiYBP5PoDFLm25cQsUN01uCpZPcE2xWNkzoEyiPzTxE6zzcJcw6X7Oh2Kdhs7Oj
HHGiGerrFFWXphNvqcZCGLUUfZo12YrU/5oQjUiW9eeMCgSey335hDeHAe7gmvAqrfGtL032VULa
WE/Itfi2vjOXY/OTiLsZAtLp2LkwwcWwl5ohnH5h/UHL4PTu549xZlC+VYf9pg4SczObGsSsUe2n
ksmv6OfzbOZPQChAhSML73wNxSkMLWT4BZkKuYDP32rP+JGXRXfBnuT+R2PFN4pN041riw/WNGsj
l57hBp9LNDbsazQNqLxpem7uWLjJtfDxCH96A0QNPm5h7vQWdG6L/FzkwAOS7r5t9VeTzQNFvoiE
EldUOi0XFGikRNjqQKH1R2lYhxnf3E6UXbqumT/KJUmfttj4Aj8DQQZKlWiRSE8+SfitN1BAkCp+
Agm9bbi0Fpekq3yFfZXaNHtJrhKtlz3m295+M6eEwvqghsEN+47xmbGu0ity1WuQMqdCJDNOSUbM
KzeafgPbaJUaOeNYnSmq+dwD0/6nHr9bjjqO69F1DnQt70WcHyF03TsTrqWdNHts3I+dOJmiOXY1
smPRjq/J0sMQKFxDhl//uKI5m3TeFkbpkaaceS+a96bCm5EyKdo1PVIwjk+6ZIvk1gm4XT2jvskD
gUliVIMyxLsYDxz9VGyyly6rH2V3NyCVdFEEe1zNRCxZJ7eDBC0QLW9frPvD4CgOfnjtt4xpu0ue
ejwnmnjfjvi8TWoEoombKAt3MvDuNZ/V2oeGx3CGOgRH5NtkQFTT5Vn0MfXeHYCuEQbwlmuacXM8
yLNumwv3bL+FiA7WsPaOvdbTi2ppHxjwrdD4tHFFNx4yFz6oCyyWtax68SwkWMH68jwwxoWZA0Bc
oCRs+sB6EBn8OQOFrqid7mJicKiKnUycgGckJBkytUz6/OrYKza5rgnmSbo5FkPTrndda0a0Ng9P
IL3/GW5aP+MXePY5cDShu5dKm1dZE1Nuusckdv29N/rprsyaV9Np3rPWs95kkTEDW4zArM7stDL7
bODwTFYbv4t+XAq4MM9NDIwtNjl9TGoDAQw8C427BDYpKMEbFl7KqXwc5EyLnlyrPhRryx/2YW4Q
pR1cmPb+cETQ3fMgGW+uEAwbOySLjij8OvPJdxnR/BjH4IYXkEuQY9RsHA0QxGy3k+ODqnVT/1kM
eK9NzSwkNJkBj1F6JsGx+P5wJPp416wUM6hg3or5amXN8t6EY7dR5nx1pekexWCgD2TMPlUHbFRj
tUnI/+G6ycgow4dl+If4PbLzxYPv7rOxe+LosZGloBNm8VDaMcdWlmPzqNLmltOWyHyQ+AASev8U
O4W5zntz3Nl0jtnWd/b7T8iUvyp4YrHHnqHORk8equfGHMHAwRe6mWPw3mmLzgCi99fS1suUtNxO
KTrE7MwMo1Ru02JI2o/630Nitxz1CvIVXsf+ysOaEtKwVWbOdJZtvR/gGB9cEuXgs5HCbZwduzYo
34s5+QIMnew6M7oYrRnsMaXv62Q22KwyAA5FfPDHWB9yYMvntKaUi1gN0TX7asq4P1ly6HedcXc9
8Tqa9q0sGQmZ8/iTKRKCnmfcAHG8/B7Gf18IFCBGKYtzHWPkeen8gK10q3o+qpJZCkPRdN8UDeW/
1kan8oefXfoAEX7/tt+XZLknnAxjWxL1IJ34P5kDjY6lGTP9HBjojknunEjilVyQNQWgWMG30ilQ
vBkBXDpMA5s0nQFqOdPBDDo0A6Y/hkgeJ/tdc4RjzpF9JCr4Lwkzm+7L6BTb6p60Tyanj50jg0e2
iMGFJHCzSnQwnjvL9Lc5lYO7DHcFyzWT7VeihTyWckSkYYJ932GZNhDRVwwrLRYyfu20NtZ95NwJ
vIO41zOeWxbyTATJYXKi+Ehy9r1rjC+dOD8OwwagNsat5e4H8YPfrcnekjwg4srczAJSRbo3YqYo
y01EIGEdY/gi/Ttcf1842AbkDCFsdNgdu6/QN45zG8+vkueQWp6upm1Pm9n1z/wFPx5Z6VsJ9rGd
6/FvmwJxgJFr4sJlGjRQDuGHRnzMfJClIw/QmGsQH5FiDlnmuzIGcrXgmcznNOesraL2AWOO0bJz
AcXX7vEqug/SDN5GbWJDBbeQteErg75nKrI+KuYUQYKB1mVWiJPL72ELVlyvCyUjJdQZaMajn03C
fMrV8pG1MYENVvM79pgsbUG2O5niJ9s4YxL7CjqFu3KxOOpEgwAm/oQydxqL+bMa+Ne4ZnHvlsP7
wGgCF10hg2/XcC6ina5VkH61FKAwBsz3kZpPUzCkHKGvfWYcHI66eDOct8rX/yKXETAJtnBFwj7M
4p8hFgVHOuPmWfoZJfrKDGvbwRJJxPgFRyQGqk/s6Mx0iwhRDzFQSdbxKUbNoeg8tfxVO9zH1nqt
I599Q+fwr/XnFUfuE+GXA+GW7zFuf/IwvSblt5znsyg9EjjHzPEmmkLVY+ryziUV/eaRd54sdu3k
1nF0TstQVx/Nen4dU2er/ZSfwlMSnGqPrzSdWrElaPcQ+PM7EMTHdsS0iDJ4iJJ5V4j2j8EFm5se
NkAnqNeeRWhVkCehVYE0DjRp/Ky0jcMPIbb81w/b9wsojmXG7p5iFV1z3RPhGdCTvoU5HX2gOhxS
kJdLeQxc7xWaKtkAlBi4fycVI03AW+0CjjCTHB/LmfK0AH5lW3zFiXbXwKKR6DBijTjiqaWOVg4l
dVTllpivqn7r2+VXbckXPctvgjvrkXuZk1A3y63jNQAWqi3o9QQQpXeWEVandPTZFxMQLjgUWYKm
AALvSBhlcs6EYe+kQiUveG5pD8Aam8onO+LK7+XJrZ3vcTQHiqoyZEWxwJ+/dEpLYFXDyecsbRXp
mvnRPq2SFw0RylORu2ECtchXoGKYTNoDcINu/s4aOiEx+Z9bPE5DPt0U5m2EslPtB6gYvXY21MWc
tBMqiAgY/IkWD5540e0rB96nKoauSFKekRXuGyQRMDzNpV6m8R7MXS7Tod36aDVzA+J+Ls1HMYhP
e3SOmBs/Yw7nM/ZyGzNilk2P8JIuXo6+IfI72vdjX2tz1Y/Gm8HWuM4oBtHOOWL470yW90Bh/UWq
NFmzYE5rqeZvR0/vSedvIlk+MOEu16lV8izOKL2oh/camG1SeoDbxm/EFXzMOEJrs7dX02QhjWk+
Hfp4r2OAITmvqHp15THV0QPIfQ47WCRJoaC7eBO/bU4BW83zuGFyuI4EBG8B7T2wb7UHHLVwS2RW
89xJ8dDZkM0sTpsLFws2ctQyH8D8zbURSb31W/VI4AdsbvwQGvkxCOprwFPAezMNBwtKfsUC8Gix
7+m65lURx6SaElsxY6DAMG5JT91IluIs5eBMtMoBYMNt6X5W7DLQFIR9jmGTASg/dIuRVVGCTRHD
nUh/ucZm/NcBv16DnINXtecEsu0SYOuISmhFu9Hvf+B9A1JD+MvA3lYdDuLFdZsidUDzjnBCE1/6
nFm0GwM1VFufEwb+NZsAtXWyeUmzbsEVXZPBuJCt/HGT+h637o1p+bGPw4ekMNgxLBJvr4jn6DWQ
4D+yCfCSJPjK+Phc+hMwWAj6DNqFX2ccNIcPkDD20wCElh0OjFGSxARxXIh2FoZXq/DBOMzZH8qq
IEgYdAC8pFLf4hLrQgb1Kl4w0aJZ45X7E/LZj2N+SSRuny3a1z0efCJalvNcI1DbRH+xKuzTenzP
i+YpN6IT5oBTQ+QGD7O79ZTPibp9tJ3pqJkvboo+JOTSpMwnxKPAh1nR1w78i7kdy4hBF8di2h5x
ipgFKX/TGwmQOEBMEQtxi7xk1Bs4SeiBn4/oX68//VG0W9lhzx9KVn0en6l9GuD1rFyruceg5WkU
ehry8eiLYc9q6MKTx3NX+LfOdN9bZ+a8nv5NRMrEjtEgZK+djvwH1Y9s+EKee278UQecNHuu1yZl
XCid/xRnfiwmO1ntg3FY57V7a5v0B4PByC0aWeHFNeqrYc44SKzoAg5kYTYO2B8OLemVXFUPzNTP
VInzj0dvhvSzLMl95bO7KJqFPnSWLjxkIf+JLhwPy6NL+rgqoUqu6dxCvDVbFkzpv3i+QJ229qLG
tC8r/2FZq/3CeMjT8FVkETva4gcQ3E/juK91k9NwQfGXRQxqzNVT1lWUpo32OtNs5gtyLAlV52Qi
ygtX/kvD7oH9732x9Y8zcVznXlQ20gvxTchtN0/VOMa7mZ0dN55jhy+Ww9y+N/8G8YEKXXB02ywu
HgBt5pu0mfJ9+e6Z4o8zA1KcNfac2bywgdvR4LW3K4yqfjLgrSrjv7od//njHs/2NEl8ux6oysx8
suAb6ojNgh6YrdX6FQ8ATnwXfnnBJoQqKqTKrCbHjYO7BxUxYOIMsfUIqV8m52noFpdtntCpxg4u
6OR7mGILZJ5C0zTH5WagqB4K/YNv08scF9cqwYcfQapyTfGQgWQcEpnu0qW8Ll2a9Iy5AYcY0/sc
FeFjCXolfBDwNDtiOPueHWgNnrE12q95EBS2Ge1n1pFqmyume96nKmaGQjAIu/xo9SO7BFneYdRB
KvSQUcbgM/zWkxXsIo7HK7+8Y2juT0XkH1IPlM/vS0Vedg237KyEH1JfjYZsGXDLmwZjyLQ0xyQR
rJcuRq5INZrWMLIer3Kotdfflwh2U82Uf0/Q/5aOll6YSPjqoWqtXtQYCVytXrWB5U0mrh8iZ+WI
rtwhYlg9yY6QkdtqTnV+sNMf9Awfs6rHSl0wpowDGmZeCi0DQIKSLBzpuE3pxpTdJ8emwcYIEPkV
NjMdR4Zmflb1e4rPXczGptw2jf/Rj+W7FUOsRLoH1j1CbAvSbyzU9jlr2B6UlKyuS4teHi0wsdQY
G2uapmvd0JyOVLfSHtGqoEAG1BX7G3Yl6UYPOtzpYvloJzhQeN85w8QTLngei6sxx2S9eK+UPTy6
WYCQoQsJHbn+Dsy8OdDCfLCxarKTnA8ZJdXDlHZrn0bzC/HtOGydtRd48UFCAd41NcMXCFjL5NN4
Ctp/cTL/y8JeH1KTrBFj3o3P8CL3wuLkcfpckciQnKAQ+x1sqTJQ2C5F1JzklMlDEhnGGWNbSiue
jyzU8GSCwgZyB0kNPSGK/40BEQjacrZVtajjqnrXhtoGLbQEEKBJ+6N82e+BaS7SPToxTZN7xRbY
syNWnr4zEO/0fzloVSx0SIP0RS7FDJz2GLntwAZRBYqnnT4oNv/M1JOe43vs9QAG/b9lFv0NS86H
lZs0Lz2gh0dGsJgi1Z+2ydF5LNCoKRPcc+S4f/NEPmWDd6Tom3sxhNIdgFf0hyp9MoKnxdMZVumX
n0NcozvFJ8rfGTCPS7bOXIz09nDrNMYW99FuEFl6M3GwSv2aKrrka9Xt7bwfD7WXnpv81aga+6XJ
qGYNcsAFKrbencBwkSvtaT8FaUFarttPhCbX3M0k1CkA5zB2qqSA3RMem8r9dMfmX1pApHYdeWC7
CT1b72kDVY9QHJbVpAu+vJBnSVpa455ijhRG+UctRb0Ja1BsXeUiwOQKs3kLcie1YUTy5ukpOGeG
/sTSQAg+/wKmhbcyG8Fe4Li3AGE8QZR4kT5zj8A18zVLurnqzE7eRNImZ8VVEwDKpfvOGPZsMKF+
chqIMRUnyR8jx3Lg6WlhgnfhwYudZregz70w34Oo/69PyGH2SyimQw3jFpsO/mGwAcwG8C5MPN5J
FfHJzY+2FVJHMM0XrvD7wN5tV1WjyX6FVoVERETRojm7T1W2RguO3lXX0ovXduuyuTGZNF64lS0M
4/MlQZG++lwdhDYFyN6ArWBEeV0xa8oPyvAJXQ59aPmqG5Nug4nhMQ4ifaSY8GKY7Pkni+zO0Bh3
Zh4cxFX8V1KNfJjpdVqlXYxtGL/kTTftEsHiWeWYVAfFI5SP2TAIYszjkYKsMxVQe7Ak1SFijw4t
C85nRF7NVOxLK0jSu4kqiIOWRniKsoC5Z0JaylaofOyep9OoKeg0qqE+uIH2LnrmPYTQwzxmdm61
DTc/tB1QUJ2Uaybc2SY2k/TQSyKBGldIpQH69Y68+7A0hY2gnST/WbN5qrOaZ5m5XMbJQhPgVBXV
3is0BJcTJKXrbDr/ph5u4d4Z89ewP0nbZ1QDze0JJabY8mlUmCqDCmmoeYB/xLmAvmyK0wCLZHq0
DmKycwjcOZNxM7WPZc+ugSHXZx9ouWm1SC9SGznlkcq5GmKgynwMhpsLSHfbKVM+FTXxQ0ynD7Lz
K2yN3bhOldY7JL9sZxQgLkIri/+kv+c6subM6b0bQafqxHF+Lx3Z//izd6joO/lHjxm/xeScEbye
Z8sVa8d5Syw5Uc4Szrve9ZGZotK+yRFROhlmMrHxf86UBn/inF3PFFrNew62cq2xQxBep8mOfUSy
YSBvPs34JrdqkNMt9wMc0HV/Cpy4Olf0UpyJqvAFcScPR+YGk9mmpz72yKF7OwAFO7YeAT6LdbSK
wCwaxLVOCtTtyZrqn8ZrQ/TAZj7/vgjrILuyX/te+dLXPOvl2NAGAQSDM02d0KfEuHOF3smFnjnY
6ElYh2ayb8gPZvNcnFF1/v+X//ueFN6X2ahi9/snej3Ne7tuLiGeBgblRNBOVGxDxinXXYz4FMS5
Ojdlr87V8lLHgkApubk+M5mAO5baBIlTn32jr+Ep40uACcOOshKFTZjpknLdbh3NaEA0cUTXK9eu
55V4eby/RotVxJb+4ffNq6pwG9dlgP+at3KeyBYwsoZwnceeezAAmB3SqN+nTj2d4+UljaHch+bz
7JQhB1U3PP1+xWYyPHWsh4S+zC/Ldsrz7yf0+9Xvz6bXTWv+0P/9N3K1FYtmiIBnUilemFV6Tq0o
OVOvk55NzlaI56PHAXtg+Ou5SNzJP+jYcoeYj4xgW8n59yvSg/M6yFqMCv0LRqn4QS1JcJ56NCn9
DcaMMVwVmezHIGhge/IfSpddNjG/YW9b4jUyrXORTNHWzZ1XE6/twF9Muml2cORVGV0LMucoFDdB
9vD7Ui7CIiD9dW+zbnppzvSC5AHySn0m4poGXnYxHazRnuGT5FgO/qaytlFHn1jt7DqLQ2hd2+bG
b7FM+y1NMiGRKgV/fMSAb8V7S6Q/qR+Lh6Fhz/r7VQo7YxxtBOkEY28aG2Dn8GtZYEIQpfzJPglm
QEwM6bQyU/CGpp/iac7j1dxn+U5M/R0pjolSAAQPLYOcMjI/diUVXWBREJm3DeiWRvw3yOcrAGJ4
wb7cGvgu11lRc+gb+wenILZFzWSwzzFlMoYxxBP1Yu1KSYYqnSDinbRyXZEbYdc2f+vYKhA92uKC
Y5kixC4+IUAMNNOMtNJ10fscUG3DmXAbp8FPXNvOsSP7VPcWCFjB75Q0BdMuswUTBVEGIE9NdkkS
k8rjF7oVp8tEP8BqUAsxoK4r/gPpuXSityZz07Mmk/Chh+9QZd6b73X1hSIWl1NC1eGKCbyzkHmy
LVXDfHu2gPP3pfro45HznSFfslEIkrqEIibbHT/qMJthbJb5wa9X9fInuy7eEf4A/hOzYTNFHf0j
//aOGX/40y/kZCcgqjRTJegmxXwAbl/sUCf3eEDsx3xkKOyjKS122AeHLO0NByYC5Vx/tZlAhNLt
Gd0ZKnI7/UkZji8d5qT/cONQrOQzwh9tAr1vXjna36lkV54qlR4DhWxrRh69YSUHW5u6QogB7kPE
7u0QQKSBi9/CiodC/tgVEBbA/Q5/3fnDbgWZd999y0rGwm354YiiY9Xy2DjgoLc6Er5D0Gb4rUYa
YoyMzVgfjNgD9lUcf3ddgrs8JmUqFQed2rKcY3VLC3Neg6Tt1xTe8djrS/pjYXy1gzk90cBMfABT
7tvE49NiX66hO+jZ/IkHYlJORoEBbA3ozwW2JBqlPotHyw/Udw4aahPn5BJwqCe3frIZBLVWeMf0
1KxkAPReaOt5HqeNUIvnYuKdn+dNLbKW+VJw9uOekXXQHIym7e4MBjC8OY2CCgy2vLH6YJe2oX3J
EppMwrrsvwuqFbxsrv8o4oM77gDriDmpZve3JFTa4h84yuGb+nauBagbW92Gw2bs+fQoReq3g22T
qvcCtY8jW+9VqXfonGo9o5TcAW2ASqtqGCdxelZNDVxWDuXnMFivEJnuqdDFMR6MvStKLriu+lLJ
O031JB3GmS4x1FMeiMv/Bj2GbgVmjNff7/KskJx04w/XjT6jjgdQISd1+n0pZXopgN/vSyO30fLh
eOT/76vf7wGV+RiTOSDwNr0ySQkvxoQkwGW8nuwquozLy+/3f78aXRCrWam6XZqS/oNhTdva8kfC
zKoubnrKtZMRl4cjTd3fhsdStw5VEF+ojZOIzlynybSrrRq9tki2WsTdVQ9BCK0zBAsxFOfIk+4p
cZnL2qaxYVC4NHR7LgwD/MFXvGTlFdLWlg/raSRvBU2NbxfLi1cPDFX7CR9eP3Fu5dz2+/3U9//3
T+TLV1XTvs/jcMs9qvMoqUqvvy8z5DT2lEGuWbfZ0tFmw9RuI23+AXX7XlfhePWEHoE91f/7VRAD
JW6o+1kHyUcukzsAE9Dv6GEHWiSvoL+Qcdgy75KEW6K3DVjWU8ETDKzbnErjubK94sx+ezv3NvLI
D+MT9yit4abdfI9pwtrUkDEQQ/Va+cXOcuzxzl4ruvWm3g8lrbuWo5xz6mIm6kfQGKDUsr1nNSM0
EfbsWZ5l13KZiEXurUcUdMc23GUhE2kIfuqlt2iXDBzzbkI1fm6MW0NBMnEhyDGxdRyYJeMqfsZ3
G2xVVgNYKKaDUPN0jQx1Rs38jO2O+OHIsYx9gfVCfN69e9oGs9BQoplk8bFOouCxsqGNt9mNgM5T
KbrmVCkjgpqCiXVqmThZBXU9Re5Mu1YV2YsnwvJsiZD5FGrv3jdUtaEjPXtZJQTZuzWGqXZVNWVz
jrPoh+MCfLaZ2ydM/hOqcU80igFENNZmw+OXNDKzxMFHDGeWOEACiY2Jk5Phvjf45Teiy+ZrGpni
6Lamyzk9g2eW4bOVE5JDlesr4IkYT7r+8nrLuhOYJfFq2Q+zx/3bW8YXqNsrP3u4D6aDLlLatCVC
d87xkeErRMS3GHeNvRFsgla2b0Mq8ICBhvawKu+ckfwCOUQva35kQCkhzlKwHF0Okcv3p0tVeSOj
DKaBrroXRi6fsz79TEHnrEN6/LAdlNbeiEAr6PHfSAR7lXtTfi5HV6+8Ms1JQcg1s3XnNMLbv49N
T+iCff2p7TJn0yH5gCGBhFVrT36EuFPzxu3faNrpDya5hnw29xbUwybBB4JxoiWiJCfY9sdmmBR4
DmvYMj2370XbD0dykEvLF3JHknQ/hhz+6CBhz6qdmtLAfOcC3IHSX5v7mhh/0E3Ng12X+dVymGHq
cAA56XePhSBWWzJfpPVI8eA3xLSNDf/eeao5eYqAq5wHppBe9kzpbbYvicSDxksUglHdbUAku0zd
I3dxartXxmD6Wrybub8NlJ2ccTw0gPm2rdlwzG+eOzXoi7Jb86qoPzxE9vz5+7+yHHhFE5lfpbBn
IMr8AbK68E6ssmWOx/dwT9gPi4BFdrM/KF3hklv3A1WS/YQ3RmM4Hoc3dzFZk2AtmFgbISPcoHGu
mQNqi+3AH6+gOMgP2nETDcBxgxI4mOQXclPnPyepmUHrkJhKeaitzGUpB/2RpDbFRarAd1y1l6Kc
+it7oP4qJr/nxuTsLrxjFzXRMbUr/ZhGbHM5PFE44CxouDm2uKKH+DhN4sNiXypQv8mmNGf2huy7
U1NefaeR1zIobaiY4Wveqq2IGAXEtXihMH2PCbncTAwva6urbnXHtJ7NkdibTt1e/bnpOTWhhRI7
OTulOtuy4XQeglwZp3/BzMx4yMV7qKjoyNCkE8vLHiKvRMxT+K9mFMWh9iDFFTNlQtjNuG06gDpZ
Fm3HAu/hhH+TyGJbXL1oeRR6pXXFzUPPCV18D7pbMETy/U870X9dDLbEVF2Ft4gQMgn8YGdPst1N
BQuuMICtmwMdbFNPWcJg5uHRihQbQBLfQfNSpo18I+gBMfkxq8x/yiim94mqnQMteBaeRGOnGzW+
U6U20/oWuScO1xJn7KyOTaRPuvLnJ6MqnScuGmIz3vQwmGQbEjWUp4aSi0230E2ajtVv7ukAYo1l
Oh4R8HEAZNzmwX/zuNINIrevsevqx36o/yPLNb1xD/LDzb0YW5/UUh68N0EAk7sLkgtiExAdv3PP
Drl82ffvAKqdiznhqQoHM3lRAqick5S7GYPP3qCC98PIULwDzDfWBEPCwqn6TAXhfiBzsqVg1UN0
RtzsU0xXmcpo8jRLf63SNILtUs6ndkiKD6R3UElIvIVyA2rl9HwdFX5+zwqKj1yREwpmZgUheE9q
O9sA96f5J3Od9la1kfesJhvfvt5IEcvXRPK8I6d7Dlw7oL0FcpaRduXZiZtzl/ZMAdwsuxCSSrTp
vrXW/vezgRsHK4a/vATMyW6v9s6xwJOUR4PasNkrQaWMJu0gDFPLqX3IaLJc5vLWvpva8S5l86wn
L33RHoJTEAwHvwLNbXR8NFFbDg+4BX6CiHhMtXxaYRqVT44vHuKwgkjJ4+ChGztxSJr8rSQiuRJi
zj9iTcXHuMzsdYDzWabF+2i/zESFPuhy8zAqjudBEq2P29B5Fz6Pct7+IzsG7O+dVh/lLNeuEUSv
XVzZe+iF/5H1W86+VfLBWMXactwB3zD7zsntW5hBqfns6Zoqh0mLbWCJimPRKvLc1zlwDH71LMCj
DPoG8vWbkIWxmSwz+VhODPDwqTf8/cmJfbLpvzt6LY67MGTEwmeJd9cX/dYG4njw/aDZDVXX7gOb
2y3GQFW2b4Sli7vTmeJA2bDP5SYuVs9dTcy4ONJ+uCMLR2cohc7bbBzqD9CpHk2F3Xoy8BdYMw1d
GFn/5E2tbrb3N7Ym75Ew8IfFdPliMhJZuV1DzRL1i6vGYB0wFHRJ7Wj50eTNzZRugNe2p9aCSbbT
GZ+qcayPZm7UxvG8HeGkfh+nY/HhMTzt/P6MoUvfORENq86H/FX6wSd1NxWJjPtsD//+h7Lz6o1c
2bL0Xxn0Oy9ogiaA6X5Ib5SSUq6keiFUMkFvg/bXz0edi759eoAxLwnVOVVSKklGxN57rW9lpcJk
lWJkci35kWKDi7PAO8Rp/D0aw73PoOGhK5c329vvomnUhb6IJHkzBn+ICRwoiupeqZ2es4ZnUKPG
BgfQXy0ags3kj6+Qqozd3GVPYd6gqMpdnEu2c9digX7w3f7SALs4azsBiM27bvr3jn17O5EVvW8D
80nNkEvKabxgvR+O03Lbk2JZ3Y+z/vCqanpFjdyb8QDFrZH7OC6M11iPe0FG1WZGbLfPhZzY+VqK
o8RpX6Oqn7EbDgbdwXDl17PLh8f0vZ1JLSH5iWgnjqYW+y9jO95+4rpfQZpD+KI1eDR9VvG4q0Fm
cNPatXHtfQgIRSjFBYc2CY8mC8Dgpe2uoRDeCM6wZH+RkyzccuHKkpzbTb/iIJJnml/dup0Fq8Cg
nh3CENaRSvobhCv5nnRx4vcY/uTeYPxqVDFg0EaEOZvc9yDFSMbQ1U3rJ2o1Le8Oy49xV0Z2cMOk
7R6z40MyVtarQr2/54SCHln45ivy2GcWe5Qt1MgkAU3l4vTE+azG16Z0gl3SRPc01KHqeJP9GkbZ
Y1iO4fVnC8lDNoGoLz+tHLMiozh8USip1mwO7FY9emb62cx+Cod7qYkP5oDan4OC2oOYQiXHJkpZ
BAtsuWruzBjeDIzmOJkYIZOap2ccxYaOWf3s6ty7qAXdWNDafg14OrcYStjR7Tk+ZraAtgjqzI/j
6cVSitDcps4gQJKWQm/lcSy+REMZYkXR79b1kXQsvwx4Zmhs2ObNW6rP5uiWFEh4IH7eTrqgTTpi
m4qIVLeYJrfT/mEVo60hXkvDT4h0N+ZNgYyRI9vbFEFMxKqWpEJdycO5d9OFupIEb7N8hCSgj8Dk
gk1F82KLwdY9JKZ75xdFfu9Z+lELm6hvDVG3aNIXGjTDs9HTN1e9QZwZOlWuqHeVMzSoRFZPBilM
L/QUltBgIMJRvagJi/Bm2klQBzeVi3vCLrL5NZmZ34ykV/TBHAGUDu7B74wnM28+4k4VK8JOUfwZ
XzrF9Omm7HQjKoXSg96rXwIO8zRgzRHdg98fg1At4jfSTOEBvoZG+EhPrPlGmMgoCUVnQHLm44z7
BniKnz9nkmsyeUN0S+bKdCRR5MObq2pJK+IYOUQoqwiVN3Rj3GcYPNZjFu11LORT4/ePAUb97yD9
3fjEXpbErD12WfZIlmG5SwVrEbRhdE5wp28sK2NuljHeZXDNpC4OEBHBnUn7oVrHflTvs66qrtSv
wBXwSF6DQL5EdXbfmUH+7c70ZWq/+OMbrlqb0kJNF7fx0akY1HiMSi9lFMiDTxmJLUXsUz37dwOA
cXhSzan2p+TJ9psHW5CDCXjwkTMwQjky7EseIDKgrUvAaPIaVxnRCXYy3XUIKxZeBkYwX53o7KcX
8GyYObUBt9Oyq90I6AQhRZ/+xrl4j9fCoT9KOuhUop5rrJbD/ZUVYHyz4IbTWx3Vo2gMb4tEjGiR
gQvVGWh86aF7rANKXIJKgJZ0dP8QC8G1lGwedRhgMhw0UijRFgwtEPFRRRtBibdmrj7ptPdfbmN+
2UGd/wLISZSgZT/PdQ4bHkbFHl1dftIizy/54oL1sUo8MjtwkM610SmThcl0C+eAJqlpxb+eVbv8
Hl19l41G9F5bzOTSIoW2CWPzCE7E3QwG2XOYwOXeHS3QpS7HymjiWFfnpdg1UzayO8VIbhw2BX9O
3x2XfK0BbCN5oxFjR4um0raxcXX99eeiHtJ9P1olZmEZkqHcqTN94D3LPX+agJKveGIB56nU3qZO
Et+mVnhfb5I+b44FKfaHUcSfPOXy8vPCfUQ+M9babYDDnXJ1ZiJOYBY4q8m4FH6BA6ePS7oS8by1
YtwSvvYvmRjwrE5gRzi6JcdhTMSpZRHmrzWc640yvxWWMIEY4Q+v02BmzcS3qy292Kp533/9x8R6
Ahbl3Vi2SHAeBAxfM4/kGbarTTQUBQUeK0tkRGCc5hys7vL7MOWPbzsiei999wxAAWegES2QUjoV
vUmXyWpTD4dohBALHUF2a+UJJY2HErRvwIColF0LjSQKITXCjlq+IthPoQfV34KhLdGcZoM4y0hv
//r2y1dhi8splOYFFYq1m0qJQzmigdKb5T9fiphPnNR3prum/Yb0TG3nGfM2UQnPLVdtB+WrPs0o
ybJV7MLemjNGWJ2H1IIACLYLlyN8k5ySUiM50dZdOVvzDjxXfirauPjrBc/nhP9x8tYzOYhFhc3O
SjhCUQdSRsboyGljOcwGDUTKtGVOPy/W4LyIoDa28fKfxIStgfsGv22gMYFC9i4rQ53tJNw7bhPu
RRfUhzHrt0nm1OY26I17lYGLZnS9oN1IPKr8/DjeOrXCrAJSYOUGySc57wk+lAPM4eIUGzU+9xAh
2I9YPgh2DQ6cUeglsTMHh1d7jIzo2TGgdMgukGX9i1HxdAJl3+4Qxz61Xr0rGKgzZMb+0kKS3HBs
duAQu8+5Hj/dgOQzEeOSTHLKBLXwj2tIbFw7QMHVZ+bRXESN3mCM3SM32toVDmusb/YhoXnM0lSf
ZKteQhUpzgO14rhhOqRwgf2KovpogQxfuRUMxHwemhOflL+puCp2Me6UsQS60+LL+TBCO8StY6c9
Cxzh9m2LSsa08uL081U54c5B97hceYbMIkrluvPGHaGw804NyRXlZX0i/IejbhBc26HBoY7iHS+7
d+B+X7HI50eU7XpBPwBZW9EwVevZsoK1gfBvzQAYo+hy+VsijlZAAuZNI5BLFTEdLYPhIiv6dBqj
uMISNKZrOg7nrFbJzvbn55/rNLT+jiDFEJp0el+IBAgCU+G9z+HfcaATp3b8DpOZGdR18o3kpMdt
5XdU3MJCFOmos4KAcwJ7sMTgYSZOVB4eWDwWo6KPBkN7Fu0rt42fRmU5a98fmgPZyCRDGpZ9YNon
yOpjFef+TXBBux7V8CwuEo3bbCanwRbjdpDCht7AQDNZBRMXZMLNwIOUBWQimvk2DSS0hxrsmu9Q
uIUo9KqiO7lLp/3nq5oo+27qwTxCW9xi1v6iS19sRD1RUwEFVWB3Hb4zFr7MWLnwqNc//w5AB6TZ
Mbc2o8ezAbVqN1s9FCq/ohkYh8fGHxE8VDgy0N/2ysYq7szHwu/+ur6jQr+WxPo5s2wIde74WgqY
jk2q1xX43K0OuqchrB7TlMG1qAYTAo+mf52PKTC2bSH1s5F7FGVm8+KNLar8oQQcXOEGcxiw2+ES
VZiBjqRuJN+sx7HYOcaV5iy029RBn28zMWMe2BAH1VRXxGnndCxNXGHQK7IsHgGsl5QoxHdmHloo
Hm4OL5R8pP6ioCCUzAanBa3XA+RRG09O0j/i5ja3ZurcJTGA/gyLzsQxK2Pr5T5xV0NI3rYy1J3d
TWwsUajWTgO8wbX9fJthKlpTRBC2Mjj6YBjshiZHVpY8/0yeIpiWTt25WXUp8HCcuL23ieRhLTdF
gz4rzC5VTvvOIopthZfzpLAmUce0FyVKBElkrGd9mwF3W8cONSn1F+nGpTuem4bizIHBm/0Ww7h3
FJbtIBcPbF7WKgJfQCA54WpGGAmuPyblIXdPE7Cy1WCKkbF0LM5jfibVQR88SzwjB74FE5lusdJg
gfG6LaoUEt79bHgwIpTCc+7QGzb9g+PLDwsqTZr29dcwD0+T7LuNL+r0lGYIJ1qishE2odd2G1RZ
g4OmKTRtfVh+hEudj13dU0dXVGpdJ2hNuE5vzfA+ojhgu0MDQN70Q4oACg/Dxaao27fuczMD201r
cpL9j0RBL/F0iSKjs5M9vbsGYQ0XUc9k9M7JvjNnqlbSU07/epkDtqkZVteKRhQSfqe4Zq0guc2F
H8psWXjNu61AbKJqwMoNsZ0pKk3Pte5ZjjDFpVC15c8uPO20nz8iLuL5cq8MmQHy92DzwoQ9ERYv
UbUOK1riEg1IeToSQF4OCHNWrnaME4fi6KBZUquWPxXLS20Fx0Q19T5o7qTnY7MM+OX8xNGbIKl6
bqSOQ2ib7JsWKHYXG3todVy8CS97Kgp01uhRJ/Ry+LT9PbMsRVPb/hinYdhqRSgyom2TYQlQ57Ij
QB2pueeCCeUI7hHJazfrn++HNjjjPobkMSSL6a6AZULto8/ZnMUrFtYlD4D7Bro16izN4h9PRBrM
rfiUJTk4UWY/W9P0oTsaWHSP32aOvTtml9eudqx9kKDT8keWtRw33s93shEzokas4y3a8qcpiTAY
RnF7k0k4eZPUajcQLrOvpXcNPeSbfqKfZTJiccaOQak2Qv2Sw3vb0gNIXPjMSUV6SJsORz/AKOz2
aI/niXPAioI3PHuYpIbEjjHIGB8D2aV7q5meNPw14iSAkZYyeqbNxVRmeVGFGe6S1H8ynTYhl2Zu
OJI9BXlMSET5EaLrJZUmx3G5OLFjMLvnn5eaSQIXg0OozmA/efEOU/XvIQ/tXVu4b6Xunxl4kRJO
2hoLq3ksEnx+udRwcM1Gngb0LHGAvAZZ/NkvEW8DT1z5ZoR6mwbCcSKMqHLS8VwAcj1EU3uyW6xI
IgWjgWsNDrpj3LQFflOSVw4totA+w04cqfuM6DpjfAlg8ngm0FnDhM6SBZW9G8h1X9k1R+3G8l1E
gXLD1uvtOfMMp5G6g5RU1pC4/YUqGW0Q89L1gIyOm9O8g0ABXpEocEwOzHKKId9y5yLj7KiP85Lm
tvRwkZrlnT3kI9eWoyX9se/cTmnOtIL2Q0lxCwM0uLHpAZxnn1hHTxqXeR6yJ2k/pT5yrjQJXPQg
TnNXFfskVNckqa3XuaceSioRvQQqSDmyskz1JvG/Eg0e1ngXKQfUiw3qJpsW8E3VztZ+Rm8Vefmw
6lKMnJ4Ofntdk54h1vFppZhRGfKS8Y0vOa7xC1QZOOYC4ec4PkJogDsUBlcvGz5tg22kMYgP9qP0
pigr8hdseVJj//YB9yNZd6qaQUER1dPHRHSgLchXvjwTQGrsrTz9pDRl27VocaYKf4lp3dOTecvt
tjko9RXUmmGxkUT7JgdqyYLHLc9tkFh9vBmCKFgZXkP33BrruzRyi9XovQkPJM0cmxB+fbPYqZ5G
cxbaT13ux8Q0wEwZFHDz7BtkbXxAH/o5Y1u/mSyO4hW63e0kvw0xATKdBJFMhjsRN8PgckCvJrea
ExS5Fj4bQ8WkIs0YqKTBHRKA8kQzy0A1TYunii9swPQbkLBsUyPpz2llI9BhOzs3/e9CZayqU4+w
2CO8GQiMj7AKM3XWpPIQSnvYVfX9IF7m0phvqwLF2OiJXc6VH1w/2Yg+v4V6iro4w+qQTO8Mxf4Q
7o5GtsyCYxYhosyDz1D7cof7A4GMl9XDti8wkbK64SzAYJRjKNgqylU6OIu7jdDWVWNimzAqkBtO
CEhsrCjV+viUxTitpwmog9fnF5V3uBWiAE7WREq149aU7lxbcjowhDkyvEWAAvs6s588v9dPQ442
AZxl+8eK9B7RDvqLtgHZ7iGAa3Ki0M2PTJfdoViWbfCh0arTX5JGyoY5fHNwkw1sgbWb+hK7WM62
EjqfRSQ7ZsnWCwXCpUvm9JbCZW0GOM+VbJ4BAbSLH5+Aija0H/0h3hhN721cnCPbyRxPIdR1rKe2
2rVu81m7otzT7dgYY0K82KgdRKDmXtU64zQM87bPiw8V23AWMWGSYtm7mzQwI6Cr5QUrQXoB4kW7
hjcX6dkh3wCZjkso7kZEwQSbIfuKRZidDeV8iHDJybHaG6y79GAcuW2N+dwd3FZ80ZInPbujL8+I
qCQpFRceZnEQl9RtfMRg3Oio5plcu4uLw2yfxqEiOLe0MM9M/b6t0cVAaHKxhMCyEDOu3Vjc9epr
HMfqjs+WH40TQFtJs9csaAR5PvAw0TQSBFL5VCrxpDdTbkcrCFHOZqyC6xAbH9lU8gQnmMWJMQjX
UdLeGk3sEl1rEfnb9lwpr0JzYSLr5/AaGeWj7vtv0XcnJE7EaRKs6/UQKmplbXoOuk0kEXBMTn01
8vBiR5bgfA4VDG4GOG8RkkPl/JmSoOYAA3E/9gR17LRPx5jQ8Vo45CvC5yACkEiExU2imZntSA69
OgbWYAFS1Nbnnunoqnc6f+vK5joFOXdlgm0hUBHzcKWKtQzLi0g0Km0e9rUfmiDZQDZgIXGvLR70
g/bcb18YmzaP0TgOMiKQHK9k/1aRq7pBYrPHKB3sO4Yu4IeIJAeBHxWYTwKGY/spH75k0IcXR7rP
qnaMgyqKV12mt+SmAm1wsFX1mAUTbstN54f0+OF2MygnsMMqmfSLeUNpiICFzAvkV+uxseq1UxYE
8bTDvIsp2xrtfZO4d5P0Mapv75uwquQutuBqRE56AHdONr1nHgIiCLp5euNQAiqvuaI3wsztIBYo
DAduGqPFDevS2kekvG7FgPKL2jrPDc1agsJyilrcOIzWtgExqauRHulqHgm5whZR2hV7JBbMFCRV
5xr5RasYVj08A7KZiOP25pZnGEtEirkZ6/CvOG7fq0q73Hwcm/IZKkJT5E+QOiArKoStw3DMzYLc
mBxRWSTx7ReKM0pCqnjbv04JRECZPDBGbrCe+DAPcyxnoz+uHS9xQEvDJKxg1QTntGlfCDg65DSf
NuHiv05NiOvM0O4CyobAH449rVrCY5g89YOxTKuvuQx+p9H827dJBPHn0kaqkvD4LQFS0WZQFWW4
6ADP1B7gmfrRgMSwo0VcrsOp2wy1vpvrscQTgSSg5umFrQdf1u85ZhkyttY2rIcTM/hlQSJUW+JY
Kt3QOxSGVZ4aWNow1chvyewSgq10s32uI3f/r+YRpq7XCEILjg+OySFlPDaDwTw1hfsV0YHBm48d
Q5gdnQJ7vmLHMzZmpO6KmRyuBmsdHRgwJ34kkb/ORs8psH7My3njzbI6a/DVG00Yyptvd+wvXfzl
d+R6kuBuCmGTOjBapyDPviyia5wSs0yGM2rjY95Op67dOk2LsjMIvlE1hbeoKFjA4z7+XTnk9Xin
FnzDi8zUa+dm7572j0PvTtcwvbKY8qD9McfaukDzLfPKPSB7wQu3LAhTlIFNiuJmTa+Jw5Csqwe1
0wDlhkq+STTPLxXLDJ5fvXK7QTzge/igeCPzOnCic9WaFt1N9v8OU9JdHhCp5ZVPTlvDwen7APd7
E23KuduZfY0NQhrW3VSKJ0aOf6pGvsocBih+Raq6MJLZedTEAaSd8TAPGudNRLE8uWo74WxeGcnY
IrmujumPx00y5zVp/268RKUHPk4EOV7FeRpIjS+GO2tGkYtZ++JXjdon2Cg0XuPKyt/IV7sf84IG
inmkIQDbPAgRY2VOtK9tN38NFGJWjvmpg4smNj18YfI+Ko1vZt2kmwi5qjwe575L7mW3VM9a+Kui
5C8qC0tXbEuLBIXjHMzgb3AfuwMftI8tBhoDEh8cVUsRJLE+NN0Zx43ew3lgY2r2U0W6LC2wOz0S
3aUG51lzRtBJOJBZBQTFitNfiDDGB2iItFoGOA8qCg+ZJB+Ba0h/ozXqjTkunB08H6Wf0ThVLqKb
QVrHVoK/YtyVU8Vl9YaSattmDruMGWaHosdA0nP2Nik71m6pjjExEwdZkWDfcfyZMVYT+XZClN7O
RNXZQ8V0xBx3Vdpb+HjRlTnZ+MY5WaxytGhrBBtX4PQL9DzZt8RAbJ0Bk9JyJ6ctTp+4Yp9vNj76
dgpZkCg0tXifrJ/E64kt3b5D71hIiOqZm/dcGw95NqRHZXVXxZF81SXBYUIcjjXO/22HH7VHAdb7
QLgcTPyR9pmtL4ujhTlpZL60Bfl4Z6Xz52hW46bGIheZM495Xn63sOSsbIFloGlXE4I9N6YvxMgq
xClTUN9BJCydeWdH/r3VVOOK5OGTgzi81PLb8Rjkutd4Eg8u/Q+Q+uDd5uKPqXHG+zdN9KVjJL85
EpZ906noqIPyoVM+v3bReugR0uLww5WQwA0sE2GVUR1BLWy6iDxSL/GrI1qAz0phg+Na3qK5c1H6
qeQpyBp0yb0RbeqyjW4d9NWtkvYvE632borRVnepdO9L8J14Enm8jaEtzmGHH2AuH5zJFX9mM0Ba
jvv+Lqum9IxmbYkgGKqt7VgcEjNMOs0QHsKYw9ucoQUr+JHSIcioYPZodaZ5KBX5QIUrdgyVodw4
DyaMolKXj8jGmUY22RWr981IX8/hCvcC81CZ0DFFqFyuuc1dAGUQ2R5dLIIh5whTkooe0vDKpwD5
7WLfWmTVSUs/BTGZR1JGoYZnbKroOQ373dzG2n4WcmSd7PFM9vhhGJtvVYQcXmQPu7IIqMZolSiB
XiedOw7II95xXNu0guuX2QvouLQujwV2Bco2etOERaz08gZ7bPE7P79kc3yfuL3PL0MWhgsgdVeO
DeMFMb+puR1vpGlIxNBEuM9Z5x0DN72kDGXXlReTkaMi66bS9TrLRX1QU3s2rfDGr6gpfA/iS9+X
MJjjGSpiFU2rskpoc020GyAD0vmIA3EIMD6vlDEgAxC0OhQcJ60uY2q9tVUNNYrxZ+A/o5eltqvw
TsZ/lNXgq/FRwGRx82cKHgeLKI/M/aaLyjHXnU6xxXEnc9PfoYXFUNi71LbYz51FcbMUu0M4Zxvu
dwj7JpEX7Z+o6k658VhzxKRjPU4Hr/V/o80/K0n+kIlIE/gNaxyqeXTdgFyjSnRb3K76GAv7za7y
O9HgoMdVt6VRMazymjImC5Jn8oNuILcdA398yP3q9LszLBPJK/H1OYDVdWuhYZN1S1ak5Q9ILR4c
JZkTzvWOXA9+ohNeGk6H2zDFbAbGn9BOQPytdj38Qkh/6fhFW3fKMcSwZyj77HHTrWVVgYxWEA9r
ceSJrg6hGPYBlAbMqf41HT5LyWkFdR0NENJez2Mx5bvOMz/ZDRO6a7LZAoFq9mZW2esF4LXJ4X7f
dBYpiZ7X0l9tjD39XlhX6IpYbkgjjFP8CENh3Ji+SDdmxwfCAFbuqynYK3j5a1+iHzXTBDaVHM++
k9ANEMUuUiHxcx3EnmQamKff5U77G8Qk5DOOhueGx2rVDu1jy1SmQS64LSOXZJK23zU9VpoWSynE
N0QrsYaLUZxj98YOr6Hbvs4uSTt+kcuzUG/0Qpnmcmwuc6nOvm4/At1v0RZXxxHm/W5N/jBXxTf1
rxCmfwv1rNTjUnsD9LVqsA5+iqyOtWMuwI6a0rQf7Ei8DKamyKYJKuzmORva4VgM8aEuh7umE69B
XpcHqyQ6vSbkM7EssSG/siDyc++LadwksHEyBfEubdCF0gnMcyK3EQFg7XCT8uA2vVi74NKHiamZ
LqZLpMcTE7BVXfpHAt+XD3E3xLSwHSmmjXYa+timhjFK3Bdr2opH1j5iUKTPvYSl6Mq9WoAzhLuH
DgzwLe2ZeQzhk401eJf43YXj1+swfpByUG+IL5/3ahigvOidCQpljQTDQ4ctzjMKA2SM1cHDO054
ONYP18YVHxMOXNf6doykwfkh1dQSYBUxX8WIGeZ0fhL9PmSStUOO94f7y17JJP2u6ciCsg3vM8PD
J4dDlc8wTJiC/u50Xt1BxI1XVtFuf8j7SyiA+irv/wLXtz8o/o+ymhpyWvR/++N/HLYP2//5txiB
v//9/9h/lbfv+Vf7f/xLl8fd03//C3/7pvzYf76tzbt+/9sftoWO9XTtvprp4avtMv1fswP+X//n
//j6+S5PU/X17//2UXaFXr6bisvi71kDAP3/L9kE8fv/9i/+mU4g/uEFpulJaTvCNAMf+P/w1ep/
/zf7Hx6BBLYMXMt1LBnY/wonsJx/BBIpmPRRMPDs2/Z/hhOIf9iebzrS991ABE4Q+P9/4QSu9/dw
AkjpXiA9NC+usxggBe/iv4YT8Pg7TQoKUeTOTROm3U0PZPns14c4hxVgM2mD7xI1h6IU7f0ZYa6+
nxgO3AfPk5k1wdokL/DYjVGCUz1F01G3+A+CMSK1LG3D20aQZ2SUtEnNuQrbXSsdso56wcKXlMWv
WMHf8tM6/mOF9r2bIbxYOTUtRmvm8RhiHd38vODziG5SPYUHDRaoi2MQiIWUWBU4LM2jPeyTXDe7
tAqpY8dYGOw1DaUf69T55yUYSwRxdlxAevqdpn777NRivFeKcyCdsQuHdG/Y9F4jznbqRfTwdHmx
eiM7gRAY1oDZDzAqretUS/NaBf296pjl9oEz3TlpqC4EvGzikBRgu3Ezgr8qUoBxb4VHLFjERQ4M
sQ3PeRpxjjRMNtpd2SCWp/MGPm7J/gJ8D2GijEZgMcZ47xp4owFZ3KBRL2Uz31dZGf714jrxFW1j
ePLGO2+RpiDXlxe9SFN+/pg2CD5nfbHsbD5iprhlVtheiv98kY6IL4xjw8ZoL6XvPTtOyxmlz8rX
2E1o/uckR/qUWp5zMpLhsy07YjcdFykYKh25EQbRzxY1sRkRrqvsPN3bk/HlpWI4dTHzgLjojGM9
JMSBNXG06SURW6o2aOW03Vl63nr0u37vxNmbazPZSF1fw4Of1b1ipL4mPBGBB0Dw8kIpFewMDOe3
P19NkwZck0SIoybxVXSSY/ciSNbCfPDgkEPywH8Zi1VPUuu26Vy9m33sUPD53pu2HfeF7zxqQ5H2
ZqOua5iVmlN9A+ydc7MQ3JZjYr64Nvo/veTPhFHdPPahc0EYkB9bR1z7ZhiALsj4ONtUqsUkby3g
iXuUfAdOgx69TSBRY0arfDbHgWPssNcm+d21BehkrhjxlejVPbSZ9uwaq1nqZFsOqPBFk62L0ZSk
nqHvnAbitQiqEnTfErKJWKDx/jnvcZLS7rGQb/zBGlwwtFE8LhrEJ0l6rjmkoKGINZ+8gBzOCqUL
rQK14/RJJu6YPfaJiQIel980ejfaTW5dJLLRyBH6Z8YB5TNNnZdGwhrBnsU5R13HEXiZ9NOblJb1
SiTmo9ORzuaVv0Wf3IUmsuHqWJA+vRa9ma9pctxoRASGYlBr5ujlWge3S/HZl/N9zzMC7LtaUw9D
GSjDy+wQkIz1jZRk8R06qOa9OUuPNWN0L5frprUBB7ACYTMgKi9CUwx1cN00OcbG5kQgI0QKcas8
7LoDfDT6yZCS6bfCE2B2SEgeIo9fUEMfeE/EvJnhtw7APPSY2dYOOL51LM9qpE9AcApdhgAmRpNm
7aaapqsHP38/+m3MTMShRHXj/sAw6MmMZHovK1fdjcazTbP4thtwt5WtzeSsf+1IC/fDmpRL3/go
QAVN4CNdN5vhmTlMUw2xrRSu7ruo5vdKorY8R4Z8+Y1XZdGZR8nezH/hSq9xFyBntK3aQ7VIrIvP
ibvHCYaGxBYHE1yozOarSY9zmSCTADmOz72vfPhReEwsTleGoImQeXw1ozc81aYPrsDkGITqoTCU
PNa2WvKpw8cGqSiQVn5N8lgR6VglYpIhJKFNZEfijryd5dK3Lv23SEuTEQqtImAqaoo7wF/pgYH2
iZvkroYpJq2oeybWKljlWE7oHtUGLJrpxqdvNkUxd1UWflkifo69/M4InuOw9zceoROj6XJGVLQm
0P0hfY4fMqJy0dmJJRxrGFFxzWa7R1m77nLzZsD0Qeujn1YyhFoCw/EBUpw4GeCM97bNHV02NcuH
F9Z7zvUbk3ksU/n5nbNyt3MjaobOJUrYs6Ovsgnf6wCLVG+Xd4jgrY3mYEbHCdPyIO0txnJ5bzsh
onjGDmsf8zlWycEmcAR4i6aNZPdLaVJIohodlEuu5Zzp7XqogdpTzbH0VLlJzp1kweCOJsWFtwSA
sYohVhpGl7iA1iZbC4A2Mxqlx+O8EFg0GSNUf38aB2FkM/TWugv8cEff62RaVwziWCWBY+PVtVZ1
ahPEU8I94zpu4UDFTyr0sAfS24gGIB+A9ZBlOADGkgzLQntIHMjq2ehTdLT5s9+4L6la+h5k+GU3
Fv2TCKP9irRWLLo+bpOMXkBMQSGjX6WmNnLmy1QF+crxqzdXvDP4wkxPAY3KLE7L8gBsRuOVpUeL
ur6L/b1WVNT2TIDehAdxa4TtXW2gWneBkZqVnWztat4XjdVe4VaSfUg9Y/gzbo7Rqe57eoYEqFA6
OVm9r53mNYnM3fCObOClyInZUhAEZGjijc3kVxBioQucT61caPXoPRqhjyL/RRJSu63hR2d8XwwU
DSkKWNcCAuIuJhIGcOFbG1nYesAESmh7294IHwWExNx/dizGxH0NEFN430FfUqvGn6L0h1U8BPd2
R/tmQhBOAKzaJiOzi6k/S9nhpJ9W3siq2kbiSaXdfhorUJ8CXOc0b3VHcPo0Gyut82ecEOt5sG5b
K9iMUr8ai+1bz+kT9ghEFfTT100Y79X0wXpkMnpm8tNPACLbGYWUpiDlx5jD8GgNkAozZ6JKTh7M
CuFSFxH4QAk4RkF4VgG4SLpJB2Igye2hqqKRqUcaCUFojESvMTge2HlXRdD3G6w+n+44mEC/vV8d
EQc/39Vuyj8LNa62Gc60BwRNr5Zof5MT6JP2Ab4+bOlUYT0YmSQZyMyd8ebpUig7wngwsEXG7BhO
wIS8kna5piW/PDjxc2t0OOhIV60VaDOzJVAV+k+5EY11P3Io4UnGpo3GEbpm9GchzfZ0MEx3Z6Tx
PhLVoSsAudvjaURA6/nj/+LovJbjRqIk+kWIgDev7S3ZbFrxBUGKIrypAgoF4OvnYB5WsbszI4kk
GlU3b+bJ2+TxoTPpYJTjSz/ybbTH+FhGNnlqPpvQXxjAWcCNhKDYQ4cGvQPRUqElQS5Lju+Zythd
OgCmLqnhtjLnIxnhz1SR2+0cTWivc8nruQieUQEWo/fC+e6P8plCbRJ28w+MbfQhYuBZDN/PC7v8
iFmLdfpUI1CE9vPsd+Y+E4vpC57fpm1AJY2F/ZxyJqTm+GXUqMssSjMYhEVxlplFKeZINIPZ0N8O
SJjz4oJaXq88PVSL1vwGJHUjztPmp4VowKWO5vpplqfa8r7izr6RMcZIGpzMxn/ky9oQPT12oTDX
U6jX8V8/x6vjG85rbrwxop9w4qIuzPrZSY+FNUwUj4RveqxvbqRZl3mogXGev/YBBKag2WI1KP4I
otsro0mSZxZOSN0L1lhZ654+4bN2OwESkaVTYOL4KU1vPyf1u08fZ4OMt/dLvG84YdBttkNOC8g0
0FI9j/Vv0/y1TYEhpSMgTYpmOnQuq6FMU7RdyPlqV8g5vGNJ55Ayzch7QGr2UNNpH8gTHxSZ9ThY
oUM2hBuPTJhWDE9iy9a7vig+rfHcDJ69rku+Adg7HwOHeimOgmjTukP0gOe3Z2cGziEN7H3oukA9
ZBYi+fDEj504sqy6yHAZze14I8qwPLCXuLZmE+471T9laSkOhp4+4pipS8x8MPQYHILC/PXsPNzY
+FoDDlmQcptOJsRvSPgTKUO2qX3/VnGMSpAehzaK9OM89V+MWse4Z1HrJsPZsNgyUW1GgQfAtLwJ
r6D5Acy6b22Z/GpNs7zNwl2N9QYzTb+G/7KysmDZVVI2oEbewaHnHAbsNbhk2Dln2TeJik3pUMOu
qeeBRowWY4EiXCdF+jp01LKYLZYiY37GpogHTfW/HpuG5e2wfPhYtIUpa6HI+1ZlcNUzeY4Z9AFb
HG9bvkqLndnyOQa/KRZc7gsHeEuXOOowlW7PibIRW+SQPZNseLUtHVzSdnqcSrSpNkaaTGRf07sN
Tw0MHMLTq+5JHqD70c8xH4xx+DRd3yU2h3CXDoFNKmnYhkV5F3Cp+JLKXVRdABB3pOTxuTSF/WR0
OPENpP1nk+g1U8emCE6VbV7IQsSr/jJgQwpa/83SR0ZqBNDYD/iaWtKMasYTUWMRrFRk74wUb/Lk
QNWyCWaiiD1oEQLXyUaWEhhiGC9jjEhEsl0dvHFTPOSj/5YbRIWC+pYY5i2a1YfdC2Pn1fYuALi1
k3FQbLsOAZsoho1YO7EoUf4bd7h6hU2Ah1Ynv5XMl/oP8PYl7/imeebsoioZLogKS70zhmuw7DE6
ss8T0m/CU3meSlK3I+XvXJ0xpP/vo88swElwfro1EQdw3EOx51vWICvFzgYzw09UY7vyGT801nOC
ppKykXFPWn6AVUxMU0zAK63qsSrY/2l2Jmcd4y4IqGOurvzs543A1sAJ1G9qFce8fRbEr/IZBcTM
DsWtGInoFul4FeoK3XD6nELhci419SmC6eWLEEgd8imGsudA9QL6wMCQkOOfmJPohzKSTyJ8GIjD
RNDawH07mRIqBrAEVKfBJISmXGpSpFNsrKUXmW+CxMvXW9WwGaW5zhnPDL94NjT2wqx310D5+lNv
eceqR4XkXvQ25/qOcA9pgrAVJbMXWg0gc/vRMY+S5zkho2/x5PgW51li9j/Qx37ow1B7HN/+Gs6R
Xi/iFLdvXqPcdttpWYiN/ECxBhVrt8c1SmEMbMP5pYyXQdzDqJApH7CPy2o0F9zvLJrKl3t1aFAp
MHvfvUARVxPKziBJV9KDWDpgNWzkiMARA6/b9gNFpsZtDJfUbB/iyms3snMAJ3gpV6ma2KkqaXBb
joIobT6EUbxw0tnnMsnZy11Ss/3DhPRZ5JSZDA34uSlXd+E1P+Ps5+e458+kx/yi8/iY+Ea4bWO3
20fvbt5OW4oewKfUx5AnvPcRheLMOLVx/EhnOJPQLGCBwHUg3I6Wg42blWHwppa80pJL7VKiginV
fNtWgjyKCtZPFJCcCtWe8ylEP44+7TYf17RvYacolYdhg4GRORA2UHhqInbsZoaNwxHftii+poT+
iKxJ7H1/od7N2zbK2SVeOxMG6rkqFc+pYn4LzWvJ2u4oMcq0PTfBgbvTRPGPdJ3PKSUroYvmR5ch
Dpa2XPNSCBhnKHGK/R4DdAmnnSx2vSuE9Sta+dk5XryqPGggnUMAW9AD5X4PhENwNywv26H+ALye
tlRi8TpKRU4w2weT1M+M9KFr7mewPQTOGnGWsQV+tMGyJlPCPVn5PZPxRP3AxYJYRUN8HtFxB6U9
74NbD8PizBDHlYMn6KiWj2QopjcErV2dhh0f7lRhA6DbqgBfiHoBd6UTNJgmrhHsB4v43ogpghXV
HO3qFs5g4qA8Sb56SnTXpFIwx+NcQZAbTtojo9fnXI7ceBlYy88JQ92LaL2FLPerjey5IxaxYWLj
7QqaeA4pVdF9G2MMh6GfcaUU4JOQJMKUyQqp26SAW6d4S8Pc+2dYXnpkRjxCwKzO///SYOoBfc66
Ay/fhnLvS9mBisn0q9/DvMwV1V4EVhDpBAgn2xo2uKC36TSCKHFtOks89EApQQYnYXQEfuqxT2aR
P0ww5HXySLlnvJUOXSPcGlbIOuC8abjTBtn5BgIcml8OC1LqRzUF7b7za/sQMI0jrI033+1gPkxK
X80q50Dr2DIZ7r4Zyf/Lln4vAB8Tx8jZbvTv5PrXuDXkbk69tV8wPXam+BXLJNo60RsVCV81TrAc
Zy33R/2Hr4oXT8y9em5Ca+WbnBV2ao3gwOlR8qo7jpwDC3au3HH2QQG5E4ykSjkCaf8p38fG+2Xn
wZDR1QdlsBZWwTRsqgXE6wXl2Yux908pL9SmgOAsKt42JkJKS0WWTZfeBB8Mj2Zg7gV5msEJsTkF
fFgHMIOmmPxTq+x/ET6aHTa5/OoLsz32pnkVLOYeJNVb9NqgLgZNfhBrXwm6qioWeRlIUMgZ+Fut
9Ji32NAqbr9bd2bJXCtH76CN4KtmbCc/DPY55LbniI3oHoTv8AnQU7Sh7frGofhEOYBWioJRhXww
+ShUZv4vpGgbf15AUYRldFw6sWuZ8hI09nPmKsocAyTCzOpOKObAHEeb6MQ049kcrhPAGO6E8sOM
mwfPZnFrEJhYJbxDtxzJvAoF+M4CEqLyvK2vpnoT0iTF33QJl8k76zzMmk78kVULY1A7651jq33e
YhrNhw7tKL1kYJx4C/fLtW685IneWq7+hotkrr1nXPp3JRhkc2JzmFBF+tBzdKWGyXFLy6g2ET0H
MCtZa0RrsocHWXVIAoABVm4yf5NkpIS2lPvKXGAktvU3ZmFxcyvoc31nb6WGZWS5XN6Zgzf2ZPlr
zhHciAHAh5qtmRU3n7zhu7XEk0ARLa3fTBCrviNi2dp8FvjkxAOUQp3yhrfJ/ZptD4+yg0KpK8iU
UW/HKynqB518JEFqrLppcfxPwytR6Q9DpluJe2sN6VRx8RTrfCI6PhrtxFFH9DhK62sQeuPGqypQ
EsWwqI7bqAbz4CTjAbwvBPawuebK+tKje/LJgW81iVqUR7Er65agMVLczE+nZtS0Z/NzkEm8ndvq
gcACm7cm+IZ/kWys3n9ue2bBzKE1cw7lfYhKdXBRf1usKOCqcIi7rVUcpbKPM7yRYMaFamoOciA9
88MyOjameoeQ2zKBkJpecC6qeqhk/M/GBJaFkGf8xWlV8kMhwRUEFLDkVrd2ofZVoDQLxfhsd5zt
TmvhUchfRRrzYfHiLzS3L0TJI3mRxTYOqN62KJ5X4a6ltJiBd4KByVvItuer74KY76vyERA8mdE9
nN1HScye4Xrq15UfHbKMkgi7xYI5PrPAwvii29+s+E3GOWPPGP6pgHruJCmCVYkzci09f96QQAZx
3A6IUOK1x0zFpvwFiLm3jyihwchic7eBTwX09Qesk6DyInzOrOao4zzCohnR8NXi/yAJ9eiOrGnh
OuudCuB/Z2nA3zL7jZoGwHFaMZ+39PXwAd+p7pu+KZdPAB9PfF9IlDh1N6Hi7qJQFpOSx7DnVDHj
aGuY0ctCZIIk5tPA7LNDKn3rKAICJOypGA11fiKhg+Vbd8eYt0SawDJqabLeRaO5VQkGe8cov4uW
iQd1l9eVbBkkB5YPmhvBTKgm4wNA5uEf1rAPivxAG3gnHMRs9S1i8pX8SabqZDf+PaqHZOc5+WeX
Nx7if7Fp69Ll5R4/e/048ki1z7M7EliJP2YYYuuGiREUZXeALP2N14L7M2t6PCz21saIjJUczhJt
sWQY25MOt1atbtZYUU1n6k/X899qujRM+B1GnRDOnyj8yEzoBbkNtND6NLhWzUZ9R32djmX5KHLu
5G0Ejih3WOi3/tF2hIOzbOkhsKflZ++2K2eK41XJEYUXgIPIakg/T1h85XIsdcA7q5rvZ4/nFR89
DHv/iiZ4p74NTQ20ytLQizUMe2FApeE2w+I6xS534cqh5NBzeWV2BjoaFYxAbSvvHRtvjw1pfKVv
CShPdwvyFzaT7PCAzlikoXo+G7wBaNDdNWxo1zC/2+RKDTbtHUVMeSfd6UXCOnNqF6Zf2+2XyOjG
sr16G+R6K3kp+4YiJ+h4bx11JnGS7/umvzaYFqL+GDUmMQZSvmbTXKemv0cKnr1s5RPSymgZgDzk
kN/qyeZ+AGUK5a5PDlHNldBirt71rD6FYK0SQSh8iiK8Ogm0lDEDDTNax5BixxXOHW8PZojQtXiw
RqglvvWnUnl5JLPNPiD8RzaLzQYIDYkn5jw2auNW6t7PE4UpWYJWDktqlebhanR43k3F9avRENmn
kqGNTdE5kwC8GnvqgbBZGzuD26sL60N33hdbbfwpAd9H3wGRgzfTDhUvpvI+d0BFeaVhqSOJwYJj
mg4GmWn8LfOhg1rSJgLNn/98zCuTSmHWLpmtcJ2ON7qdkovbA1bSUbsdBUdADz2FZo8s2XTk0CCN
87gYBC1FN95GXbdbURiYp5wQqEgcUJcSiHTLPpv4hEWXq5WGa4FQp7wYWYZE4C5sp3dtkjytjeEb
QMFG1zEZHRXsqQf4gA7O1gHHsdvFmEDkpbGUz3jU97uxaF4itNMrBU34lG+N7X04YfKNZexfB1OG
yufyHovuDFiJh1NRBV7K7Eu41HzUAWFfozVuAhcPUh1fie3k0XIzSPjvAJ9UXrHWCEWHqQ9ea5Z8
tY1gzWb+mtZA2ktpbFmevlN6ghwxNvMqaFu98qqR2Frw128StiRZRKklq7I+Yh/AfiFZtaPqLg17
MEeQi86vmffHyku1it/4x+O+q8OzEP9zBWnAwvAKT4OsKHsi/G+QD0OAPYGB44dnFJdffwxaeA0F
cO2KlDU2xty6YIRBX6xvoWHdp2k+qcToVkEgD1Sb9HFJqiBjhicQQkpeIQNUezT5Q7AI5rxBTf7V
GZdumP8pUWfseilM0u2z2dN0TjScOx3/ImWMr5GHo5PE0NswJH/mxe5nwwaC6nnmDlrtQmzNA8di
jkvJTHmUKfRjqRHc7F4SEcMqFFKZQDjjwy3Vz5RXHwYFvHTt4IvmJEVhZxswGON2cr2vMU4vbYKI
NuvvttePFMCWa28cbm7AYJ3QsjQazqe0OGqGCf9XhlV4lCz/Fz8kgX+WunqTpe4xct3msVUJQhCv
RzyrMiYVrReAoxMhOgzGX8Sk4J7ilMhCHOnKEooccr0uYYcqRTBTRCTGk7rh7kT6bKgA12VS3Kbl
qcEv9kYUbaLOAfhwQDIAvD/uqAGuRSUDPtPMkDKcfuuuZlGJisqmHCypaJ2tyT7et6B6wtDZQ4n/
HD01bWhHC4myWVsFT3ndjvW4B0QT8Qph8JlBTrrkCjelRsgdI3WJppIpikP+Qr442LmWeUQObFlY
c0WOmctPqj53MXmvrMCo65HcMUJBl4bOIlIy0y6IZh8NbW4PQ/fhmuT9ohIWT8KAVJgc9yPppyMG
1wNBjZs9iYHgojnvvIyH2Oz0b+exNadMvQa2M/NixqHN84MMhWeyx2Xs0mzIeyD0cIQgwcKezIn+
NSabRRjO0c7q4wBuMu4U5P2lNwtK3GjL936S96J4BryRHQoBQKStgm8PA9rKrq0PmSixD6wHpxDN
BRRyBgD2NngsIvr+EbwuMmjqjayouk8rX7qjsbWsHfLdfvqbeeZv47sNoxHtjMwbnZX/emH0btTH
oRrzlWNRPdr4+jWXDhwKgWEhHqjedX0+t74Dtcps8NYbTAD8LwBucgo3ZlmfG8vAXarFtspJP1cB
NLAgby6S7/sULFu+7GH2WYRwl7420B7wslmULvY3QoHA3uskIOvkHMngNFu7a78bJMjRCy+dB4Uv
UMETHKqdSNVa4VziZLbBsr4Q/fmcSwaRwqboI6bbsXPjYW1Rlu7ajFrKyfBiwOJO9G9epn+shEq2
eqPb4ZPnVTP6TK8CFRatgcrIKJ0oUl9G5EsWdqei7w9ZSdQkmH5ETb+VNuguzrGsWwOdCGGbX1Ub
/cAKJbcR/VoDEanKNeCTL8whA+01bFAEKR752xPQqvEuI2Wv64j6unzmOeMkXfcJwM3e809+Yrym
o/00ueKxSiZ4M0N7FPfJ9I2VEqDLtffUA/KYwvad20z+EYinyT87s/MRWnRKusjNEOjhX7ISHyRM
TRf5jRU7hvYKEUUMEwUM/WEIYNMYbOV5lsrLwF2DhC6phODD4cCr3PzgchKNMnzO4U6gvTSvKtL3
ItLHlJzTajbajWu3G9+cdvgQPymVPEeYEw6ew8iOuWWv1d/WoiiLusEVS/oVHGpKwXz1ypMONNWx
N0a5pNpK/epaNGK16r2dzDPdsLzdWcL2/Llrq05w5vf2h3TiJzvmrT6a+nFwQOEk9LoE3Z2x8p51
dcr5zBVY1vMrBjDcTSqdzsNI3I3XzpFgZ6OiDwN4ca6GmFP/tYOEFDjGpmh5Vqli5T3NVaWjHW+u
wwcjHR5TWbDRTiBL24a95SweVx02V88iq8tXh1gpwlNdeU/g4+lui/S1MLzfxCJNX6TZkeq8azWC
MkrT52VjE9vyDEeBCQqkDkrv8FMNL33ImDqVllzbueI6H8/QzboXCX5qJyLua8lk/UyLsrI896mi
WbHorW/t5E93Q/nO1dfRW+KypQ3ZrGc1b5k4p8Nqr0sItTZT5JLmN6v6Pa+6YzkXVIp2Dit3n3Cj
GxnHSMUH1cSvnk0XfSRZX9fuNzVypGgligna6YZsyLTyoumHxtPf0OWBdvifrCUHiu2lR8Jfp3qm
z2HELVqQMsVQKjaxNqipoMm4snuMb8rARPTX9SiLs2E0+U30jT5zcYbww8yKv/3AkrAi2E7cPq9Z
fnX9FRrJuq+bk50OGyuDwpUEHxCcYX7AVB/DtZxx6ZFBRhExFg9CsnNMjnHtwqVkwv3kZVwegrB6
ynT/WttrCQYfbKd8TQ1xd2JeATOWvu6Xq6RJNhmCz4zoUA2YQIaW93hCOD0LgURlhnmwyd1R0Wm0
3Hmrp1nO0ZWIUgSp3AivUbuxE0LJoyteiyj8W7Y9yExNY20MCYUGHjpyD6K8+9J69IO4YGalw9YM
JwfzLxxu3zkHYWcdjMH+QBuwN51T7ouCA9S0QrkLjfyd+vUjZhtYlcAHQBH0TNnubaYx9YjPvnxo
fQ+/dztcw9B/Gbrp1gZLdMQO0UaXX5IcC4BHeVQ90irJbHjAKYie4jZUTY8MqSGrhoqCi7qtsRot
WX9WHv5MaRwMrVA1lB0X79T/koruU4ca+ZT8t/EsffM7KEvJ197+kUVh7+nzibl3NCAd+VuapvtP
mIsgmpCxrMh7kiRhySTGST52EkZLcfJ9g1JuQiNRtHNJJm5E4AIx69xtaYb6lIksOdAosxiF0AkM
5g4/s/pvYzT/GkHVP1NaJrY4q2jOyzN6y8t7EOWP9B9l19xA86Ysbj3zUm8s+x0vCVmjWMLNDi+w
Vqadk2HP7wMA6H3Wvicm/K2ApXYGzLnVdU4L3gLwGPHVzLTImaLFiVDYFeMfB9YYtQ8U02wFwL1r
aEcfYZfR6+KDd2Fv6CvNZXZqjk4pg0tMFSSkKLOi56f8zhgBfGohtDHf7IxiCkt5zhaQy/soC07r
zE62jd99tzqUx6kifOsY59YkCx11G+qLN04TRG9BLb5pCqsxjdxj3yXyb6lxDV/zM+3Ll4K6tJna
NMYqMLR9+9VSqKYoVuuXhrWAqrX4AoWPG2nwSI8YQ67Jgi5fcmv5kqsdlr42+jQ+3ci9DBAfVg3C
R1LlZHiQxKP6ghArsGP0r+4CB4mXPrioE+9Lxa+5NMVV2cTqR96zQlOMy1NFpZyiWg7YPjs2yuaq
pXUukRDDwfQNKbH6htCM78tvAX4SzYonNpnuqbukaPL2CN7RafZi7v4NY/RNhIpEcAfKzo3wJCxt
eLN5ZQI4SIU7xKcvj6V9w7IGrEaxcUR+MU1APDiIk0NC156JgC6H4MV3DIgOkEz7DPiTJW7D/+04
LZuPST7N2kFwRUChz4+3Flyl/qWg5y8q7aX7CLJTDVefyJq95ihCVVN3xIXTQFsgTXKQMJT9GrQ2
Aa6MdmL+TWm8+vQMmsAkhPYuk98PCD+UKIfuzcy9l9zFDhyAlOLDxosr4MGjvm2TWdZwEMHP1BPN
s9ORYx8SlFd7t5wORMcyEYiRQhg6nKUjka7EDpTl0GODsWlRpBhjpFMxN7vlfKgfItoWcz2vsNnB
fv8H6PgW2izdk33I9XbkKurT2NiL/J8S/qVxS4DxdDrmZBBcnHqbmbZHGZqw69H6eRIALyUYfxDt
TPddUlrk4Cdxl+LIeur3sdUfYQDcGzfaeFb7NHQEhcyldDLOyZAhk8FhAykqt+1QffpTeHGXukqn
jC/jWL04S5GlDcmpN8mhdKFzKSmlW4UQz2x0LdBrRscabrkvBrA3B9DY8fLNiDywdbBvN3FD2JdG
TV8Hp1w52zIhw9dk/B90b+Z0cObN8A6zEiV43GnHuAqrdZ4bF0phLJ7Uxko49Wn0jJdmT9v+42MV
zV2fGx1brDLCNCemm1G+hDSDeiErMS6aXuBwRSwIB4mlRjTiR7RywBNtqqT7co35nml6Rg0Ijl6B
rtsp9+pGcqQknlAylU0H2YYv7NH/DHSYqqXMlPgqv010oN/vUs/V0RDuDSb5U0oLKhCsK40+D5J2
VJeWVJQ/TasHxakUdn1arrerAf+JxP2MeJg1um6wNK62q2opYM1oYqV2+Gi2RrCGbf8LH3nXRwQD
l9YcOlwHLnUu1ZasXbcRHa9iKXttnOyJUfKHm6aDlE5ozBoP7ADPNANj3Rpn6xNKCgpOv7VGXPt0
ykIYC8lTGjeLttlhqZ1tWBsA139No6VuDFoe/bSF6Z3LPyxi7mZWk5iHTNjFIO+Ld0Opx5BKCIKa
UbJSHf40PT7HPLIUPa3MZYMseV4tYzqXbGQ2BOaxcJk3BIA98XjKgwZ77ZMBZ43bnmZv/N/Tv7Pi
zNo3TpKvCEaQA2yPOW29aqntjdEhG6gMFNfjvWtiVgZlEEMR4EXtI74s9b81EOMulO8kaI65xY+v
XaqCFV14FulJkkFQKvX3rCdKhQcgWo0nroEvvUvcyRPGkjMAhDOUiTUEzje1VBQbo/0YetlTz0fU
pcqooMtYEQOrUP3xXbGXcz5VYlMP63wOmE4AQs67mnI0B8f+1uqRVNqWCz41m9eQdPVaL3XKAZL5
jNnTo2d5lK/MHC+so259jN97qWPOaRSr444lQU/SsS9Pbl3ARCiHm6jGXUanM8Ikm3+2OzbO9CyG
qQQN3ND0HEeJ526IbODGMJ6thJYnGqPnVt2IbfXrmS5pLLBfXelhOyE3upRNO43zjYPkZGHkblP3
jrzsrVM57lvNVdxJPRtstAHjp0vZaCPRMQfzHuAGOwQIxh3adzc4Z9Pmp0NwbmZvTyFsu7UWg7h+
GunMnmfxjbvlxSiKL4tObWhR4JK6TG68FNuD9CDGOQ6t8AgSpPcZ+mP6wFm/gUdZaVq7i8jAase7
GiPzU0mvd7fgpCm93AWu92ouFPEqX3N+lhuG8GOvvk0SFMsr2Rjih952T3MW1ast1KZ3n1ZxsdSL
S1D9CdRFXnCcfFU7fVqs/LCcNzRyeRbbufqh8ukrZyM+FAxsHdW+rK4eI5rNOR4uQpT+NmekXBFu
K+lA983yVzNUWnSj13Skj8oC8QIqk9Mep2vsnTP61HO3dzgy1CONgiNE2QMhybOkgT2rvsERElzt
fwX97Ii+ZNX6k0dvu+wwBrRLlbuW1munnljmou3MuEHs5bHi21lXFaMAup/ozbNR+heiawlt8ZLW
+OXoioMIbXh6pnnlNiSol2mU/ZpwUvC5YwUnh9bQRO/EzpubpsG2taMDcYrSF9naoLseV0LBx6sA
7kCrJe32nuFcKxF+Szo7V0tXJFOrZ5ZPjRoZQNgjaK+nf10dRpZ0O15w/MAKeiRHM/niIpWNyV2N
pHkUmmPR5PR5Gxijtw0O6yZFuinVZ9htp3LYdZJ+jLCmNyLgO+dQNE6fw3vsG/xZLxR5MZMYz0aK
YKpje6WxIUkzxCXVuBcb8xt7apnuuOSEOgZuz+0BtOzzsBguFZZfoJa1/r91kKFlIOlbBOo3jLCN
4rA4FZKvZnLowe4y/o4Av4e/Nfg2H3nyBrDl13ShddlwvQhnBExqLjvhZH7lR3Wcuq947Mx1LfaJ
jEKWVloxZfPL4qwzyspbg7LkHsvWa2ssAmwE+aAIOcbzt3q5wXU+SBjTMm5uv9TVpM4vlaFfho7e
J4cmtsIP0wPd19xNAAPs7bB+oGPoKedN0y9eyjq26L2QLEKHDhSNViMzDxTPGkwXi6/4dR6QBop1
WbrDridots2mcDgveIQVPoIQiTB8BMzU7jJ20JZ6qob4lEW5fcHP/MMq+WOOfHs92e9sZNnCc9GE
qrPtnPGQZzOoShPn1sxK+iqpWlmVSVqgzDcKBLiqVjotHEIMtblWaEFrMw7cDXftHBcsKkrO7JkZ
CawBrtqn/3+pg46cgwEruf6FRhCNcPEY3vb18h8FhrlUC9Q3kyF5X8X1hU80vS0hPIHYDJaSRn6R
qn3xuR4YI3J16HW/ce3BfLDMm6vdV35v9nH97v8/TdkPZiFZt0X9iBzSNmfDdsfDqI09HSYYBtMZ
3NQw7XGMh1y44mvXiBT3tPFp6OLdppVyZ88+iltJy308G9NB5Hi++e1IkKXs5yB2rIlx/ToTfhxr
aF/Shfi1uIfS3LCYAzVsLfYLvGTbahs7I1OSQ1K56pYWRv99DswbfVL0qCUAlqY+vDdcJg+p1VzH
hgZpDpGSjsf5uyqp6O2HXVOAIA98j85dYUJOkHx53MFuDpwrmNAApkTCW1yYJm5lQJDF0N3rtHH3
AT42ipQGHNtNyZ4mqbgCTVhbRreEJFB7G+CvnAzcsFwmu6P2RoxkoiN13Txp/oE9EvDP8OuHkMoD
OLMr9jXm2h+sjLpE8jFtwS7Wn1ktD7b/bGWYZEboDP3yJZguSz8pSLQ1fvwcpNNjnbFBNKG+rjsB
M46E1nD0horQHUQfiL/HngXZPk3x8aQz1QYWtZxclSohqS80i8c+lBHhovak0HSVk++iCJaiR2ck
JHrz4tEE5YLgw2MV/HJ7XOhvrjLPZRaIB/4hHpYIHcKhZuIN3PB7BcwchTfbRZMO9rIXjxPcxixr
zAe6G/ZDoP4xbJOisetnXPL/OgNZuevQfQrwoyLlKdfSHzZcQXvO2Oo4pWzFs5ilnajZ08E9NMPh
PkLVusrKXU8ucpVXmpdJ6mSDkh5t7BFHoB8H8jly0wSCPu4psmGHWmDuaXJMniNMEPbG6T4xgx/K
4MeX2nOYlBqXshKr36I2wQ1Sgmhnn6x0JLgvdr6mqC/hT4xO3IqxIfDdY4OlL2EP7qzNZ7yQofcE
LBxLMVgGE79oN7SfJr1IZeZB3+387mrJkkPfYZhKEbUNia95EAhTygHnG9kI/IZJVclQHVxH3Ig/
/ibsFvhrq45IYeDhvCeogHNLrxMFHwo7IDsi4zENKkqmOd5XOe8bGu0xc+Xtu4gw2WIn8vBr+mt+
qqQZmt+Qvd/GyjUYW6ZlctcBYCScRWx+fP2IV4PPcICD32+egqQ4YqnHX+M6B6Dx3PyL+QMH3N2Z
3UOJrXiTG6TCsj5k/Cn6TZbzjuUUMU5R1omd47WvTfbQw2Jaa77L63SsD12GpZzg/dssaMBWuV42
mPjfQ52xgZbjJa54keMwpAOEsnNftXS6qt4mqOpnJ6Y0XgZAxlf58u1j6YTRcax3QdWhZxIT3QEv
Ooxq+ECFxanNOQQFR10lDQuMQEDr+VmtkHu+JMxRB1sfo6w6stG1H6oMooWoXWyywxvUKpLzBs6V
GbwtTFAmwrsxtGAweI1JA04sSp8FOcn/QBzKsOcmN6cIKBIYWDVBeed3lmcWHwRTc+A4cWRZW1DA
UJEmme+UFdd70ywoz5zPUwWqCzWf/8fESjjkWKqaCCx6jrAYuyTGGqu8uKy08+V0Hca4WvWFJzdg
uZMduMQnIDvN1rH0E9BXLDxlZfPNlt2pl/2bDTTxKB3xmXzyTFdI56bAzN6focE4qzz4shp+gIYE
1ZZPBhMiqtEU19cWsyIEPoZTmhSwyBK6UhSGlNFOzOTuNbrTugG7v7HajkMKc0ic3dLKlDvXdOSa
VCiR5aRHLnETAGgKBY3P+YqWbcCZszhNuREeRBtNjzltq3ik4JokyATST+HrE8+ZWG8YERyCyeXm
EmXGtdSg8dn374HA4HaYXVh2vK6xpRPuard9XjUngnK3CB8Jwxt955XhEhee+dIq/hLuSJi1s8vT
smudvEpDZ8SnYBwR6p+bWL8KwZlvTRlVgt0htExraxgkvLyW6jfcq0SEfXqYeKDqgSfPLMB2KPM/
9s5kOW5ky7a/UnbHD9cAd7SDO4m+j2CwEckJTKQk9J2jx9e/Bea1V5lZVZlW8zeBBUWJiggG3P2c
s/faytiw9P1oym0cl28Z+bPrAtiOJ0Y8Afz+pZcin/Psftvn9XNlyZup+G9EfgrN2caHl80sWFsd
dqy4x7mZ1N7zJOCSBT2KKZc7ZwKFRblwglT0lEYpLejwkM0Nyr4MmGsx+KJm2hHljpNKx7xRVNOe
tHUiElH1Afwg2aXpvKuJ+jaOkUl1AUR9aIOW7A5jeQ4z7MCQ1ZO1/ek6DXOJlmTjCKNyGm7KgVN7
Hhnxds4Ppfhacijel5pLiFCmPQQ15qmq9R6qAT0IhhLmerW6guvoL+RuYX9Hut2AEAJchNckpISp
pksWTkB5OtOEmdIQjqu/UPGUc/vjp+8mj1R6lQOfyEwZUhnJwUFSecNb+li0PvJ6ezeqDk6iaFNG
XOhAoxr0UsCEIW+tWaqPkliOQb1pND84EYJj2IBhUsv+OfTQ7Sf/tfdHiE7x+NYSQrGMOZ0KaIu5
e+g0SEXUAhuJORfrEUpqL9MuQzJeE/YlxgluvJ2X2LVrZeoYN+FrX6BkHOnQDlr0o+Lsu+oqNE1e
MKbnXuAJpm23Mii1Pdh7sJYJ5YpKs1wK8Mm9wUA2TxgHg1s4KK/T9rZ77mWIC8ekH8UgUR1sQQ4b
NpODkbDpuiH4JW2MDFzSGr32qts5Wl3Rp8djQhgKtiR8QBz9KFRVpJ/cIDiEQAN/ybZb26Fhf7SI
ScHRWvFTLTYTL2Y79M6XFvmbqmTNWNs8tkKdFVhGRGM3FU/mg8OwohUj81RpPKXU0p5hMc0ieGFF
M4V7BPLgttS0HwMg2kWpd9EWA/+vmqbcyqm0dt8zOFADEi9dPWQNaaRd4QLUih7NqCV+t5Byzq5A
ijbwwZc8+ywJxQ1KIb13a+1XWn1rRrtelyBdH7zWCdZOwbMekxiZMutJ7ReYGXuDI3XWpmdpIvzS
gIof+9aE64xRaA/DBBFFhX4nc5x6RwyXd5oYtmzR4k4bt49nGlmi80gDTE+c6D6130cnfDORHVA7
NE8WjYxzY1TlIsY/9OLLjL4G/jAgLAPO1qrTdmIKkaFNTwFwf4cjGgoX5r+lgzsJCi8tcwRPon0P
mMeMwjX3U1rOKgj4TwWnr67uxdqgX7IqRnxrrcI6/70wA3mYzG7RuDNC1kWW7Lx7rsLs3YThqnSc
gPxrfzgVLWpWb6qePQhcfeYU14FeM8TDyto7LY7Y0DmMeoiaVnYEU/dNsPLkFbkgOkpqKfTZhDzq
pmoevi7cUlAiJKY7HVQ0vpfkgehkuP8ZgRpS7ofiUDV59nDHg1k+CMrnW5w81NGL7zf+DepNcse+
dbPHGSw56kTpogUtvMm5lWXt3SKPRonZuI9BZLuPACExI7t6s9cJR0zQ6p6DxDvjNop3tQVhjySd
rccc9tGum/42tcPa9UywrxkhSBH9BUCIFexl6ImaYvQ2lORppbmPC0DyeqT92W6yhjyREjrzIZ6p
Rnbnbop4/iMz8GGboURA7BQforhvbkW27EDfrfCwwyCM9AvYaEKmCb69+ywNvXRPdhwh0+G9IScK
XYiw9TffrQC9aRUK+ESeMKgTP4HrNSpp5ICrjkXw0kFWW3QGmuK4/6zmBEinGgAfhHYNlY721Zjn
AaVfzs02QOcIBtGzx01kRqFAP2Wv/ozrSHJynUs54/9HDOgaQ1topeuoPdsEpq+EamcPcmYeOcZy
HldH0wkYk+cwh2ZpqcYNLJ3mU6pp1zftmsXIBprHwThv4UyTzbECZ0J7K0rDC/iL4EKbe4cMC/xG
lb0odxBEtpl3GCLEkCJV+ZzaEbIesSZ6Kw+ubzO28WFn6padbTQ6P0Q+V/DIaTUwfIIA6wRPuU9T
wM5D+MDk4CUmP3zAcY15Rq3qErsuUalLe/RywBfO6zzIuTQl3QGiZfSNB2xIN+JLPHj5GhcPqa/8
6HY0Wjwus37Cbn8GAyE7MQZJfIfo+0yj7TZBSUkDNvwp5XD8K8ZMVQ2T/OjQNConCxZNlYmX0AIG
0ZfDAf+GPcYCMMiHBztoz//D6ZbNwnd7eS2xvqxqo3UulXB/1gWtJL3ufqi8wbylUZToWXe2p++V
dyYeA+Qb5yU0tAa/3SqkBqMWj+e8U30XcTLp7UJsAV7tMguSRdFRLWLsHw4TqtZDmKpZZM4g143i
htauy56vo0Tl9M9aMTLNZX58z+qh2IQjHp9SRP4mC9W5DzRrZxfOfD73GCKb+ooZD05Zi1y53KGW
Et2yzOgq2GWhoG3hEi+C+BsfbHSAxsTilClMOZOJYBs3qotufj3/0A0v4mlyo/Ypd0hD1hxObZGI
1BqesLudarl2h2Fcm9aPZuqJXYXZjqh3+gHDk/VmUh+Bxi6cqAgBmOY76zQjPLPULibr1NsoCDNq
fALRsPGuDdBYCJqCZkfj6AlwsbpjCdqgVG03xtxyawcFH9CzlxCbk00tTOd1VGLt9bAOhkChryje
XACPC5suF9lj6lZXAwB263NE+b4WCQJCM5LV1Qv9tZMb4qcguIseF4IhejXnoiVHpImxtzQVR6G4
Mx/ZfuJNFpfLnsKSoGPUOpYWHXA17RVxZr7lwQDNy5te2PGNbzNECxlvYXkFOj0sQuhFIPRwA9pp
sA5pHywMXRfIgfGDzYm163xOqcnb4qU0MNBh81zrRKcze+g3goMHPhPvYmZ6vCujmJw0MlhA4BgH
bb6k7jcrsvp1ajN8avwBjqHUn6eIUozUaUaTYthXWfwKMA4zp1sxF6eUlZxgGXv1kCURFLA34PeJ
ardc6YOmbhywgMroerWFERnXz5my9IvwomTX2TTJ7aIMHsYi/KWYkmARctHFQDVICu+TzAdBcIRn
MRZve7hyhwoPKvrzCLu5dNhzXDEdcfpOuymK90HUUgJ5PR14RNDRQwB4ZJ0lTnQwYgRrjBUnX11G
n3Rkt57uwzYhwa+3gJnlbm7hT87ujRX/tGY+vlcN5UXNLiC7eMsZYd4C6WrLurC/FTId94wnqMnI
Bw4zAO9ti7eakJOO6YNqJJFVhmOsXM+g8V7rd0IDWVe86EECyVlQ04odE5QB+5DXcpbKCjVewOkX
62jouVFLjzmbn+M1KgSxAZwaweS2rbvydJ+TvZynsKjgcwOzrDcQR6zMicgxRC9Qm5gfswWx3dTv
bJvZIgpa9eyKEgOHPczJgUQgx1oNRk6v14bGBu3qzHhVoXMnRt1j5NEGjoUWfzYg+DXrVlva+MNF
mNQwfnyEQ0BCTm+twlo3zl5+x6BVbKA13tjLTsgcTGSXc0p6uM9ivVxbIkdAEkKP6IsEyEh5NwLN
pG3kx0tnUK9OACXC8XqOQvF4Zk7+Tc9mrjQ0HwcyFqOxT3Sl3lGUyZ6O1LS0J4dAXazUfZiN+MUZ
B0XThJYHp6rRkhMzkzqXlcW6VqfjATlzBqfzMECZHy2LCWQC47vqMDDokTqo3rwZafszG6x6Jc2Q
I+hUL+H1C99qMDz37t7L809qXzjGdImxn16iIXLXgavRP+gQJDEsQgJgS38n2XBjIhLXDlZT+Kt8
M3Cju1AOZdI00RJKshNV1bEZuQt6SAAw9oujigt5wHYVSES0hCJ/+FOjllLY6GicH0M2cQwJV7jb
9AcSWxsS3DhtpCOLAEFLsS4eKDeZ5Owz+5dqw7OZ0MoEpx0iY1pT565C6Z/oVOGMwJG0SLzcfoD/
UKwUFEs6G80TtDRzMVDVa+rL/2PSBA8INEABg98eAYzfcNYJWAHR61OdVeJK5/XWZdGtMrPmoTK7
56DIpr1JUYZgE3UvgXnscdpagLKP02M+tcQVMPRGKbDhhFst214nCl0OaFkRh2FqOZdgMMETmwQ+
Up3iEghEIu4AWsSdxsDHZGK3DmqxLew5/nzOvgrVdMKoTFFCL20vdTuhC4KqJWjcS44K+ikjyw4R
e7REAE+j18eVDHJ365mY4WlXPo4JJOs4bzZpIS8dB822C1zIHEjt3alapXr2HvW9sZPTuhe001K6
NBTV75TdUK417UXz+4fKrR6cmfHEqWkXNcmx6dnna/RGG9NjjDAZxHE6ySEShcCxbC5wECeIjFmp
TSbrBfFnW0ayH7BGg20fto9GO77IBpG0aRHiSbH2wE4Bq9xk3wgS663PDB/Tfvk8yv7DDggvLAaQ
OXlNFY8s1MzcbmtRcxp9+qSRssb5BYufZlpL10BwaTG/zCysUVFHXk5SIkxCILzttKnb5AZdcxWO
MTK+ERpCYJ30/JpoKt0DLwMYQ2Nnm9oldg/kK8QtDYte572w/Cmm8abSXUFsETeeeylpeLplEG2q
RP1MbZOV0OrLbZXBhxcCymv8cyLWFbo9zaus5hahouJitt8M2+7XtdKf28JwNp7Qxo1I1a2cimf4
LuOGsL8HKcAktSVy+6GiVTGnh9Dyhh/gz2wkOmMbCS5nDdPuRCfxOwGCTspuprUBJw7MF3LMCHTF
JDsF9r7yjU9hziHC31tL4EEPxXAPuQnhiEbrlicc+b8CkLFHHwNjpIjZzOvPzkAWiQg42SUyPEk/
nFBBG/kW5BZ2h6Ihv+MzVZP7EKXmOkqm5Dqyqyw0OiYrmu4XTxYBY8tr60RiEwXZi94wGmBZdZDd
QNeKUHoGNQ4lbVYKG+hhzSnfmhWqK1h4jIkTCbhKQRLKXQwoXc64qIG4O6n4R8hMIzWbrU1oxLde
0qEOWqAB1tQ+OaquWaGwkcqhpLNq0Yy32/xOCvSpHx3r3BTGdo4JNjzkKrLm96iUBLybgskU2NbL
8nPqcIw3g7Gip/8DYtgVCTS45r4iRT7TNkMP2LrCjW4CUcdRSbPdpc3K8ZUzU2o0d9E0FMlReUyz
jkyA/FY3iBAdOeCHJ5AhCIjb6bV4E5PEeTDbgQvckdm5Ql4ttkKg3Iu8g/SuIAExAcufhxZ+OR39
pYNeTRMIxpB47xoFBs0z/LXFL6fiGBc7bA5ARY+WRn6tI5N7F6K7nfTyOpdQHIiWtgbzwbKDe45p
CX5adK9zVMnD8B2Bmob3BXBYGyFMsF0KMl1Z2zw09Mc2yjadmR1OxOU8wiCDG+E6L6RmAVZsOPs3
ZNEXTCPmE3cuQeXZ/bTvLTzeDN1XY6V8FtxsNcDdE+7w69Eq+oc2Nse9D3c9z11O8T5db2TpBAnF
H02DW2eycXl6kL0DH0uh0sP3zkDDBfNww0GGttlIJ5hmIm2xJDU3YTZcTUsukiKololJeooXRq9N
hsg9psndCvTdQNA4VZHqEzg40vSAtwtNNzNw3SPANscd144XieFxPiuIsIS3cW4LVWBeyx77Ct0p
iJx0sUS0iRpcZ5aQZMFH2vKZjxNsbQJBExOx7YQcj67YdJtM7GFY+9aGW74GVmYsoj7HPOk/NHlJ
BrAf74ZGPxVjgiRnJBiMAdtaL3QSVS3UfMwEmE4Twx2MJbZmDjZsAVhMIQi4c+IFsyZz2xbOq2X6
7rLnA7mKDfuXnnnebiILEO870iuHBpmVoUVIlc/4piRvC4bbHupMvpMZa37Ysl8aTrF1BtpleRx7
Gz5oC/ycCH/LsMPwRY0UZ5hBtabaGLPFZIr5H30qgTrOZx9T9h4bOEs707h7In/DgIkTf4aDRlV3
05FvLxqkqAst4S/ZEw4/ZqN0DjTYwqjRVnWVQ2obGKIqesat5Pg6pgeh3krdX8JAEbD1q0M5pU8G
+LoaMljn4IrlmAT/Nk/aa+BY2qx4XHb3LqXBCS4BB1fGb6uoFFIoEzxkRWANoNFhSQW0qKtpWmhV
aHOIjglsiq1VqWZFEipBBuv4d7EVn1qD7hsn5WlrWEwtGO+uq8F8suhCLw099RmlpK9Vab6YIsRd
PIENSukU9LOtpAJW5pcOtZ79A3V3v43gQrFwYbctcxc4iZwTYkjGw70gUKYOSj8wE2INtcJzNSC5
ZJtYmTqIkSEO9CMGA1Xp1T4s8n6l59VzVhI9FCOwdEL5DBKNT+e48jQitJFlLtNYIu1yQoubBF0s
LJmKrCtO5i1hf4n8BSD1UBQlcIwRJbpt8kGYLfZd0qvlYKsJbQ4Up+DDVOAOwsn7pDLxN3qVv6Ts
jYwKakoyDVh9M6dgIohuUQ8M9ynsY+Kq5osTvPassxur/UyFS1kREFKZBtlVYqJc1nCwdTQp8zjE
wEjLOMh7m4icOH9djM7alNag7VSXHosJh37qQykbe5v2Uo0ThG8zy7rO++mCkxj5z9z3kTqTBX2G
AyS3VcRNOgbVpg2Mx1DTOJHlaN/cBza7aJsPydlqqp2loa4gvaCmGqMknZwflZvsgWfjk2S0T7JE
/zTRHac30x48BNf0Grg/SZJCmURjfDDa7Fin6daaQNRZE9B3l+gMZzC9/YQuXa8C7G4DvnN/ogel
ErIoGc9Bt/Ipz8ew42yRfw45HaucVTGu7F846j5zqJLKokwyRjKxEsRVhO9CqvFOqR3aq9w1400x
Bruwin+1jIT5TfGZ9iipUIt9eJJkXSkBpirXBxaXh4gEus8Ke9q2iFYcZasDmKSflmN5j3W6aYFp
Dr4fUHel9cawWwZMhYZQc/Sf+MvzFDIM95PnfAOp5pFsO4Bf65JbJctm03RElxXgCvIRnVon7l0y
HRKsSnB2MWOSXxTvMEiOhwkXs2320SEU74S9prQ5inTdeejU8n54EKGPwZywHVoqdrY0i4K3sp5I
XYjGDIV3CcYi8mFhzxcOcxaBDiMnQIldve/gLX19oxxvdh30Ryd8J/q1IBOIXuMBc0cpd18Phd2p
XTBZG6QEPE9Lf28tsnCHMDSOXxern/79CP/Jvx+pmAb3InByfau78yAQZwSDGqNx6uM0X8wSIP/X
l3paj97y6+uv7/ixpS0QxkUriFfGochScWgGuuQ4Wnn49YesU+IgpBx3nqJJLSz38HUBZcL42I4z
waiWafIs6d7AQv8cM2z6WK9Qg/Xnr8swILtEFMDXst1XQe+eZJ4NKBNH5l6GfmpVwm72dSlNHo3e
FmC4OhADRR9yvmhYbVd1De3tP3+syqZXMM3Zzpp/2H/+uWhfCpWmD0wMFMkbLAEjg5YA2K2gxDa1
MTxZMutfqBBeyhLeWIJhZsAsc+2GZMoOVpKEZ1HBhvc0DZ+h5b7rw3BqnIBiQ6DqAIMR/MSmgbmz
C1lftZhc6yR2rrxCMqRHA8xUWoWnrr1iXCO9RUblntjhieRgXF4Al623RhVHeK7yp50wcqqz8Q15
RIhze2qviYFcPwACizHBDI+5q9f7KA6jYyDqfz/6+rNg/rOvRwiybnVhYRNG2fkC72RTWLwSs86q
FQQv7dDZqLXpO8nnry8lnFomJEI8WzlOla/vfn3ZNo2979OHyZHhujA78zbEprm2fJR/aHiHTdlZ
4yEwIFSI2uTdzCJ9Y/DG3mIW+XYI8HrJ/LWVY3I1pEtJbYV4YclY8l3d+6a89lecp8mPxtLXR1oQ
vOdgTh5YjSDKaAhYCvRlpWGovdvjcGla7amISMW2SJYghcGVR2qPJZkFEEkqu6LANe7Qf4ybpmrj
9tsjUIfKrtRKCb9eeXNwiR8NI+E744+vr6YJRy3HFhvXiPtiEONGoLivPRlVwW0Tm+7BDSt9a1UW
pBscR2fF3hX4qrl9XSRGb0DeNvz/FEtOjMiccV32lLrN91zWEX+drzgYBGviAPQNyDUw91P55I0D
cDSpqQtJM9XjZFlnlYjkTXMNzhCe8UI6jLaMsDa8NTO3iPPpN4sq+kDnwF2NkLbfvLh4TlDX3KNm
EmfoUCla2N6Z/Pe+C3Yc2AWVkuZv3CmB1hB0H8xJoP/KwaVU7vWtHIXD3QmyDWxBs6pxiL9GGr/u
BkV3McLTHSdmGy7hVxuhNQlitjFihEXdmY7bYKAVkWV2ta3F5JxDfJ5uST7DUsezHLGvJ6CcN32R
EwUIwxrJRWJu2X2niJ995/VgPhhXtelUu/8P7/9LeL+QAPf/Z3j/0/d8+p7/kd7/9U9+o/eb+j8x
Wrg2UxjHdi3LdP4fvd/7pxSOYXsmTSFperbxj/9A9d2E//qHpv/T86D267puCH1GDtlA9WtSyedv
GsY/aXVBTnBdYemOFOb/BuBvyD/g+13DcByDH2JI29JtA07aH/H9nh66ZtcLCiFOeobnVM8dH8au
7ECl935IPlpj7/TZ/tLAFmoKst7yAnRR6ifYN37+7r37dzLEf+RtdiuivKn/9Q/jj2ECvz0bV7gS
z7cjLeq6Pz6bqsD5ZzIVWNik2K3YlnHneZ11L7XYugvPedJcskbU3HRyM24EVawkXYH7MJv6R/7X
VdvPKJGqUUcfO+v2r5+fJDeh/C3QYv/jX//g+dEn1D1iGOZfqGV68/c/v9+jPJhfzf8p7XKOCw0h
ubgtNZoRYlEdWZxLKV4rUYxbmrJZ7GCPhCe+8AsDza7ntpsicBbKrOUVTni1HkKgj06Sjmc38V47
4GpLOPzGondp5tnEl54IjQ13gd1ewR8+EEyfQpHzfxLN6227mhZu3erwEZPJYcUJlrbhZH/zSgUf
o//6Usk9dHm1JocJ80+5Dr2Ouz4LOePHrlG8NIKIA9p/V9TGNZbgUa08muTL1JqYOlZadzOqutqR
cTush3p6GSO8a51tfOSi/t5ORn/7upDElK0rF1ENsYB7YFmgQXzdrS6BIjYriSKHRrs1C2kEUznS
GEkNrHG8Da1T3qjJkFrXzRmqlIVdLvaNSxBL4Jf1E3l4YLYjw3qaWu1EKESJ+Jv8HlkR0iBq+6cP
P7ht24tZBMUJdr67q4vMXrUzlgxFjntMRXIsZB3+dgkVk6V4YOBnKmrFsIT2DJsTuaznb1lby6UM
dP0E4v9AHNewG1MgMsIuNmh1ix9dpn1E/JtXA6SK7yBLmHJ71whVc45BZi8t++ak5SWsaVzndsBo
KvqZ92R7hg6Rte5g9rdCGeGmdnvjWAxMyIhOq6+4gAixsauYRkWxaoukOhDL0VN54+SxMGYf6Geh
D4K3agt4TD0aMEY5ywxO2UPtR+ElGyFjWojKu9bcWtBumokeRJU439Exuge/9W+2sEgvnxi9ACfc
BK1DgjLYZgR7YkNOmLnXTQAHhHUZD+CA9s1gD0fNxuTLhIDguyY3L2Jn9AM+NteWSxyR6KF8M76y
ysRXbIXRQi/hVkS5+a0jwOhU2l19KX3pcgpVAYOgFLyKGWVbg6c2jrlAwUOuYYNv+6GMXmzgkUZJ
U5/mpNxDDUgWWmTmj2HWkbRrwncOc7VAm6DtpBsid7G2mpYm59QekgUl3oaiv4Ne0trLF9iM5caO
VX1sQgd8QxchFxFbEq2NnVk3cCRqxTuqpHvBoQBJ358pn7Z6TabJuTSBitcVSYcbafvZhuqZIIC8
OzkRHiWA4c3RKU6eor3thpxGPXOlspUao+Gt7T1aZAHZVarytpNI1qVjGqdRj/YxFeiTl5ANJo28
2gy0K8s0HJ7COKouZqzMa14iRmzahphvo3FxMGGZMaOedofgo6C3AArxgCgRPKMjW+klNKa6jppt
pKKnsCZ1qlKeTbWtpntjc3A0nHMNTv6oT5jOoFzSD6Zy5jWhMYiCmZbTVtCy9Cl8UEK//vWSarh/
WmcEO51pMyhkZup6MHf+uKT2FSlxaUfL0PPwIoW4XQ8qKAl8BLseGvdB9tOWhC57VYVgjpml+Guz
nMr3qGYuvknhlw+SbCRKK1LamgbZbdlL+Vtm0efvI4v+cmMSLJC2aenCcXVWRetP22Rp58xEi5xG
MaLNq8+efhCYUSNcYHUWBEukbOP73GbUbHcRVLSwMJLs/NGAXWE7xr6LxFs01IypIBv8zTs4HxX+
sCsJMvRM4dimbliO47mcWH6/K8WRRhz9hGUCmHQAHY/hUtT63isdRZxE+ti8GFoPU40V5UkAno4z
Qx5aaEnLIvMh1ok5iNc03eSE9hq29HTPQtO4uKGrnsdkSzhmdpq65HWIc/MQ93RsXeBHZMikZ0XW
AD2shN6dZx+RmSIPG2X0DLkJQHXHlD4BUubC5Kf9AXQEAEW81wPsJJWqr2FXwqBkXLmL86g/kTHT
nwYbdyNCNWObl658RDH0rU1N47s+ocMJW5L0LGW28OYnde9FmO7jRhMgktDMR9IrroTKr+h64a6d
L20bAKsnm3EVMajH8BTUD7b1SGuhvM0SXd1p4oexNLJlysr7gvBFzJZx0HdW9DyB8Dx3djuc6Rxm
K8EJqCMS1H63JvjZhIujFrDyczzC5irErwHZyn0IZmWUPgLd0Fvmq9VM7Myr6DLm0YcqfGDt6y6U
xbFvyOf6uoArwwLWhMB95hdF+M5EYim+FN0NuxTFuoaWhEAPMLDZVVGGVFjIr/5U4wv10O2YiTex
h9HKR69MukYz3QgvHc6mTes9p4Y5Nl1knzuavktwrLHS6+9VZh9JwUAwWRgfnlc5P+28/56lyGua
xLbR9zN1B88SUZd13R7GUruyhoTeUOZlRDynFzpd1osNE6EF3vVgzQmUJLW9KYH0khsXD30SzNyX
hco4siwEDaYhDKyL1gyYwcWAyhXQ6DrM8h1ZR+XLhO5rn5Nr4JEgcasTsZiad8vsEPsZgN2+Sj2L
BY0RJRi3SdbWQWaq2dFO7c5/c0f9lxuKrpgHNx4J8XzH//nsUzmI6OHKIdO22eoGIctNOZsBLL/R
VkaVWW91K8V10NsemvOcGx3N1m23G/7X646Unu5KyxEmZGVjLgR+f2vbTsZUGlrZgoFbgARyb06m
wv84Fme4ayARQpIfDa/XL4UrCUJHMoQ+yuYzPb6Qw+lcAxPHld15j0QHrP7mbZrXld+fhoV0dItO
AIdDU1rI7P/45Njpfd0L6Ur2kZtv8rh+4m1Byz+ufchsH3qLhq3vnW9F7Afbcn7vXIEjXGTtys4C
Y1dZTomkyETYnRX1CYZF8iwqIjysXv3dG/nnOkcI4BTCsnVqLl0Y7p8qi5xRCgEsYbnolAE4yK69
J7cpbz6az73LgWCT10a+h8ultp6HZzxVhjoDn4yfkv7mTN7r37x3gsrvj2+esMnsI9CNAm/eXOZ9
8XelRNxUtceRBPqS6Wx99Iw7yfB0Jshk77RlVvBXj0Ll5Xct4vSvN7CKLJj0TIIQACtjS4OxetKl
+Si1wV17HYLLlFbY08RcY+UoEV8DhI6jStQlSOznYIibZazC5nlIGCEB27E3ZTQFp4i+3sKL0+mJ
NjQmQpmdg66sjtVknzKFYvmrW8VR5N03tW3kuI9DbRVvGQh6JnD3KMyrp2C+WAMs1SHxHr6+os1D
NkPev6J8KdZ+6APPztLyw/db88CEdzwPrbaOQe8dvy7p/MjLehvFSJdthwy7EAh19Oet0T15aUff
b+DEKWHjDI7Jgkcs+aLUvP49aqLnKFQCiEdTElTOzNqirXMyMpd+corPGOXbsSQDnAQeImOshtqA
U+MgdFgn2jennhNIOMdeczmNK3e0CPkMVXzNzO7OWTOcso2UpJJXLSbpQePTUYzwPXE8evSOmJxO
ei4OU1bF9zAlEpzouYqTphXuLHbLq8p0LFswOpGssZ7GEKhV19ubvkVcZBivad0Mj/F8KZOpXJrS
x1pnDdEx+zAS178kDDSHLgvuQcBONyX+dA76JHqGnOrTlsU0RvqLuyoNTd/8zafU+m8+pK70uL8t
15HGn4897Wi2khQOBLU0MQcZf1jBiH299aPTLIkET2A/IOD77ljtz0Twia1kyGTGGd4jy3ePQuqf
Kln89ZMyDe/Ptalk4XEsS9JBYdmRzp/K8FpVdGALcEz9GOwzeo5XvfQe1BhvFHfaJTKg0Kg6Pfku
6ADm1+jqkEAYAsLWCNOZUGOzNoJNpdeXqQVE6TTyahTuvSub8mSFBgL/CB0RsaHUEX6+d1wFKq3O
gO0ZQNN84+x6JZgDlI9jX3mUp5g2WsabpejNz0YywbbLqV2TsRZvyfHVrG8l0D+/OIwB0h5lNdzD
cXc1e/9DDIgKfZw1VlvfKw1ROh99uYLG89KmHPRLM9yTa0scR+23oPtqlN2W2x7YkPyZhwTywHsa
0DCvyNR9tW2sy+zfpq4dGECWewCTYI5N4DiA//k1pgujMDEhO7UOp7wiBgYx4dyFPOYIV3HxVTit
KbSbajrRr5oOYLOew7pCJzBN1LEEIUQAapPGQZrbhd9GQyB5TLzwpObIcK9965xtmFot0Yr8mKr5
JS6IlUEvzTbOcLw1/L4XhQNQuaqR0vUNfDunLeIbkRP1KggzvB3oVTd+D785R267aCsIgYkepKRf
hHeTYU7hIFTGuLAgJ2MoaL9gaiO7vmuPFSu8t0cUMZzGAPecgvJ3JVEVhomtXZwGLULPhU73A90G
GragwDwDf00zolLkLu6IJ6QKATBdJPr3SR8SGh3IKozeJvukOZWJ6r+5dtlRYiPiJJ9h0cd4YWps
wyg4IbmNwVvbEjPfyDrZtgRRYc3Loa/Uz8JvnrzBXqc4zbdDg64WidYyNOP0LqGhLZCIovlQH7pm
khhpQA7mZIla6cTD+jRw2nl00xbTZqTw6gVItqIRuoTZ8yEP+yXKrmAv6MWsiGgJ4VQiwa5iCCta
zcR1Ahs7wr9seoZQtWY6Kz9FrVA7FgQIad4zb4jOSKAefUR0+6D+HKv0F62fz/9L1Hnttq4EWfSL
CDCHV+VkRduy/UL4JJLNzGbsr59F38HMCyEdXFzbEtndVbX32gHB4yIr1RFFno2X2HPQUQBFG9QS
NDg/+DAYqHOb0P4cmm/Wo9soXJK8rQJexJbO2c4qxavt+3g8Jw8iM56e2ItPZEOwgAPD9JDZM5FG
BdArvX9INzumTTyrUetFnkUBsUMJ7JyoONXUKfEUm4fEGS85tNDAsYfXIg6XH1UfmLseh4kZecRP
t4hSREJb6N9Qud7KL9r3sRF3oy7qO+2XjdnOHB2nOurgvhbQ6El7AnLVFc6jU0G36Ik4WjuRQoJX
2P8as683NeoOEE8LIgTTQ+7NzI/ejPatGb2YeKbpgslh1en4fDTJYNfKdCSnrOduy4zJiFGNRZCW
T93wZTHk4o/Kym0OeCWgItScrnpjeoQa22DSIYEw6kj9nSkSy6GfTTXZtNKbRq3irvoKytn2yWF7
YC8AD+6+WmXfLfVCvc/5wlaD55E6+Vfrzgkg6FmBkahh12QdjioaKIIQFYc5L22fYc1DUBg4CkTd
BwAiMX3RNQHnPZNO4wRUVQj9AhcF59uaeHbxZWRhAz7dkttqek5C8QjRbl1Oeo3FzSdzQuNuc9L2
Q/XdriNtY+N10UNPswqUEhpmA6FpLGMY/4ZZYjXp/qhGc2EN4n9t7GR88SVJONBHCS5LIfhAunwI
Wwe+41hPUQ70Stz+3SBxfDf0Pt0e++lYyVPv7l6KX2OI5oSrftwE5GofWt2hXJlNFja6UyhgcAtH
BVGYORWYNpKfl0Y5rAMU2hQq9baoc3mY3OHMuTvZSb06RWVp7+egPBM+KQc2hi1Fa5/cxn3Jc9qX
eu/H27jLozMp8xsMsNFF4fNx2o6pZgQhBQuJY3x0SLXXReitsqoY9qB8yC73wy0Q3nAb8VmXSYIA
Jpg/LSIhzRG7u2NLbM8oq1nFVHysZkwuN0r5VUfVrfG9aoeU3NuhGtgyWP8YesIfohzwGOhctEGN
BNcM6HzTcERnco5lodPidWDE5SawIfRW9Wuvau8Xn6u2DKOq3DgWSIQCM+6plclb5Rf/cPCrq67h
sGisv375x2r7+BzWqPSHOLN3aSR7dLw/PiPng9hH7ple47nPSLMlBHXt5JBsvTCwt2Oo7jRmtkUv
6Ez6dAxcepgZyRMrU977Af0iNTBDL+hifZfQWp4cY+8VxIYYis5QojfWAvvqTMiMQuAtOV6UMFkK
t8xQfuuvIjH3mcWGKPB/b3Q73YylMR0CMhukDpgkzQHXyIT1aGpKcbfl3SKvbhkrVBLIDJYz7UDq
EkGTXnCD82FyO7EtFePK8P9mGqZRz4GmQB8BA2FdF48a+YeEU7NAqll82qB7Ovocfd2rGeyZHmsx
3sJJ+EvfKscDGTJ4fjwg92Fk32KU48rHlkXH93Mk6WJrKr4wIyXGoHQr/4DvBNieRLgNxURiHubk
tQpRXv6uc/VstYoZKDHJgCFGkAKje29qdF52OjGUJvakbXLJMj+OawswCx8SMjlfpMxr+Ro8uuGA
GzZOJC+oY5GX+eykE84eNu5gAZfsaPV9ummzJlh7A7IzNYx/2ybZMrxJ1onPjokrvxMO5bh03U2Z
ZJgwxyPZmM0KMbW25yC2NONCu4pMw/+LhHjZT06ycw2AAyyuwPw1JVZJ17tHD1XdIuOIvfU77pAp
N8cPOVYA9zgJYyd0OGB0w6tUQPqRo8YQjNT4LUK8wmjO78ihfkc4u7c68YLjwoKkuktkq63bKv9m
nK7tDTsLaMsBBFp2bb6Zai15HUIWx7CpSfKLrSNBt9PWGExADSGxDSXPbVl3VBSaeSQMLN9N3pC/
lK0C7RtaBnEs/T2H4j6f51W817Pod4RRh8BB96PowXjn5RgiG4peia9zDxbhePobcL9VZLWwntMY
dhZYXjaAfdd49bWt6+TWzxflOShDrIAEaWB2k1fT8OU4PbTDixOoQ2srEKA0kD7KXEsRzhoDgO4A
+GYMFTiWj4BeuQD5BAsv5fDUI6xwqo68JJBIqyQjm5t85E8UfdlBtTYhKk0PG9l08DeONsohjTS6
7YCt+IWTDhYexlZLY6LwsbNKXjCtyovTTTdu0fw6Rbp1a90AOGqbDFtU7+WxSCoSPBTd9Eahj7Vo
ilzsZiQ7ldUKb3cTQwhmkgJC7DolVKGJlaPOIuZs3YwQMas+Ml9iBunLqtU+hgriEetZiOmEKUis
WcULsZAJ1sws40xLC8rkweM/a9bQNeoVBnhoGH1m7fOyR2scZoCjpp501CJi+25RFKfEJKCgD74d
OlFmqfqbVgXh3et1Y1Pgh17991bXxktQoqUdyfT0ejylhnxmXard2lnOMSB6R7cQ3tLQvph+w/TU
sv9MALHe9YHzNadyN4osBF8gtBx5SXV7lj++u+jRab0Jucsm9KdMeLLX0mSsP7RZ+17xNGfarK5C
F3wSLlEtP6/+//Lzb1msf2qlTzKtXvxWqa6dyiEyLtCQ/zRCsKJyJ28qS0xHE+KbOacMS4jUQe6T
VKF58ZtwAg8jqGMcCM5I3vSu3wIyEDsyEsyDO18Awm7BJUdfSeNA2FNst14zzeneyiSuRSWvBBKD
PYrJSSMkQX+JkWCussj3d7qXaltA18EjDlx0Fu3EwUjEh2oieJbZoXmoY6EfwmHMr4A9o9fBAOJh
TwMZ6ZK36iDfO71z7l5V2IQ0+fKGt6xdh6OTXDlDpsBcbcAVpl3hXLUeFuTeVYtP/IWOCmF7OaRY
18u6F4VnHyJB84qmBeXZvBVhxnyBBUXN5VrJyjEQxpG+hw5kzLbjZLV/0NSTA8lIfuFiBty7Zo4A
hiE5SFizxp3wqM2HXuURJSeXsDERitbAp4fYaq+jHPo9TZ+I8BFULHmcRyff5exCcRg+6iB8i6yu
OxRBVbxi+rI3FNEBk40W8BSM6uUAAHmtRjVg1DPeSM3J7nFumWfNQo2tO2n/qde9sbCAlO/Ktm/P
lawELEQUu5bmEMQ5djxLdbAjA5j5OGmo31Ah1njI3T9ijnOmH9StMydDIUhX7wKajzyzL5irVM1J
Gl/Sn4tdj2iz8DEnRsC0ZdOD0Lzh9qnvRYpuv3C+YRsoAtdOjVfVO1Q4jy5zSOK1pHYa2m+UNdRB
NiR/2cIQ/rl4Kn/Gk1EfVRadjRSrHTzw4C70vtoPoEnJ7bWpoqrw0wIFy0GyjS4+lDTYo3p0kAPT
CswU9pZCRtySMkxuUAqbla1hRWndv74zdGstaweAZViZlpy8/7WzGaEoqcvT3PlTq7p9TUxRvOZ3
I7MXcT5wTMqC16aMjTfXEs+2DYPf9BYedH2bd055cMmGOicZy2aM64SHnqjutWFY0bkvTWOvVFHv
6N6LpYIce2iSH5ie62x/xgxTP1Y75QhUezjmr/5oVYBQOoRP/KlbJzRTsMKojWbpqGLBXxCxha4P
ZjjM9eIN/SVuKO3RB/xgdlrvJIEAU1ge41mcZbS3CdvIKio9tbHNwHhlMu7tbNqby943vwcOgg+s
lXfkBcl3rCPgsAPnLw/fdLDirD23AUShyZ5ee8G5FblTeco0h5yuLsaBJyt5S3GsV4ac8xOThxsy
z+L4OAphX7Ped9ZyYvxcJmF+McuevQ7/6VKbtI3ElHdqW7s86aSOnoBVUjtliaDtgmDUAR98D0Jo
1AR0bbQA2XGDr+nazhdbgGH2SizbyLUXIDVjztmle279yT2TUOCeKRd6sIFBsc0GawBFFr6hJp8t
bIzBySZg3h3r5luPqJOJQXTTNU5I1qgttUQgfu/0MF+6tnA20IK80zznxf8ATVLgg1mMhXHOVOZf
EtP1/rvEPiSFggFf2ED9IE4vuwSBhqI2lfq3A/+8lNL8QwYh0oTS+eI02N4hymPQbnOCLWNnjvrJ
iAsvs3cC+cDTTZV9TIJTa6YdrDTDJyAXWpEVNjcKwYsLieWMjQf3djL7BMRw+nnXVAQ0czYmsyXv
wLbWxmuNuhktmoW1aPDuCI3ydaqF08WvJWN491plEDSs2RdLWHZ9jHKaXXLU0XAiXph3JGe+yLGT
F85f67g31EFvTMQnIvJPTpGt23jswawwEG5rT3254BigeuW/c7AJy3KAD81w1j2q4V/sa7c6aLek
e3UIfgfcDx6pNb00CQAOPVpemcm4epLuwYGmuHBkZKCXtvRj24jmAEOKPq+6JQIkKGx85wrYkAsl
KVqTLxwtDazevvmIIwicUfM5IcnfTw7tXrsakSbF47BLpyY5ypRJCKHdX6kP6hBWkLomFkhdhH1k
c8ST/SVj899EEu6K/2mNhqYuz/2Y0XqdnztAJVgii3JHGEWKPWZoj6gm5nSnEty86bvwFPQPXZ+O
aaJJgh+s9lE1+8mfKDhC56LplXv5edUG7YeWOW+tm+Q7sxiTt3Ds4w3JARpBaDLeI/qribqKMpwc
pOI1sz08EinDsyGMdk1pN5tBz+y9aYIqa9MWXxR9AQhdPlnGLplciYviVgbB1Yjio5MYL4Sw2Ts1
5SsXacVLP9Xp0WvcdlvlpFBatcQMQyz3rZAvNhlL1nhx2ZkBls7BdlXR4/8R9cWkY73pDEHwBr1O
epekE6IEI3ipwLiC+at/MRvWmGkU8SZ1m+GUzBeUlas2MPWTwUyXKgujw+BqkO6qEJuTPx6KYRhW
Rs/TC+tvOmQK3mHwzjlT+4bMjenbzaargzHkFJs2yYy5iZiqNuNdGLz3JCz6LQaawY+jXVUYFgML
wdIOyZlT3UZzp/CL+IW0c/qv3EJ01bVwSjiEqn094ya9qWn2RDP+Kyqn/w4FPU5niLJr4vvFSx2Y
JnhKxp+G6E6C1JxHjFOUrPp6P7hOsM7RtXzX5XfbGB2bU9huS7DS9DDC7BNDN61B8PdT772FrX30
EnBRcnAVt1agr10+nDXxAwTbec418PWTFSTu1+jjsquySl0sTbfPGLR8zFaqedEo2Zb6JLG3KY1h
ckWhZZMmkYVF8233azzZ8a+YOHfoGCvKvmCPR9Z9q2y5H21JhKhovRWrw7TjU12Z9DfeAzjxdmGN
nz7EQZp/f6ae4UtQTKfJqoxbQFxCPxWXxFbV70qrbi1nyvciHMhPBpi6rK1Jg7/Fakacwbc3QoIF
wHBmnoStrQxvVlh/U1Tho+jG9OInGF7cNil/hSQCp8ox3+F6e/BN7PdM5SZ5wmQQxLV8uAPZvXqu
SEZhohW3rX6H6QDwhXyGiy/s9qRXU7eqrKTDXHWGfFt+20mG/Y4laCPi7JecHYvpK72m7gC6kCaZ
b+bfo+a1C0Ki5VXjL8NLrfZJaGTrmrBnDLeUA/vc87sv0nfmo7abb0PJbRNizNfq1y41kmscS/Mx
rw5RlXW3n3ddlRWrzNRpejnCOvWR+KC/ClCXbIR1NOyI3tDXVqFhIgzadeCX0St2EAbdnvm0Gaxh
6gKTpRnDI85ChVsmeRBlAlRBwy6N2ZLWMNzNYaVmzGcR1H+FOknaqvjUQT6ZsvmaVF2uEYBhwq7I
Q5qsv3pbvjWjKda29bsIVfTCZMOnG97W7iEtQCzMMzq80kz9fdw7evQxGRmWgQiWtyBHxhDfMGR/
ZaJylhFe8VNbuPgRLIyVIkG5FNFmagM1UQEN6VW1PjO3rvmLc/Ql5Ii1ci1wxhNjxG7WjzvN8FL7
BLeM7LY5cZRalZ6iAvJ+YWrov4tfDcTNaZFmnf5iCFnRBDMwBPCuimvjMLbx0+6KflWJ8WNyvPy1
96P/FohEY5IZhMY1Yqy3v3tw+o8ptUeAH4Pm5Wh+ZpVL78LNm0vke9q1UPXf3NLMz7DLlyjOqlUo
IyRMjfsORAJgDmdK1G3yD530+KxyMW5FnLfrzFKH3C2cey+t5C4n52UQlfXEz48zM08I9fTFg2Wc
U2MwffQ+N485iH/WQLUQd2H8rHNiZdLRyY9hOsbPsUquHbiRG/P9bDV0rtymrb1IRk6MXlpdHaM6
+0SIiZxfo5TOPbDhLHRGxLJvAyvG7/2VDZpxUTbDc6LeJDEMtb9lsEzIWxK9go2dFWvrDirFC1Df
8UlMmc0Zht7YbC3BciFYd4jGa3ctO9+i05w3QkDzXVERAdKWdKoI3n4aKYrUAFfzsXft4int/jRp
JoEusrp4esGSwk5Cle3/limPdDCF46GxoDv+vK37UWxDAemimrMYcGYPn2lbP2Rs9XsXusAiSCk8
00y/hmbfrXu0JZM4k8oUbOAcqhUymvJK2N+bDzYKiy+rdRoRKO9BwFg7Vph/tNM85pkMY29xtDO1
aHyP4nCTDqrZDyZ8KyIEsXQ71Udlvkkcd6+dH/wtYNDBrMILX5jBdO8c/TLB1cWDY2F9HP36vSj5
xcDctHiJloETjW/02CfR71rffiqHyacw63rv6f2w9+YvUSklnkEIVI8dhJQlUCFPdPowJmKe8iSt
YdwRm3v2xuhbRZ8obIJFO9TtEXxldOVHfqcZkojaDVyG6fTxf95GJNwu3MZ7JiqIdyKsrTPzwzdm
HusxcpKnG9vVi6XzUP/cZmXROPiWiy9ED9bGBZK7xCUmD/egH1i1WEaRUlbRM9GGe5VO6prjGTpq
JYOIHnMfuMZ1NriAKMPxWrolELbEvCl9ytfgpGwqH77xTFnwmua3aAC5cXB3nRRqWtybnfZi+YQK
lcl6ilDkNBXVqSiEdYst71RaTfJktq2OMV1kTsqZd0xsGPfEjMGYtcd+JY303krIAPmk3+AILpWW
wvVtwMLCQrWqmo6s1KJDCnfC5y+7pFH06pcQlcoAYRDVjEUiokEwPMnP65ggts3U0Q8oEwL48qx7
V9Sp3C7uxeJUuk+Qnj2r1Hj4he5dazqNB1AEWGHZ9tgzDqnV1C8JCt1mMKyT6VUW03u/e/ZuZmww
bkybEt/zmhYVTOXIfRvEyvZC/VDY3kmLaDQjz9K3/rXKHfmcYOSeOyir6GEb+VR1FS7D2OFcYhcb
tOyPgu7zC5PmZRGIiIkHvwDph6gWwxt0s1OWhsbRzxXCLN0mBGmML6ScMKacbxs5A/Q9xoz48GGE
2dzjtJQRvYHaXGZBYRxYKMTHDHWpM8yhwq0caNK0bXRuhQG719klv2uYksMIi3Wlm1b9Oihvw18x
YMKFgtZleflsXRamIlUcBkz1KoHem5Qhe8CQGGTBQMHoZa5MWDeNaNU+fQz1y6oy9YOfNtTeMjGO
HWuISb7oneyl8VHysP4sbuT2mMdCMjQm+6R7RtEUwTYYim1Zyt+lsvrr/F1Lrw8vlsnJTfJbQt9M
dxUp7Z0XfzhJR01kA1dmOo1fMwOBaTbpLqwidzsJm262aP2PvtCffWXdmz5QGy33AOynO0JijF3R
v3GGDi4wJle5HYI7FWR0IANHZCnRg6zisIBt12ibUq3bloyTiTHtqnbN33mC2r7TakhvM0gKuDK6
VTHebS0f9y6CnAOfYH1oobzuCGpdZUDRZ3+ijmVbEG2kjxAmc5Pv1iTM2s2JF27E1BSkd1nfUUZk
Uqe8q+iEgd4r4FxmuKeq9VuMRMMHic/hxmnfIlFOe6V18qA5ZrKZmumrB0y4pTXwnQYNba6RiLU2
xi2Zhjc8ebQdJ1qvnrph5iI24I+RG8khNPLioJV9cQjmy8+r2MHekRmQTVuzQlg8NFh6qXRn13Rz
mLRYHiJX0jTRLQLeDUvSPeSisO/+9+rnrSAPYM/goWjAAgxG+r8XE8nmunKCP0VkQAdSJpbcaDjU
qMBgdYl+NaT0+MFPbnQXNO/8/5RR9b9s76qNEW/o8b8fcJw5xNOhjANOix7gdiuwfg8dFujY0Ilm
lC06i/ky/N+rwhfe1hfJltDocC/LGzrZtoLxyS3SH/Sp6w9oMphdsrzjAHcuKfTMbYN/bulHJThX
6ImHmCbBwZ8/tp+3EZXhSjm3piClMEzM75DD7DhG48o1BnS3npes/rsn7ArxptfWMLbme+TnMtFM
tuyu2pDTBsjEhagk5aThupwPcnaR7IR2mhzaRQHgjBWBw83BBTBNF/A2SCJ+8yDSSSUPOfRFxAEZ
RVEdfIXERJ3DvMKLKoZfQwY+xnKM1WRNN0p4BuM+QECS3uYrM+F73M10ZR/RUmySIhdVANp+7uFm
/qV/ftOcCRXQ0Q54jirxSHqSz4NsY/oObnv4uRRA2v57ZdmVts2lzQ+yigMsUkzh8ytbSg2dfsmD
ak7lRuA6OLRdtbJ68beIiLykXbL06oDGt0YCimzKrWaM+8YgA0WMoEk1/u0QzJcf8uf/X37+rWZL
IBbHeEk8toyfW3sSYJzSYSKpXBF4gF3jCP1IkvPq7+3GfPqRQ16BRWY9lrw1mSSUbZPQVxG+48PP
JbR4VdXhvfFaiNZe96KVdPMHBEkEEU6/mziFoddOr7wgWJKBeoJNXM+ZXWLYvGJZqjeAr9FXO4oo
nrQ6rMPK36PzwcWTj8kq1ggODshtJMkSLVyoxlU9miaSyLMb1QDB4lKR0Bp8Ocw2GTm1cB8ZczVR
8JmO1ZdTZeUuSwnLHSTuHES0aE8Y/XgnNDv1pTcNUoSt6Tz2f9tgLoqQDXPH0O3TKF2XY0k+rLHG
UQ09SGCmrmEL6OB8IaCep0zdDbd8LXwsEdaU7d2u2XEao5EQMpgfm7Lg5uakHwXFB5AVtMcxYOEg
25YsGzSob7SYPHIxksdocccaM5k5htrWaMXfeMDYzeK31oFuolRGY1DQCSqBIpp588xtmW50FRxp
zO9Yf1ilm2STmTw/hd49SXLibu2qI6Npxkhuvw8tYryoNfvt4GdYR/1PgnLv0hlcVJQeoPfS+ywI
piuITefeJ7AMXAVzp0Yi+JTJDmlKurRchFUm82oAVUSSGcm5dlEKRR1ZJMFgjrs0dZ4k+rbHLGbV
70Nnr1A9XwYV7UrLYRWqyIpoKdL0wOlBQRM6JaFcnizD41uUrdqFQ5XvRwD4myQJqAttb1ch9jti
pIqoT9FPugSOvIy6N14paP704CQ7l1OuVtw7f7oWUb7NodebQMjWkGnVMu7VwyQ5fAPsZ25v/Xa0
0H6B93+TGmcXnM2PWLePpanN8+8apesgaaP7cxJIuzaHacm0HwWT6YbrJk3we6ABxTcaAKbMtxSm
5bapWeUt5zcj11+yD9edP7dfao0ZYXhIAyiAPiqIs64j7M8q8qSE9ULR+JbJAda2EEDlv4e4PwUa
/nWJvGuhahSamkC+Q6Kh6tSzS1G+YeVLdQtHtHyxKnTpaQDepayKjSpnlv7Ufmnpe0Q46CJLPfO9
9pL8QHgZiVpNOm5tHyaJMpES94nsiML67mPVXobmSR8Vbg8pAaXPMxyIZZq65S5Oqa0hYj9znaZ0
iWmHidIFl/5yMitjT6sWWv3gPkef0F5lOsc8SZgmwhB2xURAMd/dGhPxTJjScOv90RB7rdK665Zj
i6U+t7fWkL4lDUEldOQ+UO1dpYQcOgbJWiHMWxZ5uTX8OuIYn1T0HOFD2BDG1tLJ3vNuAbv8pemZ
GIYwxpb5PHu2BNr49hPfxGPOcK4jxXOIcoSe3A5VxpfZ5G8VhSg+8eqh+bD7lY50UM46XCf96IJx
3ZfWCQzehJS//lcFfrwKc1qfRfhNzQXNI5aIB+wP8k7RSZtkalbC+tf0fzG9P7yemxcwqlwxvX21
Qts41llzqDzn7wgRDk5JOl6wXLC7hngvGE1Y+BxWnEO+nFFBf0Ou15hWtPKqiZY6vNtCY7qTR5Qy
aWZurFrLD24RAiYUY7plmIB9BA5R3J9Dd+2nffbB08dknkTbJCSpqKG5RFvQfCQOs8Dc9cNd77b+
yauyJ2pg9rGCfmmZe5sx8Jxbp7WIH/z0WprECsVUhP4AMZEoMa2u1ap24OPrYdA9vJGEHo7ci67x
UT26kDjLUHwNzYUJO7z6vtMXxOa6y4lkRt0tOBzpVACcPiu0LLYyj4nwht1oa2zW5ZXDYPhWZodm
jIrdNOJt4Q5dMjV4i5DgKcrayGF/dIJlaHQEe4/Oa+BUT4rBbNFL19uHniXAYb0leo13kviltSaC
izfld731t71nEhNDMgRJUJzzSvpTPNA05EKgWf8CTps7t2Wqn9cT1Bm/X/na+CX6k++j+dJzK10a
LLGAYcJ/degh32NfTgJU6XX1ngTjh8gPqPu/w4wHT3bxpc1jl2yuTjsXKkoAwKylyaYzRQXNUuNm
Wl9DjColdzRyKB3tyToyY5YVQw3vMAy0LfD6h3UJR1AiF+JE/i+SEOr56nag9l9zSzBGrPFJZdtO
WfoiiMulebRaHj+rc8/SFP6WrM05wvc7GtTnoBvtBqzobSDpDKmQ4W+bkzPOSYFVUz/irv1HAOom
wIL7Cozh0uw1j2SxMUBt5mt7cyo+4sYmr71wQedUHTJ8qOd+V30OfhnfUWCTjzQ6sBIa9idieklh
dbG/NPLKPOME9+YrD7NnUKA2cET5128ymnfRlo7ald/oGFGH079bwYoMlo5bDVvynM5pkR4A2xQX
nxIf1tlCt/1/amSePaIntLArdnTTd1hDMRPhmJxoOaxCYzrqvYao1D7ojJzovxcQz8nLsRUqg2pE
yGGwx5YpzzzpGP2y5mTfhMmwTuPirXYYMdidIJ3T0DBEIbKmb+rMpLs8WYRDsbYyvlLXzdxlEkzX
vkcn6L54KBHfLFkeibJcE8cHbMENOmIHEu5iF82z9SFMprMAbJGdNDh6LFRxA0kBDmksZOrSzMVN
CCdsEaOrEk5zGVxza2U8OgwRWkhxD9lAocOM9k6o+WLQHCRV4l9CuNGowDzYwbQX5RwoDuMMXQJu
2bZ7s4xDOuqffSaPNKCSLZLObdD35qVJFErnrGvJS6Kik7/bOLh5Xf7VdOzudXw2pO/N/wEhcYrI
VIrUjeUFPTEitrtmTtSoaqb+o4XrLf/JUKhZTzTfltVggM/v03TvGugksxz8vztgeB6ZNpTMPxdM
UZmzNvKrmPFYKUDglUzG16rmBNtn2b8k5472g/6uSUU61iD/4LJeaBSeZ1+5vwdmLnSKFSaISNx8
6b8A+9YxgsPwkCuGoz1Rh1O7JfDtOvLjzDD65edDsRONxYyN/k2A5Hxl2sN7mJrTchK/fZTRgcm0
AZnOi+VlmAjcz8gPzrZkH4u8sCRzkaYAYuOWyVDjj9NmCsTRltGjF8a4mTxIhkO6iZPa3aObq7HO
bDKj/8CQeIgUI/QwQTxCq3OuaonnFVRkuutGC0k/e5riz9zP3/zfJYV1gO497IotNx7rwsU0m7cK
vLhPmsECtLHYjpiJ2sZvt7Acb7CITxby4ikqs3M8VPLQdNlXSkD9inBb8s0AwsNdqRZRJM40DL6F
m73ZQp5QxYL92tUqOOhD+DcNuLUE1muj2upO96FnKZu7QJkuMrGufP3ah/YfT6teMy3bWg7Vuoug
BN+bAlRFxE2MxE9EIVHMJXC/bjiDXqs8Dbe25B/aut2lDLv2EYruqOx1pKLWIdG7ah/mGmi3dNpo
BYfmDNSTUcM2xoNrLHITLJIx6u6ORKN7pgEQxr+0NZgqd38MpxHLyhviLd0vjvUismBChkc2vjev
IU56qDyaRO6npkmIk579D+jTHs6hhW5jhJKbQ8kzmXPccwo1zHJ8JWNxF1a97mDfXWAu2RsrNUtu
CU1fKR/JVaTpT1zXS53MlbjOBqrv/qSXmJpt10RE1rBu6wjPjZrms6eV/PaNDVGWRptHWhaagp3u
6O9uW/9pixAbbtKytww7xGr6Mg3qY6cbjyoab53vHp0Kaq2LYForxquWJQHHRl0gAhRb/DevXWNu
PGt6JweRnorRbk1nsJajB25HH9huMnzwyEI2ldPx0In2GFiRzfrYbf0SrJy9UVWWHnXBWWEko10f
htc+UQjSBcE3MWTR5YiubYMQhqAU1gETkjmKe+hRNfQddL2LrM0vmm++o66eFkS1b0u9R57JsInb
XCPBLq+2Mgf733N+NOt80XUZg6XsVzYk+Nwo4okzJXyRMZU3H2MIM10KHBCQ1E+jNwfy9Y6D/HWV
evY9BtTdgBF4AzZ2b9TaVASO9pV4aKS5FqiCtzDObyI0X6Q7BxuO0S/VfqMtqcDfjs+mJ/2vrtx3
DFBAT6VyV8ody2UOw3ZlQWlwa0JTdaI5wWOy3nScXsAsAp6cQCcefl55cWQvAeFHS2LTGnwu9H4S
j0H/rjO0fFHX+BbCuBDHlnvwWMTP3kimF0SRtPCjhAInzyF0mx63piKBvvSCB3AnjUCaOgCSlwQP
L8nig/KCOeRGsV92PZnRQXnIIiq0yiPOzphx7qHpPC3Smjd2G1an2iUauy2EuTZzJzp0yoczmhfn
yZlCNEPtUEDrBR0M+n3V2x5eAde1/oeyM1tuHNmy7K+09TtuY4a7Wdl9IMFZoqghpIh4gUkhBeZ5
cuDre4GZXTdDdSuy6yFlwRRFiSDgOH7O3mujKxx4ni1jPyUrZ4P13CUubLAuDAnKfaMSb4UHWmzw
0H6NEboyAWjhmI31JSnz8aby0mRnNmBcaZJHD52JYD6Lpx+ozkgfcduGJdMJAQ7gwmxSJDxtu2XL
Q0sXqNOaNEHvNo6Ms2oHUuehw59aK3oJjaS5UcwRwZBh6+EogaTu1PPo6ng1JBFF9LjUvZ3pT02n
t34wLGavwNQZS0D8cGZkCLq2rmw9uZ2dR31WBVdnzQaKBpbeMcYCJHXOHIe2R2F+JEia7xgCmJhr
8nRF/+suB8l2MkpvOl3/BUAtRPKWfR3R25M8AKbUs8LiJJq+YYNPJ00Zc7mEo3JpROFMw09jcjI1
N/oE/dZcvnRqQvQjUxeVnk51RICkny790SpE4g2ldpTcBvUeZOsYv+dmjH+c198mmv11pNdxI/Ke
nVYpOn/yLOsE1DvwaaujmQriA0Kp6F6P+wXzkWxI/4annmtPhR2/uaXbMWHPYBFWZvlodDZ4NS3K
qRN43znHRpJSv4nQmpSzjHcyjH+EuqzvR6KmU3a5z4W0x4New3LE+GF+H2cmj7M9MPvCNkS3yl3R
xqr2WT0JZtyEE1SoBkrDAOqtK2dv6uZ3J+x2JD8NH/hgzwSnGBun4kUd7mToIwzjPgsSbTdPSXNQ
HkhpcFB06csWfr2Mv6H2ZtqX/gANFdF3AfxZ65pEM6w8EKyu7bdNc9cwcP8xS0x0rSd+dsmoHQmG
1o6RMsINkn3j1QXuykkPCMzQCIbjrIJ2zohxNH+68KYsm6lJU8DppCN+3+nR/HPxo1RVG7ObDi6z
liM9NfuZkY5bXlKTssLl5kgRgcJNcdWso9LaCcTjLPoLUL3y5F2eIeTRh91cBMEL5UoyC2RyKR0J
6D/Gc9v22jaAbYGK2n6VLlRRk4sYCpYYbjgIEzuCVn/ubVuSe+02sM1bcUF6cTIkFv4kDhmH5Dae
g3LaoB84MO+z7rHpmrtuRKpfzsK6H7LzVFuwCrie4SgmxqkLjGAX0P3zkb14vmYiQ20SuijZOFtr
OUG8TMjACLXmiUMNEGNINURfpHcMifMFc9S4l0VU+9eH2DqqfZ9mb1qzwAERswIRN+i9oMMAHjtU
D7E7Jg+u2+WPMK+XboowNjZSmVPQ04Qc9FoSFsNPDIG4JcBC3sehknfSJp16+d71i0bG2xpXbr1m
EP6dUM/qvp0pVXAtnCeFxzzV5y9oWru+yV5HuOaZjO6isOjXleYme83CH+/iq91EFQtHkTT4JCJk
+qmFcVULxHk0CqoSY0SJON3qqPePZZfbG+RAhM70I1T+2vuKu/clZp66abVvIs2ix6pFqpYJ5Gae
BTXAdT2xRXy2NXSRPFy/BOhrivxVEh9/HxaWu0MYwxdHlM/DlN6OcdO8xeiOVxGsyA1ga/bjYXyX
1YK1gNHibnZ1cdKJq0Wnkz0nsukvbOblukhPIdvXi+URWFSR9WMsaAFiHOdjmLvGKst7tv1hj1/H
g5mkkV/ygwAUXxWA6CZRMnFvZ8wMkKVnSy2LNBbGmu1bMEFyidJHTyAEwVCX73rTYNcdWaQeFco9
wUKlQ43GMWeMum6q6Sbop/IeTwitQKDpHsqvqnf8LkbTWSCjZqN1LOhd+FkKIEVl7hndFPq6JN6k
bk5kEZm0emuiX8vJigT1zdbGl1KiZoqHZyD+WCCLfAPZr8NdWj0oIeIvpcEOiKWDCSpphrTpO0n0
bskZNTWiRJQMUD5t1xYyANTNFp+3s4XH+og778HT5rs5s09WUu3ThCs2RDTHBg2ijYr3SODgN+g5
KXDt8+xlDLSJH6KAa9f2mMh1X5rFJhueVE0qQZwZj8FIcJjJpnjlEvuwz710j/cpXGcBMi6e7bJi
tfXOHjoGAuZHAKr/PKKVZCb3KnV4JNxa2TzP9gV6fbonzxyyafvuJmgqA6URUTYNDNTprSZZhvzF
JqKiJcKj6OL7xMI2VmBemmdCMibIRjpNSeZTa4T/zZYaYDPx8r4ajYc5GUhEcxhCj1PZ7BZfUcfr
TWaIp8ApOWHJWshi0gUteueblmIDbL9Ozyr2UnZ7NYLXBAlyUFiZz6V3KWjFrTzZUyvmHIspRanU
qWjfDva5xeEQYsu1zJspqs4sJKs0UhukbZNfuSCJ66DekppEOgxjzVXeDGA60DixS9FIWEs7DRw2
E51Onx4bbjarMntlf9asO53iRuNGvR6Jl0AdR8+/QjjIe62ln0V5gxmjKg89KvWH2KwvORjaoK/c
RV+91PcV4WbI8ltKV+LyyC1u2cphsCJBzZsZjaKn5nqUZA6TVOFyD8G+3ZubwD7kBbkMiF4FEUbM
3ifCJo3kDoz+E808ax1mFG2S5NekEq+MC8Qh6KyzKZR5sEt5p2Etq7IlaphsSHpD+ttsNd84vtOK
sKV4Zzveugy7mVS/i2UK9HrLktBbwwuVIooRTNSEHe5NdLm7LMRupY3qx2Al7aEl1gWUGuMnJspc
4fIGuiNII3omS2wkA2vK/67Ae+x52rE2E4vsw0oS82Hdp5OndrpMy/0QFZdoKCH1SMfeCI+u9EBS
iwOxhV1ZAmltHtS0Kwnh7AMf90TQDD2gzOlVDm6x0rycN7xJqi8Ylvp7WRmZH9V9jSamFPspin4K
gFWha7t3Q6GyQ8i0eGeUUwl9u8Ss2JpPEHM8ADrrHHbsUh/t0oQcs2gCcOtU31VBLkNpVu+EoQJG
4ya1tQEK0B/V6zPqRUf3Lhaz/XWLpoUAXMnOpquAtHomopFqPpn9qA5CJAf69O9gq9hRu2jXu2ja
u/arirXi2PfDDcEDq6xY3BtLF35Kju4iCHF0wqslu2u/CNh+9iSbWPwdFx2ZE6TJZI/En+FBxV7B
Enuz17JVqKkHranJs8wh3zR0xbcIZNfm26jThOyJKlu5Y02rUU5P7Nm+oj/Yzl2Zn0RJ5Ysj+Nlk
5rbLArpHhQFWy8qSl4p7/CZNyREqUtxwiHa+I9d4mwixgyl2RyWMssp0qLH1+EHQAeLisC9U0Reb
lpymx85B4dNYtSmiMC2cTlXItCeB5ztR5Xd6/zVyHHlgQrbRde+B/24Eg9u+qT9a4iCWNZTcsR5D
jG7vwM/tNQ01okzjd7NX34eWbNClCFVci7Kgj5nRvOcSzwn7Ym7nRB5D8xyxBSkedPKHbN+7/YMN
aY2exkAUnlRb24tPgeq+qYy+B2YQOifRLuvVhzvhqdKXBNTuC92Ud4M+opHOH3UOCMCbWsp0xh/M
PnGKdKv4AQXnyiz09yj9PnK/XoN+3Ui1qERnuFjROaHmS5X21VXvkMTOVYXpo+spFIOquZvKlL5r
5aDacOm6cOUnLtpad6ar0Scjnd+UA5Fl3w29/aKwBq89F4tVpCevWiLUprYIe0xoRsgZWj9R8QQ+
k7Wiyf6kEm3YRl18E1oUYeGUHhN3njYeqwBTHww2lh4QxddvRxIOnSA61CauedJT5Rq1LSe8+cby
8U6i1otuhfjT2gcLQYNhPmZ0BTBfmxdLnwle6cW8SXXcc5PY2546zHYjfEUaKpJ5+egaFJDwn09u
gl4pcYZu6/Y1kODg2GVlwmao/Und9XUq6BgPhiIVpeRWkcdPTEzueqINdp2icrLBQPWat400+loK
bOVGecWhzx2Xlq0ToKhsD2OHKn6mTbUupvSAqi/YcV2uyT5paQkwo3JsxqEgtNjR0BizG9keCpD+
q9YkAD0ImLGDog1rZC5Q/zL8YO4Hy4//Mx7RhTQYAZDY234ZmV+rIKeKC29do/1Op+VMFYARv/PH
UH9DpbRFqsP11HiUj3wGVOL2fdVYj/VUrnUJml8S/gk7jmRR0iZH/khN56SOi4PL22b4Pg8kFx1z
EYi3KMAclTpZR0YaG/Aknqobup39MEyPWuSKR6ewJW46hIoE84nHYAjGPRphOkfLQ+UIG10X5trl
kR553kOIVRIgzrpyyv6Lybn2JPLbitGEIjBi16em9RTzq75EMY3Vwkker4+wgOxGq4y44VRsakjD
u1y/kP+AfjMNTsg3iouNZ/PSPqomnG68gtbu7JRnAvfK81LMGmxm+cY8i9X1/wU1ge11n1FHxco7
WVYiTtd/hUQgN6uaXJpTuXzx2pmeTdGwPbEy6qjrk67fuT7n+tDD6OQGEybRhYamR5V+igI8JbC8
b6//6/ovxxAMxa+PxWgwVisn7lSB8+dz/vj2v35GF4DmKttwttfn1HBE//xpY/ktXRklt9nmX8+/
Psst2FxbAWv58sYTKPs48rbXB/1Cc6Wt40BIpp/QaSCInYoZpTYiCtaX7FGVqUuERvIRxsi+TuLo
q0VheQiNoeF2zLNst9TXGpl2uJr5rgepNLU9Pq8wOnNGNNxPXOsYVco6Fj3ZjASMcxsyrJ2NskVl
lFItcL51LU86eociZKZlmIR0qJTsnlUXi49Cp8WUV/V46EGCBNNAkIQ0k20UknQ9yFwgMYggaCeE
uLLJGY4oTTAT4j+XHiNSbC++I+nMmcG00SJb3eTRGi9fywMydFK55Mb0Mx2ZOneObTY4x0aDQiZT
DdwDHYEDyppSkAuh6c3R5PaF7/NbmNEJNgVWTwZ8x+sXi+wXIFtMg/YxOXLX/+d0cqQvKHcKNAgD
9vj7oNVoEnCB7OwsOOTdhxOgxc0gfLDQfu2SZ8GUC8RMtkc8hASgAY5nBd6bPcN+gl2bnUt6wDvS
Gr5pLolPzJwitg832aDhOLDgLOArgliZ2gHYjJ66noPWeYqQlHgR040/HTm+pXCi/YbcQUkMbJo9
jQnrcoZKgmXPO/Wkxq6cmrMcjd5TlYZHZXUYzYf6SNLdTzWDq1QuFss88L0F+tli5gvJHEHH0r8B
cH+asf6t+1Qes5raLO9v+TBvzHx41zTHD1SwYdi5n4V7LCKin6pK/wmUBYNDZN5P/c85y4yVifBh
o/TwbajBX+mWejDbR60xyMeIiY/BDLIJplcH34CvKe++d72fTBhXNnwGhrMcTwyst3Tcp82Y6Ak9
IfOOXFu6J6R5EH9RY1Qsxy854pU4ugmbGzTBX4wyQHIPsRZfJuG75eRiHcwKlNS3Q89x8ab44Kq7
urbf+oFsiyodD0ZEYzl3JNAJtlK0zp8Nu7yzOGqrhIzpTaqCr4xe4TeVwWHS9HEVpHp3BK57IfyW
YAWtO5VMu9o6dsjiJvU+8TYW80Y+3iW+BAQuQKdc9GgAlwARxQavqGkU93P6GEru2Yy/QVhVJsb7
HBGe1eZq2+RK+UmUDlv6xxc+mm4/uhSdKRnYBpLITZx0ARW4eUSsotHnVvaL69Hq1TprzwjP3lv8
1jrVtiCn/WIYUftIo+Q6vWQlcqEOKgI2EjI1pVqyo2vwsWo5+9paHoWeLHYshIaIj1dKjLkf9OpU
Tc3XZiwXP47JyWkcXN3QD5qk4VVyIyg5bCGDl7BT+K90Vd5xA3fasqS7LjK8k8YBP8wOviKCvu5O
yEU+40npT83KVRlXVeHMWyXanzGD3XVVRyh/w+iLpOcnO/JTWYN8RmX09d5qNv30KRCL9qPxs4Gh
Sx5Tc2LlglXgrBJ2doAwl50aKIEOlYhXwUzMGih1s+EcnCF4muZBnkL7ruK0N0r4L9YEF3U0mWhP
+iJTyTzinab+JN2DRndqL8cMC9jOm6M9ivwbfWb6yTWPuXEmjxnbia+azMe0Bx1lZouOA2rGITMC
F9hTF5XrKy7r//zCLm3/+R88/lFyaOnTdJ8e/nO/edj8x/IT//mMX5//z91HeX7NP9rfPun2cfv0
+Qm/vCi/9s8/y3/tXn95sGHP3k33/UczPXyQitBd/4Dwo1ye+f/7zf/1cX2Vp+m3xHZDAmf974nt
dGSLj1eqyhbw9P/+8yUXuvf15/7AtmuG9Q9Q6A7kMcuEAASk7/9x2zXD/YenO9IVwnGFYTgmpME/
we2G+Q9X6J6Q0vYcXXouf8if2HYDpvvyahKIGqk0tEv/J9R2+1eaoeNZrjBtlwG9wd/ouM4nAFqP
LxsJTH3ndXI7Rsm7RcDHXcP9AD3JO24MIrVrKzhicxKTiX4mrW/oL0KKIM/KZ9ITb4daQ+FLJ2hX
JeG3zvDo4/Q02ijN3NuyGsCV9AzD016AHaTNZINPOrlAJrd9PrHoDmW1nvU43tvIGe4iBkpsovUD
kU/Ofg7lnvLiIZ82OtadS92/klk33Hma5TuMbtcW5AVf1EV++MsnefkDPflXTK/zK0z4elxswxOm
w9EBmCk+4TJTwnJYZ6K7VvTJ1tXJO8tyNTOobN80w2FbR6RSOPhkOpZ7EVf3A0WKJYAMJOwst0nJ
xDeHbrItcUJtRjkZvqXbycEWaov2sb9xKv29qrXippqC1xLA1irwTPuI+/GUMb1dYzJLbmKmqGQl
WdEh3zWTwN6D6XrZIbKoTdMeqyFNJ6tWFwptF/lt7GZA3/jE13PPxtKM59iPzVb4pW3p294et5XA
hyODiMg/OQBaAygQIXFae/JDU5F5TBoTqLZXv1RFPaBdseItbabfH1t7IWT+i/b5x7E1cRPYuulg
SjA/UYbNGiXMAEQNp1m5G5uHVkBGCGdtZ3e6cXAUEZJRAy4trhGRWRutTawXzdWfPMLbs7pKHxUZ
n9WIwN6AuLJSTKp2RGPAa/PwXjOPwzhgEL5nTt2wpVl3axOKuTcqdtdNyCKNBpamHNXNtohh1rTA
hpEt4WXLRudoK8QvaK/aneT6vODEJCsPTn9nt882F8sfi+ova+pfT7RPdPw/DoZtCM/TXSCEkGI5
WH+hd0qG0xMJ3+dsTDZe7QYMXGvhu+lPm5Gkb8MvwWFqgDGY7sPJ/oK5Y5vgqcVpRnzrGk/OuKHN
iQg1zuQaaeGbFiEn85g0omLMftaIo6g/MaIk0A3/ZyzUP/94vFPM7Q3iDK4pB3/544fZ0LCEyzPD
9eDOgBjBvd2Pxqna5uyKaj2m6CB4ru8IPk5b92RHkr4hT1rNbfvj96fVdan6dFo5JpkKtu2ymLmf
L1m3buiCevGdWZv4IJwcQdOAZkGDKuPnyK02qF4RMsusfNRphl396uyWXxniItWVZfKFhf1SwKyP
AvIUB9e7ZfiDTKGdiRcUDTcCzb2Rjna+wL9T9VNQT19jYcYbCPyB31l0ICIXP5uFY26gCdPOtX5r
AZU7gLGLV7ZmvHWKdKo8E5DyQdRsA0c0a0dyqTHqFNuxJkiUggCUQzyd14aFc83QJ29FLjOJS9mT
E8WnKHf3vz9y12iOT0fOlRZjUWk79AA/Y79TwrkGu6EjXY7Vts5JpUF3thoa4ezFaG2Ara11B71D
rzExUUi1SPU75zTudgyUCUpm0sdm6jZN0VriZJl28N/JQ+9Hv2rhLjBmdk3vqOXVNvE8KDqh263M
LFb7yQSS7VB6w8QS69rWh4NDEaU/uhZVnNOk5IIJzp3S5pz+/Zs2fkUzX89dT9ddnVsovHjD/rQK
tQVee9vQkRMi+TIGoyGmb5dYihBtw1UbL4orPKn7ABtOe1cMuvs3y6Cx3Fo/HXVuu1QH5LlYluks
t+a/XDytMhGOB9aZlYWtf4/7s9y7GvawycrvC3yC1Ibg1BL9iSN3dGpWNBbuvzsO1q8I1D+Pg2vo
xBcY1Cifc1ugYXrZgn2O2mJHHwZEg/0R5CFRrEjq0AQ2t2ZbM4er3Ae9DL5mYKGOXRtO5DGE3joo
IMbEzeDsiXcobgxMW3iiUs6AlwTeL0JGaIxeM5ubfCR6SSvJ1IZsx7BmQUCCB2AcQDSIK8NXaF/7
GKLZuQ+7zncddrVxh9r/95+79+/er0HCi2PBt5fWUuP99bBH9P5mYoXPdawuo8FMxSzK4kvDptIR
0zmzaDlQYviaXoj7+kjPLFljohugwaQ7p8mOtVarcx5wQV9X2kpn2VPYL9JSoN2ZsrNkTuvr2XvL
KHqnN+29UZgwDyftR1qncndNa+jK0D666CzXAYplZ5rRU9rVrvAMBAGR/V0nASvJo2ljNNWl0msC
I+pYW4neZiTtOISMwGlkA+GCuwjRY/eufHZ2QWnNB4K7UqRkp6g04m3Qw3BOI6CyGj6INUD/grgI
9JJ9GMencSYPhnDg7RDI5j727tFexFATz96TFHcujrpjFQB8AsHC/hC8jih2JKZX2yxmpm6rPv27
u+Fyzn++JkwJw5o8Ii4+9xNcO+pGNEBaf24trd3rSFVXnVF+LzwaCbrJqjHPytlCVCQ9AbAqoGLf
S5yjKIpdKhoye+qq2mLkeE5i/OmBTqRnNsRbuwF6wc7ezzSLZVwwZgSZ/Tes90+RPn9cSM6ygC4l
Nfk+CwL5L9dzMgoNq3V3dszolcqjuRlmtJqDBvLFG4WvO9OTMHbhGAOCbfvx2JMs1vK9Lt1FDcqN
uiTGo7TNF7Cg+1rV+c5tonZVBepO65LkTC4F4q7GQKNZCD8EW73mhkRqJkw0mhQeCoiRNohM2wo8
OrP/KkDz+PurZ7k4Pn8+zLYs6hVD579PF48duuYUNNV5GrkT2Ko7hNwq13M7vVZ1+vD73/XvLlR2
R4YFZ901DPGJa84gMBjrpjinuaq2gRb/1CR1zu9/x38pGqDFsutxBIuBaej650U4L019BNtxTpcB
IKEkxMTFXKSKWBkzXTKL6XH5AGCoAemdd9jbUmqHtJ2bnWPeaBnltE22Zm52qJnLaGdrDrPCqFqH
I1HD4TRsCby2kbue8HksKgA6p0GGCsOmNeV+D7SCuPgpvkwJqbmDAfW3C0nFutZvmAzMlS7vUAbR
oZpKKrqcJ6i2+hKxPVq5HuFFCc793dxLFDK1Tglp5TeNMxGn6aiHKjLXUO6Glk2Fg574b47dr+B5
6ndBehWlKxtHsN5slX494efKWDpNNQ3y5qkNbaYkAcrLyWiwobUa0wsdkYKNYQj0RrG2PeryArKs
lRXPE4bomyxoV4Sk6PuKtPeo5Rp1RAbdIC/1bT2RDmXRMK/Y+80J/rCpaLYaCRU7BF3Sny2sxKEr
XiovcMlLQtfsarEGItnyQ6fT6Od3u0zHwWCAITk5JTFObRz7BvFA1DE1waVcc1sjlRDSCAWE0Jpw
jxtA7XrdtxLRLDY8eYMzJ8TYRnkd+W7yjV20h7RMvA+QJjaANB4SPHmn3x9XbkafrrLlwNpU/lI3
BHuTz/VY2aJVQO9+9hh6oZ8wESbEYhGKYkEUxgUtob6KSvXHvdhy2pkOIUNsXC5ogVDBZWyn8QNn
5MgntrOBoO4dnHFVOWwnwxHhae1VPdEr1i7CInzbgCqtopHJAG7qVWgj50bhUW8IQY3PDL1uTQu8
6IzCvSWE7oAUL79JbFq/sf09ilCDEwXJ0HZuDBgEYElbdv5+FbNKD6KFiINyip7eWzGWgE2tbvJH
7PnpdDTbpdknF4OwC8iqJrFgW4vyFWuiu08XFJtXaZQU+SWch11k8Fr1QgMYuEkZMwq3sGuzS5Y6
5NcKSu9thaLZ79PJ4HLm7YSOHy5au76L7UOT9oS0RIprz4lBhofoPR0R30RJ+WNatlwkT5wZh8YX
p4wfyFWUXMvFsR4NUr3HPLopO++HmEmTTiDHqjnUj8YxKhhVtLr6SrsGB4r1QWp75TtdvUwxMsRj
0FqxX8auIW4AFcdoiKMnmKXpmaYeji2dGRWL0sEqkmGHRcBC/rKAmG0aso4VaQxMmTTjNvQtL8/v
nLz6WZnavkCXeVvl/SaEoX3Cobwj8BYvWdWe3eG9sVwDMRKVYpj24d+Uzc7nO8BybhKn51q60Gk+
fb5DzxVmSVHlZzgL4160rJog59FHAJldmQ5uUGd0QCKm1O+iiTRAus5ToLfxbmiY/Vau6H1FtsOu
AomzqmBsJYx1JC17FPrsdbtcQ6ea0a2dDIQ3WrWhO/bOrhfPD2NypgHBGdGBy2WNHd8DztlwbIWb
baJ+UAfPTo45w1zA5RXyKz3rfMm2cDMuJ+KUeI+BS0A2IsULeWFqH8vsm2Q+RF8kaVaDHX8Q/HQb
ST6zOsfZKVRy2xsuM2eGUj5zfLXBXkNUIHnNf5OTZ3zuinBgpQ3AWbcMtIne5/1IDFLZsRrYxb2B
97BPcjw3g4DcDfYXDuaOVpq1nr8QwnTrpNHfFF6fwrOuazl8JvqTtm1Y9COXm/FfipdmCKxAc8St
aiZUhM0X18hOhovu0oy408MRqPABgUXo240VudYhyflI4QrRJY8/RkmPaTKtO4LthD9CRjLS5u/+
wn9zt5F0PD2T7qfJ6fdpv+aFaR33Ut6OkTTWynoXad+tZaleR+AguzLX70M8o6jLYbo5kS8nukVE
2jKXYtmZQgK+Q/T5wVkGSHH+ZsW25X9Zskk31Jc0TWo/SSv3U2HkejpBll556y2sZYeRfp3Mw5Oj
DXc68E9O64R+gOemRwJMpgMSrMtMi2TVGNxbGq3Zm10yc0Nhzl0KeLdteFuQwfScqtd4ccWCmKPl
n2QjdHzmblLcgL8INhM5BuuygkbUG1Lt5OjA5Bxt99mVOhTDicTNMFSYJNmPH2UTCgS+TX9ifoCU
NeECFM2g3RB2aVS69YB41Nj2Vdf88dCODLnXNYrogNCU2ZkZtXX9+CQr8orkl5xQvcfZGJzDqNEj
FUo434QncHVY1RvE9mMM/ZnBZRxtJQwi3lyG5Car1NHIsVk66P0jl25vMcNbAIO2xqbvHY3ulmIm
QL475Rg44nM/d3uTnzhFGuKnJc+nmRDG6LWFr0SLim3ruvseON7alTBf5FbN4hZXcXBpx2r0he3C
1AJyWow6oSqTyY2qTYyja0fVc6Fr1arpp2jJ5qqeq2580obkVlHef+1gctmTSPcE4uTbzE7J0i1Q
2UyZDeiryh9CYXwMjbvXUyahrQx8Q8y7eQStHuk5dpa6JY0IB0njgYcfvXZLsiKEjunGDs2HVKQx
TfXFzdpU/mDNAHgJj9zbKjd2sxbsCjdxNgTVfRdG8mGVI5aIOhDbMEjvYVYh/Z0v3EpPQjYeGURY
reXobW0NvLFqbTL9kr2lzIup6k0WO83G0mhTF3H7MCpn483p4CdWhfuXnQZc0fcIWYDEK0LkI7rA
0THvOptBe9UHtBhj+6fr2c1dnyNlGgmDdiCLd7BiWMt0cJbdfSaaB9lydllz/lLPyRdKVbPf1QUb
Ydv9UVreI6SY9xIfNbqBAHElHTqbzYmKpIM1jmPGLXhRUtHmH44qG75XbfC9SAlmMdEYh/P4Ax3Y
ogK1SHsWT2ne0Jjp8dV4kvh57wY487Yzgm+Dw4QY9vM4UihjrcOfPoZYvvpDUAU4RbvsVjrJSyOT
N27qL1HiQoCJj0TNb8KGGTY+EngG7fyY0Yx3wuZNMYJf1JLheiy070pH+VaArDm7+fQccyKt44lN
qkQL5w0oB208CftcA6xoEUnW9AudXmtQughcd27Zrsyu7DeRhxQmn+V8CCNapU1T3NrAJXam1r9o
KsaqapvIkgAMYCIEqu0sIxMNhsmaxCUsthFs01Y5Z7ltpEafv+Q4JQCTdI8rJ6n7/FwN75gfh3Pn
cCQHcRB4b9awdXyZWX5sj9ZWlHOIMDZr1wUJ32trbh9LFKNGZP0sYJWyqhQIqlEbIZ8+ToNFiGdJ
XJpB8ekP6Z0Bo+dGLUYrFdKxa6t1XrkIuJL0XNsTAQ2YgkvNyf1URJgJe4S6SJdtyXYnpHd9Goil
nFT4FQip7jNQ/+bRl13sT3cFvQsFeWztGVZJH6lfOQhY14UmbjoSqhl8Vh6hfXB3A2FVfjN74Bxn
2AZzAsKoitZdVvCRKXWHeoRcOYJAa7vG5AcWhBVkIt19hZJ9qKN3rRY2VqP+tk/YOYz6m8YkFofH
gvRoGPigzg7xokQoX1ugGjdjAHqknjrm5pkDCaR7dciJYOf91UwfcpdBVhyT46sZ2LjJgFgj+Edi
YH+TM+YVN9IMtiZUvz1+/rkiSaHKZh8INnu+IKHVhit4bNGv0rN8DAWCyQDtea1b2doMSU/RAm/d
V8gBuky9sNK/BFUybvWBUynEPBPI9lsjvPfEpH7PW2AsOSph6MYwl2eoPPjWom+6HYcbiZYtTtMX
q9fzjaeRSjCUTBVcBMiu8dU1FBi4CLESqRr7ojXh3XutsclDZd4ZWJKgCrbbJMhSPAouj5CIrLzO
tfexOrB8aVhS6zcaSgxO7OjHHFe4fsrFiBuG3+IuHLeTXf0saREf8rnbElyL9lob3m2ruVUtk3yR
Gly7lLZw9hUibEN7JjQxORruXWMP0W0MpGwO6nbRQJtfEIo629lBUde+mm5d7esAuEWaNqcrWydo
sg740qjGbZrUj4xCobR5Zk60Ra7Yweg1dwwWZJkb+2kJrVRI3ldT1uaQLcZ7uYBkWB0AUNbf6Bjb
65LRQLJwcq6wnOuXKyIIsR/CCnYaazsGLCdjPmTvdYKTS7+fgYc1dpQATqQDLkwhx11/qK0E8VDX
f15fKe3UC+1Jb5MQy3u8ftHJM57XM4BEBb98N8YBKJfrd+xMFMiPXpsydzZ6UyEaoc9NwzikYFSa
XI1FZPJ++o3n+nbtPkZT87Nz0csY58BIH1PqIdrK/H7sDYccNfBqzCvS4ju46kXhmcdJgKBPG1Bo
pvmtdzqPLaHNpk6LbtqCGKnYeDERs9ezQESS2+frEZe5Ar+gnN1o8gPkaz2pho0oSgt7yvhgtTHe
GHGtPZrLRT5FeoP/YvB8FGH2txgaQluI25Hy/DiqmuAvYiYmQ867cKrXMyABJEZFtWEmxbSSTueg
FL21xNNvqQheMpMuJzYhygJTrTIvgDtri5baoKL1VjFm9Uak90Ywbix9egJG1Pxf9s5kuXElzdKv
0tZ7XMPkGBa9KM6zKFLzBiYpIjCPDsABPH1/UGZWplVZLmpfG5koxr2SKBDufv5zvrP3t0lavfht
F188gAqe4430bODEdZ1nh1MnpkscIbXmvpEYaZeRW926ts7x+AR/tKYonpltTw+DZTz0mmo26LHX
ypuMJXZJEGuWeBMuZcqTbpJJt6IrsWLXrv0zGIdVH8Xko2bzhm5b+XpqEjReDrVndrslrhenXAOi
3zhSfsFZ5fe0tTmn4DP1rR6NNHsBIxacoDdoJEbrTZz37GzKhliIHuqEMEN1xKN20YxObaDJbZmb
vzv0Ae5/KiFQ14JjK4yrPzfywtSHhAGOy+3FV01Um0A5Hq04w/rtfPcUYXHNYmvP6vZZp9Bsa38b
PUawAt4odpVdFLhyH4Tuq+5MnP1GqLHK+iUcIKUhsPRdJoi0tCMzsooTzcCA+LnP5ZFmjp7zxWns
XI7A6YGIAWKYFd7aQl06/uZG7HXnppNoolyT3PnVxWFPOiWNibevCbCp0bs0e9mhAWXHn8/AIebL
yUYe5hqXW7jk0Iym4NUrjKOQqb2mhWpAw9i6rgC00qefsWXCUdMTwToeaYRy6rfJ8ddegpmL4BJh
VljO8NqnA41e2p5mtj1WnWobkgzyx2JHglNuS47/xCgt4AaQUIvA+p1EenZ0eD8N3G8eqOD4bfWZ
TcGWjyxvOeMpMtAKcaGRxlTPFRn7hSXi8k9b29W5ph5KUqLxCIH5roPlAg6c9G9qim9xOWTgc1t6
cSaHLYlhRWdF/Uw4pXimiyYgDVybK09k3jH1uKF57atC7zhEVn6mRdDZ5tGmbsRXo312fZpcaN+6
8Dg4eXW6cAf9PYGOd84rl8G8WQGoi24EHvEXI0BdbNR/B3cj1GnoK6qs+33XtBiRw+rB+um2zSVe
86l1N5PUDu4ohl3ZmTiJURH3bsPvq4nUv7Vu/M1EtNooej2Rk6vsZAxMgSyXSENNhgSL1YW/Ivzt
Pcu2vUyCXl9Ojnyh5GxaaJKFLlZyh2AIbW6yDjBU3YvZmw8Z54NTUcBjzuEV7jx22YxjMZ8Nug5P
gq8LKQFs0j+4bFnLlrqjPTgtUHNN8D5rAr1bsTWhn9kt17zR0j31Gl84fMh2hdRfWuwV2U2069Ig
EGh48SXLfQxieeduB5Ha+P+1fo8xZOXQbAhFHut0Qj34DNA5AevSIaxkJzBFZCHb+F6opttnmFh7
ou5BUuIPCaWce7iAdNk20eKhPiR6/lH7oTy4nbvW6EaVoXRukdYdY4fMo6cFoJfdU+QSVdWUlRJq
ZFvGbdKqK59y+OnWCrKuvszEDhiEuZzhWXXdHWj4ol+v6SW2T2pUsh5oz2SiF1vk2tZlWjVXp53V
NSaxkyPqN1Kxf7MhFnZPkpfhIlFWuGmNZYzbrLhhcIyfU0UIkonX8seplnDdLNzUYaMKwHjbDR1R
PD8m3hrRYimyPv9ZBh5Bd+hXMrb0wDTeJ5ID9Xz8eWLIXJeox4iLgnSrOFnurFy+0sAaz6fhYRMQ
/mLeH4TvUc8a0z3qcDY+Jx3iRNEd+p7WorBL/6QJgoDP2+9IzfGIfbSGkBAUW90yuWF31Avbvfsd
N/kS4NsABD4cjkKMzz1/St6+DT4MI4R3rwN2d8udbZTma0glGESUY+9y8Ko4NTnFcGQnA6whoroo
N4Asptz3GjinuxhZkNu6ONta464jp9jphd5eUP63ccqxqTTLN8y00QPdeeRjHCLIbkfQxCSyVA56
R3WM/hF7H8ZoNyelc4rM3GEN+fSASq9vqQpVS08rYd9KWWGmRQYdRjvdVhyNOeIF5THS6w3lY+G2
FcU95Yi7rpAJyowcZEx8d93KJtjZs1YyEjs7tlIshLDVUzaLw9YgYMGYLNcxdxI87YRRAngtSA/h
uzej8Yac2gG9fLNowYE34j7RG0MZLZRJ9pxtTErUCZay0gAPmXSVVAX03il+9aRNGwm/PI2DWL3n
mwLjgtjWo3vI9iHSmDUFPdwLptLFISM7KP+kbP3w6hM0d8b+yP4YTosdJI+Jn+47uxpXlNozQc1D
iwCIu8mJbBwjsirb2DauZUeOrEq0Y+kmD1YOYSSlqxwQDMS22Syb5rJZSBGkJ26EyOZ5CnRVh6JY
+qCokclMLnwdpGgLPz2lIWHtJKpdpu2k7UhPwvXvEEOKLHpHnM5OnQ6ilBIG7PIUxqpeS0/eRJeY
8Po1eBJ/K1qD/SNtJpcOSdedI2fAZhRJ0pRb1jiZ0d5WJ0NQAK6VljgOaXCWtCYfeS3XPV1Ja7+a
9JXd+wd/SmrEyuR3Tnf8vNMfQPHUzROEonXbgCBJDYderqZ5c8co3ltkbY5lLTdNTE+HyOKdno1q
01Cts3LyZNc6ZfcAkcxb2SNmoont3sq2CwxuRaCtZOTSnjnEYoFcqbajGm5xP11CL9TWJi0OawRL
UCCavtM90ewNw3q0Y1WuvEEA0ZxDfaPrnBkn3FLXfe0T64h1DQlM46mW3DlVww6XQniM5XhSDELX
A5uMzRSJa+VWnxwY8jWLrL6dKHjHvP/VV+iU4b6jDf7SYAeSsJjXehQKile++i5jdJqRAIvsbVpF
7LQrB+0jcT58rrNt1yavetdYx6KMV9yMI+orXsCk+ic0mksoOQZjP6KeC8gJUEji+ZY2id384qfj
QktcDbA+JztLh13HrcaJ0PdcJDiCwcDZHYd0JMVxezuz3hxHoVsKic3Rh5QOxCXwBjD5fl1tdBuQ
WBYYB4xsa6PLwy0Up/wj7JfS4mfXcuOcJ+WTnUbhyS7yX61vuITP39jX0/eFfWNBCbhEwKkUx4v0
T+eYf5pQh3BjpAchGhPo3gDuEdpwGwUe805/X2W480UxVku9PIRdxdzT8X+FMw41ZLXeZnP/Iw7o
ljU1C3CGvw1G222A3Db7Jguf3YjpKFu69Jwa4S8jG1+wPC4Gu6PLQRBdxBW945Q0cJqlDI6kxyah
Mn3VYoDWq/Cb6HhHOBVXc4j+eTWwOXUGY2VVPQA290czv3Ki2AlVmk9IUcQtRXkIxpnLngX+guqL
aq+zK9DVoJ8TDcc6IlvC+sfX44h2DKZtJ7c2uue0eaamgr9cfZRFYe9yPbY3M5xpm4qeonOdAcZU
pxmyTulvpRCk7ibNXtkqJ17J9vXgK/MOHgA9Udonvz+SfLQek72G6gSxU1dHYDQQWqyIBKnVstDG
6jjqzR3tsMXQiiCtLKddGy3hELfR5dIk6XyJu+bFdbqACKhGpEuKx5Fq2SeiyCfzlOGSPNMp2eym
lnIaWfRXrZekCWxA6QxPaTkD5rh1uvEEx6JZltbwNXG6WiUNqzUAyjVg226PpfQqcwh2UkUF4hrd
C4GujKN1aCsmRkElq41TqlvXoe1pHU7KyAvXcrSftIawMu+2dAGphtxlxGi755vpNh7TjBt7YX36
TKh2dMg9K5uQr27lwT3sFdHlKX2IgQvB7XJzXD1ptNVa++YMvEUSpY8Hz1MgbAjfO03OGCGT1jKd
slvt043izcWVetDqD3Fcfied6Z1Kw3zm3Y0LBYhro391tectQTLYtOWEHN6SkRTi3KBILvIBfqvk
7XPMUjoBpIQ9BmBgwzpSreN+JIYYkOzypKiQUNSvqbBMLtMyBkTJPW6ogMLlI46+QnGI8itRLGsW
rbRyrWPLQrsYHL3ajVLbB7ILl6EmEc3jmFx/KKllwd+NSTi+BMPcWsZOxre039bEPXNMI28vaywd
mu1tTA1BLGw8tYS6s0mDsdhkHERXdplmaxQnzLgCWnjhOfgqE+fosRF/7IR1rhM1v6rt0wT6imh5
vBkaiM1oa2zpPEqUKo14M+WIC1va6coDEL0S5nj1mQ5svZBd0zRC3nHhINLeygud1+Gqddja2qGm
Hoy8v9mj/xYr4p9hdE/gG+zDMJ67oRipTZqwDnnB9zFF/xp16aaXZX0sTPvYe30NlTQEkOgqwnCd
YBYRkfzA/7DAEEBqUDL608N2A1hzGzcMA0d90tjh1Om645a/dCCvckmSUW1j9zkFm37IZkBcoCBQ
Gz3BX6JtcBAyAQpt5dL2fDOIlIIIP0r9WfaOuGC5XTBX6IAHTxRmMjL0WuYUkHXBlZxjE/tCx9uE
KBusugb4ahya9aMJC3jZlM3LoJj46jl++DAOTMKaHjvfOeeV0DS0ofWV3RDnyVNXmbdxmlo0yda7
WUN0SqvsqogHrKGpEFGhdmfRcpK65n3xinfIWXW6Y97KViwawjYzXXLGniUkGOXaD2pxbEl4Y90g
85YzJtA8gcHWAgNcQdLxi7nD4RRBXMG78Ai6y1yRf+yGvt9QoTdXqrUvMFZYXdv0m5UzX4z6LPDW
EC9y/49Pvdza1Ap6v9Wc+lLP+I2Sv03F/jcvUnZFO6dP6AEs/jX3YepMTf99XuSmPotfn//tP/hb
UMTS//J8R/dpdcEZ7xguZhr1W7b/7/+a3l9YlFyPGB+nYzwhjBb/HhPRjL90QSObT08bT3vW/Nzf
cyKa+ZcHWEfwnMNE0ncN938SFDF0Z/av/dP75RnzD2dhnGQGi2P1v/lVqdEj0GUzQofMv6hNnxtM
EF1c/6tthLFUMxVNTiB8dJBqvaCkqWRa6/vBnRjBCfBZuZeM7hZ1+Rr4VbNsdKyujRNtBjpw5lqf
YtN6zTXqLGSMkAEPll2Gtx1oJ6A4/P+Td6mN677Jd968bqR+K5aqBj2dBa28mEh6fpQeXa3/JokI
NYg+aLCWNDF7oaS+0zdPhSU3rqaOdoWQC4AJpwE1CO8EHyMzOFR6fxIm1s/IYuzVYqoAR7M07CFc
UzyDJAFzX+g1Rwtc0kpGEAkYcgw9Bs5Uls/Cb+9t1d4Ndo/sWp7Kjsmj8ORv3XwGn0ZM1wrWhSG/
lVGRqhlCWqnBTHB+kMvRBbupN9g83TA4ljMcyW5uMKd2FJ/068nXvqTb3+0AHKfMfX+Zje0e3v0j
VsZFPsc3s7EML1bstqshVgxJwhqsjoyzR/waEZb8Ml3pjJ/CvIVnkewrWn+8+Zzv2KGxmBFd2aRF
B3j6IGxiKro7Gd/7GAF2dh0HDrzB3Iq2YHcZTjEZDcpE4o8p9XXBjgXw5sLwq63NorooBrY3GVv+
yH+vEoZutcHRDgsIjtT0A97xtEkYvK79CZmkrQuMQwPp0KgDqDzU7ZbNY7rwx44Or/xTNQKSsVXu
63I8ujkFMJ2HekiOCX0BGFk1oySHZF9AkwXwqo3M6iCiAAwAKEv5i1ZY0Tr8UiSajqEJdNfgMhyn
iGksjO0gd8Yz29qFo+noNg6bEN1utqrx0nvXYckcd7YZYjGKhxdY3UAkOeAYCQyBmpRjCn7OfhYN
BkgqN6trMLNPAeguKArz4AQ0KzYEOOBcxlgCNBDeFTCWkx6suoEr350vkYjxRlJuZZm9FmAcOJvv
Pd08I148Nh3jNg+QzKmYOhr8Msq7PKAZS0OkR2LxzrYv/I2MmYPHvrWL+1DCgXbfkI+msyEtMiS/
cQNCnuzegrw3wfYZ/barKYhNMpdab44FYNq8XcKeIYvAcyU1pF8bIiFwOlsYf6AIR4upz37ZdfwW
edPb3CSEA3Ra95KZjAu9sSA17ereQ1UupQvzhlkuRYCo1IH+7E05sLw05NxJamnqQRipYCc5EmNq
jMjIptV2GMa1nSGrKF09pnRxLWSfww7pKbe0x0tduxyKXens+yilqP7Td+gS7C+dTqY7BOGaIm04
FQDZiXKgg2ysTRY2Al7hDIRmg+fMiOh6hkXrMzbahh8thvIDEwW7oA4aj/S1o5Zre3ZPw4Ph5/GS
ApTfNR2DUx6bRxdCtemCqnZmaDW733vd/8ay9KebodbujLdu4FwP8K57zpawUcOvvCnuBvEBkPHt
Hwta1ood3omKzXmq8yYipoq97kX7Roo9NMf6bvQCOFL5PGjJRxFWuxbtfizMCiuqT+Za3oP2nQre
iS0o4i3glKU1EFkxIXsXUGvgfIsZ+D39oL9nCHjksxMt4YLroYJ9VoIbaTm5swG8YgR4S35g4nb+
jNK/Naxg61nMDxubyJXr/oKoTAkwA3oVau46HowOk+awDBhazUwI2GgYNWPfe40pdFzENLHuzYDe
LzMiNaxOhO/RheChxylg9GxGpPszLN2Amq5nDLWBqA/NKwDe9qGyP1UMZF2fcevCA7yeNCDYixnG
ztEdLHvqmi/RjGoPIXvFzYcWImYzDdykM5DPnvHuZVufvdTcNzhk8qK74X57jQLC+bilLc03l8zN
k4UwamJdljr531nCzTCK4JoOnv5cRBf85Fy+pp7sP4yhBXI+Wow8tUNQUz6MP3nRQqt3oNYn0Osl
FPuRUPLWHYqt1IJNrE2A7mfk/TDD7yfLgJpdTwAyKRpGeV16Jge8DGY+1r0UypY93wjvbDiNTQBf
v8Wbc3ai8duGvB8ggm/QT+7jDOXPOXavTbeDRVhs2cle0Stvcgb5q/wFfO6vUXeHqzuj/hnPgMz4
wf/PRQCCRoBkrgbArW1vNMXFm83FAWQeJ3wAlAkw6iH+71Mw0NE0YM+VA5XF/hdn407/qSOglyCf
CwqKn6oCOgsCBWArmmsMmrnQwIwv7lxwQNwpW5CirGmrA8zgzEUIiUUlQjKXIySeOpRzXUJJb0JM
f0LXuNRQzpUKHd0KiA/vA10LkDb6rTbXL1ROvx/nQoY2ao6uHuWc9IfX/Ke04ae+gR4H5s47g16H
Yi54sGh66ObKh2Euf5jmGgjDPYi5FiJG4pb0RHRzYcQwV0dkgpQDXRL2XCphD48VfFJsiNRNVNED
7Fy5iPziDXeFxn2TDDimJcTwop9WjAp3TDD3kAdRp2m0mGi2mPqLMRdd4L7QVwGynNbwLKWwRF4W
hP/nRoDE2OhzYYaKqkNj+NEmL05T/BCW1j2RPrHz6hLrjFPBIsD/vofsoyIWOdZZ/W2Mx99xlW09
O6OTu7jSJooDfdSRvEK5oa+MIXn6xcnnyQRqRUjEW+Fh573byl/s1ojXNtStmUg0q1w1j4zGh3ms
+Bp2XbQcmuGaC/UdZ9p7EGZyJUDvrHTDYs3oybekrEY+k745R7cFvQ/gkqME8UluolBE+U4u/iy2
UPDZpxO2E5hT0vsds8sqg/ItFc9kNDcwx0YmJGa9DwecSBkEyiniKtfDTqyByyfUrGvSs95yP7gG
0obOESTnUgYJXKz6i+hJOdguFUr9DbASUIMGAmWU39IJE02tTVCtAJqqRrtG9XirqllpL11mTXn3
XTsjRKeJ86c0pnrRjMkXZSVfqt9DI/yl2NXRuzidfY+dV0ar5Ep42jPM2G92uAFGuWwye5izaGeE
XvzQztZ4PhBvGUiZpc2CpNi+pMkTMvEjzXOrMLJoj80/+SlwBjXFc1JQjySeZlghv6hDJlXz9mMX
gvzRrR27+i+fbrFcWkf4Yu+uXeyaqrjHmnMEcSpeiD+Ax61jEPXOt5lr8QrwZblxxy5a9yr5rXnT
iS1Us3diBVTHRQFP4y5Z2Ipjd5aLVVnW69bQ4mvm4pwq4vZmT8zjO5rt7Rn1Eb/TJu8dAIQddFBi
a0mGgNlVfFMekIa0gIpujoc+MvNnY4wohAXWd4TtcTCKaYMk+ltZw1mNd01bd66Eo9mwD4sgi6wH
/FTLolZvfRc+00F7c8z+ZuL2WGo08cg8hurfu/m2zhliMjwsHD89+JyAIUaRtu4tcCn4vT7RNlxM
Pik7+6qdNsplDN3a/qpVc78A/r/ezf7Qc58RiaKJXptY8QLoqHnPPHyMXEZH6BT0N0wtzDMTbyY9
Azp+xVZ1W7/q2Bd1E7sh7UE0vEYRKHFe5AXMSLH1cRNLjii7qYoHiuSKBNpgHFN3y4GnKIkndLbZ
LH036w/WWBtM8dOWXgT8MWWddtxLBeB51WJQt8ZNSM1oQlslFeqIRa7+Eqdj8DgU1Z67TmBH7WtR
E4NPAjCZbgL6z8T1R3+Ei97aEi3DKroaXLPaV4F2DFTerqyOi73WWnnqh/K9Ib1MkxmAyqL7lUB7
GSBJZR9NbtzgLR+hkLrMQBkDUVg3GtDFCw/5KiRptWGu4QK2QLPk5oYcHp0NM3cg26MgjI3jb/pY
d5Z8N/peUybFlYkRwsbEhHUjY0zs9OFGdA1lvlaBZcMgTmGBA5t6ywBIEweAzKE2+X1lYuNEooj1
ct3U6jzq1p8fCKhXaNkuHqEKNoH9W/qFuQ+4kq96CrS2HOhYtLmiqUkyVnqPj4afrKUpSdtqtUXF
Jb4vTimyP7QZypQmRf7qkPlZpzKnStrRAb50PrmqAycaFFpfosdHFpZRy8/3GiM1ZC/84tC1bpY2
vAexGFbcWzOGykV1op7ANPxF0eIoNtqIoTMajG/Qa5Nfe0UPi7Tdb8b6Mb2WyDxhhwFLnwUfn1wX
imDNjUEgm0EWc3DvxqV5dxrjC2G6WQlSfrtwHF59bmSu/uiGs8iOb5DgK900wEe6wHcOnBHo5Rqe
CIsRmEy2DNecZeBNTIvzfNMoVr+285hBAQtlsTpxakWahXwcDvo3BcemBdpWJqxlJGnTZVRQTWlg
hGfjta4UAHOywQQa/R4tEReHUzzkqUi2mgsHDy8VMeChufWdCpcih1LSfrDSmMdu3kgEWCBOVgYq
NLYolS7UMmiHI3iBBYrelZ7TYp1EpaKBIgd/PM27ydjBtlO+8sOaZK40a6FSJRhb8gfLHgGtnHsF
D3EITgOX48INAICaSbMeRHH2nWG86TXnmALvg+H4D3fbBhwTDckL6UGi0owIBzpbegcEg91mF2b5
NIlWFvEWRHCvGIclF896guA40OfI/rG6ANCa28Eic6GAfFYcQ5qA0rjaDDd+x57Hp1Qi5yJY41UL
eYcNzHpXehGciaU9NEm9DQjG4KNKn1WPA7E0STJ4+Z8gnZuLnBuMhoWkJWJjJckq7Rl6INJRYu0S
5cgRxO28Pw66EfA2w9iMOyJhBrWIJ+9pYsVjomG6C8MJGgpZQ/wreNOy3GV6UHKsoYh3Seskf3XT
vPa6eyQhaR0DY/pUZv97cIjFeC0w96GTv/xOultw5DBpnOI6sTvRHM57VA08CRPztFGtoF99UjRx
tyY4tQRct6pgUWnN+kGmUYN3xx2WbXo0p5rtd9D2a8PDDGKxsGR9Cry0Dj+6FNuW5j6ofpnvK6vs
zrmAczwN4aa0Pp0YeqgRsPAaJLQ0I730JV0MbMtcSXtOy+2BISf3FeZQGfyTLfOctybFXu3b3z/y
2/8KlP9eoCS28O8Fyjsz7+j//MefJv7+LzIl/9nfZUrvLzYmluV6M2oJj91/ypTQbFg7BQqDiTRo
zwGTf6iUpvmXYTqIm0gX4FR0H5n0Hyql7fzlY9Lm1oa72wIFbv5PVEoXQNR/USmhpFiC6DC2ZNRP
60fF/Jcgix1L4QneC9C8hu4QJGpbZEFwb/M43Ix+cy+R4h+AyIqTYNeoDQ+2FxVPg2rKI2nobgV/
ePzo+DqG82FngM0Hlt8Z1wkv6iFMnY+fR6ByMElkBIlpNtd2QEk4YzjBVpF5P0jGryywigLdOeWV
2ardF02u31vPCQ9jhomd4DlP1yE3S1uwOzHc977U2OflwXQZmEMt7YJ/pjeF9awhMGpa5x2xOz/9
OCIYj4Gp7ksWBTvEPaQb2kPtKyzswVurEXm+pCWMq9AHPeF5NIinIewuQxEoq0ZPu3emna5NW+kn
TCb6AkNy/elRKAVwYanTQOFM3LT0MBEPnS/o8KZ4jGPdyC0jLYqrhzH6lGX5Limm8dDQfGalw9Fp
RnWEOK+OsWbWlC/A4uswO5WhSk+FoIzTVzZykgbobAXyvzwKIqxSaoLWw/a1bjWKBwSNHRzzMwxy
prsnF+M8ee3wB2Z0fkYYz58LEHMkxIIbae/iWWnTiVGJuGBlkNSZPViRKR/0kfhNy2u06f0uWxmd
YNonlbpxS1kLUbpzHScVFXHv77wSMHU2VuQHM0MW13xy3pyaXTuHYrHr6eJkTlYf3fmDcsKqYvVy
ydZjJ1g7Rn+PdPucd0Nw//ngmcaDWVUDvgM8J7Yt+2XcZ1dcofYtIIX4oGTyq5p+RSKjGEE18YEI
Kbc5fuV1E9oxZat9tO3nM3GX3YGH5+vMDQmRhynFjx7ILkSfWG0tzXLP3QxMBtj24Matz5RMi3ec
AYeXqkR6G8qbZOugxv7W2E50TzsGZXZ0RlruL1NFLUnqSJrndaQ/kts4yM36JTaYBOL9s9fp/DC3
+P4kdOwl3/hsNJQ5k/Ar3YM9f5DUn++0wk60XWWo+LFgaM+r4Gz5icdXpKj8CDWbagWr+1QZBOqo
rAuUDz6M1cSHnD2p3pgBCypdPfO9Ye2LDJKIofXR2lWcFDpW0/W/PJbzY+rwmoNQ3X1qB1JU84cB
KnvsqvTi1QSrsn4dysw5N5rj7TBx38bAVMAi//EhEq06Qtsbjj+f/Tzxz691FQ2kmve7o6Z9T08U
SIopOFIEFKDqY4AbXW/aiEBawNoduc0SQDdJIYAMRLl9bTTkhDkmcMaS89lZRnBOMtNfeHb5WGJ6
viKua1eRDfm1CQ4/X+ntIMAUbGjXERu2zAt9DeWmgJwBa0tK69mI7GFLlVN1+vnSz4dab+u/PeQq
zEDENe+Tl4zkqUcEBjclnNuFA6LHz3uQ3Q/4e12LPuIxTLlvMUnmcIH3QNr5JUgIjCRu8vfPRBZG
62HA0wdTXsAyn5/25g9AJqJNUZVwJueHWRtARU8mLDq2VZFEFwEDlWHe72lMU2nt6y2ccXf0+YWw
C/UoYCzxV5vqTdbN8O3RIJPRUsLDuffvzw7/+SxMGu+AhvkLCXek5Uzzz2a8V7H/mGneGygzVJIx
KhHvAiYYVWbyKbMfst16sdbdhofD9ERuGsUyKU81qCjg+y7NnGnBfd1V2wTI85cdjmRRIuO9rOYI
/ajCJ14tY5MAbjt05McvUODcZW184NjgLgFaPdtEc/BJA6y4dcpe7sCRjutAWMnKoKPGg33s5Vd6
bRcRk3o85RGHTxc5AxYuWXU3IMwDX7nFJK0mgyAs9FGfA7Mr+yeay9mL+eY+1Kr0+vOlimAYpzSb
6Yybxjs/5/WfaCI5d12RnLUet7fuS3P18/CfT3iwr3dlQOche8BjQuHg0chdUrn/8mleYlMXIagi
O6vkA9t0c9957qsXZP4Kbr91Mbr24pRtcU31nKI0AW9sTP0KJxjUz7lBgJdVYD8s5XvR+0T3p+BL
10G+GJZsH3qvjk+1zbC7lVX76VVLWjgwy1IEERsG5mcX3lHi8FC1prEDv8B4kPqX1ajZLitOHxza
njn4TBcKDnadGWL586mhWTdXOXIHz8Q8O75nnKMhpJHCMA8RtRTj6udrDieBcxnY/Zq75hwQ5N/9
fEiZWyxcn0UpUXOlQhXZqKScsBaRZlbnVEQlCQeQTSzbD1ZSbri9tzeYTvDyLV3ftA6wkTbKsCj2
WvRHqSIjlc6z0tf75Ui8YBVEzQfEA+dJp8X6NuBEYj0VTz9fMgClo51RxlQj4P2sXGJeuYgpFZzE
WtToeTXzuq5lTe/cjZibn+Ju0u/KF+MWqSTfN1acP9oaZvWACjjYS/oZ9l72aEO+nTu0yv3Pw58P
sxFw2Zn1uP15GE90UOPTPuG6famGTLwR5gSVVlXd9uchzWjnnAD2PXRwPmhhdslt+5dpeNlbiBtk
gxfd2GhRn70luCYXwADbh7iT6kmHtvLzdQMbyaEu0pmOyn/l941a1oXdHmtYyAhLsXaRKIFDUtUv
Y2AlXGUAH0K3j98YQ0cbBc1867c+hFujf58Qwa9WkQ13I9WQp5vxEFY5x2nPqqk1zM1LmxrZwdGi
cksFkHfzsF4sTMftf5Fx8U2nO4Qe+DeKQv1LZ+r7dMSFtTTURCNGaGo4QjGajm3sXxTPDoCi76J2
yGuFdGvFArxXZpfWMWfOctUxJC0Gq4dKnDnZMfRZRPmRO6JlQ/DkxO01sBP909HpU3ah91+awfYu
iD3R0pufSKvuyQ8VCIdCny4W26C1JJu1JX/oPzUlwU7T+hCFbj1nvChrQwxyY/SO+ZynvbZWRYNe
M+8L//nQnB/+/OOfZ+upFQSayk1Ra5DtIFRcbcIqu5o5zC4ImpCkJb9C1klSV1ypeZPterJDW9O1
K6QKRYiwJYHRWWxk3dioPse54jBtxfSgBY21N4sEaDaWutibxJsWONfOaNM/g0VnoxNTVGaN8TL2
wvTWRKreZqUhD4UEXuEEB+WIdu8ETC3NNJAHq6OcO5zy9ui0pb4DsK1OpqrsrVP703nyCoJ9VYaP
h8bBTZlPrwEDfDZAZvwQBJSvxsUkPivqczhelnS9J3iqtDGnfEHJx1hQ80ZI0TwPoM13YzqiACHF
cIYuzG3JjjfRvfJgRaI/9pUYN8LL4xs7+JQw+yqspTy0eWu96PRZG12dv2U2FQPSsha8Hca3mVoD
6AlYpRU241s+ucuQwexziW0uzluqdLD3vHvVi6Dv/VNvA+y3ct/A4qU+CbKH0YzWtzmRwctV+AH+
R1uN+dCc3JwUZTwa1ICrmJijWU670pnUnJWx6Zas2zObReqQLcIXdRq+Fvkg93k3fVU4WhmDdOVz
NWIzdrVQ+61hpevN+qNX5Ydh/X+izmS5UWWLol9EBF2SMBWol2zLvT0h7HIVfZP08PVv4Tt4d6C4
kl1llwSZec7Ze+2fJdWHp9V081S7OBkIUpwJq+Ap3Ba6c8UqaVi/ZcUJ5i5GuVE6yy72jk7PD8jM
Pg0skctr5jbiAq7lX6Yz8iZaZ7hxRSBmtip5j6KZlpIn6zuvqBHfyVxeyLcZcGHT6iiZF+6SkFy5
upH3pJn1xN3wgKWnv0NKmey4EPGZOfOnpQ/130FX/mgZdBywI22BWjY/LIN/Zy3VEN8PM5jstH0U
ukvsUGTMV0mC8NEdWHvKFBqK20VEKrqLPIs+RpoS9nhEZuz2U7UUj/hcQ19PLO/FAw+4kXKIPk1M
W4Xu9T+Wm4E8Xs0DUzCJFOl0TyMXzI3xk2jWW45r/NharA7s1nGQeTMsfRGlZ2usUtwrKbYyQ39t
M+IT2hCXeZowFmnGYlvIdLgwW8yuMfnfgcsa9lGO47Gx1fRD/Mi3oF/zMuiECscLfU0ztwZWCeSi
+UJyYmoP1ec4sqKQTeZdq2YgpzsRP9UUV59m3guKzqq6hIMzrnqUW6Z51SfpkMSyN8I8sUIjj4vG
w+/rK45zGyN9HMm1QM8ehi+jLE5MubMv4dF0xvzgsfQZ6jFH2Pvf6y027sRGYGenNoMzdI4wkHMC
aHTtL7NL3EKyPMStRe1H5LHdlOYruR0JZ/+hYDTjGK8N7bh9VzVq+/tV2kxYuTWWot+vtkXDqZk8
tfPv01iHImK02v3vM4cuaKfL+JYbULZQax04WFnnpu4KLtNCnnLB7hM7grl+Grsnror8qASiRBnb
cMV0ZV5w/hh7ZQrjWgkkt2Dhzbv2tQVcAD6nhI3WMynCJdwoX+SlsW2GtHqkkQGZVkXDRrVhd+lj
m0rflNQjYa/vptkAJDdHf0aCTH7wtR4FBvyPyrNAR5VlcQ0nr7vMoSy22aCX75qRXmdUTEEjcQhM
XkHATtRSI0SdeY4ieAEENufc1PcANsJPO1MWBPOoPHHdeo9TbaHv4Ou2R/Oyd+bkEbcih9YZMpeX
aNuYLuKZoEXzrFWG3OlyMG5qsGc/cwSEcarp0K3I82zg21es9A02DCdblvfYwhwUD6K54ViJ922o
sBgNrQl1HF0uDLm3RhPN3TS66d6J1v5/1lr7Tu+Mi61F7UEOiuCDVI+P2kRusde0FvMOW52SigU4
huN/hJTGRKLKvEM21EjYZzC67coJKjCi+xXOjierQaI/VSihf5/+PrS4LshFaR9SRE9ProyBNyHr
DqKvUiA0S2S5MJAcHxqrK5+R0hXPOOZ2JfXQQ69o81goqfDCMb41wntccmo/Ro5xxn5snjr4hAfC
C8Vd37J2N2Dwn2j65D4pPNmHIYYPzBnqbwHj0pMVmTb1oAKjCZ0frH3fUamM96T1OOK2RfFkAwHc
KmbRm8we5b6sCFvWJ2piUVfilLizOujzkNwtQxpuvbZwbuEIu0jU3l2iDCpAjHXko1NekwYw9eDE
PbxPMius/VKzppUMs1j24+98srT7dInHZ8Prtr8v91kkTuFk7aKJXdtBO/xZe/qHaBnCaanlXuaR
g3tnk/nSPtZJVZzs1tsbJqlb+zgxB/JmvJs3uajvZqd/dgwbMsGyxHnQ8rZefh8YhYKhapjYNW18
MJpObfQhG+47S/T35vp/jhkibrIssfl97f9fYD3Nd+4ckVO1fvP/v6AaT21VJ1mOgaNzbI8erFEv
HssZZcfML7b7ffr7MNfzvZOzpFZVVD6aHl2zWJho9StW9PWlzOBENdZnPnH2h1ZNj3lpTuC62N9Q
Wmmn39dKresBmVrH32d9ksyPlskmNmhLvf39A78PVVqctdHO7n6faWazCVFOnCGphhfswVrjMdBf
wv8eSpXOTVDnlobtvCnOLQaPLAdukCw6AkITWoRjdce8TP8avWNsvSx0Tyg00C90dhPwW3ZolHQv
IFaZJFPiJk5ZrGkb1lKbZF+9A/OhcSOHzxlhLDtucJvsHKve6PMa4Lk+mHQQ8/+em12HxaJCuzPM
S3ka2qQ84a23ifJdvE0XQzcdiiKIB9M9eJ5pHQdG352JgEagPN+JZUwxD2XwpzFonbxu2i5m9Brr
nnGu+C1vydIzcAEQg7E6ZcTk/IQV5ryxBYMSOjLw1mAFDGgcJiCT+TNoOomngd2p3fVpfXIiBH7O
3PreSB4UYQfvpj4CEqm2uoUmQhBZshlGfMG05xKf832gptKk9gLjtobfiIx2m+4iA1rC14aOx5UQ
3bjahpX8QlC06TTb9Dmx34+M3JG3FxZZZjh4rvbQ37qurI5pE26aaS7PqmrpFYibqEpxUNnAUAf1
HNwQG9W8a13aYqh8W79D5vOJoIMFE+tRoUnjaKergb4fOKCWznmhhA4SmpSb6WotC14iaWqnKXlq
lYpP2Nd8k4LiDDrw24u6FEVqG3CrygOewXhNM79XkwcvkLxJHNSYJoQU+Z566s7IaOoRI0wixNTf
xFTffq8W7iUSmdwyfavSMt7lS0z7Bzc95cdQjQj1Y3GSuPqAIs/cp6J80BQRUP896F5zKocuWJXA
SEQnB45gTnlDBtGUZX5nMtYUCDG2Zlvj2KE/Gjc7S+F2SnKCHhaMfadJJaTz6ZMK0JZEO+VZ70Lv
55Ptym/69KTEuYjM8voeORixpcZXa1r5zpgIVzK1f3oYRecI5g3divzouPQA52UcblZdHSxy5bCG
Xw2a4+Akxhf4oMbqdzhqZmTiKlgG9IPujTZkdIiL6SImRC9WTXqY0TbDxkEejF4ZBRRhTTNdpt+H
xFjEDgDRH1o7Wy3e0f1DhmijYKrpZ9ECZ2g2VAHEF++wDGsIWXonkjVSckLo0Ml+h8f+XrlQRXIc
a08o+dD5l0RbVgW2IYqNjcxd/UBWGKIaO3lvBP0/gyNiH8oB67qd7bIOg+3kjcXZM7uNTOd4l8kU
V39FUE5CaM193aMRtI2dh8F149U47LwZ2rdakostaBtX9mRuK4c9VMPeABrSl1SsjOJLqg9C6LMw
+dadzDggrCaVjLyHg2lMAExiJ6a7Q5d9mbNAKLO6aBnTUSNSuxBm+r0+JRfCZf95oiV6uXa3rjI/
bIhFkJFTBqCTrAJd5e+C+NuddOgAo46maEi3zB6ZXldq2lWIeACQjqzy+DkdWsFokgYjMD33ij3y
OrojJk23f7KKPj3Jsm2u8GZidFQbw208hKTRQXWxBfxuRudlPZStIoYgeQf6knPSEwGb8XBghUUG
sj7AryCpMut2a7hvyYpxxmbCJw6/ZZi13Wi7xXYiXArXYnSp9XE8WW48XiLIJm6inotWdgwc2CzQ
njm7BlMlfqc3PJDQSagxMQ7xzrV0H4QDo1IAn2OAAhDF6P6Vbnk0ahhZOOnjg5WCi5l6DrdOyvGw
JG7IYO17kxPKC7d+NEbECvRmUYlr0YfV0X3vbdd8KtxMBmQq74FzuW8xDE3dCWJQOWk7ZQ9uUkZA
35fnmAOPT2+ZHBe1CXslX5zW3WEWM/aVY1j+TuWR+5pwjtqYUv37VR+XGFhQGpApSSoPF7316iJz
CBIGvX6IvjM1Eus0Fy2oeddF0pM0hwEdGzJVmjt991KqSl3z9BFCowpsBxZJnWnRFqpC608hMcVE
gRZpDblLPhjK3JFe3oAk7A+ZzsWR43W0mUwfEL4cm7GzN7INk58GIegwlPYXONtVeIpLc+zw6GDh
pYTTqHSqBI864DJEG/JIvdXcNwSr1GVRUYZxlkrRWwZUBkHUwZFwsANUOtJNAtlueYXsNi9MsI7K
fRsVvgObHrTf6+lJ0EnwNCKipNVda295aZrxp4ESuyEu88lrrVM2dMsdQ/y9WUzDR5qxVw3pA25P
d9+XLTdJNDwre9xrxFOwL4Yr3+bOtrBXzU6nsffTbMyN6hHdqI9XZw8SpSEx3uzRqjcom705Zcjn
IIilKOgFolL6/S6lckCK66NwjXqrpDSBJ+TRunT5XTM62BSSrZ1N7WviFc4pqd0XfQDTHnmNekfp
/5f85sPAxX6dy4wBWKITNUGeE42gkvXlLJy6f2JHwyzI31otcDHL1KEzCmPk1wWRIb4pTTRGbWjA
ykfMPT2ploEUE8/vMSMyFuujcavZEPQcc1JuRsuecM38mCwt6jM4gSmEu51MGfZgYXoicf1rITxx
o8EFDDqEhGWSoWHEJGt0DL8qsucAQcj6KBO006TWOaydFVq/Wjepq6FoEuSu7nMX+4fMXjUv/ez5
b2fo+MUsD6MkfYWQ24TjOEHPBiwDUua2K8sfifo07SYa81lu5zcjEldASjLQx8YIMNU+mb2B0l8X
J713yRJPpqtrw+6i72Wek/httHpawCa950w4zqa2QtQ90NdIxBtxM7g1uABl4z3FXyCYAQVZN9Ky
UPmHRatzX3uaz5mH+hDbl/rIyOrF5o1lRuscOAVJ8+F4OOBJ4QmUil4GVS7EKWucLcJ/DiQnv8r1
dyuLL4nDpyeGIvKNBdl/zZvD8gAj3Fn7yckJAdwox+VoafORq/9kKBHElffq0n/yK2SxgV22KXHF
Ei/YWL+aZGVu5FT0wXjnQXk6AisAXPyrn64PqdEza7D13Let9lLX8p2ytT2IwzQJ+lUsMsHcT340
YKTzsA4wpPtbUMEnhc6ZjCimtFhG1DEkLqSNvm+xwMOtZOjcgi3v1qgpb9nKZIz41MoYOisa/qyo
H+UkofyGxhEhzl7p47RpCavyUw03BjyAJ3ya3zQ6cO+Exk5kmnOcK9RJJlhhM8etkpLffg5hqeXZ
UBwmIvYIBDa3+ECnTSnsI7wdCDzo/kActNtORKDPWv2ezm96qPT0opYerT9eTL1puqNeVlj0W+lt
mJc848UgPmpp0+1IDBqIgg2cg4G4BxKPIzkGkds7HKryO4OE9X1KQvwQCbz696nriaPBHYodu9qv
FiHF7PsuTFwHNx4qViUbvAekuTpxLAJAxval9sD4FJ39UBHYMtD08nsDwRLgjBPBhf/CMatvieFd
urp4K5O+ussbst3S2L4uJg6fdmj4Wyv9vU60YiOhc5FiARbE4vLBz3LpeH/J84ye+563J0fCCsY2
HeaSWaLhbUvdZh2C+HWuWiYddhuSmfdCQhF5X4uQAbVkuk9mlz3VicLtFJqZPwyodrt5T+PaOyqP
WxZXzcn90IrKPvc6WiWuerhU5cekmeaRJ3QPoy0IDFLJUBBy+RofkIE5Sq3Vr54Sehg7TBOs/hjh
J37KIS+c+xZHj1s58j5FGRnhn3zsaBpsDJUhOnMnVM0JFtBJs6MgpFyVmQl/UhXn34e2/NNr3OUm
9iQmbEjakqS4joBZVkon5cEFu4UIFkRlWy0137tuqmE6eDhTtfq9Aux4cqEbHVYq1R0zc2wRTfRu
NqzqcQdURivamMgdmDAEuZsnTHJH1WNYyst8i442BsfXXxSwZ05L5ZYLvj5ryvgAu9YT5sJQua+Y
UdkrGpDAA0LIeg7P6o5UoG2thl9wqNoKJPv0pWCmYWxoZ/b8JtEPDkuPRjjOOZnx2WBUz/viUKRk
sg9PBpktQR6NTbCY6L24QLB9oWRRJRlLvORjrDlrIRT/VpLrOpbWsQcwE7gpHi0Y/X8m7dv0RoJT
6uERbIF77QThnEv5k4jIONmD29+m2e25z/XPpTAuaFySM1GLnz1AX06/LWX80CNNnFMNYAj3eZ9b
t3FKAZDZpLlak3cOreZqKWhEdekiP0vmP/VEpDR7vn0a0/kPh8DpRtbpdEsYFh2rkExZBMATpJhi
W0Od3OmoQjdQ3gYilMppV9835MszZnJvNH7dW9oC8iCFJtm6BiDPvt3ZCfRexJeNj5UuJGmCJHms
5epsWcur9s2RI+UeZEwFF9sD9suHGrAf8z6k+cruT0iHGEduyloevAnXk+CAkITNhiHS7++EfU6n
Z5zUXndFH7dbStSdjAxz9J8H5FDxxs2K4lCpBGXK+IwCWjs6hIBt5LZXRDSqodJ8HOGPCY3Sh9+H
SjEnhx8Gog+qNBuN/OwpyLC6Gd0mr5wvBBfu0YAFZc0r1KFa9lJ099GITLQg2GMmoThewQFV22Io
A6mW9o9FaCCcpPOQ5zI5kXP7YEbjbVo6Bk4dOTX9/NWnGUCZIn103MXehiNpBgNRu75U5WnCfbkR
CWS6KPlUo1XuYojqfEoH6YwPCK284zKzjdEksSm9OXbAhLSSm272t5Lz9oWRy3ecquFIcNWuyKoL
ZCP+5jgLBnPFMpTQzkwpfbLHV17fvGlg0q5uBrINaMT2yk2Pzns/j4ylc0hVgoNdHnlHjQ0schFs
iO7mYQPcwNm2AuaQiIiqMRhH0OTFkN7R5XF83AHbIdV+JugNdJ0ek7QyYEg2912hUG8PFmykEKJZ
iw1Dj2LhOyaeSLduG793c22DjuK1U+lRz5tk2zTkDHFxXMbcHc/MJg5tqo2njKBsTsqcxtpRye3Y
HNHj7jGdcv4MsW2MNl1mHYh1VqJfEoQcZ6nFFU7oveohTzCVCSITF5oYWu5YJbZl2Psj2s9dUYDO
jTqdJEHYWDmwSK1bqn1JD9PX2w85m9DgyB3xncbkbMygJWjc+dWZK+PINWowgVvCQ+OgmJMLPhZ4
I2lHopsVctXXA3IWhIB7aMpD4A0IfQFXUlYx7GREs8PQBLCM2hyr2q7TpF/mK14ha5+gyd7pBMJu
atrjbOQMGyAn7UOU1/XSvtNxDE/SO/d9lZxLh9hv3Yz2NbZH6Qpj02sVq2gCHXyuVyhrss+Gjyqb
uyDRYQja7vhlpb2xhWtwieoYk1F9RzJpd15zQHO9FpssTLHPi/FczTb/sjB+NtOZxisAgoIo22PY
TMiD+TlARWfUdr0LRK1Burv2QpjOoLq1vNNckVg+eTUApppiX0wmie36AkvES18j6cbEXtPQS/Pl
RZeQ4vICBFBk80b/Prho9GDBMVYy7WLt7j6UuBp9CktKt7A6IUpDg4gDXxuzH33oRl8oCbuRfM8B
FVY4OyeGyDhiX6seaQSJsDTUMgigSbhPhGP5McNDe6k7BudAOCcXZBT6vuqQiemnDJMDDI0SwlZK
HoSULwXwcz8cGC6rMGD5m64lPOqiSY7EiIScbD1I0ZZJoLbQA84q1P3oaZr6KXT1a41KcEMOHh09
+dFo0T5K8X7S67SD/M1dYLO7Wtcc1Ivb6v9CjeTzxJzJLFgT5JrkruoGC1F19WDJFvZStIcSQoa1
ux8ilIpq1F81STggnyowUV3iVDPFvqdko2kFqKtPVgYLrhd6cPHO0q9JGlVv3eDdEy7a+TRO8BpD
oUq61xGvld+JsOB9dnfzE3OORFXOtpnFO04CADzIZw/LzCRcox4qJW2D7UyPIEAfw/tLMGuehdyk
efYZV7lGz9UYdo74m0O5BN5ND7BxdRLITzN14C4SA1a4ApB1rg1PNH85jULV3jp6eHaQNROsGx2B
HbUBWdThpY6NwyjDm460abUxlftxfoMrlGxD4k02rR6DCIE3+LBqB1XyMpFRsHWxnZ8dB99qzdVo
ZxvKL1Jt0TX5vQVbNCyjZsdZag9l7W0At3wSmfloasU17y39gOzqE+JK0Z8Lb1TBbL+MrsAj5uB3
qmhj1wjk4bVEu1Et1UMPrm8jWMBdWDn+nKXTMdZypCozbZGhaQP8+JxLs5xesK0XfweJoUrHGT3p
dI8tdJ9TbWu7uhk/iXT+9JbSfVrwB5eu9xOmAHcVoiOGlXPgpSkrLU1GWthmIEeaReS8Jiz19VEo
mkiNUdwTziYA6ZV31WIbbMclb1JUt36Ed9mvCy8/jDpAd4uqdkv+pBmlX7k+eZjGJLYJoP7dqJ8s
c/b8zI0UWBzd4zA3BEZe/21rfLK0RHzpMgKkw8pSD4IGzNejzjYshTE/kDHbojnyUXlwxnO0MSgE
ju+4a566MZt3U0G8QIZNBNuJWR5ytyLCb8CRjHzk4g7LtKFaByjZ0hKBUdAGbfceE3G0FQ1YuV47
F+ATLyhOPLoXNQs/FPtNk5VMbjyEVh2dqkdkNEcP42uV5gZ0gjTbI1+JNwyxH9uGjNqwwxSmx+g+
dfT0S1cHS3aye/PLtRFFFBpagwIXOC5yIy3ng14Xf4rxrjOs705rY2JS+rcuMosjgH1cFpyGhopi
XdBbP8XL/IyPWx7nBhB2k4nTEA3erZznZyS258IwLhwKsNI2PVBG5zCTFGIl1nNSmN+lKb2TlRjl
JoStNBUR6EeagunwlbIz+mz2dJiwOQsh4l0k7ePQM/YYZfdeGg7rIPv6ljx44uGlDncPb/ZQh+1e
4W7eNSbCJ6hmf3jrbaxVHR5ct3mOUse+m/ub7XG0NnVxIOsDz8qJBHlRFsRXu/p71Vwln7ndjqRH
6crdoj78E0bTgS63CIpZJ4+GHS1fMM4M1yTrP5nE6JvSrh6bakYJ0iUXk/ZKIKzk0ui0GVndX9xK
ZrvJ0t8N0iWvEWFqoTmkPjIgTt9s/O58RqzLltxf9RZthXI8lEVZ966vamWTQ9g49+ZWaTVYrnA6
IOWtwcdltGL0UG3EMr+ljfs0guacFoMQS32kIIuSo5l9ZpEt6Z4T2R1ZEZOeBgq11euJn5GyYtfk
bjTJ9D6L/oY8n9ql+Wmn5LWFQtlX744G6au2rEOu2D7aujrZS3qtUdyh23CijQUaDMEqnle9fasi
g9l3Wn+OrQMlWjAezaT+wUHyaDeiWiUKt844MstcrqXlvk0jq7MCcqM7I+2oFulDLVCYeyS2dqD9
N/CIJBZd/S22UI3PSa9OGfSNxu6jbY/wih+PoLJWeATFszVV6igY6cO3TA6EiH4AJtuDV/pyHWY9
k4sblOwlAI/aW9x54kBC9B+h3S/5tGubkkGUpv1xUw+MOTwmPy34m0K+t0QgsJtcjiapQkeSfUVj
vNWqQe6T1Lvmhnk/QM9RTXQj1gDfF+zWtPvph4VCflYJrP+djjsQ04oXE8ImH+KKJtk6jYdntXx6
JnczVidu8p+hbQesyyu+QFt8dQSFYe3syPo7spZRrRsAHW0XpCyACzv6Yw38UV10Ty0SLC5JJiY1
oN3AaKMvO+2ATXvxlw6aAoet/SfstvjiL2U0fI6OemY2M/DeDT9eVzz1EnlBqfVfJf9a0FD6ay9I
IKP9BkHE6d8NYg2IGnpGuf21NICZcTH4mtZ9aJ74kw3ZA6p07JGL/tNV4r2M+m/ZzY+JSTU+YiVV
g6R6C2P8uThfo+W+abUzMo3lC7wj/rPRxL43i3u7w2SESXIZC81vBZnn7Uh0bkUMq6je60FHeJ2W
l+gBQOhnYZnvSAvupwQv6ZLXjMsVglXZ35dqpZ7J6MEtzL2MxbqX6sNWX6x+47QISB3jK4+zcpMO
kAySGMG7XpUPVk26eyjaYV9r9XQYdM55lk0y1wz0KkvqZ6MN8c2T9zVC4YdmstIRi7d108rSQHoJ
51/MggyJnt3IOnQL3IR4iZ8LC5TfGDGGmZ2nVOXFxUlfkhmJoNLAkVhleGOtuqa4SZhPWFeR4Dvz
4vxEsYFBU/yIxHjweidGCJtgJZ0/KGFQiSTlYy2dV1vRjzD69pZq3DJzc4SvJe/wWRwG950feZ6J
YZ6dZ73XGM8kbVBTf+7SmoY+xB2ABgBPNp2HXxWv9KeWDOx8dB5dVz8xSPoe8y5hHJaQm+6WtCDK
6I2IBwscVvqtOeMlUV7sayL5SGkcEDTCutJl71XNCQvggwWg1KcllmxHs2nRrbAbrw00E2KK39bg
Q0MLinP1D0kn4ou4yB8iq+QALkFV2Wo/EfcZuygVkFYTDWHXdxnBnORP042oID8wuaSBZNQolyPs
lGmcPlWjPjCvcrkEOka/i2RS3JiT5y9GggkXLNeGht9nKuwWEn74jN+Bg4aXXfVMfrUzbjm01vxT
oEbqdEePTW/dkTn1oIrJ2OJ/P69ra2kTTgmesdpg8ekDRPjhZsh4Tas9c4vMkfQWzv7LaucDSgvW
UEKE8YaTSvGuZPZwM+tPGTksvlmNUtyd/6GJ8uP1yvVirMbz8pQNDGZCb3rSGY6WA80FoelbK8QC
aKRcW1rBIHwiY4l51qU0VyRhVz7B75CBXX/g5zlQWCl/NqfzHJEgENnAuitcvAXWvp57RW8RGNN5
0UgsAKMGXuMrsvFxtEby0iOYYAYb7xg8vOStbe7a9tZG0bAHAUXx0fxVjUaD3gA8YmUvi4Pmhetu
b7astUy5dsDmWCJa3NrRAoEmUs9SoE7ShvETY28KSjk5o+pSQQhlLnQlmN1MNI8AQetDUejFBqr3
uTP3hTD1P5wXacxgmhZIk7ka6qnjoau2eebtyXbo93TgsfLyO8BvlK71MSWwCxsY0D3gzjBUo88+
XZ/RbZGGaMUXVcB+qlYN0eKcZCfoKXJzgSEkrEMtBYqoJjvXxvzGxG/vdrAax/Xng4ZRkkZUZx1Q
k/yrJ9Rt5UEmMDyRLlPFo1ucnNy4S1qp39ntdMXSwBmcPXL1m/4CRbcdHOpSVn8zPbtQYBv7Mc6s
U+NNNDcTdEN0mjYcqCnjwfFplvEP3+zeJKnhVmdMccyCyZchRoZtaUijv9zXRsFQdEp2YOP6ACgD
vtIakE7tUrddJFK8AJKPlqcnJgF87BEOXyC7+6IeiNmdmImX7UV1HV2g3nxuCCjH3b724Joc5IWq
pnOWA0AMZ6TjVc9VzeAuYd/YKFk/cXi9LS1y2W5Gz6MKbHRxWHkPZipWOsJY+6KdX7SS6XVuG4cc
dx572krPqFP9Ng57oRMooqLltkyue4o8CFHIxf8SiaAYbyLOAf0NNphznUX0Vh+r/KVx32sh051l
1m+Vgdw8Wwbj2sUUt1n5Nyqc8mpBTGYp5QHPEt2/ep1iLtNJM3VJbdn3vt6Jfeak7X1HfRqNFtq6
angQQ5jCuCWSpY3r9zjKSDUdFZh9UAKbOCKYiM6kL+KmDzTEOS+haZr7aV6Aea5PETEQfSWgu5Qd
owP0nnubGgXXd/urgwXDAla4c7rwtebQrsW4oKZ+vKBszffceCSEorRndynj927+7HrOwkxZvD3J
kAIJTO8EUlbnEpF1avFktoAeaSBq0EnChJHtvZlr410GqnMjVeFcl8ap90lshH6hGGJzW6IPQeEw
Uw6DtQA0Oo/NY4JwfN82bnkOK5gg9uhkweI8pw1xDbE4O26IRTBL8PHiLPLqB8q56JB0OhdaPJza
BPruYLabMnRwsij5d4XzbqxW1y9y6l+hi6wGuYfFiuzAIUVlQo+QIJI/eNxVm6l6FTl3SdFjPdc4
HDYQkgKYtg85dsB5Yu5eoe6PwStwpbJlLWV5b8ekGeX6F4b6zncW9VGDL6PFVIAKaeEdwdrISoaK
undzhojIPeBAB7nqPyGzlUHV5Nv1gBG3+ldYyoemnexNUgiHXJbVjtFZcsdM7pNV/O8ULRjnM0wD
RAuRQNS6z06TB4UJX62KHtFs86cm77tnR0GOEzOYHOCYaaVDNoaABQ8v1JpG3l9UNJXqiTdKq3Dj
jWbBBjcza83ibNcn8cHkXfMkCvWx7p7SqePbez44l+iRevkuRHnDde2cjRJbXcIgGxyDOw7eLoqL
cA9toTnEXmcFtJjgMBtHGcWBZaMZGJabqRfVow2m+wQ0sNqEP4Kk9W298C1d66dDBvEExxOfM10l
SUVF/4OGYTAZFNKxR25jh8M7aTQwVtZrxdjLMjpIIHLvsC5QgfCbq+4ytOrRcWIck8WxoD9ug+3y
iTIuMMqSWlczywnSkDm4FxoPGhkxn4vx3XbJd1y+lzpyBxV63+4AIMDVGoo//WIheiIKTaBLCt8H
g1wHhSNyTL07hJLRRpfz31k84F3bZ6ApIgI/8ngFVgzpj2kUdNiyN378I5CHx5xVSo1mGYhFv8R0
XH1hFbTxYwKxBNkrOjkSY5w8otsE/x9B3uhD9xjaY76puv6IGaulzZ/iGohtKneOCobSeDYfsw4D
vju3CMW4oM2M1Iuezai6V30eX5rOe2uHxaV93V/EqLmbWkVXdieCQ8aXcIylP87Wpw2WiJsToIY9
E05crCaSYq3LgRWoEPNsm6EUlG3k+UN3aXJ1z5kaIdKjFpGghi0FXBAtWaJA/7gDQ1VneE/Jj8e/
2dxFvbrOgo6NACASuR2yrPXtdd61HD8rh8UmGSm2q4IxwZxsCthZQKM+G1s8RJHxL5/EhuSnn6gk
mkgYxpNr5ved55Q7kyECTF0oKo18w2NqbCal+ZUXnSfH+64YJE34xXHGjmQlrDQ86n/IRlg5S231
SxT93Wjp/3i7fDpjWDI9sIcWs0Nv9mC7UHmOCXqFgYyk9IfAEdI0DPnEYQAUe3mSI+eWmCGukcNl
HqMZXoGxM+yBAFwK8NbK91H0D5E/xzPTRHk0aduSdSJd4BykGc7MpHlIlfWAKJIs13ckkP/q/7F1
XruNY2u3faFDgDncKkfbshzKviEcmdNiWIt8+n9Q3fv0RmMDBcFyKNsywxfmHLM3ruBFlq1RAUlB
T5siQZNo0tHyA+FjaV51itfOPDY4Fuj4ue456M2sVPuMWF2xMPGjpQl/IXW1z1GIAe80Gzy/vGSs
SHajq8DUkG+7alrnbioVGKCN8FscAIGLsDP+SvWmXBQxarCQ260oige/H78bP6I/d6JHE/GHMC+l
xeACT/VGhuwEHCN/UNBv8+jqVfUDFMJ2jWh3WQ/ToRPudzUXiCEr0VWp8+pSXH+gHKXkdPEzlmez
RSde1t5nWd+PmKdaZRzHLviDNxgmc21ypA6PcaUToEMIHdr7TT85z3h1GYCV4crS8Com5T42o18Y
Ih21LloLBAtoemI6atAStbhmRAUsKm+dYc/C5oMQpsPh5XsIuGLtx4qTcgNBoFs4IQtd1WaHoesf
Kiw1q6GuabkUcJrMriFtyKcciB6zzXyitKQsYFD8g7SMgEx1Ih73HdLAKuULqffxGw4tchwTD2h4
CGLjhEoo2dclNTrzCbCXeOgj+Ic7lO4MO6nAIptpUUcpiCwN+B1j3Qbd3xb9/8voI/qflx22wUFl
aT4hhf7ViZVz7gMMUwpP9KIyYBRO3huE4LVIEJfRH7yJIH7SJMZBB4/QiDFqG8zPYobvndl/FHbw
0iiYLrlWHc2WDKF6Pk2AVw8AA0iKmlGom7AGcD3kxUEy78Yhky6UhtzGadhPeb79Hdb6W4tYYEnN
0uwi1m2aZhEwwNoqdSywOA0KE/KfzjVJUW0N92qyL5HNT8ScKln2xcho05iusUDlH2Y/GeRCVmxQ
N90aln6WwH9J5Kaex4ZRH/6Y4hkX8bVQ+lMhk1dChhYul0w9Ll/wLrPPt9/TbGzvRzINuCZJ1pHh
F2CCxwq9AGQ8YfLj8Ft0L/z/4xZl3wVBXjui2Kaar9H1brXUx5HdYUeaiH1hY7LJtQZeIloXVMJJ
gcLBPPi236zm1m9HlFGHdky/ulFvkFL1BeT61XJtD1WUYm5ugdQfUwZPwdyeg5xJ4+Ea1fLRxjDB
KDZlml2k9wXHGhNSEOSJLldawSjSrwfGsCU7TvfFkstaF1Blc4wgQRJ+cvMKsO+OsBVtGJEeB7w/
AY1v9HpV12I7xMiJ3QFbu0vXVTbdm6K1N50I6Y2nwo1rxfzp6wGr15zLUGmv9n3hih9aV9ThAhJV
2D/EbnSp46gHXsX0qyehkE7XXcnUAucf0O1AzbIwH2cbRzwHdfRuyTW3p2TtxfkzWklAuHR7ES/G
Nm6Yszg4sTrJmrJS23hKv3uDmR66l2zd9hZjm2BVDBRREbHmyw7jy8o0+2Jvl84zARlcRQXSYK6Y
gxNgq47bpwYzeorbWwcsyImE1gNQT7aMOCKRjhS/XrwrbS4w9rOhI7puk33WyC+7abtNgCLZtVF4
jkD1OPHVY9zp9GK00qvQphnt7KvmsNxgWG820Xfp5Y8UWIaJwMbuXdYTglnOZGwKo0hXRALLhYmU
qJinYplrP+V2+qZstEGkLC9MKJJHkqjQ51NpZL3MDrB02JbZW8s0kNjGyMxZry9tNjGM2Exv01jF
zuXAoR+yOL+lcwR2CKk/9zeZyv6Q2Y2SaTyWmcsREGr3tY7QiDr3jw4JhDqi0BgmyZLkZhKpTO8L
HiHNqZeHHOTsPBAvEjEVDsPK17l5VXp0NJvsj94aT+mYngLEAHXm9htXZ9IOzoNikGJpbDnXhu7a
Tz28Jhn8IXxDcH5Y8GezUKwnW0xslZ7GtLQPRuE/1ZIayXaMpYXdsMZFZTY9pK1B36LX5WxVw2tb
AluG54u2BuHCkD3CDHw0iPuCAsXwZrTDs6OZK6z1b702MVDuvmRF3VzgNmRuSZVSx8WmahlVC8E1
ute1c9ardk1/vjAcuJ25NA9hVNGcUjSBQTLWdkoqYyAHAPB49/q0RN5CgjXBIReGRP0Cl+e+Yt42
TdHrqMiXtlgO9iS8LVL+huD2VmMF9m2oCphRJXEudg3tCbI7BDgzVstY0BujokElggAgxUWWOCtW
XPCoS7ku8/lKUg3Iz11MSxoN6Ig415+4xvE5/cHqkh2TSgJPjDMykhYRmRGuApKWFJvIlRwTD63f
uE07Y6dsYa28PgPvacWHuOUcTAEa9nVMgFMxS8uyjyzSrrEdXPB1dGsAwEXNr48kPz+RuCCp+HLX
YSdBBXCkG2btYzpPZaJIo+SYqZIWPkk1T6etU2Br08pk6LwthQDwYEZn12Vj3cHQyBmixG1Yn+dv
lZPLUrgUzo7eIS4rWm4DPv2UIk1+GYUN6c1jQO0IgH/VC1iCYAwIGZFfE4O+kxdWICgVWTvtQMZP
XPyUs8di9IipY29FYGzNDzwY1lbzimxPFpJawSyxWVPBwjKbGUpl0HVoZZBunDL6GAsbPECJKKGn
FIiCpOWoBDGLVPOUVtdx5kaasEqZpnLK9iTVBUwNW62+cGVB4xp567rVfTCjqMtbV8DtK7lGxYwS
aOtPJEL+KVud5EPLOHU6wwDnw2t0HS0oUWKkDsZx/cL5TW8luNEWLBhT9FQiGdVVuTUJXdrDwFpj
zb2NtBzCZuEOhMZ4yb2MoRfocqPKUaGG1oqu6R0OAduSTI0L15n8I2GEDPgpkKM1KDqmg5XpUM6Z
3WFOMECykZO99ujiJmUvW/wYif5pjSh6jVGDXVFcAacemYB8TpP/G04eMRscyGtnbfmlccAGki19
ZQZbZAn4p4Yvr9f7AxLM16AL1KJwBrQIJaFlpbRWk62Q+iHX8ZMX9vhQMI3fOBa4rkkB6RiC9Gw+
AInWu7Bvm0WGPKBXqmeUn5z98Y+Xa95Da/wmQd/c+S4GDTv0SeyUmr1oBbTRriSgVLOTqxZG5X3s
ot61jIlZ16ygzsWVv0xPiEv04tsPDqfyhQxdcRFp1h/sNHskwgF9b9os3N7jhR8+agdW3HjPOGhL
gt6XMhG2W3jpjg2bHYbb6Qe+c4Q3vqaI9SMN3jQZVGZG+KIXzKMs1lXruPTeobXtcCa9pxReG6Ja
cXyEjb4znPG1KSTFK8p2DoTudwiuKtKyreFH760gJQ2Q505HR4ediOJt4H2LTpwqF31qaLoEMvrG
d1B/J8UExVwinW4rbiilPjMUigLtoghe8hK5eaI1X5rAYOFCoo8qjklTPVi0p0CRUU6YJPC4Eaq/
GFHSapAEM/dE9ypPA1noeYfaEttHLQHsXJjlzcqzK0fSdIVZf5E51yziYAeeNt4GOXD7XIfipiep
v8Kx4jo9KBraA3yw8Qoj5apJJOjMYso3uvnHNkmwGnV2R2MUfXjKOJtpcejGUJ4h8xZY23Exdp3x
hOWO9F6Hv7Ao2F9ORrCp6aEMdlieR+tklXjWRpIJ8ABBvMjdr6bpH7uu1pdK/+am2a4Tqhr0boO9
JIWMMaJrMKTu4It6+KNNA7wmKdj07N4CZ9emxXrH/oVRbuL8xvb0K23TJR0xWFMtT8fCTNmC5bG/
Sj0Ks9JymVN62clmJ4YzVpgJIoa8//RzQLQ9ts0liys2cEPQXFiXo53QiEW3p4lsLIY5LEEfQx37
rVZ33Sanr1nWwlrSWU5Mfs1tlDGpJACODsEs2EhrBYJ4hPoE+XWnxEnuwWjAMG98iOz6T8gCSrhU
BJHtkDpZoitD7l4G9VXVjjim9suIQ0wrh+Hek362oReGOT0d0BF8jAF8hEw89SEJCQQK4xtGQds1
5zINOBor/A5ozPoKrO4UFKvKz8cNSwLASLiG0rEAk1nhGSAZ1x0aLuJAhRAt0bi1RkdoeXAXQmc1
J++Fhf60rTSG8qxXN2ORItRR+V6neiAt7tvqBiQL+Z6VwGtn+gyfXXeNmpwIZKYZnYd+CS+1v7ay
hPD0Nj6bKPK3eTi+R9CkljWksVznltG42IdiC8GUnDvMwmA4HQIKDrq96XO+oqtZuqQ0SXBJe11V
P6orLrqjJ3tHmzbazC9L0I41A7O0oh5fKx+na0ReogehcZkM9W/RN+1KViitHSnP+RCdYT14i7hI
nkjRMkrzOcdJ+piIix06eG/wz1AbO1/ItRBvOXep3DrOjGBjAiuNXQPClW1nf4f2Fzt2lq19rG1L
rgz1cqyeRVesiglNmMGlnRvwQCFc6BYbxcRBKtA+FDE+2UHGz6WT7wKNtBS80zZh4IwSg2iagIc+
hiNabTB4jPMGti6dsWZA6R8nXAFhtq6GGQkkw0vZkchUGf2pmsyHIAe0iuL9e7S0X0eLOU0maJAu
R8XYJ3Qkln9lSQOm21sN3OCWkwjeqwaOtplBdjYs8yowMyd0t0vM9cmJVZzYdBCvVzU7IiN56zz9
FUM4WfHYnRiPeWV+QFiVLn2GZausqBT83WSeoHTMS+YtAZd42RjbMBsfqdt3fpqck7a6s9gnAOKN
UDI1T4NOmhwBzwvuhCEmL/76uR/+DAEh1c6g0XNG2BTp6yYYK5PT78ooVuuybV/tvhmJ1sp3LY3n
Cg/wt3YnGhx7I69cNRqHGiXYXqpzmMV3IZzSHRtk9pfFJNZjyVVF+sGiHhuc5OGun7AwaEhWCoFc
267HYTU6koxHvWRaOfq7tnIechG/udZwJ/2X0EjYd3D1JX8en2Pgmu9upR6z5IdqB3mqScRgTzb6
rimdSyJsRpmW8xMZkQWl7+BjZEP+lDBH1MCKTRaMf/UnCekwjJMJHBETu3ppLZpkP1pFbUDI60Si
eXKmcHrWi4IdO8LHCGx4mTZ3mWni5eIlSXsGgTkAWjemgPbYdogeLGqEdHwCkdvGglOe2TxBd4vc
YCwwKvNHSveJaRskvnwjSWRY5hKteCbLLxjbJ9SuWNyZiIzANozW51h0VihnXZR/5ckc3HbZcnVf
mS4d2ownp/LEQGXb+cYKLJg8XPfT9jlFQL+Ky0mwuKRWY8TvblVHH2YWDTZITSfQk6Pg4FfjqlPR
R25a/QrxhgRSFIFccoBoD8O4layzuRoHaxcd24Lp533fICAtsnAT2tVh3qB51df8zyK5avSDd8Kb
EVYgTjeUmgXvRY+UTn/N7f4T5WEN3acDdUFFP4YAZTyMXaUxrfNBj5cOESfkmfvzbgy2lCNsxCZk
ucvEYcI7hhs/4S/WSpIwI8N5zGXb7BUNoqoPCULah1HoxppFG5o5ucsHTAouALKFx1HoO+nv1HNs
9bxw66I1Hs2C/bSeoN2JccdPteWsQ1ElLGQ4CzINnXQ5m66lQ1+k2uZkF7m26WzyvQsVvsQFQ7Tb
x2LQmthO5k+7PQQ/BB/HBxxlXNhyEz2MPyYAAI1i/h+jfMO5QKQ3pm7KkPKQzm/989RrmkfTmh7R
CPfLf36K26c2w5EAEMw2lVsdpjS4b9No3Ij5R7JFVx2yOVj89rQNc8nmm8w3WZ3zdk4DuP0PFVQD
AszCasUEBgd5m//9EMGAsIxZ6FuTuYL72uUDuomp2OTKc/va26txe/jnx/rX+/76nf/X59x+y38+
+399yu19AuU/TtT5hf/X59x+hn995//67L++9b8+fvsv/vnW//Xp/+s7/K/3sVfg53ENwkcbzd78
+1PwGBe72ztRVCCr++fjZurjkbo9v/1QNlvEicvof36x21tFIYO/f1u8s2kLgvM/h91/ff1fX/qv
X+32VL99k7/+f6mmYnf7+r9+zdFaQxpZ5JELSGOQO+Zq97o0BAgK2vciTZ4j2FfbwkSQ7nSo380k
I0IpfPC1sd/iWnhhc57TZ/q7vvY1IEzvPSaqpUAxxIoaFYXxmzEBpYFHdTSJMD+k9FaTTWp7zAAz
Jit+lU1sMlE4O9Ywm3t9POOYbNmwHD3CGgEVAlGm612M9Io7S6+oWqpV0PX+NrM7e1eVrB6QKiMT
UAoJHf9TO/ujmuxDquTXggXDaN/7iTuV3bFDeKWgvjNEQoklY7HoZLQSMnvNWqqGopPfmakZJ08S
PRRNHap1Eh6i73bsrA3TmnZlkdW4NvE1b+3AXwel5b1CnqL918WBu4x1Hr3wV7WyO3xEM2omDypY
A8YXbWo/yE/UfwzmxupeBHa7j4cy3QYYDrE4VF8D+2CrH+MdQElWMMPQ3DmG3CCAcciYqw6Qxh5w
VNfwQNlFZb6MNji3qFW69tMVnLQdpt2lZfUSIkt3FmQ6b3yxJ6qKHOdyll0MUY/+3dkZ7ayKiCWe
YMez1yRDB2vDwRnGd18I1603DSFTy6F11Wzcx8foUXdlAv22nIJXpmojoA3zM8pykKYVGwaYZyQQ
M353VSqXUf4e1CyoepPNBmsaJqPU1SR3EAY1pHB6gaAJcKwbP7d+1ETIZOdV16nP7/JY/rIPSJ5z
5CmrEWwaxZ/xFVqo+jtJUGKjv4jxPgoIu45jrKChIYldrB8aFWPIyxjHsh4F5Z889FDFlmnlDadE
6UvqnBiJDKvjxGOb3GP+HAw61fI0ZHiGdT14x8P43djab+GSuAdk7th4KEIdT7EisKSzskJja+PQ
4oUYNGT45qZBHq73EUu3hnK4gz+06t3KYgbEkWWYgPAZQnzp7BwPdQr8NiPdxENt6TgM5GXGJhlB
u4EMQxFNyBCP4+pOafWAudH+BBu3J1DqE+LtsAaRv2G1+WlUjrkTqRYsjaTmy+uevp6p69Qzwg38
qxb7/kqisFyHTCUdj1YwyQHiNhPoTvwr/nJssln/2pirpqPlrlKh7WDpztEMgXnUMv7XLhUtETfz
5qWnTdSynS6LFxrg1w4U1t4LX1lngitCmbEIZUTmOjT9MgRwomvWJYkpXOypxHunNNzJOMmODjj9
mEV/peBe1F0anLS6eAxIQN5AcMO9A2MiEu94xhSmsX5b9b1x77jJt9063Q6LI7BcF6aJF4bYSUYW
OjEvLrSgr8jl2utJ7yky7Ird5QQR1CIMqiAxRTk5Br/T5NL9NEyZ1kUlXjzFqEvp5gueIF558YUL
FhRHgk5E24ENQEMY+sXSE+OujmPtMAT2YaJWIZYtXFc1unoNDtmruc8Klg8jhOJ1gg6s6xECsFfq
d2wMyGXmlFWR/Wv43Q5VQr/ATFMe+XPyemjeJmzRBRC52x/YV6Se8ae3p3bl0bWv6DfOY9RPCC6x
duR40dIJyZtpy31L+PNCE8UTe+hXbt+ESCmubghh+dqEzW/yHTCcK27B7NZ0Eq3erQTGyOXIrMfJ
/AQ7ZFQz2pOMfe1qXyBlWhp0yLqujlH1Zlb6c48ormtmuyzCZjOkBM8SbQsU+T7r4+8BCC70Wl2s
M8JoxyHgFWCorrvOM0ryNePpBlFX3C2E3983pnht24Cl+wiIQGfzvdVst1qmiJQKU99aatjTAKqz
o0Yu5muuEaT15eCGA8A1cgNo1tlOffGhke59oiF9dl3nsZc1LQJD6EW0RgRDkLrihHciJE5+Sxy2
kTmXwa1R1KidFWesV3T8H2yHgiPyybVgbrx1HFss6g89Cg9OzXh+BpZa1QSDVkueRC03sECcda2q
COEQkyHyY5aM7q9DkL+YIbndLoi7bZMhXSk61KG69zww4kDShRpO9sNH0pjRThniuczzk2ujfHXY
iU5KftjeQ+qaE2JQ9jEkdB7doiBaWXPwWfXMjvJ5PpYLY230ZKmkdUqcsi6QBsid0FjjtzoT7xLN
glOoTSMKdZgzeDjUUWk72jozbHw3pfzxDPcehXg0EvvjJyyx+UO81Aa4JTv10yWHuYt8m41uu8fG
SA4QlNgj/ceFuIMHjgfIaLZ2FXq/c4rNGLXqLnGbCqN1lyx91jujoW8yclbRBNMqNz5eebJduW3a
2lrTfG+ZlS9alLwCa5Db2CMEZuWN9ktpkgZRw/zfADxh7q+lF+U6zo5wvU0Z2yOYOJxgDLJWjUGj
/ShMvTxqUXck8umXHZaDiIsfo/Ks97e4x9PjFj37Pb+eiDexp3WEhcg0sj367OaOhe4Dy8aFI+q3
XuT+wetnjjUVS2fOGm71HHjcwLC0w/oo/zCr+OZtj/xybqQF4hB6xpAhPT4RlrceyYrRfclou6mI
i0AXRjRjqSHAYRthuj0UxG4VsUplfUkyGCbjIdqHUOoXYYMgBNQXanIZuxcWZJZjPUszYF2QTs4+
6Rp/69dMOgjSSFgcs0npdOawue4592WOcFXXdki0RobB+dIzHXdfE3OLLYAYtjJ/hJH45Vpc5934
W7HQ39myeEYaSdrE1Oion9un0TDjdbcTo+8fvUHCytXAQdghIhm7+PHi5iRG9xFrorGJx1FQD54E
JtezPWI0Jm0220QWugO4SQTN1DWLkkWjHFRwk7NOkdo4EXqWGqywNZB4Q0IibDDz4JQ4IKTO+OKr
YKsdleOVbQuLhcT9nBJGQmJiCmxb5DE2+njJkvyU20+xi3SG3GHNtfSlZGVOzAybCgirGEf8D43M
eg7IK2yE+SZDl+8m2BmJnEgUlnFNdScy9PJ971Q5q1jjFfOiIxL2Q3ZLBKbDilXTskPvyHukCtYi
CFkCKwEtn/QetWKeQoQM1D+6oOAXalC7sI0QQqlB1CClPvPNnFldPdB/gvPw2SwgyqQcyXSIUkNE
FGDZbEbuvxzQrJfaOtlVro0+hH1r5PTmLjDjP6b9Mrjpi9ldkWEzSpPVQ2xnAPwclvqV4byFIj6Z
Ebr2aGQC5ChK9alfR8EndEKxyINEHtOAQjpC65OMzVscTCett+Blk4EJfw0BX1GtnBBxUpMwcFQl
CQFSW07Se+9M862phjd9wobkOjk66ETbsf1GfdVQYXKAb7KGwZRdY8PVZ0yWuTKtkRpyTlMB2+2g
bcGPWWqvs1nWVdyF9XwEjR3kGwCC3dYz1YVhE+nNfMXWy7OXfMImyfWQsSmLb6tP4b1kFlEGdXl2
czTFZutglgJinyQTATuXoYI8kvsEHpshSQ+4rYZPkreJeo7cfZGP9sF1B8ZWym/uM1hG7H17+2kC
+InppnUOfRzEa/QgP7HRusgXfLEm+gyhvK1IMgoL7IIRi2JJibfhwD9k5M6gk2WmwLHbOQS6RfWm
7BHoIRsi+iqKwksvAv84VDpysSBrP3Kt3QZ+rL2QtbatO8dC5SKHK4m04p4aZF+TOXvFuJo8+FZy
NrjdViHJVVjnJfoMvf2pYTKynW3eopmBVkCd2bZmbq8Mi/Ha7YERiL4DVnLQXZsZeIrymSAK89lO
8AR5dqdxKUit56qu/n7ax8ZwBN3HsB37K6azVD+TBTO8Nj4Hiuu/1kpF59JVdH4ZO/pI16c9MuD6
4scBK+XB07AY85RhW02G1VRjQEmA/szvq+cHpArmkiPDotnl6e2hQ/23QrXE0Pz/vw+UJeGgmTGy
7fvP54miaTEA6A8GJ9xmgM97bbNUR+MyfBpMNDBvOeNeiWa8t7XOuVpu4q3MJP4QxkCabd5IZHO6
vL+9FajyjT+Vvv/X+/vaPZCwgGCWJMAJjN4L1AV7PbL32IRgjF9Eb9irEvXkzpg/2ibSX9aOzrwx
8kh2j3o6Y8+K7ypEMMd+drjNz1TlsbsKtWeTGSB3czpJvO7epc6b99pOwjeJDB2YrOUfqCyjl1J2
+Oe1EDyG0W4iobLd7dNUtpaJaN4mVsS7IGpcDINJsOF7hfTZTXYKaxswU5PB1GuwBxqNd44YX641
sB7X3tYpu8gleJ9jEQRTghdg0E+Oh1lcm/8oThiQQzA/JF1hr62JAr7H2TFIr706ZRxdw/avJ65e
dtcasRf+l4ysIdACy7by7KMMw/woI4QvfUbSk6XF5NPH7cUxEnvXeEbzHDX2C9G24107P0syvGlN
6Bun2wcBEQM8EAzPuAfZu66IEjhAioW60v1jLtSwLXU/u28GrVl7g02MUo4aOWnZBIILonNM2CZm
ifngBa56LLGv0d16Lh7+2qXl91GlNNO3wGnTqOlXud6RdC75ZdF5Qt9t3pn0dwharQZ/D07aEegc
d0AKjqmpA2I5GSpjYBwYVGYe4rESrbnldjuuhMXRchtUDobX7ENNZacpo1fUGtrHUErvgtXEuwBH
WNkOd8Gh5JRvhDe8VOS5WknvvYFD9zaeb47b29PSQMnNtfJQYOBBA2W2j33GGoJUg/Rwe4ruNdj2
4/BdxeI1yjPg05bFaqTS6B1yZTzlcV7TdSDwbEO2CxnHi1HqXEGKe5O5/ZOO1JQfuP3FNxsep8ge
t6NnPYLNDY+J6Ilw7rBZc7kSd978ULixuJt8Cevdw+Vy+4BLUJiBZoaPQKI42jG7Wjkowr7rcZWB
2VjfssCGwSIfRq07MCqnwpgoW4byYuY+Nsy6aGyQPbyZyPhekI6aEaNwl1ZNfYljonUdqKRgyn1K
S0s7gpCcGzC/AuZrPvdkyn30TYMGnOrrzIzL2Vcifcih6q3p7etjVdXjXUDozirAl0lNG5Sso5Jw
3VR2uY76BOMC90nEdpBQFnnC/bsw9PixKoaCP11Qf9Ipf5iJ0T2YVsCVMB+5KzYQJPwisx784FKI
Knu8PSgrdfahz1K2TZF/Bkl9uD2wQagPhAXVB59lAGOPDY23O2cPxXct+XgMhpOB4DCL5obt2Ckl
wcfLonA/ggw8tfxCgHH9hQvq82z6dYiYptgk8LpGXHIlzR3jgZWGwfI5ZP/OGox+gjRILMf3Kieg
orHYVLrdl4vI98XICRWimmLtQFmjA3feGkFkPTtDaXB0OgbKV5v2QHXTVqtyGFepMk+E0P7Jbpke
Qeu/+ApZfYUj8aHg2M5dIHOQQZAIENNL8rmpnyctiHeMpsyjtHWdEYsI9y48uWNIuhh7FlxJfTtt
jYjrYOkhT+YPWX0amY0uvQ5/+OWvZQIeW7AdJyIuvr89QKV744yny+xd7YKcxVkMYeF+y9d6VAon
JeLMBmDMZaxwI1DoL5k0e3s7cLoznj66I6Hcqw5tcGGpzABI1zXHen7gy4+dMl/9po6e68APNo42
IoiLpfaE7ZNYW7rxYb4oB2Rj15aev4igtg/E+R3FWH61BFze4aROzBUWcUWxQNkSTepO02t54QJp
7rKms7C6RvKtyJuLgl6+YsEGFCzR2qPPQHTCYn/GiK5vYCzLwzSY0V0XpFe9NKKnts23bN37e6hD
5YJqwXkZk2pPixkezRgmhTlh4mK/DCPL9dAOFCxpYVNrh6JyxYlrQbUBfqI9UgXhkk+QX7RD9paO
dX8lebNc5GmaH+0ykcTQuHBgNaE9lZrh7PDnQRbTbe2pRqGSt9HVULzOkcRm7HGkakU0T78g8zvt
QQQEwxeT7hxhmNLCF5xUHcrbOxCJNvkGhly1V1HZ6i5OO/Se84MurfEOi/21NEu1D+r3gva7QLOV
FzXYUKi/u1a6AUwyTi+0LGhUOXQfeT0ZGAw9XiKilSwsIQsUh/6dsPXigqbtW1aJtsSxGeELLmjB
Iu+QlRkWu/mhQjTk63p6GWUBCoEhaqsZHGZjlNwzT6+OlYXFZX7X7QGDNZz9IjOQakv3dHvIJ659
ieFO69vTOBLBpkAvjnIy0w9RWD/fAqQYhpcPtwcrRqIhq0DtBKTpo6M70/oacpLfT4L5HhOAdFuh
O9+6OKWWY5rvI0HwoIWlhmgXtztb4GXgnaQKLwkGJJuUnDWx7zFKEZIEbm8x1aHijfBCSz86q4YT
2A2sYAPWmJbSxVm0tvLMXxuWOz16rCNHjWbRnAr9sWjqft8rYHa3D44ZKglXDZhy2egcTXNiJH97
c5qvRlWfEmxa26C2bd29k56d7VvVWDtXuJi+EPm14E8DmMPxsMp8kmQNOAGkOucoGCMgY45VS8bY
pQ/s4UT1yKmbhcYRyH74agwIbyA/PHtDFjJyN4kJi4S4plAAFuAl5D4J6+w4oqpf5I1HBnrPmpyb
h/qjOqdeIeMFhGj94UIOG7J/VampQeHNu2VmN3fRWO5SGVrnashwqzdkqoCDsM/tVP39kLV6QWFF
SH0ST+VZ6wpgAliX9mVIO6DRSCQoZHYC6dFqxKN1pBiiL+4p8KehfQ4CnyTeaVz3DP+RqbPJtWkA
Uc1WJ5Ul3kXZTbpJyEgk+9G9h8ZRg1UFkGwBFn+QDfwXs7ZtcCijNLbegFlvmIcW1KyMJEW14XYE
343r0YgUDXqBPtKUWzb78TLb21gqebnq4IBMVttKFGV3UWbuKJM+ZVQ0sEgbppj/LxHdGDnkEMEy
ZM4uY4pbFDMOHWB05Dj+LiwDfdGU7tgef3BWiQVsd3MlupDZCcZN7qZbb3TFPh0xysuWPDHwfzT6
2Mp6qz9Peru3/EJsJJHGxFGiT6WWNFBM3jHeZaNRuiwz+q1vcGZWU3sSiu7UQh7PcmzVCi65duQQ
OxekK+wDoD0tVTDh4gi13PG5Naf0RP/6VbKE39i5fVBjVe19ffROo4lHpIT+vJ05v61LgBVl6lUZ
ROCSX9ksu4qqrq14g2WSFZXuwXDqLw7M96IaXzNtAitftOmp6ldu9pnVIrzavh0cK4awtL1i48t5
VmyZ+kExnOzT+inF+5gnAVN3G9UaYfZJEuxLp/MXceyfoqJI1+xvUDOXwVfcU+Dlo/PVlz1QB+ID
hrSxj5U53MWW/9wmNZewYyvPk+VpR07YfE3O94+FobALU3wtOrnqRdxctSw+5DqSFpBJbMDJYOqz
YZd5wPjRfG6MJrS2ZLt8Z3IXj9Zjk8coiREBL7vIBR/SMtGapkxbp54XnzvP9DdKoYdKDet18goE
iP3/MXcey3UkWbb9lTSOX2S7e+hnXTW4WgIXkgAmYZChtY6vfytY1VVJdllW9+wNSDMS4qoIdz/n
7L12A7rYAvQRKE6/lXOjMmPb+BCGmtRhCtFEH1nTv4buCZ8oYOSY2VZWVuvStLaVQlOKDfaCZcsO
7KfKkjbKNpcVxkAURiv75Jg+DSubAig3KPhjH4JQKuOlURRXBrrvLQ7WD6ZDt7GF1EcDZZdX7t5u
+ORADr0Bntn1fXFv+fWe4xAQiJi+u3/UrPbBMR16ojU5yWnzGprOmvfbgiwX4mjAVkmbCm3RJIx9
SeIX1sXr/hz7cOCQlFVLWpjdhWBguLTXTpnna4q+Rh+xMFu0jAfL4fIxgnEfZcOwz3j+pz4n8bwW
bMIcWgONtkluYHNBLzLoyB1showLN2qPALM3nL2zi5NzMIrQATY2sOiC9owp0/HesJPirIzsLdDK
U9P37REBBG02Lb4P+6RfZha6rjq080XpA1Lp3Unb6q12ciNBIvmQ9uswTqZzZCDtps1VrCNwGUau
zpqrDiAlcmg6/rWewObwBQQYO1vnAVinVHM/S2I5F8C3MclERFRrSpK5BVTVduQWkZlxGYLkrUO0
PnUWxF30f6gsNtmY+3vV+U+uuMWV3qccLvymumOVubIztICNomsQX4eyHsHda8953rzjm0RtHRqE
ssHxL/X5ZwAXWbX9gDojX6pWnI0hsiAKtAfS1XEtrCcRb7th/OqG6NxX6YuD+HXvVM0z+qGAKUX4
PjxRcTP8UN209XWmUp7FexSjsaOTzZhNMndKxZsdQkwszRjDeaV9H9DOLPwaxGAavChjvMc8QWtX
woGGDxc5b4VmgBAxaFnlDe1de1B3rXY3ejGZtW7Ffl2gvI8C1MJTXS+SYtiiWcqk2vUcmcjQNtdm
M16MUIUbMjBwwUb+g0wrm2kD71LflYuyZPwkxXSxBWhzo5mhOxk7GmSnQJTNhpbgM8c3n3uetX0e
zNgNtgGXYf6GNL0IewpWma6Do1RjcO9IJY5TXMQaecuevErN4CWaudM1QQArZl0rZp4cRcaPoh4n
ltvpJiO1LevYtjXPCNeDe5vYub9OvRw9dSEAnovkSoU4pyxOZT/KYFof9mtKSpubnIy4fp4QB5Oe
NrxwyDi0uGPI3VgrqJBh8Zm1dYybHagdG/qxm6Fvqd+/eDKVO6sDoBGiLrPIT7tCV6OWaf4muvED
efJ7NErWWSd5DTZjVAAscbiP8tE5DlXnHPuAYPMQux5t63BlNiYBGqGxCIzsyxVkTLFqvCO4e2xU
IjFKczpm6mlD5ZRZvGBLQ0cTt/Wyqap1UmHBKZkpCRdmeCqoYEvtO9GSX0rgyMqbS9RTNzZz4obM
ihc/z284xH9XPY5gPQIRUXsnXxQnNXcfJd7/sjQ/A7zLkOPbs+ddDUaEBrnYTT11HNG4qzEQ9ZpJ
GOJ7Brpmyfh9jN/71HxVDp0IrRZLwsNw8EWo00utfGpC7ULb6Gw7FXWacwjsiHSEm6h1EXtX6pbz
iLmrhnIDy+2AcC7gKNjc1250cmjycI6XgX8OSvN+9PxDE0DwjVysI6QhHNIqRRLaADaGw87rYd5S
hzeh7XCdgKu2Nyk7Gdd/hNdrrPtFMKZIwboraiIoGwnRmfaXFrB8lG7mrpwtK9Q+tFEshzhgke+b
FiZgtGTZzEs4kypwK9E6tg5SedtkKwoGbVyHyn/1q77bFf19DBsFQr8B96jDuUivJNONY0T2TRmB
sIoRJaPifDA6hrW5nc/iZyyrgCl3TCuvHG4zRqB4EsWti0KXiJn+YKfuC/qlcml5IIsdxtdM7PBP
9flJB3QGIhjauMo/kkbFpAB7p8zwaasPLXdioCc7IypvjNp9TtryroxwUKcNM5cMk2SXobcFFL2Y
RLGrp+S1DXXWvTBFU+db1361rL15q61Cxn027DPbbZETE5znOwz/qDhNKritWUkuZxAbAvxZ1Rpf
2LblWmNTIsJ23clk7TvY6vUGZDqRgssMlc8eGXbhWx16c8lJizywagoQiNjJBxHGy8BWa+XBoqua
vakjaY30aVsF6TOuXUQcVblPwpe28F6TotfXo9+95toYLTOlIbFLzIzQAII72nKPiwPkVel+1Hn/
OZ8l22a8H63kpTDjdlUV6BSjyDtK+ajF6FZMhzOfECCbGu7SEVg1e4wxxMQZ9igXJlF9GqPwVrUi
MjE0OjzY0YkmwFH4UHM1pr4peYgsplqOFYwwolxP90oHVomeT7B17f2JPOSeXgjbqgD3WzHhI3Qn
XxfS+URIWQBgUECoc44pjSITxlGPBDyCpPQnE01lt7azVD+h8ostworsoFqrksFT/NbpRr+JmTZj
i0NzMRRir+nR9xqtuAc9S0M7MOu1aw2LR63ll6nQDTID7vMev5iS/R0mC1jdIAYDEtVFWGp3alSM
EMb8Sbh3bq4ViICcpT60+HBgV25MHje1prtwKgFBNg4oTz9Zg65o4YyYzAIHWp5SUikKg4QdmuZB
8t4V8K0DopkXZD74V15ZApSrY7wLD06qnQurlgzk4JxyOfh+8qP5WM2HLcj+QXGVcPlqT6WyF3me
uZC+j1MmwUG6JnSd2n2tSpbHwMJP6xbqucIvssoDAv206D1EQHPQHM2nRTYyfa+yt5EjQg9TgPf0
zQ0op834jRNCd42il+25XwMLQGRN/1pr6A3me0TFKSG2Tbvtxvic1la+QUJRL5TSb4UW1ISGwBud
ev0jOVslKRsmMT7LzECm2tfhFZvFwor5kBsOjQB5urUTJOFOp7O7BLOWPuVEKJVFdy1b58buuk/B
esZMcz7fNZifkSsZTftoDaiSvMjeCpNqrAB5EzqAT9OAiVxT4zeHsnCxi6jilOhoTHPGXUX7aqXj
wFj5bbeqCfO+1Lp7YWIFt5veItuG+EAOsuGITb5AQ4S95wwrPwiwcId0fp2ovVG5HE6OAfrB9p03
/Baz6jfe59j98HmlO30K81UVy++9M9xgOULIM9BcmhLoELZ9GuaDe1MYzRZ3HLIplS7riNwDclkA
AsSD2EI5xVtvAMgir3hlOu6nRc3GElcepsk4EmF35Nhyqn3t3YuaI7bItUkmmJd3H2gair1hhS8I
eMSBwAsukjhYYuAN9qTn0tbuyt0ksIc7fbI1mZAhFeagibjsTPDTdwQ8SIrJ8CqmYhFRyxBSQBe6
gRVVuT637MSnTFQwCgioGZm5Gcw7P04fLbwPibgrEDxsyyh91kKqpdJwdoD9Dw2Q8N1Aik2dffdT
hOPSqwhW0MEvtoGOw7wCKWeMxRYac00cBpblinyCtHnPyBOjEEBQZHfqgW5atSRrkyQN8KVthhEg
hj6bVCMxBSY8+tq+6mVJwMh4j8PrTuo9Ck1ObLSIE5+swUe8gXbQHOxEBQdNky9JbO+TemYaKhtJ
j9ORQclEYBk20+NIuzPtp9tS0TmMJ+THJpCsbCZ29s2cYupki9aaULqrWeGQyGhNjvmDLBkNS9F8
TOBiGezvRdhcj9VkrYTt78BWjkec6M8sh5sadG2sjRPrFSMDJ3LOrtFiERvxTudxvrHckUFEDapS
5d1Gn/T7PDafrYYLqQsH6k7PdVel4x58idp98ICLDjQalvoolhBA5VaNTFYCMn0yiAQJoSKE3WlQ
1CpuXK2+ynwIjZYNjm+aauo26b+7Jf2AwPP4XGFxWYoTTAUAICp6CuWKIQwwFopv8WWTQY2AzNsX
nfWlxxoaYwQCToJjIKe7R+bKFRzE771XEV1CaJYIjZi3dcQFYjEE7TuUGz13fzznuYSqWSPlP2ak
/ywt3WFiHNbYQgAXTJ5+KYnr47cGFImTaEC9tzwF8qmaFJO6AFoZEFQAUcQ59V5znGnltZcL+IOu
B8RK0nN+t2UenJEwc6M/DqRFkmf61hSuC3MKseTgGa9GwYZPRxrxzGx54kOW0VVamd6hRcfQxW11
VCNgVNVgHwuBZuOua1cAzKyVWZvr2E2Q0YtIMEGnq4+tbchZD3rBlNtuPUSvECLH/o6jpYKaw4DB
WyvrzSSDdkMkqr+sBrK10K3kO0SWC/xw/SoqHQQYZv5gMdrc12LG8nJf7wFirJNmEcRBsa0oTrF7
UdO5fOJrX63CPPseyKbdVQ58myBIgEgbjAjH756pwbJErsJYdKXDHO1S98b14vQUgxtNpXUZKlpD
NWWe2bfxTYy5ljHfnsn+bUd0TlGTg6d7l1HLZ/hQ9Rb4k3+wSHxWhd2e6i4h+wfLdEdM10bnJZIq
lesLaZJZm4kX5jRg2hRhmm2HkFAW8xlB6fUqKAoqMztk7Dztx8JjzNBVtylpEwmcSdotKHJlgKST
s21Jwp7i2hcBzI7WJaGX4QUWLGtTZ16yw3F5F+guiXGJvhQaj64y96CFIdkG0EGX9jNzBII7MvSJ
qtn7Dq0nLmc6S/WEQ7EBPITeoGZH0KAohP3C0Gyde0RkmyKzbWqAsVyWpnEufEjj2DodnF7td+lC
eqvifRcN4KGLuQmRMyZqrei60jqi53V1+vHAfcqBtrIM6lMEIAx6ij11C3ciLlwH0UMBTA5IAosv
LPHbsYi0TSY4tOi68apKYilbTkUsCB7RhvvAjJ5pC19AYYBhVA0R8CKsFqGtIARMUE+RePHtEW20
b7/9x1//8334v/5nfpnDwfLst6xNL3mYNfVfvinz22/F3/57//GXb450dCEcRRktDLxLyrb4+vsr
1Cmf75b/B8VEH9voKZZxUJZHFyDHVQSQ1DVp/TPiHc4BQEUPGNc66MyTp9F4U5OkqasTq6ZXNDNd
gL9hjwayr2BHI93V96Th3drjbmij6rqLHfvSWAYvssrw2OuzTKLzrv/N67B/fh0GT1/qtjRMXQoT
Jr/zy+twxj4q0gzUO/CWjSi6eoetu1uoIO0usGsjYLRGvlJM4W/KKP4OQQKZcVqfXWVrV6XjubtB
L97KeNCuAmdjVrl/SqzwLnKc8UCcQQYmQpRrjG9YTzCAOrLX7mwr867kmMFADBp79ecvyXT/+0tS
rqsrXVF72bpl/PySevYDrCBuuAZsFvHGMmlPqTCY4YRH30vEd+Eb257jK3FAgb6C/TlRcdU3MCST
z7Avt7KzWRrS+IqqQB+kcf3Pv0j9pS0QRg+lndxZSeOefvw1gaE40a6vceklg9FdgzykCYzS/n4u
nZZlXpiQ+YE1dR0JRH2Kx2yoh3qXF/WyqtPmUonRXxic4Oe7KXlApkqZZdvTgVFe8ljYXD80IIYT
296+UW1BqzkKr1rJ2SkJyJr68U87Y9GfzAQhSJJem6nu7FPfuP/xr8Rs/f2Pd/o/froL6h93xXvO
qw/9oPnln3/drW/X/zn/xD++4+fv/+v2M796TT/rP/2m893m/tdv+OmX8rB/f1qr1+b1p3+ApWPX
vGk/q/H2s2YM8l+38fyd/9Mv/vb547fcj8XnX769Q0xv5t/ms1N8+/uX5tte2oal/+FqnB/h71+e
X+Nfvh3b7LUGKfbbvk5es49/8bOfr3XDLzKs301XOK5lIWGab75vv1F3/viK+btOJLyuTO4gG1rr
t98y4veCv3wzjN85xOo6uEpX2EpZrDk1OPj5S/rvFr9EOlLXTcNwlfr2X+/C3xezv31u/3pxM935
rv/n6ma7iqmaJVzdEI5tKyl4en9c3cqcocScrcBgPbrVq71wzSeqUGcb+Db97yh5t2aYqjvUK9dR
dKzCYDXGnN4ngY246I18K4gzdhRE38i9w2kF8kQbSblqcTB5zUFiLd4pk13HIK05yQy0Rf141xAc
tfEhapuJ+8LDiBVya23C+Z5p5MrEs7LT7cTRR7uparguBpo/q5weDZ3wQK/C7ajJct+SKddWHAC0
hGNhL1Fipj4Kkbp5kBV2Hpc+IxQse5PUgM4dVcW4UBaoDv1TZrU3mp8uJ41wgSQD1hnqL4BJEuyP
xs3IKBCSJT4b/hRWduyzGBsBAj7cO2hJ6hCiIaDzdeBfpR3fi7ECa3BrFkt6pysn+Z5JvaY5IOIN
nKdT58H/Iu6vm3cr+lkY02VU3oLRvc/cj0AC2Zjy4DjVZbkSBZss3ffYfc2md9fPXsqazMXWqY5a
gPOt47cUNj5U20ne5KjfONMzO/l26ECigh6EK/OGEYQKLktPriceUTKQQlCnG/yhz+U0vYVjuKzj
8q6lJ6rRVuMwFtIDoWNvDRMSXy1/ATbqAihNzggVedKe8YGAxFwokgCRSNKSrh3jhu2BsVVpzCyS
Zu058ZdyOEQOAVmUTUUTB7plneUfWoqmKKTUZvqXLU36XXWQ3/l2dx4K0A42GmH4IOF1amjHrMrr
ZVtHb6RPrWTYv/Jgb0RRsMAXIDoLf2dX9q3dsdC3sb3LapInY1q9RmFsBQLiqjejdWkznJR92O0r
ndWWlhPaFblLp1m4aurT0k6iryQQjyRkBE51sUjdWgojv3RzB2/K33xFOm074YWQWChSl6uPcBtO
rVZqbAImih08izYuudas4VKUL2IGXNRJ9sI56SVWwTllImWK9B1Pw1JWTxEL0Y+vQylZO7W/78fq
DmrC0QN7v+bkhpG1UR9+dzs+thoSRL3T3qECo3IdqltEuVxQzVk0FGdoW3ZTEUBE0o7EmUZm/8ji
T80ZWPdtFn5oNMEXdZW8aIr5V1ajNzV7Tlejqq96jdNbLfzV2JjEm+AJIxZy2gA0fgwNb1q5QDvR
4+/zFgJjV4Fk9TPnyq5BViaIjqhcrAXxyR/kFd4YMDwXacem57s0iIpLO2npsoMnYWnjIwfpokIr
DrLyyzM0CNNckaZmIgm+dl3gAKyYdBrHp1Tkl9ildEnVcwJFZmMlhMTZSbDrlfE2YANeWXlf7zp/
m1d8MvJQTqBTPDRmu+JRElWCJkXnmDzY1xD9b8IWZw5S27MLlJg2ul+vaLDUHNxdkMaKT9LXCZBx
AWjRFeBJKIxua+xQe800El4nQ0fShVFXzqPNAkYYLAIr68kfKPXjIF1gTHVFNyuqV6QIPxW9uQXv
wOl4ZgmbId2RcVNIZN6BT5yDXa8GB5KlHxfGqhiyl9rjg+eYQFzIAzTiWSH6FZX1UybSS2iMV5Pp
Y4KgUWSl/Qqp4qnNEWNHKn3Tp/Q2hi5SpN53V3Uf9KkJRDXIVmIXobh3mLsrah70vHlWUmszsaB4
YOFMwjc7848pnp+gKu5Sq38G77pyB8LxxubBD7ubJos/FPgZacsbL/c/JnGT58mM+skJfXXKS1xF
66KwqUzgH0BZbzdj1e+NVKFSSesVIJlkyTwd43qfrLRsGgn0XbTQYk9ZMlL04JAEaQOpNlJhfhAb
D6LLkvjXnYaBRlXmrhk0fx5y31WMUEBIr51I7e0axPcob0YjfvZ1aAVdey0ppBdGJWhmZl9mYfEp
syXxKrutoaC8IS5B2KZFb3ooTgbMbt3mPgFzxaoHmGnlpv1ZG9JrhwHBZBUC/WGW72yruS6n7jYs
kx9hv1s1AAJC5/HUpjxTL4/5xon0o4LhAtlkfsj/uk2fowwGSmBXuAewlN9Zk9nQz0hIcLTSy1BG
p8llUR3M+fp3KmehRQCp/ZTQDkjj59DAehylK1x70MiSiuWHN7Ls+nT7zIowU7yzG7K2QZWaNaMu
myU3jJJTBQoqj+kW9JKuvFfDf0lP0o+R0PsfketTnM0ogVqvrzVuqiwonxBYEgYqHnu/f0TGtddn
vF4GLI5wCniML4MbMuNLnLnpafKCCtwl0Dta5JYCkKlHOCgX6NLTwi/PMVDFmHs7KE7SBuxcTN+J
htqvEWlE1xPCDeRybzpuwj0qLMMokSNU2W3CYrSl6Q3N+RaVUL1SPk9+3oHUzB8S2vSYwBCfSWpY
FcRZpH60wIG95WMTi9zhI8i84dGowm1gqmkhamxbYX/uuv4SFGoZyxRtnsUG2fEJLBMsRqz++IFq
Vl8DDS/2f1gqCPMDbV27QYpHpcm2M6ET5+lzZjWP7AxAp1X1RP/qTcT5S3wP9ixZ2Z644Z3CqhE3
0ZpQj11V8IbHFi06vBNS58eYL4JsY4rNcWAWqzViBZ7mORegRh24eEQ6u4hp6dBGjNVXOA1KGvXe
90bLBjgkUBYcwchsMJojqhtzXbYPZkIVHjsuYW2oejgYZbSqZA2fIcfNUbFaJRW+w8Q2V1ISCC/C
+4JuDJgaWHDJrintk24RfjMqBAGsxcGCcXkL+HyDwC4ixIj6+mDCZl35o/3OMDJaxKaJ31LrT5oz
Mkg1YslWan2ZRnv+35cV30PiCT4/wtdfq4KfKo1/VTb89A3/qjr5/7CuUPJPq4q78LOqXn87febZ
5x9Lih8/9reCQpPid8xAqHhty3EdkLPUDX+rKDSp/64LTvJCCBeIKOXBP0oKKf5RQli/UzUIye6H
Emg++zv/mxJCzv2Pf1YQpo0VXAjdlDwfVxqu8UtfofTgjSvp7FXtpnddDoheH7J7wMsxwajWiq59
sUln4ghgo32MMmZo3uyE431Xk89m2LeVY6eH3R+Ksb8XOn/s2sxv66/PSvE28PRsZUkKr5/rGlNK
+J1pvwd9ke51XES4LMi01JprXMvw1YUgjMwZJEMPIHZKYkof/RJfmwdZzAMB/ufPR8111B/fJVSS
yGNsoXTsl/z5pYskHa3zCALZt6yMo+lXSC0JafTN7M4a/I3BiAvvkrZXs5kQwaa30dSpsXXkpFCQ
UAAatwYkyNkyoZayrIG0oh2I3QnvnhgeQhQw/+YJc3388oQtDuNCUYiaUvHp/vwGeqjLdWcydrHQ
GlYz8xwyTl57TTmSQOWfSzswVlEyvDYWsQ0qhRneNoTVhPTtmmpyAZTrNCemc5i6DdyqvNiERfwe
IjRboqK8/Pmz/bkRxDtLbe2a7HMmF77kXf75yeImyCvbUzsn1rDFA4CLY5A8zD4PulREKoa+txqG
pz9/UDn/1p8/Ux6VxZa+ljQtR/xyjcmp5/Y05c5pbfPI4HJblkj2coQnqGFo+Ppl88qOMazpFc5S
TucakF4kEnf1b56I/uvVTgwBH5KrqM5J4bTlLx/WNOpKI2R1Vyb0bbtw6hmDY7fpuhhqFQYMphKX
LLO004+/Oox7Au3/IgOdtap90W1rBq384nU8DHIbgl/fBnjXF7br7J0BFnYk/aVD+UNf0doKNj10
yAijEp8wHBwK4dZpENeOQ36VcqaCRLDXRtmvNR1rX9tXajtp2i1UgVNNAOyjq+mPNRN4gor6rRGE
01WlXVK3BdSZE1Pups4ceXogiCU8CYcdXsnqFBbUnEXHALrrcaBOVrzte+fFM/VqRy7fVU9wwqFV
WbOtHefF0e1uK91IQ1DSbERTbiSPZXfivYu7fFs1/p60tYDzJxlgozgS+yhOfjjma9HW2bJXJG2y
beM1gS1g6gbVYTgjGRHonXRH6EvH6ohyxVNPakPzEdvvtZv0txZBshtJIgsP/RVV5bUuC0h5M58i
b7v9AHIrlDgi/f7Wi+nYQ/FNAfoTHKrp6gn7zbjTAeddO6GOWcEL6nXO6nsm7hFSeuxdU4PxVwPF
JB+MfGcRSYm2m9TBsGyNyxj7+nZU4INSUNAXaeKL8fLbnoPshgCecDVEKbGxJVPrzo+nmzauOK+1
GLBlZx1UReSPMksaomUBiFoiPGEocd1ZXrM0Gpfighv78G+uXZ7ur7eRFIJ7iNa0Sw/XtX65jQyP
vpnRJFs6GbMHNzvScG9nCyOWP+Wi00+aSxn7w3bWEUovwj2kPtD9IzcwERzhwdZ3zEGOUdXdcjQt
MMGVxqJyiH80p3Pvx1tzgovNGf2DKThsEEs7+impdd2rByB8oRi0bMsUEAGCszYJAVYG+q6wwVgl
R5b1A3K5fiPy7i4qJjDBqx6wxaID1GJN6jFuy2xHVwTRGu6RdVj0TwiTpqSqr7o84+IXJ6Vhm+gK
KrwMrjOJwFdZ5iFNGoLrBjaUjS2iEM0x0zBtGlkMwtt1Ps8RHKq1g8oYnu+MsYdYIUwD1lj9rsRI
REM2SToxGqLt8IqkI/QEtJO9XHtPLXHX6i9Ihl/C6n5gX6ajE16jmd9pGmdb2RCdyG/oE2NrlU23
jNqh3Sb3PBGTlp6kbxQ/zERMZuAxknZh3aWaOnP7TgsyIaA+DhDRGSimtvuBHpbOg4nOVzesIxMv
UHHoxzHGt6TOYtrup1efcbkjyh3SZKKBrHONtpkqgoB4t8yZVlE9DZIuYdw/BaJ7KKFMLE0rpski
y6WhIFxMIwRUfD5rRPW3qenjKrdQi82GceKz97DnVCY2Y5OLndlWB1mdUUyGS2+UT1MMVMCa9sxr
6rUTs21BpdtFk9r22swfmJJ64xTGmzlJeBIBoIrgGWuhWsSZd2YQna48e7pqNIGOCXl21dknBpbW
Xpn1Wquj+7JMXjqbtQsc7hO0z2yt2xn1EfV/bobMCydCXWJRHEjW3pmMvtc5c28V39mEMjMKplhr
+3tgpfswRl2qD3a8CktMYGXn66vQGq0tzAUcPjmWbYaZ4H9NNIFcgpNPeec7j4zBsxiKUTgSZhtJ
p6dFGa0ihzZIr/ic85HlgQyKcdQ+60nc6QFoQbKWSfjOt6YuHk2dU3/jFuMVkLJtVZebMkCf4Vnl
A0e4gxZUz3VreejqeQDHsfDan8jg4sEVcOKGaj5x3syx5ZKyK7VRth6COlY8MpQUIl47PKzCYQyq
I0M3OXMBeQ6d7knv6cRRZBMTNV83s1d56wqFkzeB0ZG0XZ1c1zPdy6WLRwMOmFtoZPbea+nJlZYX
bysCO6UhPyDyoZQtg4upOd06TQ1W6nrcFllmPtWEaValYT06VVWeHH8gI4nszratGBmPxrjxppIL
I/HRdFXOKXHPgZ5/6cITp8nfBV59HZEquUXBpW1VPD7mpAOsWsnKAZ2BVN5u06joe5CntNmIXV8H
/fCKKIKRn8zR+3PIbVsEGnb5jDt6joqhE13opxDKx9aFvBeaCfgaGb5M48d8wt5ZNSeYAXliyCBx
j95GYGkg8rsD6T6Bop3Rz9F4rRtJeBSRSdpx3D/HTa/2kdd262Gi46hP+TCrZvoTCdlfkWH428m0
96lt2dtY6xFWB+F50Hn+seM9AqTkznPcdWMPezvuWeXAPnijCWsKFYXp2t7Wn+MmYlsCN830s0X3
BYEbQ/mB3nKVy25lyE6shsk6RwA86Tg6AHdqfZZS4OOZWoZx2rRNsAmtExlcGZF+g6JxQA2jtdus
7LHyt9kRy8hdb/M/WoqO089UuwTISN4NUJ6VIbznCDANYTPhiyWARCh0T/AWZlwt5+IxfnOxNUZ2
3C0pj58S3xRbTYRnH3LmvHXTc9cKIpt13Ajo+ZKyIlyL/Xf4Xid0nYksoJGfzk1LDfX4aPP6+lqj
HYaSGtUg4uzMZYlGPtro54Rg2LWbp7dGXhATZrM6xqgz/VTZJw3gnOZN7gU7x8lN8bx1bNALZj0f
DmFRnDIzZFPwwd06MLalM1wXJZGRkiRdQpYBvU5ogEmOQ+/zpGWghMMIU5vzZbENbKwQ9IQMl0bw
pXMtJcO8Liod7XoJbcsRyRUQjVVV+mqd1NXBtZI3JfLt4LVbvW8Jh8CU0nmrriyuU798IG7tYvoT
pnfzFQ6MtUgGPdgyIEP+2DvotVX3CACOtBDzqajTXZdXCCiM/uAbHaD/6QUFTlKCRLWSWzuvSNAi
+S380kx18a0SvRHHubGLCQLsoCQZqAYXXTBdvIhuVmiRUs42vtDrYFWN7kNiwAHp/IkAsPIdkhGD
JhNWtDvkc6Db3BmqdmlVvOle+RlV1rKbWJPT7mRq1c4RPoQN2NKcE03oYOVzphdkOvKmGLKP9hmD
pYJdFnobMWTGyKnMb2cqT/1ddQAt+7aky6Lsc1eYtN2dko8xg8jaXSWI2ldyKAfaxANoU7qsuKN1
f1unKEI02lYklkKW5saLownck4+j2mqzfTxOTxWpusQwYCgrUOR7vtlgUPEJiNef4K2EW2uEnkPW
tWLEWa0ZRBX0fQbGJBUExKbzZ6DreJ93pBjluV3gZckf3DAkkCLMb6UvFiazusVAdtOaYbC+xc6O
qGbE7EXiTGvcETV8qzVWuy6qa7sI3saQpQsUFqYs19waWQdpope0PRfREEH7Fw4mZMLrc+BV7ehp
wCzdaVPZxQ3RjgVaXOdozT600bZmkXXUbdKUswJOwlmwjsOhN9In1OzJMS36+XLUyEqW/iIL4wxM
WvecCWiClX7xi6HH8oV/NWaFNriHmsFdY9t+ygUAXBXhoe765Dn09WHToAft6vVQeRLU1XADCPre
oFqH9GytLeE7u2wgSW+muRZMHL0CxLQVGvWJnf4mrLuvMOrAzDtTuang4/vYepPeiLmBUdO1Fh0z
Fqqz1m9cPS2W0Euc7TjYkja0euqq3l9rKajjbmgOOGfx8Af+wRfj2e4FW1EFZkpq6SYDa8O1f44a
/ysTobZqjAptDUtom8Xg4cBd1719cWFdtLSxZzCpH8RfpUQeiNdsTkfe21n1YbScEarC4ZTn96/Y
1xu6mJ9uZ+a7sIq+KjEd6O7AU5B0GcnHpLyY0g+ShBwYQfRSdXHHqtsfygbXE8y9jktdBY6xcXiS
OJuwBvF42bXVGE8N27YZlOn5/5F3HtuRK212fRfN41/wZprekUxm0hUnWGTxFrwLAIEAnl4b1b9a
6tZIY024itewkpkA4jPn7BM3CLog3TwC99oj6LZWNY70I+aBNzLJHMuicHB2TJjnNRvX+aH2wx30
iLe2TOC6PmRma150C2QjjQJFjNXvqtQPOJnPA7tEjBkWpjA1Oit7pjovUb8VUgSbycgfEoazk8OK
M8TCyQgfsEdjFB2Kx3xXTxAHKjG/KBKLWTvYzY1XTrhZy2NEND8a0ezdQcax6VBhHcN5PrtT7Jzk
5KcnIoLzDSUjKjZwyS/z2D++zAGL09l3buks2gdZ5b8L0nxEZzKdAk+xqWtxdixwN4m5QEey4UDB
A+GBQowdB+IqzxX11hY48yxKmnnClRZ1xMZHLpYtNFnRbkIXfFKti7lhlDTRRnM0EJefAC2gi2Ee
krHGRfjXyAbNodO0J88diQ7v/ukb/LzGNKgTV+DvAkIiYJl4MxiVccK0ZZwiEodB1kK8MiSpNtF1
CBOx8/tmQLaNsL9llHjKO6JMqavwbHkooOXypS1wFoW5pIMwkYPLoT2ZJDivdQuZJSSWpu9AcwKl
LKHCEdBoDSCV/n5bEDlzdOCX11WaMiV2CTmJALkxhMcqrex2b/nzvi8IXRAanVdKv1EY81fExbYq
gkYfWjczOQsi59yBpeiW78qRTJy0JaC2i8nmwMGtD+lYcbu1f5wAMLoPqStU/Z4NiHPlITLvrGL8
KXm3hRjHbZ0F0yZQJRb5ik+iCzEd6AwXXYfx8gwHZN5kZvkCVNxa8XM5dcettJdkaYW3CngOiaVd
8Pj3Cxixl8RFDAzeWcB+2GtRl7AK+TJb6V0Vyd/IWYIYs1cvc3zClLA7Y/62S/tcCjEdVEEuorC5
trvIZAh285Ep7PJCsqM1CRFP9anJD3kkxDOtO0uKh0QHv9Qoj72wr02T34AiXnmmPwQ+eP9ZTD/V
zGnq1KxN2pT6Hk2tKt1uN/ugpfWUs1MEZST0Mcrs9ZKUt5Uwl4VbPqHXIBonKXB55cAoOl6qaR/S
KTfRPWi5lxiPFQq+uEKm1z4VhLfaXC697j7NMT6z4ZvWADt25HlOu9kLD5xY68ifii1SAhJaK2KR
nLTYe8QWdyUgYg90AWWIEZrvcUrtEimIfcTRrJYfb4MzYWEcXPzEvFIm7oQyn/PWumpd3rFqPzmS
E8yz2+9mSj4xGkGm7n+jZmS7P5IHXCKWMAucwSFzmlD7h57tNlqBfi0DCcestmDgTJTzCC85Rcv4
wafB7JvmUtosvbzgSVftCyyyoUkYi8jxu9AVVEOCcaOhvrSm8erDJqdifYTzRGJ7jSq5G+qdxfFs
90RnhjxaEZo63VM/ea+h9UEe7HFIx3412kiEvQdgAvHiGzkwqkUhLahoRjboQyRIsG313XbCjzAZ
P4zMfDODmpZbnogA38H+YjQ4AqMz9DGAjrHyzZBEPIYPDjllGyYud+aexFIZ5o6WfKBB5OrJXDKf
krj5Je3khZjVkGyHumclaP5ERvud2OIf4RgfZkiIQtVjZUtDhjnEJha6Y2XP3UtmGAexw/Yd6jsR
K6mbPUwztju3NcBvo16PdZZQMAfHZEZ3EdQmC7bmFqCc36Bn/2y8j5p07Y3d+zdNvOhWDURO5f5+
CmCxEOsHNFH0D0DOemVue37GkRUqsnorunWR/1wHemc4zSEguvOMDoLbEEZmmlPam53QyO7UJWIG
NPmY19JsibrOBWAxkPtzYpUXMNXjHm7+lyW5TnXcg/3L8S6NJklDsPoEOLvRq9Q59hktlObkbKiq
YspOBMTBOASIMyCd9gxq6lZ+MwQK0Ny5RHnOzqcSkgssyiT1YHoqy/lTd6mJAxw/YdyPlPVsTTGY
7MKFOz8kZOm5taZ4Ec7nXOEgEPjzX+v21WwL4+SPFnQZyR3kwE51HHQDxLH/DuEQvXYDga25s4bX
jQcpEQ4sG/8OseKx74Zpsd1QNvzKiqR+MC3x2uc8WIVEvZ7NiKWjeOs3pEYPkji5dma3KmN3U3RL
6c+pjdZoGwLXbSsFgNAmpXPZ/NJqTpuuESHYeafmCcWKl5ETMl8qv9qn7J1D7hNDTtBTvfYmfZFd
G5W9zuhsEBpwVTCVxaRujZfyXIZtunczsIvuyDYbEzizK2LaD93g/iONrjp2OVlUfpnuw5iVbQZA
8BB2pBdYCMeWKL34gPsVSYKd7hg/wravMILUlcRLgjTa7uFspjIk7zL/6brHLnutrVXotmprenWE
1nTQG7/FI2NF7Q374Z5f38agiZgrySBqJTWP9DKpBxpuo9yyooJ+RlbMkXmSvs412wLTyf0tdgBs
KhCUeKgtgzn3tx/H9lYJCzwKuJ5dQetgO/CJdIoiK5+3mdkhvsT3sEGjjecXQ6m5JzRZ72xVYHgb
njI4knBPyh1EnUvcKpqBbNpY8m8mgbcd+r4+B0hsqVYfBe2CHjFSk7k+Dv6+Dp1y1Y8YeFDdoL1W
eBMymstdG0X6YM4+2jTPP2TgAbZzkzkHbA41uow4wwhMeDNuPNutCYSBTkjlThhY0+a3sKdXGEk1
bqVXA6zkBq7t53FmP+4Mw3vlI5KJ4TnvOhgGsVb4dPoCXVqkANASFBh21kdZKPchLPoHSGe/m57f
NY5Y8FU05IxmmKdXOaaKfoBA3ZOxRKSfC+MjOojGvE2dUdz7qPzOVZdv9TS1m8aYcMJbxX0SgT7J
Tr8nClk3o+DiIK14T5j4kQiz8wRJZDWXZn0evODTQiVhjYHgMHL0Npc+lkwnQpfWGdhjlH5HlDFt
jSBTJ/zeS8xXcIWpm7HsK37FeVrvfQJbV4rDeSe6hpffYuUWdbAnudY+wap4ji0XUAs39nYqxiWT
PP8SgKt4j9Gc2cJSR/xNycoE3jsF/vBILgXw1Lx6TiLB1FBegnF2D+5IpmOB+9RtdoZ7cnt+OsfN
RCZGuEOJFJ4J06KHhk33wFCkO08YNGU+/1INIY7ZpkgbYz96bv1kE6FMK0rDoGxdHy2LhRq2BlrC
pbjG15ugv2zJeejloTCSiIhy6611ZECRlKI89JBtav72yiWGK/wDflunAd/67XwiUs8dlqtFgC7k
xy+uBjSOykFSOCGaa5z2ytRZ2Nwpmg1qEDMV6DwV7JQhG/R0hLdQY+/DLKLYqCzijRxuzLaXap9L
hIyxDk+Nlv2thRcP5i7q8AMu8fLlskwMOacYsJOU2K6qYP4nhh+8rxqcxdFIC5rRcOx1s0gaYtQc
rLbFNsHly9mLUSxMk3anYco8JyCjWB80zxLTz4bwt6St9JOJCs8x7HnnJ0F7bElvXXt+8pM7Vvw5
Z/hYkAphO4BVQS5gtvM7OpFssE7MFAfVVud/orYLyEyLvXOuBMOoAXqrLM2r09pHz4nCnYHEeIOq
nNEw51NgZ/NOK8WkMqvzfZn/mhJUGRXuJvgKJAmE6JoGTpY9GUtjCPgkzEaPoCWbBwCqv1phdc2H
+p5OlXFGZI8gBzCKAoW1+rv8IYW7yvp5m4/RvDMRxLDmlNNKZ9o+HkpC4z3Z7HTC0rZL2RsQoUNj
F5XbLBmaHQ76NcOzkyL75qRS+9GAxHDwcQBxo/avjrhOyP/XzM+Sm0EWxK4k/IApndj6ghjHPmjk
gVi3h7af6Le+VFWT39kqYrGS8anrbukY3dqs+gy81N4ABO1iory6Mrlqe1CogDjku5w9aeAdIbzo
jaVM76BhTdkDMRx1YkABmaisQli/kZkfvEqjpzUVC3uytTcL8uE+VACGG0JtgtYIbl1T/BPzdDga
FA3Q0mykVx1xdCFK2cOwBEnmhkEjMYh11vzJxrm/Uc7HK/nXtQ4P5wjlcjsEejoFgX9oOn1M6GLO
jeHrx74IczKs+nozOsWXp8r4mrjI7ONObwx8/ese8uMa2gWz6XZGXleBxzZmPoBCX0I3mY++Pf0e
PVYmomcRhF0EX5Qgs8NrmDRhkz8LawyXEwpPhZoYK2JoLVGt3dUrvzTSvWbVlzaVWuib+yGgBC67
q9Ok3a+evypg28CUtgJzOjYDI6DYPwwi7O85aBxXRHvCq7onp9MknfdMh1zsb16KgrRnSsXN+Epz
VKv9l9Ey8Iuh+FwM1T64pOvB+CLlXHk/EZlicFEHAkyzcTy6OXRDgqtWBtsOpii9femsraitbJN7
fvHEQX0pivBQiTbYF4qlRAXUCoX0P51Vdq+xKxlmIV6bW2LeBwD6ZS1+AodEt1rPJ2PEKg0xGdvs
vuQQupAd5VP+y/aZ/NofLct2NZhjuxWzz+QGvNi6mDkYZGZkL8IHDZ3dqHsEord5O1pxy2Fg32UX
HftOT2tVoMCzjbg/qPI9Du0z18fGy2S2Hyvg4zpCVUhoLynMRnUig6EB+e2KI8NKHp6D8k/oXftN
RPPnoUTDPNVxgkd0r0NlW2eSG2ef39QK9lpOE/iSnOkGPxXgYhZBT/aNHj+4UZ+zWqVkxa6JKSK/
tgz6Sz6RLdfxcV/BLcanKdPnooiCvUMBsge2uyPSrd8DzH23ae9WDVpNVubGFiwn5xaAj7XdGghL
lf0qmR1SRrV/Upj2KOvsfGMxhps1QXuqQoKqlYyouLrfaecoTF4OFRVsFicywmMS5MRBeqa1FxB1
93DZxcZ3ljkpuTsQLBlkgq8tr30C/WImduFBgMqEmeS2F7cfv7PI/Eldv9tB5RpQO1Nyy55TpElp
UCb7KIbmCTN0telq/C92wtKnzY32Ah1mTeMkjqTc75us9G5tbbwFYKaecvTk5TFKXPAxsr4Vs9UT
AkQBNkXojOXYPk0j+ZGdacE1IeyDACWH9Aw3d691LuxHqwMl2TAOMDtJZASJDzedteNtIm6tCUf5
1EiCaCvF5t9NRHwaHX8ZLuXmDUSpeRPEy65EmXJ2LN+yJLOeuGS2LpJOTOjxBFYt4fGaUO08JLN8
TLtyvHeHeeiYwQW5eTeXXVCYGvN//LPBwn07oWbFXG7zaj1bv+R5Wl2NcTo6rdQvjpuJY2RazTrc
FLGt3m3XU4/K11xyc6PeTTf09nrmVf/9t+UiqQkQ55+n1BNrFaXWIQ7DOzFy2Z+OPq5rjXeQ2ahA
luFoW5fPJQyEhagnJwbvU+E8o52gc3Aynmz1wa4Frq4Od0BlzOe/6/5/O3au/6GO+W/Oof/27f9f
RiLLRjX0n37D/8tG9FLH9X8R+i3/+b+dQ/8KDFx6Yej7nuNCYPpPmZ/xLxOi/yJvs2yMSlawGOP+
bR0yzX+ZdhBiHMIjZDio/P7H/7IOef8yaepNBEKohVAr4Sr6f7AOmXgf/4twA+2Fb7uBFbqOh+rI
QWzHv/8/nJGdzM3GLv9Maw8I5o0EveQ2L4paAZA/zFHUSVrhzRAzd5cxkqCQhmtrsh1me9rKW5LI
ZROUq4MPvmIXYkFdm7CciR1ri8c+p9gelf1k9x72+iCv9p2Z20/1bL8nk+/u05axXFfCi4jJCD6a
hA+vlMl2MyLTqSxkcRpz9wQMFEhT1rS70GSJwdEJS4mgmNZKT2xqyJDGXawhNW4GFpMVL2dnTYgZ
qto9qim5hDWGZ9VmN8GYdq3T7CWNUihUDF4lzyo0ecYqLLJPD1Qsg5KwWWmm84jdga43WCZVlByD
xv9TvmUBEYXsXJmtrWRP2NaAbYW6K93bjvtmWbo4lqhgZg75Vud62xrVJnOQhGQ58NQUg32ZqgM0
3GIN7LBA/BMnAdEvEFdm5ETt/EQ3x4Y2ARDRkZYhgvb86Yr8m8gQ71AxjUZu7n/YDBE8ZmDbqs40
zXB7YiPxlj6aRnROzGTaDFX4Ra7SQz2grYnDIzPW6zi1FFN/EiaLXpruNJOpwfTeFDGsU1UdoACd
Wb4hLZma01RlxB4n2MATNguzHby5YqTwK/PnqjlkYANmUb6CYL1yhdEkVFSIaTmuOTJGRFYRsxFE
LvMHVdNTogkSRU8NI1tTYPNLJxZPfqgKi1s/DVgfs27Z2/l4YwC0HFPNUxTOVwukkAv7YkXWIDJr
v3nTbXQsl1BamK2U6xZHE5KR1wHKod/aGAmwA2mHgteuj1pXX/MFXydlYh3Idc6arHYZxQbD76QB
iEdIDP3wayiy+RgE9k8yGQ+qDLpdVxuczlb4q/RxNPWE3CSl+N0v7A4f3xQ406d0OfOzSK8s8p+C
srg6uXkNOQrAnLg/E4I1vxRwhkaQ8FH1pwYlsyKoxF7LNv0je7EDlPqaje7b4CBlofI0Gd1P3peh
cY61Mti7U3qjSltG6Rx92WycLZvAQEtM91AtnEV1M/qYH94N34l1RURgrjonUqvYHFi6efmt9nHE
vVt+wps4LeILoJHW2LJXStJz4I3lxgi8N2bARLXK4aVYUsvjtH9mwc9mx5sIhNHuSgXZzpQTU20S
8uagvEDp6VdmM29kNV07aB+wijI+sszfSvRmLWboZ8/O+XVCGDQNKb14GpbHCXTuqlWnhqyESJp3
O/XeMi8vNn2JgaflJsvNYNi5gL22+DjosCHenNLlT//7W9IkJAoz74yOqzpNyxdzCaT7+yfXvQjb
nE+9oSZuK/PoEy+oI48VTZcwQ1i+NDVe4jaeDwOl6wn6CgVdvpgZ60Ze/n7BBVXsAnBABCU8tvVj
YbS/mjZosYvNrzktY8Ynwkh2EAxCETK1q1DHZwdFMNQlxiQo9PcuKxFy6zRIPzh2KzvxIdHOY3qu
WRev86bLV9aIbiqHOXLm4mbejG2ZWShx2dIaslNkAtYKSf6FAnv++6dRG9m//0QBNKBlXLW4hzez
2aFUwxxFsirD8pIOdfSKR8NvyUbNmmhV2ath0KRHIHxMiGPwik0XwLbBRcodW1iHJG3gWy9ftPa+
4YvB9AOAd4r7npqyDBCmZHxumgz5ledjrARyu0ELZuPWzOYN+i8uqSAlu5As0gJJEt5GqFNA5s2/
YkM/3VY0L0SLw62rwNmG3nSya2dXWCWxaGhd1watnAhCOr8GDYZpLYNnK2api5Kti1MA8tOWtJp8
U2gtdmgGSwiH1TturV+N6s9KsJ3IDJDfQyxgU7x0XEQX0JzfIkoipiISslqlTwksUc6UjWWp8DiN
bXayXtMUkqjXzwuA3dwja+wOpUE0O4kx7TY0EKP2ormbGYMaJrQjwJ4QWCaQbKfwnthFt0B0GyIf
ccSsrao8mzHGwEhiT3NM9nVDZpPaM/V71yCUhmHTe2sCOjJMvzs53UDiTCUJMcZcAbFjZn5p9NlK
UqfGrcWCJm9vcR+2W9lyL8ve++YDE7vcZNfiT/CPorHYWjqUW2n5zxN1ry703UFu85J5Ty1y76Ah
XaDMhL1Bh5DsmRFD3vpKtK03WrbNW1AaAygZ3l7p8GHMursMA/TvOJh21miPB5Jqp3XnSoeufAJT
6/YIbRVmoLngmFJN+w1q8n02unDt1pIxx5gyeK6ADUflwmSZ+ZWM4LufWh4dzN82I0vCTQOsDbNR
MT26YYWWv39g2Rpuh7h4QeuGrxNWIc3O1SZBYgNan/kk+noNq2cZJkDsEgIai3CTh8Csw3XYlHyI
Xfs5N4uvFXfFahDx2YS8tiVWe28g1q0FfjprBiOX9Dt/SdllzG/fUxGuZNgDXk3ggMjGFzfHYKyJ
nGYn/JxLNqg2FPpMKS2AIvPAUtdG21GjCENnRSQSbGP9UFYTerdgiQt2goXEjvykrIs9sz2PCgY0
kwLyhC2ucOjfMgSaf2FHRo50wOyuqVHQvvYu8TBW+ODH408fMg4NUngORZ19kFzYnC3XajC0E/up
uvrS99FRWa0+yxF1KUNEtAFTJB9JwMqcGo3EMKPoX/rMeHbac9c5kO+FuM/z0DyTzjrdjC5/UJ7O
WGmN/sG0gVDxkUQPnZEytk6S117zk3UwkQjaBcN7mtHFY43btYrxJBOFYgvTljNJMbtkbnCmrTp7
gHfXqh4ReibZIQ+rhwolFW6qYdqx0gwYvcesE1lMzHa49wSXe+6yM1G5tB+9FLyC6lz9bUTJbm7H
fi/cAZkzHPJdEDZyMzC+XLVJ7lz9aTzkQ3xL+vKPY6TqDk6VbGw+xVtTcWkCSBjI3S7nbd+G2SMD
bRzR9njKh37XgMHGXOD0bKGR8PZpO64ctlSIP4sLYh7Ct23/tSyhDoVWQfz31BBegifedKFNM2Rg
bx1QDBisXGympY3DtIvXmK/Z+CC0M7TaMq60OVtcIiT7mv34LSwNZuPNAgHtFxqWsSpJl9tNRvrL
TqIZ3JQRr5JmqPY2SyQ0vvVn1XoYujJ+ZOI2ANGqbTZL+d5nya/Iy7obq3xIjn5OVwshCNu0tR2q
9isffPNBozcbKsQgnSr+lDmiAmvIxTkj6323ZBD3awTosOVMCJcIMfsjDtTfOFZApvbPLcNOnWqW
KDYxNCMvwBOkMDbA5dZuX8V43iyIg4itUnVyONRWrT3oNWCmkEdeR9wQMhFvJisrIr/2YLjPjhLb
JkAMHiQo1bUA8WRjIF17juJEJHJhxXvgb2ewvisWAxVQe4IBxtyiYIbwE0fOi1ezpg7IcFIKiiFv
snHKtPa32EY87v5s3TXWpZpmY+8O7kdYO/4jiuZz5nX9Y6ZZfGbWrqCGbUJ7fHBzv9yC5OwBK/nL
LCa2DkAH3qbWvcbFolVOfyUqIBcOPuGQUBBWL1kTMDG287e5eFWOT5BEXB3n2q6AfCfkU7cTgp5s
ee70NnGWNhskOS6hfMHGUJ6J+rtSh8xuvhtmpI9/vwj0z6HFnpns+jV4fhPYbIh/1uuZi4SSDZZB
5GhftMmjtKD1jXbrbC1Eagyn0NJhP9q4bb2Y6cubNUkkvZb+lYnhKe943OFJ5gFYeY+W4rMMnBGR
a96FzOIKsTVG03yckPadFQIVKyi/ZQ3EZGj079ohvcWqOqIrJRRzEtC4W2qiRjWz+jmmLPTL3ma/
OE4XE65nQJYVy8OxPE15ucvS5gfXETta4X3o2COTXPNgKAd7DaqcsYW5bfPujwMgHUMBj5MBoXHe
FbdaEhgycn+xhQYy2w7jKYjzN8doUeeFgPwKDzr/MPq7oNPbzmTbLIP0NEc0BInH70vmXLExDOg7
pgOHrOL/M9gdb9oSou4oHfa4fGnSmTuDGtFNR6w0PhoEQGB68t/KoLyO1L1mcIfKn+yQWb8lMdTN
LmNSmFeoVFMyY3eSW2Otk0CvsxH9cBtSAKSQ56QXnG0/2hX9bxUZ1WMUVTeCkNShZ+sT1sSkCXtX
xM3NUi6VDcYjHknQ+BLnpSqLQ1ak1a5e0qlK5n1xyFbUH/7J2/HdaeyP1CvCxfH2WmmTPCYEQfCZ
k8ii0oihcwbuyAi1Trp1brFADyp9l7jZ6TWYA8vqjlU0oOlskB0SBQBcWMthXea+c6wKZPCzTdGV
CYTpovqIYCyvysz6Zy4IhANj/k0dgzu4x/XMYbxNQkiljRsR+6KPpswE+bH0zCVLMAX4lxg2Uohi
ngr+nLlbDUWZZFKNdTj9DBjb3SRIkbWrmCJO/EgsRkvImkGrFYzeetSXJIiMnV13r4A4vm0LHFX2
4BbDvAqHpaXORb8d5Qz4eORtTCsf9H74RiaJ3tT9A4y/rUeu1VyPqAkt56MKp0M/Zb/9kYiGeiDH
TYwvdo/WZVkrVXS8pAq337Dp7wVY8zIKfnkCHI9JGI7TsM4qum5fTNmj7mzgWKRpReh0xB8Ft3Ed
9Tyw8KR/ycT+6aVvr+vRgog5I7bheEiSr8xF69qSzqmHjRp97FgFxmJ/Sjepci5UmBTozBF1XZYX
llrEB8wXUrkZBgsD0Gg5P5F8hzAzTN5lE9cUaZRZ89wcnNL8tMfmAKGpx4ns7vHNUWFAS5zkR4na
elQ+8a6d/JxL58o28zmNoY5KixcNo5Y0q3WaiEv57t/RVi2eEVQ7ea2ZRpDZlrmUSFMqn8jfJuSB
mDK4YDu/LO0DkavAxcZoA7Pu5tYjoOiJJtJvXjFHDpuRBZpVo46IGTkXdUguWvEc28W0EbKxTj2V
XZKY2wn9AlIfiHTUor5apWIuYZ0X0RqVK3fxEtK7HE4RBggxpxe7CFhcokBYA+F6j6BLHOWj5XDU
xvPsrxMiKrPhCRDOU18nim6apa7LenQzM1HZiGmJNO3qnQ2fXnmSjoeHfLSIrh1fB7syqW5j3O4J
bIWUjDtF2uckab+BGKw8A/hC5sL9Hx38+JpUS4U5JxjSdww9B9fU08o4hKULaq4GkQA6dykno43j
5kANWuxfaFx3rhc3J+jnGxE65bYqUvgvU/EgcGMYyMYjDN7QOmvqV5ukDDVyReKgKag6ck6tIPn2
JyslhAykdT1Xx4p5wUH58dWonkXiPGbsVGDkFYv8whJbCRhj646vGRlL6BtT0mBQWrU4FNYzilyt
5ouTFEceubt4ju7I0+9G4137cfrBfkmZHRMu1YkjU7kGC0PyLob5w0Idivia1i9CXyL0C6UVyY8J
CIC6T97igTuzCqZ7Hdk7O/2xS+OzRlrDpmXkAw/kU89lrSFnlXX3j+Ni7bQL72PKfzmlzcCw+tUT
wyEKwguY1f9me3+Hwlgh/VPXtPF/o2yhcIalNTYaDBvbo9iCIEKxreGsO7MjtyEmvLjh+rYwm+3A
f+06I0mu1cD9R1hRyZNlbw/zaV6iDLg1ZMogP++jF0jjB9Lz3oJZXu124biHYboZLA67OIq+i0g9
W8MY7PECdT6igNFCDAk2lXXyZx3b40IvuYa5+syL/NO32YmocDp56evM8wDQrlroh+jl0LwV0rmP
FBBMWWj4S+DDM0kWYU60w9jH19kSJvAS5ztxjQ8Vu79d4PqynY1dNrTxFgZwuh0BCcNcuLekVTpM
+1OTMU5f299lMVyLMHiABIvONp1/bIeJataHbOZNhDcSx1Huwxke4jhkd4Wsz59e8lC8zq6Uu4El
y8pEOGdbw2lMid6zRX8yeNt2mQwORFala4BO8GEI00PGRe6Yzxs3SowOEZPdrakSWKdIUACtBGXw
3rsk/7pgODOfR03fUCYoulcq15V7rPKOIEf7CdSC3giLEQpE7TPLwl4yEtNTsC8tyTZP5kTSmPfZ
czia0tdmUmT1RhlrrCT6iUZWhWyxDh3ekFXgsyJ0i+aStQlcWtKFkyj/APiOwYJA4zBp7D3VxR6V
VL7T0/DEfGG+2EvU3pTqdaLZokc5LoxqiF89DkyWghadZ/NnCOdNgdeKJb0saJfQ75lcj9Gkv9CQ
jDwOsit5sfgN48dWR9lGl6elbCd21CenU3jd1h9gFTcYYQ7SQaXNnIMUSTyxVHbrQeHew7TyKDtu
Yd59YeXlcTDiuweFVxpnQ0fNVhf22wxlKgLh8agsu1pLs503+eDcmvatUTRZ5tCvwbTSKM7gQB4k
GQMX2KpfEFk16Qn2vnTDaD2ZqMDS0eP1p/pSDQT55QjUNwDVyZCJkHRHlfzqwym+1l7zKx+Tk5rs
n6WY3lakpxgozROEribqEGaqmRHM5CwX2W5M7fVEBjHUIrxf8Wt00FN65/680z9/phXSOTXFKK+H
rduhthLkGGLbutuQTEG+jDfCMdCYYfQQwkNxZdLYDGENQmz5mKjO5sBvNpllXNIufe8q981srQql
+XM6e1cayjNB4v1mQFLhtxFCS2f65v3N0XYi74OhvpIjkS0IFxiye+GarLeooM8fRbBNE/MFdTzK
JX/sMKl6QJRC44lEGBYIp0x1ZwaFiPZYWnyHVflB0OWHE3B34q0wNrZc9JPkFkGZnTdWhRcwycHf
aGkdUlIo1ry4Q2u50babByAAZflFWuOvtsmPviMkd8dsvqlmBnoyVMzE0k90GyMo1LhbNcJE/tMw
Lger9BXUfbj25vxHcUlHo/dU1TGIn/wNNmKFscu94DwGU/LsReEzxplffYsgYnTTtYjnu4WoaRXc
ZE4lJ4v60Uu69pQ7rJG7Ef+XoPbW0ZIlmn0Rkjw8DRhbBrQ9jPrwnU5mdIwF5osopAcu/BhiGMJ/
Cqw38FTxvu/UA0zQ5kJzxHVBb0xCveHCodKOABprNx8Te6hLH47nmIAc043eGPQfJxfkSYt4AmQK
jE3q75UvkhY4jv5Yzut50Ne8MHF5jMxf595d96WS6OOd5wSj4dELYIymU7mfPbgw9nOvSHvkIt8K
WZFhDCiiLjpIOCzkNkotsQ0wOTY5Y6KZxmVV6ThmjVvmu0aps4wdd52QSh7/FUm14kDnjwCSv6Lj
zibPAZuWWcGtHqO9EyTYbML0nRiXl3HxLQn1Dv6Jky6xnrN8H/ScYb1XoTvqzCuImRBHdkfugDX+
KdFgK1WgMAjoKMfYBnlMBlljdu568tQPHLVXJ2yp0sv21lvBaTS59Nmtb0h+i/eQxQi5sWHWxWZB
KPs168LwYexMtNYwjuliQWqqiFlhKTiCG5tmdpRfvhXhBEay3YvhQ5SmOMyOkW2D9q+Js1l3JMp4
Y+puHSTdogJaKQx3VafqhVhL+AG2/TtPVc4SR8GuDhjmAP6acx6ORsDzYXE4FxPCCQ/2BM/L+lWb
/ctczV/4+XHdzMH/ZO/MdtxG1i39RNwgg4wgeSuJmpUp5eRM3xC2y+YYnOen74/e+wB9DtAN9H3f
CJVVZTutpCL+Ya1v3VyGy65BB4dq3YQlh0s9IfA4m/zynI2RJFWEsGN8zRhXUTD5Dt2QCHs8l9W8
eq3u7TgpnM2Ov2saLGit3nZz+MNlatubDMFF2TYHnULedhc4TVOmue8LEj8BODwtIUd9HoPlMbxf
q5oKAd36bxFkDgUfDpVyICsg47hkz0PFScYl8j2NFhtgYk+m/e8oOy4FWDYjKh9jE13SrsY3kYgP
Buk/qhiJ4bBkL7XkUVWRaWwofOdt55ZXMuR2To+emm493PVkH6wDkEUwwuiz8tcwa/NWXlwq/SCf
5m7n1+2VuTPwjpJGe2n8NKADxo+c9eTgdeWeA+PHmLXiaLtsw0hvoO9W2Yx3oJLn3kbrQTgPfrRY
nkvCovig1/tBznxIUfBy1SXdaYlMf98ghCHVjewkOSw4TGk2xwa3U16gN6iM8FyXC7vc0piuyt+H
DhO8yYYoXMcaha4LJdUf+LEzPHttugzRzwiCOeOjnBf9T7synjI6EjSDEI3Tgkct5aM5hYWJXW5Z
861JfUIO5O8rNJpA1lCvL+V3m0AzQBnmYUaQh1Qw5nPE0dQqvztAfyake4iOouPeKiw47DOwpL4V
FGVMUj3XC4+LOwKetH/bs/WdGRkdpOR65JunQ57Gcp/XdFR2HtH0y+kT09YZN+z32TfvrJV2U9wK
BpYFSVxkY5JqPg/kllf5z8pUxN25XNhEHVcie19K+pa4Gg9oz1/o2V6mdnkNCbQVdfuyhJyA5WcW
algWRlBmLMwq6Yw7M24/7SZ7ySmH94uDEa+Yzbd46i+ObpkpdB5yu3VOxWYF2ziHZ3QnlYrUlaY9
O1wiQWKD9BRcbpFN2ZOiAdZCfcNn+Z4WrJo0hyIjnHETFU2xTcgV03zoXdj4BZl0GzQzIe9vhVNV
HlmNPcYRcfS4KtZ7XM/VwgVoJGDzCJLf6SL+o40dwQcggf7E70jruqCLMYMmBuNzBA4BXJhoS3Tb
bkC8fXAcBr8jHadNmrqHUZO9AG7yyhmWTTcwufTDSh+cGi8ueJqgnJWFVZWKskLJxlNy4V4+VaQj
Urmdmtp17g7JaQRo6wNq7pgRf/6jJNV36w3ZT5f5/nbkR77t+snfGhXCeb2sY+Ya1H3W/XYTZ+Jb
YkaAAG2LwXnaZmyGgLvbLEc1iMRuds9V15OVxXZhs1I2ip9Mtm5ZO/6e0tBc9bDFRUecNrFU8C5b
Brph6fHDbNV8sUWnHkzddoilANwVkmyUyYkDXDFFIJb51HfD2wQ8ULUz3BEbHN+Q/crq5A2N/Qd1
ebNnHMnjVFPVVe2aj8fAZDO0XYybkh6c5CJ8Jb6meVvYu9pC35jKQgVo51PtJ/+4Y8rVhn+mkP5v
nH/owef2kRf2yZ5V9arXEMP/rwP6vwOFJfqd/7MO6FYWESm1P/53LZC1/pL/aIEsH2iXA6xXoupR
MNP/Swzkuf9ygRAh5nFdAfPL59f8Rwokxb/4LQQALM/mF0oHKtB/UYStf0nlKpv/4MIvcqE7/T9I
gTxb/HcAE5xixED8+S7aIkuwoPgfAKKm6GHhJqG+paWzbOsR4n9JqroFdfCdJTb4XbP6p+5pkdJm
OQk3s55rtt/bEOngprP/kGU3w8Kw7K9+orGDiPOLQOpi2xUJE+klNS7lOFwmrzN4mKvuR2l8Q300
3duWKZtiW0A5alwzggsDK8+IEwDU+7yoBGxkbGxCB5eTO2FKMDojJwtqenFJIA+EcN09EsryDlXl
0VUtSRz9Ul8pNZ0XctA2pqOdN61yOoLKDY8DxIbKtfDLQt89xENr7wWW0YD1fQhYMBjm9bxRTvLK
CX+iBE4P1QqJnLCxC6c2nqcYgUTqlw+ERjuuAfd1WV8IzFtBjdq62H58mmZJh5aTxuCNzLcNap0X
w5igzofGZZhDpIiCjzfvdHtHV9re//4TTd+VOzu7xq6Do6YLvyJDNPcxKclkwT5IXnVBnb5ybrvQ
JEiNLOsDUcDMsacfk26614qsCadckhM1/2/XUz+VPXBqEVb4gulTPhAb5FWevPz9N3C+kn2iYpAf
OmFjjb7fml/RrFM/I31paoC/fV17eLGIQUpaamcZJ0QwkIm4DaGlES4hvMeMlPUGjvkpzvJzOCzw
iLB0ML7LkoetrHhrDMiYCaMMO0kSt+E+jEHbV6fxn8OhLPfU1OscYFSPkqHmMYtgo7Trl2mWq4dm
CxYgavJ3KVZSSqm4P0Dx9wJNnigFPSZ2e32JJH8PuRQO/VXp3FBseqwMPLX3R8M9J+2LjUH8Gram
ffM5ZCH+EyeIARgipelnt3p9Qd8QSMU5WuEK2rR+ld14EnJGGgjhaqIXb7KY+tvffyoHfOKRZ63Z
ovyHxa3v+AdJrSFaCcBqfUiYbkSlsI7V1MfbzrozFqs/DKwCzzoOf1JQk1x9I7R1PCQLAjcSZlve
nmjf1n3z1EGa3ArbLw9WO9iBVff+mr94jcapeyD7YcXp067gog73+NffRDW3l9pC6cHyI3ke/IFs
b0c+o2ugkDadJ499BdMRcTa8W5oJwY0b5ZuYaS9Dbxc3ZoNEYpiVFwCS2aZFlJx9ZgIXHGIdpuKK
q+6QVsMhygaN4j0jFJI08/tI3DBhhhjNMf5jwMiN73aeo9hPyDlexkoHoT9APwDs9dy6UGwaH38j
UNNrrBoL8BUi/6txnAznNE+zf5zzMLvqqsn4AJv/eQGDjDbJTl48GT/GbByeNJGxtaAsUottgmyY
x8uwVK4+qfUfWTY0JmoJZ8kAZEbjxVtfIopq8FsN8poG7JGNnTHLdsDHxRMpekxJaXn2AFLKG7O4
tSKMoY1G/IdphD9e4I+GjADmDzXGzSoidWMSpjBQ82WmVX0Sef1eDR57L9qKsdT3Hg3Qs1OEKHIH
9w1tsXvjCcneLBvXVpqPpDZ1obtVeAyPqnbts5UQGSOzGIFR0gsi1Jg3kPbkqvEjdjxwC954yi3o
EKj0WbzasdhlrASxOJGLBzmZhpXh2CXEWn7prPIP9d+CEtwuA8sA4wuXv7l0NsIsO4c2PLtg2BoQ
QqFJK5DaPqPnWe2rjn6e2vVaZV5CGHueXqHbKmznJCMkVlvcqprI6TJzd8TfIPmIM/ea+OZ3X6jh
gOOKbR1AkCDnGbvFRixueJeqW2ex/sAAnjmoNvhdN2PHM8OP8DUdwurUxP4cLLY4igiStkv415vF
EaRswVCvsA6R5/XHahzybzn+6A2ehQ0Z3e21nIvs29whMZDMLxbvGFsEwuG621sDwXreYj85C2dm
3pGXIe22JXuHbYNkqvEhUF0iv2oOIynjG8ufyWj1SWhs7AyRG5Sc6vr3ZRLKw8gmQQvkJbDu/NGN
FtIdc3h4AvMYTHMM/x3P2L9fIA/1LEiGj3HJHn1V3RM7d88lGh4rnfyXrjkldERvMVPZyonZy6xf
+VP+S6Z6uA2Og1/cj81LoRDs2EYTnyEUIndtZHcSPrnZc3ROOypvp0c4CzAs+yAjhvBzb5IX2Zkf
ixcnzw5Y6ILIPrFE8p6n45dlXr1ZIE2EWIHfqyoumIvQ94r6KwEBEWjWCBuSvKPNknruxRy6X9Iu
wxeU5MMGonh2LuEprUIGyZtovof4ZI/043KrgFZwBa/QsdKuEYGCspjs+l4QB1plNVGx4ZgFdmnO
20Q76Y2HFm5v77N+c/50NVy3yccxLyIiyhQsMoSTYrqJhN3REFlfwu8IV5+MM3f4RLvGhwS1bvuG
1zgYcdiAqHC+ZgELaGFNl5nkb4Ni3zr5ougcGx95HjczeXOngsrswOnvXhbG1oOgzAl98TFXbB0b
9i2H1k0ZnjOh1QM51w3Jjs+VCJGOyPEfvwiLJydJX6feIDSbCuqxNGAGM9vEjemnPpu3PQBt+YZk
4Rz1Mr3aHeRjpmHpjugSubfzoXgkUi5sJchOrDqfTCDIH9AaQcKMdkfOIbqCUnQMHWPGHvawIq4E
39L6Yhj1TyE7J4gacsPEm+cJaCMCzTI5zMvFb8yPCdPWPjRQHnGB75Iimb5GUWEabRKmMXYUwPkg
/2Go98Jhmpen+XLRprj5i0829r/1G66zB+T1xU6wfspL/FHwqhNOpwle+8DQ9FPWbFbjcEIiJkmL
tPg5Nob/luQd0dM+SDnqB7JVdsXgl5/wx6xdr3c2ByUNJsyc3nFJx6pq/eRnLYPOkGpHum++NXmM
RcRWzEQgUD4Pj0yGQMzICopdBKcUpFvV9ERD+dmuqdQK1euQwIaMz3q5TnkiTFZjM/K0EtZC04vq
tpUVkmkzr55wMRPDOmWsBWq3fOqYtZD3m7DMo8xK3SQ/xrW/C23rAuHDu5oxCZct531ajxEhCG2L
P4tJs23iMyeEPFD4Zl9TRvuMmQ7W0lnb2EBAMUlCIslZbYlMLnGFL6D2RVl+tiDkawOuml8dZTNK
AJSUagi9A2gUxqYKY7GyN31kLHP6HLsQjtqBMTQegP44tl30hHgs23h0GKvzpL8Mw/L1bwVaoW+k
2YLx6RFWQ/jN3wsbc//sETuGT30LDRKyZmYbN+GiB+9MXdNSpu6lWl/YXh16KX5aupuZVrVqk7aj
+L4oVnZ2eLYylgElVcpxCpd+a1kzyuw6lkdccQMU+JFRYTIx0clW4ySM4AuACBKc/Qwt1RpMaMS4
SPG4cZypeesO/pcGY8cncWTXDltidl+MMmTovMxo3wbrVcVLeepY7rPHSJsrmXA7NyGwfupWyWFn
McNsXUz0SWI8nBBiTrMcBi8h8dHPzD0uAMXsdnnuyfe+hmAkeUyEE6g4BbziAeeDBlkdJsDCwawb
6n5RBqE7Li/2wCpnYD+u+tR6a3oQ46HT229uAa67zeIHidrZJS8r8c1YJgIkq+VWy+69nv3k0S3V
qxc2hO7BeDrB94lu7KkvMs3nc3j2RXHh95sfBsL8zQxs9aj9qbiYy/xVSeJPLJHUl7rS3X5pl3UO
OsSB9jwCB/RIlC11x62XHgoANLND1I7/WHunF+Y/E2F/m6opIcMYxbVdX5rUZW5IvwPDo65uuUy+
mYvHflWpzSTS9mZ7DvCXimn2zNF7GQ1xay18oxy8X3MdfRsoRF9QQjIGslP0r+PwrdbdbmTQtfNa
vKDhRCfWJGnzobokcIR5IjE0opKlni86dVElzZiDizSZc/TNKIA7CoJL6sSnstXRaeJtqnAKn7Ml
BjKZNOV1lNDchAmP3xiIB1xfDDv54CYpDoBXquuiE0TRjfccjwkynAGZTBJNySWridvOa3RKf7+s
Q4eHchhX76gJoUO0XkDQfcEncjPgHz0T3egFnewJ8iuTnS2Z4ZjMhpVpRFdriIZ7CX+OIpB1jduW
gQoHqnDHnK6hAxBuqbCf0J+cItf6bRMH9htKls3Q+2zMXBohG6B01IxHtfno+oz0ktJx9qJ11gjR
c2U24gleVI9Vjt3ebP7jRo2zVw3YBovc+6MyG84upWscEphZslpZ7/kWhnNy0kX+DgxhzYyp3cA0
7GMZqyhIDfOF8OKHHzP/Ai1j7bw0QnRGwkowoPeCBouQYdLvPYTHQ2vEd4H09BJnyjn3xF9vrHhS
2xnX9nHggtykte3u69btLuGMm9lvSH0Ma9PlKEijXdbSSYb+aw4qY5ckE326k07njBRaA0XM4rJ/
kQVWaryp+PeMZbkT46Ux/hdcrfV4TepuOaP1QQK44qJQkJ0RDv7nJSHQ4txW9vsM6I7l7LIjFdA6
ItqaGDZraSLtB56kK5QbqRPhv1+AxVSjvgw+lCir/7BIZvqCgEnutkDkqNsFhCRxwCu2qWriXT52
5p5DcpOl8tIaVvzc5vE9S7k8sdtM9Jkga1KUx+DrYiObeQs75xJiaVr2A03+zxTR5KZS/JQJMbn4
BpuG1iGP2oBlEiSk7mBv2VYNjsdSkxmUVKSBhsscnxo9f3IgodSdOufa9JQFpH7HF4jsH/hkJoyT
LaiPNAY8aq9Z4zQ87uJv6ypqj4BEdzic0sMQAego63bZG319M1UC7S2hUiYTYwncxmWwKduC8Yel
vyvdtDBop1f8uDlS4ca+DX4TMp9lJ86gF1fDGwKT+VMSG7xEqSS+d1n29VL1L9WYPg3m+A8JssDp
hOlfxgTYhCKhe2NyCxJfRpHNiq7VxWvBJfoyx8u3Eukdd7Pbbkw2aj1buc+lmj0UoT5JMH60wBEI
y8Mwf3PseU9S/RoPmRZ7sVpz7XHWd+BvexSejIf6ZLmzrKxIQVHjm4a5tjcsyrbO+UNIeXU12Z2t
QRDLZK2p0Tj1a5INq6wyb2kRss0fcYaWzYfhwo111m2oBwnlqczwUDnwB7QW5x7q+mP0Sg/ZfPTr
71cCamUQCvw73mBPz17jbsLEd25txqPG+daydkibW63EV1zhYzU6FuUluwl22RqpLSnittOBj8Q/
sJVuONyKKb9OoWk/uwWGz2iqXyQr89r15RMLq/Qyl2wpZmRKROUw4Wcuf6Ud09u56Vb6K1gwMuin
71rHn8mHYabJQdkRiSyFcndT0ZDTVerk5IGIaCPnGHn9cukJW2mHAQAJNIHclvVNtexicb+D8Rbd
cBldk92ZnPRuBH8YOAUfWHPuxPXvi8tEL4WmfKy1CwAz72rsJCheurqab/YU9Sdf9Q9y0X9hwtLU
uUa3JqosO9iGOKjchTHKtEdPk50NK7x3fes/Ea3hyda4gumrb7MqL6yIaJhH273K6alGSnduaqZp
LYP2zRJifTE7n4VBjL6XtN4eBVWL0wHnSeKrawmy9bnKIHw6YfaeW9x3aMXhF9vzfRDjN+SyMDlt
vZyY0qnd2NHcuCBTAp/0wm6d7K2AyxjbXzCknTwmfvWmbFAwdS7BNipkV8Q7xtfUsnaTM6VfGak5
uDeKggAfX6AZCNWb7wOhdmru27Il8bo5VLZTvjSEkT0XNURB9Rqx//oovYEWWeXy5MOv8ET2R8WO
HZhopyFqJmFRnIYsyS9qpvbR5mksmx1Ve74dZd3uww703OxXuJK9tg804fDlhG4/AVAdqeUflJLN
Ni4JczZ7antOMsxcsX0rknTcFGqpkdEa1W5xu+Q09fk5RpRR95JYwxKkFEHcFJAGrobZYZUEVbAy
Nc9/9tGX470jpXo/j/MHZ+2vTgASTYyQsCQ60VCijGlG/dPLWKx3PJWbAqzDSw3mOKSUMG3Dgc26
TmJBTx4qVaHiSGFoy8W/mj5eUeSF+76Sj2JEHqnm+AXiOPJ5q5EMG5QBF7tvGE58CBkZpwnoSz9x
EC6z95vVknyys/YH/0PmNFYAeqTctq1sbrbM/INdKeu0jOZZTAx145jRW5+p7pT27gP+CHLZaSnf
UtG96vrDFLn1awrh4qcFknh8qBhGJ/fXrPhunJCo29CvXhK/GU/EuQTA2JpbAZHNGJ2bGqwCikr4
Y8Aoc0gZ/G+EyZwE4TdBc8y+VKXO+F5hgHGvb4tJGNeFOXIUxdgWVyo+MkAifuZvdXFA6OjVoX4F
oIMMhoIwDcV9zLs8oGpJD339MUM22Fmps8Cr1nurWt0Q6KC31ey0cBKNP80ardW72Svbc/Zow8XL
mvxS6ksqUvaa60voz1/lFOWwTfzsMiAAGS2vO+Z+NCAYAhTv+NHN8UOL0yEMEaiaGY0yP3BWSjai
pCS7jB6iMCeMzB2Y3eECtfI0m9I6xrMqgqyT5N7kCHeSksOlnNJj1HeHmenFVkFK3sreIZxb+jRU
7ThT8rPftwFFSt21F1cPB3B95ZYyR++BaViYLb4bk7sLR7M65nPnnFyvuziZwGKQNohCFsgGLYab
qXKT69LrlLYWgU6t85dkJT1nCwVoFMpNb9mkGaM+HKzkkhvlK+oOwK+glbjGyCsMJxVf6rElcrRK
gtp3cEzl5Q9RlUg1a/PkDA0CaURv9Dn9xMy87wDxkWBfZm16Jtd4ZBjjPJEOpsmUtqZgFMo5JIb9
U7ipvx9c/SNPTRx0Zg+ctOfm6ixgJjbL/1mI6JJHqcN4g6VJktzLRiHmddP9ol2mxCbKqKlBIhWX
4hA6rF+aWBknVPVnp5nym0bzaKXttgQ49twvx1ml6ROA3kc+oCoCS8I8czovXtQfwrz/Zicp54+9
zLuJh3DPnMLYlK29GfL0rer79j335+8lTBuF6fCG4o/zS1rP0NEB4Fq9e3X/Kh+qntwoaeAG4kCk
uiBKWPZsk9MJlXBzziFSB/MgP+HmEmSxoPvyATIclrr7XsoqC8bt0LdkMMakmVXmH28xPhjFyb0S
4bbGS36QJVv6eG1muhFWc0L3G6hmEOgb3OrSDA4hSIlBKlQWemfHBCNsJxEjoM70zziEEz+/hMKW
B1df5fOYddfRiZAzS2xJFGe4NVUXNDN7CgCye8YJAu2TMW0UWuZB9IiOarkrnclZp17zpgZ55GAx
rdqQwG8rekJfxx/GRycIo3K8tg46EpWY3jFqyi8NOGIT28q9NXNP6Sm4s4rsonkL4WtBoK1MybvW
QQmxp3s3zw13pjvvag9X+KI6cWrG5kXVUXQr6gwU8dT4B+n96MPIBdSJeWjdC5MXhT3TMF1owXWz
p9VXWyknKpKBFmPkWsYWfIyj5twDKDgILDUbgDy7cUZ7YULm7vVW2rYXyBSn8VLimzO0+9yas79X
FmAsOcUS9ksesia7ydC69e16HxHexb3YoVte0FbJFQWnHc4LCCTbSOOjLfsgIrHMUc2zT6MxDggH
loh5kxHWu7bOPxZBA92b1m+Yq+o4kgxDEqVGK5BAgCeQ0eK76WDUcOlDNjs6rfio1h9un/KX7b1+
42Om2XPSk4ipqBsMT9D0MPolffyOrAEtb17oIO/Vm3037DK9o/VEt5Ub98ySv4zeD4jGkaepqP5Y
BuOk3K+GrVLI9J0c0U4cFfMZgdyHBd9g34n2ZwK7nHBCwcrH77LA9FOqQ4MKO8J8G2ODG3r7aDp+
v890NVN/HbwI8jNVUBZkUN1MVTzSj7qgUIus4UOVvh0YjoMIA7FZ0A7Mvvz409LjebY6hzEpSnpw
Sg+jq+AFpMyZlDu0Z4S+GyF5tO0qexOq/jFBcaVuWY405sNemXxvxNFjbANUCBaXWVzYXNzSEjTJ
bKMgiXXzKgEBtBahIstc76ex1Ls+UZ+sJv8sdb+8xsuTJFB630+oNCi/wGzXeXKWw7yNa/kxauMd
qRyWKIFKqImeOj4mN1ISHmWSu0dV/iFgqN/NC77SdK24NOlN41pB29xo9G/5m0/Mx5l74ufaF5lW
Scy7cP4BVWIcc9t9tn3MI3kmPzg3zZO34qe8iHzNkspME87qeKxU09qt32OnfGacsi08Sz+VE3Lg
zISF6aNCXZKc6Fjw2WlheM+T9y7mcjlaVXHISUuEbYF1OHFJj2Ee6Z2yRLFbTIwA7lp/6Cidt2Ms
P+vU/4W5ynsY+hMCF+bD7D6Eg38hw6bYOVpdXW30zNjL32EvaizljLhTUMq2bp6l6U2XRM1rOYkU
SGiXiJn+U5Th3ubWC5okwfBN0ukBXexK5nHHTVpFw2HooLV64YAorMcktxA6fx2KmnQdS+zBJQB5
6balhnvowTMeM2wJms16MZj8flkBCoCIOnhy7qaHoXHswux1WBh5IBlMNuUTsSGYMEKB2SbmYKcu
twnWRY5UHGnj260ccUX2OA9KLdBr9ZRHNGU2YYwINmG1BfBOEG5BZDJbuGFxig22EiYdSMEQiOyw
plesVq01j3NF+LoN7DVtHQi/MQ5oneqtTqlELT0NX1wYBu04f3ptWrcWqlBJKtAm1uGHDi0sY8w4
GO3vW8O32SizfbJclAJ2id8r6ZYva9LGPk5FzV+o8QgM6LODLbIX1XQUV2hiO8M6ZUqIcxQW+mi5
/TWaYE+gFwJUF9fuVmtDbk1E77uu8K6txw/eRyFeDM0z6T7Zv/+ytdc8tWX+6U7M1nEuwDJbAIjg
6Zk0iCm0oazGSzTeI4x4ACgdSs0xQt5XJmLnMtHfDrI6KRhKT8RYPeHerPaxLK1NwqLknDIPQF2R
/vaaIT2XRk9HOrxBuc8Z2YwvSSj/mCSMTGN9H8N4yzrUBglasp4kUH1bsbSirE9/t+vC1GClMOas
uOCRMjtjB8KbQpgxODuDz3GleD+dpwrF8gbd3MgmmLfVosBmicIASxRbn8Y/g1HYTi4Q0I4/Jiqh
N44KE6FDJy0maGe92+PNjMEg+Oia4mU8ih7PYkvoFD/mnoxodgFUZrgfvZM0n5hxMNCa+eW+jfnb
rf1z4iTuzmvwD1G0IR0FAFXOFIlxs27cW+tpWpwnV+b1IzLnV78wROAoIPklOMLDNElMP34Kb8XM
6TPs9tHUdK54TjgjwN8e7TH5pTvT3dUpIy7DReyFVfVbaC8DacFLtEXO7G/SBiFe0eRDkLrpcVFp
eBpbA1c133NYOjs3cr3nIvK+95Pe8rwUJ1X4d3YHSP9Npz60szzruDGfDflcmPgCiXQijFak5j7z
gZ8oVIknuIr/dDIRhziB8j4w4n0i62wT9mZ2r9avnInj2MhfY2kxEjDG9goGlA0c80hMEiEZfGys
ifNoAwOH5y7xMP2QE1PujML/6hNmf34Rma8h/NItCDg7YC/1SXHYP7EGFhuu/3ZHOzBdrZ4aoBWq
JD8EohUyz/aX03yXMZpE2EHMKsSon51kfIwOxlyUcL8MA4iPGeuAANIKwluJpjzTRAFFYLjdkusg
iQ7xVKo92lBTCP9z8sa9BeP/UTkAxlptnf++RHqwzmb4q8lMi4oQL1iTfsbNYOBCKjDrLM2fyGb9
0VTHRhrDJpeefcDhEl2aRrPUJqDM4W7Di/zHoAQ5yrIHnYC+LyQx4blO7nbfOAfBZKqYEbP8ydjM
MK9y/LM1hnpn4Sq5yJif9mqc8Yx+b0NvLI0020w+yw7R3SrCObkkCxSMHC99jLBbomeQwrsDHAZ2
kYJwKcKVUNAQRoeXNnDrItm71vDDQZpz9VP3ZqYDyC/bgIfcP5cFp7HFob5Vdf0lW0iLwk6ODUr+
ypfyxDugBuEeCtv47U0JHVIM2Q9vVxGwctrCe1AoC20rGMgiQuKPbDw1hmPdAQ6uhencQiDW4Dpt
cqUQGdy1/RFrQn56IwvfWka+GvImhr8oui7dtdYD/a3r9bc5QQ0Vm9bWrJv8ySG6fNtH8ITt2Ppy
Ehya47gVdc+osmXnNdmtu1FaOt+gPx18Y7mmHSqXllBTzfl9zdL2B+5nc5sbUUKCB5iPqUh/Tbjv
VQsmpYJPd25DiWiyYbHBItE5lhGbkDbv+sC1VLNlKtIdk4jvAyUcu1D8dvcETcBmJoBjiovxlWoI
c6GOPnurEHu3N9N73fU1wSN3ZYfVpw96bcEMFdjNRNQMm9x302s2Y0tamuck8jCbKvus3eLdX2kJ
0Php6j3LviwTwCRZY4AoydnDOMocbvTbL0LC4y3iBN4/IkS24Ajlw2Y+fimd8R0Br7ErXOKjZqT7
j4XdJxlkY35yPOutBorCyhb3NXo69EGVPxPANvyQM9t7MdfiyW+fYE1iwF5d2AuOb4T77qmFoFUb
cX4MwTfA3vWAiiB5uKQ5/H0MosfSMJwrRFC9etLLHY5u+luFZGH2Ir79Cb1YRG5xV6U/AZ/WDzbD
aAsfYiCoYPZTEFw5uerGKr/AoJgcrTTXNyh/5AvRp2frjGCwrUeULs4BDbp5baJuuVrk5cZVXN+m
EaMqRWFQkNdBqeLGz3bLgrEmJxrELn0/AzcXE/5P2LN/l3kFvHUSlSTKpkbaBytkqprr/psf+vKa
W6Q2AwfdNcnYHugz0tcySU58BM6jU0dnJ2yjY0noaFKb3qed8uiQNrwtuiomFjyxDs3ESgrGEuHc
iYn9Mg8XHKdYLiqDZA80Wy0TLRnERmK9uZ29XyyUf4baJ046b3VbnlryN3amC5wiAkx+mQj68MsO
aXACWZaB3dlH0tRAzvno2uXDdCuUOUu/vJsxA51myXFJN8ltsOgSOzMfsAsxnwfPAUkmWU54G7pN
NKSA+qJOYxkEid3g2vfdO7k8FU22IPeK56s0LX6OvXPpxiVma0rxRuAT4jLfeONxRD4NmjPVWn43
MPuJdsk/9ME2eXZdtsiYFk5API1bwnABXUCFVUjK7mgOI9bLmB1yKArvlDvQRY3Q+9DLGONh8qut
wDI8BnQYTDsgIGxTp/L3rIHtG86Bw9ybj7pvPYZTTLT0PN4bBFonhReqtof6pZLQu1gjbkazrg7g
u6Waj72Hbl2SmlyiV8t6zkvh5vLZb/p5Vw3aQW8VT8/jwizVk0w4/36pkijD50q06mZpz3M/Wod/
z9/XIbxu4v9F0nktR45jQfSLGAHQ87W8L1VJmm7phSG1ofcA3dfvYe+LYmdiZ3qkokDcm5knq1MX
mG9Ww1oj8ztekO14DLKaCkYMIbiQ0ufICnmNHWvc1lnCFWHImo1Dk8qhidKjpGviQJHaN1BK4yjD
6fhvX/T/L5lOL4qcOwXy6X6qNKowu9+bMm00x9Q79hCwdEc5gAaYsk6ES3huSHFfsau/6JSSVEBV
zosfTsUm7Wn1oivdOUoSgETT20+BK/8d22zr9B8jW8+/XbnHl/6ny4gp5ZbK2E/pHYjQax7Hwxeg
eu2inlR1nb5LahIoCbAqfstM1hZtT29Nq2D0iPw5KW7HMPTki2c4/UZWSbDpygQ2R5pf3BhYRGD6
8d1I6X7X0zYamuQm+u6SeMb05XsSCW0+D6Vfbj2HMFxlItlkGOembVVhbKhtC3xy7hy6+KrAEW8x
3DwxjmoOqZaWQnwaMpvFj9j3U4x7jrtFIB0OU0m9hYho0xFc6eyipYKj0PZByL7cGbVHKAeQ2X4O
lk6hsPmRTCC8Eym5SzdOvqUPu/hEOb6wMu1eU+Oexb17pgso4J1uCAxVjKwmnaWE5apHB7TzikpB
ITyhxhvNkxZ6GLIUrQnjXkvepDRnVreo5uMbG0N8zp2Xr5TKpvuYUGg4tLeUU2zlZeR7jNmheSXy
8z0ebwrvVCyPdpsFBwAo0S2Bws3mybmz0KkO/HEAj2Z9C8m8YBVtf/bc2A9NqPQuFEp+iua3Vxt0
3xjFa0coEJKZ/nbb4tPvOv+rykKy4pPcxlWh9k1tTMdyYftCI7726ZC99zFOh2nZjvE54rMyzq7l
pCcdX/GZmGudXLM486+s34M19NIrPKW/XDvyaz8OAr3wxdQy28VuHHw6+WfqMJMpu/6les62aWnL
SmGDX1N2KKMlKka8on+kOnW3Qna/0Z9dlsMh/wzJS865RB9s7d8R1PeR43MUWDeQ4qC85kZcS0VV
xqwSvUurebxMoh4v7Fa5aqYZeYXBBIctpz+e0Zgvs/xqR6lfaicJ6VIRvySMlWOIrEucLp0fkqqv
g9ctdJ7lL4Pcgr2YUNSUB4JcFI4RaMT8YaU6si3DzeMefZd3JgVqYNYiaW3HQaWH0Lf/62IUWagl
wSp4r1PfvLiV+5phKz06KHqHxjd/YuzdBYY3X0H/663iUktVjk9Zcsa9cOxN95X96xL/x1I18muv
bGTwMvpVdkxfg6C1peQxzmuPkHm2VFMi/0ptNGtPvoWeNzw7Lxj4x+OGcWJm6dKGJpCkka7CghXs
0PpwqkyjPcLOXscaU5RqCetnCR2EjaYuTRCSixC614m3xD+loCwiKj9Nzp89/1HdkbXCoXUDsrjh
XFwdblEaEksfdoqcdf5V27reV5GGGgDYItGec6UvgMg3ONBdz3u5ZIF+7MV6jGBKZLA7KECmZjTl
nTJYVbyt/HLCaltsAsIrTDE4+bPh5nfOlYx3czZV90uk7kXozNmC5cPs08tgE7PMX1MZ9D2MHT8N
0zEOEJcFHskX7Bz5hrR5cgyha5hprbhNlgmuxlEgQbrjM8GK3Ibepyri9ygmQAm+G3nH4FAPJaN+
VRD7bTDZEzf0vn3J9Zq1MffzFAt926bbiXYpItXMJBmL+3tLsRhnktjg9S0PkMJ+yAjg5iiaG9Uh
m4EbIoUmxVWYPpjHEMepDHn1gWp/Ufz59DE50zbHYPCiwAWeZke9JGSbr4UF7K6W0d85bvBZmvnj
H1Cn01zuXKAgO352jDBlhKFzihkTyXJJo083xfJ5iNnZD/TLHPiMMT/qsEdTi3mfYTfZ8bsZ7N2M
l2jB5TDq8ZTPhSiJyEYAH8IZiiGqbbqwVZcejw3i/30q+AEqqfR5Tqk+L7tbJfzfWc/fHXrqs8a8
UbgUiEDzURLTb1W4x++5jrzQO2ABP2gd/EeVqbUCZYcDdnG0J2b4wy8oBYIkB5YPHQN42VxdfRdf
cJzqtyDp1J704GtJ89W7KmhNDUI72RsoxRsVgZZolmWaP6ef4J/CFo221Jz+hoirvYHaETTu3jUN
LK/YdP7NiBwuOjkuSwYKSa6K9EbEfNOToPS54/bNjwDLttXp7tNPqnw3C0scsBp+JNn0Ezs9Kndq
0HUAtcMmKQ0fR8gT/qJyl3HuHJb1++DAWxvH316sPwIzDo9JQHIMffkk0YkiG9GuK+7Y4t1D3aTf
DiPJM2hltQW8stgNqu2/7zYY8EDVHd2J/Bn9Gl9U+JLiPQoGOb3MI1hvVaKBjZ4T89q1t3Tkeu9B
D5MkLj6TvKwQI+MI/wz8WVgFzwkiEXFd9Ey2Lt5OBO2flIbCnd0dTASXW1LsEklwfk7lwzVcfhrB
NWya5rUP0KAp7MhWnJQfjdF3D+xZKen6XOwJYe+knsf3PKWHEpUXN+V4roB7vxmCAlSv/cYs7m61
ZEenuy7aD1XXX3iKN05WfBbsEr6i5TqXkQwVOpSnQeIIxRb0UXFn/051UJCpBFZa4S7TVRKfyaqx
L+Y6xu3PRwhvUXMLLjq4UsxqV7nxyjZcUjEBahgJwFPkuJxPPVdQr4Zg8hUj460TtCHOegXCvJ4V
cneguGX7LryQZtrWOmQWj/MXEgdoCjGvAThjmElmT79gxONWUW6Z2XCZsRs6OAOihVz8y+lIvWfR
GA8m8mNlQC+HWUhAaGyma2jnv1vu4WsZ5x6+r84+4nvqVuwnFGEbiI65Bb/FcX8ZS1yHM6yndsad
GW7J+Gt84UV1nCDhMo2yWmys15HP6Yo9PbowrZskV9eB6BCXBgVCKlQ/oEZkew+WRZvZ4RZt4WZI
XO3suQgN8CVOYWN47oTCn2KB6LJF8claOhkWhPKQQ5YLulOYWI9ssq8UbC+ctq7Sp6Qxv3L5IfI4
ups5Cpcm30yXH/ZuXi6YY+AbsPxYmuBH2gsmgh/t38RPujdnsgw4ORMosoJypHqAQCL61wgwEwbN
Cre5dCSvkpjHjQ4n4PLl9Nk4dGRMVnGda6s+Q4dvzqMHagADCLj4s6TyDS3FDLBB8JQ1AR6svrUW
FlPFjjaOKTWqnA+3IgYylYDwHCdY1Ys7xTHAZCZBZR694lanYXHqIX248sLn+z7a0FjYhB5NFZsn
YVXtjTfwTnJjJEcWEBxmwwWNhoxQNkfdPSrKfWmrb0iILddUStz6aTYeOklObUG8KiXetDJhLnOo
+gN8z3XDMus6T5B7KD/aeqlrE1Guk3UMZmA7moRkAA5kvO0T8BGaxRS3qPRYW8F8//clLRm4opbm
H+Xgf4YEH8hTnBpyP7L3V8ADVm6W0lWMXfCQt+riWWQRsqVJrw/i/iLGFvaJF18b7CltrO8SZFeX
O9YF/dRbBcokyt2xBu1qCnTygod+zBJnM4bKfA6e+4tunrOcZHV0C+nhJqaUgFjojpIyWnWX/1IG
K8o3R+orN3FaE5XWryK1BsIz1GQNveLejqsh8mcSyXmRUFHHLD/bw2uPdrRioJ+Zr3pqA0ce4oE4
mz9JDnky2vUOPgHhnpAgiMmlGq8SpA1c2mC3DDJ44GqqDvHehZtCZUGN+QBFUZ3GBFGCqNDJ0UKz
MsqxFRFbIahOEsmxWnUcaLUblOttMaPAIDJTLBCm8+1jICOI22Q7BCTUDZf2h6KTTydLDx6rd8vm
78Idm6+jpHTWX+ziCvAYfvXbjO2HlgZvRfSiPFIv860D8MShS6nHALwsC8P2UqLOEOGPknPZBGeA
XjGPLZmVwSneDRzry9Uv2oDU7bfGRE9uhLPsNDkYTkqPR5xJu+IOIrZxa6nXnI+Dt+S98KdHhYK5
s4R6TvjnbobR79POx/knPPL5i8eC9wHIZYhNuwiDDHtDt94KvvfUggQhh+Dk416/l23xFrVCHdlt
dLcRSoSTVOWxWuRzBHL63FZ+NIPeFRlNKDV7/j4ax/2ceZ+SOWFNeIswRK0S7kTUmTWulZMwGtY0
oKBdZbU8TlnyNyIpZBqEoUMPEoFVuVuQDZfWS4J1bur5MlRLmtwnr7TA1SzV19u5FBigZbLp9Bvl
Ota5bYR1Lm0HxEo5JNvO84xTlhB3CRP/0BO3JgLV5VtrsZvgflk1FVrjBMSOEjr7C4kR61CK2cUv
AJ9Nc3ujlsq8m/bGx9fuAhUgZurAi1eD8aiHnXBQ0cDkBUERHDSaPECOoFtZvls+W0c/PXC2myKP
6zWoruAlZ+lpmfVHzyuLptD8bFjjcC8N/nOh2Xa7lBccSiHunkudPpzpmz9MHYYswUA/8ePqS2+L
eW7ua27M3QhiwO9fDBHk64z1K9UkKNydq+TV62zWe4ENvifjUFYhZkOe9fgyaF47mIe8bdiBdHQs
E9RQ4hcHfywRsUd8Omafn1y8gJR6ogZE78xoAT1pzniyOeaGsYatWKPiB6m6GBgDd5HAn40cftJt
+YfAbLqdR3Ez3FHRM3rPEFl2eco+J0YFq7gAcq/01mViv2onqGkkb7J7XjHDpCFx9MR6VgVB/QBX
Cow/Vj5FDIOx6ytinFNZ7UtkLojo7QqwXAzSoX6WvmfuB1pwzpWAkp428O+ww+KjNYdnBv4XAlbO
0vfUGMaRHaKNuRYmPDKs+WIXPkNNv0uVrh8OETLoKXoPDQdxweS0Zxh3yRMU1dky/GrtwyNCIZfP
2fmvxo/Br4vY9w3WB4Yn3ha4soFvEbGYCm67uX4IuCnM8NmJdvBppbrwMQ/9MTUHOuPzQt1Jl3X3
rpTvuJC83X4wf2RgCq6xWSPRIAFUaUiBW1SwATMz2lqbqj6U/ULdCdqrtCh/6TWyQ90VRCWogj7m
UucH2zO3mU7EXgS1vxqa4CVIx3lf5+2NmWqnfIAJQdo8Cg/92JUW7hKHOJgzIK50MZt3ZLR9D1Z/
O5bugg4FvDsUxn9gbaCfzeR8VTdGTG7Tuozy4Ejkb0sDtncleEixu3A+LN7E6CstTkgnO1YLFWsu
+NmFrLLtKI0OWDfwY7DfC4b42Phet6eauKHBGtjenWvnuk746LMA7hwdD+xljyzgEqrFjZd5Vj8n
4my/uO/T8aNZdPfN2o84S9gYbt1iol3GHY82LI+1a4o3fzKIEplRtxowatOzHB0Lc7pFxGWOEQaK
YNbDIXTtz8Ivb1VlR+t6oVKEOMrWA792Gdcw5j+1SV255BzUXoyOxTFWyW1XN8kqzrlcMXcHe2NS
/fuYzVTZRXIF6QwC/5B/VKIFK5vN1q51MKnlKTVWLssnYIgIGes40m99KOe9icuUX0I6zefyMxor
Qsc52HGbBzqN+yPYvcwooK147NJ7GF8cGvOBNioOQJaaO1XS0Rhi41DKDfZIw1c3Gqw15LN5PzRL
u82keX8RAMWl0fw14BKvXJcmUfgw5z4tXqwFrYV5ZVwrY76WSw8jaU1ubQzkmF54Z2RnkeufTefp
rYuym7o1dxznUxNmXIfHLm+tC40/jygcE7oI/xgZBBFTsps2ytdK5b9R/H6gEDg+Xdn4659u4J5B
to5oBuxzkxDcZK9+O900ccJHS0iCKJZkQG9z4z4hxvB/tBiMRkzQGfAjfBJU/KaBfOgyro/FVDxG
7rEICHS11hO0Db+ZDNiLEfIpBMAoA4UkjPSn0/J/SExOeI2CXnn1T1uV3zlj1yqe579UkRH9hgnW
JRg6Rmt+i6v4mNFAimz7OdlOjh2dX/zJuGGq+SijmQdGWds0ao8BW7xo6N7tmrBiyOrdD6nFBHhT
9oMJPdv6bwwBgmbinLBBsyZ9MBwA4Qmwy5wKQjP40eqlNsykKRH6FrVMKvkZMcUBxWa5bkQcuRk2
bpN2PIJxUF04XasyZVVtWu+dJkDhuco7phJcv7X8uGwD15zjOS9k+bp32XevHt7BO8Kuetc2p3bh
jbjEfL32mK0PaBV/XeYi7qQC6UnBmLWYhoGIFD5m1+EEUM656Mp2Lt3yJZgQmCoy3IkEDcZYdTYC
6WxdzWIC6pt79tbUwzbn2YwiVsCYztpUCIIGpC0cd+43TUxWWTMsCpopTya/ZSpUwPmXL5mVJjdt
ur+05sITculdtyoBmeoqmGeN8zF5EaQSlX6WHKI4+4f9YBs0iA05PXcR3c+iRjvDHkaElMUKU6q6
TWAEc8sNn5g9fppqrI8OJnLWaIgvUVZ+p40iVgwrwGtMa+fbabXJJxcLG8W0FvgE9Q9Dl7f44dz0
4Orx11S3197opoPsib5knZYrtsIe/TEpPsaiBgbd/lFS3FKm/m0tPXwOsC/PmYuwEBA+X9Vchpm7
JIeWG38YlmUd/YZuSMq2uV2O3KzixZM6XDBlaxhB8oi0YRPShJhbYjHC89PmiOBkMEQVny2yh8e2
+/vv1VwN5M8n5X7A2HVP/774qWioU4kh3jkOufXQIsJbDo8aRVgJ9yf0Sv60nq060cEzEfXx/O9/
JTF+OKsB6U4xQfci8bisW5Hg/cjYsHIU/kmsJjyVDL8NmYdjbcYDw5T7CqKAq6fJnMY9dceBtnjh
TPvsoaW8pRRvKM99Fz2PV2kmwMw9soP0n3/4RXBrDDKUdtZ+Vwm3PbrBUR1qWBY+jgXTIZuf9sWe
piC0/BY+eNQCB/ZjbmZ9msW7tG7kOaKLFTKehFW/ZHaw7y77CWuf5K55yzKCuDBV630AtzKJau8J
FcJ9pngctnpE0rAi8xnGAD1K5qd5IZW6bC1lgf+gubAbdYj9RavEksV9tJnoWxr0tpJ4Cs9CGmNf
C251X3ZHkeC2GWhSY15AerpWKI4H4C28TQu2I9KgGLIp2IkZxgkVN8DKOL56fKC8c02fR1Ew1Y2h
f0mXLwPZPLb5WKJyGuqOiWw+4Oyz0XKxMJAyzoYEy+vMOyZwvP9s0pkrM+S7GdlBr9uxeZOgVE6W
VC8pVbh7r452jcXvvYyjF0dQ9FFX+QFaW7YmBerySmkXFmhQbBByaMuWcFIFXvUNe7J9jo3yODbO
PddYZ0qCXCvq54xdYvJoQjy4QXIZI3PeM5tDxaOJrR9RwrBN6xvdtisVzUzcTBf0QPLoodSbYugf
FlugcLAfiZdX96VNIwpSE4BD5x1lax+dxt2VxpDd+tJSDyWx4rBA5orvGvhou3APP1lH9R4q2F2V
ePu4BvWIqNp4t4kOnvne36kI2gwWHG5advwvVQ77nND4xetoEkwwy8d4EX0b3yB7LTJzHt9Y0dNL
2Q2HFpLsNoqRruzgD14msaOPQhMb0uHdFPjAQ4EXpl4o1+4zc4rkNe5GsmBdgISw/GXGAus0Bsw+
dpBva6+brxV1G2uE8QzOAW5VLahzJUvQ5h6Fl3U64Yih0NOW8ZIUh4/rugDdHB/ev/ExVgtYHl+O
EZREDyvyakVLhhACHWQo+V8w+fjvzL45UKH7XGp9zmUXjYcW3dbMSYpHJXhUP8azJLp8E9GvOnEF
uDrDL2uQ0SkyR+9UYIJNXSaqSNjhmYd8OsZEXutpQK/ByR6c8GAFp3//q6vKp6DBbAeXY2n7s/pd
mNACa/odTBfrGXh0LBcYt9DKEWDyxlS7qsYAZ2bV1hNh9izKnsZR1q6NkX0Woq9fqOwlmR/k2T6K
u1/0xbiHqS4iPHVc9hnbpmxLm9K70vIPFNHqUQHyPVNr+h4HZs/aXfxOq25hTGfZg4IAtW74WeNm
HMnV4D9j+3joalb9iBpORfsj+yZvO2gXuA/9KUEQEbAeEz5f+hpo1uVBDkaWdbnPKy/1SUy43olk
jbdqBqYhp4XiMU/45ELVE5Py3WBjWqG1DQy7eaaaFb7qCDK3341FmftUGcUDpjTfd/QmsNzRJtsQ
AcJTSrreJ+yYF2dgzlD5GTzzbmISG8xTSZsF/Utd+yStdp4TjL7kJ8O1L51yjRT20wsoSJ3iRe03
t+WSYW+kOroNlwxO+fDSGly1ZibA1hHtawcffedMCwfPp1dQB8TB0jDwQN7J0+g2F5aLQOCs1iQf
TR8SeauTcKLNDFH/PPnN3yaS3RmQhFyF1Z+eZ+lO0LtfVxSudpF3RHDXx34ou006p4RA0OBsqSgI
iyrj1Lfq2jLTrFxFMQyZjoIpUMYszI1NiFHklVA3rUNFHcC+xM0LlQbnuo5ACvz0Y5E9Va+dXdEG
v6egPQd1qU/MItnG6Lgbu1X6Oqe9BW0vtWDUcKBQxLI4niDG1cTg4zix78u2J5Tpr9IPgbRw2pPc
LKg3SINbFzghPVPpB9sScdUUj8QVaNZu6SWIGr4MU7jGZ9ge0l7vZqu0z60IXlNspdQp1//pxjp4
xFl2jgY3a5IMPqIKysUKHrBnJk3gLq3GefzDrHS5gdXzXjVFd8L4jCveVJRW3R28nOacPowhrbEV
c6FW0nsNHLa6TFyvbokxxNOeu3X7+mAEojmMAX1CnhvdAkiGzFukuRCAgXsGKSh6b9yaaUjHoyZf
YkSxuBjtmangBd+Yfu39aKuLibNacH9J/JtdspLkOi/XGuvHmg2AWBsj4PFyvpEKrPcwVv8mFD+A
e1Xd1mWuahr1wxjy4FJAt6TGOSW96lOqLQeivlnY7U1qxK9OZG1krLKTb9nxfmr793Lx15Z+wFXM
JQE11gWugnBBEuo5fDERqnxKvrnoXRGexmPPUsruaHEayvo1LOBo9gsP2nFCDKoBjuPBeIb+8MQF
FR98p8RRIPHLji1X/dQq9ooZ8C7qThyFyG2Cd5V/jfv0rErNe4lk+7mx6NuYLAySZtXWm2KE26Gb
069iJPdkytU/fYtKJMqyXEkla39iwQgjhBBnJE08WoqJsawauFHVjjXZgOgMW5BMS7pJKjozpkHc
c0LAe+WJWxVhXQ59Bgmrc+afhHqqFWoFPTGeY25boTM2Cr+8zBQ3gIL09Wmn2dVN8exFOx/skm+Z
fjyCRn5xnFsL+13q/iZD3688ZYpt1Ouf3Pr6A3VrnHeCVoHO3ocpj09R2j/dzH/wDud6CCCBKiE+
dTX8J6zBf/hts3f9HANulP3OKUDdzR4mdXLPbSxQfqfh6hlZCyjXvNlDY+6tWJjvZX7loyh3Kuz/
mKb14qiwW4doLZvZ96az9MdgFTb+n8hldTyUghWVIWl4bvMvTcz9UJneS8etcMNMzuwwV3R0cO0K
2tI5N3JwzlNwCkNdbcnbJKum4QmV7CrXXFdvrCxuLlCObViJ8IJjiaVt0xQbk7zbuXWF4N+XAmCc
s4SWBJRU154fdT0R58zzZ0F19Z6W7hiqPn9rLtM/ci6CTe2ySi808f/aSi+RS2Z9MVImwfTEPrLl
h7IOaghOgDJ44CvvNS6G7DCq8J5bDcTvyAH1j0H6UBhLX6xnHMqBEj+j7eY9a8oX5CT3IMYUQgG+
JruCWWnWHjowPvEq5RWT1ek6A0l1DMNEvGV0/hGZ+G7D0j1wm5y2QEYx45qlfVl0n1j7R7eDTKA9
5hmnd/BLJ3qi9W5UeP+xAUTYl0PLeknrwjjFXO+3AzUGZGyd7BEGFuWEVUX4lb1+7jKUtAGCTITL
6tIWXXQZqTQBu8HdGFf/cVCEaOpsQr7x2Ocn6ReW5YotL0EugBoQE97bsLc3uJU3c+e6B87AT2wd
CII+fbtx9qhjt34xCTiRCzf6dZRubGFCKuuosrDLXdcO9X3OdHA3I/nEiqyPjv6va1VwIY7S1fIl
xmn6EpbNazux6/ed8Xss4UU1vvVllzndRENTE1JiM6c9DsA2AxPlyvJh2z0l1PtW8WF0bkkvd+yh
M3rR2cVWiqxy5dT7mHpu2po9q+gIqiox0DiX5swkpfECunM+OJA4L21QsPuM03ZTD/Fba7ev0ra/
fXoazkqTQLFntjQa3upWeOI/o/f7Y56aLsf0XLyyaziYfGdnM45fhxD4qTb8jywHapS4v6EHE78t
zTM8rul97HYuGZeAA/fBjaxZ03uNc5CNF9AU+bd302BrD3hAsgYjul9Ev0gyk8amSrEc46vDiv48
TXm+d1tAUYUXZ5d/X4aBD8hhm75SLS0zqnj4EkNdJhxxseqS9E0sXmesylvWDd6lXbBdmEW9S6j7
dzDd4eGfAFG0HNuU2OX8K65S+K+Bru2XrAjPsBEAm9r061jpwFalo/jIsLEJKOOAL9EHLcZU77cb
2tM81jDx3XNm7kP4Sdbl0ic6tSRrI+VTaERVdGdkl5G2n0+GnT007luFUWxfWKBdByTJM+4QjjpK
QjRkAOmD+nAI/o6lPCySZh3Tizd6zUAgGU9XMWC3nFtcBG380ywQg9ueNEAXJycmiODgByEmFM1e
XlkkRasmvYwNO7y2TJpN71PjGGJ4AsO0qGFmTtk3XdAnHsbMqKNVzr+UWsXkiVWLghZWyazU8Fd6
CzstFmyW05/+2IlzM/CEGQu2OMqyZgepn1mJhBEa113Ez6LjquWbyl6lnYIcVPrvs0N2LBszTGfl
G6bX1xqunsmoiuTlvrSgrvxGoVZ4eLWl6dI00mClUB4uwpqzWNtIgpV8jWP/R2F72W6OrPeaSjxb
kh9LccZaXIVXDIO1Si+cbdNvupBwG5K/L9c4mh2iGNpHJMBymUBEjmt3gbYDSDf77KywYVBdBH/Q
sH3q3xp72hoywjDQWlShrQjVQgGJNsMY/+mAOUuy3QMVbzujj9lP4mTmoaNRpiwiit1QvThO/0y0
1i16JnPZa8USnLaBbwbiXe9WLbvahNB9Q52kfo1hXGGEBjqUxMUxIcguA5aL2YgzLovY/gre6aMd
iEsR2GrdNgWLU6PCAtm7txnV7yEE1TqDLkN8qfIlQ5zalTKQG9WudT+h1GFf3kDDWvqHqvOoZXh3
EzpbBetxgiv5hSTUevLYFTae+0OBwZ7xzD4CdhXbCDLezmvERjbVGWZbv56iuj7Vmu7Vwb51AzfF
UfnDvq+jt1FFEEwJc71ZTgfkxjY3OtcMcMxrKK0VlofF3hso+08YVs7DiIRHeW1Fb4XKbjwKM66Z
Cm+WJArrxFm7baxabAla4eIyU0qGDbMlzoHfzRYy3WbT92Q24aVzi2NQWvPFnYSkBgWXlRl9DfPY
EJyUcju78J76nKiutM2rnwDeVl0S75dKnWhgPgGGaT4yTTQs4zeCZBHMjUiHN1zNBItGnhOG1d8p
R/AqH80Pk7s6iRyoCEl8Y+WY3ah4Ym0QSDpvo3nYOplL17JdvEYDQ4iHw+RpdcYtGsqvlBaPbVSQ
rIFJsw/4ld96vY3ZnK3znuP3B9V03i3nwrInd8qbh0bL2R+PFk0rhMU4FIYB30pT1kfuOj5AsRLT
3sQCgBt/erYE6O8SrXNFTHfvtFH1mbyBkx2PZify/RCQL+39tetX6bnHyZMkIn0yC6wa5XCwUpmI
F6mE14avANbFuO4HgDZ0EmD7TaJrTgi2yU/UCbfXxsa5n+lHVRpg12oeKNWWdNkkzX6KY3GIXSaj
WjzRhPlABrvEDAjEwGzTWzGB9/Hm+txoGqhJ1rnrxmBPqZHl6xmUNJonW06mFO4dJoIDmgav4qU6
tNlY3uju2JyEiE1DiCKrgkdQShbkKU5i0IYEAtmrryt3CvYpOaVmEPpgjfMXyB1j25uo4nGJDiy4
hfJbSHt9IUYYhIBEIm+0GGeQdbKaiYGdXMB1PArNT2925S7yhHe14clt9EKeMsvPqnckcVxsjdjr
dTZjrjJEdg0csUq8znkr3Z82th2aPTBg4TIx74abPVp/lu8R32SEqHtuqchdIcTJH7xD2I8WBxG4
311iHqOwcK52KCXFNtW/gLS6a8YBHGYGzUtmivrs6fnpdE+37NWmwNDMB0/mt3G7/T+7SNLyabYT
vy1GMy5y88wM0kId8pqCGIZnrZWT8xKt6n3UlB9dT9y/bzVT7AzTwqsh9YE73EDNOalYj/BcvpkE
/iqKrHegC3BV0oqK7mUc0unXXEcj7ei+ux3G6svoNduoJm7I6WcRhiYHFKLJrd73IgpJm9nbY4F6
VZpddRDmL4pu6UPd48XGRWkgjsztJujC5tYki5ER6B+RqY6NfrSh94jQaYTgIuiH2cbUVpuTxP3D
TIb3BTiCqIYdfXPublTGZyCBOHo90i6vYppfuUrvpTO85HOQ70MwRcaACTfQg7nqpuojHNLgJ9Ir
mUbnRickea2WtUuAg3fyL1kBzaWVX0426jtVjMQf0dyjgZ40tmQvuTt/xXnDxSmjoWVKY/gz9Mg3
/j0BGUBIh2Z50RQHqrDKfeGrdKvzqPsc/8IH3A1WJj4m8j+bYLKOU4JLRhb63SJ6u2ajssTFwmvg
ISCwEvXPsrTffAPzjR5m52gixpBDzX2uceikpUY1LrXH2gf0FjZ/+qtaSg8tk+w32VUcH80rcniA
2ODz86Ppkk5H3hm65j7e4o+DAuMJ9C/SKS8YCOYzlXrtbFVnX2efmTNUB7C61q0j2UgM4N1I4h8h
tfTrHBfheWRzz/J2YNDF+KVHSisA0CND+WayYSBjt+vndG7kpdhFJv3KWEa+abYCF2JsB2uOvpL4
q8mtn540h5OkyrBEfgYJ+lcws11bVnG0WjIzZDZlY6W5dSMLoABtPzKAO4d9wcXZccjwpWBqy796
Pf7l92M8Tu5wxzGJgC//R9J5LMmtY0H0ixhBb7blfbWpdtowWtITLehBEPz6OexZTE23pCdTRRJA
3syT+JwIKwEQ7D3sAYk8l559jXVV7grdeSuDNNdrMnhHbeD90vnDagZwNToEPRZkmyFv2JfAzlmn
CIpAGw+EqXHbLvHon9DSNLlk2HuccF6CnR+5YWHXG+G6wPJwh6DvHOs0ezNz7xH1VXk2vRCJsOzw
hiIiYosCaJQYWKPJsZ6JaDX05DRvleDkLbPU31FnvJSXq+Q+ZiK9AyLyV1EyMWYwmBWEnAQlIPPr
IMaPWA3UJplSn8xmps5NMPeIm5q8K8y6SSuamTXIF3vqmpNVms3JWV7AaoBGMPiDw+jvPDrVzWpy
MFkQ3mpaeVJS6CbRxWeXqT9v2dxvhqx4pTGIBxR00JlKeGyRcni2c+oJFanrtBqJK5VBtfaL3x07
G0Y6tDnOJElLPPq+tsbjj3TpLvplJMQm69roAMvAPXHUq3aQNH55gjED+aAa74qbXSm5S3bauiD7
N6uw6/OrpKZ7GZbwl/f67rkVxXjwOw/Yk7wRcW0IimCkokVi2nK8Xko+Ekq9exuZmRnk2GEu8Gy2
MI7T/ypdz9mOS6Mi9N4MDSN5CNqgG1uVex1g/Le4MVf9wuGWqfNb+7T9ou6JXeV+T03/irSK0ah1
QH4OPX8obmlWXavD7/ldV8jLpQQxaQLgfFFylNucUHTvVZSAiHC8h57xmpk8gGtAixvVA3pUxbaV
PKVTuGUnFsNfyUhIXV3NNBZ3K2m6e5/DqbDtkaFt5t0Hz0Fjr/1TipOP45z1G8dShy1WJndoYwQP
s/zaFOTNe4vUOoRYscfoGvFZFfS1Rup1TinTwgjXHrrg32ixN0/aQHIoZH/V9+NubAZOOlbY4T9g
c1KI4kn4WBb8JTGXSErRGHm+Bw02Fhj397Gleb3DbkFC1NpN0JPPPprfOsJvBmmBLJ4iA+x0SXfA
DQ8hfjFF/nylJUthBUz/xzJmCCSEiocVd4u/H+YQJqxpUDufFhnxXwqsR9sLma/5vw3qgXZh2zfs
dbnCYYYDCGYwMJW6248pE3atmwNuvL0zOBanPkApinJlzjoMpzDHOzz1123uE1jsqkWsJItBthOu
WFApyoCw+iXw2k8/L01E9aMTzH9qr3zVbLxuBlBN/EBo62le/IVHy1AJ2LpTZCT9Zoc6XakfiW/h
cAu7I4pEc5yivDp2IcG0ajw7njAPpYKLwiX55C0U9J8Xs7M15WvL94BlEUF7kwl3EX9CJsQWZ9qH
ib7ztWAutVKksTdF15CI8xJzbwukNwhQEVkjkW7cJHn2HH3HOPqcwEXakwRlOmSCz05CTCuLUJfP
YXsipQXDqudq0U11pdzmyfS4KitNmB6zUY/lRfCmxQ4FmVBHVzOpRxd4xWT52SuhgeYQRd1vtmPP
WZjvRWRf9NhxkjULa4VZ+N2HoxHOItxEHo1opUvRjay+Xd46LikcMoFxFm5ys7B+b0JbrQASyr1F
FHLlq0KeO3yEZ3f5KsgojsuEcQgWl+WP37ILeWyngrzG4oLa+z2TiqlH6e0tO9zkudpbhFNuSZR8
mRI4s8euYJbxX9UHT8v/xgBXRG1Dh6lj5BeDncPUPnW5TlD4mGaNdnqZFncbx4GUlBAzqYS3Dg+A
ktjShpLKs8nc5w2LrhkFZzygf0aqrykm4nmEkMbGu7b4Of3s9GcpXHVMPYRBmmSY+DG6muf5VscZ
uJ7lJUZV25NYOBM1mBgLzDSip0isCBpsPINkPRe9f9Rh5/NcxrGRBKlFTTLb6aiFad4opIgio9gn
9gni0DXMAIISNWbuBI1yeWE0AHwjhWleY19JGgKPg5WdmCOotdViGRK4MCh3JgbzsB2oX0Wt+42l
4yuovs+RUOBxhiHYzh8UqO4HuiN2gJ0pwBF9dalEtDwv9AM5U1xI+gzPqcUkd5yg5wgDYx4+Inxg
+anxWe6RYbcefkFsRfBiyh6HF7Xc3Lr5UTkQQVoBwDhIscURGmcqv9z8FGyHrTj7CVs+hKNjxjAe
rSOkr8mE8hkOgF2LkhuoqDAiYBLoqqPo2Ivjt7gTrEHxQkRFj2JUZ5fMjsPyIyoTDmOJecW+8Khz
nEeJAaBHGp3/UD57jT6cY66soFx7nX9Xk+Th3mA5DofrNF8Du4x2Tsv5rHyP80Gd3Mxm+r4gP2P3
t2Oy7JPj+R4QiNaB4FyAbRf+p7aKexYl52Zolxo3yzkU1DUCRoA7kY7xp6nDF9fB/4x6TDA0179s
EAZb6VPAKeMGHLouPwdFPxfXE4SrsZoYMdMAWUQwq7wKLEwrvGNvp9MV7Cyaa4YClkJDWsPB4u7E
H7HTVEbkRqcPqVfUJ4BrJNjNnqEzYcFdU/8VXEKcPnAWSXjpNJm5qNCod2aDXtRJxuc2usu2HZEE
gpHmk8YJT9pW/9WUvis32rl0vDm4MbYIZSSWLGIX2dwFmJ46WoaLz4io1c6el2dZpG8MLscTHRQb
PgTzNClYRXgyDtAJXIjISXPshXsKlu9C8keH1p1uoc9SPfl+tWzSjsDL1PPM2Xg1tPgN8X3tdJDR
TbgPlAAJnKYHsdxmbTRX6zZzqCiiWeEOuAxIgdORZmLexdJ1myzFM4GFft7TLHOfA4mxrG3xwpOH
OfY1V1gbNPzuHYajcj7GVs2JzoBxHtojPZhlfrONcKCWHMuua43k66Pq5gNVwVDNIREA6aUZM2Nj
qTQ7UDvy0enqlXvqk/2D9dyzcZVVcm1S729jsw1dMEG+kfV3ZZjqGI3yAe++Xg0ahzpNmuvGDMqD
yUijzBKgynm6M7u2uw5j/84oGzsGWR8mn3SrRiMbPXfTN7xJk8O+NvE/5QyHJiUswd6ZzYe2Xiej
4zSMzPGMr6vwt17M7NqaTLmlwfivFKTTRo/10lKPQKcFWRpH7hFwErDm4fCMSWCbW+1IGwi16Cny
9n42xtfcT045BwW2YukjsUMWtrT99FNskjawjZxhCrWrpp22jDNEsPtIR1h4ZrKaFA5t7j9dc3eW
7IhuavgSTky4ErPZWsjI4632KDiBSW8ltNhazFT2A/zKvZzs/8ZJjDu9+LELIvD0YJkJOCssA65c
Wgl5vAc5Oaoh3Sno/uuy5q9udvWvPKAgUBgkqFpTZms+SOsRDoBYqSw4zrIZX01Nrigua7odIwmC
mEIIxH1glgceyPoyJ8/M1c+JdD7pNEx3kxIxjLDt0OY0NS6nuNFsbnZt+Qgxo7PHRv+f8KyrCU4W
vIfjQ9O2/DPgI9RNHoe4v1keQBd0ejOOZX3NB9jJ2nMK5uV/YsTxm8lfyDNJH9WuA/orwUpepN2b
bY6kTkfxjoQ8D2CxXAKleK0IC4RVEMJwtg9JTWYyDqKIw2J4njJYrJphwHpYjGNVExir0gjVFj92
QprMmgDmL+4t6LE2Z63NOICv3Bfh2JzAwRdRstfMUjC2De8mgRAQvhT8mRm7slhybXbNx+CaT/wj
jS3GeXhQjnEVYvj24e/t3LxM1lkWW1vTAAGVe43adLo9QFpsEThkuZ/ZomKh8oifJSdK3vk4x4UF
YnFcpkDiM+i58Jl7/5tF8m67I1tio92kXNoXiW2Hf+O87VX65TaNAxCy3qfD+O0IsgNGxqFa1PIr
nXu1T6TnnvvK3/VD+2Ik2HB0n92SCXt7FKDamu531VdfVq9uUSeOhBXtWzJEXOUxGbKx/2/OKXxY
WqtZCA9oJDboaxNthnqFrukykDaKbdySFYs9cRXKSdd1A9QQ4soK4+PkKxLdVvBJa6O6JBgl1mMU
kUKMwFxikDo4WTqvMOoaJwMcxLYLcmAAWX2hmrzc0Up9BpGYUINK0l+GC7oLLjXYS//u5EV+HDxg
WcLCoWR7FoauhS5jGQ1O9aJ/tK1vboqBQTKqITbwMWyf6rD5LCw8F7k5YUHwPcxBuDhhxP4aE9A2
LcyEHbA5EJELQDgrLZKJ3FViHAT0zaFc+0nEA3HkPjIrvK2GGMsdHEJMOHF1BMnO4xt6ad3R7cE5
YCOInq1LkPgsTpzj/LGgIVRA3O1zeaWjAF+iifPENC/Yc2h2Zi0mlal2zOiQBGRjrVyWMeptaJxZ
9BfsHtw4hUKFNb09ujqRAHO8AtVzTgGG0YV4GqHuYsRg5N45+b4n+9MY1VdbivncFzGSSz2DetQ9
ZZC9t4xOoboqTk+WwumZJXe2dcGjf2sF1LqIooNCSfWUYNZkg27KFaIIiDtTYnyJWqaaGA9lFDw7
ErjJ4IFkbGNL4do4YdVgR1143xBPLyPbDeSpYUdSRZGJS/+ZpvhHYG3CjzO/0BTrQkqxwbTTc0HE
vjBvFg9WY5O3mOCLwv6MY9NeN870XkggLjqnDsIO/1Z1/2sGDbhOXSJinCTXHlmLtRMXtAJX06bs
ICca8cQucysqlbM/EM46zzjl+KyJjY9qgyy1wILoJyy9qdpB3TogEYgdOUou954TVRLJtRpH6oEN
cg8McjcZRaIzVRVDU3yFit+yiK5V5f4Gkew89ZMMz6LnYJEG9XrwqSigXeWpkcNb0ngrjBz/HOfz
pZkwFSd+8IRcmiyC5xlxCnwzLCUtaP4Zcgp/hglPEsnzxeuz8H/KI1QSTYHl/B4R4ye2X2KZ6Rlv
BdDmbf3EUbbYYBox1jJ8xxhl4dXz8do1iitiQorxM2835x8QltEjXf07zOlH+3nBPiM479Vnq8vz
Y+xPm3FZRbI8+ze6JoPzrDOZrtL5nttvrscqHWfiuY1UgeLGmSWrMAO0EY5AMY4Mo/pk2Ew96NjA
ldMe7RcH4Ei6Wcv8V+r2zV767bp2823q8O+zvY4GTkemr1QqRGiRq/rnM6XjcseonQpHox8ZftXF
UbUcWyZswQoTOw07JFxL4MRdJx8GRQ9JymUemAXpwpjlxcrbdpfAZ1yPZOiMiDxZwta8lBSh1bn4
7VXDl2pJKrdACK+00OP3Cn6NOd0XjsSf5lUxQdYo2jKeAPVpck4DoG2528HYir4xthy1sm1TW4fM
nJZnIlyQrMW8T0Rbz8CokNp2RZYxjjVC1s6Cv0416T9iIEPauuWpdLp4ZXUhpgu4mSiqems1DMDn
aHpnmKIxIfH+EBdpeGYQvQQk60fWeurxZVBBa8Oh2gNdEsDhgQarqrMOXChqV1PxzdBptgkztQgS
/MwFePlvbo4XraG3+P3vKhpaeFCCuzic8czBTmYosYU0Y64wn3yohHcXnxuxAd4V4DbJXdZevSvI
lu+bELIbS/hbjOnvDPQFe7E1cNdijSo26Ri8Ie/vdMUWwjehDMGk4ojBhrfsg60A94YzjfG5gZPJ
+wVkjpvf+wSIZX8AMr7C2bxbJqHfajb+ap5VWYSVhzdbrexoFiurQLfOGEDTXQaoy2TwbfJbmSSQ
BCnx2uvvfjgjL8f2Px0SQmjS9ugMfQueaDRWbpTdWh/DScQ0R9cM6gqBBxVYKoWo3qZCCGvUN33N
Am5XQjlv7WRMPOPPeSLd3Bj2Y6QdbM9sIfCF8QLvFjtT8FwiG6+ROlMsn+KCb/tvKHGjMXJ5TmXv
fZp55q0sSbKAE3gJX2om00APcRWUT2UMNKp0rI2au3qtssSmJ+1a5XSltlGK5D2E8yYpmAzkbU7v
X8GMCHUqGMlBexaLTF8OUCC5b/kbZh0DUiVQy6y6Ogw9pyyPe3Y1G2x4SR9MHgm2jNKH29S4v406
zXciFlQsqgyvjNGsSAPgNoowHDZ4kRDfjDfusInNsrUJohtAUutK5QblzbN1K4L2LNKKtrGOzika
064RhpJtjMkYwhoPWCRK3P5o7mJy+Ejdja+8320D/t2yoPxYlbhYXtpcmzEsNsJ5GztWHObOIOjg
aPEU1WvbNLvD7GgS6JG++LQlH0aHYtambAMs7RCV+H/Tdc0duvIuqaMvuytOXc4hU9Yy3UYSUkPL
O68MA1JCj1lfta/uS2O4/AGGYuDlmzskWXHK4BycG5opumLK94nFI9+I9bhuPUtusxm3Ttq5dEYg
gomuZduxeGE6rB4s1sTPfHyspUw+Lac7WoVihjDPh1Dit/Y40jcFT8ggcd8zwGd1VlMNgHlkL7uS
RYXkOYtqSFdxnZOtSqLPlsRaRrLasCsHowDtjg0kioPhI9qF2G0OLhFLBjse1ZERzWcoBJT6cFyt
SzK0lXtg6YLbAa5fk5/hdH8d2ia4otI3+yriTjCN5tk2edts4MuAV/wGPlb2a8gW8HhofjCtoJqR
qB2dPHa4R4MPaG4y4PqpHOCmNb/S9baNVDa/QcS5BNxwe7bolDI1uCBA/gTm2XBqcaoiqNgk/mEq
lMUuoUIm1gPTSlof6LKPLqnC70VgmMJqShVH/4tOKnsd5yYxELnkWjEa2nF5nTIv2gapjTl2PA5B
yySLvrKQhwX9yCcZWYwjVHnJs+w/37OJXPnltaOHcNOQtF+btkE8s6lNFu34QjyRTZS2ml2drkPF
xrSB/XhUvnsYyM3XOaw3vL79oQmChIBD8uTGaUVMFl4JQam1gV/9LEvjT94yIGmxHazYiDOftLzn
VHSAYjK8mzFn6ai96Nqx1mELnN6pebDlc0P9cKdZvp1pvAaWiw8+iQ+5C3TW4xFg5zDv0kEBqWPU
IFwHvFk1Z89SMXb26xJQTQy0kB0M9YNj80stZqOIQGohYwLqNLzu3NmjYKE6WHYbbMrUIMKoYNPB
cvtpSFVBNBKoZ2E3LEGCrEnFynTCFmNl0t79mhGA017snJOJMgoykJU8VFPwpykATAMCX0mXvT7O
pHlvpYAgI6gv7JzIAWgz/m3FBCJp1MVMPUwdNKXwxKz3jYN2eYhIPjKtRMbp0CRkp3AAeLn1gXOw
3inb+A67xjvggwZSSjcl2rKiCgWhCSOawI+I+DQ48l/RpEdn4iAeAA1iS/SF58y8eRhVVl3RUzlS
VDcSGQewsD6XiGPuGVUTqUraG9nRE3VAF0sE87M9VCcdQs7MWkabPvo4l69GtfWT6+TgirTwux+S
YDgI7X8Ll7+fO007bo173XD2mXP9mU/tXuLabAS5gVRMtLU2oPVYML6MfP4sE7ZedssZZx4JqHip
3SMTldk2hz7A6KVaJx0ibzGmqGK1Z5+NVNIIygGkLmAGtWlUrBPEiFS6D2f+U84mvRpEFZRJ+KfJ
Fcqtrzf2aMFcfnRuLAGR0TpqIMGchqHcI/BQwzWVXHLDI1uigIV0j6alkHDNusOO+GsoGuZidbeb
cZP00o7OiYGHwqrnk8aWgtB9mMWgtjTugDCNh90Y8/m4mrvONDJavZzp1enNf9NkqEdeWC+WiZs5
CaxPTzrxOgGfttEENVkOBmfjaMNlNuSTduISqNr8w0bJipxUYXzayHPPnujQWs01c0OFD68qQPV1
UF/yZ5oQ04tPe/jRWayeGc4lvLvuCZ4otu/Y/VMHebwlooPkF+1FbwF80jjAIrIE2WZcwqMzcMgb
lHkHp8mKDx0eS4ysqSKDqUS5TCwC6+BF7xmspiNZmnGHVYSjHtIMD+fyv7xtlqkc6BGQ5AiyJC1J
DI/R4m5+MyznFW8WsaVJEnrGRhv57bQxW4ttuG97B636z8BHMwJrver6qXiQY2oQU9WUqKPv5Taz
Y4hugykNBtMz02GsKwb1gGd3sB5ODaqqjhCiYt3d3abfeVMoHv4Qwza3OXqypWZeD1BwrLFZBHOI
aC7a94RKxU1MZeAtn4adgmB6TPRUr4zaehlQx19AMzGNL2E4AC7ZC08xhauIsbI0Rs+FSYFpSLRj
dhizzKNsXwIGt9PE+dH3sVoI+sW2QVI/l7YJeI4z2eJHIdOB2y1X/R/dw5bSWGsPdCOyiJZheLHr
hkac9H1mSbnjgPmbBMQPqsjOX9VE76AfF8di8p6SOC32ym7ZR1dMwUankReXj4hcTHd2ScmEUu4k
svVb6Zjb0aw54lb1UwGD+MyIRaICPhTexGsZxegGg5cysbR3oXSDQzuGDNOzaKfb9B99Ryb+Z0Ou
5cxJn53RRzeCSEF7eyoUGyoheZc5IDCZYPvHr/RuAXnDTe18xyCkd07gcVMYWIazPHdembwO27nQ
9dEg5QgxJmPZkHDwM852hR8aG8czoO9YdBdFhPazkQGeUeDC82tvG2NK21k1tS+McP75FRPPLHVP
48z4KHITgPjFbyR0mmv96GaVbFKYOF8RkP1N6Cvc8396h6rCLip2E7vxMNq7+L3fUuYGx5Ig/yrz
3kXRuy8R3RurPrXjHVk22BUeBB3fdT+xox470zZ3QUhZBAXD3El0bvRu+zTkWCpspydVaD1EWdZE
2hr+U4jNfEg1lCYB8Je6BzYqNgTvaBq3syHuThFANpgX+Ve7YLxzF+Kq/RI9y7iAUCmzdxphYc+l
HJ85Cp7guqVbXFbdy5TV72jQH+kkcQN1LKdKPEw/Wg4pBmNgABDc0Cg1IAso5aH8x6HAQDn9a+yX
1S5w4M3iG2e638IEkjxmdJlx8wT0G8KICtkkzurky+AqpnL5kEnDhG2Dg8ogXDb48tK1TYot0jzK
ATR1786roXgfUOPBd/a7zCmGg2HE350T5mvQABgnXVJaDe6Fbag+NMWMa0RVe5uG6Nhx8zCVEX6U
eqGGw2Tjec8YpcFnstFUuHSjyRTCLs4GEWykFePqSu2dmTVa56IyjlVU0dI9YS2KA/efQ/Dt1ntk
ELmEioczeCeHxNEmza6VzbFIdXBbjZYmS8X5kYzVly2S/J2FQA7q2JaR/wmMlZSglzKRcv/Dgtke
kr6L72NXfhScZSNsZXyCKXkE7q8z0GgsGFS+ycR9ogYODSCY1cEy5HcxQwtTXlqyRemHq6AM5Sop
F1lz6Ce+M6O395X3CGt6EWbKz4YofZrrhcUiwS+MPUdPAvA0JUFzqqtib+v4PhWl+xEF6UEtvTMR
hTW6g6PXMeDlWw8lXbgVhgYQ/aPTpztvvJcezGezIiiE5X3x6mK/DTMHhvHeKR1oUA2teHYAYqmR
NoSXED9mSxe1KXzG3i0ByrzE3pyyIYsSTLkN3lqfsYKVqWZlzOg7c1cYiKzjU1fZJ5FTMWxJsP4U
kSX8YvDKpUJqBXtF2r03SUtSp7fFHmXtoy75ragU7Tp0RvzzRtzJ21xHby6efqZf+AICd0ICyjnw
OxVVniaZY1dfFQ9HPMu0sFH501Em02bDxjYJWIUDDx2WR+1HwSqTndhou2vOmIRFBnzes5sDoODs
PQcGmEcE9Rg2GXcOOaTOIJmH6F0MlaMLTnAOgG6N3brrkN2V8ZUSlVs1KAy7MHvQUIBHb3DeIOGA
bQ0URAoH8aHyXpwlFxqMqHWkvQvk1KjdtNTKNkHfnIYm28c0F+2iIHimT7RcG0zF1owukBws1gFz
woZvcA5PUm6OLLu2qRVc/aZ9MlsEGX9mXwZwnlJ0rP3okAB3KKQ8YprhEyyTdBtqGpZrBtdAOMwS
UYgkvk+m94CZDRfKdGL2T3VB4c0L+z7DrdZyhsE4PIYmVaMwiXhLi43eczyEgru8BJRXcrZfvtSd
U81rA+k+Zz99iOuxOk1aQzZPiwd0HnGB2fOC6dzHvPHD6gE2nJRF+8r5Kj6JyMAk2X0F1AJB0Pf7
Q2ETMwFftAcaU+yCWf+bGP/eTKdVRxKvb1mABaT2LcwTzKoVEe0xG5B6gCojJXlkychZ6XOuWbT7
ZDyPDd4+J/4Dk1etiyrFnsm+5ICmAjgT2jnRgr3hDupcY8vmfBED1ioxy+QpkB/kp3QdxbbYmEXZ
nN1pLPCuM5Tmo7bvXo9TQzbDiZ5O5/8vlW05J6yPDEd/fvDn+7SmEDEtIKwuA8vU7/Pt5JnAbgUb
TU1O5uCSHsWtnZ3rMc7OP1/ZOc129vCWT3l2ZkMOg0PXAyBgxVmbtWwVI7W9Cvz0awlDmwz5jKau
4Gs7bcisodybnJAKQR859iVwub73XHs0KUFgWVU+ezCUw4FkzFjRDJQ9tVaVPfnNq5GO1dalxBna
un9VsB8O/UJLMoKCi2QKT7ZnM8/g+q5C4zVyi+5ldukbnJsB7cf2MOWOxcGujcW1X8pbVwt8NRPU
LarPeMwoiy4ByoNXTFHKldXM9AfagC9aI0cZVD7kx5nMHTDzblsZoHMy4xrFiwmEaVe/wD899pS3
IP89+2F3MJc05KCDV6NlBOwLEsntaCwWp+kpBJ4JUDyhKKOkLl5zfwRzBDanUzVVPf6bEj5n7dS5
6NKrHyJiFjYU+TczRY9w+eQ/cf73nzQq0W40ze2k05BBq6RVdmFCuAbz7AZgUmPenVng5PZyjrZW
s+Qv53Xh+fbDr2yKtDzs/QZPqFsX8NhgWwE4ysYvMtzbdPA+AiZgkPryTVPBiOcXlxykE31se+Ov
s3w3Q8JUbn+O3UW908Vf08yG7zjtvqviFjZ9u5+outtJY3nqedGEg/AFWrB4Whbr3iy+RiOlUONW
mhFcc6lf68YdSHZnX2zICRZGBv74DvW652FjQOA6+AWPlTwDxdU41TXy7WNdlf25wvNoJ/RXRyDQ
EAFqSudKD2YoJLq+z1ldaVKZ1MEcuDa1YI8yZJPPlLT+TrwpeMyLhVWb2trNPe2skYuCgDL6B8jS
/Chs+CRWMr1hs8WGjPGZKdmwyQwHopqQMIvy4HOyenYvebCn4zgEM/WOTmNtwNo2jDZwnTrYWFcm
HA5mRPYe6stLq8n1tXZ2ZP/yHI1k1PLK+YutjlC3lMUzSQ93MVhBq7C8fcEp8Na6fK6YqmjIhRCs
Y+Ec4/RejrN3EwliXbD0UdVWSt9MwQMlqyN3PWALTqFBf5BquQxW2O4RdVe1nIaX0RPPsM2Hfc9Z
/4RhO98HrgF0j5NCYZOPHybS7hCiIUayybOjjHVhOemaiT50rg9qxlt8bJNfXoYeGpGO+0OsoUe0
xYjv3a6Si1/9zTimrp3BardMcZYxgPWkq0CvJvybG4rYkDtjR27HNIdQ6bIzASODj4N4+KDn/0DN
rYPCibc2c+DcAPa4nB/t8dIYT3HtJHfeIZPivBcbx87GR3fY1snTECv/ZnRpuclJoa1jU/QHRI09
gXab64oYB7bB/P7zYumegvMOnb8km4DhrDnG4bMV4dL054wSCiwV3MWwOkdcAeQlzFPYD6domMJr
jWiLTeLc4EeeyXWd+3xIz0kYsyiAcORZqDaTh0FDTn/lYHcXCvz2iDjHpp9g11LEgg4JhCvMieiP
uX+0OPdtLUlsoKPUpZv8FBhOSFYE7svB09QsTW3w5cWR8ZQ1+YEFy36ZK+MMVEW9KGXPbPHcbu/Q
RLZJHAgvOMbafRxxOYBkwLmAf4KRCELYyNlXeMQrGMPa9vzi9pq4XMyzqbO1/6vjOnTHIX8ocaUu
vTvBHlkZHagJCCrVKRwg0whDvca2nkFV2vkF5NWmZpPGrMqFJwGZqs5y/Ry73LIpe8GymNp3zF8G
i0443tLG9e4sEbCTlm8xbSHkZFi+GIP91SmcKCeU3unnK7uap2Mfnhr7M+CBf5WgC706c95UhATz
Fhs22pob67szLqJJ/m0Kd+RhgMFNRS7pGGgbPJkZgxwHVO2nvm4o8RgCj5YfjtkINsnZiSiem0bv
pZuK6p/Egp9ntPXAbKK2QUxfbavFPcrAC0+Er4aJWFKFpdX3H9T1roJSyS0NeCFQd6ACGasXWgZB
4pojpdtk85lNJImgmgjAGJR/hib6pNAGa6FBO09HnUSar5gjNvQt1tWfNtvZtMQ4dki+BgbhTgUe
J7JWVXsPawxcR+BaZgmJZ5riq3Ksbpe7NeJ93uXUrPACsWPdgoGzZvdcDYpAIjVSWMzSt76BXRJZ
4GvwWZ3GPvxl15D32Hg4K0eTW69F91oseBY9SXPNoahYs8SctTnHp3SB4+SJB+RCGwcJap4DtTwm
Kr01Q0p+wfHaa58RblR0HHEuNTBwRaa+5HkaM5EYnnRZBwiZJHENhkPX0ImvM8STYyCfDYQNoHu3
vuOztgqPSfs4+NywVgQWZa6uHm/AEWz4MxAJn1R3P53AMb3bHkgmE/SMPQMOLOiGgkbZ3zkmr3uv
zx6BLeEE2gz/KirOc6OkaZdKC6Mon1iTyye4FeuxMvtTRfGJZ6YDZG9mBUlCXqYVYI06EzTZ7HV/
+rw1dyljVaqIQXVA8rl4m4Sj6xkOFkAsHNHb3sh5N+Uzs0t9Jho2XABS2ewiqaYyACFeSwNnpuUq
EFJLf7sDn3PjteCMbFsFu87E14H/trrO6DPoazHithk9SXbb+5+CR5L6LajN+iWPsuqQBbK4+ilF
53Rq7GE21Oc4Whu+Iw9UjO28+A8GFvdEFTC0+JnV6TyARjw16BTWYKvLsBQr49OudvgNqNADJX42
f15E8GsiRrcLmig+/7zMqTJ4dODSaVmgN9lv7BzJse6zT0vG+ZPnTH9DJqZ4JgkX6mnRxJPU3k4C
FFs1iv5qBBzwAJjui9h5VCbJ/QAP08QRCeYL/j/SOBbtdMxGBUq4A8baw2Le5Tx9KVcozz8v5MTK
M9QQRt4/X/78oJtMvwALwST4wSgBVDpHBAfPtn1MZ5+6kuWbePnhn1+QDps6rAP6xeosREhdwAUw
XM+a2dhZD1hxmsx/iKGszz9v6c9XbCM5vfx8X8WdQG9jgyQxjQhcGrofK+pEegatGUGrdTi7B9lD
MUhARAJ9Xbx6ZT9+IYz+gYJO1UpY/rMoXDgAtjl0SzYp1R1O9SD8NGNbnbl32BY3y0/8fB90RJva
gjdftM10FgvSqmvtS+Ab+sAgkY3R6FGk/T/GzmwpciXd0q+ybV+36sjlcg1tp+oi5gECCCBJ8kbG
lJpnyTU8fX9iV5/qOm3W1jexYUNCEKHBff1rfctPD4mJDVtM+fOU+g/BUmcz0VvHnK+9rZrmxoID
dgwao71NGcpsKUgr1kh19SWmk0FVVb4tRflgNLhiEGpqiD2N+2axBThU6fDk1Xzg42AQjEJv+QtL
/CpkOhIKc75bV/+qXq0CGB3Qt3dcEVinpN6J07A600cEaMPmbZirh6prmwOUhWl09EEBJxtHVe6H
Bpj58nb5B5xUyTlbvv373/QjrMX194cyTeUJWQ12WDGfcOZCfwm1dXCx4eUyRqvgJsleon+K0xhg
UnTWNTdq6lwNUCR8NC1+fhIdjKQX4/f3Q+RY//zI1MSztFsvykhwshjfAeFmqh3YkqOVOziOOL6Q
t/U1TmFJ0HZCXZIpp5PdfZoLlSpzMgx0qPcrqvJOOcu2QzSyWAcYcKAkmRyKXfSC6XqDHwBbJjEt
ynxWftxZ23iAHSgQBZk4u2ha0injy1zAuEhwQv4f/8+T1Oqwc6cmuWJMzt4OaA3juijDiBDkhXf7
rwe3YcEys3zZOln2w9EDWlPm3w6uxhKzfPT9MC2fYtRrYln99X+IN+PNItq3YqP+0JbOXqOz43fc
KX8oj3Yt4x2vD8U8TryXRQPSdvlNWLdmknYur6PrtU/zwhLKmbcDg8O9vPr+PU1hn3pTpWfObRoK
sdm0AKxxa7fGbebkn5XUgP0X0x6LiHChxRfHUP9umvbZquG2jXX2bo72cfKfcHYbv2YHRYiirUfH
n9idDt5H68APlF3cv6RO3eDqi71HFDhrYzr9D0ga+pwNHrxep24filpc85wyUztuI0Azll7piDTr
4JBjHPymPlFGOB8LpduzO6SEVbOMnGt5pPd0vCyM25NjDKSd2FnKKWsoF/utEawP3pIUgtOGDb+M
zMvg447rykIiRNrlzpcFjESuglwBuzw7LDJB7AbIO93Oos4TSpxrMPuHECV49S/W1WhgFAcZmS1o
DjGv3pBnZzYgak/hPQOrIAsPht+CMmmCtVGYr8XPfEi+8oJWocGDAdmj4az6CpMu4Vm479VU7u0x
ehBSlqDrtMBHg89i4vfGw+DBHLPsVWlWPqhNkv9mneKw6wDHmUNAFmcGl+5kw1NKywq5hkernoan
ejA+0bU9rk98SS/GyICB/Bai1bFu0unJ9Ob4wOSBnl5Hjk+s2FK63POPUCXBrq5T6IRsbR4ccwmh
N9m+MAGnhAwiubPy0KRljNs9Mfa4wcyHYnno4TKtxr7I8FxEE+slxlambH6LQTjbWtDbO8f3XevW
95PfVQ/fD2CsscEW0933Z2kRcrAH5pWlL6kPIHr71lGfYRINXDxyYDz50C7soydll+5t7U/u7fdH
3w+sK0lYC/f+X//f5Ho90gp/E81s8SiC7Nl/1Hh8XO/WiotflI0RbllOmLq3Zq4q1BnSnJhdLOTm
I9ujS5kRu7QCBm51nA1nq+YDu6pP3w8MRQgl93UCwL6Z0SCXNIkwBS+91e/z4pPx4nRDnAgZxhM6
ONlgJZliRbdcaJJtZ9kkoXA7bqqedFxsfFlToi6RxGJEYP1osRu6MU0I0r1D0g+QenRbzghxwq6x
UlURA2N7VOt0+YI3btnM3HveaKFR248TgI29Y55Y0BcbL6K6uJDpI3g30FIWnhurffM5lzZjT3Wl
KZmzO27d4hwbekKEQK9srzq5Qfxe+TRN0Qc0nPHuDmcdm5+jW6LDz9M1bQu8MoYeHIRwphxVRxmL
4zTNoTUdZtC9Z5OhothkKqOSwMLsVDeK/p0bO7JttDpupD7aTWpbrE65FYVdA9BlkQu/HyJP/vOj
7087JDQCCaZcFzmIc9axRM1cVR4qYsgbPwQUDDtvFzjmZ+e3xhHtJtnQ+rebPFAHAIjeDIcgdICX
Ip/t1Z9//Mc//vM/Psb/GX6V97gEKFhs//GffP7B8hqiatT9t0//cdhet9//4r++49+//x/7r/Ly
RonW//Obbh93T//9G5an8V8/lF/7z6e1eeve/u2TbdHF3fTQfzXT9avts+77CfAHLN/5//vFP76+
f8rTVH39/c8POGHd8tNCsOx//vNLx8+//2nZ6vsV+usFWn7+P7+4/IV//xMvQhoXb3/s3try//pn
X29tx0/4m20q2zRN6bqOUqbl//nH8LV8xVB/U8Lzhe/btutg5JHOn39QHNtFf/9TqL+ZHilAX9hI
Qcr0vT//oD1i+ZLPDxSCqL2vbGkr15R//u+//9/ewH+9oX8UfX5fQjFq//6nbXr8qOqvd3r5CxUD
SFeQGIMQRqeC9FyXr3+8XcEp8P3if6BjsUXBZd4r/2OMGXV6hbJ2Ds2i667ywOM3TD4jV2sujeZN
0W1T4o7PcNxZVciIGVvgoKtGDvF3nKFmp1HNYuqJR1xRi8bSxj0LGrv9tOG0K5kz7vNw/hNSxeWA
2ZvYD+iH2qfm1qU4mJ9+6hv5bvm5ixDYwtZrLbEJVf9ig/ij0Kp2IGJR4KD90LgfdfSMF4bgvmmD
pZfF55QIhXvUPWDH0qzniwN5y8fKms+u2wFhxgO6KhfhphDxUyqVuRJIogSlxwbqcwFxWiY78Fks
GvMpOM8TxaXGdKmIWQOTYIS8nmxMdWMAEYGy6AhctY844L+PA2kMnkqyCkY17mNGPpnr7eoZK7OH
Wm9GL7aGPA7l4i0Jsh+xw1/pEGWJIVVjfL2LWnFLVcZwqscAg2cRXBOv341zoy4xhbkrnTrZ0Ul/
VDBahY4FVWU44S1W1yQVgnxdGczvpspgF2KkGydoupXJSQ6DTl7wCQ0AjZjXU/W0tBWue3d6RVtm
Od+nqH/TjrSev88c90jmsYT8rz1282wIQsnuTzufWFPZdlzZEtImLGl+M0llQeDlhpVOayYSK7xv
LvkpIEv9oPcRyJWb1C2+8ryiWseTCPIBgrnKIHYN4W/Hm5gkO/3BMqOnan7MqV49sZujvM/woovV
Zi9DIuZN0x46DUNDY2SyOlZ2qLLvvoPl0DaOVbh4rUikCQ6HdUieJ0gy5xAn6nNsS/TIvNq4rnzq
JzPeK1m9x4M5HdilYa1OSgP1Xd+nhGM2YZdRZc6GiymlZi1id9UuGfzfQQWS2qP/2sfjMZscQZMD
4AEHmoXbqvE3dWO9zg2AqDZitBg8gfMYd2KucJ4hi7KfCugEt+FRC7tPfzrMxBscrCYIG16J4odr
kXtvMSUt/X+ZhoS79GQAjJ+Iha5SLgBQHpufcrDArufZa0XVE0YE78OXZMImVOM+oQ8gqryXxDRu
IBI4K9eOcJkNuH6K4q3At3lMZU5A0qi2SRnXd1Gl4YvZvy1FrXyPPo1kSw0Fenq3Ndwrf2q8CyP2
IaWwcWBSH1j6gV5jQuF5ywTDZqo5xYjnyuw6WC1MeyGeTEHXuGpAcQ5Dt6mXWxBtyFlfM4LILRKQ
qnxVSf3KWrKg7zt6xvsHon3ERKIVuNFszB7hvpE4DcwXEQgQdOlXrxMbJkv7FrScCb0+GTOsqxp0
a1OzvLXrF20U1HKzWl61JUtxqnR2YZE2B25/rKXclmIQ5s+Mx9f+LO8MP5f7SjX3IzPHvQamwrS/
tzmVwmYHzmptOibx+6AagbtE3b4re/qiQwz1Su2qwHgpYrTrJn9q3ACDXYuWlVmn74dWEQLq7fYV
qfoHMIGAMU43byoK4/Gg41W1Am1tvZrYq4vcZGnW7LIo5509hA9zrsyTtqOBAy2z1twAES6Kp5qL
NpU60W4a+rdlbbeNe/8F6Cme58jdui2O0AxUrojJhY3TfU8o66aXU3sgb3FpHUGU85YGJCL5Vt5v
2rbCv7n83y5wbyGuUYDmxA9JNNGNTChdqsE7lYnXnlD+k2gcNpDX5jUDY1yFACCXaGjbEm6sE4oy
0z6rGUKCS1BWF+5sI//ZNVGEqo5oLyj2WwNPrddVyKQQ+vy6UgoonoufXwzNi4TKzFw93vcee3h7
oFZHSufeEGl/33gwk3Fjx9BP543VMn2G5RWtmq797LG0kVTmZcHVvvat4X0oFWgLkydoIZrO5huZ
mB8FxRGKluS/VrFJqW5Nxy03TuG9RDFBoWYAtIZr6qOljWsrDQ7XERPcupFQKdu++MVtTW+Jx9U3
eVr4W7yGzcbJk6+ihOvAqTU/mB53kakHP24TnSvziaxYd1OFgbnSVfK78LFRdoSpT8jUPNhFB4U6
eMYDneBwzjW1nd1NBwySmbU6pu4TUcl4W+LdYLdjukeLfvO0aH4nYb+E/4fpSFar2YBOZFYy4L3D
yv3lOG51HvR8wvZAfNF5FWIIscr1alVRvrBNaHNeNW29sfvcO1RUNGATGriSWvQCJuQS9Sg/GKua
ByWzO1IKyTqzfX6fh8i34EHyrliFSfrFlOqhzJV1sorpanjpaTbqE8XhxT4c7WyVtGiOWvr2vmjJ
AOqZS2buvUhDOWuYgaAlRg4COB/NXT9xNRCjRckLpS5hRIZZ1YwNKPWN8cR2kq0fgQZETzSu4gXs
Y2jpO/rrGdh48h6KpQKskioTe72FztSOv6Z2qcYq5JZlzlMelL9GZrlpBa8Jm9JqkDegGNP1FHXH
oS3dbRinCYu77sZzzaP0zBFrzsxIarmBZ9Vp9rYyY3nSGR7b3AnuFdsM3te1mGwDQtyUnyGnfswm
LQVI5kS5FzlIpjj1cYtyRwiZKsY//FGJfd02v2KjUxsnHfKtQ4d3nsNnazPKELCC3mt2twfl2Les
EX/VJaY4BzvXzJGDCW5lRt5rB7Ng1GW9yTyCX4YTF1Be4ZNOfb6zONdpQZvwyxp0VdTNvI909JGB
1FzZbkRYM7d2UXNyBVMRWf4cgwmudj0xgp28LUxV8sXyAf9wjvGOMpmKU2QCBQx5Q7s3GY7ZShns
wuU+GImQhE3/ahTiR65b0noDQ9ZOMGEKbPuSIyauDLNaN3QB0qSVv3Hk0Cvh3cwLpsDlfO2b58Ec
jwILTTyIZEXauduW/rqJ+sdcqZ9zLhoioCXbf89Z66oF5TqJi5FbW0qErMPMIWQb7X3XgIMMoxIv
TAcSOW7az1qNZ8FRSJP3Y+kGb4Kgk5LlzTjsU386+7WiXW/AyEK8YxUqZdAfSUSxna4e5Lp7n9nt
ZuIVtNgBM0mWNam+NNrb8RPbVcCkJqB5BfDvQA8iBmPJzMBs2kd3pPPTZDgwNwM5hLxDsg9HtYJz
njJsKZHLJyNhFoJiNkIT2haEMrtq/KhLjGfCy997InLgoovzvLSRmxk3/jZlsu+C6tkJTWiRGPwF
WP64TdqCP9bo70jkvAriuVunya92XaLFLBSWZrGFCnJ0Wta0DVqsc9usji7oG+nBa9QHMNnyxlsK
z+lQuaVL2cfCZFU1Aa/k5ls4+n5Al3t3Jcr5rLlYpFMAv4E4XV9I2O6wmDZeEiISTPPJwG19wckO
gIe2wyP2ybVhP5WY9mQ8ivsEH6mZrHCwJetQe8jWr3gZlzdM3gee/9xNtjjUbKoZOQftFqW/2Aoq
qm9HbuZpLXdQJa8MNboLu4pzBFD9wgX758zFcd9U1o1i+F4OPQ5XUsJbv0MJwPdMUmVqMKxD4iwz
96nMU7VBCtuSUp9OfTkUmwmzKfS02d2mbgjGoGe3zeyGs9fo25MbYfEuvbxbg/ti6fFgGRZsVq4D
G1/QnRCQZcOtHpzgyIzrsgKwrWE+QNIpJ4ucTTKTHF1QnCb+UCmz/l75uD5yKAg26wxDizsDLu5Q
hdsx4jqDOFNan0WD3SzvYgxvFogbxjnGwvzriYAGPhPdyCFBhFm1b1/SqdZb/DXsnIDZRoZ1FDOn
AbPvDxYctOWpoNlHJQu/EahJdkqjkRx2HETrbkh+BR79XjFPomH5u8LwvI2T4lfhAGaLUOScQmIl
y5staEfzGHq12BhIHRHtdmsaUvgjbbtjFzTQcbPMTbxwTQTz01H240i+wR7ZdOiIVTRT+G05Wldb
F49BUJTr3CdoVigu4qmBq2U0D4BFzhrpFGEJH552eWcc9RgBZ4Wd7T6qmuhqmlmb0C2vds7ZTVmj
terrT38Y9wPYpryBWEEuM93pxim2iR8dEyM8x8Z4zMHTnaY6B7kD5WcdE0ibY/O5R2DdTTN89aRf
Otdd5tokwk3jsRQhCFr9kFqofvVMPxbKKgB5WLNJkb2naEyAcbDPkvK4E7xzkZNfG+hB29m2Hq3c
/DVEElM5s8cp5ErIWnV5wYoDk2JsQPN9rJNqNzSzt1LQxjlPCKQsWqJHi5jBEAU4cBSol2akBo9p
XDKz1KEYfIzTC5cw3ILcP8A3hJzKwR1IuXSjkvJlMvNzOuG1aVi9r1kknDQ3u9wiwOG3dECzQ9nP
JDlcr4CH7+UrmwiZZQb0JxKyTNmFg37orz2rFCu28BPQc0gG/lcseUkmDqsQTWCtk+Zc4Tj0a8FZ
wr2zxdHQGwi4zfRcE15jmvsTAfPLdwNjTadbHdNHiy1xzf0BPa15Jgb6jtHp2YOgbHQsKVozfOAa
dTXYG3HjwohHlUtTVfige7llAXCjXVJXquGeEAbZebS/5rjdExFjNTK9G2kOkAX3y2omKbBywAiY
gY/Z20uuqvY4RNMfBk1yN9O0VHSLc2QHOHx1+b5YnIr5PXUlIj5E8zJjuW//NET8Yof9vqxA/At/
3DXTzkyIohtFCxDWmZK11UcXroaPHWCXtJn2onLeUNm4vD/Lof7sS5xixHdopI7bgwgvM62529H3
FZybjOxHvc7g7OB2tp9db/oVDhhywzLc+nppgbUfXWRJLt2/pzG+KM88JJ38iOiiRzxeFx1hWols
uybwzosVloIc5nznG7N1Y2aPjvI/HQ0jS84dAYom34396K1MhK9lXoFpQz9W2dpWRGsa+yrmqN9S
U0HRZ/6LYAYoKLA1X9mYZOv+bNpMV52h95ibMcCef3Gl5rLtqcdYiI6AK83Pgtu9a0CTLZfUQtZd
o5G7eZcfRsgTqxQeCkmK6jZFP0fvH6juJK0Ul9B57fLWHXL038k6tAC4ARpjt+X1zRKmuImlr3FA
ZZ+VkhDSr1xyXQh2AMlLm2rXeFp3MyKC7wWPTRDiq6u9ecuF96yqu6IcT+hmH2JKb+OoJr/UWXBd
xdWeA6IZglGMzfJXeCxX8+Fozv0LrQ4cTxniDlUCIIl+WXawSQKiTQYGzDB+HkOPHhV4u8tufoXS
it9TXx3FQANsMVOe8Ro5BGykR4NI0sgzFV2N32MsoDh1pDPipEFe6PBxKsz4AD3yTZTjPsXDejeN
H+BMlpFbx4DgN0d0BfW33aj+NXf1aV5Gt6k3XBrtcJMQKZ49QtGrRtnPva/Z1pEUK/sZr22IdUZT
pPZig0WcYhIigki60wgm+0B9V5mX/Bxyv7wkTcW5YrZrJ4vtZ9gwpK2ZXV1YEv0cKlDFQZfoFQBj
oguRvLdtbnaWXzTU8fgY2NqYog733hfxQ2Q2K29ohoNtPdildi7UajW7UMvmbij7uy5ELKMH2HyZ
eadG2VxLQKjMJcc9FUc/0uJD6OHgRu6+r9tT1vW3QVYDOZgSuSvb4jDUTAMGeuboeGay3DeL0Ux+
zbhrGAh4tCCoLz0Q/zI9pCcWx5OUFyeILkM2nxsXlglt1D35YlQpFdKKS2eWZoOc05rSjvUjgIf3
bg4If8vud2PkGIvdS2wCOqqc+GW2+13iTVcdOvedaO6I2Py22LfmBbsmK/THvTEYjP3CrZsOH0x0
nu1EQ0tbzgniTWtNkI/lBtktAkmWycyj/OGE1pmiyZvAATvMEOFROKx2tZJXz/xZFsreVSHFJ71p
HkrIxrS31ndFATMF7zI+DrYLdjNA0s7ak8SOc2imATC7ZmvKdC09g28I70g8S/w0yn43y6vB0cLl
uy3O5DRZH9CeiYToq3tYIzRud1m262BtcMw056ZkIFnhltz4Gb/S88Lkqc4tBWyJbHTYGmvR608M
2tVRR1pT7o1B0qiOhTCL95KgPLNfit6oeaeyBKkupCqh98pr24fRsShcSo1ix9u00RcC4w0J1Gku
3tOu2YBZjTeTcOh5cR9sB48PrJN+PBvdeIo8Ihx95N+XvrlzBtxQxXBGg3kkm0bHlYpv/HA6ZRX+
DzbgJrXXfbiM4qTHpafEvtyPG+WKz1KIO6xa9lYo8ifWCI/dj7nkiGbb44td1SO4YxF89PSxjh5X
uh7Ftoxg/ITW8MAINj1WxtVzaEkV725HGoa22EOa+vYWJQzjKHEYolz6Wsw+6ckU2NhS3Z7M3VFJ
YCI2O/VUxFs0GhQCGMzezDjRBLHe5iSH7Gx8hQk0XxZTI9El5MPeokGIw/OuddZRnebQQW6AsnrH
auniLGVzcMrwyLPA0qMFOp1Wa2kGGXR3lm/WNHFgZDUiG/eBzp9szlRfHDO6FFbVQmJdWHNinFC7
qMLdxNAcVmCyLDYvESh6hy3dolzN1TBerTh9aSfAQeOM5q5a1MNBPvcjnTM+CIC5Ir9B7GovQM7W
8OiJCQC5AybAYI70Eg4m4DwLgcyBabGTQb2IfdV+No9OBKS4jCruiJJFvB5hhI1C81IO0T3lkXQ8
p2yXsDwdkL9/25F771Ao2wbJcJc6WP4T866O2/ynJGS5l7k97rDAtHQ6zkcRYJzJ+TEif4Xn4gI4
XBtYYPY5ZazWrPXes4c7QzGPSySdvrSB4t8L04MI0HTCAAZ8tqhm87RUYMICnRPG0rOi1I33A240
jLasN65TF1B/FPnYhXSvSrzprH/qxueElu9zaT8lviHuxFKBWs39TmGigYbAvMNuqVWwnPKJppg3
KDLenVd07qZuv+tMZHT2soF2S6k+0NLtq0QsqUkbw6mV4Q+sGK9Eu1bRLvPr6uo6nN5UBcOJiDJJ
tooXOqvs8FDl5GZTtPGxRi1/NwsEbyN9wIM4PbgUIGqVvTHK/0ml4vzDd054ULdkzuJfntckm6Hx
gwsot9920wLlItO09czsmMfTvLHLdt5akttSnn2V2ShONDZYOAkRcHpv3yR9/OVhdekDTNg9dIQN
J1p1Ru3cWE39GEDS2nuR3+06j3QNEtwMzhcni1ioEpp2s8maH4juTqcEeN+eHSN7+0J9ARYxT5Q/
Ubpqtnx7EQTb3G5+JkZdnLCJMUq1S7UPVLbPrZK6VEqF0o2cWaq6U1CebCsnq4FQ41gQekhUOHgA
iPrihgOYnZqUEo4AU6o2XvzmVrMFmI8KUXdcQPpNyshgjd3UBNr5aFQOLe02m0VcuyDpN97MVzOO
TrIpmM0cCw0gncQvqzd+hZ75kIC8dgsi9Szrp5XrDkdPTfvezu8SQGcbP24G3rYs39hNeEia9ofy
/bO/GiqyMwnMiXUmWLqPtNaJ0NVYXaC7obNcicZ/Rs74E1vgxi1C1oWRP2IrrNjXFIwI5IDnELzU
mLnrusif8tYm2DWOwP7Yjl2hgr0Nk/cSp1UDxRWEkoOaELmjSfuhyXIQFVYr7pBuGhDZNc07z+yq
k9qznBebbGEeMS/gIhCTIJmj1tx0uRnzMiHBoBUdvKzxNl7P6VxCeU8pid6UONtXhSTbA1GemFZY
Ng8Y1+x+nl6xMo/s5A96ri5BJNNDzZWzWbzUQ41YKRg+Zcq+aTvnd8JgsWgHBPSyKJmXCK6GrrcW
blMdLYHDGlGPKV95aACQr8FdsyYL5m1K2hvSHss06fT7euq4yZTpJSqKnxFnwMH2Fbl0jWs0H778
TGAYZjK1ThwbTGNqbbRX7Yp58XpbxR5am0v8vX3Fl8kVgD12Djbew5jYO+p31/sZ9qJySaCgfXuB
CfjCxhCWdJCzZQ2vKcVP2qQtt2de+tljPOr4zcMgIWQDhWVeF7cEkW+pSDeOSBgP/ezr3TfqMFZT
uqGESa6M2mZHzXpnuZfss9ix92EFpDHx6pOZyXcqGoJdIDn8qsRfg1Wx2UCEFxUmzYPsIpjXI7KU
BKfvavdnw3Vm4ZZQTT+ceq1/Cyd/FNCx/HGESAHucjN3rd70LbT4NobGkrQXvHAB2gc1nTkW5DWb
Rho/eQvoENvMOeSYZOrAsmGhzTo736W41EMtrqRxV1i0mz1O+1UUkwecxrG6YyeZ2MsmlztCDhWj
I8C462rE0WHSe1nCBGX1Y21S9URXCqV8Ue2vVU1hhF8Mqy5uzW2a9M2W5jK5USHVfZr/RmiOxDS/
9IH23nNZBj4DHP0RiPZGBXOxYeT1kcDFP7PP/1IR9HFnprDCL3S6ibsZ3rKZQwaR4b0j8IhzOb3N
PDNaGzO3pWlA/IlY7K1YqHxEHYyBqO6yc4xYVdEOBW8KuVQzNIs9o9ynQ//J6otJQiPVKs7h2Bu1
j4RhOtSwQTCZa/nYzdxSEsg1KFn9s/A8cVPOVGgnRFoCs7nNDfGjjPyeHg/5OUuenJO6/olCdLoj
iBJTsQYXB1Rt98VrGzE2HMNdzkjrkGnzgwKc+z5z/K0q2+ZoKr2zGHjVqWzfx7zggunqjiiv9VTh
R1g5krtBH5XLcctrbEtVb/WkHm289euI2CfHTr7sDtJVHlft3RCfpioi1ARya+ty7bgUBpZwDN3I
o+RUViFUy4VNnRKGxY8b9PQALUdBnA8D6qU93UBwZy5VxwFR5eBzVDWDBNZAdo2yKWXz7gjzDVDq
OaNkkt4ctlskzDcFO5BydGzI3d5BYqW52NlLJ+6tyR92qmpZ2plNSC5EuLu2hX2tJjEQ6QCh0epf
cYrUyJKSB7bEZ79nddm5FaONiD1lCs/PIh20ZIFwAlHIpFyP+EgUvBFOYGvVK7Dti+Uz89TDXPX9
augw35kuZl6kPnhpXUSG25fvesFNt8nAkq6j5E85X0M6/+ykiSWzMH5X40JNtx1rXUOC7/MlqAQV
AB7xfpJa0tOOH7KoC43XyHzRLqTVxKRd0ij0S6MwTBpr2wkm4rMtxa+UypMC7ssp2JrqwZ763zKV
5mYxcZJCZNY5cj7bTbXG1h7fDvk4XRuoIztSKexyhvhWSkQfioZJLY1evZkh8kRp+UEtvbrpypyy
p1G9WkxIoLMw8gRSzQKamZs7sGgMIp39VJ51O8yVvw0USicwqQ02bHRh1gWXlHtNaEo29NjfjFiY
RxJC1jkp85fOhOs8ca/bRjIAodhdAFNn22yIP5qKDKfmumRMmKmoENqBcywOLvNGGkCrs2sqtu2w
hrvT9Gl5RnJSvhEdiMvtRCyzI56tVVVGTGI990jytkd1nFg0sxYHcKd7tmBWegeF8XcBSKedzf6B
xoiXMCXhk7Qe08bJ6g44JPAo5ntM8qzBe+Q9vwVlmCzj88Ezh610mY8TYWBXwQa91eiw5D6iIyGP
dOOadbye27l9YYLA0SlfKW+BrGFJRMOWRW6Td4euIFxcGVN4Glj6TlUHaMTBUd1hSuYGWPd8a8VW
xyJIIF34K775JFzq0j03PAQ+r4sFvdhgFLSa6cdwIgvtwnQ+6sWlp9dxFXk3tuP6N7WnXmANEmWT
CK2kcLPNKAl1x+2UrwdBWzPTeuDiEr+MYUKkCFHh45uo1uqUxMdlBXvqM3wY2tH4MHMLAlvnPJLH
XERSbhStEW3HCkKP7YG7NwMmF2QAZmWNOztDPymgZcHshWidJo/fD0094YdjLkxXgb2BiXRj5p19
kw7y7JiJtaMT91PjAj/WvM6raBi7B4J5zk6ZA5mwVOyhQhOp1S0Vxs2po7Bkr20mtgzaxA7eCXMN
xrxdMbfnuA72pHLMtZUrf2eRG3igAlpf6tbfkE1M4bRGWP35x5ghB4AYbnrsbCZx/q9KuMSaPY9G
AsTWh+8Hw2ROJ05yjsyzNztoVHGwVYIgoSuMs1XQzAEoBaNmb0CwhhS5doZgCYXr+7LxJdXUELHi
qBEUdE17mDAD43n/DkxT8hhLygwSAUYPlF625tJfXcPcZMup84fQwShrMyWc4tBY52OTPtravA4j
e0eZjis/lT/ELPDgLGqahLUO1De78ViJYbmVj26m+2eMM9syaV7jafDOtOdWG0/3JzeFEoHp4uLA
yt7TVN6vOo6FxqAyNakoMrGKTu3ninZHH8ERyyWRyIHRrt3RrwhHAzOPoS+iluGDMRD78bBh7C2h
6fGKbzSEGRQi/wNwHiEOUyjEl5oZlc171ZOO3aU5YfJpGpEEROBh3Og+Yq+gtTIyqgfwonuV9M4l
ociRvshW7zlw5ivTDHfdSpfNN0RUQR/nMGKJmRk6rHuTH00swBPpRMNtIreWHb5XPKGbHuTHbQSL
Qo+Mk1wDuMkEk92Khb1TsrsGc+Suy3Fit5DK6UpDpnGk6+Hgu8P9KEbnrhYsrCqA1dRUxzx1DxsQ
5CxVz3ClkxGBAN4Ey0Tuj4mfIw+McBZDOMW8NjS/34+o+jQI7VoXsmahnGlZPaSMRFGdqrB+pO6p
eW7qe5Iyp9gZvR2a8CsxUfpYm9iBv+DIoxtjpk4Zq+uCifpUhHvTUrDnU1CUMgnLtfTTq92y2SeE
5Wzb+tSVXnrLlQ3Umw1uqHcwzWrzR+UwRQEZP68JgesFY1lsYIBS2tIwrspZg3r4qcO+BJ4SDt2t
wVBz07JbWeXs4TX9wqg56wmLgrcYEqYmYMhW6RsRu9FCSEWztmW9Z1mBs+h/sXdmTY4i2bb+RZSB
gzvwqlmKMSMUU75gMTJPzsyvvx/Kc+tWH7vdZuf9PHRWdWWEhAQ42/de61uD9VrP5XsZTdPGSSyP
hMjGu/KwbKwC9tXYukliFdlwy0hyBaVnIB8necnp6W7SGVea6QDhdyBFF65x7kwipFjA4B9PySvc
Dms3MNtk/LVGuc2jJmNfi0P7Ma0LJDTyo3GH58oNvW1kMcwR7tiuHUH2DFaTVUlG2ipy3J88rt9i
nq1I4fH3saNaO6nhHoOkdDdhAVOWbJzDIIsrO0qQFrtwUiwXRaAeo31fGA+WS0oL7jvu0qCmEy17
CtL5mNclK2F05+RDt8GY3mw0u55SevZN7gItSU0bsg4zEA+A185KEOoBPF/amKZH4QneyZu/bU80
x7hS6cYf1BJ+ubXsgdaHJ3yaRzQSqP5WduZaO5lQr89tvE4tlJ6i1fdNosU6HctXa5L+PjR2IayZ
K0eF9dqoIE4TvVBfWVS5U5qmQDB8puE6pH8djN22MI2rEVLNDp7zIv8BoBddRVV2a5XpM1BtByNu
BHXc3tZODsCPM0Z5mx07tI7kpTxmGZPYSqPmGXRMnGzHRYK1ETefU/5Ki5K6MLovEskJg1tqjelO
5uVHrAStO7nLlqAZ1w4+Mn9qDgPiCmDQPKV6PEygAJJ3SvgnNU7j3RT2N1VhbTwL7ESnSJsyTeuZ
OcSWkJCdYCNxdvxnMtPIWkLpdI8FnIKqQE/NlJiBRSIODsIXxmEKqWN2jGI7pJ1F870KyZ0SuBCP
kq+P2rEDBfyGZqzeejnW8WKxeg/Ly02+B0unyR8ybjqfF0wKb9vPUYA4tZvXI3IFzAdL37bGtRKn
i7uBvdC2yIfyruYp4kc9ur3O3gzD0GxbRQuwJTmhtcSdDolVYNxZbGg6IeHRyS6Jk1u7TWlW+OhW
Q1fz5hIyoH6IAue50Q6bupIVNmI9om7poD2I/CHHh907UACA+EN8r8EH9AIr7JSonRkWyNSCCJoz
yUN1/0AdCHrITqDngsECwwh7x+3l+xosbH30StJ5cjQXQlrj0Yt9Wjjtaw6vHJ9c1jHB/QgLDi1N
45Nu3Wfy8LD90gxdFyl/2OCDqcPZwjTZMRXNzh+crxiG1MGKA27ZHGRJOK6lStVmWJ6d+jiVzG+F
14eY6BOShqPNCLiSvsK7G2Nx8HP1PToT5ReHHyEacyif2qQA8qg4+Ugx9qPlH4IRLiUpgRuyU5MD
N9WL1zcV3Xczg/JE+pLvTntKqCsv6M9FxpGNY/te2h4xDKQ+JQ13IA9U5vkoOVkaB+SraHW1u7J6
egYoNLtV38pthRb8CpvwL2CdesmwnTd5mnUbP8B0YZXQg0z7OXXoLeCMA1Oos41MuX9qNvPc0HcT
tuXHUTBIN968eGSuU07+yUiy36AFoUVWNPNjIufWudvOhwAr4hqq2Lht2kKuuXa33uj0n0MvVmMB
Es3UASqvt6gOX3F2FLuulIikkoJ2UZJzsfJcyfOYH5btm5OTuI6ADtpdDA9D9NVGOtyBDkGGjj+E
2zrMuKythj5WoNzVHCm5cagF19jyki06mQLbjyO25Swe/bg/2oUoDx65p6u+SOFWeQZxnh6I5M6D
6EJGD8+lemfmLnmns3MfaqcAbHseiB8EjB1Dxwbx9xTDqqSptek7Bwu4S9xXMGNXbTSyUB5PdPzp
1GV5AVEp3o4u0V9ASd31rM6wKV5bgqY6zC6b1gbZ2JTFR6YYLnJn9vkJfdW5SbFNRuASm4HFUZcu
lXXGYt1xm9Dvr2biDLPnEcUfhvZ6sfFT/WX5Xkj3d5mHV7UyC/QqGfC2Jlor8vnQf8BTEHPUHyai
HgEyMA6aF0bbYzAwle4SLJgOBMrN4DEYWBiwLONQ0DJbX8XzuJ+zBhGJY5v4vBDzmfh88274bELK
TyZFAfILgwdEXN87rv9UzbBasqS4pq6hXVWWzsZ6aiq0mzpCamAXSCWI62L4ZhjZ1cyduqrYyGXC
p4YP60NmP8xVcAuahxxMSfSTFaKwAqDy7fgRYGyTBDg9xta2TkAIZWSKrURr7tsQ+TncSdoVO8vG
WiN7EQJEIuuwB0K1n7mfJze/NHA3iHRDktOlIPGxTreIzB98L623fmX0jAAr1CfQbWwFpSruy2jX
jlX3qyjmbd7OjKUlHWAlK2ZV3K10Wn7UFP7QkqcyQN2O8jDZ9UMBjOWjBwV5ckhXi8oo2zI6KlGI
GfsJIrAdWvbaaNqvtCu8VZRvCL+WCGwae10Ww53D6H6VQ8Z3wLmzpqGhxkFvrl23vNFjpvfFu7Bn
sodk4mxABp7yIUb653EZ1swFV5Q1UC6T6E3F1idJJAP81Bp4I9orOmTtttbDEVLrQnW2Kuby7BVz
/TT2wUbb9rMgpnYn1UDgpzsdqO02naXdvddCnMvKu0CpdNs4BVNEOzhNI+6GwkOJ7DKnx0O06kgy
Yh1grwwUnHE+W7+pw5wRy+upzr7aMSVDCcDRyvo1howT06if9+iV13C8h1OYFMTpYiNdhrQ0WH2Q
IHlHCAYxd17gwPmTjxp/+6YgxXyCn0n5Xf2mq4zrvLSOBChuPJfCmwKGvAdtHcu27Xdm4TyYE7g4
IiPRQkXqhMbwAcLGk6T6B95yB6JwF6fvlZG+dBFj1kuGUwfHqa/JUez75emIDR3rSwOyBPSACVMt
672XLrMeAOE8muQvhbb2KfymeyRkQLW4cw0pUHogIOqrAHF0+jQN6QivO1+9D+g1ImcgxZWVPC55
aA2aQUSh1AbwgRD3BcGN2DFRnAJfIPpjHmGatgvLzzcwn5a7xUi79mWxn1gIRJ5/BbU+gAwdiDRY
G5HI1o3KUPRa72jGcALAWlbZC5mQJ6OsyRlGeoL/kJJ4X2ib4AdDH31vvgX140L+nwGwUwU1JYha
pPg983uP1NKULq7soxMG6ZVN1OHkUYN1LSHIrsaO13b1TzqL7wm+BOGTtIBKEBLB5H9zo2UrE7SC
PcePc9keaI20MNsJtaZCjibncxrnX9RRz1FYETiLBiENX+eZG93rwbGX8Q+8taOn6B+xdHSIimr8
dAtFIHS7Zz1yudy0VfNkRtkvK1iR73JN3x7GivzwB+DJcrETGvU51jRcGCyoMP1ysUf3S5ffiXLA
KAB8KlM9xyonZY1hofDJsmcEMhsnBN53JfOm0fCjg+oqWlqBT2zHsRTqOs5gWRkA/jfjN5tiwimx
t1OAE6QDpbPWqiZmpg7X6VfUy1+0HblKWHNVQk8kjIDdiBxzMsleYw7oxuxySFmpb93KCGge+2sl
fNyMNeo9GceHkiCGoZJwwmPvHumDtXWn6ZthGQlT4Gvqftq5GaZimmuPIDZB+2GLX9X9d5+yX9DW
+Iz7nmye+t7mgbvzUCqkUO1C3+l3TiCu6n7c+F7z3Be0MnsGmruAFxnKVF8XatqWGXdxBvk4i5zj
mNsvEBYJEAsfaN0salLSGVKw2cO97dfTKpF0x32BncQkK4U9KahBc9b1dpgintNxuHGKMbvyUIv5
JANg++L52uXweGfcKBgr+eQNE9yAYHZWGvIXcgvDU157BzlM5dU0WsHR43nqJeJFaTANMSAkpxwI
dYXAlsZGvB4EgVEyyOBmog+7t/KGRlt9LHKJ+bsFPlmEzq0AYsJmzSJBxIU8HXQ5CJ0ZNanT0Wdm
vpWotDop6e5H4x7XvH9mzJchS9ZfEOoz6M3RvVkn/ilItb6rzBxai8u2qgV7vGobFFX0P+Qg8cDF
zktdlYCZB9mBWOthRAzoARPvN+kOQB5s09qZkaVZOZyHLnJ+x9q9KqT7SJHRHvoKQGZ6tiZ12wM0
OxTW60ADc6MlpjbDGTC89Xm6liCrn5ISaYfoNm4ItJzij4hrAySJzyQkjncRdux91ZmPYzfTFm3f
0kC1G15rP+DCN+mQqnry1kaCXddR9Y3jk1uTi8HcvDW1+wFmYKVNBerSpjvTdvZ1VOJXCXrm/CLW
DE2qm8ly8k2omxc8YgOdAju/uvyBz4lsqQRPdtmym0mI2IrMMFyTU0gF8yLt5iAs6heg3lUif7cj
oJjRyM7enG21iXPI7ZsbXU5ETZDC0KRIVxmwMSWiSGLcjBLZvramBHptwbYvIDOANsS81YCaEPOa
N0k9/NaFiZJNMhUjACuNQclYojqNKiWYO+6+AnvcK73vE55BuU+HIabNvEactvbK7orNLoL6Qn6V
TPCxB5C/EH8N+IDZ1TNdEG0DykacwKbovQrDx76XBbqn4ct2MnrR7GtYjL9K4b5VQ77z4/mWup1g
MMwtDdNwEocffIYIOpHvTMY31CMHA96lp63HDLfHGk5ptmajfcpgm8eQ2hEdB48V+By8OMvUbgZv
3TXcvzWXJaLrgI1fYYRIU33GWzlmOx8d275qcBoOEAOzxUgnNOP2CgzSHM/lrmjtd2fKHvoEa39T
co7IaN2Gnrr2AKWXUbeqNIGkct765EqviIJL1wB10XJKGq4CuWNAXiVtM9wIwRv+q1v0idct2kFP
uWvu+DDpHry2uvZKZsxhFb4Eqn41vPiZbW9lgJgS4y97bs7tXBMg258H0zloOisrX2Yof62S9VpR
kS60flMTtecYoJhB+d7UkqJHn9IceSBM5ScXZtNgffTo1nuUK+sq/jRN93e7gFt0ZhzYPcLspEdq
pgJkLql6USNugea/x/GU7GCJQd8PUrbGwqajygRB1pNzF0T5p2FEzWaaX2bs/wRizQ8APQmnbqGY
ChLQBd/7aGXXaUoXHMU7C2CISAjlGlIKPAkkoKyTxr+JRRPSVclmAudoJpesQV2uX9u+GDaVzY4v
W4R6kSPXWrMNSVv8Ej0xRNzE7paJPFEjxUGI7qnr/ZeOoANqWGPXzfjnTedVMwcVyqCUqYqdASoI
nTYwt8ydbkzX2jS+vg41G3uI5mihCzJRc7QIjlX9ipE2Z0teDwDzHgRE96yiK6earqNQkesYwz3j
Oi8JrFmLAv8YStM+0IyHmNLz4J+OTYTGIHn0y/K1reob2aIhXQq/kiS9xG63Xavulks96BKH+BbW
VPbzLzweAYa9ez3idVTxq84nfiCO7yNPvFPS3AQVISImOaIxB9smirRA3b4m/sCvDJDVi+uahwvS
UDLbBUtENDTI/Bjjw6iWxE+wfAWsRYQhMH9KP+or+y7snU04AzMtP0c1vKE5jjqU6WNNDndQmTep
tjx2LiynKUoHfGiMfjUjqvqtYMybwpTGmczaSfQLeol7rxGPUTI+aeR1dB1uc2idVjQNdy7aFQA5
AzYZLgo6l2FFh29TSVZ82yAg2CGARw7st8PxcY5B4CcCn0aGJpvY3nk7INktnYaN0TQGK+21D3D2
uaU1YZuMTncwYHu2TyYadcV6HfEsbcJbx0y2CgrHQeGroJL5CsVE2p9BiZgbydFeQu3c8HakJWao
/gmKOetFq5/aSp+KZnxf/J4lGNBVNdqEIGUfdta0awhhATokQjb9aX41NI+EeMZ4Aa9yq9gAblpF
EBxOwgYCJhE2KFWSbzUvHj4EEohJ9jlupyat0jUrudwqnHMJhhKsnfl6mkP2perAFXLUlAVeFbTb
xhqweFIoUFmjr/rlYNczhE8qKqgMKZFcxovxa/A93vvFkkDHsmR8Cwq9DaiTFUUZNf3KXTBHUG4O
EEYei6I6ujVGrLDQ+JSj6D0b6J8ZFh3U9CTH9qVTzJFJcuf+eXAEcYywqFdspgE0Oka6JVNihFQ/
ZzxqjPfAdt8CumIbYdpvuEMPo+yqg2H219lsv1tR/1tFeHgY2b3PfkiYCVZe6MrJ2jPhQMdNj907
Pue2zq89IDI82Ya9q4vnAEB87/0o36B37BV7ZynbI8LE2m66tjuis22UhJN+TsZl/xE+t2o+VANh
hrY5bLoR6Q5UvduCbzEfGGDI/nEc02sa8keCPX7MHpg7j05kt3jwSS12x+RWZljBkjK4KqwEATju
8ASqTe3GUBPJam3yG5FZj9Rj374B9xNdrExoyKigPWByQHnCsUYdIEltfNdh+mi0ZKhb4lma/dvQ
uxDpiKlwzTY8mBE5GiQRLM8ZW/d3tW2heGVjlwj64YaUjy6NYoZc1tqxrKuLczQO65+IoDQ0HvED
bYof1mqV9+aWAc0nXpGU/liXbA1RpbuZqjoWhO92y6VNffUVcmdUvCcYWzznoB2X7iKab6vFEDwx
KQKcQSwQhIDA/iB2uFgPEe3tCBn8GvDpuAv0B/bYa8NtmFrZ4sWl3F+ZvkHFTmRIGm1NfxDXJJfd
q8afD0WIzTKn8boamGuRDbjqzUTx7uh0/Mz/bTJca8zf/cz1bzvpyQ6nTdx0H2Ga/TjCPooOmTOO
7XUAx3Act3P4HYpYveFXiTYNiWLcxDeSpeqUZhYbYcDItFQHHigMX1pBSTc1b45GtQRSGrM84mhm
LOuW4ESW1hncCNpRYAZrpcGQC3964YrXcOGmV8PVB6HTb+Ek730oUG01qPeJi2TP0OSVTeOhZ1Qm
ppOMwRl13cGR89kJnZ1XfAVDfJUmL0l715N9jnK0+mCJekLp+uLRy+uC/jHMh5+yoIzE7k35gIQ2
DN1sr+IEeJsG2+rVb77fgdQO8iMgl7coRmwxVAy8i5ZgCoipy1ZDkf/qvkfjSzCn30ybYpJLcpSW
28Su5yvbzUc+X2FuHPSK29bArG+/u+xqJbgfC5gnjHCy/rZBfc2jyt8Zoj5OaFrdMuu3wLARmzgt
AqLQ4hvO6O5BsNzEiNzGWSJmUPWzXq4ZJRD6Eix7QA90sKfhmIKcHocGMN4pLaMbF+SR2YB4aEnu
Mbvf8zhd15F3CqKh5upMt8OQfhmNuyudcCsWG3Pn5whkmDiQ9JJOpKZB6KHp3eCtz8GzUrQlvbJp
NNIvKisqDn/J5bWN+aefm3JTjqNYYwIv1smIyc+x2mrdIES2ZjGAq5ujK2ESkdQGFNfYXOEwypVX
Ve4R8kKyunHhzR0lqd/rBDACTz4/xpFtrU3lUdcOcr8Zle2sjbph3hslZCyU4fUw+HedG9/VEBED
v/zuE9xELol3dOlwODJ7WnfNNO6d1HlmHEmfP6Si9kf12Q5c3xqvcNsQ/AbHEvOyPWSM8hG8gfvo
t6FDmzqFCU4cgTLXdNZxSAUTY9EWXiDTW8ejrHUsHWzyGlXqRAcxyQgjtJIoP0zwzVUCMTnTAHCj
Eq5nASZ5UORN1aaRrYwBdar29Geuwl+C2xODS0TYU4071h52FeNRajOeMolzMrANrWqs4tj27Xud
HYAMYV/tf+JUvhiBzaTnRyZSbPPnCjPwOs8sOj1+xwXQpBwiiQblgAJaue06yTOCnmS7DtsYAlPh
vSqbIX5AMxNN3u8wT99rJdCnef1+km8qmOkcQs5k0eZVQHDZWfZYyfoZVpW1FXXx1JQhqgnXQ8/t
Eny47MFsWEF4BFjhcdhost42+czqXL531GmZzYMq4loOIvHgBIa/CwrjBG/iYSjafmuwbg0LVL9Z
GixDRD4qdPOQtXmfd6bYDkwOwJXcEJcA7ABII6gC+1OJDLIilzRJsweKTII2aBWsZEVHNMOmsLOr
yV0JRrR8wjctQsbNU+rvSXd+amloHuHf3ZL5fVe1zWfte+e5xAGWul21JqIRK9mMYrDr5AszX8FW
en6KcK09IHHoilcvyMPXLBA4MeZoD91kS5PZopVIUrFVP5UpR4KADPu7a9T4OKx0Twx7vWO/hNeN
SksHOTuoNjWPQztUewKiT16Aoo8kXrnjOb0yHJ3tmopRHmFsFmlcTBZjUsdIatqkFtO00QADbqr6
xXELOqtT9Inob+u19cuFFPS/LKV/x1KSkI+ATf0blNJ6qnTX/BOitPz8H4aS7fwF7oAq1FS+Jxxh
/c1QssVfgoseVLLin9K27L8RSrb8yzV96Zv8tackgqm/EUq8nlRMLH3TUpbFkN36nyCULEuIf0Eo
uUKydoI78ywMg67EfvSvCKU+jsyeaQkGCFyh+my2Vo8piUnwaHjQvc0tuKKnIkjuLknS4IMBF3fY
wuFr03FKXsdGvKLPwO24UHPNziBNOf0IhuTDcU0EWq19bSQk7coPt6i2Kp5umX/vNHdzYNaPgN7p
UoqDl7T3g6FZmx2eAy4pCyuyQu5yA+YI1gpRcFSuQIxNv2YVt7QZoqbz1ygJr4jUG5PiflAuSq0o
R71NkKIxmi08W/hpTsSvmnAMN2muaMfRgV6pPD35qjlrk5wZqGXQJU1kAa32z/lIyc4JM5hdGLjE
tokeeJGAt41S+MJ1/5b0wVnV8hTTlPb4nKLlJQNzooVrgXFMgmDvRPwnziLS6LD/FXsaJYuI+Y4c
XfBFzQ+XQ5uGxfoTYJSFQ3JYXqpZsk0SsvGQMaOT6PkCrRoNQU0E2mQzqy2GnwTNwh5WweWDJURv
o+E3XtxeIFUBC7FFw3OlcMtuStd5NBtxGpeg6SxCE2iikpQe32JjlNXKwXQUmv5dLSkwasE7Syv8
lrQ5wfxz/J4erseKJy2dzY/L9wIWknaJmzNk58jzvv01iJhhDKcM60G7NR26WqDGV9arJPeR1mIz
HDr3ld3gyoCF4+CdBUJgrxKT4YSkQVvt+ro4WhlBtBWO9Zp2D2NZyM2zOELhbpnWVYDLQ2ffBWG2
SSPCWfhGwLVa3oPThdteM2rXMpt343Tr1sLaXc6EWXOAGFXTTar0K9Bi/FAMTVaCMoQ+HrWzZ58n
JonQKdyrRqOG7zN0BUyR9o1D6ggeyYfM6ou9aGlSjcXDDHvHSDj2Cgw8Vn//d2iAK/CYiuDf4Mk8
aOgCVsS41klQcPAFQhe/NXNCBZwIoXW6XL1I7rn6Zs7ZpL81SzYl1a1nHjPHYTo7GwIjKcYPK7P/
3ATghK6gLZGlR+U7CgRGruIWtLWFE9i40hbHgi3ul+vMv9hteZuswgrVMfQ2ifwjHIxTD2ESeLj8
ncF+8ZnFa/QiQ0mcWI0fkHu1riHkK/ueVJjV8v9jF1KA6udrq+v20cQFNiechCA3zmUb4yb3Nj6g
QTpuxyIJzuy3z2E6P4aDcxoH9zg3HCAzMFAsHs5ZC/S+pTBaUUarlclAqx+YaccBHyiLWESCY+Zm
7yHMBNLN0w/GXedi4jeRX7Fck8WUdbBsWjQRtDQ2nrJWl2siNLFtzmeAPoiaUh+E8nLnouCzFYUa
BGywNqvescUKAdfZM/FmiOKBiUjBaqAImeY/hAW3demjOtMwSlWTocFvOhvFX7ESfvJDo5sZZp39
mIwViCUY7yw1NpvLatTY7VPed+eGWnmdluY3KfYP1rItxpCUrHMEVkiruGahzg3ijV4kIWd18mGh
JaPKpI3qDvVVRFxeArY0VqypZmh+0yV+zZePDyiNWntKDmiovwvVArRJw5ciLG4uq2OXcr8uF4/t
sso0mltlOXcl9Cdkk1Scabk0l/2HPkYFR5X3MljyFUxOuxdNbRMBU67Jkm8Q59EDdrEWu61BqIqV
P48lGcx+K/ZAMIFahM2L3SH9N6alESHDN8VGdzPwQKOdA9tdzuNtqoNru3kta5TFHiniR1v6Jz1K
+0r+udy9VrFb0SBgXMJj8PfcZwWFF3FUOSW9OgnBAjezUl9WNe6qfs1IiDxmG3PsOVYWnqRwRK5n
1jhko48w7HkQQSPbjPo89uoly3cgn/jKF/KOgTM3w9Ig6vCJ8Mk958hfGYK/TmJ1S3DzVwU7oHOd
e5v94+V0VuFc7Xt6/xpK+alhvm9q70ogmT0sjwVK/YYkxRE3kIXYPkNNG2bJx59Ffbmp8dUtUuHL
49NfvtfLqsiaAgvueYQxsywG3shR1yNHdjl0tDB2UqG8zpchdYaIW4ecedOwHgej/5wn5kiWR90O
DKyhczOCl8F04LFCdu3Wc9LH2lU79h5bgxAeljSOo+FgPZ97Nl7CTt13u4sRbHIpTctSAN6l5XGA
is0/24V3toMSn1dS3g6ah3dnRR8WFuy1xCkhveRj+ZGhjz4ut5YTDC+KTnwYR3h175cfRiAEq215
zBW9OjahPNsDO0R0kfHa5mq0s5TUwJr/hEOZ+xHhPiL/bzsEfeD37vnyul1HwyvNs0cTBFRpPljL
0m3BVmXqzkExXaVXXPerOpHHypRATKS6VYP1WdM7HwU/vBymi0Bczcl9ygkuRhhHNrmrfd5sEDac
fdO+1c10hpJD9Kd3Xj4+EpVb33LPVuoeFS6aBjF9vzzWLgdVhHwyMmmgbBHdanWPy8cd2yqhkcKH
k8a2dHsPoBH4wiR+gl7AkaLahZTDS2iv29JdQDGDbASo++byGWnX8lDFYg+c+OD5GtPOYi+LlmRr
Y3rB8cVHWf5oEbo7pXpUGVnNrj19lmg7YIjwuPbeI9w++zrEEdxiOFg+bs7yhzHdus4XEStN6xGv
BhkiNifUPFcJ9qJpuTSsXjwNLh3HhQOMipZzlAjCA6u1PTIwXE7T8oXgQ0XzH/W39HBYkwyTyme5
29L2hOoCKyO3H3VIv9aDgmMWfIETpMXo08/MGZE4sf0rR4Pp5Px2tTzI7CS7idRwfzl5CFnY0AU0
oTVHcfmuM+Q9q5Et+XJq4N9SR5gaPRWOu7znUVR7VCSxaq8uxzIjkF7ZpvPhmywknKHA4ViWZ9jl
OKoY/UZkyi2FNbfS8rl71FCzr4+M3w+yoNHR2ssXVBV3NBP+/Ny42FsMxURzijlJuVdeTzbtw7jl
tY1OPJtlfePFwVWHTGitHZ8YSrRPFUeXRvzI5aNdPnE+8VxjIH+KCwyZl1PhxOEXSo6by81tLxd2
DbSrHIevKud2bxRFaPKjlvMLdKvYu8uZ+PNvE7xj0ZnkCePBoTvcbCr6bjYAnGWhSJf3amB8bC6n
FODosxP5h8vn8CLUfUF7d3mYA8w+W2jzsM+NFCoufh6+6ga5+lpW42ZoEdL0krOol7WpogjaplZw
NtLy0Tfda1T+P5c3dBr/2pPu/Xy5RRVjomhA5VKXH4jhtm7MIKNs7lLT/05192rDglp7PdY9K2Um
3HCwedpRBOnPXsYNnX2Wg8tVjwjl0GfeDj1Jv+5z8BtoMS6/QMHskwTXHQ2kG7YzttvLgVx+8PKl
u8tXBHtugTXeLpSNy5Of65PKbapeQ7KtOvRsO8IzYFRSmsOL3Su3D/dgkNnGsJY4AAHWTZu/2+GL
Z/IflzV0WfaYDIITiR9o5PH0nbKPpOMp7SxYZ5vOjoFIcY0F80Z4uMSxpwc+OiV8uBh3fK4i36eF
q+KWJJAsu0aJIK/iHKpMlTtHqWdEQ/Ab7Z7WSpPP+oQE90DcJ9IRr9pf7lpIImw9Yn0C2rClHVuv
4qmlZY8HdC2m29bDmBPOyxW6XLmXbRn213KD0/FyYyU+txiqTQrKUpoMJ8qNRZrUn7NgVf05hMK2
3M7Nsg8KQ7RwiTkcwqo7xnBoNqIHG4FJ9/LXl/t1DorH3CvuTTXpYwXeHvU7GzX3TPz37bJERoZ3
svTV8q/z8hQol45tqe4h7H0gGvI207K/oyt0XFYuItBeiGo89Hm2LSe5vlzLHl6kTKDPruuDjIMv
C4wMysGQwpPfaL3zUvktTxcClWAQlbyLz2FzvWzye7KFepJZ+fYvq0HrReSTlOGTgycwmIWx1W6C
bGEsGHNKJhORjFMGzuFNpn1vz56WkaGNp2UxKwUlmwWgRXgPHQJvAlvDIOwxJwhBEzoPEXKz6o8h
/jloN8wxyELLLHGqM8bo0L1/Zt87tSMyAWg0/BZ/6O4+Nnp/838L3eUjkVzxFCC+pc3I7yXBsiR0
Fu/EyTD+1MVEDaLhWM6mTnnGdFOBrSXcYvM8p52Ps9HfRuzRNDRdgD7umVi9W0kA4nr5l0TGH8s/
Q5dKnLZaAXSGbhhXcjC5R2mpc2d5t2pSx8vlHUXUxAZhP5qGXaNu0J4+XW6VoOPWYNr7bPjhEbDc
R7AUHcsr++xclxPjLIVQtBT2gOJ3y61FaY0wQFtXFoklRtItc33n/u+bLGuey7F4b7wUkhHjKUqC
xB99nKDqyuZQSY4mVbFn8zGIRZvOlCX2RqJKcXcERDpQ6fKJRaCOS43GliXD6phvl/uXFigiiWPL
XYuFSdDqjIX7AOz3/vIAX37ECDk4a5Dg/AP2HEtXY1gASoP/y22MM2HFHxjCLitBTTgzwiMm/AX4
tXl8weh2ec/LB/zzq7RL2pjpTiAQlDmPhRK3y1GJsYRBFzk7C3/7Olr2VpXHfeUHmUQpdtsP5JvV
9FL4WZ7J867H0WfYVHB64MeKEmW+x1FFdMixcnHFLYXn+Cbn7vfl9QMWwMmdV06AvLdmUobni3ns
sp+IxGFCpIRZbRp2RjTeOUS06R4dFddrtAzfde1RJVsHwsT0UQzIj220zKhrbqFSeRs6RtfARADs
ndqeraa2IQQkbFahCrL4ucp8kvUdGWHsvPim59SON7YYHubluXvZnTCEEVSwDZzXiafiZQPcID2n
dfPrUierhkUd0mW7VVSc5MZ99vF1VbHzLnxO4/I/a5O4NJk0V8Zl91tP08HAr5n43DCGxX1lGwpZ
D62KEH0KEGTuoSmd6AAlELCL8U66jGJ6tM6HyeSrjBh5LRduzqa7qB7qlmo64Zv1vPrWHfEpdYur
Eu6PN7b75WMsG7dcLbVnRUvmsrlfmiK1H2/5eF+zywPucuFfGieXrds/Gor/xT7/J+v8X0HndOmU
pDIw6RaajkfLkIbgP0HnQ4zvfYx8JBmlddM74I/BjtOXyJ3PFJ2QdOX2f1u8/xmXL/lO/32PF2h+
/BG//7PJK5bf+C9SvvwL6bu0TWEJB1mZw9/8IeVb1l8uW3AXepEpoVmY/w+Ub1jqL1/ZktNqOrbL
yQVf35TdQso3hMff+XSAYeD6ynPl/6TN+69Xj2dJ23boJTuCcbWFHei/YfJDn+A6LxDM3bMbfHV4
51aFF76jDdjaHpPAVATHf3w5/5/rlU/1DzA/7+hJ8gF8uVy1Dsa3/9ZVHqch1FFg/6DnQB6UpdBI
bRQHk3OeGI785/cSHj30//Ruavn7z/e/YwBmHrgFlDcQa2ScwLDTQervtF+39ao0ANm0RAgzeq2p
zbaVLeLm6IeoAzCtQuq6gw1npjc+3gznapxdmhv20LodQLSmm45O93+IO5MdyZUsyX6RAhyU07Js
dvPZwz0iPDZETI8zqaQOHL6+jmVXo6rQ6EWtCrlJJDIjX7ibqV6VK3Kkj0u0hSKJrlOGgv6QlNFc
vLtWD/H9xO9O34d1bDPqY8oxDQ10omqQgI73xm7T5h3bRYbNF5q/iOI/Om8sn+vEjfxTzZGop8eB
ip/6nQQm2ITPMpBuBLVayY72HW2WLHqwRqMBHwqYTWH7Jyz6AHhxPg69/JTxYmOK8xoHLwCM+vqL
oV7mZwZdAlLJOviEDxyJIZAS6kZFohWuflw7nDXnhQBEfnJhnq6/i0EXf4ap8tlam6yJ32KVL491
6aBjGSyG6ktdY0o8lq7AabtRQpvttOfPw5XgttAAdhhJfL1MMVUBCbtFD/5GcYevasMBETXZVDIb
eW19QVDZyODXfuMdZkkR0K4LW2nukq6Pvq9jR805KKlieeSvUY0HiFww4rTVG3qNCW1/6uOw+47H
f/vsKGBA1/VAbdYn31TrX7bHjTrOOIuab2EwwvITBf7Cr9qndA+ts0PDHYXWlGntk7rcQvtX222G
FNZ6TIk7soPdvOKJkX53MWFEW5YyVSPf+43p4Nvq62x8yGHR2NeGesecxoGJRAlHwgaFYfXxATNl
QxoFP7VCtPDWBkZ4uNU6fxC9qRHQxtUPS3wpMRQqYsfrdPvPJqqZf9AnNmYTcIoYr27XDt6CYStO
Rg0+qQW7gVRDVxzp3meTKjmQsx+ImPJ6xGkZbXzk4iMuLLKg9GKKAJU3mNuHJdDR8pT4fhxei4Ce
sQvcjoqe+XEBBz0dbo6QCtMk4uVBZaAavvB5j9jj89dO30rVaXehf9DKY+nBUT2TO3L+38ajm/Xr
APCJFumFiNIzcoM//FiXqCQpw61kW/TNpkvEB1JF0NwVBSU4y87PpEfNuJW4oi+T6Yz8tXlYe44a
RD2kCxvc3gowQecvYeZH3Z0HkU10F9+MHfNgsPl6PQF46+AjbqXiQYziW4OhWenZqv6OoyP6sIv9
SWDGFhgVRLTLUJ1S8vSbduPXeJ3bgjB3OjSfcpa3ksq6bvAZt2XQe7yC56wen5uOrx9baeeXD+FM
r+w9toEQR5oNSVTcwc5It+ekBTmo/S7Pd7cBaNvd2sJblM/Rz95KPGaoGtmYBNvDFA8LBM7SiQyz
RpVc6iTOxmPc0AaZWXiFO1uFQEgK7Y/MSiO/5fRzsvjO7tQcAUtVFT8FtvfzjBJoo1FZxr26MPll
pOStOJmJMwqaIPBThbHI2/SV4dbG13kalb7vorHLb2nl2r867FwerX2usZ+I4Q6rXqNk8gXqH2Kv
s6uLTybxLImDYdmySxeCYCM0S0E1memJHG9bV6AqC+fK9neaCxABHDT02cEtCxd1MCoYl8NS5iJ+
D1qMjMd5bIFkwloa+7O/NYiaWJ1U99c0rdbPbK+b5AEhcZA0PWfIMmSf5OTfnElTRlVmj5Ud/2Ck
lBasYIJVk/3JUlvJX2KO+Hk5jNcbjN7awcdWYdy+l5XoASewdOW13EAtwmKUVPROE1v4pcgjiH1F
vFjsa7qVCU5WBCpwjk4WLBmRaEyYdDSi5fUhyPMM3mFE4tSUPfEfrDdHXVRAFoYi83L4BhX7Oxgf
ffC38ZetfY7AL3cU8M4+MgYtrR/FMMTq6vMPVn8oURv5Oq65ILrWt037jds6LjBAizx/XMi/lEzU
7UCZYJAP/ns3Zgl6cwOlff27+JMcT7EH2I0PSWLM078u0v/RWv//14B0+0N+D//Zq/Qff+j/ZsER
m+v/Mij8PwVH/9abn5RFVr//29D2r//R/xna/NT7v1Oa+Ne//48CIxF7tBtFUcBwxuCdsqv4z7ks
8/4ngxgDFyVM/2VWiX15K0Zi155lmR9HZGX++6xSrF7PuFLyFCbgbYOmMb5ilCcu7+YvaWITvwZd
66mxSQ5BAg8VrZwiCe6Qs/T7xflc3FMIpaWd6DFWu2CU+QSIMVPJTcHTXRmtVNWHUzj7dw54n5v3
VcQDFHnbsz6URhzfRQkLDmxHe1RNWs33+NFxtOwrICrLBdvl6tv9SvkrqPgRBrWszutsFvuLt8k2
KixTQ07YIbEY//AEATGgCpf4TmkSoDjal/AaDfYGj6dSiUpPDZ/Vr35MpsW/QgUpXbibu8gQO/Oq
MjXEVjD9pGfX0aXyKRMAd7RPYtUOPgMrugLF1KxzfiyQm5b10FYltMNiYEwAPLINLXFEOeTQyy5h
H64V5U5eOdLfwny9LiyYxFKn9aWYNxBILH7r7J+FzbS3ncJlSppTl8w1grOgbRe3GqvQpDuGXGVr
he9vSGnXmKKkDPSZ+tVsoVJ8qkV9nysa42jHC7stjM6GwcpbSe20A9tNMwQsqkSpVPE1WXRTP9W6
KEboUVZF9l2EdBv9CcWSpIb92GSUPJV1RETySgS492mw8BPXrq8ZrvfQ/aycMMVXiXc03GeCcmqK
l/S8LCxPh6pYvwUdJnqY2iqp1ZfA19TOhlGy2Oiia8nZjGuwXCm6mgrVQ31uh4AV8hCDyTvksm7w
UjWLn5aPAqc2IbF0ipP1RcCJkhL9r+BDAzi7LZKHGkKguYvlnPrfeqY1EAQA/U11kaVXk6xI6dOj
xsgs9DGwou/H5KNlRJUPFD1bWoXQkGg6h0FN4wi4H8ZRxOfML7CGhissh0sNqxovnVsJrnQPm6HG
fTjWnirK+ptg5TIRthYbfTRlZbhamkHa4JfULfhQwXhd/KjxCxCYIrYL24XWLuE9o3d77kVgf0l8
7HhDqp4Z2ofmTXZZ555zn9/WW4oQnvwsln7GRlzQVpAjUqdQ7E6bcQrj/M4INfN9oH1rJqczq7Ra
X5ZxrTwAN8tWyXoXmS0Dkxo0noV22UY5VjK6vrEhynueYKLmZ8+gvFyWbACYfDcL4LAHR4trK0FH
RSIjwjDV8+9ii3ShfyvCuguNkx7JVTJw0cQQ2yUt8njZzWpDIrez7lABlFaArUjrVdXjYsCGZceQ
Jkm0+Q5WB1S2EbbTeG/peoXHS6rb1q+zv8xeyObAiRQ4B6AnQgHOsHOi+8Mkt1h3166pOTHPzCX+
OWYTCTho7UioqraJcJBUKVBgXBmZACu4gtQEqzDTSTifUp0IeLVg/TS5XNoR+/WQNpxGyVHPdU8w
opq3bHukQtgbnnQT9EhIOcm4/rULwyL7JyZ1VLzIbhHDae0lFSF7QjiFPzMcAIV84tNSJjQTdBqf
Pyq7J9cPoXMwhrtYFiEfMtkF7puZcKYjW87QQui+Xm3/IYmXrKcYgqOF0cC5GCCmVzlI/rmzqJgM
cy0fsD5thOE1xFmtToENsuAP6cYeNRjKlbCEzhSACOKyXcxr6p/CeHZERG+JSe6MCQYytCPTmz2v
iomNxU1QSuvOnBw4fq5EtmlWrvgoyz9mdUp9xlFheypcwtniiwbF3m4vJZuqJKZ9mHcA22zmN4JG
OW9LJHSmeWNwB+nQgxS3iuI14/E4PkfscNryGLVB0f9RS1SIM7NPpThDY0UKH6cSJbhvfBvzaSME
ucb0u5SzAZ+1ZmWbPM0x6/m7Wm+1YyGV+JH3XUeVV70GdSdgy6q8B1lQgKeZXrMK3ZztF+vfQ0nj
niJCu61j8xuYkDd+1BY+AvTyqFzCP3Fd9QRzh3QM+p810KlyPHFk0koQtyrsLy23jU/Ote2Sj3HK
IwyMXrHyjoc610viXhibJPfFNFWE+DW3xoUrzJdPTcIOID1zqObpjy0JJVvXbKIX4Sfc+S6n130e
0hpYTVeFIEoaGAUeiVDL1XjKsH36v/WW6ha6O85hlkTVLWRiW1EwZefrNJGqELA7m3sC4LJ5bKLc
hN/Griz9BEGU4p4FOJIcGxw5jv4iojWJWpZ75A8fo2yFAfyrXlWz/B68auXGTddupCFvdZg8iIJs
X5UouUmOQ7rAVd2GOINdVuA7Mmc1ZJNP+igR3FnjsBTR94oyn/nBVU0hX+t6kNkXPvPLyKtHq4hW
rirk+oTG6UE9d7ibRp6VTMW2Ke8Fa6D+MgX8Cwy1KTC9GgpbHMtim0BA8mdSzRxjMb4+2N8NH1+w
uEE6yY3k24rY6ad8dXlzmTrhgSdcsLF94XMf3m28HUM6vfSqP4piqWN8LTJqExwL2o+LD67FYHqK
y4Zzhw3+SoHANe+3aPZJAuO3O481/3fXbRgGkRx4T7cgCD1oe33LaMQ+2jrgZqxklq+9AAioueo7
tllcbZRzh0cTdYIiIziE0dIcHFzwEle7JZCV3eMaDptrb1oKJfZkU9lMgfhJ/P5PFeTWfJ0sSOT2
mGdpuNwD1GjqXwKufo7Rn9zySAEb7EZbnbfbDg5OKwzPJDtR1hUmb1szhfwo5ipqm3+KQenyukor
fKwBPS8qupKokvAOXWeb4BOrRsTnXU56svfGv737T0vLTXxMcBmFf5ZqE/KV53nixyQ3dBLd+SMa
DA44ymVDGEVhmt1bjTz03o6RGP+uSQTZxdQBXaqnzmCy+8gibcfzvGQj8Lm2WYsHy6+lP8Uc0/pz
xLVdvLiNa5RO6pn3RQ29d/XHR0WjwvSoygFByzTJP7OeRPSS+2BXx9MmEal+9dpfH7ZCr/OFNXxQ
HGvDfPqIvYsqBJYMdU83cz0oyjzophsMBWOrtsTE8MWq19xpYIDwaodBPWVS9/N2MXmkse2HXh9C
ojBL1wDD2UIdmbfQq7g6d8ngqKXr/KIev0829amQT0t/BcqyyqwfyB6U9KX8CRyv5vgIy8Kw6hz7
1WCsMePoFfG+69AI4mPM642cGJSxzP2OlyAZ/qqGUyg+IwEgOtxHttmcorxBIO6DZnZt5T92kaB6
lmXEItkSliXp7kuqvNptu0bLcRvPvq/LJbhM/uTECFIjXcGH8TofFPtUtYj1a7NOrv9JQqehfs6u
qQ/3g8ojlhbHDiS4QVjwFw+XXjdzOgtyWGHU12pfbMsAWjEdkjH8m22gtu2VuJncHrAKJt77Js1E
rIeJNtBvXqADzOiSk8GW2He6NNMkeXPf+1ou22gpaGbUaI92BEDo0zxG7n84VrCNqvg4J0MntlON
GrP8UQ4LyLCHn7m05oudCr8wF7nSlZPvC38dvO3FjBpS710KiD9Sb9koye+AJlOdmy5Ejn3vajFL
BvNOtJ2nUwwM0eDBMupdciFNQTLB6bCiidEGEdi7nWYUXMtT5oap+YojZgp/+AtEDfZitF77lyZR
MTteGxA7X2l6MZMPOgIazPIx1H0XeNdRRAWMARkrE4YHXtxNWh56VTrDsFavbO/2m2JjHx/57KO6
7WOwL5FIiBlI+isPMu1CA/Monb1UPKSY6zv2c7pvcajNHv/gvPIz6uHWU1dLwYp4yyeaA+/shCiy
m8gca+/K35/fzsGs4Au3PWgkQZwZunuvzm3OyMaSF2HWM/fMai2lOV2ODdE8G1yb02dDjh6Q7s5t
xTLyN3eN3xTRPcYtMV9Ag7fxj4mBVj/VVW4hZi3AAChNbbqsyKfv7KmrqHzHkhUxGXpoGe7VrFaZ
+DAMiTTtc8X3lgBTDn0O2tug1yaJj6nFLONBl6IKt7vCleVIKrKqitlV1n02v8YJxS+4sAvGfKyt
uL0whwhGBIKYHO9oglECrfWHin3WYLDUStV7wHHmBOBMWNoi275kE12E0Mp1lLXNZdAWsgI4FcaN
ascXWwS/oA3HxW8xLWv8s+k5nLw9c4mW13Hz+TWTf6Es96VLozK6LCposw9exDXXQ51H8/jEr2XQ
n1M6ZOF1zBydYORWWQByWBflEoE/rAsxX3FBdAOl7X2+hDgt45yxnmxkaU7SjKJ9Hc3tH/epDYBk
invlAn4tbxNq8MA7GPlG0/qLihh0j2WSQ9Zks5PCQBXAKMEc0jIi1+FxUyaBgWu9W5OBALVykPEW
0Gc09du8eefZ5W547TiFiJVIPtYjicmCayTeKzarid5rFwWUBs0Lmht1hsX2HE7a2W8j1E5+7BYB
mxI5yyCWfKvqNkRYpe9xVWRoyJHBkg9UZR9UF032cTPDUkIjpvyFaDMfh8SjHobzmO+S6hinNxGG
rjrMSaVGEAPZMj1mTFCEguWsPXope065/C/MCMt0kS0rsJlm5rIYnsLGiuiTj6eH0SXLiRjs4jXH
uA57ahlbckFojZYGJGPS9VCs40CZH8fXzdZdGEumF7EN49DUxRRT7lXHtedRfwt8q96HRQraqKxN
DJVMwOx+Qk+YVxbUOmXw5gnEZLSPPTyCywOtCzW+RawHRReBpA/nfnyf2frT0rBqypSbZ674ArR7
keQDdVvUQNNOe+2GqRf2FNC+JelusILZTOzcsG4SPDyUupJS4silLeyhuLMrjjbPLiH+2HVLUP5p
yrJ5c7ABeydsCZXIxxCdISggIfN3QoTBHjhE65+MyFvWfPTKwy0jMY0g1Adw+UeqZh8rPwmRbniD
acISfAgC/G7l0gEfWqKl9JezB+oFKlWbDeIPLF+K5Dk4b8WHru7C7X0Q+Rrzyg/msNh2kfXk0u6X
aXAZFYiroOGHi17O97N1yfwpJp/UNwSD7igKLkyWgVMeQJN3yFbPgU1KoB6FTkk6o0Vk3ucYAPv8
jABr3N6aAnPVHo2naWB1RJma54dxyGvSyngNzB3tWtn0lYwTvOQXsoGF+SSAtJpuP8JZTiActEyz
zUm1bA7uQitUVF42G5Pq3kG4EcD8JhUNvPcGPCXj/cwTxltw/pPlDq/DnOLtcToJKHvilLLBpbdB
Dh5mHCh0jfQQgYYxmxlNc0Y9AIR7BSzGKuglXoVLvtRya+zH6HPbgiO1ST5+RnaApccRzoIW7g2H
pH4C4LZAUQZ8RBcRz8KAYLnHYmVGwjG+KYDU1srKwyLxRS0H7CSThVxWe0vOpJli32WzBmNFgm8i
QvgJ16DmoQkoOVoB3+IUY2gsEJWpdNiUb8E5b1vQzL9Knus3Wurgkyo6hL5INx4UE7dLfRdlhezz
I0FIwmwM/4ruvD09CTlow0yyI9qOYhow8uRJYm7t5RiUnNsJ8mcUg3RDacy3uKnDMtrNS12qT69U
t2wb7RVT9GtOEyadHYAx5D94eVMWdA8mCGil+2H9bOjrO1JzY7v9nOvc37qv1ufeAf6Rs2ChYJlL
4HbIiQ3UwinOlzkr8dh5uDfYEXDegGDpZ6B7lFQ95xntDD421sjpr1XRhaveQ/vhPoFvgT/uinhq
1ycp4iD6KehigwfBARxfp8BR+pXyFdnO4ORnTO51MbfBdrCdxJHeFG2JKZx3il2+sPmR4lPjBCfh
g8qVTvc1BBJnjwKToXyMhzQGoQBC28ffyn6EWbEcQkuzMB/S1HzHFxvD6A7nYRzeIPnl7V+dd0Sb
0wX27DubkIDcwTTUGu9IDNr+vfYqTZMaW6TJe2cREFGJEaoxGb8xn5TUeaDBddOdweHR9FeHpCX1
cWUuzqITIjUf3FMR8cf6Zw4if5mg0zUjUP73EXydGC6ctUHNEjNSgFCOG+6tQb6TiC57BvDa7+zP
NVIcwqd63srsG/dOD79k20zY3I9eVKfViavNr/4BU+IXry3reUBNxAL0LsqGDAAz1THS7Psq8YOf
ULvop8vGqqhzMod9lfMObxoNbUvzMOYPc6PiIQsPv1TSPYYuT7sfMsXKigGXl2P4QP9Ao8tznyCo
ntFXfUUxeOjS1J7ZeQwzDjKwNynx+W2kw9TJsR6rk4cpyAEr5XOWPY1eTgWdj9t2QFklzWKInFKm
2X1Y7XgIwBuYc4gFaRGZ5dnESd69D6m3iUcF7aXojiBflXmarcGTu2+Fox2YLLLf00mWukZZUqIM
JsnRpSWkknSi7YX4bC1Li2OVXZyHjc/klk51HnbTt6hoVPsA5MlYukhiaBmQlQ2mneQLH4U+/zU7
R78mLS+2zylBnGc4ESceV9pzZI+9VfK4C0JRQFopZHmw7WDUre2KuPM5K7sC7ETZ2wrUjw0qgLpr
FqaGNAwrNKxezYgYtIsb341nNdshvdtM0G/fB60zEIwdH4X1Mav7mPeEaJYmehYt8+pdmmElCw+V
Wix+6pnSC7gIKLRwCmgRmCJ5XJbbBnFXYWjpr7SZocnvrMdS6I8/lloQby/h/G0QNG1b8x0fXOfB
II8hZC5MC33UxSeUyXkyl2rjRYETU3V27M4picZUMFv72zJhQJynngz/Qkk2uDLPG7CuYQPrt/pu
Ih7mby8RP2/Amil9OKH/iX8h96leWIhYetT2JLRU8/JflTFFAy4kkm/lGNbRcja0rzTqLqu3eOpI
aECHFi9VkoErBV2y6kne8zFjSL9rlzBYtgPfgjlz97FMVeoYOpgwbtbeNZ6mrXhw9aLpcIdIaTnX
On62lEEYkt5iYuE4LOlNi4VtH9N6vrogKIIjlTuYEk4St4+Kv3McKIFaR4aMBzMqeeey7ZrPOFHN
2WuqpkG3Svs5aR+CqDcKrjyTVxnsZnrBkVtRRsa5eti8akzKx3rOspLj1C0mHp/yYPZM/n3q01VX
71WYKgibyhtzSu77OjURqwWWMQSA2dyb5J/WxR1h5DIv/PYP+ay0YFCr0hLPweT0AM8oBs/On9EU
WIGf/VwMNwBN1yYR6cUlyDe6MJWGclm4KdaP4FBa8MpZ7hYcIEF1EzKua2S84JxsUD7KW39Wzg1Y
zCkNu6hiEPpg7/PZYW3AL8N3WEk4hfi5T1stKUstkVYmAKxBO5robkn6FkB80nU5VNJCjCvfZZ6m
pXMPBMVR0PYOxZhvRjGzisEcC/6L115e5vBg2ZN3mXjPJxMFb/R/5DX1gqYsxB2yUT2TKZUwRNJH
YBwub+7z0WSaeFJ1Y87vWUIreEtLq+NvhcuZpE91DATw2bAe4rxLzDxrA7k79o0+jbGO5xF8NzLA
glC+ghpnQdBH/Z1aW51QdeQ3Y8R/g0PC108hlVEJ1nAT6uZbhEg5qHO3eeje+74s8PQcosHPmjdV
tmFo0MQmF/3dRJuCfqGqbGGSL/MRCsqVgkq9vdPD2urwXKZ1rR+EkwNv1M0qgFMzDc42vbiQgrLh
GNTRWhG5DSb7c0ig+EBgsb2DBiUdOMjkmphS5+tv01AG3Xz3oAPOwVWXRajAIJGRmPI335BrIMbf
c0l5zQ8IaWoaXgIRGzc/BsXK7PNiMuXTPhFTqKjRyxczIeml5VTa4Q4thaKMPd6RyMm9LuvJ1EdY
4423PdDoQT/sSzVnOK/+Cn9EMD85nKwN5QOL7IcDL7A2ftkYnwG+AS6JirchCHi/pllaVvUHx6Fv
H3glIJRBl+mJuXJ6zpEsv3gEgHr5QbxkaEkBSZgABPNU0MOiWsZARtORa3gBRd6xV8yvYz1hUGHN
OtuygFlahMLv7ycWPVkItzzkW/+AblgDRAljnAlPxpSUcx5qRRXUcl/FZbp91303VR8FqwE2CsUY
b1Qq9dw5XnmdjVaBfBO8Q1R079JpCLU4dlFOLwr9LRGKuXLIS1cfEkMQPdokroYv2zguVYcmrsOQ
0LQzFPRuQRFXL6EdK5ppfM7MILyUQdPS0Tb1yLFLE3eISc6C+J2/jGIbg0+2D1P7a5261t5yC5gj
PqBE9RVr0Iy0mCNnmslmAYVNcNEF7oCXbczlG8pX0vY/+BTCwfm7GhQd8dUry8DNjKLsTFI65G2+
qht8FeKz7be7REQaGvlUFcWWvyIZTz7DqXSchqQgCBPqYb2YGN7JDL249LS4ox4gzlh5ZH67cHty
W1GZlB1n0xVGHDTg36Zg16qUZP0lFb+26dlT0uOFil2Pnva2SzugXEkdVjSHFchKw4xHrDFV9uIX
PhV73rGMIlu1n2ljser4u9DYuK6TnYy4KSjDAJCd0M2T5LkfrlTGlBsa4bnajGRzk3WkiLFOzwsl
z6eOjvOq/YuNJLOrOggrTT0+ZFjZKYCgyR4XCY3vYmxOBP5BLR5CLyqzciZxD8ghfsEkyrP0jblD
mOTClj6I8w+wVdv8ikoqlXvBCD+3N5nCERK4iF6lEttQtTGboB5GWRV6wxVUMoMeQLXRBij2IkTL
SRMWIvZtlThgkkeeA1s9XjCxZESafUQXv77HzNnN6e/Ja7NkfS/F5srwqWR0hgBDCxWne3ohXq5F
fWqN8Lr1WHZwRtDD5h4k0sHzghJHqceFmvylja3W1Y4zMwlZsiTsyoIn23Cz5LuEDfzyM6+LHA1h
mynSe5wt9JaGps5JV3faOB1TtMLMFe/Grp0T76mtgLcm4HTBBoU0FgFKmT4SrjrS1lm5NVws+RwN
4Z0BI1eOfDJFuI37iC75ljbt2AMADuPOT3j7l72vvJ9M3lUBFufW+YFhHLNCMVwCQaiY0t55JEN0
Qn/o1fa78PnUs2pbNr968actnMgYEvOs6TW3JAFu6mS8qGb+EiWFjHCg56lYn5lxEDE9NpSuvWJg
t5WjVyKQ1JsOpd8ImgBcPw7zjxIyadh/BlO5RcVhInLOMF74PNA4YioCBG77FmhMjYRsWP6peN5H
nV95hp2jXLv8yASeUkYWFoBUimM8RfEgfoQOo8DyUeFHJsVKCjy2CbGoOS279a6iabTMD/jEuFwO
kyt67yt/LdZfh9mxWMnoF9CcuwVcAiAxy++RBl2bpJc0YPkZPHjo0Si7R54xcWgR011eAW+n5GKb
puBPm7Ataj5kGFYYJZqkUwU4UQP0PISNUYJsW8M0jbARuoyN8BBimVvfR99mFAlw/N5IUWMfZflu
WxkMYc5hfwrdI98hLwipLG9TmVy0hLm8s6vwbHbNKBZokq8cyHVDSRydYFxrnednM8jNoGD3dGbr
xH7kTsdpE1AQETeF44FQmzU5hIUOwE/2+HEaBJ8GxKUNk6Bt92rJeaVyJdZ9CFSFY3e9Gq4n9rpy
ZeMx7uex4yYGQpoAZzblRr1MV/rAdPM0Hqvu4FNoo+mRqRdVAUojg3zbCSI9sKNj+/DI0t4T0WFg
mOIRyDRJ5z3Mv1QVB13pAp/NIlNXLifeHrV7k6STEwrY6x6HD55aiYe8oABd5h7WuyanGMlGQwrv
UMdVsvysVrdkybHh8T+i9mdFqfY5PPjhElLnvXbbUee2HXEbs1rbOgUR1VtSKAJsazscpSMriPuR
3QNNbHORgQJ5aioTgdBCa+DWpH0i16VwryFFZal9Qo72p5CGQoRtdeFFjYBx0TlshXSvaBIl/dLF
iRc9kyrLI4+uzVZPaBskXf33rprIzR22ll/UcM3aUCYk5/N484FNoHG59EnoQcGDW9PJEyFFOgUu
qMOQsTfrf+CAaGvvgY1ryAUeZ5X1mPA2EHlT8Bo1rkkffKzF7hnIYROuP1he3GwMZej5oETwPW9e
8VkRt01TSibWrfnS4rhJuVuwEdH8kzBRAn7lmA/WjxoT0thiKay3JTjrjuH+Wtdpqn8GvaxDQkPT
uP4Zp2Rq7+JF5k17L4yYhNxVix8CKmsbITmVSq/K6C3yBT1aXzwmZx7DSnl5AxZaxfqBvZvQd3wr
C/2jZI3cfE1stoTxrfQ+IrederIJH9eil+ps/Hxhno+qGbPWQXFd6KPqAdw9lRteSlzSQ5jV36FA
VcBXBQCs+oHtUYw5rB1jm19kYyBtolh509WN9McRtfKlDT8bPp8kfxI7ewsEJrfMUpyTtFvYnNTL
aOm4CLg++UNpiw+PwtS1/euqpRj/1t2CP+lMO0Ky0mBt8q49lR7vCV5ShKHrD1GxryXmj2jNaC17
x6u5XlXgWRjRVtb34Ii36rr1rkxZcMhafhFU5a7TuUAJ3YJjA5UjfOMZXc1U3ixucvjaNEH0jxa6
bvi2VO3mX1j5yvQ5i6RYwD0UIlM/ZdzfZnVbYdSlGWelh3XYy62jQESVyVK8ZKB9eeOxFZjnA9sf
UVNwq6DzEiRTziN8N48iTM8gEFgBbn4fVN+3CimJsHaPOglWexKN2Xm2svK+YQtG1WFRVxMtN0k+
ZSf6bGPQpmk/Za/MErLz2az6mB32lVSpT6CvBMN2p9h2lP8sAmEr3Wu5qfJvKfKtOmP+xkoE279X
IVHBOlmjLwN8gfmOiuCNhiYWiCiirAcaj863wpWah35aiNsTga3fucxhWfI0ZXHawl2wlaIilUKE
LjzIRhuLup3ggbtjpmv6xxo1eXtPXYtQDNBtWcwdZkG94mRJ/aHfs9Nke73PHI/075zZY/G2DFsY
mGsngXo74LwNIiB6jDZPOF3W6kggLWJSvQ07cHaL9d85O4/luJVt2/7L6yMikUAmgMbrVBW9KzpR
VAchkRS89/j6O7BvR0QpWE8v4jT22UYomHRrzTlm2l4nyKUJtJnMltdBxaTtq2WCBdkehLS6YWvD
Mkp+kZM+lHt2Lwbf1ZCGRXIvyGvX47ZZNrFXnNIicmWMmKg+oidIYs8/Cgfp+g+ySfpqx2mML/jU
tjxAOKyCtcwocssKB4mvaLQtXftMIQLUQdg+txZpHKcGc3YLC24eybhujKgGnGb2/UiB1R79BfJG
9YviB2ViIk3vor4W+PGjkWMlZm8UVAkofbsidI/S9KU5F5E9IJGPla6uKZ8bYu8ZFU3NrBISkik9
UmN49pLZ9p4b189J3uNFN9SJ6N7iHdxEhttM90Pic7TY6sqiErcx5Rh03obmBTXQlo0TgvaJjUMJ
09jwophOcsFyvmnNKUlxzFKT7O/yXlTLQkKoA5hFeqPYJhW1bgvqZNvmo3nCfM3YRPeUsmpv5pq2
OIJlNePomSd4eXc4T0TDCaRXwG6LnMUcX/dY93tKopV49wF78JgWIUMrtoVGaEC40CAG77Si4R73
bJI5OjyPpO40l36AZPXHEI5+cF1DjWxOzFr6zYmVZnSqYcBlLREsniw8ZE4WNSDgbqGT2QZGbipl
Ib0JYhJuPEOE7ECTzKLGdUok7DS+QG+xkGeFbWUlQPy9tKDbP+Gyuavb2bF/kgMztfeymYKIICCi
ZKDIzUPsPY8kcrQXReJyaDsxhNvNF+yHxgLTREKKpzovAL+0T1LSajohcaSt3E01DqHzQMkbdQUi
9iQmOT5OlZxvRhZQ/4m47aQihDat64uUIKCx3aDZq/zzdln0Udf2WhnBqSUIXoO+B3m+94kSCM2W
auQgJJ25yUnZilXSyl+ER2/0MazCIj31JLYXlkgm6/jEQ7SK2Ngja6U7R07gstsOoVluVIBP4tEJ
Yww0CDDgsVQXBFSU9gs0U8c9yZvIIRjERYdx0RnQGBxg8EUignPmTPAawHibzLmpyTen5VJZGWVe
5ANB9cu0FpUJec2O1QCsVbI7zSfZiXAzNHZKBmHKpMt3ikK1JMcmq3S/kC2XRhl0exCi0w1yo4DI
PCRI6R2n/bS+cvElVy+NzER4y/yWT+cKN69xizA+T27JctPyBasAmE2fhs6Mi8R12ivbRxR9Q9Ze
YP1KS2cgm1n3vXjqDdIzl/Oxsl8G4gn1L8ZwwU1NlY2SZgoQsjobP67cKoE+2VAn3FQDoJnfHESX
fFYounrfEZCY/OCrYQKBR0nqzGIDTzPMQOh/B4xLqo172s54/J6YSgB17CI/gY1E1WWaoehQXY2e
jIYcw/uZlTF+mhyQMIDMiPxz8GrLtB4+xqHtkleW/qR79KE2TedRxQksJ43d7Ip8o4YGhsYWQ9Mg
lgXDsKbtnMdFcSFRvFVv0VxPPvUmjVVBoQxMsItthzlLyJq0itGo94g6PKCz2h4HIioMRNH9IgA3
5HibUgRFAlGwzYIspWz2Ud8mN2zNu7YCNjmXqXzRUxUVz7qMOBgiyJIFTKbWkIo2Umm5GaW5no5A
tstpt31PHH+CJlyk5kz8ep/l85sOHU2Pcprobo95ZojTiJMq8SRZWY8/y84fdkXUgocho+SR9vAo
v9fGNLZ33aD3Ykjd8dJ08PjlZFz7we/lkAPmq0U7sJtp4Hj0sukBgiuZlk7v2WTUNgk6piJGrSJa
E4ud41UhwR0ZTez3qphd0ofwZxcI8QbdOyTF6Hqe/AsPflUOO5ous7yscYg1jwUsXfbtVLhJHs/n
oHMvaCu6+o5cn2F+jRCQ4D+ZhR5JLAyHYoby69lGmO+bhO8Vnig7P/BYIfsVAFzUaLKXwMz7b2Xn
Wr8SThXhTRVIF2FN0Ldivm3gYQF5MKVpNJRM4SmET3U0ReQCx4xpHxIp7NpxX1WZQyKp6DlWqysk
0H5Z7mQae9mDnQPqIrrLxkkG2Ks2KM0sVjsVEf47zPPwVuArM7ayceI9EtiILTJcEhfQ+jsDomx3
pRnrGIkI+brxIreCyXA+1IGy5zOiNvzs3Z1CQzw7eC3m77Pj+D3bVrtgxaVfm5johIuury6ozHfF
awPdoZl2FPPRpZ1alNuaPd3eUetvHVtITzw0yG+74hpholmXp6VAbdcQbmOShgIGZyysb72I6M2c
+Bb4zw9nIICtRiMe0Vthh0NFZREbFMDRtwPZTgESRplpbO9By5nm0gQhr8t7ogwow21NlB7pjWnm
xMUjePdmVkB4fWLfF0hormL2rxG06yhEDwViK9FQ8QIS/ipc8W1VNOkdslgtfxtkzaIY4N+I0MU2
ZYLl8Cad2LTn2xK5ex8TceTVC0i2Tb18v6SStAlse28Ib2mXQftubVQL5YmbCMweG4wE5DAzRY0W
BbO+o0MhGC6AjuEztsY3k9YXRzaaA+Knm4zUYV4DDQJuupCgkAhunDobaZoTpOV4ozsk0c1zj93B
9b71kvYAyn9o5FZBCCA8qO1QSzayu85N/O5+nmGrd6i2B9qZu2gyWn++QMNUEfHuGFObfHhDItLx
lMj7Euo3Nkefh4QW3KYuAt4CZu1UqaHdtbYwemPnqc4kyyZMrLn8xhm5NfqNaGsSk9y5Qn61s43J
y95LmoiAPepxFBUk66R2vkdOlM+Pjm2rJTobWFJf/YwKP6VBp9zYyGb8KYFR3g5UHNJbywqBElS2
Ggl1jIXIXpoQy88rYgW/vE5JgRw/moGF/cLMoAkXO5aDKLx2SqvM3yKX1c3Z9EoHw74a0pqhkHaF
X/mboAuCHIhunQYZl3JlKN5ZPX1LsLNGxw47cigE9yHSoJjSu3hOu4zuytzXw2ifQWlIUNf2hZGJ
jFgUXkZ2Gqd9FX5vAFISTVnQMojDa8AM3fBsu9rGCChcD5NAQvSFLnYas0ICP5oCVty+5RyizCWb
A3IyMo2FgfIb2KUm+NiLS2WF10xIPtMKopx22lJRqWO1FXlLp/FNxJD4vV2VuuG7FZX0jDf4EOwR
+Selqvu5qDoC39jiIyDbspwYTLUUvZOhOcMcl6evaYkdUG1QWA55eV1JSmsWChT2ET9AtRik7sY1
Dsr4jGwmD7FD48UBFWw69OlkPBM5mzy7cZiGDxANHevFGFrOYktq3AAtcEHuECR1H9Oax7KC5oX2
+5aQDLPHAWBVGYFhDd19pjS71Dr47ZWhxnYwcL60g2vaWam0TgTSZevGTlOj6a5Cc+jhnIejdtAr
W4JAKEpYfkd2spcav4RXQU1xKSj6126Wm8tddJpVs7d5oq9GX0fyxGwo5mEyCTkHwoEJpWw5EujO
GH8oVVpql5n2oJlfuyJgyNfanMqr1m3mAid84xX91Zgj2Ep27LhZULZTyiwqzwd6+t2LHVEoQh03
gwRaIoiFJudmGrpGnDfhAEh74eFlxZ3Ky8K5mQhGMJ9Mc4yq+yRG9GJuaT1wmuaMRE9sS2BIN2CR
8ehlJDs/xI0PpATLGVSpahxvY6KoiXEkzwHG9FgZrfmaDapub4qaj/ckDHs5PjNPFKjdyIqojech
W4wdRYeearH9RGN0iXSt9ZPNZFDMuZtC2Q3w2bAj6B+jbU+SVq8yqf1cGx2y4GEnptKMlkhE6qjF
joJ02VXkZYJ1+Uh0XjKphuVkz5RzOHsXF70rLNiLbBSS+Nx2lNGwZVT87gmySROhHuITcNuzflaR
Oqkc0nAfbTo4ilhgs49g/iP8DSP2fNr2kJK3hctgpqzlzdnZhPDSbs9iEG7OEnk5oYugf6mpsw54
fH0f9I3Pno171ZisYiBpKUE/chm34q6y4Q6QHh5kWZBoug12LMPvXgNUJT+dI1KmkY+JmpWfCBDS
4UkOmgxzduPvkR0V0ruaBE7B5goxg4sCh42TGw7nUWYsB8GuG6W7xHHQ2PBPChuLabM1QKmLD2qk
MTSriWqR+Ys89awkjc2g5A6uLKTDvPM8ZLVs5NgZjecztdfu0WVEpyd9WGTNRylR+xFHoEYZPNXh
GJGAGc1RghCXdcchR0vE6YwNXaSA8nd934wIvx2lIZf35liqfsNyW2tE+hW+1guXHYBzIiCIsw64
QeAGcOxUXbDzk6SmDU+R73QcfOwqtZ+Ej2rQ2QQ8z+wi4uAF9TbQRWlfBUNBC2erJPpDJKfZ6JH5
luWZEzcncxJFdHBzfyJ2qJykT+2Z6n+d3WHcqspruFr88UvzKipQnxU5OQ5dUBAv2BmFZf5KGkSz
p9rwpojgF0Oh864Qp07Ooz/5ZnjeViBHX4KM1vPvzFLKnh5peKGOvZA2ruJhGwZxQAlYAEFfRCuG
SqfhhNwA/M4ndW3JbEc0g3QwvUSG6tIH3wmxG7+PZjUkZJ/UqStY70v0v9mmzai2ITwif28czmpX
pwb9MJrrC4uhS8dL6tHOnL9E2WQV81nSepR5HniiPlSJ2GtdisxjaRNac9MOjkfKUdBh2WAzWs26
uDcou8jLzhaO+El4fCCsa0rBuXXtDagZCOCQ+EW2dZC34twuirQ889VcyGfe/0CPW6raqH94YLLI
hTHQQ6PZTf3GJgQZnWHj0MYoMksA/CQ4W1ygCDZzZyMMb7ZORnfGNOAlZtGeRd0kZ4TVkyvlT78k
S3y+8lr8Hyf0zsgVdPuOPOsNCFMEQ6dlpxN2obpiWzVeoLbVRC9NzOO86DHDS7nQcemgpm9pSuke
/ijHbQ//IGca47U2gA3elrNZphyuAtNAJmIWUVY9WqpoIBQWWD1zKlcxODb+jzsqGrMuqhKvv2zo
7JrqdGoSgfGd+oarpp32iza/okFQ+GqrZuwlp7DZOvTzNhtjxhuehRDzE86futuKro0nwPJeW3yP
Mk+CzzAnRiIxJW1gk2kZojSBIDJ2jsX6hOKwo6RUUbP6iLVtdWQEEtId0CztIWwp2sFqJN8rT030
jcRjeER0A01NTcZMLRrHP/PSJg/aMxVhpjyLRTwZHrIiHbb4WQbiwdtrxV4OooTlMPeyMUhahndG
YyHwrkC1mmzfdY1O4Dxu0oWAAJG2Hdu3AslLPj6FtSPr5kSMhTHZ8EAlaT+UvVI/hBls2Vbs78qi
x5Bz689s2gj/KGHWb4eBMWUiXadZQSY6kaxBuTXbIYMV26F8k8Nvi6z2vLiJaPa1fEptGRlktyTd
wFb/VC8qGjbXtt/Qc/InYXdw/fsA0vWeHblVdw1uPo6i1jezkcgebv0Uc2Z8hQ0o91n8kqYh6khI
1w+nqwE3NtlXfHizdT9ahs9vkpkPt/uixKUcuTwPBKvRWV/XnYVpsibnPttwVNMZVMrJLdGKshKi
VNsjh6RE8BzMwnVJf8pIjgflsUgr/ARpGwLy2C0fILWOkFfBecqeYyI2XQr4OHAtGTqBwleQtmx5
wF6hsP4dD3SSZpeQoFoZoCkZCwPJoT8dFOxkNTSqy+0fXi9U4FwVMxIH3F3RMFFycGrOkFeRHLNg
SZQdaDTGBlxY46QFVWSQ8lbWbl3qbUzFMyQziwavLpe9W0SqKWDvuevL6ixB0BoDJEbObkw11GHN
uP1FoIDfm3fGZDIHQT6L6SN+yCip2o+6rsMojR7/sOf/hRkksd9/ssYr26Yz6EqhgRRpqDufrfF9
Z7PBYCYLNm7dcdL4FjUmIImdS6Uxes1sYUFO6aYZ7wmAFWJ259tiotPnX/hDjjXzlKTjmWyycujh
vTxYOCPM6JpehycAA9MQjcJzRHht9iuKFNb9Hb5S3zBuEZyiXuPbbSIMwN+aZkaX+r88rf9NBPjL
zX0GImmOXpIDie1JjeaVX7oCeHH0jYnfE/UHLiztPdKuqyhm0r5X4ll7mN83Tch+3918/UyXP7ZA
Q1PkF+//9/8sl7XoSFuSfhm7Btdd0QaIww6UKPPkY47wJN7gxDRxjedOapfJkUutwQbaofjjWTgJ
JPY34azucBgNxNtxkH6Q/mLVL8mA7HeTeGHX3YRe2/lHHujfLidZunhPxCAoe3ngfzCfeGMFZixN
CWmyh+Heb2s6qkVSNBfAB3P/yM0thKxPz9HjruBooSPSCovC6jl2zQRZMqzrd6WVS/g3OQOZkYKL
Gdm6nExV3QJznhvOaD/boOZkt/36PZrrsaE94dIjB5CjXP7SXAO1WPONmAzBd8pJyvnecB5JSWN1
algmNFtixwRjAjD0u6SzQWGg8qME2Jd0bEmXPplsjllf/6TDRyKly3+PlFHhF1m/ALZ5WZU0Tv/u
hJ1AoeA0Adrp66w37dhAB5rHJPMWos8Cg1hk1PXfv77+waft8Tgc27IBjbkLde3zB9CFmKKzLG/f
p5JUzseZlX14nxwae+aRh/+XO3Wo+nrS/e/Vr2FmCXlCPW2K9D3z4OZiOfVdSphbsRRshx2nruTH
Yj+gzFDbmHZOv77Pg5mDVy4svnRa1w4jenWfA2ccNsCTfgsUVd8ztgUB9lKR2YFzx8oNPCfNR3t+
+/qqh/dsMwUKVEE4jDQT8uenu+ibTBVN3ltu+fj2z/I8097D4g92qXaGhYcU2a5EWo0bQYobUOd/
vz5Ybr4uECnQqVazyYjgZ86xHr6XzeSNxg4AV+RgCIhM/BMjrSBHnAWzqjNKxRzC6t3Xlz/8uGwt
iW1xPc3SD6Dv8+07jYtTyh2j9xinEux/FGbhadTjVTvybR1MY55ihSJRAsyPDSxvNY1NgAGbTiT6
zWD4xCe2F9n2aR2NNA1zFEHV2df39bfL2Vrb0IZ4syy2n+9L5gkWq2i23uI0G0cO1Rw2IMBHzdyD
SREJSqGvL3j4HSnNlOUoVnXXRX7x+YJq8IEXm0X5hlIu0i9sh+z4kgqA4VUAIdIAxboIo9K6TJ1E
iOjy66sfjh3lLmuEtPCVUa1cjZ1ADx76DDG9JYPdJzCUB9v76ApJXg9Rg/g6rihp1VNz5Ov5y1Nm
RlLct60tXu7qpsn8KPjHangj3NwrbiYYdMMHTuxoxzHRDpoj39DhXRIFpCULPS0Vy1vfJQf/dDSz
ynybXC8qTBDAtiouAnbY+nuSyaQgqbqdifH8+uEe3qU2WRDRbTNTwGZY3SV6MircVjO/OdFEOq9i
b4AkWoWtpPfiGtGRy/3tLrVyLGQtLpc1VzNCY5goGMa5fePMJqqnqJ8TO9gZ0oo4wmENIfiekquH
ROPIhQ8/YY2ESWD1YmvKPmA1RH3KOOE813jG59jzmtMaY1915kbQHtRJTx8GY3LKtjh5HwV/78iI
PZyJtOKPMB2GqwnCc3X1YKIf4EdN8h7jDc/2tkgyKuF+zIFy//X7/MseA9Ao12Cz6AiXdfXzWO1H
Dup2U/lvrpeDuTkzqiis76La9IALeUSXN+omQNWNzTeLi9B5qZxZtJzPaiXUjjqoj2T369+0fvbk
UdnLvLHsu9g7r78xSdsuSwzL/lVFpUhuHXTxyB3SMp38eOfPQV21GyT7jRvvsjK3Z/WPI9lRsEuF
q/mfSV7TwUcXN6PVUqH/NXkJ1YwlFaaafhn5nAz7RlGnvPv6fg/eAeQ/RwvgqRyCbIbV6nWjp1Vq
Yev8JDOSU7hC65QNkZ3uCLoxfgj6hr+RvcLjSXDiXwXogtSmab3w2I0v7/qPDa90+ORZ+iWWGgTC
5LR//hbgAGZp2Ovphdif/raehXOPM17+CDttXiPikTeVQR5CyVn5yL5uNa0sV0Ysgcja83gQwEo+
XzmoqrHxEGe9ZPNCmzALfZ1oFBU7F9pDcWRsryYVLkYr1rWZU8hfodO1etxWLWazm/z6NUfzWuJu
k06Aa7zGd1u6G4pRc3lqIonNfn39nlejmkcLYI4Hi+GDoDeOZ59vEosnX7I3Ja9DYUbtbqjcfvwN
ZUfM719faP1B/bdBZ1/BTtnBFGctzLw/z0l1XscjR6TglbMgapqNM+MNe0400MdvMqvqiQph7Tvx
vQyASrXgXlkjT5HVtM51B1HMLB++/kWfYb08QC05kdLZZT5jP70e0uApWMaaKv2OUN8hSgfRHhi3
qCF0/sH2iA4xL2xs+jMR2VTQ3cekxbOLBNWd2+D+659y8KlpmknoywAUcLbCHff52dgxyEw1FshK
rAJJgoaP9gJKXL2BUyr/F674/1oA4KikbCjQwkHErFiAV5NrCMPLqSA+vowmmptttaiGoGM19dal
h4JEtjdQ6359f5bFDfw5irkoo4gzHh+bZjitxpIcBBOItLMXNESVf1VjJu6pSrnwL8Yt33iG6pm0
KbGEjC0IdTnXOSQDMBaQ4hE2zObyS/sitratMbrhqzc0IS0OFHOV8QqT0FfFtushjjxFnUTddYrk
1nDeB1Qwo9qxRjLH3Tiw+8gtrqEZ0uzu6HlC6WKD7bU/sVHTPkT0gzp0BuevI4haU22JHuY/qvog
/IEQW5Jb10edwtJWYxSvgGAa2ifX4uvHJdejki2ix0bG9JTHkFTrqQfzkI8svrK+TRYhTGKPeaBp
bcAxRVdb+yHKBHpG9DfkZzldW2Aarsqg7torR+btKwUyl8cqqwoSKT5mgM/o/xOKoOW1NKYoLx8d
dKAhka7Y4ozpzOHUR4wxOFtSAXmN83ArdLuI701H6uFF2I0knL63qqnjeN3BiwuO3PLB9MDchywX
ihdkCeuwsOET1pIj+FDPNJFGxz0rCf4iH4LqWmRRTOyQkJwzlBPUXykxi751Hzd4Eo2zqitSRPBz
iDbWP//6RaxnZZcts9COQ1XB8Rx3vefxGBHNWHn6uUaBSFJ33iZlcYn6v0/kjh17WyDZoHX3b6cF
tlc8AJZcU1BOYtexGi2mSx9JAnR4EIXsF0b4xPq0gQZiYI/o8rENr/rcM63+6uvbXU1DzEDClBRT
2OJxSJLr27VrMtQaqwOyvXhu8JQgX1mi7tUZ6GTn9P/jYtwn98eFrfVhIQ0Jqp90VD7S40YfRfMF
BVmZhvZwaWV9b+/+/XJID7WGokr5ZH25MA5qjEth/ljL0H+OSJd4m8vGegpRYB77mFefDbez1I9Z
6NjEondcH7sglequimf/wRq7IdmAvE+/tUzq0Cfr8I5TDP6df707StZIm+kQsc+31jWwjnlCRqbv
PWTGFKJmIicGacMo3G1W6iA4Mp3/7f4gpPLWLPzSByegeKDsvmgIH9oZ68HG4EftZWOzck1LVE3Y
ePmR3cPfruiyaikMaQr6x+qIB0MrZ3dvGA8WMMnvucIqdbG4VsOzzl6O7hpA1ZEd8OFgYMxr3EAU
Rv5SMMjApMAgHe2HDi/EtOmGov5WBKO8J6jNPjLgV6eL5YNhuLLHl0oL1MfL7f9RQ55y2jSqlc4D
i096WiR98+Twlz10xUFfuHTMTzTFpyOv8W9XdShrMdQpbznrHVnnNnIk7E8/1KFLRyfMMTjSOnbv
4LtmN0B3jYamU2n/84NVHNSIguAIy5533V2RaArAlBTzQ4OT95Kmo9OCnDEpFNCBC4+c2w4/HC6G
EgDS8VLfWpIy/nyyUVX6eO9D8ZDZlX3v50XxqBcScGgiSZzwTR85u/7leuwqKQ9gKmKjuz42pWU5
9RXB7A/dUHsXIcfSEwlt8WeYL1JO5Nvu6b+O/GX7zg7VZg2gA7Hazom40l7fztZD2A4u2jF2J7+D
rsT4DYxSHeut/OX2HMU047Cdd8GWr64Gxit07LCwHvIumy+qtG5eUG1DZ1fkgAOBiC++vrvDT5T9
oqsl6ATNG3RW477IWKe6OrQeBEzI16Gqpt2ExOE6dgd9hwo8AMGWFUdG42r3xWhUzGlUO5YChPLW
F1VgQfK5d9SDAy/WPHVNymsbk/2hc+TjXJ7WH7vi/y7E4YPyLkVXztqrjxNFYIpdZlAPVlRN+5qU
qbNyLOJbQ3nhrQjKDLqnG136uEuPfKZ/v7KrXMkkTkdu9VyB2gO7QAr9YBEcAF4pK/vvgW+FV00m
jB9m0ss7E4nCqVnb2ZFZ5+DSiMw5VWN0XTpmByOkn3ENNgAh7u026dqncsksOQFIlsvw3HG8gjbR
nHk2uafkJCf1SZL2ECWO/IiDV8w0q/gBTD9LVXi900G3Wospn6f71nNieWGlOA9n2vyJia7j6094
FQqD3pqKjVpeM2dNTdNu9ZaHSdEG9LL6HmSZa4uXHnl1cZ50ChfYiRgGcALE9A3qDG9uXvwsy5oe
EPb3EvDtBkfmjPBWJHiVN7Rt4XCcuWLCJHUdpPUUYWWAnwGpsZmNrHiBdSzIvszyyfPN60kP0nVx
GeFPnq+CdDFW7uop9oYLOKuoJoFgBC7Jv4FZkm5S+rWekdFIdppIeQFYg5nO0qz3ra1La5gEnRit
pX3ilU0LQLMHMNIDjHaNRF125HzGN7oF50vaSYR750fkAVy4lH5VOSfV5IUkjABHd7JwS/ZFlF8n
rVrsAEPA+QKucx3G4yW/Br1340ZBggMeyEH0FKSaINmz0pap3Z25aQGu/mwyrQyOiWyEgfPWM6ZX
7WUYB11MivsCBYg7IC2VbfTejfXC3xN+6Kl3kB3VeKstuFz1VhStz+8Hj2WRIInsr0mfu9z0XchA
dp436JNIwDw3mtAMznsHRahHXDTW4HHr+8ICAtXFcX4jp143nAF7zA963ky9dMq3qoX73WxpdgMS
IV2SdlH6Dpm9yl6NTIcRtUOo8nFHKrOfBCS1TpGRXdZkS/RvXiN90tnwzTahuhBNjGXqkXec+tHu
62/zYI/jcORiQ7y0fTifrwutXoKDSjaD2pfQNLAkttAIwDY037BWNef/eC3938HCZbiZrMnrpSP1
qpECqp/fYwbCauKXjnGB5msAfiQxqVz/89U8ukocnpnG2cOtJjhyA3DKOnZ6z8ds2KdRYoF66AIw
zBdZxrHt66sdLIsORVmLQhLzkqS6svzzP/ZvQ1TpLHOC/m4sutB8TReyzG7kb7gfHlDB7LFOa6d9
+deLMo8iBWDbCEXkYB+VeSiIlV0Ze+zO442RINzpUKY+44KMMMj4SXZs6j78XBzq35CO0I24FEZX
Mxlqs6BApxXcezZH3+h2tgwJkSLSfdcPt3Gr6U1+fY+HV1w66hzBaXuwCVhvjDV6ThquCtQKHoBH
WdbiWQaBcV26gfj19aUOthqc71HGsC2lwM+iuPpiitqvBMgJvc/6yNmnrOM7LTIQffjvAMaW+Tsx
K/JIMe7w/miqk++hqKrQOFuvQwPikcxperXv8fi777ShAVvBKZ/xXIxJUJbdv494RZ13YZ7xZ1HT
+PylynEgOVElYp90Qf5k6rqhi55SJcYDimkmffvXh7r07amiKMra9M9XD7U3EkcERYXlIq/MHyFq
qtO8njMyYnW6nwpkoQpS9ZGP5vBNLiV0CEbUHJcT/2o0JiNlQ1B3cj8BBEPl7TjvI3Dd59gZ7NNE
sE0G8DgmR441B/saKkQO5QWGP4dUyqyfn2ycOCggvd7aB4GjfnVDjkOqnewt08Awoc8rBuJAim7+
WfrSuPn6Mf/l2qDLJJs52vToYFZv1bPDQatkNvdFbnmPEkIIybG+ip+phqAorhz/3MwIIPGSLj/y
QS1j/tMeloY2Rx1EV65g9lvvJHsdU8+HErnHyxY9mSLwiAaR+OWObKMOXqpraakQmnu8XNoyqy8J
dxRuZm3Me6BO4a+h9YIXtGsU7M3FubKJ+1JflSBLH79+sgcDdLksnSDBqsXpcV0tdxu2aTCwxd5G
Z/+tieuSrZZvd8/kZMkfX1/r4C26S/2TMckC4nEiX31BJMeXKV6kaZ96OvrtBrgFMBT35GV0gX8d
AsJ8Qevr3cJ4ledfX3oZEp/eIgBRdB+U55n5lvPk54+Xs1ev/Mzs9xREyCMcpry/CBF4PY/uYtGN
nbA++/qKf3mwKCEWFaKD/PigIwBAq7OA8vZ77HUYoqSu0m6DKbB5H5fF5OuL/eXJUoZjbZYMEKb4
1cfj13mGHlt3eza/zus8RvZHXfcm0dBA7jbDYI2/KeokFz7a9H+tqXJ3FOaoWfHx8oBXQ5O0CGAN
OdseKLkSn8Jce+14NntWN+CWSclwPDIg1w+WPh5fEI1ERV2VsbkM2D/2Ik3u19GcNPZexSzhGxTI
Dmr4MenzExvVd/qP75Fqo2YXwoGO1Qvry+pyWS+A081K7DsIP5g3Qv06WuMEKwaI5Ndvcf2RcilU
F7QO2YRwpFrvsnTkWwTgTNM+p4l2P2MI9rbB1OEKUOkQ7EH91d6RWcc0VwODRQSvk8WdUdahWLYa
k6JNmpnQnWY/+1Pleyfo3EJJPlxTzdaH74KQJE/SslOYMaVVidkHq1CMEA564hDbnw5BiMTJdRbY
3GNV5tWLpm4OyXOpxNAjojSyXsoDHROL05nZpWGlClqcNnEiscsYvC1nUmirXz/99UTPk+CYABeH
xZxusbf6kGM0+oi942yPaSGytvCRU4sT5qTck68vZK5vjNogEbV8UrZFC+Sg/RHkqNZjo15yq3x5
akP4PvGmWtNrK4ynCN9hBILuzsmM5t5XlXhshQFilMO7PhUOzEErT/pTvKLiSYsgO7LVl6u5hBO8
JZAjWGo517OVWn8RXTtrK2yrK2+W3Z1PERBmDoIdgmFgZ+dxS8wJ+WjtmTbreNdbI/L/CGYTrW9w
tiCct27aB89QqacLEYH+rlLvsuxygV3GLzCMzZyPc8/dgBDYA3DuKOSNP1KXP5yELvA2bABeyG0n
MBFm9enXz/5vdyeRqaE1pBt9WNofZk30mecAKIaRl208oqoBjNa2cSrJhy83wEGxW7uxG6LpJXww
NAmR106No1yKk65vcQ1MyqjvinayzorYkXfwof1o4zq9e1o7WCObZqEgY1vZABMlGWZkk1YaNJlK
ZULYY50/jUa7PpvAw+NxKY91L/7bVP+x2C1vkLMEfS5BYXi5188zpJEiTmhwmV+pqKmDkyGYEGyB
6duxsQp3zWKhQ09EIlqKHWGT2dA1PGvhbgsVneiCPDcYtNZZQg77aUWnClUbZL2tgOsLbxWCWg47
9wwcVohxnWh7I8UpASGjPYHb9NES2oDVTc1Hxudqg4RiigIpqdzMkXSODwrBiu8G/1+TUjBA9T2b
LfklQZG+hKD/QYT1v0IU2+GR+XE9VKHc2FwViQ4TMuHOq30D5uTKhoAVXHoIoFvsUiPCIDpCGNmD
Zic64SVHThSHV0SAJdAtLJocBuBqvbEg1YRuq/0LeIbMQJvR4PdtvTjTILgrjNP2/ushcXhBThL0
1ugBMfcd7B10C16ZaOnssgCpe6/cRj8AFhA/8LPkR6rdqyn2vxmdqqTw0OMs3bXVvRmzoytvLsvL
OYQItKFbaH5Is0qObEnM5QP/cwCwclAYQYaD/NahfLCaygmjL5M+jrPLiK2WD8qZTqghd24FkvUJ
E09IKMU89K61q3KW2d9TYE39nuPk2GQgxQvK/LHfD10CrKcF4vn1A18t88tToC5L+Ao7Qw6P66q4
osY4IdMPL/22oPFWlP7ibmsWJzAe10mE08m/XxCVISh33u+h9GCahrac4dBfwkoavbdGVS6BukUa
J/v/4ezMdus2mq59RQQ4D6fknrcsyfIg2yeE7dic55lX/z+t7z+wyA0RegMkQZAgvdlsVletWrUW
wEZvIlcwW1uf6413bQjsXVdIqBloWrwDBhXQag366IIyaTJeVLVp2zsUcoaNl31jN7mnAPn4k5xw
lSUYVQG7uUPpiZsqAVrQi2vRWAaq/1p2TxtlK7yu4hBUdYXpQYhlYlJleT9OVq6Ro8XYHcSKTyaS
xD+Y/GufkVu2D13UfirRIdq9/QZvrUlHikxIHJxVbpL2jA9iTxNdkhqGDuIIsjfyOZeujlI2mkex
7Fm1kX1+e9UbrxDKHhQYakR608tX2GNJoJf4XV4c9GZarpBKSd0UnbaNdW69QtEDEwMIUKuXIJFV
0hygVEguOG4En82msqOTgT6PtR8UlDY9p2n6r28/2o2gR5Rl3kAh2hJuFwVTkkB8NKswuZhqb1ao
7fT9X67o8keaOowbvb3YkvtDTY+JBMmeBSFNlL5iA/4pWWo0wCNtJg0i1HY10vhWn0nPGImjm+/W
Gcqp+6nEu/qQj3Y0gvE7eYg/HtphSbkzm17vNpK81eM7UGEgm4pOoDjJi4+zaRyDOfxIQzMuyj9P
vow3HQEveQSOnbemelbHCD63rCu0OR2gztUXGo/6QDYyz5daRYnIy7upvUwh7b+Nu3r1kbAOOTUo
o4046Qrsl6VO0Uvk5C4qvpt7M++HPUx2FUmiZvIGVFo+d0jeHt5+tzd2kvGoFxK3zFteHiQ8CSrs
FmPjYiHGoxyCAO9BL7ZNhGFjHzfGjWe8sZdiDgBsEyoMI4fi5vvnJGlNgetaHemXNlHUjxjtoKSH
wniWbaxz67EE5k7+Q8uONsPrdSIHFb8ZPtvFMXO59LQIXVjmdLvB94xxdDYCwK3VCN0UvgzFgEMt
VpPlto2bGBMqpSX/c4dRLv/4iKI9Mu4QbjRO1jsICYyKXoEFxkewBKFgDtQOFib2hTn8Jr3UCeoQ
dLaS8L1pFYRjqDU0YEFN15QXEytQHlgxL6kRFA+axXy3i1ZLeWijrt7IGVcBlLV4W2whIW3N/UoK
C3fBVLUuWpPZsRsYyo/RrMynAp7WN5im8u7tQ39rDyEOMI0IWkbPdxHPfIyi+6zwrQuKSyliXAVq
3HsiZ2D+DwuRyokdJHBCV3h9DINmViQSfxN15zIP9iyQSbsQhZbjux8IaJCS3DS421fDU36I/DSn
ULskWs2loE1TJrmBqkTF6e2F1ied6w1peEGDp+uzpOug/z22hQmtNe0N6U+RTwhv2EOoo57Uon/0
7sXgPhApgO1NQv3ikkNpG30EeB0XJUbWMVWnhNn8VAOda1D1+F8WA3eh00M6tqJ4YfWS4n1g6JfG
LEMq6BCh0KOW+wz9I1aUJBsbeeMIAjbKLzOT0NuXGxkmnV2ZVU0gbMb4U2G3TudO6Ae9G4QiuvPC
6AjSgFgT8+hQxThipdplmLXBcpUBJ7Mdsslogc25j2bh26/sxmORK9OABIem3bqsXFDhzYRVWHKd
ewcTozi3w3vMAqJqY50b51AQ8cgBGBkkd14kAHqWo2uD8fwVJSYhJQTV+qOsz/JvzYynrT28EZ44
ExrQAJAJXOPFYgHKu7hjDMmVlA67kGTQ4w+DPSKAHMFex2upx/f2/fsIqC+SV7LKVd/RTlA+s6Qi
vuZzgWpHY81G/0PNy3jemGy49WwMXRogLUxorzrj6CFMBlBXhAL+rCJWnZOuVfe2ULjOoEqgE75P
Q0dtN2rIGyklGDCJG1sKhdtehmB9CKMJU6DiGk6IB1q0/hMYIy4IyYRq/cwnesScbJB2cDZi/E1T
Kf+Z59TlDyinjRvth/WpFZNEQK8K2Ttg+SJMQ3gaR1Sk02upDMrntLTnry1ioX/f+05ZhdCiUj/T
PFp2GuYInUITqZVrkyfZ7xIveMubqqb89fYy608Dwogp4H4ayOs7p6yrvmDQLrnSgkt0D4seG1cE
CgRkq7V3dk+oDDT6fWD9kA1k9lB9fcFl2ZSB+ur+pbCQAvTQmrd/hu0UxV6XCo7zex+NfePG1m/P
mjXDgEVkktsXaYzsM5ZRyt+mpdHntrg/mBuLrQ8FUZnnYkWq5HXaD8I8YtoyXZBSlCvPn2tcPRHq
6Te+wPX7EiAnbXC+BkqZZUqMINpo56k2XPKqLD7HsSp/JYDiq6S32qf37p/B6JqY4XAIm6tmqQSf
CeHEor8AnM6MNPddhTpBMidfwiHGBeXt1W5soEmiQOAU4zKrol8qM5pPs8RqUzVDtXKc8rls5W7a
vb3OrQ3UqfEJIqKsWDbUfBorBhZQwyWycuVXimnD16kqh/9UUq8/by9165EMDboEIx6kJksOQY4O
OmOA0OD0KsofLB0qsSs3gb9VCq6jMpkc7CiGDgUGvsx8HLkAuGu78WLpTXiO6jI5YVZnPSDqoz3W
yO4f/ofnAsEAGhL3zRLBwMdTyxHvGS/5hAmdV/tQXTF4DMINAHWp3EO8oEwyEYvgkxIt7UVKlzCj
h8PO3FwQNJSwr/Ph4aXf6rZ2QnQnbcSnP8gwtEuk9LuWUIbmVROIFoURlA8WoyDy3vCRtvtUGzXi
4maNVdPfek6M9j9cSclt3BjFRvNPq5RtGl66BJjwq4NXYK0cEREEtHzvxgmCPP09OAGUQ8uN09D7
w3HYLC42LiQ1grpdFmAggDzqxs7dOOS2wIOBPTSqzGV3b5SUbsJLs7k0DTf0JcxzU292lO9WhJI8
itjZFqHjxhkUY6BiEhG9iVVR6/iI34V0Vi9mGCJpEc7HMtLR1LDmwvEapEa2ovt6QVI60HUUD+hT
r6CIup0Ce9bD+aIURQbNFZH4S6bRTzwGY8n0stGW0kbhud5VGpgUsSBbtE+Zs3h9fclkVHLq1/JF
wxsLWWQnq/J93ejozaJhn6YbkWodPkQZA3BuMOGEANJiOXoXFoyCWL4UM8WNK7eZ8gXeodZuZMc3
dpJ+CCo0ggnIzPJiHXXGPSoup/Ii28Fs76QJp6M91jBZdRnpEv800LjaGsW7sZWiwoDcJIAyAtfr
rcRtqg8wHsovo8/fjrU25s2uHvBCvfO7etT3b3946+UAd0iimDsne6UWXSxncjaVTp4vvZxDTh79
aTwqDgLSLlpQ6ud3L0Yezt3JaBocg2WyGkV1C3tzkC/10OJPkKgRxjpYJWa4n+kN8rPvW47rhbRD
9M6obqD9LF6fpsg90u69hlRi7nQHHbsDfHKDsr+MEanlxmrLwyIus//DyJniX0NlKLWSlJaOfobP
VBXHtOlRRXadOgyqJ7XMUTJyR0UKq42ce72sCuUeuAJSLkOGyyavDogl6N/qOfCDtt1bZt3NJ9LW
gHs8Ru7uS4zYabPRbFl+gIQXADo+PUS6hCbY4tTg9YR73tRPZ2w8a5y3GS/H+WKWoAS8/QpvLMQd
x25COBSN0MXXABPPoILS+jNylFFwAjBv8nZHvY8+wcaXcGMjxeirI14eqy2fqUPF30JCuzszpKLP
P3yjHRkcGKVyqJ/xNwn0Y4naVPH89gOuSCBoLjHH6DAyQeCkkSR24B8kF6sdCall/C18DCK16hSU
VhT8gRnUBxVE9bGWtR1OBnn7C97LWP/EQAqPZ7cKS21+Rh6pbU4oUVbRj9EIszL7AKVIqZkCY6QV
Q0gtkA9v/+BlwBC/V5DpQdZtlU7b4qPiCJJ3YER0LrDruWLdiGf83KdPGUjx07uXQpMCzIV1kLZc
Jjl8bgT2YvDP0tRkZ6wSZPOID5iDu0g6OcZGCrJ+/zSjqVNAeahhV03prsMRtR1g3TTMIzS7qG31
57zusKvCUSzPDkUbq/nGBbNsVQgaA+kbXy9MWs7A4uVjSoO5ndFb5wzPjdadHRUr6z7JTqadd5d6
Dss9qHG0gXI6HKl/2+JiVTAf0pGXCLkkm6eBpWCymVnnwjTx/3VBb7PkyKi3nEY4NGFWACGmkaTy
AY16e/4yxbjlfGoD5gk2srEVReWlIUaspUOM8MuqjxEnpBX5MA5nLABG6zFkXiVlsDYtBxyQsp6E
0cMEsso+BYiJN+aOqa2sP+OknMcmzlKVMj4DzYXaQW254n5rcR/NLs4LgD4HSZoxYuwS6pefSBXL
0ucR6lRt4vwwTvJDHqA089zjPKM/lLGPECqy2o6e3VVOr36vA/w0nhSakMUGh3m1+5wy6lOY4tyB
6+GCpB4beaR+xCIOGczW85E+7f6jc1bPu4bLGuv1zlAqJqaypjjQE021+7yJ+yDYOHzr2IpiFvsO
EOCgVrL8kmEvKoGtZcHFUHGbeJm3n44YxszqRsi4sZAQ2RGTf8DCKwJf1jHya5ZycEEZBffw0igN
6Wq1XFq79wYMhjURHUcXU9jkLJtw4SzlOh6bzhnHVTqqTtuoH0ejzBJXlyp5I3KvAyHnFdgGPJM6
YoVmDk0yzmRl8rlmWuQJe5QivFiUovJhYpbD39jD9WpIp7CKmNLmmlqBXorqGxnE23PcIoP4lEZ+
K30zLeQBH0dfaqetAdgb64nciaoMFUxBRF1cS9JIyYJvx5nxudhEjxrqffpHb7vJQJK9bn1qyrdf
nrIOhmS81GRoMTH4vmryzLiSJK3ilOeokTH3cPk8neHQFvAQPwaYQYe66yPOzgBf0qVt17izKrfx
D3SihQK5YU8YluBW3dEExRrJxiRCGfWwOfsgtol5JM8FisWMMk1/qhX/p3cnYuRDAMC092Hvrm6r
PO+nrE+q9Ny0EgsxYDnXezSLlfRUUhhWLtdXrm2cePEaXodygRcyU48gAtSJJWbTNrrVG9jonrsC
f5Nsp+nT7HzCaNeARan6w/Sh1szJepaNKc8+Yx2dRMPGT1ifFI4kJQQ/gdRi9XWXWTvKyNJ059Sf
kR23EzTM3CiUcZsOJn20Ni6vG09MZxNKsEC9bV7d64NJX1ORqsYaz/g2J4e+lDGCUgfnhAeAca+0
0UlOkzuLKPbOfrFDm4Tpegg/xG9KwgXiEpZta+iR352LoMYPXU2zVNlPNC+Gje9APMCrV8qVB66I
5IT44lFKev2AXWzX0yhhROkgYPSYT3qFjDWVxfQ/rAOCxDKcGxCDxRcOtQmrR7wNzhKei73H7GxM
gwCTi9Pb3/UqrxLbJRg9UPDYtuWE4sBgSRr33XjGYsI8ak1j/56awPxa4UXysS6aZiMur/ePDaRD
ACgmAskyodbkGX5tq9RnxrzUb0pqzZ3XK9vgwOrccw7ESLtYCebHsifdp7Lj4+hZn+Om1kqXYRXl
Ma4Sq9n1I4MY7/3KxKkzmBAEy6QDvnxbAzd1MlRhfcbSEjuV0TBS64KuSzfvGKTeTFJWsVgkKYyR
oGcFos7Le30Ikazx/QZO9Bk5/ICRBxRSXJtGp+GqTV58zBJfWJx2sJvf/5x0dMTgE6kRYtqLU4k+
qg0h0c/O9jhUHZ55nR0eYDWoXwCt0602q6KtPjaa/IJgSx4Ou2D5EvV0CiVYouk5k5tQrtySGfy0
OkzkpL1xznH3dj6HMBryH9aAUlfrFVlgJSkdvaYw+13SmIWFQSGzLyUz7I3p1+fI8YdgI+itvyEk
t2nwkcOKtsOysYaUCH5CspadUQDLQQ3xYw5PVEy1+pcZKTh5tar75UaiemNR1jI5b0IRCjGM12dA
DcnLE5t0my0aAk9HUv0TbZcxwv2qwHnCzLO+2QhKN9ak1hcqiC/ibUtkb+hL/AQMG69T3EVlc2f1
icW0g4SvDyL8qalzpxq13s1bAzA3vmaub75mZqgddHwWD0unIJmQka3OklaFP2za4Xdx2mYfMbW0
3nuTIHsFAQ69SeBnYEX19b72HPpWH7P6PDALjOeLPaQKtmWUJlnxXpxGUYGGyFENui3rS4tZHBTg
zIJZcLwafrVl7GBML08bE6Hrl8YZ4bQJBoFAgRcPhF+MNTCM4Jxxmk+etKpzHgTZ8KAWpnZNem2z
f7kO8SzGoKIgSHCBLU9mHfqdX5WqfZbVOf1pdljUe+MMlWGjQlofCo3fSYRgFaLusiuhF0Pd65Pu
nLWsDH9kljbdGfifhUcnwmtn//Y9eeOhhM68mGWjAbxWxtTKyHDwQzyXUhVfrUoPf0BuTDdux/Uj
QQBnqofTBwNjdRv3YVzFoIjmGUuQxBDKE35PSxEiFx4Vddu/O5xTYfIsAsEBZF5mTYGql6MyN9Y5
R/Jav7OYmg3znWT4bX/Ki2g08o0AsqquxRvDARkNJP5Kmf3648LKJaTajM0TnIvIQ1vQfOqHtvsx
YN7uCgXUY92IUOIYxbdWCcaND261vWJ5/iSdghC3UrpBmS9kwnQ2T0lq+4eqUdLMlZ3G3jmFln16
+8DcWkuQTXB/oGxaKb3VJpZGSdlaJwV3WuRreyoz5t6L/SwV0cZzifD3KinlHZILwAsBM4LPuNjW
OQz6VmUE6BSouPNUWWXIB1DJUj4FQ9lh9xlIfehKBvfTwUg6Zd64i26sj+gT95+gDVHbi4/nH5Q0
ncyamddaPZXhOH0Fj2K2/Mw+y5Q+k0JGtA9so6++aAD9dYv9SzqnG/jgaruJ2WQJsImQMNVX+LCV
4IpD9Tqe1FJJ/ENt4Hh/mRID/TBXL3t/+PL2611F1RfuCVtN40lAReLf//PIFi+0M42gP8ZmMD/6
ehKcukDPd2C6Haig1W9gcauUDxoi1zy0M1B1eNqLGzDJW5x9hqg7Gn3oHzuyAnK9stwHDG94TA4r
GPqV4/7th1RuPCUvlYNFSotWyvJgRTZeTLFvtsfUUH5aszJoeHQ3TwlkyAvONcoham3rQ6SYX2Wl
LZ5Q4ujPSssNk+RNru96U66OdHL/aLFSf7OSYDq8/QNXBw+9CkhSKEUKkuuKbAQxoUomNWqOo59b
SNSFhJXEDeK8K1VP6rJeq3fDoMjds5FK5ryzJnnQt47erR/ByLyOpD80kFW/M5AqfmMu1cd5xO97
nPS7ToXNpWqjv9dazfb0sbK+Fpmubbye1Znn6ZkzQeOH2R3B13h9Bh2cynInS5tjJmGBMcZ6f4jU
4Xcwz8VGhnvj9L08G5EM7H3Vh8THBe6t0dTHAs4J5vLqfMTj1vqsYBmtnUp7tK09bZLKOr39flfn
T2wrzE4G89EkXlXbQaTCgcJS5jyngaKnyKuCIz3iyjrZA+0XlNBLNxh4M1tC66utZWEHfUAG4CDB
rNg2vY35oFPG8RkPMFSZlAYpUuKIqZ2qUJY3Us6XovdV/GZ8mrYGzyk6yyt+hd3aaSUFmAE7Shp4
bZgxDIfqy3FQwv8qBrjdyGnkPUbHpZvP8V1qOL+dOv+Oq2h27ZVecieGZTeu6uV4HsJoYk4DQEW4
DCBPtjhd+jD0FQ4Y8SPuUOb4E6nCpoWDNsDyClyYafgG46aOG9kZSKThJo26EKGayZLj5oqrAyrt
Hv4OvvEpHMz6y9sHY/3rSPv48tG8g45Hlb+4cjDu6JC0CuUH058kxjp6xcPQir+Es/Hdd4q495rB
zvCv1Qf4v3WhlJdGn7IHAOjyW9cg9LCBMK5+EqkoJw0pExKVG4l2WzF8zN1o3w2+Ujn1rq9wgrB3
obAbinZON+olwwVdPYWnsur91L/HFyNITFfx67J58FW1T22wOS0a5IM8guvKGwFjGc/FKIVQnWXn
AA54q4taIERqGiVhLfng+yr2xF9LRYEdd5JaSXJ2FgZCUb+X5BpFATdr+8iJvSlp8z+qPjraV0zR
puE+DMKp/eujd6odUkhaeJsXGA7pkQcCaTX3tCzQBNg4jIvsm9/NNI3gq4OlEgqWVI9GqUp9Btq4
Q2YuVI6GUlfGEYWkdONYLT571nHEQL0wlxAzn0uiJ4lLi0ua1NyVmZ2mbtPlnVeWUvDTssJ242Us
ro2XtSyim0GHUSjYLk5wNhC9kblvkQYyhvKunOwMu2uzQwXig027Yry3jNGPQ2/SqlT+Nvc21rcb
cf3G85pQ73hc2J8oky6+8UwpIxQysuoO76Dw3rEL3DjxmqxF6WF1W0KTq9V4dw7UOIcZT9L/5elD
kwBzoibs78yg8/3Yq3EsdM6mLnWFiQZgVvkbeel6QWRByJbgmwo1rWWFaOV21+S4kd3VQ6/+Vmdc
cvehpmTfa6v21ffuJUwBi4CHnx0jbvgovL6NjdkJrdJ0qjvwyD5wO2CYX8zURT8TBsS3WGTrJ6Ou
IKGV6fKD7i+v/thQ/bmsNeUKSK09FfEsf8GYtX1C50P9+naovbGU4Esyhgijb40fqGUdhY3eade+
j/zPTmnbkCb9IL0350HZKJpePrB/bkJG6RFFEIOsolO4nlmCpV9McdPOV39SMK9zsZaJdcWtHSPq
vjd5KKtfqGuM9kNkm1X13Je4nAxuAkkjwZQrzlr7irMjxrteQSgZvwxWpqQ1wjPtUJkuziG5/lyw
obV26s2uKfMDQ1l0p70kKIbC2OUW3sgYXHVzr5xjW9Kyd1K6eELIQC/SMXTu1iYLftuElj7I+lUn
tYg8I2lh1wZKjfNtA4um3Yic67dHZS9Gu4VeNbu7+MIZ2kpmc+znq50YXYlMp9N/AyjGuyWpgmBr
oOPWapS7ouPEyO5KM8UeFTQs5X66KlmrcDEEVfcbZR7UOKjw6y04coEmiMPCKNNLbkL7B7bT6y/O
tMLcEVnvtZvl5GdiYAenzdHPqmlLNw6K7kM2qNFVS0z80OVkC8tY5KYvq6ORL3yQhED/MrjosVN1
mN2PHNVa910av4wMV7L1ScMdWnYDyFEbEWZ1C0IyJx+GLCcAQz7918879sjF9YyUXqtYnb6Ns4Fq
FPNVW/SxGy8RFbcXtShxWJdHBo9KREOCqb0WZmt+4Zaqv2uxBoBQx1DDN87nyxWz+OLZSkoK8hG6
eEu0kLaBY5dR2l5lNZWZ7i76YtyjueI3ZxnOFBbyupYbR8Xyddorapu1h6zOrDbzcinCXHL33mhH
pstl4aDQhXz+MgMwe8P0Kevla+5USe/VDl50WELnuRvGZbpR3qx3WsehjG+FkIdl2fKFFoll42s9
T1dURIR7hmLDl22HNHsqENLrNrZ6vRokNvR/Gafnj5X06WCEIM54uV77UkkRzUjNCXP3tusOqh+D
DL29kYuS8SXOWfBz6cERx1e9b2sw1KkKI+KcgXJShh+35oWF7ezNAAlyn6D7ca4L9b+3V73xjLhD
CsIMvVPReH/9iQzcv0kTycp1dBLtD3z/oHDNrrSe/G6kZHz/YlACEQK0KBJXnDTGAH0ibyAzMSfJ
X/FvNzKPbl1zYS412bI8vfFkooGPERbyBFAxFulFUKLVkZUo5M99rHMatYoBNsNpkC6qpS29wXWk
4fOnrUTWTSdklW/PuG9UajKadwqgs+GNZig39/1kBuYGrPV/0eTV9/8y1EIzEyRDZIfip/wDpBXB
jAOAUyh3DCmX2i8h6GI8yXpmGzOFURpQ3UIRyyz8ZMO+1P7YkW5Le548n37k82DrodvZ46yEbmwb
dbeHZEaL2dXCCRaxNyK8a/2gSRENX2mZNfoztbZtu34YpBqy0ohCtWezRAM9csc5HAcWTbop+RXH
mmVip94DeH7LagwmLo5Rx813AB4TW/s0q+ncHHGOnrvUtYO+r22vVfRgKtyytKwJL/p+gBvn1g0T
vZILxmZ1ZyOxOZRuG/Wkpm5lh1Od7Ks4qcxpT5Ylt/4p0dI0QlFIafD429mdz4CKN40MfuBGPst6
2bmlOqQSRfhUxeMn+m2ZnLqSPzXVcFKbOqpDFyfyMbxPoeqEaJdzQHR5N2Uv9UzlB1r8MSqDVv8v
xvhoDF2kkxgr+TCk4La4+HKqDdWNQR6wAJMQgA6j3QA1p2PamizRTz1nwAwt2xWhEU8/AS5AnBBq
VLNx8kLDojt7riW7Gj5HZqZWmceAbF/Yu2ru8Hw6N409+f6ZQ0UvZQftPDPy/dDl6EwfYK1G4Uc9
QGg8v2SjGsRPZjXKzl2m2F1v3acV5q6ap8FwHlRPNbBax7C9wlH5s9Y2BY7fpVLgy+fTLu6+jJpT
T98juYGC7llxi38TUEol4xWOHDLSlriTcMSUQ0KmkMlfcmTHdFSwxwi9nX1sJ/P8NbMpkEbPDFNL
GfazPgZ5dJhMSUr/trk/DfLOroemvJvl2SpUzzcmtTtYCfadf/w8lnPkgtmSx8pxRsTKy8SkO3XS
rbbwP+NBlek71Mkm46cAhpJHfE5z+j6OIyFP7RWaFdoy56JDMGCntgrSFX4bYnfi5k5oFgVnPpAw
O94HVqDptetYYJHBIYxworR2tHbSaPBsJnlN7ds7Q58gv5D8mEI9SEWP7/VXm0tyPEVpXd+1du8A
/VSR8QhIhsxNXRpb2PeShQ0WJ6hnou8Gxu8wKfx6NSu0ZMqCKL7v5GgMk7syn1BjSuW4LfeYLCOO
sWdesrMGN4pIm85BQyE2XVGJHjATmZBN7h+qASkJdV+b7Sip7hxrZdh5pjEmZuZFRRIVWz3rZX4I
ggCAgBYu7QH4AUvEHhp4ZsHEq64+I9z+qSyiKDnNuayl11ROlCM1eVFsXLqruM1sM8rRfM2wOUEY
FhnioAZlShetvjPxCou8IKkDAKgmqreS3/VCUNqAn8lDyZRWwOwwWxnA3Bzd4z6qD15pTIF6NLqA
afi3D9pyFwUMS7dQoBMogqyYlWon+SieOdKHXk0qHIGltvQHy7NEJy/1AqOe6h9qmAgLtbcXXg7x
vcyP0jMX9Dm6KavKSRE8wUl2+g+MLinpN/o9Wvqx7DON3CmvMm34QXxvWsPtwsoyUpR57MxWd1Uf
I8524T/ma3Sr2JmM0ssLPbcOlRYlfut2WSppB5yjo6HzlBQ1X8Q7s9aMf0Hxbux5L01jJGvPTmo2
UfXO/QQyFbNEaP0IKG3FVErrPKJpUobXrFTkP5baON/CWh4eyiiLZVfNcAPeaNOvvl6WFGrQoI7C
RWxVTxg+dE9b8/2LAayufh7DJvxppDoXmO2HqBCGid3ObuorMsKFKdOmF5Tj7YcGe1n5FE7K+N3I
zdo4pmatTcjOAN66Q6bHf99+4Ss8jjEkoeogqIumCgH8dZDhWkTKtZjrD6kdhulfbvxarXetWpTR
XQmarfpYaGEUSYyfIzX+kDZOJW2kQy+R7FU2REMHQI7MC4Ifhd4if2XGHOZY0hj3aDfmWfJ7sma8
N6690ZTOA7KGjibtu6pq+/RCXZ0N5z6R8XbwVNQvi35XDGMaBG4ZVJnxUCCVEtd3kDEiOTmliDjM
8d8YL8G+3c1JRIvOzYpOmp+Goq3Lnnha1LV1ZGZPsR7bofbH/rEMnGCcjk4nBWnn1Qn//DwOJmDK
N8tAv21rzGdZNUALgNIB857oceP5jV6PGq0q62MeYVlWz0Z7X0uRfC8M2M8JzpD7Dkx9o642xav9
d9fFqhQMjDqTza8n3/opCcsmK6vjrNdgJPVYXspsmvlSFXNvJnP6MIchScPs581ltsP4EdhhulIZ
1+40oKdc0QL9pLbBn5Z77KJnELJCLW8+q06YHwM9sr5W5Np7lNOq5xSVnLPay9F/QaPHR6uNMs9J
w+6XCjuicIsxGJ/ioSrOcyC3XwwSlEMD2evYYZvyqChp/jelkUCW0o7DR/jezgf0QZ27NKIVePDl
pP46zpgVmoURfMdgkdtt8G3dAygw9gV9a8vNcAs+y53WP6aVL+391Go97IyMvczkVu5FnKu9D9Pu
P6Nv4o/a7Lf3/tSN19S3PtHpH/+ztNbaoDC8Lm9Epwm+CwUOL5+u2+q2lJNhLAunbu7zIpPGyVX7
aohGT65KM/rcKMmo/n77c3+9IN17AjxnDcRWFKgrzoITm2Vjm03woSxH1F3dUtFq7afUMgf8nNm0
N7baQ8v4gs8S+vSM0cDaE/MW4qb7p9Dp0jyXx7GZPvhN3EXfDKvyY/t7JlljWH+S1CzRD5VB4WV9
rPQYhCJym6jgTFoMklvIRal9ro8fpD5x/PCC1HTTDB7mRWMT7Rgug0aPTxuodNV5KS0cq7hD3duo
k0dLmoYY3di3t+/107y8L2GdJmjtSEeuqDSm3dIEru3q3pc0FVkpFDyVz5HWTeTPoWQ1rXlwsGzW
Hkf8fIr2FFB9zL/e/g3L3IA5NwfaEirB/ApoWSJJ+WdHozRHLmDO6msR5YP1Xass/dymQER36FVX
5T4HL356e8ll3iOWBLSlOmYejF7a4pLok26GiBEhu4yupNZ4lG6dmXt2h6nE49tLrZ+OLA5UARwD
gc4V9wI1DkadIq26ZpUcksaD1p4Ry7DqfV0W6iVDJGSrq7B+OpjSDA4LOONGyjPlXBRVDxbnBH6d
udhpq5XXtVX939uPtiT2CgUhWAuMosM+Q6Fs2SsZFbkMo1ZurmgBZPKpYdJtuDAfSbttYjr2WR+Y
9XSdKB0eAfwQoVUKOUDbktAs7dD27PpDVfMgBzyL/Y0ft7yCRN4Ofs3PEwI2q3QlwDsitTO5vVaF
Wjl79Dzsh7EHJtBHoytOczlExEh5CO2NT2oZkQAUOFWcMEBtQfJbBAjq26TGMGq8zqGl4BrigIDM
hdIfe70A6X37FSyxc1hwiCZjgowdEn3ZJVAWZiSItKjQmPaduviooxkvjW5r0jRX0GQtmyp11QCw
w/Hg+BppteMnR3rnaRok5/ciaZx0QeCkN8jvWY/Z2vqUIE2EoWVlMwWou+ic9jFWYImtDqNLFQ1c
srEBy90W+LnQUYFtSX3IiOfr4JEO8BBTg0w9r+qWJnY3R45du7od2U7m+ZON6Pju7T2/saRQOmFO
jM95TYwdtAoaR4mud2BMnRl6eBszPO4lMfBETwwZmWzeSL6Xr5lkChkcEbFeQNhlQThPbY67rZNc
Na2X20Ov2tPgmgkNCg9DgWDyZLsxsrtpyGNlF6vNaHqqJUXvE/8RhTCXLe1laErcgsuoiX0JQH06
+SgLVEH82MPXDR/x9JNbB981nnrYeOxl7CShI2rCduADpjG06gwxkBMFVlYdVcYZj1aZf5nL2frA
oL9/mPNQP739Yhe8CqFjCqkU0SEIIBBLVzw0e2LoaYaUdzTq4WuDqdgfPGAAJtPciVyV4PUrShU0
xorBvIvHurRdzAuiZx8HbdMdgfvOTgoT3HUmJTuWajZHO7PVMu3w9u98fRr4maLNwA+lZCfwrou/
JB0jP1LVo2TB2zoMmB1+SSSnvstIQqKdYiXa05yF6cMU2jo9vNDc+AGv34uY3Oa1iIYZpwCQflne
mOFYNOB884mRemlyE6XwtQe5lqcREps+4y7symYdRVvuh69julgXojMzeHx5pPqrj70JGEP2G189
WVYnPcuZ5twzsAGMpvtVsQNnPHdVU+zftduCOKlDcaVlTlFHnilu23/SE7VtaxNRKOukhZZ5csKi
/oNbcf1Bsxt6W3FVTK5cmpxKi36TO8mJuuXHvHpsYZJBkkuzEPYcHdnXv8CQhmmso9I5WVGs7Uf4
/73HDIePvUGKwIdpJZ9tM4+3Mt3XcQ49FgREoEEJ+S1k02invV62jecg1XNNOkd9p1iEFSxvVKmq
jj2Wh2f0ueyvClJIihuWU/ixDblPQ/C4b/asqh/Hvsx/MYPcAd9ZxQWXRfvT2+9leQj5ecgkQKNl
FBRy9pKtDI++GPveCC7q3NhPplOY3+JKiiUaRQ6qinI1OO/rwrMjYspDEBnhUECkWMKlRmdOKLrp
yaXWDRoRed82bpK2za8hy5ot5GrhFvP/VyMYAWgAz65ER6RMQarA0JJLGcnmyCHvK3QTunL+f8x9
2XLbSLbtr3TUO+ogMePE6X7AxJkUJVmW/YKQbTkTCSABJDIxff1dUFWfbtEd9q37dB+KUbIoggSB
zLX3XsO9wcJpy4cSXas8nMo0DztaRUTq/GKUNuli5gnxq5vvZtVZmz/gHgBtgPsGuHc7Tx4GYhtC
6fLsQbczPLpD6G2xBM5qOyJXqgIjZ0RHohSgNUaY2uMNgWDnP/78S7+9FXAZrvZV4N7AjhRI42a7
d0B2GGhYTFum7MriWQ6K9RMyRm0M0HwEwnWHFn43qkC0JrbTX2CN9U7/V38BxRKOiaoPjUSQkECS
t97fED26X83Q5tO2LGXfx3WJwQxCTBn7xZ13c5z18lp5EIB1QHfoqd2sOKWvG40k7eXYODOiz+wJ
s8kyEJiN/fxk/nAcVAgwSocdC0y84Wl8c4N7NYwWF8jOjhqDs+AciAkGmBEufBhDJj8/1M1aglYA
6vT1nAE6oBd7eyh/sRqXWd54XBR8TaKxcvpvbp67U4Sh1l801IZtGxZMjCHxNkEW+5FnCLG0AXlb
31wCe/a9B7uG/UQQB33Nmt2Mq7X6laz+5rJEq8N+sxdBxxEz3R8wP4UipbD9md0tQ+MiGxDMi0XF
HYWJy7MGvUTaaVjCKWGJxnah5a98BG6WQhweoBpHXol5q1PCTbtxqjAb4XCPu6ubCQl9FfDyFtQD
oh5z15EIajAg9kRW0M+/05veAY4K1y7gAHyvuIh+6B2Eqmh9VZrW3awI0qwisJFoI7OwGKgNaztE
7xo50kA8t2m2a0wru8wBdKC/uop/PPdQskJv5YLcjCvzdl0CPMmtlUN+p6rGWrPfAhqkgy+7AazX
pccgtHLKIrVoOOjNz8/AzQ20ngE/BHUJrDq0Ln5YEtHDrosSXKE7ajTmkGAWQLEO6v5Xcvz/8BHR
qlgZkCtr9odatkWrtsfwOrzDjtw84ikQNFaTp4YIzaQ2lbkTQlXrFv5f0hyu/oqgKWCpXW3ngH9u
FyIJX6/FbsbgboBGwYzKULSHHjF7bOM0NswBWqMlv1iTbhaKPw6JjjmaWvicuJ3er7GK6YmRMgzu
Fm0QO6IFK8nOV96YjXnj/Wqo8cOJRTWDxsUqMV+ZWLcFBn7ZDMbY11fMuoU8y7JyjSajy6QEMpWr
oeiupqztbtyUXdkhnfbn188PdxDKyJXhsobB/Qea5Iiz341wM7yzqd1vDDirsLi24Sm8lJitJzkV
rs5U56SQTuZf/h+OjZkvnAlwG/+grBe9qw24feDYhEw7hwjnWwj7O6BB89kXjv9UAdBvzKWcf8Hm
vZFJ4LtFJBFaYusEeKVo/VBGdtptUSY591VN5d7VRQByz2j76I25duw3tptBW8d2quOII+Ght6+X
hZ3nJkCLkJuQORoS3AifyukX9/Pt5fD2zqBDApcbgwu8y/cXn8dhD9S3jXtPnXzOzNL9UpnUPClo
8i6IaTKiCiOl4hcXwe3ijYOi3ERr0ETXxPzBIoJb7YAcENu9537HPtARIeEY16pdgVzvZM7t8Bcy
Fed9CuGK5dGOw6wfOBbF1A9VVNWPE/ShlH+wCtUjIFgN2E0vteGG8wVFgc6/up0hii1HOIuXNEWr
4EjAcZkaccEnp0pzOEuQtJMTcurGHB2BJJSTphsvlG6/wWhVwoPCNY3S8CJBRmFmRZUHS8Tricyp
Yw4YfwAcaqZUZPUMPUNkwhEawwbVa7aIt2fmzh0r+INB/m+qfcsLCIFHUNTmhyXP/eGIGD+x1wE4
xlkAPY0d1WEziCLyaD4Ux4l1jPNUgxkCMT9jRZPq2gsrnbSEF/r15zfSDfURTBlYV2MrwMbyxuq8
9RfrqfQ7Kls4O4+F+yIhzYgCoh8VwKh25F53xhUXFk28briHWe1fKoPWo69odC3VMGtE2tXN3i8G
F2cbfm00QhA8nxO42S1dBBZPYTz2rvChozPcsd39/EO/X6Yxy0fnYW1zgjKHbRdTt/d3ykB6uwg9
Wz8TyoKk5Nz/tuTc3jHaiF9t8LfHgo0aQBUabmv3C1zEm7uSt+HUGB1xvy3WmM9PDQcMt0GUCqT3
bC9zqH7lcPW+0sFAHbfIOsVa5T+QVN8WvmMHRUPezP63kM7hBvqxPAUfpXGiaXTUa+E3ftTmrfqk
msVOm6lXvzi571cEZJStqyOYtCtbBjfpbXsFRNq6RlBA8Zr3EHHvVOCWbaZB4ei/ThqOao+5UfvD
x59/o7cHhTnNygRyVwyFi/mWxFqJIg+IGtgXgWjZIinHTmHR6+zW3XDNGxHr2aj/mpf9G+Uagk8A
Vrhf/Ad7nKX1YQjJ3eUVpNwah+Ct7LMS83SR/vzT3X6l2HVWOunqBwH+EVDG++u14khbVAW1XrsS
fhPLAkbI1SLQcccgfnbTCxZcH0HwMG6qLyZ86pzzhHp3fP75u7i9ksEJwJgLYydwYPChb6tXHxTo
Cg0u9t3WPNeXUHSlyCzD5/adJDZq6L94OICaVS8QgtkO8tJtu8JDpeEjXrWkUWF2yCswNOyrtibI
Vzu1TP2vSKA/fDqcV9SS8E9Huxvf5s05NmwyD523QF2IwAQHGVcz4+Iy2uMIuwVh90v2Fz8e4PDb
6PeN3vNDTYnOqi/L3pA08uegcvZgrzH30TU8BgNyHeq/pgxadTMr1wauOatK4EdTLAVj4nkBPmKR
Z3IkJ9UgkQRHhakujUPqt7/6fO+ri7fjgQaGZjuKdFy/t9csRngeH3Mzh2419Adx8EqrDp9mrM3y
08/PpPXDoYACYAYESSHwIBa+9ff/1uOEgwP3ESlvAFWx0jRAmaDgsgL5sJmWz1ONDcg9FbjS+HRe
Ql34mBcrn+/BhUVubCo7T+s5g6iYK3nskDEXjimbKoZzBQun1n4Cj7d2VDRiQuTTxHWV7ryo9RDE
mEqMRIWOlnYYpwnJrzOpbGRA5Av3EvR6abdpQn8yP//8I7+H3ji5a82MaQYqOB99llurvx5pQ4rZ
Gp+4CIkwqw3cN00fE0GoVYw6RTAR3MO1687eGZzEXl2qiVugSP78XdwuungXGD+jqYsuKxao297y
6BirR5Noi8jJ6WSryCh6rwAzuEffv02drg1LEiOjtFnaX2DdmxOwIk30mSAoQvoNcODtWoSZe48E
18UEydguZvHVWQK/eggwwHM/FYGa1dmqh6AKY8KBJD87Tjvbf5g9/NfX6b/pa3P3R+us/8f/4Oev
TTvLAmYVNz/+4yN8T9vXb8XL/6x/9r9Pe/9H/9im9+ntE949Hy/752GTF/Xy7odUqELNV/0q5/vX
HqaFb6+NN7g+8//2l397fXuVx7l9/ftvXxst1PpqtGjEb3/+avft779ZHrDJf/376//5y/NLjb97
GF+WonoR3374m9eXXv39N9v6HdpDvAiqAag7fIJdbHx9+435+wra1yxXSLmxh2BtFY1U7O+/GZb7
O56J2AUsSjCtAjfvt7/1jf7jd/7vWItRUwBFQGyEDf63f767d1/Pv76uvwld34Foofq//4ZrD+vA
v3VA14bPmyYSkBOvCp+59+sE1CDItsECEfV90MYt/NqraMRbyXzBP9bWpPYTlVYVOVN7NSZ9NT3M
KdtyHtKcF2d4Y1SbCYP7yKnMOummujxIHlwq6aCjoC1/Gxg9ql7FM4Q+f6mrJT8YjohV17H9XCBG
wTDQ7V/sg7rMdMqhwg78hI6jd7AWNAh6Y+1JlNau7+qUEADyUISfG+NsaiQql0vtHHPk2Cf5IJc4
JNPGa4S7ZdX9PBP/YICQcBiYgQzpodm5g75Cew2Wz4JKEOG0SJpYgv4CErsVA/JHuR++ENakVdyB
DnQSS/60IBArnJbpDGMTGGsWTtxOwkpy1iQl2CaxhuswwjhypFnZoo2sJiXmGGC3tPbd5LxMcNyM
UCmWqbSref/20A963i/U56Dm9K+mNSZkGNYiWSEiGnk8kXLVnJCQH/LJyzfYmUcQxYY87gTdCQEe
4MRCvQ9NqZHUCHU/SoIgCTh0EoSNw84m0OwWpQmf37mlSVPD6RqNFwPGBfNwbBe3iLg3mY8Vucck
n1yHKUjBw69jFi5pZ8IRtfpaEcKOdpFvCOnarcx7H1EWyNeBOMhKQtYZsU+MtWoEGjB66qfa6FuM
ivISGgJycRs/KZXF9q1st7yNhqkKzi2mmUGLScJcKRVz0pGjchmCbctuB13oo25JtyEobyLVeSVS
n9rmJNYHuKk92MtggTxpJyovZITb6LUCIzBq/cfZMrsIAL7a+FjuI7RZik1g7GYOBUNOcucKKlnS
+0Nm4JSebGWWWW0SnMxWIaujrHaucueNWVgiISg3V6HmtcmdJiKG/uKphm1k9eDzMiGNQ9JeWG3i
lmGUt2P1qUAZujoqp+0yR0Vf0Qysp8jzWv0Q4OurGwHzP53owpww3C4x3VuG+eRb1VYV1SsLZfdM
hoVGvA0+IPvB27sgjT0hpzbVcvQ+USgNzPVVEYtuZdjk21SJ+j4M6zZRoYgG1/1KRH2acy84WuHM
z+0kHTCbLb3L60mmVig2GlcO3MDv4Q+Ny91TRoJWRJlIZZ97+OHFlIVb6Ywbw6LD4yD6rGI82Iz8
roTKN7PrafjUWnJTDWo5g/2CHLfpwcYKFqGM/0bM6cNgyBNDxZoqG6e2LPbNbIp46mYngtn4xwlK
oMQNljlZDPNKITaLWF+6MfaVAzx8Eoo3mCgELx4aUYNkOfMU+7i8eLzwd6Nt7yHfJrHBBrxvcz5R
sLhjOMqMqdEV+BgA4C8Dwl7tcii+oXOKhUi4Ozr3/ra1zWcAgHy7lGpb23m3mUqSgY9+V0txCo2m
vquwsLSGjIl2aQqz2znrgqZLJvu6gCtwKsQHuaZIBQO288Eu5BbkxNd5WGtVgMq9hX0dpJQxLpU3
JXNgPi1O8xW8KZn6rgGHSXdsNnXRfC+WZcH8avaf4rGc7HhCxPGmqP3MmkLvQ4vyMPKXz6DzmbEO
xseyAcCnQKF3lE8H5MIlGABCgup/bBAzYXWGl+TjaD1IJZDYPObPY9PYh7a12ih3xT0aU7jJXOdj
XQdR15A1n6o2Nz7hsMg2ArplsKVKpK53LOi+W2FlXUJ7zkKXVonXI5kDR0YY4OImMAXjyWDqj3aF
gjnvvczG3YJsrUXtzEA8jq2Z+q0zHOH0CJrYnB+QNwnyY27VqZilkXkmBiQ5VpwRGwMiCbaclyqr
BhiqOC18HAIUGPDccBI0QxBMRj76muV73mPsMYeHFnhup226NQMZJhTCr6iGi7Lo5Ql8eL5XgX4Y
grHcecZygj/ciWITTjDQxTVWuhvVEhm3TY4PM9tTZs8B1jbf5enC0sGTxjYcGpaZtng2Rr9ZVwue
2PDhTfzO+sTLNoCYrX/AbfB9mYpjaM3YowjtsrwcIwdO2UckDCesklXcMo8lhEwwSANk2vY8q7PF
K8mW58UXmMbAKq4NoIsNzKRvEUYoa+DsINhSU1qp7XbYeJfiGCBpPIXk1o0A0vDNwQoQFjc7ls/D
xWwGmXCft1cEDLIssIC8w7E+cNUM0cydMlPooiFMiyUdIryvjlM8o6/fJ14VmFsEl0UgrWMvEn6Q
db1rpwh4tx/aoEP8tVSX3tdZDffc1Cks8Mr0WWB2gVGEEW51kywd+CYNpHYxwEyXUmxQac4yJvw0
DIyvjCxu5sP78/r2kGMaGJYycxtYyvdyiKxWrfgBw06Iso82N+jWroJrqxaACItaEdptu4FD9DU5
4wezMYp00ifcXNbRapstVpDhikgjDf/ModoZeb5ZckpxqX1HAi38HJqpysqGvJSlF/tVexmCfIPh
ZR/DPuiLg8CvfRvaz6VLWebmfpeAWzJHMwxX9qzywoQHYo7IlBWL91wDSGQIrpNpbzlFNJZljClV
CcOBKkKHGWYYXUOTsNeJKxzs7XnXy/3iiru+sLrI62UOzSNz997Q/Mmc+hPjvsNu/4uZb6H1fwLN
7zD25rVZgWl/i6zfPen0kD3ePuH/S+ht/wx6f36pvxQv73E3/uBP3G3/DqkCcoMxdMcoEQqCf+Ju
i/yOf0VJDFk7GhqYC/wLdwe/o3UFEsqbdG5VN6G4+yfuJsHv6FeubeG1s4Wek/2XcDeGqjfAG62V
FeIDc1tYuuEf8B54V4sfAqQChipIZSNZgdqI7tFeIMpigLgQUdjsKvtl2JmEc0QbSIgrFw+OGfBV
w4J3lOApJWImMsL2fZ97TCfwF8SSyz+GjcDi17YJ4hzQuhnG78aaLuXKOobddzq53S7YIPL2u1v6
au8g7A24qTx5M4EJognZ6eBBDdU2ADO2MaULKdlxDLvPpSGdJAhg2Vub+jVQAVaGoT490YpNidHg
fmgD+ejbS6Z6WJgOnfXiNgi+hqG0tQtcKBomDPJTVLBX0V5Q+lwcNY6QyIDc05JpTiezyGPdq6NE
y2DPJ4B+mfskWrByOy7svuzFrZIOsoiNCVXNw0w4tJWMvcJ0Ks8Mp39F3RRzsJlSo+dlZFUt3I8U
GZLK92jEnJmkeTc6mDzZy2Zq2jGzm/oLrATZoRzZHbjHRaKcudjAmMNNrI5/Y2ZNYl23y1mO0KGa
VN77YKm0HFtcDUjVB/jbulLFxQhHO4YZpH/ubXBIW35PUVFZJlylAuqP26BsW2x4mL0Wem5ilWMq
2LzATWxKLbuJGJHT55ZuJFusryh59CrKp2cFvO6LHMAL9JEMrbivdObBSZvuc8+7Ae4WSkaQJ6RG
IO7VAlUhoO9ZmKr/ACox6q9NIHFwgWIT+mFIfjECshLtP2DCb0UCoQibKphQLHRFs9Gl0yXImjUw
fal9GAk6GYU/fGLkBiSZjZAnaucWtsUGizE6h4ks3T72lmKri0kfCfC/bRhZi8YzcIGv900Diw85
KHapUTWc6tDT8TLXeQRVlHUZe7JZysq8IP34K1WQVDiNJLGtQKoew1ykDst3AHwiMgvv1Ztg+kaE
flnshSeY26m19uPQ5cB/gmkFF8+uvUO/cnyEw0nBhle4VKs4cOths4SI3+v8pC89/cjCWhx04G3h
1X3Xhh7spJyaHMxCyB2ZrCJ2xMGgxngOuXyC1KJ+hGjiBPplcdHwsHn0kY3ZuFDjyHHb+mAIBn4f
7l1xkVZjpJi2reaPwSfejQuwTfih5FZ/nGXzDZKJOfUxid5Bb+KgfA2KqyrGblPmhbHvCCyKqOi6
DM03916PC4+RjFs82yXIUdZTGCr3+vYA9Qk8KWyzzrClL253tfuQX3s28+tMR+s81Tx5+6m2DUXB
atrXhS3vuvUJb//uM2OrSi1PfzwhdNiLNZlk//ZLUzVQP8oStY3yFsADKiLCa6S9+E4bjxP1D51m
1fOQn5yCfbbownecWCMGig6J25WKY6lj0XRuZi562lQOffBUO51LP9z5LXsNLaBzMNzr+HNHazPC
Imal1VgCEaOHUEnw3NUoNvAIReDp0unEhNFWrOh58AfgqoV5aEH6F7slLJ1HN2MaU0ktxNfC77/y
ENMrwzfnGMDbieAypRK+mk2a5WOXzy+eNLtt5T75g68Sy+tSS9liy6aw2RYL/1SR2k7y7+1Yw7nb
JktUSkRVo4DKdGDruByx8xN1hitBjjaFQO0mrGOgZ7mthdrPBPNP01NL+gVkWjcqA0Z2Y4hyHq1G
uBTqcDeb5msg2JLKwTaTGulFMz8wSNRh+BH0yUguA61X5gdP8yW8Dqx+Ka3FikCv2pUAXaJiT6WJ
ehMmga+cK4FKGQAP9nK4B/MpQo7ZZZbtnVHi/gg6dbWmVsfGosCjYWiAFkGZ4XL1tly3ZlS7UzxM
83NuW0+0Mcu4rwbo02mZ0TIwI94bn+q5fIUHUwGc5CEuxNV33RxqAKYGb5MYW+03IsnDQqV1EAtt
oUWSd5/AIXfOVt7GwJBFbDnMyYpAa5wuz4YoGVuFEqF3WYrxYpI8C3RjfC5AvY8m4T4tAuVMaYxp
CSOF7ViS68wV3DoVhAcN7kmsXKi7vY+rccoGhTWDV0FYpJUzVTHcGXSKze9B1trL4JEVK6umZwkP
epNMRiSbAiJVTDMS7LL0bITlFCUhObbMgKUCOiiR0OPjYDA0uOFUvzAYr6E3AzOP1Y9hjdzzOIw3
UI1vg7jrFislzWRFE01IMR1omINkwsYnHl7o0HZZuEArUs3FvMlddHo6N2ocOcQNDdYrnS9JEDKZ
TEH3lTNF9trFqueFtRVPzgwXRyf/SKh7BFTRCKGmU7KApShH6G7UbG5a16D78C7PPb3pWtxJsBuj
8ez2biJrrOmoT7yMM5vdhcMYpGOeOhAxYn+kftTA7HnTuL11Kl3rqfYNFRsTbNxhGJhB1rEL0Ow6
EARcVMzKkUEBqzZoIza9XlIY0Nk7O6qwC2QL3OEi6KGbjRt2CsX3kCoPw3z/OGKSEJEhELHMJljQ
Ek7WlGZxgMVGs2d5+NlRxWHGFCGhhW6TwYWuE8I0msHa4whlRBAbNYhuyiYODKmHJh3NT3NjmDuK
QXbaFaqM3D5wEqMCEOrIY73kMh3WSFw2B2Rno5OnXHfjdDUONzZLbGoUOGZv+WiRLBIlYluDzMAO
SxieZYu60LJ1hRYGyuhK+tYHb26+max50NKfslB6Wx2WPIKJFomaADuXowkqZMI2k8Eh5oOpLPyl
8mgZMUeiZTo1VhhVAlbdBXGrA/wykU8t+VPZ9icN7lwMJxCeVUu39xrTwpzAejX8obnrK/POCY1t
MF5dRfQzpqloxB66LujA+hsTl6Ls9JQn43CaOIjLobuF6f+U9CjSSzX6CdZeEjl186Hx/fbKWjvx
c/NLOHrDvhbNiZLK2PbO3pBucfDobilwMQu0JaNhaL2Nw9CErGvnzl5W/gXamSMkx9DvhftKOF0U
TIJEol2edF62J8An0ONYbMPLs4fDJM4yxYVV+CTGyLv4ZPcaK/mmxPD1AzaVjfSGEevvZaoleAxo
TaD32Rd0RNk642H003GuEqgP4FfcVV/aroBbWTWjfyeHxzKnQD7Nrsd/U9Ese708ImP37Fe9fcFy
jJtLfVSe3219K2Wdkyei9g+9JFiH+Is7AAEsFkcvBw4JcYkqIRFi0tkMV7AhL4aELdTeKwH2idJW
v9GySP08n49N37SnkTvxAHU7eOhi2dR8V8+IHwxhoozuf2p34Pcsst1MfZfAD0c89NMIE/OG051N
2y2Ti/PYDOs2bDYbvw/iOjTjqS/He4AS8ci6IEaWnkR0Bzcyt+cn3jj9ncA+GVe9dCPZUxx6qc17
hCRp2iQk94YMndYp70kEfym+xaEzbyTznR8MQTaokEWLY5xgsxq1s0Xv3x4aYdTAA+rTUqJdGoz8
4e3BsHQRSTnJhFATumkshRfY3LALCZAnwud+2JhOf3UAzvYmBZ0sarAUY2cs2HYEZP/j/zrg/kvp
+8vJR7HhCX/HFHXTXqLDVZin1iQisSsgPJ4nLjxhXCU6NAkwSGbl0F89jKmOQjaXcfb6q1/0YoNe
rxdJREMDytdYN7FHEYgDNA39i+fNwYVKNlzmFijHC/Z5FyRQqovTgKFbthBhRy4f7HO3uPYZPjTB
qRKXtx96gSQWyK/nDbffBhkxXZ3UNAcIRKL8fVlDdQMxlIkr4R4+RBlERpFDnS2QprOTk6oRjkYF
Khj+ZVLEeAI0vAsZTrnt1X28cMeHZC2kT3Ss08pU6A9pn+1cikhAUYLaDqv1fdB6p5pC86L9Bb0t
Nw9ji9Cd0z3B4UIgiAtj2cLp+riEoRLUALgCyqqdEgtL1waesNOJaiBgFErsyShHfhTdMP/xoy1R
F4hFehmcHI6Lv2sB1O4wnHxFeUy2XjvPZ45Z9Q73YepjxwhDVh9mq0+F6/ePbYDCrvk+NeEH3YeE
xW6bGxl4HVds0I+VTCreVzvIF2bMOXm7BQAYIg5ywl0YnlAnQjUXUI6b1lLnt4d5GsfNkA8qgpy6
MNAWNyWAGplwcfWFm3mYIEcu6AFHBpIh7htsnpNpDmeOMJBDhe9+ApO9W/F7Dk3+o5DGBZ57wdn3
uYyFWcMRt227qK9rF0nR4CkbZWM/BIEKrzkOgg7fGVFNOBWeM14lIeewwlbHbEdHPVu+gDAn0qmt
X8ky5tfOVdMGhEIVI80HjIeepsEMP0/hAu77hXzKDZelonPZFYYAUKC6BPYE5Wp5pAGHa5i23kM0
a98NzSNq72/oH4IPiWxFUW8xQx8Te1AyNce+ua9d7zggpuoEi6rmvg07+4R66fj2EwRxOBqut6Jc
+dc4vTEzujlTuErQzdcCjcMSi5Qoij1IEuOVgbCHSTtjqQfRaMMbXBylQ/ez121x30PHBkODjRu0
B9ixwzwj9lvKnnUILMddXGfLwpuDbW67ACZ3rGZlNFsWS8naEFtJ7n5nentwAdq4d7tP2rXKIynq
e8EgULEI243cOlfYSuCYl7tZ6HRVgrF/Rr2hSnJTb0jZgkA+wTgbqVZxPvnBsWODjnN8HIGSMKZg
+oGTSZGzPtCTV/Mqw9R0jjugoQb8xHjE/AemYmEUqM9hUB8Udz6AaGTsp6Upoxq0hchAgyNhVnWA
VYWI4Rr4oW+Gz3VPDkU4FduxGF7y2RJQMTt0g0gGgE6Hjiixvviji/WP6K9o2hz8CdsfWBOpZoRD
1e06+NDLM+10v+E0gOcGsrophJK99Kb7soiqwTVWL7QPde0lEGg8S6lZKqvvDKZXx8HEyEZYdE48
ZKHsLNo/PeK7ATFC8Bdn1FbaxdXQtdEyXZyQouFPQ/R9Agy92nAkCQzIW8DMAKqhzo9n0yoPbb9D
GzJiA0iUljJTrMgUYxaNfm8xgs1ZY8RFc2zodjaNjXzmlwmNYAi4xQvk5HPk58CBBJn21rCUqclr
F7Zb5ARphcCULx8TczqDf6WTCdybqER/OBo6VOTKsyLs8DLL/XTCWD2RYQVkRapLuHgwQ1FFMtgU
+LPvPjv2WCQavWxsQZ67lZ2N8IGBJpWyXp2aPdpkSkpoHFFZLKhjSPvVZdN2bglmXwF9zBG36rkw
f4MZF6w7WdMeZoWBDUefqMPMUZJOoBveRGbVginZwwKN+SG+hqmMayu404Ue07Htcng20GkDixBA
a9TEdMDfwLiqTDEbPE90/DaMcHJv7P4TJl3f63C67/ejyJdYQ8kbD/Z4H3otyszcCmJ3rLddzRss
NhoCEZ17F5F/cKvyGdIxP5r1XKSUjNmCIe0eHgmfQkev+dYFwxzNeQpk+2HxsaI5tvc5dzBPN20Y
asjlI9YDRIeZIgXECwHJUAU5wArSi7gdHCEIbTGqIqfZwIVWdpOIkXZzB3eT1CwxUusXC3O1kYEw
6ljZkg8fXGjmAXbGLSyqv4U5KTe57WcYhj/ADbbYCBBpNzjDFmzytgSTsC2M9uxNGdLnEpKsSDK7
iOsGjXt055ISCBc5Jm7qjR+8koLQK+cgxq68LQDdIibmKqPYxB1uZwYMaKKBeAYiRTXY1vRb2YBq
gzFunpQDhhUt/QRWuJFpe4MYMbIPbXpAcNTnDkOafTFXJ13ERm99sQEZYXfVIbjZfK40vUzQHWJv
0SvGnHYTqsvI4zV5oNOATqBrJCZ/gr5WZS6ANe62rQH1SAxTaVSsTrj/46HyJ5DNbXjDDuKE5mwT
N41VAUKgz8CMCoN8c20EAiHuGOYrzVzyc6PxAVAmpTY898FcxxsXOeznVIfrX1kpiGRfBjl+lIjJ
kSEfL7nB29jvR5WEig1ZjYVr9rgbG2GFkSo+31Cj5FRYdgbOX4DPy6XdAe70MZI7vyrMb9Ebk2fL
Lb5JzKm6fBkyuAE8NkFXZG1XLVvPPJpjd9Xu/+HrvJbkVNo1fUVEAAkJnOLKtffqE0LdkvAm8XD1
+ynN3qOZPybmpEOq1erVRUHml68V2ylrICd2QtXSuT7kiRl2mBkDYxn/qLHnAc3qO6t+5zROxN0u
A1UKFwVH9VKlEXE2MuwSea5Kk+OrNeuhmSSM5akuHlI1fjW5fTeZ02/EkD/XIatZfSrKYpKCDEUd
vExQW8kSXn9clQLhWjL7Z1b5spbhqu/Xy6ohJhDjoWBLBTIh+4RAJEd7NR3va9aqEcIVmpYsyUcE
cU9eZ5VBoyBZi7aeo5lAwkWpgJ5443Yy5NMw9UOYGj06lX57HQv0C8aSvKCo++ry/JQVNetktrym
lq4O6FmaaDMBSoFBX3XxoymsP3zYT1uxR2xkxD/uZIA3stxCW19vs7q5Q/iA+i/jKVyxAJH33pxl
sxxEoTOHEcdvuXV95fHgs7QRjJOZr6uy8ySm/IzM6FRNOY91oQL009mhbG48QfwiFTGFn9AVE2yD
AB5eDUkfykSCJJRhbKwAAvvYx7Jzi7BLt4YU3eTGNZssnjoSlzSjYXWuylt9I4S7Ulvjw1qqQ7WV
Z6Pto6IB6m+rRZzYEUVg60+yYnqg4gfIYfR+5h1UPccSyNm+CAm+jIxSLRzbzu5uDz6+cxWRwn1X
tSTqUupu+fbIKVvQBlUpuw4btX7RJrD6W98PByQfJYGWx4EII2j+N/urz90u7K0ki9L+pmjVNQIO
TKZ04YMNCzxY7y5tr4+PeVP+JgRou5V/FMZ6p+MYkNZ7E3l2ceyEbC6L4PEHbQ9qbQC/XZY4seXn
Nl9nAbgHKD55v6xLrEHrRba6EpX0KAVVIdGHKHnRU+mGtdT+iIHduYktN6kgSTALaA7gjyHasJeJ
eNfMcKOonGnavJ81GyZBC0VZ3q8jMa7uSuSTvbujz3GjC42ec/DOZjqmXXFPmKMWNutiBKn5KZu2
PAMnamcZbGT6XEytq+Nx9f6UbaKHqd7KABMfxQ3q1QPY82m8KY8z6yZb1mPCTGcx1y9u/1i2zc+6
dr4VmEu00KtdI7xKbP1lRwYdc5/eJrorjgvPqj9fRUDa7p5621qZnbh/VyE+B5HEUyt+ZOtAtHdX
tAckaH7eYppTmlaE7ip+5ZuDNrPaw9biE3Iu6QRLMmfyu0WH4e9Df1/YQG20rGenVhWcAMklEFMb
5FP1XjbEe/adeGzk/lkYF3NLfFtm36hAfxbNoN9q6foDWo5cHJekGnq4fw0OzyoCe/0qgsg4ERlL
dmwbDyFPzhJCCZAIFlJIMx1s0WVkZHQUBQdtUna4jTxwpNpkkdU4ChfeZzdtD6NjjnGTA9tV3hux
0KxI+9eYzJFYPPmoqrOYm+tDoBs+bJ8T78RoBAVdLkEHUOFvoDv4HR4thBERubO/HO6lG0te8nHS
AklnUz1NTyLXs6tE9m6otOzA2HhyWpLvaV2BFXI/0n6u2f4m5E1mEcymzUG6+2owjQLftjDsnf5Y
q5mjkRmXE7GYVCt4YW0/S71arwW1P8xrP6TWuK8GcvxgIQ0OEROxIxVYijVakEV2BhDbhbuRighC
z0SzVma+XQNATn1/R2kmYgGWx2OybU8mdR9nrB1hsbf9JRkbWD35VVlewLC2BrY2W9zH78UkrdNW
DU2MOP6l20staDXvE4/J+1y1VjDp63tXgPUCUvlJrb2tSf4+D+RW6ZgJopapuF6yNLCr4m60CNNI
ZZkFixzjfpZl3GzsO11/0tMyOxq7+Wy74pLv1vxoDnFPUYGuau/YFQyuaExEjJzOUwmx3gNHOMx1
j4NZpFEvt+eBDuiHefGdotL8Zc6uHTLV5q8mi9BYdHyoSX0YVnkqin4JCtv4ygwmiLQhIrc3T9Wg
cQXMbT3q9nw0iYB2OQdm+whC7XGCpV/udTWH+7lbvqyJG34aOb8RZ0RRp14rH5WRHuI0JXhvku8g
/y9GWud33ujegrwA4JMGxJ2UxJXT6oR2o5EYRitsCu+1Hs2npJD7fbdMZ1sMNAgYTkGqwm5fRQxm
aKJdcnRlnrycNi5lPpJy1zLNITFLpmGG+lNZZMvho3dX+3ZXGCaHKR50LFcro0wDOxNXK0jmOjzP
yf5W0VYDEVCTx2SrlzRd79leirB0Zs5+2puTVRH6j+xKKZYBXpsG7HDwEPo0x3GcHUDNZYzLZVii
3LlRQ2U9WpAbwURsM6Ur1gEaKkemMTfhaCsuf65/dll5x8F6QSCh1qitE+C8UrtYcv9g43Cxip1F
wjoqze5NlgvaNtZoS5Vt2InVN53uPWv2KtpmJw/TWoGxaG6QuM4LUkZY09x7Xm0rBiJfgrrv6LUh
3dPEbREupM6iFxrvWQe6FD1OZgnz1PPMEEGLQxgx4SHP0M4lI7zJXAN8e8vO+cl+NtxFvs3r8JnM
A8HFTfve2PXTtvwAykIcwmWNuyQ1482sbgjg64N6Oaux2f/SYTx22hCkkUPkM7ju3oS6NjxxBEAr
SMnrY2IOQZODdzeKvULXyHkkt+tx3TXjrNjAWi/QW5E9V3XyZkyjPCyZDIxuYfWuWOztSbuXmU1Z
eymJ3mRBp5uPra2339gGyRVPxJng7CL20mlgQ+n+mKPnHNxJfyiAZEGHRoKCFM572WqXtJOAPtDJ
+5BP4Vw392SrHOt9DkSj0ovcs2NfWiO4uZCAVQtZN/KXR5pfYB9tbuU7QlBkYLV4Vq29eHUbZD+a
qd7rkZN6n2m3lNqZt6mFdKiwqsu89S8lcquDtFhR+ahR1Ko1KKaWcY+cqyhX+3OfVK97z1Fdyxod
pK2wI2MsIWt667FOjrL1nqgTUQCD6k9lfeBvoFGgfFh2/d6uSyATsUWos+hQ3ONVxa2uKaSg5Xef
a4d50vpwXyI72X8vac18645h5uQJcRo505FbzL5td2iN7T95ad5W2HmYCUwvNLb9mNJz86CGDdEu
2OTmxGxkXy5Jcn4zd9B/izESEYTqGKNVMGvDRfbMtYuukjjd+uqgNgJjkS361fhClVNGEGl9Eua8
hgWtaCTsfWhD9rs1BGcuFdKU277b8gn6Ps4GFvzRcjaOBYwGhsxvVeH8gNdTUVkQfWyRYO83q/qt
JrKJpmIMu4bxWANMWHPt95o3drRpcNjNNLo+aVxuDBKyXMgPnfmYD55c3XhP4S2ntw1JtdjH/NCm
w5vXghDB9SK83Op4c6aPUpAL3lZzSCQ4amcd1Zb40qs2GAZnickbZaKVRR+n7vyEzwLq2RMuQ8x5
cLoyoDO3OBpAqNYgrQdz2jO/TexDsnSI0PQSoSBZzgGiTqjNwq8bnk1gQp8w+5st15qzY/2csu1I
hjKw8MB7KYT9y3OLk5iWFd54v7DpSx8YygirWS8vwy68wPIaI8Bp+LAJH25I3XF6hpKbyiI2+D0I
ZO9+bY3Oftl9jr3JHmAVa+ia3aHGJBLOc1+y8Z7UYL7oRltGZru1x0zy4CzNWp0ykiHuuQ9iPKd/
Mqfl7c67Cjvygxjsiumx7F41ntPaPSWzRKfQbj95V7zOQ5cgvq6Pc6O2gzC0w4jIg0SNP6PWwPiL
QBe7FY3EkftFUT24ndccB6WvByrLH0nK90LSFljqPVrUuk27mAk4vIYDJDDSBm64s8Kt8W56/L6k
y1bhqGdbuJABd0rX9ZuQ2jUUkhhTftJ2VGZWhDqhtGJ+Twllj/bKVHFusYCOO+W8TiD6KT+Q4k30
EWYkp9aZZAglUmTuHgslD2j07qGSzZO5GXcYq/Bsm/bPFWtom0lE6BtGbyMxXzSjuN/XG0KF+oB8
ITdGsl74mnVy0fNFZPm3UjsnyToQreqR9p3eZ7mzHzaURFgQNjYh0AEapJHf5y/lTDQZU3EKH7XL
m8Qjsd5UD/Mmxqe179pTndV9UNXKC4mfz2Ph5eZhtfaMqbFwmGR2N2Ie6wNr/4namS0ev3FRpxxn
qk4Dn7f0aGqQX9XlQF+hOzT+ctU89LaAukXquJagSqU2w8kmvmqaOyXMmxYkyR8v42zdDV6XoS/e
w7zmSrjeZAUtMK6fedWD1ogqtIlK9gdAEGBHp2Rx0fNgRCMRYR/2IjCBIjb1rgwHm5JOkylvquDn
2STXre0Ptr3yjBZzjs7BeNrnuQzBOqPR7PvYUTkhcYwfo+0kZ601v92paeNSxALjy+O4xERb2yhE
+IH6bq7HZptDbaVGwClwRZVq+LWSmw3OUB7N3XwoPEqHwGhBaar+5wqTh4RKv+uU+duex6DXB2Ki
WlMGdTLNvlZ3jAdLcXTA9I9iXzqOo3blF5XxvCmuRY2avDWbyF4KnlILqNl1Si/UneqUOMPbrtcP
vYcqTdbZ0RsN9Odz7w+FXUBZNUe9si54mO6tHHqsrp630Yo9ZxQMEO6hH/pAOQv3pk1uf8u5l3io
IJv2yl+NzgtS9bigGfKQZ70SLPdkte4Q9UNTR4uWhRAVbwkymoDAymVqDd/FBMshz/y82torWRPD
1xSkixTecavkXV0qFfYmjQ+Wc+rxfcE6U+rJB2aH1rh9sNP4rk3cata0jyS63pgj0+i+wQ8U5IBC
MMqLRrdZOOO3h/Ab6oPrzkDHWfmMIEXAQyrERPV2znaxPhOg75PDBlLZ5g8bEYgh6rswVUn5PZBc
4rP7X5+GyQyyWtK/NeU7NpBBhmzYMf642oegwg9UXnBRI+X1iD/d9+rNWHoDaYruXvRdsPopdwLS
zyHD2jHMO5aEouaBXPO+/1q28tay3fbN2hN5yBohD0m+qce9qcnhBRxzi6e/XxoktWRnurEruiKg
tyE7kxbshLw35yaxRufm75/+fklVZUQOfWj+f/yH//jr32+2xLdwgT///fO/f/qPb6ULcA9wuuH0
+L//X//xzWiixnO/D9G/b0PD/N+/3L/X/v6rWXFYBVXbCKL6n2/591v8ey0hq+tgjNPPfy/9+zZB
9sX/8dbLvD83EmTo//W9/14jXCcJ9Zlj0L/X/v3M/3jtZt2ILPyPF/9+97/XWo+DKZICckf+v++l
N9rptGiEoP3vz+3f9fn3WmMOj2Q7HptxtG8Ws7Bv+nyuZ//v37dkFKdk6P7Xfy1LYd/8fd1cIU7j
pepVwLlfD1GkyagkpSogEzF7HWlPD8fRSI9//7pxkjIthCrapK7GqNYLO7eqbxBhRWUikj9J/kQy
Eni83nyYsMpHZzLKeF5enWGtHiZjqQ8ZprSL6Ob9vCCJsXAERZLwlw+yl+Pe3suvvrXNoGht4zZz
K3E3Jh1Wsg0hVaq0VwfXAI29qr6zC7N5LhKEnzZx88Zaq5Oz7cMF5ORaU8OgLkz5lnGGCjtCPYKy
XzqO5QXkaTtcrPX5Wijyq4AM0a/9mI5Z3rcWSB7I33Hd6hO2mk8nKXkzZejSVxLkxpcGKH5x0jZj
9LZVkHT7QekiP+1mLt+O9ggeBCZ0tGb2epa1K7JTTW+gtug7le8VoxkQuHFt2zCfVidHWl9DgZXN
dVdU46Gpx1/MPuJUKGYCpDfB2iG9WDPtg9aS793Qi4iOlZQZNysCLGscuYrmBD+DBrWAWq9zfGSQ
KP627rG5zF+a6i9VEdWWZh76HTHydQju/7aqNj5CXxtwSC8jdJ/JGZpgC3qE8qHZa8HkLNgt5MkS
++9xNr0o0fWPnCPgykPdy3zgjDjFnL6CdplSds4Jx4H+mFGdEk6FMCNUSuhwXmiO0VWGKGEH3gAu
RZf3XbTcIwVJx3E/0b+9sgc7iT0dFYN6pBAXsKczlMzYDFdL8uOgfpCi7b6ZkC07FEDcwzJ8CDlx
8XAzB9s26GFvp+h5Mb9E8N6Rt3gfXcI6nA5ENqoGWO8rF2ZxSWXD4YokcC0/mcI55XAGbkLON2n2
+ZmxLBFoglbrooE8kXpnHTXT+ET1oV/clkATGwwm2zGkTNojNUJQPlKeRvbbuISp0Rf5vtVje0uj
jB3n9ryE09g/bERYhNNGNkg/teqaWUlqIs0ANAiR0uIxW7HTsckEY5UusZHsH3llHpZu7A+aVWH8
am85KB7Rg1c+IqDfpNSh38iRtdEFNISZ5644jfqWkrBxuXjLfamp5iwM86WhmYcdawSe8KwYP+Ky
WEUgKe85Mov7HpGKkVJO5U8DGsgyt/84eEW5cRFqNa1eBc2qE6+q6QEECFqrkZGxa747a6O5SE+f
9o730yZ9WO6mdc8EUTXsrGsLkMLbSjTDioa8NkLSFg9ooXEnrS1zK5xshPP7ka44LQY0QzA4/xmH
bQ0Y81BQKAPrlN5VZ1PjkWmycCV0OJgI2ibapkbYor2IJRmDtDOrONc5paVN82J0BnKu1rgbCsEx
ot8VxUPAqoYGDlaUixdvA09A2rp+P9TjQzdpd9zbDa46dRyXAQZdtO/6Dgvuet0d2VSL30uGHiOd
VDRNKuEGm250yi0tuCinw5fWiOJrXJOQWKsetGyFZOfoKoEFVbp/aAVwiZMxf7myf+o0YBg94+wo
dBUuqWkGB8rrBlgUgYRxK76mqf926gqgSPB0t9tQRGOR76w3YF80t4TbNg43jfPhIMvAs5aI4w5r
fnXZbNGc79/TNOoHDIap49xOlRcpieB2dp08kFhNL0n5JEmvO09gNSFQn6TA88GDSQ04sezH2bJ+
zeM1aIWSkYURjAQhk5VmDSeihg7bmJ+quRK+rNY2svNbHXn0CfXpG97j93Jlp+8nEc+G9raI+ZvD
4nc1yxXlE9YuOooDcwYQXZCgu0sW5FoKkNy4sVwnN2rlPeM3BOFe0/uiNWFpl/PJkgYHo0oPSzFr
B7QOLaXbzP7S8ScTxOzvXdYu2+QnUmvDrR1+X38VsuXfiZb6NJq0uQoagE0NaOUefK5UT3m55Oe+
WjawZGR1eye+Va7Vvpsnz8kC0tdnbrQXeSi6p8zdW6LspmcysABNO/DOsdL5/9qfk/21Vr9TffnS
dHT0RsXyiCwpN9wgp//UdxuoLrPknndGtKFKtyJSntIomVVM1JY6psJ43zBmo/PCBdykyHzmrgdC
K9BRZyMwtyxeZi97mqVEvKpYJluJqEAfHmZjfdvKGoBJt2Bg81uol+yjVAhuBG5lcx5v7XawYJGi
hBjyQM/W6dDJzfPVXj2Llv7HyjDf8UXJQENkNYpvZ+k/B62+UsqYBnB7H+ASqFWc05eugW1xygVR
7OR+w6+BL9mSJliwqULGXY3+AJnDfbn1ziVzRR3QZ9pFQVFyLTx7vfS1l0ZpU5x6Fr1jX02RGsSr
bgB+7exxIV0JQQVGz99sRgx9+GP2lE7BfVc3VnteN3QXBHZcckRfPiv2TZkq42isZ0Dg1R9mA4Rs
dg/K7VZ/MjgTmlxLV+sBaLw2UqP97GKsgHHpylO/c9KiyyfOivY3pwtO3j2SMXfOQifzbitqdjDL
8pCuiRYOGiExzlYUh9FpXo1ldo/Ejt94rTrkw9IHYkKShxAV1BE5rdtN8WrRZMrARqJbILocacS1
haBsSQ0k5/RAsngdlF3/XvOEh7rgHK7vyzEFMBqv4XCFbGMY94RTyFrerJzMOKvtOJCg5PBI8PlO
djBL6x55I0f6Mmkubp69avnbuCUlyx2Jm9nSX6HZZg81gRa56krttnWgQlCJfbpVJg7S0+DTOuDn
dLZuxID8eigc1DOJ9qu19S9VmcmF8Z22FNMuEdVNPlYUK8zT17bPH0Vlf17X+B30JHbaVDsizfJL
SmdqaT/DqlAAKlzEkgOMd96DcCQQbGuZtJE3NLBpmnVuTV0crd550xaIgG42N9x75k1OpGmgprsU
FXwgSCSZIdZo+yX0mazbnYwOVTPNjXZ5sEkSYuaYPAjR8a1JrDUkADvvL1ZfV8FGaFq4ViScFDP4
F2M2PTzTeFLNclcmNmvF6q4cWN8rwQF/3QY0qDU+AuLIWVr4JeZ2O+LXOLG/b35dqR81XXq+mu3v
Xe8+3LRDkpNup9U51SlESdsrD13qsbURtS+Z8ZNbAjWd82jIYX1neoH/9VAWVun2q4ChA7bztpcC
pXtniTzs1aiikRy2lYNhZNOrQ31j/QzwHWkFLVkOdN+h16EiG6nu1jKfLgU/IACGXtFdTSIDftKS
zp+B2YFJ+DzaDnS2Tj/0dkFnXZp4z1dQhaqL3KHCAz2t7FGSRCY0NtbbqXrO5MAts1dwcZP525yt
B4Q2BBqYVST62T5gu/sxAvFru8TLag8euK6THijLQe8yFLh8Dtrs3SEE1NK6elCt95jL+YPQLvM8
14xYcgR99qr6vA4JUZNXnQwZV2QneNbDZVSVCF0js/16+mM664PW784NOYrt0RlpJmZCvN8bOz2Y
1Xzhg9FOrn7Y7LR/AGpEAm9GFBtbUd4/FU3JR2BU+iFbcwi1Sgv3HgQJL5FFBVk6Blmu+8A0KmgY
tYNy/tkNogC5k29mKR9IpQ4oXbeCvW6TqCnKH5AW6xkrfYxhtj4m7Ab1OJ+y2jZwcLNwWGRjn0sy
X+K0L+8F+t9znnft+e+fKDJ0Ty7k9fVlocm7dHRF7KQaVRGWUVBsVgB6CgrezwLy02NysysiltnU
M/BaGN9I5vlyZCeJRqsFm2hyJpWF+I6sAV8zTHX++8XsNHUu92tCN2Vbwq7PyeyLyfxDinQXN6oL
tzS5wiY1dn3HXpgLK3W2mG3Oxrb1UWPuv7WKrAC5e5/lsOiAX9tjkSMfrnLAYHdD4HP9J12p0/R0
/VJUJAmZErZ6RLd7NmznlYiNLbYnlxvwGqNRiHygNquHGbQcIKhx3/SoRHaepck9d8Z4hWk4h1wv
jpe063HXsKBwINmCZsibMzgRouSWhdTOCv3cOejIc9f83tbNCJN8YmQGWtlyOsHhGM89QRj+tPT5
idpH8FkXHps8tzxMEp2ltESTWbTEVZMmUiKBgplZPVbGxMPtvCY0z7VXWAilzte6AIR72yRRGl/L
NBbOcxnxfJiibTQPlFQilZlEKAjfIj9IAh7ZNfQnDrsS8UkhOQJXaNizvPqmRyj3R0N+6954L/MZ
0wnpaVE6z8+eMaPzlNsAIMgCi5DqZK4rrASjtzsdsYmOkEynwdhvdDb+moyDMK2Km0IM6TFPp9jO
+m9TZE8gUt8IEDUG3f69yYgx0HOdOZVSKDaxtxpfIYVGH/VpFNohn+qBiaSxYnykYeVNv6TiQGRp
vybutWiR6CZzJZhMPAdQv2jDYmSTxz39Vnp4GfB0oWecXb+EdY/wAOYYpfCZj7XN2Ap+r3u3m7r2
/TQjEiMbD45FZUFikQ+hc6cEAw5OeGLPF+iMl9J6WjZ61ax1HUJLq4egAkRvN7adfMQJOPFAT3v9
1ixEVO3O4LvtpoIry6iPRDDaU/WSpdb3YN5QpVn+fZ+zg8ti7627vGV2ltJmt52qZ8113oxuZ7Rg
HmwG8w2Jfxs0gkjMpQQ8G8URHvgtMejP1Vxc406a36JFSi2SrF2khiUSwiZLWVJmhFq2Dk+ueHcd
idN9i5qRxZT8AZSGBz1Dnm84VWw70+8JgXFoLAWxV0MX7V6XRGmdckyc+4tWTSrYxu12PlabKCLH
1L9Tev3wELTlieraQ1uZLyk6lBds88w4MhCtfitt6bCUw2s0w3IuNoJ78o63KV3nYzTcxhfdL86t
Q7wMXlyslYPgbgewbgxaMihAv054a/U0LtyOc25x9Q02yonyxSrzrmhFHnDe1qLOtQkrMXfSPYYT
RgCu0ubaflfj3JQ3tjO+r+YCy9Tb6JWu0SwTOKSHDHS+0p1W195pBbelsXnmGaVRZ8g5qntSZhIg
MoJgmlNaXQyVOnAuTntg5EEtxMwVu6XiRjKAW/bBmsKeYw+iZ8lAk73Nel/ftNpT1a62X5XFzeD2
v1EbPTsyb8F3/0CQDQgNOF127QMRSZ/o4OGZcvuzsxSqCEtBmdfyA4YOj6IOCzLOtR0OLg3Uqyzu
TW/Gm+leASC3RorSl6FF9RIOPo8IejAWLhKWg3rcgt1uUfiSg6Hhz82nZGDwMY9T1iSHbt0Pg9Hd
Zx5ep4KUr2PaJnectdyjBgoX2vg2GlMEnuLUU1Q1FjrYXm78UCQsOkbb/sB8PiATHZ2Ttt4QmgzI
jNSV/YNruo7s4UW8lZMXCWXAgDLYs+DW8So/HQF9m7bw7ZbkECzc7tdgCIKGGKhkKSZSGRA9tpJk
pKGEM6mqIcFGyCQ6EAFVrLAHCj1fYz1NplFfJo9Rl84MVsdVW8IyG462268PWVYGqIog1rf54qLJ
86lPPGcao19LT4svxhVzXyuBEDkl3E8y8+IOAOTUIaOaeu+o7dlpF1p3WKYK6XSNEIVz0hamRN/G
q80Qai7573RJmoM1Wxs72t6DOinndmhQ0HcuhL+kgTF297I4aEaFJdBDfOH01EBT3teY5rMBw+H1
LrKffZMHBvZ1pXBw5GLSSAhpgt+rRNzPzNXqcTls91lZe8FwlQr3D9Xi/WGiu58ES0XSzFaQsh+f
LbOc48kYvhKo63hX7qs2tfqDZ2pP2XjpmNECrZDoXkXfhuZquEfDXD+ujut8mjFPsklrKdfF8/os
6Pvmw7bEbZHOaJsptiEl+1Oxb7+C62ThMur7vVwWaNqxCmFJQzSI7snWujdaBDDPKe2aX7Q+Vzpm
HJ30J50RKsLr8+CW7UeS7Md2fZe9pZ8cOCdGDg7azKfsOR6KfJQpessO2jfHhE/+zl6x5bJUBrMn
9nDZ2z/liMl/n6snoIuFx4izH65QO8zHk7AmVvf5gXKF+/Ka16PVcwfMkdnR7iY3VQ2IiH2qrXJ5
RJBFj4aNtbS8H1WGsq8ujvOmeAzSHtFqi79gKfb6MBJ9gqBvCb2VdbwdjR923rdxS2Wxyw+mzXY6
DZPzjLX/blrZCnWXMu9d31BWU6w75+xD/AP0iGMZOHl2Yy77M0ksByRRIiz09wU1cjAxxASF6iNl
l5DXyixulqlgVOk6UN1V+0okCkpNwsWD2DwBWfJbqfqScc0j6kG+p84+ThMqUGEaD6bAg0ys4IY0
22CV7LTiYA+g3AQ4BlNp/upU+ok0gRplggh5yjGv9kzO6wHDMpOktBBpMbeh4knSEJjhZlqJN+jX
naRwEG1KSLBEzml3J9vtVpnvW+EmoSTKQLh3Ra5K2pzblcxo8ev6kZEayRpbcbAiHwDP+JhT2mKf
TNOiu7Jjc88FSqOyQmiOrBZt71uPhrpXex0V6bLHxdjdTrXZBLbT6+Fhy3sU5MZmHjmwpGH6KVdU
bT23aFAhXN2yPr+jAG7wu2b0sF9Yr4Y19AQl7cZ5FfV72xAl5vZEJqWlVWKDKi7lWt2nrfhlTjXv
Q22/Ksl1K92FR95zOUQaBPyNzsHoNjeekH1ayKjLCnE35syfo261h3YHJ7OV68aI+EpfOkDFg7qq
RTJUqDtZay0xODPnuayTa4ypyIKUwAvtUlcHFsVNB24vYtOwi2BEXGm02o4j2usPRa9/LfPioOjU
EIBo232t1HoouaKBicKbAzTr9ezlLq2r90RS0QTveLHrYQDFxNkjaDuUE6lp1dr5CpVlXLdVE+4C
EZqazwRx//cXus//568bACaS6xNAx06kw/5zr1dcA5nxxcde3I+5MRzyldF926fOF2bJdjuzKy9A
hJXWEZw0/W4MHj9rdX7aWnJnp2VypPEccYg1o7dgU3E5UiC5iYl8c+OURnRfHNJ5rKEsmmt5IQip
7O3jXqV/LTWtP3NCAFQ2L960oCWQGYKUQnsY5XJjOM0vIOZ7GrCQjy/WZ6/3t63lLv5SN12YbAm5
BD8HE4BPT4Y2sCYSxib0MO6oRe28EbW6mE+q095nymdQQ2jNf7F3Jk2xK1uW/itpOVeaXL2mEYq+
oYcDEzc4gFpX3//6/MR9mefltXpWVVbTGtxrBAcCiJDct++91rc2ulOfJ8BjK11FLMZjd3SQ4sx2
om16NkuogOGhQOgUZPiSuLYvjS0CtzTNILIVsWGa+BotBqE4PqqlufIOy/oWwsglGq3foibY3p+f
RjuUWyvJzomHdyv+QYgZ3HW9texSEjWxJpw9LS9wK2wChoRJXUWec646dBoG3aG5nQ4Q8CKs0RjC
Y9SCBAePG00ma3af5xmm8kowvPfSA/gZIFtd3GACqe4ghn236CmJFjaemryhPW2kj53/nqdZDAoE
oU5K053JvbNRHBLXNMKfo8wNAZnZc8BNdXSNo+filYEOGMz4fM/KabZGNGpb67drIcWsyBpATPuo
SdpNyhso5y1vmRYEDNmZj+UaSbYNlb4TtcAlBwBjNZi4Ff2o1WCPdCi0cmvk6KPz7uBbnJAUvJBk
IcthiUHBX/p3IzL3TRv2zFVor0cdykOPhLAdqBPOapi55xnz0ZDfy4jxs151XNpGN6L1dJvlf6ek
n9wgN+DlkUng4MiOsyBivVhrVnkb1WV6DGt/S7Msu0ZNtbcXaWtUO0fHwBhQ9N3eWDBhbh6+tC0O
1o752Nbph5fS6j4T/T03WeHxmHnstXdRYaDMTe9CMhE3bcaCrsq3yUC3VGvma6xa/dj0g7334ild
j6T5CjSTlEn5JemNFFza2hmmka3yRxV232hDd8B0cQ41wgAzt0EjYLXhiU09PGlmrqjshLuqJ8c9
jhiTBNm1x3LO7lKRNzulO6fJC3vuWT1Z0a0KCATBNUDCXOVMTBdxFsXqpmLYtqrHKj5G+sShVz6a
SWXvhr7kbp6mcBfmWG8yzXXXdTGUu6SIYPzQTTNwdR1S27437QZrVcmBvBvRIsf9sBwPx1/sx0+J
FHfKQPA4h8cBZQ71b4yL0yzP2ELszTk03Pci6sgWn7Tb3HyzNZUdKtfneucUVhURXWXDfqpzGjQk
f8aBhbJpDXGGpZYCZLnDMQbCYCFdDsYhpowRSxJENliE5O0Ffed8Au56Sn2rQBcmV8oezLsmXMuY
aVZsDHBnwg8dTdOQDJjLquFFjdwXhZdtmAFqa3Mgq6kqh4PZli9oo75VL/NDLR+EHOS6BfcmZKMF
suQM7ZtmuLjn/At0Z6Dhd2iVsRVZGH/1kaaa3pUmhdqkNvGmUdOuxQqJuDMHeUr9xQw93g2GtnKb
qtz2sVPCB2JlqEpH25gTXdIJG2VuikPi0SAIR3Nvhy079zRcutK5Grx/jBJ9AIoFlZDdozXL/Yof
OzLps6f4mOZ4ldSY3IBM40QG0tsPrXE1Ojai+Tkl5cswYTjQhMlyA486a4xKEA3mlrG25SLV8ig3
9RwcpT3+nhaP6CCXGTgzybhIGYyWKGe0MPp0LSgXeKMCfLL1Oo0BcbLk5GtFX1lAVapqOJl1/TYq
u9rHkGxyDa92l05P/WT8mmR8VG7osCf6v1qz6uABVNnJsrJLK0d1gumDtwKRopgYcbbYp1bYA18x
zO2zAtBj0fsXDC3htuB2WcOiCnQ7geLGMVMT5Y4SQ+ElUw6lJg6DJO/PNmnpq9nZJQwYqTuprTIf
ddcYcgDDZ9o7BlOgYZ7gc/nv9CS53vF8V6P3ggDUAcvBaDAyz3F5btExB0PsBG3MJQR89lOTTYXM
lNaNzdJZGf0boK77ZDI2eZFfpeCYQB/qmup7R8Kai3KWDZzQDC2Si0idS2NM+d4S414SUQ0EDG8Q
XNULsCbj1ETQpft857KoSlpYChnv3syBOFp2m3CfU59qTNAJpl7FbVRv8DSFLMcCFyfXotaiTbdm
nc4wKdtrY7pWkkHh6NVik6fY7AdxJi0VlZDhfDR1Xe/Ic6ki2R078YBDHmPJLI+N4BSTxiiyND8+
qyrb+GlUB4YXHeLOu5+6lns3jm4nTISsqjk2Cm4Ga4T1kdlsvJAkdwndjuUsxkYoy2dObibBXkm+
cf3rxNySIFL+yeoqse21gssPNFammbRFaHcN4svAdMeitsJ/DN3K7hWILz9A2oHjIunHDZM3hAFd
NwYF3X2Gde4ULNPFqa/PZgQcxy+8W13BaWnw6aKtx0UpUHfHIr7Lm+Yt9TPAW46JF0aedLfTt2Su
L7LoEtW732yGlINhIRFNoGbe0yx/Kon524LdmQ4DSAlFKoD8tGlV0kZAiJ9E+UMLEpGzwVytCdW6
8bjYNpqufjnzgxxFw9D8a06iN9CSCkke3NeSk5KuUqbDoXVXe24Bx2bBKFjBYETuYZLY0kn+hkBI
u8iNJGcH9CCRnuASh6UUVFP0bhtAJ2pzhv8tdtEMiWvqvDPMoM+krJ5bzdpnuT4degq4qg93SEax
CrS4kSMLYO3gPQN9xjhrCIH0YvFJt2kN2lk8pe5wAMKVn2TxOMVZdbLm/K5pBZ4DUwey0N6QVmRz
UKhRfkx0Lqv+nunxs3SHflUnEydscBdpbQHJUSbeD84Oyy31qFQtsMeFL5RQ4wWcJbcRrKIx+W3U
I+rJnBVHTsq8sSy5lTuTXYWqUPe3tqifzdRJd75eUdSXE1tG0vUfHCGqAKrShNAf4JRAm84iq0wm
3ameNIx/i31DxGsjXWut2lpulAD2ifhmhzeE8Y6fMQhDlQu/Z9qCNa73WoMXy8eeZOhwLWlOxsgX
5F2bE/lkODYNz4Noq/Ik5bL1VkkQOe2Hq3l3oEHPDYqvvYgbYH+MGmmbnAaSXw6JFa/9eboZxHDv
JNlxVnBek07Xd1as7+04u3ptso5TTdsbVISc8xwVODgTpxqPYVU32T7UylUxt/2+amd/lXYs0KmF
v5slIEKa79cnxKTHhNoYC4m96ykQV/BWjuBRLmHrSroQJjjrDpjTD+a63RLIChmXMy0biwnXDCGk
U2PqnPV5zXlaW+dzY2853K6jyiixlZC0O1FCNzG2OKv49o24R/TDHdYb4SGy6Xyqim3XbhjIeDhN
1sYHs8lHqWuLLYIBo2tB3Wz4xYxZAgAHsl1hWGZYGu99SFcFuvWV3wYel+1fz6KnA9G1paAzqqju
ydqa15Ez4h/Red3DGxKXmwMnT9Tu2F6x6/MyAxtTrk9DzxLcrIyfkFvblfolZCXwpThYr2Pr0Pfz
Q1zShq8c+eFbeJa6qkNchqK1iXSJWwsWkNUz4s+F14LQ8BDemRPHG7qWGz2jJvBh2mAmkeyGITp0
vXNOwLIWSe0rgwN97zrsAm48l2uOeXRZ0bvpw03tezddAp9HQJ8d3KG4NaaZK50+FtizlWL1nkuw
JdKkbmGf3oD/3khtKjfRfAOQYl01TKMwfr54TFx51LButyjYfW03lraN4TG60oSk31VBzStL6jfQ
BYz6KO7yQUJziK19XtjMbT75O5K1oWEoTH0Zrcf3sLoMtOkoWq3szqIXkud5vxuKgfa6hiO9FSU+
qgIduVmVeJxmh8Mr04hah8wzj+M5Sf1bDdVInnYf0yRfk6ZxEKJqWkBA752KQGwxvsfX2nDzZXI7
QNA5JnH75GT1IyO+EhQ9HRm2PrkWcfoyMUgqaahENtT5jqCFeao8Sr30kyMU10AVI2NCObmqQ7QU
oxdX+FLZ5LMcjflkQbOgEi4Hxj76Xl9smQYamv2YMsuutWLXthM+dxMGEkPrXd+wqQ06Ehf8mfN6
CjNzA6eCE26bofAyB0YkFcCytd4b+9iLcYw31RVDNf1BIMNlbZ/UrNsnT2U3xE3py7XQnlLV7SM9
TY4G2B9+MVtRjFr1bqbzB5rUOuQmZX0Beko0KIRaVlZdZyUmhOvgzsDqREdcu+1TvyZR/1bGCeME
+odcT7ROIh39rd3im7PoXi/W/zSylz+Agrw2U9oijTzVXFFNJG8NHxKG73/lje/D8NB/c2g75fp8
blzxpSwqyrCWR893+LZQGzlJNzcZePggtEi3HbKs2ABBhOZXPetAsVdA8wbW1vZtqI3PQtyyWCKq
64LU+40d9jTjQLSbIt+XCPQNFxljIXdNbiCC0Eb8yr6RBpU1ISaB0LnOZvQx1WGoOOuTF/YL2dm3
kDlHxIlGr6noOjYMOVK5qf0Wd1mZYVtrkCYjrplxVQQjfAEUASPeAUYiFfKbdQsCaJvOpkkdjiYK
Yeiq7NSb66XJQdozmkLsDdDmh/JU0A6duOIjVEC8fOHIjFmwqTAPENnCNA2vpdk2Rz+tvxPev1VU
T9mqamS9jutw3ThsB/7wGDUDMrw8G7dV1r+iW2T2KW7iUat2Jowk7IXNmiYQyk2DaYJBOyjFmbx1
DFphs3jS2rfYhbugzygHcgc/9ThPG80YP3rlbpwiTeithfjWv7XY7VcW/XoGFKuosGhHRyXTHe2U
ordaq9AzL4a9nKpy62wU7F5Wxm5qlzn+6PoeGj5euoYXUC8Y/tCmXLe5eiDa5VD5W7IMiXSw6+MY
FjX14fCPj5rloz8P/3zJn6/725f8/MP/wdf97dt+fsbP57RCImH8f36anyf467n+5Y/680f8+XGL
ZZ0R9P/+tfhf/sZ/+1F/nsbOAyubvAN2R3qQGsl4R6JnGDDHnpkfw4xpJUIqS1RbcELbefl3Xaj8
aOXZ0lVfHhsDcqXTz2f7lp7R6udDevETRL/lC/762r9/Fgsd2trluaIQWyw71H89/uup7D6rf/35
ZIk9GVhMdvgZrQ82EoGfj+pQ40f+fPj3xwn8g/mvUfyPqJQ2L49/PtQQNP3ju34eT84yJPj7E/w8
LpdR/p/n//nyn4eEmv/X0//1dH/+6a+n+/P45+t/Hv75xf987s+T57Pebbxw+BBeXB6Bw9U6s2Sn
OCbKtfN9WPKhcCpExT+fbWFl/uPxP/3Tz2eZJSfZKhua4yhquXO0tjghmH9FtvwrjDWMuYPbHyVd
oxbmYjTNvA3L/1orBWq4fOTb3hGYCBNzL+Vs4fdY4smdQGQIXsIZMD6X1plkvfdioK5Ku2kkUGNv
1tDgkvIbzRLbIAMDllicwlNOO72QDKZ7dAWa03xOs0mHe+ETV8QNL1OinMgGCd4/yz/nbn5AnXhC
YwREr2bWzmhkWg1RMcCYwmuKkesDo5O+qtr1EHoGbqHsLoTyyo9D82EajPDgncVlh1GJU3uQp+Qw
uKAL4gbnXyavOIoF4v+VF+Xtqqosi1PkjcrdN0gOQVbnxU2dZW/8wFt/7Ket1hKubiD5SKNkC7BF
f6I1BPkngdWlB93SltenhopwiWljqFlCRkWkPEnjJkLPPdrC3tZjeI+Yy2TgFr8mYq6DIh9a7J1N
H5T9BsTjE4HxDqOxAUXIFOPzbfDNWvZFn5EbjnOSrRvJHLxoRn1NhNqXshuxTlPMR45JIyQJtcch
c4nVbNpX6bVUGoq6NRzcp2gpa/P1UFMIt2ZMCT5+Nm0N7B5gz74SJLR08jBhMcILrL6RGBerrhsw
eFNFyq68RBMOIETUghhPSdtDghRp5gG01AUNNaYBDlhH6FUjnEGMy1WHaL6c8PTaBXNmBO75q/K1
e70WJnI6gRbbHTFE1d2wymRqrOD9F1sHAQWqFG3DrOUVmq96jaonu5bigVEF/2WYnlPYDww8V7Sy
PtLOQCxtx2aAhn9mzmmZH9MYyY05LAe3WttElnv1e/NDkMpBU0ZUgW5kqHQryw3IUQnfZNNzcWMB
dzSbTVehmTV161ersP1KN77Qhn7yIHmV/gyK0EouU29AaGgUm/SRU4M4Cbv8FVtk2PTNimbLdGu0
LpKYcrbWTp2nh0hTrz46M7fEZWhEUp3DKMtBa++SiCEwCh0aCAMn68Ghnwz17CEl8WHjmwWispxx
/egvqid1b1va90wsRaAB+1hTTEg4l8bdlMnb2N01NQIGzl8fuaBJDYqavHRAzwqm3a0eW7yk9DF7
fUCcjoOxpTtP5afGW0QDYJ2e3TiDrdhQbiRjo2GkWSCN7RaRYe3gDK267zGvz5mW3/lmlBHj2T9Z
9YuZxkngU5XrWVNsrYxxsbIOelGjdEKAt6A1FmWQ1TCTVfs0rN9znLHrQozZrmUusmYqzwxftntP
QcKxLAY3rTjhuc5XqRk/opegY2/SCJdN+lEK+OIKbddC7kgr+5dmLD6k2BD0AgoMB4W455o2113P
CNDe6y2IsNlyjnpdIlI3eKe1ESNwLoKx50ZrwAjYfCf0yxzzMeou7yn2vF1qX3LhU9KJHvlJH38N
zH7gm3MOn5WPmATXYjVytGuZeQmh+J1Hlwlxr/QrRwvybNjQTpjI9s3Cxw8TUGujS7haYEWgaYnL
280/Dxve2utkuvNZdvOKjFDMQSTGo/BbPvz5X03bGSDCP33655ta1sQiFQSkiEV3/Nfnlm/S5nqP
JF8eK1UX805YHWjNajj8fIXDYa6hvD9PJXYhAz6DHLVfwH3QvxjdqdFNjPspNFjRnftZ3XmQn/eN
YV7CxlpyIFkpw0gP4PHOMvfRwQGrzEYosBj/IJPEuAKvae+dzBw70lzQoqRjyITZTwFeGAY/zTmo
sh4CXDhvaHbukF/HO23RSJpRbZ4yBYLVrBBFCKy2nZfhU/GPPc3uTRmnt8ZgZeuCwzBFNTSeyEfb
FT2Uk84ba7i0X7l+ViZ1OgpLx+W6Gkcq4yE8pmH8BrZMLn73350D8z4E08dhFj0TNzgIJxPFVYho
S2x1gdLEoJWsuRAiJuYLHC/4B7B0q7R2djQQxo0U4pb4hBHAiXVXoccN4DugfQTnzF1zqBzni5ye
ve4UaE6qeWCkUf+qDIXuzmn3PGmHjM5GfuhzVnnG/20EYaouvAZvXe8+8vtsQ9P+MkTy4Lv5xe6t
YdPFYIym+Zeasn2V8AsKyw/8MruxZ+O9jW22nKmAhxO5m8mfLxCDzGPfPXoVFDYHqhEpXeithnIz
Fe2T3igEEMiOo0FshIWo15Ins541LPAXv6O3YdcG7QANemlMU5B6v20U/qnIv7pLOAojSsxA5v1Q
9c1Gt8ALeh0vohVld5Kp3xqKdxi4nWPgCCdjQZIvlLf0ADqzAGPp0SCJe2DNaIQ5efgmqL302znO
JgKewtQq3FHoO1sOKa1JWoQWyfsqRJ8zOurc24+16334kjI1s6ODS3dkshD86ya/CtETqIXDs+i6
A3fO91BAt+mG9LduiO0CBWz15nfhdCHk/O45UfWdletnL5PvqELhVpWo5HTpnTkYrTkyI0FMCpKu
+oT+Xt0f+rC4a8O031S+8Yx0qggcqX5NSxKjQam4qadHQRS27jYX2PiPBXVB55CkFb2hYDjWuABX
kUu8ZdgDI0WA+dYqdRpjosK9SciTU4/XtnV8EivclyHOODXajUeNtHSlyHaI2/d6yJ/MKT64pv2d
q+SdoaW5y9r6NDW8uYlwTo4L9LX+5WQ06DUdYgxEWjV3z8AG+2M/s/vnevPZavvMMajGfErhoYUE
T97VKYwrGC5GXiAq37kpPMXee5vSh4xOysrsq8OcQ2kevPLgCtCUdAKtdTW6F2/kmha0KzYz7ZFA
5rm1tsrka6xAbQkrhMYbYUrDdoMGLSGHNeKQDACI2quzgjnGpiWrF5Yr4xD1Xh+goFvLyHuaIm/Y
dp31oFnirEX36GnBlcABYTqGdL1MDoxEkMtF3siRnw7WZHgcWFS1eDuuhHbm276zLlZmYcKzj4A4
kft7U71bHFumhXM7dw7pQKgW4TxFUJCphaCug427Lbs7UusGEj+oKuBy9haRRfisU9YUdLdmHwdq
cO85OcCnE5cmnCKs5/mGPxI6AjSGteN5353A4iJ52/M4MfYRKT9kjsEu989lQd+9SCS9ajKcmZhJ
Zrd1eKvBH8wzqLVCI7pI15YSyUZUVOtQnRp7OE7zb5IN1zP6T7Af4CK7qIhXvoAPEsVl0JQUldTa
jBo3CQkQKy3v7nWDrI6JnaXHz+AhYYxqwathGay1jhUo/8XS5JctZcjdWT7PRcfIuCu/zbS+qHlB
JVN8ziU2QjXSk27ce/IbGL2YYufjItg4zXcISUhn7sI0ou+DZBQXhIzwQ9xyFzH9p7onJsyF+dVy
jjDj+Gy1Rbwp3Px304cbXvJ0g7PkOtllt6nJggynYzoqJNT0/glIaAhoMfDt2iFuyUZ41Sapi7Nv
+bvO/5mOnSOHcjq0YpiXHquAFV7GRkdW0b5bbPcwJNsd42Vqf0BJ4E+rY28yi4UOuWPRAD7Y0KDP
I5IHTeTOpRyh2qs7du8S8WD1xQiWsy12NOISC4fyjZo7Doam+u47nDa+vYBBqQo6IFBrQBIgyCVC
7wazPFwyJEHF+DgL2udGUb4MMyKZqXtuQuuV5dRf9zVLTpieBHI5uq7S4xYqCMfyzJl5/zN//rVM
QPeMU/Tp4bZZCDrbHIectoDUtUL77jKvvKnNaK9063bujd8ug4r1GP2ODeNt7lEmMU5mgahpBLeh
f6gz5JPMBI+iIvtR2aW2y93mvpi1dxCODBkXXgHLK1s4iG1eWRU7d2EJ6WwOGeJi5tjEHfrI2EmD
2ELlnsuvehjTrVkxQtJbIRgavpcDfl/NHWndSUWjJ/c5I+Vn3obsr4zn/59j9a8jZMle/tcRsm+x
+nj/GL7+Z5IV3/LfSVa6TcHnUWmaJgNXcqL+SpAlJRb7sG7quoG8B8010a6wkH9SYoX9H6AciO4G
dWr8LcnKMP7DEq5LhjghFY6lO/9XSVam6f09QtY00R4SZu3oQCF0nvXf/+2fo6YLv7BIV2SUY+GI
2jhW2WF2S+OrTrQPwt89WgD2zhxCYeQS/NEgpuTE3SV7TdK1ImQJc0RabTyUfjfSQM6ewhq54fYr
tmNiqhtJebvK0+YFn0K19/oewRjxyoObbMdoemicJdOCwMt1mGQAqkYLXboZb+xk4mzYEk5jD7iJ
5ps+gh7g9YKbXc3ZJSvNO53sh7XfYS0K44EZIbyRtWpgvTOGaLNO35gen+ntz2kok6c2xXQ55uRc
+42lnYc8oppwo/ImndXZotWltRHHXsecD53IqO+M8iXP9OaBAcLvzjSe8MmVB/K1DeIDxNa2mXzD
zV/YXsq4li7He07263HMT3OXZfQrRv2CJ3JUklGEVoXrOR5HhiTxkyvfPfXtKfleaVPyxgTDKXHp
UiCvJwPZcTrtyqbpwQHSjxJjjVi86/azp55kqnGQzVPrxCT8e3DC4s0QFC6lw2CGCEf/VAyzt9J7
IAlmP3UgppeggqCWk/1gl15NE0Qk95bHPgAtkYU07a3tyIhma4x1dbJzHYsUs8oOUfUlZZgEFEH/
IkmS2FuhvsICdB9lJ+IqjFrnjk7QHtqV2DHFeKqQC++qlnyvzhvA7boix1xQfhXGoB84KDFSHmgM
yYorS9VaH7jhFC4OFzjjArSiOUdnppuKtkNnPg7uiFwW3M4ToUtwpOqPqkiqlymbKRcJldgA8Cog
qJkbqJv09WEh0oaJ3nRrenEJl1tRFblBwiEXTNQjaQS/osbHWwRneAUF7MXWYbHkAjtbg0PIjV/D
QgN/E8YKO0dDGWzhDzeWI6w50JHx6X1Z9clAk7WBbEEVU7kbNYTtBuXeG01Ei2mHOnZh4uIrrK+x
PubBpMcQg6LkzWFTWiPZW3owrqR2Jro2W+JAM+TA8wJaQ+6LvnkqzsogaQw7Jg7hYSi3iq28jNU6
Bn25GbFZrxrN/hqNCb+7UxTPKPKhPknrM8duuR9RpKzyzN12SBSiQnm3NIbdRaLM+YI1ABhlDAaw
rbwbQD7XQkV3Tpk1V+6f6FEW7V2ESHOMG/gFakiYRwBZbwl5qR26bSTeNThj0scE0jzCEP3In6Cu
dXaT9/KlksLDT452t83IqUuLtj0qaTONsSSowyVx09GrfVHm+yQu9TsHpUkUR+AntJZRf814FTJJ
FzaI1BtG2JKFwUoZZvW5ffY7CZphoXdHRKDPZfs96OQNteeRwNZzMnv2BarY2rF9gAlmfY9qpWfS
5NW7ofJOMdPrla77t5MWe0CHcFi7qn0fQ/wUFu50Bs5IViUespFyq9KaY277yWJkzLnqowk2FLBQ
KqpTPkfJi+WoG0VXAY0UbnORsVLpGq5TzOETF1O4ipEwv/ZWdaoyaIbEbTw6bXaVrDHz4MACKJGo
OuRMIS2/Qmz+YC7wETLDxljW3JOu8airuLsOMr5JHPHb6np9XSu9QlzKC6l759mXMZC8strpE05O
18TYGVIhwqUV/arvTAsIjYHQkfaJkxY75mV6C6zKZRY05vKxXTCaWQvRFYzHttGnCXGbme5cFxpn
d+I7osk/Kj18LFpNbbPJVTu7TG8aP6KDEnnJrUjsZu/l2SVlIQcSsLDyxmNEQVQ59GaT+kvG6UPi
3vY2SUc5BUkK1WI1Lqy7oqu+J70mWIqLPBCLxz4zBGF8GhZ2TyF5JKdzG1flE6OSu3j2HbaZFCWR
gnTW+tkiYaeVnBLnIRCFtUSELFX8g+7qWMVttFGR2vlYayMx7hKMn9qcH/wJ1g3mv8Aw0LAS24Gy
yU3llaMBnO+CpiGt2yBlyueWPRVi1j30oaDXnmrOsfMlegaruAlZogKGwnnQXL0kfJ4d+xr2C/DL
KuAltNUtsAH67MCKdEJJE9oXnBZeKzCxG9X5Go2ZIVuhMsJrWVqnpkyveCA8PHxps68n19phOHc2
LkmQGLU7SGZsy+k7XlVKeOaIXLjj4DlPZZXcxT6jc55pIyVSvspgcF4DOeGPHF6jKX0nVgGrZkQi
QJinQeHfDLrOSVfYPX8m3iEXmD/4NEpNyyHbm8aZCsdntDFYt2KY7tz+UwWnbi6HL6HGjoFE/RD1
ekl93ykMk+Bkfz7y8QrRLCTaBTgXWhQkmtxL6yHxvvEjXclYq85lW+6Z5fjU/+1NxLlzFTMB40xF
arw5OBWtH/i/foFiQ2XlZ6+BU9QTU1vJDsFqDMojVr04OhzOqBUE3Kje2UoAxnOJ4l+DLzTgKC11
sqAMzdsqQjRXClbENrQVngAv+UjQ6OTiwfTJ0ZhU8WUD7656GINmIjYeHUlmJ8N3mpRPQFp2vGbl
q6UxtEdx40DX33X13G0QuJ/7Nj+5OMXdirl1JBAXWBUjg8rcIEeSEItn9FstZsiegCTHLzVYsXTS
O9pmzGnZqGJH7ZOmq2/KqqiDbqTTS9ZpG0w05deehBySOv0JeJcOOgAdkeqxfhfGbc2Uadt+EJ9L
fPAUc1Yd3S/XNRYois0AeeHDuMVDCT6dlAdAdFp5MVhw9q5T/wKE2/eYXb3K9IO2SY760CdHdHmn
KK69Q+QjIuwLbLrN1Vae2MrhyDGXk75wtr5k5m0gj5PJZz8V1Ua12a+isCOKr4l30sxfObaxIzSD
dsk+0Qe+aoB2uK2Md1kKk5A1/caK+oqxhZ9d9dZ9zd253cd6uIv6qz3k6f3URhfXj7Actf64a7CB
cfjnJm/S9tbWqs8YKbhZGysWnyFwvfYEFYbwmTAGHpDjxHWHGbWdb2VQMRCm5d249ZJFcuBL7L87
3URtBplveQFQacZ2xVAJc30Yszf1Zv7Fu1MkyFGt3GPBiJ8WSPIFpRAQCqxh5YKwX3Zj4WvrVBqY
OSNUmNQKgYhMf4UZCsu1Ug2nNYdgAi+XB51Vn1HjKuSIeHCxwJ7zh6xEh6bmYXpz8/43WzHmjfKB
8KNqgwnpvWxZ/ofOwPFangcEFqt4vHNi606rnc+5afOdrL5ynO9y0SjMM333PghJN6X5bZ4L+8Ft
bR8tG5YFZv8gEf33ZEY54BvlppvLTzTln/IJmxNlt03sjl9tMYHcRfZvjptIGo3IvKj3KeNlC6OD
g90zHHBkFbO4VRwO8q5JT5AaM4iQzZb7P9uQglDCP8F3MxWbkmIrcEfYOrI0Hg00dxsh3ZuCnNeb
S06eglf7xsbPYpxcyHmxJ5J7Skps30akcGv0BBKrZafyfiubKE5pf5SqL9bKiZmReCRoIAtz8blu
CRqdj7S6aJ+Fa7/37AB7GIjYmt7OgMqJCyLe6l5AuBrCuGySO+iGCPhsOCBkC29kht8Jfb3gTLGT
ZULO1HIQN7oP5sf9yrHMV533mC4eFWgsiK/sYzqxPShy2F8rLNC8tq5Df034m0hc45mWiccIlFxE
52hWfvRQxUptLc0K18WSbuVhdNTzhDc2fvB75HImo6tNkxLjYutPY2LLvWWpbjUzBUEFdmtFabsB
RfgbsQvWL2rxarDxe8SC0U0rUUubt6VTXVqhP9OXeAV6QECFVtJ7atJXYFAHW8gbx37hLDFvpVI3
eBKBJAiADaHh7EAIQ5fyBm5Jz7zvFgqwYww4vXXjLHHDQof5bGq8FmbqwoiBsAm0aMAc2GKFKrSd
b+ugSGmoKk9raaM3m24abnWb+VSePBMBA5SSpZWnjEIsPTOdvioLFwH2V9yTcOsSWGhrDxU+UGy2
UbHwJRHixc1VYAijywGQ3AhLsQ+d+bMPNXPfdvWtPakv05n5g/C8BlrYXfFZcNqp56XQyZhiLopz
EGg7esbMwRc7oVFFn0x/3WAQtAXnZTeJK6RUmXrP81Knk6Ths5W2jUF/sEimhRKLNWHnRuQ56bx5
LVf9oXfV89Dha/Vr9TGm9iHpO/IlNa6GjvGYBhhrSYrf5oCgCe5CZt1jOBpYH0w/FA9YBa5NRFtL
ML2FtJ0vdohfuOTdgxv7zaH6T/bOa7dyZcuyv3Jx33lBH2Sjbz9s77SlLZdSvhBySe+CDLqv7xFZ
jQKqgPqDfjiJ49JImybWXHOOmRuwKsBEIUT3t0HFH4X1IiXm1IiFKathXEpl+OhqL9skIK30BEKB
UAwdW83lKfTGGflPmOcw5TEIj8fb2abFCY7ANP2ECjJQmdL0QrdHHBsueZPCOBqFt2nY2NwcJL1n
NfS/WtbsY6340wcQ1uKi3QI/KA+xLmirnXFdjNAiozzoDmx+DkDK+7dkIEJSBurNDKCU8n4koTuc
qtYgsz29Tj6FKLbXNlt3BimcZeKjF+lN0La8whNx3wzNNi1cwEagqdfOFL/rEqANe2GY7E65qSX4
AYekyajcTzdwP50pOADanHZY5EaOyeNyzGlQSMJHwL1YyQyGwCmsFjh/0Ws3BZBAONZ5gf9Ug8iY
WrpWmshDho9FvIkyB4WbV+kdLaoBWeieydBvGbycag88ltq+qGZKBRAFUaD7MpVzqmh4ZgMdPRDR
ikm6u0DFyUdB4F2nHh7MwvCHSzWC3AjIopb1gBKesI3FSd/OFOxa7ACYO4K1K2y+ElmvxWRyfo3N
p4LABVhjloAsPFQIr8YN7aPr6sWdX7nnyLe/qI+yDoT2Wer6sqdrJh5ZF6lDlJCdF8SBiNFt3Wq8
m+t42IwBlRBl/xKpKDkLq9OfwLJKs+6d059Fi6Tx3pCiWRWu6+1NGS8vAe0mrAGLbs/pgcOgo+76
Qpa72ioutj/9WobuCYpZsu04suxmDon3rOPPQWybHFuE90dO3hfrXl6EzlMfK3GDtrIu5oyJdFaA
nkitsEWIrhWQDIHn9r7KTPNiQalvvWzCPtd8QYworBHXCB/k3nzn0N4dssCkdWzoKPDt3GvY0ryO
dfyQFibpSt+2T5kU69JtH+JomLdA//xT78PHYVu8I5tsnaLd3Jv0PBMDZm6WtMXyHT79xw+mU2wb
Uf9IlpeGqMB3YfTdugY3ixipR4PsEfQV7bMOsV4wcOM6mVjbG56gBrQRyT3dugS8Cnlk6eEefRj4
q6jLngwTyNlYYbid3Z9olLQkABnhDuXssZvo4T6UcsxYJL4OLs1MlkpXDgXJ2nb6AATrQcQly6fZ
XA8duzzQQwdbZc8JDGcYOO6D8ofroq0eIxQ22j8VdsccFEDBaxLpYvbzRyu8jQk+zYaBcdWZ4SVt
4RjbtBYMtn9YBpDqXFQlEacnYlYg+Km1KqMaIDJp79FiJRClzG4GyABoHF53StoS2kVf/U6NDugj
jiAgBG12MWf7C/QLGdZyeu5LTK6zSQIM/apoqNSgbMiFKQPFEN/svGVmH+4wYAyrdMzbfe+xzFO+
T+6jdqkUccwrGLf6pBDuse+bXDusJ6seN2Odk2soi0cF75TTjMWigsZqc/iEZtRgg+mMlYmja2Va
u4wX7jEkTM/kPnxTQES0ljk275fqkLYvtHq9am30qCKS8GPD63Bh/szqnNLridV9pHxIRzMOqjEh
5JBklLFb2I0yA9OJPdoExspkWM1jLrcEkP+EZXk1iSIfS3U0DOntOCCfHXf5EyRYm6JzOPi4vBeL
GAQ1vFXZiVXB/bOb7PtwjHA19dVnV9Nh4Ey/afn49i28tV6IyDJZb1RSLXibsh9G8fk21/W4LQqI
kyV/X0U7u6P1mHMd7TuClj3qu1wz63nGkA+PGgnPHz4XoWnOAh6r+tn1AeDPTEBY5UDctAte2yrm
nO5qxiTGWTUAyG3GV3K08pIS6YUkMm+qhI/Ih3jaMsqxpCKKbmE7STvnuxna/gxVhBUg1Ib53Olm
uoqKFK7OqgHmyg+6BrMbJhwyuRus7KF5jVHadn2atKe/P0iAFvgv9T/bRKhPhf75cduA/8t/eiA4
WwUzjMiZ4oaW7cXw5mJPIWZ/Uowku5ZQEB+KWHuN/43sHFM/1N51bpS+5hEbVHMszk2KKSGkBBvD
Le2AWHUIzUZgpCkAnmkC9lKV7CuJC6ahJdjSdcGDLg6OJEA7SZWwRadwS+lMMyj7JcKuvMJoXOx4
NGRbky5iCteYTVBlKL+QvGhtgaebtGuqS4zJJnBZw/qAw7ZNddHxOEDSjCwXiFP9vKRFTTmG7W78
hKKbeJwocYps8ziW7wVPha1H0GqdlbzkMl2xTETiIoEY7hYgcJplh6xgYDrg5XZO6WhWuqy5EdQ2
25l1mulx9rbcYhXOb4ozPXqeFYQWEq9+iN0k0kXQbEJLopaUQ9OFLrAt9lysnS6PJqpwaeaeQi/s
/PngOeeqLI+LVGQ9suYYofuyhjdfXTu1se8E3r5i3cBKnTd77W69qg22BvS8h5ZjOd2irDvbpuII
omuvZQMHwdBV2NFDq4uxFQ3Zna7KNunMptl3wpyFHuw1zqXpgl9FRm9ey4eJTuhWW6fKwXVU9Rcx
ZnIuBoJXHNlE1htdZ2ORdBTY/1ox7b3YhrkXpS1VN/dTYg6vYxKtPTWcLbGeZt7OEA4YUgAcWwcB
i2Lt9ITMTKWrYTE4Gc4oVwt2/U1mGy9LpZ4zOmHwDPsU03QXeBK4AAVLjWsN6ZAUa0SRvE2Iegj4
OnDx3pUTckFJvTkGtSfLLtXWmxFrU8nWw2gMrEyWD11AOL+S2toWpd2+ui4b5AabAxXhtzxo20Me
DlsqxsjcB/ZrOkFdMRM/+m2qcOcU6t5rZ/++dySL4QmnTcrEQfDdxxWZcwhVwGQclp7XfqjfOU2B
v0S8NDRoVNfBt/TCs2PlCtZV8eQDHpzJxoOoa+Qr3SdPr3yiC+ZnmuahoXK0zkbIQL35KrLxzTbY
ufhI/MNARN53sl208C2UZcPomzN55a28ycXpLmlfPaRDd68mAge12wWHxJoPBh1mlNs5P11KIAhr
3WsWoVu5hH/0UKGS8qOcxa3QpfEZ7x+3vcdjT6mcSZYTagSXBhk1x9yIKlm2hIV/RlGExySA+05r
BiVanskvVXurl0WLsH7DtV/a8kQpqjwMo3mpLV6jNnkHVtL9NaN9g0QysUWr3gF9qFeOYxGAJAu5
Lr+nEl7InCfvZJF4n/to8Iq4RkUYZJN0r75NMr2J5g/U6efUocuvmvtNkdYur2gIo0YbCBZr3Vdf
VV8xA8FqGr3dsqCtQbu559BMhKmnkayx77qaxKHNwWCThmalzT97z0I0TvOh3ORjvi9nC8pdB7zu
ujhQNhs27vgRIia54OjHxnhtzOgx76pp36rMo57l0i8pTrTEhFxV8HSOojY7ukR5JPwof8nfRvDx
53DCa5QgQN7Liu2M9LmFEO6qbR7nfJx2md1KF6dDUxm/Gdq435sSR4Njhoe//zHV/wd2Q/lgC6pT
9f/w99/3bQpmsbCvf/9JJnN2M6jiQfbwa1VCZoIJiJ/cu/39IaxfOTAerNZK3jCUUtpFO95jbWct
XmDE8S72cYdFoDfzekpvuejcdaWK6hg54wxNmATU1HWXIhEvA8/iQz167+EMMZJghLEtwmsQ4YPj
WA/euCeMOyVkoIw7OzTLZ/pOkvvcdO/AWpbP0LZfObWOVzdC8ibNQqAKdskYMn/5DpBvoIP24B0s
EZbn3OrVczLlGmWwN+l33XtFCEEVFK33hwtwfC676qHwAJePcpRH4tPsXQZuD1rbso3IvP6jzdNj
0Dg/hK+rVayTBJlXbZeJc2Zs8Yofm7TdB7X4Glpqq+oMsqExAs8xWb2Wg819J4zoroIEej9SYrse
llnhPceBsGDhpW3pCEVPXVrqMCrXhDcnGYxyVqjojC6XVBu2d2IUao293KVOwdmhdGIky1tCbMZM
ZAiDyd5LFA6WpS/2kwFbrxyekhkLkXTLEt4LC1oq5MYDLQ21KQ6EbroXvwqvTSLodfeLR8TubSIR
5zsLqV6VzhvzmLgz3PAzdpn5K2VZJw8PTs8ve+1t3gYDEt9X7+0sGY6/7QLjuRljKHljC9YDsab0
ji8ieMgjSkHNmt8cUFxycFGiLLbHFtHwoBjEVdYdbsQpTVlwLMm5RNi0Goq/sZ7spDDbR6eaX2zs
dVeOQ9ZamfF3YfS8uTyZ7k0XXlo+G/emx8+VVvZZ4L/a+cZAzTyj+hUrnLWdDAADQT6SfKcKfc10
QPpj8PmKCViKuP3pXI5xNN1+z13M8ZUQ35NvEK+WtHUi3kvWYFJnR7jf2dTg4CemBqZZXlD88L4s
wB8VwV/N2h7XXeDcLxG96c7NKipszl6EnrbYNtRDFmTk6j8YtpyzMc270Gp4hfGmwAI7bR6w2ZR3
kJPwZcufQPFJ0GmATtrXv41axKyexm1bcxxnkdXzNuS96DtDrTtsQQoXwcqHQn7y4+WPuetlc2Qp
vzXmiiugwOZo938yqohWTQEAO2FNM/P2ajKqtf1EbTp3fKxnFHWD9u9Nal9MD7yDaJAzo4xGwMDm
1sArNZCkMR5ka5k7oTONjdGcHF6hnsNaaNKml0q7X7QNJtGGGFdbY1o8Mm71Ecy9Bbsmx2ilbTR1
9MOfcGH9gMEm46qJtOWm1eYb0Ok0gvm3TNtyPPw5Qht1Fm3ZccHU4eCpcfJU2tLDSknsBS6fTtt9
DG38yXEAtdoKRDkbzjncQXPyFWizkDnYX7ZpPzBpHwZtJ8Lu84dBM6CLJ9h42nKEMeRhxoNEjfO0
Na2WjOdLo01KhrYrDdq4ZGsLk8ToLE3/kmPVXPe4nARupwnXUxmWvwDU487FD2VrY5SuEwFWYDEE
YZqi/oHRru/R3bSlCgjWNl6qP4RemRW17aqOjxYnhUjbsTx8WTGVO/zZyltX48wlVPuVz3Z5P9NX
XHDQoiw1RDIgedx14EI7Gq9F5ITXsez2I31Du9L43SssDrFzgfwldE5lXJNwId2a+pcebxl+q/1g
lZfAhZ5Dbx+FelkWbgptSSMxiNkJYh669Myvvlq0fc3Gx6bICG67waCsqfjytNXNxfOm2P5Eo2Xv
a9QYarlmXaq4DyQpwspd7hpWfBvTG/pVgptOdH8iba4TuOzkwMXp4LtrtQGvkxRBVfSBuSBaXN5o
8dD8MbVpr8K9hwgUH90y+LGHX0Lb+5jvoGnwHgxx/uEwpuCAnb6FJ1C04yM1uzAEtVsQ1yAEgTV6
7CbSdsJBGwuXgb1UVTmcwLXrcOGxBjRRmxFLbUskwUeSXVsVa21ajLPpiH36YdZ2xqHygLuZfKWt
Njt24SVOMT+myJ1UdNoHMnXASnBICpySprZMpto82eGi7LWdssNXqfBXVvgs+c1Sjhc97d9YMEdt
xlxwZcY96Q5t02zVTSEG71o/5b/+TCEDS0BXIh+R4R1JLwbQ1UAmSYzIOLEdD782plBp2Xf2KMqd
1Yqr0sbRDEgkRul5n2tTKaAX+JIiOdqZDWgDqvuiPPsk7ZtMzUvZ2E9+RyU3bKIXzEacZzGv2trG
arS/TG1rRfilUQuRI9CW14ECpFWYRwOPjOxga2PsrC2y2E1+eM67fMsNk8c3o02oLbUs0rBRYrIN
tN12wndragPukjTHyY9RBtxHL/R+Bzh1QXRG2ribaAtvOWDmnZgZRIDtofQx+irjUOP7HbUBeNRW
YMTg1yKMNjQzqPCrr8dqZ/Y8OqlggX5bsvxrHGzyjRvAbOQmw5YOm2qgBpNl1sxuqr9QBGturIHC
0nAu7oYi/KTGUuybhgptn84NNYu3xmdPgJl+07uzy5f8wnvG3qU++WuzT4dDwwtrVYZa8o3HSx3A
UIBFYz8qIS7FhEXW0fikPg6YzFgnixD2VpA+T2bVPdBYOCQA4ZA+dS7B4k/l9TgmreiLChR3PRok
StJp+OYpfkibfHmtvNwD2BT/rnA7rhEwvPVCdvcI905AFYX41mHE0GTqSLJ0s0mGnzAy88aQ/rkc
JpZmtERhQXqHHZwd+gCfRCTOtIC9Wm47Z2vF341THCFNQQopMohKrZ0T6nVNZKyFZ7Qkz/xmGAYs
tJbs1hIyWrQBcUlaYPCnl3q1HnfTbSlnHO4+b5eIYq9CC3IS4kjjUUvYcr9ZWOxh3YIIglYwuezF
5rYfNhG9yivfuzdD1olVm/h7oWi8tHWtU1p7xbF0aIWNFgjAdqEuGLux4045C0VMOpp07mP5Wjnl
/O1N+ZULe9PPmfmsovajyjDm4mjZUwqH9NtZkoczV8ycL9O+T5xfE62C61YyK5cwzxKuizrqWJeW
n0teBYRL+ielkMUYViouhTX+Fn+nzCBauX5Ddj2TaudIlLLALEmH2GdnIN0TetarVfDo6t3oomgO
3KosJ3GQw+TycnB2fqd4QuFjatBeYMv7r7BDuhPX/rhSOa1k5cJnOSqYRGUKAKZlATH1UGSHzlw3
Qf3HitHLBKFF1McdpJ3PjsXBXnkWdjB/+gMRIj30HdmfwPhom3LchRRNUPeaYUTkOxYZBLDEE7MR
niugqteOPfXy0j7M2cT4iUKP24OSAh/TH2td1mZpVexd29mg03mHqaxxigEvGQGOxryfV0073mxm
sW0nZLZ17WUrC5fEVl8mG3sC2YwscI0n6C2xh3KozPyrhkepil5tmobKj9YvHw2HB6pQY7XtwmHm
Tc+hnIntuRTLclpa69HgmUYLx2M02bD4oRogVaI+1zdeNrzpmvi5tGqgAi5AvHkez5P0kjurqGmA
tv3+jiR9TMjzBL1zIaHOrSmn/Ei5BaF0KLvRYpxn9US/KLWjgEW4h4kxmg6IvXRShEvq/I45Or9D
3SQLYya/QrTTbTA8hHBV7uu2veHFtzeVDG5++yvuqt+i58Qy9pJbKiMO7ZJtmUU9bX0ELdz8v0YC
lDvKfwEKKZAKLLoQUGTH4nlK7y3iBicpCaLhP/n2QocFVfrGYbV9KhQcEvZFO4GGdhyMRzIV97H7
yUYZn11ivgG7i0jjVxvF0MX0Olzxpu1mCyUqkvaryVMU/vidN5nuDjtghTlqY0blb6fWvSlW+kDD
8y3kdqDMDdefPRf3fpDsCfJHR9+X6wWCEucOzhxRJK844Y6jMC9m4d9I1LDbF7pC3M98OAuO2Bkz
PUd+7rGqsdJpT8ZEgKKOWVgqXxi7MTe+rUynM7y0PcUW8VraAhRm2s3gWPiaiNGcePKkKD/bCdjB
xa9ZrMPW/yl6NkFlr+A2/5Us/KMxNG9hiqUPduQyFgiXjv1MkgA4H1xiylGSzzHzdU0eawgoJtUO
gNjet8tzGpj0HxQPpdWlO4P+sw2fV3QqeXUsJtuGSSnkQfMnK1McES1o49wyJTa79AHtSgjauCv/
GvghRQfFJZ5q42AkPxkO+qRzqKPz/Eckqhv5mH2+WLsyA4K4THC2Ak6ggFvYEzDD3s3l/NpMZxE2
Eldn7WNCqFdZR+QpyQFdzJG4VvLYsuaAYA/+BbGJdFb+CRc4TcwvV8AvNiXpCaK7W/rSvXWgZfXa
AJI1iInoyfQzOyA5mkbzoOaF71Cc0Jk08SUSAjOK4iTm0txUFYqs2+E1KcEX7Yc+wIscw7PWkJsJ
o3KkeSw+cbQGEpDMnRnZRA47K/5T2cZ738g7ZfbOpiuajz7UG7kefbBr0n5rdfNH0vZHhF1OboHr
bFLzsW7C4G70lvfanvKDgH2SRg5na5+XxTyzwotcakJGCztWBhKdGXUeMG1YVXUI3Hp80am0vi8y
HoPsG8lxg3KWyxkeNE8lIoPcGOtpnMYzwxRJM2R3Gg8IREYB/ynqz3GgdmMWBasgIFnhkd7buaO8
zUbkHfDjbm0StzQrJe+ZQNYHU07njzN8JQ5mhim9ixWIjSYHMT2UJ5sq0X1ApCRrFGGQFJ3XT9GI
2njvxA6eKJ9ugfeZlwx5IJwB5XKcsbFhnvChF8bAMVgVHnw7+rIV4Z2sqr6FvWAnDQFtAl7eZGD8
9zT9XJVlK0CjKZVrRfnWVrFHrsw40wUP7hJBuVPDSLGyHLffY8a20TDlex33d+Ywz/dVsbQ7h00W
1Zz4hci/H4OpODvFXK/8xUxOZZ2/elWeb5Uz/EgzYUVZ1ndN132xWX+ULu2tLtobIXhmw5mNDoWO
hkuZeAkqMeumZ17uzdENn4kso4nVSbofMovWmiTRQdJphwMX63DXnIgEp0nOYiD6rJYYX4IzfnVR
esMremeRyVkVGXp5QpnViNd6iCbCQ5k4WI4AuI/Ciq8Pdkx1dLrmauBI2Si0j3WK8EfEjrZUEvaq
uo0abWnbFWyqEsunPXF7lYCQE4wvgOK+Z4hIGKCgwsUCYn6xQKDz618FbRAbLpJfTdP3vN4JdS80
jlIDReyzSD5imiNCf8DvsrQkQgd+luO81wFnkcL1xZrc73Ned3LnO5h4lvhL8mj0/CXe01tnbvyx
oEi1Im4+Dem+a0yi2BFVdDJ+DRJO3IbpymOVN5+WQTeNoHK+YXLq0sHlrH12QnFG85pWbgMOsJxQ
8jkbvgzmZG6tuX6vQokpdUw97nHq5Rmaj529vBcm+60waCN65cO9lGV9qLPxJZQA3uyJF9zAGR00
WYiB3kdHA0y4bmcKLGLOVL6L/a7NHC69eWIP7WC4gb51S/rJYaHCvASiztiAIrjjMb/l+8QFTkd6
XcototG2I0aHliKeEIjBINnVTdEJseNxcJhREw5lmz6nwwNtDfbBoAH3JKYO88SoHoeRc4AzGgeL
hxkLHJaraRc+2l3+ZDAo/P2riZ178MmQ2DNFNdI1YSbYuOgLB9dOTnZqhVQGdJvOal9zwyEyrM+W
sb2FQRu+LmP+YGSvQBD93cyJiYujfoy6G7NhtQZG/NY4BrAyzgFhMh/qlnqclmm1sKunLraeaXbj
7JJ25nlKuiN7/GfbqphYxuwPh/43ImlPcOv49Pr2ZYRZ5sn5Jfe46yvCo5Aqa4x6BpSkHuaBOeDL
ivAaKL8AP8vdyRHqWRDJ97MGyGTkP2YmxNw4PI2KU6OhBCabmQNUZXFppXgArcR+rgURZZYmfxYX
Ib5tXd4cac1RJFmaXT6TgGKkPQuh+Yg5+2YqUSmv8a9yEP7ZtY+Zb7N0ymKmQmxdRLVwRsWYUMl7
ErfMlg3nHdZ0B+l2LnM5Uq7LqgaW848BcmeQdJZzvF4jVrbrKYWeNlqivGR++irZZq9FGZCIserH
voRzNhQVJqCZfExAJG7qh5e4Lh/cTB5mPzEvpLQ/3cnmM4vLh8ZVCVS5d0GxqA4svCbtRKkVHkBi
qP0hKgx299F8n1G+hx3xCku33VP1BYMjwjvsJDBa3dG5DvpsrJVmcFNrM3cRlfo9Edp3vN2lYjkx
ww92dah4isEPsfMCyD95ey+qfhRaUZAj9iSR0dH4zneTnd+eLeCu8Y0HfGsoevO3sm3rOBT1Q8WR
omALeMysYRetQ5EMT9JB/XLi/iy88XWYYDX2FiVC1DardeeG4x34A/a9Ux9o9QIjLs8mQPomHC+g
CmGLfSV3amiwnnqTMcDzasj+FDFchEUiDSzll5VoXAUzqtPsEjHCAO/VS+aPj8biEXlO4OaNkLvR
ly6SQma8B+6R6M1XG+IFnipWyXk+7rD3jdiDBeJvfiqMZCdAkbGNJAwJHnvic9zVkOB8GxNjU4Xi
rqpfKjs5KyhUW2ouml3QRNUm8ugYifW5dGl+EdiI0eefMaZ1+yjLbiCruk2JRwbw3D4l8gslgjIM
EI/zYtHE7vPROao5cshKjlOan/ga+wMYRBwAF9lQsukZnHUcsBG4WPuFpnKfjKGHwmX6H3Wdg7ZI
4uQw5x3NeFWzF1PcnFzaGLgIO2bqeLmKXLdRIBCXxM0uvkC3sE0gUQWVnCHCWo6ppecdRkGDuaWx
6qcFWAecsn0gdRndhU+dWziPzMgnA9dM28DVy9M+IqWAjMWlCf/EjQ7hYvU8nkL29Cql5NouLpxq
aHFO1YPjIrlG5LO21WCyrLeSCanh5nSl2hd9S/O90FjKxGgxgEqKJ2dzNyw9fM6EMQFPT4RONJn9
U9hiIKHBu2QPwV8BIVE8gsIjwVvWC7Fs0FzSmu6s1mC4838Ti8LBL8TLlGQzQEMAzSXXewaqeoJ5
chg5dq/qFuVw1OiacKm22BApuygOuK9GlsyD2Lgl8nGX/goC7rci4EzvY9GkTQp88XoZ+pGAR/49
AA+W4xjyqmlPidtTAVNStBWaDza54k3ssMgJOjh+I/L+6u8PecnMsQj+UPA/XrLYHth2GjBHqvIV
AwX6Jh1a+Ow50YxhkyGcMCGyWzkR8FYrl/PoprQogXDwOpJVIj9PcusSAv5fF6EB/CRAWrRIaMF3
fJK6dz7q53OGZr4hbs/+uYDdwb3NsNDQLpXu/Iai64xy1XpYPtKAik7yfVQ6DO8DhlhO0KzdgVVe
e6M++YGH6NhGt9m0Y55D465XdXr2w7MDTfdUL90bpW0boZ/dRjweahvpJi/QcKDZXLlen8qCm62j
g9NMd3bN/GQZsGhgdRA8Ax+OhZ8X8jBdghlGDy22+3qgsI8y1wx6gtGQfLIqOqeYe6BbZEpEh4ZL
DsyqZx2TeaSMJ5OMqny3ObRjVjJ8vtvdO3weHcJF+M05kA9kaIzODOibZ8YarKLcUYWOe6D1MGC5
3Xl26TwMSXcoBgzXrZaVmXs300G0DjJ1TxITrjQj3rqGicAmI7qTUATd5Rg4IxUCpSbhUXW2Dnwa
NibBflEW05l174Xg1rDtgjEFlJMf3Xh+tQX99YE5SmYniTs2xiqFOL1nmmfqx46Oi4Xmv66Q97QQ
WtRJPo4GXl2VGd9OiP6OP35dNsWV0yJrJRrcNmZQ3C2pptl4ktYWr78ZIjpHuN0Cks/HMSx3Rhxe
MZPk6/YDS2t+JFOgQSEAIDsukLIEYzRRQFCApwdR2BuM4S4ONZptAiXWkddc5kgruPNw7HvrU0a5
on9t5NmX37oE2aNzY00kuRtigH6qC4/4cx6SUjYHmsab0SENCCOEdctuHFvO6jSZKRsIe4iAuJ5T
7ra8Kcg/YbAr1PyBTEpnSd8xm40MoPFDXoj0FE8Ny/cIG5WVqcdyeYTye4l7Hh5iABsYqXof4wV0
7OGehfnenmtzb/ogMWUZHPPa/+C803MWYFBVrfgNK6Sm2gb1hAIFEi9dYT/8/SFK7cdZ9vTLYkxc
+VtPkE0pejI8GE8r7GSkqcryEADah29zwHtO8x2VgzjF6l1bV+qOuZLXbohX0zExUCWRXLl1twsm
h8BH3ohDNKKVcyDelBnKQCMEOw2fqz6oN38zyf8/tf0/praF//c79DX9r/in3nz0H//4AcLez9eP
8uff/3yqVZ/840l9f1T/Jbitf9b/C257/wp9irSCwLcd04Uh8Z/Bbfdfluc4XuB6IR5dWrT+M7ht
2f+yTWpsQoeLwSS8/c9/dPp3+vc/nX+5oRmEYcBS2XNtYXv//D//+z/+cA9EVfEgd//tn/9RqfKh
Tqu+42f7xMYxken/7/j9738KxwktYESWF9i+E9j8jv81tJ1L5iBUyFefTjvvIRcN8ppUOUM3DtA2
wkrqtZ/JwNh8i4ysw/6AHeq5hYkSNpvc6etpbyRhX+7CNEraD6PPzTcqOkZudTOty8fSd6R1ATjf
JhsjrKnbDf0etn0xjkXOcOQaOVpDzEm/EMo0sFiWBUCKbYmpE+diUnnOJndJTn7g4ZhRUdxO1WOw
6ZCkaeWOSQbzSuT2WmC9Y0EfhunTS0pXvIbcbciZspYuqnDf+eW7Vbjw7EbLa0Ycue4kBY/kkqoF
vPBluFDhJcuIkpMiiKwVOuSSMUZbimZKCVD9C7E6XE703+KfM+aiFrsoS9PuK0wBzxwaNj7Nn8bI
W1y9iST/wJ63mQStXWXHpk7wKqe3zp6cdtflLsMAQN8cKgTnwXyXZ35HhGOC+4XFrvA76gkVv8Rk
Cqe99a6XBiAgOle2pHZl/2MBDCSlGWGcxn+pn9vTUBgm0T+KlC4eFQnkMhNt51IeXLO9KwWeoboO
k/QglciXxy70fPfctjEBKfB2lfYd+JV8IWrfPXl5azHE9m7RX4RIuwY2WCun38IqOUmDtJULSYYK
2pLyHCSypZV5fm/SSVjdlT1L+4NCpwduYojgqenM74xOge8wTMr8FGGM57lFAq9fT0LNz0We2zUg
15bDShg6LstmdiyUm40e/chDowJJXWobEB4eSUPuBkLHapfxez3zsaAgVixsmrvaq7rloUjsWt73
Idr9BbuYpVY0pgxfHoeijjHfptreH/ruiTtW9huvkhyBO3CtZL7QktIj3dt0BNdO4hNfxNQS3I+W
hDRe5ZVZMDfjaCETQvfqZwA/xPvuaJwMDzZfAuYvxyWN8zaZ2OSQR0fmqU3L+5raBDXU3sy+eBZJ
sin7ki0jyLR2ym414FyAZpPvFiLZQLo32q8oSXxKAiOvKvJfWUNIc49DRG/2aOXuwg8YbtWMEi0S
+oookQuQXArJpgcJUHTSukti2DBXV4UCWzvGoVzjgAo/U8mGFCUQZAonG9GiCk+lLdjFeWNfHBaz
WbA5ssLVaJ4pXYp0G1tpX4pbH5GJJf8qOdywma8dmG3JIIsUC5BlCFoKA0bhXWXZRPE3bWzj0o0Z
ffUSaBmb6cA7Nse7mqB/sQbL3M44d7FHrwGlfH5W6ZhumrjmpncKZK/cD8wIMy1PHwwlZmiJ+cS6
x/besC3L5aVr45SAamwh7I2+U6t91+LJGnfVaLQN937INpF1tN6cAN2K8T8vRsgEQxDrSCiyHu9B
4NUUCpDo0O3Eouq9c+IndbUjpbEYa+lNjvUtZvj3eIY9yjDbPuygF7NZ8ZCjTNPInjV7Y3zv4tSL
fhWjqS9rQNks2RMs3DmlCu17ipnLIC8alNaN2W0R9zJzm5QOWYIP9I8OOaVGwmuhhCmKcU79ICd5
ydFiKlQdU5s5llT73V2Hvoi9wYGYgEcQ1Pc+oPaNH+bkauwoJXEw937uX5kvZhqmPcnVUvtUdhPT
EiZjTpk1/5e3M1mOXMmu7b+8sVCGHvDBGyh6RstgT05gbNE5+s6Br38LVSWzzJR09WqiO7vGJCMQ
AbgfP2fvtaejr/cekWp9y6joQw9D8aUl5tDSjuXhp0siHQtRi22dSQciWHoYHMYQHZHtFBNW1Iml
K/wu3VcYZPN7s5S+fHUFGq6lJlOh3XZawnjSZUrBrCx28QuZBf6ShxxIdbePVYwNKnALRiExgwP/
VXRIIDeUh2W8l7nria8hHlHRZ7JT1a7C5VGuOstrok+Dd46CxNXkxUzKCjx4jeQ2IcSPorBNKPYz
L1M3TtMNB5qnt4Ow+/fRCxlB+xM4pTt9JC1io7o8dR4jw7P8Qx0bEzlOPdMN/b2zUa+tu0gQB5Bm
MvRXdAPopps4X+IHFM/yppN6ejMArPR2vuwo/u00C58CDWj4PsrNhrxUO7fz3aTwi63YdMNPrQ+6
cE+AkWafdXNCmIuLUudk3uVhxfBgohnIIX8cN93QEEbetlBJSb6Q7q3R6B1qwibFgwTsTtdfLL57
91vVUS8OWdVmHxGuJcZGnq6GVeYY/DLmeG6jtZhisjyYy+VA9+mbiDX9yKC+pek9DbcGr877kzZa
7DZCDbOYJBs/1keX1kTCFgRmbEhQ7ZRVTkE9ORPnUZ0DrPnQo2IjMJNJuHegrTuzJw3BWYmnV4OX
rcWlh4Q0N/V83dVo/o6+W9TDtig8xsiooCUmjaJTNnbYZpLbqAswTdfCcM0deWu694969beC59cC
Z2bO/Fre2A7llWUIS+cQyKhrLn8+3+9iMu7/7/8x/q2J09ao/enDyI0hRbLx9wKAUoligNC+uTIo
8bKjkPt7ydALnVTEj//FknkuzD+Lkvo+jFoqu38W6nMd+tv/rP9ek16773q8+26YG/9HETj/y//f
H/6zsn0YSyrbz/+uIgb7899TjP59+q4/3uPk93KYX/lHMezof7M84Vm6adquLiyPn/yDYmTbf/M8
W+e5oyTlK5t/8k+KkW38TVB6WIKu+j9+8B+1sP83mvs6vSlH52G0jH+NYKT/fq8wk9IxBNm67zjG
jFmaf/7LvTJ2iHfMhtwYP0XVRTjUxrLGW7tis6xtYuxqDD0Lo6cnULA37UG2HywnuZQ1I55xCHlm
EJetpK44oWl4iFil9lN7ZKbcz0Fjd1WVIbWvvF3r0KUC4w0FgH2mxyuip2RvBZItbXCdvUm+1eKX
b+Gfhf+vz4EBOOrXB4GLM/EU+cQA24agvfEHnGnKCWKoCyNe+5r36lXjOYL5rwvv3PruOwKoe+En
TwEUl4VZe59+ZRwtxUzN6l7FJL7/+s1YfJe/vhkLHYbgDgBNrrucZcz5zf7ySSe6bEuRpszKquQF
7eNr4xfX2CuP6LCZWJBAQ0QfETHeulFDtI9IfSyS/uTm7k+YzvkNXvChgyBlsgyDyScrQ5p0eocE
PWBMCkHZIi53CdeI/S8j8p8t32dpp63j4B0rpnRd6Ga3ctmIV/Hc35hovCexth1c+fzXl/rn+uOY
Orcz16pzrSbJRr9fadY7QDn9kElU7wQHUiTIBdWfXLw1KFtaY6GlgXXQw//h2/5Pn+/8qsLhObIt
xzX0P1a9ZJTUVzkAJrh714SspkXiEqVIkb7868vz/vwiTZ4Xw3Vhj3n+TCf7/fI84qJjBK06IUr9
TuuzCkBjTIA9KQR6aCSHCYPm+l9+SceEL8SrIUTjCn9/STfLHIp6/CzVlDQHpBU6AgjvKlAlcGxw
hq1KiEX669c0/lgaLL5GR3i+A9/YEnyonNR/vWGN0mKAODRqjS7Y2UualaZLTFl+GEp5wPdyKdxp
Gxqzz7hDSvLXr/5f3EOu5VLwckK3+KT/WJc8GQYJmcTodxE5LUqFJx4fKW5YAxOu9Vi42pXydfOv
vyidBpZE2zYMyLa/X7EWqMAc3WRcO7K5hOYD7r7D0A+rvLdfVV8n5ELQ7vrr1zRM/uivuzUfs8vt
SsvDoblh2H/cTgA24LaDMgAeV71pcXiuQ/NcxAEDNOpccG3DJyOvo2/Q5ELG7mpIg0ij++t38V88
PJ7u6j67FF0Wnp/fr7w0vYDSXPJdx2qXJzJZ+JL7q4i///p15k/wj4v1eCGfnoxHn8f+42tF9ZLo
xNIMa1+USzKS1qkXHbClzHdz2SP3RUtVme9//aK0iP58WZv/WIFNFgbL4sb6/fLCLvHGyAZaEtte
R2BZdA01bTaXXFp0yAvDccDqGd6NEaWXVOVf3JEkRdnEJRdx+6FlVz5x8JBpaW1VnuxiETxmdYLM
KwSf1udwauWjmUUnVBN0tPVm13faMUK2s8ADTnCypj+674Clbhsngv+nxJdRmrfB7GIAXaDShyHK
P2sjfbVionyN6WXIwjeVpBckCvQtHkKOqgsPBktklSY4DbUCokC/3gdSW48k5Ujj3Su8ExpgghLD
J1QYPwXncZLSsltnmlG1n0QmMcr0l8KPMZnJi0jjKyn153KodwN9fyMjaLK9MQb9zjMcoqjGfVsh
f1a49sgQINXjTO/5rE/+xeNvkPDVMMSEuxnoO0SlGxkdO8BcnIUxNYdnuxZEBXn1qbQJLvQXeNiR
w5gPQz3LAwPhbdysJojKrj5sTrx7W2kcOBiFk993qwiD/YoGANI+HYsDnyGGdXBFFSx7At449bF0
EZGAvxDOVTxUSER9yPtuVhxi6AAm51Rmwvm4tf1g5Evo4mOl6/G2AEjM8BeKfbqDvfI2zDT5lvKA
czPI1KiX96X9FNhsrDh9h2PrWodEWA3ZAsEPgcqgzHCGkZlVrIwJhn9A+5plsQMAH2awlQxw2+Nk
HWqNnkSEUtoeoKtYwJSLUzQh4wqTnj6eGzymA6ObqVm1ulmvB127t1sTZTHu8aSPgFMkoIM1W8eT
VWovXojvCXbXnrkSoxthbQMiSQ/gUEJ8kFhyY+ApoOuDXSgufRgVhyl17zw9Ho+kakw7E6pOTCW2
cJy+u52UuOGS0RYGOpp05iwtLYJnOJYvwg2vaWWudaXibRc1uKRseOeJviLn8q4Uwz0kR6W09p4x
0c6MvkKfCGtL6MEcvPNqT/a4d0i+23JSjpeWJXUASQXUgXPfFf6K9DRjVfXuT5WTRa+HAVpzEu0I
Llh0PvZxuqr9JTY29BEhugBx07zkqdN6RHM07ojytapVFnj0okzMlHH5SJbRFw2fJ/pRxi6DciZj
/NXMUfiGIU5jkYQIzCPXIJHbdXxQrdcPe9NH8UgUuNyCGHsXrRNudMSEW5b3C/ZTRt5Xv7XJ+0Pl
W0eus63KJt8wlhabskBg4Tc6A6qZPdjpUbU2RD2spjHbUuJgUrDCEV7H2bcYt7Lejifg/8wcY/Wa
l4CuPeR9FXmbq6Co45UOf2dTzRwxqg7qtYx71KvKHeMcRGF4AzbjSGcImOkhD9LbseyJTdMHm3xW
3eLOLfMjnd1FPk7tqY7blBsUkSKReq8lCaxec2P28YveZEzICmjpml2/jsTzycK+ShrcS2xXEBJP
6FXjPX3k78ipEAqQ/GjQBVkro+x2jRn16ymBdqR4PlZOZNyJlIRQl0JTqOI9b6wL8CyLd4xru60X
nQxfz75EEIy15DSFhGuECC4XsiKbJdU/Iw2Pd5ahJhX5XdNqRKua7blLUNczQiT+piP6LFA/ZkBi
bN84d9Kto62pHUIk3VB76SzGSd4AtseLk4QwWnRFe7F08Onj03F67Y2T/a0/oGg3sRzyotmJ9au9
EQyiRgxumTyNeUmv8YWMaeSRgYfT2ug4sowvRTkLqqfW39N0HAl1vLSNzZOsGQw+MSQzvGTi2iqF
q9T2t7FRIcFNfvqmTG7raISp1rxFb7ZpXsPwzH0HPyotH9qEQanihCUOiM9qQnpNsFo4lf8uUM4V
7yqyUWoPYxacQlatOzfTSXxgzcc8hKdQx65QaSg367J94w3lN2mceytHudXSxWrOvBhlkVkpmEQW
fP2QY8JS0oi4jBF0Ho1Qlg1eqjlTTm5ih9ZDHBjblFDORTdO2p2gjb1LwnoZdiVpbG0cHsyRAxri
hb5qog0Qch4Z8OMeusOV/4xov1/mpQEVG5bpLlG4jaWO7SG1/CczbDeDbzzDtKyYG7P6eJKUOK+u
+3Vqet+k0xzIK3scG2LZBFJUqKmyX7p5/mZYOXfAIhIW3AvJOI+IUQkPEJ6eLWKL/otJukiR4wAm
9emT2O+TMr+s2GrP+VRscB58EvUwbaK2x96U3YZxC6WGQWeblM9DH2zxDN3DvPsqiUYwck2e8+G+
SkcMoTWt+GYsD3YLb8WP+ocxyqJdKb3nZnbhFIl7MFzrvRonm++0eCY5RayaKsM6l3n6TSWR9ceJ
fWviXZqs+7hFv6EqvQTxxhm58UCpecBh6L2B5aoHNoWkv0QN/zq0yZpoxMFom0fLMNDH8odtN7pH
towILT2ZNRFAhgy/Sn+r0RGlFaXfZYH56g0g3AsvudjCk1cnYJetEmgIEtEFCmhnps7PD/QAHzT9
ib1+Z1vNgVPGRyrh4B8zxCpLYhs+YBgMe4tZdw5zdfD7Cg2vyy2jj9/RkHXLrvMpiZypQexgPoAp
dHZ/XaVZ/6nkdxAmU3djKeC4QY/+9yJNeNCSJB0hNh+m0F0qrtJtiabvBQbKQCJH6lDZ1jX1hdJC
tddK6iACPxcIx8Yj86D3IucUJLnnFg57byL7dtfOSbQeykvKlPzoa4gWzOZl6vLmvsuij0wntDco
71om91Uk5TkZx29cP+m+y4Nj6HnvE1bajWS4CI8P+3vQVjfEbGjn6uV/uHx6dH9WqQ5HAAYfzCUt
FzbwXKT/0iHoWh9NVe2Xa6V/G8QXI7a0eTwaksKz5EOzcK1hQsXMWRBFRsxBjvzbsjlIT7hot0Pq
zgm1Nv31HuZq0vSvYYBRs5MJOeqwI5ngQ2vzfxQ2x23ntxd/sMxN0WLx9C01XLwUCETZYWVB4LNp
iiY6EmyLqCYz8U+poj/Eec2KyuRyTXLgXBKm/uJimIG3d2I4RX1VITzPNMlHHFf3gzcSroZfdDD9
/UTbeNUnqsI7ZDBPpLOMwAayCamYrHRkDbg80TZuIOGRR5UX1k2ihYirL5pBt4JEhXVHA/OOftVr
ORX+NkzJB65D4ixaOxoAMSNzUmjOFspOXgyC+mBGmumhqhNCR9nuY5cSh6b1KQ0mDDH9MOGt64sb
Pw5/XK99RcUdM05kM2Joou7170LXe/Y1A3RHSgpNQthSyvewzqa5dqn1YzYimKuUfaCL/VSVQALN
ika25BNdBiZ3ru7MAraGOo7Oz9FX73Zk9pswT2yyYFAlJoZZbEsNqSQ9cZZ+yscDKRPVTRggRqKn
tS1BXi4p7uW2LvDVa+dOMVUqouGtwLp51iTVgi7SE7GNchHEbr4j1TJYkQU7bfVYvNVgAJtuR9RN
uVLhbGWuEfIIyUNmW7Ld6GNIpGYnHxn2VcDJoslMb9Sobk2snatKT75yDZLKVHjtBhjzUlPWJcAe
iEcMCXvWRm/dgGJOs+W3BS4XRRqslDSytsaAbQHx7UsxIFTz+3hcZRlfk6uSHloZohg8loDHYqi2
oVQ1AGl10IjUngz/YvBBLN3Gb9dOMzoQ08RHbsb2vvZdtvhc61GSsRMv0PdpCzdK2IIyWFKR6SaQ
iJCmY6xpzzG1+LA2zd7YQtK68ZNp57VBuDdz7d1A13vUS3v2npFT1eoacax29yahIKxQoDRr1zKZ
91T9BgIFJX4eqkdMlhufjFdsKfIwRNSHdFbjc2H5E34msS/7QXsaongF8UaeXOnywUnmo6lSBjnf
4ino3ro2XHWYqA+FiUtIYa9hSMCZAWUAMWfU/aNP5Jiq8/Ba20jOSmtAD8TZM8J3cuO2EOionOB5
a1O4qBj+ACy3r41bk70WImMTWT5tfMv+hPoFDgvS5SGXmN/sZAwOWs0ObwxIUoVxW7tptBIOestc
165WmR5EPQ3HipnOglKdgBnAbDtt7CuakhcLdN1tYmvoSbPiXHv9JR8E/S4NIig5MtskENEaXJJ7
HjPxFQD45lgEyama3oOm8A9WZB8Q/zKGTMwL62nSZTd1xvDNdsy7Uk7RKWLD3jSgEhY909eFKo0T
ufYnJ6mHvRp+DJXmt3j0qH4DNiLbxVnQTuCeVPaBIPaLmdpStqioS99jzdSJrPct7N9xYvmbktWJ
iC+qYzMjIt4wn6reRrc1fJvYItj4RxPNb/stRdlvQxWXN0UYrJpy01hh+pQ6YOi5J/R12xI6a5ji
JubotqwThnAyeiAB54GzmT3TtUAFWtHSbD30S1YZLBwcCeia6lU/la+aPnobYaoXOWJqkhxWF6lL
JlCA7GNFKh+WyiR/01rxCL+FV1pwR6D0FdZznEzsin1/6iBwo/9gNfddyejWRupf30izALSTm1CZ
iuFL96fvJuQ6B6fqAJHzJbjlUTbykoakxEGFes8M7XEwsv3YN+mxs/D2K4QAO5kQ6Q60f12NHTrQ
scFFwyQfvVh+wjdcg99JJDT41p8urutU5/Qpg6BnIf49RdwGoBmVv/UomErWjk1dJegyUcGvXcUa
1xAiDHUUOo6tgLrMWISZ/26OcEo8WOtgGwiNtg0SqOggHzKkgDxX6BICAoJ2k4MWRA/g0WUkC7Y2
904uQnxWoQ5UMYcThenYWWYG5/C0Hwj+OOMeKY5xgd2LCvM7T4ND3OHJmTx1Dcc3qLzWiQD2XT/1
2g6z5jfT40s1DtumrnGhguohVI+EQGILF35A/6XlTGxr2QuUruxgTYiD0vQL3pe9qrx62rmyOrt9
LW6AN10L9DTIKKn4Izsubs1wiBaeFlU3gbnLS8256xpPXgb1aSAZjRBNvLr+A/B+rsCW+cYIing7
xuEISCdHiF+Vq1I+AbeZKEronTCsfUki41g1ekLbwcaUpw2fTJ/0tVIcktwYhoIP46qM/H4hkcMs
Q2nih6pxqAJ45KbrSdoUgIVYBjhI2PsWodCanhBDlfu4xrfhtNqGzCly1IZgi8zkoqWNty5buGek
Iyk0rvdMuc+TSXfHHogJxDXzlttA1tsenLUT9/jCdNSCCtfJBhnGvqZ30k9gUaepSzYc+g6qz+ON
yKmRu7AjKhPxZeexDA5O3O795IIMvV97AfGDbkPV3QRESGom7hovc6dNiRgZh6Wc3fSMNQifFEcl
VglvGOIRlUwEZ3YpbYFaCNcmmi+UvEmTrQcJNirmZzjQl9bkHOkKpDu9gKmYAjElWrRvIQMS94NH
X0F+B+PsZuMnDnAcvS3yTLcG1WofSqcwTiogbsGcnXcTB1KvFpgZOpCQXsYhH5XXzdQ0qGR4OX1q
cjrpAcMc0rKcZlrTkCL9qRxvQy8hML5TP/5A6xd4z56JOtUZnah6Yphh8CiAzdVrrkXqJzMbMVY0
CMkw9EJ8xSxCcwczfse2Q1Z5cUKEBoaLXIcVze4v4jTUDjlQj5GQKIMwJh0Kkhs6vIPFtAbsU/UT
pA1qX5EehsEzts6EDYD5UX6wM0df8bgILL+6dQyt898706XYDBKrpsT2C4YMY2ax61MZ7/jU4XQ0
HPChVpFvX3Mwdf202GDEdE7FDMUIohwcrkF12oXonDytX/expa85gN7NaPQH2y82WppdtUp4S0PB
fR6dNNmWU6xzDJX9fmA5RzY+RyhyosLIkaVmdx4nDw+vdF2C5od1oFgbHFUi6cjjD1PPqkMwqPJS
xcUZtdytS57v1WJGiD4/dDd6NPRHV/BwDHGBXl8jnjYYA201TGl0snV5o3r2nog4jytOhMemIcdx
UAQDB6WqL0UmXnprlyP5fqwdjW5X0h4gNbunScTkKqKJBuMXvzD4J09QdTtCooDcegk8YMxoxGbU
qHG9amu3IGIzrwrhC1WKw06ZnPRulRWRczZVtZUNLoa6cNdIFMutnHoa12q8lUYJPhYJ1za02N6i
1DoYmLA2faHEBZvqjPXWh41hShfYdR0fOiIkkGbhNRMABByXIaLMEuuW06Q2OmRm6Pl4ELPG0JoI
3y69ENxfX5v30umeqomYv3BKThPCQtLYMDc7ZfaMxyM6GmD4Sc4+T62Tnw3byW7CKrsvdbT3WfIZ
tHif3SqBP9aFB1rS5rz7wO6snHMxDPHCUdPrQLb9R5qK3YCdCx59c8vBqViYygfvMzTBR3ZykdfT
fkuXMfqbkzRp36S9/5lWormkNL9a/pReaCXgsOIuAri5yOsx2vgpcsi6cbVlLPLijhFXty7pVTHo
yy8Ja9wyNRBs1J4xQsq2PrKy0j6aUpziRmY/XWauvAQ/SWwL+xpU4qUMjOJFTIokG1/ctlDJDwCc
1ItVrGxcmc/OGAcHUoJw6PDQk1HnHltQ54vGwxHWecMjBM0ME8K9ArGrxbm10QcVbHvFxJZL2bho
CHNSXDFXlXKpXKLzWoAMgfnYTbV3F2b0XCpJyRRxitjUKN4fPVCsNBWZEpZ2fKiGuQeF/wDRmUNd
PQZHn/KoMv2TVjXaikycdyebHpQItVXQe5+AYqQ0mZ2WWKKS6kt6HL6DIZpu21TW20jRocXHaC1c
1J+Hpp+3+qESi7rsD3blR3uiKG5xcTU7vadhOIjwIxzaG9/ksmCv8WzaE4mKX8kQ93vNLB6zKCMI
uKXaYZFxl5UOfaCO+3JRDMR0lW5GnwstLX7EwWaM3V8FMPFtzckksia1VL4AlK2rRw+z8xYDQXdi
SkOpWXfMSLDSGYFxGZ0wWTk2gSg0mnfZYKpt3QmI9RaIh2lUwQFWxzemqL3Ibe1MvbkOOxKNzJzZ
UETGkUu3fIb58HqNvGP2TpglfNQZmfIAdrhCDz8zaJQi0iByPtxxyDZuONLVigHIoKK7R/AFlBw0
j2mqmpFMzwYG3GoMo45DbPreN/Ub21q1EBqjzjGbdvE43vNEn1FTI16MAJ+VdmWuCo1+JofwBHJU
PTfPLbqpCLisaKNhjQE3xSjNH7Or3dHvmHxEpGK6aR3d3QvV9HDIRnZrkkc02eDLDAyyMnPAbCV+
MlwCkNktUDfc6R15yE/l8KNZsxHfu7oe1USYw69K2CryMcluVD3eqECDmduO/cLPSBoQ9T1sLzhU
Na0FgdoUogBmONniq7XUpsqaix+Vy0lLtCVjWOpA5zNk6s1dpwWrAS0oPYfmizgLzmG+ruYxG4el
2ehiCOwxfgD00yB3D9iq+Zn0e8wl5N8RULzIMwWsp7KPOtQVHMRPo1uJnV+NS9M4kuXb+BGhRmTC
LRzRb/ky40UQQjrClXlq/dlZX085oj8us9Vte2e2k7VyOYURQEoH21CCtDot2LAtXimF3RN1ilr6
ZW2vc1E9cEqDy+J39Spv2O6NqGR+QJJkQl61dFms26Iaj2gLvjiSuxw8sjNclJ05MDfw26U30rri
XdDqJGWWU/W7R8wvicQxeg+S7kS+QCZz9GmfwjByaJjkmIixuO1cowQRligg9hhBux7sofCGBR3C
z1L1D16fHzOjfWak9g4nJAc4BXpCocAhICXaNMC1eseGaMxhXXn6l5rieFVNuOKhKTUkHC3wE4MF
gVbre+WbOYC57gsUc2zoPLSeSWMUioHU38xSfBURpE8vaN7TJH1NERdhu1Qw+5h2aA7f4RwsmOm4
PSerfHDBzy8kQQYLU9a3ScEkUNr0bpwjCs7PDB03MyLiXUlkcrjomXdCAnVu/OAhuo/0/kQ+UgOx
0mZLVwukbvYlda17naufRP7cOgBoanDyC1S4K3JI75DobzCRDQsgn08BEletZZPVe6hE+BYYo4no
2+x2iMCxwRhYx/MIzgvBCFeFiWiZ+EQxISDecMR6K6fq1h0Uy2uc/wCoWMiowv7dz+QBYW66WDuI
ICXXOWHr1FPvqwK3ysURL8Iiug0nkmX1egyxHaEQZT/gTOrC6PTcpU8IKeviqorDB8FqdJSemSwk
hiU90Z2NHWYZDaR8b2bmq1ZjcqJGWXbFnH6p0fuaMorZmpwtG7TwInSYwXgi/PE8CBeud8gLgFiQ
mthj4DJ36J9Zu5irG7tUMSUC/YnEqPopLe8xKeDox+ZPrIS2EMlL2gSsoYMwV1ZoP5AnJpdTyMoW
OXQrSDEYKfc3YecMK8NAxkwy6ToOitkGqrZFGn4yXFbIjUHRIU5GwzSB0WqnJbZNZwG8g+xKngUK
s30wcd8NqTETQ7Nt0NkElwHESpl6SIzeCw5FtLfTRq59W9GTaLwNa5ErtJBGnDYsektv6cC0apNO
3jM07Je8vncDmvxAkY6Rp5HV0AN18vXNYOkEP2ni03ETrJOBbWA4TM21lRrXEPbFIqh6fdfRSElk
4NznZbIo6m5vKN+8T3y7PJTDjLSdLrToO/TDGRO56geN8CFPCf6oSdg2rYxIBUnmNlkrd0mhrr2h
fbdd7dG/RkQ6wAd/gqxGJrzrHy1C5BaZV3+QuDCsyrFgjme8owGqFiWl2dm7HbMlUnjSDejQL+1e
kwsHnf0Z5B0zYKbSaTXtAEpTy9bGOecXl17lPfEXU5jY0IxeRiEf1YR53Mi6L710l9ZYPOeGQ5gp
UI0qyY9pOuI0Lji75RYX0T4XTcYkx/U5RLWMQ18DQK/UgPS56GoJ4tqqB+CcYHhmApo5fM72mqVw
S1yNJWNHH0xAoV/1Knr0VP6YyfbWV82npsSmS4p7QxhPUBaYb0f+rRnT4Jpqt8SmUbyl/fTERPyx
ZXmIC0hW9rANnXFfjvmZdI0nYd8Rk8THSxefcobNM8VK4rv0MN5y7OGRDB/q0jySMP7Z0kZmFNmd
3Tq+ixr7IERX8a+HA7GsJ7+PqILPdHJmCnwbLbCo3vVMoFhYcNxO9p2pUyqheQiwy8Psd7NtEzVU
/Us3CS9D9mJP0bWzKfOhRazdGYEpj54ctoA893mPS5Fh3GBzWqsiwQxrJtI4+xqHOAcjFEZiMpmT
QY9zs2vXBHeFH15DVje6a81RBzG2moYBe5A5N4+agkQ3KDFjzq+muK1I+UnmMbqxNzCMoEpgVo6Y
2e84zZpZMizVYDwSjn3pRPsxOtQCKcQvOU5nElGB4nZIGQJMqhboWMVhOUMPDRQ04Tu1t6FGSGOR
969J695UOSuG76XAVEaCiafwYpkTY5Z4XBZzMppue2t3hMARe9l+MPQjvD+2lOkp5SC/ysibEWG7
c8M7MggwSUUrUuS2psUTKSPxHnfKooNg32pT9hS33auW6gccqasoH8/lpADWj6zH/X0+0bDVk8da
1GeKKbmgwjhmiK2WnuXdz/9TmwkafzlurbhZV6bnriILMzIeAXip3r50mudcd05O+Vi7ECxlo+On
D+67KNmPGIWxD9FMr6x6nagSz49vbWvVE182xx/aI3iZyVqXuaXQyzIAjGwDvnvEJpSEBMcFL60r
PnFTnp2KSR1Wq4h5qPcKFAXOnp3iP9eKDy+J9gDkUPrndAJFwR9rmYO7bYA61GGRTeJ3XGE1NQl7
XcJ3nTSo4ji/XAs1GmsMaNl82H3gPtOWw1TGZ2gZEPOKraFX1W3PNrri1KytKp8xLuMr7dkD2Lrs
6jLe9Uw/N0WYnwkDGB8aWN+QPuXBKerwuU4vcQMgLczNU1HK7ej22t5z1Z0vkh5tUP0cCDPFsl9L
TAPFc+Ct2SCz90joR0nF9Dg6ltxqDQh6s2m2KQjB28CdfqTFx61ZxYb5tldXd/gNmq3b6rcZ5qal
I8I1Kc1AiNj4gI93iFjJi9JcchbmiMLGNq8ypX8B1YNECOJU0QJga6PbsOvrY+aQYifdQwCDZpzA
FOvBLunUWZtjsXyCM6tqWI3RPcnKeeG9RAOfRHETAGhbkhD5hqCYUscFXtmLFZ/oMmrA1oo0irb1
QK1dgHALMyJCaPyh8w1XSYLKn/yYm7Gt7xLhl/A/myfbs6CceEwkWxMkXiV6wRQ8ObRZoi2gAwBP
6a5D1ed3Kks/GyAJ8NfmU3dTvCPqyk89Iq66N8P90D+UzwHI6JVCsIXuQovWuPgo9tqIU6epkl3q
zA3nGsaN4SIVJo+c6OQlPrThZOFZZBQ97PuQnMPBhibHObRM2+y2cpcKYw9VXEkqoD2kN/itmMdz
1MqmZukj224sPrOGeDM6tyfXntm/nUnOR5htaDCwiuXarsq0cyT1R5TUnKfc4HuI6/ss6N8c07tI
7BDIlB7SBrUP5wlYmdpr3VE1d0H9VM5fZ8DKB1KclT/cKmMkyCiq7Y1h+ZC9ciYM2OJuQv/JMjqo
FUbAuYy1Thc3hlVeAxne0a2uMVgvrTnarba0LxWUm4GkUTw2L6HGkja/CR1m37pzWBdQp5G7kKJY
Gu0FM7lVPhruEkJhDrszfww1ua8BW+6T2Ujfl+IwdMEjBxV8PRm1QIzvzEZqUPnIN1IfTrYpibJr
6DyRp4TsWFHMVro6DIZ/w22M3DyiPR1FfPzT2PbQ4+Af6OQqnI2SqDHZoLoMYBIrJN8qusC0QoRE
k3/RijP5aA/DwA6qd6e0xWiubMA8KDZWrR9uSTBwqTRJpyMVIFoM3Ez21D9ayrBv+rD7Spjz6y9G
T6Kv42lPhSn2gR39jEJnvQjVYfSqqyuDGSZcnoVJrIM7JW+0roHzZQMj12mAyeB9poQ+XRw3tpY2
2T2RS5JoTNN4Q3zsPkGvgBwiOCYVbb++ExcO7S7NIzffNtAno0bp/4+5M9uNHEmz9AsNCySN680A
4/vuLteuG0IKScZ9Me58+vkYVdNTgwYa6Lu5icyIVKRc7iTN7PznfId+GTrfymrXl9avcjAPaTWV
CzKHwZORSVl4jv4nip1knfV0tmBUIgrYkXdv2AGagJLt6Icc77508OvDF4QFCbHZd9kb6nEcrHv2
EZu2Fje/729uSgOcn7l0g1U31Xhip0R66ETZnvDS9QzzBE30PvF4zy2I9Oe7RO9IKgn0Zae/tV3z
7VfDsKxltYGhla9DQzM/LKyOaeENSIVC8LjxfjmU11weiQVNRPtNsu67tT/gpxJOEs0LyaoflqEN
bZevDS2+duUTSGL6GQ4jRFsvwj6OBc8BaI8Jg9420nJqUXIqUIP1jffw3hMz8x2H/eTEcMSs5Vlj
W9D6yVZYJajBiCujNh91AT6kLEcONFptrAhGsndI3SctQUJ1a1xOdoYAJc07zpKnKNTmcSOY3jw/
8rEmkIY9zltJr/He455MadiMowoiaa1tbW8RVt0tU9pHO9BGocHWMyAWI4wBf7HHN6jEL5a9a3iZ
UINm6bVtVm1jzMZWXpaVO1ddcabP50/bb0rwD3wVeElwgJQpDyMdeUi6J7uCtTO8lb11Rb0B3vGp
KFlZSOBfy+IIYLveVWn4JsCAhy7HaEPhRv/APG4vbLJ2S38w2UWU58Tq36yIvHCodXhWDBxgcW6g
J7CsraTH+U2nAHIhzfo2WXTvFihNAbc2HQQHocr8ng2JtXcHpu36CFtilG2+qSqH6pkeOFfen8LM
PDROMSzsycg25hTzTjG1mZzUOGGuC5zuixjChxmUN0uweSIx6HZetkd5mIGG6TabfOSGX98DiIFn
taNtCZ4fc88iBW9XDT9TxQFdVqiqeQExj/UwqbLLUOGeK/C0Lt00VHTKQQpsQyyY5oMYQmdnUqFV
AUBydXthUGxN8QslS+LGQ4jxWgR9NWjARUV1dzT92F4Cd3nthuKegM/D+1wvaRhYOXa/S8rc3baT
iYl3ADLNUb6J8ATaCp4hbo6CzoEk2mbR3Wbg7zFAe7I9P6W3rFZbbw7Nerr5asbdhpzuuOmcWfRi
wHWCm8oeVdWQK+qa7WVSDQQTs3URJc7RL5274Q33Lpz+DKnFLL/vjqFWfg6VtYOyds61MIQT2unX
SDs7I2c6bdRf2V8+sA3nrvC0ByyeqHGKxSuqUWOr3FY8ApKL4lEGLaO6UNJT4/UOgAo7T+UIts4M
OH4VLmUpoctOoyCShy0Vq1VgiYreKXdPxtq9lFtOU+bDmDxjmiCy5K8NvcOnSdesHch56Xiv/L3e
kuRPkU4Yj2HKUWV4Dmz9m6gCb3A+EkS0wP4ZU//8V+EpIupJbD6otgCUxtx+V+PMXyRBtudRQHmp
Er8TxlMMeUw/7CDJdz6PxmXMs42NpFleGodrw0ubYo0WlK1nR0ET1NVZUO0Ih97YSEABazLW0bpC
ogJrAFFKVQ0M28T78j2EY+om3Wug1+5VjsyuVJgMB3MwSFwzBIhDRQdVCIqIBomTUQGMmredeT9V
Wxjrdx+ZbBXPvGOynOhoiEecAlt8wIYhI6I3Ql/Kjkmy5Sc3N6C3fupZCRjmWeG45J/ic2IoEgO6
XHUckhcZNcRkeBkepdBwm/nhDnaNQpwVjzZCWmb4YjEvADCK9XbJPMJf1NwRNBrl3Q7dIVmUXXpS
eU9Ty5B/sScTiw4ZM5joC0pD/G9kwFzT/dV8Mp94c1dJWNor071HGNqWTuZTcMzZWTK1Wesal6pH
pFOZOMCYZp3Ljnm3wrkbNiwuM4xcaNZnp8Z27QAQ5eByRud5swp+UoHQXFDmvMip76C21znkoftk
6DgZqP1Ym4lB1+s0i2zFSWOVtlkVap2O6Mi+0/KM4JZSvkkUZQrSbmtZKL2+8TDMKx5nTlCXkhCv
o/SXAJlcFRHgNiaAZQsgDCQ8i3uBSUKvxRGoObSmAkSfjmMfSwjDGoQxbkIKEbwxeaO0qjwOYEY3
7K3+yEmqbdPAM9XCjyG1p000kFIV/rR1nPCzB9SWJrVYiVbQV5T3z3R6PbIQFktr8MDQ1NomNkjx
T+Hw7Mz+3BmWvjMLY1/T5IH4kd+6oQeM031b7OfpWYClbqfoqgbh//3oesHSxGswWf1LYSV4p/zo
5je12g0E4zge7VVCnbFMrvGYW9tQWIdkggZR58EZt3J4S5v+QTaN2kfqEFQEWSSmdTvpDoXUJnbE
DjAk0507NMN15js/mQGqusb1/IAOMJ5jJz2I6DhpGGcnvZc3gIWUp9FuvQhMde3dgjrTNMoZ5Ogf
g2CSwJWEFHiNUOacIvoAVbDjFrtNSjz6MfuFfCs0m/1MvTP1+uPRDO1dZdYfpOKfbUt775323ufy
iJZ+tluw6XCZnhov345Zsh3wCEfW2uLvYAJbUaO3rdthQ2hkP9G26Y9AuSN3Y1nJqp3RUFFWPX9L
q3qtzHTWc+4eWIsyie+FYd0SD0ZGtarGfGdP+QvZDIbtufszmu3zGLUPzkAbbj7SIKdN3K7hWoI6
XQKOe65BaBXU9XGFw7t0i/wrifhuA1YOxqAOO6OEALpfgtTT4vEPPhfcBOGtnNZaPB3y1Du2qfXS
Wu49LYZrGUfnxKXNJVgUXXBMq27fzy++E8kHHGMYYB++XVLOEz8ZsvhlNHOiVua184qPro7vKuyv
ynQWDtvJ2O+PACmuInLBO+ntHRTalx+zWcyTd0OpS5ShWliHvmheJK0DVG2mSFPcXpS5vQbMUZaW
ZFlC/9sbkXjo85LqK4Mm54GOlp5CpMDD9u5OWw/411yVnSzqpHmp2u6tEuGDP8htR1nyonf7He6D
vTc1F6bou6l9Iq91rqDwYrR7jnjrug7itnuKYhqdgC+Ak3uTF68JPgEbiZgGJOVfSjvdmI29Dmzj
QQ/EizcbXNCa+uyZ/dBKi0sLua48x6p/NObx6bPVtrewmx794EW3s2NQOA9Z174PY3DQL4oyhzR6
zqP0kAntYNsZoLF4l0/argm0R8eSL31hUWVg3SjdPef1nlHaoarCuxGA0m0AkmB0v4R+2668dgCd
xwhl6o2vwJ5em9h6o3j9DiffDbSdK41rZgcVBzDzwth6vlivk/TPFvVuVYX6gsY0pD77ff+XRzWN
OPu6b7deCTQM49moyPioFn0Ux8eURLvWAM8bM5Zr4zOKyxGMIBfMtGGsu6ON6phy0hjNF4g08YLD
KbhxIHV1aj9B0QFCjEe66a9OX28iy9r3gEw1RneRgQ8HWR7sJsb6spScnONrED8VNcqJ0u603rwC
Wj9bSfJIZywq37TTYwZW0/hIXGFbzXYdbbxHgffG2eLJVd4LpsiWsYsbZ/iKkguQ+7MS00FM3d4S
9qks1eP45inJRcCMmUNkZ+7GKV27FcmUNv0w7fij7N3LfDubifvAoePUGYrqU5fALE2JsG2TneAM
2Qj5VJrpQznqt5Supynpt5FeQF+Mz+wPL3pmnzPXWFH+up5s9Wg74tWIcVMIvkOW7vSW52g6Hl0W
x5LJTRdVb7AIKZAtzCc1cOKs9JvyrJ+e7FmNbaPxzVdNK99K+1WnKmlbZ2ztUd/ZmuvNwXLYhAT2
b1WwlLbacGsw3oFDIBkAnuGPaOtvz9oWziFs2zdTb74UJ6Yg139CJDyq7aZ5BD9bW8ZTwSJkZv2P
Nnt1FQP7TFr0qc2YC3mcPwgTdX2s2atmPOP0CrxqIdUppLZhHMK9MNPz/BY23XROnOZREM0ta/Op
OUvffiTJ/mmHE7IKtRVIw2VGG0VBAEI8d7n1YLjt2ySNe5Xo6L/Jioja3TWZMYZZ/cJY4uxp5dEL
h+1SGu65x5SBKix+tVkenr/EQT71WRPTIoSyn1yE5/6h7Oa99yIo1XRlA6qM8BAq9Wxj9tX0ECrp
S5fkj9KGASfdh4mN4NIFoDrS38K+k6GX7lV/SlejEml8cq3iq8A1A2J1Zg2iyca1/UlBx3NM5CCk
4l139rP/tsSbaPTRJoWvKdWwa4zuCPZx1wru+iw7W+FOae5HHAXvegAqt4EAROIzhLrmfqJNrlME
U5FoX43wb17tncp8OvvM2ZXjnLxeC5Z0Dt4ANb6S3TpUeJ+SHF+pf5M0cSLnsRGHGek1oQaX1Hir
KvE5xlwsSTmcFUVMqt0JjpwcvjclZelm2B4T3b9gkVtbVr+fidtNIXCxduwppvcgSt9FI/5MkaL7
7jqBlac1Y63HgChRTnBGAjvP3onr7X2kFD64YVVMnAJRIxhfPUSCG7mIdiKlXqtxDyBLDFfbd611
rLlbShIHCwQuDJX53hEnRA60/HbNM+DYWNHeCo7llF7tmMFpA27YjM5TLbYNul6WfgIr47Ef7+YH
mMMCPU38gHH1kBTeBQudF1nIseMhTdu9rI09Wc0LqL93+qyv8/VkCLmNwz2vOMm1x7EdzmU43vPR
O+pBux3FCW/xJoysbarRi412tSwShTakTqwuFGXKgnCJGs/zD0PkcJu11EDq2SLOun3baw+eqq9t
AWGdrhawZuEjQ6YVXPN34qVsSnwcGFlBzswVRCrSX3cy73xux6xoV1C5dhFNDeq5jqMHiS2wADfG
OXXPDPmNff6DoYo/dMOcQWRa2UcMiXFe7412vI5KXlOXRCgjybKNXzqAqRSW7TmEIW5x4F1hB6bs
ea74zS5h+BtM+Qexouewr2/O2NEXdXAbrM5ThYnKp0AomsRh7vXeekGzsQl4rSOX0WuLdb2mq9EL
0+4jV0CxaQfsbO+uCux8EVUIcQGaFM55vy5KxDTWlBeyYkEcNitqlu3DhIOwMmksIktbInmzPPhB
lm4ATGHvyR37YXK/eOcR2iPjLTCqES8oxwSKacurk/hbK9nV+LC3VeF1u5oDq2+tx1LI24i6u4yr
/DUrs30ZSW3buI2/KtiyLMaS1rfSM6d9roaDO1nYhbCMjJ5U9H+3PJLbQxi3HDLQKpOJJmIV6x+T
FRe3AGCY1r+GDAHbMdDvKq4/BRHHPSm8Q+8BqDfxWozScVcG80rchHG6a6mHSGVX7lu/7rGh4PUg
FlSu0opUQdPbL81QFwdOwWhLsQKpyjSAnWw2vodxYHNlR/nG0ZkfjPN4I7JCQia+0+86S0xL4E/2
diTBsCgczzoDZXWikZRBOOcPFHbxftoFBf4EY1DeSo8GzLU4rlcIFO9BBsnJn6bpGcPwgzUU3y6k
tJ3RwLMYLEp3cZIjoMOPO6NZXpxGm1ZO0O06Rx+PfAKu3LZl6V5rDoyrZgixrnTEAcaIxadlvF+g
BG90SrBPtTtcdfJwx7iMXpXN6w4dnfCTgQhTD1ctjvvdOBcR4ruZq8Z7sCdCXGWXJW+QNIm0OGx9
sl6dSoECWxigNuk4hI9ONl9k9XgKdT3d1B3Y2i6mp7QxzG0993q1Qd49Vhk/cQmCdkmj+hwGi7VX
UzD54QSlpkF9lcJZ6+xUWxcZspfZW1ob2i1jlxoDmDvg2sOe3DDX5eh/aKZbXYYpOFL92UiM17jC
dhC1lrPHVr1vbFg5Ux+frXKKl41D8V9fiRPX9pY+DrqYNQZv9Agc00Jse9oJws76abRfvZ3e2QiD
enGFnN23TCeIB9ZELek5PsR6zhrhIjeEjbxjiUVnT79szkeoF+mP8thd4UhuHA3Qd+oS1vY3YVUz
81W7PMUIY1Rway2sAvheIMZhbyUqmh67IKXpPSFFgmojLXaPVkK+luofuGjorS7sUDmN+xq94O9v
ii55dzV/E+XGp+VjqjAy2uFbuHlJZb/WBZMfwhOruG6eJghr/GX3TCRPLFGz70PBoZiw4qdjRJeo
OWYOmSPeWAjbuSbWjevRjx6v+BjrtTGjluvR/EhFHG+LIIW+rMVrn+3DMkk86IFhZjMfxbQcwbfv
U2edY1FfedgJZm+RhhNH0sAxHuiFv3D+WAO0gH7XMwSPPKahyHX5/K5iiBvxzefpkt7YrMaKwqd8
giLbL01IMXgzvU9CC/GiDt+zyHgs2EHqDEiWIAJaauLj6NKk/SZqa3iHNgsAV/umszRIi+S9tTbn
BDJU7x0/xxk33r0y1TvrxU1r46+yqXYaQsuCK5AKjCmGUxtop6DSWYdrWhUb/T18yXIj2NRB92Im
ELpBCcrA/81zrn9ZOLDlA+2PDZuCqDb9fsvSYCYaujE+KDv4LhiKgVDgkrPfXHsD6O8lrKuPQHeo
2gqJqydjTTeP/dgPFs1QZrBMmuSPoj9vHjiXhXE0snpd0p69tOyWSDq3plW2jxNaOYUj7AMIQ62K
ikFNnIp2A5r+UaueW2ZT9IIAkBP2bLqkY8jAw1gzSV7pMaRefOQN9sXqFa6/u5OdPDkzdDO0CYy3
BbHCaBN4/WPY5dUJLpHLLmyn8Z5a9mieI638DlWFTu6x6Z/D5qXzPYz6byuDWzLFqH0wqoc65GbX
8alo3CbZgCgNmRBtvb4oYdwLmZytSX1DBEUkuQ0ZlRlFcWp0bHkBbqNtl1I63bbxxexmSS/Rljp2
txV7lm+PYVtiYc23uGCQxbBeAqknQMZlIjL3aarGJ4b29qLCzolJ7ML09JRQXUe9gCAo0cc7EHHY
vz0K6ujrBOHGi2CXJeiHZGaLryYRzD+p+NSQCHRWqI/QKaelDN3vUmT7rO82oHnZpVrtA/xn7C6/
w1yijer4Ia2XbGQaNaIOAXm8oD3vC4tZ32XKyovQs2sfBctG637dGPHKtmICiNlJ2e1X60wzteA7
K70rwRh7nJ4qZ3jl+Xst8JRK5bxyyRFIEdQW9fiSLWcbRm7D2b+mSx4xFXB2DDxmkSqUxXKICUJC
SIfysA2M5HtKKJqbemh9wWR+BESbGpy4ydXpikdV+J85Gwim+tTU1535Efpzx4glL1zrau/o/Tnm
cyBXxKSewW60cH2m/ug9gdbcKhJ4g6VD2vbfvZYytyjea0Xy5Mc5yAoQ5DBl8JGOWBvI0IZ5vhpt
/UTd+JLC5lPpiJvpUA49hogQDPrhT4UK50re8wj0dcgff7Uh3gig1M84LGi6kdOjDOUVUewFy9Hd
ipv5DNTRRYxHVebfHRj+MIxfNKPc6SUI8qBk4bRWQ7rNxVsl+XS6te5MFFLS1cyMQZ/i4/xnskGs
btIbM/b1mOsLR/fOONxXXgaesVE7dwLX5V5zkW1aj4VUkCXNjEtrZ0+2RYbG7R8rC7koqPNrTueO
pftbxoBP2YCNtHGMd6TV11pnE+EwojKQ8Ar12RRq48XaSqubu4gDcHazRywZXzO/PLLn2mqR/hHS
XJDXcLpdyP9LM6o3SU8O1M54ko6SJ5qtbSQrqO+P8FFEVS/xiPgkxrgdqev0c7HTEK2LMH/MMXcw
XITNG4xcNMK5YSYaHfnkmupW0UezsOfWuaFbAxm7MaTJKv1PQCaHIzudyXX0EEqX8Yk8N4qnXrkZ
HY/duPvOqeNVZMOzxf2RTcG+0Ae8EOpi5nugbjf65OOFauSXV9h/+BFN5X44Wf6RjoAOVPBTVAc9
cL7rrnp2IwOPw9g9iZ7Hs6BQwMzuE5/sIDibpw3SgB8WD2PurKkoho8tnVtTJ7dKxwOVBO6IlBdt
QZFdsRhAFI21r55moDa2XsaERzY0sn0zV/l1gfkaa+alDyiBSS0GCQyxqXUdHliHPwnh/MRyr1hc
g8F6Z/vI062Nf90yOXeDvrURGu15/zUXxBh8DEtvNp+ixvvqj4gdlKSYp/D/8AYsFiQBs7VGd5rC
L7MMNbxCdHVSdzH/4rWavegwUAQOQhw2nhgCQrQoNZjMOoWjhdPQzQSNld1md6h1Cvy0cU6c9RHd
0RsO8tw+Vk4hCnEaNn+E4RhDv9QTMUV/+mdg/V+0wds/sUX/BEv/O43w3+GE/3O3vq//8gn/4yv+
Mgj/7++2P8UMza7/yy86P26e/ttfML/O//g+/39QEsW/Rd7/EzX8f/3K8DOP6ub/xSTyd/6JSXSt
f3iuT4WZbgGQ9WA1/R9MoqP/w3KEy38kU4G3wAft9i9MovD+YXnCMlwbuh4wthnx9y9QoumDXXQt
17dtYZp435z/DjTc9tyZP/Dv7CpPh9NoOoZvEt3HVDH/93+L53cBtYwxhOG1qwkfg2R6UyNhbdHC
uaZBHHMJr2NV5V1xVy4uQjM2BNAAE+urHQgmf5iQIWU371YWc3sjW0YlDcR2B0h4MF3JAwQXcGGG
zyIqTqkH9caEmbcyGreeIyVEAcNtwv/0XLmCNoqgfp8A7K3afEIVRmVcKfIGVOdSwK1h1iBqaj0r
T/0YXhhs8fH4q77I2jUztfFEFGxFiYZ2zIeEgFNagqyYdygMn4+DPmXHv//295eOjdTSwFK7jMrK
OAoYsEnRenuKgcsj1S5pNJoYoCrydjKAA9lDmzixMA2njo5c3tIerlboEGvoLfMox4l/FZG8zQxW
BKjxwFQ3vQ8y+gJT627ZukWkohgBRiG1cVBN6H7xqy/Fsr3jUUP2xGS3WgyBf9UdflZRKZ+NXxlc
//4ZqFg+CSnPwJlXU4LSrIvu4FdGchIWpp6CRPOYJ8/EOT6o3iLSPFAZTabzClsvoKKLE3I6BTxS
oX8vy1Erb+FAWBUiCgWGVG5QvmL7PFWdGyR4/TCEdXctTEPbZgEnjobkoY45iicpZs50UTmFxbLQ
veeuTA5uOnS3UO31zmbQ2sfUtjpny+vsA46+O26y6WDkSl07bZPaLq1cZfMM+Xda2R7PMCLbb0ao
4mtTzXkaDx/haEXkWAz6FxITa52Fg45vdgzInRNi086us1OJ/jxEnbEck9plUUtCNMdwG/dhcqn1
fJXRG3nR412G5/aKu6I/chMc076ZoKOxjFZOE6/ytmEdjeIb8prjyfDaxKN7pfcwLAlXAIJgmWR6
cRzc9sFu+m9lk7nn6Lm2+zE8TixFgHZxetnGVUpoCw2JH9dNN1BHbbwAI81UDsy0LNknuTI3XuAN
W8fW97B1vWvWI5x0gsSctyxE8uuHVG2NgjkJGN6lavKWmC8igIt+QNie5SynjSSGhUYJ1iSrh3JK
VnqpjZ+tqS4DW5hnH3/cpmiTXdFX22LM25U2RWc3Kaxnw7paViTIXqbWViURNaGVdmZQy5mu033a
6q0dJuL8oGlkoBo5J8KYCK891d5NO7V3ceMtaYaivk6p+sjgnr31BFIKontuR+YGI/TRsXI8qLlO
B4lPR9DMcEJEzHZpQm1VjulCxFa8dOs2X2emLE46bPU2QzJLHP3HmqJ0o9vtU2KZ+oYKX1qmExTz
6K1Nmm2UgPZmJMlUoI2xi0uccZ6z9gnH23n/ogVB80CgEkV9PuwW2bPRDXx3zVw7fN2RqTp2iX6c
QT/ewfcrdNCcCEGEE8qakktSuPm6pLqv9tSDpjtvqVEx1XGrhNAL+LspByyWxIcyyvQDZcVoQ/Ut
rtV9CEcstXMTujciYWdtcM6Diey05x2Uox9SelmQ6Ub3q2kNiq0m5j0cr+i9p51lY5M2OtXzAcL+
KZlLLy2PGiJgE+bKljiKudOzm8iq/MZoBo9ene5qDqCVLO0rk6GeALEtqS1KnW2QEAzoq4sAvLrI
FJVBwineuoRAd1wZqzZYh5Wsrn9/8fR3JVNcxM2WcAXdhQTE6GgFJ1wOO+U2eCIjTh5CpptCO7H9
1i9eMVFI5iTUtHc1bZsE9avA0Z8h7ax1GaVvY2C+hF2/x9WODwWeyCIuC3rZkU8dhiO+ni8DxtnV
1HP8YAS2tjMRbCKTYrAwIavq5zsGp4Awde1ELyEvWJ9ZsM3Zt8OTq6igs6vZzmA62GauOp1Z0PXQ
O6sGLpzIl8ngP9CUDPvlJZB9cirM+LEdFeFBbN+ytEYmI9MnDgaGNZrxm5CW8sz6Ivumvuqutp3M
+O5rrnEzC/0n79O1A0L3UiV4QxIpnkoCzMfeJIHKQek0Vs0zcN725trmT2pXlPhJTp6m85UhCRqA
jZZ6R8yzrasVjHSC9wAYjq2kGJ21Tbljt44065W5GwmoyJJbwGxbOLgHV6QEQToQBx7aapjaB9fT
GjwvDl1HWYP3X7nwUhFUopTskuETUIjSknQHLptpCq9hwfnK6DIIQKUONgmVfl3b1K7X9B0vSMtP
HA9MeawM/EFV2X1L/0mPgo6Tqf6FLHkHin/WNQ7T+WgWqybop2XFIG2Jy6Ob/8JTQyp+SXO9TqfW
WHI0rIGWZR2PrSxfdS39tDbFoIEEwsATFeZyuJegGLvYyk9U/5qMbiiVkzE6U/g2suffVoO4lDwX
adIN0zVQQkZ2uR5uYFdla9zh0dKo8TVIS64NZhWboOQKDFO34jup58hXmO6kPXLas99oVH5WsW+v
fI1SdSGp9U6bjnB4vSmnmv72LMG2TVPyzXHnfGX1jsG+vMFjIprEoGphqRbDNwP1eOzrFQ0L+iru
O0DRIFhoNMKaXFdHZSuoolQaYAYkj9sHLXA8jiKVOkjvqMnKWQmfHKCoSq7QtUktyFhT0SwNUii5
lMtYwxabQkyp8m/ZqnDTTDQ3d+FV1Amp/BZH7pDDoogV9HcSMdVGdbDvsPjApkzjj6w1EfgMZlNN
ge1CJq+V3kZwu5pPnW7stWu0d3alZzHiuCslASQUD7RTVahVNaQfshu/NRvkvJjjVBgmeK4beD7J
hT5opsDT2wkTy5kNKa9HyqDd85aFnLRpVV8oVZ0zQ2/Xod/v/26MxDdbOOAhPhY29nWOMPAJVk9V
78cHgC5PshvYTuoBOBFeT1/qxj4OHIzkU4gNC0kPCASLYdlxci6ZzMl8a+Se992Uc65TwHyC94i5
cJo7Kv70FAuzM/I2ZoThPHTablO1Lo/3TDJQz42jzwyhypOXJhjLcymxXNAmNhX5SlIRg4D8LCu8
XeztCiAblyY3cQTQIbcW83E6nnAiTlpXkiIBAJqgE1Lt+Ql3o7kX7ARbvzcvrYK7oqgOyUMcw9I1
z53Sj56VuCuvl+QpG48Zbt9eh8Rjjah/mEXqB0WlXQtFs4+Mm97NM4g4/mbR1DfMbqBY68VBDF72
HFBzJ9vxZRjd7xiz/WlEfy3iEsecDnREtQhRWRVTYCXJYXC0IBGmbbVMHTk1GyfNi80TzX/VVquQ
EAhb6etCYbJ0OoelifLAALfPrsgSa1GZIDnHiL6BxszOsFfagw73apHWHAdcZOrDRIqIiInzQ7TQ
PYiMQ3qgVIGRPtqR7F+TKc5n/ClmVLKkFQnxtDjZVGQu8K2gcEks+1zGEBWgaaU2dodQEC8oR2Nl
iV1TeWLZ+k56CXz6ujoXK0Kh7ojI9Soz42ad9lVFjs5+I2vC1RFe46R70rX9XHm8AvniLywDzAGX
zgsyzXComdSv9N4g9mBPmAsSshQ5LQU8+XYqql7MvDgaHkMtcjL7jnHMugnCF4d8x9LWQmZrkwuj
RtbAOwjEtShFm1641DcQVL2kfvDqUom0VhPTEDsqEQTCAgIvrXxL76FyAf/GObYdVxDKsxh9O8iO
WIfKPTsD99JhRVrpQ+1gHEM2HTtsabGojhA3ZyBDSSuod03jDg+vQeIaJyupfJqfO9L80c7vff/s
dxRD5pkFE73vbkpW9YJqk+mgR0APfaHFKx8+CGnHU8vIc1HrtrfWEEyy8FRNPwNHy31YDfsxyfAd
SoGfHwpgHpvnMZCSktH2j0yne9jGz4lZkltsImy1mb329OwOI6hoXwq3+5VlgBLXfEQ6j92kGHfW
QBHq6M3ySLupreR9cPBlSi16D7HaAdPxGFvwWeixT0/3pB41u+cOagDiZUHxIB220PpD5+UnJzEe
le0MICncV2scll3ClGlwSvQbEb038fDsR92FipCdYeHX8jgnDFXqUSx0zUi1LEB38roh5C+GqHZ3
nXS/ZODhD2GEU3XPUS1s2ooI/TmKCWriEndngnF0xqx7bsAZsM3NFP1taptr/cHLJe2uWcvBM75g
uTsNHVotLx6Ej+uRJ6G0FxUveqGGnpufB+0wsNpKUzB+038kS0MDaGIVAJ0r5rKO0cPtWNXeou3a
7whvymqeZiZK/baps4FVx8i7ZLmHKUBJuvMG5sYHZ9XR4wP+A5ywXFtNsBLUFzCaxyvuW/wpB6CF
ExOz5UxL6HhGs9DmxyPubDUcg/3JocrZ4BlUB9kSjNZ+SORjyU7iiimQ9FZGesaJ8mXXk+VQ0Ct0
uTQn0gOp0XDbVbVxhjlpnJsYZBSDNZ/wEgYHv2UMFRl2dtM0+pXZkZ1Q7z8qW2ecNQXgJcZolzQm
YrvMtjM+qPMcUI3WwOCyMGiAstiQuWY27o0OMgkcsJXPWGtON4wHsqL04rgdrlvKP8E/BkscitOe
uWK1TTq9W2uD8alGUZyMyLM3cUQzOrTIhoO7aR7T0kRGy4qAfj2zXhE9J5Gj0se49bu15QOmkwBK
veEN0li/mWh4T/83R+ex5KqyBdEvIqLwMJVASGrvzYTo4/BQFBTu6+/iTt7gxLvHSHSxK3fmymVw
bpqVUc0dipesM0SkbEKpDXMKJaZanzux/XGIhz1S9Y2Tv6X4s+CmhsY3ReFvzwOwaPFPUAsmsDrt
j3gcboU7/LEzXeFV5p/oGO6RBfzbICcqlQKy7txzznMVqsMwskArzPyM7jlcREjhT26888mO8UKA
8LKdJzEukaX77NiG4dWcHYVV8KlnSnlc7Xo+SHfEz0zZKakQ+5Pet1dBVPPczuiVi/LZ8NSUTZlu
3GjwPSYG0GYqTn3a4PRyyIAhOWeREzLrT2r63WzFLVaL6TQOLtVsI6KqKS22CnOD5bLFJzj3vCtC
Ps/TNLE7yM3KJa3VYYyvb2WaqDwoH60UIWTUw31n8psrFlz3dbZjDkeRjI2Wt22tI9h3ZBIKB4+N
xF1h1kGLjDCzaKppWNjCqr8xKLnqXdOI2M0AbLDLW1M0M+mmmbxEX+0FZkQ0BzfqgiaMpsy9+L2E
CbgU+YlM7WuQdje5gvoUVtuJ3c2lXus6AlfTJHxYxxUoTlxlcx+5ml1pvRnZZXMZbVPxSDjgb97j
01uZQR1V47qhQK/K2CBlHXihCoNSH8arm7NWq4zhFM5iPjr1frcqfSwyrUNoYn7a5RkiYa8uItI5
xSFeqg1mN76sg8cqJmo8bI7MQ/hGWdg+0hE5XkbohUWNqRN0VcqTQbJNEHUYpEHn7iQCzLTpTxDg
aWo2L1oMHrzdy9x6kD1wjttRWTO/bl3hHfqBP6gABkRMlS2GmAhQ27X9BA1nw3WWmrFvDfhxMHnA
kSqPum+tJ48fLL/f/5oT7cKZIi4lLC6qOExTGofpHIc8OXbFg3Qv4/S5BdaBn9EeeBKQi6AVT7zL
Imdeh9tmo3DdaTLqSWm8ODaNnTRjWlyGvWjr/7y8ABEoEGLOzlRUEFxXaL8hHDB3Rw0oSpNoWCdk
5yrzxc1rGYfteCOUYD2y9cFxLvO7RnZB3KYSq1ImeTzrj8B0uQKla8I1GfKYq8IHJgnvLps7goJE
aLOJ2m7kzskYSQ631BPgKipPVY67reJsxlNfwUIwvGsj2TMqAgD4Ssokt2YZB8YfvsMuGS1O/VUu
CRR4TJADX3h2gU81PdAEvD1MSy1PLefqQVBKVWxojBwOztxbiSzyMGEvs5nFnamdDIjkukbYYLna
9bdlsTh3af5SVAXIcllRw0o9aRRg3wq2xbw2vC3wNZIFakF1Sz61oiYwbrXLlIyKRX6JFgScEueX
kVrMtH2Lo6wNTii/5OA1r8opr9JoGj1aNxpmd9Et1zF4mywmzVZhGBw7B2FyKS/jOHGttqsY8IXH
jl29T+tw4oTrr1xt1bUuig+XHWvSjfJZbLN7nfUWzxVREXsELJ8NZGJLxv4sFdewrk4oHBJg3bNg
4cf8LWFPz289P6uYH+aGNA/eQ2Ut0bZrt53LEtNLL/3Qfk7rWCUUqwWx1Tb/Ro8kFamQuwYnP9jQ
aJWlezVymvLmySOpK1aubW5fRAWOgnikzPhokVlWaEkn3U8xPXWA1snsHBx/1TQoW92VLjUbI5l8
JGEsz8HWfyyaqtsVBEBU8d94VemdmS+CCC+JeSwvjkn5HvSGk7YZ/HzBJaEaPoVwHxwtwYka03wY
zR03EbhYbr0tp1O7umsL0d8rbnFRM3Yg4GyW9Q7qZAwz2omRXiBXqi6Nl1F+Mwjx3RQEQ2f2q1g2
nvzcUtfKXn9nBdL7sElaaWYAFSWMXRAE2069EMfexom5ZmRzmsEnpYbsRPZmAyoz1ClyE3O57vNz
uUxTZP2few0mZpqWSGzNlTgteFQ7iB81uFRuhqyiOD7xvkydvrorN3XXMgFRTeK1Ws3qpl5PK7Za
NpTzM47IhC3Vxyg8Hki3/xOOcFBXQgQHI3W6xKcXtzDvAjE+zAgL8Uy3uoSgGmfEX96kwR8YeBK2
o5k+YMU7Up/26LbpejTnjPu/XP+5koSZYVdH3yOu0hv2RXSk6ajPdsEUWt8T7aNi1GEsdazWhein
tX9UYzMSrc7e2pXEbo01AS20hCEx2Pgo/EPlae/G7tQjZWi3FEyrGJnqX+jcMS88ziIQMf1s8yEw
e+eh8XC0+1mbX/A0Q9XsXQy9BUt3lurQ5lpvuNLNAslbFLGPihHNZb9ybak2CIThcjMIbyAj68CG
69uYr67lUIUba0z5O/iL7maYauoiukenb0+BQ25bMhnhrspMxAT15bQaKXGh1MGd9YXXZ5oQi3k3
XbD6gHT/+XN/N7dil+4Qu7oG1O/GopjbQrMdZyTdJlcUiNiiw1eQPrVWOsblWHl8y3Ms08y9WYPi
hs7Wd89ozTOZ7fYI52BXl/DczVyHXDXwpPEaZ1Zpz6UtE1Ma1slT6a1XuCgrNubfzu2Mk93b39vK
QE+exjk2AYApcuseX9I5tzyKSk1Ks9kQbwn5ESsqQ4yINxYdXy/WXLAWsbcimXLj4JaunxB3OVo9
UQM6qCCzzH528Scu87TPvKXm6FwH8Bb8HAcnH6JunJaYZV2+TbjLtmM9isXga2wd6kggsp4c1ndR
OYLwU5duadvzYuGcWxSxnGY4iUGhc4nqJ2DpEnvhIySwJq/ymJER2CT5/W7yjxXue+oUjFj6iM5e
iP8nZZuzSjVEE1sKyqvDpzT1/STbiYjtw4wDneiqOcRgV77d3GE/TilIeg19YDNDCTJJTwTUw46H
2xdV8GGBHrJxeJ/aov0wbLVXqyzHpqg4grzs6hf0ha82n+wsGUbbUCeOXJdfyvtN4uW2bXPW2c1G
3bzP960b7F2ptm5NWX2N06zP9YQyOktLRj5/XBLkGmKZpiXNycSKOOcQ2qRqo3Q4pQFpk43vl/dh
oQ184gCIw5IqwNGQF7aFgjx1DcBcoXGbYfA21qFHKQ7HQ1/0zdmxMZQaTKVx0K0sGw3iKbUN+1GI
G6NYATWZzUovE+E8g2G1MoBKwNq+5iOhyTSfbiZ7Qhqs7fSQEz2m403fZ3qo7nJzvMCEAPY4lYmg
ZJXSpUO++kjbrMLgXs/JkpmAwtZOYC8z6Z1aqLpXIYps1083GyHow7hWDoE759KSXTmNM3NXrs/u
MkKlJ9/CUAmHV4vgYWxmAUlqmY5lUW/RdpmhWMdrsP7tc4KOeTVhxrRK/Cg2G41Vvhrrc06uDyQQ
YSGjpemV0X3F48QBiTv1LuitK6tL/BRKLTcylSDu9JyYnlLEq1EvrEZSdmCwJGlC/w3A+jvIjxHw
5tnlRxq6UHUm2SPizac1vnNa6BtsvMC5PYhhL8KoNOepnC+LVYLyGUMsgX5NBfT8VXT0f6ZL/kJy
kLCLbeB/kA5pJrBZZQAlejFVUqdC3QrBZFCES2Lka55MYf1BscTtyv3nXWKBaFoubN1mFJcAYDLe
zIIlL9BUR7nxkrkD97huPM+bgUpWbr/lUPQ3IyXKJBD3ZHy+/OrZaawyJc3oK7QAAB3UP0aDZcB+
CfoP4uuIlJ+Inc6t6pyQqanrTnOFpVpV5auRtz+9m99xiuFF5wYCvHTWURWQw+TPHJee4b7yPuqe
uhJL5c8T0Y+EJ36OB4va+sXV7uvolienqT/aoLRjUuI6TkdyfTweByjaHI8GB4YufIfAbFkBrpwJ
lVYhRKczwCmLLAcaqYi1i70/DbDUCUgKt9ztHurWd+NqkE+5IqFTspQDhGYGR6dIn9uh33UEYGdV
vbw46YcXoEi5OSqJLdi2r2SjadR7ssMzVqz1pudPaOb5xKovjOTIy3l2SDVNdvoIXJMl6+rwSiNd
kLEkvs3JO2CU9/dfNyBX9uHN2ixAPIeleXAA9EeeCRu2l+J3bZPqLdIs9vrJTqyiYVfuqC3S06qO
EJArTiAu79tMclOXyoyED+0ZyqrBfz5yFat2C5hub+3RQzVXEMock44IrpBQzgsZl563RogtZmyF
3ImheJOSdPsk8EGhandtI8/B7WhUSLMhLrWkC4LDqv6xsP9KtV/feLK1jq6t+jMyY8Lt8nfFMHDu
QLmAoyuTDcbrlY+R/GE5VJdB+e6NxbIDjQDkY7kLLNh36OrynKdy1CUn5XM31PIJlOC7E67mRaeU
k1Qpd72J+3mOeTqy5f9L4+FKB09+7CYyptwBg6hrRrYOmkV8pkMG6gBHnDWYC5IMS8aG6KwyUyzX
SrT3DgD2x3JpAOMls0r5RmvvHlk0vcVhDVV/DVl8eNgcJSyJcc7RLLb2ea5beSYfQtbE0MuxJGOD
JQv/M6nwmNC/ffZyMPba1Bs4FNpUGLt3YpkTE2qZI9HPJ7if9jWbUnViBazuEJtL/GNAkJWXFG5e
EAYawGIHTnPXan4SJ82CThixidx+EDw3sTGBr7IDrnaC4N9mH4ZeZqTauSrzMDPFgmeN3UmiF+h3
ukSGyE2hs68D2Eobuu0iGGunagXdx4XRMll72LWkMwuwz024jxb/3zEDEIHcChahzhJg28mx5BV/
BrdKuMy+T3/ZWj7bFXIrQf7TNtBnxyuJv9S6y0PTLzcn1xaqqYkQuNn4zH2zL8091tebTFyimpcp
lVyP3AyugqYRO8xJiCi7ulDsKU4jHwTCqhFnS/Cv8FvvXPmbOmW8pXhp/rVXApuGtm+01UHZad/d
Bf8Jts4vKksIWvIlHSypWYs7phvhvo8Rgn/ZwOtOPHDvXDLHpOnIqjKAXxwVdFQt5Uz/RO52HsJ6
shuW5+C4ibYr77RkwKSXnTHs+1aduB7WOcou+F0XTA/KV7/pHMBP0zrzYfXpCNhvdGn1qQC7MTJ7
7HEzE9JFUEEurYY7GLhI5ooV48bLAfts7JmtOG72/Kw38xPwOD3bSA148L2ob7Yddp5yKfWtHNNE
X1xsvLL7O+YwKoqD+yb/4LmBb4piehhJfOs8e7vLdwt9qmojtnAlShWQkZjpj8ITqWzwobNvI1iu
+os07ENZQEARGX4QC/FlzXXSSPHJajk/m2PwAPGG4EPPBxVoMuE6hPC1jMsvR3i3ixkEtBtS/MQX
eUw3vSZYItgp595j3pj61SfxFYEU+zX15XApyMq4NjwIj73uIoskXeluGqw3+PdoYkUpTvA9H1nH
5g/C6NGbXGAw7CJ+G8UQ5TO/RUkHWduJr94qCbAeOHr7RxadTCrKU2eGyXvhdgXvZ37J6KevpeTH
FDow6eaypFWKVtSj3jd+ZaC9U2auUPkR8TB+67/aDyw0JudlAdp4HX0o+F47rm9l/rMxJ0ebJlVv
r+IaaLwlU7O5EVr6kTrF/MEcFEtXO7y3H2YvhSnairMb9H3s5m/FyL0QudaLEUys6///Y2+gtwdd
8sBkCxS+oaX0aNTWsaXzwwLxdGbM2HWBtALH18fDLF9VLVDHKXc457XJ6ZxO1SlH/rxu9IiYWiF8
rJiCRPeap+xjSpR/P2c30YVZSc6dWGRADRFkUEhxC7WXj3UImtkwDja74zexgiWdGlAXW139ybuK
4jP2bGz5gOFgQYZeYEPMTjXyuubAZbGL8arXxdXT+3vbknnsYAduCbBlG0uoUAI/bgUY15Gd03Gs
0tc8IB4mcvLPjjRAomAHL6cc0riK5QigZZyC/OgC1MvgZPnCeS4tLpyNg2af4/lpcnIpae+/NvK3
MCscbxbh1cBjXx8yMJkVKYdhJWXrL+/VPKfXZad/0aY3AAywLfetFcsfzDgV7GQiAO3q3/SGRU1X
ptjoS25ZWfligRv/ympKZPq+uYzKp5iLHXboc9rB2togfw5p0rXp08aZd0YmegYRNB1IzrNWMWZ6
6gyiqGQxDf5aiGMyfS9sG/8cprpjZliR5bC4H20kFmLvBGG0e1ZWGJxmqLknR+RsQl1M2xAGoDCq
3rnY8Jeq0B2uabBh7kOHiuD/+Neq7JLO8Zb7xvD5ebPopBfWQ2ZX3z0nDAs8uHUFaF9QWduegQ5l
Nj6tjhqfaNtilOr78bxylQ7s6cPeuH142K3RsMNkHLj5lLrfdimwPst/vsY8h4UtPWS51HQx8Ehv
neXA8WiZsLPtzexJEOQtlJSG9I6zIHEwwjeUk+nC+QzXOQWNf9ELBdApaGMM+uPJaIcJPj69eHNt
H8NGsRsu2cBk/kJMzh8xRHhpMpsAl6CUERlSjC2CtdlABENyMTwsnh6iVP5YDrkD2lQgpXrngH0u
p7A13bbCe8ZkD/CtN97CAJZYZjwZjfFTWGVzhIG6tx04d8qv8NJITrex1gnFnmWNtSPz1Xzv7niU
HjrfPNLOkk7D55if83iPxxEePBHxLw69MoME+vt8XJ3yLuysK9yHLHFtxKQ+zS9IKGk0Zva/wHLq
6/6TSuQgHxOvngm6rM5vo7fwLYOmjL2iZ4Jg6XSaiBYhk3rDU5eB2vP79E8DxYpwRYvS4PxOhYNd
eSL825WXLGy8V7WEZ7Q21pPmvnS9OMHfBtZnDFGRyzrRgDHDOJo19l+Jx1yLEoMajO4cNekwcMc4
UHYwhgHK3xa8UjIEfwU9wVLwnuBDebjGBu4JLYwagFjBGgsW5lqI997hJTOxcmsww8cmM6AUFnZF
h7l6weQa+wGRxMpd98o/5hbuQpQraFyAoftd7NtKlxSSqdgPy5lFVepO9EvySXFBqSKUYo8clVeA
BAH8bzMb9UbqsbRnTpjA/o6rMJ9WcKj7u6aib+zquQEOk+57oOiakgcU/FH+f1h1r36wf1+ZMBHB
s1s9p1ZiwzAwTZpaQ9Znu25K39FpaYoPGgnZLLBFAHRuJ1uPuizlnKS2/cEtkU4IaDGcu/Klannb
yCCoTnaryGtnGYCOoIqCIceAhAngyhEGy2e0GRZvAbJOJExsI94GElkFnaUwwUwVq56Qgyxotsiz
4dSRSmF3iScQw9FtkLG1pyodOoubozdx0UhMI/sI0G7IMS7XwFtYHRVOdTJYgeFs5RAzB/K6Swnb
lAHAVyNf/uJt19LfJ2N1LZdnEE/qrmoGRBH+oLDUVqLwSl5822nZr+XFWQbEcX3CAgMdj2M2PeuK
IhopaWsZOxkpBjsUHsHsyF+w8G6bfgOzrVGFgpo9RcaiZ2gHlmsOgVRPLESrr3qFiNvwAr34Ldfi
1gKpp/33wXDR6oT1LihlOXagQiJhOt+lkGUSsteMMFZNFEb2yE6wcwrHvpLJJasMsP2YjkMS8qtu
4/X3KRWDh6wRzOxh8TYUYdwLjhsqCjMuXn5JhVs7ESkc3/LKv69kON4ZJekFmHnPq27nxyK32zsH
669hXsumLkFDc//0Rn32Z09flCCDCah/jp1iWNisuKguwr7jkSTtoq2rtOHtNml4ZooOMowsBlv6
ZsOG5pHIhyyV3ZWOOuFQzC/E2ikazeUvlPztvf//MgaL/xo0FYH0qk+TCmyQNofgXY3kaD35QT+M
jhtjaFGQPkPhs1NZTdzghOhmQinHwZIzCnZ/P1XZ27BQaaFF+hjuh1o1Ux1QYQITNvIL0T22N6zP
i3IESbryai3Yi9qogjwjuH3rVvMtDcGLu9XFQQV2cxaWwXxTcSHoq3gNFZvCnNizHdj8dY9zlrHj
TJHCCPf2V35woZ4Ad2vr7kpo6eQO+KrqCqQk37r2zeJh89aPHps17k482KG3vNlDyuXJwrk0bWP7
TvXCKyVjrIICdgrLDlUB2GfTdTZXCU7/JLB9l2UKhWZemL+bE2dvPmJoG7u1O2acNPdhakEI8duI
s45GjBanKm7q61bOSKRhcy2qsLu6EBUnBkRiLqSXsxC8QVAsPyaL2HtcEAQtl7/Q2H+UZe/+bWgb
QbHBOOGVLu30WY+KcK8v3ucpxOVsqIvhQOKzHPOehQks1+d8wKUb4ps+ZJjvNEiNM7aRv4FROEd8
3d2zALCflLW89JTOHHCZxZkcyMlvIo+xDNzp7kuaCJo1ANWroJNpd4oyx1QNLVxcl4N8vC9JuAzD
kt95/OGZwTK2mbyvzmtw+yzmn3CYWOJQeqb42M2dClXpAStOPSJIu8WNwvVzGEi6IdKNCOkG74SU
/i01IbArb/6E1XnPO7wX5MaVQ9VVuGcRQQxRzWlfbIyEh7Zd6R22YS9NqjvTgQj8ZyWhWVFG2LAU
PUIh1SywD/D4rp6UEWSghNcKPR4sEA4Oprlx0O5Jmlg3XK2fBsG93q+II83GL9dZ9Gke6dnorIwd
ibHzpb3quZyMW3NrrYuwTKw/PnymrupVBDfr3Hb0OKl8+DdZRh5pZ/C4ZUF4doaLD1EY/wTjLn4U
1r8h6MhixVvtZy/FitWtRozA9M6rp+MDBw9PrhOPBliX9+6Opm1i6Z4BhtNw/lKxWQ/Li9F2Z8/H
TjoURMz2/+/c3qsSOjC63FFDQcGmlP2hR8ENBsIG/CdglL6GLTg0ApFBBnj9FpMetFJ/euSIGV8k
VUEyu3bdaAEZpz9SaPFXQ70YZvWCQIfnZSNlmtaXhfj2YaZBKCaM+zROJiUlKdPclvYnEYzvnOjj
DR7OS1nCD99dHW4+ZFevAVurtvstSG3sa7N3EPgWdTa1h5WOxlOoVcNDmH2BO/nImRqIiUjuei2Z
/oMfmEThuUNmGy5R+IaMRN9DL36tvvtU83OzZjbR/hbnGMD8LLLN9kdlxWUkqsx1Z6DTAPnlANnw
3Uu7P1wywNVo799a1uBlPyva49C8bX2h6fIIBDApYVRMXJ8wLK74b9fpYZOXcWXFUMmDYQX3hXQ+
ys1kgZqNJE2Itm098LHtZRNldwpMny+l+PFXCxZIO/4JAvmw6sxK0jz8mM3iFMxbE+EiparECx+8
1LvAOTuwGqh4L8LjY8GPB/VN9mF2Xj2Qv+wa88htguAIS/fPaIxg0v4OADiqHZzczPWN5h/UdViu
/MWknAG8oKQti03+wFtfIx9buYydyrriRUDewops69E+g0U7VYE3oYdvzYENesKe4lw1u2kPM/Gh
wIlghk/5nPoH5QGcYfi6YbkGdlD6UCvb8an1vRh6+3Oz/0dGxVLWs5wnIVCWnOwZVvdO9VxgI7cY
0SATgNgjDEiwAT8PGKKqowGXpxRFBz/d5jCAF2v7i/0+HKp2PVE9R269pWK0I/BP8xCerc04UPQ5
8xpv02vlkKy0yjUJ4CkX1fIXFyiVPgCpY2GqZ81xk9A7QVLGhKJcsdoQC+56w78LoGtFa8bF1wtW
kqN5dfKXbeEFYH9wbwed2ga/pA7SgyiKGCUeBbc3Dqkw+Ofr7ofdFd9HXiSuVX1NE/btxbGOnXa4
zAyvlD4otid7pVL7W3SsynJYXMeUzUe5P9ZOP7xhWjtYTvHlmXvAqKQ810ahw8VokNTI9bnPRroP
1PB3f+LCMv+TD81vEe5nxZoyDE4PHk8hLaGXen8c56zAd5w/Oan5z9R+xBRQrPjEXB/huTYYEaeg
RkNeMTmVIjxbfmT0K4EE9JS9+GFKtrW4Ipmmx11XiHAp0MNOUjKrSuqjCEAe2dHp3MB1URh8kP1D
a1W3VqE/Ko1xZeHyheZgfi5181PtP/Pp+EPBEjQMM42K1UdXVOmfhZzmAPhxyIpzww9BWw0MreTo
6/rT1em7z7v3YOnx0W64Jx3ZjRrHem6AHPjbZ+tO1AVT5XCw6JDBt9RGmoJj3osUOBCZFnycW+0T
Z3P7vwRFsd1VCZPEFYZzw1wzPQqa8mbWz/zLzDXGGnWiW4bAZoctGZKVD97xuGmDTUAX/GpAcx0Z
cYGbaxoMvOLqTubChc648kPGmUTU6zg58mi39Ws4yp/ebH+F3v5282kMnLlw2+n2VWwwIyETck+d
xnu/KJ5BQmKshVbnpu51zdVJuu47xyt38P8/58G+r7ff9oTbM+g3WGwWHL3xF+oQoAWs4Hr5ZhPz
HpBwIoLtQ9IYf3Gv2eUevAC53o2Q9YtnEKxVJa5Th6RPQCNZrmyM8yVaiG2z/7E676IHvFBAF0Ck
CnrRDVxhsz0vMax2ODzbFZoN5QKgtUZzp1vP73h+eYsawN3zlRtPx5pQ80QTnXtLFdVIWrhLNBje
iU43Fp3BX2H2eTL0+qXxO+CTG6Iiase3GXa7nsfcLOcl+v8vPVMk3mJGJplxxkzy5vuQnivVUXtn
njUMEkzVPJD28zSxaG7TYNe42BxW05fh61O5IA4MJsvDHpeM2t9NnsD3aVCue9QDPYf00DNTn3qm
V0YEhRWpwS+qjDJRrElG0/yZeRPST3fZfGAxtrue9zLViRqiZdE/q8/0Xy3el98EVH0H40m1itVT
jVY52XfWNn7bvskA35fBqd1ot56e8pIz3zOIOTpZioG55xKzO6nDsPnm+pdR+osDeJAfollvsz0Q
tgSsv9Hd912rvpW8AUiKf+T4/GBHlBjDx+6rhqq+UfyplN6uRdN+lANRAWCBcML59tHoMdDltXUx
90XHiujx/6+P7pfP5u8gSSYmWXoaJ6JcuTnvkDN8lpXJeOBVEtGaCdxigpjTconMbQLTVrtMZG7T
HC3lXqSkJCnsBQgH5xj6QLaqjI0zjBOr2x5Ny0mTMMtDZgMg6EQMGfPKhbUcxSoHazKYwITz5Ixg
V4xqe4VQ2OW/eCT/ZZpp0yqd51EQJsx6jAiwrwWOaSYtBS8FY0LLis6aMax1Xb0dKBFgP+I4b4Zd
Vix39GMpvfy5rvy9ruuI45LT1lDPRu6nB9NiU2SzcpK9w+N4XnL/zSeIyHHCsShTi/aRsaFyJOmD
HLSyzfmY2fD2bco7lMw/Q6OkU9kmaLT6YGgnwfM+2Y/4cdmE6dfSjyo0CAsr5sGGrnnI9E5YwVbU
Ik9sa3g3cdmoOu4wXUMeXvT4vn3Cm8h8EyikYzs3N0oMF3o8u8u8ILd4GTWnILeORYeA41L/CQXh
THb2cYJV7mJbOQDkPg6YSwKB+RPJtLkdudIZ9npDP++hLsriiKqGIU7J82RDw8SQ7BHxfLdsbUUU
mTmat327DW/rsuWPWDMYvgIXY5zp35Z4X4jLbBtg6+LbWiU+gHIBV0F/dFR7uHoa531Oe3Gtil+p
tO4XQVcLqGLcgAyXyDdfQ+YT2eF4p9kL7zYSiOEcVMi5gv7pHWwyfDPRBIq5/Jj9M1bGssUVmQeM
VhDokZKwALOi5OY0xZVbbYhzXRKM+i63eHUqo3ixvPbZNlac0aTv8fyf55kugKbKz5ntvfQDJH3O
4AmX3HXOym+UBoj5W/AiNjapplX9SavgLuBV+JQy+ReNj3zG7zLs5u8hLKKqJPLHG/aiPLTqymac
akJqjvDgwXs/l7P5qNIOm7aTFazyPGKBM+whkQUJryZZdv1FNZLTKU98a6PnRiW93971ackei2Xm
1B9nv/5t8Q/MDdi5GcJkjrJKk8oiCEgusCC62z67Gq77x1ANxh8wRMd8Rz2knJh6MN9rIS7cPb+J
Mp7mkuOfNwf9RwB2JuehSGkWYDu2S454vJf1Mn74hspocN3ZF3UZzUPwJ3ckqa/sfbcjH3A6OkcD
X9nCojzOAyrDeg9TrYu3cqiSyWEpM0zEuUXdmbBgDD9KzxB1ZLRZOVV7NdyT3Pz+/1dSTKjHhgI+
x7HT+1Ga30HveUnvDsDsK0EkdjG4dQVzwsrWqiu2y1WBa2gNvt0JFARA+jxhIPmE/DzfVQApeiQJ
T975/RIPoa8j6yJFIG8KeMU7wp7yQxYcjR8ipPW+QTepy647nE1E9D4OMY1dhe/goAMX4iufW4/k
cpqfi2q1Y1y0LUVV/rPoEQXLlvvwsO0NZk5Hve30I2tniJWLU0hYpNumILItb4414vaBdX2KdSdI
JlXT+kAFIi8Ry0e/LInqnGrN5j4tnlzffPAsJjMle/PgFrw1loouTzU8EHUki0p2UWECQEbmTOZc
6YqJnr5+k/G8Mq1PPRkfjZWO5G3GX4rZhUiIScLF4E3SPJWUahKiicNpvh8tvJIIWHWeY1bjKU29
dWAcT1+K7nMzx9fZHxocvuMDdMsn0y2uqoIZgAHTxaI/mkeRqudhKhAOPCY/OYlL6bXcdi2i0iRq
sqa94nO/r9bi3si8xB8pQ5wJCZjlHafg2XA6ANgUwyDNoeK33ok55rvMeJWXwUZOHWSAxdzh4xs3
EFiRQNHIF/dCA2Z9LK0pO9pLC+ID4FtDjIdyoP1HZmCNpUDlA+TCXgFylCCEYdw04ycx5+UiadGM
/bz+mNrKOE8GDBzpAVoJuvm16LG0ynm6mavA5icORseI5uXRjnXgcCxv7AJUVz+jeGE3yY5yzCm5
p/Mg73N95Ar7gT4CbYkL9DqV7DZ9/7TWTnW00Co1TmymFqD34yb2YK8dCQUMKyunZGmYZFtK7eLW
KR/sUP/GYfQ3zcjEZEjtRzb8MPg0kK2goUC2Hq7UvgLxsvIkaxbaFboCHiLx5mgpvth48OH7PD7+
POKBJx5iK2qTi+mZcnEMgjydlDaRsjHB0hCOVK/m6J1a7V/szq5v14nfEYAMn0CLf8ZaWKpRxkRF
Qx/lCMKyWZ/4ENPTVo79qbOn29FfH8p5pKMJhAEFQOilFZVPXtqa7AAOBE3fu34vpCm3OxmUzcFZ
zIbkZ+cDw2T06zVQapyzQT+jzfshBFhQjRRnB/82X/SILyQUbVydhuHe/sfceexGzq1Z9lUad84L
8vDQDe4kvI+QNxNCKUPvyUPz9L2ovFVd1YMGelY/8AckpTIhRQQPP7P32mXMRKSLHVbWGGx2qfZq
5yy6UEEQLZ5M3xaX/Vajs2ZS7p5NYplsXHvsGhiNWixrJMkTa4bB5B5W+jEKOfJ9A3F4CopGEH22
SYpoXFtMVxrmUGD8lIefedatpVwwgcL6sGwtZIClVeb7kG6inbEzrVt1a7w5TMdt9E/VUO66BCFR
X7HDyAKWlZaLSSAGWw4QpF4r1EcYp9F5JIm6gNv8lmUiNvDUDkXPPxCyx9+qQp0xz1zbqS/xma6G
gQiINClWEfnMPjaMdGAqiOyBVsFkJ135nxpyPXhu1nNpmSSkYJFZCt19rwr20iJi4F2Ps4jQBMbo
sL9fWkMCxh6eEGSJTTkjIIY8Q/ppIF8TgnqWbdCy1/0H1QtWCvgrR933l3rUBZu6BF7EqUgt7ePG
qPPxqZc/ceuxNTDPNuLwhanrzdIxDJO6kQvB8PDbsnm1tlb3NbRpca6PepkF16QNP0ME/YOdsrtj
+gX7wYDFGFOHbfvQfqN3pV5pp5/QwhPTi9g6/T5gmnohX9ICOFbu2TNhaum8ajdPnGNXufvJBzrt
Zs4LKfXm1lluA0AjRRish7JgpKONn3HulWjbU2/Dnof7dZ/enETu4IfNP6ccKCyKic1TkXDZcahP
OX2DwCOz5omgGBkjshb6ut5mhtOgYKSEiHJWsyKqdhpmGCf1vO2UPLolN06zSTepURMVHP9oCP1W
knEMp0lw1VL9xfQiDntJMEDV+jWIRTPaIy177XMsDPApDIQRfYowfngSra6xHrwaWtutHY+i0h/F
JSY2KdV9Fjke1Whbgg5hB0ddqsMQRP2wsubapdI1d9ea6Qd48Hg3mi5dgVUdICeA9koQkGntjtqi
w0YSbn3Ny3BdSwqd3I/WeQ+QNQkZiRS1eg1QhA1Zg0kJFip3M6b4KHtIeM1D3mONs4Vm7i1NQlQW
XfuWInceHDikmSPBWq7zIPGvvp+NuENsdAcOGwJKNtIJ5wAPXhEESeMdrxHreAuohJtqV/aF2tqv
SfeZ2mRdGT4Z8ApDlyk+upw9eCHdZOu73Ld1xMErTbHEA7g6bkOjejEd9BdDiwO0glOa1SHxCFnw
YtgWGmlmwXcAL2kBx8XAlOyiDGaRiWJdp6uCwbCGOiEgW34BqixYyiTbeUYzQuq3E8oaG0HOEJuw
b7m0YtlipoxZ00m2HevGtW9ohPpDS6NtKpD9Vtb4C7yPJLO2Um0CUqUwM4odjNFoIZLhivuC+rLK
qLXkuE8bA9myDo99NDaeV/bcmZJ7os/WkTnY6yGC7E7JqmPMT4kHuXRZvU/Q4dxcLj8TAAM4FUCW
iVP+TMRoLF2Rk0utaauuqTsWRXhgEze6Nn1yb0/Opgvy7hXDAVLO2N5bE2T1hk1/IugGs8Dy1j6j
q9KH22rwLrHwfK51smuXgUD0g+yKOZBVQDdMg+JKH6+WdJcjhRwt0+h1xaawg2szsktl3omLDcJH
oX3lEzGD8UBv4cZUCQC+V01AYxXmIiMyp3hG9ktZXLzaHfpQXIAMJ9sw2kxVAPow7K6U/RQnWYF1
XOP4j7JzY2Q0xKxpNeVLECLI9XNOz5gN5ByKwCS1jV/ou+WmcljuYyP2N07G/raa+Hst61jkiwI3
hPzimCPVtJDoPD1brFrZ/rGbEh1a+gYNnJvc7FwxHZnuirzdN2X+aJr6sA50i/E59eXECoB4IW+h
KUnh2pNcjJBHoINEiVpqqA0wCyE/xirg6B3efeFj7ZLoekloCSjFdgRT0BqZprszZ55nAGfTJp9a
4MQDM5SQt+MUtxSGEQlGCKdDlnZgR/iVifbipY/CcRNFQbRMgZB6zthvMFDTjyYlv2BrH1H8sImS
eHNIAPjosuk0DsN4koTtdVPe3CDFnKOBTLl+6iiznNA/trz7BQ4/4O20IxgcmK077VhTSa5JfU9P
AW1+nRHpNvimWLlDnxzrTD/DX7KeerVuhjJEl8E9rWVFu+kkycxGXhEXD0wf0oxeZe4mDEmBKXvW
PQ7RrasAieUESR1Fg+pObBK9zBPHUBQs6TBELIV3YFxdPyUteZb1WH5ju8lfLKKUdsLHMZQmmbMu
w1m4kbrWocMMmUNXY8oRQejxpf9mONqTpUfobDFoHkpyLxmGPRUijV6SoL6rO0O8cL0l63JwQszC
BllDYMB3NpsJlq/x0h7SeEePs67rhlQ4MdQlkOr5w1bYTzUrqw0DD7i3fdRVB5e64OBW0t6g3f6M
G9s8oywdqua9JeBhpfnmp05kOiPPlNvpNvRUftSG9xgpOVU2gZq1IXe2yPNzOBKIoCNrmqbxkyQ9
LFxEgvZNtXeTCJS3B9zdSGmQdF0ftngFOQfCedOn8O9qKdMcrG9Mv/1Dms9BXjzpJKLAbqx7/2hh
MuB+oBWPAUkTZSa6y0DKDiddbu8xwuPeZgqxN2QmH/t5roUw2FpH9SQfLd346fohnd1W2SrKK2SO
LNp6s8AV8Z8Psr+FQtKi185rPQbuOQZAwDuIabPvabd6mbCYXwWtPRBUhacr7Rp1sTVrBKzekBdO
jXbnMoyFC44EC6x8cXVVY92mmFKEzhwtVvQ6VRbcGGXzE3TOcFDCIJB09D+QPhk3oEPTXTXqT2Zp
EziJnn0noFkeEctYC8lNrq1C/4wn6Y9tFatel/oB71t/mqLE3NWheYK1kZ8w9eWnWoMXnobTtPKH
YI67QpYvJI1lDk5Mk85TJBH9gHBkl0weYeIk6SHJWuptGmU666HfTuAnTs0s9wEu8qOY9Zxx3Nsw
ZQCie77+PHJDWngUJOh7io8SV2I98penxpsuUg+jVRCgeC3JhwRUrntM79gGQ1cydlHZ7Ezda7dx
Vv1wDcLETs16Q0dN3GjQH5MqYoPPGuHQGLK5FcToEO7DtRnbw46tELNRob0HXOpvPok6Le/+ZYI7
gFcq/+wdjrEac3I5UJQkvXryso4D1g92UQ1L13aMN/S9JMlpRzeZ4KvbbrWF0M9t3xX1Bm9mv0xo
t5axkTp0tJBvBWiDuCs9gr8nwIr8PDDGNcry3tqYbJFXTUheIcrRlSDMfTM2JG1PzlHvAX+6VXtK
S/s1a5kXUQB32LaKclGhVNz50cDWHkwIERDvWHNuZImAxqC1KbhMEAaGhC1gfFSZhaSHVBxiQDZS
acEOKS36mL6EriVoWDPGFsusRerAW61gPPfEYmc6itB4wSPCuVLZD3o4qr3CdHkRdfoJhSnaW3BU
2OVABZAmTXU8oUvqxw5V3sjF7lGsXbCSvnSx9SiZlyOUsgDozA+/H40mHqwhRwyhFdVubrfYB2A8
SCQQX71IDr1t5se29fawpECgA1BbCzYZWdkGW3QC6Qadd4s8ISefGtwOa0tWenTTLq4hv6Oswbm2
rCBHL61ilkiMSXVpCmIzfh+ynHkmhu1gy7uU49/1jjajr4tAnL5zUv+VAt05Y53fd5Ud7QAF6Qyq
dP3gd917NWjuOsqUcWhGk82u58ZMZbHeugnsJTEvXvoJsdTYR+y/g73OuIKdnsFx1Y73bsLAxBjq
+iQsvOeA6HRLOwSIZRaTpSgjZk533VLP+vme4Vt9skv2E1URHDP6YF3aLGfBhe6wOR3tOmOukfc7
6UwvGrq8JTc+c6kl2rN00USyunhw8SeuoYQBejPVfNowX0LIdknSuN8ROUEOn6aiO4rTvZe5h5zJ
xZ4d6nDXwkNY9qTNcI3lEtcZw4FaEqY4SzGbqHoD12KiAq7oZ40YVWeADpQAgoh7s4oaAmtoVONg
ZB72iLpJLeRYVXvP7x7ALG4Zv+GbYdG1jBOL/LQGAYpf+LdR0ba7YchuvDpIo+oO2AKXfmpwhSOm
6HqlbwLwiCA9mgrGPXinnnf6MmaHSYLQJNd6S6cK8ua+cSdEsHmyY4h5zQhEyT3mNlIDTBE2dzRD
P9I0cVKxl/OqdMOVjW4H/yzHWb1IdRz0YzHT+zq0hKJv3xmVNPeWUOfczPU1gBzuhqaIlvigvkub
tHfXIvjAq+61MjoaNivj4mxgCVpNNXkXNEf1QnFXF1hIa1+Bx7JRehkoyegrNa5JDfuNML5dqTsr
HHa4nnOQIHPLPSq0tZFsBlwS47w1fnZstF2oBIK1xcZeFMTexJmezsqMcpNWrrrZxo+KkTYn/QE8
xjqf1WlTbNl7ChIy6wpzRjkyxCyJsgKTbKjyrdQHogw4stgpeSMxBsO6LtqnJNAbYpP8fRrxU3ci
QT2h+ccaf+XCVVDaKSlTiATymetZp5L1yVTe9jLxVngTmMVTtGsPoaHjhEPNxKWdrQeDkyzMGIEj
/Vy1teWc9OFowGIjPwU+tIITYjly+M4kEvbQcl67iLCI2vGCB0EYDu21p53Bmdq7nsFSLFnQTBF7
JhN/IrIx+87pY57THMu1lmSc4rHAkzh/+vtgRF0KZgjzqD1pzLMiPPS+iVBHuH6wTRyaOk2hyq6C
Xe+ou1JT2TEhaPXmdNYnsaDBscxzEFe6ccSdOR7FlGAGL6pnopyHpWwIDZSF7Swq99Q0OQOTqdgF
EXs9EYx/LJ2sm9bNHuloMELW+OCs3O1QszYezo1pXCuR2UiLu+d40s2j1U3cjny26VLjUqoBXMMe
3ULDBH2t6dgvDf/BzCsk14mKxQY0kL7oa9TopTYlS69GElqjlFkFNNNUKsMqbQPiM0N6zUTeWmZ/
GxTaDvR7VJcWcJFVMuQwcAp8Bux5P9PCTw5TDhEulTl/hlRW6fWWqHEWbRkVvuzeHNOInjoFYBy2
61sw5QgVFLkteY1VwavRCBYRx4m+GfB8byKtYV3v8NJlVTBwcJifdcNC2RmDkzn0BzWKiSVKGPPS
mIsB0wPB63vPkTgtaCbIXEK64HDrrFhQ40BaGGP/Of8/qmCtOq9ZQz58gzvlQDxg3GwjskTiriVU
hSlv10UDERKfQvLgyfhI+X0aI0ff16FDXTuZIzWez7OAK6X3lbsh8g7/QRp8dkjQ45rZQmwe/Hxq
l9xAjpyCifOQcHdfGC1SERTW3y33RkJDgNXLutxKN7vXkyE4BonagiIcVnWDZDxG4b9g5LQQTfED
JHU6sfjGHKnoxXE7zZNfu/YwmaK98fz+Mo4dXnODCRGcOCxp8oP2BVhjFDyrAFB9aQdikTSksWcd
moE4fxBs9LgGWQpIrHosLasTg9wSTTOhebs2sKZ16XF696FHJENv3floDe3xpzI4+aZ8xgQNzJB9
677v8kujpemppxBDLEUYIB4u/GOq/8rwekPi8raIDTcGd4y0qR5dj4TmHkpflORXZZZvomjfbf05
NXVqPc3H12wHu3aUyTrxnDvq7c8kpL6bvIjOv490XJwaa9jo5Cc+L/lAAaQ0YSwIeWGuNQ8gIvu5
npTAG6vfy+pNT1GfEyIBtodpIUN4z7zP0+xdsKGliOWZwjp9UV3lww4ziG7QaTYHw18obdihjORl
srnFuzvAh3AIYT+inUcaQxQOW9Ma0L+WnQlPtPcBuMrAihnQkKuX9Qyz9eqnV/Ih9vytr1L8Ms6Z
k/spLyKOgzBn8Nvq90oP7hOHOdY4erzOPbBIE2e3YzC3sO6ySdPW0kr/tLANSfKYhcPyuerjR7ZX
W1m4uwwWIKRTWsXumRb+YVIN4SkDi3S6a4xarnmmTOZe0w+v/cAtX5jtoQFA0pSovpUPFhYZ7s41
/W4/Rmxlsiy8Nob94Y3ZJhbDXrneOTA0puiZdXUE3CdKFaKN0dP4f2gv8V+1qkTnWHxRxn5HqmVp
1a2tmmFu3NrPjsqg/oBd9Cs2JB5lvo9JZGGJcQPc3F9Rb7/3nXFqfWomtNAhRqEFY+RPLw+3VZdY
VBjj2g/NQ6WUdjZ7842o7ZNdkMTgasdGI3Q07eWn4bivmhkhfQlO3NSBmMFbgGSmvelFu6/z8E6M
9lcQI/DRupe2cV7gW221KXwHjvFhe2jcR4t4TB/qSZtdzek6a6cXkGS3E9O5y6wDKnjK0GrP2sZj
amVXdG6YJ5EFAGzGxhNatYk0kgWipdn7KQv2ZMCurGFcGX7FerGgLExJ48H7gAclhziTj39GRNhx
RL0zmGW2cp0ns0bGFbNrXBnAD4oqaw56VV+46Ix1oXV3ociGtVXY3E9rTT8aBRIVPEIG2ZZadCzj
wdiSkGetGFTT/+p44gCR+AfizhdVpipy2Uq1Khs65DwVmK+oShqCazZ4/9nZz04W1yvDD7SsD0pF
3yqMs0fNHV7MBlnYWBaE0UpfrPA/cdR5ecGYBPTUrHLTQl3fFdHaGEZtb1n5H1v67Z6iiAVhUC8t
NTp/SkguglbAHQbtizvYPrKushrVpWz9U8ed3fW9C8pFOqlwx+/+loCuWCvXIGi8MJGdZ0jyi+7H
c5pzRjDGvhoquWksCrUioNBFh2ivWst4hV1M0QogTAOyaI3+awoEImeb56fcPnze+eRZVd+4pWlZ
u/DLz95Ukl4kUTXHIrS20ZyLJ3qr5whA8gN+qF7EJidLmrmAL4PgmVJU0CIBbvH0dt12jNpcPfij
ItTWBDL7K5FYF+IaaoO6ux3LQ5JjFlRx+GrH4bchkWk5tgEYcRg3haEfW09hpSvsbVPWNEx++zS5
9r1okNmNEKklW6vY3BdIUxyiPE03K1ZGKJgtx/nGz3ocyBHiaSiq1ykntathOABTZ0RekJX1szEl
5p9MMt9x1KF1YQPWOgAOsAWYRMfoJc8Qb3dIDN2pfIg6AdJDXS36jFE3YcpVigaPNwCw5Vet8Zpz
WiHKzE3j7vdB87ruELsIH1OGjH+/hhnK3dKxs5chTY5iSiDQy8mKXpVdrV+biT5jatOLZWT92SqP
YUBqcJV4wb7kdtpro78dWuMA2kdfNnb31E+htxUFiXcGIudAxuJxcAryDtLy0A4yeKkykGqx488t
F9/llFbGe9FbN7YtdvWo1+defU3JGF+YnCwJXp3NFkrQ9cp3PW66TYYHitHSAt9HdPSxvB6Tnoxy
OAooVJzeZG7DKtOek1N9FTYb1NlfvnCqjWZyMLIB2FZebh8Lm4UpnAhracCifyD/lW1+OaKLr+PC
2jCo4Z1VyXpdUSFvvSLAUTld+xzpUl/jiDFVs/RDvTvWgqCrxoZH7+IxeZzchGk+zc8ne0cMYWX/
Q9MNiVA6rxOODyoPJ7mxpcB9rFvtHgmXcUkwkq9qbMD8uygMm5p3TSXkjlOOOBKna9ljBfkhCtp4
r2sday3cSxcXPaoYB48oB+NpSlznrpG5OzOmUfly517+n6+ViddTu/BWYxexqXhXXVWsddffj+LG
eUsS79ECYb5Gyqdfp9To7EXBj5FUfXnm3TJdfx9SYgbP8OSW7vxtOOKpROtCO0iP5DbP40ZDFC1W
S8NqjhE61kUWe+kT3g3nnJrFx+8fDu043lynP/z+mdQL7mUxqtnSOFm5dJgo1AXllYzt8xBI+9z2
Trbq0uSqhQGw1VHzLrNp5ELIFL4S0Dg6rqELuybv0tJeMHDIh2WT6fRS5kDyCMPHpZWyeEdx3hH/
Ah//90+twsMxErp3md7uWT4Vp6ABSFYWfIPhRuXBL+ziUGNsmuC/gsMKwMLZPH0K0u8Cp6bGZgRd
2rF3rmmUpVwbcbbW5ICOtIqmE+/Y8QTBz9lNRnHU86Q+dgbOea3LGFY6pXv6fZhKO2c0MG2C1Ht2
Osef5e9ute90tpqtjuUg1q2twfQdlUGGIWVsxamSFm4OLduTIGslB1WKFwLi4cvFFbWM6x9ski5T
nSiz3weiWP7jIz8wT0ZTz21aUK3Zw7Ci70+Mc+VJsbn7+4D48d+fTrcCM9nJyHTBuFxSo8Ss0uAo
xigU5u+STgPVkesOnU5nnX4f6gGPupY54yb0PCYIv190aCarcsCKxpXs8sPus1FVK9/kX59ApKPB
SY+8xIi+DVhkxmSzXEiOLSLoO11dcjZkSy/n9S1q5EOaV5lMqLVuQwj0ZwF1YZsB3l7JIGjQdHnt
heiUYQVMnwk2BI0Kq/oKkzxpjWjOIVBl19pvwo1ArrBkoUoLE9QgJFMDXx+6dmx2w37wiMHtrYAd
VxwzAcjVlsTYmckC1QuEcb7NhOed+p7xl+4yT6ttQbhdbdJFVo+cu2qlNz1zU/rsqGTtASyq2sSh
Wy5TIsZXRIkhqmqckZFBQPhCxajGc1hmMYhbh2hwNoZOih+IumZtKbx16HaPDUGCe5zaOXeXVh60
AUTgONn+EV9XDBBT5mcGYyT0+L5iYpVzukwOpjnDy25lJIp13ZQO2UZMR6xiBAMyUPhzyDUzvTs5
OTYTDNtw2pegRWnTRvHw5g34F3Deyg8nNx9R5HjnUuA1StLwWGsFuYB5S04201besPs+5tSCm0rU
uuKmXNLOCgwRhGx+QyI5a0LLP9PSfIOdor8Xs39fD/r0lafYW7QZMVYtQ0p6sCFfaSJ2l7bfqvuM
p4MRkVldK0NPt6Tckplhd2zgR5JrKpnfo+4zj3nvCawI/ngJYuAUQSHlXcGvv0pJIn9ibk28l4W5
yWmYqMjU+bRdTX0KcBElaiaAxvaRAClIr+BEVpgnhwfTmuCbmKCWTTf6aKayRapiyOexoF6muXDu
K98p1ixPayLWURwVGRP0cOZk9rw+ezvu672McriVOiwNgsOOsRY9h3Dsb1mU3VorNMhsHqZblICC
Ev1wrnV3uqEim24+su2ltKNuk4dYJjIQNpsU7/ktjwKsawXCl5odAJ3Q/N1fmWrczZAhtbMqJKaL
BNbUQkCp39tYSIkL5aEKJm8NEBIBd5zcDMuxcRZMOUNJAkGmTIh/f20SDy02XkYy3hmagnnr5gcF
s4JGFwp7C87s79dY6n1yFoVLrwH7gq5P3jgmw3PnGzsOp/YcsrUqOLZYRSLcJT/D6xlQVbg5w5Go
z3nX1/UuIVJpP3AouD+dGJsbZAwULYXF/trymltpdecUZcPx97Pfh8xjSu9OBpuGMPPQrYwkNGnt
TSGYuiYu9zQ+sfKqu/1+pI3IHJIeJ9bkFIeqbfuTmGp1m9qw3I/zM2KoQN2InHEZN0L2qjPzy2H5
uOU2gsMcozzXqFmWayoJdUOZ29+AHGgEGc5R3C6xcTglbm2OJX6MYVqU2EMQmjshXQl0j6NJytf0
kHYdjs5WxidFpuDfh99P5y3eyRQm8gUR6MuS/fgpnx9+P3JGyP9ZGzQrHR055Gl3PuEoyJwGNftQ
ltHp74foZGm4XeqI2GuNndXbhz5qw9PvQ03G2d+PMAXzUT9QOqr8YMyfRcwhTgOQ8b8fKVNi2KA5
WSGyZ+8/4fU1MxXFK35XZzvE2hWOizrawbzB6fNdJTCktkOiQJfw9WZ++P2UJN6HLPCTbcNzveGZ
/ypclL8lNIPJBmxJbf6gWq284PXQVhSIeBbxMp6bacjPvx8pFv1bar23388CXHfLjoA+DLOqOPuZ
VZxxBoYY70P5xsrZ3bZZQmvcIknNDF2fmfI8WIXx96N2bO4DkfksiCSqbvIgk3DIlmAz/I0F/4eA
i+4989344IlopFGAwPCb5fQ/JAzrf2DWlfP/zLqqM9biH0RbAf1ux/3Xv/7B9//NuZL2P22Tdttx
HN3zbN2T/5FzJc1/Spg3JFYZuvRcxpb/mXMljX+auoEtlm24QRrBHE7VFF0b/usfRGDBG7QEVbD3
G5xl/v/kXM2BWf8t5coyIEg5tjB1CVlWF/p/T7kC8sRlOGe0JZWBZw2jjJEXz3oxfSHWRAAdohMt
CWS8Q/qY03cdAxquVieJzXHJZJvmdLbSbu+sAomBQXnT00V3sAs20E/GFaCHbWKgPaRP6s+/D2nT
k9gxp8H5xML9l6f93xFt/yvvslsR5W3zr38gqLP/719I8h/zD5swKOlKl1ix/xrbFfYQWA2iqHH3
Wa9Jkb2Cwoq3ftuBTXjtYmBTjVZ72xrsLJ1wxS7K3YVCTw8Fu9Sh164k1iBlmGe5M/SVbdSwNgx7
HcnoYQzUlz547LUR1GhDhyvYMBd1NjUPQwjxvstYqHgeMemi645qSt69cfxO+nDAeNiHKy3QzKOQ
xQ392rkpKBOCXMdfX8bvYAKOwmjvusrNdgXYiZ4pwSp3lbkMIWEv/THEAdEiTyDUNmzbb3I2UAIR
TWh6BJGg4/syFHHHsxOvmYO0HRK1XcqZRD/Y03AX9c2NWfiTRv52FP5oRAsxTWrncG4af4TZFQv4
Unf2PYzpqoufLRK9M0ffYbq6WrTSwxTfzKIBg/XOWJG2/sy85VOE7Z2I+lezjPZl3y5D0sNbUsSb
p5hE8QRulJ9SRSIFzk0Jlar4iVpEJFO1Y8NgInk2B6S/4Xsn5Kor4gc4awa3fHGvF921G8N7U2f/
nxLgmYTsjGBfkn8+1uOZNJcT19ul3GljyS2mvhYmoel40zaoBbeOpKoKz/i5tzGR9Wzc78l4PAN8
eERYk4R7QR47g8KjTz475f4bu5VL2Bh7JEd7F8C6F8lHWzykpLvjo7/TSXt3SH1nagXOLN3pVMNi
+ujMZkkhsWUfBwTeu7fj9qWaM+T9Y4enIQPclcRqXVX1dgzPAaYPgIL0mIzS9aS8zL+MIKG+wN1L
Xr3jpUQPI7LStFPpos5o6LGm8szCG5gBDgFB10HawFvtmcgxa/QF/YK03jWYqk2eXPUIY2hrAmNK
3yxrInJbPXQFb9ACXG6OVQENhau0S2dwY7PluYzVJtbACJnEbFcrN5zOQ4zWGRLaR8B4CxWNhnR3
+PJN4lQgfCJgvUsYiFbYmpNJO1giekFMfHMbtgCooE8hU9c04P2fwGszvZtItD+JOZzAYK2L0PkQ
0RBiW9UgjvkxzGH/rdKcdzPcZVl2hmwAOhlbTTnAdB13pRGeLA6SNNPg9VNXJ+5+oMKhksTk9USS
70ec49fuc69a9IjjVEPqiKs/goU7uUP7SSFUM20ELa10e6EyrCygJu4KZBtOUT4Ygn41vqQx7/76
Ke4BojHI8ST5GC4ZIFb4Jl3nk5DdC9ridYjHh4b8EmXNc1BjurFa82eYJIw0pgMbLxz+vp9a6zx/
iyuwfgw1yRAYfnGnn/XAuBfOLE2FqOebT17B6NF6r0aQlDVtVDh9NDL+CD3roTtXjXiUSu1cXz2U
3PW92rtMXX6ehnAfecaiDOoZ7IM6L6uepobFksl0R8+8XdgGNPQlU0i5bsziPmCHRtnTf+MMPpZT
f8ILBvwZXjAyStaqavhWnPqs9/5EXfda2gdPbmXXfLn68BnEoSKCRJ/mVcWtLkwm8771YyFoCPX2
kI28WdqMyC/DyAxcKC8IaF47T7zMhcsQJ9fGld9dpd+auewuxGPqgR7uo+rVRa24cPM/UMaP8HZ2
6ZDtgiJ7H8r4Mc3tF7T9D6HM176FDE6zzyNXC/pHBHXlSsFmsGR1ZwzihsrsrvSiRyEcVOmkBaQR
88HYWXcGmxgiyE5dhvUa39v8FPolW5npXc0ZzJWezRN/sSstyHJuzmkYfXht+2CaFoW12lcst5Ge
nelQLzYma/KU1715tWv3uWpdEF7uawCwtCSWhRH11pnGhybortow7eYXAqTtg+Cvcwa8NNp92YCz
1PjlrPgalmWwm51TrCMR7fSgUAB5DjTrLJT3Tt9sxmq8okjeItU7643zmPrEuVqlvQwZFTDDeAkb
7YqWnZqZbGd74xYYSvJ0OCKaOwcS90apjrmKd/gR11VHxmNNjW9AGJsPMNAMW7enZ5gZ296PHFIy
e6PpUldb6GUbPcBJ2eZXq8KAaooLQCFEBpyTrq9RJG86ldyTKfuqWdOLcsc/4GWWzayg9PQSsVB+
GeqRojNiLV8V2h2yAEiTe4BLZ9cTt6GQnM7BMzGaD5hvd3kd7XhbMMj2D84QHwbjsYmik8HW0T/k
qnvTChszTQYW/jlS0wO4idu887U2mhof+NHOtQ0v2TTx9kxAOfWdB3Pa8M1nzTLuGIGuPQ6usncu
QCZfBZQ02/kocHQVr8gJYCzEGybVp0yp+YZomelTjWoY79RZ7x7Tpth5U4tqxdsPTr/r844inXQH
HLp3dtC+Nnb17Maceo0jOaHGcdu2Ag5ZUTtLnMtDhe7NjemlQuOuLyDgemAls8jB/jn0LzbSTwzw
7OQ0/jbuv+egNSFpbURdX8w8efPj6Fu3wz9K7+5lBBAjs9SVuMDj6Bc7k0WDSrprXYX3cZO9W075
UtncMvL0x1PhozWgdzHf+5D4MDN5HwotohXo92gpT4gi9IS5sB2fMybNSjr3KpXPReoeJ0M/oNWf
7/eBMR6IbP/0ywImTNcfYbAvTJ6iUeNC459zi/xPFipmaRZopBYnttv7SLlMBYEmBG443cJ8xA+O
8W6KurtJdE8qd749pwYYMOXPVZ7tjBTrG8JZQ9zSKLz3suZBEjFcM9MOZfXyjejuSf394RPmUChc
uZwRha8iPTgkJFG5BvwG/hWLG7QRSUaMW0achMfn28IyHgGt4vaNs/OQB8fB7u5tqb1p6fRUi4Z7
j7V7NPUGzhV6As3aFizZ3WGh1+ZD3Ua3jrxvp4jeY3TuLGT+N3tnsiM3sm3Zf6nx5SsaaTQjH6pq
4H24e/S9JkRIEWLf9/z6WtR9BUiRgoQ3r4mARGbK3dmYHTtn77Wv4aetJ9s8ZLn5pUuJ+GA8AFjF
ov4oEMb6jp6Riw7BjUl6zLWMTgzzjwQ4TZetU0EQF2jZc099FBoTGXv/VeAq5LoBMBTgYUdywwi0
J9c9rqE5t/VF1g63kyjDm7EhIzCd6VDYBGijDNiHrK8J8/CWRPALPJ9+25DVbQQ30vDQAsvhyU6q
9azBvBBP2PIGUrqSGQcoiWnydd6/D+MgDxgob1rRdjDdyR4zo5i/AxOSGY6PCShyZv7GzhldQH1O
U6zxFdwnw4SnHKMMrgZ7IxmqMnd4S4LU5ChsH1LXmHeJEX5pWu+ZrkW9B7D0bUA4BfOTXUhPyYvT
oJZyoTpQ7HGKni2MFMVIYG6RkCFLSXXyAgrdLlLbouMBrnrQlvDwrzwi5CvLInio4PEzfejNIbbo
MbyTtKm35O32ezCqYc476SvSfurIuTOH7NojEHrug2+E2p7LPsZcbhhQXtNkO3bzd4qTBxTnxyLC
61CQQbLwJdAjMfe02+klrC/VSHDAXKFnJ7LyzeYgsfUid0VyxLzxZPaEJPrSAAeyPI3bJh0wn0aZ
RaxAtIpa6Jh418kNyu8BgjsbxjObumToBlLpOyTwK3jp35kTF9sBaIUbOlgTxvwr5auNyz49zyNj
K0wi/YHME2TFiB5Wu8hkii2pirBLJU+lgaleRBbkNsJQUtzt8GjwyPXYN+P4Hl1usEpiglXMHDzf
ONpvDm7opB6BBpDl5DPcHIzohknIhPxoZkheqXCZVr0iYQfASC+NVT2pmXz5QDM2vvTuimGu9otA
z6oUQuU6OqvQbLZkCNKFRpl7bY9iRzrAeAwJZwK50Ohrd7T1NaFTbP+J+7XB3b3BJkuGiVuiOCNe
cxsSWLHtcbTtJICLzm+YwtOIShxOqdihim2n0NTEtVVeJaynqFqzmi4r2icgp9SGFWzxuba/F8I1
N6kPIxI3D3NwMoKgPl9kTgDuimiFrYHvT4p5wIQFZCuf6ptSMUZFcvnelBCyYzAyDhJWpkXxErJ0
DLMvwkrVutSx2lpmv+9K4qGt7ljxrrjAiivEI6W+wsiIaNkm583MWxD8Qq2ZJoGsmmoTZy7eGKbR
+baY1YPl+McwzSHqVtDAHA6RrpNc1QumMW5of3qs7isHINmq88M7kQG6VVF660LhfZ4kvPjyKi+V
eV0HSLwBrzCncqimSOXDdXpKCYONbfHNMeY7gvfuggbjQstHp84w7qKmR3wwQBcEzBivS7KS0DPD
fLFt/mZ8KDunjuxns/BucczWOEQiSAC9Hz94lOOE/k1DTRATLvJN2wMFLa3eZ7tjNxgAVvdYksDw
6b12Bnyj9WYQMPZaatWB9LbEGZ8tDOzrSrYno9WExEUe5l2BOFjehJVod3j2eYbxg0CiPNgMRmHq
KXwC1q2LKdQi0ZpZZLUtvILQhQ4teFplV1HFs1EUb2FVDjwKHGrrkQBZgjB0GtbI01zWcRdLsZsS
HPI9h6U5YWJ1A8c5YoXNLoSX3zvcc9svb5wm/2Ko/qt0Xu2+F2eFtYS9UK7byM12DrYykiLYsPPh
XA7GS2RZJp6mnHhNBg2rnODZFUjeZQLmZXeRe2HlgwVP0gYUo9Orwq5uBKPfVYj7dj2SEggdURD2
iPdiFRkcc5wIclcqh5c4uASm5lK5zQrlONckKL6MSXX0pmI/QycAe/WMGqE5lCd4EQMkd9wOaWW8
TRwmBskJniyv6jGcI/NcjRMTWKRTsQ8zgfC2VQh0heyimmCBGtlIrogSLBiZtJT2ZFfAV+E/6pTq
To5zILrnSU0vTpFALm5ta1cvMieLZisSzi9p3d5gfaM+3UcRUIswHfgiQ3GKVEmrOXMkvh0vRi+S
npi8xKGBUEmIh8Cb77zRPeVhhlUcstpu8uVDq5in1UYjNhV2WoT9fCs5ynuy4+yHOmmeszTb41Bf
ZUl0OSKQXIWlAZupLl6HeLqzC/0uamvfGDknQd/tNopX6ayAE8AliHAcsynU4bDxZmJ3x6T5ABL1
jBcWw9X8YYfDU9RYIMecL2nWv7uj8X3AqLv3JFKaErMt2ElsggXlgkNhhGfe+pLV+G3aoNr51Qgo
WFbvje5ummjx56fyCn7OwVxKZANIY1BiPOeyYPzCrMuBOT32o2kfFl/S6AEncFNr4w/DjV87NxIo
2s5tWHDCaOGAzOO0zSBarCoVP9muvAhU9DHisx+DlvY6xcSuyPjt+fAdT1qypTX5LY/qAo0y5PSM
EnuK68so4MXX3tTu/El+HwTxx15yC4u4WHktka6ejxt12VxNYqBcJPxpQFnWQtzD0ZRtdcTRADR3
idAVkFPMBh2mDcQLwGt+fuRdwT5F0ocZ1oCnjW0XJjddHN8ZFT6tOKuvwx5j7tQNIboCFwPmhE3e
k/ZjYKHIxbIqZDvvYGESMDttogL3aHEeEbCtytq6NHTE8O2lScQlU9yPgailVWk2FSR5C81y0DIi
FARoFUQRsV6yQFVEs5DUwrLuk3HriupOes6xEpi+VEmlGKCrNlNc8YF7HS/2rH4kYS7OJB1Et3kQ
1nRNgA4AT5oN8fOkYodTJ8LziQ5dbxfteaqvk6IpOPGj+LRSk6UbZi5AOaZizD56kLtZOMKXGCz2
gOQObMtTb3WLln1ZvokuiuP+ObDAIBv5fox2vLHoXVjeVnNnvI8KeWcvCOwoarJhVI8yapRL5R1e
lYV/CbTkROt0SXJdWZgTNqjLvbVDpEIhjetAQfBCanNd6uGWyNiLdFEozeFVpglDLZR1K004NSyR
DxxI94WZvic+3r0wp++dPMYIJaYRj3sph3KVkwSGYrn/Jr6kgUbKmTIJbTwohlAQEPvnnKqH1jyU
frFn1hGuZrFULj2PCWGkA8pkzFpVxNZtAy8xQnt+SIduVzWM/wzQ2RczcoctJO/vFV/MKxjJ+tF7
5jCS9ULn66j5MgP5b3r8SET2KDjx4K3YFKOnL7ESo0kan0OEXmt38m9E0ItdnbCVhm7wqEv7rnV8
skkdlPKwJrtMwl73MNImj53J2SWLzhybDtpNT8BR801lztcp5JS8TND98sznU66RYlI24MoZnAry
Z3SIQcM1PYhx17kbm6zYOSJjK+AY43fRfYECohDtvbQ/Osijq8CivOh+HBthAmMQLVaDiUCCLdM6
FmVx15r0A2vcUDrDBRuhROZOwj7KZh8kAsVYpsOLeKhiohpcc53gFjnnbLRbW9jjzrDAcNL9eWVH
XCbyxKNVRrGryfBYd9bV3MgKUy9hBH0L/9akTMQhB6IGNMPKoTpAWOEZxAJ753Ee0IUtjujRJAwo
gGS1bkVG7AiTAsc2EZ8McNnLpAOh2TY7v25JchOwFsIJzpEROUc/sS7c3BE7XAiPHDpoiZE2u6F7
c84739ujP7oJAAqsbCTHkYDrNDf8wMjGYqENb0suGT2awjP2MPhIz3UQ6nQo7qO4oS3r+vsA0z1i
Ne7igq3kbFofizzhNEjh5GFD29hKHEcDRTtZSdBb/Oyt9chuLUkO3ESW3pdz94F6vF+3vf0cd09m
S9CQIv66Li9FYtB+IGsSUhHqbDGnW04UVPOEoMaO91KnpkVFCQKzHFAtDepqDKAI9mxWtUcval2h
mYG5nn5MGetbMMp907VHUc4vEGtrUKcchiT1hk6bbwGrwMYbu5cmN8miSFGTyQJqQEfJjeoIdy71
uGdbXzmg8RyGwYvhDXdZzz8EJoL1qO7fZQ10m3lMnQzG0UIij+mzAR1R3RgdpTkC93KfFFa7G7qE
6nMwVohI2e+hkAFpHq9ri8WSqAPkqkHypbLrbgU1A1RgBdWsmW9kq831WMp6HcxEPBHQeCLqh6yS
BOSoU/Pz46MO8SFMFV8Ec7EFJLJ9qDS8c7MkFxXEbNtk2VVuRx9pJNIn/UNRByAe8R1HSg99sSo/
lIE0ybKKXfSucGSuC3tqt8HgPBspARr9vYjnD44/oilOvbIvMBg9oI7/klcpnRrrHbnIuJLz8J6Y
47Hh8QL+80VneOsHb/iaWHm51SPkAdNDLRGOCLoN90uXhB8YZ4EtVHLfTkLh7ho3bfleIYQEAYGg
xevw2dl9dq6H9A627j5Qiw5SnMLZ2DMjoUM07kUNfaU3q2SDlgLxrobkCs4VzqWNgHtaUIaLHkk0
8XnoUwT/Am5ZbQqOWdeOOnY2rtIsvS9bNPO6TrJtPVXfRUVGVi6PDZHmAD+drecm0DO7pjy0xK2T
SwdJXRSXdtmio5UwsKlJLseiPY7FGjnvlWGlN3MQ7TLTAMxgMT4KjW+ZYpfHib5RqT1tRskVhEMg
qjUzwXwbtdmlcPCoANXaCXzhXBD7pHoaTfjc0pmFxe52bWNiGp/hsAE/QcQ6ncJhXoD133NhLHJ9
ZKNScWjWTxYiEepOriyW0C1AEPIy4m0p2ujZJOeNtAOibqcmarHcImwtfrDd7qYJ52QhdbsKiGJs
xZsjX5VuX9zCfB6H+lUl9vcpGb4kDclMlXuqsLUd6Np4K4ryMO4vO2+P3u8iDl5UMB4ze0uFgX59
Bf7neQD2VqC099v6FZ4ADmhifFyOiXG7161GdXxyCKZrLTqIndCIGK1ttDQ7s/4ii8ItgrRlyTPq
FV4hgIcwwunhKWyRabx1SAwgzaSSF2WyUabwNizsB9Lct1k2PJm8jSSTjFfgKuNLEmLDZdvUO6rV
PUDAt7zX33WNDrccwYLzBmzMolqZiHr3oNTJPCo1O6h/lUmEJHStSEmJ1+imZoShGN0LHHHD0hB1
x/ckhD01VTrdNkn/bpFO5aRsUmZEMp/INoU/94TfUMHIEmQoFsWxyCfiBtUeG/sHShtsOdDnzcQ7
9q7BLEwchWM5myyoHrs4eSPA7wGJZ37Uy36vve++DXzKMsyQHn5zKpEWIkTGqOjbL6Jg4GXdZk0l
kOPTvJXafOt61j51p269KlysRFBPK4qxpjeGfdgMD6FlTHs1T/wkOHybRpScVhaCeW4o3rMhHjap
20GiTV0sh17BnkN8b1Y7oHLafJfHSPaDybwiAaci7ItRlBhu7HzE+IEbAv/CRwusHsTIpPaJ199b
hfvaquw2yOBbkv1k0LZcB626sMw45huD2RmarlspERM7S5c/bAe1rmeiwqLSu44DxCZlMhWsnixY
MK+Z6AzzQXmYT+cIKEqEd0o5t42Yu7MfcdJ17epVROaFmWjJAHmmQxGOy9G3xyCU41H0OpGevNL8
juAH07yLir0rSPQ8CZeJWl9JUrEdclEm3Z/7JP/WlDCd65aX24hMBiH1rbIKRpC0H/Hg9g9TI9ZR
U8erVgZruLYZwYvTIYFFtnd7MrLKFiiZkxBSP8mXZmJWMZdlsh3AMVBKPE3TzKjRvegW2EET9UeA
4Ne+M6/77H6mi0AcXbytOG8rSGP7xGWRBQWwDWKazgzBX/J4hjwXe3SWcBSCqTE3hflghfppZI31
4/Cpmet657b0Hz3LIwRKnoIxdlfs4IjFy+uBwS3gaAjyhbGmFXnNdQCbDo6qjriVvUwRvHIaXXve
E5jCfNWU2DNIqcVPCiG1pr6/DPFlOPWcn2fKSxpLApMaKs89Hs2bJENTp6bklvRwteP390fZT+Vh
yTvrGn5cBHsTIocFiDrHehv19APJw1YbKiyQ18P4WgECMqQ/4Rvk2FR4V40dAEyagJBOU7Y3PUp5
CngYhikNPd2YM2ObsCVok/yKkuQZJtnKAflsIGdb7lIZ27cDy7u6Zn0hq6V1ApqB4s2znXTP7ydq
PsmH49IpRDHYHlzpfw81XRInK7GjUOVGDCXTxKbLDKlYOsYTG897XdWPFiSCTVZ4+zD1qo0BwXVj
YTjYzGn2NHhwl0wLOJ3YQWHur0E4mfyeGYHsGH8bTURmFK/rslffM4+io+sI/5LNVRDh8LZT80S/
l+o/t829PcvpCNritc41HGxt5WuBP0KRfDca7b1lPRZ0wgm5uatjczONsrhow2brDjLauw2kLR3d
xk0L6jaInysHv6oPOS7p8Tv0WIqFp7qbCAofb55BycRLx748kUzk3tURuZlBcdMg/j9EVEle6Syc
qiLYURyVpzF39jTt6VoEWXZUQbeXpfHicwI+RnGJ6buHwJb7xcZureHcm8Y9qJd6K+a5YQmCbOg/
GhGUgWD29RUjW1u2q04OzqbRIe0uYyOZryMxYxMc7ADjkqVooPrMT7DQbJVXFEzdZnweIGqErb9j
eWsuw8w6eZ7Vny03d0nqeqJXm94nQCjDWBMw2QTjmjTeL9zhBDglhZXzvTRNRpNBF50hvU8wN/BG
IshlRbE5t8CEPmW8mOFQdeeyfEx8EB+jCbM18GcQn1UkTqM4UTAQrWW69SkYwBxms0NLpQ9vcIZT
rY/Gg+12Dvzo6quT1UzJR6V3PbiJDXr7h3HhqGD4ldlJ6/oyiFVFDtFlaUqsgj1ZgOHZrlBZM7Sr
aKBMVnOvPHxq8+xeQw64Kqkl/SDeEtmMf8gCIjAdbTo/SPDv3LRdIusPQCKKATPC6F9B7bjFB3Pt
utHLEEA3A3mgk29y7jdVkSE67ZEDNOP3zA6ebESdAIwucS68qZo5XJ3SGRywgjX9iCKitNYqA+xU
OoiIdfKgmVsz0O6z4Esu5hcy/54rAbE6BOCQPISJQcVEJVky4By9d9f3v8c9atVXw5oeyQhJ2Xd8
9m9yqbRJPGqSzBciCy+xNj6C6H7voceldcwUxPMfyWo+GDxqSMIjlB/ZbR61X2vSGihl8A7GY/5u
MvxZCpFxZqI5LiLYproGCp6d3MK4mRLR7dLYuSuAIJ4FOqnNv+Y8JcuuENHWn9nM7e5VjoSnVuJs
hf63LKWTBFXvScjuHvrSmzbUVZpZ0HcGuuzO679iM20Jk2U8M6r0OYkMzIcuKF2nvdU18V2ladFe
K2YSYHkHlb2SdM23Vug+J8p/R5mSjkHOKIRhp59omFG9CxkP6DPJNavZpjcbaP/rkge6NCC/51Rs
Qbl0b4fwKHDJYtv09pE81J0DOjBlgquz26KpXmM/ePnX1NWjthoMZ3Ywoj1QpFyndE4EaA7O5EZ8
0yMOmtyOzEkVIqJ3D6pE+T/r+k7bESwgG9UoSC8DbK/BOXzrT1G6GQecXkVdlRcWc/ugGcDxE/hq
9qqFjQAYwHBdjesS5tEsh5vMVZDg4/7/iy3hCP3v//GtgG1fT3cfbAD5z+JJy/5J9rd5a9/+S1h5
9Zbxv63eIIW+vX804ef/59+KS8/6D6VtDp3gQPFE0e34f4pL1/0P03IRcDhaWK5nKv4NvONFVmkt
Mk3hoRjUwlR07dEV/pfi0jL/A8+/h9qSyskzXeu/I7gUi6AS63lQ5D9koUhtPU7naBM1rkephPWr
PjELsIiGhhcRSkAZ01bRI3HptHKMLegOshb9mPxicxy33bIljG7orn66WL/RSC4//5dvoE0TAalE
VKpdgRf90zfA15E0fZ6jMyNJCD2ft82iOrxleryyydDA1ApLADeusW08oKlJTh8VeYVcjY2DOU8Y
X//8hT5JUCnsuUccWNC7uq4nf3zfb293UR6g8BT/wqk5dH0hg4NFaNcuTzWotMgjLUWgdtP6q0lr
iZUz6v52IdDXfr4Q0rRsx7IlYkOlli/20wfnPWjHEnrsgfAlMid8eveESCDhhv4jV96QPdiA6/2B
/ZlO1KHsh5faVwxCC1rVVW/cO2GMbaXrH+//fEXEp0vicjWopEC7CFdQq7hohn/+Zk5C1yJ1XDgd
Q//ohmyXxiC9teJFYqNqyoskpbQfDqS2FADmZqxj9pfRc1uUBIG+Qj2qMMQm9NQvCSnGquru/vwN
be/Xa8c3tGzhCKml1oo/P+mGQaggNFeiOlRD/6F0V9FhgzLrdNl4EZTWgcNkdDIIlRntSR0wztk3
2o+6i4b07ewJ18xzMnV6XyWSjkh9C4uo5VzkJUy31HCmk8AgMdJEUDBjH+J23LYVqk1e0BdmJnkF
iJMjaHSYS8ZFquAwmiUNZjHCCzo09VdqqdB7axcKAmY4TJn3cctQ/c8X4fO7/OMiMNNj2bAc20KD
/+ttQmGMHByH2gEzBfzdio52FCHeenPoPuxaC5Bm2o8kHJevVTrL458/3v70Ii8f7zomKR6atQn9
9qcX2ahbt+1byCcIyuKdcHvOVHgn57KLj3XQ7MMaY2GJYokgxRR4pCsXWOEpaNDDJGEoD4NJyiL9
ynjJK2btAaxmmN100dvJYzlMXzWZ5esmf8nt2Nm79HFeoqpa26AaW2x1rw7GPht66MHiFCJjemh5
W91ZNuO6P/9S9flpc6RtMsNSmtVBCOqYXy901umiNjo/OdRtni5zc30RFPGMzmIFF2AShXUaZN0e
LcuHao4cg3TBibj5NtSHKcYAJyaSDExFVBbBtXmKrgD/U3TWfoMhi+wc0m23rfOauGIjabTaAaRb
e4KMVzKAC6abWmZiJST4vHTYu10CXLL0kMtm5Qtj5ZM3lPbZ0ziwLBD4+8xtHstQYWwrYGO5YAnI
OClwjNjF1xEZIxZMRGJqBpRJN4bUz3nHMFfeMFoHm5GXzd7WdrVJZn9JKWvlybVx7Zm0TrfzQKMW
hpK1Nh372ja1OLlh7q88ht+HcorgyPfJa4guAv85EyFsaQ2VZmtt/3xL9HLJf9rH3OWWeBaiLOvH
Evp58aTBKJg0Rdkh8eznXkMKAv9lnktfPtqRbrkBKHEqdDJL+6ljOobT0PF5JeyMnNG5rqh3wd2Y
pYGy2pgIyMNEikhUMzgPlNhHTYrUE3zRxjBiY1NJfrKam8vObPOTCu99xnMnAjkKmo0tvBBFnpj0
I4UDftujssIXNab3kTmlW0QdJF/6nQlMkxYKJb/aOERGSK+JyF0lHiYmdkejieXwdSQC2r0dlGvS
rzEZ4BNCcZE0ZA4Ty6Ge7DLAbCNgjtqefjMJ1cCVCd2gTusrnVfhWjBuv1ItMuao7G9i7qDKi/TK
iNz7mixXpANDRw5s6UG+QJ41ut5ZOqN5IC1V1+SO/vk2fXJD/PsuaUcpQXVjavfTFkf1DpHfgNwW
1BEfQGqY6sAKm8skoY/U4c+f9pvXVJgsg5awlScpdX59TVGu6A5McHrAP4worKMcN5KlpY0KCbKW
JSn04SfxTX0yKHBD//njP+3ny48VJoEzy8ZpC2WJXz9ej03Fg8XH21kRXI7V0zDJLd+VbjMCnw7g
9F+urljMJJ9eAioXV9oWr4LS1iezSTZanO2aJj30OSGcIsJa4d3oAT1OxduwGSEf76M02jMLcXGP
MWsP/eboDUWyS4ulM5P2d7Ob/s0F87l8WC6EUFJJtia2JevTfbAx0HJaQ1oJszI+czKhg7fI7Myp
uwh6SC39iP/USSryAUI/WIc8nTtQrcZaOczELcM7zJu9GkR9LMnazNTYnq0WYo1K8h+5IIuyEz6e
N5avGb3Pu8KjiW2ZpLb7ngTOBJbyz7f2t1fa4Udp25HwALzlQf+pVjMGpeMezwSWSvQHdLw2Cjct
x08pjz7SJ2QJ5PnFTU6kMisKvANvU+GA3eYivWy6ydgFNUgBj4zuv6yEYnmsPj8EvGFKemxOpvm5
WIOZRacOUzTSJPsWQMpZD8ZZMqIhnKbez8rNTqtDOjm4ilyR/u3Tl1Lw86crIpQ5l9Bs99SnUjF3
o6qpsB0fMCX5l4hzYANL+8RdAG5DlDqHDEzf3GgPlSpS7ECP6L2Gmv4tx/kNE9LwL6/hj6f+81fS
YFwV1jaqPvnpKwFwT2d8m5gQsMquSxuIxTIvSAPXBdDy4k6de46C6+XIfsl6kq9RQ/mXYXwbtOlZ
56DbU2IZSl8c54CQaKsbon01eNM5AR2RoJo5tfY8nUthbuXQYYv2//ICid9dVMaiCCNc7QgtPy2b
c4Mesned8iBD0CUTizje6OAyd8DnpeUlOF5wwhhFmIcXR5lD4VcWCDGrJoPNr5Fvxal5+5c34Hff
yVOOxYaLVkf/2JB/egMwC9pm1fAG1NrQK8NmYEH3EtxAbhSHou1cLk0abVKietZD6SxHuKZfCyiu
h9aT6W09AAufGfv9+Xv9bq2h86hNalClOdT++mKWovHdZCBYQOcRq/rYhARPZEhLqFCy+jnv0hd/
AF/y3/5Uel14JLXLg+9+ti3SXq4dDO8lJ6DycVKpwPifkAeYEoeZqJiqDomJEYBD+fPnit/sMZbJ
QmQJyUDN+3wXUhZxA8UW69DwleaPfTbLAPEQ072jAGu2Comi3FFh70sGBoDJJ4S0DeAwyRmFrBnQ
OGZrApbh/phz9UFm1t8WhN9swtQenAqk9rCWfj6Z1ZgH+3Fs60NjNDd+wzgiETAZzAVpC8bSOxDU
FD3Ipjl5qFP3ncF6arXkpPbkeKT0wRLlXCWIZy+KnKO4tup+W2Tk8UApxgL7P//P//o2/mfwUdz8
e0n42a75m+rEAtRKNjBXVAv30z5lsHrbLZvkgaQagy6/eQxLsZ2KZD/0rv7bZv2bipXKwKVEADhu
MV/+9Unt7RhFPUTqQ43Zet1NU33IB9JGje4qzPVDlBjXmO4GeiC7OS/Hi4yoiirt+r/cIOc3j5Bt
8wBZnGioln5Ycn96kQs8bVHlZThLFvrdLM1HvjBozGG6TnmWptoyXuCFUbRI8dIPQJdQiut1LtuX
airHp3HJ64rq9zHt8n1PZvwV0nraF24SfA3tsNrJeQagMTbWwZYhGBg8+L0QR12EuD3MIECG7+oV
NCeNE2BhdhAbvXHRnm4DK7Hu8IfEmzjzvkaob9xUyJXqlc9/EFO1LAfdpImIPqnWXjqbRytEbgaf
R+7kiDyEmfRlItl3a4YG2wWebZ3l3OynssLnqMuFysiLSfCAEeOy+/Pz9Nsr60oL2zTNPf3jyv90
ZdEpVag6DBi/di6ZxxnWRojcWU9Dow5xVuzjOU/+cgr/UVV+2u1sfNxA+zUDtn/sFUU4cbaHWcYw
FshmPS3GA98v7ysLwWZFnZ2gPeRA5y8INaNnG6wPc0wm41w6z10rCEQoMUhb8LKx96VPhozqTRP3
/bK5kVJTWQW+yvOfr5Tzz2VbcnCjh8P+pmyqh19fhiwK6HKPfn0IqwkJPVywdQVjiShgjLOQNHvg
u7toTt5kQxA89GQkZMAnx3RATxhwRoaZmOxME6cx2EETZXzqmR4NRITNDEINfqvZ7MuKOSajOfMt
EIg2JWzjuylBv9DA9lxlqumfZvgO9jcHCZxa5LCQ+4OD0eDriCvb33qiTrZuolzeBoBKbuU/OzEa
Wlqoq5Qn4SYZsxtYqoSEJHg8ow6AlIzTbVKaTEstpzo30VA+U9naCMQzIkRRWjI4HyxYixaB4sUS
lNTZ73++vL97EHkgPLrGi4/fWzo3Pz2InQkqy9Btfsgkp5ys9Y2zvXgFMiEFGcoBgIhazn9ZWP7R
NWS1RMYmpUvZpZdWya+faidSLSeg7FCBs8AvwBAaGKLett70Ejsfc1DlV1PokuBZqeliVqwubfnq
pGb0PJqI+O3OT495SYOjmJujZRN4l8DY/NsW+ptCxlaOR3UlPP3PUh7KVqVJt8sO2i+dS519UbLq
Tkk6hWsM0RRVxGz00iZb1CuTXRUUDwWitPt+7h5MziiXIvAu/ny7flfvUah6kuONoIr/3MhDxIZV
FKvIIW/Fc1o14mh71W0DoWVlT9hsXbMi8LCn4Shn/5Ua58W1i5jJebmTUXHPOOHmz99IL/fq86pC
49deJhIAQz9vVoGjRJbCkIJqLEkKQji6nccqv8ObRcyH8MrLvgPbFPk2hOtU6W8tKT/UrYc0nOr3
3Nsnmcl8uG7PrU1batIOofeebx96j1Mo+LarNsBqntpAYQm5xthla3fLr2vXsqdkY3jwKMAJFriF
BOneew4T9UXoaGs9C12So5aM27SF4gAIUh7SxbcRVzMc1VRwyoVZvQX0JnejRd9eWRUSfaKj1mUY
JSfTyp6FxZwSEzjpDy25YUZVclpOBnC//OH5dboNfGTuInAZQxd7oNrONeEcxm5U8IIkx+t13UgQ
uU5mXU91dJzE+ObmaromuhpMHKK9dZKPVyDZhos+tdArOhXZPWFGFsXfGwG/uV0Q04FkLacwU3w+
MECjaCBXmXi6k9Hagj4+Skcea7uOtkAYBtxmBHcRufWaYGAPaVaRcgEkFdS9vQ3CVKz//Pj8c3Vn
J3JclgH4IR6t4V9XAs0kxZ2sJD1YkJY2Yz/Dc8X8Nwu0Kp66igPvG67Y5C9F+W8qT4dHnUMAYxn6
MJ/Wn8ms2nyyppSUTgjLnTvfqsn+Osnyuiaiu20be6UNnEHmSJnz5x/84wL/+r6AUFn6AyBMqIvU
p19cyalxJrr9B6NXzzXjYBo/8UUZesaBM9MIGyDvbkxR4nwg97DPbvtcFvsiknLjFszQm0ZDdcoR
4nbV7BxDJMhp3LgnjOk3OT2Wi0T4CIxaB5jA2OmdBYxqVZB+tMModKbpxWnMbb6Akric8+4a759c
yZ4Q6Ez0SEk8Guhh7NNZxmxfUFRucHHByIN5G9L2W1RpxMuFk3fA7ISa2XitpDTOhAhcYjwAewFE
6y+XzKFH8Y9FRjsAYDTDQNOmo7ms1D9tU95MwncQiAKdNCdbHXnlTYqftJi9YzZk997oRHeFyI3r
CD1K3VTl0ewAiLZMzh49/3XyPBSSjX7CjDucWkRK67HwMT52oX+Q2L2uguGaLCWTIwVdcRT5r7F7
DJWN4TehC+oNzlPiRSfHCNJTEL1UbW/fFB9wUcrrtMrhfAVmvw3q9D0e6NZmUK11ifLYQo1Sav/g
aaG3tKmJxCu8TWoNajt4RMr0HQEi4SXhvtOpM7Mv9uCujbGgBUiIsz3+X47OYzlWZIuiX0QEJH5a
FJTKytsJoZZ0gcQmHr7+Ld6ge3Cjo69UBZnH7L02JrXel9cmVRxehVUeAAeE7tK9tP66Ag7IX5Ve
vMy1+cAuClMSnsIEsSayHfHkoW9K2hJtn2fiC/KDTiOMadDe48ZLLjG0zKQCrt0OftRXk3XwLDxg
qcnMysgnJF1WvcvV+tdo+PtMnawW+LDTro6x9k9O/9+qk4yHc2avOSq76+QC1U46TwgyZEBwFBKp
1o9R5c/tv6XQfuIW7ZQdH/K0+Ne46b8x6dtg4vBEvtPtK1SjaNRFTuwq4ECyy2t0beVFNQSUqW80
YkkIaPYPDvBzjJkH1tUUiCkm+ryG9Vf1WI3opYNeN58HG81+USBxaFqG+Z3zanr1SLW2puGa4h3o
fRWOw+ru3D/TooljZVhjkD17lTbv1mRLYe7tZxfvS1x6N8sb3vLG2dIwBo9hCTWzZ0EwqwEd7BUa
lYxk2pGSMZiKDEuON30k7gJ23vtLuRQvWS1eqfXD3kjPY7xq+86TpA6y8N87IysD4EC/BH0iPULP
wdRS2+sIirmMTEE2H8OlVlN5sNAooTuuQIuSspekHtpEPIrKX4f9FJO5W8KJ8ErYLXK1r3lfYzNF
oGho6qfrCIwWM/Zu11txvGQQH9EWuuYUTL1UpwGoLXPqDFKHCOsimaLVNLqHqXjwwQtcwJj0R4Sk
l0lmhH0hBt13CyxhwqEfFtu/rMmWBbqF+mjlUhH1aeAkdgZEA6l2qustnceE7J8a/0zEDBchFxnO
prIJqJcjsi0dw+Tonww5mwevUu+aVjmhh+Jgh9N73agORVCNxovq9SqkmSIODASiMU8/Zt18DE1K
wF0v6j01ETrihayKZtF09DoDibBZercQ5AVOc9cMmI6zCam4XypsB+IcZ5Wz05PHada1uzKRWD6X
sQ3BviRupm6+9wW3LGNx5d14ujGVM5piMInpGIR9jKrePXiFg9uq+k1MihHE81EBtjbMJ/gYW06g
cJ2b2fBtJsQRUNiQAb6ig7ZeCsevgiwBQIrq+uBvyeyMQQg6nMewWVLrVqvuAcWjFcI9hN4w/Lme
uhTdfFME8xipf9OMto+GJKmjZHqjkIp6JV9ds4EjV1xwIfIAYjI7GG42RnFCHkkJM3hH9Hcivlnd
ZcepWO6E+CDbxzyOC0NXIQf8i0ymjCz9KRf8JyAUjACcjsgzEbZefO+7K39KDmyyDJwOTXdcOoxj
HSgGy23uU6+KKH66naZcLdARQrZD3JNZ4QQm1qKZ9IazQeFhW0jW8qJATKXZz0CV3Svz2Qt7xWzv
GLw7fu8+FA2EWL3M7gf87CitRLqSUtOBzJE9ke7AA/aV2e64YK1D3OEYt/X4uAq3JoJsehDN9niv
3QXj2Q3R8Ic5A4fHO7COaWgWCWgtNfwYzgzLYrTPzaxdqAmI0nMmJqLbt7SOMCHXD93Db5ZX8sfb
4mTBjx7Rez8STZemJMVqSeS6WUWO3Ri5TXGyhYYP8D9yEjEvquK/VnAiy65MCWDqMR0yPArcGnQ2
Oa+fiykuqLMLuqy82MUWQaOtGPekvEH5oRmFKVphq2YcdZcw3aNRrK8OOjvimpOE1HGrPenp+LGU
GBdxo9gW31Zm1H++TVjyhmpcsweupgfLAxRAI/FKfFiTvK4L33pRB44vbt3Kfp0mgiyytH1Z2+ms
53Sb4MB+JcZiYbkZKIMGlb49HkkIxKCOQtFplbszfO8T8BcYZeeFVi9YlPGQTCz4ByrLZQTiSHW/
Y6WLH8gOUt1DT8xYQ5U/q56Rfe3pK4iY+oXangiL0eYNzalBJHsDXP7Oq5+IkdDzPCiw4e/d7clr
3Oq0AoUpyq68jKrhSlj8o48tqrYak1unNXZ6RiPU5cSWjuYfHv0fMAjvjAxeNCX57LdzDvddra1z
SJ4ajH07u7C0BcORiztplueOIGHfqz6AOjxZzNZ2Q/aYDqPO7YXqnbRRlvMk+oJ6eFlgIxL0ufFD
TKKU/Ic6Rr1fmu+2gQGrWuEUFGp6aYbyjeoa62Umzxk0LqvSXuuZNo215o9jAHAqoK67c/ti23yH
mgn3bHGjtnGvTIG+Jl8eWh8lSslP3iz62ePAn9Sc4YomxMI8twsWzXTuvmKre18076h1ECc6P/0E
cr535IOka9qZTf5MjDKe9UY/2q68wft03O2O1RjAqQoxpOtzE2BHVc6dRaDtlIlf5TrRaJYkNRtU
U9kWpmeYLzLNmSqjx25izvCJyKrVu5gWf1sSUwhgrtlgkHJnekV6yMz8Du5HerFYrToGu69FDmT1
iivJtW+DMb3yHm4hxOlhbOcLCQZBOeiPtrHedRZpKDIjlyap/4lq4ZKlkGsMbkoXkI0uSRdercO8
otckEOSa4u/ZiYRU5jIdIndih7/E2sES+RtgLPRi3LsBWCl8odpj4vQI0svneUzfB7aCYczrtJts
WJnY+p78aga0DtYPzuD0S37JWWHatOfkVTpJcViKlInXOKDQxKa8BWzjO1/pA+EcsTsC4GWnMAvm
xJTItlOCnqcMIh+yhzx2GVctxDYxZ8uNfjo0tQdjYoIe55xE3xj8t9BMcBlTDMzuKW8LLMnITm2I
DjuF73xLKN9V/RAMboXZzWEOXHrel+W/NpqXB661CbKF2x/iNVUB+Zipkd5ir31fvQEv5czXmC3v
dIFP+DbiABMbgUI981Jji7TKQTj5BmL5vi/x9XXFPewgLGd5fZbuevIS7yHHhj01HL2lXP7ri6Y4
phXYO8AYG4VlbPeerP1gEJTgijsiqtfiKBv3b2gzOBk92br2JiqvAIZnuQs4MIuPsEyIxfQIHkwg
btnAjHYzspho8DhhOz+boChnxpUQcf2y2K+MiG+eM13rfIu02qyr6cJ35cDRG0fETQlhkg4iK49P
56ibFAc5IgaCh8maNoAfpDOkVUIPgxnmOG9C/DCVMWQo08iOzmQG+Vb4KqNrOLeWPdhFpskzAbjA
yR/aqqkDs2yIWvEIkp2pswLKiWtT6uhuKa76+q70jS3Za0QvQ4lDMWZ6qnlshdMzkCabym7FE1Oe
ac+0LQlF01EDKP/g9BKCACV1veDQNN0tuoAckqKtWJ0V7rnGKWA3OQodqd80ZJjGiC8lXoilkQ3a
NovxppM89GolsJfDe1oO6N/aM7ldF8VrC/76y2bwfF7rbe3bc0/6G+ZSjw+WM853kyl+SYQovE5C
SMKfPzvue55uTddIRoeZmLcl137VHIfkiP8H3KEe8erqGY6KHmZMgaMW7jR8QQK5YpOq2n7T6TGD
Cp6SNT322ZJCINeOQ198+uO3HCiUtLZ5TcWsh5yt+MhPcuFnY9OzYRumg56l9zKej64PrgZ4bIfA
YUe1/GdBADPLFv9e54TJg0i/Z6v1z2xmBlZr+gvfKbESXHrrbzyRkJNMOLEqEZJBcvZB5hcYCtDK
E2ZmTdSu7Squow97N/e8D94evpBz26QntMFnzK/anuhASo9kIZCGTDFf5wTTzJ1q9BcGrFSX0gS0
BOZSTR+FFz9J0/4dDBtYJUgR0XIxzZb9m4FNKGO4JrDOdEcL9bUmfS6/q6W6TxBDEmtXfSYe3vLO
Ar7g5FQdGOjW7Cc2qlc+zhu2P2bPcHryur9JWz2NNaF+jiL3lwsdEsLQWTuzkNesACi4Es8EhtNA
i2WyPjLFo6dVm3sMyICfLqHwmUjFycPYcZYxD193yxSqLv5jdohGyzHeOmk96ol2EA11pKMNzzBV
KzxXHTaWDNNEk+sMi7yTX9L5t9QihN+R9OIw0BjJP9W0V9Afc+zeK4FpefBS9okkTlTN/VihGrNW
eBUo1Zfs6G9xz2MN44BWP6IouHbJou2MWntfc1D05FvsWzv/L53s53XCMru67DH85nfJceEnRM04
HleD5n/G9hamHbcSgqZPxEaWwkysnlbT20gD5KDQXUzhmON5dqhxQO5EzbwOmFoOnsMBywudO/yh
4adPg5djO07pFvre+fNcwo5mN7+tqYVFzF3P/mhnQaYccg+Y7Wi7ASUzE33vfnWqZ0SPR2fo/mID
CUthpFez8f4NFiyhmXgd7953/IYpisKWAGi+bbr40hYgpQc0aLnZXjR6vXx0gMgQ22vVCq5QwiyR
U5m/G7YQsZZnprJVYEnJ6qCc07MzE53Z2e8rmQ7kyHLvTdgCKouQwOoOuZiBUZQeFC7GtGFErG8T
OkiItehUGNmWSoXkcEkAG+bEB8Hy2XHWtc99THBYRy5nYEvn3aiyk9bbL7mAyaOxm9gZ48JOrXV+
tNX+xVZj7auFgI7edf9kY+xJStP20FT1fZsNFFGd/1mlW+wCWZzg2cAId9FR0/qSNa9ijNxoR6KF
2K0UBbs/TvQpaSkGXQ8KNZ7dO9yi75PLpdgWn1yX0brWz3ZFhvBsB01mbUneFCAG7vXdwqPUrG+o
qgCxWRbNK6fJrhYZiEEOJcynHOP0tb0cX3NrUPSLyzeDR4BB+RJpVQvaesh1kE+BnvVPoEoAXBOM
V8R+HIz5Otwp2wYGR6x8lZNz4/T9IafsSJt5y24Mq9z/VrSR+0T1xp7D6bHZMp9cRk7NTJO2ZDAW
/dnaJZprMHIktytB6dQ63i6DnZSBlomcS7XxWEfcfqGbpz9Oqv4Y7LeIpBrqu5brGaAX+KiXpSJZ
qrcEqrYFTnsTVyKK/c9JTZepoWsat1Uuw5suYuhScg/Ko1g8wFkFXkhp202gOvk81+kWgzm3u2rm
dyJQiOjHRD65KK1uq6g+8rJ1iVCwQZjo9plLlsgw0wimrKyPepujrIAq2g7ibzUxvPr0zmjVzXvu
OTSexT7xijzq2eluhToVgUdZkI7poW0Ft2bbtfuKIgCzIiWQwVSa/YZNqKLozl6H0cqebrbH2ZsW
cEUglZPwOBfvWTz8wycb4imeCZ6A4oKtleiQSWdTDAikRCoQWczcErla5yFLKFNdjPBtuz4MnNa0
5+Z+6dfrmC2h7AuLsSnvGEy7X6jtKAQHmkGZgW0x0ZMe8vlCF9ScGks9FGuThMn/MVieqG9mWj6L
tu6esvpn7CEsWS3h3UlFop5tl6dUm+4qHZO+pa04etPxoayK6hiP5OBWnfNcTfQ8ujbtU9TmgZPZ
mKakVZyLkl8ipiEkr+85ZXTEBErAT+gQ5NrmyAiGPhCK2hP2USjFDSiKLG/kMU5SJmQ6z6w/et7z
0g8HXcwkQ23+5GlmqFblGAU97TnjCZGGSZmPHAsJIOUjitRyFARloolirwQrtjR+0yz5T62QIosS
q71BDJbeIPVJSSnrPUyqX9BNjwvYzVa788iSz2vn1XN7PNr0e1GRDgGt2AohCRO5J43HpWi/PM6i
KF82l2bfpUGdzJHLwdVMON9d+I4d1LsmdT9jlb2kmQqhqdk4oFwfMyM+kCzhDo9xae48ZZL/YAQg
s8pgS/ZhPubcRp3vAcnsn6c1JwM2xc7PFq4pnHmxZluXolZ81umE8b/M20enI3sbQ+lJUN1dcAOP
BNeEKh7iQG8Ti7Gu+aHpIoQsW164jtGnDPLT1+As1+tylil57IhPX3jx5ttUvIz+zFR1U1zNqf+6
ujoDZf8I8I5NUu88MrsuIhZCW6JFmh0WAzjlpN5cNqJ4/Rk4akNC7IlRIZ+XX7XBYQ8BFH8ZRFEX
MWuo1dgfvXa6otU1YNk02bXJbmOV94e0ki/Ii+dwbiklvMY4zIKO3fSNIHczGYG8w7fdkZPSFajZ
rARzidU9F5mPlNsVY5QmJv1MRSfs02PX2NHt0VrQPHc4dPX0wSMMtS9nMvxSvLtoJwhr12kRzJgA
I7YqT83ixeEgErFv03jCYNc7kZDqPdWjnMCmaHAhUA2UuJnp9JxOiAtIIju1/cgMg61EgpuiI7n3
kg6I8BhSb8p1w7mbJQ8HSif/iSM4lHqMlIqG9kiijIDJZMJKIEj1VRPVfY2HEOPBZ0yt/OxVGFWw
fBF0PpwTgljx8Wxf13CpR4wrtlgIi8YG7CdzEhWqP44AGvfTgupZFhpHgl945M3eZ2X2QQugohmx
fpl04/bSfWtzz2Eu4gVtmc+DA08jg+BE6VhO7EcaDBDEVILReJtEcTO8jchQzBhQayOykWacODFO
CBlAZ+fGy7risrbqF72/r9PuJJkFHRL6ltyd6McI80ycR6oy1ujWVJ29trjqjHQzoBQer7cPWD5A
om/i8s7OFZINZrQAAoyW4OFapt2FNIcTeatLw4yp7aiwGvQ7eynI1a7l8iwwjlswPnVVvfltz+ls
U6evxRsMPetiDUhxDIz3Y4XAtvPwfbvmCRrRh1BztFC9xqYPXA865kgi61oMxV3v4trt0xZDjuXe
D3S4bq1Fsa7HF087sKky8EKDs9wYpxkL/kDUBezVxWRUthERLXf5aonRC2VFOiyGbqwMTO3trJxC
CsFnNVAJz0v/NtZ9E846g07HfFDGGUn910w+VeQW4338SeqtjFoEMZExgJDF7T9AHrX+FB4UdjQF
1Z1nVqeRcZWGPD2AF1kynwp1k6daGEVzWJRNaK0bqDFN7tyBd9vXk7emZv7RjU0bGarv7xoPn/Mg
vKsvCSXrnQV+aqaSI0Yt7jYWqnRiCW2IFZ/k5N8pAjhCb50+rc7JzrL0IqjFzCNbdpJLsnZRKdQt
idu3ZQg7G1JtVrvvTcoXE0/1vXDi8dRq8Fxm93UpCRyaPbPZpzWR5J1Se1bjAHVSYYQK00KrYdwz
VXocY9JGyTcJoQYzKvIl4778PJCTFlCzPg7xKgLSFi+6pdDll1p+ph8/+IVGzVMW0y6z1y8WvKFf
U+rLWFwTQUybm1Isen2zV1PNxZeuEYHNt3pk4yqqDigW9QfWp/hu6ur3ZCMnV4C6A9aVWttCBM1F
E3jVEGagpSKbyLVggoPsUDTtE59GhwJdJ9CGCHMJLoRoHdJR8t44QoBjFoF0LrJnj2hONCLoSWdy
1rL5Wy/KP9REXgRE0Dluoh1Xav7VMeLxstG24XF20ToW34O7GFdwgkQj69wsVkbNhthBPzjswaAj
ddeMzIlrWzpbxvkC9SZBgIBZxtayQzsbTO0ywPdalwB4gB2i0VAqrylhG1BQi+LRndWFtL4oZdLp
GnNyGv1tF+YwlmT1Mp0yfplDatkPIHjqg+gIDXR5EBmW+M6xr5wuHDOrI8KZ2bpDa9YPa3XT0s3Z
MXCTUsS8+dc1hZ0ez7IK7WnZkSiFcTseyAS3q4chboYIIkIbDhXj9JEJ4sqrnKOKJVTMfOnK6rt1
V1D8YqIwiiXtMHtTb7wHTnlvD70V2lp9dEmFj5a1YA+d3SdpsxxJ6v5AKQMNSTJ59AqzjeZUh9eG
YDqzq39xmpH0BZmbFoQxcCoWgBbuFSFSjP0EcZbm1XOop9N4WRsqMFwUlxlrNQJIqB696h88k9t0
GsptBWxEvYVnOnNSM0okJdrauoyhKtcJ+5qUJ9Z387Wq7GegrrSN9hIajlPd//9fi07cXXLoIZTD
HqkUx/u65+0znhLPJQJrWD/YfJRX22fiptLSjgqyEbesYKb10CEyra8Cx7A3bBeKOXQyrAYTynj6
AtaMq/cClJI1T630YOjg6cgeysNoLNFSszOnb7JLzT/BMmMBOmgx3KAc9UPzo1Z2vuusURHFFbcp
j90myZ8gLiLWZx3VCoaGZl0aR1aWW1L0wa8b80ghFSjYBlFrkY4V6y25fB1HR854Thvs14xtAGsq
7Zlgrw3+bZ7YEYnX9tciCzG0nBlkv6ElIS7ITninuuhZg+fzVcn1vKVf73QrdbnuVvGgL+kXXKCA
ks2NFrcbzhoH3xp30wlsH4vsySZ+w3nnWedu8to7QUwv9AlUSmgIgmI/Qf2fdQ/gQ0vkklFzKcYK
kX9J7CXwXwhVhf9P73zQnONhrIctrsC+xOYjdFwJcpDxr+dbAPS0uD1YZs7ES0EdgeP9tYUMrh3l
stm2P/wC8R5n/d20NO2RVIE3WADGSUKN9CokOOOElhjkr9wl1mwxd1HmCeXxKW8ISrI1IFGlCTZt
JFgUcBjGESQ9fLDnwfSbsKtzZhmSv5bRT6aJi2Ql0GTroyyrf4K7AApUKvZwdeiqizMztSdLpXXQ
d8PFywxAprr1xZ4gSHTo63ZJw+pNzpszg2IaCEep+uQ5cSEqJG0toqldTkDBIT3UfUgXikfVfcvK
hSnRaGm0fJyoq6kTsmC8TE0swsTyP1C2wZj05zADjMiYi1+mB2cT2ZBFD22VI0YQEYA9g/+944d9
12P3Zg+kFe565w3mfQn3Ymf0g2SQjzLGKhkQ+2bCKWz+JqMRIs5z4RUqFyCL82Hw1O0WatLATQfw
+qx+uqokVM3Jjnom2JSq5tMlKmCxKB40+E8+vMY09R/dYpgP0s5Buq3xfvDjqytx1SKUXoI25+FK
qNo1WT3XKHY7T50M4T8hOAnq0ndJ6foz641owQr3E0QFAznvWjaUBtQOVzcrbyRgMkCpWFEUnCw0
DKEvrUurre98eWtArvqHWLOnNrfpKhkZEvC7JZ1T+aWMZMppPem9eoJiXF9K9nntJjlzVf7WmuWJ
O8U/LaOMcrP+oN19kZlQFL8piaqtvCK9fdKdZHwsGtayojpMeD93mtstm30beoT03JA92LBLCrr5
CsJ5PPYefD2ajqJ6H1f9T87FrVOC5kykOKZyJt1mHTaaYey7mZ8nG+vs0vZbcqN7z0/frGT8mQC8
3EQ/ZdsBzY7wwj4KDJi1uDuZtu/OhOnZszLyGZDLdlSOSkM4W6/2a5sImP+efh4p0Ou1vI2ZfRYA
yp5NcPPx9CjbeYHGlmFYbdbXMWdFNKrlsePaalMUtkQ8BCAogaHJS8Xudle5UEVSd7rApESvODBA
F6TOOvyFZj8xEy+az6kR77EjmVS53m+7xOEowFZbYmrDnoHcWKnptGT622RO2//dfkCsmAANjc/J
QD0Ru/FLuWFFRyAmFemqUQr5uTD//f/H490n7J6DiXvZfxgqpBVrU/gvbJEwpzsCHU8b+RoklWbN
nlWS2VHvPi6qJ8LB4wmWTAu8SX6v5kpTUmlnXTPXSJke60er0Q957n6yKWPB5MR3Kh7XnXxJ8DGG
aUxaoqxBggknRJFBr4y5Nil+9Fl+x0hfP/TiRNFbogC3mB4OvFUGXTNaBNAl3upm+xGBWi8+udrd
oHPHf3Hh92cTYJipvMdFZ4xnqvM08fKUagSWyZc7z4r+q3kdS2QypQ41NCaI+tA24jVnRclifmzK
q9knn7EHCTUW8pSu9rECTJz2iplI8W2M6lw61Z8A0XZuSYaq8FOfioJMKq3xvpljrn0DXMX6AOjp
R10JRHltsydmRx0jBV6Qxsp+q6K3AS8W20gAkY9VYdTw8JUy7IKcD43GnpggDg6DHgnGeM1PMpvb
qHKKP9O12kO5IfYnwI3mtl9cjZ/GY3Vv29YDnzEwsvJ5isd7C1y47HHSFOCxqDHdg9MY7/WcvQIS
vAL7/EslEzhPJ7VYiYfSXtj3KSZbdU2hXCwxW/3qGbALIda2E5a1+TdrIabbqo7HyAIlHhn1eKwa
/bEoxjN5CC2XffuCgu4V1zce69ameVWMWmYnYPD6XRaKxEpRvTDZ3A0bGj4W814IZq0+PTsarY+s
fJl5TVm6fXCifY1oirhvnHWn1ePB7sRtaHhfsyT9ZxhfukG733Fu75hWtyifqKVHDQ6saZw2qssi
MAh3Ya2u2bio/USEaZCTdQ+P/1rY3UHFBYzlTebX6OEEWDPo4uRdemu99+hMGH8s684XqK0ULq2k
hf/oqDksvRzRfQVzU5F3iX2SDa189Mrh2bWzyDG/FRuM8zxASPAQ4BBFu+um/sOaKOUbB05NLUEi
jiMjJRbhVLCO66I5ZGDMCpvuYc3v8hbkXmfwWW/Atlo3SEBiD1nmMljl+pm56T6mzHtYqWQLLR33
qKMflJTGzRbGMa3F3bzQg4+Jq20wNnWy1RnvAlBdhSE9H8EmWnIC0JXUpIxW8XPpxyyjrI9x1PKo
fh51waOKGI3qDIYIUpFp0Q+1mWxJJt2TuTEIZQFP1sTIHZQp7FaNrfUEry5aM/yaOq0eURJbvkrO
Cg8r7wzGAa8dGORNiTaQLLVPdO1qj3Fk2TKl+yJKzITzvE6UiGjiL6XwRta565OjCh4Ovk0aq7fR
Qk9U+OUI/IpsCZM0AorgmOMyRTGXVAiCBHjeFCIJuhcCJXwCOtjhaZlG+HCCkC8h3XLfrQRSlBh6
drCGURaoTyYIB65VM2Qzz9uUgwVb1/I7jp07e5Px1P6bbE4uaY53xstSEM7e9SaY/jRF1VFnd3gK
14MrxXNVg1X1bSCi8zd0JWRLXf7Vzwgg0plSHLU/u5NRe25W1NX+MJy8uviu55aCwylfbTW8VBwm
oZImP4uw/gpLf7ZbhQ65z75Mo99nIFEORgl4mGL1YFkL32uXPI5j8dY2jtzPiZqh0AEq7L2BKOj+
sCTwZA0EXikBeK2zvOqWsyXqrGTE2t1Plydga5jwNwMqWf8Byna29+NFnMUo+EDHfk/Q5wskt0jk
RGoUVBElOeaEV3G5ehaTPHsIGWKUgCbl0eKWw5Qw3ivZ37jYz5ihGNBsEL8VdjJXRgsPUf0tli93
nSivUInrA7lcfaRU0wTp3HPk5JTEjv+lUtZ2mUtSPHzs13bys71n3zTbtA9os3kniow4rc5HHM8x
IWJCgIjssqMsbTkNdOr6tEgCDbJusMDPC3pZ7hIGd7zB74V91ziIJJahtymyqqirgKkjx5PL+GwR
HEs4VM7GuH81zSU0SyDkghkBLkZGx5ug0Ay2f9hwtTth++Op4oiIfeNHxz+rxg51oIPGRnIloKB0
n+0NZG068kSgxK/Xx2fl+PZdN/P0lBeXcpz7Tj2MeM33OkAMQHnzc1YYN+7KfUWYs+4yw07pqcpS
Xs3V+0gn411DF0IpCDrXbf4TxIK0PUtH1a3U5q5zych6gKTYUq1eUcDU5DVM53Yg28OYT7ywY+BL
vk6NYJ1dOnKyG7HzJWJUzxbwLOuW0B1n8aNwewRhLgPPRtMYarhvFoy1nd+lj4XNTHkRCbXmS6Og
v0ntjFth30j/NizmkyVj9Bsqhsa63VuDe0lJbynI+dJn9uNFB0JhsLgbhZ6jA8niQKgKmUr7WyAn
3JEjwilacZYMkBkirUlptH23D6GnBY6Z/OFExPdm9l1YeM2rJHxkB6sChkvdJ5DHjEDwqXCZNbzm
ThqUBMIyFzLJikp/kJc71PJKRWD7UPVq3i8hO1fP1Nz9nPG381JnRyH+3NygwKoGsfvO8t48qvHg
Jw7Q6/inolD22ppyXydMwydSvPY2cqSthY0s983YMeVDbqxjhd75ciVvkhnp6DPaJ5393Gsg5wcA
z0c2YiWDAH4iqyieLTJAag2MaqyX1n6pdNjt0Fj1vp3CmechJ8vDSm+q2a7TOKriiQ2z3t2sFQZr
U85fo7nc+7V1R6JxVMTDVYzJL6QWh305yXBTwmogY25ky/ZrdMcvq2OJ45avBeXJ9pFM5GyTRbda
sEZhI49uTrhNXyKrS9yHtnMR2mksfxxr4HDUr5akAye2Bj6FMUam9H/VUkWJEhSVaPvqmqlRZzks
tsqd3dkf5G7qgWriwwL/vEisA9Mw0ovGbk8K8wvFdTj7cBEJHnBNWtNi8X/kxOOvl90cCrTtCKo3
9N1yn4j1FW3tQkJC+bIg6VSDtrddWP/sy0yITTxrFaP1pthDsD8MNkD2jrGqq6k95fLHSDHOEHLi
OzV2iFCcaLABCVeMziN7zHFdVQcM2xfDaa/17Bks8pIPHa5Mo5m/Rsfmz5CsKHU/Ia7Afmnq6dkk
a0M2JIFYaBz6cfxSOtdNY5wdzQJh4l8YxQR92zIhJw9rFeIttprQpy2C/Z08FqmjkRTS8oGOZrcr
UVMtBUPDlXFOZS9WoC/teicdfmcXWWeXABWUDEb6vn9ZcoafNraFrVrvvZYw89pmioWeyU7sVysG
yGcQTF/aP4JEcLrqlBnm8uBUXNv2gGGgkD23Yg5E0JqTR00iDUKDc08FpnF5NW9qcJgoD/N7m5o/
ZtG/qxwThNDIwEl9nzauqxbOb5OQypFRo8iuSZ7WLKnWW5cSOtWil9pxvf5rC4UrI56OCDgoSAAT
RK5eXOzSuRsEcmDJsvkSb1s3TIeNUxxZ+HBecH8dF5G+V2xVCaQdohkNmzIR5Vu18wv/l8C+nj8i
o2Hnpa1xk/6IeaOfP7r1klZuhrKuf5xWQ0C9cTmVmNwtysREaTfXfu7+y/BvBm1EXoeJZwEcuCCR
QXdzKNBMNezFY4DH9RpiFPiAdgWoOJeRPlTNnnqQTwLOKnGWc9Q3DPoc6zCt6n1sRbUv0Vyl2/wt
J3/vf4Sdx5LjSJRsvwhmEdDYkqAWqeUGVqkgAzqgvv4d9uzeLGaT1m1WlVlJEhFXuB/fwQxYDxH7
ifmV9xsyeWS64eAl2Dbj8tvOHPJJXRBqM1Jx0qlKuN36ZLsRERFzRjhsep1SNLmAvdsaSIwV+f7W
WTUo6nbYMmnaenESwbwvLXTM/TCf2XCXfODaJ0uSl1Hkkpp5UfeanOw1ZqYBJUq3kW0hN1NMYr21
8MM5GWWup/3E+7A2Fl5W2138kCCzrRlDa8a5OGzmefDCxFm2SfnmJ9a0qwgQAGgeUTaitxN5+WmW
wS3oL8NjUaNSkUO6ARfOfAZdYeXhNYiC4cVQf5lPUqHwxJsi/BTud7CKqizexnNz6LPcYNxrXIfO
empF9KKW/0w5DRke9fA3a3LwSDgFCtX+4eRclx7vD2312m3he1k0pBMThf08N3sG8rxgOVKykpHI
amnqPx0jnTCzU24uJGWNDH3k7Eh2ziBiReoeIoEstY6DOpRjMh+Lpfhyh+JFKfO9SEjial+qZ2PA
oWFkeKrL29gmriekdW1EWrABKMhD6EduC/JwcsrWEIYfzaqtz9n0Ueh5CWM2d6tmkR+92S4hrV2+
dhb/ayD8hSlPzQHmQEh2ogwHytIS3dgS4TOad0vCe9z09q8tOha8qHS31kT8GaFKKMp7aA4TKIFq
eUK5WeCiDRmq3Tbo4Ia9iBhfmw0QyNR1kzp/i0FFG8+5SSVUoegkcjd3dVjraNsN+k+x59nnWKAR
krz1FhUtGInj0HFQSoxta09kR4slziMl8DfmiphMLgzWSDpAZHUGErqCEGTOODxoGxW4p0UFH0ae
f+e8IHoy1CGWFt8wZWY4avyHc2/t55g7pxWx3s46eGHncBTjUzaOkjORdsIo36veNlaJWFoSGnPA
MeN9by4WpB5Ezh1zo22FD9l0yOtLwQ6v3a761bM3h1lNaieg+n1aKlY7g8fZog5iCZhkj+1LqhJm
pEDWe5cdX0OTmRqfShBfuIATIx9mZxR9aFisngiTO7S9Y9PmincvH97pfdHnNBExGggN9ksCBWtk
EKhEc4iKBZ8NQviQqv4zycoPdwGfDxbAWcuseNOidkNXAX+PIU9Ry3AZjFZzMCb9ZkYl6rnS5fvK
HbgAKn83KcPSekjt/PaC2a/AqL9oGxG+dmQu8pKfDUZeJ2HZf3RyWzdAD9ezlBrtM8Dfdpf2FQIr
Z0NAOjFwy9/o4toIHPVWlIxgcR+9wOOZ1osGMOcpm9mcBI+VPfWDy84J2RuMJGpiQEJOT87WAGJu
o/mmoSuI9CJJbOTIMN9LdqO2ReOrRfsSVfp9SZKz50w5aSJkN5bjeySrDyfqIpiJxrpGh2jhhVwv
mMo3ZdeNYWokm8T6Z5pq3ieL+Tlq53GcpvymAOXnE8Qzki4TLtO8jxJBblfvHOppYo7Xn0f2gsQs
uAIsXBKKursT1WysZcN+yFl4wuLKgypOKXqsxfQsS2SkMpKvHgDcrufXJyxtWLGBeGZ6uqs71tbG
0BD3NTiHpFa7dNZq5U9Ib6y4bY+eVb24ebfPuLU2UwGWuzwNlnnBg9nseDjmcCldNqVWfmxls+lG
dhmuDE3iyRCx0QgbMBPr5acobk8VTpCqSKlTI90TJDgS3PMMruDb9juMM0NPkIxjHW3yAEDy9/5Z
CxXd7oEYr1B3NfxrguZ1y6aq2hLx+oNFukeQyxmlT63lXERmFFhhmBTJBLRDJumW4Z+km8biVWeH
5IZBWf0OeHqfywUu49IwFfDsgZVu6iFNHZdd4/H06ZmqeGo/J8I3bzJupEyRMd4M6/O6diQ3ns9H
FLjlS+nrSxBqIv9wzWn/YANxOyn2WjkM65Ol8XtGTQ4xUKwam9AFOVWkAzT9crby+JYVRDqsZf14
/ujvlzy5DDE7+7YKnI1mTAyQbWKVZJSsLnGT4TxaRjpj/3u0Wmvj5uLiszshxwOnhjMxIGjABdM6
mu7OiWMnjLQCyNlHGM8UoNXGu4iEiMc+ExRvySBOKMf2IkcWMAfqMBvOr4womQqb8zklnyK6ZeWN
7NCYkrbsJtB15yq210FTQLrBMZTUBg1W3BLyWdW7yLQMig2bzLkouCcH8MNJb7M9de1rdMteTTaA
5f/FbKbZNnFqDwr7E+vUXQfaizkzirLWk9s6RpDB3Ii0nHZfTcsWYpRzxqP52NyKQ1Qcn2NVA5HD
ps06WZ3qR627+KBuHxcnF9e858IjDQOxwWioTSEI0gKeFY7gcDChq0tkc92kC1Ok1F7f/LrV/JbH
hCHrgdwBc07fq8Iqd8s0ofFqxKUWQ7sKYo93LXiggsBHC+JKt9zHRAbj7VB4DatujxkK4nteHqjE
6RC66V9pE2+WIUVn/niMOodoAYTtdkGmgze+94pdFqO0cmXYPfesasO2DLaFgQSoE2S7mV3HMOW5
dq6Q3F7JOaOFI28g6lnzWiU5jxiZ0X/TqxisqScoICvOj/eEwJt4ZA1ZIv8Phb9d8vSjGzH5TBOf
ceQf0V3ety9JHTwMueuE2lL4zS6N51+6/GuocZE4KBrIyLmrzeSKixeahS9E2AyEbyAc4OjIDqrn
BU8L79tE5c9IgaCJYEzadVXbTHrdcUVpNjAw86mV3G067XrT3qOBgkaJT76M6buTJfjqJGNBXO0p
Qxli6pLkqeSBCMvMJLgXFWU3VnaI5FJR3d5qCYETI/UeZ3JRA4Swa1ANBckNpGP3zQVZOUbmlER2
fzEZQprRCQG+IA/MEizLefyFhw21RqJcJF+RNrhfeJywZfPWIZDNwtlr7ygVf0srKQ5p/6ZNfJxk
YCCDLNPbJvZDpdiuE6jJWa+/B/S0uTFSIXsfxTR9B3UN4ELJ/VzW3yJlDo2cyaEEKX6nQELLummU
yIYCOglZwBx2JtT93s5AYDD77XgsmQoO9x0xfYZapY1+iRsF95Q+yxruDFo7Z/LuzLg7jPSIN+H6
A5fXg4pcPNPJNgFwXoxUxbTGrqIrbuB8OGa8IxeHcd3yAY+ODwe/HM3I8+ik16I24Qe6xptrHqqa
vWxkI3mpLPWXpwvSFqKDhy5oT9KavgeZHzq0V0ya+9+pyKiJLOZOS/GNNURtchrIdalY4tvkc2WO
dgH/BcNGa17b6WIgX+dHB+46SLmJaK9L5TPwNFQUlt4TjYfLihMskrvgBwvi+8yRRIncRr3xzRzA
kZ1Ozt5p2EAVqryLmvK+mBxy0rofXLYRv2424gQR+h3oAUIYwe3H2Y84jz8kvOY8dsmTIaiZW444
LycvI9a4QiwGV8Mch7OtGR0YX8Ws3g3F+CBNp+cmgFUinM/U9h5LNPIsFNHXq/lXaVpopzi50VER
QpMPJax8Vro+RvxVI5IPm73iytQtHiMyGIbEOsVZvKHn/XAD9167LtSd4DC78c8y0x4ziXVuUbJR
np3cwFu3U06CZNJvSP6g+S7ilTveu25zjPD3rG4fHSZm464IkK5ZfI6Zm4aEV3ib6ZZ91+np1ixG
DXLp+cduSCHqE9S3SXrq45rwzYq/5k5fTLhXjc5fUZTlrBnSP52U7DsWRMZOcmhjhLVzeoe3lY03
Y7+Y5A32BFw7aGxnhOi2vxPKe+xR5m4tE15tc1OAIAA140WuRlIzzUH9jFGBM0GVrJ/tpEVXsMX1
Icd37g3SCXvm/PgUEntstgLFPGP1P/zbf9LY1YQxM328SeicS4QA8hZw+onP6GFymZNHSGLG6rmJ
XLLprdteqsWz0hgeGS9s6FeBgVTIrLpf8gpliLhlLygTQxPcCpxxkvVaYjqbA068AZTwgogrkE9W
XL8U/waXQJiKGBAKL46xoXXwHDOSIlz3KuPR2MxW9EAq1HuzRHd8isgWqlO1qWlCddAQCWtS7w4x
qSk98bq1yT6XRKpDLtAZMNkk+TZFGjHdpB+JrA6u8H7zCaljPXCCuiOaFO1vb+AKTLUEoQmdoOZP
/qX9gp/Jn4d1OT6MQUv8ma+vBN1/TI37G6Q5gICK3NTF02FviofWXTDzkhXVuPa2TXg5Fqw4cSOZ
Jo16M3aowhdz5Xc86fYDmoAHkq2j1cCjOicco7IhxqifrhMmRd6qoLzQAg6sPjzDwwI8aXbS9J+2
N/5ETkNDoVufX/titMYzmbL5NpkW7H/1vXASdjQGw6AseE/Tqj1NqNGzjgVk39Inin+9m/+SRXuv
JnsrSKdYLf+I0LG0eeGsJ9YDJgGdq5PgS265ifgMBg1PeGGNASBO0lWlO4MV+M4YHZIzlbxibmU+
yQb+9qM913wlHuY8Op23mTkN1lMc3BPTepNeHbyEliAJ4IXJLjhxsyWYrpIvohTLEJ5TbCH84UQ4
dbmqt07BNtcc+43Tlvu+E1ftWljdyhcPfAzy9Q7PC0NwVoRMsTs0op7ovzJ6TlwmL54ABts65iuY
6X1u9n1Y9EC6eUMWnJfbtue3pL3b4yte8XuPGycnPKyJm/9BUHXOvtWs/20/h3vWvNSDbMIKDwt1
5fQGRpvXwl9I3JvWqqFWGMb+gdjWZGPfiCHqNmMyS9oXv09FOLrIL3Ibn1+Mw10FGwRFLA1t96Gy
JiesktpadbKPKWiCd8XAbeU7WYynYsf6Pt2hTQXXgc8UYZS59hFezjTiykA5f4tXBGcCmrC6mHX6
l1fzL7J9YsIw+RCWiGK8u/aDfiy67M4vb3kduOYCnueVdUv/s/FzI1e6Pe4Il8d0W3sFbanVNxt+
PUwnDoI0q2JnP1+aOTj6QtU7BjpgiAjaXTZRFf/OEXthL55e7TQhRQP/okI1MM7ZjuPovrAhcfvD
FVV9iPbxjszGt9zxdnGlih3+FNZxFv/+W3Qu7Uu6ExZkmSHfW0aN9LyrnE3nYRVp8hKRsPOPrQ6Z
HEBAdqTykZmJFCmdsz5s5irYDyZFCwBifGAyggWd4pBxHVB5ShnE+Zke2BVyTUsL0LTpZJuk+Rnc
5Z/Pzrots19JLOWKtgeBkAPX0m94NsBhUuy1eDlmL1m3Y08wWvEceLwZErluSPeuoEHSBtSO/Sv7
HAlw5r67JCrelHftTmBhvFZo3d3CG7huSUuZgeArA7yVFZfsiAtkQXO3RIdC59cGC2zI1uzccXTF
0lCXqjYRcbl+chxbe3hMyLjGp0zGKlXyxmhEt4Mdcqgb2AVB3QTh3AHicbTxuoyK0Waj3no1LC8W
wh6ODJUSHWfU5kgakzFtza5/S7PsaKQqeg9OPnyHXa4j+zgf/SLMn1rLav8VmX+fapWdoq8B2gWO
ZayhyGXkYXRYNxM5O0H7q4nQSlEtFBuMPWRZVfFZNwERojgP7M6RyEMSuSmd7FppVcBQYCWX4LUF
R/OWaFCDvPAWZbpxZzlMumVV3sUWzFNfD8kNVqV2jJSWnGi2OeUGKhY0EskkULK6Fvj3GHW4lPUB
d/oXmv2Af5PzQq8OUYZVc94IxSum7UPmPEjp1OcYc1ioSSCA0ulnJ8ctnnuHFn1Ct6+q/A4eGP8z
TY9tWY7PINdcQhDR/cDVRqqfut2J6MuLoPM5I7xaV05sXIqAmofRqXVqG0LOa/1lAVOcIixovmKi
3w5KXFuTAhTBE5dijDEfD0O+Rma8XExBS2Es84seH24Imzyz3xYY9E+MCLAoj8FZNYpPu23scJim
YQt6MTT6fNolbKAn01zWc6/6cyXt73hU9t6wconGM7LPFQqglfLte6uFmvKWuHH3wDIl2TRmMWxI
mYDxokXxlCCZL3MHU0IalI8TbXFTgLZwpBuczIldqtdMvARdl5wqqThJx+eULuaOeEj7ionhaOjg
eeExPC2M2goZ7Qs22SDt0UTrCJ0x7kp93+IvxhrG4gpj0r8sm+5sZ5gguY8qHBUSnxtdGfpQFHod
AxPk3yxbbOvqFlZDGcJsCw3QFUlFxAQq+vb1p0P47Ybk1mNFH7mqujo4CB9mIerJeJNXBXt3txuv
pes8p20ZnRVpzmsvTj7ajPUQ1DF6tgUO4ez5fM/OZqjWIdnsWmfXOQwmEjIv2ELO7+BJ7oNUk83X
92srYpBjXEfcwVUux52MkF7aRfY9qOVBq2Y5ZxXnfJ8q8uRna5MipW4nME+Jz0fSNLyZNG+YgSxu
oYP9QSxsjm7JbFdTKe5kNSmU+NN7W5F35+BX205O2cFFqAp/Y/llv8c9i+bZ9JpH+lbmrjbY306U
X/BJRo7nwL9uF0N8Qc4pTyUkp8wurTVEoW6nAn1LMwgw95nvcKNeIxMVyCDs88h7cR+piHFFIstw
rm7uB58TNkpjexM3Zx57MdLc5fNk3AclhizRtachT65UYdG1iM4pOIEzUMb8lFJs8/66eyywoRTJ
ZzQWT7HGUETGAoQLBwagGqw/UdCJpEK/WqIdTol8J5FVwdQa9VtugVfIRYS1l4m8F9GTCLO/9BZB
eviN1yjc+oMbZPRnVX0sK0dfht6eHpwyoZ4B7ZVMlONtQJeJc5ZdfT1CaLBZUZbCHs5D7e25Ds2L
HP3uEQv6Ae3U0WTGaS2y+hQJ2YYfnv+N98i+EwZUAtBmcj/cUsIYMGajX22ctA3Yek88qaXzQ0JB
sw+sYoOpUT1GTlmeCc2mQ6qbtWK0+RoYNczNjoRZr8rnnTMu3p0v+EDCgCFyL16mcGi738GWbyzc
/YNTtFUofabsqXMTxhN/qRYU2TUSF3+u4zvkZj99VMqd6eaXul/iO2/+aQnkfDAqGZY6seh+mTMk
lZan1iDnR1ECrxZ183RV1QPDwZ9ZWcXjZMR0acFMPqgaETebWyOP8Uv12XMdQGlpgg5BuAE2gLuT
G+dY5r9qybM9hV+GHdAor/lyim+OVt/pEcJQ/65KKx6vQVafcmN4ZZ017FPf3olMBUfz5mEMkIjT
sWVrq1iQHEAH7inqGj5yu7+8n1ZlazEBzH7qbhxPrkgpiXvf21URo73EMsY71SR/wm37y+hY4hnC
A/6TxWIaHpv7Gwby4EA6WjG6pF50W1aMlpoP0oDfNYtFXmO6pcEpMAiyLw1JP53XNgKYdc5QPxwy
27pz61DPQ/I4e+Uj/hiEo6iZKcnzHQE+lNf/M9Rk2HcTpMouxqZL+LA02XkznLpiPlRb3wcYDVxg
JKDFeElvq9TFb1p0cNxlfW+Lc+/fdR4oF0hTkHPTh94bgrv/PisSSvjhPyenox2UWMaL2fEfIDX+
cSNtIab469I1rC3r7y/T4qySvdQHM/XGo7DQUSYJialGhbJ0TpDHWtxCQVwcEH0XVKHLbXc1zUdy
gLYxWid0PtZrhf1pETcBCljnJ42oehisx3j2zG9Ko9qsh6NdA3MUsMRAxPHZXuxg+Qfi+AYOjjW7
ffXbBVjy2wHAkNvK9qGYs9dmIbl2EXDK2Myv3Vp/ZNZEEneEE7LynkY/cY7LgjTBHb9RIn6BgxI7
yY5lhcI932SF7A7LmO0XqZwjfmW560frY8paLH1edaRiIJezFk+jxuQnG6c6ez6jVzma/ca34zdz
AjZqVQyQTMXaSmGV8kCHYPUauzXVZrfqc8Yoi3KzXZYYPpyV+jkZahSpVdQzjlIt+rE5OP33BVPq
ZqxA/ptBbL2QWTdgRhvSs4qqY12YeAYNdBgkubebYSKuRoiu5qfU7iE32MdFmX0LZjeRNvbBdBzk
wUSdso/clPXdjYciArysFWQWNMRMaAmdUSsmxS9ukaHJnNJ73fUS2KvBOESW71Mx+jvb/+ldrhbU
K2DzzOA+GFsHUwF5Vw1z0LnsXXBImGUa/t4+L9OnvjBqENH5x9xq476pOTyjKTrroXxyo+UmzJ1s
eJtpz9bsPgWdFidLfjL78tv3J3EoZQxChbnr0A37jpBtFvkw8ayYiXzZstAjAmsXMF2+zp3ZoMrz
J5KdWWHZQ3zqErTXTS+L42A2f5zZuhjyF1tXybac6E96OzhOsfy1A5T2rJicdRTU/cbuJ8at1XWK
/OE+Rx+KM3vXBBmb6RnPLoxCRC3I/cn7JMi0cT6jPlYMq4W4JMivyaPaygLfq+8gOEGwnRQkzWDR
CmbIfuSgox0qT4ijfN7wu1wE4TQln7303gyPJQxUbzyKMUV9H/vNnRqGN4B9dAjOlhy24csL0OGg
aSmeFVZPGl8ZH11RnTNNMxF3yn2w+yPbZQx2bXZWevh2x/FfWUBmZpI83qP2noZ+eB6pZ+emnUZM
lfJZ16VLcJljnfU4nLIO3TxE1BHIDFmZxXBsGFOjVeiQWclxuYt87lxs+3Lj2CmIQtmaoRcRZIBB
El3+JNy7Em/VesJtkg25xdjXNNCluv6JhvRLghoZKx0cyqmhJ9fGLUzKSP51PkoZdGo874l36ZBl
gdj5TFT0WvZ9u7O1PxwKh1Wg9Fy0/z5pFYXFyeMG8FknbzehA0VL1Sg8fPmqtx7EvJAn4jDo9lvX
3XVzuenn3gkHBpbXMbfu1ZjaTySusI4dl3MVd5SFy0E1nhcGi5zue8evtiZgRAQOSLi8/NOiVrgu
wMqp6hz96gDvx0UBl6jjEl4heLobBdLdar6d48MwHn38YNRS8TGQyRY4zP04JghKsvnKQpipUIuz
xYjc9sxy7di6xOVS9hLV3EATNR2l1rmgvU1nClU8I81ZZ2m1syQ/1q4lU9euKc5gPQiq5N7bQU9A
RDNZ9T2wtOZ+ynHXerH5JDWyDjvD+aDTKD1Bv+P2nGcLNUIuTmgaNXBNeT8MlTpa5QNBryTcipuN
q9G3BX6/E7YirHIpe4TLz15Cxl2fo8PyCvfTqTI8X1l3hCsdzgzbDy4eiEVl6kQrzMdFFG/CgxHg
5PmeHJkSOTxLgVvx4C7lkVZeHED9Wltbq39KOsXZdSx5MEa5G0Y2nCCXWEC6E3lkNf4znJ3TqihR
yFjBWWv4ck4fXdOABw+RB3F7+OMuNFR+2AaxZt0gCaG2CCOkkcIp2NBc9N4/baVPjIb0dkn6dcv6
6YKl9cGxRfVMWYmbVp6RxiCiqEtEV6Wu91Nfv5SagDl3DjjxZJSckqr+STHFQ+OBoDFMGCpyy3tg
YBAflSs+2CIwSRXJOZuL5tk1sQ0gi69mMe4LQx3VAI95iuvrHMmr3/Xu95yfC5SsZr6wUI4vtuo7
Qrz7e4zZ0CFG841Z4L5k0JXj8WT+D0G9dZ3D5I13JI+dqiY7LHPQ7GIq3jXeQ48O4mSxDeWDos2j
kMM+M6V+UBSpvSefumJwjnLOD5amiZGjheE9ic8qd8D3DVQZalLdg4v0AB+7RqYRYd6rA5gIRrDR
nBFgpYL58t8Xy8yNkKav39v53lUA2yYX2hPk+OToqJhnVTF2yZLx2Y1aMBfdocpgSotWzhc3Fhnu
5bShF2R10DTIoiJrPmMd35k5cjXfjedrYYnhIHmBbXSL+JYcHmWzSi//fYnadhcV7nigEFHnrFxQ
QmVY4vFYEvCTeQel8NurWc1rX8cTo/fiHntDdNKZfhFuZ5GfPlxmQOF7m1HtnsiEP2F33q6YyGRZ
DCydvciaVwa3XITeScd18Kl1M69i/kbqqVPU34TFbGC3N3w6yHsw8TVRFFNDZTnehs0ACjZoQJnM
2748dw7Zi3NRH81atYyG4aPa2MPxZAFENCg28UiP65S9YdLO5wipxTDGVYjO2YKTQ8R2UMLQieLg
2Ya1+pQbcoMb/B3ZAAhSnFfH1gdz4q1IWRJXYo0Bzvi+uZoXwqMiBKEcPvTt7s0UP9jHoYjyRzlZ
MSjJoWPgBfjABmI4O/xxKvKYSbNF2kRjZFu8DUk45fazW7nPM77sdTLb8TG9Nf9irE5BK1PABEJu
lY132lR1HPpTewrcsSIjOf1Jk2OmSCtdlZB9vAK6Xep14kDZ2oQ3JahTLpvFsZ+XYJyf/Jk+mV2y
e+91mO+jVh8ilMo77U/zeyfyZyI55INrnrD0dMeogT3K9K/Z5y4HVFJPw9puUY9xN01I0CR2ZjdI
jgyHY6xW0KQDfA/vQqJtmbg30cMQt8Vw4r5XuJDC2k+vqpmSp27UIwg4UL+dNaM8DpDpMi39oeOX
+0Bg6ekcXYZmk70w/Edxpwr9WqM2uvAt9qZT/eFwy7cA3W6Cg2q6FuUdA+YmJAKBBykbljbUrkCC
695cIE7RrSxixyvkSMe5STFF2jdPAObxrZhZzwxL9DYWt8TXJiFNRuEkNTu+CM+b3mh0+YbVJhns
fmdmk3q2WSmNCR+tSvDi5pptT1F7KDjjDBaPlrBabyEXFU6s2O+rCzUAYvZdW/VoMgCu3AK3l89h
trGsDc+LJFEzYb537slWhz6NliVD3Byxx96Q20Zm6NznYZk48VrDnDxGhKHvydQ5ZVhpj0uE8RDJ
OREmUYuXNniYE0t+1PW2G9z2M1jGFgeDILjEqrrPFtCWj+Pek9BpMqBt6yQDWxRb04SvVTqfmNjB
IA7+g1igMJkLGKVJE/VsOJVJkpebIAar3Xf8Z03eNh+AcPXB8eCmTGT9WbQcXLXeQjPQIC33WUto
yePXGxNVWR39muRseARhMBGY3EORAPkSRXE/l6q+IydGPMSxvWWMsg2cqH6Ox56u+6Y7a9DdZo2X
PRKZ7pVmlMHkYlvbPyP4Mz9ArJ9YuXvPUhmvthZvgWl090iYoKfg+Sk70zv0FcpSGQXZqe6Ad8YO
AbPO1FyWwjJebiK4dW/7v+3siUsQDDrMSocwECmBE476SeExoR7l1psz45qmCYdEl52nMcNpihj8
6guuRem3qPkW7GQ2bvnl2zFNuZYwkz7GFr91yj2U5hWcJYJYNy24gTVGC5QWWTS/mhBGUEV1hkzu
/vsSzMFrJNEEs4EVoSkI8ONy3RsoWqlk/BC0IJstpAvHnAXCXQTam0Tc6DCOxOTgbspQPKCGMFgD
b+ohHw/kXxx8NlCPPBVMSGieWBexcK8CBISs8He9Be/Q0DwfA53gwZ2hz5jDLwql7qlO4PSxbzrG
dmqG9lg3H2D22dn5Hli63qRCxOfUjNo/duliAKL+1Z5TfKUJsemEBXCBamvcu2QMbesqw73ZGc0m
Neofxhzdccz9eoN2b7iPwRRtHExbO3QgWP5zs3rh4w+P13meLWUQec7DOGk98Zwn+UEWlf0gcRCt
MtMOdgiOzIsJbGmwq+Ak/KNlz9aFPWt9Xsx5H6QOsiyfOzQ2rEti9f8cwoee2Z/hbmnm87yUQWjN
MjjQVmKrndyvOfOsrYjHR2/kZTPdhmGhwljrDfrLvQ102hIAhJ+Rw+LMYOM8WCDrvlHTfeddLFM1
pwGVNGpWKoeEKRtynxcK6W+Fk2bXKqpEiAuSTexd2tiA3EAHhWYr7uyGsTRFA1taUnT6f/1v6owI
ymn2Hjw9HVyW05cBMNFKdPdVYsJSMly0FxLeVdelD5Ak5r1Zl2iBcAPTqF7lHEMF6xq6EYf4Uglo
qkqCX8cu3ceBQxjBGNtHJD0r0Uagmyg7t4voh2tqduNJDsl9WWU/RQx3fbZ9KhQ6ZiyCM8KBVmwy
5KChY6UHVdVM7rOOSxhVgNXYbFAnf4deckRNWhATu6h4W6V6T1QtCjwrK+btfxx+/FzNuYdNxB4O
KyeahWPtEy88RzSA+CUfS529OGIKngPkoYzmW5tyudNs802BgEIiXoN8iT5kYrIWYhi76dOwcXtt
Yt6jhNlzuiZhx/8xCK//wL5kpx45ysrVZvLMLEnirQefKGR+9T0nou9K1Ba/+0azh/uvxvFNAAJk
urJ2E4t1MtoG9dPtv4D3vumxy/bbxeNEHyVwa8PgvhIFSAyNJfIoKNspGiK2RHgXhxQ9i+mwlsgj
ULcB7DrZVhccJd0xsEzeTnGAmqAeTasiN8Lu70wQoRjs8LUuVrrXornWf0OdffUTvGTPThAYyfZk
DDPWcv4px9Idtkxv93FtdO/OgJTOWCyo/w6naR3r8qhVuTErPdwnY2rg8c8wj6PGSS0YmMZyXEwY
NEFSeWtZL9GxipjndjY4GvInl2OsPUyuC1Pf3s+YWbZMgzPsdCY1wr+yRWrST9U/VgjlGYVKszUY
jJ5THptTJoSzNYe2fsSCfvBV89WDZ/lu1CXnyH8Wwn0AuZreTTL6jFCCHkgWejOquse51HeHDHR/
OAxwEdK29ZhJwEVwWtFdtQyaB8+0flCwy2cRdQfSL6qtVTbuJq16/3n4nRfH3XtJka6kUb5UpV5e
kB3gHKv6y2Lk1dbtlvj/SACR/zuMw3NotFxCiCyy+YL/L4yDF88QwvfLvWNiD2zsGwuuZnift2YT
Nv385i8x9Gg7fsSpT9W4dO8Z9fBa34rUACPAmaaZLXhdeEDDMANqVDeDhKvC2f7/GDuz3daRLdv+
SiHfeS77IIGb9SCJkqzGkvvmhdjb22ZPBtsg+fV30Jnn1MlEoeoiASNtyfa2REbEWmvOMb/DO/7P
X3Lg2u9cuI9KUlZEcfe3T/9zH9wH/3f5jn8946/P/8/dZ3X7g87g//ik88P28e9P+MsP5df++c/a
/Oh+/OWToOySbrrr2W/vP9s+7/4ZZLc88//3wf/4/P4pj5P8/P23Dxim3fLTiGUvf/vzoZtfv//m
ECH6r5y85cf/+djyB/7+27rKq+JnQpbeHz/sn9/x+aPtfv9Nc91/EPfpmcIUJM6I75gV9fn9kGf8
gzfdx3RJCsr3Y7/9R1k1Xfz7b4b1D/zylPAu2b6u7S4BKm3VLw9p9j9QLZJS5dscDnTfFtZv//zb
/wzx++Pd+u9D/b7z6/4risUhZ0R4wmLGaJHrx3/8sX9JFUnrnAFzH6M47OZtJdpAb5bJWUVShTbK
itmYTN7KAfA3xJAfRC5UJFma7k3T6P2Fs05/SXROBUM7XbOudh/MtvicJszkvbQ4X7foISw9984x
VVxinyMlxLlhIjsDP4DMgoMI5HlPX+jf3oU//9B/Tyv8Wwbt8ofR0iZiZglMsThc/S1AkBRWO6TJ
lS7sw0NOxXOHpuxzSjJ3l3ncFWLpZRfQflOE1mF2akVdf1SDfV/ZJXM2HRRvPszm/n/5Z/0115B/
FqGb3Om6Ywuf0C/v7683SONUL9nevGEyEJ0sxY7VftQus9kGQixMTF+RsAQ3pk8qwE6I+PQ37Aab
uonG/yVKy7P+9jK5Fi+O7vIPsYTheB6Ynr++/zWt+qm1Es5PVdMi0aEHYInHsLXqNSZrO0gbmiBV
Vp5Msw43VjuhHmWaeAM0474m+MPc1FC/btMkmU8NiOQGgW11LEdmGdQCp+8HB3gm8P9QBppKHcCL
hOep0vEbxhYqK45yZ2R+Bu0sdMBlb/vn76fMgEH3zkxYVl9ZABFVd40jNGHf3/D9NMvp/viR9vIj
/3ja9wOt6TMAicolQ5VHTKUN9FOykbOPYxL504lplfnFyS/oVUS9107w81PrXM6dRskliZRcnjJE
QN+SQTK25sE/vrdqTbTeE4PMSNbN7vuLdhJR1k3jMvb71xe1qV65HRKF729WXUW1IKwTuXyITZ2I
o1s0MSf643N/gLkkpET3QrOW9hgfpnwE8T60p+/Pvr9upNmfD3btlG1sEf4gCOFH0UTOOSOzBrqB
XQRlbgKsWL5W0imYN3CDp525kAlEXzvn70e+P/RRd2ubw3Tz/fUqFgAa0oxGwvK9f3tuown9NCAC
9hBlb1qZ1ZuZlBb093JNmFB8QhigbyDkuvTLALxB03a887R8iP1oPiNap9NUQ91cvlQkxrhua9xB
38/I+kUJ1ZjA8QUwdoQb3iYev5qazhoeUgT+YfojVbODDsWRzOS88tls6nnjzEANZlo1G62uQc1g
UlgXORbkqN1WJsr7sJWfuXCdQLLQBKMiaLrkglsrfGpIELGSR2U77ghNczeKF4+MIe/Rryu1Y7cw
V6SoAl1AHGICodmVtrgrymk8NWk+blsf4VwtoygoEq0iXq2b92D50dSoCqc8894DL+atyyrOhExm
J/rKRJ9oJNjEdFLXdhfdsfmG286bXg2NpnuuTp6Lxtf29RkIXnQoH6xUvKYOop8Mv++mhPK0rtBT
zwbC7XbCO5u2xmcyaiCfk+6tobWL1k++ihTPnaG9If4xiq2vgxvoOxLcoq2qIy2wJwkmVItgkRBF
2loPRQc0qk4r9EghMeKQnhcg7QolAJJiBFhHqKbgh72HikYaDL7wI4vVAzq+k8KPv05a5tKlw9UU
TuvagRADXARIBrgAnGjl0TCf0gRohW7DcBrPY6q3+6z3YCNAmVu1WKazpNjjhTqKsryxkGasOt6h
VeWdsqh6iuLPuR4fTOxxxFmmmHO1amtjYvGn6Et3Fsqu5XxEOhS3ZFzFzIiIBfLVjmTfvcGcrOx3
/jAA2xf5a2UorFEkpKKtC8CMs2q8R5P9wXAPin0OUJesl/P368vG8SxHZHw49nat0K8jx1nPju+J
B72bGd0apHUMor661nBMmDCVZn22vCZBWlldwnkQwVzBFegjwlvq0ffZY+VFhD1mGj28i0sZ74SC
tay3LbMU57MBShtrFrpuiZnZ51PmvfLGN8QnxvEcAicXnMHLRmwdrmkbDgjsr7PWYXdUtUaRODIz
0Opo31WUWUIy9LKI1KjNu24AOTZ2kQIPDn9QBLXIYWt2dFrRtewnhboWc+K4s1Aep7GHBVxxqp6i
XWZhgNGUfGsUQziwcnhybFwjnf5gtMmVwNNkzSFnXEHmQA90P01OfkDsVd5EnrmNOpqHLVY60+2j
g7R5mxKY9WNlvse5ttUtLT8ZTPhjPEW71hfZLo4F+F2aSriL3mNQKStzrl6Ub1m7nJG8CIsgQUu/
odXgI+AHl5KXtAZcOR0EKT8bdFnGNUtwd/nuobEH/IhCLx4zX7+wpldvRXxoars6tMQhbm06jDWn
wr3wtLvG6/y9rlAAlUULHpcPovGxT6I1yTc0xSEPtLhxB67BP/8X6AqfF7bcupnzU5VgtdFn8LWQ
GBqM8JHl7GuHBI9ybg//9SHyxb9/+v2A6bAOERl8k0mczjJ/dkldR+X0rpn5JWNmvEZUx+A3K4Cx
tbg65glCNHOOJBz29sQxzEZ4UXev6I9YZhB4Gmxhpi4PLq0hdmnjLlyiWma6TUGaTNuabs7GPncu
o9s8xaY4OlRbS4NRQJEwnCBWBUMr5isrowAckoC0Nca4YVvs1caGIZFRja/hWLEA5AhquuPE1GhK
N769WK/3BYJ/QLdZ8iRaovogju/xpGVB76QXazDeEpqHgdZ452GqLllpPYbsAJvKi4BGhP0pwy08
ZglkRqtE0zRdvQ7CiWG/oMz8auzmVjfSBycPv/wF/giHSORi67LkYPrnKh7GGq+nRZO45W/K0v4l
dfu7Mm1fCK00YMZo6LIU8/R0IB8rhM7aAW8qNGdAuhxe2TT5rUNDQAFEf9UfcekVgSBaZtL8q1Vh
6sYJH5DjcpURIqiig/EzUCfSuiPpIWf6nHbmgx4+jJAcyIIRa71qXm3YFaseQfMhbUzEMIEr1JU2
FTkbMZgNmx6A3Hy/YWCUk8Aih5mIoJWbAh4KlZWsihVtlr1dZvAXOFeBuCxvXVeeLHZQLfmRAsSC
9gwVIMVm3xj9vG7CBpQivk0jXcVtt20G/S7lCnDLk59rRHlp/HbLNwNgyOmmpJzeVt/iFVJYTKt/
67NuuGo0rrXEuzYNvhLFgkkLBItBxyQG7fSYlwRZnA0cLbs+LW+YuNwJ3QUX2bZHZL64Vky5rWcy
izLvNbGGh4Jo5zwfL3RMdgyO6sUUWKtyn8H1rHp4JVltL96QfhWz6Bp5eu+L6bMaQF4htbk0ipbe
1F27iDSZPqzPeYM3rWU/xFrzgFX8qA/YmIcZqlrZvaZSFKQBkRPHQdBg+6FbGrS190UkmLHXwv3s
1iSXuRC9hDYRX9wxru3KfuNEKt+ktP6IWHKY2rsBJvH4GGnzBxqPLig1n8YudDIUmBsU2zedH33A
Qedm1TRikaoIWlKGkovynIkzUzNCLgnqA49W6MhQ6wXfjz/+qdB7Zhoxd2Jc/wQR1JHaRvt1HlHx
pblYORZbdlxMhDOSjmLDWpL4DsqSLp1DGoceNV/AI/ADrbJ+/mxnaW0YA8NEqRdRyNhc6AovYMrF
2UpaI+SWFKUH7Up3Hl7RGT6ZWvSCDP/gxZwTkyYZUHiY9zRubw2T/B5+0TOwAG/pW0KhalyiDrnK
XKbQxcxUPMWkqcHSgrhJC3TQrE1OIEmnYZqK7ieT00Wq2i+rkXsb4QGJYtdq6j+H0cnXyBnvUfch
q8jxTZKx5uXXIYLapU0h2zIMRQnNcxOhJAfqhBAOGAnL63qOMP/i4EUz48AZnXx5xGcLvetYLZwj
spKMk45AC2u/c0KdTmQ9QQ5m4wNrcLkeYH4sqYIvRFblwTzQKfRnsTdiTN+OQgLUxBGnhDoGolkV
e4deOb6NYmF4PTFgFDudRdjoRXPQB0zYleG8ObGJXQj1mAvFGLEisiAmt7J+nckVLPRULG7y10rB
HVIDjuTOYIsY175biQMVjs6VFPTo7lZJ0cX7MUVc0fOK+Un3lBf+h5GJxwogRAXfa+rsi5clNbC6
CeaFLnZ9x92r+79gptAi9z4NT4CKIYPX4ix0FJFzx9D4qwhnQDJpe5SAdol7Srg3ySWQvHIgsW7r
vOOOG8m8GQg9R+dAzwtDODZxUnpD+RQy04JOj71uBluX9wt4PadSjIp2g1omaB3eDzuCiRLbw7kZ
xGNdFyjvMzrCXD2IBm/8JJaBgGEeWAwPixjKh6vhMhpd/0UL5V1q1L+maigPupli0J8F/OkiBcMc
cIKoDh5Ca4xHy//WOTXdylie8P2sP77h+3st4iSZai4Ptd/P8t3nPB1usZwd0AyufV/cOKW4hHAm
ViXiHtzFECMgKDmjHWDcuY0NPOaYZz2LQhUoCFWH1n72iPzDnHCWrCzeDYQLLFTiVIcYhcoupWEg
LHpviiped0eIDf7WdaDeivrV6i2Ah63xUfraCWom7WqD2bEJ0bvQjsnAAcr0upM1+Bu38jh6a6z+
0tCAC9hYqXQylowUhYqTSPznKNzNLxjLVmk80UUi7JPMDhJQ0qpFT9ELfBoE9KnBl9DmVp5mSGhl
M/s08oTA11wMmHDEwAPvpSIfDZVMRJzqWmfPo/NAVKdEkd9L0ax16DRlXT8UpG/m8Nh2w2w8DhRu
dj9tQ1QGCDRuI6vjnmnYeT0NNpF4Vm0OpghCRNWYMEWqkdm7derMiMVh7j/0CeaYq3pCsYrjxOFg
Tbt+a5imTU9AsFRgJc7gc2GDHvCxFOLCn10dKnOsDj0prUt7ncgg3qF6SOVmQnrNpNvBgBLlukFi
GEkXFLbL3BZgGYOvB90oQTFbZn1oyfdaSb1WXB7jNvLgrtN8WTJ1yDMy24ZqroF5pJsR2ifCe1y3
3g/M6nd2qRriIGBGhNYdBpsHrl6DKM/OxLhoqJQ7hEEvp9HuRpWpDKA2H+H5Y19rn3viddZgtx+5
RuMd/Z8LzCxEPMBPOaM2NoEgJ7tdUgBy/1LHKYyWrP40yVNdGY1WH8ak//NDV5b3QxERTJGrx7w1
dxI7wsZYqFYZQ38LtHvvPjaitDZADIHUzQO54Ka+s62kwtdRDGtOrwVJEsPrcgiTns2hsnC3uk6r
QPYG0PUqEFUCxRvLoW+1LyE0SOJU0oy9Ja8RZ/IqmvVAzz8u/JWqqv5muUpkBRoQ7+fMMYhjV9Jb
YHtIpVjB5sD7qNI79CZqJyqH2o+fI1sCx5VFNPhcfaFSQrXrglXyGb4DJIQhwQIUknkhHUwfSCxA
a0S9idbHNA+D/qyhyVwqgZ8VlwFNynlFWndQlPr74DphkJv9G23KhFaLF28LZGt45YgZPQm3wy12
19S0OgeCDBCtGWfLGEWgcGqPHqKwNmWLaOePtswWRQnwp4zXZLpt0vGhV4esxrNbxg1q0Nx8IuBz
a9qhvAltkGyZGz67OPpXSJxJJEyyaZ9oIsA8ED7m176ZWHhJZbdCga5kKHZ1r4h3yacfzD52fasp
BDNuC9S12Rm+/VWTdhfViIvwUizeeCSulJVA/1gzibUuP3ole8St4nn20nfD35NeoR8di6xjqSdP
g4SPFNeXeECAGrrae+ebddDp3VfkgqqpPUTD0pMPacHt0Ovs/KP2s1LyGe/OZXTp34a2+552BGEW
fotlxPA/OLwAluyDhlgsuLFqI9gb0l43+ZNTA9P8zE0FMJMNZGRV0W/15gGTAUITURG1IlMSKm8d
BfJY7xMou5h5xhzRSZdq2pqmDgNIICUo8unXNgTKFGLjDgRCFFP8lGU9IRm5E+3z/Bla7o0X4peq
xi877Yu9lYS4VjMsopUwKAQ9bFQWiveV5kNcdSAGVRWjqdnBWc44LWr6h4XVA2aB1cYabmpDZeeG
P4TLbCORZIqwRfaJ5PUGgelRiBkeaIeur7TQB8F4Iv5DSx7RW2b02EBnh+gIuTsQA6XvfZdAh3Jt
jggVa2Gd/kwbbKro6Vmf2hp+gRUiUE483IEOSPcQijxFiHGUxXSLyHgANKbbOIxKUJmRfrLgyep7
GufaVpWDucu0h6bp06Aef3g9vXrCfumtpFEbtGSQExBHO2JmIyqBOEMk7VqmyFBedez2VWw96yPE
xrSAKCd64ne7BaY+okzGmiNDLrUsBsw/0eSiXN9UFh4r3T3HBtdf7+ivMICirP9plhw+igE3g0Y7
gX4+RY4/jofQc6ZdChJ4ZUDR7QGZJa3Sb/QsMneac+8T0YVkF6xb43aUifO+TAxAei65fugQEEFy
Qgoa2AfbpTdnY70GgUB8pANjKyX5h9ylNdFB2kYNDOy7eAnuiKGcRL84k7FPls6jH/oMH1LDxPtI
ddGR4WPhTsHKGyAHsg/jnCOIcF/jSgeJyc23agWMLaWvknguAp9Z7SrMwPu5Rp7TDm4PrQPsJA9T
eNQ9/nPfmfQt6h+CYSuUAw3AhVkzxz13T7OLbajlmQfIAniJ+jlSXMF1PrQ6m2HRg3dYEsciaInA
wropim5cG6UEMdPGLT2uH63ZpEHfEFTKaOYnmXykk9hkgdEW03NAVallH8c0ukGYKHdk+vwsm/k0
zgO6X3eGHIcOmLd8BVz1Q18agWXGCqILoFu6pqMyCwnI8/qcpqbLRedrMxby+heed38wGOwk1bOZ
L+EJOumIo99t9CKmM4xqxunTHxMiqzmKtVUN8ldOWJQGEw4JStF2lWZQ0txaoF/Oy43PyXIn+uKh
aGKE4XXyq9KYrZID2XmKxFV74bdO0ZPZDKdOkBQWZ8kRUdOHAYYptqhRl7Rv0xtP80DEpjk9CwFR
6fvwA5P70EfZrUzgRviW4gzj3XseYiRP9jZpKN2NPXrmxRkI87YfJYjBa2p6G+xyj+kosZwWal/H
5AnR4KDHSXRlwBXLLaSDWQOExsrRsp3EqVrirkiuJZSd8n7YcGHpK9WpEfUAjkTJBofCKOjb+he0
COyC9iZ35XhGDJRvyigGRYSTim6xBKHSO5fQNmh/uECmQA7Q1TI4WBh7K+VohIj5TWKkYgbUPJfG
kB56Px4vhGMu9ERs3Jo53Gt6/WE4DSxHQD8VHXFnMqHmtoGISgzDprON3YEuHE2UhgqtacWFifXJ
m2pmAOWvlljwnRUDVsMaic0hurNlVR/z/MJFO52qhe62cKTMaXZ3Wuzccs3CCzeXAGfOjNx27Y3u
OvcasU9wUo+6iEHlUVZq3G0YiSnBG/aBAG3PeINkz1/RniXuBt6yx+Zu+LduAVcZP+5bJxXAlozU
B5eeJuIynDjUCQbRrfc2woxmYhIGZjswCvE6lkZFtDzOa7+GXlKNaEczllFuuovtIywpQMPwT/9J
jurAPQ4OJXLpLdTdT3cy2qDp8GfalNwGc0FqK3aUpVldOcmn7sviTie6cEjC8iLkhlAtf5/Bp1np
TktAEbzypKGETfT2g7Y127kFqi4jhxo/M3JdRZUUacudwxk/zDoCwEqmEr186Mc3U3IbYeJbUlsq
Nj6HgAqdRacU716KNb2OUpIdMMtHk/WLFK8I/1B+YffUoT8UixEauuLcqOfUJPHIL4puQ+rdLgnR
wBfSWBxpmJSTpthJzmjrElK8b9A1bdRI22WT1q6zI6QXwEliLakTSKVA7JzNqDi5TIowp5DnUHEW
szXQRCH5q7qVH9IKIJv/lif9lUO7CGLEGJtp5uBBLjMaGLWtjWk4jT0x341oSYjC1klDcM8G+ZaF
TE3S3vyM+ndWl4a2Kc5qI6o/fKe8pBJUC2rsedv20daPa2fNZDNG8D7vwm6+rTkOUTwPuBsMaAyO
Duwn04I4qkGy2K2/neVAlejroH3tZuV6IRClzL/p4godakjpkKvr90vnlPazHzofUIVpfen3XTM6
K83tOPNJ6iU0QTEGJ0Vznj1bzPZbnCNHh/IIXsSjghl7CC2MTOG3RuwNHqJRCgfMVBAjKIHWpMVN
5NQQFWWm3kjOXPRYKVKo0ilxCdsiULiE3CRz2Gu+WR7KMidIEqRIldMXKdlEmKgz1EEwBsc63buC
dyAtORRlvM5tKz2KiSnfFtPA9jQZGPvA8sRw0lBA3Qgj9DbgoDlqMs8SxUQOpFtxXsF2Ghg6c9b0
1ijtYdu6+cWeNRCgcwhPgSYNPfwH5GTEFZLrmBTEiraFQb3HPFNppN/NLlG6UdOiEW1+RIBIwOcC
ScIPjEyK3nLNCdUDuyMq+w0poawhlHsWRusGIYqCDop4K2zZiEmU2ChJgzdhj6lChFVQQ9dKB4no
WvsK188NOX9gqDqMqBwjXW1A2FxfbLM6Oua8t4ZFWl+iD1PlEsE+Pruc70e7fNdD71JOqVrP9aWq
6RkK5Fd5SV1O49+QtrHR9PmY1MhNwcS8xGhPbYscrWYfFi0s/vw+xaLakHJVF+kGa00N4d4GD5vF
7/j9X3RExxU90zmlU0j46i9sI8leGf4nBF7IOjur1X8m6fMM1mpbe/GHZVpf7GrHciAlw0q/tHa6
sdXBKPrHtOy4xD3SRKAgZkYcrqHYAC6CBNplyf002CXe3PzKQhNIae/SETj1suZ7bBGBKlSEOHxN
eiZpLKZG0VmyJDKg37hT/VZ3+kEaL5NBli7evivQernrQnDNWiEOestrreneWQ/JXHGrAlBUg6GN
q55C3DtaCKi2YRdfI1Qf5D5iifVn+JwSKuXo9zlMBKul01UO15GgcJKf5XPuNNWxihw8ZPVXlHnu
T+D/6wwxZGL4zKZKuFtucoFeuScUCHFhTVTMJJ4FIOQxxsOE2WG4UVb3gYzLeHExVq5UJo+1Uf1y
GsSxQ868CBzFPTMjGmvj4tqZSBmLZ3ebaeY56Wh/2IZ8wbRqn2BQEk0xTubdnEln7UzFp9MwHWUg
Bo16Su9TFf1y2sDuOTDaFd+axizPhAt9+Q1I2UOa99VeeSle4RqOwCbKuA3YAn8Bt/zh6QNa5tco
ym+X9ELAxzM5EBa6saw/lm+U2XSJ4AyuOVA+6NQXgfAbtW49ib1LH3YCHJ63KEaxuxHdJR/DmP6g
D8MerQGdzcmdN0NHzCjyRNwMWAhMGiFlkl2EFZEL2XnoINWCCmORp1mEpWBcKSnV3vHbd9j8GrJ+
W+5DJqtKK0FI9dlHxZq29lK24in5aEek/wjiHi1MNdApl2Th8Ku1iAV2I2LUsjLc1PjhmcZfE+Uo
xHPWISReZIdPAxTcsrzapX6dFXMsh9buuSmNW/xbSPVLcw2fMxvvQ0m082yxV48ZOksJ7L4Ju4Pm
5gq8FyB0V5w6PyTe0bSTrUUzuSrZFjvKG6hjWoP2wT3AJXXZme1nto9j7amnGf2y72rhNkFTszLz
kP3Be4e486QvRVVGi4DHu/nGsjRIBinla2ar9WSMP2ULubzz4+Fo1wnrGBtejtBPZl6/i5xh3Vsk
CTU6LIScGwDw0S0tcl18SMKz1pZtfaUu8n7DxY8YF7O9nageNbiCJE4/03f0kSw5zt4wx5OknVT3
3eOE0+bop2V4mRiwMH1y90VQK7s5NHF9Lsl0LL8RgaF7ZnDkruntBB3j3+PUufshwYS+EGuziWgT
WXfHUjgPufeeTwkpMcMMOpamRsP47bZrcOlOOYN+AYWkbYyj4sRrj0BTpsqeT62PBD7O5Y7MuPvO
tlbjSN8ejuYvu1F3cdvi2IdGQtwGZxIvGh6qKjJOiet9hIDgC42IDuiP1OvRlRst2ViRDpMHAj4t
ciZycQVIoSd8KmqQ60wMbo+hrr7g1I2dujgdupQw5Gewo+ttD78Uco6MSUMv5geB41YajJFlTx9K
ndsKhsvEUGYj8mmtdVTn2CTo5Mz9a6qeqeruFOWNmU/7jABAhR0F5qx3a6X1W0rvbYtHir3TJk2Z
CCIk7RboWmXdaJ5/laN8g91DkpgJGKfzkrNd0zmE3nBVGvpKOdPX8SPzp4cvSmX+PuFG3cSzQttk
NO/oD5jYeCPeFcIunHpyCLAc1hqBZRzoKSU9d5smUIcAcGKR73PmfJZ/FiaxbmCauBETQZgh6LwR
1NYWlQKZ6dMs11GfPKjCjPY4i82Tl1dMjKP+Fdf9O5OIVc4h4CyreDNbQ3TScp/TnjEFId/VzgD5
7CFlDm6Ya8RWGpU5tUrTH90Yuh3MxX7jFzonrARBt9lcRSoYn+rdCVD/S4+rYcs55MUu8PPnWXmP
jKnj7H4IDahLrV3val331wIjZ0v+OxpixKcNR4qC4KRLR1iXKbk6DRDsmzEXiPaVOpW4hOlME1/k
4FZ2GvLXoj78lP287Xx0VSqlBDDr9k6lfrIvDeLOMwZFW9127tkXX/LKk5uMG4FTVfmCs/MT1Q8m
YOG9hNZievRtOvNhezAN3yXFr/WPbgM+osygopnyxfUIdiI7mbAKz38sqiPLvljcY/lBFlW9wT8E
qY90ySnyxrvQ7qnp+B2V0xBKXQFsKoEfw3vLUZKVkE5ZUrSmja5p0Z97O8QRDczNAWm0t+ZkVzEM
pfNF3iUkVBxVWoR2/wm1CAA6FlG6VelCHVzbLsWD0zJHQV1Lq7sBidlp5iFy6nxHxDUO8Rw95Lpu
E1YRh/I6Ka6McMlEkPJ+aKnFBcVRRpANAn1o3jpGipx4g8ZPko2bhDdw8zmIVtm7STD3SrJu1578
kqLXg3Nl+u2aWF2L+F8Nvz4SbZe2ipmRbD8mIzlllBxdnFNh0Sa2bAIMZkVwvOqjC1aPN9xZpT+v
6xlvbhcSOOUnBCCmJc1tT5nYdXHXID4xD4Z6cWrxC8DozdSUD2nu0ZTQu2csY6TpzhinzRDJZwil
pcyZpkrml2TvrHJ6LGskWmlOyxUznINqI7+3D3T+UqKtuQjDxLnOYHiYwpNjw5+xHvxdGwNLJgkV
M0BfvFvMZ9u0PuGJvwsLA8pDB+nILJiskM+0G0ICwdVNr5GcEDVAsBKvuWbAx13daLcxVuhNVc3W
WrXJz8by37Kheyk9vskdyVtzXrTUwxbSx+eWIYdfZ++EtDtbV1pnepPy1sIpnmses7S6g88dvzTE
D2oSsqDTRvtSHmpNgau0cd9S9d+DjYKAWRS3NrpVMhTwNEuqunzroG9DJzLhDUk5p6J03MSTtvgb
6E34gW2yJsPAQSjoG6TFCoomCBDx4Hwk0YJd4ybZu5G/DzkLrLvJprfcTfspLzh5q5nUkMRi5OuS
zTLgExRdGPElrV9hkwRWcnFJPbM79DJ1oOLRI4OCwY8t6njn6sWH36t+T8TnR6mZX5nEwY5Wkrdv
vBRO4a+NiFa2wVmBUZL2A2sXnR1cx5adB0NPSkxIfBQKYBOmjwsxmoH9OluyLbrmw8zHY9i74Tua
qUAfJoKW8ItYUwnXlGiIXnOSs2c+RzCbvTQ1VxCi9tR9nOjfZxf7DO6IUdCq9STvzkgOwMpM/YUg
mJLgztBlUvRfjYgaJ0nSbu2JFtwFZ2umHOdOdMONh/lPVssLHUNmtA26FBMANwBtDCIYyyRYXLp3
8t5/Db59VyYE8OjZpcC2dkSPQeopl7KMTwR2EfyZK4kOhruinq+eFmUHe1bhnctoLYehcBkPBvXE
lMJs6yWtVp/QBRObF9jBdll8WiyIuOyABvdvVUJYPXatW9iKIKUn/4XhljpBB8JCSJsS6xH39sAc
tR+pHxJLA8gpHruhS465GC+RX4htE6orgJldSb/lyTcOnZazapQ+qZ1Fc/YdUhqiBG+wRvCkvVzf
NgXjOrOtg5/lX7ay74nV0fau636IxHjP25A+XKh9eLn6NZQgOQrkSFNIKajPV8iRKGRDYudJQvNU
iY+MHBXdna+xDazXGCX1aGhtMxveTOWRcuY1PFPgG1rHP6QxEW+AdV6bJr5ds/o1wba7ylu2MIMD
IFi0Z12hsQhzDCN01h61edUW4LYAiLg7NIYrQU9kjsdrbURgXeb0YdZlukM6o+dLeYxleWNr/W0K
zH9bhOOv3nJiVCd9EkSjAI4G/SBWxtbtbTJwh3uMcX4nz6NPhJze9w+NG6F9SB6N0ASYrr5zwAGI
G63JTIXUzo4B49pl8w7ISlzDsFdLkX6QdekEHaDvYkm3sZEl7uyQNx0xCi8BJsttl46glwi1UUUC
0IWz1L4ZtHeiWDbkKXDeSTrjULsME/TqYszVrlWajTpNRxfdAz3uwENazcw50n53yFugF++V+DWd
hxYodK/yEWITB5vOpr8n01ttfM5GDDtoyAK3oaoOW/fLFXlC8vRyyu+gnADoJWC3W4chA8T5Drzz
HSvPvQ1+WKAfsDvWDmkJQbPhFYlSTvGeGluc6E/gOIM0ys/RCE+fueGhqr0cNFbxNMf9o4NgqcJC
AGU6pq+Wogcom0CjAoGUCCOvNpCSWVPyM4H3YRuu+axNeBirhjOVnsJDqQpxo5c5GdTIkMbIbE5G
5lc0dNlpI6OHSTxHm1xaTeAZ9LbzDAV9KlVxW4W0K1o4vo7ZRM+tA5hPptYWBde7I1NzYzF9eIpb
7YQwgNfcNtp7m5WZAzeTbb0MP4npA8gcJ0FWIuGwBYIwREn2Jm4TTJrWHCTvWWU7F99zPqwB0WNP
0JHGcT2cox0bvPaypAIlc1ycokXInxC6ANlXe26wPew8jVxzwYUDWJBfOusfSeJx+lPOyTGIIjd6
+3EcjY7xCq2jhjE95r0WpWVL19ssOucQchJoFGRhY9KLO7WgdSXexV4pfz/60RZ3BeetDmHO7Ca3
Zhjd+l0f/tC98cNRWcxpdL7t2oFerHojKo7mKvcQQbNU9SCvBdnWwzhlt5VPQ2qglb/q4+gu10aY
8z40TZ/3s29mbmaAgltCGI45g/ZbBNAXsth+krTAhJvYMOfu/7F1XsuNI1sW/SJEwCSQwKvovUSJ
ci8ImSrYhPdfPwvse6MnJuZFQUrqaooEMk+es/faHhS7bW0E7JxirC/EfVe8ylMcKcpiqvQNx/gM
YeOw8wHdFSrSD7XFadoZqZ/pHkTWcFIh+Hvf8P7aV4bOAnsE6r1MgiTXk3aZ9UzccpA9jXLfZj25
VUVnZmwty0gHcwZMp2Fpr27Y4TvoqzUZB3C00T52KnuuxqlnKiFdav5hGw3VMUT03Tb5pwaRZ9lO
j92cexJJL1z4PWHhuf2t+QZzi1ARNdeqlyJFnyYdhSShQbUhSOIhLKMgND6ErNH8HT+yOn2l43pF
bJ/ztjqcSOmPgm3727kBWQSo1vyiuKSRdzDaYJfGPYTKPD5YbknHGQQTkw25LP3i0x+LbTUFhOo0
8V/yOvacwbOFq8FjCtCeo64ngFHQnfNTjR2Hvn49DS+SETbEnAJNs8n0peG6kr65x+hDok3eriQM
Yjx6TPIBG28bTEEbPH684/rw04baoU9a1GYK1i8RRvFgwgIP4G60wKCpm5F6ZGO5GkP9lf6VXAcW
EnTelzBp1FY72yEKL38yzxFKDuhEFmE66ur2PYOWpviMKhdn+bwsABWMqAiSaA14YueabfAAvfIj
znQGmlWxDtqkX67WI2nVVDPzYTN+dlCyPdRgGIhPBL3lgEZz0c+saplF1ESQ/z14lEPhWXvbK8Dv
iS0IXQTUwc1I9VMvo5GCLOczcJqjb342SHge7Ikuu0H3SLPrlM/KeFfSh6K5cUkooD0gX9nijCWm
kHXhcVAYUvaROvfOUkniczSDpQLmCcMFOPShfBrII8ZTfQMKSfHP1HCRpuEbci/O5ISGMkpewlgD
MQmWZAnWYYCb95Dk4Q/ZRmLluLjqEYEby1g+pf0f9PQI+huCuD3L7lhXSI+pWg8ZFcgn1aD1n/Id
ogvylip2BzKsX6I64iCohytp6TT3mKa2cXxVfsSwhopIa0CiWCDSebfihVlJc1n59Oea0gbQAKSZ
wDqoYPCgfXBXtu0HBMsoXqrvbxurR4upIwBT8Sf4QQZncUmhES/xVgeH2AZ74TUrWvzvZYdeZBp/
OmMk6axQDCe8ibDfGUcbhajyGpvTQrpUSNTskfN6FiClJ9jEst3Hlnv1wZVAgPMCMIVOwoMZfOjy
ZqtenIeMNbNABoVHhb2XBI9HcuG0VVC4Gy+ht06W6J/E4HINZzktTCXuFwO9cjP0NHWpzASJ8MSx
pxyE3Z750giNAYztgxVC/UoTYslUxEro2Z8h1chKT9DiuwV3+lQSxp2X6xpQ1ANgupc2R6sIqh8T
v9QJuTaOlostn5jnTX5DTAVL3Oc0VjDCQ3x9EKG7C3Vov1NbbkhvTwistZGF0uaBoUoiaSa7lzIq
XqLIeSmDLy0cP8yeM27f6FR5Jg4obR1DZ0CqeCSmitSVInkz65EL548dypsPl3TjKBfAts6p80RD
6zxY8jSG449pEDpraeOeJkz3MCB2Q25qPIWu9i5V8Wh20cbUIaqo/kqG+jsZdc81aH0XjRkz/+4T
lo2B3IO6vIr5Y2O7ey9TBIVF/T1OwakNAlxt061ETR6jqzmkAH7JRCWZMg3NaykJomwl9AxSJ1OL
cXU0nv0BAWdT7sgK/3V7QSC3bH9Nx9HXb240gWhi2FH4CdMSduQ+Nw5a4HRQE3SxAMPTnxo922ue
+1o5Rv48Of1eespZWvYw7GIDB4ppa9bKDf84FnosS1d/J2by+6Ylc7EAI75yiDnb0aApuX2m9hIH
Rw/11ksTY57h43gg2aHlWoitbVussXIG9JQwChiRyzVUMXhoS7TcYQSbMGyWnEcxM6U714CL6LqS
BIa0OMZmSewukYKy0JpN1PpnmiIAt3yvASblv8Wmj4M+vKDUPgayexSczOf0UZos+pYooI0IxJXN
FAybhGkHCQh1WUZvLjsEgKwWQ5S++Fr1xMx/0ya2uxwN61HiBQgLsfN6c6BhFr2NYf0G0wwpAh4d
E7KwAy6LhSEDD1asq0EeTX0CPOMHmO8xdmgEKpWReg6r5Ddtp1UPEwJgBo7qEOV4S5RME0Dgacwb
Q9m3sSPQyMQ8QzIMHcRiItW3J2W74drySZvSKCmzsLMWOUd6lJijfkjIEg/6rUp1csZ0iMy00Wxu
iRLZKJqQHLNYGVDQ/bCaYPKacrxCFDpW/MKa7hEsNF6InfyWqfpAe0yfoKbBBGl20Zu0Y8QowMMb
A/9UEiwMK/R2ROHeumAKV9o4D/ccfxVbqt6iA4PufKD3AfNp7Ahf+ksDMQLVy4GkaHNvVXUMaoL+
Gxg2iTV1z0ggvciIBEGjjHZ09v6W/bcegvtgeb7FTb43nOFPVgIDDmeuvu/Ve+Xz5ptFIJZDZmFg
KzhPEEWgJuZ+piFmmXn6Cmfbyds13cBtrGPzj6zmjffjLIpum2b2mwUDd1k6xssg4wuQkm03iwSF
sdZ6cAL+EJCfAB8t0jwOOeV7z4weHT9ENWuQnF48OAjGzWQZwvCxiKjWiyD8aBwarln3yk6/M3ya
J2bn/ZCEyTiKqXGUxc9Gw3woZBtpmdcqolan0uNIauF/UDI9Cw2FzMTNvgyP8OfHRdrQTfZ19zUP
yoMsUNq1YjLW+LvIudBwPwzZBl42Fjl2cgD6V88Vu9Ej2EFLoGIZtIBRpgtYYpE1rp1M/A5usq/d
/JojQlB2BBnBhd8+Te+G2/aouA9dEr+pQu8f0aU9tKqZDpyY143O0VBBnNAmn2hT91qp+J3GOB11
JBtwoI+W3jOv1V6zmPExjhQ2PM6Xgc4paTD5UdjoqGDaz1H03jrw6amxUpWosYcT0cCLSc0JUrrk
yCMTPC6ShDmvQzRKyxKdKpr9PlyloBpZJhAY+EB2wHOtgjrI4AYx7EvAtEVB8dwX5TqsUR57zbTR
oDYv7GT4nmjgIeplHSKa+mJ4+XcQjtsgY1ob6rFDEcaoNSVlAXrfUD7VVfCO6+oJSbfaRkaX71H+
pERX+QnJCEC0C5T/rxrZN/h7cf1RSDJo6gGkezk5EpZnnSqRL+hKD2c76ll4coQkoSW3WaMDQM3H
nFGfhDbb7FWqzVKjjKMXXS/H9j55B64CVeSoj3+H9haJcvlTDvoFtMGwMJS5nSSccYaUizH25EaL
ZoDWRMmFUiJfaIN2zErPYkquZcskhqbStc1EPpafXAhMBq0Rt9tWVOExQx/XWoE8K7NyzsQepgxN
yK6j8HpzKD93FQvtGZCvPPHJxVPqXsxcsn0ImvsYlj+Tg1/50aWwtxwQm3OJcXAWlLlbeG5Y40LP
pCYVB4ep9KmBQvoggF9A5dph3wI4M7jvzFzxmPZbs2KkUVeXGLJF0MffQ8lHOKjE4Br0P5gbs/WZ
zRY13ylC/wiV7eh45SrB9pP/1JE7EnAoXpMA+j1++ptVczVLE7hyTFJPDdQn/dAQbFEAt5+FA9QU
4+I28Egdaaxx7zW/Q0uMSKi630HJF5wspP75aOcBLW7ctCNJ+5DCo1/SZQedSB+p0glxCX2c5hwL
CQ4wX1qaUm5ZFgDqyYk3uTEcK77FRNHTNy/2o7C+mGJ+pBMvDb9OQqDRsxMhZzcPnS/pANdqlaf6
Y94lxX6Io7+VcK/Uwdsm7riWJtEtnD84VMyDxWimD6B2DLgXHb1jCSJZCxF42Tw4obPDC7uzFGoQ
/KmLHgzNQ2IyLdEd529Qe6dAp8jNpqs71I9laRA8yM1CnAPFZz9V2ChckNHR8Nz7+juN8R1VSz0r
WbAK0TvDA6DlmDKzJoB1NBxqzAWFyL+lUfxxu4KtjTpWzS1kydjRIG8EYSOC/NpIA+4uNe9yKPYr
yNYGkam9/cdJsw1FLwBkq31kCBqxt7krz3ABovXhKVYAx9qqflOirA9hXS0aPEt8VvFlSkUF+BSm
DRXr1kRcFZneS6YcbT01ERBgzAbL2rsmlfwyvQdRKF5CRxHYqNJek8EF862hLukKtnY/sHcNCiVI
fNmxzZKzRCQ62kwWzMH4sK1aAtK3TowET2VqH0Wsj3tL5jeofleTLau2/K88rVGEgJNGflydh6ou
t1buj6TfUOX6XfxtWj0xFL8Q03R6yRFbvyq5EQIDMQ4lWt7CDehlsLeL4ZCQ1L1ms6HFaufDjXt3
OXjkf9Blqmszf0hk0Gw9b0b/t5s8mF56kxUzKSA/u7nrnIzBPWlx9NVqvro2SXZqzQmmMH+vPzjd
jmIKc5HTvrWWek+zzFgEvr8uwupEQsZfdDQgg2KacXB6SZvvFjF21rU7sPsq6HOWZstTMxXaQhLW
h9A62uAnt/ZjGLzpFooGUneUhjNKVjmBxQWpy45nLQgGSFa9/d5yrnNj4iUi34IchUAxTAVMYZ3I
v6ybzxsZmGmEyf4YvAUltGBZQtPSS3I6DdS4neK86U0Ec/DawsDGituizvOMv2aLpglgwgZJaLVC
T7bXIQcfuwZhfNrVF0LWzdlJvO5dsz5Kw4KzaGcLw9RfewH0BoAh9LNgp1fTfqxr2A0RklEy6FLa
XKHR0nAmLIGFbuhQv7Vd/oKeSl8qtxBUARz2LX3OxpWp95CnjybE8UWuMEMMkUXw1kyjolW6Guny
UBYUISysddYOYpM+TkIYGy35lDMiPA7LejNk9o3Etln6PCcceuKdIGO8gZl4G5YWWg6majFeOpxw
pmniJuQS6RKStUynP1jJB9y2eFnYE7FoASMUB33uTpCdaGIp2PrVn6xVLWdWZ63J9klrqpvl2c+4
8+pdG7k0kjN6azp5xImIjlOB7kiHVMTihU1cZv2tsLxzlaLaCBiRL3tqghXRJ+wfbD/LLmy9Jfcg
3tdw05mhQpziEJEYbVwo/HPiKYLZtW9B8Z0JDJ4T72EyHp3mO5zarZpViGnkrpEU8eEAv52Z0wtE
XZ9EpwBYo4jGUyqRZBkDhV9MfVrVL+jIxIMTuK8i9NpV0thfsoisvRpGBgl9tgFgRCndEpY2NMNF
F0hwPP8L99bBbD1FCImVrKoWG2k52bSlUoigvEyJG5c2Cho3L4LKmLYnegDhmu+CE/LsTTXVb6iN
QPqPBL4UHu2gBDGphm8pqqZfq8HVRa2P3CfEkIRZhkE4PoGNbdBM01h6e3qoGyx9JgHWzbMGDk0v
8Lrro4X4s4amUWl0yWhLL3MDcISnwzvnjPgMw3wfVtkX7tF65ab2I7PsqwLYOwtM45XBchBM6FM1
msaZX7eryWeGSVgrBs8R8TfrgUQGokjTku0qK/X+o+2/av9ctaN9qUf2sDSu6SIHQ7TMDKLoW9tI
1iLrcIOj+vWszwA9GybU8WZM0c3RQJF7Jb8nHQT0arhaQXohfk5RhfnZGbnVYgws0FAIv3Q7eDdY
ylfTiFxCn3rgM4Kkblb9rHtK43BrRk3/0hjYhKXWLEItuFgq0CnbcGo1Rk3aIaCMpvE3BaSqNdI1
ICII1vFqAlohSerYGy8hL2aEHb/ug6pZBiFvq+iIG1RjiQiI5b4rGrCNQkRsopizlaVbLHVMf4hY
4pLlt+JpYjZlTo9eFb8lZv/I5C0mX8dYuYPDbQnxYNUOCguazisw8ADOVeHRKjPnKUxNf42PqVij
IXXwgLnpOvBY6SUkNXrH40cOi3bvuoG36LIeFRc3c2dFinXhiaNuz+CP1SmcnjXCMW5dqKurQWrg
SJutFUj5GmhzrTe2e/4OSOAdmamBq6J9Y6T1uiGG1zYmyrrW7V+lSc9zYIDXIUTbNbA83shL2mWw
nCn94kcUkWLtTnzAY/0TIB+/RdKtn0anPpt25pziKjtnKWelKP8b98Z3muXGzhXRM9LG+tGgPo3i
szJePFgB5TBpe7d2lqZtGEcnCTKC3tBeN7VkMyiJztFzY02Ud08MkuNtIJGKxYBlArcjNvPB5QJx
SgYP5HE0FHKXrO1/NdtGr6t10dNkOg+g5RLcJ06/DSE8XKYh53/WtY/sYmheqKoAUoNKc/sD8Onp
UjRpsBjUPLr3pudMPwwYEHSIokdGOOW6K1zg+aI3H+FcQKBFV0ewMHkZK8NKfjG06ssp5/OxzAGj
nK3Pw6pzTvLBqrEDlAvFYwcdbN1Y0PcbQbNcFYeMiKFb4NQw2bE5LhvbR+UazJ+tTgjQoOfprctD
e9XVQQOJmdxrJWM6N3V11KJEnCfObuf7o7SekwMipPPORHRdSgT6xs2q8GS3RvRQagIGaROGp66s
F13d24u6dmuyQEhX4dhrkH0ivEcP3R8T/Ml/JxSpAdkdzvEuZF8j3ySUanV/Wk0c1jCxGRcAf8nz
/GsO5gDykHXzmrqRw7SyFN22N581aZdLjrXeZUpa73J/1IzaNUD3vr9/y518bREMVotzl7MX+brj
5z+PVOGegV16M26C5IO4e/kHSDtTaSESSn1J2P2avw7A6Py9OAFN4cSkvkLAs3dMvBFVd0bxRCLL
W+Ci0Jw4YKwn2+lPdLiGEwOcKOu1kikXkctgNuACeNZjYrTvsKXHT7vSZl+Nqo7+5Fgv3TRuayah
HzLO4k1TsWf50GAOSW3pG5O4Z2NOOwg01V0Fz1w96LbKEhlspvSZPGBx85XEy1L/GKlSV0vziE+N
Km3PmU0noic34BIioGiRnobLIsinbax1izJ0kLvZRE1SrMtsbaOWSFahRasNAn9NHa3bjDM8myKF
vS6w2TAMx6fJigTqbCRljtKSO0S3uwvXPRdjD/zemHNdShh8125MT0InVQGIh75LMxE8avnIcLEt
xk/ssQ6OVELBfCqHDcPKqkMVMQ40BFT3MmpQWgXqi4MzP/Vjkt6q0BXrhgHKi3JCYt/pk4LgIj9+
/o24qyC52Nrp/uz+W1FHFWSa1XXUGYVIaPerQQT1IajLUwkZJgGm3KBMS9lXWYND1DYpUyPf5V41
4bgDy5fNn97/wpBk/Ez6iLwIneHV0StnU9ZDs4tNaV2QK9mLIjLsLZ0bIvUIjpVMM7/mB95/H7im
pd1KUV01iL2V7Cy4baO7n7xUp1zjqeN5RJqNNUhqd9g0rpGfPF+Bex0IG2CUyDEqU/5PJEKMA8W4
hD9dHB1Uuksv8L0DFp3iWcrixfUqC9g3PPdibJ2l5rBOO1WRftgwZ6LyQ3RCByaU8WbPQgsGn6dE
eMHp/ij1TW0uCMk8yqz+1Grl91jYZAQEY4PxpxfJafIpMxJEJRVD/1LfMmnfGZNvo/cwbPyMvrVv
W09rduDn6iNRQP0yIQHjaKsGaikhIoumL9WPVR/qRnonKrY8WRFtYS+TKagvpavLJUAjSu35aaeD
rpwHSo2l9ZtQRsVaFMX4PpbBj9eBkJIRrVnhNp9NlKifxNU/2lnzNIREYl84sEf7sNOAChSopNLq
tQJDca07pNQFwWh7VTXdhbA/AN45IAZwowrMjB17qJkcrqy8opeKql7b+jLsnqkC1cEefEXWUzhc
hfXMQFo/5nzISz3Sw+/OY43zRfwxmd60VkEzLtoct7Jr2AXwpNbairTjnRv6NtwgkojH2Xgql4Nf
Fh+MPGymVaG+pn7Uz71oCSXhMPHPI7zU1sZNWGtsnY8/Enn9URbmDuGM89uI4ko5HBhF8tz6Vnhs
0NkuIE6y1PTNjVDB4iGLhHYOgygAhe3rrwhXNJxmPNK08D/fu//UbYxh59ZkOWRl+OlGgfOrEX1V
F639QanNIMZqNy2pIyzLaZOuiso0tyD84nfdhXNRmuOnSwLpAg3xwSEi4zksyw7FMy8zEK+jZXr7
3DWgW6fue9fZ0ff8AENMd4Gt/prNhqyWzGzwGNUqrOgo9wPpqTB6Hk0iYReoX4+J4J+149y+0OwA
r0Q5uRD8dGPrXfXEYcR/4DPTNhUdqjWaDrprM7A/FsDg7j8Y9U4cG5tT6rxYyVC7VpFmHu/PkPt0
J0sjHZpvKzHsckif6MBKaISxSWUQgdCehEM+gdDi6wh36pg0teFsYnIT7ktjyWzt/L8XyfcqDtOT
01H6FqZZXESJDCmDoH8y8bBTatELUH3abAIDdwQg2oyODyVY6Ay/gxPiu/AT87krPCxy5Cxg8mr/
IrBA2pq1CRg803oD1rbXfKCIdeKYW29EJi5z8NM9qeSlFz4H4GTX0unhfJlagyTKrahxA2B2PWmZ
4AJVsL1/j8n5tCx117yFcNP/+RUgzyDlyBtEMzNWT0ngk5fozukK2LSJZXAsTEExImM2w4+cxJvr
DHRciBREKki3+mr5FA51N5YIkhsGZzrZPG3eIStMyo8iEkhZotbjYp472V+uMrkdhM75vURAOjUQ
1w00clc/SpEcM8T/jryfIXTmvT/dixqE41KURrNBSbN3ZfoTD53zS0wYTYTZ/VGA57aT1kECXPtb
3SYzkWN9+vTvI1DK6v9+79+f/vtoZn5QspkLwuD1zxYhg1v7ERGxTEZ8ImSuzjCM21DPKGskAwMn
JUsc9MH1vr+LysXvTudgO81rsSKtOiCu+Rol9g0oG+9YUI3vltPGy6mRw94rOTHkMUczTt3Vk5Xm
9iHUu2fAeNXTZMT1E2fSkaNozEqvAwSNUs5ULdOmS4O9eoUQ1VqUwqN1KjC8hZ4w9y4jSLjf5vdk
mv88MP77YP5RVzUfRlEfOVrG14LR56kzAobkNBqZ8wccoJVtLzrXz4/VZNsH3yAtczK6Ta3mf4bc
hX3aZ7+c9zZEuVg3wO7O0/ysK52CGcRk11iVs3rj925wQmMWACPCqIe3e3y4PxUsiXheLPTJGcmC
yYpyPFvcK4qgZ/1pTMPZ32/VHtr0xSvQmoEzJztjFM7e6pP+rbFPRD6P75xPEK9GtFNdkni7+NTP
1Vkbq+RgTC61kIneo8XuFyrUI0I/lqFB1FXqXAdWX6Iv6mwVuUC6QpXRHTERj8hYe26Jk6HHAvSM
w9JKyNY51Aa5oU7MWG0LWdG6Fb7w5yd9VfUAFgd7lxhReMqkCE6Tm/SHXmd35CRdMpW81QMnbzV8
5OUtj7y5MYz27v99JJhnG8hMCDnz002hY7mQTB0+JBkgg2139Aw8Y0d086IpStDdxdg8QMU2b6Ud
/O+nRILQSgeHuAAp3qwo9p2v6AkZRvgtApdEIMBne5DyvL5hWjbeKE80xOUBIuOyapk5ZRlzOqO+
YVANlnreT2SUbbouM7dOVHzS5kI00xtb9GGI6Ot6yQ4XbnoP0fZEkDCuwq5/RTrMKti5cBw4gIuK
6QXeCG4cTJdDF9xsxIfC6n+b0Tmh6740idr4TsOCQFbIAO0048hHJL0t8WnbweeYOLhd601V1t+a
5oKwjpAqZVn+h4ak62lfWAzbrdBwi8VcwKt4wsdJSUIbxt+boQ7kL55yenPRsjaja65jiLOjvznD
fD3r5X7CrU12Z7MRbkRbl6g/ERRrrUTjVQU7eDTNSq8wjEwF9beH2kwlWI6N2IGYtOxmKdjE+MDB
G4vBCGOzQw8Ubahkag1plLoF6RG2uE1NDAZQlQ9tnvRLF+54CnyCJHi8eX2nPhp7/n8DzXzQJICL
Shgg9AJ0XVRt+cpAa6gRBHCQg7GvErIIcg2pNd7tdRG4L2YLYkM3aZuadABA9VRftjLajQGSD72w
z5Cn908y6N779COeo6jCMUMbw5mmi2pSgSJaE65fvwNWcdakq8MDNQTcTA24iIcOw8qyddIZvLjI
hIQVMr0Ddh4tdEu8RgmsMx8KBqV/Wq5pQxJESI+y1POlRkKM5TcPKZG5i1Zzvoupx35atMaKg/ui
V1m61qLpm1tgm7vfNpppcpvq/ICb7Cmt5v+XRRZDZCf4cF4pavW1SVFsTF+9PvS7vFNnqDEFFEUr
3NY9WdDENmxzA9vOBJsV0T0DjcRwnsD7fyYhVPhypI+kRRWXcwIoyO4+BecFLSCyvEwwrllgklJd
95fMcdJ11TPEaZzol/TlfCkrSDU1Hqeo5DeJld6G0hs2w6zOpwExdnRE/bZf6iHMe0RBZCBnzDjw
aYXGnmQYG4Umf1Lsej/51Lxb01NQ4TZkZww3xXira8tbMdEFBNxU77XIXhrfpgUzIS8bnWKD7nNl
4Nre6oQqA4gvr7kS9YbYv2WmNy4ihj8Td+PCrOtk52QELzOJP0trdvBZ/WOsYyaxUwkDpl5zUO25
fK34wFVz0gHR902Wr6qIM6Lt6w3gnYrYFufAgRuvl2WY+/FW9Z68WlHHxe3U1a6hDpFBL58KF1hQ
QYRl5LvRpXLcaasCPM9ZSzK7qbC3qLBst6SWaMOcU5TKU0Q4DLA+eVHK/9vO1Yok1ajSLUSAQZYQ
hFIOS7/vEenMYRBhi/mBFVqNVDzPMsn/KLrBjy7SDa9K4qO0icWyrHUWlsYqQ6746LiShZoUmmBo
aX5n7ReWiXgjU/srQzS/6xowTRoYB4igaiGt7tkbWAI1wxt3krFXlZND5U5xtdMLDsYOh7Wx8GF8
MWMEAk9YgNPqT4OvbZKIi7LHnlK3xokeivUUO6b1hPoO+xTXiKoyUMBZ9NQKJU+YHNY0CN7qNB5Z
VtNdi2TiKVHykNE6QqaOrhQuoMvMBLmKCoi0z6iFsP15OnX52Dzreh0tBo5Bn0DqntDMAY5BKtLO
42R8Zk9uXmWfBrhD9PC/gFCa6/2LQv/tmNpwuT/riQh8cEAS7O71ddTp1n6q22+/hWkXzFGxU0Ut
SmVtn03HZtHRSWjkVglv1hT/dYD7/IZCX+VZTCyaij6aXDtAn7NuLM+AmbXZHDdvmrrs98LOFSgE
Lzwyps1PLSTsZcUM+causYiCWP3oJB448Vjxut2jbav4La3qnxbTz4sSCCDT2DrDyKovKvLTC337
ONQ/wdapnzSsP2JOKi//OYXp42uf2R0SO9KwtsT0zie1EP+Y9Mm7t03Z7uIUxygpPd3mfoTQ43Fc
0ToSi3uzJ21j+Igd+kSyabbQHOLbRJU5Ozm+dK2ztjHSjKVuEXUJJ94+3DsquAKz6qHW+ZfmyCTG
ruTXazJDId40yCtIT8iDOZhhGtRbT/TqInYB7At27HVUF8URDdyqsMB5QKuojqNe1v8kAN+fkmds
U66EBWgbZ2eJdrhxj8Jwsspg5SjNOMSEtDwkvU8nJmgYMNojC7+cKp6jXX3wosxaF8hgF/UkxbMw
aCTjOcLQ70/nHl3yOlMY1Dmcu5mkdUTKWQN2a+4swcZmOP42wEa4NEYlHsMMDVOK5+LBZT3d3p8y
KhOP1JUDARYCjtC9IoyqPRoap1+SG/oiar3ZVrZTYjeY4NsU+YkNglPQ/SEBO/nJdIwvX4gKb5Ti
FMHx6CEk7fwYz1+IGox5g2bTDWiFHR2G8XD/EnkDItF/n98f+SYdbUxssA+C8mQnRCrfv7im/p9H
dtGdNH009vfv167HHnl/1YNlXqWwGoCAXkP/DZMXW/nAaHL+goJCAWSfK1jaIFAbguR9GBzveWZ5
7hxHJmugn/HnjCukt4iTqrLrR6XsVyMo4lsM1Qlaz1BtexVGL9JofshIc/eMDUzSwDSQJabQt9jG
zdv96aBAqXN7PY/saVgd9Ir62bGfkdmVu3gI4wXHh2Rb1lhUQ8NWjzKc8m3T4O6NzCR7hNbXL1Q1
evuuJMC4zIf3vCGkJ7Dsbu+5rvYoYs2En1bUtKkx+fsjgjhbiO9Cy0BaBmSA2DTmNtjE5Q5vDLBf
56D1jB7vj7J8tLbjGDgHtCrWVqMZvehkBSFq7j8lI1mk90f8xzPCcVH2c2ymZeZYHSamdMhny0Ni
NVB+kHaW6B8kkqe5C+lGfrKrJuvF4XqsSVc8MPMsUCap0Nnj+dgQC5Mua8qRt0oTv4wojD+VfCe/
ukLjmGlnrdbkq5b0NG9yxgcmXfL7+/rv0/uB2E4UO04w8ZGR3gQfwvhwLeLL1fQ+0v4iPGuIVlKb
dCxq1WtCJ/Jaodd+yJ2q3I6e+4dINwv5XmptypQAUAeI9VtAWRzp8bJFkrX+t3lq5GqDYMw72w5V
Uhkb5SEY/L+uo9rHMBmMR9g4f+4HZQEfYlk7PcM0SxgIVfUOupvH3MTLhqMbSQ6OkaetvA54HuIQ
KyjdubWuXmKFQLLQ7IHmnaVeJKi4pSAySu8D7WL1TPLMYFQ/Jadc5s32hyKPGiahgACQY4lPOD7g
FeLDiwvPA75ONs69jTivj10PEwb3Kdv9djSLaksTQm3x80TPxlwX3o/Nso/W3pT7H240iqXrcRNX
05M/iGnhJap8H5Poa1CG9UeW+I3Dll1LCm/mHlW3wQ32Ve+jmsNCusKv071EYjAOCfvggzk/1TSN
D8BXFDnayFSx+cjp8h6pcZkN59L/nGZj+9w3NIy2WRRtFF/+/Q2QUv7nwG9YBpkL/9zwhkkuDySQ
Nw/M5SWlhfYKXER2bfc69cJ8dEf/iQMLtgXZoXFIaXBl/W5MsaBE83lUuTYfkA2t9J/laWJB+gA3
aSxNMECM32cNuRPXF0q9+kI33Ka2mo+29ch5GyUva/vYIs9U4+SuYjUiWCigcE89weYPUhvCDUt6
sGyKzD8aQ8eHTsX3HGtDsKiBgXyOmX30bcFlH4yoPeFtsXokHiTe+erHsmzepNahwR3bxf1n7AvI
fOPGJ5lsZgaUuXlwnOR/GDuz5caVLMv+yrV4bmRhhntb3XzgPEqkSFGUXmAaMc8zvr4XIrOr86aV
lfWjJIZCBAH34+fsvXaKoii50sFNwQ+VySdw3DlYGcyWMLBnE9XgiSR1nHaG/jjixCQFy4X7BUgD
Eylgrqr0LYTQXbt29R5DfdZYjBdRvvaYhJa907zp8LE2nY/roVK9H6up6PrxK+QwmBuAJVbpMZFI
rWBmNxlle1XsXGXy28XtZ98al2EgZz7GRd/GD5ETKWerHeCeqgmGgeTJr1HLRR2NMnNstxjFza02
gIOxuQ9mrXnx1agl7Zg1zKbTuywmV0NfVXjdKtBQRYG0dSCxolOgq7i0g61oSkREZ5nowWOfcGrw
Y+eFoXSF2x8lO3r+dOZce6ngqa7I4Sy7cAnmMjZNHZCTGWH5w+nKc7E0lcxbq6qKhwbw5CwZ3K3H
HjfvRoezKFaUzg+CWZnQ6/K6YI38vsDlpd10oZd4mfyVOerq0aPYjUdVLGmsv1XmhMflKsxUMYHJ
GAdZni/mVOjjRnfO5Yg/FyXnpo+gLo1R+yABCD90mn8uueO2ZmNa4AUdbjZHu6sdJn1UTsnCICRx
LnMOrJ2ijwuRqEdV0Rn22/m44riWI5McF0y/lq7mPHnsZ1+Ii2KxxLpE4KXfWU+ZrdtrPFXNskib
aiGA4fghClciRED1OAa8Zw8/9RS9AGCNiVQRLqGEg10vlJ4jS/kYtRnie5EaWwPOPO4giA+DyZmz
xKe2QGFGkydHQFT72l4z3CuAtCMy/XqbNLeE6O19CfAriA80C7ODpqbHPrMGKJnFrnSNZukn3peN
rop+hxpt8MN/KFYBMx5hHLBhMLH9d2twaFAddeX2zEBjBlVxrn16hrci1eCxGwd1nULyJ9Sb9NNa
QG33zU0SoS7R2rPknIh/CvuTOXlhyclZZzALVjI8eQV3d8jLkcEfJXObCRtw6w2fFqii4kfWcnep
TLUY3dcKHcNx6JuNBSIm8LGo5IKMCjd9M5vMoVGhbqBBLVWzLzCWDwa9zmyt66Oz1HuA3vHRkKgO
FAWLjFeLSeTKd13FrddF726gKl27giz0fMrypOLMZxmAJ46S7g6IxYyFJ10nDcAlyGMVnRyfpUL7
TtPgpfeKGkEZ4AHf2gQBmCyAEu3c8XfJoEB50+2CeHh0naLwPqSWzONEjQ+VnaEVr+OHrrWLGWgN
ivCmOCNkm+Tlg7XGCUf0e0WcbSMdY+Nn4dpKcn0lYob63SioR4DFr8h1Th/756ogF6I0wI/2aj2s
fHPmcB2X/QhsKB1VOOkInWNc3Crgy5j5Klnm1ZVwv97X0D/pnQpqX6Vlr5ImOk5cbc/qHoogwwFO
UoejK1tNHd+m2AU7twUXl3MISTnuQh3IhFVa1T5SXV0sLeg2TlmFR0crEPaDmdTNlnZKy3kjI4oF
Y4kPUaFOwcuqn7W5sPg00xB4cUkvpGau6xpbx3FO2ATI+UYqfUQ0e0f9lK1VFAmdzVYDihxvQhdu
sVJ+x+SBkwgLJcoUxy5z7tDs3mrh74U7AECIFyK3PhsHLQp6pIM9QgDA5dKvKQo9UHBS0e9UUcPa
QMXDc3LxDPepA+y5yUvwd7pHVkHmPIE3fKt93N4yz17KVKwdC9q2iFCs2DmpHtZPNCZguBJnXaBq
pYmUnbt0sBGMgRHLq1WKl2eT+pVx0DsBl+nGHN0ggqX9Rj0Qoa0XCJvHaum7wTUz5QdIAqC5wbKh
dTOr1UgsGSLQbDJhewY8ripbmu7EL0YUfHuoZn1T8s4DVugMFVQhTHuhtRr8QnFPKDyD4hBP96ZV
Jx9so1CdoCe0epOtolQijqE6myX7POuvpeFGK7Ww7wwlVn6L11Hj4Q6ykMBEah3mip5JRKN36oJi
wRH2kSblrmico6sJ7KYp4JIg5YMQe5K5KUWeY6T9q9JqyCL5TSRrImb7+Z58OLhnZWuvTHee6fa3
EPjGG7WgU64al6b47EJI213FmQO55DYtRflElgheASMMqaX08MH7SPA4b7LKfoITPxvVLJpT6rAp
8XHrJr06HS3IvBLqoULJEzNGhBQOIYt/BDonm/MsO2S/M1EwYaqQMtACPJ6TEQ8Omvy6FiXfbIB/
tw/Lkjmd569G2TQcldsT4lgm2zoznEaqWx2L6AKC80PZT7BdUfYwCXPkBC2QlhpuFr2SgP8jiyIE
SCROUkFyoduFIrUvoDcG/R8kjtpnQ9QWDqIS5rxfARp1EKFONki1BieiEpbCBNbH4DFHKkpedAMs
vOqcbu4l6ovh92i/JzxaqW3bSNuFk2cmNtI1tzrPX45dnmQUf50GxiXJXcT3EveChpyY/i1wK/gv
NSPbjniHNclhqM3zhKOb8RVI/2rVRclQs170nA0SB9sHAsrfOduzvqQoGktzl+jRR19J98Ft3K0u
o4qkieK5JkTocYibs0Xke6DRRx0VugGNxoLrV04+Z6K7Hk3wYW1QwgAjMTC1nYtZQnRzPQIImqGm
mQ0kUteld2Lvn/aYFIg56EeOKy2d+Aopp5UuXJ2utFZYS7sznQ3DdpwbLb3ZwiheFLINn7ShAC4K
8HTWjyavDYdT6EfhOox0/8G3BImfkitYVvV3iD8XUeKYPRfxPe4U+0CDwky2ZKGyZY/YmcuyxChm
Dju1IWGb9VBd0Oyp4Exy4xLWikG8Jq8h9A+ZzhkcE4bCPjdPKkomnCaxbgT0YJGMRVG11RpzL6gD
l60+HOsC63Qm0chj+d8iKSsWSmVhl7DD1bTp0XNHQIwvYaGN/Vdn0I5yiQB1+X/m2TDgfY7uYQUe
LhXaq9eqH8J/5dbEBG7DENKLKWJAjMk6xROjS+tkePbzCNwYaSMh6KWqIdD07b1RRFdseVQio0GP
vKyBZqPN6SKbulx++iPwz6FEbhWlD6xtb6gkEXvJLw9uopuk9HxpjM9My3FnOYdCbJAKbCYHnlzW
Lsdau5k5xdZYCWh3LCsagxlDQOAPQlpBGPzn4OD1hD642tf2CaXBc4XBzW9DmFEBnO02jJ6CDjsv
A8WUsYwQ+IHCoUoXFrrwGCmRolzDTEtQ/aC3EbXyPKCNmwu/i5ekWAV6Tey1U890mzq0t+bM/zFn
9nU2c5t0RS4qqOscdVhPQh6fYz6XJF0tNEfp8GtW2dzQSv3B9/ub4zEcsUowKsji8ax4qME0Bxex
HZ2JD452qhySJRbJcRZ7/Ss0VZUpZ7jICtrOiMTUVVMEV8OsPtxYnQ7Z1aNaee/x8GCVSJzG9r12
ALxpjHTmLgsVxRSknRThNIlLGj0+ZMnWDD4bCHVHuRKBfOtqG0Gcd3RL5I/NaGCyptrDWlJ/ihY/
T1EKAtpIQnfKa5TE59jN7hwgOHtgH7ET+2gNPmdgHFCKjgewgHdUsptFnsXDyAe3kFF7URCJRENm
c3fLYN2Cs2KRs0A9hval7JVrVDl8rh0G5qrXk0Wn4RtGEhSVaK0cVWHZMYU9a3SgvmStaArCZAyO
ECmT+S0UI0itzEu21bTqG9EqSB0FVATmlQ41EkPLGXEuWBtabets+7K4+G6SX0NLfey53YSMj4TN
zYHdcYCmJgkZ+8bJph4qrGQFNadywI+w7h3tmEbGZ+En2FYCmsGkdj/r5mPstin25MxblKpyMWS/
E6rOomwax94Kn/E1bZA8bDtFXkOm4bMyjd+IJ8G93eJo02gq+MZKQQk/c7YOtGWyf+pJxdg+ZJGN
TDoz944m5iFte3zNJXlL6M1zbwuHToLnK7awVB9w5FUAIeJLg8hyLoW9L0ydOwxFHuVJvfKyYtub
rzZXVSYT5cSP31wUhzMtAA4lRc81rtEYBhUwUb2EMD6i7G9sBbcsiCMoRLL9robmk4Cn3/dYbeeM
P58t7ZFkEF6kQ1uqa4OoDIrQROGDY2+c0fUGWaoOS6EpV4P+8KLPEC8EuLzsbtjbQAaFGzCjYfZh
dNMdG2y0GrB/3Og81AfdBzzZtsWw9UZ3Y4r806Juak05Weix79dOcYHrjABUntkT+3WHHU90zqfQ
tIvhYtSO1OrSiNBHVDCcMfAcLMN4971s7RacW22lekO4vFRF+WUOHYgdq8rXmfmj4yTSg8bapvFw
M1TxyiqMvlAuCB+aV4xOvaI46UXYfHA89jGJQFdBXelHBDm49GE5AW5KyJVexIlWNKdWYWYPWTDl
bZonPcAdrNXDY6kypwnq4URs9YKKkdvdTL8HAFZLtyAwx1XRxIQqO+hIJ5HDXh/Fb0Pd3SoOPzNG
ddacLju3BXI0tUEh0zCWHF7MiFGnWsoXa3DegVT8OA5gD35f2cdbpQy+YIXYsxa1MilyL5hcyYVT
H22V6GZwiFqMRzUlq9EBhY9n8FqE8t2VllzG5UuErn5BLsB7GICmJJtia3r6J+pZQBLyIIc6mZP8
NyIDYejHKaTv8ntNn4kOhbiK9mY6LTlPbXWoGRMoLs0xqTAADw0qCSPP8AjYiDVKCUqr5YyK7YGR
JOSIJtiwKWsczBneSJUYtAzvVltdLBt/I9rcbJIkrUYPBx8LwwKKJJWnRC7saGsEMumDUzkvQb7r
TO2c9aqBR6HaU1GfwMNhqfcEIB+bbEQJ71FQ6AqPypAAOobTJj6eipole5dC2do9cy4NytnaCvAN
WnDkVo3trXxv+KpoYIwmD1PGEoR67pDiZc1zXOaevMSqck6q/tQ4tbY0PGIwmgpli1UZ314dHkqv
PUXwEBUr2oeJ+20WO+IOC3rY6VfjU6UDp8poVHDC+6qIx1ayDg5N5e66sCsXWEwXIMsxopPJDZmf
9jYV8Fo6PcoLJT4m2OqmPdVu0o2Ni30cqRMImqYYCvaTcTfq2BUHhREvdsy31Ktug5k++rZ1jMr4
I8Ja4E/qLmaUHouY2leYLCdjbYfcF+QCBhGqhFK65Gd17AOmT+QLZg1EwcNc6Fo8N8yvIehNzsyV
nFX1LKmYwtqksmQK2zuFwdGOi9fyrAwmk1t2VnSmxRoy7FOu094Z9LSgN/PAgJkMoLrqloCXL50D
Uifxf8geTbARwrjRtZnoqeg8XALjyAAUdQtG1qRA0Qg8JLwBwsQSziRj1njhqwravEmQ1BKvBaEy
fMzpu81aI/2onzt96fhUHGNDwoDqRhuz69lHXJ7xvKQ5W/oXwiv7GeKbWyzLg4iaZzWRGdoU590y
ojskEI5vgfYZ5wCt9Mw+pT0LfEtcoR3cEYMjrgwxpQxae+HBP8dp9VwSaYLBllPJlJw3NJgR7Jbs
ATueTOYKwrL8tVcUiLJhBvaI/BydohrREOywkMwTnEvvTcNw1m1OdpXhBwJuTZW8SmFU0VdFRW+T
dptBTRRgttZqX9xCJ5hS8DCvY1bflmkCHCWtV4PQzmZLKdh36ZZGKuAaMxWzUWzhW72BtlfGhJGT
UpFWEUcfudAXWe24Cyti/G/ph5Fyk8MS6BAnBeWU4sfyC6T9ImQh64NkGXsvTd0e8KJcbGNSGbjW
29QpFLS2Z2iPUaDKup2ZK/S9YfqpasqT2yowarxOwnBZRMT3AOHvMOojHajafCfj+C2BCoJBFrPz
wBQxBZK9U7JDV9Ya+v3hNBTpXYX0uqzUcTlpbImnWdBv23u29ZnExaIx3LOo2Kaqpm/pfcHDGGFN
tgORTqht0fLlPwUCnK6F9xFIzV/ZSgSnIr9biYFKw+AInhBNWjvZplLCbaSLF5MZkEXHNmyix6hu
buHgPUWaehwxuEybZVuW9wZ1JyFhp75gZXXCZO3TxSpc+6ThudlLRymgXB3ViHMN+9bKM+123pOs
UY4/dB/oAbs9w1SYAEVNqm3SWM0St+VzMskFC61kZp9mz2lpnmuVh2tg02V1TlYBblimqVt3RKWc
mY9VbYf0znHjC9grA2cWGJ8vg6RqKEpC2TzFb5f00XeI4nWcIcN7o33QEyp4moEqBbq7HoP4TnJB
QodUHDPyMCqESIe8Cd9ySj87to8OuXVLvQspjhUDHHjZsaqH7c6zQZhn7sIWtbHTonQDV6Gah5jS
yTOEmwSLKbUVsE/BHd3WvcvttRjUbak7n6HtbsO2OHM9DujmHpPcGecByDUMri96kE66eCqoEP+T
O8jFoNQH2kJkKTTDPjAtCSHFIKRPfHcD0Re5DY+j3vct2zol33OT6J+5idYid1HxeyYqWyaLnnJV
DR6Ukgc00/gpUWVXOs9ikCa6G0tQAXnw61WIAR4KXLwHrPegeIayvbgwa2C/Hw0KJRk06oNic9sj
esN0wDQcHFS6SEv+fz8YL5HfInu3dtwLX+jdsR/gK4UFQVuQ/S/Vho6V/KmL0DgHPUP1wZXwd0uA
Z93Unx7tG/omJlN6w/qINqXVlBPaF1p+rvMwvY++J1wWeGOTQInIR3ZZTD4G8BqsWKT8RcDS8J0i
hJ+eC482nO+8eW7wowyhuTTYgdI4B6fVJjW3HtlVORVBlwW4u1icTE4rig0k1yJ9gHQlL0gpW3Fh
48o4zB3CnaCPePClo+IaR8SsU0N9BmN9bDIG3pyrZpDRocbiFRi9AdY81YVrSrom3BmMxRHoRhu/
/DH9rmUNmqBKciyXmei5cAuMuWCbDYxEg6QSgZoDAgOLdC2Sx1GrCQowsahp+DMwjhcG4QEl2rw+
eaTInfzARC4Z547VkIaS3FUmqGCpUnblafNJnTISOGcQHI6WpFznoXVX8mEvkmqVecT/qExLaY2H
hKbHpgeLOAkYVcnyNOaHIm8/iedYFZPcQ6RFu5bkS4ZjtMmxCUOIQ/DCvmL56p22xMHKi4s0rS0M
PTqZREmhsJ4svks71wBZdAXcQM98LYKBqCv1JEODz0zjOApcpqnTZzdyedRo2s7sbCdt/7HQlfe6
wCMOtUsvnOf4Ky5gjScGuhqg5BuMSNlCxCmOy6J7EemtFc190DVnLXr93PhWssIEE2FbfFZCcAfC
OFchkbVIG8nSw17eaS/eFMgam81ezXJY+miQjbj3GCIVT0ktiGILnszsnsrsPaitYBUq8YFEYLBW
CGDnRpNy8qfNTYNGfOIXnOuhUsxKRf0mOIELO6i3Hu2dCz1ynirVMz3/ty70nwjHIU8uO3kDsalk
9ZJUxn6lBoS2Jtrb7/ecqNesbY8c03Ec9bSXlAdnpPtsT8wfw46/Ru7lnSSHG0WVdY6xjw8uDZVE
JhZ9/fpNZn66hJOREDp3QuF8w/mDvxNpftW2+wJoP9bgdIPPHpCELJ5s2cxx8BDLxfaoV+BpKI18
EgxAPwX3tMRF3HHPsQ02/M7IsjmGFzhMy/ZQSv8FZsI9raFzBYXzM8BkYmAqLe1YkUDWKhHR8kI/
tHB2aXshfUw3iRJ9qCPDbyPZ6Artv8iKEMfhRZ5hxn0uGv+R8STRbSwI2neeZG9lUn55Kkg3h6Nj
QusT8sMReXs5ayr7u0uRsGQllc9YA563h0eUewRgxyiuUZqpCUCuvmuf6NJgq4F1OETNCojFUwSN
LsL5ToF/xpvZrSxwSDqOEA2VhXlSQ/wwMAvTDa1lPEQqg8Ahvg3x2baVu673tHBM7QjapadvzTSe
GQVdkwcyU+bEyTYLL/afZCEOHMrBUrrakajkiynUFQEDCwgMymaSkEbYRhZhTY/NE9EJ47SgNhyn
Ecmqc/u5I/pZgRZgoertveL7wq0/6EXtO3wIW9dRnhOhbqcHN7GeMw2dNklZHOeoc2wCgiXP+oxY
eHTorXJryTGeCYfRlVNlZ2Lev2ACLDMTHpaZgRXnwDNlQudx9ojm5dNKm12qwrEpc5rPUeitbC9a
iFaBPNwhDWy9G1ScqxN7X7kGYNAbp8I7o9iX7WUoRo4m4VPaI7ZEhzTz1H7LNufMMi6uZB3SWv2O
+emQJgcnJZFDjf25nUgeGyHWqNz09YBTtbIoprLhOPHzZpbB+VIawdnNoU9QWrpFenHpblKmuivg
KcfYs9Y6pK9K1CeIVTctDr5UbIajPn6mxCTNDat6Zj52U0ztxoxq31rk3dccDSQeX6qPhUOVR1Es
LrqZfvUGHmnB8KafwjzCoLkoFISD6dzKmCVJ70pwu60ZrUeGxvTFNi2yszUJJerKI0yCTt9c6cb2
DQrtDK/0Iq00cynR5BKbOJwqK/+oxQ3e1auFqgyYEg06Ja52PoshedzndlhLNZoUi2xKBsIFJN+E
mIzVNmhdjKbBTqPtsfBtcP3EKSzzmm8P1j3OskcyV/mmfU5y/9kfOGF3drWdAoglylObhHtJZjve
v6g1lgptAjZ/Not+pB+WJKQZQJu3F6zTj5GjLFWNEAPh0bYk93rfgwzKs09SqsrQuqExWxm1X4Ie
9/dW3VxcPIwi6h+qEFxiI8dDmiuP5toQhPQl8aDQKyKntWpRKcbFu1DqG9FB6iM8g32UO9aD47a0
fBLjFn8xNuQ9Fw8sRYSTa/qt8orHcARF6pwwdSHRdbJt0fqgwAmGwicDpErpFoSwouIjGNDOk62R
1Vsboag7nAxJvIpn8UmnLQQki3GtaBjfwHbPp/jpceijBRAKGvQg3TtqXe6YYESNg6WsDbPnQHY2
9upsozTwi3NWcRWbD7ZdRHJtFb9oAPSiHtBRH7GfxtZAMhZe57boV+AuJvVFe6k5aaxrbYg3EQsq
WwT07FCedQreVZQQTtS8FNSa5cgkOGnslREpynxI6iOqTcKime6wbV8SB06NYyHDGpvtlOoMCmST
9lRVUWA/ORp9u8y+2hFrWsGahkVkSuOL714whTUKvLxUwQvUt8il9QOHmoPh5OV2mg8oEBIXmUGX
D48FBUDMUSOP3fkYkmHVeuRM5DrdqoQ5D27MduDRh2QMubA/9kp4Z/btbNosulR5pi1aUXKKX7r2
6CPlfsPZQ4OuR0jUENwCTJ9MzLhaK7BiVDPfeckaSRzSdvWnbI/FmL4VXZKvwi4DnGNoRIZFHKB0
AUijK3qcON0RLgrMT7z8DErJfGAkU2q8OsE50XbR0XDG6sHkspQlEn/ZkoiT03xsjHyV5FO2ivrd
eDA08ErcN6VR8ODZPNmO/xC23leHzOfYqNWu/fRqYK+RtsShSxKLNX56vVevac3fPVp2vpe8tjGO
LSdDj1kV+p7IwGIFOvqiJokOzCH9jjtZTHrRYFFyJBpKAnQR+TfZlL+cfzq6z6mUv4ie3ibrmAkC
I4IPxOCUw3kQFl9qacXboHrRGopXH1DSgsp/1+rAyihxpOvBaFB2IKqehyKs1pH1aisUSbQyEUPo
NfBk5XuQmD+otsM5jWDL8hfpOD5KKKgcu2EytvWlDlL894TEL9lAFg1wNeY5X5J8lxkFIfpZXIpD
Zu1EOily9ZuFRoobim5XlX02VQOixaYan1K2RW4coE5C7rfGC9L/G7Hy37phrLvYuaGWv7HvTZ+Z
RXAtUgtGNBIrZEeB0Xpwf9MtbDf/wc1ZMWFsaKFGzQ7pp8zEu/oMueitI1oKuR4zAzdCHRsTRopD
aSZRGs2is9WMDG6d5AdlWTPDFshK735lbqEt3IhQIt/7CgP6xVAbiPKLwW9NSVVdXbJFx8nO8H/0
qEXwqMDSNJmfebmuzROYzRkKx9LIi7maZjjkUOoLB3EOCvqwFnLjGbRHmxQZI3DEDlpl/NF4BpZp
n4crMcOLUVZfkaJtHDTPsKwbBqj22YhQw4H80HorY+y+ZbjN48jjM4ur8BnN09DQaZUEfbFBhw+I
dplOJRxEtMg10HY0C7eSL0lfXfq6ZDM0afrKsH5KDWzJ9HeqRZTXiLBkcaXf9aAnBe+FTAuv+55a
AukE4Aw5bwqcv1ZAZZKQXDSPKwiPBalrXUp2DO3/eWeNV84E5uyHfufTiOFiVvc9zSwbSbtdLqMK
wM8ATCIbdQQw5JeHdXdCFw0EnWKkdsENFt5PEck9o8N9xbuEbRCfIq84056c6pTR45BexuPV3wPl
h5k3WudWFMlmzMihk6uyzlCJDHT2QsxiPExAOKxj6uowxPCK1M2KjDUFs0T5HYQv3oDvBuLQAoXD
jXh1/PWIFsR4GTFFIua62gWLKImG4LkmkPh9qMIbzEOoQOFAFyUrt0ZLLcgIMaA5F3wRoLIqFfo7
AmwDyEWULPXCBHSOGD0N6EZpFJzzHIsSxRiqurQqSP9MzimJmYFghKflMPfHpFeXEnK9nlZ3HqJN
FGgDNSg5bYZ6ayacW5X+2B398cIeH8zxqLcj7YiCEAw/nLrq2LN2Wvqhphg2Aqb9dd9+T3L0Ob70
JXmrLot1RtToiJiwcWjLKkp/pz0Zzyoofwulzpk8QvimwLQB2FdELno0fbqWmpieN8f/HHynQsyJ
aefWUtHJ+hnoD9MjJkApAS/hj1+lJn+P+mc+WHODFppeMOsrNH6RVDiya2tPNnKeGvnOr57ySk0Y
TNjnnKQVn8gpUjaZ2bMzEyleV5iL0IvwV8FwSl56QQu7ce6EcKOqivIlJQ16srg49ajFeEsOszij
WrW98djnuNeApZxFTYcaUPCrGkTKJm6tqwiSN3hNgM3GU261kPkCFCt6/9nBSPYRTM4byeg6J12J
KUm7DXILBB1hLfC/oTmp+sCQj5GgsN9/f8PNU2DKIM9bTnKOB48ImjN7peqfo6nzMWoH6eMFB+nD
mL8iOzi1rU0CgAICHYUbbyqSr+5glbBo5jLls+1Gc2dAyHXH8WzDgV3Cc3g27JUet0SpulbB0EIy
bk/pboltUPdv9DoGpqXxm94P+57eehsYd24wSdPKArvgTXEaeOfB5z2LxCb2WoZPRICDFSrEEWFq
z+kXMZbHNKGyww0TjbvdKHMzojdsxVBo4+6RdXPRaOOZAKCZbibokcFjUR6EBfmuhlw4w7nHj57o
CL9y2rhV4Z4LlT4daIDXntqn8AGT6Eb/MPaFAVYzjfDio/fVbLT+JmO5tAvzG+gbe04LWNlrEq4P
UPB9oTvy1Zb2LglpGzBMgeyljN1dxJxvjeDNr+t6SoAJ1yoxPW8NmOSgTk92r+FiKoycnUPplwYV
yI2lb+U241bxRfYsCBzc+S6z27z3szdNj6+DQeawYlr5fsBPcfAiOFWqTs3OrPYuk5zTcdLqa1Cc
+nHMOf3qKcwDzt0W1ta4fEj9vNrSt6Lg6t13iwLnrSOZboEA19grbVJcmSthprXjt1jmO9VxinnL
7rGN7Zagiiu8VHVna129KAOUvbJ1cU/8tJPvOmnAzWKLPVTodOYVcXxVjms8wMsbNfnOCCxrYQ61
/6iPbNNRzJxX6M5TmTrJMS8L2IBBojAjROjDCT17ZKdYioEyDdUV4pLpQtIZ4zeXaXMY0ky9TBeR
BD/vlBkWwcK1WsIbwdmvN8FzaRWT7w2XwZCRfRqgtmWaQogqbXO7Q2YZdLjjGR5IzX1OxpJOh7x2
nu3v4tr4kAbnN2QrTzjGOG2NiF2hxDhYMBtQ1yrMma5+a1021RR9A7nGgGlt/8cK4C+hZCDdD7Nb
omFGllevcNZRzuQ/TLdKmhSHaU7ZiQ64tojeNDxVS0i77gxaILZKG7R8FU7mgGgNf/wL+EW9rOlL
6sVqdFV/5RRcoKwKFsjmqI3bYAnNdTpb0pox5DEUiblwEnTvgqac77s3xVFfIWgAJ0rjdgnq0BLb
nMncIrBIrQjG7MMY0awjpKBtMxl6DOsrsGswqoZ+ShTjtVAN7ojuaJOIvTGCJpuFA0xSRiL9YF8J
/9ROHQVmlx5y0wvOrWLbxGSufOLLZ5mDdBHxiE6mKc1vJsnDJoWpbWcodZWe9J90F+fZc6mBVI53
HFzFPFeMcTWEGubGqPZXHUJgYYFOlhBL1UEnn94s5/DzmHl3UYG7IwFmQERS8ogXyVgjkijJGxz3
vmFpKzdgBCkxJhBNlK/QhKc0eunLB9YIjd1X6C7ExdIw1A3HtDYgwjhoe6A4FmJpxSG66FXrscd2
skKA3P7UTdrysHDAJWcEcSBNaR+s7sYWJTW/wrRFCeO7Qjb6zgOAXo+th4HFm6fJEC+sCl2xQ9jl
Ugu/MhhUW80NnwtHBvNff/zH3//zPz77/+19ZyfSjrwsrf7+n3z9meUDRCZ05n/98u+b5dPy97/4
r1f82wvW39nDe/Jd/Y8vOl5W139/wfRn/Ncv5b/955+1eK/f//LFMsXmN5yb73J4+q6auP79B/AG
plf+//7wj+/fv+U65N9//vrMmrSefpsXZOmvf/5o+/XnL1P/fYH+cX2mX//Pn01v8M9flzL44/Ce
Ru///k++36v6z19C+5twBLQ53fr1R/c9fcuRfwNnIxGZCMs2TcvQfv2RZmXt//lL/k0YtuOoKl5w
R4AAcX79UWXN9CPrbyjWLAuZsNAsqTnS+fV/3/JfPrP/9xn+kTbJiXifuvrzl278+iP/x0c7vSXH
FJahghDHQW0aaChtwc8/358C5sZ//tL+V5yUlqVOO4PMCMXo/HKjMwjcVha91aaltSIZliLS8a8o
cMWi7clCcTqTmLTWXkaKXEWUrWum7j+ZbEDN54/M+1+nr5usRHlHi34HzpTbNj/9y+X951v51z/d
5Br8+5+uEXpvs+nx6Oim+dc/PbKVQS8Z4iMFoJ04eBqNm+bRazqafQUrVZowEvYtsqrGytyHRcPc
WPNuORnX1Cd5sUYYfC0jT66xHiHtsrNmo+aUqHnD91yy5vy2PwVKkK6RaK9/v38G3Gjh6D/lLLLE
M7DClRERBsIMGJzT8lq1eARI7M3yFdFcXNKLO1IBJ1YN9RGSF1OA/i1JvAvIpldyWkKEvVxvw7Lo
PnAoqCi5OKPo/3hY//Ks/uvF0u3/7mLZ3ICaQYIx9Mq/Xizc/KMM9eb/sHdeS3IjW5b9IrRBuMOB
1wyB0CmZFC8wSmit8fW9ELwzTQbZTJv3uWY3i2VFMhCAw8U5e689bpoOwVWfqGcr9qkY1u3LYOvj
kW0GjU/X8dqAIN/SjS6DOflrf7mUoUDRYF5vKRCrwJ5+uCPOYiBYZN9M/Aaj1X4UzsfAEGI3zN1X
eFb2qs+QHSpMNHf/fu6m+5evgojF4X/YUF25jItfhmwST1mitRZ9rniWx1kd2N+B76Kh782ZxoMy
EerR2oIuG8U73W+Uh/K1xx0S4vLPkEfm7OHZeM1phFsXItydqHKEVCWAkmSNuzzel+lkUs4lahKH
Hab3GcdJEmxRw256pfpj2PnhG9/L+MsjskxpQBNyHcPml79/LzNpHJtzKoFmZUz3AhJV3VLc5q0L
Sz6/sUya5WB/qik5aayECBbKwtNsnRwclFvd8jgQ6/Re7PTbf99zgxnm9q7bNjtMQzBlMWGZ7s3b
ZsTx2NhmXFCEmOytzLpDk7ds3nPn4AMYa4YgfR1x6Dj0uAiqjD+FCWQrJ82qfQCQ7EveG7g5o+gs
whouCRoDr66RtNVmfM4F3bqqbu6bWFJKLZx7u+NsAOvgFekuNlFkZ2s9CZ84G/FeDQFk+4cyCPpL
Rz1FiqFBkQHDGbShJckIq6jX0/D2oRz2E7p3xw4OanhfZsOX3LZpJ9Sx2MvC5zxJWM8dwlBthz2p
gF4RRRcLkR1pMNn3TMJiNqx+3nUzrQb6Taz7d1mliotdUAgwsi991NIaTl3jMBs/6k4RUqmmYwsX
B103IcsYkHGdjmQYh5YY1qGocSt3ubUSI1rstmw3WWs2G+UU4KjTkjZiZLTrSpsVqsXgC8hGWLF8
LjiE1VAHGsJ5WEStQRVyHvPNXFXlA73qz6kyH5pUi3a4Gr/HEM08RR9+C18KlFMPeCnPzjlKDoCO
Or6QSR77IGRbk/kfgs4wd9D6ngG5TrtR1BSAlWRCMLcsQDpzgXW0u9K9t9z+5wNAVPNs6k25GZon
qaFR6jkZDZSN17HsxjUMRDw2pASsGUrhgb+E+mRS7u2SYDlr+f2+bZML2z4VTiG8Fniel8AAykff
CzsHE1XrFNuqXlIay6Zno6vpO0Jwqq2Wcob2STA7A4t4KqTcAL8XpxgfykEgmbxD1F+vyv7DIOv+
krWGsb6OH8LAhuADoLfo0ejzM+RA/8gpbXm1mPOg9bTYbzPgvePsG4i5BndD7SLb+uKF80K3xh4Z
be2Kv9kccUp0QOr1BSxYMkG0w0hR3AJWHmWf7VxyxMjxr1zvi1adr78b2tqlw8l/iVUQAFukzlUi
HxeB5j+ya0d0bqtTttgpr9dEVYj7R4one+Zyh+6br1HbUMInbT5q9K5TDJV3sTZrm1qp77gVZm/i
FHNOZOARJKt/aQhzkGlVnNBL1gclhvQ1Dp12PZljf9Tcr35dDIekatq1lcEIQxABTXgkUNUN4tbT
g7p+bqT+gy6O0iLsa51y936Gnku0XY0QBVHkSBiZBEcOxVTnZLz48yOtWZftTJZWWYFdTfuaxt5I
GcDWzlTbFPILYtYQHED2QL2wHQhQ8FAPlthykdnydLVTRVLfRmQUMZEhn3iw44OZBZ9KAhKPBMSm
nPCnzyIT8oiJ9GUKoo9THYg9iGPqmUHSHQqzRWlAGxsPcnaicosiN69IzrbQB8ThxPCXPaZ/bdg6
3O07GBo5QNRvAkpP61jmPtKVTfd6+nodr/x1QFq7lgYKoyUChEKjh3HcLPNSwSmpblu88Oi3cfat
mCN4K5Zie+eA2Ow2fWgb+8JlyS0UfyCYwX7odfMSxVw0CpKv8YBjcnCKexUvKol6UVxBDybUZ8KU
42xmS6xY0P1932aPRunMXlGXL3pvGcd2hE2n192p8MMj9pQXVJSlN/RknWByyTbXK6YaqW17Umnv
kq4/dEPTHtAKvAoS1u4jt7w3QqpadiYpnbTjO92W4dlWD5TACFwN3K9cmb2yJV2LsRs40Iy52Ctz
qNZ+mz3Tsxq2Ru2qldTj/jjQKs94zOeQDnCba8TF5xpInBg/cCzvMfC0W3CCkDV0492AAo7WgvnJ
N+NtIvXqaEjTosQLICWFQjEvyWjmUJbbYVnYYTRgoquo5S/3Pa2WwJHFAliSOh7r43QI0fVS+2Tb
FSwy1S6wgXHwCCilF1s98y9tV5VbdI6u1xsNSGK4yzksJx0CbmKlpLDF7vvEL4xdANMOiawvNoTM
wvtA7ypQxEw+2zQDkJkGzII2JxZ1TbcerzfZCS0quE3I02IvSFabs57mkHAbULJ3PccCBDYBW1DV
79u0Ug9mY1B5aiGX+rhHwxLsF1v9u2As2ktR0KyeSdajKyfK8xTjcI80OhtljH9kNmjp5FaNFZiq
/UqLArjtwzqbu2Drg0qgHky4oWEVqyBJx0swIo9MHdw5ZpZ/hvwmDWPwptxAUzrHJAHV9DabJMUN
2s3JUxgQ+NFS9yqshd6yVDeaQAO50c1Ux5F+x2RRmk06Pc9Bz862SrahrvYG3rinTJ96zOpYr5KM
KgGl8qe0VeVBVv1TosEZYwN/bxDDRMJXVnmpS9xIMGPdm4Pqm0Mt6aRmdKGQKhE0levrSxbloNUi
JyIqxRwQ/INNIKvuJW3bZQKydKLz2NRTKFq0jmF3sqb+fQipFThleNZBQElR1d+KjGgeSkGeZtrj
+ybMNlY6Dy9Di2TY1arPyhDRK8/R2pRF9AJOLPLwmwz3Ta3BgK5n59JTbiNM6ZM5afHXPELr6+JN
A/HXXKgzMPvIKva6pRqkxtKi9Ss+RgvBhVzec0yM74g660Uks7HDWI7uPXA/m3Mij3VFWm4Lu/N1
BiQ18u5nSZC82rLWVnNBxSoAgGLmUbAzS+2uM0oCevM8QSwcLRHF0IfKTpxEW7peU9MS63DzHTMM
18JhDHeZ9B+DnnJA1pBtx2NW6I2R3dpZXRxD1t+2BSjszxJzdhFdWsiXhF+1vJ+kyPdZedHmj5Sq
jaOPXJrZlS855iSTuSbFfCwl9VaI/qFLuwNV6rROstP1XR3N7nMbL1Ggbmvt+jZmgiMTOcnn/RhB
LkAtRSdCAswnTerRdKZ2j/6rYtA7jyxcS4Am/2ko/VUt1LFtI46jKr+f4p6ZKmQqZxWWEHm0B4OU
YlidDbluvOopbcw10JXXeiH9ubI710G5dlvOIkJDhqM76lNl2YQWJuEFwme+DghvacVg7ZFohziC
msN1s5VnWL1pae2rTiBAw3H81PXTXoSsU616zOsh20vuJmfKZU+eFBuZWN3zIOG4ucVPFqFPeqht
1fI5JRDWPqpCzY+uSdBNplU1Vl5cbLSc8SS5+mOeGcamqtIfxVRFZNuEx6CU246X9xnk9b3TUTDK
dCxk1/lNTrrEwVSqczcmH+18sZ6FXJvbGvmjU9X3+fKXxxCUeKKAtzWbT8UJCQe9cN7BITXX5HX5
6G9ybGNq6u+7Zvb8tlQri72g5xv1vd3P+bZQGUC9AeHe3C5GtGbp7+RCbYowI5hjIWWz382NWh5t
SPK2j1s47cmXggLTPqUx1XwNs0RJ4IylqofAqubtiNcxQSNQN3gui1mufOW/dqQnILYVh6m1L8ia
ajiU4ZLZQRoG2vZ+003NN7Yfladm5pbZqN7PU2G8JAW8Y919qmHZHco+STdSgXwsXZ2Z16AgLXAf
s/e+S028lrxCPv4RuXdJCl0HWBJWk5kY+zbqtEcYSGtfBK9+XTGFiO6DLjDqlzoYGVadk5XIfJtK
LTiMIf7epihzT2awHUxCAXUxcYZYVhbfQHqdzCQghKPQ4cRh+R3b+exigH+3tLzp4YYVSdGjWSer
lmMyRAdka3Mjob/n/GEiy+f/cE8VoRUMBP3ckKC0yoEaxACIXJAw7DCJg4qwSVXpIiVYviflCFoH
IBSAN+mS0+z1JQgiO9jVDq6BfjlFpBrWVCvCnu7WRLLbbr4nuad+jot0l8+j8oIyA7NrJeM6y60M
YptJ9pSjPeZNWx2F8wUqHTqGonm2Wv88JXr20JrndPHu4Rm29sL1YQsN8UGKNNg1tnWwJzluVN59
icw0uuD1WANiBbczKOqu5WXQwehDGXA8LXpp6ybznGVR7gGMIgtzdj5XdjARqRKZ56XSpothZMgR
1Xu9ad6NY4XlKUR8kUZICRy5MUFrR6BOH7M5+lDP4Q9cdunZqHBD+BoG0etfAU81o9QfzcdAUYHv
cbTsFMDGO4TJX7V+VqSVN/c14qLT4P5witFY1cWYbovOcuCCJx9nQVJK1laoTEPfa0eiH5Ihjn5W
fa5HyAIMFkw2xE/Srb2koFfambmDq7rGq3UoAjsnxTC2joSN3WlLBJ403PJLX8Bq1vF0+bFvP4PO
eAxEKjZAmIstXqrw1IHlXEX619oQ48ceJBomNYMWeOZOW1cSBsxUgiOPlu0qmalk00VgA1WQgm3X
OOuyrPx0reNESIFnAfbeTYsNMdvhfb/wRMKWnQpqi5PBCnm6FkWagCOPMdo7oJfOiRbssuRUzNog
DmYnR1/jfKxw/6+bUULInGoKKtAbEosojDqVIyHBROK0VGTg7gJgbPPRi1v3UU/Fk8xydd/Zm3qM
E6gDDvKUChWsX00455M2unQC/i8Q9PQkeijJlbHwS2kK52xhIAuI1no0p6reiRrkaulPa8Px+4fJ
xB+YzxB6aO/f0evEmHE911dsL9IOB7mf2YeGYyULpQAz4Tf+Y9rOJOvNkbkXI7v6geS1K6N5kIqc
LictD2YVAv7Jtphy+605sucAx05PsUoeJo19qjuypbdDgckmJjacHEh0XOlaCdPYXHezRRwBewiK
Bq18VX4kOU/s09bY5y1tChBlD22Wm/tEZ4WWTvtc1/WDk3Xu4boVMv2h3Opt8ORXAmXuEtQ32h0R
RTgXrxtdRYQNnZ3Dzw1pQb9hCB5h1JSbpIB3TnzhzBNzQaPYi8CWeg50fGZ09vWA4rv4x6j5x+tp
tbSN9zblyXvmkVdixXAbLXvfnPjAOwZe4bmT3+DUXh4alrdnPUdp2iTJvDHN6bOu3LvRmfN1GrWK
FqQ8lTr9RkAm26ztiz3VH9r5wkAQFghjRyroyQjc5DCbkLl6kNEu0TB3QCmPfB0UvUGtjn3Yf6/c
n/v3EO8xmuvEneHtIJzOR9jKZpx7FUrECXODlpnV2qCqjf9j4Ufby9qfOVr+TGga6Nuq7C5pFete
1jbbCKfc3CXjkxLN8ASrsELlx5GxbLSj2S6ueYuCvddGHJDSJScnjyPAG90wXey87jkdYMHhScYP
Fr5kz6AXdmfChlkVBsqbaJiSc7D8aDJCFRomjg1i7BikmJhYzVtiykyNzWtA6Imjj0G5mqE/LT18
Iq8WOJxi1U9sSz9nlAEedNnehaItvBzrMRgf4G/Own3DFAMYmxMkBv053VLfQSDpmPWOvKKXbMwz
PJK0l6GUWvux0Lpj28wbsoUdL1qOTdcH1At8Po0v0zMgzWhj44Hqm/k7NEX/ga1F58VmoKG1yFzm
in5nKNmehmGLKS+6KINJezJnsterLELNwLub23m80VSDXp1aPKYFc7XaJ6Nz748s5r7znVriD8vk
D8Jqx5FZhnDTadY7wvF/fjUxPAAuyX6klrUrrT5/0NOAGowb2bQ9Hw2BuGw1ug1W/cAXq0ynupun
tvuAFD1bBaFIT6jFq6Dt8dwxgY1NVD4XkdxBhlBeEdtEzPuu9uAUZfDI+RJo9dnRKWhowYh2LOax
s0G5JANXNzVI4sHgm6tAMx/opYzgiFjwoRfCAdHVgQqOxlQw5fvrzRSN0rxgSr8X83BMO4WrBGmB
UxkvolMxZTK05PACdmw5/W0skmk1JQKFh9LKj6l9GUY9PychhIy+QXMzOR1LMQTFXrbG9voBo0GK
E/zD8WRp/eO13QDt8wDjjd+/VDfLzj1VWT/smC9GdKgUWVIt/tGU0HqEVj7KEr5CmXNfIE5z+7MR
y2+3YBJS8k59uqp5YyVws1K6mAYpaT69jYYCBEkHlbvSjHzFVyHSitC/dhSd5zQ7Iel+kkS6j418
ek8NUvY6Gjt2OFs5mherCstj4MS4UROwBE3VCK+iPL9qwIthlMZmHU5hcTHVx+s5nUPLg1nH3/SB
gnGMTnUDSsRf6V0DHnspIocEe69JWuPg46v6nirLMYj7bBMt4y/x1Uc9J4ZQB8G49v3eB95r1d6s
4CLMho9PmzrBtUz+/1ui/1tLdOlL0jP+X1qi5+lznn2uf22ILn/gZ0PU0I3/MpbuJqwp3XYsSZvn
Z1/UNf+Lvo6plC34h1TO//RFTee/JH1K6dh0/VxMv7Qr/9MXpZnK0kJfVCiLPtPSTf0/F/afZuLP
5vXf+6LXJtIvfVE6srpymFgtiJjCtG3992ZMKuw2KXBh7xwVhpjaNLnVakt7JYPP2DlWYK4nmDOo
ZDBhmUpah//50SBySsuxgtTWC9Ipc5RMNRynuEMme817gRA84lwpw+OTVJK8y5YTm+rC9J2mC+2Q
+y++ss1NNIU20jxIs1aDtJjyHuBb6fuLfswgs04Yx+uvitQmC9YUXp35wX3vYuFJFECKJKkWJj9a
R8QBCi0oPMJE82ab0kMkwdOZCCN6DsnBXTQLdFdl+K0qRog1qAnfBUgw17k/q4vRAMNC6nf6ZTD8
pYFr3LSUlnvs2LqhoCLodLKdm3vcRSXEZavMd4MRfNCmfr7Y00s9mvp9HEEFd3WkIy2M4juC5ZpL
r/ucXGtDPslhX5khyD+BBq8kJOGNTtxNI+7ndZkMPYaT6yjzptWlD3IgzhlPY6An3XlM0F9Q13VW
dtWfiiDJn9+4DzeN7OXz+DBHFybqYF6GpeH5S0NT4ADwc8dKd2Xm9F47V4kXLJFgdfPRzkxQA1or
n32AOXbTrefps9F2zkmk0QGVTI+bBNMQmNLMyu+twdTf6Bz/cTNcaRuWZQkpLfTk4qZxbGCsbiZB
/7s3wSRQBMaukqC8EXmQo5YLi80bd2P5C39785Aj0Ny1SNqwYUnetkEtohyUWTBOQ+FnXskwPEDY
AfOBFrRXLbhIK7f3yCqyLSiaO5GQ511P9Xx84zr+GJ2uDVfLIQfT1m2mgJvR6TqySlPdMbwRKsDQ
BDYwsbnaSfde9jgVECGpJUaslCQW2ppTeUbe43wcv/ngiJ9V2n/PJqv68e+r+mOouIqisZS2lIZk
hlwu+pehkmrsvQOCerw4MzvcEua7KZU0gXvaVu0I47tV3r8/8bYtzRvKUduUuumS+kTul/X7RxqS
Hgr2xdGLQgLKwLr4on4uG+a9xElecqm/L9tu3mGETeWHTHU65y7L2PvYEvspK3G6TevOBx7y7+u6
Va5cr8tYOmMWj4cxswzcX24FlTidOqQa6ffLej9n1uiVc/Od4p52hpSlA13EYgdx0lqzq6N+2+A2
n/riPWYaz1Y0SOhUJa0zXFzCTDahxjG+MGznkptIpvMOY4Rbai91lR7nVjd2/778RVfz6yjHmUM3
nT66JRQClj/e+UgbnBTv3Y7aFPwzoxotbNzIeq/6C7NcQgw4xGVrsj/19f/rZ7Oo0s4XFIZAuMqb
O+cj/6be6yTwp+rx0jfhF436znroVo1srK20Gv9I5uIbE8mf35gpTlcG0gZbOqa4GbpwwwUlh2HB
UurEVM5E7xYjks6lwU7+tI642E7SPaVE560h/LePFqzjjkTlxORy+ypnslRZK2LC88LvGXY8YMGK
nPXBXYcd5U0HpasL+qmZLHk3RGMN5AEzVOeWgDuEE7+2WZBsUqOZCDMA3GIY0WzCA8jemHP+uE6c
Hmw6DDxRLI3crt+HdJWlmSizLt4FokxefeT9uFZyumu0hKQ9I5A1kbrH6Rsfa9woahyg/UxwjmRe
URZisJtHg7Of7ZmPegDP874aSutdPSC5Fmn6iMTYhnFFoUFF2QlnBjy63tWP80FSrUv7djo2IegS
CX9243IgWds1iJdMRh8ifXxrx7DMNb+9NSZrpMkKuaxGBOzejNxKMPNWOezhoknDS65o9/X2TOVT
VwHPp+hPfMv0QKPnXI6kjE46wWCNrGNyZ2vHwyL++u9XybhdrXiLWBtNF10fs7Hj3syOZYFZDURb
sFtkEnnaPPXkumKT6NtTB4FoKXRqte2j2DTylwB1xDQkh39fg/Xn42NsW9Dy6CTaFqKK34eNHOA9
9UUU7pBmEe5YpPmxyEkEv/64/uvo+rB4r/9O4Fy7VdIY0AJ3g0fBGWFBgmQ/tjNQLUPcP1Dp48go
XBC7VUJTeqnPWvZ0ZgeGRKdN9mlmYI4rwXFrKQyARrWHHv7LSoop2V7P09eTtQuAY6uckJ3Tcsa+
/gczrYs9czUosP97+NYiwD7/vifGX0aKYCtl6FKaatld/n5PkpJOpHDAtdsK2wh5ku9prTkvmYr2
ap5jaGRtS7PLRyGYtuEmcamxp64lwTHF4bCy6nf/vqA/n5GNcY6L0TnYIKO62UbVKqkU6i5FkJQ+
rsnaggWcmeaaMCyawg4MnDCwy3W8RHy7Ad6Mf3/89fv+/ubw+azgLtsGLkTd3I/IdaDrx7btkXdE
6YooH8qUxossqCxXRDLMTGaJ039UWqBQLjbfiUwML25qbAhuC7eTQQpsa6f3QBqnVy0szv++PvPP
98helG9KKpdc2D92WxH+Kr8ILNcTnROcrM5HfV1RaAjDPoV/5HypaNVcN1xDutct1CaCBJZJDeO2
iaBi55PhP9Ul+OWkJ9xkbYSD/zCJPjxOKcrGRGRv7D+M5a26uaOmYXGC4WWxTZa130eYHASMrzTG
3p+hJmpDCkQmflYx5GpvJUHGXVTuVhVmuucd+CBIH3/jof7tpkGVdokictDxmvJm8skZ1lU7hppX
FfbZTJ0R8Up6dCpTnPzm60yw6tk29XGVV364HgggWBcIybwxSr9kampOjQsiyICVfUoMIn1zJ1Ek
OIP1nrL6RcOb8ZEw3ed/P2kWsz9vHMuccF3FvscW1s2NI4JHlmYhfbrsabGyB7f4xEn/OA1V/4Oc
eprKmf+ZMy2mxxH3h0aLmz5d9WRN5TP6iuzjDKF0Y8WiBQSWjGdf8mPGTPTzh1YO8c4Oug9hR4U6
mSr/lBEZc44xLguyUS/umPvPc9pIuu15dEgW8ZdvGBRkZ3Ib7Mx611o66qDCR8dPL39a23bWM3FH
EKXRWDxYHVHW9Gp6L6QIjDrEdQ7gXtAwctBeD0upk8kQQgg5EdYUnJux/5QtAKCO/NPOyqET6P4W
5qm5tmk+HiZLiIM/6vGJCSl+cKFVoOK31nG0SZf4kbkd7ql6fnRFE+2zoncuE1bxFQ1Ncl6cXp5Q
WWPFiDkL+QbFt4YeazLSCO0hB6Uh1KBIZdMev8mTr8/2E23En1N5youPhW5rpWVzf/1hZIDilEWl
AICUfjfl/SmOU+fMQXkf+ksC02QXhFRWXy05lruRmW6dTUO3HkIN0lNkmZ6vBgXQK8WOPndyY9iE
xbeIrvdsNImJi3PjUGjp2e0mhR/+jXn/L9MsvQNJaYgqkKHE8t9/ORTocyfqXi8cL7FqCAdZ+mAR
QV/PDbuFshcbdGcAMOBn+bDD39hmLrukmwmBzTzbAct0bBafm7JBj6tAEhrieBLq6kUjBGNVdo3v
NYm8/Psduh7zbj+KQw/bNZcVRSnz969Z2MHcTAO6KPp1FdAASkOkjCTRvhTwkvthyj+R1fKlcyzn
i41ROC7B4ZGUdqgtV2BJCgwvLoIBjHvkJf7sH2UJEC7Qptc8jq1DBOV5Q8zVRLe6Mg8FzV/EHyYk
K7alQVdNnt4b3YX0VPuI4+H9qBXdS6ySXRALrFl+0p3SzkY4TdAM3idQqfALsneD3FwjQBR8872b
R+kmskiZwsOpbc0eVDHhCu7mquQKVQf5cXbDlTW1cqWV2nfktOOeQBrHqxLdS0QZvnQFBFQmQccz
4qL4qE3ThLWUsFJaHrT1FknDBMulbJX5VS/AVfz7MSxr5u1TcKXjsKwvdozbvV+uW7nBTKY4+cMe
TTEVB6ber3H4XUV8yUabw3L7789cJsc/PhMFu1Sc3jj93gxwVfRGiAzJ9qZysDGCE16GrQN9cAGI
jhLQG3vLv3yc0DlAs5XidPDHtsUUrdOmYe94jdlCJPVpFbCzRNmr4/ruTPXGBv9vH2cY7KeFoBAm
5M24jsLOIFolBtpr5enDINjCU50SR+BAx27Zpvz7Zv7lATJZUHzkHaKcfLsSNag9zMxuHU9I0kgr
F6LzIkvKEydFDfQwVO0bmwZrmQNuHp/gJLrsAenjX0vbv85PTqRbA0uYS3JyKY8qzvDXDuGJY82w
X2jLU1c+2rG/thph7svMlh75Ze0dGBkXhTPrTAJyE1P1YK0HZxyRjnS6tStyJImZr+4HhGjHDH3Z
/fUHYoavgQ1WJaz6C9PDN90I7Zchcco1L/yaRCv/qJkAmRJrfCxcujBirsM3qg1/23rSRcetJPk/
e7ub40nlJqJ228L30Fw1BxMSCb1KlpIwa0LSHUr8vER1H7QwxJvXyfcqH6YvEJ6s/eRUx2Z+Np2y
eqI6/ahbqbYRZjS/8VL9WUuiwi+YTSXvlU1H/uat6rrBD2qsJgjhdLQ0dfLBrpG/LRuLCqkjHHDm
k6Re1KE6UivDNMktxIMZlPl8nOxsPoQEAMF/NJ7HDF1mKYdgH0Sds218P9/F9SIY27EkNkYR7P89
iK8F0ZsxRSMaV5jhsg80b609VmgZXdiH0pu1yXrijE+eS/uRuEAS3Ern1Snd+lDkE0Spxme330X2
pkrN4tJ32wIsmZiLapeRMKOX8jzNWXqoFgWqTLVVivd6lNquRWG/ypGEkGxFFHz+1v03/vJaECh3
3f+bLiXGm/deNpWu2Tnw2xJ13G5wrRYptYXypW7ldoBetXBz+tBcQs2CZqMNAlFzm/RkQA/1aibf
6RI04o3Z4Xomu7mxiGY42Bu6TuXTXWarXzYT6WiLPIl822Nf350djEKPAv0KON9BIIJLbebemD3i
DPJUrIBabaw6eSWql9pd1doPcYT5XVVd+b7Qnpo+pz3PgdUjFCu6c+rYBOMDvxb+GAEOJMZ5oTTU
hVN5ttM409+lFbrOahE85tHo7lLUDqtCsrr5oT7sLOqSEMDFwzgUSDlcsCBaXx+rTuIlDs3kE/L7
c5sn7ad/D7e/VDwUhx7Dxp6IK828LRbJeECC4DAzDW3j7EnWCZ6jVKafYC8dx8xq9thYEeCkqJNr
h4SJRQzIjuCNzZaxDInfH84ypxAttAwb0nxuhozT9d2AZgGsJDkIjUAtWzt+ep6LcqWNKq4BYTtb
jm8GWqExPSQKUhAI/nTTpebu37fE/XPnx7WYumVYikKZo24Giot4IdDdEYIlqHF4Nux1dBu9TlC3
ZNMoR21zvFyQwyiYMPWtXSshNqNvv1JzsOwckdDi1aidclOmtrPrheUfSuDM3lCX78hqjx6It94m
U6p2WUxtgJlsPE1dOp1k1ZGXsDgtEz8Iwauq/ITqqDiFHT+o9cHXD6PxYTY31+jmxIaH8lEB2K9U
NR6MuYYx0VYH0ZnIuPQ18bDutqJycqDrBRLdrC6uS7jR3EX1kfWi2Vhahmqw6x9tjUoQO5QP4Wy+
h4uAGjsaYk9zk+LoFhn9KGJshdSGc9pW/Q4nH5n0lon20kmcCmoTscOjKcYtjAFUIuH4BQ18fYeN
NT/OIxYKWbOiRRMSXwJ1ipOvMmNFcsvBgbnwGNZidT34Id19JgZz2F21K3UWCui6AmFaLjrWPMgg
Y/sqLJgNXavKS4xm24EP/sySL7w49AMv76q3BuefR1wGBL0jTiG2Sx/iZj0pKZbSZehtj2DjhZLN
OzKi3r7Tm8F4VEIv3/UoqkXr298ytPxKw5vy7zH5RykZRyynZtrXlL+o+dyUBpJcip+HbCfjQBA0
30Hnz7vSH2eOPjJb640eHYf8jTLOH21zOuauQeOMxp1l8obdrPWWlo5F5nP+alohwfal0DF6V+46
v3vvDI17FoSgb0M2t14vobNL3/ggRuTueZRra5nr4yEeDEAz119ef4Sd+VVxmN5LtxVeYWC8rDQ4
xyosNxQfkFFlH8zeNt9Zpo+9FfjfuvQb7Uwr6zFI1NCT96TLTR0i4U7Ukww4KufinSwi43z9UcW1
2JNK9TR30+DNFqHLbd/Z1G/zT5HPid4mJOaqg+J4gzG/aue1WI54pAHLJ1qSmBiXY9VggguW6HJS
2wo/g8OgyUHswL+f6x9N8+UOc+aQi/2b89PtUqmZRIz41Ls9yhZouoUWP2XsKglDX02Tu2/17Edf
FuG9Mwb+jttf342VrVYjQ+RSYtMB643Gd7bdt04mf87IXBlzGa0dzKuYRZfd9i/LZQdwKR4tSpyZ
gSQ8oDdaTIdgIITjrkizLW1wMu3GhOmgRwGY2/W3yWI0JtPDv2+Rdfv2IQGhFk7jdlm9WaBuxr6d
IW6MSlYoe6pJ2MZWgYvF/cDaq3ulUPdFpb1KfX69zog4oEvEau0H6PrD89RV/TPAzZfCKr72lubp
eYaC31XBLoIqDJaqW0wcSic/Gx5HnbX6aWS43QGcMXbXQVJhysGAhmXrqkZTFJreKHL8cacXjQuF
UlvSvsDCf7uj1katFeScSM9KwzWOokc9ysOPgxF9T4zpgx92n8iAA4CuwseozvtDjtR+BRPwjTnG
vF2Dl+tw6F9KXKNsnm+FErMUTaCG0PIw8TYPdkWpMTWHBGnhoNatpsx9pal0iVxwUbkG4WlAhWW6
evsQdOrbfEBhE+6GKhhOoyJ1KWFORJQIzUvEryaUFBy81XFkp/TGMWxREP22eeDCOYnQzGWqWiqo
N0M1mlzNDukweY47aPi8AuIq0SKxbx7/m7DzWHIcybLoF8EMWmxJgjKCDK02sJDQwiEcDnz9HMTM
ojtrrHLTVtWZWckgQRfvvXtORimPjEOQzWoPzISB+gQmO5PN9l0NiXQ2NbBsTuqHisTfOdJyDtK/
/+S6Zzmld1z7otu6GAfCCIHE6qyB+vs9kJikIfRClQeiwC69+z47zR1R07bOBOMNIxC8rH0x5mb8
KaJ7w03aSzMm85qjuw/133ZvcithJI+R0+3SPnxKVHDpHR8FRWQMYVHAVySMWpxN4SRHS1cPxnJA
S1S361mxMRukkOJmuwo1w1jX8YSFphUwGbM+P3neR5Nk4ggsi+THBARJh0VwKDDDcFGrzUf6Poy2
6lP2MjJrqrwaM3MvT7NJGSmADTRH7pM3A6PnxwFF5gFMzLHtHrlkGzt7zk5Ww/Uy77VXS7bettXr
93//2v/JBfD5ULnDO6YL8YmnxF62xP9Yf2Yj47e4wthZltD2WprbZ7iWw5r9dg4ns7lqsfEytlVj
SFvc4VXKFmhG81vBzXPlYrw9x1p9XKLIY5MS9kmC+qzIG27nUr0kWRIzw54st9VGPPlGfHK9Ob/y
l//5/acuKODyaN0Jyvjfmuf/uET//nAsqvQa+O7bf9aamjSV2pQ35q50LPRWJJ0i0klb18/G66r1
/G3udhbUn9ZfC71NjrofuzcOJ4MbvpDAy4hkMxuaLV+t7imoscINntX/7ar//6y8NPU8HyYvL5Vt
6r8/gsoINJwBvbEbcjwKTmpQxItVQZSnr07QCoarEljmui7i7kin/qMzoR3/+2Pwj87f8k4FAcVf
hqncwNH/eA2pVVEgS31zB4V3CJWuAFTOBU4UvUpRYMXgt0C8bxFSxSf4G+lO2am+c8BjPGYjT+6g
or/s2ctp7z+vKizRlAiZVOGNocv15wVdm/jWkx4wuaBXjOcuJX38WIff6ziX4b3VMQWsYgtI3kRa
79/fjz8Pgr9/OadRpoXYCZm1/O+PJK+8pCbEaO6G4n8LPqUEo1+7ZzsqustEk9f1mr/hRv6fx5W7
2UKKMNmiGNleLvz/8V20ut6s5wmXqKeieVe5xqc2mtpTYyXPPHYI/kzHvetra9O73ZvUA7H6Fa1H
uto5qVVejxqByagebwi43mnOVP+laLIs8H98JAxZMI5iLU+K/mfL3Pbr0qv42Ha5UONNJXzrHoRo
tE6nkVGzwcwPQtn9/t8/in/06/gs+CBc/koqjkuf4L/fFX0SI39TCgBQw0TEqIdBNgk4TpOTlqmI
DJ81vbUOTWQdB/u2aSr7TLGuvDbG8gFpOd0XZtOffDubwI9N7vWvLZvnGNaEUV4RqW1Pqu4YsP7L
614OTH+8W/StaaRzsvMty/3j05RjmYtZKgPKR0FZwqwey6Lw9xpdmHU2eB+50CnQ2ZDWY9VtAmgI
MLRmZwtjMDl0Csax49/F6fTl6Sq/9Kqod6OXRyfLo64SC1M/KFB3v/9GtOvfX7z9Z015OSBxHLUc
9jhL9/6cGbG1iF6QS8tA9chZ9YqkqE5bzlmBBWlDvbI/AcMMJ5/W40o0bg193x+uoYx+Qw49yzk3
T7mmDNpyXGvKyN33tj2EfmqJA6QI85zaZG6TYmEWdhQ63LNJ6dgqVbaPOkhDVjU/j0Y+rEFQxbdy
YOyK6iBkNcgjWygudxOU401riQbHCIkGrkbyOLppfmlT+xX1pbqu+h8d2hrtynm0t9FsHuqmxQ7U
+8bdv79Z/yjEedwpGApzHZ8iKCvpH5WM2HQ9YK/kQRNNahvVJG3ojD06ujGJ1vy5+VRIXFbczCdk
aY680ocDoIbivmuCM1Pk0zWZ/tu/vKjla/Ffjx8vyreBFnGb5qX942vjJ0R3SwUPThdPcYS8z4TU
TYsbwaxV1Smx/mkIgwKoJSezlSSJuqVWYd6WxsdfXso/Nji2TIrYFkpmbjpEsf77GzxOYBx+3x/y
o/AGBEZaV+UdAZE6CRPZiBOHiZvRagHfWzcz8ce/LFz/2Et4AfYybMScGB3OP+dIKjfJoGXnAD+m
JQIkCeVZpX3uSAxu8pQKdpQBK6pAiYgSPsS///gL8eyPT8JgUzXY4zk58Hn88XjMfTRVhKScHVOh
0TnIe2wcekm2jzEgklI6h49qaI8V3rZ9DsLnukeTbWv0+lFtkPC2rWSfF/lPIO1qZUtrONi5r+54
mzgRYpPLx7HYDHCzDHhTLQly6qAbo80wMONmYQzAup04+m5pKVS72DatlS8n/W5WThi/GL7dHjPo
lL+nsYCFFPfbvO6HXg+9fm42ksNcaCZOtylQbP3l7ANw5h+bCtVQekmMqDGZy1zYH7eK2NMplMO3
3tX+4NwBjgCq7nvGrdkBRpwzBn0gucqLYTNwH3TOlT0b5VMvumnbPHiaxXQ1Qa7HbCKXxaDfuOmW
f03J0cSQEfZxNTGbOQ7pOofojbwrekwNSDIIl1dWUt91cdbeJCTsTymGqDVXMH/VMiW7z81e3HSV
lcPwH7HOVc7X6NjGnVtQJgNdAN1+YmQhSYchLGkPXCTGtqaq0DhTFF/PUfHpTJO/jgvMF7rXWbvC
CKbQ5eDcGN0KcMVAgHNt2TwIYA0A9libYaT82drDceyYSLetfpd544eVtp9w7dsVr7nGLNU9U65t
r0h+4gzuvuo5+pap+AJd8VxX9S7pT3OAWn4g0R0GBJpBrjq3IAxAgnfGdqBCGYNfzsAIrDnWI/gm
R98F3s00x2rVpADmBa4I5rhXWGiRMEQuJAxpG1dMRuxdl5yhlqEykXMTxna+HSdvz1xIKBa5iG2v
4KTe50PxHDXAfvreSMJFjJt492B8kOfIR3uwdkphy2yfzCrYUQIAgmM7iK0rySydNXrUKE0BQoA8
LqQiTD0J1czZnbcJLhr0FttuhEeOcOpHMRYDP+SH6ckHP2H8Ny9KyCNGu6lHe7EoOlg1NeQKcWLl
oRszLDb5J9dsybLDNS76COu3PdgQdAUAnCZs/eosASHtHBfpVVNc8//3JzMheRlEMwkuAuXxlxn3
y2SMvtb05wS+wNaXGj4Frf+gpjWtlg11JZi4Zwi1XwK3bJsaCHp9bPbO+G2OCGASktdb+HLvbk60
Ux9p7YGqSEhcGwOXS60Ie+XfgWY62IDd9awCVA8jlEPfPvbRZJpkwVWyN9pfoP74ESv1Qwb4IDW5
0QMN0nZtk+g06gtHjw9LoEHpEnNj14ugtxqf+xYc64zwyquQy/SjeGUxBL7cYfSCvL2aMKaDcse0
uoCefbvrGW45AQMvd32EjEQPSMa20bA3OKkYyFRXxMMS5MkAsnOpzRsOZauUAZbEEq+dsjeS3xN6
AzB2Of1ozKhjJawNgPYYv6IxMlbVVD1bSGFXETkf5PDceBrqbVQFuVjzRBr6hDNUPLsJ2FGHmM9q
QrW9VsWMOqtblMOL8rJB2+BEF1eU1a6u6JoaDkSsHkNf3x/TBij0aDb1thC0LdumYTMgkVE2Pbbn
mjBfr+51SwqKUtYDSdWhM9KrFtJJloDR8JeYeOwtfmTwTcqutgyA3DJEYVOcBVGV5Poeq/VPVrrW
1oSXtsYVBBbasKt1Cdp+nfqkgt0rShDa2p+9RaIy8jxxsRpbBqzLPEJU2uAd1qFGaSCW9IQOZAUE
dvRmuSEbz0jxvHZytE8FiJtI408FZoRnHO05VXoB/ItdTINFMpgY1cpEv/Ia3drVCRnx2EcyHMxh
E4zPg+4PK4svFbw/Omm29Un9Yg4HFb9VNwyOAWdQ00WNbFFGYz8FXNO5uWo8dKYGZW1D6pi/ejpZ
A61oOistcXGcK7Pdfmc6/Q86qxNXzk0flO2maA9GjVeqSY07RZU/LIAfOJE6NtQ/14ABcDp4dIGJ
alUGnxg0ugL/TShKQpRFPT4l2lFPQe2zWCNNKcM4UOmGwfi9O+CDwDxRnJ0ChoOfwJwvoajr5hPF
LP6zDYTiyvtIUud6brXw90+brESbUW/f4mAONrlHD6jChoiL/Ju0M6v+8FQvf3OmfJgP5gc4PqRS
EepZfN2sGlp5nTKkElYBxrUI6TmQB1Hpw6o3g2JHkL6IC283Ml2MlECcPQkwV+kRky3yuZhQZjRW
D0PLFqABYODSfIZx19y4JqkzR1UomFsRqmXL/X1tfZG++8X8+fsvuotFtGnkk/L5upV0UsNOgnpy
k29PWndD39/qRvM+JO6uXxK0bbtPCaKsvYkvTJ2knxaWrt+XBjmN3gpvHWwt9D2eqrZBp340Bc+g
LnZAm8vQ9GPE4XShQ8NsvB08pTSWJK0Rcg2RfBFRdNdj1OEAI++9xPah4OmbXLjVVs1evI2hwyE8
+yTXQT9Aexj7ywxRJ5z9yMVb1e7phaxlPsMFydyvJu62TH3zEJkNLEoPsTZogiysa+dJ4AfHKbvk
78vxzNf5HbID3S78WohFSnwzKYoRfHcG5s9YQsGLGuYyOzpVOB/OvpHWO7DXMQE4g9GdNcRi5PPY
ufPK7OEAi6PeWx+eP43wWZtnXYdmNUzZFTMLtCZBlnPzrZkSV94WojWzAt1z7pBgjlJgRZq/GRm0
oqHqPpWTi0LXrN+1oIImBpC9ruULz/ut8rqVgZGspQGoPLWmHv6oD6RmfCiCadXBGxTPhBIZhECQ
aKG5YoDyxTa7j15ZxAmc6iUOCF/UIyRV6acO7fDijZI7FCmvCttCfE1i2ltuZmyGdnq0o84nXY1Q
uHuJfHdYDx4nvgityNxM93pmNHgazC/XqD8bLb+kVXDvAG9EmYR9rp9e5wyVVu3nJafV9m6qp0ez
aO58HUjyFGk3CVHgTaLbcquitj3oUiYbN/iyk+xJTfF70MQYYO2zMdIItYZs3vat/AIkxNUNj2Mf
jRfG21/UQowxNEjUTk/PbwJ1rS/lxACtYmnyITkFlW0r069gtz8RdYdeyJ3OLD8rpoXXvMR3VFs3
bgaqpq8AECVhTFyQwiR/SVnfDHYD9Gtg927ado1X/XlWOLijUsMjLfUwrWebgIu3CYIarxzqB8AE
kF/G6UH3TDeMWh37j63vOT/EgAMnb42rjl9f2heDGIBM08UmdOrBH5m7k2BTRo8LoCQt+mf57Hkd
KtWm3qSpeG6dKg69VF5R59nUfsmHlgAyqDQbcimGBpZcE1NpMiIPgv/TzcpacR4CnVI8po4NBMzV
eJFWgUcxxwRMZ51ZIPU5BYlL0Da+muQiZWdkuoXv6kB5Exr18jQClZJCuY6rDtv68pVuEwic9rrW
WQjVqJnAkNxxo1XgljSmYt1IuOwygb3qbL6P/DVIwpst6A8aVA+J8D5+f8RuoZsBGT8Ec4wMIi5I
8nU3cM9Y4STzuNWU6iu6Ex1ficmAP6Gcu77VxmNZwj9jAjGUCvu8Jw4oub91UPBbMiwHftJg8S2u
a60ngjK3a7Pk6BI1p0z6xblu7Q/ah1/2ND02jLKASaB0ovYc/y6+zKswmnlZqDZRGBZvQ2OeUmsm
J2ZyHg268bN15CvT758TN56tab4x42iDWDFfMaUujDperNOKzxQm4HpGPxPqng2gh/Nw544qnJpg
3wJs3FQqOVhCfTSMVM+dBUWiUmHksyp5EotfQtcTMubimkVXWsykFkr3xu9LfM3+hTMGiFXZuMci
qqBWIeWcm3xNjZ4PzxYPy6GriopbBpdfgJFx5l5ARxrUr95Nz4Luwhwx99YCvvdszNfs9qspy1/V
lzQi78hanXUNkIfWu/L8DmNd3gjESxl0ia4NM/3LY3puTVmNYe2pPFtmfT+4bn3TUcwN0vgelMih
VeaH0Ygv1xvYl9P8ygsYSk3TfEu7hu9pk76Wdp+sLFG+x5qA8CGl3IrbmWjYBt6n3Hix2nXedN/v
p4Zfr5204eBABzCIfooYsz0SUUxpQfDo8sasBx1MlBjUhbwm/BiyhxxM8pfBaPu1RrYurDOPJjxD
O8B/Nn5me2s7JTyjlX5PqpaDnknO2/CgI3jeiJPLad5aOjNzZtercnT38OiD7VgyDFKWPLVarigJ
krRMsVSCAwu9wkca3kHDMDt3pVlMh3MdebMDTYMutHSwyqOHxS2pgx+nGe2NJpOP1BasVaKMtxyJ
duDbvI2RCqYv0weLcVtrjBEuTlij6yq4bluCem3jvQn7JnHLwwRpazOUDRJTB19A6qIzkM1rpXok
k16dr1LOgelbV2GDEO5jlysocyWzSyKtv4VIv+UILzipjfVo85yZUfegxa91Oxm0jaad5wyPmWAq
nt0JhIkXAh5riSKbD7UzvGhmsuNwGm272Rm3XvUpHKiHnqu9J774xkY7bGVT3piNjnJi2Lvj6CAx
xhumDyxGOgCYVoN1B1oHd9IT/dvGOxZ57K79dgi4PT7FDs9J5rAERkPB5+RgAAWCl7bqPuNBFwWF
exJNdpgshCH6S/h0rJdklOayaHRrZh9Pjmu+WYxZrprBo4IL/H0zuLAJ/QY+aGY6V73e3055/Dln
0KYq2FReUHFZEZrknsg7pUssPxiJWLgFgMaENjadH2Adz64Rj0BuFMLxvRs1MMrlhGEXYYETkUeL
Q0Pv4u2Yzu9V7yHhSuuLysxvLSgfnCb/bPWcL1030sPNGJWSu5kvSx73D5UUEDxNNN1C8998boRZ
EX1ZrXFQfL82QRv4K0qDq9HuL0ICWNKi4TEa7P2kdaGNqnEDpOQ9neGDDxB5kGmIrSNs6GXBHVnH
DQdxco7ONgY7W1mZxYBAfIriIADOijTHHSNOIMree0FbrlL2okpoIKhq+VXp+KUZcrTgZE7eSqwt
OOrrpMmiQzMGzxr0FKUF95iJwAcglvZalG+V/+iPOiiHyap2VI0WpV1/ib3qlpLNC36Wh1nGlxpv
NJCRbtdE1AaEcYGFfDuP82PeaCc2X7SEjny32IIhmZS3kW8+OwFRC9FwEFmulHy50FVC6hpmKCVl
dyfSMt+mEx9hGolNXgORt7maMrjrXfVt2E6AbZwWAZvTIaEoWek3+IShJXveWwlaG5hufdZFfCXw
54YVI+cKDvDiglgPI09XV3RIO1THh2i1CKToJw2MxTGbHiCt8vladDW6WbryiILJ+Eg+AQd90DgB
AsrAtq0N4T9GW1d4HKnLkrctudSqs7ccrafV6HrPWmdyKpK40iyBGKRi9nAlI27dcdncueTOQO7o
2C2waHCJMgp4wTw1E4Jex+f3Bz3su9l9oyagc2nQPrHlTGsU9YQlI45pmabtp1PRE5yhwliHRTcf
IoiBa6hwF4GqL+x1c++UJhYtacmQNvXdMJAcLsFYxkSoByZyrqzoEkmAFaX/gv+Jh7/DiOoKBlCa
7tXWLMBejsUlvSS1U96kdkLskfzmpvU1fw/+7cGs2otWBxuog0EogJGioOFym7VKMmNfPicuWuag
IjaIwgq7VQXvdZyz1xJv4VC3/PwFnDXW/G1vat15DqDnT8WB/9LJK2raYRM/gNTj7hBJtRYm/OBg
fpx07yfouNVkOtlZvuAnWrgY9AZCuLkobjTlbHASscFpe2shOWba55SiwbL8ASZsnOyJyGdHr6zA
tGYfMVB0XU9y1HA33Ip4SxRrbzLlbAj9mXPJqs38dN+DWl41padC262QzDCamtXph+Lj9zqocqlQ
gKdN/b50zItZ24eR17PK7WkLGOEn9Tlw+QXze20tb6ThzJC+R0BTZZdTx2JevW0vs4PQmQgzs3fJ
Aq4z4QWM75HLDtn60OPITx1JGLjXOTnTrlgkLHrWb+fmKHuOhp3GnQRBYL0gmNBLhr7BDPLI4HWX
RgafrrOza4mFdNmAu4ANuNfYroJS33ViPlIeSVg9DUj5fUIt1hr3wjILZh2s73YqX60aR49TIlA1
y4a8IQa0cG5qOrTZxokZhPb90+gVHhzUmOQSU/Z7ioAqtADHo11f6ql+sZPLYN80MB2Q5gX5Sr8L
GSan0OSSzhJ7KMrGpjY4x2keo3hD7YQC+tkxBfS24leEo+/jWm602Ln2pKkOU0IJm9IMm4rDvS91
EhJu9kfsc2zT2d3LID67Bs803wz2cn/Z3sfhKjDK7qQs597xMUDuhoo6WTcxvTEFzrXp4RVyBZeQ
sg9edFmcGpW+z4Lni0zmRU4Zx738dnCERpusPVMZuZ9/d7y2dTaZ2x6DPL+GLVbT7qhyRrERPTfs
iHnMz+32cdgHWR42A9PJ2ZTu6HbTb2b4UkyGu1JFfG3CxlzryX2ybH0MVvtQ3o9d4U6rhLKYaiHR
JRJVK4uIpCn8YXCMh6TnvUEj5XLCDJGKt8lscBDpxZ6jwnWrlcDdMnRVbTas9NK4ckvdXudNsZVd
jblUivPUjIyaue137UgEhUXlbfkkDn7ifHXoE1nJTsxl4rvV7vteyh2gu/Okxp/ZohLQeGw1Ynow
kqUQtPCqrfGdvudVDjBSLO97KchmtEo/+RS5+iQ2r8qhz1fD4P0wg4AVBI8uy6WF85X1IbW04GD6
2KVyjudUDsQhKeWrXSLjbVLr2JcJOALoYPpzIfBmkvgvQiGM8VRFzoOaOeUGVoeQSBLmqpuj1pjw
Hx1YhqI3Hg3Qd0beZw8mxT4okMMma4uHfELMaKjQIXiw6nyLh/ctUgj1qGHiag+cDzgn19m8k3p6
JevitrJvswLMyUz2Hwnou4iZtzTrkpJ+nMJ3s3GrMU62Kem9+cI5ZHdRpZ4NLAMb17iZdI72wtOu
7GnYJ6DlYmU/Nqc+gwcohPeVODw8fUX6z/DvqxRHkyi3eR4zeGP0q5SpnrWN2djLEMehz2xTwW5U
PWaBTqmmMj8xFqX8DmTnthN803TIWdXoHLm3UzsezJQFrU5hVUbDabSmkESsAgCJnUL4Nz73970V
7QKf4DADfU82voNV7ndPMVehYnpQusFnl2IOB7/hrXrI66p+4bbIiq/FnyW2MzdqOccm1pmjJtL6
+hUspbdx545YVCW3DmDHpQR1KeQ0HXxZ3BoQlAKxASk+r40yfXLhk62NSW3jILk2M2GsWhSLQoE1
62gqgzCggQBZPE9QzNRYCiuV36bCGTnEcPhuLXXlMrNFpLTfViU+PNx1FDF1/UOrfQJ6AZXasRL3
rW5cEsm2ai7i2Sy0SioKojnCCKcI0sz1JhbF7ezDZ1O52g9Z/QTyemO6Rrot/M9gOAt4+CMT0xTM
IUya2mvw25SQ3pG6yAKD5FbnksBV81XilQitB8mZ8MyAMV8Fp61BouoA9wlE59kDjax7sPf7bPjp
I0/fAyTGfW369qMrh00QYVEtIXuvzNBuBX3CvKD5VDDTTQKMpxQ2aRyr18qeni0N88xg2sdquQkB
e7kX4luXEVekdsBGohB2g0SfnDAvyObSJ643+ORwD9ZWKKv0vcEQtjiB7JGF3sd1XQXRRvPid9j2
/3fp1ad0Y3TXOkdcHn31piix8rBuiMV3PPgU9Ex3p7IEymCTfeZucs0W9jKPeijbBuyFT3lNJSFe
w31A4UZF4+MYG9s22guTxn9P/1F0z0Mawfy1T44WXbWRcwSpG4BzfQ3KUrFSthYQjQAF5kgE2tzr
9msepxcT1ucGwMOHkY6c3mNKDsp7C/jrc8Zl8AsUh2TGiUmDfu0OwTVwlYzeSFuDWbnqrzKJzo1a
DIzEBSwY4xuhpi1Ev4nLY9wh8fQ7EBUlWyZJzWPhpv06cw3Kx716RksVtlHJLJ1me7xlzauV61t3
pkeIsOFJdNzaIKHSk8/LtYqdR9bBR9Lr7B3cSWmhzLA2C8rxfsN+YEYAf1nAnJkXVx+n2jp0U3rL
75N6cYcu/J071VY34nAo0+tIU8+Dk3zWZr5n1orCSNpsa6Vvak5BSWQ8aLMLm3MROMlrOKvvtsYd
2KPy3ZXuTxQ514WkrtFWX4O5HYjDc/wdtxOSH0kEJ/WfuPatNIpbzDo6m6QfjnlRP1r9qdDUrdCq
D1PI69huH7BbcSDR+hvLMC+l653gz2475T3S3ziMteasghiRhGHeBml044nisbdj1BTG2FDp4rDL
yxgQcyuPLLg5DQdnfhpT/ZCR7ZuG4ST0KQrzBhGqNviP5lQ9zIItlszDxZDpS+womnKL7I+ESNPY
KwoKmEB0Z8eMF3BQg86XVfSvlp9uHSrWJefTrjU0ymQIoRlDuZmy8aYI3Cm0YBfH0XKocNxXryrv
0ra9tm2cp0Jvrkewv53Dh+XFmIsFC6vTo2eOTIf1YzS2I/b1YmDYQlcvI8DczO2PNGu3LXiJQH5M
9XKq0voEgxS1jaYpv9os+M5bPVgXPvduDY28Xg/fBsu9jURwKTuVcf+BrzyFeVQ/l/p8Kb2Y+sZS
mKHtfJZ1M66QSfLn2KeC2KWkO0pG8fkedk2yycmlUi6oQV/Law3CBbXpVVxkF8pIV0BjGO+No1fp
evRnlyOWYz8WktKa3jyUWnWqGO8GarrWveyjS/Ur5uuNdeJq9UrI/mLHJmUFwburLfaf+q6uJEuw
Rc6FQXfkkccqbzgZxwYAvq7YzLm4+dZjSBQxAz0cCezvkSPdMJUUuycqa1FMNZf30h0sKkyUQJ3I
3vT8Codq8+KWn76Jc7fhayq4F29RiDa6e6naYhsZAp+BXz8ES11ec6hlJi9B0rrACtLhYE33NdJW
GJf1nvk8JJwT9nVsEVzVAutGxnQph3746WaNvUKgjHag9w/mtCUpeJ36jIb6oNfYxkmGyin/dKkl
1rF4iOTwHYzqyAjuaphpUQnERVQ6TxN30qGm8CMnmol+wqBvb060tSWiEIuncuAIoxxnr1U9FVl/
ZrJopeXdW8pzCMQNn7OhfTTdfCE94q6ivndWltOjLU+2Faf5kKwXLmv5Izv7FdUuHGvFWFkPRzl9
m2rW78y9HjtUMH2D+7YSXwZ49VSJHXeZnO5EJS9ZY6ydnncZft958qncWUmahz5TgJSpyj50MocU
njlRMc7fnDlJNh3XWwCzbgNcZGSAISoeMyS9a7Qna82nGCfrOaFGMMJueDXt54TGAq60+KFN/Gyj
DlnqNqtW5gP/0/8QRKup9XSE53NJxcjyk9tspmoQl/6NmQVfWgEXuKLqbcjo4k8RXdBSnNPJibYR
EXinhiotmyMJaQp/OS+7HPULhCr8wnNHlck5Q2h6tEW36o3up1Dio8qje0vq1z1oXY0dYdU0jr5t
8uimZ9xbr4g65+VzYPZDqENLImUc/WCvSmKNNv0wcblIINTYXMXWvWV82rl2noz0K+XxCJuW8ojk
tDcAFsrzoGJenNvh3Klnh2q4PbqPeWt2Wxx7MYse/b1+OLCxtjthkqww801UZNGzdGlcNflFCpdS
+vQcTe65SaN6FQ35RVGRolWdXCx9prcmDgJHM8Ocz1ar7U2r3nUDyZaaYpnSwcSPHMIjVCMrZ8Qt
YlXDLe2+O9jod17R4/ZyihBeYb9fGoqjz6Iy0pFYz7lxT6aXyCYLpJ945qpyKCx2kamOEDkZZmH2
Uszcv53qpmhozNvxTzNjks57ZNnKcNZjEpwsoz7KlI4UkblyrYlbRB/NupAjIyaBu4erRqEqALVP
n8PN+4+ucuBlS1bvWF6CBZkVmxUzBIrqqm0M95EL6jbiFCjI31Z9zaGq94GEphgpSkgmBtTgUMxe
SVGVIpMxtC9cjLlRMuhDVFRGZ9jB9K39X7H3trL7z0IMD1WTjqE5GWdsyevJTl5l00WcyDOCfWlw
nOeURQStbPpdjnxwidk4K6Ou70tY0KGhnoaCRaqQzXtUL/BJG5jxqGd0AyWVlmTgxOUOztGOA5Lp
klDF8s51OXcFm4dDsSMO+sTa3MidjN12Yyd7B1fTJnGxYNnxoTAmvI1AZ64vrThOKQ06gIgcjFFp
x7oZL76vF/pHiGybud+gf2SUR0/x4s5Y4iyfrXT6qroBzYDDNUJBxBaxgynQCsvFeeYLSnZYvo/x
Pp5oosyWoriVXqOKPntChJ0WJeGgj9/S87bzyDpUI0ZkW503hWYbB40oGR+o9tS6bbV1A1SsEdzO
2kYwMCc4xtvmfaxYc3IOQgyWZzh1oagOXFKKOJyNPLnyouIjyfwI2DwTccQbL0ipRr7MTMKPKru4
Lo2MoW9Z1Mc05c+AyC/kgWmlhzTeajo1e8CxRpi1FkDoqntQZfXjjBCtgerC8pf1anI3WB06etYN
Rq8KOI5rDGt62ncy48kRsKwNL/5s3IkpKe3AuCHLhz3QpnONn6G/AhI0oallmZ8tPHfRGBxyI4qu
/JH+zuRyKXXTLwuJnZWqHiNC/dYy5FQFItkqVbMNtMFdp3mv6TCeIc8IrMhjsTV7eLlpdixd6OR1
x/emlMWbN5WUqJndiHWnW3HZ444Sy+exZ8iDEh5xoRFaTlo/sDhdUrF1rQwAqWr5wSJtje3vVlK1
3/T6vNPZ/zsvUNcyapcEtmReOi7SVeB2NGU7bkfewGG6O9CuHrbzwO1e1/SdC3NghY6XXye0ADd9
uk/jQlyJ+n84Oo/duJEtDD8RAeawbZKdW6EVrQ0hy5oqFnMOT38/3o0NDGY0UousOuePoHNajaC0
5lB9TvMi24EuPxWw+pUOPDA0H0bTbG5ESsvrxL5nGd0UFk09fbugQnApoJ/biaTgLHjxO/voLNqN
WGpWqk7i38vkse7ac+O2nPmd+xMQqRrZrXuaS397c9yw8qphZ5TFvsYDxahgD2BMrJjVMSDWjTCi
hMQwd945XoeFvw8wqBTyaS0o5Bl8WulbW8RzSkyPwyUEtLqVbiRvK533iPYxQtsIymuqy7TEpmqD
mOMsgVcHBQtUMJKryU/symGN3V7V3L/To5tIGWsknex06XE2kWrLd0QGUMpTxdZaqqgruI89Emj2
dj6eE12asTtxVlg5cK8uEa4SoJtTkVIlQDBpVyWxvZL8W2buoUFYZIiMH2OGQu5VexebV8hSq0Js
vk2Neob8kYu9nDga51zvDqZojragCYlk+jMBeYdCmVS6Z/wwmfDIqfd+WXophxymMeyT7MVwQF45
/tqDif7O7rbde/qWxbweIWuMVnOjtEIbk1S9T3g5crnKydtD6rnHBMHk4qwEcJTLo1xyxJRjrUc4
vCkPaRK1H6YsCRvL/kVF1MZaZUA2e2uY9oUX1020GvDtuUWzX2LKh6RrHsnreLL95pNMqhVgA2FI
bdDvMvUqTsXNyoIrNvGUTiddv4wYlEwt6SNv8IgBLu+myTxKIQHZH6gUvZbUpnwi34h+E95ffIue
wHFuonjluXBEmDvjfcxtCjBq40u1aDYsxNPeHNAtlsc6V0EIiPBBTWJ9rNsGD9lIUtSGcMja/zcN
mEct6SBQHZ4MpAVhUlg3uO8vHgV3b5RfpOF7h3TWvwuvOmSkqIYoee8q8ebINLJng4CVPdxHGWep
ve8LJy4aqzmq1YNuoP9pzPRnJ9mkAxnhbuKoWf9WGuFvqfZJQ1HCW5N3xNeZx4GKzBQ968k1i9dp
5ZHwMzMgEx5YuWokvKqjzMNknwhx7VH3JORfgRKnTemevb7/SHoQj6X7Fj1rjbWOLcVx2a5FpqIJ
HnmtlNVu0N1sh2Ej2DXqtFhVxe2GbRpZAixSYu71hG7Q2UUYguN8v6RjFQXCvwUAKMzmmIYthTqV
uqyjNF98LcVYbOhAZlp7C1Y57fqg1U/5BO+U06RbOBJZRWfw4sDd8S4hwXAWykDM5VCJHK5qIHDE
yFhYmr0RtB+W3ZI63I0GEUpb92ARynZKjg4ya7SEW0ccxjcyzO1XH8wsmnXvmQPvQ0fxf6u75Vqm
CwrM8Z72/QGWtDixOMGbdXdVgLQRYIAgr6NBU9Lk55nHRWcYzLjCUYIuu5qGvlDgnmy9tT6Mvd9E
0hTQp9Vl0rv8wHtJS5NHjKKiu8fM5RI5U6FHqBA6Lf8yR1EfupjVY4mER8Qb9YQ1nBHSPpeKN6Tl
8ISs9T7Kxn0/I4SmvFOtqxOVlbg1fcW24jysfZnsVkZsuFjS01Vd7HrXyW543c/U4a3X3JiCXWaO
J86rbOdVlNyhxmSu0iMaZWKA6D0vw1kmlI3mTt9dbazSjj/G2BnSncvCACDZ/3Xt8deogZppgMoK
azyYvDfYBSuIRUIBPwwacNnoO2bHOeoWrwrbedb2nt1eHWuWD5IqrV03FCej9Kl+MxPaMlr7JNEQ
opwoKVs7Jz4CA79bgdWr7EDGxGeBUmRYjMdMd+WeLdiIdGJhOWPG+qZJnXfkCxd/xkNidVdSLfYT
1aQ7McnDag3wa0bzlOd//JZGzzngHzg5H//q/UDGYzIzkCk35J8zoBTrPgWKiEg4fnUn5NFJlfKf
0Gfpz9US6b3mh3Lxf4N6C4lvrOsWFLsrNgGSkVEcmq6MECo9O1UzXdbJ+OsZV0eqVzRTIwra8dA3
7WUYpmOtxLhPrOqiO3TPb28BLxIyjYNLMj4L9t1EHxGrpH23u9+5oBZRsV7WGoCh8n9cGkkQAA23
0l2+gSV+nfEY2PPM6UT7A5ZCDZRQXYO653dkLhE5BJwnpUnNY+3vXa0b9gXOqt0InoK4amvj7ctN
hFqHgWn+Sl50mF42/IUkfX2Rn06fIK8jvzrEQ97tg9G/KmT6ayBiOY8igg9vwRAKE5R5cvTpYppb
yp76dRz5nz26Ilbwb6vNeFI4Xegs7hAt2sg+GIzaoTC3e12bIwmMgsvo5pfa29Yx1FTchNQjxYlN
HzgG98gpMpaVeYyEH2T0ObUXWS/PojTYaydYY6IseGzXbNgv20Tg2X+8UQwo9CHUdL1tIme0r9wc
2Us75PvaJvgiG4Kr1rwQ+YHD2aZGLr2hGNSixiVvs9OCuFiB/tbsc8U9gOO9G0FoQQ/crMpPFgK5
jFwsptU1KZZomeVwVE2/NzwalwQpPrDOERFh0660bAtpqDWE2nDke63vKzQHejbOOccengPb/esM
rhG5Fuuj58WFkbfHhpCRiDr1iDiyTZWu6O1oiInM2ULNpGwOpladzJ7UH06nRxoMFULevZrMX38o
mmMyZkhlSVI+yoBSd0qxK2pOykPZ6wisp7mNErhDIkJopMSy1BgC7G0xeJ7Fp0PAYkg4PVedeTZ8
7dFr5IuwHfdEJ822vuTI2Uf4hqQ+rJI2K9+9yHXu4qwoz7J1CKPPoUYqip7Zgyk/UzCIxE1Msjj5
Vf/WCf1FaWdiIO/J4nyi40wNk1sk+WtL+0WYPbhvq13XoiQPL5ivJdVmAHR7uzRYnbmOeSPYISNy
xX7yLaQc+e4fx9KbkIa1z5yJuRzda5Lzqy9J/0HWst7HJn3RwM8rSIPZpIw906yT3riPZoqvjbXT
65dPhJxPuZldp8U+DOP42pGnlC95TIokrM7XrNex6Q7ffmU+aUl6GDTn7NA7lbvmwzAyBXVd/jsW
cx42evWiqX8asHH3L+czq4K956uPcUn+TaS8jPaTWjITGV4PViAH5IvTW+fgb/dWhEamSWah3vDT
gwsFAbL2ngqr9EsvsnhJ2eM0j5tiY/HR4XRjl5IRM18WMzV2uqU4UC0roijZOhKOvxtbg56rFb4V
winqDA8nuDOAbNDja6zlhUwISlJBiLXtRPPlU5JDPQQp14oFwY8yjgMLxBDPsPa0NhMCh8k5ox75
Jk1bC21CkOgEhYdsGFg14l3ZQnnLHWRIu+bdk/yluTbSP4vXflqNw2pPoL0IcO2h0QBtv8eMALSa
CNDHMocTWfTP7XguNJwUJCk4bfpe66DRYyP/5q313OWYZsiNgx6nk4zunl+U226E8YPoBzta5+Q/
ufSw9UZ18jTAzO6MAftdB1qP5w4kNqhOzYKyPZ2Kazk6D4YY0fOBiZETCWXfcZIO2S6YuLBob8n3
gvTfrBT1o74S6j+LaG7099ZGp9BMTEelZv16pnNKsVMfWETqGSh6oXqwX5N3wbFfzFPcNRwfdgMU
6aBT1YmMiFbtlDmOHvYpAGRB1yduk/7IjviANal5GH/qhhT6QJQ22WRHQs2ehq5U5zZrn4bJoFo7
Gd+9QGzRWn5wNDgxA2WdtC49FEvy3ZcsAzmVcru5T+8ctw9iYm+iTbOC08ITY7vrseDD880B/MYc
/0w0KtaTG7UU14Uggx6P53IngC/2cJhRV4lGxRTuyedMxtyQbJzhHQHi5ypLSehKG8p88s6k/N8L
sWmCckSGTYPwW2XuC7QpD6UpfgI62+DL0WTWjqFhvMBj7KvflYVZDiOartbecNXki0SgP2WCsGma
qufWtff+YBHxmkf4D+hEdv3Doitrl7VKRVqmHsxVirjzwQgXU5w7FFRhnfXimdT7M72E4w6HwSEF
ZwmlidesW60/K8vssdabPbM2NiRIMPAlMp73srH8nSsSA6XvuC/J34Nt+dbKhrp78JwiK4By8OMx
WCHJqdziWk/myQdJaUYO6dFREakv1quzgrITP9EhSKT+rhbzk0AEQ82wl6IRW0nTNQkitGmuWMHC
B/HG4RQ7Nmubok4T2wjnZglAtdOhzDJDYaopCm2vOotOmNz/O2znPDfJCcyZ1teazx0dOL/QhDlp
cccXwA+NijmWvlxz8tAoXRGR5lM+1vOHraf1bsGCn0zdrVQI1vNlAesVzmlymy/ZaVBpNo3TRqpC
iivB/JLMOSpcGKQbmRe6i2PojIdSGtRPjCZJwjtDeXyFonxqx+rLqL2/hDsaWFzk3bYXhyBg4ncE
+NiU1K94VHxsBTNYN8HXh8oqTIYhB+543p5vlf5nL0Tjaklxk2CaOUYounwpCht91AxmwJw0Gsxz
9s0KWgescpgP5vTWNgNnV5+6TzLnZTC6Z8UhbgzZdUSqMZvpHIm0hCktg39LSbZNhQGjN4nOz6zq
SVeIO9cC+LSo0yMF2rt1ZdHxpRtq+bWr0GSb5Z969poDsdFvuVWxKdD5q8zxXz7MO2EW34xcb63b
sJQt1Z5hiX0JY8lgvLhqZlZoQQqHzI3stDzPuYlmpXwSOUCzVmkfkyDErwVGre3kNBmOpBF86w7V
yUYuzpzW07UqjsXAugsiyGH4BBj2rpAc4K0LXrs0pZqAA3tfTgj9ZxE8yQIHVd6X7WmKKsvQ4g6M
qyoV44J+m1Pr5oxEftIkquhKto1wbLxXkhTAV3IXMTmdJwiXSXAdLagIK0mP/OO/jkizqLYdbSf1
EhGM/rmWOdsXF3lVZre178/WYiEuSay9Zhmxa7dPJPnsjUVSV86qj5Zo78JkodLbGz3esxq5hTC9
Kp40qpudZQ47phoMOjxQYBi3QCC6q1Y+T2v9g759q+DRVz/Dgjb8a3DX7nVHZngXPqqyPedINBDN
lc1pLCS6mLIC41iKX8NJ7umWDVl2mXjtxU3jncau/oGQDSFWeRgBT+KWWKYwV+katot5dzv/Jp5E
ixnLB/mOrQmjFaWex6mU3Y5pAiFK2r6p0nuwMmwZM8K0Y0G5taWlhyAHO4Yp9IWu7fW8NxF4eTFj
oo8cwie9DQCBFZA3E9MQa6Yz0hKZtnmoWlSFSSJfVokwsalsAvJddLdmfmARayi+VmciF929a6cc
Pe5w7JP1tQ0i8F5U0ALBrtHWkej9L2Q/kLT+P4ohz82Y/hXFerXMb4O4gNAxR/QsmjNsyktaNdLi
4DDrhqvm/GJT2cL3nIEoIxTr+tZERG7odBgr/5xk3nOXeC6HEeR0U15Mq4XGoruT6O8YtOMT6fHK
KoEonYPel/KCFOqAN2zct9aK5romtiyZy/cGzxFEaExbIH173nIiGmGvg6WKpYcd9rVqP49A8pDP
yNbdm9cVH6pkEslXxeav5relA6vQiddB04l8cNlqjLmqFsX/PW9FyaQzF5hQxVNTZB8uyUNH3K+y
eOcM2I5azF2oNExQV6P12PxK8o80ZD0SxqpbRpahHN3WvKk9VqYjNw1+GrmB+ymjAz6LVeKs6Ven
j7QGcAcVXap3IOhZbOvVkzaAxKc40+etZ96x4TYgaaH71oFajCQcXfgvwnLvOT3vBv4JYsnj3Gtg
UmDv1xJMZTYf/RqIE0XaSF7meOB8uylD2pEn4UOEPt19t3nSXNQjvT385PUmiyVNN+CpEoYqUdjB
q3h1xo/JDLNPmnGE6zGPE7oGNmQ6PEcKvlZ6mumepG4ztbuj41ZNvM2EyN9/io7prARJDovSf5rT
RaElh5fNWvGlif5EwwQsgzlEI2fLriZLqAtq+Cj8pWU/XziqmUWQc7it2OKHlvd1HK5VTUg8SqxD
5tJZkB7bUosbJ+83nDLb5V2toqIiDcok8WAh27D7mVoAYxxdyCxhMbKs0yK1WL8d11hPgmiXLN+9
1h8To1wjnQ5x1+3bY7dkLrQ3zZzB9iB5yjDZVrC4aNt1S1FoSAzePsfsoKjoO455Ix+Iaf9Rzcr3
RA74ORXZRZXOJ3Y4GefIvbnC/86p+mVUGVCU53KXSeXsS2+CnqThzqQdh3MRXlIhAPZzrP0BhbmO
YKvtwSNLPGaypj4Xb69P7ZLzLJYs3XUjzkStTj9VEVyGJPW4B/Hc9Skmnr5HiuUUoGYrQQ+F7WBw
KXrQapa/KnMAynOGUjHiq0QGc8EPgmnJkbgPCU4Fn+D2A1nCRNOYT7M7vKc+aYK6RySSb9F3LeAc
mgy3SqA95Hr2F8MFXcl29VEv+fu8XNmLI1iL55oIikWBcs34No0FAZHSC9pa0eUUFB7vkJO2uCyy
jwqlLOIpurNF69Cr15ub4ucmk3G9fGjJ+F8/tgeleQ9Lll0aTLOht6m4lmKBIJkSBjA2RphnZhpR
HsdOTLvWAOuTLpfT//8wUa3yVDAeL1oDgFaQ8OflTxQ+xWBG+CL6ILim6b2hH8NNtI/B9579pH2b
df1hdM4AAzen7t+1CX2kofnkEQzYZeC5KEtl3Z8zXEaCMM92ZhnCKabKpwVxNiPBRK6rcL/1St/3
AxWvruj+Zcq0ce9g+xjr+ZoX60GkQAear9k7UwFjYn3bTWbQRw1kU5zPv6SIIv7vWPWxmb1ykZ8J
CoqB1zS+jvwHAZNCiTXAs5N9M/rpH7YFLJsTO3YT+C5Y8RARJpBU7pth9c+AY/s8aD+rzn3XAUPT
ChzXREkVVvbrCnu/a83ePvGWYkauhputq/Mwcdu3foNIZrixuM7gqcipCvJGPT61IEAph59KRda8
PJkN8A9X1+c4LC+ZGO1zViQ/tcfU2CCQtxJkJylzL4p7hDGShlIyPOh0r4y4bZ9XOV6nQf9OVf8X
/+avJRS68+I/rXerV2csHkajuYkiOJhyA+ZRIpBUgDyQRrIF9CEB09oVecCvqqPMembTMWz2H4LE
taibKKnSJnXvna0zsafm1wLWgmQD40REMNDFHoM/R0PWgVQEngchNhwyA2uFq5ynWrR/utH59kaG
y4wxCFbX3C21/uCs19XRf0z8Upvra+fUIonqzn6dteHNlsgRS3y8yIob7zTaeGZksjmPcyI6FgkJ
KC9mxSPsZYMKCQq8K/tNbvm7TfD9f/rd6HusAob1so4auWA53Bw8YZiS7CozSMtsGfa0JtFCsdAS
nBg5EgzSyS17BuFtmWNrkf/TbOBNMurFzhyz17EzXnh+jiRVyL0U1a5Ofgj1jFbGoUF6dwRYbclC
waT3PC84dtnwdrJF+UN6UUpax/CMGoJjw+0BdxctAqt5alrjy8/qWyu6JaxL52Y4rThDNKLULenA
tnlQsDg4EeKmEuWeQnNtsPNX2XJ3NeRTZJtyBpL53u2lj1YKD2AGTxL32uTGdkJqyuwspyLJ9ZgF
4tcnG6Wo1jVSBALwJu+tGpN8OtinUbcfQQO4fiXPNw7e4YBMimtJzldvzR/xTF10lzazfOzu5Vgw
LOZ3Q3ofFq7BXkECBm1lx6qw0JS+A1MFqOAiMVb80b2VGTV+XfG3yukjNjBqaujn7+OYPqmh3EZD
NL1iwNVlTPlxXvKXEvF/XpreIQkKxDX6euVT4BLvYAtQN/NGMGbxNJ25E5vIr6rvYGnoAyQfU9Uo
za172Ynv1mkLhGiIDxOiiXYOhmiLIgO6nPWfjAxX6TsXN+28g1fpH8pNQz2rryM2AeQ/tMXobDpD
puJuG8LWlCIMN6N0y3YH2lSyk++vR5NQxFibWRHXqgt2XfXmFRz+IgkuSLlRFzQ2EXHlf0TK4WVG
43PFIo5pYBhwrlUkNWT3Sh1EaUJMLmV+pmD510+S4+pxnExdNu6tuXuRJGHt9IbFLLGKZzEHiMQN
7QUfaTyLZoswp81Pz62/jtb+p0w0YmlWYmkY6tCqIAzWQV6yYulCtFVvli5PJpL33djU9j717Z2z
n4c1PUw6USHaek19aAcE4CgUDIOhHAmhQPZHzzhkhEPqs958LG3q7OuqvOpktTCGcdgqyX2YWhe9
nN7b2tqvHi7xvHtH8EYZc2Af7Ik6UZUbUerOlINBVrdF/cGGue2Uc0QHJGOjz4hdVJBwrVnsNwK2
KWtwaQjLiSVM4kUils+KCuRxO/fcraZDtrkMifHfCp38zUHDxKI3jh2OQYGvkupBYw7EqUfPoiYt
v8iJcEJTYW2abercmTKxhg3lgxEw+9hatR4Hj4AE+D1UNUhz0wrNq1DP6KcN8JNdZSpxSFrtVeHR
zQyfONICcWJLZk2L6WPKmjuyETefH4escsmuCSDaKM61ZpQcbsBwRKDEc0O0lz9KWtqXEQkbxrve
u4n0e0Ex4ONft8TU3IjShxssHqcKH75SydEutOdhMf/0KJLDjZNCBILOwLf0heTN5tx0cxWuOLn5
o+OW3FmiQsFTTT9uk5cntxgejdoGP9ObeEr7I10Y8hV1Ugd2mwwxwZPSWrWw0Mircxfc5csYm5uJ
etst2rnTo9zX+YKo7UL1mHfp81DXr6Kfk2O2rFfPpdMbOLoIARlC4C49JLMkZdRIw8XqsUFr2l2v
0hsT5UXX5uRsDhKp3rLXueC8BDo4sIx9jyI5UFxk4G3VyV91NE7YtHVDj0nfsHA931OygBq+8cic
EYAFpbrImU/dRs4fjySrJl3X8PQRqYkC9m1MdaxRPjPjvAB+5fWxQ/TYBRA8bltl1xSVe5QJkwmy
nw9bQoqfzORHLXY4WEJweSxffcvIONwmUmNXYEC96qD6VXWoUUqF1UKbYTFhkIaI1AcC51bS2lNZ
DrEHciRdsoyY7vZ+xtBI9MDdruAfU2QL1nQ2OGtixaAVevknhb0n1FRR6QPhkHX4WWTLH10vh530
8PjL/pvRxYhE1jxCCiNG8H+sxL5mVpntBZOhQXVUQE6N6dQfS0M7oKWRMyKCPK4LGXvtVnVfX1CT
+ZdSaHGdGP/qiqCVOmkwPzpGAkztHDKW9b2WVMdWcakguhlj8f+Ans2Jv7pm9lh2FdqAxNnzsGkP
3TemaexqxIDGAmSMLcZFJLv8GUZmTowklD5lOtK3bji7Xp6Aqa/UphJuEpEmQdMyCLCDeYI7B63M
Vi+Raj8Wps+zZgn9YqFL5Z2G5psplJjRre36bFwJMWjMeDa7Ok7BbMh9EADY68EL0hjUlRx8woe8
xac5Pq9P44z9p2JSxK9moqmyG4RLY6CIoto0+4RsbEKuZnNldNCcIAwakx1pKX5zyHz93vjzfqi8
f4llr0gFm+6sa7I7tzlAHiR2iJOOJ7Fwbwqf1tnK7b8ZyVA33HOSHzIdkSmWdzTwN75fEkR74gu8
ygpV56GS6wGvx8lAvE1E0Q70Ot3XXKDxDPe4vUiH2i3/LFWXnvTBInQZ/CiocmsvNVXsJtXKg6Wj
XJ8p4dC/s+CmN+V99vM5RvSNqLUztKeSiPGLMs2bVQ8SIg6jIhrwE+lG7dOWWBmjsyPJF3hth7Dk
hBoI5Xz6Zk+oOtBe8eEs1tkihyk0et+PUjMLSCQgqs6m4uSAdxuCbXmo8ZDtuhp0p6CBdumpmEiE
9y2X9bfNoTV9962pczAgyW46N4zGoNQv+Wrtc430PXsGvqLHBjdAZ6CznX80Mh9iFDAYLoR6DGZ1
shsgtGIch7gmiQWGdHjp/KUJh/mSox+MiOb4o2vs1Hr5Z25hzewph4RDo+bAkruESLsFtoeVoYsS
qvnaumo4qyp7l5OnQsO1nFPDVpU9j7l1N2betsC2f9ygHK5Tq+yjnJ+CEVpSzoBJiOZQqqN3ikc3
eMJBBoyqNypey+ynNOCSStSZMknyA+q7syyDP30NpawlUMlOxSa/QOOgD49rT/w3OdUe4uxtWXWM
5eaDtryY+oR2MLV49kariUaN7HevfrRUb52MoqQoevkklSK0dDDehZ86KqRz9hl3HoiivFFdgqAg
XdZQ+uBMBeXy6zr+cDK6IW0be4/sxSxHrlgXRblr3ZwENnwkq86vLXjJcecDOi1UaLkyzGxsAGql
rsbl2g21YApTzjMeO5eUbniVcgKxoVmus8QQTo77ZW5ATb8asaGxyFQj12Rpt/t6mg/IYPp06+gp
3kbNNeJSnxQ0tnGza+PSeCCLdZ/BoFt+1I76nQVWQpPbsa/p/Y3+sJtTbpt7BROyOsOOXHaqR3l/
yp4q5r6xX6FhZVSaJh5BW39xWfaPrqGhIrTzi15UX4sxtbGJDKQZ/RXMY7pao9gir/Ce24Od7gxi
EOE25b3O9FiRC7BDquTwHV+UnfrRmIsfNOGRLIHUBWRimrwqwR1Xaca7EOMLNwTom0z/lGP6Vfo7
u4Yyt5KhZ/xccaC52XdLiBhRcJYTS0LjOqaRfgYyT7AtGonKnvzJrR82/iGxDT+C04BDzv4Pj4bM
wWg3UFdokLXJWuB96LZ3cWnjQGuX40+Qgsan6WdhpWpPLbP53PKvcwbiULNzgtRLcUW1hFm5M69E
a7ThvGKcgApBTlmrKwuouhLloq6Or6GK0+qX/3cm/P+PRfPnszcyHnYOM84UeJfM1bjt6STEoVL/
eHP+l1ciW//Lsy9Kn9GAuS3xC3T0YVSIQcPbIrshyQ/Clubm0AoecZVe7GUm12/VnxCyvFbTEgBZ
su6gFUcNnrU9vxmnOzk52ePahAnH/3K1tXwqXfPJ99BC2Iwsxtr8CXr9brTlA3FiiNnVCw05xwUS
fK9Sp4z8YTlKWU2xYyDOXofkrME3Zs76ItYtD3LtbUL6EgfiZKXNZNEeCJN9aVdvPYCAwKIYsU/b
4S6QDf2vgcnPVjG12oSOkfldHm3iTcJgnbAHrO+G8E3MZvV/ZdbNlylTFBElJPj1+Zck9i/IhvqR
pBcDvoVnbraDc9E4834a20+B4dNDxmknH1AiRK03OW4q47RyU0T0NZXEPw6vbcuRaQfYgqVAq1lX
jfmqLenbsGpDnNoLBcGESD3XhlbhGYTz/jA0lZDRPKQvNkQ1PB8hOs5jW2/WJYVIk+F+PxSfTedo
IYO7gxAfZShA6lMKWK67yKeN7A+2WVLwxFXDwrBbHOS/dk0c/SbI3kinpCUXpLX+eYGyzwGEjusM
v9YMrOYnfXVnJPlynMT/Q8jhCiRvfayi1imCRMMyZWQBwnxQpw3oXpnYxhL9u8woZXKsluwH2GcW
ZvTRwAMBfBiVCBlFwOTccrxspqPpNrRPmErRT2Mh5tgSucSFNrqPCsXvrqUnfBd45UV58zmzNhmr
+97ooIDoGFE8ScFSnK9AJH3bRr0COliqdaes2qZnoPsZM/VpY3mcA+yuIg/CoR9nvio7UcpGaYtk
X7uMPHYqD/D4KCPa5khlQwEZ9G7pbnBd6O2cbCSuuM9QxpjCOA8jjmVTl3fHNp/Axx/nOrhPSTcg
yGR3SW0iefnorqUzWjc2biRPNEAmrUKNo4wi8tHtnoKECjH7IfPm6ttvtKvICzTLC5/+gEt5EBgV
bO0jGSGajBHGBvmsGTrG9NZsP4FLdsXRK+TjkqMak2P60k/GRJgNTQatloaD5voRfeXMTKV279E9
B56xnKuJL5vabn2YmFa8jMmQ3O3q1JlU33X4KACtt0k7P/pW6e87YXwObvFYJ+CBlcemJp1fe3Me
6OrDoRP0OPqoEMbKPChRkCdllMFuzGGsZG8jglhP5B/0D5RU7tAEPqydZ0Y04KIZFOV3IoqDuX3s
eSJuuWjf3bpLQ/zcHtegQPONI7MB6iNPsL4unvmYquF5QIof25P2nfV8fmOPYDYAuFhzUTPNpXhc
JXY4ZrHXoVuggFCjwu1VRDyn9XPd1N7Oc/vPuRz6/ez+mnRTHdYxeRELQKmpg2EY9BGlRBix/tWR
nMXCSuG+pNaebCFC4xdeqwFxVZik3bvXFPe86JxYW67BhNwczSwXXGX/R8ecQdKk7oSKMr3QCZpf
4i6hGivynuwlf1iwLjCr4cRJKp1S1OmyVLK4gmw/IfzULzMmgc6SAYFeKQdlTijhgFT/gBshVoFk
COIqdAs9QCxgf6gAZ3aaoifJg5LGQKR3aEiWsUT6BviGiUPbt0wdwxby0YrHNcEzAXS1MAnDn5Mp
jqrlV/dac09QdcBfU9sO1CK4VUjTzGviUOrFzWAH0OlCrBrPn7j3svCJN9LdXToP/ZEElsikQI4n
5zHxtWgsjAcQTN69SgPrmUwwI6R5nAnyQCQmSsJWfXfGum/HRZ7yMX/PffFOcvJ/s8f7l9T0xxiU
VxHCXkbuhPiPoJo3d6p+TMDO0aTMyTJTkm+69mtouWyIlhvDVDRnz4KzcyfwR7/nRsk60OPAeSCV
xIO7W+qLVw8XwY1NiIp6HmzP32HiRKIejiU+aEdJUqfM5eKsVFeIgK6LErE96Q4h9wDOm2lOb4gB
C353rJZYbfPL6uIk74f/sXQey5Ej2RL9IpgFEAER29SSTGqxgbEooLXG189Bv7epmWFNdxWTEDeu
ux+/VPW0H336bUw7H7AIJE+V25a7ZqnDqHw2xqTavz17nnZm5dWXSu4DDwdY8uP0cXn0HCb5RATv
YmpIqS+uMDgzKQxMFjCKEQdKZJS3N6QBkikGVj5+suiA7Didkf0NjdxmVgSnQAis/hVzZOBbl4jv
7YxBIryV2XOCm2Hn5BZEZbf64AoG2RxwDA9K1193On3MWthzQc8DLx+qHHIe4NQsHh5YyQ3nuKtO
Iz3aEPNY7dfkGlYcuVT7HPYYx2K1bzMC2xSg1evBCsTGbf1nFxvIJkSqxzNtvaMLRVfTx9wBWZV3
p4mjJbH/crcKTnUPJKEgSM34xEYBp3UPOH2X+PSftA6b6ZrFZJBIf+tn1p+2BoBQMzJrNjQgLAZm
HDb0LbbOAV0bzkocWLc0L/cZHN65j6ZN17Ri1Y46Phe+btZxREed9qk0GWBebWmJeM8wkDHVCGYN
uryBqSLvmOEuZjLF82vy/iNF4PlLNSE9pTv+hOxOUEq53NNauIrYM2idEAW3+mxSktUOxEY3tcJD
BCKoe5osMeIYRCnpiPDDwGCTKj2DM/tSvZ0RqcJLeTbRTXdS4+al9s7YFlgWtyw+NSeXfZzmLSZJ
vVDP+nQ9Ro3m5edBsoPo1eaRSRwt5VbF++yzp+WpUKzspn+extbGAD1Wt1KmLL/KslmnqUMPc5yP
hyImfzLEaPxRiWmxJAKwSq35mmXzp6Va1hVehZGsMi8WdjMcTDRo1BqdIDaMfDvajUSAhhubVN51
dMlkEa8yqdI64jOyh5hVJLZuyDzDRkTZOhXoVQHdcduk8FlTtOBDheQwj3+PE7jkJT4jaado6tu2
k/Mjhn1eaQP5uAykbEPN9K7SxVedNRmVcP0um/luaICEnl2RC2tV9pzjPX82aQQEnchLmNyeo40/
8pUcX41sU9ZjuXFcBsHO6861VOHG63lPOCNUE8mCYzUWqXtu0n9W8zlmAqC4RWqXHe/My7mHmJBi
5mVCOJnBa+sHCcSFiKcbNm4MDNwzYvGmpYqlp075TZ8NVj91H62DwSU6FRUiWx6yiaGYcyvpTuZB
G5z6Pv0uUzPcj++GAy+0Czj9jU+2cnDuuwSpsEqA8Vw7TRVe8tiD8FtS2ErKlfWo3z3OCZYAO5yQ
KEjn+1MmYU531rkZU+PA26/YYFInVKOn98ox9QFYPzglDfbGgLalxoc+Cp4yo6BuIKKC6ddz4/FG
0Qw0ueqexydCoMnUTXA8B3q27ZLXDLOXjm3nUNcAJfsmO5fsl9dFPdg7O8ZL58z2iKAGQCFRHzTh
9QRSsoeJuMixHcTZbb3yLh2mizTjW48Fo1pIlEbgbjzcphgjnelC1pJbHbGHNWgr/YMV8HRiziEG
z4Uy9icGKjx4wamVMviQhNO1mTTrqYmCA8gTAtwCTA9D0IoAJqnBmAO0NwKK8hy1tsfkBSu2s0kt
YAipkocgKQ+uoW69Sp6LCGeEUc94TSTxWy/ShF5rgne4YlGHV20z0eiSPo+DmE8UbYLycOdTafZv
ATPOwzzyN8BlgQ2j4xAXFbyDRdYuTPr+sDxcprJ4sVRk3UqjtW6zAmkW5Ez6XU89K3lnoo6ce0pG
Gd2BCQ4KsD9ti3KgETVG53GYIW1l9ZVvLCQrZVoY+4cnOTNJWcFvJqevsgMNWBft2bFzfS478wse
1T1htv7q59AlqaDYj9xxvuTpVXXpttAm2N6HKq+q9dQl9o6ikX6J5HX5wAMIW5Xb4lJ3jbfyyyVW
ceiqjC0o6lPK/L0jLUiGwSNBrNzh4JpFvu4yOew4ffL+DFn+97P7HDVEwmkZbzauLw5yqZ7Pe0ks
rGjX7ggpncXVyvPC7t2Jh9dWhbdU6ocs6V888IFWUb+hJNFEK15lIfENSNPZhrFzi6tkn2sgkcWS
dBbcIEli/HXedMlCLdaz5MnNemi3BMyuYBbXVrJw59mt1c2GwB7rynTxjrMC2PKngYbJPzjub8mC
45IOMKx6po9KT6dHlSfptW5eZjMiatYWd3Fhc3AJi/dQS46BwYmFsLGz/eTRarmZis58lj61sLTR
oMHZkThnpn+2KDfwx9hZu1VbbupO3QBKGavBcH5ZCf2MHhmfyKXaq67tTylh5Y5FURBiM8LjaPyA
uSN46ytuCHeS27SV1joyCdZFgbttvUXfXTKijuSk7Jf9tMkQrXiLMVDmfShOiG+4YVyyPwWZGrsR
4lB3ya3Xgr2PtgHrZxoDEaRlMmQJBj+DaBqCKGAHSc4rNeA9p8OKIDCmajek6ZQktpdnJ85WN6UV
ST1h/9WjGtaZHu9gVd6THJJYFhJnFyby2cMixqkLRwrmjCfdGDzO8OImbW694QpDcJlaDi8x+mgx
fYwxF1CRKv+uNrOtiv1hubpuTuKILRtbNOsKvbafKXVzw2mNqvkJjfJJRrOLU8J8yiElsPaL/vky
tjZ9a1u7+SpwMGDcjFBuHDSHdH401ORu8sz48WP2GaCB9bGts3MURZcu6VEgpn7e+N078RzMDU7Y
ruvMRYLA3rdyAXZtQtc5ynImGJR+edn4E7czKbG5n/c1wYNKPrZeb5Jjw1ZjjnyhBPsyEFvA9O5Q
/6LTu7nynlU0niHoYG2FFLvSszzWscMJK1j8s1UwYjBG8oK1gM3Wc15tAyHvZIqIeTbWpwhRFa9n
lBH5L/l46hnuq9dubGhf6xlT5o6k07qZRpZv0T87k9y3PLrhpDdIgq0+ihS8GSGVKULcTtIyuuVk
4blYMAtZ8Yta7rERyhQHLhgqZndN3U5TTSPZxpnmztIT2EXEfj015zKx+rXVFjvSYOHaebPQdPji
+Cq6Mj3WUbAtWwv9CXzgvq1JsSXjr0Oqn1xwN5yzFo2VrCxWLz4sQ5yMLIhgVA2X4FsRzNzQfD3g
N+Klt+wPWNB3ZKdsFRAb7b7iHDRFRALHGBkOxJLmZcW77gd1BsfIejiF4jdDSfTJNTHjEwIZmCeI
gQXrkegc81x0tGw2K8qAzV0FM9GXBu444TIqKbotjmLY3HmG/uRSOtuZnykn5sdkkA9iECcPO2MM
OL90DAIPscmpibWJW8n0ann6XORVfwpgnu6KzPuOrjWXxCUqMKW1edttHCeX+756m+n4q5S9vI+v
QREGe6UXi3lefHWWTPeR1BjR1CXQ06Xx0JkWp04dPxFvurMiWBOFPYpdAcz+ZLqsKir9qkdZEl/M
g6NJAyLvdRZQ7YMJK2FucZ75vI2bIAm3tt3sJrNp94HrzYTskmw5hXDkmIgGE6lguP41akGI3B9/
xil7HMKlpseMrpGY+WS5H4guAt1CEVmL1OfoTaCJT+dHjoyiUQrQFDM67wh1T/FJwnw4dAfPYTqq
0C1WuWfcddM7ng/nZmYCSCBnTAoDkF/GLgZTSggDmj0KbqYdhq62Iyg87LuJfeRE1JvMc7lNSwmc
M82HTd7CV+mM8KTG4N84EimC/AiYRZs3Dmt/EPqIdYfDU+Lfp8UIPziIY9SeEq6uOZHhnrYJOIxF
uEfwccxzM4TW2gGlgEsMRaoljoUTZZLyy6y5ZROkPR3OAWWPbHzwM92Ci9PE06aaWWxSzZZwjRfH
aSBz0LFdLpYMals5YpUlbLEXMQeigPqgyuNjYAEbS+Sl6GSDntziB6rWEXCtLb4RHkII+24Q3Vol
GNQirJp534MidyTRaiAQ5IVXvUtpyFhExOXjJ50OJuMFL3GbfWw3TM6W1DPkecPae6zrstz0MS1b
r1oF4X3u1RhoeJGk9Wxvm5FPY6hcfQDFrE0+ntwnV1sX9sPEOgOZjuRMziBc01bjVlRXTGr4oQqG
Bsl6xo86saNIRBO+htnwHoJX78MqRi+mEwVOCNF5WVL20/jgnO6Vbw27DtjdM5baDSjEvwwhALS2
BgCCdoi39Ec2sXcYvQLRp854X/qhRPGyxUbO3Lqw+29NBk+9rTgWefwpsKh3dRu8dVG/pITRY/IC
am+cGGuTcsJDqS3AELldorK3W9Pqw51h+hQaJsW1sNx/AyL6HWi8U1k3Z1cK1pFjSt5nvCcxG+3j
EZccSS3qW1o8cX7jrUgl9E5F7tJ+ZCFNi0uK5KSIJW8ESu3KNy3FQGt4OwUTea0ndnHzJJp13mAv
GKl0vSsbfKT1XNVHdD34SggDCo8AwFYOdZxqHE11km9Z26Dp7lxyH7QdFEQ/oYedpzne2gI7mRri
bu+yowel4j4WlrnOji6BV5Y8C47A7M/wsJtdmdN/udgLU2n/zgF7xhR7ZzvXCwmICFYhuJzgwdPN
IYb0XKVct2EofoPWJEZsKgb8NP5H9wfYlR41QdvEXm1GLFgiHwzn47XgnQlo/7Vp1a/oBx6f2fjE
VB6eMvfNlvpW26itkdvk24G6HF9/hVQEbQI5671Q42+V9Q+t0ZR7ulcDDPDTLfSnf7pw+0Pbuuy0
BZ+sDN2jDdyMAN3z8p8CwmIpIbbrmJYWLwPMRF8C30SLjdHEwUb/IvFdfPAxyZx69t/nNtgpi+aE
SuTORtrBJrRHl+tuBPHvU+fCT3EsU05PdFOtPF5aeI3+6kLEa9nn3wVxvlZbOz/2mks4OfiSBkjw
c520/BvBK3nBY4avln496o5AwK+bMmNDKxP8Dpn/6orPeinrkK25rNRrTY/pcj4FDcWLB68cRZqw
sWZ25I61r+FPcOIEZeQX9xrtPrE9Ei1Z8iTaGcdWcxgDI97LhknSZv5GTMGwASA+K678BQGP/18q
/F24+NbxVXrrpA9PfofrTtcAO+aGjZ9PVwGFHddByAfLsZdSJoPHsZN8RHl3MzzoRcAUphWcbeNg
5pd44BSR8jDGdWP8m7C2opVP0IY8bjRzDP0dbNirLgzNKk0ghQ3NUco6v0QCB22RVQ7hg54fg5e2
/N35ceWkCXZFsM9qNtBKCvMbesrGTP/KUt9PUn12BURhSIija5yrGLhg1dn+sS2H/FqlUFkHVe7H
Esev22AGH+g9Onh0SCWuR3I2Mf9sUI07c2wW1qPhXZOaoCpU7Z20m+skLbWz5hZhnogTL36MM4yF
vraXrgq7O3Vd+YRjhm/Xp5LJwaD71pi3NubQT5LoLB0M11zXOzt0xYsx4OrMSSFNg1cehmngnyhj
41HXr0VkXzJa5La5MVNnm6YkW5pPorb3gSBxGGheRDNqCtkz59iQzKnxG7gRnUsiir6MlNB4bwcY
DPsWKxTHiIOlftuaxQ1up/gpb43fXC8IbtdMNm1z7kBobv0IxqDlksFZ3s5GcG6xALqZ5n3iDN6O
Tf9P6uh6BwdHbKqaTyFw2jMNVf05Hl7aAsOE7h+J8RVboyJFhuS/c0LgpiK+OH1tnLi1D7zMwXI6
uJYIL9U5WIHejUZOC819EsthrzqeAComqYVjlZahGoz0wvOYWMfVHrFZbNf5HiXo1S+sf5wtkhve
OfyH8txzSgKJhrRHCvfQ2jMxGKc7g5S2V0FpDKB6MBgZDZOLYv26yZ1mrxJkuSjJ7tqOvYtnEQ+g
4p23eMifASc8aTImsSrYcS7BOJ9AjqLj0z4RDeHldwasnO0A7xEZS/HTJA2vxFKIU40kaSrL35PK
s87qjf1ysDI1+2R3Ek8jktNpbNJbNSNfAvii3GZg0g9jg5b0In8KUXq5uLHyZA2XLeerc1yY9XHs
+QkKqKKXRJuEcAb3W5gcSQaPQMUMB2+VMeDfxjRk826VbyA9AR0kM4l+CEFHMx5KrmqQlmlYGzR0
RqfKrDPiAbZGO5csmSo32HeyAckZYg0udcxUzqaP4jZMxAOMx6Sw15Hh0s41Fc+1ocHLypK8vXKf
mZFTZbrn0pgO1BHw6ZyUstxdqMn4QuFC9Ohyb18oksVRWNe7ajlDkN1ax6ZZ3obiI+rZRJI+GA8j
BV6FRyd4qHk20TGX7anxCm+58VRbezsNgnf6/Qjkp9MrtZHhIS6mRyMnUZVOKCfdSCagntL/bFOY
5FiebjxiksQu3L+osykRgUq9Vvz/6fxJN4QMcDSzUk2glF10ITa6TB5Qsq6t/2SFgfkkRhr9KEY6
doFZbGRp+ffu/BmP1T1u+Bc1ecWWC+ZLBtrl6mFYka8lec+bRGVZynI3bhOb+6rMBvLf89GwAVbz
yZUrV2UYy/t40/uuuwFGB0MWJS2ayd8EOHnrV6ouvJVlxzfVU4NkAQjyetdg+1Uap+idzgzc+FgX
t2YBGD84DS2D18wYRVAMYpcF1N4pyedzB2WYGlgcTRN2MZckj4WGumqlx3FAV+OdxZbEsvNnz34t
Ga6PvnD6dW7gqwxnRSdRBrSAKnA2GcAiIswZvs9+ycHvJ/E91xlmrDZziMdTqU7Wc2CKIffGdIkz
JbJQWwGTwii3lvDGYeCP9hKPh9k88TDIc/AS1YzjaFuU42Muo0cbI+yaJTGekbrcw+d7IwT3BZUR
E7UYVypkMQzZ8QkjJuniYPrhHppp6DqWudyYWL/XhCpAIbOG5zLL2dh2FxvPFSbNS5yONCPYVrzm
KrqfuuCjUfWDXfhHkaivtNcFoz/LGyrSeJm1yUmvNa+sqoDMNgZscwrbuIw0T1EfFB1LrYlaSo2P
L3gzrFhdqlGendH9QmOpNk7t7aM+Z7+EDGeqtyLGfGkVBRA3C1xqHlesWrzYvo5sx/JQFPvMBXut
XKySmg3M7NPseG0N968viRjAIWw3zTw/hBLnUV3/WHDCWhuXW2cPMBaIz63wApOVzln4RT9a4lys
NY2HlUAsFhQ4iegr1dDCqJXExt3BgYJa0UFC2dVd/CtT/17HOaZPMiUsfKbhZGEjXo9mdvan5gI9
9K2NsaeJ3uwRv6N9OPsPnmlU16a9T6debUqTfwen8wN/Cb4Bt3nycYvs/Kh6z2fYi1bDrtyz9KNd
VewoKB7iJbPl4KBPffHWZ42LvyCEryEN0jp4WyejPfeR/gfAwwBHTafW0JzT5XpvZnRGkqR/MjWY
FAbhbGIfV4ltz8U2t9mmspKv8+4b5XpZOaW8psz81eH6dBUGq6zd0Tq6LzouBrcYUFPr4EHB98Nh
QuJmeUhxjVv0Vpq/cWYzgJMJ97cNCXAsuO5xTuRbVAk4YoAH5qZllGp56sXQVaFllufZmE1Co2xn
hGezfJp0R35tGRU8GHjhX94lD62n72EwV8c8yp7rvJZbvOY8hOsYzxaYm3yKv1ynv+uHPtkjcv3K
ecnfVe/UrFu7RlekG6BuOJX/EJXGzizK57Qy6l1YYz6qHYdJOPyscg+oFeoRT2s2IxXDmOd4wbrx
2zukmPRIxmOVRU2y9237rhwhytDQfVfN9VcQfjaRSjf1aCt2lOU+ttkFByaizlA/sztFNoRcSP+k
9+MU7IVdHtncyGy6uVuA33Jd6mihhpV9veUwQ8QC3gJq+A3yv7kfZgOzJYdw2pAZ4HZ0mZtrNENw
adWmrtpXUqPpiYTsEOFWruLgiQa3kzWiVOYlgDEgHvnK6jIHpaijG8o5DeTcpphMXuoSrSD4B6vc
+BgbPo8RDXlVtsAipxSSmKXSX2XOjwn7PaSw7SjJoTJz3E/JR9+qr6IZXgE3MMGDV5rtS52X14on
C37u8DGtghfW+5wsfGvfzEWwZbcIO9HLQWWxN3X7c2BqShlJ8tPFItOYd+VWTar4J4NrOWbbFE3T
6UI0ElxC2DyfzSArkJH4Mblme8lsdTc5WMUcFa6N4ndKYzqihENvYMhEM8xHh5f5YzyYByawA14W
E8kKnKEzqXyrIMmq67SIgXNS0NyRJR95OW7aqY13LnZ+XozgqhJ9GvzolOTM+dH4kI0eBz5Fii9o
iLYppYZjEzzZ/fxKtnhtepT1MAnZPMO6g2rIjnMX4xg1p12hsOFZon2KCvnExvcXie6e9ds/Po0f
x/plXKHV1mFhbhwctmKZBj4w4BUvzDLiPY8nvtdQ06ao2UeRTX4mwTeI9fLOsdIXTd8dYmcB8DUn
tARPXtGkFKaYlHkXuJpPHvscSMmqeGiXwtHKttjzRSRMLTN65yKBEUNCsnu3Bay8ENUX3TDbyUlw
4jjHY/KqehOXIARGp7ceCiQywwL6HdXVwzTlW5OUXmoRQXHrhBGivpQd9q1+qN/dkvZKgvZ989A1
CLveI35ra5uN411FJsIJ9SWe03IDk/xvtnngttMLNXXBatDcguyzyKaE9V0k4PcxRO2jHJq08utz
Jvw9zME7o5PAg3Tw3VvWY4Cp2KIjh2cpmq6TgeOsXOgveXQYCzwo+awKMAuBYH8rafTMCLDpptyR
zLyfov57rOH0NqKFjWJbVMi0lIxgVuTpP90zPogHEQxbj8lgVc60EgRQXWvNvTmx2s4H3htg6NZR
bnw3Tvmg6L1ECFnVHeKtqdV5nur3cojTda6ANheq5e3WfNdtvoya7A4jbp7lrptEcuq79i3gblp1
qAAjNQx1oh66OTu3BW7j3rEu82xFewfKwwaT81nKUu6bCofiB3YCUGzuo1E3D3RbEvlRj5abnfVw
hR5G5YgyJ47l4qOPGIUr8wOYy7kzSQHV+XTwpvGO3Hqwjm36KgWnGbfSP42FItwJ+7XFkeyL6qVo
wMp72OloVfIYFlj8zyRItsZVdOCyDBXghbDnT5q/VnaxnKMT+WOp7AWcYsLOEVHyly3Vgnht8Utz
jzJ2vJAoSEjwWjbwCboHmptjhrgm/V+8uPdYh+BTJWW58+kCgxRI8bqmWArh8yJc71/v+dz5RcRc
XKXflAwrrkueqmJpy6qIPhA/gtbHShJ2e//eFuEnKalLMIy0f7mgH2IDM6THOSy02M+QQqf5DStt
2NQL/gSgGi07MKrq6IOhYhVJ8R23+Ks60zpmqXHDyXUVsYC24/Lmj6LPjme5a4fGxtOCGwbPGNnD
InF3xlJDYMWEfvKCn4/xDwwNticedSDYaaHVoSk3sUnBZx2F5soXmTgpK74lCjpQ6fXXeuSdQVHI
vcWOg1AnIIlc7+rGdg8ioepuCt/GCZDa4HSfSchYrbltjKFnD4nYy3FQ6OUtZ+nn0MMHoaPwBF69
WWc3PJHFphL+39DCkyqhrGYkgo66n14LR7xWIsVAVYPThR83VIiwiR1/FyrYO11rbLOYPa20eEKI
kPmuBQJKVumTgiriz3KxZuQ1i9zePE/i1w9KDwdqcg09yJH1/JEs0E/t0qmnBVgY5LrNEMpjCQt2
HfVLaDsLX7F1o/0QaeulJFRYFp+6yf6imbGiY6olgUABrvkuR94NPFU581T5Tzz792UQ3FcylAc1
i8Ns4UKgHE5ssMR569wXOA57fJEbTqZI/6F3DZv4FygHf5lh45URgYy683g8VekZ1FubdV99DAN3
CMVHNL8VFDStE58Hl8T4sZryEbttEQOhEbjyU/1rBgWuFR6gVc/PIw5r3PAG+WrL/9faJls8bzTP
WDy3E57DDTYAkoii7LkM9qVyXlxqdKyeLZvw0Ctx33NII7MUTbT/WcKj3smP7j3v03Ci6m4AoWQi
2VrCr0kmNAa6/80vYmc1SIpZsuonHEyO5ONyMsaKNTHL9crYp3Ohqcp0Bde8IjFMVdE6rcZiYw2U
RQJWfi+99lvbYcuLnYFv7ui4LOZnj+TjujFpTWQdvRTpIXyi87+JeJT8rXmLmqIlpx/350FW0JNj
ynUYnWGuBeZfJotDXsiSTlyDeoUuOmQOkXxIahj7JwCSUwBLbLT1xU1t61ZP0NacmcBqTDbFaJzL
gAHl6NUJrenpbZJmc8tTojwFphxhoW610DD7Nq5OtQvcGkJJLjRUnIKIq+8HZ9D784lEx3dFPqaJ
ErqOjcK+Cohmbs3GoAACxQqJE5NhUkBFYVADk4AKJUZNMK3bZmHdjqKSu8lCbjbZH+zcxNiUBn0t
cY8r0BXOj0sceENzs+RnG2scMIx2nRmeCzIXlTG/ML8Ul8n7DUHTI18O70Ps0+srcJdGU76PsFwr
pksiHUwZVLTzkguX/UFJRMv2uldaEu/ALR7j1n7igCzQ9VlB+tHZdlWxVarE+/07dDOPsjKGw0o4
JgT9vVUeUYShcV7ykmgefrVbD3KIZ718ihKHWEne+lsUGQBlg//QjWwRkYT45+ensrV/wZgHW+c9
yhUgUCO5hJJ3eILtfJMZPOjrOALFSZcBfwy4DJPa7zQyfj2yB4Hjk6WnAC2l+Gys/xrgxRsr/Fna
B3jY0R+uHoXqiJtWcXSARg4ACX+myup/RYa6RaBjWMW57ggu2LBKqvmXexCiBs931l9ckEuKLvQK
te8x7ypBUV82tH+dnoJLHOk3kdicDPUa4MHKgJR77+bumqWN9WhAuvBGTE5x6DymJUJYR4dQG71U
mp83y5hn3yRlnozZPvVSqrPT6MrewIfcRqOSQpyfTXeNJPOZRON01llIjVW3HFoPiUW+OeE2k1Lg
KHdNd1u4/sH06rNTEjuUGQ8yg+XyEBY/diCWsjOCxjn36n3+W7a9vA3ibSGknDE9nctMvs4JUdHA
kYRnvRPeuA9k+2lPhZK4GP29HMzmzmhD/zAUMOSb0GE+7e3hrAhwvY5a49/7aPK+fpnp9FxVDfbw
ED0qN3Pj3hvt6BF+7lNTzPrEgt6JdHkTER4maU7JGQ7YRer8V6k5/Eh4iJZkQX7xLd3RpAjjzzVf
0iRyN21QAJXCPXPOqtjZOtLJXt2w+agN0MmQUi46MYJHS1MCa4hq3yfj/SzS8RsI9smP/itvQU2B
fYUmnhF6yzLbOeWObfFtJkfXGaafOpnRSkrnKwiqn8B/CBIH+iY444f/fmlsTkI2JNCjCwceuHz0
ujSJyayckPUiXnWdfndlIxmbkenrJSmZhq8enGUWdZVzp3SDGjgC73ErU58dNhjci62znUPXvRO2
K3eRGk/F9J2XpEYpRtdX0IPdA/PCL3V45ScuIEmcnm65sXLZ59md8WpqiCWJsukAm67N3Mc7tkXV
TUP+IxhCLZbNEpUdu7PcseRtjV69Y1Mq7ssGSscQGGrHNIfH27lUqVs8p7iZrnQ4fnk2Imhc9ues
Rw2z5uwWU/lz3zZdjnNJPBfAj492pD4cVbhXHHDutV5+URYqetkq8w6fRTNxYwmDz7qlYu85dQjU
MpzJI+co3/OnTxrVGGEs6D5m2B+ikTR/PA/Tp8ZdXXRjuhfThEdo8IJrTMLmCiKJ0Y5qtg3wBJ83
0VwDkLYfiX9Fj2iB4WPizui7GQahZLDCx2z5BXAbR66YRa9hOAZk6oTnE+/3XcCouQ0TN3vuq5EY
aWwflA+UBLhFg8U6bY54tqcHSVjggQgSZ5JjD+ThpZk19k2Eou1/f9vl60NV/P/Xk+XrE8G4xwTN
lOl58G+2SPNTIfKfsUv923+/wLIi54amWgIYJWJs9/tA1uJetZU+tQbgnsbUEwZnoIFGaEz3Iswe
hj4tvyfeO9AUdzNUQ1ouxuzZcakFd8cQ5wfax3NINnsPWD7e/Pc/mcydc+omwFrcjh71KasPPNU0
tePONh6j8gUPcnqVFX2lwkegKzOSvZ1v/BEqjmgA0umL3VADR1FlcPTtMnthlYORWtTx/r/frbLi
hc2rupvzaHgYNMZNg8W84dd3peX1T7rTV+S3x8bKerXG32SMHaiCrprWoUtKpKti49x0kblPe3ej
mvlcK+vbQCJeTyqursTN6nNesFnQmntDZb67H8wJM9rAN89jdO3N2lzcewWn78wmS4hTyp+s7Gb0
GQH0grZpofpLU/vPo4PttxxhDsbSL//RxnJtWbGYdUhgmbh38kBi0tlop+5uSYvFvnUL64r9qTiw
143PBNTAssuEeb6CCcVhjHwDMJC1XbcfWdyEn53s3xKs018Ug2bLVrh6yBw8xbbjvXsOJ9r/finV
Yp0PRvLiJaixVjsCO/2yQm/d4HnoO3GPyWJdoEv5nSZKNC/UtuW/DT2SAuE/EEzK+JgMN8Q8lLbX
gt6PvsxxhswU0U1p2Z8yMngrr3MwinSzdwJ7sxPGNOwwQFW3OsGWQxLK+xcx8eHLc36miM1Nbgfl
ExGfYY97gTalMIiPbhmyXxF296DSWN0C4xAnaf8AfKR/SNJ5vhe1Wv33+/99XQGnuysnhhudYZnQ
5Rtu7+ypA0mu+hRrajnwmirFn9Cd/6btOdtPIfwoES/CLv2aGa0c61HXzlZqt71MrX0Y0BfWFhzv
Y5xSpwmEGrb9l9eFYPcRj48lRbgvZlujg1fVV0nKZu1ijIYqztqvDOZL7BQYSntmmkpq8KvjfA+u
EvrDP6nT6smL2Ce3njUwAypQjgQl9+bbf19Q0q+O/IsSSMWU1ZgiOMxZ4t61cFezCQdR7lfdHi99
gjcAat3Y+p9ycKlzMRrxkfTZpi3k9GooEZwnXshQE/35Aycbo5hBr7algAFBAEccXX4j+h9p57Uc
N5Zl0V+pqOdBD3Bx4Sam+yGZ3jGTnnpBUKQE7z2+fhayarolFkMc85JBIxFIJHDNOXuvrZcJG4si
2LFoyNEJSRhIhYMes6HS3Y+ToqFG5+mO/vVUQyCjL9sTe0Gqy+VHUThs+iiDRRuVc+z7ULo1W56r
8bWLkMK2uZbd+wl0b70WxamuEQgGoW1tyxrrZpCYgnJOqj8phDKLqlPu+ikiScGRRfAtGw+tULKX
QinuGi91but47LYAyudjltbbqIDD5o2e8czW/0vYOii2Y535jMnpFBjhV3NIO6QxSUIvS1mJrDAe
POl1B9HBYGnr/lhCxaKCO+X/UZ9BHGRVL04IVYtVTXHCpOOBYjOStTU61ArRZoEkMOsTzJ45lQsA
n+YyyE0boaLxaCAU3yPGd08jNhSavAh6DMU5oaUj+dlsbISdtb2rcUuvCKW9w+XM7mx6qaeXItOw
DAXuc9duu4KdqenpO5WazAF6JqWOqnrEX5KcUMSQ1CKRXZd1pJzyjm2j2WCZiPRWORE31+BtQSJE
Qe5rHCo4lwp23E5RdQDjdSwZaeRdpcCM8lEHfJ4Ow2KoaCCOFD3X6F4e27q1V0WWgLA37e9lLqqv
2hB+JwiBrL6qgqPakJRQlGr3YIinFFfjanTlkzOS0NSmqn7VJ4wbVAXl9vJVppx5A6hzTfCBQ0Di
jEFUoubV9Wti8oyqQavfF2aILV61J/+RgD6Q1MrGF+y3E3dEzWE0EE8MbzvxkbHLgvLMv2aeNxVb
pXdoCFrd5QFGA6fwzmbdKQdz5NYbWrFKW9rTmTDuHMPu1xoJWivgbvddt/WkHT7I6jAaOBlTT7Bg
KdqjlY6EIBYK/N4I+FPB3mN3eQH7xRoyaPOFb2QrQ23LMw6YYuEZHe458J7n1Dwm4JpPJdQCC+fo
vmnGuXTz8ZZoDhSmfZptcaQmj6XV36HZwb7AtnfAJX/5a3QMFGo/+Go1O9llbXElgNfBfn2O8bzd
uPBHtnmUsV2mfblMFWVgWxFCyZxeUv7EokrQAaMHiTYQhRaXxgWBGxQ1kRbMdMeQB3Tgzqr3CVAi
pq46IrVmQybkNvGLah84cDlbEeRU/tXyVCoSs5CYCIC6hfjCUW4LMnLmRoRhyC3ID8u6rzYYrHXH
2mzlDQ3xHbp/H43I0lVRFavE9BATurm5a2CXJJpQN5Wp0MAQ/lDsOklnM+owiWolFx8gHCal2JVL
r3KzZScnHLUh7L3W6QcjaAZwoqhO6rpwGTby8IwaYyHAs+iUnJV4zWoTBVaMljwR8RPoD1xqo/0N
+uu2SMdxTyf5rFui2qUNw2oMgGsZq8OmcmV2pamNRA3qOVcs6088c/j2yhwPopfJc1AhJRtdzHiK
onRA5X0Xi5ivbcjv1LFJGfKpoyNDmHZO0kx08ioLY1fm4ePC4qrtyVZsIejGZHcLWqmSWNF5WJhA
1ksmmh57HNCeAvWP2prsDPNkmbCkuKGkQyXWSPYtgglflu7SYzZ98st7f4zU3VjUqIBUIE0haLW7
UBdz1IHKF6+r04VT6ARtNf2zzBVgUqWzJtZRWfkKmQhaQYqqzJxTl0OWlwn4b0nrhxkxe1ORl246
Nz5UDFVrkwlhU424wqJkWhjUHTDECm5kqUq5GguzWDpsEZAu2vme7PrHXOIhEVpOMJarf+nthtRY
q002YhTtrV1b3VlYuByaor3NVD3aW0N3ykQgt43au8iUsfShZxagiouh2YfTC7IdgpdZHXROQ0Kg
7dFDjXyklcbY7QGLAB7IEbewk2RzWgQO6U7UFC8rZTKcgWZ5UNBcu2tuOlU+q57iscchIaYWFGLT
LK8X3Jq4oMqCNa4UQNvoos+Q0BMwBIf9tmYoP9GGA1qYregYRU+kWiCh0InB8ooHGqjEXgaNOasB
+iO84Q5Nh9sk69gCAjbcGKWGuqlxX7piVJ/1hkwmxlfjrPjBtMzBi1RU9gOAcwThtl49DW0bET1S
1HROzNfEzsCXK8OOhMj0qBjOtR1ZYjOifDvCpGqx5Y0WCmtLm0cKRPaK54R9bmreqaUF0tOtIiIg
kAyEtoQnbRqYwVzHvJ7EPwz64bVIKtpUlXpGT6yee7JBQIx+Sf1NaI4NDMbCs4/R9IJtB8RMWq+a
VCc+xyPHtq5rfCO2h2TM/oY+y7lxAu84Qr15inrZUMgw6+WAr+YugF3hD8rZUIz8LsiMYpvY6iSa
0PdF2H0hbN68s9JwvOkxPWPjNe+oWftnrbWYiITJ1CSAO+jIoxAr6Q89VeeYdNs0VO6clgZeFAS0
ipl67oXL+Cg1LWbIzb1rWTpb6dRyRZnbmVepjIEwUFPArT7FmFjfAC6nyFpMfWfJ+I09bPfsD/J7
mg1Hu5TVkyu7fd3lw5slgkf6eemDkWvhMjK8cGcx6R7HmNsSMvqS+X2Be1S7YZj96qlSuVP9qjs2
QXp/+c4ORH7Wo7WZAVy3nO41lvVrmDv2ysN7OHdLlxlCrTGUmKxLLNQ8WzOzNi7TC7ompHBu9AZU
PhRReiKrzkP6hmXCpA1wkNOLgc9j4ZoaKqgOzbMvMIgglvHWhFfhpPFb/zCkT9h9kiMTIYlTTnCg
QKChLqaClpKMwZhNWo6aeB1E8rLAHY+mBATo+KXU/au0U+9DL3VfUYAs2Zh3z7bd9mBIFWUFAJm9
QNbuqlw1906sc2ciNpnnAfud3B6U65SNehzmzTHAruBh61iTftJThzKO9srBqPXVc/rNqCrIANz0
u4KV5PtkXwyRm8aW3Z/dFkGeqqXWl7ZMNmVMdmhCLkGe2u2GFQ0CZMvbZqVq7koKYz5Qy/OoaRhK
gaWBncxQxE0vJG4K+Gw9IrUqHv1T5vmLiFhXmkDPqUlWrZbHzTr3sXRouassyYlC9a+2tzRdp3aI
/ZB1dbGLR1Hswuml62GfpFXYLHonqQ4eff4epSr6VXpomlsNTH2+sWvtcgmxiTjMCiZmXQ1bW7H6
x4ES97YyyMyzStJzIvTKyCjEiQJovbBD7jS/YiFMtbrZGSynd8X0lZ6UyqZHHZGRvz4n9J6gmuJ1
jNL0ZMZDerp81QuVFjY2g80ouSiswpnQSa3LEy/cCkcONzkTE6r6WNwK6WDfkPy886u3BlqZ2TXW
S5FN1JOgbZ4Dh9SBZMyiR7cCTVQxXN/JBrE1Bd43jUbFSktL/77BlsT+OnP3OUTY+6KE5MlG0sXv
xrogyBpjjq2yWjWQKwbK7Y9FG6wrWJLf8FffFiUlpFzvxQnZyVBJ+1XpWQOkRcb7Mh3WVMIplk30
WESONc9CgociR4mOyAyiI+Bb7PkD/D+b5faCASyoCA3t6vGa7OOOUtGw7qMcaDXycJrbTKtoSump
oTLVddO44TMvlkESdOyZmLbqstUPw9S5qrxAbLDy08KK0scUNjE38cQBiYvkMTa8ZuFI9c4tOR3W
FMFtIFX/tjQd8EAFnvxCNOsqko+6sFMc8sLY9zq3ckEAWZkn36E39I99jecPrjJFJmLokOJShUyd
PL3rdONGr+KUFNGgWFzc2A59kiNqfrxo5WivopHeVtqAJLE79VZOmT5d5qT7vo+oSZjsqg2S6Mc4
1KguU/A1cKAmbS8Igc/svVqScka2GQ3EgKQqzGfVdR5kFB/r2H/uMmLBS7gKG9VW1b3d4GxV2EGk
NQ1ry0BdzlNJFdtTM4q7svZ2cHey8HEwnddq7HOqcgVpV8AdT8Sl5YusiaHt2E9DpmZnO10opScZ
yyCmXH5S4mvDhgs7wGGh5j94sDzWtAz9VZJo2a6x8htVT5KjBu91W5vDJqpy+m0rlUXWTRPQ0e5r
RUMhlodLpx6Lq6SUa5MN/j1FvGJrkKN2Rb3PRuNgK2u9ddutXhQEXWnQeGrFLPaCksGe1UGx74kA
Xlo6u9Z//Yyb5jGANX+rDFCsS4pLkBz6AylGSKiBWbN7NNwVUnp9J+zwHj6Febi8xIVDrV5gYiey
wDz0eN6JAzaG2eW3uAFNiIVqulJIcprBqgDcLOv4XEDdPffZCAVjsvO4Sf6WUeXY/eulmL4NGmdF
C1Yci3ggyZdZr1apTbbWW0YP+brCgnRtRXG0r0RIEdVylj4h5DtFESyS5S0qaq4AgIGx9bT9GHZ/
bEa6Lkz3baK/8iRnp0LL0WNruvdVI2uYkJNtH3rRK3gPnIW5e9U5Sr4BdBKFLFyhP5C644zzttCq
e4wZqAFp2OHhU/1nmVAVIWnnAYIkjAgfmQgG4HybKn6x8nUce+lkrPDcJDl4OWodGwfY0+UrL803
miJU4BpwRow0Gpdx3ZOMPbHs1cw19jjrv3lJuK49MsOc/FlpAhJTcoHmwza1pVr0iDKnxp5P7Epr
RSOTPFpkvTqTZp7sISw+Ibkcl5QA5cJU6XQkXgsXQm2uo7TQ9gDxF5fv+lBpri9f0epsdklc7C7f
VdM/ZaM6RzluLewhnlpdOodIHRrs+BJr6jS4NJiAPVlO+IYkU+ZmmlpTSM1KCyIIBcXgr6s2CeYN
7/9ZAQM5y2gGXntwfOcdDe5FkbWYTynU7sIoJT2hUunWjYCz856yfzfwrNcXbY5mPAxJgje/i9FX
dyXEI/zaM7t2iUHrQ3mAP3WTj0JZ+0Fu7WX36HGX7ygHIqoJ8SgTp6Xit+rzmUbYzD7JipZ0UV4Y
lce50IP0Cg8KqGYWZwzN6PsIjL2yBNSAwka37JZoZVnWHD0zju78pKKr60ewQ4zgQDmPPZoIrxNn
qCkvpE+NCfBVsxDSl66aw7ZLrpXRmQOFIMmUk17olPevvaZzpkr3HoJXTPtYNRayQISbKNUta6Lw
NJQ0Ln0E1/PLt7FDFmVGUNS8n3puvUFSQ+Ap0RxSQ4TYMTF2mKJnMeWmK+oviyGOwgO4Dt4PLtSE
tAdo8SSfVIhYK19VFpdd3R8bvE6m+bJskWWiyAJrXU9PG3R8sjdiH6+bkS5QzOkHlBWnAvzXVoVk
fFPlBFs54dpzg+x6yDENoQDIWZHXzk3OfM9uk70q4+CNn/XeqiN5dZ4b9utYpd511GbWQmopG2pR
dk9J+11rGxKRUPVuXUAGgKqVr7ZgCexOLy0EeT68KZGqbPcDZNE9p07zOytdFLVYH2lbFapibltV
1xdWQtefDo59ZSa6ianYrPeXl9hv1KuhyMqlzFTzFA/RWtV88y7COYZqKn1prS7Z1lq26g2R0iSh
vugBIn7isWdVifrrEI+AanPQ7mrsACqOW7iZldLs8oy4+kh+QzmUE7tmGBiiUsGHnb35qaafpr02
yzJ7D8U1WuJNx5Of0AIdhztVV7trxXjWbcfY+Y3+EI+lBIBfFysA6pAmUqI/OpwuVxiKor0oGyj9
liYPrUiL4zCl6RIXP6DHx94xmuyaUd+6153T6ayU8LJfvvWj2sHwnaJ+SSlDj2a/0TQqiDQi7Ssq
soDPUUMZrCzuu75vF7kip5Vb1N6yzw9noocng0MTjzI7Jmn5FNNNmyr4OEpnxcKBLlcnIcRW6sMg
hw1kuZ4MUIDTiRuJTaj039SWW4rSuFyp9A6OFqp5VtnWOW2KHpa2RJ1NlCV5IYfBr/XNoEwFcmq/
mwx8FepedAB0vsalM8kQDFtOIbCYmINEPJWJs07SKsWoRER0QKTfBuK4cmuHDdnOkHSSIN+OqRbS
cOGldbX7P3b2ih+BDawt6GEDla3cC/sHw/rDYaEeMtzARNDn4dF2iTMIqmdrGo2hGyKyn74djPwZ
cnF/zhiNrsPAot/bD0iHuQOvXKuzTu6AZRnAld1pO9Cr6e0w1gOfwTXtXnI6Uty7gLPyQ6llaBlJ
vqFPw7eU0rmf3Oi1z9r0aCTxjrwn50rNyZLAIO7uQM6kG/xg4Kv4LhYbP5Zyh6z60VREtnK0DJUL
IQwecaN0pBGR5UX7ReiltW+S2rstofs1Rn5mpC3P3ugCY7FhMyM7k9dov9hxFh5VChuyTyN1lpxE
mxBoJuZaRNfdEQ6mNcTmfoHPvKagqWAAI66xIZPS624nNCK22zOB3QmSAMXU953meODh0vwrPskT
2QTQ9ajxruIuhoZRFRga6FUBmIuCnZnULSIUjCU2C5G6lfa+0zNjVgRPak7QshpZ6i0UNP2Uhcq8
JIYL0nuHlH2w9SMMNGerQribZRbKkjik619llJGR3vB5HoQXh+vBqJ7w4OX03UZlMyCrnk/77HwI
xLlDOVr05tns4vqWnZ+2LlXNIPDOyx8pSGgCdWeLAofMHe5BQ6fiCTX2jXgpZoIW1JXpJt6ToLk6
E92QXZstd1bpGOpMGoq+IhD4pVGppOvweWeycPxbtj7K3jLMu0ICYkiqfKD/YCSnHPveKSdv3ssN
44DVo2bfS9J9HTk7xVOwt2P3AJjYdPWKZo5K8rRRPeZ68yRydHpIcMVKEMs3i4QuKY2ayL8im/pI
dEcpB9tDWowP0kN7aAsCYtC/WHgEHLRi1MIV0k5XrZYUy3zAsFf3UXGVq2N4TSRxsnKkfqvo+hK7
4IhsPXz0dNdY6YN7HPth2xRdtAX9OBU9Uyq2YJfnrgptXKd2vE/H5rujQPbsuqzY5EK+CjazXJ3I
PpYRXuGp+O2w8pv3DY8i1adgdXmhL1esXBONlWLVFDXrTSqG7gbxTom6IvpCXBjHDw5tNsKo/+dL
rKjeKkd2vdfTpD9QALg2CoXks9TuDlGD42BIm4Rw9Do5NyHiI70VxcY3wvR8+RkAXGqLjP5rlY1y
bmcvVFHQiQt6upEUT1XuDbtC9R+ELVE4EBZ7fXkpioDcP4cdIVmH3bXTUgw1RxdRcacPx0ELhmPY
USOpJbzXsB6OFO8Wto71MvDj28QyvS0r7AGtOd+mUR2zandvygq/RMVEhTGvGg64/K50ibDUGEnn
Ih+ZfMhL61pkVXmTadaD7dQxRDgW6INX37YD6BdSIpAMh361N+1oCgjzKOKnA7deRUfZ6N/oZM3N
yBi+uzDtUGHScyJX5KoXWUAUKwwpXRnbG8+rWtqmGCsGj8ZZjl3iQBvKIp0onLITYsAlEnRF1p36
yCvnQVu2j6lavaLWjZ99p0WGVpR46kS9ot51bvSo2YR9Gh5L2HFVge8T7Ey7t1UHVWvs9bjCrXwd
w0+bBfh2zkrdV9sQLMDCCMbsufHJWEfv+TXKi5zYbJqHFs6bhR+EzlqPXIgf04QmdcZVZcz3bvqU
qGNwfVli4UDAQt9oMO4hl88jEyZIrjB6KKFQd5UJbjxGTLyZ1mR6wXQELQpgr2pb9zaNaeSf7i5C
DbCLmAhpOdMvUyzsuGDrEQxH45ZceXjzjkPgMNa+7eVnuW+Vc/YC69KzWYx0dnWXDtGLQIn8WgT2
k9+m8q6R9P1Do92NSTCcBl/vT5IFvszVL4XsjLlB6uaOelB+Q9jJ91rgYUnHVl3pblxd62ofHpS8
erT1htOqPPO2QYa2xtljYv8Ngf/V2iOusn3mNdbb9AU5Nu0R5c04s2gj7ECbRnPLStDAF0M879qh
OiAapa6WMGSigbW3aTrFAPYgz5pGP+ck0Hh+g4zB8ttbEtbzq8GUcn35Vu8GsjCBjU1Nry5Iw252
+bJKEbqBh+821N7d7Vj2PrX+MVhA0OgfAv9NHwL4l5EISPBx2/3Ys+EPx0OBd2ufEvZJqn1VH4Lp
pchC1k6Syk/oiPpA/4Agrb4k2Ebr4/2oYoHuercBp4F2z6L4tOkEVIy4vL+0ttQwHo4kUJL711T6
tVZJc91LqzmykCSNDZw1uEVMhiWnzDqtQdPeastWWxtFqRzarnnDBdtdeWHxWvHQaKod3mTQ429Q
HXubwiPu4/KzywvO03ReNMXXSGbVbOj8r4MBRTcaCnNP/gW71DFeGRHpT63TJfO4D76OWGNYXQxs
fgmXVhX7MS3eikoPFqYcowcQskTpROtWU+qZbyjVqURwucYd4i/o2Gd0MUKWgoa/lz06rgGIiEQH
UhHSFnSBeR+KFoJplDh3rQ4IWIzeKas8m+BrMu0vbbw6c5cNfwUClaue4oy9STfm5WHq8Oyk3tNr
UoMvujmqZ12o1jGlXYVNrjgyLLzEHVzDGZg/UlQ807vCaw09wA0VrFzha+ujNBbGlDzQ74iAex29
Cj1h5G8CUxsJTybP/tCAoW7dlKWpx1eeYz/YIZgiDWIrWiGkP8B1q9lLSRAopy/SJSGx+hnNuTuv
RuarLsiBvcV+OiyqmtXSMEVXGuIa5zSlmIokLs33LIBK6omyZX8XSAeOgcIVzcylLun0AzVW8y9K
FWcHL+LJoEHxrPOba216MTonulKNiMLR9K0imru4tbsVWLGKFjf9YpMMyY3qN6w7kT6crdjZFFGO
mNyqITfjz91RcSYbAhAX1Y9J0R9oB2t6uXyl4YdkYGxoLyPQY/Qub7XphdSKexWUH1aT+EXQhd5U
lXLbT4K5xi422Aq7zaUlVQ0Z+kdqiVqpBcukdLNdpzXhsUt7AjrIIkpqg+yMuEpucdIABveGfhXi
QyM7DU9EML1MxcNdWAPGhGUHPshHD9yTxZEGbnIdABy6Dlzjls6NcewbGlKQogBX9Kp4GOpsq6tr
gmryPDMeVBZdv//27//4z39/7f/D+0Y0dzwQGF/94z/5/pVSEXgev3737T/Wi5vF5X/881/8/O//
8RhEQf7tLXj55b863C7v3v+D6Tz++Vc57p/nNX+pX376ZkEVsR7OzbdyuPlWNXF9OQPewfQv/6e/
/O3b5a/cDfm3v//+ChGvnv6aRwXz9z9/tXn7+++aaVwu0R9XaPr7f/7y+JLw/w4v8VvQfqv+8l++
vVT133+39L9ZpqrpGvlqjm7xp7pvl5+LvwGaJY7JUQ1h6VK3f/8tzcra57/8TVNNwyHswLJ0RxgW
v6oyzMp//11R/0a92mAqM3hSDc00VfH7f7/1nz68f32Yv7HCOmVgeyrei/r7b/kfn/H01izJ8fFn
65yKsE3HMk1+//pyE6Te9K//rSJ5hZTpAJKKPa7q7JzCD2qy2zCH4kAYCagwFAJrI26WP1yjP0/k
pwNPf/j9gXVV0ygNW5ZpXU7shwMTLYWzr60pH6EN6f2FSs2dSLdZxF5GnXyuFapzenE1KYA++hsF
C5pmwbTt1bkB8QA/2ydn9NGl0FVpaqZqcImnq/7jpSB+hL5WVahzPp3ZiNE5RVk/+iQ9UHS3OwTd
iXFV9f42Of36yOLDI0shNY36oaWJdx+CE+RVzs5XnYtMW0Vi2yTWmmI14o+MMd2+R/5oa8ZB8+TB
s9pFiiIDlti6yeFsCe/JksNhiAe2sHNwnprtzH99fs4HH5XEKaGrho2c2X53eoruYGz2GjKiiQuC
4qL28yQQxFvAYxvSfaMEixEYzq8P+uGdaah8HqbBTa4a01n9cIPkEXt8IghxbNK1KclNqdsWhNEp
lk9ZCcOB0MHKWDluv/v/HdicPq0fDgxL1AlaFeZHDtNtZLs3M2Msz9aTieEsDkhVyPujKu273vEX
vz72Xx4KW5susoYnhEHBFNbPh6afGbcqSzNCKgkmpheDl+zKHUHSZsry/3eod3e7WRfCDmsOhcoE
6A9amWigzUwEs9Z98lEyxv38qPOueGaEiajJnEacn99Vy9aWXCBfnfcBO+w2WtcJqy093v/6HWna
r49jv/vg7LYB34/PACuLN8sdmBNGvMbYs0N0MPMgPpFKdZV64OPGAcerc/vr4//lMZneJrt9KS3D
ME3t3RU18KX0VkmpwNZW1BtJy6YyP3grzwTDV2Cg5eiJLde/PqomPnrXPxz23dX1W0qBCOsZPLYx
3ifSzOfwHfGql7Exq1Ughli0JWjHPEBJ/dnDMr2pn4bx6U3rKhBOxgddN95dczPUlc7Q+Wxd68nz
CQAQ+rrGdtkJDLJEMufm1lXSFzv5En5DnbEeqnFl69XG4vGVRAMoWrOrvc+G8g8/CmlJgpctYWjO
+7PidkTvx51QVV9blq+0KxeWItek1ROtSkGbCi1J4jMFNeg4RmuyZbbskKnKZ3REkxM88QPpmIG2
S/T7Tz6vD8+NGVxnAjd14/245vgDwSQ+M+70SenPSfaYsvkw82ElGqzZBNMZOTwfSbwmbQCJb5MK
4pDBQOSSwc8EHOstxrcSEtivz0x8dCdRR3E4KcHy4/2U3Chxj0KPaWiQNkyyFozEsMIQ7pFlm4FS
zoSDlMC+46a+yQYETphLMaAppAKFhPEmxpoEcQrY9j1Esrq9hp6+T/63cxH3m64KjUYixCXr/f1m
F+7YpVQ+52WsQGokcNhu0asjsWRnNl0lKyJcSX52Q8kPbnPJYgw8t31ZgPH7H+cEIxxgWnFpvNLZ
VD3TQeLeEgO7aMhxL4ngw0EOmA3kAwo5rRihOHAajvsQfnZvf3T7mBZ7OxI00Ao505n+eCad4RpZ
i8M9d8s1VvRVAGPMpMkS2NorYCiQ5wrH/fWt8dfJmMtuOjozk2Rqslh0/nTUBDle6YyYIjXFuUqz
mZ67dw6jasLM6HrdXCFGSFNaikD19SeH/uiutFSKaKw/LEez3r3hNm4VLdToF+PLemrZulbD3Rj6
tE8ZXSxn08IwMKuNiUV4OgOyVj55Lj4cYTGvAcoQKF/E+4VhYUa2S0bTOLfTdmdNUOEE3aoIbqQ5
bgD/iX5Xgpqbjh5dD47y9MkV+OjmswTDGfpKFsrauysQU6PMYfui0xiSdb0ZHtCXQIJwwAXndOT6
o2P31y4WTsIvrtos3wdTmT0tP/skplHz/VhvGQ6bD0dj7Hp/61FlIOo6xRUuId/rjb81GFKtUdnj
mMJn6O6rON5jxt73pffZNdA/OjZ56jzzOs5T692Ijp2wM2DYMGoSw4jQcuZ61GbbuZAoGgFUOm65
MaB+CctdYD4WZk61U/nkTvjo2bMcXRrMK7oNNfvnp8BO8lJNMz4IUrsWXULAnS1IwaH2Tn6HxpmA
1pdpP//15z8t+t5fdraCQtV53DVbGj8fFb1Aj4CClVqRos9iTSpoMpdJvJ72Ih1RC78+nDb9vb8c
j0edbaHGbsSYpvwfRhg/1HwRI+SZB159FeBZlRgcgMBh8zIU+w5Wpq0aq1Rbd2l+xfy2F55zpyAD
0fPPTuWjFZ1t2Jbkg2fQe787RdNJtJWDM72nhWmB0guSU5WLg03ccAJYXO36YxPdRU26H9xw88mF
+Oies7nhBRMOr6r584XQ4lHp48wc58BS5gTxrHRTbuzkdcyScyH6V/Jn925JtToZ96qtvAxh+1Vp
Pvn0Pxp6efRtdvo6iXGmPZ3lDx8HpMqmHw3Zg4Weh3RxDadZOkUyB6M9q0Q8RyR5pVJCStVk9skF
mN7guzvhp0O/u9/LqB6qARPGvFbaxbSkDRGR+qRLm+4Jde5BjMa2Tb0DwJ5t2X/N6+YO9+UKTSWk
Ywe52adVgw+eQC6FUFlia5bKePzzxYhskXp4Jv/cIPXhtqIaW5bygEyBCGn7tiL70XSIb8bg2wbV
ZrSidSVRag7UdY1mJUecARrnhk597D5djH8wREobCA3PDqdpmu/OL0Q9NCYoh+ZV0S0HGzsh2gxu
pHnk+N/phpkYj8Ddus2nk8SHR7Y5JHJEVWOu/PnKeAMZqSlBCnNAuDcmeYjEKC01pdpFg7kFDLNw
rfrqe19Wr7++ST5aNUpmBD4WYGUYK9+9ZeGjR8SqMcwV1DP0END7t8su75aegSw5NJHyhmeD+dso
aEF74Juouw7dwpPhOlCnTfz3vOiOuEy/jq1yo6/IFpmFbAt+fZ4fzeIGdTgeZvSaDl/9fIFAX7Dj
bVww+RjYSkiQqRNhkNC+OGr0HI0WiWQWB9eGO8hDV/QkqB9/dv9+cPsaqk7bg56HmKbSn89hrHI6
d5JlVA2ewVCTdR8F5xatjkv2tj0kCMPENrWDz5av02fw7kE2pmeGtw1v4C8ztxYLM8lNFo0FqVzC
N5fqS6XJbewICknyqsZjT5nyaiyUmTNAv0s/XcV9MJZSUpuWjw6L97/M33pVda7h5zykpbcki2IN
tvbs0JtHpLAeuh1MHuYSzMemvkb+QDZbcKN4zSdDuvjwNBxWzrqlW44t3w3pIhs13yGkad4XcNKK
EMg5qVta2cwA2SEOHod7C3Ndi+A5Cr0XQjSvYsuaaZjPbS380njeSsOdFgTgwPxtrDpvpDATmCBI
ecFcS0bBJ0uOj2bjqdyrUSqmWCreL/4MirNppKvcLrp3WzjdvjKMhVEXBKh05psZDQeAG+j8YJ75
AbL0eOV7IzBG+gf6MVbMq08eow/mBEMjf1XFEKexCXk3JwDrCNCbcCtpSAs7Gn82KXJxhPm01Yoe
0lDxQoj8Tkt1BHrwh+0+/UJqzdyM2b3G8lCnCO2C6v9yh3N3SR5wTbJWevfBdmHBlpH8snkYuPAM
aVDPgKevR9teDgorloKnfnLIEnCIMww8rRetPTX5/snV+WDtRLkBYQq1dCr372tAUaZ2QzFwm/tF
si70ZI/m4GSlzp3ptktcJ6NMZqMC5M/JX8LIvg0r0toinYw076nHxfjr0/mgOINsmdFGWiYj9PvZ
KG4CVzg4oudWUJ5MbGbJaL/5xHsJL5lNww1RWq//+0Pq7JGnYjbV4veHrCvb6iIxDnOCFa8qS51P
VduE6ELYP5LYNs7os4/+g0WioUuT624L1smXsuAPCySMeMhyPEysimY9+b660Hpj7dX+qsrZp3vl
NXbNs4dVftZx9Svb++wRnW7596OrzhxoGLZKrcl6V7UtbHvE6s0JVKkNfTLyHntSJyaEkBZN4qNo
Lc3gnElghHJS6zYrTB9Xqqmd++dfX/2P5hfaQjboHQquf3k4s0wT7dBDGIYdDiwb+FW7S634PNpH
B4MDXmaKSstfH/OjsqtBwVPTJBuz6VP/eVITWAOU2GJiDVh/OWN1rdVygwphhgLxuw2zCEo56R+E
frn96pNjfzQamap12Y45pvmXrblDl9Acq2EekmcyZTfbt8S/7yq8ou1/kXZeO3Ib0bp+IgLM4ZbN
DtOTpNEozQ0hWTZzznz6/dUYZ281m2jCOoYtG/BFdRWrVq1a6w+WcQolA4pAyo2CtFkb7vu2esbl
4FRIyPhpNjLGHzZ+0NpmRBTdQonI0ngjLm74AKkGOLToQfh9fJb78GVWm2ddDY5jWj/Tmn7OS2eH
7AXwquSkRPPT7fGvNwDPRDpJomloYr27SMbieJDHMmA9CozVA/bBnJ6NwP/kD+H3HwkOK9is3h5x
Ja9iSFtWibuO7VzNODWRJZpinLQh7P9Q6WNCiblzckhFk8ZD7WyUwUG1JYSUtHuqwphxbua+1+kN
LwJOH5ekqtExXQR/mxIQuIV0ojChnUTk1cavQ9Z6okyWFhScWfdRTw4zBWrd+IKaytYj7TqvEG8S
U1dtWqhcQotbcUYuJbVL4SNiB0eR7FoDCLr3um5yEi80vcxO8zkvf1Uqkj8IN4fh5N7+Etd1AgAf
dJhpG1kEomWNLgcmOuP4Ono9ggZJjdhXkHyMHChKJWAMwvDt4a6PniqTFHLLUWYnnRZb8bew2yWD
0pBqQ/hmuvaYelUzHqvBdBXKE/9fQ+mLQ9XL8PDqkqHUmA84c5mUH/BDBAcybAWztQ/p6FQ9UJul
6bisLxeanhmIj9BG9Tu2bf3RnpBXr/E9yituD0oiQA7BMYI3AaWlFoFXGG9xbT5Jgf92e9ZrZxno
KqgBhb1N5edygakmZOSFFs2jqHjIneYOQhcah+ojbuj9mxUEIE43a3wrR4nkSabKy2OOmucigDRF
Y4GKQj62iYZD27ORtGAPDP+h0mGpdz62KtGpxyCO7SuXSPNO/ufb075OWgglNEdMWtrEUXmxryDq
dAqki9HD6HXEC4CcMUy+DerXlusLW+ytqubKF1e5tcnXqK2CgDAul1lvqjrKq2j0/BChE1SbUT34
pKO82P8NvuYk6WjhWfkhcezX2rQjV8tfVJCVtye98q2ZNe8RJkwrbdl6sRoQ10OBNLIFl1zWgpe0
R9UsjT2oVy5oTYh50Xd6a4+3h10JGQRMxRadKJKnZTKfV12L5n01eAblENTu3Apd+lrr9gD+XbMN
/mCW1EW4I1hx01qWChAFRVrcGQdvshF448FpheG+M9HHUthJiFrQs1WqZOuGur6TVZEBg+OhaUQp
cRE+5rykRBFng9fTM+rGV3OMdwAvsUECH+nKkJkC+SVHBlXFbPb2Aq8ESZV3r2w7lB0cc1mvcqxM
b5tCHzwzIttW0wdEYNwOXLEeJhvt77UtZBCGBXaA99myr5hju6ZPGTaslOh3BQp6GDg+yrKQaBgP
ceHvw8E8deG4kXG8100us18VsIJss48cZrnsCtQA0JXCwT7I0f/2cchVm+RQIaoWhsVbRDOgsH5o
UQ9yOjiGmfNpUMCzKPbr7XVeCxogJkTMojFxlYTMFYageqEOwiPuGMJn6A3tMQLZ7Ne4lDnSvjW3
iiqr660DaRAnVpzZy7ihxno15hnzHkh9cWs5lEaDfeLHGG1Mw6I5CbE87Tb200qyrapc8Jpua7bN
1lrE5wH9BehK2uApDm7z6Ee5gdKcfLVD4eGIm8/BBnkYBM5D2pMBRGpz998X2iTDJOdji6kCtXZx
6/dWYyYqCz35/Qk+NtfSlMNbR2LcvB8HbePsrgUo6ooOmRXYiqu4OGtG0yLCRIACYVuFULpj9M9k
FKMoytBwuT25lVo7q2uwtpim2DT9F4kkJiO23Bn4oGCAd7Qr61T9rczmD2q43TQepoQkx/k4mOrG
TX+1ex1xXqnQ8UqXzXco4MWiRgVtqwLEUa0ouyrCAQno9qRjvAFrB4j/nr7Xf53p+5Cox6msrc6D
8fI7IkoUdVo14Vki6ZiEZPURa+B7BxP7jB5DaZtI+My1VwnhlWncgsooV9+V4YmGvNst0dBfphly
FcmhOVAeQCITP/H4e/XkOOhzV1zGu9LM/pnG5qdj2/DBj0kmffXl5JdeYVCspSolSuM+SsevKgzB
28vy/jy7CGbid5F6OGArQbwtyxeNZCYDcQQMj+r8CqG5Sd1x6tqTEfryTpfg840q0iK4FpiuY6MM
FO9yKKq5Zdru1zA9Oljd9+kD7L2PqiP/Zcm4aVVK+xhb2imiheejUUE8Qrsb0v8ZQc5j6FtnXKb2
3Jdb/Zu1RXZkWUgEmjzMnUWE6uADwrMCtNDEyJzh4Txns5c3w2GUMd8sh63YtD6eJapvIp1aPsNa
vTYnWa5lL271x6oeDtH8owg/iW65aJLmCsZf/fiUp68p1BdhwzYAHagbBH3G4NU07S+Ylm9kONf1
U74oubNMdiOASqoI4789UwJUpa1uZBES+RWrD9k5qHH2wK+/jxJ0/odjG2DDUmhn09cesUEeK8TH
wFjubu+s62tS/A6NBj6PcyCNy8At9ZjdtsjfoXqioFmlumWTPfp+85NginfFBL20v8c6+HvT2Z/7
BqRNigNXthG+VZHNLjc4GAYUGbhCQLouzr3Wdv2gGALLqaX3Nh7pEDoejOlQygHuGkrwuRuCl8ip
z21Q7rNS+lia3NsU4v2p37cjfRoeIF0peyjmvPS8+kfZfBmC6fEHuuSfYe5HEPg2MhtVvJ4XP1pg
H7hjWb5r9IkxZmUpRawddYT7gD3kGpHxOdSjr3XTUGpN8l1goXDf06SFmAzoLxby83pzF5LTtxKw
gNF+QK7hDbrnqS66nymaq4i3WntMAFPXR/He6bk8qapvfHZxHy9+OnUJKhMcCqCdy8JAoJWlrac0
BHU722WV/d1SMBUpH43WdLU2+V7k6h3SM+iXo1Eeya+1vonduf4Jlgx8V0AHKE/wwLg8ARN6KHDa
bVGfkz6rLRd2hpg2yi/ZMPxs8IHDOGDQHsYcLUrMJNpwq0ArBrhcA/IyygSEU6whrrpPZq9KWqbR
IYwm/RNcLGfOHwx/eEqGr7ac7puCXHX04Gf+ur3419cq43L4SdAUsdkXe70NrQbhNSYeYpDStHQi
Q+khMWHvBjwkM0+bNiGoq1MFlEUJVoPZuoSptNhGQCuLafCF6l+tOj7YlfwRUdYPSLZ+L+VdMQ/P
g6GfJswg/vtWY7qMy3Yj6BvLOxULAn8CG4juQuD/arm7dFwQigpuaWqC2gK43HXQxcPkI3oPWLK0
v3gM/7i95NcZFLemQW7KSbX41MvNVsVQ9GwUG7xSUHF8RNf8FMVUTKAeMTndN0l7V9wbZfJye1zx
KZdbjEsOcIyCzA9o1sUeRwbD0OBtYdFIFKWt2KrWPrN+AAU43B5pdYZgUQAg8tZhvEUGPI1+lcqi
jzwgn4bMFvgP9NJ/5vpzgR5Ji9UgBFa7CL8jd/v99tjXFywpCSqcGkkb22tZaQ/8pB3bmYMUIM07
afTQW9IK5R8ZTJpSmRu5t7gZr9bU4TYHdcTNuXzYSYbqSLpDiNdBNwk6Ak5mp6zp7p3RfxCtPFK7
x26rHLN2aIlX1PTZwtcvOS2Px1mZObSYnNJ7Vf7KJfWHnbpAsr6UvuLhcBMPzbdwTE/miM/u6O/b
ATjaCPVW+qgqzTOkknnXyc7G+VpbfIfXNa0mjQ7osoqQSE3e6ckAfoAGwzC0z8OgntLqySB/7rqt
stTa4oOq4LIzKR6QJV9u6BBZ5WjM6aNhV4a4sEjTH0ssSgtHOgFWgpsY3lXgXm5vsOtiviiC8QSh
gQCEnZL+5bB4Z4WyLLHDTOS+ZljgUhF644Q2cGQI8of9dYz9kx5hBVTN1Qe5xccWIOTGr1iJoiBY
SJdIUsRJW0w+o0dX+a1MSwGpICML/q6DN2UKPyJvjOrSQUa9NImxlmpN9a+NoVfWnSqgQfSikq9d
1T+nmEJNE8ds+gipLGxpoVweR1hQjfWEOOwpNcefSep/FVh3zMDfiqr9e5Rb/GEcvtH8gCznXTAY
D+b4QdBzNn7dVSWLzyOa78AXFEfjsXj5eQpwR3PusAcBgJ3q0sUq7u+eGw6PlvZ5tMpzFuGcaOJQ
Y8B1hhEdebd/wcohAL2h8Uim2QYmcXGlyrXaTGbR0erM5KfMsn8NCf31GUcKzB1maWMjrER1bm4K
HcA+ZRDzi91Y9f6oa0RYL9DNz4bR3qXJ+CTFCsJ/ylYZS72OdrSPKOaI8ApzYDFWCMB5aGD9e63y
odTCBwG0DNTojCCeW+CFSUzytBTtwPozsEs72cqS1jYefDiHuA75D/DY5aeN0VXLmoC3ZVPpp5Ay
91gjooqzjz9VXtKMTy3eCfQZ/vP3VBkRdwn+oumxmLU+GtxS6TR6FUVfH0p4281HJTbOZd+6EVj2
28OtTFIFQU+lkOIVeNbFwR5tO7JRWh9x0W6eMVQejE8aho5OMNyP6ncfYY1xdjZeD2sX9ju1jiYK
f1/tWSlogDFWHcamMVrQiv8QhNKr1A+PtRAkuvOVFzMFWpnjj/QHs4UtQKWb68KxF+9vMx/6vg7p
JWkjGvndt/FdKMcbA/1U4hQaQpr4sxSUajdsHHgcpPvL/MTXO23G7otDI8yM5zu/CV97lNYVHa+h
u9r/2s0S3nvtxqddubdV6kiAzDg/3FmLyDAodauVCKN65hCfQ007axTTy9n+pMwdlHnUkXVjY33X
vyyAC1twaShwiMfub297xcyyqB57zBfU+OwLJRI6ZFEO5x3oYd1C3Iv1gxb9SrTw4+1Puzrb30Ze
zHbU5EwqsWrxYh6g8fzVpkNXVNj0GMdxkt3C3wKZrAReqr3sIjiidHiX4WkMrMxHNWeiUzNQRenO
GNEdjLk+xCYXk7aRxq8EXmr6NiACQBVAJhfnNJqgrsuWQLSgtoXG2KEC0zlKH5DdP95eyPftuMgy
KQPaMANtmw+57AlFyJ/mKmwir5WjoxxO8w6u24w/VHwc62jw5Ho6+wq6QEY6PhioSSHCdK4MAwZo
3Z+UrvxnLGcXt0UEFqfS9or5PzfJyIFBDIJ2I0wSKhcxsjeUJDcmFiNWtTP59xH0+dGnXAI3+ABX
9A+ey6pAEtGWA0VsLYNkH89Rmgo4URAHhwiF71nO3+Ihf1MQAUC0LgoPzfxlHnnD3f4Wa5uabjN3
Dy83FaDs5XFSMVOzijAiw7WM9zL0SNjAscizzApfh+HQwLO6PeTahWCwvkAxdcojzmKj9bONJY0D
81TrB1dFNE7BqCwXhhNv41hSMJlP2J3/wTxNaOdQNRVKvcu6QFCFFUZ5hCotQNkCs+hEL59TDf88
1d8hY/pk8YFvz3M1VAmgElUgU78uYdVVW/uVwflt0bAeE+iI1FmkjmLM+FUJGneModpZNRvZ3hh6
bYkBZ4H7pc7Ou2rxVee8iwN9dkbCVHI0cQCYDNEe0zGJmN0+/jYjpuUbGx2NtQBCDwW+HLICFBuX
8bFsegtfMrAoZXQWhV+yKzcpNO8PWqxsH14qUE/fSYvLFGbEvLRLNYYaCrDNIKpyLGUDai1q429E
/dWlZCAKDFAkQRxeHpC0RvZ0nDggAiqAY/Wp7IZ78RKd5HbH4vP1gm+TtpUGr73KVB6d/zuuejlu
UCKllEo8SrQYdcbvEqolk2wjkvQ84b6KkdEhze8n6L7Zs+Af3t66a1EBdADlDvLja/ZZG2Puhlbx
5FV99uDEwx4ZyockLh7C7kWdaSzQab094vphAfwhmGYrsAQ07v2577hde7xysH+MjlISoElRP6dD
cBda2h0M/X3j529a+UfpIsVr8ALi2UFUulzsOWlUyeprqoYDHOr4UOCGUebzEdcMG08OHJzjR4im
G0+7axqF2MZ0awAOw3O6KhRrCC52YQ6CrMSH3O55/E6zNe99Lfe06lHyJTrrnfpoZOpfBt0KRKDu
xjTzROdi6vLabSb/2A/p4zCGnj00mGInI8qElo68q+IfhNvq7a+0ti/gJVFYZVvAeVmsU1hVk4pD
Br7M1nwsA/mIcZLXz8MxqvMPhuWhmbtxWayOSNdQ4Kot0Qa//DIBaHbH6dQRc+fgoMz+PodN35IJ
GP2bzuB5tEVbWMu6qJg7fBia7VwYlyM22tj4odkQO2Fe6rX8pDSZZ03WaxgpJ9zuNzbB6gQRZJFB
fYEiXPaIbF2bh0EfqIVHxrlruzunRmU5rZ6NI3rG+8CsNvK81flxwhiL1hj8ncv51e3sWBEimwg9
PqLkvVOzbifEGfIZldotkORa9CShRN9EqN5cQfSpG8dQgdgwYQh/UWnvauJYbP5oGrTnymc5sw6G
snXxrg0qNqdodNNAWt4Ovt+mcdDVfEEDWroavIR1hMglpjK+vC9yTJJr9aMEDen24VgdlmohX5G2
B0HscmENn7YjXt8IpUzRPqqSjxKQl3CYjoIlnyfpG8QSM/M3QvXqRQGUjVBCr4Um3+LanVGsxXSZ
YaMOa7BmHwc/0/mTosIYhKUOeZGuR59aODfh+jv+QVrlkFDpOrUa3veLOecVPu640Y5e+Rfud4cB
I+WodqhRg51EgC4ft1j5a4vsAAqhVU9r96rfXGaprra6z2wB3dYSuUZ8opb0WMnaOZM+j4mFmvMf
peeUomReRewrc5k9At+ABx0Ay1Sm9i5WobiAMs4KKKBh6s0yKotp+qbYf2dz+t97yGTKvw0tjvNv
790ka1rE5VnhGT5QMrkNR3WajiGRFmFKvra5RzYVM/CjFtzhQooxVryRAl0DkES2TrIOahD2z5Vg
lG30OEegk4hK0sww2tnwszue29ZbIhgWZLb15xZdO2mTfb2aFlCAF/QjIVW1TConvW6hiYEMLayn
BLcItx2/1J38taqrOwAZSCVGO6fA+JXw+fX2eX4vfC+fqQ6YerqJiEVfI4NKhcRgDoB+TP6nHBcN
wS4SqV8g+58VJEJb8zkOd772a5yjHccT+8IGPkK9sQdWrggitcBevdfQltnJ1IRG4rcjUGhEK4eG
xkyWP+SBf6oc4aBNyaXawmCt5PIMSUokemtQJ8VP+m3XyY6K2qo0k2CTb4yJ/+B06EM+xXlz2lhk
cd0sFpniJxQS0XGSr4QW0gCd4qymUofo9q7xUx7/s6s3EnbdwT6QyqM64sSOuEGK483G2Nrq2OBE
RN+Jot3iqo8cRHn1UmGWur+rMuMM9AzHiPNQyn+Po/3qTL+KKLhL7fAFtNTHti8Pvv3z9o9YXWmK
IAIVJTROFufbMTFhp8oF+FoJvyGo46SPRZ886ZL2z+2BVneR6NGiq6FzNy7uiTazFWk0iWGF7veu
REFW7h2suqfEa9CeNEmAXc0EQHh72GXAFjAIkd7wJ22mq1sxrRUVp121Ry5EPorqBo62mI9g5mkl
OFnGxwnhJpkU6/awV9fiv+NadOUtZJ2uRIoy2ehsHZseD8eyfSD48lG4C6oIiWiAUCbyOtWrdGyA
9aPGj9qcsbW5xOb5fWOLH2BTWuFWRkTGWWYhtTzAi+y13jMz4NzFU4EJsIQIZYJalBG/mnd5hQp/
BUILq6IJwwQ7/WiCIri9Dsuv/v4r+AWgN9lgV6W2OpJVyY4QzUAyeS+BEk65Imq5QckSadjKQA5/
c+mXR/p9TIgxGGiAvLaXx2rQ4sYparvHGTo6C8zqZOyUJLinj7RDeBUjFL6Layn/NQH7d1yHMhbH
SIbLcRm05qmmSamy4iNCFhre8HPLi1HDptb3n4SYn40IFW+l4+0lXp7g92FhXrHJTYpoijgBv8XK
wa+C3AKx6am1cRZyhl3ePLfNz7BTt9oaYgbLPUUhAmYnI12XWFTc6DU8XVB9UTPPUbAQ7sojsguv
gnJaqL+KQb7PElSb9Brj9OYhwRX29mSvLmQx23fiv8LeJpIsFllqk7rWpmHw8l9BMpzEwLVK1qXI
r2r3SS1NhOL1Ry38sjHuMla/j0uJkn6VRk5vLMIX21SPkPcH7Y3vIHK67pBWNOrSB7n9jtvlkXbB
TkbA0aB/btb9nlIpMuzOxqlei2a8DP/3VyyidYKbdBirzfBOqn9nM1QzJl3DXYFPYQAkQ4j2Cejc
xuzXjpQoT5AKkmtfBe8EznepjfWAFRydD4CoQjesHjGzxlCvyJJ7elwYA4xHjL43Nt3KlDUapFT2
6EJc10ZkLIQHzO2AY8ujW7coY0Y7zDG0k4MnHy4AJC4btSCxiItdzogCxwWECxDbIvmYrSYhIwwH
L50AVc36o/BbR/lptpy9FW2Fq9XRUBgysfUA9rJ8gKNQruFHStdBiCKOAwJnOpod+UMlfymdLfLq
6mKCBkXPjMBIie0yVnSRWoZBQGjs1O5OPGGqNtiPVoRlCKLYkG8Uv8JO8r+qMXJ4SOdI3G2io0zB
6XJYpUBJH41+bgEQuoli3DU4Uatat3E61oID+A1ReAaag1jSojkXS0proQfee3oSHN5pGSjoVFZ0
xgWKhwnIMKPd1ZLElKWNi251ZZFp0sEMrPCM/CmeizJx/g3+fvcmBKLSInuAs5Yx2cSGRxBtCWqu
3K50MLjlEfagfrfsu0pOIPWA/wacImQPXvK5jV4ts8MG9l5gZ50/yiqEJBrvfNT64DYtytGZaWNr
VSeD12o99jI4rQEHq6LiQ4z7pn4sQ+UoRD0Rgt9ZSUeChQhlccora6NjtTrz337H4hoY7TDCZyD9
lzWR59+08UuoBIe4/YITyRBvtn1Xwj8SA+LOM5B6uKoDxnlNom5ySo14vBd1wB7ggIByJztJMT4U
UrhDGhtNbXClyFL5dfo5MdWt/b1y/wLnpu8sZA6ugWp9OQQGXJHea+PomBv93reNXZibexXPrtnI
XXTX9xHZNcLFOD763R9k0/wA+EcAe2Wb5+DlQSalhTfTk85ZsEQCaUCAg8c3vsvK1wjJ2JQcHhcO
9/bts3a0BJQe9I8oqC2jh10GOnbJXe9puGeKB2HIi8E+TsjHK1j0YhUwzFtpxtr+QiAbSBbWQw6Z
5OVE8dFs5Ljn1qE9+WEqeIvVpypWXSkaXL9/HetPlPN3KVp4qYUFXO/K5nhEE2IfWrYb1I92PXuQ
lDZ2/VUlRARSDYYq2TSoW+Bqlz/LzjJgmJHRe7gs4Z54V6nPXXyv971bllBXedHIb4LRKDSRbn+E
1QX5v5GXfGi5iDHBjUhuRddUkNyr4G8/+hmqb5hbeFK9+X5ZSTn4ALS+HXr0eL8utho2Wwi+DyPv
l0g/acO90B3rsJWpMI1vwxd/+orWi4ts/kbFf+0+ptakC7kkU7CFLpdYT4NoqLO+98IOBDeSWgLk
EZFS1X77gl3S4fa6rg5n6ig0caLFO+lyOL+LR3UY256CIiZjUrcrkF1z1I9Gnrplt1UPXx0Nyq8B
nJQ8egmVxrUlUzukPL0sDo9Six6ZoZ7RnwI8TPKhOC+3J7d2csVeBbIr/lh+QwtzNnXK2DS4sO4F
8Vb0Mqb2O4QBV4I3ERioC5Zb9ffVUwL4X4QpgiRx43JN466pJWNQerBeh0B79RE+CX85ocEzV9pz
K6Gwd5T149g4G3tnNQEx6N9BtoFWfdVv6HynRoGO8znI1N0V/RT76MFRbZhj/0F7G5va01t9V9lb
IgIrx5O0nHoZGFJEr+VF5iNcLrUc5zovUHNcvqW9hDBsI1cAHBS3bbCKgQFw++Ou7CW+KUVwngRC
Yltcmb+9O+0Kz1W1gmZrKNWugzmk1rjctg8JXua+vnX3rWwlQNDcvODLwMguA3Ie6GPT5kbn5RJN
uBAcukgv8NcSOln4WU7ZrlPSjSmuDoquDQ8udFVI0i+naHVJNjmgvbxHy2r3akSxBGWjgKd8jW9n
LFWHX7fXdG0D0RJ772XQkKOScDlibfXzSGbTgym6682fAvIbcpVoYYEY12ssv3bWcATt9SfDAvai
jQLP4CrY+oHea2PAicHVb4eJnCdADf6QPozxVym9p1nlitajZf7n2j43GnqPNJAUG67Qlb6pE9ut
1NpEJEXFnhXd7Nr31KE/Uj64m+IH22lc53vbYwCUbJEN1uIE7w4he88tL1/FXpSj7TmX+bxCuUYk
s32Cb6721ZGyPQx7uGkjL83XGBQh6qT/PfDrFFIoh1oqYK8lUlNqtVGt9YRQXCd7RcvP3LD3iCn3
KhAZfGD/4AtTfbWhVQim5PJas5PAicew5H0Co7gMHM8OQGzDiFKwo05+QezAwOw4D5v8ZrFjF69p
0bG3xI1jCL7x5Y42pn4I4PjCxi+kvRPgtjELJ43oDLTBpWcv9LyFEKAIUhYqbn8yb4gFPK6B9RMd
L4enZjGaUl2zszVjJ268aADxRQJvhF/BmCC5Z6AYGewhS26UEa7ol2JrA//936EXGYyamyw4kFRP
CIWGdbtz7O9DV7hGg6xyW51H+c4EZWcXh44MR+vudTh7G9MX2crV6qPByJ1EXIGWdjn9yemqStcz
dhlyVCYSAYWUH/vooCOirUcRuB4vzM4CYWLG5tms7M9dgTl6sdWoXYukQkgb1Q9K8VQqL3+HAv2r
L/Wi89K4/1hY/cHm3ThOJ9uZd0K+OaownZDKremvJJHA6qkEQK+nard8II+alqS503ZIAapneRfJ
Hbzff4om93QHsxWOvRy2d3OyFcZF1rZYdrY6xX9DCBdQ+ricLtCmBJxa13lxZ5xaDeIEBNLK/BQE
5imK3JY9/yMz293YpKdM3qoIr90iF8Mvdp7WFkoVm9jqTImBsxXgaGgkDhA8uT44w/PUcYl1eKGC
Wvvv+42RRSdJvJW1JUInKR2rHBoKZhHAgzKH7MlFOcMVwSseUbQoQadVkg6A1vZR+Tp8yqSP0rzF
Chebabn6otdDMRzSCrv+cvXTqI/mOhZGffEP2/4nTHHhzChIbEYXsY5XA6lCIp0qDE3ExTrb0SAn
WF92nsRnFuLwvh+dGwSaMF93xaEyOGYbK7y2tRTIUirYZU7TEpUt5bVMRoI3sFNiVzoarpCWgQF+
6if7dfg27qw6dHPdHeL4RP72aWP4lROF5IrGO5w3Cxaji4NsJ2j7pikHOZGGPXrvweS8FEUDw7lC
nAp9aLvmPyRt2g3m5uArUQSAC9kCBAee5cv3RI2wWorZdAcuMPwWNv2hk+LvY5R/tCrnRYhYtEm+
72fflaX8g++093gyPyi15QazQrnawNOivQ8dvd5p3QuifVvh5jolpgYHyQQygnjRXe0HzACHHtNi
z+Qz2PrOerdCD48+fgldiLuybnzq2/zN9+HWmPYnrIz4f3+V6fzUBtIXEX5psWw8Sq43KWmzEFui
RQSVcHkFyFC9s1FTG6/GUpMgMITDAUWiIHtTreQcZ8lWDFgdEOwoOBVRlFxSJIaJPeooOM8hfxAp
361PfWO4Atlo5B97dSck6kg+vNkFa+/SA0YBSzSEezeOTl0AlIL7cWPX6lcHVTwd/u8nLXatQjs7
8oeh8cpGhxRsurra8fZFfqAyXBt/q6yp7nj6vwQYTZjf4hBFEEANqZmdNn7J9fkBNCyK4dwBtOyu
AIXJrJRmq+DqXRpYbuL9Wna7OOdXNGiuREj6FOVd40d7guhhY+zrVEyMrYFxFY8Z/rmMi20+m1Lb
qrWXYmoof+j6BxQJFPtQR7h/W4irhQ959LfkbNHEr48tCtTUckg8oalfFfAC0N96Ore15zgxJqS5
WxdUx2rm3z9XwjEo4Ck3fNyY7fU2ZFTadVxHtB2uvNXAgJlKo2e1Z0f/equ1GUhXYOGDdki0k+Fj
iKrjxcMu+H+kgwFBB81pdnZPOK8gIgThXmu3rqcVbADlAcGaB7gF6nIJgdRlCb6aj4OuRPJZZRST
w+HdNmnsA+y9MRYhrItxrSI5vXdprO8bi3N9IHjAgKaC1U2YuurLT61kTGrkQPIF1hW18CzOMTIl
xZv4KRmyF72SIDljuD6VfJEnCWiXlG/qpIkX9OUNagBzxX6OwERybiwSJSep26GpMLmPZdqqzWud
/kDwmgZr5bZCFDxwW0LWpzjZ6853ds/tZbiO14xORBRSEQSIJbJJlbvUx/K69kITYBmFTdREx/rJ
0nI3Aipxe7ArPBfYbloIsC25uehevz9HfyuYpHIS4EgeNWx9vJdBreHFuRf/toPp2OKa5Shn6bEO
KGvUqGmnJ8VKH9BR3wqG1+mRATlRgBQoytHjXIQB25j0opjgH76FyfxBgtZboOBQWwCbUewUTkMC
ReDAjxIpjIWGc+9L+z6lmdV5/2wsisjFFhuAX0H9SCBWcbtZbAA7N7LET4LK06hoA0V2myc8WjH5
+WIHf1tl4hZV5aa8Fsu7oENEv3NVN940/bhOqliS336FiCW/fZqhl7h/J94fTfcwpQkI3bd+emFn
fqqR1M0/1jZQT8nwJD32sr7Z2IYr8VFQ3wBwYLeCAIY4rL+NPuW+MveKVcLornei5KOHOHPRRssi
Y6ei6UzCd/DVz7eXfnVUnSaeiewUFTWxJr+Nmk1BnBetUXphdExHlHb4+EIETDj61BAcJSRra3Oj
m7/yKKbcQmGLAUUfawlLssteAp9A7LOtb9Up+BklXhSenR4357pEeOzXVJ6S+SXBdKxTrI2FXjuC
oMEoRXAfQXxePk+4f4xA0kpuXxsEGO+S8dXQ38QVIN6DE5b2UonNSfo20IifTORehZI5j7bbS7+6
Cux1QH9E4esbYAA0HmlxWr8DaUQTr+13ObcwvJOdUA8WIDFxQYpGHjryXolGZlxvFcrfq4nLwwe/
hkaSzo10JRAVO2luOmNUe4WiY+F1LgGwAGTOP5TxswWZ3/RP1vBXkUguOE3UaL8kSbPLpqf2zZR2
g2a5VfRapiPAl60vtXJ5k0oLfw9QvwSpRd1i1LNUsqFQew6NiWZ+U4+zrdDmfCNtrVFA2/geKxeB
SBAFIZA8havo8izQQpeGUikqb+ir58SZaU/IQIvT2vqpTvpf82xg5vjvHS1yhIybqFFznhvjXkqs
h6yYSKp8qiaDsvXTVhLGd3Iza8jTglfF5U/L7baUs1GtvFrD9nzATZIzKgrfUkTBtAhcvYWE07uD
ucUlv9Ix48JiZzA6cBfavcs8Rekqax7VuaKy37rza1xA4Cu5CajSTsi5iYfnqAtZuXjnUNEQmzVu
0NcLg7u8fNn4RCvrIMq0Ik8A7MD793IdRmcCaVmZpTcF435IP83N6KaKerb16akLqO2BPoqq/ME0
tgijVzwp1kF0HNBnFiINV7SjupiwhGqJz6qVevCRUYQ8pzghhRhgADUQpqkyxrRYjHgCvEOhe2cV
4GrGF81McHGPdhZa1d1PKTAx4e7v62pwqR5tBZWVe52IInhRpJRCF/1yhUhvGxWiXOk5kF3ocbla
M7hhACLA/tB20n7Scb6RCk+OnnqzvpsmCPMRhVA8QmM6RpOubVVAV7LMi18krqDfrhgzGtEFn2yu
GBi9DrUfLEvs9Jw7byavnxYalQh4Yq041pP51pB8KsWf7GNIQOAFwXPx7F7u41qOM82PuN3b+ttc
fpRaL+nfhAZeQyQZ+3YndrL4agKKW0kp1jjkQSFlDGXrCbb2jahKoajCPgaqtIhr8uBnSSyHldfq
Cbeu87km6Y3T/KnonvGguZPH6Kv4JVNv7LroTeBobD9/tzIQnMtgsz4ujs3iCoAyy11MoCU7XRpJ
TEY0hHORcMYRCG6jXWbDYklVnz7IEWE4ZL+R0zX/6U0nckucaTZeaStxnhI5rzNCL8+QZTWrI/1W
hpRTLRSEe12nJWy4FVQPpG73eqJ54SZPau3y5WJBno6ysA4BUrxJftuVjW6a0qxp5bvjsWP9sIJm
JyC7A0ZRZW3u7DJFY+FhCIuDrVR3rOaurjfIyu+loMW6w+0QIYWjeh1b+2yu0SB1Cq+UTRoQx7CL
vcqdZkIp8LvGfK1h2NAU2CUmaZne7QWAWGg8+DGmk9GvMuvuFL/dum1WTiw/SzBOcDW51tpt6G1C
PA04sXl711qfqTaeEdjH54Tb0KG6R5WiLSNv7D73uvpOe6Kf424H3bWvJHA3bEqBILhizNcI04xS
UpceJqg7rW13kpUdm+NUJ6dCb/dl91ICtclx9UqwlIrotW95kK+90/kJtCfZLHicaYuNos7FSLKf
lp6u9m6dZyeRqc2Y1I4VWlRwzMxI4l0qHaK6exJ2yyVEhtvX3kq8oMwJC5M8XfQTxP//ba86BeXO
Mo9KTy4EEqV796UfpWanTlsYt5WjeDHUItHQit7yrZShnO5rHQSPAnAj5I+dIdjnAQFx/vpf54aH
A51PjgGQQmpil3NL1M6aoG4WniiDCRqoqkgHVMQx19s4bderKEYS8R/qsADaXI4U9bqc9ZZRvNtU
AM4U/T/Y3jsp3jpAqyO9q67zmINystwyUpkkRdsVXk4QCVX1PM3g/qnO68NW8WKly8OsRAWJ/hYa
XUuTzlQv9bTJp8Ib0NYkH2vG4Ggb6bkEjuZzaYiGLr18t7Ak9/aX2xx6sS3NMUJyphsKr2nqdwbv
XFB8r8HHyT+MUXcbLXULxdkFhIyNocU2vAyczBpGi/Alw33LWKxwVRqx0ldlgeN41RzaiXKVVbnZ
CJz53oqdvWI/De0xqfsnAzN0gWuyo+yUZVQbcZLcuL5WQgT9TAHb5g4Dor50cpCl/+HsvHbjRto0
fEUEmMMpmx2Ugy05nBBjy2bOmVe/T2mB/dVsrrizGGAAw4Crq1jhC28A3zRg0OoB1mhHdKXb7FaK
jh2q5CKj1EvJSw1kVQS8qsK4erMdJIo1y+WgmCyQatAJOE7nWzsp0tb2O59DNH5xKF5XEyeWFyRO
vupRChSW5hD0xJLbaui21FvWdjv+V+IpFdtwCcoxQr0oMzSpvTrhBOuExOSpVBNdmQO28d3Fd11O
FNQ6gZMAy9POX0w0CZ1BBY2JnjXpMrteaq4Fn6nB+JuqjAgkfRSfa4Xbyt4pZERjvAEmuJiuqoEH
JA8TDBjS08U1MvEEQKoCipP0wT5kkUXhgBa+QgLw+WwvqmJiJAQAsMeAJa8tS3RmanWFFpu51xjy
EWuSRz3A20fdgihclIAYRqilgApR0BlalkPkkWbdmDHMONKrDPOryLR3KcpVvezcClBMlSsIgGxh
Hi8TSzEudSBERXEVv3jbhyYow6qxci+T9GtzX5QNHeJuF5nSPiT0lii7qzj6VGm8Q4bpegi7GyL4
fah2OHFvdcsv3j3xY2DNo/4J/hJ9nvONJYXQyExJyr08eHRgieVc1kGOiribZU//hxBr7dt+HG/x
7PUZiUrg+Ey+eUZw07U5niAmvMqfjnLCrDmqVtO6TrZ/z2tFYyyM9k6y14qNbXYZZDF3yt+gI+AP
sAsWb36lFQX6rtzjRqy7wowlzxlda+MnZZoL/MvSkzWlpzmFGlL2yuPUhzepjF5+EW9pna4dLoM7
nUIs+56dcf4Z6rjOKUfxcsZkrE0e7YWNbchZ7wt9Y9obQy3L/mBfJh3R3oKtjUtHE+86GlCi1h1v
xgPK+li0oBAoppCyTHCqHHGnuKkLagfow2WYwbCx2jz/R54QRNDzL1FSPXOxYGWrvaZWa+/878k0
fc9A98+htLPMcKP+f/GAim+OKyuVAoFOshcvRqj4jjHnPFmyZOwENKnr4h9TZ73NBdbqWDx9fpWt
7zG6HqLSKXRGFuN1YZPHXR/zSKgc8y7aly2CzDi0oWmwr3g4hoIqN3vPcb7kXbDvTfSFtuCjlw81
s0aAi+oNSD/CzcXzEUHAMX2TsEGSfgqmlV8fmnF2xS1uIzRkoqbkZ7kbGLfGiLyC8mVjFS7KV8i4
0XyFmoTE8KWHaZNEhYFNZQEGubsqUSIZG8t35yIGhOff6/5DRxOs9jUvCOfXz8e+LPOCq0TCBq0q
BqcdKvbohyRCpY0iFb2feU39G9cYSpdE9qAlpmA4qFJ/iAVXSO4OKSQlwZCiGAP0fi+ojHnfgQaj
G8RBpPp16qufWWC6xfDn8994icV8/41o3gGfFhtz0QNJKFCPOYYAnihxClVQ2YFpCJ5EaqjES/pO
mLkK3q5uJFjebF0Ja/vDQmRWWL6DouZ8nK9ROheV3bSs0Ri9YA3liiKnsH6L5+6QwG5QEd9D7PwY
+OFRtp+kOjt8vgLiGJzFNywATSCiSDIVLkHt/Ae0YTIlpWHxA7RqR0/yScc6UcO+6fNhVif6cZzF
QqtTFMitGIcaQzkPKDVBqhloLww+RcNk1zh4ZEeuk3LJi3KDsvXern5qUfqgBWriS70kIWogHsKw
1Omz0N6r9kW677RDi85faxPOUUwOs7fBnF0z23ISXrmM6XRBkYZIyjIvUYhVa+i9gaceea1ykIfw
lCaG1xKH5HWyUftciSroryPnLBQ06Soszhxi15PJlcS9HskPomQfUDkhQ+O489xTzojyjRHfH+vl
DrKpJgnoGxpA6uLLzv48WWGFlY5aFTt0jKm6JjurR5gGbcUY6KtKaVX0mXUFz+LAp3ASXQtIOahn
0eKPdHTN9Y18bSXEZB3+86MWt/+shwUJENvNp4rUjN2umb6GHOkRX5h32Clq+U61Mehlfsph+jjq
YvW1pMyMWSxFIeeuYQM4Ih2fvynZ98SfXDiwbjyXrt3+a5S1GJdIEo0eKkYX6J4kTxRsgZEcqOSf
uWKcTFJQQRfQB0xhaUz4+mtvh3BetjAlq3c8fBckFyn+g+hYrLNZ650ZSIw800MPWOAci2z8F3xi
aUeBVcwl3g7tzppQ65FJJmpl18ZXJpSq97QJHnAf6icD6EMT9QiwUhWncfH55XPhhW6L9fnwKxff
RdXbONE1SZge/kNXr5BP6qhSJUBPLQIHQRPJN1SvvVKnws0SmZ7n6y4YQ2SG/L1vSQK8Okp/i+xG
7FnBU57jjehoLWDjJ+qoVVAjpkcsDvaHx7KcoD12RpR7pbBxYzFn0LJ2ot6ZmICKdDoCqdKlqSeA
QsLrRSCYppGTpXHyaBDlkbSRd/4vyyakLakx0C9eLFumZzjb2Unu2S8YbB91k7YF0MuBiBIklfiB
4mjLWn/AzEv2Ky+F/zfLPNdmeKSw6AqOXlCZu9q4r4zkR2tTrBxkf6+2GydP/JLzO8jC/Indj+GP
KAss7iC51CorMbWIUOOW8rKn68VB1950Z4uac3m/MhAi19CdFCEMv/hMlZSPIy6wkWelMrK8nSfj
uBfG6GLWNA3m3eBbG5t3ZWcIJXzaR5RamN2SfGnEpt3RKcHEx8zuImB7kWp6fVgdg2qKXN/yX+NS
v7ej7ktS508O5ZA2H05yFe6kr1Ou4PuzRedbufJF4Q+LG4oiqMwsSSRq3oRjmGT8JItm3iTvkzI8
TnP5avf6UzpKJ1NOTmmIXBNCO4rqNkr9jx8GXwJV/h2orj9RorO3Yu2VT0M5AXUOnj1wRstObYXk
TjFoQwRfN3JD7AI7Odsp43NbtZ6R7XVpa8DVLyMwriSxfB6w5+dntuutsYv7OPK4XGD8zW5m47BJ
3Q/LLzMGTRT7lDjCYw/OqbWMvS7Ko6bRv4Egp/ARaAcluLOGfivWuozpUB40UIAXogTIty4u5Y5U
QlINKUQ2o7yWG/1brMi/++pbG+T7Im6/RlV1kLPiGufTYBr+gMf94aCMhMfCb6SCP7971xZJmDcK
E0eBqFii4kECNSh+kk7KMzszrO8zqTmyoVs3w+A4LHd6afMuJsnOVL69VHFxNaux7DYx3YbQzo8k
jlvA0JWLDeoT4toUYJC6pBa0+HB0WAb0g5EPLfqrVEZjVqj3Veq3OkHIpU0CznZWAxptVTecbvV+
/q47uN8USr6X4u5qqP2HRr9qNPvVJJ2uZcDUkkZeDfuBmmeignbeAuCvbG/w3VB7hFczwIDFR+17
eZT7wOY3l9pth8d9X80vk+JfDyqA9Ej7XU3WtZJpfx09fEqr9KQ9Id1509Y5zfjprW3qdFdMQwjT
zThufOOVDcdvA+AEkY9k5j1K+PB4RV3bZgniCF7vK7dFpN49V7J6nwTjCySVb5oD9Qk1KLzWPHXE
6iGOfmT61SBXf5BO3iqNX1Smqe8JSSIEdWmdgW47/7YpMpiR1CAbN6fOS9SEzyh0vgqDtKZ5sGrt
Vo5TRPQR85P9ZwG12lgK8c8vXqL3fQWmDojrRQCuGqkj52WME4KceYgSIYlEh1nFZYPmYRL9tVDO
iUJeTSU+TFVA3pPc1nb7qzPCLdb+Ze7PSlBFtAzyDhKQRcWP4ioMkjZAthbVBHScb3u7vWrM8Dme
80dZpwTghPd2SOUtn6TXjXUQ//jFOjj0iATGlQBikVcGQKlkOhSo9yEPZWERLxCnjYo7RNIdiMRC
vD+m+mtkHHNN2/gIK0cF1LcOvlCYyFx097HcjE0ps3r4wGR1QXo7F4Pr5Pi2xNN+gIjYbFrEr2SX
ZPDUEWDTU9PVl3VEqtylXKAc740UDYQuSpLjBYkBtBpMbuXAY7UOoprBrjxl0saEV7JrRgegJIJc
CzefRVjS6Zn5326uDoYuru2XNSwHq3f7DjHfbsIXrTOR2sWbQpGrf+RMiEXk9P+njZvgMu0SdQw8
zak1CbTJ4mLtm3iUjMwcPNsvHoG6PA1h68l+vg/s+lql+gbME8C/UW+8MpdYKU49jQvaCQLiQop7
fuqp4Gi1LNnDO9Bptgkxk2JfZncJVd0Aiw4QLX+bMPqidkSlpvPczqiZGjRvwvZPXqo7KUh3eaNG
HIUef9j4tUr7X4Y23gtRrc+PxtrudLAnFDKTQi5ocZErUtXNtuTga1yTE3E7DFF83SMokWK0iq6n
EScbd+Jl6ZXF+TDiIk4hddRqYBfIaOkAfKm8dYwamL9tQOEiHP/X8+PtBMhBOQ2S8bLsZ7amNEYZ
QosxboeFql8XOv6ZmQvH+6iYzq3OXfz5iGvb/x1ZTkebZOXCVbiNs3lQWnQ7g+aXhhhSnyg87RH0
zv46+6kEhF2p+mCVxU2vF8/0zf5+/gPEAi4uO2DctIZRbcFlQRYf4MP7Z0vwudUcRc25iK6JzW4C
A/COVZ5Sqzh8PtTK7iFJBDkF4wtM8bLTn1V5M6cTyuBWEe+E4gIWVfvOlLykrh5xHqijLdTwSo4P
gRZzNmI3qoTEuuezk9VxDvuR1XVgLKW0hKzqKk/sfNcHaDqiyq4ExqkofgVJ0hJiSK8j0mw7nFtc
drg7Uu2dSxw8IlOjtNq5fqYb+7oIWjew//z7xUGwh0BElFQvGnxhPnUlyi6DZ2FtwUY5Kb12V1F6
CJrk2qLWnjmbZpQrh4s4Ek6DhqKAetEgDnonkySTm6fU5yMp823V6tflmLiJnx5CfUsJeqWJydcA
miMSL4ZcMstDucXiN+8JMLTXPLYOudpeDWp70FCGKqb+Proyhhcz2xW5vEvxtVYk2Z0iEm8Y6Bu3
7tqj906spnIuRD+X/i1tacvoXacj0swxOtTFfaq9NkH6NNpXWFKATlX3lW4dHan9hbHMv8/5iW6I
Ns33YueSSIDhlBEUFhFGocTXQpZjlvDrra/0Zoso8a5luTzf73rU4LKIvq1Fk7Ac+6hohBSxleSP
TjXe1Ka+r+36RRQ7JLs/qE78HCvRSRvDK7Xo78o2eDB4YfXkUKTFV6vx7xsIaG38VsrpBspobQN+
+HH24s0F2hnmuT8gpTtE+9DuDn4UgaqVQMyj4J/HG2GleJ6Wa2ELw0Jkiwmwl7zOsiioU1VozWRS
/I4X9S19B+l8o/i0dqVS7gBzgYgslKFFRBPXaVk1I5KBVN0mS6cX09IvBYJBe/bzS2NrpMXHRb4h
zOKWaFFwRQULzDFxUTaQtjY2lm7t7v4wp2UDOAnICYaSkfoCPjqKYoOCKK/WA+agsgYnf0K59fPJ
rbRBca4QhSqRfsO7W1zeelbSmUzQbhP4FVHBK9R4ZyjdIVadYwWHwP47Tu/6kvkEiIa3udqSeVnd
MdRHhBQv5c2lLtIQEbM5MXJM4gYOgKSPSrffdpNaOweQBf5nmMWO6boib/FehqFO3bkL/3TJK3go
aqiHaLOZtBLnCm0RqKWokwKoXpy5OgvCvrXQyxE9DgHGt2gapZV0kLS7tp3o5/qIjvx7PVSQIgSN
CHwo8GkvuFNOh8bA2KNaE2X9jY5XrVjNbuputCj/KUWt5wT5Tur1a7W3v25spJXlBTrO/QdQgv+W
UQAUeL/2I5MpC1EJuAQ0KQXFtU9x5+xe0El6jsu/dZI+Nc7wLbP0DpqOO0TjH0mabqhIvYZ68j1U
7Y3cZ+VTEGZSXRJQuEu5enSurSofSbhTGmy5Mz3Z0m2K7EIVG1+x3bZi322qfuPtudzSAjxNSK0g
N0F+LRbrQ8CX+B1VmBgRKtXpD7r1qnLXT/m/7xvSTIKtRl4IYw0dk/NRjFgefUnXO+COz93w7LTI
DsrfEn2jg3f5ZRkGJCz7SeSvyzL/JGmgfVWl80AkuI1Uu2Xxm1ZsOd5V5daUVlpkogzInWOKNBVQ
2/mcClspB3uuUMme4ns5rYkPu9vR8RE1fOssCmeF47bRqwpw4/MNfHnNMzCVe8QBKNWiWHY+cK5Z
1ej3CAJ1pe+aEjCr2XH19JBulhdX1lMYjDqEJgyjLHv6vZyrQa8iRlIoV/HoAwj83hRPNMbqLNvY
h5cvCmY9SKICDxRtvyUWty5ysOGzQ46dOLB93rQMX+5Bcu3uFGUVtllbSitrA2I+jsAClRWgJWKV
P2x8CuxqMycMOCY/7eBhNH8EoQdRUfjbxK+ff7G1vaIiTsy03ulX8gIipzmzjvGT3aJR/P1n7T85
3VvWXifJocI9FUm27sfnA15eJWxIqhbc6JBCkOE8n1wopYTegKE8vXqLxucOqSoZrwD/5OfwwsO/
jb8R5KzsFEE0EAdBE4mV+EEfVjM2+jbNzACpprihM4+w+SiwSv5Rm69go34+u5VQAO0FdPmp0lo6
QfPi6FWT5JRljfSXgo1y7iTH3IyQUq9PZkZSFx/8kYq7Yexnw77Jou5+vOv1x//Pb4BwTVQn0KzL
u6bNZDtTA2Rkwuh5aG/70T+GmXy0Iv9oqJk7O8lBLq2DPCU3tUsPR90CSKxcA1Au6ROKKhVKBIsN
rEvUIes47rw6z90q/dWWr2H1PNPT/Hyma59WbCbeCbIjemXnnzbXa02p/BnlqdreBU12VWsvipkc
srw4FM2XzwdbSVCALvJRQbZQf7yAmfljHo1GpqFQU1s7FapgoDyN/ujOzZNZPWazhsL2j8KmKBH8
gHmcz9l+yIe9av9W+QLDaXB+6Gq0ceOupIf8Km5dJIMEx3wZJSWDkXcJZm/eaLwpxfAM7eKQBW92
Yt34zojOaHMzwwKW7NeJStznS7JyUZ2NvVj/IZiaUpm4hNNctCPbo9U39KdflLY8jDA9gnQL/bE+
IpqjlGdoEC/5Xb41l1Xn0xLGQdWt6RaRv7tRgW5sf2s0WLgX8sYCr48IihZZD7SvloG1Vut270AM
9fRwOPKB5+4FV9ljj0ByhqyGP/75fE1X7kfW9D/jLS6QKY7rxqyRF5tTbope22EmB0RvRoc53hdv
IZX9Mf/n8zHXHgHKyRhsIuujEKIs7siWoHeGCst1r+Inpv3KSu1K9pOdUf+WNO0wmGgmzoBH1NPG
wGKHnCe6iLiKUFsIVAoc7fkJ1lOg/xIqkZ5KCCkDIRpLGerV33Sg614iNJX2NHy5olILl8yt6sba
t9Xe64kia7rAjKlN2sSUiRm9jF0zfc2Vl9D5Boy1Te9jbWvvrlSVmCwFRUglCBaBojifbF73tpWr
eef15YODFshAct8oP0NtnxZX2Xj0cyZrhju1/15TxT9qyf2kXW2s+Nr+4lujK48gJwHiYsWHRItl
mB2dZ42PtarsoibCeRi+22ui+lhh6Z5cPpsmYte9m/qy+EEwcBRkx0rXPNld7QYw5LJpY9uvPRlI
j9HS4LfReV2sTYofaeCXhCGR8lVkFknc0atWwKtuSY6v3phQ3xEPJhQn8l/klUooBXlPCxOH19/R
XwHTR2o7TmBmUk2nYVe0XiY/j8NGcrdS4uXzExOA16WOiX7x+ed3IrWJxoBXMex3XYG/JZcHDKKT
Olzl5nX3o/ttgF8rjpL8kxJjER2IU5yvDh18+To0va2cTl1dcuJ0IdJDMLbsIdRRYpi5HpH5xNd5
r7hK8AjFDiOhr4P/2qi3gBzdVMMB5dS3L/PwM5AOXfXdL+4w6Ozkp7J7eu2LzB3Hg5kd5bJ1tehe
nzbrgquHlIIzeBOkZAmszpdNgjQkoTPaeWp2MwYe8tJdMeM+EN6muXyKrEcValTj/DKd+dDDck7t
m6bfJT4WgYiSlgd7E20hRry4tKhRKlBYyYiXuUdLfqUjLkR4I3rLg3ZrjtXtyHWNq1vj5nF2Jcv3
gfJSg5OJjcyNpew6TVPXnJ2NB3g13GQLi7wVyRP0k88XpwlVMyVlYXECFCeDxpODgT7ccxJmbl40
LlbNniElO5unslNqV7sug42TexGEUaVEz5i3WAjeknWe/wT81mkMZVPr2boO7oFxc24MPdnJdAg2
sujL+YrBEHOiFsFlgdvJ+WBT0DZBhd6Yl4eeRBFN+eY0fyr/2plcJd03YNNC18IaWqcVJm8s9vtT
f/bdF4Nr54OrmMsHmJAwU+W6i56+WokrCN61N4RfZutuDneUbHc1qy0dUCCI5LvB3pepq6VPsr2b
T5Ma4zX7o42HnRW4lkqC5aNbW+zyX2oS7iI7huGonCB3HNTwsZwfqvZr4jx1cup2OtrNler2xVdZ
y1ycOnaYOO/yMN1pc7lTpicl2wfWPrV/6J3sVoTaBhqIg+YGWM1hJ1C5ZniA8B30bxhZuUZiofyE
Go/bxfQOT2320IAO+vytuXhqWC/uWEE4h4l0UYbAVSCTorxtsbR4EUwooRKcTx5YAlrlaENwz2Xm
/vMxL9uUkI0JJWjUE0PBOFjskFSSujiWkAMUFUqB9heiSyA03BL8JvWyIvkZI2YyBT9CYyPxWpkv
vSlmTG8cDU1nMXSeJc7kFPa7OKKiBYLprzt/JU13rR09iy7ZgiuJl2qxIc8GXGxIOa9J3COn8Qoi
iQgGudlihwZFOOfPgYSjBccCS28hwrexzBd3oFhmNEJFvYcoQl48ok4a5LyjzLU0ItcKbrLCdBGm
3QlAttCWk9W/KYtvmKmnDKjwCeGpcdhXW/HM6pp/+B2LFKSWx9IpNH6HPwPrxcRTQ+qtHPr9JCMu
JI34ms5euXHlvWPXlgsPCEQkIA6P5/LOmxpNrvLIbL2++tE2X2rn1CZf/XQ36V8k+2h3f3rCV7Kv
uI0849j4rl/tlfGQVEdg2oIgZm0VqS5fcz4IRRUBzKVmxEu5uJyccnZQ26BoNB6U+mRZJ2e6MWtk
Lr6XJ2nmkXeTwIUKScU8az3Nvq9lr4hc+1uh3RpHa0Ccale9GcPO8Z+19Orz/fKehl6s2H9+3nsG
8qEKU9R4GPQRZZ849Kp5b2QHfNbqxzjd1Q/1hC7HYaz2sc25vM1uZTA0jc6JvZmL05xf3eaNm2gu
au6tvA8VEAC7EwAAZ3hSrI374x1We/FDuavQDQRWBX/yfB2zOE79WWEdlUnf26xaiFgUjJlXvBTf
4gDOvT1mV46MBaClePQn9+OgXqVOV0C1qb8jd+dib+J2/t86To5z+Q1drX3VE+kb0kNi/jVkiArW
KaWNat6VUUUP34tk+2QPxclIUaVHMY9MAMsD1Tnkfn4CQHRlGU/EADtJ/dn2M72Q72gpNuVLUumP
kSwfgLslWJtGXXpqJeUfTE+Ftr0qXApf48SrJvMm7F7i/KtpXsUhYZxxp2dHtNvdRLoNpWrfgXv3
5cdA/ttpjxEbGXxHgpV2KiZSXRckJoU1v4RFcki1+kpLAfIgvMyD9Pk2MdeuFeU9SAZ6QUVjcYUa
jh+MY6HyZIhfeWj+CW6qJ2M4lGhD8TrexN1pBusLlU49KSawNjoz+2Hc6QESLzsYGZV6rTQ7p3u8
wv1EjhM3VNC3yt/Y4HvDOEQE3fUVp097Uu7an9lharmb9g7P81/z1r+VpHs4PPG4q3V0UDyKPapx
LOObsn3w7QPKaOmzcl8dnMewBGXcvcJV7+PjxiJcRLziKAP4JrIV+MblWdEraQi0Sm+9qSv2+fcu
f7TRSvwVPEg/Gk5JZ2Gp+o9PZWlkUz1l9o1SXyn6Xk9PFViQ7t5qrwzzNSy+p86hilq4bbum8fSx
dEua19VRyvdToO7qnDJGC4TjygkfVKjas+IRz8z6AcY0BgmvoXGwGs1FMDf4ArbEeLDit2G4ybv7
wNllL1n5Q3WGXaJUhyq4N3zsqhKuQFpBIFYeNP84ovqnBoFXdG8AGG+jYKvdsLZQoDMAoiJFTPlg
UWecZLXwbXUgGoSMRUWOIxnshQmBmzc/wRBvPHprw9EGI9amH0XStMhEkkxTYsnKKV2H457HvejM
k7A4SKy/WkxfLNkCvxsr7ztoJ2httL9oSi6ie6dPQmmQ09YrIfNN5U8h1yKUbj/fb1ujLG68Ef+O
is4jVZCQ20d3bufx56TUW8HKRbrJriYygqdKoeWy8JCh0ReUqYAqdi8l7H8H7s/MNTpSmlaS8Sab
vzrBQy8I6DzjygRpaRzuAXns9ZpErt3qmK9FitRziRARuYDVslT0dqDIxkaOeDZZOJfLoNrXEiqo
uf0rjb+HveqRVAa+4lWOsvPbp88X/bLkhvYDzwyNCcE64a47f2d8gmYzjDVqDkPlithNoBQFMV/1
//qAJNIQWTXgBEX95fORVyIm6j9AyTHeRKBnuam6wcn6OKZQa0eEwYgMqujLJFq+MyGnFm+OZ3Rb
ndzVydJk4uTwlSk0LrZYMnUZcVTcQB3CzjV8Eaww4RciYlWhdSjKXRwB7Nfajc299pWpHFC050KV
DVq95+sc2cUs4xDAdJNvpfGWSu7UvIh1tuKvcvtgh7C6JDCUOKtJyVbxeCU3fgfpAgxBIeDCAcec
DHOkQI8IseO7Sf+QiioTCoFG/9Owqq2prqQD0G6pMOGQ+S7+fD7VEuVnO4khAMRA7606O6nVwVBm
bKEfBMGuaVBRtGCnor/6+ZZa+77C5IfQE9cCuqWLKDxNLGfoHKv2UJramf1PoQpvCQx4+Mpl8q6U
o/wUQjkb44pwYBGsnY27CBfwIlY7GJNk4EjND/Vbq98qw9ExfmK96voznrmse5TtBI8vwCri8+FX
Lk4hbUX/ifuMfvsiB2oHpR4KKqL0oM2rdtJP5fDDH6OtSYodupwkWkgk07rgGS2JYHkS5dwiLTeF
/jp1zwYV0YQMNoxzr9e7A94/BxP5ZLV9ENrieRAc2tF2Tfn589mu1F4AYnCG6N2SdVI5Pd9eqQQx
RZnQ8zMpK8TI8+ioSxr1t4Jo3W6eRNGtN9za0d3RJg8zJG/Yko69vLv4CbhECM4HkdGyFW/4RWGl
tl56gkmlIZooSABVBhkyIu5D86Iro+s53aD+Xp7i81EXYQaOwXUSCXnStMxOGBggV4Cuun4Cp3xb
lfnjxjpfHmPB8gaMQhmcx+G9fv0hVVLsJMvCBKanj608psRuXSu7voHhl9r4KOzqBhcp3JFDwquN
obWLrUa0KXAq0JxpVSxVkIxubLitaBfOzrWJqlYM8ArdhE7NbvMStWRhfg2uTGcLxiAyhY64OW+5
Jl+GWWc/YnmskjIqw9gIa0+WA6woUcKNjJMMnUfFd92fwX9teRledmbgUSBNg30CoinUMcVJ/7Dk
VV+1uaZMlVcpxT4JAA2ashdr7ZVVSXshflUKYV4JmwtDdwtV8rohf2zT9BRiIKlt8ZRXcnnB/ETl
lZ0u2pyLa424Z0jqcKy83gjpRxRu28ferxR0b47WWdAAMiQ9DpDRNvqDcH4S76jQCzaxssP5x8uy
hwFYUYdusD2i/WBqAC0fig6bt9IFyepRJ/p867yLuZ/fUvxUsNJI7aPqSL3vfAmzwbYnZWpRPx3j
PRw9FDYgrFN4EAL0jg05Uw/cGkka1e72wdy5qfwo/CKiq7z7R5/vO54Mu/069lgodtdxgBII1AZR
vanD8NpMcAVUqyvJrreuV3FtXfxwmnECLUEesVQtr3CUVHsLldQ8+ekTzZto3A0IQSPRKoQrzOY4
o9w58LvSbismXjnqwjhAJtsTUlnLdxM1/M6UtIp9xz0mgkAh35LMxq4sj2qGsoOGLWHeHcxm40pb
u8zPRl5sMbwIO9q5deVFExY6aAoIQRQhHCNGt/RrO2P2RKH8KcKMR4XCb719vmUuG3GieyIAswD7
V9SKOlOrpbbuS08boI6JdACQZ+4Mh6JLTjLFRJ1aeptMxwT1CuPrxuiXa8/o+IcBkxFQ6yXJo0+K
vLBilVtdMg/NfDIepVn4aca7OLnr/BO2esem7A+fD3t5uZ2PKh77DzdN2kDMNCelpIfAV+7umj8c
EcVortIi8TprA7a+Ev2eD7e42IAFj1qpMclZDV3gMu4UIo6CJzx6uD2SvOwzof8ZJHxm/0Xglj6f
7vo3fg9b4LGbIKPO51vF+YyJtozUK7lrE39Vg4OcZF6a2jv43KGRvtvT9op/K1M13hhcLOb50Wb2
HwZf5FhtNMWwE2c2GN0WBTQF+gqZduf49LYziSoJt7n4zPgGXKeNfgozNMex5MyrretxJULmpwAH
syCJQtRclmetAMfjvp2EXHayAx3ezS/F3CONl5+GSFitfw2zhqtwCyJ1mXUD51DReYczRY93aR5L
rwVQ44wi2BxUx3r+M4eOWwHKhCe0UeJd2dmkdiKdRtNQxKvnXzq0CsRR4xYtMOyG1KjeTZWOTTld
r/JIYfM6mX9tfN7Lm5sHEpkh+sIEK8iQnY9ollZQYVFQQCoYDwZxCATN49jfj/jhmlPtGiN1MBrp
4aHo7ZfPB1+ZrcDWUnMiHL6UrM9qX8kALeQeZj+nMu3uQt9FYSnEt3ooor9j/efz8Va2Mi0lPiTt
ephQy95SpqtpoGV27slEv/KEtFFQbzzh719ocVyAC0JzQUYX9OAFNIQnIbZz9OwkfTxMGmrQsXEX
5sYdpL7DlH5DBeWEpDf0VvtFiLOamf0lGhtqk8UvR+/fqiSYaT2Zuucnphc4uIPZ94Gd/EgMhAi6
+TCFzld/6H91GMPsmio+GUZfuzaSjB44nEMUSwHCG+pTH/7+fPUuBRI0OoKi9kSghxDkkjyoYVQN
hQyJNglQ0dxmp9APvtRVdG0O/U2dPkxD79oKqsFjdisYMOJShKZybMz2piS/sNRmY7Uv/UrETwLe
zrlE25WS4vnujdHiBpiHat0UsF0pXacjkfaUu9rAK4w6GqQv9BzoYsU5EP/CFYKJ2aQeA3nT1m3l
LTz7LYvUztdDNVRgHaHhQZw7ErAV4Y8GVQMzTG9Nv70JuBUjnOHtYBOOs7azBWOFE8z/AfadrwNh
K1IDaVR4LfJgUxYc9Hw4DBjxlNJJdIyFk5L+owgMolzt/YrOx/Iwy8HWBxEhz3L709ADSqlQazKN
xVtZjHB452nKQUZBYjRuaHFSOk9QtjLeVdRKs3dnU6aegIUIokXjeNrYpWu/gLtMR81QYCmW4OFg
TpV5bAqE8uQHi1xeQfNJiOdPaNEi77HzsVkwxmCfWsFRPRn4PXz+A1YeC24WmH6CXg5yUnyqD8GJ
kumRoSUGpzGkeazBqcf7MiZXaONyY6jV7U+iiWqjUAa9EAUMpTjvrCHLsQgykfHq96pzW5Y01oiz
6WSIjKbR210rR3TCUnc0HsHeuoP6z7+dMiUc4Cs6Os/vNMvzKQ+1VLaoKuWer8pXlh0eHcTYtSbg
FdvYX5e1CwRxqZwIzQpopcsa6FzKsdXG8Gd8XXbTyb6HUnbnWG+pf9OgTilr8ePQZ/8eMMOoPP+G
go0P2oOLN5LnmnZbq6BVZ8Mt1sfjHFY3NJEy6brLomsnr3e50x/jPNv7bXSnScZV1A0bU1+5ftlN
QPCFFAx0rmV+XSSBlfczVElpVLwuf4sb44p0CO9z6ZAbNZ1ETvv0bCvplTYne+SeJEU+dvaMENh8
KqLs2+dffSUcg7/MCYOrRwMJ/MD5Z8/R/JZyGfUQp+muCTI8NHHgJOrvFemmxjEJsTTLQCFsko+f
j315yBhaWDQK4RBeosVdG011YZWzCkyC7T0oRCnOo1WFSLVFj5+PtLbjOFzwO1HfwQNNXDcfjnNT
agFOl7TGorC5Qg/hW25Nf7FM9rqml9zWsqP9MBdbPdz1tf0wrHY+LJ26UE6EBiR4mIoqRXmdqcn9
YNcJ8IPa653m1peDm8HW2W7j4fM5X8pmcXHRTiECFRj9i3Q+NtRYNWr02sr2qmrLq2wqfgHcP0h+
/jvsp5PBJo/vEjX8oeDIRmHvpi7q29lU3MlNy59dkT1//osuI0VBlbdF6IFQDu/9+XLEaVMrU8RN
Ho71tTLdOB3yQCluKJSme7ngiTE27tbV7/5hRPH3H757MTSGWZUAcdTqHnXYr5KVvkr178EHYp3G
d0FN5GP9v07UfwZdVu26CbRXMTPNxvQi6PBRNh2nhObvFBwlq9z1UXRo4/DOdoKN6a5/cjY6bybN
Up6v8/n2SWJY/n8x9x3dcSPpln+lT+1RD97MedULuPSGRnQbHIqSYMPBR/z6uVBVTxeTHOX0W81C
VUdKMhEAwnzmmrEA/qeZVy4D7aLr94IAZVL68PlxtzWhaWO2UccZTEn90PNkbPEHYDa+wb3+iKzl
zmLOla33pybn+3hiUUbGMkdzEVvw5UL3nbnOtAwcu9nR9nk5FmENdGrmnnMe8IjTjq5UCagIg7o9
wr9SBBuR7VtwvQIzj1WbP5a5C3vzjPVIX9mXTg0u3JyaDdS+vqlKi6TZnUAh+vV0/eRg/inojFbd
QgaAC8P7p+mL2oaRPHr1ASDSs/+FD2Hvr3Lgbj2C5s70lc/90TOg2birYW5ZoUHbFMHXK6P4mNu9
H8XFuVXUPQMVFfkVmFsJ3lf41N1kDrDKNWhV0Jb1SpVUdnPU8+raDvLZBr1UKsDDRUcDes7vH0Dt
zX4jGKwARNixdtXkzo9Bl2hQ5uyUD81msoJ00v1EzzsULebHTA/Swlhr3RfDAoWNXtk/Pt1Pl6MT
xtOLpPdlNXg2aAeQPpRs2wZwO1ysqQFzNkmxEjl2r4DfN21wnga/QNOl+E/Zc0tpDCoEkELxYeV6
mRNKuwzcYkBImOty1fq6Ftq82yqnT4O6O1o+K67ECp9tl9AiMFBGXmwzL2XjTH3yrNa30NuarROM
ulLmDneZ4xzgGbjWpLztcrr59WRbMozLhfr3S16cyMCLWJ5ElR/6qlh7VZEOBoly6iVQMkmhenTl
kX5SlFvKjeBTLwa9AVKe9xMMje+Zd4GBKnzubCDqHSoI+OqjsSsQ2AM91sZ1x0K4w/xoYXFcywYg
tGK6lu7bH5M+SLajwwD6LGb6h75ib8mJmHAuiR1oXjbWsPK06jAygKgnt1w3FpLAgSAuax6GvlxX
vHiW1vCIcir8I9H9KzTjTegolpdoh2WtLeJaNIC/++rBa0TqWb0PX4HyqXKeZhNIIj6ko5yeqDWD
j0x8YEFtuecegGheV9w3TWUBpUTR8ZnbfVXZq4ZMkcWbtcOdM1SN5/DXL/2jmhUYOEvBHyczTo0P
InIZ3ACnaW6WBKR4OZTKe/ArsnK7ABLouj+EXgZ4my+fq7HfGfm0rgczGc180xWNAu7b7qLqlvcE
IjCIqjJDRGsy5Wt9nq7Eix83ZMAX9IUSgxeFt3R5vGWl4qZWG1UsLbnq9A6qUvWtKqxTQ1vQj/Xu
iX7VDJEUpP6RS/HVtfJXCaslVV4z9/iwNpeRQBkBxwJiZgSx7ydu2Qy97XOMxJuCWLTDprfME3SR
Q30QkVD1tsuyK6foh7W5XBLsThzryGJwJr2/pJllxThSr4ozcD+QD2SsTcnYp7Vfrd3g2rP+7AaB
UFnIpJA1BNj+/dUq01e0HPUqro0XggboLHp0HR+C/jS+Tv2Vkt5yjrzbdnBrUHfBQYNLLdiY9xcb
IVUtSgGVY8t8sFUOm7g+1FiX/Hqefzw+lsugxQHFLtwVLGHfX6ZzJsOB9VcdS6/b1n0PJCcgT+Dp
WM14S+GtVpmgJKn60BnG3ZVrfzhKcW10BHGD2MmRgl7Evm3R64JIQFALC87HldxVZr2dG++ppMbJ
ccjBB3UF2dBOMj/SFqy4VR/EPJ6Qpa4LL0OHsxiuradPB4V+H8qoMMlAdPb+gZgjyVutK+q4qZpt
2R0lwBT6CDXSwU+qDHwsNWxoJvbSDsJAm8ImQCVUzudGVyCXSA7kmndFtOZjm2R5UED4YYojWcN5
+35MXkeawtU0OFDrXVK57V4z55VvoStQuGcF5qmX6RHyeOj2qx0UqK5VAD/ORdSVoXgGGiYK2jgM
31+fcsNBqsireEaDmSmeaNnZmfQrc/HjkwdnYGHhI5gB39K6uMosA4ebM3rZOn8Y+C33kYWqAwxx
0ivz7sPRhrIGcAzYhQGaATTnYt7prWYXUCUsYXXIwhZdZqI9tFMW+rAiAeW9T7xznxVXrvpx88BF
F3FkB2f64mT1/hkyY6wcpntlTF2AxLtuUcEMdY2soQy2I7YX6tmVWGl5Xu93EFwRzBogQ0Gy/1BD
k9QqdZaX2I+F2izNW83kN2amUuKWBzJmV47MT7YSgJ0QdyChwXr+wIDvoGXInCarAHtfUhIozbv6
Dh5pZzF5icQS6gORBHabAyPhPFx5p8sSuLxZaKkuIvhLO+vSJExBfXKoW7eC/mAWE4DW7Uw/6TW6
10LtC98EhLlLbUvtSrMOlRiApBzqK+v0Q2aNebWoDYDfg7n1ga6slyPNqY4xFFKELQ486Q93fuMe
vdJP4PbztQ7mm7q9EjB+dlWQ55CJLPhZXPz9xGpafKC3OANBPQLfRoViNh9hBnfXF37MC/1MiHoY
sx+/fuCfXtVBgAQ3W/+jSScbTKvAnlHFHf3hZG1S0vnBMOebivjw+51vYYd8LK7SLz55ycDEYmvA
efWRMlYAg+r4GR7w0Pqp0QTxPKoHH4ko0fBi7eGLV3399W1+RELggFpUbAG6csHluTwOiqBG2C0A
4kHtdlsPwQG6ztVy7kDZwd5Y/Xgv9W41geKT1z9GHTGIUUw3tP0fnAHQUzdw8y7atBjRRVoAKUtS
9BU4ggSaTrY+37TK/eay+qBZ000x6rAyto+Y7F9mo3qdg2smXZ+cQbi+uyDpUaZFbfRidzb9DnHR
hOhO1TxyHBU5bA3pm3QMRZatOIfjJOSFXbiDAel6bWtZbu5idSMWWvxC0RD72A4gQVC1oM8i8kKU
MtXzDa/3AUwgS7c5GLl1Mko/JWYR94OXYF0e9KwLocORasVVRY1ln/4wFKTamPZIfT/YBTmaw72C
ScTbulxDc5DyYo2y09GE2HBrdZt60AHL85OCin3OggcFMDFHtvjrefmRLo556QFsiVUAnW2cY+9X
fVdAPT4vFr1v1SZWI8+wyYs5NBEXr966lOuOqLs6c58t4QNVPIq0dXfcjyyRxzaDzYb+5jT6i21S
KPU7VlTjKwalruxNP5vsl08LwTk4yItVA06/98OUoiTQbsuK2BXBSZTOTUmmc2e6xzGfjwVQi/Vk
5kCzF7FDDR1GnQ5s7dEICVnQvvmdDlQK2yF4hM8n706jxo9TyW8rQg806FK46iRyxts+BX12qxns
uz1kXigl2RkuJFh8IF9JYd+7OHMTbaiP1BQoVKGF5pfBNUu9Tw549GmhZ4+WAeDcl7dqoK7K3R5W
BAsOlE2AFeciceBp1bag8pdhD9DxryfBJwc8jllwTqAGF4B5chHH5HAMoNRHRj6w75LVNy52JtFW
t8gmzpPyrtRBPrZplikHWjW8jUCehYrX+3fZ2FNdgzIL443cuhmb7tUL5rhXw5pZI4T6wUCrBnvV
g6KRw8KOSXo/9ybYC8IAQxnSqDVmZguvjF8/hE8OIlTNMZqFBYPI4+IhlCxjle/BDqQ2NMyfl5rw
rUbaZBBQ/xrbJAN5sL1Gwvp0+YElAQlAVEiW7Pv9szC1omln2OTEXTltNZ79gPA1YJfkaSRui7cu
XwZLhebsblufpH02R33hJgReC3k/rJc/Vm2D8yxMd4EUoreJjjGD85UW//rxWMtILlcgiqUo4WCw
H3UcJtp3BQqHZTzKo+5NZx+96aDK2iiThr6zmhdUML/4ou8OvcjAomyDL9KDIGbrgH0zBKCp5hp0
ZGsee8H9rIYiKQYtA7ClxM/oYB4xDzzx0gLPSoPOPPUXoUt4MNSZRbaBqkCP7NU3j8hUUnPNxOOv
7++zVReAVrDIDQNof8k0FmXdGtBGxhrAvRU4GmKnVo82IQ/1wHZgeuOwnNz01xf9LNRFb/DfV72o
BMC+XVgdm8sY1HaYa50hPL8FUi+beTQF0OWAs6PHr+yln52Bf7/mxZSrNFVBfQqiEVJvDmWtoYKT
XwlglxX8Ya44KKMsYSwinotDBXrynfBz3JYBjZXcNF5YTyI/o7dZ3147wD7ZvJYeKzQAoJ0HgdmL
a9GuHWpNIqdUst3LYr6RmbZrJ1qDxdv4ieLq7JvCT0Wrv9p5cLKg+mI5Yd3U6cDmdWDxWwvmJPCT
Mq0Exhs3hSfKSLBgTHRmrtqOPbTbEVoKVQy3KMsurtzA+4m3sFgsyI1DVgxFk6Vlf7HvMCqlFD2S
yBIHzV2p3cEZChx3I0LoEPmVd2UdO+/jjo/XW/bBv7XtRpo5fPYzlF9JBwqq+gIE9X7KOcqlQJWZ
mgCIU+10VdIwyAD2pmy8dTmI5RlI5SXcqnI9vx314sZCJg+p21WVf5kGGc/Qm1nU+it4pg0FYFtF
AVCNjOHW5qkxyaxx53P4R1TAjSsTUCf/Lp8fpdc+unPxXB37Xo8HbVqVefM82f2RuL0Rsw7qF64+
3o+TncGOHDlfR9vXAVD9oYX9JHG3BGnv2GG043BNtdD+8G4ghY2oCEaDAODhOL44qRRkQMDdDso4
oEHKRZF65RQDkA8Bo4h6JzyoZFYjmM/tjhfGvrDs430PXMMw8dOkw1ScesMXR5dw4iU3cw5TdSTn
okIyWVigvrp3PJenCmahZRvaKRybo8FAxQx9ATn/kDj1ibYrNHoo+nZnZPRgwURMymAH753YEHrc
cW8l2GaEND1YfutJGqk017Mlr1QA3q9nzJnF4XnhDyIfB5Ljsm5jz5U9BBrmTK4AtswhQSdviP7N
H779ej+8qJb/eSH0V392BRedpov90ILp1FibKDWoDiSMrW14UQGfG492KdfL20Dupemfenh+tH5w
52r1SwDy8cvsH7UxbkgDAwZrKzLfCpkF8ZLJAMTumgXDRaX8X4NEsIRtEvIMl8ViUfe2q+Ya6Tlw
23rVP7qduCMNynYz9ILtDGQEtwnt4SghAAmYL63TTOfHTBNXgP0X0cNfI1n8WCGMA2TR5T7bMpMA
VE+X5DlDaDQdCG3vlNY+imo6TEztzcHbznmw1Xx+Hidx6xjmyTJZJK07oBRCczJTWHpsiM8PlW3u
zbnYGga4QL9+rRfH3F/jDH7aSKCgAZTI+z3HdRrNQ78XaZc8lPbW8L+27VZ4m8H5PgCUhLC+GO9/
fc2fzlj/PoM+XvMiY7B4rs3Dck2dIpot+ZEyZxW8NYylujYegE+GoxY36a7Bll42AlggfizUrTIO
M8AEZgOPm8xIawbecHlooV7T2T+c2oTO4XwGXePXw/1ZV7oYLqprCK6gyYzywGXdCViwnLIMr1KI
+azZIu3Q63X43WTz70R3djywjzbNNx7YA1Ja4ULhALlrZU3+hgzWYehfGvXAphZaA97RksYjrGIG
aUbGOGxHu4eilrlD7I8sogf5foA2UI1O5IvOnGfTGs56nUduTiJrDkDOyFd+Ltdm6x7tsgkVwnKh
xcx/bqeo00BqNbTEGeCNUPOtI5t4+TtQ7YlBHjRfg+u0kZgT6oV5arUccl5DbEDuDEChldXVN3rb
3opB3CzsMjV5z6Yaz/lUPOeyuWMVRBOs6SUYr2UdH849kJ+XBjNctxZrxssWs2/XWStdzAcxKdih
7wMtUoC9TkNiiX0JKjRT54pAoOJeZxDRoX9uof/1Nv+v/Ds7//kqu3/+N/7+xrhsy7zoL/76z9V3
dnwl37v/Xn7r//zU+9/55+Euvf/lD6yT2+TyB959IS7717Di1/713V8S2pe9vBm+t/L2ezc0/c+L
4waWn/x//fAf339+y73k3//47Y0NtF++LS8Z/e2vjzbf/vhtgXX+19+//q/Plifwx29oc/SvH37+
+2vX//FbYP4OoUb4ZkKNDd1If6mlTd+XT3z/d+T+6GaD8wgk789PKGv74o/fTP93IBCBbwamDn0u
LKTf/tGx4edH7u+AuYINgR40CrqoE/z2r3G9e2//fo//oAM5M4hGdX/8ZoA1dRHegpeK7sXPyBb6
T6gjvd/OmF0PQ1Y31rq0+jcYo5z0QR25O6SD2dNtpnkgqyJdIM63eWEGs9E+ukZZh6SfhnBmDPUm
omLhzxCqKpke6urZtoobGAeRlbQ5gDodLFpGd1b7mbfAhrjOI7jrcidHLndUGACvkmwBZ3wPRqeJ
/FHHStOIu8+NGx4IfiI056dGoeXUGBlDaKnVcBe1v6AMVaVqkiZG14dt1QB5Lwx4oMLG026FldiF
/dhm0NsI3uB7KNKSV33C8gwKXnp3FC0NIBpfHgLBbqG6pSKtLHgMLdFha41j2lpantAZCXRTy6d2
tA1I0wjgD1m/HkrXONDJExEMBleMNkcDWoWQ0MiGSErzZHde1JpSwQmV10lHBi1ptPaBQrm5y122
mccmT0e4WWcULjBZDaq5r74GJaUPQ97vCmvU1jVUDmI2DWYaZDPbeFpISs9JiYBoH+n5M+A8+c7s
vBefQGxlzmEl2U48rscAup8yM0OdyPxkqtvgjFcl01FHZ9ZtUCMWmZGweXRDn45fXcC3YRHA5miS
8o3YzctMW3/do627n+YuUVrRYV8UQ0h7CDxQQ8t32C7ddJDlXTm9WI4okOBSgEHHEcp9DrOrZOyg
99Yv/xm5TtO+L75BSvqh6AsrdQKmtp4D7pbfQr2ogB1N67iImoV3I4kNNcWOwAA3h+pzlw9A3vZw
ggvMwU1Z0qO8x4BoNoGFNM1nHO/VCvr2iFZrbYLyqQhHy85Sq5R4vAUOiKmFrJ0J9+xZFm+uRsqN
6/MYroAgXDpWA7FGNa4NMa8k+pshrE6De2ue3mbtQEhQvgZmIBNoyclhLkFVn8cE32GuWzNkXf3q
+n1KNUgECxtgItTtUODCBNJ0wOjwzPhNm+sAqDH9qalEYrqgvTvExxQvILKDeA88eyXK850/9nCf
FjA413v90S7nJ5sY6BYx0wR+nQQJOI1dmHWvwHl0J9ndZgSurp3gkJTB4o9yHUx3FOShyKCjZuhp
XTKLLMLW81LIlq+ZM2wUt390I+zUUXRa1Zb7pZ9aSFkQ63Zy/HD01lUwjVHFRnNL90EmgnXWaytt
7F+EPBVeC/iA1vgxRFsEWB+831eeSiuAjg4KdWjIdVsvLcAsKdzsfA1aWLML38lOudDPUVPcZu6x
hdkpqyTGJzTA9Pm6aq23bCqAKNVQ2/QYlGG85i6jbWjSBoPONw6lfRLAYj4D+i8ztRdeZQ/+PN0E
s5hDzWMeJEi2jo9tJxd+7Pr0uTcwWyzUolFG8r4Wxtnluh5yWTxODkK2eQZCn0oVBYUWhPxsm2wO
awxssL+5paViO4twlBdJu7iE2WNbJQMZ30Z4MUO7GiulnmkBqu0a+LE+Mgag0TGRXY3RpLD1+9HW
DvRJsDHb2aU6MGHws9XQc0FoEE4OSLGIqrUUZOXQIIa/CaCASZVH4PFmLUJeFkuaLjsLB8pMlTFo
qRJb3xFDCr/qPG10vUAaAPAjWtx+1FELRnJN0sN0iS7aARlpyHFs2xPGaD8APGyChNEeQE2ClKGT
i7VXlKum4iLSChttMJDccM0eL40dgl5ztwx6WQ2E4SbTYClURyxwDV3tPCqTAkFSw4HB7VFN4Ppt
MzTbICizCP6aQaLMEuCWafZjvMo88gQ7GXbxOtotDwNp6ot73RwR1TxBbU9LfOarTQm6jhxgak3p
AHyiROVaKLkNipylGUPWpHf0Wzcx7RZG3mVaZtXj5DVV0tR8ehlltvEFG74gjfA3mnOaWpXH+rgk
W37+QCcfuo+Ovilt4q+GGFAJJJV960OumEHyj3IgsGqZiH4VqHkCe9U/Dgr2qLMt7idXuuBOQJeJ
yRSyhXxfZfPzonrsANtQWaFj5zDjaRucOYEZy9amW10bLChIUiPM+bTiRJ3BjTdXxFj3VuGBAkO3
rvmESu2KDqAI1RAh3MDcAjLydr3uWP/dmjMB5rB/7zK/3eVsZLtZax4dXfBQZsXJsDh4c71TrWAP
AfBo8QCC9LR24Fua2KImUUNBRWpaEwGvaLwI2JGBNeroFKMWd15VJk0/nmQtx61LBn6E4Azy+bGO
PQ9Hmt/v/dUszQnaJ86wN4z+rub8u4aIJA64EPAns78xXvtAd0L4ZenJxbXOv3Dhi1VR5l5YDy2k
M9GI3qLfXIdVNhmJw8cHR2+tNbCYsNQAKBWq47jLcVSnZg5oRFryAqySlyq/wLK0s2+sEyKcssAA
qAMb/QBTQJhVduu+7+BL6LlPzICinV8YaHOU8L0y7zsYRm7deyWHYOU2fQEGTHZv2o3c9dVScSpP
PUVv1BQFFL1ccjSlgS5ZX6YZjOWSeRhtZL5YVpVZHnJFzR1xgPspcALHIHNBLN01o3GiaT13/Y1m
suqgkDPwYvyWWeZ4tsaOJS5Fq7OxvkAw0zb6R8+cccQ01l6oLmULObCYRBuKytLDqcV0yL/BdiaL
fdLQaKh9tUO1R98K8URzhbUyFXlMZvig1rLf9K+2PfD9tOwPiIpM7NndKaOa2MxYKmioIZUD8x5o
O/pMZ90LeQ68UpdV01rToFrT2j7OPpm6VZGnTtGlFQKRUBddkEwTpIhV49cR14oXOxj4WmnNkZRA
i3oSpMVKp2ItlcvOfe3LsNT8DZeWfszYAKFO7h0gatdCXgMFSAAYjrWFsxsOCRugqm4yNUNZrw3e
ssEdUxloeajmnkdsmN9GQBB2o6CnWefwItOqILaaAQPu3JOf0wByOPoKQQh4sQHZ1DCgP+nZvGta
VE/6qe/QNuieWIMGneiMrxUSpA1xhlUNLaxA2POuts/U6OaoblGxgG8LgRhHonzkQzXT1hUDf6NM
WgmNybI17BiS3T02Z0ePJwuqiYWC4aXNhh9kkvMORilZOkzN89AKdiDSTdjYWeuWulAbANVuVPwG
le3vVt60a7kA/WwoCsW2eZTKqXZ1pe9AbiqB68+OA7FWPPPvhSi1iIGmC4Gd4KvRA7INvgE6M7ZD
9oYHAUVSTXd5z9lx6lzvWMxsXxtmZHkKVTg+zIlurG0b+tO6XX53JeIcBlVIYF66bcB0QLA8bdp0
Xvs8exBKd7UA/jWtbh0ruAMdZfbNXiwOMqEjumjZHtoYuteCuOPm9XlwtGdSVkPSZ2CXCcfctLlU
G14otD/olLNksvMx0lRBz2aFqmDml69GXmNNeO5aBqHV3drumCXtJKztVBKOg5jeGWrKdgxYYZQi
9ASCxB7EPhlOrMpKewl3GHQP31B6WlVt/S1XgIpkY/6t0GYtnGwMtB8ZXWejpqUl4El5pXEcIAlO
HOird/Mr8233WJrG3srN7axXGZQ8Szu0i5hAGiGYYepQmBpoW70TT1Kkhd/CkMbne0EnezXrWraR
kIIKS899Y6xiSc7Lva2gMjGonGM+misX3taAQWUycjIDQ3D7pGYzjIsd5kSyMe8ygCEwxytgLrPm
Ts6uOIwl34yWcdP2EKaECdC+ztstrHChaWrGKEGaG0fab6VVCMgRE76pOfna8aFKLKoeB9RXkRVY
J2U5MulMYIVKfq/zoDlA8W0GO8TLosDcliPXIo3kX3KqZYcOvTn0BFww94EzJk4hIcrivIjSRy3W
yixABmeFozio0Aicvzs9fGSMHgmAXqedcKFCq/LggAIwSwZE7LYOUFtLTi4ZWVqa7Kno2DP0slA1
LUc7mReQ/6DD5bNBQDJMqCizIGixvRt4DUEC+N50BljyXugEeVTZNmtK5LNmA4NkuUpfgWXe3LeU
RXnR2ZEHem/COXSKPEOETIOWiOyDLwMa9abeG49mDtlqxwDUJCMPvC27VTbybgWyyBjblrP2mTtG
ekXnvWq2ndGUK14gahlsnvhIBLaL+3pECBhFlptvA1fV6BF4dTxBTA/md3SKCk/fMBOKXzWdycGg
gGiLzh32vOk27hSgrNRCFLPw3dhD4cUctUhob7YrvEjpN0jTYKRcDve+gggpdrlFwkG7yabG+u4C
ckxXLrW6lYl2warmsGPUx3mNcn9zYxQQU4FJ+akonW+6iZZjx/SEm04dSks5cTDjeZS2A0k2CZ1c
VwkQw0bMcGPoya7W7/oOtqaVu4TKfudDfw8C5rmwIbBNKkhVGEeSa3DpqjrId1qySrsWFhnEz12I
xAIXVurkh0k1ADT84uhqZZVQ5a6Uq7rIn6gFpREAbZXdUjhd1PAFtBGwlyNQLvbYIOuhI3RQvoAF
eyKiu0XcSdLRl6tRieVgVTI1tf6HQVpI2ZaIgaFTQg8w3Flrs4PttysBycaJPDL7qw42f9Kp/Gtf
ZUPSDS3mgxtqM4TvgmFamdCF33hzt5N88o5EQz2CWDwVrMP7KLWEVwCX+6pKZDb6IQMWGfRvvFuJ
C/hzCAtjbO2L16rHGycVAfXBubf9yASqPdUDYCuROSc265HAEZE2iDgj5dZ5Cu7tFNrKPRGrhiwD
mNQdl9BLyyUHWJLINSLA0K9M76av5yRjRIttl75WxbirAEDgnLgbkjcKxFx+8LcD8sDYciDhRzgR
93VenTpvSGiBHkgu6wrvdQ2tIz9UunqCJAfbQ9MlhbEbjfw0B3FqMaxH/o78imGyuMGszq3KSAqp
lDydgqxKTMiF+zOcT+xuTgwh90/zuXKBu0Fyp7a6I/buUNIdbd6gyo3kP4MT/YzYkjCAIg0+rsSs
BRFU4sAmpp3PVi6c4DsBHdnS8WjEg46morIzCEECZtU1IjbQB/Ja2p0M4jznHqmx8BjUv0bIwxYm
hpv3RRlCXPuhsYSbzk6OEGXsN7zUjH1fBV9GWVRhjvQwLjMGsS7MlZgT7kB2dV7DL9KOUWq20EzO
9tasl6uyCxCIoziDJ8L3jcQ0tDXz1p6sMTIadVf0AyyIczg9c8cFFcBBNCaLvYOZYJqAXxYFkLty
6sAnpd9aIWfo4zMtFgUqWyABZpFLQLb2sGeLeta3XgfKLaBHUYA6UGSQZ57T/jjQtRzpkz7R4uRD
v37mEO/wg2kOXTkgw6vL/TwaMtJ8l0NdO38FYcjHcpkjChPurax1N44KKC3aHCAJmrU8JjgPW8mK
ZNSNZ79D39Kj9xL0414xO5lGByUhxe5tH/HUDAO5JDcgalz4UMRBMCd7q9x7DEUA3YM8gJ6ZUcCQ
1qKU1AHQbswRszakQfGA15mHg8dcJG6MOnHFtG+qKQAwiiCPWuTDsl5Uf/ZP/qPa8WdV33dV5P9x
cfn/w9qxi+Lt/712HDNS0vLt9e/V5uU3/qwea67xO3ooqBA7i9/PojLyr/Lx8pEN5BH+CcZpDhjL
qFH/VT82nN9dkNAgiedbKO66Hn7rr/oxPkLF1wa7AbDBpSTt/yf1Y+enxfC/Wz3w+ANJ3ga1BV9n
Wwvu6n35mNaBnnk4j2IZwE+L6buFUAru3w7iIYcAEDUoxm4bnM95L3c5yr4W2uJ6YUT24B2bQnuk
G9OAYahe/zCgJAuYpgbOL0Ketavpkcq7xKqnuKj6VHj4MXyZ46BSUAYouj2BvnPQ5bRySI8Uw147
UJTphb6DpeIKSISdCenxoRbRGIAZMFdb19DPYCFBo9w7Lv9fxgzS9ZA/ZWaHko8GLd+beeAhK8YY
6LLjgmH0c7VCjWJnAcPilsbZcestRfEM2OkEUrlrmr+Bn43h9WnjtAk20Wh5DnBmTnrrXPo6Io4u
QesdyzCk5QB67QxsLP5URrT8Vgcw//JEltEwfYgD1cKfCzfuzCtaoPAWyJVlHCdrCAcypMs/waU8
sYoe5yZ+pvCh32monYJhiQL2IjC/8gLBUIEHLvs0gyI3cZofA5W7QkDFft6P1bwyjT71CaRkcHu6
bA6TqUfLG6jqZlvhkNMwXFSG6Hif4S1KOq1yEE+W8ZkDblrzjy6eNjPlTg24F7c+1IjIhbqfOGxb
YBAF4feVXs1vvWavldeBTSzC5TZJhTpSi3cLjKZPYItb9ykIRNA+wiTBBFlut+37pPJ+OOinLo86
CyDKDybrXMyoqaD+ausRqKSJMXTp8gSaQd/9fIJ+l+RBtVXZKhN4WxA/4ZBlBwk0NWA7noN1t7zZ
ZaCFxBPC7S9vcHkEpvfn9M2QFQIl+fNGlxfU6d6R23jAANbqQj/PbbNdpvDy0jwLjzGHYqq17dwg
bNxptdws8FhwOGm2P79m+N/snddy3Eibpq8If8Cb00KhCuXIopd4gqAcvE8gE7j6eaDZmPm3I3Yn
9nxP1N1qUirCZH75WnGQ+Rht367kBgfYiNzknrCWKC+oEtDeZ4JDuoVLyJdtN8UYBporf87FeHDa
Ybf9vEIjY5kxzZunA12QD9slk4v3AGZN8AbvWwK5wVG8J4Ix1R70tjj3c3lrfc6+qR6O5Y9GUubo
6sy3GnDn1/bRFC+MAS6xXZ3tcfv7k+NALzlq2/QbysTYjeRmVjRMyX45Ik6KlDPssg7whdNqKcVh
6NH1GSA/WtwId+eNBsKvee8Qlfy5fW27dZrymGz3dlA/Jo517MnbNf+b/doY4fak1IV+b/jKkn4g
nUfQt/LzSAWAB6Pjrk2YVeLujOMhsEuCJ5y/92O7yAYp03OLzL4nXp57GeRDZHflrRgIVN8+IREp
wVxHQTC9olmMS8ozhSmP+MQvyq7CJOEQCLIspvkSVTlp3lqGStyO85yOeu7m9qFkxwVcKC6q17Dn
Q233Ybt7nnPe/PFreq0oWnO5cOCGiAnz83Zhth84UeJQZ8W548dk+I0W033YLnJjlOekG6PWVxcI
p3HOf28/ScFfOMj1sn3CIhuimcKCaVnvWmDFmre8O8twwH55TM38nGmcc9Lntsq/tN6Oq7H6E6zO
U5e+9rO6yGB+XQPUwdz0mdd6+86au6e1cEj8c+KaGc6HUHWYFfYDg89Rc5bLZojc3qrtSmwPCL6q
w/an/70tvGkDV6FOyls36pdKOrGStBiiZBr5wB6Ljc8adO46cbSDQ1GkJ4NXqvD50CREdskCMlt+
cea81OlD7bgIQ/NzTa5EyptY6HhTFJ8qs2M7/bE9qWsn9sjGLz4Qebm8LMhf8hb4o/rZVYhpQW0b
1iKbx0JjgVMAfjXXdYREGVndLB5gnc9MoiehyhcQzYPNul15xdmnf0JjQdk2i4Db0PMMT6kVZhzt
BWukOWLt5bZl2wJuW/Fm0hwgwhTRvaa9Rt1T1SeHlhXWZB3QNHXxebmDrD5vH2bdnkt+8N7ibRGk
WKMK5mnZvszt1/fNerL9c/sLzNaJVzFGtfO4YOmdbbnzKupdq/qrdeyH7U8ZuvrcL+Nh4kU3K52m
+fK2/di6s16y2f7WV/NrW20HVesIRLLbvq/eFszE/TZr6qfBH79dDjvN/thwKcVMHBQO+G7Lh9yl
Oi5C5X3rDckZsr5tV6gM4g7XuDtY3yBq/l5LQ7kxKqGH7cfErBZqiYbHhMji7JyXVqz75bnn821P
2vbf2+3oDPVqjyjdCsqb6SNR6nUclruBYbtR6r1lRgC3vZmkQ+Xl2XeL23aFK8EboMSrzYqy/fSV
XoRGUUYt1SKQBMftAwzbutvRV9q7IS6AWCTy+e/FrZ04qM9zQZW7U9y25zYhqyzFE1izK8/lypD9
3SjhTtmNtxWCsSrWfGevT6iMg/VuatWNPLNnk4Hi70T3/0fe/5NcgiCC/9vM+zoNZf27ycd/qCb+
ftt/Dr6u+y8XGSml8sQtkTW0xR/9p2zCMf9lY0KHoNjcxhgH/3vstc1/MYHiUWVcJi+I8KT/Gnst
51+kAmNv3MZidN+Eav6/yCb+oa+3mMYJ+yMbjz8KN/w/YxR76UupO0kQLYProgplG4UDq9HVZtpj
UjQHI1E3E648XnyslJXq0qsxILyt1mQCgSRZ3uqWgwcPBGsFPY1Ppw+rKfvVm6YW/9vF/V+ij38X
eZj/kHj8/bTo8sFA0X7qhFv97zN6B5U/oSYIItdJfKpM4P6CEURzMEaMU6YBkp1+nx3Jgd3MoMrz
orkaenNxE6ckOrseDkgqVejosoyHJX/rgTsjra+LqzHl3WGRzWsRdO5bYUNE2QBFCuHXUsdzG9yL
AFpNxz/8P5jc/yFn9YjG2s42jM0QaTi//hoz/k36W/o6RsJOOpGctu4LKWZs2rL6TJVTHYvFIhFh
Ibgwo0s17EyEejOt9cgT0vxDGWZxyK05qXYdm9dJdaj2AUAudlJ+FRa5CWtamw8ZJA2ZM6SnyJJT
vm+iHtP9Jbi7ufbh5gORyxD0Uil1cQTqkYAK3yAD4oC+AyE2oMNi3VGHRbXzpRubJZyanAyrVQWx
jtg3YGnzcsN5HdaFjTrp1V51KOT9kR1kmR6oi/7uVfb/lFiHdH274f99aCNdB/mrxYuCQhIbpGHx
nvy7bLqr9dmAu2S3UpUNYp+NOwBk7Zh6Ok00VC3NWcsmLUcjsrwue0lITAkXr/a/mY31vZLt8rtw
wHPmajhmGoyh717GwfGuBHyybOPlhaXudna61JHuy0NqACJ5pvaSjivFINFsl8E+sJr8SH4m4zf6
Uvt9tAXiu7kojn2QCqjWhFGozA/OskDRT+mZ1oLxbMn5rYQBsepgwX6IdqHVVcsT1n3P/e3vjluf
3I+p8nyEyZKGv6Tz0ITye87UoRoT8lyMZ7dKd2pq5B0RQXeYG4juKUt10OV0h6wD4Q+MJmdJ+b5Q
vZVTnRz1SdYcWovNg+bfy1yZ4Gu96+2n6g8pICU1pJW5dxxl7tw5HWNt2p4j4l2jwvntbjB006dU
paKl2OvLzQFnIcsAFuZZ7zzkAEhBwGLb353FH5xOXnbIg1WPXHO+gQCMz8jQPxGpz/vF5xouo+Wd
i1oMdIG0B+EDCms+8otZb8J2dC5NNv2xs/HJgWdsAziwxrePpp4/Bg3vMLjhibCW51UQMIaz0eYw
qbd0MvRjCCXdoY1Z+7hdQb+nxtQPja2gEhJ5lZzfLIOw8WSAasqywzqDHQKV3bFcU8o4wzL4PTNC
0JLObeftMUmmF9RDxJBz+tpR+RYUKdoMDk2E++H7If5kMY0YCSKCBy7P0JPeWTZWJPL+e4qocibX
P7Jc4FWpj/beLlo7zBYjhd3z1JOXk77XOcHZV+k56b38ySw1Y9dRsR37QpsfymxlkYZWrdVk8lDp
Oaia8+L4WgX7pr0varFQdkDyON76MXLOjVmV7/liXwqZqBjwoz8QcPE8tClJ8MRRsYKQNdCcRgFy
WMpSIBua5THzJKGMuqOdR2Y7yzma1Hlfc19ZUCrm8zh6WUQ2LmIoREirMtCfB9axtgTNtuNCoE2A
AANin6hjb+FHrGfj3Ckg+WCaPhNH59lMR/0sPbTxlehPqSc8ZsH0e712Ku5FXjysbZ2QzFrsZ2+g
EE0pFE1L2T+IPO0MhBgF6zINa/QTgEP7aXUwe0g98vLzEj7GbFbrYM8tpffFxJbgV5TCk9U/Ualg
rbYXDU6ClzpITq2ftpeiVkyLxEppeIzpdJDGadCHWBRptuuHqo3TpkNcr+Wl/UBOKPqn3nv1rOSj
GyjSkw7rwzp7dNqtfrOz62QORW7l1IrxeBhan5/MtP25Zqt6GEkRPU3Sf5mscUKWZH0EEs+62bz3
uAz2lbCglnrXDVvTL3am7EjFZ9fYI6JL48Wiv2zs8jsZFjQD1fjd3TqL56YucFimRwqYbrUx3ofW
+pyE+6blqoqIz6/iHKHLrnAAPSj/ycPO8r+BM4hr2Sc3rbzmY1McJ3R8G2Dv7UdIJS/BVZBk4MxC
W7Sw1vSD1jnkprUTSq0giHwxVLvcqMg16JY0XINV8qpzFmlcNFRtUgxHfGMZ5jIaw3zO0Z7xfTER
mrgt8jNQ3oNuqzdYx3zXi5rbvDogwf1P8nIzUocwG9a0WAJaQbE1+Ze3IBpQ4EAgHdjoWj6Pbhfi
PhmJfdYHrDms7vQbVMuVeWs4GF2VhpY2/mHKF0fO+fGSNAaGZpTSeJWC0Ghd+oqbokdfXOd7y230
h8ZriPfAsjJ5dfelZoRAGV9g5qPxrkFRt8HEhDQYy40QtD8lbM9Oy2DoIAlQypRtBx1E2yUpK9WZ
m5HsNER0KEfLqCBeHSZZnixS1+FYnI0HGvALrlQzanUTFvPSXJH+N9cxs8gV4/ABzyyvCmvoGeHO
XvjpT2wPyQ1FOiQuTqlklcMlWacpLjyN1D3PfCvVsD5xIjFQamU/vNVNN33gck77DK90nlqHotHy
b7nTR2T53cjVdu7KstpHjOnoIFBB7fxhbZ/mQeq7BaPdo2LRfkgF5JedlstVbxxO+aGbBNrdHqed
gWrnOi6pf5sC+5uYUhXDkiqrRRDxX78sjbcrGmiSzOZOJ4ZBweBk/0FIYb8aq+Mg9syKQzas9uvq
DeVpHVBYaaWkVUfxDIglnR/o6npynYGwM2NsdmyWyaVPIVclm4QjOwPp5CWvU0HnhF5HlREkt9J2
ssjReC5H31NHVfKaKNz9D77fL2fbHU444TitjT7tJsbP1ApYRpf03TGb5taTjNMSbrefdTwjQ/rF
c9ZcipOu8SYR80A1i+7+REJEWUg/fk49DI5r3fzF+alvjQLlVPVnuJyeTAH+7e8vc95kB5bBN8fx
u7NXD64eEbzMIq4XcWkXwMBZTuGjz7lVOKzwfoZYzOrLyApy68NPxZPUlvwDGO0taNvzsAbZueo6
ecgoqAzs5Lsj6zn2GVAcX7iICfmlzirEcNlMwv+6eLhm+61YbEwI9s3aj7kff/vo3B6bYibALjh7
fZWFVYZvrJtr64JsWHUMRfBeYscQisrIyVDyNj0st9FEa1/7h8w8rBVlyE1f3IRdr7txWuwDwr8+
HFSXXXEFFZS6vfW1fvOULC8SvRG9PWiZNE2ESVdU18CN1nnxL2r7pQ4UrFyv9L1RpfVtHJcTQ0Ry
mdfJ2GXbezny22JtxrulaR9MrctV1Ou1GNsv3V7xA8uOckvhXlYXKWttaJxpJD2SKs2/o/HKwyLP
lgOZGl5oMy/thFpohpy4q9mArNNz+rsSpQwNo3QiZ6722hxczYSE99ay/Dg3ygzO2mMyIpObatNd
B8+9d3VUsWO5HmGGnYPh5/muBnpDKVqbYTFy9bzNRWzmSEvk4O9bRcO9htfBtHR0MHMHWjCdhimt
Y9fw60vd0yLsVd8d+Fmme/mjHFNrX7awyT6cNqa/5NdaLn9S6RUop+Z6t8zLL5XrXWS1aLOIYU9p
j0/PE4TKrRkQe0Elj+FsA8lNXntJFtRssGjLccktEE5qGS6epCLCphGEGlNAnIC2ahxzMASgJOg9
xdHDPVIvdX93E62FJpjrB/QFBn2iTUMNeleftDEXZ5Yw7Yg39NisLYB4g840Fa2BZXqKBrO5cwk3
7ZZg5lh1HIeOPNcksFu+dE747M91lZSPY/EbJiMNhT3KcOHcoxzzhsIxvxUmT6Cisq4o5FuLWftg
GmoIfV91D7ifw9n3vpSe2k+ErH+3Qewrsiw/idhO415r31FP2A+mZ6BIFHZ3URAfdYZDpk57VH0e
MkEO68k+wwOdMEidlipA5OYnbE1+O/4S/tOK4jozSMjvPMUJLHkfJgTCwzresz6NDb38MdVleZCe
w7vaD6HnbUs3fHQyOCht9SwuXXMCQnJZAJSkCI/0RnYlWA5JtU8w5v7NR+hcppRZN8jGxNhT3uOw
mzU5scGN+0ReR/U0gpJ1G4I1y+pouvKNlXH2bCvitOrwkmkUopscL2Y/P4rYJtFwpBhBWmKI9bR9
Spf5aHsNJ/wsoPFpELdFTvq5HmXDS0slTZWYj64/QIcUpAYngflLX4UXsawympSzivx5RWuRTFT5
kmASJ5lEY24vBOmX67XqFi5qMDxI5ZEFYW5VJAtuRWRXfHqb9UHe2q499YVLe0IXZc7o74wukoHN
pW58eZYZx5uCjIcOmSptJRkGd/pQXViKUE2Dtptt81LgCoBsQNhRqMF6lKk4UibzMTpT9bYkMFfC
ZCqdeD3d/Ch1jSODpwB7fUj5ubFDeBadtPVTpg0pBYj1J1qIbwF3wul/ILi9OW2f7HFOsSqN99SQ
CNS4vHuzrP0rkji5G0TSHKRt2bdl+2VFjcqhCX7CbFFmdtgYlIkeyKuBIgj2+MByn8YSfzTvt+zv
f39JtHw3sBM9bkNSrYxrYXWXlZP4U9pq/Y3810sNBe6K16YCg1ic5TcH1WcsKeIxW1Pjre2LN6nX
+WPlz+Yua4UDFGo/ClsTd1VP7fuaW3srf1wy239F4GRcED9xxLPbQ1prxg9UTqG9zOt3ITM/qjr9
o0UNfvDROBP1yV4osdt+EvwXeZ3h/SpE/Yckj+zN0BbOxYvFYlpth9i5N7CtGQ4NuVnx086dyJxj
e4bIFOwTYWmzeA9DcfH8eWanC4qwoZQCqn61MS3XWSRSixOX6vUrb86lJ1vgPPvzV4L54ckLOifK
RNnvVmKP/H7OkdZ3kmV4Th5nu/pK9kNOUy+O9ulaTPd+y2RgEg5OfuPlF6PIzJ3mrv4e6UF6FGOw
vJKhOG2dy7uKaYa8lSaJEZaq/bjOTUTGoXVQi+2+Uo1UxEVa/Ra+8S0FMvqo4QSjXLLiOwsAvWmS
AKk109EpHP9DzjNBsZJ9ZsmXY9Ym4sU2sB+NLr6CsTAV/AIi0HFMlkdFbJiavP40CVPFntUGhyng
KGAnGdo2d0m+WTJ55K4o0jZ0eCzlcb3QYMeoyr9BrGS0r7wGKg8eeosDZD2lh8JRb16XMuSYeewj
gnFVRStLTtCpJuWLnFfoi2wK+6wc391566EJ4F/LCmJPevHkLm20Op9uYbgf1Wy1WCVWjo+NIgHJ
ksGtToLf+jjcBPkMz9L2tHtn0IiMYbzstY/WB+6wlyCLvTo3eON9/eSmHLTF2L0sPU0GSY6Ekmt3
1UrWSLqgEDY2mIfsoN+KSW39I3OhM8q6vcA66Ohlrv3mUknW3jyWWyCxcJ32lM6oJXvLvNsahdaN
rn2VKJ6fF5ze7iQpUKjK6UBw2ZemMwUQQZOOY/7u2fLsa0wT7pqYn06igXmW3c9680YEXbeCLRBo
IpzFC1XdiUMB7Pdqz7AIZdWXYZCW9l52SxlupcB7UfS4KQxsO2symHRur2/rKLzHqSjeE+mVBOHo
P9hQtH1qo5P2NSN9WzG5kXjaLSei6qxo0RyDCX2yQqxJaIBLd33T1RlKA11z6soHI1mwdqX6aSqg
L/3gzbV97UVjj66nmf+SmvM8IzK0UXFNdda8iV5MNw+GYGfQYIYE0yrjJPeLCEiq/MgrlmJkCP3p
7/+1dP1Xtvraw9//uXhXF5XYe8OLP9mWuNqac9W1VL3PvSNuctGpKfFW+Z7wPp87j5JRY/tP1bv9
Ua/IMBQfHPGWjyRBLbSYVOs6bBMMrnrcG1r1ggc8ezYMefv7VVZCbWPP5rGXU75+lJVPOsEoq9Pf
bxqt9hWbssOSUstXv0bavH1VMPX+hcbJIpxdO56S1XqXvvrR9GuczV33bsvxXboGx+fNOlXMZoRV
Ju4aScGXEFbUEGNiOt1yrnJEQ13XvylPJMcAPTFjFFNtN/Ey24AkOdZsjcRbL9M8Oi6LeTfputrr
bmJGXmPMOythVPBoUNsBkaG+9bM4a0FpC+9Rd6BOc/O+4uZmfCrZuE0R0OYhEgR3ro22cCccqw3t
pMc3Vzn3oSnqMOfUhXfAPAjHwdIQlAmNUe0a+nh721FnyvRGGCoXA8HktkRSGHI9QO2fzdJ3EZvN
R71dWGpyz7iINditQ1k+dH5/qz33vbDb9DjPScnkTbXy5F6FKNpwpBuE3nWyth09t+7LYBo7snOZ
80nBEVbjxW7PQGMO1KMhFt1x/unu1TJ+rkRBh6ip37KG8bDkltKBhO2Bma06tau13kbav8KkverF
+J3cOBSwo/45eTzafqNZezEM/U6ppNsJ3jxM1AjXNaoNLWDmecA5lI7TqSowWJdnQ2pj6A1mcnGz
35pwf+l9P4eI45Mwta2vdUieyomkC39tT0WyReFMaNmLlCScrKxpeLYRvbtF3K11vy8mEWYNY3ow
jcnTECAwPgT+kJNJUj2Z6jRKoz52wkUzkt8Qysp9OuFDSKcyvWgmTrGFnit9JSVpNAeGB+Or7rwR
OVCFY8NlPghGK3SKucUmF6Bptdhtk6wKu85h3lvX12LKrGga0ndwkCc6L9t4qZLf3khXOwqLnc+T
zt6pQXXTV7arkWIeJp0YABw/D6VtgEisA2pAg3VpcR7o2fgU5DSPlQw77rrGhAlY6j7iyOoQr/bU
MxEndV3L+qH1m2MrpPHcgwc1TlJcpx4hzuLm4jU3tbsvvht9bl1KtWDKarEg0VZ9WVfObE3d7kvs
WaQeud9MxTrSJAUIkDsHx9Ic7KhzlIgav4+pzPwC6JQHLSUyZBMTtjVWGDUgsR9E2UWpm/9Oq07D
qSpulGf10YI+aFVLaK/sU21jnC0CYUJlgROz4oiblWHVE+R6VKNJHto4pOGw1DTymKM4bX4qGrOH
5qCL/dC7u3XzU2p+UZBSwekeFuxcbT0kJn7+3NHMQyrMlzkP/D1mqNtQCm6XU1L7IfUETUPNZx3L
/ZD6KxxRhmm3xhBUYndDvm68tr43bzj3o8ik2tENz9Li0pOqL9bFFuo3aNWDRiLZAd/0sQOSzd3h
mfyLIeyW0b3MnX9ZmOp2ulf9IP7rLTWM7pgG66dgMAPRcuoiORjGW2EaWawaYl5I2EKfDiCHGDuv
GAZxxGjsYGQ0XVO/QZQkwGjbRAti2XjDgZNHCL9lJcke8JQNraAHsMzx4LSdj2GU4+toAR7a1T7r
+aB9PtyqnD/PN7P8rHHsK6yToZnnwhZ7X+OtX4Biwy5JvwXz4kTKarY4N8XgYqjYosRrNW0Vu6vg
qdaqU2ZpD11iYnMd1NnHAr+zLXx1dnnZlURlX/2KkZrtg4wQY4aYH+q4W1zYAGJy2cnaHBuyJ65T
g1w1kFw78AjTm7uzHOR8MGT5hNxdnOFoH50gKI+5LdJLUmzeuyDqcStePG1tTji3kGY37mGZ5jet
L/Wj42rvW2HFdTV9Xqel0Dnt+O9WU2mRvmQQ/48OiMOpJX2GxWjJXwegXWckiC6Z6odA1s+i9p27
1wmCjT3rs2N5iKSHuXkeXpS+Lm9dOt2xfo+71kjRrCB0JZBUJ46B33KKCXyNrYjNPEg9ou22Gcho
uENJIl8mLhRPx/xUlAVsBezCuWXMIBmvelbCXRAxBxc9CFyObhyDnM74Mry5ChtD1EduFVkhlEak
ljhkCXxYasMO6q71wwCqDYfM0HFOtMmpX3M8ACsHZtOtd03pmyerHO6qaa/uDGmjuqk7ub0LEGwh
xMgR5ocV4/GOkLbfNZOLnOllHRBs7+Sbn8g2VMVq3qaFE6CbgAP1C2a9zvY+NSvxSILhJ9cbM6di
7J3hacCJEeh70iEoOCsd7abJ7GOe7KuN6GdvGRUO06Lb9SkWRQR/A1K5+rfSjAespd9Fmev4Z8CV
W9RLfVJxdhqsL/KiEk/2j4mVENUjtm7R/mc2YFKxC3vXd6DNPstw2Mv8ht2NkPtmuK3ueqeErA5d
gUEZG8/eaJr+zZuCaEqmn46TkqzhTWOoj9AQk5is8+JYN0d36/OImLDpK2bXqkoiinwOuqaec8eu
doVYj2m5vsAhsRm2nXtZavZU5cqX3Mj8CzC1jOaO6tHJPuXDQukUG+8FMxRDgC9vvgOTw1ltjWyc
5B2clJH13tUMVMkGUL8oG8/wTCIdKcGPsqkuVWMQn580x3qy6wjygQLTBh2qgZStVjr6VaPzj0WN
vn1NtO5g0HuwI90E8yiO0Ugr5/lltUHtcuQ7KhPE808YSgow2NV/MOuqJWHYMUAu2UnWEfp3s/XT
Gg121uovRNeeB1xQ8ZRSb5NM3t5T6yMGeMY0vWQOUQTkDTBXbeuQfMJChKKngXLHc1ObjX8acwDa
Ts1xabgPaYABUhlTuk8TUvp1Yoar2qSeTlCfWXBIdPKW0cjJNNizlJSd1f5d982v2fVftRnQF9/v
TzEHD50pmSDcOgzItNoHUngI7QDpLbEca1t7HazsPU1lR9gkOBfJ0SFGLwD5yrX2joFpxUZH36Y4
NlziIgZyuHwXHQB6YJzIr/0wVlcmIOPQzeAzmuyxbAPDXUyfLmQrO1Y5JqFNMilzH3+BNb2k5oDt
cOxD6TW/bW/dtLwceZgYDDD/8YSRwAF5pHukMPxXRw5LFJxpM3BfetIiaGCHn3OIQlxViyBs/MxF
4PLB5qOCKwt1U8ndvGrPfP533c/ftbL4ngEX7Xx3fuJASB3npE/nOgGOrKArA6eMtSx7nl3KwHpF
BQWZd/XZVQ6qil6LpfUT0xFZWOsSSyb4cEFbLGYyRodFxMvS9THEEu4LvJXkHgCMLt0TbMXRpkvX
64I6Ej6Uih0gGXXW+atsLe8gZ3zLxEyMIWU4TmwvRVjRwUCSmwx7y6Zwpm2I2yscPBzlYZir5tD4
E4NKJSM2/oHRfcyxXBQvhVfVREF0ZTz5Jt88FW8YtIPX3gugg9sOHeKU7qRnWFQ6l+UxSAjUCUqW
gGKzlAonv2J3NVrD2k1z+4VWJH1ihv0m1yB9zixcRXTEHXAOBTdNAWY5hE4QzqGB5tgezlOzNs4a
Ei3kyxpt3cV4I3OeDpGAks7M9+9i1rY1run3WqAfHLOkWjrdvC4oOpACPC1OPe0nAhUifarBpGBG
sG2SJIBLsWGoGKpLkrtvo0Zjb8UlMKstAhfx/G60kgLRAbhpRkmeAwGYautnC/LybnHQYIE8tVPn
kqFUNvGgJov6tZaJmt7UqMT1BL5sw7KT7vrmSPWpbKVuU9bOUfubVNco2Ahit/PLB7BoMldJQjjq
o6GFOKm2UuxsORVUmd0Nm/G/URMyUk6Rp8wzH/O+GP5sZuwVEU7MmNleeE77nplxIOrjMMnE3hvK
2/mt8Yplqj1OafPqe/kzQqsnRrFdzti+n0ZcHsk0ge3/dBXeD8qMW2ag+oeG7GdQCLGhG+gfNe33
EeJzl+a4JBWMSuvr1yIbx7jBNx4omZPuArDIpPLVQ/aeFul/a0sji/xi1vfWIHaNMz1mqutwNrX3
gR07noN7mlbqKmdhxgsrGRHdVJZa+rWSKEp9eqcOwvpbJ+yegJcx1AA4xI6J3bXNYYuHgCZHN9Fv
FQa60ituQPROpLskblQYUU9l4J2cWWQHKkoI9gjc6Y6f6YjWZX0sUnZAUON6yuXTWqHUsGbIraVJ
/uQGALwpqIZx9XemNgbCQa/566ZfVPcFR4k9OhwS88SeWoegm2uUVm6Eiwb/+ZzNzPjrjpmleSbn
S2X9zR7Xy0jmz1nymNT2ZXI9VED2nUXj5iOgPQYYiKLRKDvojE67pFlwUNPK8FbrZ81OgN+1fdWn
2Zm5fktd8MwLbaJpCO3ODSAq1XSOvlDmpV0rD2A2h5jNoh5XUIzZ6d5ZEjVn7XnROCBQqtfsJieX
Fnacv0TZU3eat257W0cEUkM+nzuCtEK/U8whdeLdppFNnegG0CY2BGVUXYyRb3J/gtP+sFLL4fe2
JwrJfpANxkORs/9bE+V/rn5I5epce28byQnNZywokA8ZinRKEx1Hg547857bPMgOFV2ocAH5i/Td
d5xYEgYFsHOq7ekwdEPsk/tyrCxqO/Oi/xYYCfdQuhGZeQ7UMNN+WbgkTMBbT4t30I3FiMsNlR6b
jhHRG8ujyNfhQbfagYjF9g+Rb/Mxc7lYhJPPxPCat7xd+yuZGvqzi5DeLuVPNkOerSL58hMj2C06
SElWKRAsOH03HA2syX//Jncub4HWljuVquNYadpp2ooAl9H/IZ0NZxzNCe8Gh1IZ3EcNUiGYjkob
r01Tg4CRbROSuqOl68fgpZ+pVL8xSxK9bGUHQ5HKWZgtvncOJpdCW17XlZ4FIaubGpZ514rtb2I1
C/PCvU6WRc09O22YrPabKuY6JDsmm6b8UfTjaSVZOGYbw5Oa52C6WBndIhGnaTKfME3YS2kebTTu
O8yxEMRDJCRMeOCWd1JExmNmmM+rk2fHzhcTi4j7qx7+g6jzWG4c2YLoFyECqILdgt5LFEWZDUJm
BO+Bgvn6d9ibt+H09Ex0SxRRJm/mSTzvKojetTnTDgGRyrCJOUAbD/kn0f1as+mu6R3e4ax9Sb0w
xlLFu1VrFIyl8tjGEb5ikCBZFRC1Y69dZ8UE0GaM/wvAIz0E62QFfmk7tqizjhNxSMKIZMawoFjM
ybxmTFM0nWteac87Up0MO2raxVLbWFJB76zVHCcLUdUTCejqFge1YPbJXTLECr9ThkTHECbFnfM2
bXWGLjwMG9UV/S0yLyHbQtwl435A4wOLbK9rBMADMarqkACfqpTBQ514zsoR9WfEW+OnkXW1W/Qn
M0vOjhPbG6UHxFuC+ImT3KVo7G4TCKbweRg+WbU6lE6mTo4VNpcW+CPWG3szQAlCssrUHTYqay6h
jbMZlWuzwmaIcP8hmLz4PfoJ6dbHbyXH1BvC17KIeXSF/YLJW9uUjD9C0164ZSWfHFbEkAuOb3cT
3RnGr1tAVXHbXvNbDq/s7pjQp2Q3dGLngJBYBNJwlg35BzBRxlsI6uKFA/EzdcW+Go1y14oEl0XU
Rk8bCqvYlrPItzGNcyF1Ny241b024ZhwKXy16h81kb9MW/c0onsvzDyGDVm2t0l4FFspt1twhSnP
Ng4nxj0pgW9tXI1FckkHJpOGwLtjxrHEVZH8hhXVG04CIbZvN2VZK9ADVJ30YlF2JxMwyqLLNLK4
M+4m7uKoG5msVijcRu/92tHU7jth36s5NI+DRSMtSrYTOrgOWKoSVFgSqm61UppXPyKiLFxFvhnt
9lU6brHqZ/2qebmOU7z+DtkY0yoIEGMK7vQko1e41KxTx5ULZJEOqWiOsYLM7g/yK1JfekmjIrub
HEV9+CFpnKe3pKtfRBCvwqGUEDROehwau3hW7xqtXweL2YwxIkE2cUIfVHebGCZuWpSTYhyQusGa
TeZItEeqbUj472K5wtkzrP92jGCdVS6WmLZ75O2Lt66oDl4Z+Fy1oVrMKbeIOd6LkOx7nJcEvdt4
Q9B4Mc1TtsoD6ggnJSfmftlrGnvOKRtbWgE48joFmpFRYF8luWuuSN5lRHxktPiHwajHGh6ODOol
+XucB4+XytMsv9ONhDhF0iyDih+LnqbRwaOT7aBn3nEkcQMdbYLWNVTddgz7TVfbBTejwFvEtTjW
bc5sMWDaBeTkky/VfTz6QvUu7v1s6aaDedAc9tewFG8dO9c6AY13GDLtz6mkWtsGkgY+s78K58xh
gNVweAAbDm5Jzv3hEKni0tmpavP/J3wWuGyQSzSkiyKg7wseknEQFbuK0ae7wcTXG8z571Q/+DBN
fJqM30QnDMwB+Yl4QXT4/8s0Js+u24ekwWJ753W5X3NE5adY3tO0g/6mWfGBIUN8UHYEKsgmcFRm
Ji6FOPmr5KSvVDAhagApX2XkEbXBmTGJPTZOs97rIa5OlZAuKh1zXMzGCK9MVYQh02ZZNqwrDsPH
zhMWSPIAKnGIgRtz0c5ow33NZ2ularJlTeEMRxaxp6If661wcFPUzWguqU3L0TsK9Mop+Ois8ncw
ED4imGogXnXDbwwqtMm+x333oic9goOJ5JwnHRdmKGYJjpyFfEReKic9uDoQh4JDY2m3gMbCn7qX
wDMdcTW45CwLvdrXZO4WeoUXpq8/+fqpgasjtJ9kfiWh9DCHhiiRiXFtTLveVSLHQhe31VKbovjk
dOJRczBt0CMivy8VO2JSlJdxRlJeF1JV34DWlomhfTm5Y/2XUDqCc0VfBm3m7EoMzTtXhPYyUdZL
0/TjNQUP0soXw+BUNrVkV4qobXy7svOfnkFVQVeoPo7/iaw8q/jDK9UFrRV5WYJdMpllrBtS9muZ
52+MBZpT3RjkUChKLYLSfjPj6FRnE6ZgpWvHqTEeb1yvVj3DcqItcE6arKjWeUZWsZ6vmh42ZymL
y8xI+qkGoOVUe50MGZsa4JwmgmJieKC+pNfBn9Iza4n8D2A+hNriTSBdBy5DfD8BjqVSbpqCK0TG
hERAo20twz4ZEJQAhhFzmjBMHWKPU04/lKze+MtLw/uyOvvJayN7h2XgKNw02jLC3oSUi8EpGiHT
Se6js4ER2DbagRCqm63CsUaODmGvEvPKT2GQPDeDma+1OYf83jIT6AO4gsnQRMuwpP9ON0RGWG3K
MSBoMUMFLlQIw18j7N6DFtdPlSeDFzPiw4m7E2lbnutOi3aukWCeVyvDROibkdu3+dwXKAPx2Y2T
5GpN3nSNLDwNWOkvdeq91x6ww0Q0QNMqSEb6MKbrkaHhyogvSZwNZ91KP92otF+jQYvOqtB/JPgH
OebyHmSlWPLGL0TXwcoreu8Y2BL7hDHmnK3naYVqj1XWkh3ZLeFt+IId4Ff8VxIrOhsHQ8sqKdjM
BWOInqq5TRPCZ1OTaW07L2TSYpjlQrWJjg3bjY6NOSRImxnETJAHs006ySsxmjjpu2u/4GMlLlW+
Nvp0Aak4bBVibgPE/+A6jraHitCokHLeJlpYbXisg1kw8XjQMsNwCZApWYAPxJY0YiDzLEL9Qw6N
esgMhmTTtAhZOym5k/OCsxYPoIY4zD2eQVctT1UlZp/SPW1pdembpLNxwyNiH5sodY6memlMRPli
myYYskGQcAELGxcTRlsvs94dF7adjsd85Fwt5pb4nQFN7fEyTc4maiwGEbM0fEeirvIJOUKieJ15
eHalHFKadMtpGSjYNH5U2xvX4uvONfPYpmW/B2zG1du4qyKF+Ww2bwEt1mvCC91C5dr4VDcsxz2e
8X3BMRSzzcB2jLTLDctcFL1TrLWEU3g5gTa0OvKtWjGDgfK49KjoHHXuMiVoeJ0rfTgLbBixcCSa
xAARMzNWmhFpZ8/T5n2Uims61gtPyfHy78V5/GpwQCB6xaplfX4EF0mi9JO3pgwMK8/oqI3TOXfo
o8PFmszmNKnu4cReiLqJPuEyqEWk6pyBFufikbXSF1offs6Gt8NlGmDxcwNC07Y81oJwm1vw8Fez
/Pb6RwkFkVd8Dntm+48lhhT3WDoJbOzw4nRDcx+TnYptcr1J8iFxrGPNG9RqNri19I20D/iVnsiE
xNvCHDiGxm65bxmRrWLvNXP16JZW7qksFR+Qyv5whqxAMo3R0B/cspGR9sGEtRYbGPONDAVJCG5g
rQbGZTJDXyp8rX0/vRV8nb4SmTxDs5yeqsx7TPEPk4Wgz6UoXjK7TJ845nh+k9sP/6Q3rwiKvQKI
jM4D8i8mC/WCnhMvRVPaWBHNTZl1zSsRYtKcQ5v6Fl7tM1GeDXbv6oSRZN0x9evnt6xJ+nPsuvkr
GilxyaiNj8lcFa+hCbc+x47uN6a1E1k7Is8Gr0JrkQZIEjH8Z7GNmnydeW25DCvbPJAOpkwostXK
ko25NutwIOYs5lvH7yS2tx8ZFS8dLltLU8doGYgZebqJ7oY73HvD1F8aJ/+ZBzxbdV9kl8jw3nPu
bA7D4GvbYLFH57bO6OWhbXcfLKyk+GcS8vGQVBuzj+7kfZBiK5A+IM/k1dBAYhsTpEVvcJ/TIgR6
FIhp3SotOUMz6SJO83XIFG0eGSu5bEUbtiJgSGMwnOwsYIbCNCyiW8pv0n6RlsixXYhPop8OPVPy
pdTJR7QgmRaVFQ4fDgJvOzvFwVCtOGZdRcMMBqOVAS+GbLhiqeiCahnHodguUvaca6kl1jXE77gu
4H/j+dX8KJ/1ExDiZmHMZrNjbcMMo9xoR3IDn0IYbkrHIMWjwmlVNoJ3Q1ozF0vGJWaJRVDHVtzE
lrVWrZufYuvYM/xO0jD+YkIx82QNxkWnFGWfy3xeFzBaqxLPiUiZOs39TxFilsrm8WaVsQOmrefN
i+SynO0KQJU49Lxp2yoy3Ar8WI1czGNYxXynXE66p38vhlnn22jGRKCNbeZrSW+vgqaWh1BW/GhG
DT054QSud2b8XvapAZ7zHpD12bnV8NpTe39qk3qjjKDfhwYn8RaqMB+5KrzEQfuZx522n7FCQCwW
e07v2TV/vODAWupCpJ8Vh9CZvZKnTX0jjQV7+EUYj7g9tS7h9KIz7kQ6OT8b0y5WDPMn0FCU8KHa
l6Lm6RgrcSmrmSbpYduOcOZLBOZF6VXmbvZiIiCTy8lljF6BwBHjisd7lo454CBgTjH+zGctrYgQ
NURLIDwePDMU9zq9hF6rb2eF78WIg/NsD9klILb3POTTwA0G1i2IO5euHaA+JuyiIrXHN2toX/jD
sErFL5Guv8WTLEkTN0wICWb6JTHfD1kUOwNhgGuado6CQD33/ayeq/K95GKytSXZMhwR076zwz/O
oWAwNd3YZDm5J0iME4BBJiPxGLjHPIu1Q8Kk7Rjl8akIgGnYmhs+K2MMn0NX4mKau+EyeDHRPmCC
0bKeHXXq5LNVSg7SuJd1lnnMFtG0R/xpV6nm3Cpy4jwVfsC9Zd/LvloPAqSOYAD39O8lNbnG9NxX
wQUN+ymzylvRJ+mzVvarqeqYINc1JZx1Xa6mIYSrmD3IAkF1NC00LU8fI3o4ivKsK92898GwSioY
KY5DEYfRkemWraKIPp2eMJihMxKCPBSMjOKo0VdMcO0tjJgcXiSzQCconishKTgKOI4g2ooDNWnu
0rD4ZhrsgOsuHNk3gqo8VMhkTFQNa1mYjjgV5TptIII8Tt4pq0nHLeLLirNDNQEHLw0D5WNmxIi1
c5GT7LrnLRah0n21H+ciTqmAMAsxrnhyxS4LHfqfcu8DjL95UbKzsbgyjdVSTcFaGnWftJjc6HY4
QnqZ7zLrtVMCh9V3+12M0eE8D3I6T8L9aidD7gVC+S6dMJENMw9uXhJRjbV8uDCNVpdihv81z5qx
0eMhP0WB/ilJL5L9S21WFzmAk1g7dWUdZDq5T6QCNuWsSlimsMkyrBk4/3WxS7nJHpTBpK6N43lr
t3G/6R3jzLJafNa6cxL63F/aoXZ2CaFMv59qAGQ29BkobN4lpITDj7rq0FRcpZXdjyiX429QQoYe
hVYQkiGbigT4RqeXQHYJsYgu3WLSDgQ/1+MccMeVBVerkjDr3JfRxszCN8KrfIeacZIFffR6Ps9P
tPjOi8CU+mc8BVv0NfWVZ5aFA6teVXgMedBtnoagrxbpEhwWw8CJQIPE6J1MLb/ZW280DwBYLJdj
O9yU8qazADTwBO7qtZ8KNPE6H1dFVVh7OzUH7MNevTObnE9qM9onXHf8TfaAoaC1zDWj2WgbgzYm
0MXFwJr09jpSRqcjBf9gQniRHAP9cY6AMoaluypRwkwJ3KyEBHoUaVPv4pilNJj6tVkK5l5F/lRV
56RP/4ZQozIks08mfc11nMjXIVOgP/uvNkReFkUNYNNwzypISpJrQbsxH95eCMtbShdgYxmqggFh
hyuUPMPXBeck1yMym3G9+HSLCOWdO/NFar1+oRaJBnR3wGVXeN/g9tjOba16kW6b7qJ+ePg4irtk
PAxeaB4vrtBX1mhhGM1mLDGisy8P6wns4vSlG9K/XonoWHX9SLPn45edq0XHMYZfLDiXYC+AzuN0
3T4myHIKHy+t7J+hI3HCMZt2GboKAsysnyOIf7t5etgV1ILL43wVKYgEDNGkKzUTY03jPjcw0zFh
pWox0m3v2wCZaWrsXj0U6uU0EF1KwYGWSBMRAEi9s8+OgqFp55kHzEQjKFzrL3kDpbS1U+/530uo
SMw1UNTi8t1SolwPuRnsWDU0gIdU2g9lon13mfANe+LCzTB6qMSO64j7nHuBThDXPNFSCOc9hzXJ
d25u8yi4KTB5xygKrrU731JhBi9CL/PFqI0jzhxprZy2757ViKvaZZ+liPVJkWEPSSHsSNrgxcDQ
0zKno0DwGA45PMUgSV/RsY2VbUEnqgPevmrWzVPHhdLvuuApLUiZIJUBlfEADuGSW6d20170pjGf
ze51jJKm9AESftqRx1NMw/BrH7OxicTIl5TF0vIn9fSIEdFYJpZ4z7z+aQJ9e81Uk15DLfssUsvc
IMldZF5SPPXGTLIlUWMXGxcb641nU1/yLhrrWoQURJlKAMaUTJNry7rZXEceyyhwwIYZQy2K17J9
VrHOUTQKTqUFNMSWiJCToUfvHOh2WIn7lwjr/NrJsvYse+uLHkK494UaL/bIpMjwlL2nLwMJzClZ
WfQm+NS8C+GPF7uotpZOOtcSrTrPSQ3GiOnT9NCikYMqTpJFtbSgB5HRLw9xYBF5j+b4nnAHgvqF
FJnl9U60VX6OR9S/vKphB8tjGKBtl4XID3pbHmeS80+mJxF8kqvrrltCMB8eVqxaGv95s+PSddIf
UT2yU0UvAXIFaokUgX4G3mWd7drCH2rWONC5hBl2Ur5UKDRdPejUwczhnlBEdVSaLXfYIeCKWJr3
9O9FV7nABb0jsmySSTy2OppEr0cRORKMcRMq2wlr6Lw0cKBwtc3PVett1QSQ3SLfux6a1N7q8XSf
8OZsWisLVzW3Ug6qrOdVTA00mbInMubbvnJMKrEQmGeTYVksuI8ZueltjBZtJ+UntVJ9F+8nZz5y
9vA2Fs8iQDVAxayG6yQwXnvuVDtNifxWuc7GqdSEcMuguBpKZ9+YEiuofAibRQs4avatuFcbj2zA
pqGhYlEHrQOK4G9WhrWTBg4UiEekKmwB5NvxQtdvB7telZJro147zJ04LW+CsAB1WsMtAHQ7ftfe
OqqZVsl2FnvXkfY2NwfcK6G9x3kDnrrJCUCB7/Es9xI2w0WkUbtjClReTSfdsIZSuBrL6jJ5YvIL
xBc/ENgbq1BENxXmhx6/5qNZI1qTshdHmZndouSzxU2WQKNldi8TLQcMN0FTM+90z01q1NfStl+s
oo+eEn26d6NuX4oaTmrjMkiBxNqiczIhb6wyv7ZJ/jPhBGYPMZNt0ytUaDwneEWaswaam9wbMDFZ
pWdUg4sbUSntoMatdXvobl1H7VIUU74AZZjicrhdhyZBAWCQs9HSTNu7ca/t7cdL7VWc5B4RcSzh
x9nOjGOAONnFwt4DL+Ji7Ugf6VA7W50Kzvy3HMzzwo3HeZNRBnaenbTeenhNWzF2h38vBvfCw5zi
UNErHu60jNfklKjtktiMKiYTp5GZ0WlQVkwyBeWzdjub4/Zcbq0SB0ZW9N21SwBBl0Nebto50DOG
l+BK7BSGPANJIqbdTbQxn3hNVo/MVHfL8UTjP5oY4hveKlQmLS7y0aDEaLBel7MrEcctuRvF9JSN
CCdjxI5hlM50aCDxba3aeZnhyR8TY7iHgUE3TMRHqzCsV52x7NGJgVP/e6GYtzw2Wr+d617blrnD
5vEv9KhF6ItuUVxaxv/gEhZ5O7mfnttvSjrCXEmUge8FDFn1plvGNqjw5DYM/VB9vAXBPCabGq3n
Xhj+ZpYJcJ65qpMr6Qc52hCKCSKyR9bauRXI7akZ871OAJbbCReJAdklbpTFElGFiBfxWyfElnvN
YkyDv5k/edG1VDdyOV/9+19QqTBn1vl/6b2eg/fiwX3uh6pnA7mm0u2hFjEBJGgDhziyKpi1BFrH
6pYM+X1iuMltyl2QiIBP2OPOIGnuuwU22UnY2yCkFVILfh5+NDNNj0UefLhleLEfMR1tzFexSf6y
tL232JhXhCfJL00TeLlx/uj7+jhhCd/FKEbItRkFAzxuI0N/X/GhOcdIBQWbFd6URdtF74QAL1LU
H5ykOeiEnCTrVdcBxIrtT1UDbG7sE8LevqWPJkG/5SxIwQoqlu4Yf5HbvRCs+iiYsqBoPHAP2i1w
quuoCxDfFeUgMug3mYEpezCslWKahJ301WGJYG0lMC/vZmCcomm4odciITq/bh2Mu9ASlV/lA3f9
KiYnif1wZRY2vwKbCxf7s1fPzmB/SYUW0tSh8oGRZ7jbCLHFk72kcdZIe+Qc65ob2a5LH4M3FBBv
PGph9K1mnqi5IGEIr3o7IAL4Vi1wqby3TfudpZlaDRbxayPY8YSGfmDHPwJEkDlWb1PljRvLNDlY
Rc6rEXHyGt3wIkPtMgyz64sAUFkuvhJn+IjQrrkSsQqwi+wn13yLFYN3vBj8BQ+1rUEzWpfB9FOM
rtzRO1wsbbNIGTu1nPVH9TQgUq9Zui921mM9Tyt9r9LJBCeQvHcJKXU9iTkfNkO5pHgALywzV9J+
xjVNq/88m+KBtvCeDNuJGGhzqkm5qiR6XL7MegQgZjWRsX3mwsiAirnrhwGUYCnHPqDKRL8zEw23
THDTFc1ry5iikIcyx0cqpjmGP6mHieAes5G4umraktF1uIoL47Pq9g5VB34YVrw5qN/MfQxk+ML1
Lap8WAD7Ny0EfcbuAE6O6+0MsqR3zCf6odaekf2i9RAqtqc/GbVfhAbZDvhd7teMsYoHbUFdkojD
3+M3qCHE2mlijQp4sLJ/12iF2wUewX95nL9bMBFInRz4FC5S3cMoKziqNTigyul1TOG7Iw3UDGP6
2oa6CT0sDt/EhDjUZESGpU+sY5fW5QtAjRfgCosQc+qgY3jCFfnGps78AkFi+tN7eYQf8Wqa4w6r
1sbCXvrvj4gq7tpxkV0T7PMT/6w1JjCErv8iq9lPYKdcGd5wet8mqf4y4WyYlnIDp8/G7oln5imV
u1NXLkDO8fHXnVUaB9zrStMXFpvg/Bu09ZUZS7aw7Dbyi3ejnj7plAp5h5wPYWiUCWrrqBh2lAl9
VDWtWnoBDMHLnwTZYh+6x3/AEN5ERymJaxDcn75tzpkcTcXOVPkmtRkw5cYoFnMnl3jhvpNMfGn9
8FvF5pXTMDfW+uZymUdMU6ygmruVVv+ZueNBNum5tYJ2kdFHMLTOzpMhmG7LIl8TxjcSSVyzKkg6
RbZuQ+OLP6/3/uO+9x9wm6tEbkevh7r5WKKTkJ7xyHuFDPDErrxyB/1chw7LprvOXJ5UcAwI9y/Q
nyB/mEsnSA+ZZr3ahvYbVMVnL8ozyChkP2MTael+xJplV9Z3URY3GX0SKDhgIH0NKvM3iNSbGWnr
LKc3qWnPIRI7IuiOC+uukRn3WKHDCnHGD1ro/yJgBVx4m+080HfK9kXvyJQwZesO1ujdze6RcOai
WTbAMDLudXPvQsPkSBZn3oXH+jcOGclO4EnV4F7c8ywJOBQk+/yIJxgQOjd95DHfHVNsITxcppM9
WWOz7efq6HJi9P/9sVEidrqs8WrbHZaHovydq2eVlw5gmPqvHKefMt55mQFJn35ZP3DaUw/gBaZY
uJhCh+tzsTfdl66x/Ejv6odt9Y+o8YWjzjVIJvCmQv+AhZik5XrMC+iPwTvUDTwJ/SpxJwSfiLl+
s+kNZz3GDtdNHecs5+9il1TdgZoNsvbdJmnDw2zpOEPkk0apdl0cuXDB6UAQi96b5kOjrRQn70rn
TpbY9qUhvBa42a5J3aMJ+zVhblgJZv3Tq+hYQTxZvrd3bejPts6cJaHSYXKyAwOuaOE29ESyn4F1
ErvSZVcqrbbzLTf76IL4ec6ZDtTzL4k6BAMriVZQf37cWbyiUn43JVXi4+NunXV0ojQ0RxAOpyql
AGMEQCzCq+6neTTiL45uBTx6WYGQSLqNxmzWnTLYVMG+dmCvVAQ03ZbcvF2xIfT53jDzrwQ+d9Fl
9C7pN6sxTwgDpRHAQq9BSuDDv8bYmHiXCl3bAiC6kzea/MRzv2a1NRoQidKk2qZhKO5joPtKVmxe
qR8N8uU31Ye9M4I5SaaPUJdnWDOd7zJ/HgemhHB3YbeQmKsSzGrTZ2WwlP+DOCxKi5B9pm8zq/uU
RfMaN8m3PWFZkDi1WhG/aDTEjV77Fzjelz7jvG+cpZ51r8wNnry8utC49ebEZ8hty6RM+Wf2Tn/n
7Y7x69I4xH9L59zp3UtFcqRrApbB5DOqFLSH6JDFoNyM9Jrykel7bi9m1764ZGaWVvVqRcOTjZuT
TOFtlA5ZcnURJsHWsJNXjj3fArhK3tU82NML3duNjDC9jZ8EKEOiw5s6Kz7nPG8WMR68hVM0uwRk
AOhNlyfMe+HM9IpOxv4iaRSz6YVwAwoZzIk8mXFrMdoE2vxjRelTms90jZifXmK8CgMiGAqQ3XKl
8mAl+VJXz9PMNckaPxph8dnIgvfhOfHMW+1ZvxIzlx8ryfqabsZa/tjWRUbJTobFjx5izxzaBjhv
OO0x7xOSoUyGbYNzsu6ZUJio5epROjQh/nOtEfgZ+prvFeMX3UeVrj6QSTAIuuZvWd/nsHlmnbpZ
uXHqLB5Ep7j1o3OfA3VHqvk0Jn3fGtO2QuX2TRvNsuSg2MZ/lqS5T0TZs3JzDiyPJ6iRH2HrxzEq
IycSX87jVyRAdSrAMqUIn6MQtInOV5hqF8osPicNfISu1Z+BdlQSN1ogwPs5MTWQjA/sTnsnP62A
RvCOZdRQzo5dcBfgk+wI82Do2abK4x8CApwJtR9G4c/dRrjt5xh5pJO8a8WnRWODmfWQSESD5xh3
Tu9kbwaC5KCx41gO5tJQhRdvbJ/sJnnwWHaO7n6I3EGz8tQtkjYdWNPRhgHF2ErcW5u3voEtUIGB
LllDWfMdn04J4pIWjySg1RX6MEMLAv0gRhJiJIJhd/uKAPKlWd1XQwE2muz3jIlsrqu/XuOoPcy4
xBl9bDBUslo1KZCImOqyMX8rPPMnKaxfQ7NPOovJOA3nhus0HxrtqU6shYxNIpppdSIAuWhUdSAb
sjf7+nWox+/Qqtd9Qr7OnbE1dCU/oI4Dv8VsNjdRW3AKXLNCnRCMr3FGeNkOM7+YIXkg7ZhzR22F
idM0zP+a2iUiKDFVcrlo2cnDnC4EvKWYw8lc6ml/zFS2aTqDo+8wsjRr4wIZFXgg8PMC3T9vXA6k
svq2rGJTz7r0uYDwE0+b3UA9Hm19JuF5mg6Im/ykMJsGwEr+hO4LhoQrTeeoH8PZ9K3kkKZ5fxn2
Gj8oeTB0B75Q/59X5TyXiXZJBmMZFfDYHRALvt7/RjomERWXX0z7ILl49bYl2FX0RJwMEeLctmnx
jEioawY/ebv/NR4+dHQcDZRIeqVvgu3BMSZy8PptctVfJPj/FOkgCBXuZhy60S+SqPKHmXdmyOxD
lH2HNR6a+bFMPP7m0euJ1WovQ0RcNJit3y74cxVr04zBg7w4Ma+mt5gBElEMzWGPQeI2pqQt85HM
dZXLX63NUCHHlYYPzZdN+e6VEyDgf8bNWfcTs6XlfI6eg76+Yqinhq/hrxrwJqG2px197vy0vwNZ
nefA/fKcOzOFj64Edh/C90ICH+gdyyKsmjpZ9OTRknq25ocLXb9kZIqWIqQOpN/qimGV6eIatLQe
HZ9/wflBJeEiKhlHuy6GHzxDrjAOcad/G0V4DaYGxxw3hTrKaQFhRSgiXT14Us8lS0JkD1etau9U
5/KRHB0sHW9S8zAbrewkfAnqEe9w7h01diaSP3tRTncQdeuBU32RgHkASGla/WsNFH9lTOre4fzQ
rYGYhwGsPNHzDzrU1p0C86CK90orwQ3rJm0YRrclwc2TKqoD/o3vyCLFmfcBPDROU6rLPrPIOdnO
f1UyHnsv/6tHeSUm/t736pam9VNokTsPvM2sbZWGdQjO7R3gzFMT57eJ8keYaUT7Jj4Uk3Uv0OSC
7p5U0RlSdhfaG0KpdWg/2fhqifiYiCa5+V8x42JN1Q1byX+6DTHQjd2z28MTt8gfEmepPAaNTDZJ
tGoCly9V4YaWHJI5fhYUZPvVu4z4aJZWQnqzA5PkRb7AuOWTLI85roxgyvkRIKf4ejvf0yC7k1ee
wpvGV98J7woWi2oyyXQ0pD0Sryi+6mU/sRxMbsdsvWdY9xsDb3ESuuQFD2Q+YR0uy0thRRAe+r05
7WAB4gQHnkdGkzO0c29d92MU6QuZI9yDVr9zhP3kJgx98JEBfRq875hlR1kdnnt4AmD7ii/H7D6V
GvjAZMfOGU/z4J17Z9oa+gAATT7zZh5S2DMoad17GtU3G4Z8mO5aeUPuvXBE+BEeHTMkctlHApq5
sj975jYStZ+WG9BmxifDq6moZFCbQYwB+/A/9s6jSXLjjLZ/RaE9GAmPXGjxqlDedLU3G0S7gfce
v/4dDBXUTIscPcXbKhgxwSGnp6pQMJn3u/fcK7PNX/MEYyS2xYWnVxvV4DIxs2jENUnWPNHNU23q
3JIsNHit3gE0jFGPBg+zIEncTgco6NvhtsrvCZw8VnmUzQmmg6HxLdQN7KE0UtajCRzHbKrC7fRw
g6HmRsuskywIIJT9Jqnq5RiThMEi04r2EQLlg6eaV1HVL0iQHRhUHIeB5jLHiz+xjopQXcncQcqw
d3TXU62DBTgoLkRiX7APHk2ijHUXHUUrbktn3BhzHCnaikE/TvDS6DrbkAxaxDM3hZcMHTb1zXQU
MJCgQFw0be3E+f1AXJMVytYest1Aahyi7RF1/zkueeDVLfcq5yak2Kvu0oPDasbWMwNnXAwEtaZp
wiNoqevT3L1j7a0hJCqE4dYjit+n5u1QDW+YWw6mRgiBDswFmKlx4RThWXKHGmGVo27pWEQCN4mx
oDbzKew3MOx6spgCu/tymu9UMIO569l3iR02y1HnXjhY+T7vnW8CE9YMX19qIsLFPQqYMbVpUu5V
5YAi1pYONKnSEftRcxmadQGIh2cm58ry+3/Ne56ylnfwK3I1gBWe9JF62LZhmliQOlXmaC0mQRKv
VvykiXon8eSMVvJaSR6kdZl+m0b1AXkIDMBbTxtp3Gd7066uYSNs+uQuSMatVs6DZKghqrfXm+ie
QxhwgRl3rc1NPAn0Xego52Z86kXyqKfODca+o6H6D2Cf1pGfn6OseU19BjtK176oHulDj5Zgx0I9
2AXFeFQ9qH2tHn0GlXJtJP1LSAFd3s0DsUovXS/EIUwDtAiRQ0L6DlHsnfc231pZg1+ivqFy6WzJ
9WxdnpQWV3rzqM9+q15Rn+J22uYarYBp+Cxy485JlTdTMz6jDB5+Xl43xUytYn5aqxvfGp0Vc7q1
otlrlribyRmaRcNONwjUdOuENVHzeh9+l4aKZRAb7zrfqjP1b4bq3ASZevEs8zxYwYUywbz2r0A/
Teh4XKKTYTxhJex97AuYmHqoBv2i7Hx/PQBxWxbJZkyli1S1LiiMWaolQjjxFIbp1V3i0eCUwJYC
V0zyR0RXbd/eV2SO2NjVl6yjwIul+9hc9RHx2KHc0/hFxyyRwAnRlZwQoICiebRwTpMcB5IyYByD
LakjQxzVgbreKFU2TKcCtBDl0oj6A0PIcmQvUGf07WbO2rL928gY71asdO/iNj+Gvlinuv8KL3TR
Oc7Oc56rtn6IA2achQ++QLG9hwhOU5GIb8XMwdBTJqNmW95K9UB45TmzeN6n2Zsx0U+T58G+Bz6B
RQn+s4WTxmejPVzyC/SVUzCp1yBHHqtanGVjXNr42VPSg183B5rg0Q2ZNofqcB3xRLIsHpkNw+5x
wkfOjvheIuAn2fAeM0ZZePyt2E501Jj0Jo0mQrhUAA19sbXscht7LG2F9yib6NTV3iFlvK5ESCMI
aJpuvNPefBmJLGlJcuLSZRmt34ekESJTOU5R9M3ue/TUN4YWn6KB9JvOhwMFm1ukeckUbiHUAj2E
2mpMeKSBziKiXg3f8i3P9Ue4M48hhNSxVTddTRF8Oa46Ey3CusEwQ+vHZx0EOzOtDlKNrnUmrANU
R8MbLtlALoxdk4muujQKQEh5zq2vzodv80RFd9L3El4JyCsWVUlABwV1BqBCyOfCkzzq0Xur2PdR
lL+2hn4K+m7+Dl5LQqE5sKseh4Nq0XnXgObEXVaigSb5oe46145AAvqi+mbayuNEeCUphvUAdgjQ
xS1Cww3Y5GdA1aJMaZJTH0Mf1VJR9CcZnOEOP/aVdaU17T2gppweGwEn0qMtsbU2rTVz2ObuMkmn
zSULP4qa3DBwqPEYqlFEnjhYZ3HiwcwoybQL/VtmloTCxmEjK7u6xw732Xp41xUCXceio7yozPMX
6sOZsX/yPGDKR/UvrAVKP7Kp6w8K06E1i3VqabIiRDiMKeTNzOhu6giAJz0cNDW4YXpQrJX0LWh9
Ol27jqm2bbMPAiGUx+nd4HjldtD9ZZHjuxSVWp1VlPKlDxqTbX9XBdWmCsEcJbTDrjx9GxmcNpIy
d4sTdv/9lzRNtN//TW1ksso9jFOV2ld7ngblvvdZcza8laWQ1bTsU652VoyDTVQJK/lQuoYSKAdt
/gVvg3eg23hY6mNsLbGktYdqiLvD939D3wRTp02kmoaER0ze2HvjxQBWc6iLWeHztWhcE0x5VTVu
Q/QUruUwlmQu7PLgd0V58JKEIP2/fl9CJ6ImGTpQrQ4XazQvQQgIPOmOThtf9ar3KEDtYOdedIzb
MB7XkJ3zyV7o8SavyT5MUa8stIkblYUtS0QYrNQYf7Btf/SKf4zC4Vk30hbwr03jXEsFoDI1VyYU
c3IyuIQkXi0kqya48iD9mHocHxAYCTdbmBaTQV/mSeythSyPNOs9+n7wSlYWJbYSD60mH+wGWJQ0
b/FgJViHiOpqInukRL1l6ExQUpOz1ztQT1H95gGYcGUVxuzrrM/C2OOVFFucuDGSAMhUeGZObL2Z
ik3zHbbERVR+I08jVn2qX2fOdCugpIYqnKcWDgpdPUZjUDocUZYXGSsQ6/3SVsz1ODUlcQ8uWmNS
PrDUvXHi1Cxd8jWekXbbBAXwjk5FMurmZXsBu81m9pjp1plW2CUruzc88LdQ5p96HeoidKsXK4Uo
M7Z35K4xaPcC6lTGgzCRGKQw3xoDW7WI/hX4fyHyUbhjBPhel+3FaRgh6f3QLleN5RwEVoQA7Cqk
kOvSyJm/EOeNiPxCNn8uaq7bmV0T1oDqeEsy05CSMnGDrTklSbTTdP8NAvdc9o4EOuH/IV/uHbxB
uhYh7fX371UVLZlbJzmqRXabxxOywh5mhgMhBEZJE3wEUsxoUGVb4tOf9GrtKexEYYjieNWQV3kW
GON4LBy3ZjZTDeUjKvrZKE+KZ9ok5NVjycOTXBFrG+Ke+CvnAaHtrEzPvxvqoVuotrcX5vAAeLFc
RDUiYSgfstq6K/r+WU28e4AtyUpT8k3QcPimljWgPgD5Rs1FqGI8HaCIKF77UvmfzgTVUJXRY1ln
FDgNWG17VoaLsLVgU4E+YuS0I7eKMhdoz4lusIKBVh0b2dKD/eAqVfWUCD5cQWi4faZPHgxodAjy
Aq2gbr7lSh+5aifWjVayiEyngiidfyroC4c0acOzW/VS9ixUaWjP7ca1i88IDiA7bQIn9F4icjC9
8NSVgXDOZo3HIs3R2xZpZClIVxBE9AkfNayjhXLyguliZfdRAH5uGtZeh+EsTgqC7BwFlwd86gr4
OPj3unXT9HhKExhDhVe9F3686kv/AAzJ2sflio3rY9R3bH/B+mICinfY+O5UjEzLPlwPEbPVmMg2
7J9tlBD0Msh55BbDFEEBqaFFEV2sOn3ugY2kiit4lwfB0TGiA6nn2zqFkQ5JAT60YP9mJ0zmQpvh
K54hB6BlJvNn7Jtzdt9zWaC9F7J5d4oWgbHMID4NB0aCCswmpB+H/p9Iy3c9uSwwnczh0cUbJtrz
FIAbN1kYrAxkqPR3ovYDoz6gV4FSY3Gh8GfdNWKNYEKNgylJYNRZhRZwUsYMBgymymfsF0tLV8N7
vX0m0l1vp3kFjw1qEw1wHoME2hYaEDXQXrzX5PRu55FYR0M2LY2UrZKBK6Nb1KPur536AjiH6XSU
GMucpYar4JZh0ZyCgsE2IalOWWJ0oiQOI+8izkptjTvBP6PtYcmyfWoTZI6524dsqLfU1dGNurOV
4L6mEvSURHRDI50dMKhx/0ytTUrOZDWUFD8YMwNkQGRbje138cIByihiV/XHNyWIu+cx31Z1BpmN
sayeWzwD6F/YKvE4zLmVBxXy2TLKjPEA/V495Fn2MjLiPVit+R5FJY5YhT1dZ+O69un5y+tlq2kk
SR3P30idxrc04aHKU093C2EwnAnbhFW3SvvT/EsRaSmKaIoRdP6tReeeazXW9d/nTs3/NTD9VQOT
Tg/nX5eOsgXNPsMfK0fnP/9785JKQ6gOV1O3hG7SoaT90bykqsZvGDRs4VgshKTUqJX5Z+Go+Zsw
CCJL/oehYnRVqSCCj90E//g7PyN04UgpDNuZ/0L9v2peorn0x+oaqepC1zRd1w2pOfD2aX/6sbpm
KhSseGqf7jIbt0RCtcz4ltoJ1RujvGuAxc2TDWshCKRrzPKo/EFhkWIDaeopLYPMBbRwHmX08sPx
u/zenfO3rE0veQhj9B9//9O3JR2pWbqpzQfh57eVJoASaX+YOd7ZgWabg26lB1MWTP+iwv31a6lf
6nvmY2DzWhxWLKp0Isx9Tz9UH9lQKUYpRMIqRb5bXTcttGZ8S2bPYhK61dbPCbuaOrgXm0hWOBSb
tsxWv34Tf/KBf3oPc0PWD+9BsUhDjRRB7YA3VSz3tKMxONdqDGRAdZzfL18qf/3P/E+O7lwi+0Nf
0dcPbIufX6xVxyCJKzw5QdC/DUV5zmrlNWDUN9kfCaCfX3+0+Qz/+nI65blsJGmQ0zmzf365so50
EaRtumvYCQZGtgLYeExzT65tmj6awLrWsKb0xbD3eiQTYAEDJ1xyxHLxbkWQXHm2E1RSvnVm9Ghq
FoERJaNM01I+KuebBKPAvZaak1LTHzQ98ha/fv+m+FL4xfGikAtjqiV1opN8lJ8/QKE0gw/1XNn6
UuRkKduV2pDkL5sKeBup+ME0O7cYi3SVjiuPz1fUu7hly2Dmkr0u00g2nvEqwErII3+4mKD/D6XM
SBaZlNpLIe8zLe5dmcejm1azgYkrUNfDdB05ZFFxti27DCNyWA7XbR/W92ESsZ6p/Rv4895Cd8yQ
vXykIXwb+Kc7jCvJHhG93PU2z35Ph9fLSndOrJ8JfMQPoSGvWLVSniG8a9O3XekUu6Eqh3MWN8/s
T7dNfjZqujsTH/ZhXQFfSqdHA/mT8LfZU1mAxdT21fKQq2Q2AIHtse9TVaNqxaWfaMRsU9wteU/5
atIT3WexvMomc2fIkVU+/Cdmq+DCTOdYtCMRYL94DRQHuyCUJuHl284s+62lph+GQ7tY6RUvU2CA
FZ5YNpFYzzyfaQZfxsTKZzQTJhPZR9wX3dqwqpecOce6JxWwdFJJ0D7Vz4mqBsc4ZLQv42d8amDe
MipoOxJNmq4mLngepSiCq4GCcOSiiLGzlt0ahcYVb2HyUaZyb/AgJyzwLLJpR2fPsgmNlTImMHfG
+smZy185TbD9m9Uh1g2AnyZzqtYkVjfY2y6VWDZtgLo8LVg7FfdOzn5DqMGJuJe6hIjTbkCsVTei
mJaZjhFCNJ7bWG3xYLdd606wdhc1VUT44h3pTj40+6mDBFzfmIGD9cGRywkSHnmxIyFrykny+Lka
kKenZWM73kPWh9+qnEWqY33AIzwn9RZQ8rC0H5FEegAP/QsN0OaCt9OBKunWAxUri8FidpQ2lFux
1ZlaCbquz4DWMI6gFXRdQeZZ8mlxSpOWKvB0RK0Ds8Hs+amS+jJmZCvHCh/xFsyFoP1L1cbWho6B
pyhX8acF8oPPNC4UUKO4OQuIixpWLeKhd/0322wCN80ovkojbR9Kb2AFHV5bCb6i1Gjv4rq4dirF
Zzg2fWBIz1aq1uvLwai2hOYqsJw1UyG2b0wyGOuyO8euleBVMTG7e1wE8zOv9Mn95v1byq1PT7Xj
MJn3XZGtsjoOlvU9kV+Vsz99sYzgiZv02QFe5isFSQ+9VvFFRnJhz24fMggwV8LX0k8e8eC+lYUo
2Lje+cGUQh9f4R5gFdAcRHbsKtDHcRE6i9rw4LZMNE1l/exAcBzXmANiRsUbatv0mMi8ODGpuKOR
RxiXwnvsGV/flpp6DouOoI4otZVotNdMl49GSvLTIe+Ed8XjqmNLQJ/oi5UZ91NFF0ARyMeSo8Ci
1NmXSXIb+kxxdUNhL5L5TwXsbDuo3JGzUI/bK9HCiwiqpCN/TNmajPRjAjtgUdQDXlz7cUjAQCvt
wKbXM+BkVHCH9HE1Bo54Go0PUT8FmW0+q7aurLsuXpmEVYCceqgdg+HS8cptKczufDW7cXwLIoo0
q3MY02GU4V1qicTsjFKLtj6gM7TmyEKY6IjodCS+WD2htKibUFHTFwoDT2BEoS206jOmzrMRYnqa
wiI4OYrg6+Z7BTGrUT0+TD6e6NZYK6V9BqANQ0VS5CHQsO+bVUfbVNa04Tn31MwNeqowZBzZZ2y5
2zphmpponcBdnqY3U0QOXloewe25q60XxXcE/g7sxvuEaHf2NHBE8/NIV7tvGO4o3/W1dQirYBF3
/qXOMJGgkEnQEHDLOAB7P+SCKwhiIzSAp7Ny5jhMDxIqp8dvPAoZSvq6ARTKZFqv6DBWWDa4VQJP
OS1YKWi9A5uhDFwVWIhCKA+pIcG6VMaEurmnLa20vLbTcUAAlNQrlNG31NhVDg20pp6lBxTV0Y1o
q3DzUDnpUba10hMggPJGRJE4JfH0ank4gQaYziMjKR1BK51vgBMhBlelkyNJgFynxmWi+8vnlkfj
AepV5ViI09I+Q5C1NEh3s2Tc6961Nwsrg+Mw5QkH+Lh0NmIbcxjuAIQstIdM8Z2NUGrHZaQMYqMB
ZdDlc1XiWYaGuW8J7OmxrN22AasVZuY1zTY3VufXa0SUKp+eKDcpFnEUUUycYU+CntsBhMf4qb2h
+3YYCkxckV0DkgV3gdrsJGnXrCiueGzJTWkgBreeRXndsMs1e0cE/0r6febq9YwTMLxrR2/XGKST
i2B3WGpkDhyS/Ec1IW9Sj4jlCSYWhFjN1W2loxnQBvwJKm0JSnZY5OXw5HjZE/1tw6JJC9Dq9Zp5
NbKH7oYQr1CZCAElrNO66WgYTbwEOk/z0/RUW8jF2eyspiwA8nggXOyZBskVcp/M2ZrSfgTlM2lB
SjBOvkIU5V4/ERXuzJ2oYnq71LUR9Z+/Xi7p6r+v9wyHQJBqUkthcUf7st4rSli0ss1jroSARw/+
MJ4W3k0YqWswqkDUZocMQ92F6qBjNYbzBAYhR5rRzralXTW5T5F20gUnSPZ8iYiUPaMx+ONZfDZL
Z2VY6nMNAOhSGvatx5muecByNGesjyC0DvZYMVLSaN4e6pFTRffLrU2WfFHoMl+zvV57dK4ENmaZ
iTrHilK+VT4ysbJI2Ju4CTzPvgWytM3r8aByMc3aAKykfgs7fcQ7VT/aNUuWoC0/7PwJVUdDGqBE
e9JFeIit7jja0JJtUjjrvlTufGnSbAl2aGDZvZQyeIQQ7Tp9+DYqTFB8lE40qv6iZ+ot5MctwzYA
wNVGCuczoT6GiXjNQ5emNi0h9wfkUu/Sc4tabPXxja5lOKu6bqcJ+epoyQkl0TiW9JDzkPQWKgCp
JeCDi1KscsPbyzZWdk2JByjxIRSEPdit2LSvFBtseZtu4Y3gUeNJHObhFQiBbSZCaLoTXltFDLt5
HWb22Kr9bNMq5VzGirCNGWXVM+paRFQUKKQ6YNwY36y+ugkcOaxUuvx82viwXWBoEnUBqDC8IO5Q
nFMaLmfLyZ/nRq0WRwvHPOmkRdbOiKvOgxXalxhthQWmsI2UVWlvHe9ZSbuX+WXiwjh0RIdS0TLn
YpVN1V3h6Agl8p3HBXZdTI11Gb9gctrAZHHc9AqZmTkvQF98CiybVD6B20UHs/WfPBhvZhOeS9ir
+iSOXW3iQ2t4VyLYZ2b8AQBvEWjt3lGxllbWI97gc+1j2SoD+rb9zr5OpLWttfQ+sFwKzi6aOeGE
Eqw64F9c463ayLFNGduOb/3I4jC2armgy8ftSw6AjsS5SDPuhtoYvZAgA/SeHMzEuRde/WbLAqNb
Jt40Ozv7PleE18Ej4PLellGjbEwF+6DwWjz03VUs9wVbATKepP/zd3ZN2BUC5Fief296CyEu8LLl
EBBbMr0Y4GWVLbIQqw4+lgYLBoNZpsnwJPloPEXMsV16Q9e7hvoe8+WBia/OfV7d4asrCISkDcxT
ubPy6YauLZixdtqsm/SCZkf82odHE9T1tdkNpNH6oduUVkf6LUruFf+RBYBmhwHiIg1iedqv6OrA
moPpLreCZpn4GgVnfXhhaUq83uaNEhY5+7V1GVPGztgzCSHU3kPe29BapHXyZHQeaj5VWPjM0Uz5
JBT7ZgrwTmkBpMCY/1XZVs95W98mDpN2KAhEKDS2EnZ/oD8PK0ihvCQCsdrUPrMy/KbXmbPMfS4m
SETPcXuu4ybmiiTtFUPXEKJQT3Zzyi2qy9oQiLM/WwuHVDZ4kcM3O2U2ZIAYBJE9ALZ0a7YlQ2fd
4SoKXbz7vZvB0qcbgO1/iNpcsJnJ9ooBSJS1d2HAKBED3SBQNN9ru9+YeFhX32/c/xP1/krUQwf6
a03v/xAw89vXv71mH39bvFZv7cfrjwIfP/u7vqdY6m+WaWGicnQeeaTMaX/+vVpdsbTfdHANumUh
sAlhO8hY/1T4VPs32xCqLYWFfiMpyvlD4VOt36TuOBQyOKZm6vyJ/0bhk7OC9y+xB2gctBqTSmOT
dyYMVf9STt0ywUgtrxzdcTNuKGs+UjdzzI72VXGUV8oVxUCX9EwZB/+wZN1PR/8w7MKDvU23mHn2
5qE9MSV261NyVZ7KU3CVn5RzeopPzSE8kcs8GLti6635Z+vvhn24S4/TPj8GZyhFx+jcHttjdu6P
wDIX41HZ97t+l2yHTbG3tsQcDsm+OUF5vCpOxSm8yk7+lXduD9EpOJm78qDv8sO4+eF7vPy7tvgn
BwTboUGmmPJ6W3NmdewHqS0ZFKqpc1q2pn4C/hCtezDf/38v8UVRVHUoofrIS9gKKQO4fgH2u1+/
xJdV1vfvVf3+IWzTclTxvaX+h4/h8eDHD5cyDQ7rK4H40aR7TTXMZUCZpNWfSjN8TWOWmLJcd1p/
abjrsG/Zmc17IDNO9j+ujf+XYwphzXBM29S4BDijvyiK+ehp3CDjiU4QnihJvDMn8/Drl/h5Vcnn
5SUsmunJJOkO1wVX4I9fm8IqvK/ALrlpGpCAmnlj9H4wJvv1y6jarOb9dMFw6aGYGeiABrLwfGX+
+EJe6TD1jLlgdOTQzGK705S3bI8uBuweHDl+T3IAzPc5js0Piy5EvGm4tSMkOCO9NLZ8YOx5743N
psn0vemR87DXgM3hY/usTCGrII9kBsw//63s62QdoG0nKfDDml4hK3OGFYvEyS1iHlWio+YP1KVH
0a3tywdrtOplHDnpwmZd3KgDJGSHFcb0NIT8vWpZ345Wv+P0P+MCOUhIFAYWtWjIT4wm0kXl8ZS3
Y5qPE9w0QIqI0+jfPMfGOQy5vQ3GN5yMzEID3m9Ej0qCn6HEBQrFDnDHswKhOLCr2zBDeYKhcuVH
yBplRxSlu4WQ/OHHHIgs18BTHjCv88hVkEXmekClep6ATC/9MdbB3GBkoi7EnPQPGJoqtE3M9jzm
EH4Glrwd1CdsHGd8xu2iZGGTtYay7NRwHUX8lx5MGaEeejwwvtzgNVkkU19gzuJnlYGcMsFepQZM
6zCytnlAgC0S87ZbvDegG/IEHItnGdeluhIOZvi4TNn7c26D8aexEiLgUq8AsfXGLdXvtzIN79l3
8ldVxoEZ/RleIiQ20tW/Pvn+/RzXVJXLh9GkxuDjuxD9wzUNb9sm6ZkP7qCUz+YYrwNoc7FdPP/6
ZebJ0pdT/OfX+SJoVz4QM3ROXicjiZZGr2kj2XNbF4LQ27aMdmwgD3UbbNtgOsKMW3Zc2jKhc6nI
3MF8NvMNKJeb3DNZgxULe4xfJYqzboa7X7/Tn8ci80XPG7W5qZA2MXl+fbkWcdikaSNiVAFQVjB0
V94kMMfm+BjE8dcvpf7bc4HXYkxnazyxhWF9HVNoTRC2qdR7Fxvx2lHKK/h5j0HjcwnEn9VIZzZF
OwCfll1q7u3eP0MFv61qca/H2X/4gv7srWAgliqLhnkuNx+WH86DQQROAUgJOyW5+ropD0mv/YeP
a6h/dmyRmm2WLJolTfvLwiCffGLLitl/f4DoTnXVyGpujSHKIW8H0YBfak6seInM4yaYD37fR7uw
L1fksW989FXbzz4RnlhHq/eDh6W3wN1ddy+m3a6bBI4M794r7ZU11AQAlJsJDdVLXk16Rfmy44VX
AD3qoJPC63JbcwJ63U6rrgHREEIYsYzkDqbQVUoBp5imY6pCFc/rK9bA66bK91Or3ttoxlr/OBi8
IxpUU5vQp5d8FmYJwSgA/R9DoQP+muh081Qrc8QzXEnXS+tDzg1jqP2doLlWIVYtfHyicwY6we1P
q92UtYc4v3UYvmjZnDDnz+pp/FrQqJKNHnfgx4mJR64STYlpAyJn7dOKNdjhuwfYQbPTdUwCKG6I
P1oowWEV3OT+CcrqLrSizXzESYkCGFPvpybcCQI5cDn9raEptGjMg/0b2Yv7DuYnAy9SUJUBYG0k
9RBblwGJV5fqlm7Wg28G28aiDVOGG9MrbuI+3YdUG3koEIsslRutqa+oMFqXlMxTQf4U5lfAAIuO
olGnfMZcjDWKzjSyl/Giw+SGnQ74tZm+jEbhpuClAH1zGopjOGr3qSxfkvFcKNm+F2a8UJzseRr9
HUlbOXFk6vIKy4ZrqeGW2/X7fPbWxBEnfHpKf7R0vstYArbQLth/1lHZP9aA4/xaA16W7TNNfe/r
6RR6LJroMQujhzQ118Wg3GpUzxFbaB+9oTz0Dqjw0jkNbX1IhuImEcm66IMbjDKKEEcnU05S9Xcx
cI4g4XsvErZltApV/h2X6+t8fxWtc0ErPdXX2HhkK6/qtjkwODpkTfTsVPWVk882q6Jz79U+3GVT
deBArmWULEt8Vx3R2YB2C6ETL6Z0OFVDeC/FDbO9DZTpdRTkdw37Okvhu+2IljPiW+T4jsmgnmOS
CKY6LDpN3zNxJpbnQ1Inkl9Wxa5/bcZgB+eT8VxFdskxI7fDTKc04cb3bAze+n1iTDApnkKleBmJ
D/BEv498DYnE/ojjzGR/SXM5sx5PBDwFVbNaTrwHpdNXTWB0cyQHyyB25zHeE7A2OThwchLLnQSg
jrGafaH9o6pM+QJ27YJY96ob6c/1b+f7vajtF83pPh1EqTwEmsKTImb1UaX5LazVa1EgEOP0O1hY
vgpH3k79uKGna/b9H3D8r1FfaNqOh0Vsx59hwTNoEMe2E/eR2u37clf23WXqjgEpAsHJSFYs2Rtp
tYJCeqjUaN/g/PWH/MOunwzqdmOvuaEdvVrO19KIExtKVkiLGSO+1RCbF/L425bzsOC94up9rBqY
AagUTcdOhKvaHEm2sHPfERt71mW2d/RtM2dy8NDpAWL2UB+Ktj+CLMBo6OUFpI6a9AzqHPpRcePX
M1TqtTTum+LGCY1TFujjkvwDrRSsymWISZ2Fa6ck+7bryoWXkBILSFYkMn1mqLie/4RdiSPt7nsW
aC5W4YsHB2D+Casfj4FqXRQ/3TO9o461PshwOuL7WQOZO5gcU232MVmzyyjb2Lr1plb4yRKeTEp1
ZVfJu+yaQ1+9FXm6JfP//Sk/hCkUnerKoBO8yxpYEHgGZeHWtLl21sYLtIdGUY+WR6q6TeRlfosG
xik4OOtSgsOLAsrQyis6Rz+7vD7AumCWyVVWR5ux5+/1vFPPwWVim7OWQofhCm1YTphcD8VYwvaF
9en/88n5PxHjr0QMg63WHzs197V5/dsnygVQxtf08x9/X76mb/lH+JN0Mf/EP71Jwv7N0mxbtXC+
GKau/iFdsJ/8Tdcl9X2w8rHG4DL6Q7kwfrPYAUmgoBLHEPLCv5QL8RumJZYs7NEszEu2/d8oF99N
Pv/aiNnzhs9AG5FoJzbkC+vLHAG/UTRFQwdloOxyN4QlVKfl3WAPFIVWdH+1vY1+69Ge5AQJ+Ku2
EUuLWw+LNDx4pelsFdVDzicSsWrDHH9FzUOwGNKLWQ3M/xtyaXhN+IsmYBCJk1BOxLwYXtr0lIPZ
umdJYhJKkCvqI+Shh4cCjNyegWq4RMuI1pYot3a6XYBZBTI7z5ISKsfwSMmgeWyJJmQeaacfvsA/
2Wqb8176y2HhGha6ZBfM0TG/6BdtJ0mel0G9bYR5rgyr3IYcS1cYAgvzTHJMFIoOasOoMGs76Dfz
scrFaB7gL4abOCyfujHY+4JOD7Db9Lf6c14/fwzhY9R1Uu2LcNBXGNOWwyjUcwMVzxWmRJZUA8EN
Vb0OGg8+/bwyitI63GhlOReLaLab8j0ieAYZnWk9TRnd+DZWzkDHkfLUSdhUUnTHwVRmP9XuO3OT
BC6rOf+TUOmG0up8R6HPPXHe+NgM9u8K51/6nrT50Hw9dEgUnFRCY4tlftEQ+EZKcvp2tTXQGQ5a
m+HFL5k10fJi8DUCdjdApTpNvsO12q2nNnWLZM4Uaa968nvZ40mlb35Z+d299NgD4JRhylQvuI4A
LFp85oyBqKsoTKT4xVnReJQQzjZUtxny5D/oTPM+7efPYxo0JFjIetgFdfPLPiERLR3ugVpvUbND
ytXDbWlViiu0PNxUqfqQQvBRUjPZplWnnn99Hs4exK8vbiI9MUuZNRn1qyuq0dq2sdkTbWtAegsx
pNo+bZK7bP7iv5844/TURfrkZgGjVS2MjIvfSAKEXl5u+4yBNl/ALtaGtULd4CkrR+Fm+Hu2/+F9
IrL+2/u0dNsycaCxtba+bHa9aGBaNfE+OVAaiGhlAh+qUDY7s3cn7xA0DnqHM/I9V3m9VtP0djQY
tf/6bXAz/b9kncl2pDoWRb+ItUC0mgbRh/venrCcaSd9JxACvr52vGnNql7Wq7QjQLrNOfv8/w+C
DJRei5kjiof/a7iCDoWzXCtDcEt1thv40QO+I8VWSiOy3PEUYrQDmjTr+Rw4IIGyVf2qCcJ94fh3
YA2eU7C7cFU8cYu8PziWaLp7sfLgFeqjgYRLlp4bLl9ZS36303cwE5TZ0xOd2Hp+4Ou+H8sAQGPI
aiQCm6zDuIZLeK6WzNAeefBQm1d7TfxL11XTaegCIINjBFHVVXE1O+Epk8N7MBVoolbcoVlavPa5
VMxkRnNOVGnO2fU/dU0S4WHuhx3by77edSts35AVI1vLcjukI/ykuj31XW+AYQTOyY1aGOx1Cf3I
X/ZtOrFKNFg1ARTi+FuByQzXPWdbpUSbpQOp4ZlHCI5vT/tuyYhJuq6uaOlCKYtHCdj5rUWMVHL1
7RcZtFT30e20jv9QKD57+BhXzvlTaXuPS5A+oP+ud+KKAyns7rNWJHc3+YwXIfX3/h/g9OV2uYZo
Y9GkgOdZJfKA1Ch4dRlkFYtOKfO9eCxpeDKw1KQFEjXYef2e+Gimd065I1cc897g3kZZd1oXm6kV
toGN6LDYhWSpbYoM77g3oFFJ/ei5VuKfV7n9ppXpoxrHLy624jCHY4+Z4pqZxeJU+uCf8GXUM5W5
ETS7PnHwifWY89uxFl8S+WhJ8Ry6zCEruzXYaMirqCeOcg9rxTW/zCJO4D5l5Dg3gvCQZtzIZHin
Fk6OhVG/dq+/CWSnSaz0SfoclILQ8KsexY5HqlPUEulda7f5Fu7yO2AXtuPyrki762wSMDTmqjtr
7SD+1tazBznrapNJF0LBPdd5Fc7wunb+zUxWXjL+SYT/XUtMItrpSDfJxEUk050in6HO7mt/QQ9I
ZGCNDSUO9BDsVuOhA6guSzbnt3gEviN3Dg+JHXwRvMrpTfb2iAV3dR8cvdz+N3uUWIghcdLimubV
74wmN21nNUCBIWvHBSlLp2r40guCLdQv3GJkxs2l94QCr4gNYpZd0K2ML3tiicm2iNtphQQLxu4S
NhlCCuvLNoALbSFGns8hI90o8w6J6yNqdCsMf1I55yQzX4bUX9BpXNIB0modNPYxzQFiyWH5WnL4
5WR38CFddwbkhz30ermEzs/EPbqxazLhAKWTmWCcHX4E6MU9kFbtVAwKPUcdy4qdp+diX4wG/8oG
rZBjheCA++gQZc6dj3P/xh7havQYkFZGbzShy9vsk0M/W+0tkVaATq7eO4FyZNMhIoG5xoNZwq+k
j8DvheXTBNMdSPGLjcHuFmbJNpvC+yS1CDiVyoptjVqmGf9Y0vT7ga5sAxm/2GSnRacn5EcxccaI
XPMEdNa8cWb/LVtIk/Cm7i9t8+9QpPOzw1FVkSaDsWX98Of23ctJlq6skmD5wJ++rFMwtMTRJfrU
wOyFm6GYl3rO5+xgN3fT4q2U1T+UkcSNXlMzdTQc/7MhGqAI/FDskUlqiJMkUe+lrT6yAonOLNiz
1hg+ohbrSqRwOBFYlkdEjo4Sfr9c10/yQ1hRr+YHcApW2NZ+DBo67YKYO9xM+n3qjIN9j4jXaBC3
+CrjMiLfNizUjVI8N+MHGHRUJaPl7ZM8g3flCTp3h8YwtFI7difG2Zguv4jJOjaoFR5FdUcq0YS7
kX628fEFP9q2AvrbJ328iKlmls4KQpXZvF+d5DiGRRsvwMoByE4/bWJfFRJo9tvwa65PhEt/DIsB
Q42aecsMdkN6JaHn6WPuEsjZgoZ08rsh/yWycwtsVR2mHAp0Sh6smJjaCVs9LgsapcVP1gcSt2v+
mcrRD+d+u49qBoMvDG7DnVgz3LgrXO3Kd/hY/1J6olNtrxl22Iv0qEDIW48jqOqNsKIRGYZzVFbZ
x3M6RtyMIcMyjEUJ80CIAt2JuxJIhF1chlKSzCs83lKp74qwJYiIFFWG99cX2ZB6W+wnhg/AGn1v
i7TufZY9p2faf6Q7eyIIHp12iKrUmhRWy47xxQocMqlMPCKyFXZK4D10Ml29gb18DrvkGYL2d6/u
yGAujskafJWhPMlGVg/cDQAfhgEHUEjcsqrBy1jeNrvPFQkkult+oq4CZjHWn4z+vgfwFWTGdRJh
MALeMotwITcgSIrR2znwzATUcAxTwDUc5l/aRQc/R/3xoe61+8g+J2ims28cLjwWGV3pvVmCm0em
1b0byibuOwxAkTW++MEIfR+Nj22Sjz5ku9K4tzM5DpdwhHTW7eBw+YeKE2BvNeLk9P7LaNXetkoJ
RwtNAwI5hAy/GASQ7UO5/B07K/xYCdvbOr51FPmAR5IFzLDmP26B9jwUa0eUQnaLTlnto5BpZz+r
OxFtfWnmvY8hbNs1DjKjItN7nzcMVDA5i4HPTB3UytpJ0iEHdfAae9mybz+MDuZgtZctdKeUfKV5
ztbXaViwshbvYbdyZ/qBQpOHC7mVcwh7lMeaB2A8tY4knTioD2puybGCAQpfKbgeogegC5Cjioqt
hqNvCTxLbwyDFr7tgK8Wpuxe1Nq/TGb1buDvf+Xdmt9kwZTcVN1AjqqpD8gOE0aTotzW2j1xruOg
9790GyWH2uaJZbsSXMgWU7GZu7+E0e5KFC7gm86tcP5ZGQkihTVcQ3HCE3CM9lZF+jUyE1zisK92
/pqAC3fLdGtrX2O5Lo6ItHgeV5e4xAI12Oz9K2YuuDIIvlzA2mzCshgEeQ9bbhh2smoeQSa1tx0R
BryBdMid+bf0zkMkrgJwpCYq/HJmfVdb1kWn3QIFFQFS6V5Dc5wUWmwJERBF3ZuU4deQodb3Uusm
L6z1oY0gUMHfP1Qz3NSueA4k65+UuVFAm7xxg+xVCQA/ibR/Ot4e4wtNmO2TlV6z+QBAImjdSfI0
4Y6IYzdfwsp+Ip+R3OKE+A3fTz8lEVpSVVsMIy91tZJ9teitUrySMnTLGIlUEIdO3SCYPRECTWpG
2I6bVou3lBYgBnD0iLieV2n5KChUlpEvowME5b6rQGex0eGNrWAkhK4DlYqIOLu/zyLxVRj52Uft
S5v/lFL/ko/2ObIR4srCbLjaeX9G0/2zri3dA5lIFfifZmCVO6uPJLBL8uEKHKGisXdqSv5Ztfpr
6/GzzFwgotc7YsnGM4H1YBOyZUdKxLxLAjSGegXyOJs7C8sY1lF08iqiWO2ze1lnv8l6bznmvm70
H2bxydbSVrRzkM9t/Bklt288+v7aZNumeOvlJZuaV9jT8eBBLfXb6i89/xIhPqvgweiZfU4JzKoP
eLAGxjvUavLSqo1wLPuUpDPLYR/pIcRPKxiakz8FLFqbfrj4a3lv9+wAkX1txTUZvlNPI9kOG7/U
zz1+8cISP+tEUpkPWCvQr/aSfMyrhw478VkqXOOPhtnZ+5QYsDWkdShTvDDRurev/NnaixD4WkA0
WnKtuK3vwCc/OLIGflW3oNwrXPfJepnmELry8gc0wi6f7efKM3+w2Z2n1WD8lPMZuzTNRuCfoaQ7
m5ZtMzQXpGv5UlHizO6VSkX2b6WpM3UBq2Peay1vQje6dQr3IZAJxwP8xyPvwD9qUjZGur8tA+8B
l9a4XS30200Jp6qINkRLk3/rcA5EIQtb2p6iQ7wvchzYbA+W/QgkBfMcf9U1X8ADzjXYDNTF1aVc
T9NzRx4S63Hoe4FHcQln9GWoRkIsaFaftGdu5TA5eDAgNUxjRjth+O5GjPL54GZHaUqiUTitqxJs
EBLXdgkJ7B5JNvcQpOZNje7aachekn+r1LjH5mdJ8sukJrmx7eK3K23aJHP1t7Lx8SJIvv01K15l
0cnHqdAT2HW7yAqR7AzfIICgy7U3YKveBAtwK5MSqC1wzi12dB75s32xhAR+dxNOlHV3VSRnHVES
aRTtoitLzCMQHMSPE2ue+66vh33thf8quAvJVBKOPpNHKxoLC0y3HhXtgZvq5yXt30toXjik6X6c
6H4Mmw+xvHiqQSdajWcxURjZbfGTr7syKH76hI2K8jN7MxIOQN7WeIh8v99ZWrMVqoaz9Mk2w6AP
bFPGmtipLf/22fO8MyChgs3IXSoF+4yVIJSSSTczsvUPRBYgKoLptv2capTJq2MuHI07J1r5/y4D
Pw5C+CONH93qxulig9FqvPLcSwcvRhWhy2nQPQIsW/aMzR+ieX0fI+eKLLC7rZme7LJbH+pzwBRM
KvzzaZh2Z3jT3DeY3iYy5XsXCfo6QmsafcrliR0Fx9cqXCKQRmhOer6zgGeep4Uq3gtqknmcsYqr
PjfYaNDm9/VPkSzenq/wRIDFIS3NjeX3rz6C/FI+u+jQ47S4Re42bOsUkWbOnKDMGJ5Oza2t7PDs
DBy1rnmg1X5KwnDd576/q4TvPLtWh2RXAJWerrOHHDX/U0MM0ZMH5a6dEEhPTXWQV2ZEH/lAm9qI
0V81lwTDF7GE/7FVtlL7vA66C9hBuOwSOhfulObYVUP3MLcIJ1VK2mKUXwYXMVlnrF0E6gSOlo2N
xc8eSnMdKqw4Bshj30YrWVJq6cSuIaA6CRE0W1n4nRp47cVMnwX9cz4oAktiF0nHxr0KUcFrH7R2
EZLixOGFmBEsa/evqjg3Qd11xFKq29oeh2Om61tDoPcBgfpEKFz5VE9Zt1cm4hhHea7Wc8hggc5X
iHuwoC8VSVoySx7rGoiPzgtzXuv52VMJgSGEqwYuSKySSagBZ771xBQ+uY59Y0fXKdtYHfLFv0Vu
OMc6TwE8I0nXhuafE0XG6IGY1Khpz6AG7pShFO4W5z2YOf9mLiDNaBCMJZrkhBn3KJ0Ds/IFnGwU
16xkLNBYsDtFytef7Ax7ww1OiI3lqZ/GRljLOm+vXIslfH9Y5vlv2EDRsFAlLbDlti/BQpKzqsKR
u7DV+4ioUF6ff54i2zLHKjG5NZ8uV8pmWVw04gS9pS4Ve9VYX8LuH5lIw6PvFPfAUMAqWRcg21n6
ItKjaRH2V1nGZHY9I9FGR+6IZ1FPRDZiKu00e/26Bemb9t0ryEiI7j1AyqSrn0OrENwyyZdiGG4i
EZ0F4d/9kH/yRq4bNwn01jWiYUamcnwm0zHL/VdVG8MiFBQuc54XjAoXOhlO05FJ2UDh3Sc4OoYO
0rsXWmoX4A3Blc9HzGFPGcugGFqNt8ffM9LMle7OosGVkyc2GXCgzQgRE/PANXLeMs+oMLa1X97m
U89MaaK8ol3jOnFPlV1W5zkb243trrcOKZZI5UMv9gj+ahqLmMrr3RsN9iHBrBQHTnVXqt/aET4S
eRtdOD/C4jCszx+KgelNagD6JGv37f71bJ6OqjCnlWXnnC8Dv67L8Wv1miqiRkOhgs/MXdXZScuv
SXSQJdqZxobZDM4hXMoEzhIx1hO8MjcpNqQITMigbwpT6CP5puNmyKadRcgOqufkZuqT+jB61J1N
m5/DnEV+1n32sizj1sYP0551ZxMR3jAVqOokDuFh6YqdDHZeesv1WxOXyCQRAss8DyfOhnEze+FL
PVvbkaDBvKoRY7vIHeiXCL4UE9kTovmH5wn12uQ+knOE5aOGeQK99C8IQSRmWcAuNwLmPncRAeHB
rpifJkd9pJ6Nss4sb9kKnn1+qpd2gVEn/G3aQ4wJTbvvbPHqjJ7D9tf7W9viuakG72pD+ee3F6IE
HtJlvjVuihcU3xzYu/o4TCusU6q8XUQGWB8sz2NFyr0Fedu1UVUB7x3iK0kfrMTOJr5za7IUdh/6
XLLhbsbW/hMpQ0NwJRql/H6Bz00lKTLg6hBNbBC1kxJ37KFy3pULyPhyvc5UUdhkbGGvorncONmu
r+u/qKrgylkoPbJm9Ng+Dy6A1H1TX0tY1A1VMBznPoR2NZI2NiJSZ77atAnX3xHPBAV2xzXSdAyF
pwXqVkuKNqnZspvNYQE+l/k2Ywmewc4SL72PEKj3SJYuf8eFENbJ4o+dpwSZ0cbJ0VmWSmhqGKCi
OnzxvJJxcB0Ccc8OkRj+DK2/D4T8CAmtO9piXw/0x2NRMRg2KCQYAvvsvqOtuxDz26/R6xXvEqcz
RlWRCRjufM2NJGhpWoo/JmT4OgT4msWMGTs0y2c5Z9iAPcX4rH6s1uqR7Klpg4j2Mnd3ZWAbNlv4
JqLMui7uq13D8ZtogInOLGfmPIXCTJq9+K5PHbIUd5hnrWOmHJtPDBVQylY+cgeKp1RTA/C9WXRK
JVbvWI6EEwyZtcTRaH/y7PisOZOUE4ap3DFyy+rYZd2dKGc267LcuH7F5dwU6cFp3K07LuA3CU3t
U64ZfJd0SQzsII5QBoYFVpTQEFTlrXfrAheP6FBCDCrSWWYe1jhLm6fJWPUu7Jdrqj3apwGNFHJX
hE+m+k7x/sT+mNwwBcD+0npPdeC/Crq2HYUGc/1Mg92CZRakRL9f69Eg4khfoKoLApACeNAsH4DQ
F3ly6CyErYwVhhgK2TH3sfJyOD41zhIzMP9dnPIumqcba84O9USXMlqP7trCPF6n57FJg1i76Hqc
vvy7pGdDMCAZu8DkwANZyFmKu8Aff5ksXNGSi6ajHLonLS6YJnJm8FRdK9LXnY4KOh6KWsmPtAnJ
or5hfFURadMY9iBEDJyhKmLVFt5PgO/OHQf+Tj904nxCo+aH+Loc9zVM878ynPY1EPykm49ehG8e
QSJzbSYXNj1O1UK9VgkS3UTHmoqGoX71Gwi45FX7m1OZHVRGnilaU+U9RUNHkl2GQ6i1Z7H1yY4a
H6dWEQULRCx34IpNGtBu5DaguO2WS7ejP7QfW7FMp3kN7I2JinUbTQUIxrU7DdikDoFC7coz4CTL
k6XybJsYeIJjqedjzxO5GNKq8tHfGpaLW1KdibYwx9Sb9q6OLohAif4ifkZaNrjbQ9jPy622I745
+7X1yQeFiNDtrrgzOLhM3EBJ4G9+Tj2GSlZDqWLB0IuaotgJthcre8IdZykQJW83AIRPcW1vhObR
LYvpaAfq0c1pa4TolpNonhjbslsoiWeZeZqmCFgtFmT0ulIFG6Ivpngq9ItS0sU0iyGLKTsuSX7e
fq7yfbAUYN9XEt3L4NHJw181ksEapdSjJvgsIDu7o5mOrmvOY1Mx2E/UZgQLubVZbTl98JR4+XsS
MJyaowsZJ2CWFHroYtSnJegE/P/+qUj1ykaK4rq1hrvBnvA09wMoWIfoVFW1O4HnMaam12oAPW3o
23gzRoLcU1KQhISXYDHTDJtl24bQfrICHz1nxOwzFGGaxY5szmVc9/1r5eitLH78Esf/ZNxuW6Gb
wftb2Wztao2+i99hMrkVs+ZkC7QkiKua7HRkv/A1yWJ59uGWMf45okmbd6pr6rhS4hKU1CVKLW+u
LQG5OxidFGdzgLYy1hUb0roCh0jc0mbkxcHFjkJqCsUt10PQhfJIOgCAKE5BOFn1BqLv1QltQ1QK
9+TtwmqdQ0orjye4rqNdI4ITsJcHdK2/VCEL7r4SEebYLOwGB2drRQRK6pLil5SceJz5wDsLLpYP
DqxZK2KdquLFpZXZ5nQKbl+ZXUhCLiutfWnse+28NYrVS846HFS1s12TQmN1nLZe7zFw4UEAa/8x
zj+V0+wrIrpI8tQPna7/zbOy36ES+PGcpG9r2zcxvS6JMy5o4Fr156p0noVUj0XzkXjzS1O3clcN
wVlHk322mX6HnrHQjaQvLeZmX/e/lMIYs0Osil77kLsswMh6hVlSGKb8emHIYdxzzXeDzb4OduGS
fYRmPZfSso62YRIw+hDtTdiPR3vFW0i9f6o7xiCWvPro+nKr6F/IJYlelXsi22nCH4snG2DDVLYh
v3N1mB3zjNRh28jhcWBqmeN2o8TzkSMwJXDW9jFAah8Kdn7OGDKZrAk9XuCc5Vn5ks0hsZOU0Evo
m33mCCavEQ+zYz14HV0xpDEyze78WQ17+IfWTXoVjto989fEz9DHMe6si4dU0Ugo5+CCsQCa2yAT
BM2Qu0EUj96xttG/SWspT/gbvm0H2ltbfQTuAIJtoHoNEdsHgsVAF8DDpsiLk4ogR6vl58Yh0CMM
bNr3a0VHthOuAa1ukwe/4xfK8mw3Vc2rKXGkNvWLn+nk0Of9s0lZELEH20hNuHit5Us1GMAyBWFv
OdHy16yUqDU6bsbgMrrwHWxuEMfR8NxmNLLsq76amqC+wmJm0+D0VtPSflrZp6xqkhtk+VGVBe9t
mBVxp5tbKVP/kF9/jM4XKyVRhRDJyj6ibv3bjsy15poGLOLQ6py3WmqzjXIs3CCHdcROxagfGzik
aAZ7v1KEbNp62lNbWxdkoyx+2IEE8pReO+vcUBYLe95DTcr2rkWctxWtQWyna3Uck+cucv4x7OzO
crl3HObNTefdJu6Kpj5wyQtNzdYbpo3xJjipV1lpdSbOzNlWUD8O08qEcHL/iAYgZ44bM2Dbg7XC
kDMrFSvUVMRRIU/c1O62EPIzGKI/vkswzzC+ewxI7BGbZO+T9EvQJ4Lp+U0uVrx0hBMQuRVtStr5
lBHkkiQsEtU7efH7tJpu29FjjylGEeco3pilr9NxHhi7WZpnVq8CBzdb5kMgLAyj14RnJ7HvFxzY
KVlJt2VTUqkv961/za1TeytECeM0DsOp8akX8jxeyZJDBkWt9ElOhD50DFu8MUFUfuQabIRKx/Io
x6fRmBK/c24w41jPfWjFzjIAFXc6IAqpF2dzyutTk7zZL2zDNJGfjoujJLE/ZDlBbbHKiblWQria
cj/xnEWnWlcBe9qB/rJACZF1cRgm/SboKe9gI5JY557XgYJOiwVrrkUkDpPCZAMYxCovzO2mXYKn
34Sc7ER07DyrRsTEjBlEV7QNh6FkSAvyJIH76mFviYkCZUQR5mdmtuO+cyb34I2gMCHzQ6tP7d+M
oQkWcDiHKl/QkyX955zcqaX47Ex0GezhKYyYHose4YkxcgPzNaYMbFDuB04MtI/gM7diXtabnZvD
ECwk/3V1SESd9fdq8z8EVbvVaQbHUTr2LiVlLYahl2XMR51gqsilBqxszY8BKKbzGkxsxwFc8xS4
sR8ij+8rXFmQkA6rjt6hLjNE8cRQPaZMemnZyDv1QZerx6bM3oPsbzVids8I4nWt+gUC/keWwNjo
9ri/tzgyOVoFxHRhk8Q35dc2FnNJzWI9HtfI3NiwfOfGPpRLu6cXHzBTzdR16ffEBmRDjIDYhsHy
pDP3MCf+I1HC2XbesQO59SR4/qdJd/NTNr/m0YBVf5Esr7l+N34n1LblRcPqld3I1hAKEc5vo2DJ
Hk01RQIkV1OAHAKf08ZDPWyzjirPhlC2ad3se21+hoqzwow89XlEZQw0dYMsu4QIvLHzK6zdIlQx
rF0IoM1L34xyF5T8uipf96MnkqNPhTBAUWiYPOzmlugSegjnaNXInow1vTVZi+feJP428fq7NWdB
a9PCyTlPTpWim4hwfw3N4J1yy8NUofDAXW+/Hvbs7DB0h1ueF1WxKwRpDNGEO91JnAe0gr9JQdId
WrEbWCfZfjLOjy9DliGkn6CasAo2iAyWMBRcGnd+sKL2sRwnXm4gGD6Nxn7IwbJAhS/aihcf0Grp
p7wpGXE6lLzuNBOdwV6G2hEmZle509bJ7T+trQ9OXQRH0rjOiKBo6BFodPZY4LUu9qEt59MQMnEI
gYI3cGI2SgzjYUCR0ZK35Nrk4taM9NqUnQ0WoUKPP7aek203XwFUqxcvI6szWkc+z7W7SQuind3a
v9CiQDp2HoZAwcCPrHbb2vbZ/0/h1GZOXC9EkCUR17Dff9VE3UcNlVHuzwjW2xVVSXsDQp6FwcyA
NvXw+jU8TWXK9iSTjABJMrDAYiK//loKjgylezJoi9A+0DUArLMfLa+4qSwGRMJMxI5gKz8hGqX3
UeDV9a87hc1+0ICTAlfs09DRPI6ajVc+PFgezznVw6LBcnRNdVs1Sl6GvDvOpTnYM1MfF6XL5coW
ncmzXUryk2Xk+Hzb07MMJngNprZv2vXOg6dAOGfzECA424UY/CULpf3gkjDDDnjKnV9ew826zOz0
09K6dCmT9FEeJg91JVKAzzTiCu1rkg+r9K2hywgye4ntVfDZ0x34mrywtAtYCXOjNCGh4j5IGMPz
m5Rg1Sq4m2x9+4PJF+rN4W/Fc3/wVo2WKkiz4+o/o1IgvrLBvFL3zC5kHaPk+Ar73DlwIxGdETVM
VIL0yx27LdeuyyRw2vURO+fB8T/tRZo4yrS981a/QPggk0cX3YdRENwShREYig8oVfmaBwiYhFds
O0nCSACag/xfZp68dDx7r3Jcmi3MUrDRiaJCDkKWWpL2LYoaajZyVpyBnLyy/lkTMxwH9UhAw50y
9Rg3Q0V9P7gnIjVeVB224A8ISYW05OOFYS45O/+a5X6wmwDxL9PW0EFlm2QLumA1ehvj1MDDJv4e
SdU/lB35QBbGCjG298zKhk2opdyGX5bLonPxwKHYk3mhfL9loeBuPiliPdR2zkHOfhPDVH9a5npb
9vogSabaRgw8eeCCTWlx8DZ5SR+dukDAumA3WMV9ookPoCYjB09hOVIROiitEj4f6sQ1nJwDwctV
/sp9fxwH4d4WJJ4BhRd7qFVcBQ1RBiOoShjJ564jJdMdRHclVX0thsi2Gk1M3Ht/p4IgKFarc1wO
J1bd38kyl+doTT/dqgchy4Yxb4CyU9nE6dq8dRXyALqCHdHvKF2D+cMw5EATjQtlpEct8wZ+A7ad
kOQzmil6P8ZSuxoJZzqciogoMD0pNqdoWzaDSL+Ptu99uuEMcjIs7hlDs86eRs1AWO1Z1aQb3ysI
CWzGA08zqW4Qaq5aE+Jt1mYPxM4Qo0cFJGtJQVmwdfCR33FpI4WoyShZURmpjuz5cmADmjXVN63m
yS+y5Kiq/GJNDSquAJGTS0Jlx7aAaQ/EknR4nE1ps4lBGeZZuoztNnmWZQ6bl5eCBWsaI37beKZ6
ppKLbmW5c6PC3RO2caZ6/0yKttganzuFY0SfaRTTHZIgm0QMDy5wY9uPgWQkjFT3k5XnNpzS4tkF
EmWXOA8VDqI27N8HoOY7JnonT3Xc/dOONajGq5N7L5S5WwQoByeEjsSyq9gtEfE5kXH3fD63Tmox
PLoWNV4ETimRo9lkkQK6SEhwPi3fEugvawCk2WH/T7bJZm2zAybIkI/DTmAAlh9ktiNdQDPP1ovz
/JdRK1E6yTeaELLc3eGAEhpd3rK+5XOyHDon/8xsAPfA7RmgomYLLbHLQj/Zi4RWJfey17Drv2e3
w7m+qj+mzd9sL68OtczgprnW/SoOfWM+RbBevK5+10tP4EzLNCBjUOP6P+wN0at3BxU6bHNtus0q
yOj8By7aKPDfoiOYYo/3QoE3RoAl6rdqcdJ9SyPKY+WcHSGcDZuLPfkN4yGsGSm2HAUe+XXpNDjH
CH3ads7Hg1nQ9LS+/3fx0htGmPOxJiWJuWNO8i937rAkf3rgX4dVyY+u8aEAyrp6S5oT0PgCD5m4
JgYU73KiGKDRm3YkbEMBD9iDRJKFaYGkz+LPtPsthxxhWdt/Ofkf3JuApOHh10AW3ap2d1nGvzjl
Ie6z2cJoy6RpGl5HjB0bomGaPYTaA64N3tUItFktotcxhZxvl+uTx+qOs5SFB4xANThvozq6zXCo
s5TCQ9DWBgqEnmh2GvdmicNhz2tcBNkpJBaFI4I2qBFJXODxSDs2H7lPB+qaoiZ75ADKtNzrnpiW
TIyHAGQUrkl1TX1nMudsurwIL9rJ9n5XipP/LUBBoUriLDVz/r2EjHR7a2azKnJ0OchqEp82soME
VFSy2ZXYGwHuHBir+RheCJ3nHyIfEttCofzAT9ZXVnEm+OheszeMJCTwmrSavsryS+GoCJR6dTSs
yDrbZHFbw6ntuuQ3X/NlB9//Dr5esV87pr22KaptwgpmM0FG5GhaBPD96n7tuPQDycoubelEwiku
hE1lOgSsthq0CE2GGMm6ZYgyXRyMgexQ2Lrn7EaRdZHiLij7kBgz3GjOIq3+CnB8wOXX6wwsOSUN
E7hwtb9nKA7BBIktTdNPPJQOzKi+AXeZY7j2Z3qMdaEFBuGfejQa3tHy8Sy6DVNsGXLeJwwDvT5/
UnZ2nKgY0NJabJN08L24+g1d38U1L64SxU3kG7SRHmL3oKjxxOwjwMQoN1SwQy56BnKawXgrao4K
xk2tl10VG/W7jZp+y6qvBjbgnjmj0V/hp7vh2+S3VFWzQ1OFTIzBYLLm064lHnOP8JLDyUuf25xx
dMIll1eTvFc9SuXe7vZYBqnBDFMaNF4kAgj4bNBu/zOOyH7GOVv495WH0dxCdrZjXW/wM5Pk0LRj
cVEwyUR2sGxfPGLNrrVzF+b/qtVv7wzAe38SL1br+pdi1tcjUCMIyEWOmPAE99HfjJWo/8femTTH
rVxp+690eI8bGBLTojdkVXGsKorUvEFcS1eYh8QM/PrvAa8/NwuFLgTlbYcjFGFL5mEmcjh5zjvs
S6P4KMNJ+K7T5U2NEMp1GNfmx6bUt258z2f+Yo5cTD4yW7VuwD4NeH42Qb5//bevvykG6LBnAnBM
UKfNIGRnAFi68ps4v6MrguYkd8AGyNy11vRgKQIQA3W31ysQ4bjMdXet6z8HrL1Hp29u0spW7pR6
pBUIR0n0DWX3ZlAf3OA+yZr6WcUd6pWOZQNtuJZjEN0XPipwdVDdldrwEyks917peDkJO9uWGcAo
JRP27pWvhcIVYDPd/2JNte+w6cXWbSj2pDFVLTDJJOWDXT2mvtw0WBf33MQAz7N9jkS87oubAMAj
OU40vpRptv+KLIh6aAN8xvI6Sa/qOowmSBjD9im3Yo0AMDz6oCbhc9qE/Q21ThqVk6Um5HZ6xinO
aGDbsmv0vK7zoXc2OZDPTUSRdBMHzZNWa5/QCoLVniY3Sv9g9L21H7yg2PZdVG4rDWMUXVTZrm9T
uaF/D7e3/aqxcVCTLM1d1UU/UFN8bKQRvKDW+F3h/fUAM+JOTaMXhPXNhxTxyA9hiiKprJOnAoOt
m8Kui/vYSwEShOrBNqmM5KIQN77q4xNdJXcy81yan+LOlIU4eP143SiNTnoH+5s3yTZT4Uy88t4y
AUKDf77PEmfj1hVWfeXof1VBF2lGhGMwZ1Cha485zr0bq8QFKHW6Hfrb6S5rNLnxhRvd6IDrHjJd
BZ2buzcZLhi4Xt+UOW3DBnQ/+KEMI228MICyd0ij0Blh8lykKMo/ewr/GNB/NEuV70HCU4tqvCtx
Xnloq3rDfWQctLq+NUOshxQznPCKSb1Te+rpiM+QACX4BQQmvo6AS/Dl8iKEZrwKEDHlYB6UPnps
PPny2vhrlG0KFrHL78yJ8zeYtNRqXdzJvgGMohjWdnD74ltpTjz2hB4ndiY4tjU5gHVAwGxfnn7m
NnOtdFtPE4rKL8wzszB2Wdh+f+V0oXib36F0c1+N3DCR8PznpoxvgNiFd9KIoDmgG7+xZVPcReoT
5yWgGJPTN9cQlkM+6MfrD+5Liie5lfc3uVb02xoKG45R7nATZlySdZf8iC1SyWGy9k6RhCdT6RCr
HdgRofDSjWEgBAPx8gqJ55yWKppCvMcxVbUec4xw2pDuo0bV6A7EpX1VWG0P4167z8082ouJHolW
Khi5yYAjM1Pnzu+9LbWO5zYib5bhn1AX42dTx6O+57npe3gxV7LsnzJUernKwfyK8tnN6fa/Uhg9
WssUIv3bsuQ8xrtl10/cTK+qWd/HnJL+duhziR5qlN8qsnhUuYevTUO2D6krJEU4F3ahD+MdfDLm
z8oNEgj8z2E/PKIytButkA5mEj9bikivzaCfbCiUAQHfVjsI6qO5r2Ny3dC+D2NxoNS7hTtvf2Ad
3/tTFW9ogVj1kcnvJKOfY2xrm3RaXaNboUeAEd9GKdLmzk7cP+uke0pRNzlgLUORLAESXggczKZ/
LnsBMDrQtz8VFt1D0+Q3Qz7ycu7dZ7OjoGOHn/PIYoFgoHKl5JI7Nmme7MrUH0VZ0ysGGqN0QBBx
yDLvk04+hBHtR0Bp1TVeiy5JpNLdllGg8izqj7jQof7nYB7hyOGjMVT/zOOMF6D3LaYr/Tch7v+Y
2v8bUxt1mX9coGq//Jn91/7PMszyE5256f/0F6yA//6Hpv9hasAB3YlESJdkEnT5W2iOvxHI6lMB
VOmJQMiEKf0vnTlh/AFT29UQ0jF0MVFf/83W5q8gbyIcpsOMtG1DiPewte1TORk0esRERrY0hHOE
DdVgRkuuWe261Qnzys2zhwSLgQdumjvb+udouvcdRoTb1FGvWOos4Lh9jIa/FKr7dgZQEWtBXPdq
f6e05o3fTZ7ryUZEIO0+lr5xbGGn5JC+0/IvW6rbxi2+SACt0u6hO5E2iOzWmNygbROvHBV1lz7L
f6T+n50lkTqTPq3gl6FyUP7WKZlVY4lnm+VdeRZocwfjgV6jTmXWqL/gdEtd3tjoKTUqxca7ZbwF
YImQo2r/4hyDROemt1oRPuS0kXpr2CGGSd2ytGnJo0mKFvWt+9GCjgCD5ZclKbAk4LMk3OmhOrhd
86CX1s609G2aUpm0zOKD5VFGBvr3unT+b3P9b5trUmu6IIMQhJOi3d/KCHc///sf0z//164yxB9Y
sNi2apsarEnt3xoItvEH7iMoJ7JLTFNY09b5//4sxh+myb6yETkgHdKnxf4vfxbN+UOzNBPZRtu2
0XBy3PfsqjnJGr1/0+a3YE/p/Ckm7Ya3SlBJluALYI4ZXlnCGb+po1Ub38K8rNHe7URg5cqVnXiR
90z3kcb6RkZjFmg7zDQUFIIizzDkHgSV6v5QcylU1Ea0svsmWbFw3kfh5hqtdLOIeEeO+AGmEGc6
xa5WeOqzs8HRdQS1NE4Y0zLRNpvLAxpN4Zo51dOj1TWouZfqr7SQsGEpvpa18vnNp336m/7+1juG
A/KE7/0aTDdsEFc2shbOjOSfcI0nOCSme0tm1p1Ezm9XQS+7uhxlzn6fR5l+izcSXWak1VnOKI4N
5eEubBB/Ali01RFl2giA62UeuDzqpXt/Oe756DRVdbASsvAB0rgHTuO6KP4kcaCIo2hNCg9dbBQt
wnmxDFe+2UIgjXca2qTofJx/M/CXpuzT1jhaPZL+Ih3/BJvVr5Dz2Xazb2WggWoKQ6AW4lhzEUtM
mOm3ZmrwJDMfrrYs202X+upt5VvFCgH/PBSVVx29EtdGCwC0yenEAdf0+6Gii6X2ltg1OryUELIG
UCrFXRnV+XKHuod2Kz1EQ9jIVZ6GCpI07GLkFLFtGGAqaH7yAbhD+4QacEX+CIf28ppYGhrKs1Af
kA1kp83i1WYBs9czdYbmo6nv4lyvtaS+ZQT45HKo86ExiZaGFB9IHAY3W/bonOtubZbJg5qYD+oI
Uh4m78+mCXgMU0ZYGdhcr0PXT6PNFnuLErShIcH+5HnZty7MeTiXiaCmAn00mcAALQKWlwe4FNJS
NRrQpm1r7lxxsIhyqqSAbJ+GRlHirZf4vsG173UPYRA1X/QiBl0apKKL3r0+bRR3EOOb7hu0hGfr
0840L/D8Nnlygjr+5XUxFjpmSxOzlZG6skDP97aNaoeuIhuiw2GYb7uEqsYgrd5/qvD7e8hDYGlG
ORgr4o0LUykQPTaR2J0CGbO14tbSUysRxgesXdXbWKlb0jj359CMw9YKK3/fxrJ6evfnO4k5WzEo
8McScqv/pDaA04fQo0VgDfJOb6ULxAZMf6saMK0vRz2bTxMArkmWjRAK1/5cm7ZQEnjSnhcdfSr/
D5yq0Z9qB7JvZYmcTaipognKGaaapBbu/BoFuKalWmUkR8jH2HJwYnoRTTNhbnmjYsoShSuzebbb
CaiZaDFayJYIGyXqk0sus/XYGC06vCghAZBqIZJbuGAjX+v+NIr447tn8STa7BjL3B5SftInx8Gx
IHBVHiDTtNMA9F+OM/2ct6o5OgPiGcWINJOkZH6G1UHXGGpQlvsq8n52TfEUV/lT47e3eqN9EbH3
WRkHssl/p5sLOcnCRJ6EnE0kHV0PRVszPA5+b33w/UmYPu0r87qBqvBjaCrP37w/IvkBq1JHNp4W
wemnK9SxVrBcVx5L8xkbyWxHE799KqIiB65glSufbi5ENE3p22jTBnmTDZFNhkYJIOAYihh8QgOJ
B6/PKn+kwIjYUwGc1lNhluB8Yvm3vcCy7fJwF34BoZMgkxax/9Elmv0CBcjDHA26o3C+eLnzAGK8
PvqNu+ee/qvziw7gSPrD05uVk3Thw2IMB6QBmbLpWpw0f94MHJSXGWVmkx8F5/fGsc3HznM/e3kA
qk7ka5qt/LDZwj0JNvumBtCqSgEZf8z9yP0KltR47k1AwJen8iybMFWh2697hGuIFPp0SGPgdHCh
nfwIYgzsSo+zgtJ+KmvrN0YDupiEGMgHUm+z0bTSRgG6LVO4lrCruq4uDp2jZCuX0PTbzufsbZTZ
aCD157Vbo3jaYJZM2bBsAF1bo/7j/ZNm6BYpJsUWQ3dmYSKkJZUhFdlxUA3xlUyTJnIfJR8dTKM2
7w8lBLmCIE+xeYKefp/W0oMMgDNOJkhB+tddi0XLLXW/fLjxWqR6V07LhUsHZXcyMaTGeHc4s3Cg
ROh/ARp75DW89xzru5PY7rXaYqNjy30EoW5lfNNUnX4xJLIA+GkWcu/Idc3WBYIjYJOEVR2rtu12
UmreDXDX6ubyLJ5vXB195ekBj9Q71apZlFIbkVLXsvJoBWMDV9atsvuho0+swrD5KiiFByv76nwi
icjDTdgITIOCmkWsRxNODUx6dHKCeg8WTrvn9q039BmMO6cU4UG4bffp8jDPNzP1PctBvU5zKEvM
b/CgnhqlA0wmz8y+pWh+A/zC0IUOcL+iz7/w2U4izW5vxVFzRLpC3vjU2Td+aSTod4RrURY+G0mW
YfHOwQ6ARufp4teMGrKYQNzYaNvPJd1QcDyIzI8azepe+trKa/t8+nhN8Tadvhk65PNtnQWOZCkW
2TEEjv89ziDRqH6YPGv1aqjzrGRKsCg3qSrXtWNMN9ybm4RkAHHyRtLZxybpwUrpDFFKwZjOhIKD
3fnwAUIDgPa6X3PsWhikrb1WlqnOsMVnO5zjUbSBPRTHzk+7vd8W3tHM8naTFP2aYOH5IuE9zDMf
8Tv2gTYvZ9lt4mmNKwglkQ3YYI8F6KzNm0Fb2WxLgfTJz9jhpXNeJklS1w5rORbHvG2HO6eD8Rc5
cbZ57+6iPkgEG6NmfJTnxRi70Zy4tfLoaI9F/mgiOIefed3ea8iirBzD5wt/MpnheUGqRc4yr2rh
1FsVWeznB1ox9Qb+TH2lK16zraqovQV8m68kNueL4jTeNMFvliMXXa9M5KLjgBj4dirXoRargb6K
ny/P4cLAqLzyFlVNDbNscxYILVta6bbjHT2jfZGpfMyl8hkeoQ+gux127w/GLabSqJiOEXVWTg1Q
AKjxltSP0jP/6pDxARJqPsNpBXAR++8zsaavwtOap6+l2jqFhPnhMYYa6F+v0Y5yjCBxm5XxYJnB
D2F2sDe1jHbC5cEtfDLivRalIZGxSE4/WVZSsEHRUjsaMR0TO2qf8TRId7irxivrfuGbUWpC09RC
fmA6G08jJWHq2zgg60c6Tr/SMPypZpA7x1H5rGH09u5hWZSbKIHjAUGweTWtdqHrVF4JzVMX1F7i
IESLBMyIJa9wCgD3+d5ZPAk3P6Lo8NdswFgcB/SsrnUeMEDTtK9Wkpcri/H8exHJ0Cnx827QuGdO
ZzESRsBz3jKOcsD6zNJGD/l+bky0N99pL85SRDBUoOYMK5zMYx7K8JJIRbvTPoZWvQsRJgeYjTg6
iNAezh4Ovpfn8DzVwcSERqXQyLA4hme5gIttSWwgsEpBckj8a6yXhx9AN2A/x12NxAF0GBxP+6Jb
q5CcL0wyg+nENwQSv2yG2ZSCX7ebOMUYNESSMmxfKjC6jRnD8nKpW1we5Vqw6e/fHJGZlHaJWat2
7Kim3cJyRcB96AYQRUiM9ha0pcvxztcLPAQuAUdg6KXS2jiN5yKnZvRabh9R15DHAST/toukfCl4
3rz79CcU/SvErfnTnnsgcZ2NuekOhArBxTr8Nl8c2EcATUzl2+VRnec9JB+0PPmPRiNuvjTrpjaN
CsbYUdoWuDNHAeZ161cNemcQuKqntDPdJ/iBAPDt1G7FSoY3Tdrpa2PKfabs2KCjzoPjdFKLiHZX
28IeRKTHRdzTow2MjP7m8iDPl8pplNlSKSLP9QcncY4Y3Ecv3QT4DqWX3Xa9hVu1rXfvXyqU6YGK
oc1s2GfmYL1mtnJMPOvoAUC90p1w3KeK8R0xM+P58sjOtzqudyRA5tRdQX1NP52/xPDTwht15wgK
39C2TqOXX5t6FJORQR/FAF0iY48D6PgbI8QYx+T1hmePLWYz2laFE2O92e0rQGsPqpU9pfpUqa+o
vFwe4dK3extpdpj1ITs7jgr8Qbo62lRmcvBKYAPof0HxEiuvqIU9PmlU0wLgqU2ePJtOmEQ5qKXS
PaaxFX/yk4hWALKVV6ODW/27xwUmhLSL2aPMMy/PG04jHOT4xr0XRBBok/br0IUwFkQqrgyBBejl
cAsjOwk3+2ClbPhVWtU5qtItriXkna1XaNXeKLvgy++E4uZx8TXi6TubxESverOoeucIkNa9F4ae
3OqRpyBdJf3t5VALp5duGPgdg3vhEp+/r3uk6zD09uVRRLYHdDTpD6CukydkbdzbwDDlg01ZdKcZ
xZpf1cLBdRJ5viyFEnjoqTrHCjT/bZx10RFDpOr58vgWoiCbNS3/CSMBAOF0e5sqapq94dnHqgyN
b2miQE7pVcXr339ATukJ65HXIXfBbDRGzJ1mpY13bFBELTZSc/xhW6NcUaL/E3fPipKDunzv2BiS
zd2FQphpufPHgKY3UWg0MYUm/m7njUmFvrYy7C9HOT8+JuwVrWAeHLT3tNmToxRD71Kp0++BCk1k
06h/EH4VHROF3qXR5e3t5Xjn++w03mzxZ7ZnxoXmlUdkyWHDY9+MqFIKOmnTaaDrVw6R8+OfXMvm
pnEsQe1iXixWXCsrlcFpIVmDp2yMCvGaCJ3M15J71GtA5QU24Ctf7mxO4SLyZhT0bqaGmDlbLYGJ
tDbIXObUx3pwyLoXYY2/GiWGQOcEx8sTerYFToNZsw+IT6tbBoXnHEI31l8abOJ2VZuvNdbPJpID
mPNDA0+0BJEpmkoPh8LzDh1OXlYF5AKL8+NALr/BCOrAy3Wlt7cwLFNQYKSORtCzC7Ss6RDHuTMV
IdPoaywS1OPMXF9Z/WercQIvvYky+1I1Onc6niLWQeRJ/7EZUEkPPV8AHEckcmXln0+h4BpjQ9MJ
UsVZKldmgz1OUuD3PiozV1VuPQ4TPuAVDxEyh0mctSvH1lnbia7o25CzS82ocY6pB7U7yLTPH/U4
1j7HdqUiRplkG1WPcEvUlHKT4MX+bXRg9lxemtPsnSSvlMmx4WEbcDrTgJq+8dsXiNY7biOa8Cj1
bGJR5k9pyohlJffkzzwMWtTDxEpZ4+yTTiU13pHAkBxV8HlPg7pcraBKq/wBBWjc87yIUy2thm9R
Sw3g8vjmoWCFYW1Leo69DMfn/C3eu4PZV2gwH6rBNa5VKLUxBvKRvi9HB/nky8FeT+K3s/kaTdcF
Rxmd4bNHj2FlRqE1dXbw3MrfCmMYUDNIPJwf4iJ5RhkEskiKIpmauOEBzU79ViPTsH5jzDQI8Dzl
STIVuU+nt4A3VYc9Cbvn43OgR9qwzcsm/5RlqNX/xojfxprtzhE6ddBCQzhYZZEeQqWGkRDmUz8k
bqqmg/84lNp1Z9Zw0mOjRaQ7ThvlwUaSp1m5SObH0TT5LicFeD0qw4YxP2UbBZ/PMXb3YV0Wv3I0
2q5DpVE/XR7x/IiYR5lfjiilRqo35odQhD8HJ/gZ20Ckmlbu0RHBX9bwPl8OuDAsSn9oKJM/ubyU
ZpsFqbGkC9PIfZz6DLu+F+OVBglmeznKtCZmK/ckymzNaEVr2qmQ6cEzGhdmUZlz5VbC1L/FCSL9
iB6W2dd3hgSkpBuvsHPK64D3Tpdp3eJQorQoaiI1NmwqJTh6Pdo1nsMd7AblShf3bIBEAwEL7p3O
AavEOI3GJrR1qXcYyEx9fX3gkGswebqHcp88IEhUrozu7LMRj5fDlIoCIj1LDWurKIsWqddD7lSh
tcnRvEYqttPDtWfsciDrtf6gmbo1+3LGCMdjcER/nzeIL3qu3d0ExurmOjtHX4fzP1FmH0trysDV
erqAODuOB9kQhX4Q0gK9073zSsJTfcoIaWVhgATed7bgNTXIKuRFyoMFc4nmtGrBqXVDHIfiCYjb
UO/A/sTZ9moNC/PdaxK3XCrFFPZ5js1b1XCl6D8Grn3U+0i7x+IIgnPFdr/K2qS+M9yo+Hg54MLX
Owk4m9cxKZxBcSMGi1nvNYzN6mCEyXvRenT6uY5UEM10EhDGmUeRUeMUsVsfwsLSd/BrO3xQod6u
IX7PVwlzNt3snMTgzeeAjKisHd90m+zBCRwDjWXdudNpS14VNUfj5Yk7O4epDQNgdmGtGNr0eDjd
z2MQY6MQeMVBZsWDCLFeS8Ny71TZU6l6n1uk69+9NGg3UmfnDKYyfdZEUKELTld5dnTdsbvz+gTY
SdN5COJjsylZxu/cBpxRYNnYBqjXWNBuZteZErado5ZtcsBQEF63jgkcr6dd1+HIxuieYwvRGm67
900rUVn9OmkZr00quLPNZwKeS0q61Acn8vae17zkpvfTSfInP5nqjCoNvMsB5+fyFJAekABxRb9J
12ffsc96HSWKTtmLAK6z5WnJQ24D28O5Sh6LIHp3d+Y1IBbdtNRQeT6rgRulDPugLMAzDD2CTQ7i
Wn5lGtdD916wFZEoetDAAr7KN3Rnu04JtSbK0YV7jMWIv8zQpmGA9vpo5e+8vE8D2fMyRDJKunkx
PGmng0UgPN4ucen81EekZ4uCM+zyJ5ufWVM4h2RjQnFPmM7ZuILaStWRusPBt+IIvU0u0FqttZX1
v7AwIMxwYLH+J9LHLIqb04gcC4cotkFrl1LLTWMEOUZXNnysLg8+vHtUdFp1DEtZxBwrs8RuhM4v
equoj5BKykeH4vcNuZ62AuNcmLuTKLP91ZfAxqsxTQHxG8am0svsPiLtWakBL0Vh0dGxc6cbVJ1F
aREQ9232FS7RwNEfOUWj7oMSaUG7uzxp8wOfpcBJiLK3RRWF3HR2SJVhE6MmqqSHph+DbIMnp/9J
RwrvV+dWayCT8wUBtWqC+TlTwYRG5OmJX8I5tv1Wjw6xtLqtlLyKO8VrERS1uhvbKZyVBXg+NuLZ
vBpZfxAjzlFkQ9Ea6Jce0sBFz7kJk+GHbiDGeN2bnIgrm2p+n2G+Cc0DRgQtLN5t8/JlFnsuWdwQ
H5qaZiqSp0+pEN+tio4EioL1VRSF2UrIxQHy5gecLeCtWbMVH/g+JgaKWR7yyP8S9hWAcMobrUfh
4b2rhFEJLIA5mrjP5h0edGUDIxH033GnqBDOo6iq3DdIM7R3UZUkxkpqcPYMn+bSoR6FxbADumbe
ENSSsPPCFg8ONRPRnzRTzYMIfe8WSVBoJ7EpkP1HG0sfcuW67HTjmFuK9RtjBjZEdYODn2bMbHKN
guQU5cP0UFG0ZR/q3bbCTPDG8M3ny7N7vtkNsC8kXFRTbMeYoxtMfKiaSi0kiUIt8FcRvhm/ZF0q
i8//UaD5Zk8avNYH10kOaLCXcocMNSKethZF6soHXNjpumqxUshEOFTmO6/uqNi2CFRgEJiXuA5Q
54tLBZ8vLJnxxF3d6YszaKs0/Kd9QC/69GRp68LMbXw+DrpUY2VXaX7hvJixGY+fLs/g0sB0MnAQ
G1N+Nc/pyl4jE85DMsco+J57yUeRkHkAEQwBopQrqdzC9qZdRhGIU5cEaz6qoDDwcNG6+BCPXfmo
B3b8ISxyHBZCWP6Xx7VweAFI5ZXrkJHjuj27q4t6LPsG6PreShOUrDi1tlWQxb/8RNAR9ztnrxS6
+I3JZKeDX8bB2jwD7KNfUdhtXMUHS1Z7XS3RlOzjj5aQ+76q1p4bS5MpSHdg+AIZBYx1ukRGstG2
T3Rvz5pv5EZwWO+xR5AvmIQgXHR5OteCzc6Oviq7rJElmvYdArRqWAc3TV1oN9owRCuX3NLS56EG
4Z9PR6FiFqqIFHqPuj8C0zCifdWxt7reXKtIrkWZ/v5NlRkzOqcOFTM6IPJkIQZJh52e0hphZWkV
QhCGesfTnVt79o20MO2tNEpRFPG9n0IoGr0yaH4yw9UjjbPPLs+Z3/hQvLqACXHRnL3R+iKhK1xa
8cEvebI0xqDfqm2vfzDLwV0JtXR00GgEuik0A+bRbIuZsS/ghPjJIacesRl09EyumoSiOUI94mtV
Ovru/WOjfEzNnKqZTbZ/+s3oGkRFEGjBQdR02ysNiPlgJta2MDAPvRxq6cNRWgJHD2R/KpjNQnGF
xZ7G+8WKMy4WPNmk5r6KLXdHu80ixERdgfxDEGo9KpaXgy9tNigCYmqcuRNw4jR4gK+fjosAmAxX
oPI9QVSx1XJQ2GHEl0MtbAPK0oKNppE3ny1QjKrUAh5BslfNIt9JRfp3gUS48j+LMvtwWZEMddU4
yr4Zo+6rRLP2rtPMceWJsfDN2GMIg3C96Jwbs83WK6iOZ1z+dBs9HKkMbhlx30Xi3h5R90nxGlr5
TgsbAAoC1EW+kkuPbnaGKE1SNG3ohQcV/cXyekDrH6Q5JRj0rWHAldnU2rk8kwtLw7CpaAFke5Vj
mH6lN8dW3YyOyCwzPDgxfQ3KL6CJnbJsP9TQin9jPh3KS7rAs9IR85y1SDpXfaW6ptHgI4SmfPbg
+CF+iX9bq5rXblW/f4NTop66nRNR5gwolA1jgURuHh/CkReHhfrjtoF2hDruKFcW/tJE0hMDJ4EY
OzzX2URqpS/dxqjj15eGqgKOy4t4kl73i9/4ZDT76ANxmsDUny3+IPItkMUugwpqfxvjhHjHG8fB
WMu1VuZv3rkl9wCXSopPvEmuZjaowDWaIEgiCnRlG9Et7mL30E11R98bjHvZheNh8EuM1b26PmZ6
XK9M6tJpQib5yovWGPHs4OpVB/HDNokPVV2iPTeVITXkn35jXfJ6sflyVBOMSTLo7R7IVI5M3/TY
546496wYgyxP/DXU9QuGscZVSY/8/ZuOo9EEo/oKfZ99QbvAd4nLVh781hY7P/Z1xLAqDYMMnmyX
Qy2dYW9DzY6UGllYUyI9duhK8L6akW9UJXua+Lum3bwoKiaUlwNOn+Rtl40lw+lPFZmklT03Bxcn
MsvisSmNo2isu9fuAo+BfBe77ANZ5/dJoSOTpgZrxYW1uLOPiA88BuyBTkKJjsanVAUz53qfMeUr
v6aal3c3CJTC1AHnoacrt9H0o8+GTEGDapSlOoiOnK4fU5W+2rcFW3+wcQSEvuCV16ISCURwbSy+
KUiEW7eXp3kxJphVHZNJltG8UoRT5BhIJB4OeZJ8jE3XuuY9+aFxqKUERr6yQRa2IWRXsL/TQ98i
9zwdYKZFeunpU1nKK9vrquedqpBEvP9c41oAs8TFR3Fojup0vViYjSOjQwP81/gMo741UWBF7mHb
BoHQv1yewYWdgUYY2AyINQgXzY/RsiYp8mNu98HHpWLoy7tByO4q9XMsrpw9VbOflwMufTKDOiK9
WW53df5YHT0jqeHZMr6qVq4xL2iRlHZ/xj3dDjMzVwAoSxUiwJYUSKleCuusIgWvvI7KWOFUQ4N0
NwRyyqYpUn2RJieoj9vItTaUzSM6YOKnHMYEDW75GwVGng1cHTSw6DnO6ZyQXcg8raw6WAbHqh+r
yIZF0G0UNDvef6hO1xSZDPSv815738J2kanZ34NEQ+U4zo0RUdo8eRZxOqxlaks74k2weZUDnRxc
nvUC+2XUJm98bJnvLMw+Vw6WhZyCIdkw56F+kVHPDu8iLlF3qDN9H8dSRbUqqpC25uSu4B1eXptL
mwFlDqp5wDyhm89uJJpFngcGUx6qPviO2R0OpFrzwjvtSzH9l8xZIzQsBJw4nOQWNPSRWJkFLLDK
Sp1ykAdV9eto6/i+3OeFhUHsQHNH2XTk3Hj/WEHx6/JIF+Z06nBqgAlgIwKcOj3LSgfWBM4dAiwB
RFEsK3pozT5GLYUwV47NhQ1/Emo2RqNEwdMeUnno0sTdUSDurl/hrWEGf0nVSm8Fg7kYb4KZku8C
95wfMIVqSRk6boGWcKHeUp67tTLkWeMxewooGqwc10tfEF6bgCHIeqGbejqRdTx4HWJp8rWNOr2M
HLtTt2GkHl1pfsePYC2zWPpyCPHwvKQYjLLL2ZfDGkKiOLq3YontgkczxlXLPerH75WK4j6dJH/+
HWn24ereQWVZteUBWdfmQRpYyJIfu9dajyjP5eW4NItUA6DwYx1Cs3E2KEXFCAwpYNaIkMXWSTT7
maoEzhZeoD7ndhV8MWI7/3w56MLpRTGRrhkZvemq81MZuEngpIpbHbzW7W7S0dQ22aB0Hy9HWXg8
kOFiVQJKEPXz+QVbmLiipGlVHfJ6IvA7ebXzO807qimCtB0WAui5GwPoAjXJb3u181ceDwsZoQn4
crp3aN+diReMrZ47SPNUB3w5SnTnS+fGG8bhW5Vn5aM5JOnO96k9Jp669tBdmF8Ydtzy0wsNecNp
o755VBudYgSuCjBKH6tml4bxuFeHVl1ZOgvj42bQYfGho6id9d7ho3R5NYzOY1FY97XvIJscY4hk
1cK+SvvyA2XP+2BVXuV8F4KzISypLj3rs0d8VA4jEj0pfdcAyyGwWOrH16wTi+5opZF8vjemUHTf
EUbk7XeWEAa1pztVCQ7RQsXJ6st9QyMUPfpyj2r1bSa7lSLd0tgog0wdfx4uZ001N05E2xo9ATPr
+yvVQQyeczXiTbvySjo/qmm3okQHPgjM0tkKcT1dHZPEzg9ShQyAg0yxj0mjroNIi3FJquU/L+/F
pZGRWqsu1BHAgaZ2uiKDAbXHqZsA78aNkXSvs3tHY2iQUPPny6HOF/+rxN6/Q80PzwSftmTAklfq
cO4bvLyli1Ps5SBL8wfehIMaNQg2+SxIi95JROUuO3RYht5VVeXeqzE8itwGjYJcpvP+IxOs/JuA
06jfbOkaUXeoq/TPcioitOpw4lMcP1o5shZWPIkeeC8WHznzPK00yyD0jDwHa9C66ic9QOAraim3
DGkQ/jX0eC9cGaRqa2zuhdkEyEbjB5gSPdb5fYBtttraRVwcaA36+F0AO3CAMF9JvX5RanBnlz/e
wgqZcFDIbbmqdV5v6QsRF3VDOGmV/rGS0vqrcJJxpTe4MCgucF7HACko7cxPj1LLFd9tygRr6Alt
QPV9A3WWi6Dt6o02QL9596he1b0A6vG8Axt4ukIMN7R03KH8g1MAe9Ez/QvaYsnK1C3s45Mg06Df
LEOlEQqOCwN2EZUZyHsIdLgHNYnQ/hn0lNlfLg9pYTlyfnO7oE3LQTwnP5qG8EEz6Nkh13P2sVqn
dbDLs0aXmzrGjXhjJRp/wmeS1coGXxjoSejZQDUrBG4hMgX5OXJnfaisR7oO3RYD13Dl4Xh+j/Ky
osE1bTrwXvNXlpaitygTNSFNr+RR1q7aXUmkV65z18RKnH16nYwBPV+bIuflCT7fCaehZ6OMcEhv
lM5w9tIc/Dsfr4t9gWfa5t1R4NaxCWx6GahRzKKUih5UQG6Cg1NXOppKDpbT7O+VaZx+ymkVjJx5
wjVPdBSqOLNMtsxzq6o4fh8rH50+r1bapy4xnDtpxtlXW6wreSxM3gTPm5JLnnNnfV0T4jQW4IBC
4iRT0yv6GMK8plsSvf/hAeb8TaDZzrZ9N+1xv1b26GPiltzEH9OqebE9ihmXP9T5oicQDAj4SqDp
z4CirTEmMJFS7xHTan+b8vDYNE1hXmsjXdf/LNS0Kd4cJOhONJkx+so+BiL0ofLCcFsZYb4zuAxW
RrX0nQAwoKQ66Wpwu52GKtxY6/S68SlBozaqcjnvy6DqdpcHdH5WvSZu05XyN+fiNIqJbWSbZn5w
wKWuuvJ4gjLL3/Ou/aRrcj9a4298rOkdSj4FdJMO8mxXTSKnOLk1w4Nqg10TGYgTMmbj2o7tcKWQ
sHBCnYSafawybu1ECYrwFQZiUbd3Brx6yIdzJfxIedjGAH5VCnphP/OsJ+uBIA7R6uy5XYwKJjVC
e9ALM4VwhO2j6lnhQ5fl3c4WxRoJ8vy5SI3yTbxZSucGuhJFihMcsIkcewyQocxJ0sed50Q/vdAd
PuQDOuyDpHyocmyuzPHScEEyI3qkc32fcbhd7u5WMRVln0rrO1vz+4QMR0Sn3UTqEK9c40sflNMS
mD0n5SQ3c7pYM6ixVWq6GITlxRMuWBge4hF81XXiWYmUz75fZrR8y5WoCxuRpwb2GKhfT1J3s2UU
KLXFoTm4e1nrHubkAALdxstuLm/EpYlkE1IaokPMNTC7B9yhQ0ihGTxOltJ6yo08xuDPDuzjkPXB
8zim6tfLAf8faWe22zqSrOsnIsAxSd5KsmzL0rLXXOUboqpWF+d55tOfL104e1skIbZrA91ooBfg
UCZziIz4h7Vhwe5ECwIksE7TaTaZRa77wYizYT2SvYoehSBEgNWN9G7lbJa5MXLXjuyIzpvXlVJ2
Wdczefja6azC9iFt7JchK63D7eGsBKKLDHQfYAqo5Tltu4l6wL5qPZx1NagPIYWao1MgzZqF2PP+
n0LNC4aBnymuodiSBaFgvoOH6cH3eBVGvrKFd1wfFe95FIckIX229qIgU3wj4L4xtbq4GyfxGg6Z
8lhF2V+3x7Sy/KS+LfkOFSd6H7OtZXhZbbdD6118KJIKxmwaD8JUK8PoLjGz6bNduZht/5uYPNc4
FyRhZza4DmRqhu918ZwUmX4fROqXWKWaZ4+2eQdKVt3IjVdOSob4/8MtaoZF7ve9MYVyh+ke8h20
V9N6wuNFmMUl9MZA2aU0fx7SHMW2qmuDb7eHu/YtobFQeYKGKh03rjdco8TemI2meA5B6x3jkUsh
yMISnYYk/xczS+mOWjVtJIk1vg6Fx5SHYGYNEDHwoyfYxt5B14byMRwz/85wlXDjxbM2NBMgKX1I
OAXuHCvoNmKabPTvXmBolge151aNc17CyjA2G/t8JWGBQf2/oWZDa8aeNzL1+gt1oidHcNvRtP5T
PrntwH8tdBoTH/9s6EpSFgGfLpuQ13NJUUipVUw+Lrh3Og3OmQWQDi+nF8GbB2vl29FW+o/IByKa
Q9MYjC4w5+twRdD0rlUm9iVDEKJLoxdURL7BKgbX5NCMaGvk/kTlZi9xPv4mfQpux185B7gSQOTI
1wFLdXYNVUqSqFABNR6Q0J+cHByAHwbTi+6AV0lomG+s1JWVw5yCfJY6KZzcs3gD+hCNEYIPhnw7
3lH78u7dDFfpgjrgxtSuDY22P9VlKczOJ72e2S5HQ9OrJ/0yljQf4ackv0q/rbHsiwwcmKHh357K
lZVKAV1q4zE4bFVm8Sarsv28CfTLG4FTjewvCPr8XqJ1syNJ+gSZ4+Ovf7C6JiZZVEe5MuZ4fy0f
wDbRX33WE6c/t4p+bCMz3oO/3uKVrY7tfyPNAf/0KFAmsnz9UmbJl9iLql1u9t+dJMQpG5BMkzGl
t2dT7uvZO1nmD+QpQKoQ5ZotlAABk6RSEUcAmeo/QiLCxl3b1DZbWSOOBMQjbc9lK+YlPatL6zS3
B+2fZpmUXK8bcAZD57xELe3O22Nam0XeOyxltAy5EWYrJMiFGBxFZ/EH9aXtxavsB4YBVBtE7b9m
2eZZ9laUmc8iYjC8JikkSqre9R7IwIrwUk6tSz3Y1W+lWkUPbWl5iHtb7lcgIwAsKq9/xkJz+sJB
JI7wLLSL6/jgrYDPPWZUJT6bSRaOH0+yyTu4qeCpkA5Il7n3D2t4iihXm4VzyWNVxe82Ug9TwWq6
PeErn/cqymzCFWEHipfwkhZ2OjzpKPPVifPgQ+zdqcG/+byUadFmoAhiwKKaXVV2VxVVAkPh4pgk
b7Vtll+BktU/1ED3vyttVdzxhEw3rmL5BWdfWAL/8N0GtGxx8lxPZNKT/vbZ5Fy8XASozxbVHWAJ
8xjXNC+8qNUfBqWHPF9VH2fhsWmQBUS59S0Pnw13slt/LKcUHYVwxHq5KfPjmJBv0HbODpEbbGm5
r1wdV/FmH9NOJmUibaYKWCn9fc3NtdPtND9nJUrat9fNyuHDwGjQkALAfZ4/LiK1S0icq+QyQp98
jE08bUZ13AJUbkSZvyuyOGyKymvtS55ELuz1unnWxi1J5OWsAbYD7wNBlWL7ojhd6G6vYjIIshEt
qLxD+sarku6gJcXGy295uF0Hmn2ezJ3aEbMV64IMSnkfOmCmxpADu021fo9zrP9oo1J7f/tDLTc4
Z7fDcxOaB9X3+flduT06+3FuXcKhsfa6EgM4h/xPqxTFeCXfGKL075ttNgrfqEuj0id1oea9ekPK
49ENty/obw5Pfh9ETyUnd66a/aEMc2lE62UxBFHRPcZo8R8nAxBgWHImCBPZykybNrb/ygRwmZDe
kMXJHHK2CZWmj0RSGOKiGkEMHEKfdqoWJWzHNNo5rrKFH11ZTpzatIl40VBsm/c6mogesx36MYep
Zf4Wu3F8FECPD1gcRJ9uf9uVBXUVaragEPTFTGpUxKVXenp5aYbmRymS9sxzQPlC6qBjw/wvqLCy
t8Gm50OjNjwH5g55lvUZb6eLb7WUZERSwddMqwhYoHyYb6UEy+P7TdvkrRorW0izQSJNmGS1qiQv
bYXMSJ+YyskN2uBQaIO6r0yrvM/dsH4Jk2SL0rAVeZYaBCZtPkv3rUvuIZQE5ze1ULR0muGPIHJe
VC/tdlrbb3WkFx+VahdwbpBD1KF5Gc+uK6PNhF9xlD9Jq0NRpWhwBaQ9fms82fXw3U4226iLFUtE
h8YHrWLuqsUMN74ZxaU7VU91oo9gHR04pHmJO7wv6i0oxlas2ZwapdJlfjeOT3qTTOPO8+MS+H+G
OM3gTltdscXWlwNDp5wXuGxLzw+jCS97b7CK8cm3lP6gTsoP+PavsozfCW2rBrYeDDiZBpMacdXZ
yCotHsIeLP5TjQrgcdQwHPEE8pOgspp413il+ev27l9cjm+j+5+A88tRsbMJza5+xCovSMN7QWlh
xKO6y8fD7UDLkUl4sypVtaDU0Ze7TqAKDwSWWSQFmE6zxTFYy19VG03NMRlGUE+NtdFwX66Rq3hz
+alKjDiJJ9X4xIVs7IVfgMsr+T+Pir+JYNuKNbsdNJpvZqywRFRcjGPVrE/SfGFINw1b1gKh3YIm
KQ5vy3vYimwRgU1g4ZcatpQKvR3L9PTLpGb6RgdiPRRIBTTo6bcsNO3StPI0en4XrzLAFKtguULf
se5jb9gAVq2sDHkJ2FBq0IZGU/x6ZWQdisZZ0eoX7FeL/Vii6dq31bCrO+eiSZbx7YW4MrCrcLOF
WBUB2JkyH576ADp4OJDV4l8E8jwdt6xTVkcGBYO0CbrSghCuSFdRvaCklZOC3rWesHd+ho5KPNq/
Ghzrfr89suVefmOdS7o0JUo6t9cTOba26rVROT6NqSt2fj/0OzdDcud2lOWgKPeCoJRYFgBPCzhh
EXUt57r+BF+a1mbS4xDp/fCnQewiM/3rw8GgA8L2hShKIjhfhZZNnSC2Ouuc2uEvxveM20SxR7Ds
xbCx7r0dbLkySNzfBZutjCLVcpFarf5kDhjD6SJqXs2ER1YwtFt0j7VQUioSwQwSE2DL15+q0ctC
t73AeKpNkdzrpfEzbukJl1G+JdK4Fkm+r1DnoHy10DIOlKFyukLXn8QQ/mKJxntVQyicK/Tjq51V
9y6Sfj0mrbO1JgRN9uR70lo5ADvY1+MfOe/Wfddv6WYtxwV/GQF7YD88RheYu8CqRRnYZSJlrPpg
H1ej7h/0YtKLB9dCsvb20lgu+uto8xM+1/LcqNT+7FmpeHwDY4qobM++RtWjgD/2cDvecnTkHBiG
cv6iLrwocgJfsftGGbKzF4T5fV/F496p4/ExGKNpI/9fCQW7XdLFAARQmp59tgFWtNKkVnZuPQrE
bRiLRz2IvLvB6vyNO3l5QHGR2CDm2ctgFObPSBfEoB3mSXE222b8mdPSvzPdJtqIsvxWREGWBZUF
0rUFgbIIfWE2qV+cVTvLIIMG9LP97MWPWIfAo18+/KWAyPBSk3cynLT5oQHks6cxVJ49NU+P5tS5
Z1EJcZwmCkO3Q61N37tQ81zNdRGun3o3Oet55t2JzgBpEVfDBnJqbT2AxAfDTc0bAtNsqTet19im
FFFrtaa39tBD8gcPJKF6hy6gtdUGWj5UZFMZOA6dSt6B8yVRTVGYmkOQnUsr8Z+s1lLh+gwd3qcO
/QqYDsJU4h9w/DfSm5W4UH2gpKHhA6t+KalWgKebwurMW0bbkY2+jIH1CnbxtbfcH133Yf9miQWQ
zDNYZzRL8UW6Ph0z0VoZXab6jGFDty+7yXlynU0TmOUSwYWCai+Pa2YGzO51FKNJ3bpwx+YZlTD3
HFpO/VrQMtyohsi/clUMhQT9Lsq8TVGJthUeuMtz7omzJLfqAY5Zuf4Tz8nfkwG+zbBFV1x0mamC
IFkIJJLaGkfjbPoq/I/MKa6rT7WhhNlLExRF+TI0oDCGo0O3xN/nXhl8wzslT/+KeqH51qESU2+l
x9ubcLE9Zj9Enj7voGoWqgdOLbLxMtLtP4YFR3/S1CfNMz56sEiQFYcYmSPwuwUJLupKOLRxM14c
2XyFAw4HwPqWNdkWIm6xFQiE9qsEKSAVwIe9HpGb5XbsOMN4Qc9Z3PlSgm+0eiR7FS0/cN+UEjFj
BB89zKSPiYwIX2vFzNPytVRgGzqi72N7xW6k5OzuOxsc0P72B1tcBwSimMjmg7IAPm42vEE1fDdO
mUc9c76JHK8zDLW+dpU4U+ffQkQv9h9dFvDy8paDjbLQurTs3HIaHEUuYwCToq+hsCbupmDvypCg
g+HhhsqsFO+drUHNAP6TV0Ny8QyqWU5WTve516hHYUwuaqyb4MKVUeEJALxClnaW5GTq2tDTlLG4
OLak8tW++qD0m5jJlZ0l6FJRX4VSxwzOtnjkRDGm7H7+PFb0rEeTPq58RovY/nB3HCO895Fm8zcE
Cnlq7LeXHEmFB1Rtm7s3bRgan1subiuDIkelvcFiQvhvLhZdiZr/hHr9qc+llvMUDX+MRRge7a4v
N07llVVxFWp29he49SDOZcBLanmx5w6Nm7ZhhecOj2lAOluwwZVzg+4qLyZBIw9dk9nGKtIhs422
bJAC4yEYKtmPNEXfD5uB0yBNHKCEbQmhrg0RIJXUiOQxgyrF7Khy9apyArgaQE2zXanhlLL3ipHS
WN26gXFnl3q4ZXOz9gXfx5xN65CUqMEEDYVbNfoVR2nxrQvU5tBo3haob21CIYnIHjmCU4ukf9Lc
ygsGrtO3ckGoUycWvT/c1wXHiCjH5OdQbsoBr+xtWSmWWlpoKgAWmU1pmudj3U+wS6PIje/Hitv9
IeiK1tjIK1e+3VUg4zpQ5Kbkr7lXXMQIGqynlLWnoeYdwsFEZHkstyDYK99N4ndRfUI5iyN5NjAN
IBh6w4F6UU0FEzDa7CLZt2MYBkdlcPstf82tcLPdgLuwOqJsVV7MTleeQpQrjnGqFj9BV8TfP3yj
yWqItDcGbrfI0FFULBsFeQR81FKEfRJx7rO0uEuU+Avo058fDoYdJFkrFYQ3RYPZZ6tcw586s740
vvKoYCBw1xpptIe71e8jcBW3o62sRl5svCNoDuHNNbcBsxCVdYF51xffAGEHrtA45Gr+YR0ITi34
NXQp4FXK9XE9piFpCpwxlOGk5ol9SElFLo0Dzey/6KYv9/R1qNmJFdUZZnu2gplEiOJNC2NDIubf
FPLykDpM0m/JoywXonTXQ9wbeTcqZnNJAaNIorB2c+i+Q6Ec9Q5lxpZs54QH61YpcPm13vRKJGyc
VHXhVO7FVtBrQSJObt+V5zfpXCmP+eFE+DrK7AC2UiRB2sF1zmU3IPgyNp1KZ3iMNetzUsfBFgd+
eU6ZnIc85i36ZnQoZ+GKwivLOHQlns3KD04RvHqZ9ixyoZ4GJ/txe71vBJv36Trscvx4Es5ZH7qv
b5zi0oPu2FqP/4WC/8rKwHSIKjsWRAYJ0GwtNmqTtF7QshYzx7hvI3yq0gn9sUkSKW6Pa2VlYI1F
TkDC+EZLud5hrj/pZVm1qCNQezJ2ahHUzt4qjDzYyO7XxgRRFF47JgG8kmZbOYojRFc1NbnYpRLc
Ie/ybCjG+CDM6cMnEywMKXtC4ZsO1rzOYzpKC96/zZ8mZm/fK1Sfp8DMHm7P29pw3kWZl3gik6cs
l296ic2uP/aW5oP+i5odvi1b+hzLFzUDQu0EBgZueot1DqGljTQl8C9lETU/mniI7vuMBoyf6e29
Z1dZsXNMINSQAYeHzNhM91dOxvfx50tfU7uYI9pMLmWQ6H/GJh2SUaNjFlvKMO2sMSuPDYoth49P
MA0Z6BloY5OTz7KCIYuVTqlN75LSc+yOae7rzkOeV2HyqJD/NBvFVXlYXFVKZKlTchA5kDkm5zjc
gl5gnjheevFdP/qk+42zR6mk+RtRDfyNDSv+HDf1sBvMf5FMEhmYLKUSYADavEbTdUmXFvmYXcLK
LA6oxTfS1CW7R3rWuE9VYnJUb0zuyq6n9/SWlVBLXjK3E3fAfyHKL+EEbTRExP0w6Zta+2tz+sau
gUqNUOT83aFFQe32wO4uzuiyPbyMNZqV4tEpPEQn/Gjc13GB689QUQe7vXpWjmv0ZaDqmbKWsEAB
Bkqet1HbZRekX/o7CA3BDoXwh9yw+gO6LBvR1qaTmpfkKtqcLXNB2CxOpTyrV0ifXvtL2II6sHrn
++0hrWxD630Q+SPe1bOy3vXUoh/Ty5sxR5/gqExZ4z9wPj+pXhHcR5myceetnHHSXgIsvGz5LrEp
U1+NwiiziwneeTeCFj6CZcyPhQcf/vbgVmZQlrBhjaP8AtZottt5gNqp2vfhBftO3d/1tt17exuv
nPBwO9DKmK4CzbJ/16r7lNMyvmAqgHdMjN0PCmf+46SxHG+HWlmDFJAlqp/8RFZ5Zx8Mx8RATerw
UhvuRY2i57ZrwkMaqM98yw+r4DFx3EdQqQHjWZADr4MFwWTVWjeFlzRW3JfeMJJ7ZBOti60VW3Yg
K1OIYiEdANkrRyphlndlQi+cFr/5SxpS/nkTtx3MYk+J9/X2BK4GIg3Flp2m6IIbMdHfyOq6KC66
N4Wg3HA1ThuMvYMAUYbboZZ3LIxcpCeRFpNmcc5sWSiid4skQxhEb1D1C1T7RXWmei8TPdFivdY7
Fl0qaLqZvvWSWi6T69CzZVLYsWuNseFf/LB4SQdp8ir1ohK7uljTpqnmWjQUNCwbuCbzOgfAB55X
RqGmK2fHAh8VjNp9rPvPnp+1x8raGpr86deXKje4TX5JYZdDZP6yt5JSKIUW+pc0KqfP9RQ5dyHX
3ca3Wy4TXLWk+Ak3mcSlzM4Ora9tKHOdclZyt9lZcYd7jNrV+0ClhHx7mSzPYEJpaArRFJX5+exb
VU4NaqoclHONlzh40sw1v4fABB97DL+/y5PtpOSbiL2Vb6bDL0ZohewALMJsgAU18zTgcXqJa+uU
xtqzZ5fO3in679AEtvjpK9/sKthsJyRWGZqGzzeLmza4j5uG7DbN9I10a+WbyZODqxKILrfL7AyJ
pqRyvT5TznloMoVJiBh9O3YviuJOW4pzKyMCkk9JSzIC+XKz6VMaI+ttI/bOmF03P/QUSnjXB1vA
1ZWPRPEFltxb/X3x7MC1O540eA7PKaCDg1kWLwjoRTu6mtGhMOo/by/EjWjzNa9kUdqYqeOd/Raa
mjCYvzGJv6QVMnrTZjV37WtJWoPk5TGF80QuMgOno5ClnP1Cc8/1IBF6JsyGxgaD8C8Ghl8LaRuZ
AKn/9T1mt4ZVdX4ZfioL7meKxP7Oad0fY4NTgVtsVSxW9rPM+/8n2myx4/HQuW3pMKYkjA84532L
pZmQRCG8RWwzdSNVXJtKzC9lYkDxwpgv/Ey3PE9VDO/s6WP2G+JT7b1IY0xhKY9uve3XFgmVYonl
hNII1Ox6Lt1iLP456+uwxzqAwriBel3aFOEuiTZ9QJZkAMnxQVAF1BnARzgw1+EqM460xioUTLWS
b61Q2/KzLh/JB2G2dXex6YiWhyFVxv5k6nlvPg/CGIwvqV9axZORhbSG61GCxYqyaLYqiUteKb/O
gfbBx+bMWTT8AhpxZZJ7XLOdbhxiDSunXGC0MdJQvWv01NjhXmijeolo2whBGb24aMvNYeWD4BYB
t46yJg++BWJDnUTj147KSzqd1M9m5/nDpQ8gpe1bzqbq05SCsr//8I5CPZ/iAW1Oqgfzl609ToMz
dbp6ofGTHlsVPkasBs9l7RUnt92i16wNkRo+bR8qFtShZ2sOYRNN5M6kInpj8tZyWlX7I3SR68/N
wv5SNZb+UfE9zlvJaSVF5HBa1AnIdWqrCpXq7HfWUx2xn8x++lux/Obu9jyu7NyrQLOzAphFYNea
O13qFF1KL0NMNK6RltJk4fZ2KE3q6s0SJ4dWnRS5laXNOVW3SeMwMSp9urxJwNoDoqipX0d7pfH8
Bz0vPA7FZnpR1an4WQ+Wu0cNtPwa95u0xJUDEnwbnWu2jnSGlJ/73aPTrXo9GvzOvPgppjF+Ic5e
VPxos/xJT8P0iPntRzFhfM73AWeJgabVil66NrPcC/N7O5g/yzCu9vmgJXf9VHwYqUU46PrQ2+Xh
sDgVmsoSRVSb0wUXnmnY66FatKfENVLnX6wevDKw74V3Sjo8n0jT6OtB1NNlNIP8XqiDeq7Rf/8N
1rd3uL16VvIdB7SqzFRR4QHncP3NKqriXOS4L6hBTO9VFO2x0Ix4o8y6th3eR5ltdLvJvamoQvXC
50weejNwj57C46wxuy1F1pUzRW5wxKzlzQkL8XpAQNycviuy8JOOHtQxt53+4Jk0sGva2vtO/biO
L0Wrd/HmBi5K0AIetdHPBhNTfq3px/wZe81vBoSEjU+18uyEHAsARebCSwWQrEGp2gMreMHtDPGi
pELNts5F/59WRwDXt6vmr6qd4r2JhNKBc83YyEZWtve7+AtJkKRzJt3zR3gJXVfeJ6X1GNr6TzXo
poPXC383JVulspVlI2sGdM95DoIMmC0bV/NSuFAD1hwdBwoaDt6hrwrzLmra3z66DUAqUnoBxspZ
uqjodl0ztElvDJc2rJtXUpbipGCPdbwdRa6965MaACamRQirAATggXG9Ni3LBWavFtPFaLU/J+0s
Qv15NFFgE5Xxn7FO/6inH7cjyr84j2hoPN8pi3Mmz1/whq+J1FEEeKxoEH+0dAF+UhTf0uFYrgxw
ZlLvg7IoKMX5PZ4YCPqUCagvNdT/TpPuKyv0S16aX4K+e+iCNNu68uSpNB8W6g18MJIUKft2PZEw
F23NpcR+wZ+pOqRuqZ7bgda1B5P12R2h4qtt1R9NL2ge35j5DS/wvSSgPmi1gwf67VleG78tocLk
zjqd59l5nTW+JTprGNAB8X7JN/foJt5dCuRC64ZxZ6hbyvaLjUHaTJWQooIDkQecx/X4XX3SyhSB
XyTTquJvP3Rg2KSoc6j65qUn/9TVVM9Czc5To7ELq47D6Zx31ulNtd8zjde39lXl0MO6PZMr0d7E
w2A4AlxZnDHD5EGaD33jPCa86MrafXFyCmlSsSZAkvl2sJVZBBqJLyZqErzs5p8N/YpQgNpC9VND
4FftuuNoAJHfbt4v3xPcQ5zZUqoBvPAi7wwGWjYO4NbzWHWudp+PA95z2VQczAK1CKj4Nfps3xCS
wK9n6BNIs5ljdeLZ7MZ0q9K8OBJmv2W+dwZDI6iHWAfCtfqDPjaOvqdXkIQbu3QlEIRA0nqJDjDZ
rteLtJu0Lvfyyj2PHi//1uLpZEP8Ot7+iItb8U09EIoPaSdV5rksiGKKKrJGyzmbbjSld3lPCnfU
G9WBp0IP3ts1SFhgXNWH4lEUEM9tstN0Y6iLg50fAe6clBDi5bLoFpihmQU9ji76QEe89P38Ph6N
IN3n5eS51HWk66qm5y9JWW3l/1uxZ98zgoCZxKlpn0WZ/66jTIDYzKuqeD/CxH6RBkyFGn5YO4fx
/sMhRBlISqRcf1rLzqLCtXrjTCfLufMTz79X01TZ/ReaR4uzFUYJVwp9CrBDtOfmd2bqUJHLc94Q
auchOpZ5Tp7tnKQvY38XKByT92EdJsW9MQ5Du3EcLZfwdfDZOasNY+co2ojerK56zwJ+y9Ez23xj
9SzPIR2UA4wxjJ147s8LxdMUFCX/PP1DCwonPledIQusxP5HmyRMpiw6IuQvvd3mSEuq61HkNdpw
RnXMUgD3+4Dc+0bAjku6wSvub+/N5dNUxuOtjciKbRBwJgkfJo7eN4M6nMETnfCz+YEk8N9Uv09q
Kp7ZGj/HoL2r9eFvewwfEkWIje+3MrMowlLOknLZmJbM9kZml73eT7iV6G0s7n1lag6mUwY/kZLb
4natjfUq1myhUsEZqPimw1nqbUo4GNT5audRfH3zuSnr8iKFilxUYxMN6v52OWV5ErypMNm0FaB+
GfOsyJhE54R6452TyHQP4Hj1Q05r5ym08+puVMbuccB659Exxw0Q6Mo0O9LNQEKr3qz0ro+DKeqC
ykkIHPv+T2OaHqwhe5CWMLeX01aY2W7sQgym+qHzzjXNJzmfSJbcV0Pw9XaYeQ6CES1lBZOEDnkl
2jCzDzllvJSRspbuE1G2y3tU88Imf4p9J3x0a/HtdrT5oLBKYHtAJ4YLS6V3LnQ45XHX+KKjrZbk
LdwCTB1Dn2TVdqe//2+RZtOXpGnh4NkxnYTlm19CX0II60J5HLQ0/WDHhkFxHUoSlvTjWhCW0DWK
09Rs+ycxqvrPPMr0bhc7dfCtjBGc2Tg+54f0LNgcUMG9ERZKFE+nFGWA8thSwKQHq0+tt3GcrXwq
WY3lpqcovORIDwCMcXmJ9JOngPhp0+LsIfR3Bz1kYz8tVyC0TanbyNHJPC7eU1mnJQNEHRZ5Eh59
23+YWvcBrQg6lm3w6/ayWJk+cEw8XNDA4nU6PzUqvYIJ0Lf6qTZHu6QzZGh/isDcEhSd3+PsKZQi
uMI5hoHbzcvZwUheRhpvnkxcZksNc9bc7j6HjvEKrOhs2ZtiKcuvJVUpkMBjdKDv59S8wQgEjxeX
ZQHGtd95ahlBKIiTqd1HTTZstfQW46OAgHoZhXOegDRZZ7srSDyssnNlOuXcAvuyBP/STtNzmGXR
HpZNc0hy+m63P91iiALYIm0UWYwENDVvtQW+FkVmpDknUZrjnVyQJS+GQ+BsNvUWK1JG4g6XEgRU
CucJX1R2hkD/1Tl5uvbcF/bZq4FVtLxVDtqU/f7xYYGsgFEMJHMpc5OEaWJVhS1Ob9alIIHUu9qN
9U9VBKXndqi1ccFHkLhx4LMLQw2ry7Cl69ThEgrtOUyFcxjL9Id8uRsl6rq3g619rvfBZkuEZnNe
69EkTvlAOQsQU3lMi6b+VKmeu9HoeGPYvn+2o7AGnZOqGdQumTbPYlVBZJmZntgnbAO76KuXYhjv
T27YP5h9lpSHvh3t7FBL4d680KS0SVXf62pdSrkxPw0fmlLRo38xAaj0wZUlG6KWPkvHJiOE/M7Z
eTL7aHTGXeqhv7VPe08U/6nKUdmyS1lOOHU2KoiQkVm2C9C8LfJgFHquP4eYfYbpXkCddU7llGRx
sWu6rq026tyLs1QW9t4FnA2wKFKnENWknPzSTO5SvHX2XtxbG7frPM8jtwMESrsbViJA67lWByhI
38r6RhpsIifk5VDqQlP7yQycw6n95FdoiuZbxZLlTpFUAPlMoZDID5gtKAX/cyv0huipCN2+eewi
RFA+Q/yp9N/Kzpy8HTL6o71xta8F5V6AOoKfPXTw2XxGvh0KN0mzpykQ1RkbzNT6NGpJD6gY/o8W
76wqL4+3d+lWTPmN33WxMOfSbJ82whM+tPq+NPvqaczQ5fHhYHf0fTe9YVZWqeQRUjek1SPputcB
E+iFGVKMyVPc88hUS0g/eKaGBzbRxzeg5PVRoIDfhzffvOKFl0Q9CZfEIoXODUfM+8d3LPO3dDzm
VRmWqKyjc4ZTEJEdi+sxBb3Vm4oXFiAMC2wozRMeAGc/Vn5gYI6IKvgMzaQyYen54fbXW5nMq8Cz
r2eX0uEX8v9Jj/Xnhoxkb7jl39SOttzVVgLRDYGwiwwr+hLz/dA5g+s7aWydhNf3X7zYSC8iANKF
FvNHRZsAIAB6km0DSojcVbOtVyRJ4JZ5Zp6ADvNcV6dpJzlamVds3VDL80tGkkknVcoVOYMpqhx6
j+ZptEnQar/3npshbH/e/kbLHQbKj3SJ9w4gVOqi14uj05qqZ5Xjg4462y6N7Nc2ALpT2+6PwKyt
jTNk8TCX0ycBXfJ/aULOs+lAU9soQj74RP3OL7/pCdzIL/gkR+E+0fDQopoEEEO7S/XICX/4jV7Y
h6nJ7a9pnk2fIrQX3I1rYrl2+HsSisAnlXAb+e/vjpgmiXj2SYYVSZ04mqX1JRoG9Q743BaXayvS
bOloLrSTuE/FqVYgWflN8CrqHu+K1vzPh7/p2wEthecA+s5rWFELL9jSS3FSrbY6p4AOtWMtz819
SP4d3HVaVlQbe31lHaGkgDihQN5gCVZJqAemeMSwLzwg+xC+cX9PmEIlU8WO7sjW2bKyO0imZOUM
H68lQ3OyMtfC9IcnzCC55W0H/Q7vzz9vz+TyIUHKxpsPVSfoJQvJRboHYdurVnpSM5TC25pc3jc8
9wGnuV9Z6/xqnM1y7lbI2Q0UiNxO5Vv0VGbFU+2Of6hKUO2cyThZYf6DDmy9sSfXvpzMJv5puNJI
vd4AQ1+5Db665kk2zDzsM/Z53/42ViCpsnLrLlr7bDQnkWnh6Y4qxSxYUHgtbLwy+RTaFUKkVaA4
nzSBwcPHvxuENVpJ4Ock/PF6THYzKmqTUdv0lEG/8xW/Vnem07hnTEncdD9OXv9laMst4bvVqXwX
dvbtLCq6AWazLMrE7r+PfRTqR9PszGI35bb3R+LYcX24PVKGtBIV+QMOVQdNB1SSZnOaFGo0qlOs
4nDtB9QVnaZqdzUG92dfjaZ4hxN7dorUJrjnv9re7vtx3AssNe+HDGS+6bqR2KViEJ8FvimPhRjb
X6kLgB0FnfBT59GibvtRnAYtC35/83nDcaRJqMYNjn+XjH7xdxkabfooyrb424zSxD/EY1HZ+7DV
G/uRunPyuzPEyZewHsph7/Vdnt55ocjuPQDExxT5jj9UBHEntPt8s9shK6l89XWlK7HZwsteHcr2
d5GOyqUMB/vB8tGQ0I1I+emN+fCHr8MGF97UPWagJotdOLT2A+xcM+aTy/OvG5L+mE6+0+36Lqq9
gxnibnDs2e79Th9bFQ9d+pIPKMGUZHpu0jT7PBy7z1ls9ODeC9Xb8Snjv7x27L/YtaCk4PvFawgF
kiqrtGvXTf+HQUn0J4S4/q5VSxOkpu2Z3z0zKo9aqST6LhbN+NhqvvGUGX35EFq9OCMzDWtMH2JE
XWlvhAezrmiI+UqGvYufIUTjQ695UHMdqTd09axm52ijPt35NpDMHBsPyItqOOyLHHrbOFrGlzfN
wA411fDejCGvl4UZ/anqHSgVVD+GByrW+l+YogefwW8a0T1VmOABUiQa/jy+g31rhMmzFnf6XUrf
nsTbwvo0DSb96EbKlNy5tnycTnGb7MaIFp6Z69hrFml4zCuq+Xqs5Oo9Ss4kEZ6qjey7tC2/qpFv
fZsCSDuqxR9x8C7nxu+n9leutvWL22LPmdoi/tUVwnmMx1xQtu9QnVABpu6NSQkfsT8Iqdi32n3k
JuMpLR1BUjm5XwWeDsW+wPr4UHr8bqesG/1OKZJmNySD/RemOTVHzTTlr57CM0JHff1rYBjdS1mo
46HKi/rotI7+2ZnG5EubeNgZqmkx9Xs9swexD1HJyh/ksvJ3nB7KPhhblBV4fXxChs+pd/xDley7
BqH4rOXw25eZo54iOyd50bE+fc27CgqiYzbik9mO0aXwGv2n76m1vfNGww6eBAfh66jaPbpANT3o
cvCbP3079o94/7jnqQEvBQFjoBTt+d5DZUZ9uqcElP2pjJ5/CrtW+Y8+tNYhAhKynxSkHsaxKZSD
5mCkmRYALT+hdeQioTYYYjeOVfB7ODZGuxNR/v9IOq8lOZksCD8REXhzC23HG0kj6YYYmb+AonBF
UcDT79favdjY0Go03VDmnMw8mVwvviLYB4/O6FDj/p1bxw2ukgGyO+Mt8ec/zTFF9XAEirVFaju2
WaSoRdPGEn0qHPs5tCSL1wPTKCVQX5tPcBN4IM7D/qqmfRi+ql47LvsIeGWT7l5Y3GjGXIWEomlq
xscssLxufw7cV06TZS5Srxm4IEB+xpF4B/bdUIzMr75V2TZet8hgcRGX1V0ypBiSG+wKnyrM4w4q
8dXzICb3QaFyew5s3f+K51LPRRJZ5951MvuMz5MoJusHz2RY1g9yjKrl6Mz79L3kYdkDv2Z+lB0z
Gpwu5pwosT4HJZVGvjjEfNPmY4o8UqliKlkFfS7itaw4FYagKuzQYfI9CigekFznnrDW9iN2O2J3
ZKmeb6lYp3TFqiZUe/Kmh21rC21xYvWdhKDONmnva1HxD406Ym6P3DU3l9navjSeP333lSceud68
92HhMUy77E8EysmiS8nwSmW3FVNEq6DC2xutB/J298XY3BhbH5x05xjA7IqnxAZ+Mvsy3YuRPAfb
m/iTJkQUCjXI3bpDjcez2Q5bidNetse+ORoni22hsjrB5S/iL4zMeP1nZov6eo+Urg6+aYfL7HCA
3sfVVj2EZVO+xdb35lxqAPscpqL9RkvPSp3TobbX0q495nCrtlu+VNn0QOWwpkd/ScLlujjNqs/Z
uA+yPJnejWadT22tH2FVe/EknX1YCIkxY7w8l+OaNs/rNAXEfEzhboa8S5u6fDBUrCBMYvKEvKau
t3oP4wwnW9RO6QVHWadNcHLS0fR5lUwO+Qjzbs/lkATN42Y6zHfSUbZZbuYws3f9FKSfo6nU7w7D
/jTXWWz+7LabE9wjs6Z5b9dOdccJoyDv0sVe511qLoPhUArLvz1AaMXHPUicq6+Wcburw7qVByv9
wSs23czbuYyGmfvGdace95bI2fOxD8ZvZqnnNyTu8nHRs3khuXyrEFjE5ddk2ALQWS9drm2g0yRP
SLMw+SBUYo7xzM92yC9VXnplkuTktgRZzljtsB/GJB3jgwvjvRUJepfsv4FfExXd0NmAf4DYIZy8
3Lo7S92Py5Ghung7JGu5Oq8u2Tnd0c5i1A9cQ+lD0IdxfUr3NS6vPLalzmO7bPUh0KjBnkXOrFy4
5WFfu9XR8TcuhrlfWoZEMoviu9p70VycXorsXLtbUp/isq/+iGot6yIIVqLncY2IjZeTZdB/NWLM
7qN+4+qhrEsj2Fxtx7tWU6GYPizju9YXYZzLJqpEzlaUY248fbuN1iaunsYJRfhRtu1UH24f2Txm
Sk5uYWDhn/uh7dN80tYgz1689VdaRU17HfqxJ5hAJ13/Qk69e7dwmIo7hYLWAUHRy3AEQ3XXE5P8
XvhUxoRRFyou+XNKjLbnodccDHrWlXuQtVqyQiXtYB7tutXxweM2bj9uUQ2w8Es3N0cTK4VefNil
X6hJu8/DOph3wXg0g46ckXk5x1t0jRnxWfOorPi+thZzMxZzu47dlTisQV76jbV9Gk1G5SVRm8s7
qZc4yfuRpufUqp5AZ+rSabgP3dUnf5ypSUT/nGczw5PO9tIPzPeetj2r/qLzyJZDOkd2x5K4Nuqc
bh31ikEh/QlIKtave7TWy4GbLV3zcJyEuiKTbdLT5q7ddyBmMG04BFsd/XDmY5cbEN+FTBv9WceU
5bkHlhnl9R6mfb5vabigH2r4ZiJKo3fXHdrxaMxG9qpG51OC2UemvJSNqJ08jmYQ7N1JJpdVNTWf
ISO79yUESlqIKFLqoFKGNS5pN0/xa0NKgHP0XQdFZJ8Rd3GevW5N8mDS0j1OXMgiX9EzmJ81Xqf1
veybwZxdPU1ERjSDygrMN7ggArxxKU5EyzOlDOcstDc/4HPgLsyIxHXdDIWuBs1WIiCgzXdl2weD
V1j6sPrxzKDZYNdfZTM67rVf4QBO4+zGnzM3b8cTHIcvqTezAnxC+FD5rmuz5BTJoTnACnCXu03Q
mCKth2Y99FNq/3Jmij/RqOvldXPT5qZtcIK8opzWxYgvNoIWS/d1KBtg5PveibydcS1wa0BVWuky
Dce9CG3lBrkN6vXLtFK8vKZyYHEIxjTUOW4mr2OIeKKca4aZ3FIZRCzKcYgwx1s0VeokE08z3pZZ
U4x4jYO9r8a+uXW0/9m19eNCB108E87uT30+mKoTt/R5HsckGDA7EwEU7Ee17LCF+JFRzPaEMaOs
XFY2IQub/94iFxwFdQ0Fkwy8yT0uVbJUd1HFZNDBnzax5iSL0QyVK6kTr4jrNw/9R0XB405VhyBk
iqOywHcknp/jaKIcEsPAXcobiNoi9BVfufRjfDosB1R6SbEI2/Oay3k7Lo3gXYWL5E/E1t+e/pxm
bb5u2vtbs6f9XKdz89lxefGbagwhTsLvxR8LayHzqev4Rf+nQ/d9MBBRQTjaN8uOKM9VDdmMBcrS
voWl9tJ8q0v5WoJFtEcRDkNz7ZmKePTYfPLkyCz+28MEfHF7UkUOscxG2CxcRbacXUIdO2J90ObW
duIP5S3GmkPn1vQTKBqPwvj19Lo33ticDc/JzZn9Hd2iTDZ+XvlJVz8y6snWrEPDv7JtyermHJca
5BOxz7XH8EvkdRBPf7em775Pacdpa8Ukf7erTYaDK0Kg9FSY8DhatT+qdeRcI9uN5zoPWdqc/NLy
5mdOhJEifGYn1ezxOCekfh9OmlzB+57HKIn9UfYvRdb8TaR+j41PeTOXZ1sJJ0/Gxh0Li6c4PaCB
K3gN5qr/hcjPTE+DMzOqV4+KXeamAxKIXYrmvZaGQsunj/nkvfc2J3zHzWmD2+umVji3NgmW8U4u
CMEuxl/88oCrYBgXvo8APg+9IQzPYeDqk5Z9eNIUmOzZNKRbsLF/moeZ/gE4ES7fWN80BzEzLXeI
Bx2pXAV0yYUrE75CjJROF1vDvjtAoEdJDitgVG67aKY99Tds+KgYGAvRkjcD2+vEw0FwJRHp6LYU
amoek69kEja/tOfIv2QGlt19VHdBVoQUkdElXPmZr9vWjD8YsOb80oBawXHeqznIhYuE+SL8ld3Y
L5Iq0bV7394J4nsVD6TU3zIT3LbV6iBRVWXalhhLNEl3v9xkMu78763NCSxbnIn5kSIx8p5cfPaS
HFPq/peQQrcHPDv5zWFQ8dtG5FjlFQc352dM4OAnY/rkfq5V8KOkvf2UlRtWh9ucwF+WGcgw4lw6
3XSvuIxVLKI2p9NjqaXlrZ3nnpu2Y7MRRnWsG29PAJT1oH6HieWGwuuG7q0eqEJfbT8037Uatw9O
plgUfjBxW5ptx5Ie1ISQTHim2z4CTTEHUieCHzZgGC+30cgiomJnEi9tiEHKzdjufi6UC8TjQuG0
xD/uiMwCIjfUsQ5K+RVvLYYKas9wieHy2D+HDoDQmZJ9/rY1Hr/f9G3Wn6YJKKxPK7arSZsqvlSd
vv22xqsRrYFbtM9VoPgS2AqVKVNlS+hh4dnx+33HtMGrn5nkFvW89Nk18qz/kXbr3BV71e/clm06
DR/ZXJOoRApp/Fo2MiTuZJ3YZqqMx/Zkw4SGNotMdtiD26DwtDJMDnZMIdBnkzSFBIh/E3AjaV46
QRMeyRS7BYum40QXaFwlckwGWdklZcGAoW6jvbyswE/z2m5cZ4iTeKU2SXhHSS/Eck3LplkLY/dw
OqU2mcy92Sr73d9V+KeelvCPOzv+D7UG83PFVlyAD1ZfX5oZ494vJYLjDlQDSiHnlOR/q/LWophQ
+fJCWpd5gN/gTVrsB+a8juLkd2VT98uULbdznKGd6QC8zBaJ45JJBF9qKghhk+ojFg2XC6XCKg/0
EZxw0iELrwkg6PH79Mf3YGnKOpdMjjs5HkcsxHFMtF/wtbKJtO2B845Mr2rNiRwon4Wd+vDgO1W4
H0SbSX2akmBf6TrjMn2uQ+suBxUvyBFy7a3rLw8NdfC6T5rjTAMITQ8ySq35KkkewvnTJ4bMpmVV
FZsp7ZmXyZ1ws5AKM8lGHmjgdWtrm7uOy3WzObv7Ja1mXl1sSmZ3dRvkuO9M37EXFcemZPFpopL+
xmqtD34f+if+3nTQuvqZKoap7N6lR0YI1QkvhSoPF5Oedbh0d7RL3ZEQsfaHCfv4Gugo/R7XXXwk
0VMAGCT2HAomISrBJNuwjMkPHZrq1SYgIlvrydew0/1PNUHXLR4ODAuIyIEI0uHI8cgVZ53uPAWi
v+pqGi+ctcF5bjeEa3Wqt1OVzX6xz818TVoOjkg70XnW4Biyj4Ni3tqRIEga6Kjj/yhjMvC407N3
MdQNDpIhkEWNZYefUP4wpYU83hCTUzLrfd79irWFX2NeKu5eYbyx4s04DdjQnN3prRcclROCxDEm
E3yTqH60q9OzA3f+VcZRe+yDlA7Ca8VJOmTi0nzHd0s4c2Q7PrZjtB31Qfusqlvl/G2Oqf9j48o7
Sv7gbsBp4ThuQHDxrV1eNmBHW9/0j0E2F6H2gXGIlH/Xm8ft8n/X5XTcfkPJjydo2TgvA4QP+VjC
ipCdp95Ng2VUGoEL29rz1kMdkCZrh6g9o3mU/+Fsi6+TXV2+JoOtedfdrGjWYTz5Y5I4d2MWxfsJ
m0CBdfAtQgYbCM60qrXJ7xEPkZY2YmVbuWZ2vSKsluq1c7vqNW1WC4xh4p+4ko4/+qpzLzGgAGAF
g/PKEguMOUxE0wgGqHmfIo8d4Eak7v3BKCxaBQ/yiWjG7H3j/H7vVbe/9HXanu0U8hHp5b78e4O0
X97d5KPvN+z9dyqz/t4xbvXBoIf9Eho6+oyN+jVrfU6SusTDd2bI8kE0eKaODT8CgupS5KbVneY/
p9FB/Bnuyn+q8YN8GnX4N5Xpn9jrnUJgcXQfm705s7Tiwix+cmFARFyDrvvdO/N4GJ1dft2EhxrM
IjyjXWoo+EDc0fitF0SHLDpXWfdoFwKvMTHbCNwzS/Qk1eIeO17KU7i4AU6g/vKRCGdEE3Sz22Al
vNvYDMdQMlC5r3BR4Yyt3NJArEvPSfN1uM1dpJXqKRzDJcrtnuIKG5AFzc8B3MwMYNgJJPGGOZ5h
hzkB0TOfuIxn/nAlEsiP/eUq/KH5pBCoXus2u5Vrq/bOgNbpIZXknBAMAjCiOIrKanOuYb+zKB1f
fzONKF8qQktfupkzxk92xiOHKP5oHPzu6tESXjx139YsbQE5ZvNDZF132Opovai0NUBUhoFlMzsF
al8BNt6szzWb/hK2iiui5lMAHI3vYmvm32atxx+DtSx2sQQGwGhov1BB7OclgfJBFyGumTJ1UgQb
pcquR3wU/JrhEPJNbH3yWwZfjQ+yWa9sdxty8M/DEB/7rbsVPxYErOtCeySAdX5O8c4DHHFsmuYe
8M+pD1EmZx4L0wz+DoQf3gaYqjT8gknoct0IdsJVRK7Pbc9Ar67G/Q+qEGDpzmw/ppkMC7lhbCDm
coB5ywAHhIMHOKNA9uzblY/W4VC8xYZ5B4AVeGqpTpKT4IlhTfA4nxn9UnriuoZqKgAaxo53UtrP
hUTai1ytfnMhNoAAVWTP0zhVZy3UbzMojueJiXR8ukGElB+eBkFAU8ykxQkkhuUWpdOBQczoviNe
/jB5C9ZeYbd9iC3C7cFpx/FQ0W15hVhT71ML9lVuui35QbBhP+SZczOskIgTQ7mUh8yu3dERoOQ1
R+oxzTghjLtQ5Dhcszm4hjhuEUbessPkRfZkwZUT20XXDX2bgA56x3HbvQD1uMdaggmPCcYIlqT4
q7XMvqQR7hNlpm6nXCtPJk7l1z7s3J949wY0lrTBKm6CvL4NAqZR6b+Wqkuws5zHy79JzH/2/KWu
/sQt88qy5Wj0GABjv+BLjXPuBxPuHdfeFAIcsKr8m7OVNoTUKm+gQNdJdAbmzi5k8vZnnQbpqUs4
esYYzVLq3WIY1cxis1rvLzpgC7syrfkzwm1764df44ZBbIGVCcI4qAnbL/ZvGmUbPuO+d0tavsGy
3sz+F7hVagxGH0FpxWPfjVQCwpmn73oiT4lJDxrknWGrp4YK9bIvsj4ts3XyUibuF0HNobhAwUnz
bW7Vk1/75XlTtCw4z8d/7X4ziPxnTpN1sjo4jlzemN4AxxWe5U1rIf7UZJTSMIea1OMhxnBxAIa3
fm3u1TAu8rwmEzjSCEQyEl4BcnpTNA/O3D9GW/xLdnX0ZcS69wkshD7VX6qcMp4rFysS0GlOUzJ5
NA12z305oiMCAwprDiKfPff/173xfuqKbVIOSp3SuVcYf81zlG9Bi1lhUFIBkNN1CjusdsaU3YGW
taaDq+qxcDA5d3KYuMDL29FtUdPG/cEpWWWqQSi/t5wdQJPb+x7G0TvvDVxqldTyI9YVF7MBNe4Z
hELYt+sXlVnqo3BEAXHq/V6fMvYcM24SEIViA3Cjc8M/oqbA3eGk1nMrMye5w5py8C673PdHpxnq
q0uCArzbLl973ZFHzAjLUJiO2qjcJvvWJ87K7HXn4K0tmhuu4Dvh8rLt4fIdb7DJK6yosz+oaz1Q
OhN/qNvms61ef4bMu+ScntmpbpzoKoD63gHyzH5CMNZ/rWM4MfJaMsZ2S9mASBsqZmp2ZpLokduz
u0ccezfzGHGtHUxgcMQe+StxOsOfqiqKnTvd6upDytYbt9yE7JQ+8pYnI0x3dGN8pgVjFa/dBC+n
/U6/lFvKcPyYQSYDggFsnZKIjb/KhepOL1n6yNKu89Ao9k1PiXbCoKn6sTnWP23A6X/3hXIl59ct
9nmDQfRO9ZSKHzqKNpe4KooGN672lhzZkW3UbrvKZ+lxEiLbKNeDEb64on7nAKIxaz98oca7bSHQ
7a70WAHIhcBRrOVEfe66hB7TaRQYVDRSM7Q1NxR7qfrCCJV+s6DnJm9diskeRQX/942j6qR3J1aP
fT272TdC5tNnJ6rck1Z4W7r4lV4TUjqKdtkEAHk5z++RSJr1Ypq43y4EfscvChBzpFUHLBK0Nbd3
WE/t/Wb9RR1K3Lv7g9vNzvRis7Ea72o3AA+ls5/0Pd79e3LQw41GU7xkruYBmHTxttYvAlrfvug7
gIjLWGV6qAufzlSeJQVg85xOrgDAarvurm6I7oNDITMwdHduTsZI+S7zrf3FxUKd6riNoNMREoJx
ZgM9n+tDNfAgwvD/VVxZz2p+ZnumybXfKX1t1tmTCLbKO/oNQhcKlKy80320Pozonreih4wHq9tN
C6iJj4INOyd4+MeiJViRPk/xjYxLm5i/lTZJREXf95RP4wjGb9qZ3MEuEF+lXza/gZ88fTZ+j+BE
BLFQj1tguDxuDJ1sV3OeKypvDzrowNAw5gkqRVBBP1CmJyvaILuGSTtfWR3e9iDXjQs7U2l3LEtH
9+chSPW3dMVbV4Uz48TztFwGuUDrx2mb+UVU6WR43EDeryjjgrdt09Fh9ZJZFhEuq+e04vroNo6n
6z5Rth9suX9qpp0OXtk4YZFWVPhwJQntrb9BW6oS5YZr3eZjROdyr8Mm/G+qquZ93Ii2i2KuP92x
wg9hxwVT+oxlHgiXmr8wzxm9t3gDHAHT+7HoMHL7psKwzI5NJZv9SIb3lpyXliFA0naQdVDnAmNC
LeCxpGT1mphmfiYAjkPJGUMas1ZNbN7Oz9KnZeSyGX0OvCRueRX1EqdfUftlT7i/Q7b0tof49AV1
lV/x+PvMZA9uigA838jpe0lJDR9yPxnRu4uGKtFM2LH5ATsegWITXcMqtM6j6UEG5t7qM0CwKMru
xqyMc8uqY9p4v9/cJvlhm2F/kaGjWBCgMQZVnwLyjfufOgv7n/926N6K+o4PtXOf98zNuj3Xk0TC
5p3IgYsufWq6O+VWgO5yxv+QVW/6yxiN4fcN2ARhBB9aeTzps0uwlbowzyOoljxaiQGdWF85QSGm
G24kts70BxlQo5dpxhMdm8zeu+l0Oz9p8H/WtO99EfYLPXUy8Q+u3XYXzmv1RaY+x+4oiMQjNrp6
kRp7M57txhOWxOam8CD0hCpRgNrChRLN412rjc41S5a8XFQ6F2IPqg+L51ByP/omcYvtluHru5P3
zc/QePa7qpHQTVxwZSfqv76sJF/Ap3xMa5dzrV+6sCngWMSOJe8ywoMsXn1vl6wEopw388N2pa/P
9Sqz/9x4TKHsm0wXpU8PkcI3vaYpVzsXFxdpNxAlLMs9PmCT0GEnwEY82pvv6Zp0tsqnwEb9fRxM
gpl8aXAgvpQ7eM+FeRgKdkDXmiH23AVh/z1OVPQ5X/t2yzNAN0H0er3bcjKW84Ssxbbjgxq1/zP1
RFsnhO+5YD69Gir3qV6w8T/exji387a44D+xsetnuelpO2m0tgGwkm2lcxKYEt+jC2Ktg8mTggge
1wNd3hhmyiRaH6MJgnmRC/6IuQ/Mb1karVPTnC6Rfe0bsc7nLFLRlwZ8Y8yrcjeAaA3A3yXiE7kH
f3c48hm81p+qCsLvzdy733tRyuwQj/E/0kZQjd/WZ1BY3h8KDICfCbY0NvJPLTjgf/lDvLqnPbLN
o98qK76n8dq+qaDu9cVtvOazXL0NsBZnh6+j7D1xVkMztQcS9tZv/KhHhJMzjlkuJF3Yoe50HV+8
yqODXBAmbIe+I9lX0vp0h3ju/Z+MS3f942hnd3jQrlnBNevJG543D0r4RpGj/AnncH1SDRTs+yha
581FMNESbi/nn3LtB5V3mKcNh3Exg3uuzaBNsUq5v1oe7J4jHnLWQwRHgZHsvJRf7LyLhcw8t4Ul
YDmrvF+39mdUtcK9C9XMA+O8iX/1SOqXC7nuujnWpoPcHWaigcTa7t6d17bDf8RA8xKwU6WTncOy
2y4lBKEptjRIfhvX1g/oZB3Cr0kQSPPaYyzpVzRHC81dAOflj1I5z4Pj0XeW4wbeytKTpzDpsqoI
S5Etx71FBFTUw5Z9Gyl20HGE0q5nJCDIu9xgnco7YsEoIcO5tkUEPrQVMgIuOwAgg9qtiU3gz4Sm
I7UwVvWLIUkgfUiVZSn1JVYDhc87xfjfmmU/kzwQ+LRGAwtKRVK0xwTDYXp5XS31cYmzAYg0Dfvf
lS/Z7Ei95E9Zz9SJczRup1141fTaw0HEyOCqm6bJAoW9uZOOkLtMYfYSD1U9nVgeHgBKOHFMiGmH
sBLl6iNIGxb/CQeCMLz0ZmuRlcwuVXeZrONDUk4epwyn6nYBLvy3TyaMFEskcdd4tao5QaGbex8e
jAqC+10eJ+Rz0dEdb1xivW5xdaQwA6sPG+izY9NMu4DFSqfvFhHcXmATKKK7LpzYHHSx8ec2c5NQ
/vGEPrxK8RRrrdfwoCsf/VQ4OhgEw9xxrcSEG5VnfBDX4fr/oog9fCOiwzXwD1wAULS4pGBlOfnV
25gKeEMnbMCqYMjUsz8stkEBklBiRl4/yWO93ZB1KE0qLtfb4+6bFwrnI638sXnzMlfEoA9GYuWy
yki9l1PHW4QKhjZwY4FqU9VimfiTcr8Pu3D2T5WbcURZAJrsRCsFzm1nH9VRGQRO+l5uENAXUYMv
XQOv6u0DswsV1QIoVPwgysZPMJDcOYk4hhuzPis5J/2LTtoovaLra7s7EXQs69Al6mYD7QbrXXKO
V8pjFSJjO4/u0j9Y7SFkdYnFuegJDdzRirju310RsItQds7PulGOuZq6d976ZeGg6Q23L2j2SIsn
sauYRe7vcd+ewyrCGkz1OE26fcUngJxCDYCTMyeBY3zAoTUL9fYd/HjrX8v2xoKFRFmTXE0/EZ6h
8yqXwkCv/avpMu89ZY2/lhbxwGnMWB7HcLC0j27tTv4VtSgroEz5Zq9NGVAMjPH8ARe3t5dOVLcm
jULmv313Ua6VbimrfE2pKg9pRv5sHlZcD7lgBiz9EcYVdGm7MbT+NVucIMrlLNayMG0k45wgWxS2
vZm9qER2E7buN1+kgV6Pvt+Od/5oUhdyHBYufIQRhiHwfYf1gyUcfVUpJb0jEnozDp/1XJblAVez
FpnUvjnU7ARbhlt8qPA16o9pvw9P9EtIPGTpyv4dqjxon1GyLtot4rS2yzkMb0/MQBJdtZRwFvW4
Zeqo1E1rkdcu421Xw1Tyi5dBQKemxrol6Uo2btpRlxwVl68+ysRsBnKPi94ehaYJ4q7dOXW+yWiC
+AqTVNUvJMzBKYqEpugYO2nc3df4XiFzuskOFcS1RCXApQHVoYb/ymEJ9GEE1IVTsduU/NmIzFjP
aBzL6dfY3Tijkp/RBzntMJNYWGjv0EljfobjjMhz8JIUa+pt7j99QpS2XOhZbg9t2gpir/o9/OM0
FRgeaB5ll0pKuRLouq76zaf3TA9dlUTDcVlvJbYdvLl5kePYyeu4B0jhFgd2+q8nnBapFVG6dx5m
PdOeB0FJgZdl1qbHKlikp6D63ZBGKks3LvuSkiXerBPcQT4vI13W1CZnMEw+w56oIS5KvDbCQvWI
kV56uCgYw5E2UU6SD7spq7/6Oi0lOPbou0dJQbZgzYFd7HFrd/ptKMxZH3QCiHc/4cBm2RAKcjQC
L/Yx87jR+CtdJOiqnfanoUz44s4+0UWyGeVPY8ErjhY3FZV7tlu9gwgoVaF1YmI6xBCCOivXDN6J
eV0KjthtU3EfOpBLNKD9NF+rZRkwstAWKYTyFmcs3LV3MvSRXro9RahFy+tgUDMf2q5B2On5A6Jv
rETT9Ae6X6GOi4GhvkvX0G3P5aqi9C1zyCI/pJPK7ixKwjpnsKv5xFIHnGn1Ua6+uR7QFJKvqut0
LoesyS6hWjAXaHeJutTNUCtDsPptfNKj6DyWWVR+0CzK8RDrcXQKdA4IR2Nvmv5W6DCaQ1XfdKe6
oUW/EEGjKKOr5Ya10AF9DRAmgWUMomUJNhhbPjbYshrsbg0XkIuoKc7ROoNe1mWXmHtRiYykyL5H
PLRBKPsXYhHC4BiUJqkfWITIGZrghpvUqqNU1iMvFoaAc7fJMh49z5POzW1S/ZnNluRTjDEIURlW
uJdC+l61nBr6Nir+Frz7zqdwQ0rz74eWpqL6twZPYpsjcwvmIyIottrKiZzmUZTM4WMqK/sIg147
xbbuQAh1oIf2LAWq64Z+9MaF1NfS6wzovsP5fGy70cEwNfVYOwthCN/H4SbBcRlu9/LJg8FD2oPa
9FuF+IBOpq/SXDFOMuUN8fZPqo849pOdWo7PnzReUWU3TUIphZzPBqHztQOU2wo/uQnYNmAmhAXh
7v1VVR2jKMYrJeeI0m9juQeqqJaG+rSnZGblqpCCqarcDbbXuImfe4yXPBoR31h9yn2myTYyF1BE
2vgnEhcKYDCjHbC7R7ehkS5xf+sh/mSCdwoKSg54mgj6xwEisnQWsIM31919WqMXZ19Vm3sdW/qh
bprRg6fKEPIWy95m+n12hUL8YsuE/m2JHNZNtJThVh4TObfue7RVrfNcD9m+nupIleanpoCyb3Sl
m/fGudLEOk/WdmKfycn2R8xIvP5PKBktpOMLFra0sOFGy+6IEN3+hJbaR4PPuRnmw2TM/5g7s+a6
kSRL/5WyfB5UI7BjrKvMGsDdeEmKvFoo8QUmShT2JbADv36+YGVPS1SOND1P81BZqSR1cQFEeLgf
P+f4GMU4l61wBVdoZEgnXDM+N47e+jeeOYCllqBc4o525Zo8GQlsjsAlUegupBqFEYHDSecNJBHI
P15PVXbW3LFZPhj1AnbUJvXkzQH+VWb5kSE0pfHRp6qZT9MM/vYmN+G7HXpHG7K9tcRuT6nbGRXN
88lD38F88I08hBHCWW2X7zqYpf1xbaFnPnVw/Y3nrLLBOpxltdRSIDvvj/Wi2fJjB2Nhgh7alvM7
YILSOyaKRBwU0DvHqxY+m3ZlC7ihjzS9KlPxSUtYqkEc95B18lYv/ad5a31zXzedK28nvRTusamz
vj24daIIclU/kPDYIIWQf114FeQIMVURmsGl+0wKqeHdY7SyfIeXSuzhXzTCMB/80swehwS/zy+x
BB5cQr3StfVbJXqtiKzKHyCMTYaz0MBAhwcCrY1Z5QZtP3trlAFhG/eGXvXAdQV0zWcXYJM3XThJ
kWKgVeVmfYXRT9rB1JpWQkGGnlK7mHTKRVCtqRW/bwdQtxtS17G/FohJ9bCjf59PYWlNijLrOPaS
GzDikWukF9/21lHSpQAk/VJ5bKBEc+Ky3E3dqs8ckrOhZcTJMdYMM+jTxYKeVG5J037wMrG677pm
baw3UBKyCY6Ax9jiJARght4HQ0jgknfoxrjxv5kNMp8l3Ow1p+S2qODWb+2EbTW6UinN0cOTEW8X
+hvkQ6sdMCu2a0VUENAlNVLsNtOV5wKoI7mjf9X2Et2Fxzu5zvSxmD5QcnXNJ9fbHPcw9w0UsDAu
JzqDQd2My3Qmry5rJ9p0w85hg0jkDmVUyMYmKcg3N2lv0sGfPb6hPiTdBHWl96tT6gyQ/A7lpLue
wQBLsPIRp3GxATA1+PX0VqCJKTHy0Mdmx6B1bE/jk9g0zyz3SBW1LdvLOLG6z9QVWfE2G9OuegOw
pm3vUVps5hKZiZ0llyKGHPBpEc4Wl6GugkCGVnKTHVDbVjjToxMPTvFR16B90DXLkMUcXJSbSI03
avYOqDjhoLuv8ka6T4h3e+dNNohsG84QNmsDah2HohbAKzLFQiY/CvNiWeXoyKs4Llkn+7IoPXHv
1WaWrMG8UpBrO4134K17Wy5bZh6XsaYhfxUPLnOW1TN0CON1lhn6tqMBEsfOzik1e5oDjUJn+ggd
PandoM7p/H7TIK9PT6s9kJfSge79/ktDaz2xPzD5zaRtkbsWDYOwtf2+IqYLcyw9wuzAb0ZdrJWc
V1bpx1oTGPPamLf0QSyj3sHbJxm7waIi640rk2QWdrcdU3eLT0laT33P9k/0xA1n10DfBaCDn7hz
17l+0l5PST5m4hjDP+kfRkOfAM6MIfWGp3Gbab4MY9U7xVF4Wttn+9zwkqw4GP3YQe5fGkzg1sjK
pw2pMsjvPC/RjJGF0E5zicfsvDMzZ5rtiDTHTo9awerto61LPLgvHCluuveQfFl41jGr+As5Udbc
UW1m/cjxZi1FH7pCAmSFE6BW/U5Xk5Ivfr0VNBI4o2QVmpR+8jllqNoYjbIoasrOF87AouP0czbY
xp4dmIa0RBeu6+hnGblkmTgdXWeAjWRPistXjpZt6bJvFuPB0Sd6sz8S8fW+2gpYmfXUDMXOR9fj
ioiU3/PzCErrUIqdbXV5b5w0KLXDAVqtWZ/yYp5jA6Iq0jRWwlAJ9z7LTWsrwxxK1RAI22ZHHkST
pSucwn7Sac9huxI3blA6WVwWYWn4sNNJPRkYOe3QqKdeFblul4p0X8N99b2jkK2w1z1ry7faW+kt
rh9HjAZckjbcRn1tgR5IWeZVMYXy6TmBy+LZR79ievH6Vl+WdTTPDqnsivW6LLNSnmM4N023x8LM
Wm6aTtfa7VDoTmx9Q0rh2+Ks5R1ahWMDYceubtAi63Z+kgajO/Z65k4u5LtqSRpaCCm44IzlMsVW
Iu9gnbhpUu6bLZvrKbQWUJc+ink0M8xrfQW5Y24aBqRoifKMiVZhl0yV/uRnhnBv2Sybd6HwyAFs
6L12rRmBPovYPGy2lbbA4kyhmLL7EbIhhEY0Q1s44aMbtMOUGysSx5V3DgnC8RytCwZ7ESiXHUeQ
FQWkI2WuKQq6vzB4c4HY8W2btiotg6HPgHaCdG0UKGLUElyDNDfvYnDALFExmE1tyjTsJmze5Q5k
NknuRgfGLAC8AXRRRqvq4FILd7VX34li9t2PNX3TpjhQ/3WVG2ozdmeHGq/qJdv1lJTt7WzGCbc6
GpP53GnSTLQAppyzfEbrWo5PwAXWBG7rFzieRF651bpxkFu6DE8uRG751ZuzzERdmfVu6h8Klk9n
QY+CDg+4DlWjABfCdac9sZNK0UUuqqGyDdzMqOMHGNoLrWm7KetPCT4faJjAx2Jb7FfN9zLQuVYf
7o1GKeUswKgCLvnYuUcYG3Q/VqFNAgYGw3yA5iwNTckDThv4T6hehGtcaMiU1BwQ6wwVZyXMdlQb
9mj2UPvbZi6XQ6f3a3vAOXny3Ag1c9bntN0oa+8HTbeczzgE+Sb8vaYf0yfNiMnF53yqnkmxHGlC
Y/FTdzsnKoZ7XwkKG/EfRwEjnw/1bE28UmSTnvZedDP3R7OUZU84dTe3CP1umWe0JE6v8V5F0TM9
OuButvS+K+J2e6It3tnbAYd3x0QxstWKHAgONqZ60DGzyX1DoR/nE5UkbDx7B843xUR8v21Z3gp6
NU9S99sT8wkGOodd3ojhOFByTNoJ/JPTlGprlvE3B3zZ4+TK+2lZgq2tjJSJI148QziDTFGdZAHg
KxCX2Q0HtwU/w70p8XAaryzWqv0NAg6kcszABqxtseWwnDtEqsb0KZPo8U4z67R68HifWxxaIzN/
qp02wzc/od2V3ntilZU80nyJwWH6uELTeIVQKqUSKGvOI6b0mFbe4nmOVHj95gEfLfAicqMTtJOb
ROO1TXPj5/ArZVyJO0bIjWOxKyEerm20zI2N51NHGnlbZ3S9ih06GYNNRRqLKJlQEA8xDV0KupwB
lnNd++XOWAsOSd+hkXpnxdPiHDTLGOsHndFjxdcqI3162zabLWVowmZf7iEp9H0TinFyYIYlmOSS
R6cxLqk+d8u4km5XDxjXXwht9BaIwHjSbntoK13yCflRnn4wyy0f5XE2hwmts53G4UyrF9QQDSvC
qoDmceKIsMKDrIc5Vripk5Epk0h4e2nkcXpbYoBGoTkBQqL0SldpftLQfsSqYDeYER44RgbDPegm
ZJXDTlvoHF5x2MYz3HlH2P6J0VLuVAWTZaAUDOqkGbtp58JQMBGWTK1r0xaowNA+ibHRSPm3TDpF
fHILdyNHEsBMLRzzCg9TUqUqL+V8WPCy7iijWh+fZdb45pfnciv18ZNeUhnFcjD9XarclKCiwkSC
W57JpU7JLubY/KCOFRd3LMqzDL0BmsEuDwfIEF4JMF16OXGhSsAQkWtB77jefCvHmtZcmgH1PB+3
dU/OmNjrzi8YEOwdtk3LbyDne4ChuYVoyj9tcWuOxZ6zfoETYJloeapQW0zf/ubkondDa4UdfNRs
UwcUqby5B4IGSZ8/C3+xSCsHpqu6wbROZJY7oyotO72Cv0lzL+q3op8bqMmz1e4EwbZbo3jTYi8P
8WNIMLEgMZPmSfC4HMGpDQN92MtEmvLrCh6dfiYla7xbbaZHR5t08eWkNjJUlQTkbwB0C6Di5gY9
Pxpp4kOXiyI5p6mjD3CebHNpP3fTXGMqGxdaLe5biVHRZXIbphtFrdWuMt+Rvlibt2+g/NLVST0j
R/qtrEwWO7LrhGwvqNBWQZMT0lmmp2nOmEyEpHg05ZPMNY5biodVtmcgDTBRRBUmvlR0quAq0LtK
6gqWeVU6qY9YbCSrcQAQ86K6FdVoC+9Y0IvP35v6klt9sJiabTwOuQDwCfQ1G+Fl2pUHJu5qxZLk
GJghonig/bJ+4ZDlTg5S0i9+oLzbsk/Z3BNp/HEE+tw387Rgz87BgnrjtPmjcN6C9JUbeJRPR2eK
fClwZAx7p+kYsYqxglnn11SvNUxMMfBD72iLDlvieuq80Yna2k4LL2xSmlAn3mRKrzLvm2y8wG9e
CsSVDhiqGZiUcR0iExds90J3U+jnRjf6Gkb0oGddfF0RPh2NPFh28gldXN4YMESop9c9aoE+/jbo
/LsV+NlqoVyxskpz3jC8WwPI0srNhq8jbF5GAhhnPKN4NdlmraF19TcX7ML65IzGOCNwSW1/+bo4
ZdJB5DKRegDO5CCH6DewteYbjxAgs9vKQMBzXJC10+de4FMtI00f6HQiYEhV6qWB01gyuYeiNbZr
sEwj/XM39xfn3ZQmSp+RQYBbtAB22yI+lo1hQsJA/JH46WM15bpAjOXC++v49GpY3HBFmlxdKFza
Jgl0eh/lc2kPYhA3kpFfcxzoiZTpk+O0Mj6WerlZj1hJLCwRyO36cBIZuUt8O/NizK9p5Vj+GE5W
0g0swMZDW3Hloclw7N3QCiVzW2ajpiEyFUzSS6Ce2RbJlFOjqwrAPPPqK6/M7A+9SNXdjD707ppP
qk1aWQ0MRfxLvGz0u29WQYN2C1q+bft2sSfENam7gzeWg47IN0NqlB1qkWkw31eVx2m9S/t4HT9C
L2tx2TBlOcjk0GiiRJSCDqO977pylQf8n+AILqtJXhm6yDpoHixrodGNWbP0pmxsTSVcc1kL6O11
Zm5PbDpR3ro+XhkTcgeIMncWL7L+VA++xHxhpVNrp9ARbCYjBKXVOsm91QOnIGeZWpjl+BN5Oqma
K3Jjljs8JKiN4MQ6egN/otfgVxJGvJxmiN7SbbNR0zKm+GpAXZ+ehyRV+UK6Je6eeX5lHk5mUzCJ
ecxtf0/2hdZWZ34PoH3u1Nm1O3aVdyLbc9eA40zDhdSwEdKkhUKRB3wR/RA/sRoVdSPIsvymLm9I
6QwmDLXxjVG38LX0WDet0O8tcRIxBJwgz/XWJuYL58a1oLrTvhUQLCHc13cc+jh6S7rqDfqozlx2
g1Uu+0nT0m/0Z0yUZ26nf6IA6U8twv4t8prZfeMnzgpV0BZZkFdzcyyaZgNbgvc+RqD2TRvWtMNp
gVPNilC2q/XVYITA9aSL8mPZ67q/M3rKh3uvqiZB282c6KvX3nHB/OF55di/Qug7JkFdTs5NqXni
i4YHSx4otL09UNDpUCIt4z7pZb9nwMcQMhmu/NqSbh2RSShIMlaqoQ7di+N/zSYxXfl1X6IhyKU8
orNBFtACKW8EgTd6a3k3KGPYfJphmVeGj10H/V6IYxVN/KifxuWahp95XRdgxy3Ny2dqjh5yGSUe
FBeanggvaEjk2MqhP2MyNewctCLxtiACkmbsvff8eDtSDYDmeVUKB2iG95aHq9NqSZRsE2Y3sVbP
F3/OttukzdOjPxuKYFG55hvmVul040R+aDtG7hXlBLfFKsHnHabeV2E+SWu3kcadcAJG+Ez2dnAA
qj8z3kQ/xhCVQq3pO1wHvP7JgTsYAdTNB3uBve04EucUMsdLpQv3E8Qu631P0EYOQqSE91WNRiQX
KDOZPouDcoG9avK1kMHU9O1t4s36ft4y/SOecZByqA5oidEy3W7wW7PP7oL1Rzy2hAngNWjEc5qf
awmP2xqW5drpxy104GvtLaOjjZNpWO/QPZz3fe5n52xQfxE0DZUP6cEWLHBM3jS9bl7NfUcvBsEf
qoiWsT8FShXVhs2uoI/nmJ0k5X3jeSwvRUZNMNg9VCMML5hwEwLCUjLmRlOabAhL95uFPqhebeoA
2HH1B0arY5gyiwU6c4yuhoEQ7YPMeewk1eRvXYePb+CvaAzwIBhOJYScxzjxlqNHXKbcrTzjEyjI
8m7O/OyEsjXbayZSoLk2sLgG/ny7itV7l/u4nwCFbfXRXzvtqfc1J3KReh9niVQnTUlXPI3ES6Mt
FGKZre2rdWmuM0epoDK9OdcIYquoo22yB0hO7xsOE6o5Bm6sO1rj/lu/JWwynaU8TEjDr3FEgUzR
oQ1ZJmxJcJVprEB1wfZyc/RToWFl52VO9hbvZdrL7TLlT57tmFdjh1fIEtvlg0fBcOMswjijQsQn
tkKfbc1qGkFZCErINC/24On5x8ZF9FVVOo0VV2fSXEfO/CkuJMcD+r3xAaDQPxpide6lTzu2SPTl
EZEPTO4YIxKklOb1izdUAn84dCy7uNJxWbqZ7Di79VEIPUwyza6yDHmE4WbLuWhF/IbWSv4Ud7KD
CIYXIqqo9daABPR5jTU8gzw0UGe3UQ0iYI/yukrXEusjbTvrVcwNO05OMUukMg+MvoaJw2B5+0O7
GtVbQw64ahTw9fB52B6TYrXPDk65+3xRgBfmhMYZ2iTD9VqIqXnE2Ej7ZjAd72s8CdTTuhyv6ePi
20TO4rzF0ne7NHFNnqZbH2tGWJwbz+4+bvUi31oEjTcLrVgRQRO1PiYbHEa8l3S4Mj38aBpWHWxy
1JDmueXI7q9x2VoORlI6kLBhfH1k7MJ0F3sJHG5lZ1bQR+CUZ0Yl/sUbXY2YDPoaZ/ny7Hp1ewL8
BbMxJx/ssvCN9GGFBMnZ4zbF4wp13tp7CAg/Qj1frkcNjRCbx0bASRqLP5aG2N/BQikyBp+WIDpY
OugJbLsArQtyz4YT5MqA1ncTI7WFFOAmkVEO+vVKkgraQIxIHOiNawY7vzfLft15UITeUOUp3iqm
SA4ZZLqrbbmeRrpHnHP1cr0mU3/wbFSIC9ydEHS4uk04QwBrkny72/DU/5xSu2K0UGYQwWvvUM6K
lG/X6aEVztQH0uPvFGMPF8ExcTu1WyzGCuaEX2GIUYojcvrtoAFKuXCAyBSCCXYz4lLchK/a3M1u
YAF67+IWjVvmm+mzb/r5LsXYhxmznPtptwl0cHNa7amk1y8avJL7LLFpH9YGu8HOOmh6KQJGzYNT
0/eKIovGszmvht3fJBw2VHt5sX6BLqrtJ1umh8QyMqQeBc9n81zrnVcz4i1g/iu8hMxe+/fjasQP
cp6MB+oh9+h60PfA1pFykkiTvc1uB2N6SB3t5kVFxd7MdjQj/XD0Eq3YLYYJbcvqaSNeMw52oOzE
4qXcxxzteSTLhDasgKufRwMTdyKHehEpiC6cK4nVS9gBTNGxRVqn0OmHTCTwliEVEmxr/DnWUHYk
55yTHsklJlDW14kpI8g4nfI84PZxrCfVxZ3InKFOLN78YbTp02ZFUj3IFPI6mgoDpZZLs045ZNRG
MZykr2tgTCCXD7UkziG3hBfZW+b83geeKaIG/tG7GM7ox2SEBmLjkwPNbszjoyPl+DDFRCeUunFz
xz3htMtIwA99UUGUNduq2eMrk4cU3PFR7+saxZyRH+D7ricDewiYAtt0R/1l81MlVqeXaZ5XufRw
j2PxVtqIAzCEGJCLCu0Tw47Ld76XNp8Zx+G80ToreV+Cz97VVUMbojUKes4VqwBtckF7+NfefD97
Q1tqagUGIy42+571yphvyM01L2p7u0Ko5b+16KDcy8WdTrSnUf4VGEHhCbYkVkBYaS6/vvZfmAIy
MkPA3bHBtfXX19biCjJds5hXsaQCQjkqymsPaRPkn3S7SQYLes9/94q2btP5cuh1WfzbK/NDP7cn
WrypccXM+OsqydBs5INyxvHyHYHzN/PC1LP70VNdzSAHYPExASXRfO1bi7yvHu2pvbJS+CugiAzq
CLaJ9OXXd/WzaauvI/RgdrzJqeK8dr3WSFvr1iJyWWm1vEvgnUYg0c4dEzPz4NeX+umWXMHkT/BD
JjJ4HHuvbomp7VWXGlD6kW1vX4E7v25atZW/ucpPC+PVVQwe7JfPl6xO+n/8If6HoKWTW13ZXMWL
jDEuK2vse8xn+j53uTO//3+4JYp5/NEZtWhar25pQpeY2U3bXBmYl+LriDDbHEiyfn0V8yfPVOyt
IbJaDIhxmfnw2pQZuoBb0RFtrpyhbVaCEW2W5aZ2s9nerwU+N13gyrKiWzxJjvF1AWSezjQJ7OGN
5BydqpBhtbX2iTkV8XycNxTlkiaCVyxfpCes/oQ42KNRj51eRp6LuYfm0u0YHSw95jX1s/eCDnp2
7BMBD3aXuTEtGxQkwp4fNtmn6TOjSuQCcSWfczROJJEdAJWwRWp+JUUurU+rgNXdXfDTgrJecp8t
3KYMZQAJrPRH7VikDkwOLr0V+18/v5/WuGuqkWmg+AYniGe/ekvuWG1A6KK49TCkOr7Ivcjn/aNm
/nZC3M9v6sdLvV59DlPa+6yDBOkXsOZG5+Kt9iXL4dPpGshRrmNh8Ou7+3lb4Twl2L+MlfBM47Wl
u4t+FUM8SSliSbTDtfLQQP32O6vg1y7rPqGWwSYCW2vlKOWofffdvoJu2eaQL6obUhf9/TpwRlt6
hRK4xrYAGv96Y4L3RHiL9zgVExN/fZfi9eRprm8Jm3hoCY/3+dMewFSkUVjLucCC9NnXyGlmsJF3
BRADvNTEOcXQ+i7wu+rTvFjIwYsmwYVjSL7++pu8DjB8EeWNLtjyUGGZJ/7jg+hmPKIpuYczZLdr
Tvx4l1WVs4POf2aj/mY6z+v19HIx12U8pe+T1VqvnrqbUf7ioYYNqaF9MDZQeab8eTeFbWfnFj/P
T65ZW7+JoK8X1Otrvjro7LHrl1hyg/oyrQ+Qe7K3NbzL6NeP8XXywFU8TgKDSeIOy8p89Rg1fSax
GPHXyWSCTE3XcVXhTEW08E43cN2E2fhuquovv77qT9MxuayvG6bQWUouvfVXsSAF8EaJqTVnvEUA
UFxsRbx2yW+sPhlOrVMWQZJQ0hZD4Ubx2l6bWP39Jpz//HwZU8kb9YhGmFu+nleAGsT1pTblsITI
cTEOzm8rc2x+c6d/eRVm9TCPxBZMD3j1Fhe/lWmN+Pf8Aku8OD0oq4x/pSn/9mX5n8lzc/evjKT/
57/z5y9Nu3Z4uA2v/vjPw3Nz+7l67v9d/a3//Vv//PGP/KU/PzT6PHz+4Q/05LJhvR+fu/Xy3CNe
fLkcl1e/+X/7w789v3zKu7V9/scfX5oRjzs+Lcma+o8/f3T6+o8/eAj/9v2n//kj9fX/8cd/1F+b
riMH/tdH/fn7z5/7gcTh75jFYGfi6+jKbDWW6I+/zc//+glzOGEm+xb5E8maYf7xN6h2Q/qPPyzj
70yicnEwZeCGif0El++hxf/rRxYzTtQHsfQZJmr/8Z/f64eH/l8v4W/1WOH6gSCZb/OSaHyXLhq6
Y5D3kMMh4ES7+zodNnxG3SBXASLUqGDj5qaONwOkQ1nNpa5ycpjWoMvqBk4YzaeeBOlk91euolrQ
XjlMKECPsF92eH1cAWE1t7Fsr/MO1KtrHRn4EKhWy2JzKBiJFpQ+j3sEvoFr4RJa0WYKzGoGuEHJ
tFs6C/9/e1ODoGfUedLbMxm3DvNl+gJ19tGcuiefaQfS/jBp631MN+vgmlW5w2PXoTF5xLgoaHSr
OBr5bTzbecgQHUhqwBv3mt5+RWjzSKf4UDM0m9xhQTv0RaIImfOD7ub3iKLNfZNa99MI3ToGvxEe
rsbSaq6wYQNSEePtNufPMW52Em0gbFsrsltsbidaqjcFCCjkEC3stFkPfQM+C25ow4HHPtNrq0LA
HBcbQTwrsvqp0DztgLC4OgLdXMr6qw5udg3PIZyhnu78eWH8iKOdcXY5xOV7zMz12wQqDY4KKyoM
AJhQ/7rECUZWVhJ1SzLSEmQOL6Peo2Iezp2wzmSex85dcMlTUvOSfgqowBXPBF0XLiekY+aHzHuH
iimOWh4XKpTq4K5Al+B6F3+DiPVeZN03WpMP9UzJKvMx5xcWiN6Z/Q0fpMOSr82p87U5zLEbQbRo
Q3NxZ3zGjfKYb6MIXGEHLa7RV9vk1eeXffbfiiLH3WX3Y8j4Mer8H8PMD0Hn5u3+3etP+SEs/f8R
hwgJv4pE8HOTv53VP97+x+X7ePTy9/6MSML6OyOATZIC3XGJOwSXPyOSMP+O9QbDR3TmnTAzhnz4
z4hkGH+3bZ9zD+IDY+pcl2D1Z0TiR5DVmF9FjUEk4Yz870Qkdbp8F488DBeFS5XMjE4bsF/nOt9n
i/WKZgUmn35O2biFh+U7WyVBius8if6imeI3OcvrPOn19dRp+F12mtu1BaQ062cvh2WKQWGSVzuR
QLCHJO+3T9+9jT/j7/fx9i+v5lDG6owfQcym7v67q21oTRl0MupnHWkXCtGgAUzd9HhnWXCzUMH8
+nIvSclPT5MNRsoiLOjPqsD57nr97NpTRUP7bNIo63QAxupbph+gMoQ5TvxYwKHPoBWT2IGsuh1E
0GDQHu2Oomq0otWCW4npmGVXgG11pG01lgxmZKd2UMnrpn9sqSnVn2wbU6JroV+KboGXc5NROKr/
6QRvDbWgjifBaG97jFTOcOFDYC8P4NOId7ElQgqfYHbwWZ3RWeePfavtbGySsc4PHPwJCjPKlwuA
GhPFgrWmitUuCj2cy7CURUBFGOS1CF/+E59Sro/qkhrk4bl+LApbfYjbPm6mtkvMi9Dx3I4fjebl
R31sB+ryKV/218/+ddnzsrC+e/SvEnAGka3F5qqFzDVRYXfmk3BYzv5l5mz0GPQGKfY314S6zgv9
+YVbPopvKgz28o8v3K85CVtcPs6YxSCmpjsqzKht63DCG4977i3UrdOnSZfPvTYcugUFZBEZ6RoY
6ZV6x1RRIecr7oROYPES9JL3zxv2i9scWI4SHFflA5rKAEVUYOpV5HEEDQlOJRKXFQeFubJ1Y+PW
mbZbYiPCpAU6hsHEPiuoYyuALBe16yWfjEj9q1XvsfoOPN0OAIHCLNV2maPtyoZFwHXV33TcDXGQ
BZHGYhUhEeJtFytCfEgb28b7peGo/m6p9QfNxYyXLABfMrxlOYusxwXZO16eWAHiZZc9KhxkomUA
9TbgexTl4wAFz58u21qFrjJm6iBIjizxUYTtUB2tBnaVECE2ZQhw2BL8GVUVxgcYYnZWpB5EbDyq
dWqOfLsZys8huVMuuKxmXb+o5zmvkIGvsShCOZ/9ZpubKij+6q2rsPPdNiedqOPG2fSzLZXtLF+/
lbvYNEL1NsekYvoCt8Iq4Gt6sQjZEEXLDmW/dRXNE/MiqzKSNqwKvd3xVh4Mo9ovojyCkUYWKRze
JuzJR/X0k7U7DJ52hLl2HFhOKrTMdfebsv2vt89/LeRXkTLpzNJHu6+f8fOEkFvtmCSNyMYKcVYN
+mxkOgVYe6z95rIqIP78JDkEdWZTMovn1WX7dU59/Hj1M+5KQZoi78EEJFusw6+Dw0ta/fo6gPgk
YAJUwnJeVZPS0OLRpll4juGDqr2q3lqzgkK8HRsDOvCjjUDK1vydXl2PmfovhGvZBRfNu7TtYaOH
Qm8PzUy3q3q5Q+O7b0mz1TbneA19NmXG1udNO/TRZx09Op4ShfaUnxdCqNoaekdwFiwOVLoDl7Cn
MsrU3oCfMz32ye9eqfkXSIzNrVLzGFQ2P1WWxeCna1cZyzkmELIUZXEqPGglbD9kjhj4ohDmMWRV
VDjnyeTb83W4fxR7L4eBiyN51j2qY0AdFwP7UYWBan10uwJJURWpramN1xBTI3XLPdwP5jr/Jsq+
XpogATajr8AgAXNsx3t1qNZaJ3x2G83etQ5SvQ7TuA44oWAj46IYWNaTtf4mbxCvE4eXa1KMA+WA
gzOY7ccdDsdpYM+ty7kWPIOsDi1Y6wku3DK/m7UjBLsQNgxy3jpE1xFIjkedg85xHhV53fHLo3q7
v17Ejv4XiJYN3gkpFVUS0Ih6Ut/HHanLZkAidd40BLEer3Exo0Kg7BNIYFmi6r+ps1mdROh48bej
P+uWODPlwTZzXuC2puKHis+oAnlrdYmdHixPFVdZAS4yzannaCCwqmDW4LJVmhwgHfG5q14+qKJg
VSe+CcM+Lq4GWmVah2qzYORGclCf5mrsJYvjyBAvl1u2ioEwOGixXIhqMMxPanc4RrtTh8Uoa3KS
xyK5HuDOqLDvVDRcuQ+LMNhpj8J4W8fQazkw1Bdfhbyoj25YdupO03xUi3LVIGOxZE1RRsnyqH7b
Z7sxkGifYIersipY9xgLEQMO9cKXJ2Lr/JZ6mwvLt7YO3VREcc0v+pyWabfLM3bFhjKI0L1C2cio
6ZAv7VzOKxKNpbCiGnYsMpMFXsLK+aq+1GxYL0kc09WPTirQcJnnpnFv8eQ5jN5bGuDwhqro5Y1R
p+oOlEzOXrrnOBAae/Wm1Dlr4BDxn4/NqTiipxAXoEiFL5g9cXIDBycUi7ZD8XZCi4ntBYkHXW8j
ZnNXITpESEBib7YdTBBWrOxhX5dRXcmdLFm9ttyt/vzg5vx/f+3yxraFGDXpoaZdVr6FWjvEJvWw
+uYbnlY09+EeqVSWFHXFHJHEgzTrJaNV6ctQy11HjhevJ+SSIYyWaNUf1QtSEaeok726eZs4szkX
02R5FJyU0MEZlUQqzGAWVrDfsLhMhME0Rq0qmjTW3chUoscsKVUv4KCSE5UKJzPOdxCzPX/nMJkg
6SDsJfFuWowIeD/0SxGCuIXe8KZqtMBmMeV8X8wqaGiQoxDXWqIVTixR7++G+Xb9lrrtYdG7i+TR
9dsjQZO5XIF6USwwuzfxsFO7HaIkH2S7F/Xa4BsHTCoJ6cHweSY0s8catQzpurdedW4XpgPGlKkF
kw5PHOeiLLU8nh9pF5x4cpku2av1VShCGMeTeo5qb6pXBUAZqgSArAb9JdFP2zGqcWeXaAaV33wd
6gkaEe6EHXtQn+p7HGXQLyS+XSpHK0Z6uziNYILBE1urt2orw/HDvHgMaJhFPRmJephIFvZMCIoy
9Cpq66vbUaegRx9JOvLC3LebDfMEe9Yfiha/XR2D1pQ0BgwYx00WPlYSZJUTg/tOKmQ+SvNe5fuq
pFFBx+MVOeatPT7T69/HBrt0MPeJ+F/Mndly3NjRrZ8IDszDbc1kkRRFtdSybipEdQuowlCYp6c/
34Jsh0Tpp45PnIvfYUWTrAHA3rlzXLlysU1y9KYyhqVUPiRaq4p3l4jNR27l9Yypf6PHhW74RjJy
zm26E+46ZlohxfARbmskmr/I9ZJJD4J7RmlLG0mRGBTx28cJSJZrfZBjKmezTyo5WacqudE9Sq8F
eGuSUOlAfXaxiiwMTji44E82MY2WUeKxnFCz3et3hU5EaPgK2siO+6WlY9UPzq2ETIsxcC3GMcE+
hqeOsDj16dDRq3Fu0wOUhis5GDegSzfxmRNlHer6q86RHGcmzB2giboroCoe0k/xXDxdGR/tDdGb
DpUd5fbthDa0G+/BaWgYJWosAzQM7oj2SepLNkEnXuZ7Lu219lv3fIFk7MrhlisjtUecspU2tGf3
vg6NLYir5YaycVOeoNmorT9xsXtfKu5y0I7rk17mbkozejOY1do6DRtDcZc1vqNXaJ9Y9sYEQEpv
y413gY68z8hqhZRgiTu8hp4f6+gM5VNYBxC6cX5D+17rEdLuY1zt9/38dCq8h8t0eTZM4gV8LY8H
kt8lfySYbVr03FWL020CDObAmlD1Ff2uMNOVce32CmBtiPf5osVWVMgUkYPNhl9gKAQgd7CZjNPS
szwQWBj2p9nXudcGKchR4EzD/8ZGgqPY2WSGjeHhwa9IFpuNMy91NHT4+KzuxH/92lqbNdyWIcT2
pz9TNmJEvHXv+haXTtMQEVaop38xrRB0ayymrHTet22yxgE4KH63zXo74xF3EfbQmSFxNZdwaExP
tMl6t94JVY3Gk1SVeKs0Z8tyFZi8+Vzv/Q6qcRy3pN7LKBackgxK7CtU5Xgre9mZKwoLssUAJCWA
4eNpcrcA8XTtDulVpKcYUstc4k/o1OQOFgV3oW4rOufIspZYLOIRmhm3Ba8B5dyO0Cu08BWp9+08
NXsSA94+aE8b+RA0y3zAYGVZvO1QBJ0LXaZ3l00Mf2AlkjTfaKfh/Fh7nclL8U7aQ4u7uJs8Lt3q
DDJgA7XwGO7X/awl6Pg+WJDzB/Oxaj+arGy/cLPyoQ+GrnOGowJJOZyyf6Z96wYyhqhi6i9baWmp
UkWjcNRssvSzTBwNZVuMs16V/ohsRCoEOIjjQ4BxTe+kozP3kxxqfFgtsHwwei53Y/sk+C+RsQUW
QsdRigpOHo/cPruq4wFJH8BHumT+tSKyP+KmnJvuN6tgvQxyX6zCSxRIx+hQJ4ep+SgVnphrQqU2
wTMyn2Nma8AJsarH54GwLYXysAjtLRi81zfip+wKRRyXVjhq2a5lhxigH/3duPQLBouFeP5YW+kz
yWJCdCLbpMXxaFWRUHTp74IOy34RmS7XjgBLkbL1A9t/IQQxJE3JBMf2UfG87OHo4CpMi9URqSZ5
DAe1osNsMPBuYO9ff/oF0fOjGLrE48y4JwYhdH1ZSO9GBrjS6Dkdm5D1xnuN0uudk8DX+HmJSJIj
GVo3OVJIR8aeOBTUKOkmxAjhxQVlt/HSdkOkuQqm56H11uxX0NBbA1cAmF3rua0YDXLxwEc/0zOD
rfFoCN72p6cyuuVl6LLY25ue9NkZgRywWtOEN/bl9ed8mYFmoT2AU6A9HN+nYv9ik9twYqxU6s9H
+sxptXtKWVUwezSfdpuMiA9aoN+s7M9hFFd0hdKhHvgtIf99GEXuPm+p9s5Ha/Rg8bC0egELYJz9
3evPFvxCijyTBmEIWGjMJgPxowRTXqJHsh2mY8daF9GzQZvi6rQ1neYmh4W0OvvalXK0V6CJ1iat
8ZNXYFC9Q3VyD33lQQKo/iRuziPwNd19nOeMLGNvO28PudamTLwDPI17G3MdOuVjOeaPDcbV0iVg
BqNlp2BkDblvpVb0O607GwixHnlqv+k2WueZi2Z59nhnF/ZNNCIS3O7Q4KZ0OcTu6Ch+9pGoEfSU
8qhNc3+5MMeMl5abVKaARJFDG5z2C81GWH7lsQQPL0auUnj7vPduisi/gTL8d1vqvUwkSYosuK1g
lJaieLnQoJyuYwya6jiemTsgf3BZpNHbl/5zQVcXsYvOkZawiGA+Nbx1B1W0eY3h/63f+SXHhDls
1/JLw0scMxUmmtzYOkn2WBn22yRoN9oo9gvuxAQK6hbeYgs+utMQVjhA/k2Gmro6zz0KuxpdMvL9
pi1IpVm0rve3Q3mlt8PYouv2TeXtDRocnanbQKj7eD67Bzv39+E5eKAb6CGJ3be5STwYVCFEuOFv
ztzPKRXmM7uUltBrRAGL2H6XSOhNmj+aczYds9PtkPDk1nM1fczPHyQbBuxqvf27ws8v7ImuyfYA
SeLK7oujQLtulUHNNh2V7JJri+GUbwqLmoJB5Z5Sih0KJUCXa9bGxmp+VyVY0CovlCoPjZ4hW+9y
+F/chesng5+WyUQ8/qUIXBj1w11DJ648KGnVxPTIIn87EWUNvoQ4hHObDd7BAtwd0CEk80dn5qH1
vLWV07ay7H1McSXrmEoU3KA+W8NalfdtwqhTMPMOOGUve3pdtyz4pZ8eJXAoARIFUuR68SiwvU0l
HADj0bDJNCJ6NEYjlagMTrNuUvePtEpz+JFHXOPtZ7QJyHRIdhlG5D7lQbQJl9NPXSql7v/k0ZBn
zPf6afhSW5/5oW9WkNAsaoSUG+3MuHrkGZTEcdAg9mqwnnra2Pvrs4qIbvUFDrIVUzgYZ5xx/K/n
bMvs25UzkmY5MY2GQ0TV8TfZMVuVw9eWQ6r4O5k+1ZEHge8JZ4Hw0fWardvekaLRwhDJK6oNw2zT
k1FXpCgxU6RwJgDXzzURnTwKxtIvzhUea5e+oeuASpZxfvf61v3KufA8gEW0TlF4NV96mNcZLom5
AmGbEh6NjEAk7J/IhKkCo+iHsglrS3vmqr24v1mon1ObzCgACI6Fw/yB7/1xnRI/O1EnOw3Hiow+
AyxcVJCkZUoZuHq9Pr7+qO6vjO33l3uxLQBewJaewuEoVzgOlxhd2UXlgCrvk3JA1DFVsGQGIWHh
t+hKNSHQXsuxhG1z1RMNKOfo1cGNfN9laZo7us0VDVJfVJg2D+8sY1eO7zPzDXF9DPNAcSTJPzFr
WzkDZUuVgkxqeo5aCimfPJro9VfebSW/g1E7v5JIjieAJBOTBDPFjytt+iHsZFU1QpLvbpQQKMpw
Pd0qRdC0X4YzAJJupTKqqq90eM3VuuOMKLlwDUgXESm41ie9oe9IerEkVBTlbNotGbZLtkS+GSbY
ozKh9ezomd26M13cV9Y5yd++vpfBL0UH6VH+2cE1fpGJn2rol+AzGo920C1FIlORfvkui9y152JG
0NsLexQ/Ey7owMuYSB3052HTzR4ZRRpGsb8MmFh57rOMrNSWkg5JehjYi7k7beceOJSJu2G5e+dk
r0b/ySAOa/BlOdKd7VF79HdSZrCSbgccEinnGuOq7647SlWkGuX4yLu5Xr5MBZCGU3p3hWVMukj+
LifMKj/M0QM6TnpKiVw5u17vr2HHWRK7em9fuoecJ5SzBFHcclDCjAeHsTzl73jhMEevW56u4sr6
eAGvyutr/6tYyAODCILYgx4/WGqS36k3sN8Fg5ma6ei2DFF1niIqomA1pMwzlewu8rjUD/T6dd2X
FW45Vp5FW77r093wE2DNjNrcjoyaKKS+Y07XVmlDFYmVt5MkV/N7mv+XHFfOQI2AzL0qD8oqSoCV
Kpm4VSS3a0kWss9KEuq/c2Qdp5LBMEVHAv1DCAFddoLowIXOpF29bYe3S7LaINmnUgCqcQn1KBYI
yKDS7uuPCqj1FyYExwQ6EhfwMqjXHw9smTdMsIjj6WhN9u4SkEnmYs1k7qR60tm7VdpfN0K1oq7v
6KbaGha1xJ7sYkXVhd/nEwkd6woFX8qsR8ppVAjmcEWf95IBV9HIgK+0zd4pHS2loPO9A/Jv8Q3K
aiovF5BBsgKSHjJeBn05ZG3Y27WJJjPg04MM16NKvGSeRwryZAZ1WyoXS4qD4JuxKz1UbvmuJkOr
XLCUixRpH6YHlTqVc1RpRnkLqMNutCk90a6vugwJKxU/hCKA7Hbvh/BXZFShKVgDk7xjYvVWCV1l
QWVbdSl5dbpr+DJu62t4Ax3YJuDv4DKX3Lzy4JQXjTKn9g1wJP+WyV/KjCSPtABe066ZV/7oGfDz
1u/T29Me8YAz79NU3HVZs1W+VKuj67b4PaoDKTpn0M/Kdt9evOyglCvQeGEElJsW3ESpNyC+K2hf
GP6SbnAMjH2AOzBHMI617p0CmbbVpipvJvSCVChmQblBJRsFUFC2m+yMS+qw90iK3UbyqqiJFwV+
Vv1PVUxU6FVaKJzcTXDIBvrUK/tow9yofTQYeCI72LITSu/W2WOGZAgaoTKez77p5xlOTjJrKKiA
JRbYQ5VVaX4QhN/qU2eqbBRupf0dBmlo25TSRHAXAMhEgVAiKeuoZxMsB2gGHGkbzrHEuGMu6elJ
N+JY8TqCqbWnCkR1IwdmId9csifbqOkXqqXRvbACxbu2ztX29YNn/cqueJ4LaJcOCaHnfzx3aQXh
Ygx/6LEbiLlg1BVmQzuLC0eRRacP/XExFm2i5EsVpuvwinXJnxVcGf31N7qALv1f6YLAowhLWInm
e6ELoFryy9Ah+2Ik/6rIGe6dygRSesokZ3W9Na/VVuUjxqGRC/VVIujAdMnBXIBT9Z1qeMrCE+Eo
J/jvoIcYsrZuhcdR3COB9qn4qHYBf/dOn1XZZXHqvXqLWtSvkvN/HWm8UigIdyoTXYxyK5dBp0z3
pdNMsZGG/H9q4VR4ULIxzUDGogSEYuioYMak0ZRHlS5VzVL6Y6lfhvatUm196N6eSypFGGc0lARl
QFfY7dG/BBs4sjZFBpYYd0pyqXKuTca8bp4WJT0w1q/l4RDoePJXFuUqREiZesZzLNeVdKJGlbwU
4YzfnMAt8xRU05WTHsgMq26VySnMNqMXcsqyQ45Zz1PGxavozaGWGrgixtfHun+PHVfpRWi73OAJ
o3YvcyRL5VOiUNpf5V6KRDBx7MaM6U1oQG2LZLqtSPITcGoj5I6eCn9l4FFoTQfofZ/g6uUFsMCw
8XAckciluIPK1n63E8cDO2WlxkHpSRedrOx+RO2ATAtsLhuVguXy0SK03EgesBXvZ/KKBeToPDjv
g9rioCqT9LSDhYC4aB1Mmiz/aVG3VfBA88OBad/vLL59ZpF14wqkVWKsqQq2IJnlUepB6J0AnPRZ
akHaXVo9tbybRdUGT7DpbbWSSk2TEmBanXdjBsW+hbh5KGGgBFNM7LqhZXkpqkLMupT7IHWG4R/N
QbzbJVu8qMK2Nyr1ZHUAO2u8C3PvRiUVFqmyqAUAOSlCPAPu4cSa5i7udwctnX2Xn92NCrVXhjLn
AMoYcX9DK80BzqetABcqMFFRVQGOQReHpTgPdFJ+hcEkgaJbnhV6A70rQIpSM35OiuAmRIGrzLuo
xQQrd7a2xfmmuxgHWLcOplVu8/o+6hjIV9Qw+VGg5BNX7kwYg4wMkmIFbSF9xKTlqI7GEKkbrLNz
2/bp4cw8q8keDir3LMocRyHpYLtD5ZIrZdLHLmFLhNmT7lf1uLvCxYVD01FImoAX5P1pq9fpL92p
4FE1UK9NwbJ0ZWPfS/UbDMg1hnuluDEIGT5WR3FyJlCComYtCT6caO2l0/2G47bPcKN3Y23vVBdV
FVVWUrgPWaWloMFRPUFtU1jUTLFBqvkJosRowo0QAikkGoz9LhkZgCjGMIrjK/tIZ5me12MYwf1K
mY5ks7SHCkP/jkBq2SQGwVDHyJB2PX+OlyBgk1AeWmHZYgmOAWaRKSP4Ulvm12xPeERLpRjzrPNC
hkh+lLwjqSZ7vD/D3BwCrOpnoPqoQRkIFTRtMhFA3cfswT7Ol9PGDZ5mi/Hz5SrsKZ1h3ZuTtbuQ
ESjPwc3Y8djTdH8ufxdT/yrKxVRQKwIKGoRL8us77/zk9P3ZgS/nKB1WZzsL7K9wEXoasg9S8op0
VdEWGEsB8IVcu2r6ZBoU/uPSu8Gngnm3/CQfQdInbyqwngROQTeAnqyzz/KipNj79DO0P1ojSk9y
7aTdpe+U0qgC43C9WscEABCVisVZNcm+fFNvCiUnIpiSY8EAGDmlOimqJl4pZamsVj3SWgj5uAll
FXYY2WVTdOvE09yxYnAdatVgpb4VUiPj8fhXE5ECroFmQfaKD2PB0Pm6t7AkCl8megIg1qDm4Zex
gxdYvsAYcubPWvPRc5/nCcoUst9MSTgqfcdQNPLUTDcgIa30V0zTS+z9WXY+FHVPbsWMpoiUYyvQ
DREI71LZBMMx82e/5s98oYI+OPOhSVug8L7zd9dNa4ZCU1Qm8W6fbiXybuOv6elaKyUunLxiQD2x
0luvP/FPeNMlBovUCxAxABAemh/9o2QYJ1OT3Jc6GCEqkJVPSIkwU+4nXAF5eTH55wjwkGy3gMWy
R4Im4JJYProTyyZvWEZThfKCGrA2sKJeqc2UdyfLLROdp0wQxLhLCvW3M5SJrz/Rr/LPPl3YFo0N
nouX9eMDXdS/39Tg8tuU2apflQFwyyew2kbpgjmjFkUK/fVLWr+8Jm12LvB8/vey/TY5T2ecTNs8
dqb3loSsifAvPq5HSZpzVsT1XlZa9gqBkJ8iD1sIZZmQc3Xr+c3GCbO7se1+oz/cn4ut1IgCyhYO
6sOnjvHjgsC2djbndmRBiJu0hYoK5bhcHOIsAEKLcI8+mZB6E0GBipFpcvQLW/RvkIfAOkBVlcWU
GrACEukU1BVqyYgqt9JmgNF6bM3wFVJ6eWfyIKcaJwmtsrh92BYCIT29MK1S2BEzciUiJVH/qcx/
8+i/Kv8FDrlIdsWOzJenmbYuKBIjinEItM7mxclQah7UcgCC1KlhPb8uCL+74AvHPs5dzrfLBUf4
1Iv4C//XsVWdlAyKqlivX+9Xwc33D2j/uLU0gl/9NnBgeqH8RCrKRVUr/aQc0RUV9frVlhzFT9rx
u/WUpH1niSDg9U5wHcwq28cQE8oX7c7epq7sXQm6XI4UoF79mVhchkn2Ikq/xtG9yunAG3TeZTqV
TpCb/ps7/OWCwN1EaZ1cC/9+vENKM5kJFfB87CiSqHahekXpPF+bLw0paanvGkoaKeeY8SwShDJ9
M9BWV17ajX31DkoouqPPODyYi4KP57JfyiwMst0p5xhXBxeVRyXu9Tu3fgHAJfXG8YQLjDTcTwBc
Bhr6TlGzl7J5c3trwJauOGFJ63hv6MQxk4PibR0lFSHl1ejoCvKlUNBs2Q1uUTkQzDmwRiqaK9wt
OewzjJTya6W6FWWCKCM1Lr+tnvKNPiaFzl+luBV+6ldFNApRFDfibeMtSA8IkZ0SBxXgbQRg0K4r
HhCwh76lnWCXGgkip2wus4NgDNyPcEVemh0Y17jUIqQ7dPQvUBnHhIxP6tvBnyEtTRpBekNYr9am
SoqdUNpOvrIuqhS1Pqm/6TVHPU1XQE8+3ozKMO4C8uUrZ2KxJT2REk9QK+ND+vUEW6YccT2+QiSi
Nqye1NQ18dDKn2weAcbt36ijJSn/0/mhewuqLqDWkL/+KJ3QszELesC7kOsmG6FEkO2QxVPGiZ0R
Ol5YJ8X9DhWaZV+wlnApaVfrMlnnec6S0RKCFtWGKjrykw5NytewXxhuAcCEyVLYTZpJf41Dlo7g
QGFil99YwQdUonNu969L8S/133cP+OL4xWPX0/vrzseszsB6IZvxlzN8kWFOSZBK3m8t7y8rc6EZ
2ZR/TXAs9gtrb2WBWXQNBx4qr3UKW3zhXIG4kRENWyjTDJBxCUNg7ZVS/X3YrdvrwcUXU5IdsEtL
ur84u/slbw82wUyoT1NvxIdYSV0rV//6Ei0UQS+FILSg6GDCohtB7fOjEGSFh94ymOLaek+yxIrE
hWlTnsfEUxoJu5XtVkZQ1pLjoh0UCEgnXnlrya0w2a/f2a/WkjiD8Zsuw77NnzwnzjTEwtcRtExp
bi7vjDduUq/Ozc5Ko1V/ZCvhn9iOXrsAoC+k6+Qp1GG6VUUa5tyt0BuwlO4PqsxUGbWKy5kesy+v
3+evyhW+SQOFDLsXBOaLYwQxCBPhpnpeXFbpqSVkmZ+kUSJ0hmB7GaE/B/n1K6tp9mUdmM56bAsU
3TTtv3SWT9PcJ1aOAeT0XGg284ioKEtnXbaFim01tz3YQWbYWfqdohQVH5maS/TWY85ygPXpYlK6
aEIJ3LWPj0sxn2hZXr4SXb91SX5VKfzhnnVmvzPaBay6Z48JuwpppjHe1YD/RvL9spClg5iDiSKR
r9NKGKPQhdH1a3fsAJKuBWVRKUwgngtvbC4FbSp39TCvAOvpryQy99+CsY4I+Tnon82B8Gb6Vrq/
Pv9fuCG/KBtBhWJi5uFhoGr14gRVU8kM3dIlpcsjOK6/7hl0xaifLRXnsgtvZNVjl6cjWgrBW+is
a50vAAO09tVVRTjWm54wD13gINavCwrHWa7Xi2MOcZfpR67juLYXvVRMDHj3z0E+H/uo2Y0e4yk8
kErtl/PwFwPYtl7e7mqj2dlWu5vOzynYAgN3qCrrXZp/sbpmVw5/tgPUcAwHjRgyWpoY3OkDk0zh
mx/28Cnugr7bZf6bkCzhgAKJnGYH5XCjmju890lQb3232fbM/40gMZgj5i3aJnlv+mrO1x2FMu9y
6yrB6jAhmAy5dS3uOeV2NuxrJmj4UXe8qbNmBwXBDi70P/QUqf0N1XVhPFXsMpmZGqj+mSRPNJF+
LnGj7Ij+l24zDbx2tR57yJH53tZtySW2O+Za7HWTTRutIPPZdfzXaMgIWSSLaLqqrn8EzAyXTmQK
FazhDR2jj+lg8Y9Px82WedJbPbE+dSLP6Lr9vujh/OP3aP6T+Q8bCEEZXUM9Kk1vIw9rTuNJ3dVk
Nua1vnEshv2ypuRAXY8ZQPJJe+YIA7yJqHIL/gaX6D6tdWPcMLGtNf8ZT+8n8sGsTsXCnKPH6Axz
6uktCYqDRfkZ8tJdPEe0KdPVODbbGBzG5DCyhZ9tYyCDdrntWRYIm/YMq2Qk6OV2REQdaC4HNiqo
4FbyoNpwelhW2+3seIdyGvf6OSzSe+a//BEQynke28JWFPPw5JFE6WnSsuzjAgrKslt9dW2M+4xh
BtXU7IzhbRFOa4cHZfIVqZ9mN1+nfcKiUHU+0PlzcKd1B34wZG3cFPfPno41nzzl5qPHwwyf09nZ
Qjq+3PaQnVaBc75NbMYW9U8gldaXsN6dL+0OUuOP0zA/OqSgGMaITmy2VmGscut8n1/TW31MEjYB
KT+Vw9OV+SAuzQvVI0gDkoXIXjPtdQtMFFmNbkTVsSbaaHZFS8aNdWb20ANY5R3kYRzfZuvwD5N6
0BpcrYAqx64K2l0YdzurAD2LzDtX87Ei2u35mZQhbZw7fZLmnpWu5iNuFqJ2uRQwijKajx3Tf6+V
f4BW/5FZMhu0J1y9Hwsb2P44ggl40iEjKgAbdPQ5RVDX0wpeb4M/vJqhBfEB7PV9NwUPVZV9rRnN
7HbBg0Qycd1Dkn/M0j9c3Tnro1fg39xL4BisyYSslmkNzQ4mHjLu1DWCYa+9m7JVEIHcvzJL9u+a
nOqlM3aR37yLSEh6RXYbarf89La6djvpG3/66Bg0UFR7+LFG87rthoinRnlDNQq16a6/IMXXhqNb
7ySz9mU65lG7O7fZvZ5cK2JDDx+xqOlTUc5vdVDc+tkps1sDiKtuq7uFf3tvgGdWlZLRyjwEP3s3
XrmrU/rCEINgfDzZYCOshMCLFjLOv9SfgBiMudwBJdNB7sf0Vnqr10iS7rGw0tvJutCKUC/1KkeJ
RMM5LJ+Y01vd9aV7LD16xwPnwUQ1wHuDK1yvHESMEZdkqJkRwwU6hMNFJPWQFjl+Hagez2tRdLVB
BX7fOo/xB8+fFr1oj9ajPnca3wZFuYVOzXUZ/cahJ8+xNshASpaIvjcJBPT65gUNQj1Zj2Z4yb1E
+JxwZ2xwTmtvylk8n00qo+l91jJWhLuwh4o+GRCB6GZpzRxRD1HjzWkmDW2udS3ttnvJ7j2r38zl
9Ej+CX6ELw6Tp6ewWXTe6DpoiOWZdRf6llPVLXfmTIg2iknLBqHNw8VEK+xMszl4RbuVno0zNB3v
kGLQEbL9Ztvl3c5Fm0v/Sh0xEWJRUWnjH671sH/DNCsAUMSq8Vvt94hKk1pzvY/RlK71lSVLI/zw
dUT11BuH8qNsAINvmTFz9Ix1w5Hoz/cJ1A+FpncRq5Ij0VH0huxeq1sQ5vi5d5Can1CS0t8MtgIA
yWww3i6hdKPp6HjjXuo4ZN/HAaGavQftCHOxYLdFySZUiexnsyJyyt1dVib71E+oQqH90vEYMEbo
Ag4HYqxdF4/HCrls5mrXed5huEAAzkIst1XlsC6vB3J6Xv5V+mHO/54BPScJHjxOaPXoZxwOCCeH
ZqMHyJHfxRIgq2ad3k/duG+7/thwhXasmOd5qwvz2IXtb2fsNOd4UUZmzZFotpKv0Wl3Ok9SCrLl
5+L82Yvap7lzoN9+N3M+SrZED1xQmZSYAEFfy4XQdkqXyZilof9wntN7GWbdUxYMjzWlmjgaGU+D
V9en9xaHRmLIpNuVM19ul4NyAfIFtiw27xez1wEfb/2HGnuoBayZNjJRFDw5n68I/6Vq75zloQLE
KYuHfTQoWT88QTn1B3OFH6vJuzNDYjL2nFnju7bv6AlkgrzrHB1/z6CBIM13OtKVnd37vX+Yvfsx
4Iga/jmFEcRd1178NWBQyxA6H/tuRtNQE4Bya6dn0022AUcFy+kj9Cd7fByK+IACIPvLEJAEXhgD
K430MqL+seBzMpNadhl5qHfXzAO6zRPx/3ob7w8dTq1w7HgPI27X8m6+OctRNzQpYxnS7rEqs/vC
JFhCMWZGz+SC8DCBFcTb0jqR3rnJ4o96aiaU7C3uQrtwZackPrLl0qyyxNF8vpcqk/jqPfJ6XI6E
xP1UBoeSLbhUJkMPdpL6BPUtYZM+Kc7Zrc6iHlDK4ZJmtzJs2dwzJ4LS9fxsll9KOLpoTQpuLqNz
YPjZ8nTjNXqQmslRegsi2bgdmBBgmA8jlU2rPH+18ujBYxrtOk6/hO0FLnIGQHmgdjiBZXpv4387
/Tv9Ok3TUbbMRYaqoV4zRlCSnc7TH3657pzrB+aE73udL5aG7zHwWXRRubBJNT7KIMoEMcYJQTSP
sT8dmfR30wClU+6ENtcVwxDuIT8kJz0dpXBk73XS8ci2Jt6fBLgc+mNSBwxE/Wc9TDu5AFLhcXO5
17m5YCDydNpaTNDU2XGKeRed39RYHhS2j4uufdFe6ARVzPjTFy8HEn/EupyYyNZuGd9+GKxub0TO
IRkutzI/l6G4Z07shjlBrMB8lHHUCPicGeZNcVoccX0nWZwtM8IvjXcnkZiAzi4fZzjlG0Y+PrYT
fg2nsb3k91LrDroorNChTIjEZk729KgDr69qESuJxrXk65llnpy7xWNnAhLpOf/g1IyAzpODi105
p+AeL++bEyqGt4PNYDDqX9cC3oNPyfV09NrgRkPYsVTn7LMeUndmEav0Tb/J5KpglWS8GUy0kaXq
cXRG6nHm+XM1hAejcg/diUbSyHqTPcyos2B0GcnGsL6I0jG7L2+/zPL7yrrcpxglad5lRRABOe2u
bx8oajwofMrI5chzkvMlbwReO/AmnxXd6N6g/ExW8rRlwtRJb1IKjxDNGr1jhN4/Nfx6sJsHJ8bb
wSxdCW77dmbk53DdJEzaMoI+24+Zh39F9arPmaNIjdW7wpNUO9X6wmgpxgifILSzjGDVeoCyIoOJ
71VI7cOCPS5qrK9D8+aU8l2+bW6YCwCnQH/dXphCvS2j68yskO5o9Iyf6OiHZMpTG4e3jT8RlLkA
hc0a9jmABAyyYhbPUedeZntGfmQilJnGub+XaQt5Mmn7JC933vXLhIusxYnc9DZ2hqc66ijlNrvc
wzE3WlKi0wcrIgXbZbie4TGCtRVtR4UgHuor+JH+Y4KN6A3itAZoSul8jCrvoxkPT10L4h2De2K/
fCNOmMRnQraHCijcKFv74bhNi+IIs2PKnowfdMfLN9sQh1YngjP/y8XvmWQWJ++ZhLMnh+V77uGi
7nuES26RTpOLy9qhyOH/9NPpUTZf4UQSXW7lgVza6UM0uB/TGVPhX9bMD3zU15TeY5o4Hwwoh+co
PUbGTQ57zqo1L1/tHFQSRrOThI+Mb59SogESN/GYPDXmzTV31+b8RhFtja8ltRtPKCxzfIIhPqSS
u0mmD1N3mSjxnt90xfWLwhFfGQQMBiPjgFtltz5CnY3p/RkgQJsjq+NeAVSfdyB7P0l7STvr3TAZ
HjKiJ2kpaSx9kw50hNebYmJlVBIXrGtuMfqBNHwBGtfo/rCgWHFy84M5dp+jhImxaEbrOvwBe8VK
MXvu+QdpP8ZvPND6DqfXNmtPS6Q3B0xeJISTEei8aT+iLJhtBHUBY2jrhOzdX46RHptu+tLGshP2
fjZ25mV6WqLL7vHcPZaxytdMtvb8j6aSEthBObIKqro0+arTLG8jrYKPtmM+Dtdye3Ft5nM3+Xa0
5p2832uT3HX1x+KCW3qJ36FDD5ZjM2OAgLg2YGDtyy8VzPiXy59ynOVvdUH3xBjmcjb3zHVYl9fL
vRXk9/J/iubyuSzmR+0oePJ97O0UPYc3zKMirJ8+OHxt2oWb0f6Q9v5DHo5PbWzsGfnDisbbMKj+
TCbzETpmgDL9uun6tadYiV2S/ektYJjnbqcMzXCK1VGLR4eN1osySnGSfXXqfu/E/WU9MwZbSj3P
g4MCKUVdUmNUQo/2NH1o4aT+MI8xczQvt0mIP0RyYfGrjD2B4HCUvzImmBZF3MXfzEXJEIr2jyjJ
bxmXQvd0vyM1zGYTyhO11YQXWg5/fJTjqtWRHAk9kJQdXXLVvooZbYwXIM/82k17bzYZXB9+nBli
EaXF/USQLcsNBWjowZ7mgQCbHq3eOlbN5VZbOnZMbZbAl0x4N3KShGcC3HZet67/oHxF5fgHL6jo
gjcWsZXvl+P9+B0MABK6tjKPp7ncPcvqeRF6mUUJDRxHAsIa5z2mD5FJmDt5UdSnj9IFfdXuXk/E
/aLfGpaikFy2D3KYzoIXucJRDTJBn6Bb3AKfDDAKhRFBZQYwTww92VCbBRoFHMavsf8UxwSB4SCZ
frsX7Z3ADcLgCV0Z0KmoKpWAMWq7FtRNpZveel9a2/Cjz/gv4dfVRa12YsunpVgwHOyWyuTCwgkK
YBrRHwvYrLZ2AF6EfwQyfgMKJiTg0xXUzmgB1Xt9NexfZk4d24bFGxA6Cewfc8HMEq96hpeS4Xdo
SaO0SX8BnEC0R1yXPLBSvVm8tChee3rmad1R6UakjTMVe4tPKXFq0s4jmMrvC9rLHbxMm1ogZmGN
VIXMe7FfblbG6Wi39M+eaKCraXlwnxO33/RwJal0TwwpiqYxMdbFk9pBseWiFJTpcful8eL1NVOe
9qcbgi7TtmiH80z/RbHBZoyV44/Bt05pNfQGzYLcUQPm61ey3F9cCjrJiO5BKwS68iJl3OXedDVJ
QCyMkikh98TwGMZJLjiimaYWw0y34krTz2gpTfk0jc+Vf7vcyP9fJtY/z+m5/Puv8+eXTKtfvud/
vn/3MxXrD294+NzfFF+vL7/kfyFda+BEjDlhT/5n8uin65f0c5Z9T9b6n099I2w1oGX1HUC40KZB
PA5XMyWmb4yteglOHNuJeANoP2j8/0PZ6gX/oKUcXJEXgAIMqUD9h7KVl1xY4QGSW4EHOvC/I5F+
UeHyYAUwQb5BaUoblh0GwQtECeNYrwEOUwi4rq3XBP5YwhMD046zM4ZH+EDeN2FkgKq1wxLtP/XU
N6x43xSGt6EkGO8vUo55YBQPVlpdH5afqs68PgxUxVatcU7uh3OevInLIHkz+R3+sNnfO9aQvGnz
p/9ekP/f5fR/oQxaAdW7/1n+Hv4uP/8gfcv7v0leGP6D8QGoMHpDPTAFDt/0TfBC8x9oFTLkLpTi
NGL9R+oc8x8UryA8V09zhAEF9vZvomD/H0wgCcxQDc8W3lr43xAFUxHjKt+rWSbgebDOofYp50IX
/BK407jViVHY5/pQO+EAH0a5L+YAAOSck30MYbQ+t3cGpqe8WP0h9vM315P15NV4YN48PKcWFhxw
dPuWRv1dY7X23oZjY1UVDngVv2N+FC4HgJQ3Rdh7yvJ9dZn/dGs6N1ntnnbj+cPJpvft4vR3AIgg
SL8Uw+Hcn6pV4iWMEZ3DL13iGRsrba8bdzqH+9IID2UQr+uq/zg30IX3SfClJiBfNb71potreKCA
Iq2GoXa2Vmu+b70LZenCuyvs4ilJL+NuOHdvLpfk72S0/mRqr0dXYHvveDeO9ddcpO3e84v7wJto
YGuco52YHaRAzXU39Ls2elOcyO8McDy4NljxrjIYGF4Xn/p+ujt3NWFyRNiHNw72/eP1Uv1pGePX
0wS0oUycR8cI9iUjUDfMUOvuXcP7K2HqFfDpaBMZU7qNeA0bCwFLm2SEbXNZrqzY3Lu1OW2iy+mf
jMs9sI8W9T83BvcMZqGJGFjLBN5dndCiloB9b/Fbj611foYv5E1BKEu5azqtmT1/7zpTTWNH92hc
B8Dv7S3U5P3xPCQhnWPlG3Mq79Mpv8IcHeR/NH56AQpbb+ppsm4vMf542zQfInok49qxNpFpXjfp
HEPMPgl6Cc9UH7Rbpl/Nq2uuyzKCpZn9keIXWKQxSvtDfq5gRernmyktHwbrvpybGGqQ7OPlfFr3
I+xKaet9orD7dGYoLpksEA3/h6XzWpITidLwExGBT7gtypuu9i3phpA0LZLEJYnn6fer3b2ZmJkY
09UFmef8tvJyIEtpbvynhj3l4dm+Q33jGqruMru1Sfkq3/NHN/no2zvHGX82QXnrCg/unJj5JevW
fe8YPyk16fJiNkk4my6JVmKasRirhT0u0Hl9Lbv8w8+qNlnazN46SKFqI6yzaO/rlLXnbiqfykdZ
nDHjC8co1C7CB/xURCuYdld2g7m3A8TFUtona8mbXbgqD6EmxcI1mrbRIebe6/NnkkXupa3Mhayv
a666bNt1LNO1QXIEzhFXSJTaNES8mP1r8sqcdVmOxP959j4tT4iKrUTWmBFj7a7J0t+tfPqW0dzB
P8ZXeh13GfF778J0286N52vbqA96rCR1rJh200pvCwjI0adtIFq7a+yoLBlWeTdtwe9nmO3N9Gj7
68pyPToUrcn8r5un/RMGvAMenvpAyfhzOCyPtqr5T45p6VAxam+88Hdd4V0AYqAb3Y6sbVtRUD0b
dHD8eChSJlQQ4tlSutzrUf6jV/vsPBqqV4l0RBQ9tUZhrjBlkJKhGnsTW4oyRm6tRrQL5C263WGc
2FgpVtq7vT5NUeFcI6c59H4672NrnY59m59b0T3eI6c7igijZycp1E6Ljd37FhDhQtDHpOdNtxKK
HPl+u13iEbW8PV3I7HWTKPM+fHDrrZkIVBH6pMtUERglvuN6ZMVSnk7GUW1nS1abxSAC8zrMpVXZ
nXpKBLa6SC1MJvldC0dg9ErrIyLDjUOO2kaEf1Q9LkD9I6WUk/60KKQmmGoTDDEnzuDWW44w+EvX
/qaD+GKm/ofDw3lS/SnP2hZzNDac1ukmNiN9UHyHRa2C7dx7gGaeYUcgdnh6eDw6Ko9i6cjbYoUi
Gdx0PzXVjzCXck916VsgagCsHOfp5NBT2NHJ/VA+Ak1cHWU9Iyb/wdvzWdjR+jLN085ZxvcxDS9R
M6SfSyU+6rJL+lodcwqPMI+tiD+prpTtevYmC8VCFWV3ezafYTBvyXAYbnRDXlx+/VeBrCJ69JKT
+9VXAOxFlhRz4O/d2ISsE/HOz6KMFFpMmphx9clS5u5KqbAgY8Wrm8+2anj1pHFJzuyH/ZQN9ofv
qF88fcKbzJOpQ/ule5QXdymHMp0W76ndJgFmJXJ7/Q53lkL8uJAz3XFSIr/Wn7hJtqILip0TjBEk
GLAGB1YAUXbwJp8gtse1Y/nTiJmISkxVqPtcFDoJpt9knhG9XgxPoiqyXdtX+yBKbzlj7c1nL0Un
9TBpwMGiNVjJsZbXaaJBkYbmA1Kg92VSH2UVE8QJ8VFw1/Ewopgj5J7ujwArG+MgWFl+EanCFq+9
gRi4mHDNFtdZVVmUtJvmUgqwQWlMsqjeP9Y9or+1KD9RgmABDkyix+HZyXoLqGzDzB2fML0Q3mhr
9mj50gX1w5bLZeADXVb3aYzX97m+xK0cnlzV0Dp8CIsMIis+u3IIXmJdNtsubBWEZC2Tx5/t3ax6
a+pHjFgZqwdcgpnoWU3+L4WwNo8p15U0r1MIQlsjHo2lFzDhVnTNT+PSRjvepWKf0sKZiBl8h6ys
A011LtgL54GXr93RVCDRSydI4vSpme/cu6/CmVwEOjUWd0VlEEmOL/pIOeM2hfdUdCnutGA5WX5z
MY7yT8vjApqQaPbO4OzsMMedjE0DYCI6OQ1vUN+0BLRRQACoF2jC4tRTVyPV6YtK4vPrNNZBBI+S
RPzUhVaRmI/jtqS6OfMGcId5S9kySQimsQ9BrD/ClSO6tusJdDMVN7cDOG6m4tVT7QeVuO1OEgp0
0I8u5lA348YZyDN041eFHgxFQWBvxzT7ZXNAI+L+ziTO9NIUxbZHtYhHXaLiaQ8LZzK68IpOuhx5
laGkGdLVKo4lWXuBKsVhDad22weLfDyfieit/3Q3Ub3UmQTK/DO3PXmN42evlK81Xm+/xHFYkYCM
6ELmVUQwgBgppeHBpI4Ooux1bHKN47JF1RCsoO6R/uv4rsT8vkbXKBwjXEq5hRJomPiCCHXr2+8l
r+PDon+1I+2RvaauJoUHyTMvvjmZgYfvm9Nck7OkFwadCAM4TS1in43jZh6dYaedtUA3xN9uud3M
5+BM3WlW80uZVRy17ljv6RzPMDlTThy70Tar1FaKuEYSgPOtzdODqwN6XGxWeYLqsh0OEuIxf6aZ
i/NwVYThuPpvM4/EDccRpbwuTQsFZQMRJKhDlLFdlH9cV6nd0p98ubWwxfGwLH0ylj58hMMoNJpo
omAhP6T1ah8tzuWAU7a0OXjrvv/kIDvqmZafoPUYu7TTJfTFIs3IK4TgutuGNV43ZX2Qa+xsJ4ia
gy4FBEaEez8zp06aaTOkjzvWHXb2QOZYkNuYp9NYJnmDTbeuo2YzBS6ovUugVeGQCON2r85o7vkc
tr8dTMCtPMd9xxVe9lTV1jK9cBJBtGQP9+nGgsI5szfQvkxNX9Xn330OZl+FDOV9bPPIEe+2y4xz
l0WZXkYn0qdILcdsPpWMWntq0skOyMPvXtmUpIc4roGCTUX9kaXdl1S51a0JMdOhekj/1LQYFdtA
SMrFDU4ov4CyxkK/etnWiaa9xChdl7aG+o1+lr3nwHGF2SEQ8Z+aN4H+5GLeOq4Kt7INxan23U97
6iv09Eu+C0QKZN9lBGE+fsJaVojctbzLNoVVi+O9TwfCdY0fY0+dy23QMFaKPKlKTyYmKxE2oSnc
DGSUYb7CnWA16Ff6YnA3tPE9RXoqdiOn0KHKvRe8SP7JyulErYvlyM1UOric49wtkpVK4St1jFdu
1BRDP8+T69P5k7v20Xab8pDJ+q8juRWq7t/Y6F+SoP6Q667ySv/k9NXPcsySxY1hqEyK6C5bjq6f
BW/tNFbctnlN2nBc3W0+4ZuaRli+n2JkfOXjvVhClYfaWentLszJqp3fuV82e9XX5FjSml2gjysk
xLk3HUss0PsqTsEU7M0gS9IJXbuGg0IiiYjxAE74PfmUJEjgf2+AmCzG6K/KHZJR/UHfxtntktZ3
CZ/+zfgU7FXTT1sTpuVLPtbplnoakj8FoWsgHZZ1H60gShp4l9waUsSAGRJIvq5DhWLnPgR8uNqb
/5FT+QJKWaLgtH7lxUwkRImOu/zXrLWzWyfsMPHCqCb1S08Ew7xo3MEpGtWFIUGvAg6esWsYxXOA
LwUK7j1y2ptI4/mUZdzFZSjeXQqT75NWr2Mpf0SrV375lfUpcmBjiu7LRdNflYZspZyryshzbTOa
xlFwdvOsezCf7X4Mt+BJ4hiLCbeL/yacpUPN4tIHXwYwDm2uki6q1HEQR5eWeTrmw/DQ+H5BEMKq
CZouzVPZqZO0J4bL2XzHnpLUiRRni16rzlLrIchYLSI2ySFv6f5Aklc68SltA+cEeosXrrbPo+DZ
9aqrqZ8bSowQ1bvhrZyKbOvbTXWZ5BmClyDIvCUtJyZjTDT/tJ7SJJ4b9kpoqzoN8m22CHXIF/Jh
oiE/gWXEpz48r2vdE5XD0BxFit2mMctT0DOS57F96vyFFmx5nYFDbt7SMVylY7p1W9M8z3N98Oyh
SQZSKY6qJFqw67D+S/Gfn1npi8vWvMmHpT7T+mXvUjCuPXf1xQwz9C+UwH7Ry6GkGRr/OonoFDR+
oWkZC4udjrUZxphnCdCu+GpyW20yDK/M9AoB46w9mkj8eRN1WHNK1/03F6W3t4bsXNApnQwq4q6K
sUcVcZETwNnvw8rPj3mNryvIOm9D9TUrItG9J5xOxHzPksuiHmfC1VcaWeo2sVMLnkzTmCNIVZNz
Sks7ipFNr5cQXciHN2cnrfnXhibKnrpwYvaWtr9bRn8vP+lObv/jkC2BEH6VM7uimP6zHsVnBW3r
HOV1fXPM0F7SsXhMk/mlnRY43qVMD2vPlMp9R07Faj/Zi7fusrKJExHoEM0W/u7AXAJFSk+wpiT0
TN5LyOx/ob06xo+BSG7qd06BSDeTbA1kqlC5Nt2Qe4tr1NTF1Vv1RbnNlExkmiG1rYNb5oeXDGng
kbvzd6FS1hL1q5+0tU/RTw9m4lGjMigMazZL/1QI0XzGlLj36KqydN15JWHzaS+3jl1+tTr/GL02
JirN+olRJ8iu4Xr2u+ZjVKigRGV+pgFjdTj9rgLETqpve2bOSO3LDuyIYZ1R01u3afdLVh05USGH
UwpDvg8K+cFQcxq9SSOLrlautxBhAHpgD4LViaOErklqbXiRyaPIna0z4j7vMNT6pNXuSu+DWD5J
tJ74MvkErI7gTKbTLnLyk6mCDCM9CNPcZ4QGNiZpQ53e3b7drKLtzlF0yzuTn6IqJwvCL+rTPOHs
sjjS14YCdqXUU7Na3HwFcG4VlepJxkuEaFVdxVrhO7JUAmy83jydfXee+nTHMNrmJSrUAmWAKPBT
2WIs3toUf3qUGaw4ueUdqnT6lfsiaRegEs0md0qHkmb0/D4TYffaxs2fjvMmfUwXtJ8cM6f8EZGf
gcoWpk7njMWubxCZZAVkaUv+fYNqYcjXLy8IKN5yMa62YeolVoGByp+Z692C1sKUkI/CCw45WeMn
P171BqJ35ixcP2ofH1C2QvmOXfjSD67YMEFA6zURAsICFYjt8I1QKL/TbYSbcvlLc1/5ImPnJS7r
a+enEfye4x2bjEiG4k8lS/eKAOIZVP0SFuFhMqm7y6meRoyCPmc5I3/8XiczbkxBnkw1VSPABG21
TZWRlwrtnq/iUmv/NBaT2vYsjX2Aa6EblKESYTymFPoSmKDxr6ox+iiht6fUWo8zPoCdVSq+ZTWd
a78OTkM1RzvStrajz5tro0D1w+E8hfXzEKcRS37R31AbumQoHMTYPYmxugfxyi/XXyeCLnyx6bx4
PMddzOg041nnQWsS0+cIx4tjXMv4Oo7Vr76FBQRSfZE2SOvkW+Hxexkn0kZSbCxTHSdMlCvUctwn
vjUj4h2DrdaFRivYvPuCdIUSg+5TK4vd3E0XHYbTUz4NvNpGtlvmm8xnVF6iu9UGbZIG82XSU/sS
9ncdzLz71V/6Lt3noZtPRQgwOEmfY6t6qYuAwJAp/F1Fsr9oG3HjHM9sl4+8qCp3sstavWAoWw4N
mF0IRsd2g9dZUOiGtmdu6ZJo4gNdnxTJl8XeUzQZ1DIj6K+U2C/Fgejm/NbXRHa7zuukV28XzMMn
SUH+tZnFmxoF2lww+KTvdLAjOnKCyvwofAVMyWUals51tLg2dOe1x/lP75lq39orgX3toF9sGHI/
lT+tyRNHKoc2JnSm8xJi/AMSzdHezpuhbJ5HIuadospOqazj8yGbyuoeKTwEhZJviFZGqyoT3YXN
aSztL7+b1UH590ij/eJBa/AOEwzjD5Q9Zuee92Xbdl6WaBcBl7Cey1Uc0ehbSerYqPhiBFFtTwx3
p+dp442oBkc9EQXAbnrmJHmGz0GkkKF8cYwbsgTY+jJ2LLAytncDOP3gGWunMkE2wJo/7EPRcpyl
OFjaibee3+Q7ULqtKStArdZ5Kws93/la0UeVKDPWubrRuhzs1yUSr9XKfjrIb291EKt54Q9v8VEP
hvHzkMbceG805UR/48i7tXSTnbqoZEadXtYxqo7VTEKFbtCkT1NGQQOpYP0omaEpWsnJ/qB1c2Zx
TVW3tVxPb0xfhwehSPsUHYaKdb4WIxoX2zlIGdh7seavtmHeUFNH7ljX/vOK4T0dDDMUUgqYhAoo
myOxMmRY6HjfN+m40Ys9Jl7nbEd9tmW7nPQfPvl0iLT2NgLpwPLwa2hstTQZzF9A7RueQGDrmrfJ
ycsJFSqK5YiEPovHCzXZ+iONwCIf4aeshmR0j4B01ZDpo3R/G2Ax1MYQG+CJn5LT7KxpWn8mMXnb
Wq3Y28BFGc6WuFIxz4ECb/cwIvhORodIPa07bel+N43ZSghxhtpWrs0pGqKZlM9qX2R9c6U39do1
mcOeEKijML6DGrh6Kda0B8Tq8n2OMOfe2854aXL3PizDu/ZCc6h9uYHpYOcMu2M4TlvXz0/1UF/p
CypJ8pndQ58Gl2wlaIWsmT99xuixZg+2Bmk6nECMtGed96PH7dU4VnaJjXyqTOex5ZYfszsVT/5A
CITJnoN6QCQ3DD/cKr9yq1jHsmAb8uf4Ow/1fJjwJF3b+J+pY33IW9hJE2N3w9Z6WuvQuf7vHyjG
bY5t7XxUc8YqNq7BPkgnBarZ6l3nW/LkelQ619RAetFPyFTaGqoFA3zDmCfwUsbLGu9k357JI3rW
wv6lPHAV80PGa3icSH0EYK53Rmf9trHcY5/OLsE01C6QFHnOgxHNUjlYm8xC85AxSRtQnLuqSo31
pdGHzL2IAsqrJJCt74y46iL+59g1kWDLlFBw/HsuWuKFZPdfoLthP8cmPg2MfiHRVE+eLLZjDpac
h96vMZLo5WMkkE3tIYWjPwmdW1buMCFEW7vt2nNsr8gZ7fjSrNmxzOx+6+fibTbyRSPfi4doPE1h
Y78Zkf5o8mUkcaJ94phqjrUln4Qc/rqj/dp5sroPsGT4Pv/wvX5HxdydMJf4PN/9z8BDOyZSETEN
/v5f6Jb0o4rLqm0RiTq8rjV0dK/69WQjAdw74fSPTKRPiEj7qEG1/DxtIK5mwSz1R0lw+CBLvwcA
UOhAs3gteu+OUiM/JKiKtTj1O6o3+K54CM0+ch/FFxa6tanLnqtsircIzPAs5avc9CYPd3IWr2kH
hFkJD+7NwrwuDQ2MZIWdveI6NZk6hqHpmZX2cyXf7FLi5Rrnow7lwSma8Wyl6s222JBqWFIy1ev4
QosEkEeKfWsc/tIYtuwsRzNClEF1k9wpy+o2h6EyaFZTiQOXsX5XjtBLY6af8oORy7McxM1YfXpU
08aJ5p6toKdW+SR6Z0zsR9HKoqNijwE1t607j/iwWUQQ7pHVDui4vKOr2/FQObXcrcvs7dfVfuse
7BhMQNOP7OVZhm0gzPEYAf2sNrZLbw1+I6scFeDw0D8r5N4hl8CTiyiALkrJEOak8TagoIf83n8N
gNgclmQFtDbtZ978VKeEBFXKWgGuWGcXNAIms+7FOr5aq7+xZ/ca+xqS0QVAjxbwusYLd7pG8Bo3
1a+ByqchIkG+UcRAWU20JqsW70U3+dAwznE0q0nmIvqSfQki2Efx1SmGP34LthUFOWh7MNnHLKi9
JOrc/0qus82jX69khWa5zoZk6lArdjK3d+1iv85xy/AwPbawtd61OkAmVx2iwF7pTgnZOGPzOipi
89NBoPJdoISaYWXK6PL83ofdZ0UMnzVMb4KnfKv9DFTGvJG/2R/LeXhFdcwH8RigqZAiRQOFrSJw
0WEIBvRAOTykT/jxSIl0aaf0uKandp879Yh9bb5US/vsGOfQ8tzMzr+OJLX+JTcsSJ372miemF5i
KbAhE1RG3llGduMaTEAfa4eKFsCpF/kpdbBwenSGLjYzVFOZp3bhKZVRUW7WtLk2MUEVlTSvBeLr
ibACtz55cd4Aq2GAbeXLqsZ/vmX9N5X1u92RdjSW+sVS7XvzYMXDgCzU1QpuVfmBrW0Fsxb/2kle
7Wpej2IB07WLfTdzk9vRLQr7C90VPy0WnA3w65chuXQhZ1tVJ3uFVCvc8mck2zKJK7KXJ3HxGsVf
tOvVq7uT0Q8OrEE13y8PHHVIGrf9qzU7X1qF6aUOFxL14aQWn1RQTH1hzl3hbuNOQ8D3yxXsdBNa
0ROj903kEOVe0Z0rKhW6IrP2DUkLnShOWen8bUcAgjlNSR7I+ms/miSKq09viGk7WUYAhvzL1D0v
Kf9BOfHzxEjC/Uco0CQ7wh/iy7hWf6OyRYnXBjsiSuDUZxvPG+rTuvyFhvA/i6cV8fuJe9Z9pKqC
2+c2cRAdX42Oke4Kq/vjjLNKeHjExvcKKtYzM+3Cfj0GBeAEECYARWiONq47Ejq++qo8Ztr7bjyE
dxTKXwRzKm1vbgURjDh66L8qvFn4nizS2NgSIGMJ0h37pDIZM9BqrP3c/bc4T13Dy+v63nPpDmLj
lBFC6EI959b62hUroRvBq+emNXEm8g7e+Q7wg6NLUS2Ubr0ieia398U4BLqtmftZRhg5PO+dL4d5
pFn+83hsd7bIrnKihU2VJyuuKPYyWKn+Uf0h6ZVqD8z5BCt5X4MvEAL47cvU4xbCJxKmtsVt8Eiw
c3nC6zV496b/bLXyCyQG2P/s++zLGgCCAKgcmMAVNURd4MFbb2GRXprOZngqUvZ3wJqsVLc65UnJ
GRYOohZDYhsXN04a/rSldxRxLilFWt0NMbKM7rgM00Z/NF39W0/ypoyX7YQbjUcvhVLVaeD9ruLy
7+ClzUuUvqzSra720v3/H+iBRi+AjRafvn9Ki/ZPNPk/nRR3my4LwHq3KzneUUR0xXkMmD7tobBO
jdb2IR0y/8xN115tl2EcEuw6qj689oHWBABjli2LR6vhwklLKsF5+r8gGCpG+mJJTF185VV7ytLo
NZpUuov7SO1ExPKi43ncRyTT7dbGGkh6MlBRKv4Bzoq9pNJnRxU7UXbBVtoO7/jSf8GyY3qTaNM7
ywW4fyRrgttUbfmw5/Xz2dD940fq1E8tRLoX/aJ7r+TLLyCjZNtuCZA7mn6gSEj81KO5uO3o4+gY
xWWosRfAZysxURISdcd1aC68uuYRUrWxGxFsTTDG+6Jn/e+L9JsqpB8DvmuOTUA2x+cNzLjYdpbO
RGIRptRBD19qm9KwgMnKEr86n4j31S3Da2tZ+b5oY51IbT5TvkZnXdYnO53vKgfdaDwaw9qp2fVL
cffzujh4yt07uWr2Y41eR24GQQLimIf/lry7pXL6JqX+2eMHEVP05ev6xYvGehs6xX84Ir5DE5Pm
deVtJ4AiMF+gZ9dcO9DS7t+hnN88DmEsoLgsSlRCtqTg0rRst4MpINLtJ08DGzW1oRekfFqK5Z7l
Q7dVN9kj78hssXNT++zO9EiClv8nOc7JeJU7lDcQiw0k2JDjXF2Qn3GL9c+cWRdDBmzVmnfd2y/h
CM/sInVMBh1ewin8apr+RyQ+4kAkvY30R+l/jnNDRYjcuGFgqfhbVfSSOcQI2L2zx3GfRcNrL4ht
0Bui3IgbGCr/5vdEc+eRg9tWWAwTrBDtvmZ6emQM9KFz8hVKp/CPCQck90EaJya0D3ba//AtQBuT
/iiH7hQYc7Gq6Du0rf9aZ/jpx7BlGB+pNeQx5XqZ19nhNrDfpV9/Pp6meopGHqPcw7TA/b/473Ou
WeKjm0PWJlQ+Hi06SCJiWrL7JIYPZxAaqmXd29B/REmeWb9ROfB7oS0HevEgi+zQU5+x8Tsld2le
oDlpZzz6nSgTInbuxFRznhbXFElZCG9n3Kw86Nimean+ic8raKRHXtEkyFUM+axQwG5JGIEQGiQc
SkuG7Raw7Nal1S5DXr9RefEObfy79yu23Hp8hinYUi+wj6t+2DAChC29TwH0gJLzRubFdzjrgxja
ctOOMBnd6yDKC/YHb5PSlpkiv0MdM0DsoItN8asEDNa1mHWSrvYfY417y4qpBLo79TIkQ1wep4wC
4PJqB9Yrv3f6FdoLWS73Wou99N1d1A1UxIsfQalvOEkUVGB0xrYoSGHYE2rcIIjSZAeOObzag+9c
Sz7i4GhIDf+C3/4qRc7UuTSHsWORHlvEa1Oo9yhLkrpCBWEBUVJEFb5XYRSTBaTJUNIr7btmgenk
bkvtTtyjuZD7oGS2EVyUNjuQKN3Pts7XrUcs4351eshapEKZZuwu5na7+lWf2O3gnfoAGdb0GAvk
blwk07bBaWcXALXtg8mVOPCN5eP0GPyfS47SaugquYvX+sPTY/nkg0+fc7nuq04+uLj1xojwlvHP
HEuFhuE9NYW6ZBZMXjVwTHorhBv/w6vIc9YuNdz6qH4pmPctydQodRfthMqfLIuE28f9Qx4Et/q0
4nlX0fjSdvF8LKORfIT2tbRN/yMXLbxi5SxHMxVpMmun3cJFqMTyvlDHLfe6aJ6z2LZOeqAaLnd0
e0LUeQQB7q+FsH9nJuQQNmtB0bejtkGr1qd46tKzCq1mvw62/eG4y++o0N1rWBf/aaY2AsA4Ipe6
+Avb/BY5OGP07DxZQONV66UPjU55qqZ/VlUNh8pnM6vSEFPeIumK5QuoRgitwGo/SMqOUt6oWrgI
+dgmPXRC2MbTW6uJfc4c7+TmCnPKPPIFzdZL7U7rNhLleMZ6E6ASa179iV7BVEefVt0L4NOz6/j1
U1C35CMynY9Za9604bUwYvhnpvatEuwlER/2UsqOX3FalRyY5bFDh5U4tTkJR9YHq2sjjFEzabf2
qfXLdbfauthKWsqOj0j/Ej2XF0u0/S6HBKt/dtYi/Nn2k/Nj6fFQ2v76HhkL7LdarauIq7/ZXL0r
+qleNTyW5nF8cZfXsJof3vMyvXcNmV8rGPpFoSHHVcUJ5XuOd7WL9nlGIwBFk99Cq7tFSEl302xv
B6mpHm9RYwDovIyPDDZhSmc3ao0cqoVY8GSOcItzuKrxQRbRKgiocMzdECrjw5Kclf1MzI4BOazc
3Qzx0Vx9+q/I3kFbJJt3BpPslo8z9AM3yr6WPnfuOADDRO8zqSVuVvOF4mYOZ95hlWWnmmtbYrC2
h3grBr0mRpPvxJwKpRXstYeNdBm/QiKhvN7eINMptg4WC+67cGcV4xYNAg7QwuCvgz9M+I2/0UD4
E8kA+7sVollYKJDQhOrF8b/UyT4riTFZR/wq5GxwtlFqly32LepAHXpLnPnSv8xK02yqC/oKu3tU
5uN2GNfjoEl1qzk+4UwPXnuVgefdm/AfhM6p6HGolJzrqvXJ/yAhI3fxyRoHIV3xxzZruqEzMqna
OUC0RZtalRlcVKlOwirN2G/WmCTiYDiLoUsqtwDYzrp6740onVJD+BRyOb+tzoE7f+U5wexT8/h5
lRsfnIdOA2MN6jpO4L0Ixr9pGkDtdlwbfZAlvl0RvR6yYlSPtH6RaSbd4ljEuTiqpoiTumzmpNeu
vOn4e469/hASfbEdombZIwCMq3kTUGy4E5LcZv531ROfY6WNia7mBuUGCkUMZM6oX/Jgmnk1MdrP
wbhfTPhiORZylSw1VFg/4jTi6cl1+xdeepXkkXwPYzC2NriipIMIKp80xN0GOoaPFMbnGl0D802I
+mAd3/QAP62G6e9g/kYwouUkoP/HD3tYv9PaP9oGQGC0sm/VUOLDcBuOCkL7oeGr4k5smI3waoeb
4nuox/CQa6YCxULvWpzSWXFvC/J9vIAUJkZlV6RHDyvbhtOalILoPLo7mcnfcaQgHCzXR640gaKo
FQqWqQwdk+tPqJJ+zmHaYEBnKF3bMTsuYfDM6OozTuBN1t2HITrzCS/xzhmU/+yqgdxWNYZ7S4bR
W6W426tyBgdo2cNtqxs/2taer7q2m41j8cJZqn4bzZDvCuydlSmTdkSMY+Z532UBAF4VMdFbyyk2
aq+mSF8Lt/uvdMZ3IXx27a6It3AkO0dIuW3WOU54gHbeHEIxowfDwod1j8eudB6rX9Xv2s4vtqYI
IXz+h7nzWI4bS7f1q9zoOTrgNzDoSXrPZJIUzQRBiRI8Nrx7+vMB1O1Sqc+tihNxBneCQkIsmkxg
m/9f61skJPPkmMwvXgOTy22X9AqjTT807YJpAPQzxQeCbyk0BuK+RYE5dMy/pWXmm7ZvsZVJKAtV
txZkvjsqi1/WAgszAvUhmu6VhfoOSP5CUGzcUsqU042oEE4tEGepSXuu0P0wLzs5cuKiZfVd+ogd
9fqOsg2VdcDP+FlpU1jDIR5wgVe0uIfBJFYAZf+iyqiAd/G+aQ6DUb/Q7hCrMh1YhAUZOkgj3A8I
muJWR6wduyA4O7bymEof09SGTTLYOc5JQJtRLHeqCJ+oA26gY0kazvlVsmdMAv2iSrtb1yXPjKIh
aqjJ4gBtkS9TikIbieJThWexMADKkmFHdamy6xOG6rs4JJqpdb7ABDDXRiWrpe8WO8wz0Qmtv3Cp
fqhZWWxrIzl41hDtrZh8lUrkJ5l+UA3AGRxPoMRB2aJLaA6a55y9ZPAuClJBuvTL2j0baXMxdYrP
iKeuZtBcFZQ0O51KltAFPnaFyJ1amtap6ZiyU+KN1pB+TyS3K2dDYNljX0m7OmhBWTsqBoS0uxjy
NqQJrk+/Dc5NZ1XHfmCBPORp95yGnbaWtIcgKRCS2LjY4UUOuJmPLsyspzEqomXi6gXVqRpKqAne
3KaFE7CAJB4HcdJDFNO/yzxBebVCOzu1WIVzQlgAK2AYnnLk1tjvF7ka7oTaVzvCsK9GVJ/cqqYt
4kHuQ7CkuOp9Uub3Ua8+hJM+Fu/uC4HjTUglUMbNm5ozGjUo0v1SIqfvxFPTa5vRVCjMOtg5jO6F
kkh01HRPuVmp8VAWHgW9Ahy2kdfFrbFhfDA1YACk7VUC3CqQ3deIfGkZTT3tYFWVLmIpbTUm3muU
y1Nl1JMtpIlIsnpx0VQglNWulRsA2OkRC6hIt7ciZ02UGKxJB6ViZMU7j43V8W/Eyj611OsRdkR3
uksgjJcUx7TEsZ8N6yHvL23CGrEt0ZiCQGgXFkvkka49LGZdsJzCGQPtvqnjpWIjKMfk7C+pEN00
XX9Kuv6JOajaUnttJcSGmO2ZNFngtee+QrIVpWjokGO3u7Z/q1N3XIZjvbcbYLK4pD88qSMgDcr7
KiTdsPcvWqP7ZLHgiKCU+xqFb33O1ifyKoVtrHVJRHMiBoQkkSDYesD1qDb7TF5py+aKYbyjVnPI
ZWjvHYvVfolRjSyLVud5ot2oyK9abKxLRGxrs4MR+t44OyfL6kOXMnt0nkC9UKes2IoGLHAX3cI2
oSLmkNJXdc66LINTahj2wRKJt7IanTpXz3JBb9P9qLantjZBmNgWmzzRUVW00b0WGVrlJigs1i7U
e/2cfX4ZZ0c1za3j1LThx1L3DpLujmUwz2qd7U1FINYgrZMoJrGbLEfIpqnkdeyIQ300FtKuLopu
MTEPH4VL1Sgr+h19QFQ/2HegQOjfDe1LUYHDC5omAs/2gKYlR7YsGVkNnf5sDkwoWAdmgoJIoQAY
suha+NJ6NirvTSj2R63mAbg5AuDbAlCgi55dmPlK6dSRgn/5qMYBpXLcLGAgaHwWPiHpojy4iWcQ
IvyFClHtt49VI26DVQfn1LWuAJsXmZtpKN/oedvdtVBpqGcdKTV4sx6MbBDs2YwvZVt5mxGWjCzL
eGsZGZ/N5Dw00+SuFb3Fkt1769nTo4sfWIHyG40BCN9BORaY2H1fIPmJagWamR9upVRAIoyhoJwd
3U3drF3l8C5JNWgJ8+gOpVEhQ0+PtDS2MbmJVN7kQ+mECVp5sQjNfUMtZuVE/qtQgO3aXfkkS6/Y
5BE4CVtdZwEZNmYJ+9pUeGvTVr7qWu7B7UCIr9NCA9hwsgt8+gZvQBurN1brz1JjExiyA9NUn8C1
NuKjQu40eBpbf7/fwQVY1f0kBI3FJSuKYN11/StaJHYGMWXNzD/LXEUnzyYwIEudIcp+DxL8LyIs
iqVbo8L3KccxZw4hNitZb0Qjoyv1fiq4VrzSw3if9/R9SzQ0T1XT/yiLNtsWjr2yMNDYueXsCvQE
VCpADuPTLjZR0TPYF3WyS0wK2YZExAOeheK4cc3xruW1QbBHmTUbPUeSmgskYDF9FLOGwVfaUbH1
KTyFjvpelHmzb/1vBlK3g18gUii1wAUhoX1Hu/Kj8iOJ/92IN0Wr+1uzM/NdRp3iK71E/zYFSBUM
uEFGu95ltN2KWFOW5FQve5GGj3mRDQdp8Vn4xYOD3WVrt7C0H3M7lRCVsmilKAp6DWdtFD63Xhe+
Nkl6EVOtiv+idMpR8GQKUClW5gWTcN5XNhvT8Q5ZZbRhcVTeGiTyeFz8S7Bl6cbitWOfnYxbSmOv
2Ok7YklhWASddhBlzS6ExS/SwI7bJ1PXHe0aNXnUEs1cY3QiJafMENvZaOJSwwtWdj99XHTvV46R
u6vcMJplVnvhCsIuvAq7vjpqeBwVFuqh1xNWo6OBxLS/YJHKHivvukPlOK++5paHrEcmY78UeQ7/
QtXkJqgCdTGE+zBrIML4E0opO+VYAU5o3lZO4Wt7PaP5K4jsWQRjPK50HBALfxyo3A/BLdDLU6Hi
PjSt+lAX1bLToAqKUS2XlTuubeJtT4GvaVM62aPSiR5+aWYskF++Olgq15pP7KlmRM7RMupHj1rS
zgAEwzBK5CIOyx1wG1Zxbtwt80mn13oWffr4kNZYcGgkWUu7DI9G4ma7qArpq8dfQytcO4nwj6YW
4qAQz409YRINF4uZ/0pnrKX0A15JidMtOlnK+R2+O0vu+tEdVmhda2bdBCVj5IfnzpQeoiZ2TTCS
h6XifQ9i/Weiy/+uv377XV7e0+/V7874P7nn/zt7/f+PtmUNEPj/27a8z0BLfa/C91+N8+CVefle
1f/6h2Zq/1ThL/DoWCodWv3fnnnX+idCdqz0hjDVn6ZmSpp18K9/WP+0HdXALI9OC7+9ZfE//TQv
K5r6T8p0Jgm1Gp17oZv2/8S9PP/8X83LjgOJWrj4qgU1HqBUUzzIr4jlttbypq77jfQLb6tSS9iq
TuScJc/Oz7OU5ikrmRHxapxdTaNXDnU33uZXaTlCkytHDBooC1HNuIIzQEiBxUFxe/sYGerFtRTI
YaP2XkQY3XzoMre4CVqAg1r5ornW14jv+oHvbulWThZQXHFX1AeKj8ZtfhhabT2zK/9aZep9nA3t
vTF1K5Wm7I+tGhLpIGiGVKnR3+t+DE0uyu0Xyw++JKKO14MtPciQKDuPia0Boke6BNc21R7quL3F
YzeQFtMxlStYNcbOVoH81DdrwHzh1U7rbfI8ec4MaFthHWETUdvynjjy8n6+lkv9h2sgVGT7cglM
NXgYDBk8oARl5cceKKByFARrJTKMbRabwXk+U8wy/Dz749rnmW8Zi4LuEeWFZsA7h4w5i76BJXJf
rLHnwZ8uV7qPnCdy7YNPRS6MzeQMzEbd+tPZoBg/z+ZrAz21hRs27imxrm6EyLUivP6x9LR26sz6
x/lllVKiC2tTrjWXBQlLoC9ZOLDI06T/Np8pna28/nIW919E/RrqkMP86WB4SXVXF0wnKh1EIsq4
ljjy9MvDdf1kl/wfxu+rDLO6+tc/JljEn29XG4csEaSqjXnMsma++i+3ay3yCoYT2lhZCx30ctOc
afeRONCP4Tc2+UOZfsszpkqzj8dzVZnNmbI4bmRuRTrmeq0YZ2iU+lNQyw9zCIadTW4cUChTpGy4
nPaUoYtYKb6R3+Yzyv/FTWHyW81nmVq/f95RomzYQBO4PLki7G5lRN9pdPYrhOPyHl32gQeLnD7q
VHsaj9FLaudHI2u9W2IiUZS68TQGefhSDb67DaFtrBtVD1/CLh2IzaAv+ddvnDPBZ35lwThCZQLR
DKK1YSLo4jd8To2XOtK0ONxaU8cKRZ7hLBzevyctV6mwFsM1hyT15Mr8oejLFJBg6E63+N5wUFDr
idqsa6vrzoEd9+f5rHQ7UlrVHgp08zKouKXbir/K8V8UHzcdIhg87iO8cuHH9JLq5EUdUd6loyUv
SpUmJ0Pvzi3d8ippeQbtwVjvA4FkzkBe89QRELMSbfXQe0X+qmLjbcwquFNw6+4pPQFermRx8xW8
3hAMxm8VUrwsSiC75ZBnnFwyNU7ftx3tu9x048fOrCeLgacfsTa691IPlrVVhY92bIWPhSiAJJRk
xxFXXG2AHRkb3aoBI+ZA72uvMJ5zk/K8GnX6CdOegy00LvYCFN0moia/IuyuvA8TTV97NvWSDAQJ
nnd6bvPjpfROeYvYpAYTE4BFRvU3rCjnNwaF4wjdsh0baBhjOEiV39hDALDULur9eMvivTghcehP
AhDg51mWRuWBReHqj0s5GupFGYEIi32/PEt6LSjzeL9G/PKJY9h3tvcRqEF2tRoDHjTiTFycvETh
0O5Ls4VgKMXZy3z7jDzHHcS5ng7zVVBMJZVwynldLao7+8NzbXrH0wgRTeOCRdU0zK195ec14mDX
wFsynaa5hLPCnLAiyAebSA+Y1RPLLhndDy+mHTAkyfBIn8zYODxKh8LNlIubKMqyURT7LfTNda1H
7scYDB9CRzGSNdGIrVqzjz03KqSX5IbV1z7G06FkOYxCJjdZr02oOxGjtHVULL+yG8r71nMZ6Es6
TPM1Fa1LrlbvZJWjgeqc4AU3PObtMJcPmE5yQOGufxfK2qSVHJZHohbNwzggxv7rB3mC7Pz2IJMF
Kyx4KKbtCvP3B5nRHvk1brqtzAmWLBAR3clIk/uoEe8RhPm7+TBfR1Ct9F+AVd2U2kRG0tOO6B1K
tc10Q0tuo0Xhlov5c594YYVtKM+unwMUVHuUdcIf3qbrY+5ccB4DQA9K7VKMvnah6KdSJJeYTWIf
Qub0D/O1+V+trNfPCbF87ajuhZo/Vr7vrEyT3khHg5QtS48FuZQHq9O9myz0j0xzgq+GPTG8+k67
byLtscuGbJ162sFOhuw6Qmv8PHQYE2DJ6o/x0LrbzB2dTTnduRZOS7OJV13ZO1vVUKqbKWA1Oxml
oPllZOJhVgdW40HW7BsrDL/mTdsQFBFll6LS8wnwhiOm8Ye/+dBY0P3pU3NsouqojsPh0iifWEzX
/Psv85ZayhhQjVEelGw04OU1JhlIkXn0cNGcESRoqzJD8Rf5bXjy2aUQQO3SWulL68FJDX9fDhk7
S7zMlXZfdLnxRDxrconz5uv8qs3M+KI43dcs8h4DdgivgCLHNgTPyUlclMM32YjnKuryq+9gRwzZ
QK1V9MtL39DCjY1GFSOI82C5XXEYi/5dwXHDisdXD0VgDC9l/5Blir6p287Z9G3cQ1Ioh7Voo9vA
h3HC9AjWFOgDAjlWPlWFrdrR8rshHZdkRzFIO7q177XeekDH4u4QKeOLyA1xIGFvwDVM3aGT8h6c
bfYYtUq41G1f3QOIyR612IrBgxj11NLz19RW223UME/GWlad4Z8xDdmyuqTEMj5qcoR3/+4Ztnqr
vdZ4UiNnBW1Su/klayu/YYWC0L6819vgG3Nb/qDiM6EeIMqHVOn1TcnMd8wdF9HraGJ2sDz7kGn6
g5YW2bUaDOM8oo6m8BKcvbqhV21mEg9MFxHIIa3qrhSRezSD4D7nQVxnXe+dsC6Wpxh/41qRlXJA
VKYvQ81Kr59L6J4Az5j1yj4MJ6CkW8O3bAJ5TmlZLkLXHV5SqvWLsTOCM1Z02okwcDeNMtIAxjAo
DLXf6wmL3LAVdrnQ00A5cl97R8U2vCMyTgin07ugwNo40zJWt59nao+6lAwme+vSJdu5jAW0pyn+
wZwdzmXqvLmwhM8qDJ+ecTIkFXZ+DdjkmBI+PF+aD4gZpi/pz2S4mydUGN25DPttj0X9EKXDD6ZS
4yhGibymjxGF87FksrE20sYU63ddsCI8Vn+Q7HFXvWN9zVqTNUoaujpW/8mfTcN7IX1WRo2pfPfy
6EvgFOYrczBKACxce5ulDVjk+oswR/1DyQmsQS+EGFEu8samW1t1AdZ2u/3u6c6tc4bivegrKGCs
iJ9L9AXLTLWTXVw4b0Mchdj8qvA4n+lhdqTKK3bjZH0xsO6dhsRRcfQJH4lKlcfIZl0Q1Yn9aoX2
uAviAV8ZdAdz67PhSo+EJtFPMwsc9bJPiSTviRH2NasnOJomUZsKmu3YIlYFoumn+aXZAnRBKuhf
Qst8NQs3eJCNM1BOHFz0Cmm3ZoPor3vZqeewic7CtqrbfNDxdq3pFaBdsdKnyI/Sb0MNZL1Pvopx
53oG/Prp2+VDzbrNBStQ6WEql3qlvonEJjnZU62jysZpkWcp4nW1PlHqZ1tT1uZKa5tdYxnltVDC
b2juhpdKtPnGdtGLKYW8Vj5SgF5xGWOs9FRP8mYzjz7aVhRPnu2VUBRGVDEiKnaZ02k8qAD3u7Q7
Q8vIIfGD4onw2SFZ86sDRX/zGR3cXnp+9NCVCdhw7BHN3tHl3q8TGNh1+YifubrT7Ls2kKgIpol7
PqRK8FqG2M27uL365AkTMYe6az7zG5/+tFKLS2DXN9M2ujutzIwntG+3TqIlGnDzHtNWRcPSxe4h
wEh6QrfhrPnJyLaEPvJ56thirCEBXxD35amCGJzlQ/I1LBnxwFVYd1iqdi2shZtm+3QlBq/e52Fk
PNUsbT9fdl2kkz7DAptm7ki3og6CMxgCBhUsTAZyerx+FfgeoDPNzuzz5OQ03T5jbUCeBjdhninj
6aJOp5qwaYTPa3vEViPcHSYJW4INQipRnOd7S6T0CBszMQ9Dmq1tlj5HQA/fk6IPHtSqgmqCnRat
zFBNb2Wir6x5j8lNi2fLvcRe8Yjud3jJUUttYc2wuh0t6+hU3dsUp1Nm8iOPG3+Z9k157ycptGTG
ngaeAuBj3LWvYawGy2ES8fCxjNhxU3mZD4FtUndtyOWymw4yg0zUOywR8Z3RoMrPTDV7sekP5kab
XYNp5MRxlxx8v3j11abeB4rztctbeWmmg6vEnLkafS4D0Hzk5f7K8oFmRCmKWcXE0EohFQaOP8TH
v16dgRn8faInkUfVLENjhaYi1Phtom9DJscSDsnJp2G/nOfOKPV+WJZ07oy0h8iSaUwLbvksCqtB
UoauRLcL85lnfmVOse4406sHdsDElE5nXYKjSZpQJuy2fDAtkot/+4o/vjbGgG63PtbHhlUhqM4T
atNTnXs+7uSmuy//fWayzv+85lv5e25E2HWn927k7jx8bhHVWr6O5phvIfBrZ0dMqKTpzCqIFejz
Vzu5z4CBvOpJfayr3PseJTSx6Ea+jVN/w6CNpntGfuzhYrhI68iAmxarpUHcYaM1000fWzA75l0a
20Cra+LntAZAAM4qg86dcC9KTDUr36okjrWMqZdJZCs9Rz9LHaVvqipHwixuiq6hG69rUz3FRl4c
4WJvujzr1xWbotcGKlxnSXkZVCRXQ06autm44XpeOY2Uselw5Mqyblyl3qMQCOiYxQ/NPC4CaQIa
NjwrwK7uCguOkx4WL37q5rij4mbtt92UKC1xPH8+xwALdmmqbRI1C2/zhhhj0QZ2dLJFtK0si6w6
0DIQN300vXsglJd5nLMdJGeiL7JgRSYWiofp8bX0oFnjcUOZH0rjJnV1KzvPvvIGlGvflz/PZKXx
kcXmpjTt4MGOgvDgq5TsK/aqNFo72E04BvJC1rf5EPbWe1ySlZfYdbN2U1Vu+Y3BYhlNds2cGBCB
DUylbPiTK0mzpA5D7VSzo5FA/5dkqWknIDSTLccgqcIFqLAzXYmFRiH/0bMoEIz89SuyhizSSOzs
EPSNQrczZhfdT0YiT+32sI8EGQR9uQ96OzpksYaXbiqu4dHXkFLjWJ8pnBWbdHA7QJy7VHsdXA/f
oh4RlDGVsca2He8ZNVe604iK5HeyvCkXOLmWn4lz5nNHhoNm23pPKu1JD1T9ye4BLxg4p4mFV/LX
UDXbTRayhVfaeHj47Syjf2lovXri/b+20zzY8AEcKj17VyCrnCPTVhaY2LP1PHbHzlCuRkeY6Meo
f1KfKofdKHTMXN4Ng5v1JGBTbPmuJJEEvJm9f69l4yttC+ob06o0s+JoMSiK3I2sPg+kwIN16iok
ZxZJI/W3OiRijQb3Fws4/e1zaM26FhgULbqkG17cPkuPcV6g3snopIXwDjy/eppWA7o/pN9c5DQa
UJ/51yejxT/Pv3nB2n2jD+gXkABp9EE4RP8+s7sN+xfl9PlXjZbdnecD1uNxa4j8u526oN5MdQqn
m7hpqlLL8+epn3uHzEZBFogYuIyu+s0+EVfLVctVG9fVrpwmRUOy1IsDRGXUB+bioR3dK0UYL+c5
M0hDNqWSXy9PzWuU5s4nbpWOg/9d/jeFRQjSfx64hUsEpytYLE9J9QJb3J93aFUY4BVvFP34Ofr5
OFGZjCQy8cTFW2j69iJTIkfCjJcBIlRFXddhn17x5Rjk3vFpt35Gwn0TIioq3Phk4zI/CTHGp6xZ
fI5mTd8MF1mY3R6DvrLVRSXvaz8sl2IgNEZgmVrCgpzqqAyUdEKDVdPlaJ0GPTqzVcVDyi2Cy9wT
5bi2aBydWUZf5xo26oKSoaOrWN+V6nqgy79B2oI3yrf8vZjKUyBKG7xhKZrhQN77sdC/ST/+40RW
grwbGbcb2Gz4H6mwYsXVrC8RBemNyHATFrm0vthpLIAcZQ5qotD+UvRTwX4IMkTEqOCMWrMOsedM
SQNa+jR4zgcKRULXqyLF8YLUnkZ3eyafDI4Kai+bfThNMDR5LGlZHUVugLrIq7f69LIwjPdSYFqt
0+K71kfmpk0xyq0Cdpkx2KCjqZc2Fqf/e5CJiUaSJvrqj2vzWa0Nd5SOqRTrQsPpZBYLc9qn6Irr
QWScaHWwiwn5U+tnmFJfYmiI3z1QQkaY4rvtMGtYJu5xPRUf0RhMjIVAfYAA/5or+MuFYukvRgOj
p+vDr02mBasOSNlJOjLd224L5mNa51ZBjLcmAn/WQ2KrJmrkOP2ZFKoZVaaX8ybarzBtpRmly8pr
vqey974n8ZNmtfUHMCH8N3X92nkxut3O4QGeDt50yEzpcy9pysbSrElMyqZSo51zgzsR34SJRT4v
o+t8qbFcYlKsqojXXq69J77Tf2nt5gfbnOQH+adp3Jk/uiZ8G0UT7MoApjofdH8OZdmfY+BtqVWB
hMMBmWVtGyyTgb9etzG9UEzcQ3thGk3Ydc5/UKgk2lY3pLOa/1wnHou/KXDTBfiPB5jCGOQJugKW
oBD6WwkU4WldK3GAfSYdwAGNquMwkrbhynKwMypDtIOmGwY0m+02pj8FlcJVDEEoQ1FSHfaT/t41
+u+RCrFG9zUf02uhPoaF8RijuvOm8mPVV8tWVP0m1SoWolM9NIQttoJ281YmKFHmS/M/ErliXab/
KRgbnA1FwDa7dfJ8H08l4ELit7VZzB/naSzCJLoZgmpE5KN+I1tVAFSyiKpu2OU589qJJkW+Nnp8
HmUuxRUUlLiStJtPoSPzFbsfxVUbimdMae7hj0tRqD4Pqd0vffh5WFMR+SGRm56XUj+xWALJmrGl
iCWWs9E//3FQcAsg6ZHxegofDeaBmWz4u5JZRRDDrQr9ay06Mz4XVvCa5m55Cszx5wFUJmqqHpl7
Y/vkbEw3/lwAHpGDWAvkpA+Rrfvoj/DEZBVyR6MM8XxbSEgLVLV62MQvQeJ9H8pSeR/YwYOP3IZZ
P/5QfIaQ6WTgitLJ+pIO+CzdQU+vYJ1QqWv5JZk+oFjisQDIT0VftZu7ZEjjk2RLd0oAmkOeYpv1
70vWmN2HVOjuWyyiy9QTzaXUteCS2ToFo6lW6F3MsbhlmtuccteKbgUIo7uB5ZUK35K/LjK8HVpK
SBLau29FPBLNGIc7O6WaNxeThVuUp3beDfk0atdldDQHhldiu7qLtJGsxKNuPLMoa5d/vS2xfy8/
0h4gZ9oCs64Kk2LIb90fra1EThMrO9heJ095QcujB/DsGHV11RGPQMRwUzq0stfEUUzbUKpQU7WJ
wG1PGKcs4UMcxo4vbBL6XrZCkww3cAdcJ8iHdTLWKmAga03QljjZRhM89LHBlwTMJn1Kthk0n35b
1pq2b0usQvPgPr/EZjAQ7hOUS1XBTKwWDtUToHO3+czX0vBWcYcsNS245vm0jM7LAJdFH1/hOa49
+BgQEFvclyUgAOREeXViLDR5RyU/h2f3lEMyQ0pVfUBmdVHP580uLVJty81rLn2B46MGungJZNMv
aqcfXuwsUvjzhu5vBinrt0WG7QgDwya7Ql1Hgay7v41RtuWmOiCl7BDFVUARIf3S6dL8YeqHhE4H
GCRHnukDxu/AZniXHXbcgO7TddUW/cWzMm0nwei6MMuMPncQsPPLpiAkQFblznmIkIKizV6BpOjP
OIHesgTvDYCB7mxqSrL/7HXqpaXshxDhm9bIF1xfOMabVrKstvq36bo3SbsSFws9E/H3airXeYLd
15SaU6XoJ//9SvFYCthZV+EqGAHtt9Tc5qL1fJgyUSibtn+3yf4tRZtqOkVJVAuIIEzeSlOf3uZf
qun9qDNgIo88fA7byAMh8wwq792kVw306u5zwymcO2RZMNBzJfwAZwM+Q3y0gaMBkStwfVtlv5/r
D5ZWKDurj0iINGjWt9V9mZnlPfkZ6QnZz7VIqjMe8kcWs+KiJ6BcNby6qzYibeBzgLHA4lJLH71r
WKNbm5QAeDDA5c4lGcUeYR4A4zulOb64EsPQKQBkt689b2fGgX0oKO9Ur58FnMEIWxRDbr7yp8l2
nnZ1h0kIrWSztsDMVqt0IRz1LOcCZF3syzombMz2KMfUMrKPjUQcPm/TLU/UsImS6kiT8MvnwGSM
TXWsvfKK+EEzybN06IiLWu/PaREbCwWvyLE3W5Y703tJ4RzowGiHm3kDPx+ct8+3nu85WYEiWqZh
+NLLNNnGtVLt8ji0n8YuulAxEEQu9Js6QB2V2gOyNDnNFbS2KFLOe25D8U6NlpTLhMlibU4373zP
uuwYuhWqZZzgk0nLD4BtZa56mg/OdKb1hr+Bako1wWxBFHUlSWQt0pBT4xA9XaQ9/Crnocbv21EL
LPxz4RXOz/k4mehytB1Yu5t6omzmHwJgef7OotPY7+rhtuDyVVfK76VGiylipU47icIFkRvZHp9I
8JD0KiD6aaZUXeMthyOJUs4qL7nOOwAZ1q7wnzGxjUj6NynUCgdRLAOemMttYVFSm8Yqc5wPw1B4
Rzt3f760QqBOeCC8bWzUgMB6jdbVtA2Y9wLztaSom31di7e6C7y91mPAnExNBzQsj8b0Sq19624+
G3WLzC6rDRg/pi/zFONnFVMPwAf98dZj7CBDKC+2pZNQiueBuza03rdDHeOZsbKcDXjod6s+UdgC
2RGe/DxN0H7zUq18WsKizqGDEKMRsWbeO7F8jORaApT/pYg+19R9BR1BhAeGSpEOxIwu9lXRDe2S
0u5ZaK5MDp+PRVXzTJkNHS188bky7v96kvyPwZmRxDUMNoIOYHWVPt2fRxUxaa6kWlYH3L/QPJEl
13agP81njmJWl5HK9cqhc/NYF3C6zERhu6MF9mMCE2E7opxcMUvZjwVMUPKEI4j+srEfR3KV7hIg
3fP/KqK+RpKv1ToRIpM0SfZ+tFXr5tBlrfFSNMM1g+dzTqbDvEUpizLZdux6ljlxmknrGE+5r/XH
0YL12flCfaU/RKNjDK07VpLatVQ6wLZBrr0mdOlWoRroGM0mMZLnFO1zh5taSsP+UFDTLIwirB4M
2KF/Ewlk/EclVEemZlq6aqi2aTLZ/fntBA8dlKwN5GFKbYiCgUB7S9Of/RKJrV8Y0Z0cQcQK4AeL
gL3Ebi5azgdj6qN1iU/thZyyNU7FizJVleZDZzf92c6bemtgkduXnWktcs1WJrLEcLBT8yaVfiRl
O1yLwmyCZQD4cN/kBqLYAkn/NWObtg1GRVnNlYc/Xs5TWzUSgvDXN5bm/HlrIhDZCdVgxmdIcwiw
sqee/i/zlVqGZS0cvyOhk81FCtwXC5VP/8pB1o8xadHkvnHEZPMUqxXBeH1a3auShC/skHIF66k6
doXOkD2d5aNe0reLoJNOL4E1De7SioaVCrAoWrZV+jWNw/Ilf0xNc3jxe55itU29bWjFyjlzWYwh
69Jeu9LeFQkc5MLzvfuQKtOicqvw5jU60Rume/MxCu1HrzEOgZX+PJuv9dO1aLrm91oKQ8SsV3ZR
hBfpFKAJirhkx1E/d1bsvSkEAu4bsmaRZaHebkqfbg87NKw7erRqRjv9dvvtn1V8H+uGlseizNEi
TGkh+8gN/QvysmJd52P3iAAZ1gWm1q+QqbYBeRAKbNnXRlhbGufmux0RtOHYhntLVVagFXazXSOb
Nblk1U2JQ5K704AY1OnlfADktq2i4edIE9uac5plYvgrwh4KAo15b5+nUXsYApJGTPFz6xOjdcQm
ZOaPXvRmuHlwJCVIx6DzTY9IlAhNhOF4R5//i7DzWI6by7rsu/QcEfBm0JP0PpNJK00QoijBe4+n
73Vv6i9Vfd1RPUEAIEWRmchrztl77XHE1V4zf9/KJLa2TKlga2m67RpFBbkqVIi0L0OompgMyQ2A
0dsYX7Q7nStroN+ytFc30ER4vEi0G9z9AMuAAoxGdW0wetjsmJRzXbj8LYq3btFaz7ankIWZRJ9q
RiEonCPvNtoQGW1hVJxH7xx4c3ONxMEQbTTXLZSDuC+v5P2i3BNmk6LEKtkeBEygR60ZXxDiT7ei
ysjNgFzm06LYObBE1vL3hMVCCYzPxFqxiL/At/MkFVS6WWbIyZDSyUs3gBraV/m27qCy9RVT4lrt
on7HogDsrPitYg8nHZHZFJ1bJ7tMVggbG4k8dV7kI0AU6ewAfVdfas+fYNK4wm2ASS8Q+1B5SMVS
wxoH+//zmf6/hYgaAkSCrliCajRSzH+Mbu3sFprWK1inMk3ZZb6L0DvznqHFDXT/7d9o67Yg39A+
5dGnNucqnHqFcOhhmA4NobxCJapp3m7sdTjaYrko+Huz3GIldv4ka/mA3bMnFzOE3FEZirnSu9i+
GBHNIajBCRCqBtmZPui3wpzGmx7V+s3xvObW4hJ3qdN7Jd6BYgJx5BgEwSwIrFBPadfhIRfJ9JTB
i0sg6hjOV0kt+/o4B5v2/xGoGSIArkinoMj3X//7fzEEUpIBbayB+2OUJwzgP4dACio4f9ScHIgZ
NrPXfJ97D0puXA+X2NeS+S1VR669uSBXBx4+cJiSRRVSFTzkxoYaWPWM3V9dzHZjYIDQxlVNyxNk
n5rfVJYxiekFZ73waK43EXAxP0cwuFFQEV9Ah9PYUHK8L2o5LhvNjk6tK6QbAsIgN92tA8Id2gFN
8bg03umOHyPv23+fB6x/vAbsWuiHUKBSDZMXQ/X+sQsPQPjmTqZ3B2NTOu1zrGg9fVfXOlqiBd/N
/QLVgrWOvZZcQPqZ4VJes5zlbzLsS2/gBMETA+ME2+s1aZJNrTXE4gI40Sg/NytyUj7DAp96PrKV
0wrqJ1SlRkCiPx3dxhxfu9MNkMu6mTt2d2rZP/P8BosoBtbU9KKMm31X4wpci5Wrx5FZ7Xk0krti
+8oryNlH28BnEdisBhdXlqJWkD1EBb+eWrjriaLtrdGFemZ4O7kJDDHub2hsqit5CX5cuVbv//2V
lWuJ/3i6bBeJrMrKzVQtHvB/JB06XYPfuqz1rWrTlyd+4D0pfcIOu+5xIu6oQ9cuh4qN9L++XkfN
+1gTfhE7AZT4tiPwQu6dH5uC0h+dVWw03gLa2q92qLKfvZa+wsJuXqdwfKsHjSYMDIcXKUBL7JoW
vNWY2//+19Gq/48Pj4uwU9cI0NPY6VIiwFPwnx+e2nOmjCHI3is8AejbGXnRM5T2UqlUZ6nmcbKs
PSs84cIz2evBsFLGdEbHIDJ+hyS56No5xBx+C9L03UqBYRhaPO7gq8brKEgB6RoqAshm9tcArhnF
kPhRGyNWYA7dlWUF5u9CvXvlYB0hza3c2aAB9C9BnqoO9cas2rfAgDvijN7wMytvYeLbX0gdACrD
BVpSOfT3ulV7177duZTAr6Whe1d5J/BGVkVDIZKHnVsVzEDhaGVhusoXeNiDq+OWAIsLGORRj+pA
B1m5DUVBUspJlRh4rcmaPZ48AsOGYlpQs/hzVrrWRkPVe9MSFQZg0LK8T6L0mlohcGvv6pMHcTWS
0byagN9aVjJxN79mEOyeWi+rntygeJvsERViUWkL7NjoFhrwFYLYk26xIKB5RYBxLupmWidyJGuy
urz2eeaf8ig+ySGaxuC8YFSITlNgn/yiD59ZBptXR7CvFf+oop2SEg2PfTx75ulNXmH5ofw2NKsk
b7q3uWiOYeeEn6Nis2YoUd1EfZdszNk6WShCT7aeJicl1CZiR8S11VYvgLCZ7BVTqy5EHmabXHer
6+S9TFUFT2CKkC8ldfUt9JpPpBbhk60q0S0g6xBCjUKLPooEmFGDKVO1PXYrkbqcZ8iWCE+7Q8Ar
l23oBNswrepdhGc+GXvedkX7rQCPe3FUoC9dTn4M2o4dHZPm3U/yzTy0zQ+zUYaV5xFs7WhjebfM
8Zep+PUPE+cLVJtUuxpz8DOas7Paev1pDPLhlGrVuPf1YKdSRz6xdYD7RyIZR/k9HXkyltF8Q5Zw
yAkPe3VqczhECQ+xbxIW9dhH/vdPp27JYMm/ow8fT2i8LuUWzRYpq471j3EdzzY4zDzy949yTFKU
BVilOX5q+6w9FMj6NmaDqXDMUzKfsyxhx+x8ydW5ivILi32go7xjsZ6l6gWhenLxkHatZUlbzsiD
E5frQHQSGMo/M7McDlKkXGrOsKW4npOITXNF73yahF0bAn5nCBfyGhj3T6PdA/J1WVXMhrKUIkwE
ENlz3awbKD0LmxrdHrlTe297TM12c5cXGvtgFveRfmiMAaC3EeKbMyG89/ifV4lLdA4xM6hEA707
qS0pMfR07UUf4lN51JlYouI/bMti1zUocxUfYwsqgnCvpUmxRM9oPZdqVj0PySrtBZBDFnLiAjec
EYOHSTABMB36iGUHL3vRG88+hsTUUPtiS4u72FwmaJG0RdSYP2jffehzrO8GURXVCsIdSCK/96g+
NWOe97o2lLu6ywMhI45X1DjTj3CY3yojsO++En5olVuf5MF30uZxhtYaovUAeRogZoy+fIyHpauQ
TMHm0nYgq/qki7Toip0a9UwCTtMLIrHAB4Nbmv5vP9dYe1SQJroyy/aTKJDYUVmvbS0iqdk1inPv
DNW+0dMzxsji7CsTyHjqkcGarJ1ymUt3SR1V/UnXPzo9pv8XtQrYmY5lPSNmoq39KvOu4A78Q1cm
T/Lq78GGeL2cNaMqru5cHONO8xapgXSWqrf5YikzC7IBGJjtR/fZmo27rinoSZgkGn3LNqK9Eova
LnT4wzs5XMuBO69ikN3o0Gwzvj4KXX08VrQBjbuX+CkWmFl7NmPRx0XH5zHQbdi5Oig1eqrLcmpK
HHLjmpKlHI5lHkMs7RuyyijHBRrm0sd+Ni809arwdCwiy+mf21Rtts1Qz3soPvhMUL0YUfgM4ZaX
2beRV5mnmHXWLSvps1njzw4UwB+9keuyC1absr3oeYWtn0p2bs6PK0JF0AqLr6XmK5ShnMCSXmEK
s9Hf6W3ufgSeYa4yRw0Z/zPtEmn+Rkog0XK5O8cPHBJ/iPkSSsLJUyFdjr2xlpd+HWmPSyhsH1nc
WXfFVc66UzivvC3NLq3QGmptHn4MtkW49UVOnr7V/YLtlLzGQ9dvMBcqECFMfPKkLlzyTolWJn3z
767tiCWjSlhNI7Pamyfb3Ci5QlDiNA27DlnzTR6AtdfbZIZ0NtcYfrqx9JYP2VIcAqnzxN5AHuQu
AcpKwziyKGKSrkL/PQC+dAwdIGTo6POz3Sop7E1e9qo4pOPYX2XPjfIUWktLw2adoAbKyqhDSlnY
VyefXqcuvgX5VH9iO0Y8S1u7yZuXCrjmu5/2t6mgIV86dXZoe7uAKxhqK7fRMAoLXadqT83tMYJT
JWQeHVaa1X4rmsGoPoGyOGkwolUbq3PR5iNaNc48ca9wMZGYJLqvVJ9Y+WB0gJ/+65uVPk62nvZv
3//3Gyy7+IRdjyyMpG4lg06nlF51bRFAPDWe+1aIqZPSO1hg3PS7niU8YDbHOxietZU7VDNW9IXn
usotMKweVr2wE4WVctKHKlyMA40plYH/4mP2PacBS2jZa0yjfKfPtIyTMqt3Rdt8oJVjMU/BrKvb
9Cf9SPKefOBrCavwrRx8orH8miCW7KYA3vTc/tLVzw5SzReMfZVPfNg8T3SdltXoP5lw0r9lzXsq
Cg8GfbhNHRTpDqj0werLjqhPm90HyvhtplbhRb7+bYxvu/dTwM+m/tOpe2P/d4KqYm3lq2jy41FR
r3pSxPu6appdrFbazYv4u0hUZW4yyPsC40JVuE6fcP5M+4YcCXwo+BpPVGIgF1YWXQiB/EXDOFaE
sCT2aRxrg9E1hfczmtatUIvyosPlkUZMqRqzoHSdkRNp9rYms6U03+UPoDBJq3rKGn2f6fZ7qifr
xxvqTiILzEdcmir9kR0X20FdwfSZR5CTzMguDyFu/pUUvPopCTl0C/VTgoroLQ1jlOhG/JyLKpkK
4g1mMeJicZZns/o0QdZS0k4/1MlcVpSxAoLR+3I6Pq6zLIc7apWUZoWc9vdYWMOHX9OufHSLQq+D
QJazNJT7ir73TshRNJoioifVpMSKOdpXkBIRY+PcQyLqk3FkodAgh7W+PKarIbCRTw4RjjvX8VYh
zK6PZKjE5GE+TVjrG6DsCs1BeNAsC9RnZKIEjbpInxW2gWfgPvBN9eK7W6XRU2CF5x5z152YtPEO
eeUYhfbwqshN9hD1PWNkSoieZ/xT19pO0J9spz6OUjKYU4Tfl0P9WatmeDJhgJ18kwy3bDa9lyA1
yJbM03Kn99BVZ5h+Kwem62EU+4HK7RZziatMMbPyBcTDe4T29BMJwLvCluyHaewMTfmd8LQ+T1Wt
sd7Ewdd6+euMF+BSVROpAHRn9riL84umQj3TWjP6YCOFSzgfXoJZma7Abn/L21OOjmYenXFjiO/S
ZmffiVLUMGPhw2YAXs1iQwgnpbSiHgK+qawnnD2HsCnDp3COf1uUMF3Zw4KCeu1wUNCFIX0xRq14
Q4017ipyTiGg5MHx8Y6khrPKGtdce6Q0LCASJcSaaLmxSUtgz5lq449QY//Y2m35jBr3xSy78d1W
/UOr62BykBLVVcYKByPVQ1j+6Et5Nu0mOr0rZ7K116xzRsjnGQLpkLwf027ttS4+lOYEs6SE0r8J
4BrNgfc7Y4V5s8Fh74B35fvI9DrBi4tXsGHp6xGOdqDpyVikmfGZCOnibeRVHiOLRCf6AltjrNlJ
Nm1/czVy0RA/+DuFLuzVHuFymQRYE7enZ6yBMtb8hfpRaXW7s8FRbuq2UHaBhnDEUDsCT8pM8Mj5
C+UlrGTmGXHpWssaUO2mofWySWcUFLWJsS/ITOXcmfN8Zad0GArjpzpNLq4cPTrnNgh6KZvLEvNm
V7MKrjOp6Rz2XXV4fH5Un3EAGcj4GkURKAoUv21Km0cR4mLDL9Wbg30SbUHd3icVQepIe2cnjWby
XrPrU+CG8kaRYE6At+0ulNn2zkrehCvp/WE8ym+uYnsQilt7CdrCWlSZj2bb92v8DS5J1ELnWidV
CdWHGCxxBVN/8/gl7YlWgjBV2apKa9GCVJi0qfVMyFIMz2uEUFeYy0lru6uKZeLgFLa3sVzdPU0F
f56btg4Rb3b6g1EYCrYwBEHUuZY12GOIW96LTtbJWquG/JQ3PNqzK2KpswwNX2Sf5VmYNH/OYs0A
9ZpToiqL8FtaKtOFf62/tmn2LegN5RiMxi4YaVrFWeA/j5QblhDuvWd5Lxit6o/oW+2NYfk/xS4U
bcFQ4Ceg4E0lK56IuaaaPTZjuQLNEl0CfWMY2D+VOmVnCVx/Hztq9gpo6tr07vzDtlBtmYTArMN+
rJjqxQIzymoEK12EWi3wlTc84MtxAFFZM2vdu1zd8xsqb7Y69Se/AfXbt1Gz0RuN2RXDLI1qI71N
Ff4B2i8D6xN3+GaE8cN//o/vAPBA9KKLNozkoQjRczVF2idGOmsZRppzlgdiQkgkEl9A37YYbFT0
ZorjBWObdui6cnhCPNcu0qI7/el2E/i0jvy5Yc2eiJzc8SgbGe1kBeeWztuiVPjoRVZob+VTJp83
/gySrQcRp2eTOlwlzX5Qx/IK5zpdAV2DMdzU166Kf4yjOT5rSgR5jJSbl7LrprVGaN25YRA8dGlN
4oj/lioXWajo4cOFleYyYQMrxRqXTkryQr2EURPQSkSEuFBOHkPshfyegPgrfLtnyqHLSu/phyNf
Svn5wgpjKCSiqNYIstBI5p0sz6bK8JY5znTreasXsAiIqOog99FHMW5507TrSJwR8vHnTN4L6nm4
BngupgzVQSu65lKI5aFT2ct7cmETVgPvHLK5XRihYlfgcd480AiHWEHaa8EVf+3op9Gyjb+6Mr0N
FoDAwGr1I4DJ+qnFUUiQcXaNwL2vGhJkDqPp3lEozm+sq/NNOznqwaBYeLVGEU1h1s7P/KXtNAIV
XX/eS39rm80tDgGckrKwFsTvQJH8V0djulCT+XuiFqQ7aLO/831wsW2oOhvkPFQ+PPx0J+3ajmZ9
olo1nHxxcOKcr8WthhA89vHDJdEhzkv/zr7Xfaoz71I5vcHEOTPiqALehCFubQ+d9s1L1HtCCf+O
ZNU+mwMDetkH2jeFwGfkj119JhG9WfgJrgKlNpS3szzWhJncjBTjLpbg92bosBkhCl2i8ydVzDOz
HcbTbcym87fmK5umLqzfMyepuCO+lLiBDcRvHk5xxOIeT1AIOHDQcJtRRSyEQzjLx6dMeTYGh0qV
37l3Er+P6CviD7ql6b5WoULHuRJ9zN2cAWN0A+I2cLS2SAYWdUjg9dzlxQta8HwTZoVxVPxmOulU
XNeqcpuIbDu5aAOf6FK+zmPwzKZL27R1VZwb1pxnefb3UHduvie15GxG2f6xdKPtlb1ZunN1gCD8
akDE2nNY/6D03VCxuzqOn6z1ggQfFu/FOUzIy1ZNTbuVBYx5kz2EqowgPWTxv/RDQm6pKDh9qHyP
afhi+cZN57UjTKYhv8cmUDCHhd52zpz+opRsmuiWfijIcEj5QfVl2bZ91MOZMiAJIX8tIEarkJWB
FGnr8wReFDXczMJFNgmTozy4Y8yo6VcDOrjuns26f800WwTAkiycpAklQ4z1PKxVfhkGVmysbBRU
tiapdOyMzMiqvjViZ0SWqrPjc209R1m/m41wGyVJ86b5lrmP244SlDAAVUPwb/e1OP01pPaLamfW
8Eehg4lSTePyXBbVr3y0SjwrvrklAO/jr2TVjQi0LrzqnfLWigpi8p5nWbnXWHusAQsPZNKiwFFk
Y6xNaYe1Rv+LMu8AA04DTG2+Rb1n3JR8+nMYy59Ii7prjUrvcTsYLNRIBuAqaIDd3hJSxwYp9hoR
ZbGmeZoWyzYm12icUIjix4kt33h8UWlzQo8CGE7mVFC0CtTe3FZjxxssKnVgx7Szb+/a2M1uTEHJ
ecwGsr25clKF7nM4v5lCGyU7FMrYhOfE+Te1lLxtq9lPMnmCrWKS8b3IhL41Txx/W2nzbQwhkxUK
YWyN7yD/s+Jq3QnTlB31vBjkXbBf1I81ZMojKdr+40xeGlgGjhoMCP85EIX9CVjXwgHDd2chZmyT
KgQ7JaVurJj0NcoU0RuCyVfb+BzQJf2KvOqSFG6/9VPWab5Q6wYOmi92bwDDhVyX5frVTokFHRWt
QI2nZfs+64brADdrVRWTT1wfrBTAN1d58FjcbEwHxtiMUPpxr7bL9vhY886T8hWG1dskGno8rPNO
a9kwy8uWXuhSD6dNPoYKJimcb2nTzbuS+Nx2zy6V/zXQXhIv8z7HHAW4OOn/50R8KbTYh6SW/f3/
/X1hVPrftLZeqUSfUwmyv+baesJy3L2bVVevQcI0JyVVvVPT4c4r7Cz/0Lr0MghxojlGCW0SZcSA
GReHDIvSB0TuVHzqNC9xMZhtfFaNq5BwsPc4AzbaNna7b7uyfB+SDEuCZ1EzU2nw1k65Hcw3ab6K
gPifzB5lqbyMWdZhiMdUJprkfRL0R1t7/ncht4fuKA+S8Sng4bwX3WpEJRYsAJAsZFtDHpCLBAe/
tZnTxf50mjv3mNOEQCDmsNwKxum5x9m2KIXkqMQT65J+ZTbuTWrn8A7oG1UPbiy8phVpf1CjlQat
x4xIo+kG865E/da2a6TGTu6/VcFYHxMhkBkFLs5QyQl3kt745sGnxvdFd6SnieN2eX7yuqrYt4lL
xU4F3mIIyUBrEIcb9cNpqgpMImg6scNlP2vHJfyudTfukABNVv30OAufatsT/tJZhUo/gUx0D3vO
flS97E61sGBld6U64a3/cRa2gf+4F8szSp4rUtebHR+2o3z+zL5R8DqBEZaXGhFb7ZR/t9F8/uC/
IGGBak9jm9fIJlOgQKmTd6mxzEMr2MXJwLtcEwvHstM7z61WvBv0zrFpBy9591wI4ZglvC3zmFoH
X21pe7l3ejL+KiiHczyxr4R9i+DQGlySbN1UObahefBtyF4EuTXXxAxQpIVEkUptSNFOuFG8eD0n
dbEvPBitD+333+sYi+bSVMxuq83PLZHIN/kehZpabh9bWyKQSFbsD4FtDb/ESUM6oDxBwuafKh2A
gg5G7VhnOXOWOJOHefYoB5TBSd5P6FTQS2jOci5LfAtar2UQ5pqo7R17cwp/B3FEr5BwYMRN98tv
sCCMevMzo9G3jNQSavNEjrppMTEYZe1fBwxcS0QkwXboNXUD7fL3rKrG92Z0fuO++nMCSJcnsb5B
NMJ9BBT8IIu/dv5rsFr/rSev69QGOSB/YYv3GhiEde58jW6KzWnqzEsLBh2kpjh1xysZBBsifliG
ClGw1APTQWXEDhWCi2KwQ/A5UfSwtiO6VGxzofP/ufSntH+aOh83FT0Ha3LnYz4DK4602lhlnZHT
yJ5JKIfkhRbIeCVXsHmWV8L/mBDDCC1a2F2GXs+f/dIj7SPXxptaGtW+pLq/JnKOnaqJb1cc5Flr
9jw1sTYN+1RW2Vyv/9063dPsutFJjzM+nzoa1WAVCi1BZFfISWFe3Jx8PIYShEB0QbQceqImW8fI
N72sBykRvOva8rV9OSmTyGZ3z55nzheoatRGhXpJz9pjn5WsS4LiUIl5CVkIwUtUdJeQzZXHLyi/
4BVPFuFE5zYYaX2Jw1BW5CUFpCqEtpeq29iwj00dTt2vOlYLqG/9xVF1Z2smpnb8e5h54apFJeBA
Xj+7y0Toc9lu+Ud5Jg+absY730svNWYEWNd5v5b2RYlCkx5Gve1eCQgZ14+XDLknyVm5Yq2pwasE
uOdslIRsheieUoTYC2tkbUBaSaw1KZA2j3pSv6BQfO7cdv7Bpgua9KQZF1/3QOkSZ01DHLVX21fm
pbGST1vp4vscAJAuZhiQvUsrit7dsFLFDAmL4eiapQvZgqtQTKStETjkB9pPWhRU2DW8vLhWOlGZ
UkVuIepZC4I8SaJCX15+/FF9p4rJTp/RPvb6ZF1XKtItLW4eqvkGGMe6UDvmWnmPGkOr1Oa+HZP+
2Oltf2zEQZ7Je6Ojcy9yqT0H2a5y2mtX++ZB9ixG0amYvZBMEEVvdrJxwSvIatHUKzQzvJisajrw
Ofw2mlu2ZyacrVyjo/wrkfj402MF/3fdLtfynuMlKC2bo+7bezADzfkxyegWatxpAdQ2/6mW/tcc
uw4jmvb+GMbaubU/DQ1uxWx4P7sBmrfRRcYL1Ydp3SZzuhPQNG/22cF0Njw9NV9PIXA0H2LBTvNm
Ij9123qxauNDflJo+dIKh1Hq+KkKa0OsphTVWEYT0q1lrca7msLYNYwGcxuT5bH2fP/Zo9/z6ndl
tx09X9tFKVVgzYvhNOpd8h3l0GaizS5/PgxtTPZWNd5KlWqd58c4HEoj+ia+Q53mrxzw1Z2XyQPX
PHUHPYyaV2NCNx8CnbbLBqEz6zdtk2tYVtB8P5ckpe4yyWRgVvXCbP5eqG6+4cO/79RB20zssu+G
EyEGia3h+qeoTZt6URXtTv5WYZJpFFDb6VTrFRIWURwnuQRAjlfuI6xvcVzjPgnp5RNesaroThzs
ijJ5TC8ZcDrBNcrnXA2/+iYN36bIq9dNDV6xm12DKnob7eXePB51n/23Oi0hh7nrOI4AspiJVq9M
Va22FWaAZWAHzZPeNfWxyqpyA+mRvER9NN5VRa/WNOvYuIKaelfIw6PcJpV7UrDn8tlduoH1pijA
bEcWdy9MrT8axWuf0k79sMSqvrHSTyXsm51mkNqDZbU6lpn3Q+qv46jddlMwvg9us+iFuxwU1rif
S8eA6k4qisES97FCb8Qy3eqR3uu+v0+HINyacT1s+8knykXAAqqqNZeaNTzJ/7YiSeeC1Y0PhqYm
28oc6peoQ0Jm6tfO8YJlqKQIwCZn/CgLnFAKyRQptOllaYF+IaoQSPrUJGd5OVVZdOygmi2ZIYK1
5aswokbA69JgEupFvG0DQ18NWewvM6IyL3ZKioMwRMxhUp8trfCuFeHw1zwqKuL/IKGbJv6KhYGP
tFFhp3ihj1S7qgziOxqKBlCyNrA8rWem2ubJqClMOrn17MVxcHj85NFU+1UReMSqufoPcdLg/pEn
6mDFH3ZaHOyk2Oi9rb/OXZbdxZUU9cak6BH8Hd58pm6oFE2wa8TwIZez8h5WsnIT9xmkcZSZA7nH
twhgIKZtf/vYI1ASdy5F/wLqxbmQweld5SZEpE3ukhHHCiHE2hWU8Nz9Mr2Kt6uf3GJVKH29zmzF
W9ha/hTMQQH1yfvDzftL0NMKE9ul62pLaQWvAwLbH7QZq9tUwn04awphTLBMV86cJnd5D6UXkSAJ
aIOANIgbdZd7ZvT2klh7oSUsZ0BbEHfU1BrXSWJ218FDQ9q6Uf84Ax7eXxPfZMJse/NtrMdLRsf6
laGtI2x1IoQ7R6n5eP3pF/zA3C5YauW7bZXOGaFPSUtzLt6zEXc7lZZqjXkrOfiTEuCSzN0L/Y3F
iEcOpSrJIPIsnpU7RGz6Q+K+MZvFzhkzvfpUMcJsoJCzvdfvsskfk9XWAPteA9IA8Sx6z8rMwSpa
5VxrKF5sDbQ2a05vmbIA2To2XKQ2zfE7mJYKaI5VQ5UPPx98Kfw8m5qV3rJKu5GkAh/DRsrkwb/v
jkGcmBefXtLGaxOHv7Jk9fb+eA8MBGfbv1UHRmpnNU1tsfTUl3gmej0Oyd0eNIWYJvD5DcIAukWi
GEmwBiEraZzf5Bka9/w2uu0uHshulIIE2hrT1ijNdOkmtYFnuEu0sxxzUnoWrQeJA4TdXhYJZG2g
dSI0ChYJPcTSbBtiP8mTAR9gokEltlD56TS6/eWSIlFb9RfLe/BsKAiXvpLEIrHQfMbCQrqnDbOf
mqX1PFmG/8cURCmF5ko+b3U1c09KP0NDKGAtLpzKm9h7Fe2LMbVbOYwQxLB6PBkPKlZtGuSu0ix5
bDb9zCg3Lhp0qtGMrXlY5YJvBKJH+FIGhS6OJIcEgi9qmO6w+/Mx1/gxKsPG2fVEWrCoAia2vfYA
3X/QkkIIOEQ73B7zEtCy5awahL57K6reAXETOeGT2Ss7wQ0R9htCmalTiCKKNJg1jhaA80T/2bJq
rtPGRZom7GBeSEZqTfp1NIWwhNqo3o9Ksca9+YHtV4j4lekeNP6lUJv+zMhL+oPUtfDRWuTsHs9S
4GK3hk+aFxNtEOfTtkzx8Ejflm7RK0LNROyh4bJXjEfjKs8GJZ32cKNF4kD1uzd7/VWdEv3M7ug3
zdLo9Hi9muqFolO/i+m5PE0+EFS6dtYXKXTt78frpgLv0Tr7y8x6tgPqQBmDkoyH5Wxtm162k5po
diPZbhTpGfISY8Tm0UJXOwawkmhk+daSRcinCqLEaSxacSZ8JgNp9ktP71ikNJ6yVJv5d1KpaLbt
vD4N7P2XRVdO3xl13r3RId6EfLcV1rhowcjtHHhN23uRVOO1SNN1SNDI5dExtHNzzZOvPhgkiVYB
MeqV8RiXIlz7TsBy/56TOQIjuiBIt6cfnPtUrx4slBa62cEEkDegwBvqA5qRbZk3I4B6PpcPCsco
IDZNBUzZKJqTPAvKqTmF4t4s7gXkyf/5auIRxSZladpsCzAff5OXQJDoY1qlE/YXgkPKXYf95zLQ
slynZeUwT8Fa8BvF/pYa44uZj+pv3Xtp0T4/p3TRl61C87TT03cjgw3Gxp3PQBiMJ00+RITdk5Oe
2OwbfNe4uOrkb0O4YAsCCcyLVWTmiZrlsvNsxCVYUxlS5N7hkMdhc4omoz6V/zorel3FMThs8/Iu
hdpzaGPg0O6N0D81Yysv5FfcftBJmyiqnZLn2dY0uPxrBQmxziNVFC0aSBjJk50q+TacqnFtVmr3
VvVKsra00IDNGPZvkVr1WK882qniq6035guYk815zvPuLTbby5iG7s1vyV9IMPkuLTr+sIVYLiip
O+IYSX6TCmK9PUySqFo3WObY60H8WatD5r2VVfeSp5N9UpnLUZhvXL1FjMfJoPbgvdhDDRVeHXLB
vJ3GEus+6JRpnba6yqtmUIddEbhbfcw+/wpJFJ/GRVSHn6koMuHDRoGi6iUVy+i9MdPmPUg8OCGa
FV1qv6wPWF4G9FT+Dx3bMFRzH3WdarifZTQs63EQFH5vOxLqIL2RmZbQ7Zqz6mQYfboxAvOr8K1i
bQR1T+IodcgxYfelGJVBZvJMKGiZfcl/KZ2Wk978eOhXoqlAk1eKyGYlBXIR2Cz/JNRHHiTUZ6rw
1tmjHx964Ao33dI2lKFoyLnZfLWH0Lwolf3KegFYtVDbEBdm1L1/keMlSbkkavgdSWEZ0OQu47V1
E8t8TkWDOcWEkc5UxLrEzK7FOCorb2CTgLEvQ/GbTAeHtiExRBUqzmaFCyG52X4/L13dbsnDTHAT
VRryHzPD9t7ZDBe6T7KrfOAfD7ZGysmsXSYG+UXMjig5u0lWkmPcAqB20K5GWKxezW6u0HeGzRcK
iYWbB8FpUCpn5ZTVDF8oo0Ej5psmUW5V1PZPXgvJvW7DQkwX5THuCYsagoIOxORcs6xOXuR9cujb
VaZM/T4PNGedetHMyr8P95b2fwg7s+W2kWyLfhEiMCWGVwCcRYqahxeELJcxzzO+/i6AvuXqvje6
IyoUImm7JBLIPHnO3mu3+rNWFk/NAnpBD64TtWKeWiXbrJPQyC+YoRZgcpcaOsulp3E9VN8OQQU3
zp2iaB0i6vzVYqs5/fmS9u0/H64vTIWWOAISqJeD6vNW/BM+jYIg091Uzqgib113Y1Bt0pNien3I
BvcTuXIuwa46O2NBI1Tlkl6kBrdlfhTEfCIWXRfXFfU0PJliJgmoCH1k6k247WX/tyls0eTu6TTl
TqiGFkGePj7BBQmg5FHo4NPvz+vi8efh+io61d+vqlNO3GkfMt9VWrocUfDW+WV2qUvotIrfB2+R
HyeHvswab321T/NyIw2nm5paKjoy06puFdsG+s7UJn4UO+DWbcXdilxVyuLXrCGY6WJJ39LAjt21
3/GnzSHYLBytUYe9VRliSxOIIB01kx+wnXMop722Php4pC5NsvUR7TyImX9FCsEgK1MQs314qOqs
cOJk0k6q3afeuiHogv5qII2EefE8ozYCGQvZPKliUulh5dUDp/97TY/Kt6gZp+MQkrEilodxw5A/
NhtPbw20TrkqmyQfjvY9zipkWX574Q5ithF0nddD8tqltu2YS5sbpW+DfomVpCLZkpAiwvTGlLQw
qybxud0QMktG4FJNJVoibauqy0AzkF9IAhQbSJk/hWHTH0aT+JUAC/pTNnX5oaCZym3uP0fl5N+x
voVPSixkkjfzR123w6OFQvy4fkeMIUbl6R5xNIPmRUgopQXwCFbAi2LG5n1bEs2b8os960Z1ypfb
cGytj6YgDLZUMwsVFTE2XJ+nMiSCtovN+k5TSLgn3LV4i6rR2kYFRds65ZAKQNTgO5liqmAw8jgi
/SjU+O2QG2AF7SGXLWc1pMc9U7SKEbfOzrK2Kjsrag+cbn0+kBJz/dL1Xh+uX4CTO+ZrQm9ciHPy
910ihibd1hOFBufmr6KUZGr2Uj8CuiNAsSXe87Yz+YmVXnJLVKckr8BckZM1ZhTHwo7OctQeDaF/
Z8tWojXAOHEclZ4ej+/N4ibioP8lJHp0t0v9dwlT0zD0l3PNqq4lfjTfwzXqnaQT3//Zu/D/OBds
XWBFw52N/1nI/2YsQmEl0bejt9LkT5EUFbs/I2JS5NiGzPi6ttZ1qZ23Otph15drmjAcaNe5wTpB
+LdZgmbn8/bmqKpDsqcj3We8NjThPq0BVHZycVnVZuvzN93ZGN/VDG/ARxbc5/NMLMVIIdfTjL+Q
NZaKLHmGYaVTxaXjMYSP8cwM1dqUJotzl/X9cxkF01HENufC5dW2ra7SKI4rpq5S5/HIMWu3njCs
XLMYu+bhTLp6VEveiOoQHz17QKMzNihBgjNhUPaxzeJerxhIrRhf8olso8ZqdjZcw8FD7Hu5cWcq
f0aHT37ovhKF4dCcRIFdK/WDGfTDf/GCrRCCP16TxUepmkQPcpQRpoXl6998lHFmB8JU6minqB2T
1UVtLnrURTqNN1R4xnRaibi4U5k9ohmAUoCzV5o5+krYZzdFq5XXsnle22NV1o2H35SKURCp1TH8
QQUGwh6sBceKU2dxCJ9wYr0spwGWlOm9TbRfcQ2aQS/94d4uNCgQ0dS8plFJYAjd15+M89ypCRt4
NkFwBLT494FrPXXFg/Gez3q3RQnfeVVnQoW3jOkCjXi6mD35fU4hy2cpy0ktKKbkDJrZub3pttoO
23wmMk+RTY7rnWZ3bprX/Smbv6N8sH8pyXCdVC37KtRgcKJURK9FWUbEsKCh0oWebRkL9WcSsOy9
mbTR/j/fUbb+L1a95fMB8MPUkSpBgxwk/o3ww9yfGIlCiXcZfokLM7nwya5hK6ZyOrJ0LUAQxiCf
Qa4RMrosmrWNxoDrd5G4r2fDKis1N9F6Dd1pQsKKrp/ZkYejry/RbiIOvMZXBaapQnXipo4ekMi3
B38CKieTOLI2YBIbg6acw1Jd2zNlO34OdSnfi0EhWKfs9G1EhuYjfamRQ1HQ0oTi4fplaisHBlZ/
NbMUUAV2xM2fVse0EFQQ1A8nq0VSu5aCs1KRQwDubCuJLmXO2GQ706zURWifvtRt8+qPFP+Samb3
1SLUNOaOGBKCDN4IfYfErMNuv3mVloFNpclXSMJwopZH6/OQtYjUaNNul3NmvhpWsFm9pATc6E+0
az+jvMj2QzHZyrbhXm7QST0mlfFFOAlC32V7L+EI2jO25zAQ7/IPJi/6l10P3QaXGwtKZY7YGyXn
v1wMi/HrHzfrgimy0A7h4zZJrPk/SDrMNCW0yV493sDKSS1Ut6Iv/hb4/btdLAohahVOkt3nrduT
kA/NrN3E3T0Zy9T993d6KR5CP3or105elWqJZ8mcHyTxy+rr9ChCOD0dNyQoDWQ4MTOvwujhCQT0
QG7fIc9zg1Ams5sA1+TcjXbmImKINpiC5E8x+k67bElpWNASrzAJtn1qnhS9dpmg245kMMlw52JG
pIY6fRQa8mpdu1u/gO/S77DlgaTQ7MBL44kIoqEkJNtInzMjH5capX3Uxkk+I9s/r+cvtKEeSqgU
eddMOiCTztMI4QflGj6L2QJHU09m8gDuwdqrJLvtGxG3+4I1jhUbF9X6hdj5X0K3+gOXXUGXLiv3
iRFjHGhNH92o/FpLRXAXpgqgAMqRrRwgbi5akggD0UonMylfZTDqG+KTtdcskfYDUelcwzaJdybQ
fQhRliMUbh0Yw1CKyNL0kAHbX//5SlGWHLB/XCqWISxd5z/d1Jk8mDh+/9Xi6wdooWkzSbuUaDwU
u+VXh4TuKUh9+9BCptkMQal+zuMTLWOdo3AMrd6YjK1ajcNuleeNhDqbxJS/+qDa2fiwjRqLnC+e
9F8mk3ESO33EFZPogDlXjq3KPodNZNgeftrISbK52E+jfwHt1u4lg+iANUlgEN28BvjtmEMmzsol
KMwK+aslecYif1q/RBjRvLFg1jBI9TUaZPPCxMUgKhLvLEajaHfrS2nEiW4MzrgbtRz1vWA++5EE
f+VWqrxZZSOOWW6yh6bNVhPL7Brpxa7qBd7G5TYmEwIrAnreIPKrfVVVyvXWbWRc5IV9wAC8BFx3
TBrpfMOAY1qE+ySJi2xZ5C/CJX4yVWn5nKN0V48iQYmWP6xIL658uCO0V+ghNsU9Z4b20IgOKBjS
7ocpyz5v8L511VLm7n2VpiJxbfZWlGeb9aFAu+5ieuIjTMO3rlQYvUbtS0rb51yfyfWa42HplG/+
dHCHquiOt9bU7ZeZMVo7dZBj0euQ9WR58pn1cca4ipsI+lH3MFaX2z2ERPU4N8hkaXk56BrM6yo4
H3TQOHJFYd6Hg/Ff9jjNUv91l8PxqmsUsAj4VQ1ckrzGEf0DaNO049R2nRQcGoMBrEKt9pz7trXt
gL9s5FSznyOzsQ902GkXLq8qWTWdg8z/Wl8kw8h4qLrk9jfXP7AEWc/QB7ZC6XxvfWouSnwchgbg
nn/QtAljNPTGPq4v4mcZPPjhWP6XV//839dX21IhIBazvttZIt3PQ2e7YZkMj6nJNa7kT+uXmlkJ
UpHM3K4PGRbiKA/KfSqHxe1PqJ0FgZg0rdvfItR3vktq//3PvzH0eN4jtc5OvtoWT2aA8L6GkeWs
f2QknAGlTn4xO+MpUqvkHC2HFF0CSVTJzBVy6nzQD6X+pBiz4bHq6Zs+k4DNxrZ5GsJc3WvLd4gr
Yf91mXWSa03Z6318MFoFFLWikY2M+8XYETmhuGvBEXaqREFqlXullhFbVbJ6+L1zkEDhmIwjDuuR
pFLsh76Pu0O3QJWAE8mOEcXxdlgess67fVNI7/rwJUx/+LLiRvMCco3YomqSSivzFXRQc/rH5F9t
UKvdB7o2fapIwZ2VbhGq5r4ycsXLjFl5w/X9spIpZA3+T19MPyJaEIRk49ko/FCjxEF+52kI0Rk9
9MWG4yzRCKVNVvoyUM3ahlwGn8V4stVNlsEmmFP72IEr/ZT7JQkcRQ2uLCIB2T+QF9OD2fTW0TKj
2Noxj4ion0JY+2bzmhuAsnIZb1+Q+//8TuqH//PcP/5cQ9XSMPyY2jx/iTL+6ABUnHt0ZGJlRKfG
aBKv0DF0E26aLEzf4a6ohH1pMJElZ5KxoH+OhOUiAFYcMm+4lIs83Y8oNx2KFlQ1Q9ifcedVt1Qu
tWRQmhrGe2FambdKjNrUOkjywGAvn6rDDefCbMYlHA9QmCKqu0KrqjctYA/B+iVLwVcMGKQurWjb
xapyk0yt5z0Mku+8vwhcFhWVPpOWFyqHxoKXUS2j5SGYJNKEqpbrgYS3fCylQ17OrRtP9c8bygxf
j1g6Kj5cejBkf74LSiTObSX3R3kZxIqOSNaMjLxjRdqxvzhOpWmW76BDp1uOe3Ac/37OhNDUZPJX
0zfabpZN+wM3YM8hFoqtza641IdrkRgHJpVqRzPBKqZTHU3Taf3uzxeZM/VBstrbn/jzvOFyg2DG
rEPYs5DmF6dreP4NQDVlr58pty3BiLeFxiiako7wUqiHfSh7AWh7tpC8fKPMkvK3OQrL+7YovpPM
KN7sLg4PdO1Hr5rQBFv+ZHFRI4cTFdP+MZ6qD8sMaCDpo88SbrVviZrfni8B/G9QJZK3wlsm+2/U
l83z+iAd3+B5p5cuKK8rpzKWmFgWUQYW5G8BjtYH8+25pDX7vUQjkEqRThD81sDRhqrZrXf4WNUf
N+5rTCPJoceR7BrcQK+mHT3MSpl+UL66QthiK2pux5treLUTh611qefRWTU66xdIb5i+7ABHXB8q
QC3KfEuSlo5bernm6Rz3OzOYlEcpN+jWTdGPZMIyOPmx9AC0OzgBu0g3NCrc27UcS/O+6qsO4gg+
BZ10jN6upmeOoc1V8f036AHdRfCcx2x/tyrSSwJhdlosiW2/vL2lKsPUI0BqbJhLJdIT+oTFwWsA
+JXq57Cw50eMgwL8wMBvQjOK20Y+NMslX4QMFNfbYL0D0tF4S7rSKwQkMWetthkMcVitwHYv01ah
S9u2YAieZ025JUcy9BJI5LdfZSIJRGoJGV+kMhLyFQ95me0Jsjb3yNwpNZNSbLPKhMWEoc+zkso8
wCrcJRhhfy3fhJFx+wYX3u2b9aVwkDyV5IZ6+NZ7NLx/5OFJl5hYEzhK+3VWb3j7QGatR+ams1ld
1Z4o09yE69wlA94F3P5xFqK7Ci16lYSytXV0rOJx01aGdVmbBRPd9+M0EgaLFFC+EnWH9R5G37yo
ENc5KY4x5iErSFiPius6XCY43aTvU7GYjzU+NaEG5Gzt60oy3Fwbh8ONaFAEhnUYe4x6Mjl0tbgq
Zpb8Xh97Bd+GUkloebm/afaz/MR1HD2xWTZ3OJ0/bEVdZPfLq0JWpY2WGXr1A+gJ/t1lSTPq1Nr3
FN//sED4HYlMQ8xJCovnF6rH3zCaUk3UE0SMO1XU9v2f5+1B2B46fIzttbpd3zEZaTHY7qzerQ/p
sseO76fiQueYCXUI7aqbN02HKjsJRojEMFNAni4PSQzZFzmBCOurmTXHFIzGjnZ2slt/t1HN0+u4
AI7HYN7ac6sferUjxl0ExV9mwwGY0dIwk2laKUbzkufaexrX2iFqIne9Ig3gVocepoCz0qqNiwaT
+2H9Pm8L/TjaDF7kFV3NTAQMZS0pblbOR7nrfup5Gh5WDKNhs6eMdP1PcU5bZkIdBK0tSGpzG5Hz
w4+3NMNoGpN0j866GtEZ+O1O4FDfrK10pHztrlqo/mEP+inurfv1T6xPrWdzc4H/r3/BiLr5rlmp
SisDj3QtyRF+VV9aBZIcSeY3DzTORkIM0d7dWL1VJofHulCxVEjq/JwVMkVXUp5rG7EoxDxV3q+l
Q6Vq9Tnwr30QZx4KFyA3iWqYh9Juyzt/ol+cFiSDpUSJ6lbp5LCO3HRsCtbhipBvuPPEE6T6ZQ5n
hpmpFtzDzrKfkqQ8ZGE1blWrFne4pBwI5NKnSBIf5hWSuqqsJFQ/a1pU7utvTVEfdGWoHtYzzfJI
G1NyJrRKHGpRxGc40r0rWhIdShRSm998LxtuJIQ1grliY9PHqXKwwtF40hudbjLDqF7U+CINzgCB
kg8HzHubpK3SDdmX9lsVMWk3U/OnWWQEANj2xfTrX2hMq60y1wAyCzzVoxW8tnxyP8oJvmJX1t11
HOFFIlctdy3OZd6I8LKaNVb1TZvDrS9nIjNL0RzWf34gWCEwY/lHVZDvXFLyXnvTfgsxouwixtTu
inZKYrS+eaMPBCCGpjc0BVt9pCeOQf7WTzlI3cYM6B9mvX7EItp8+d2ECGeu1KdySBEI0IB3RImW
ZV3ylFW0IcccQYcRkoUlqSrmSt34MknLWAUw6/NjUYTHPIxMNmbGkHrSWAfbzowHxtod4sSGsm58
Xn+1P+qiKLTPvVQpp1AHLYiDX7qLUhVWmxyjvaA/SvWMq2usp6tu01FqQDLQTGlD+yjG6iVHiOY7
etbMx0TKaG0mYfLYN6PmiVaJH63mf7E3+oxHiTlBmMTFvQyxb92yVZm+tY6jAFPoUpTrJKloGlrf
M2LdJzIaFsld1JrOtKIDrcg+r0f09VAOeqdxioksWmlUWEQkDEsSYEipbnuv0pJ4tzJ4wqmUTmGp
7ukc3K82DRIxN8z3pU+0vOChReGz1UbXGTrtZiTo9MTN1h6CUv793QwRhGXbKHao9X+sl3Vup+ml
8keHeD3YLeSH3temNN+P9GCdG+in5FRxjoM2eKoXUUFUSuhp+PiChFjdwsKX+m/fkXlECKbi7xZd
+8nwF2HXTdwR2AsISlV2a7u77nwCUwDTEHj3ul5wsorpqBsyaZuovf2C6ddb4pQoVodfa66SHo6/
gmTiGUJShw5zbSUmBdVmk95aD8TgXiw1RWMZdt1B75r2EbFJCcnGb644MQmRRpKzoEGL0cXHMn63
iluWGPaiiVabT8biVa1FympgTdsKDteLqiqvTU1lTzyr1T+aTA+9XlbmByPvnqsldpOtNSRGcPBd
JdDDfY4HwjpA8ILaS/iREk2XKG5/f5kHbbrEVQsnI86P6/PB3y8iHMDConzRGtqtFaxeau2d3vS1
owTVZbXGaO3IGVzVhscuAS9Sg7M7JssV2TVTsiPut3PXQgD25TmI+Zn+0MlXRLmMHJApXhd7jCa/
RC4D1CEC/DKp3ReHpARQg1OQBXNcfXE5Ul1wMup3b+e5Q9SldZ5rE0yTqSn4gBg0oFkG3VTTqxrn
RtkiLNJfOE24KzSDU6F8qEpoRVr3vQ7K1i9hLVcX7HLOCqMZFLJBb5MovZZkNzE5bPtpMdyrqaGe
JELqNyMWULcL/NQtEatuTQBX+97Xwrs6RTplq1JzkKP0ssaerL9mVjKiIpx22hqylLnMYUAMyLV8
SiQEo2o2vd46rAFLn1I/rV1V0akKrkmzv9gZ/Gy5jLtNpz7BpmguQ1Yq125GDjphBViv1qyqLHC0
jbTB1Iv/XcCRKybtJ0HaFpQFevgRfiqEEe+jMqinSiT45QNffohT4wFq9u+Q1LWD5su+5N3eAz/o
jx012j/admWuULQ3/q4wrBG8A80JK01eM98WdzJw962NIeWG1O+RmiMd9IkeLbU7NdNJZk4SGnyF
jPNLAmWaE1whKGidfDDu9eSH3bWTg0Aas7b9iI2ieATDvjeWgJ+8eIoU+64tpofRLFW3VhvDhQjw
OJq1a/SF7dVZdUKoz6WBKwJgcQRRwpg22sCe1I3QfwckxrbklRGjqIHZ4YgHKm19qMFMhUhc0z0B
acaJbdVwQLhtFZ+fOJG5AtSW21v3u6e2jqFjasgQp/Z+Vm1kI2iDt3LYPMSJuseOL7aqnajAayYU
FH2y70aLiHf+L3djwv/XypKtbc1P8kQAXFjZtPeCJUJT36dDJ1xQ+G9onx8SJKheP2LXNIaSFPEg
/1kI4lW6iflXaGM7JPUrI46b8D+NHsyESDdvOTqF05OwW2tnZ+0dnmiYZ6VJ6IE2HkRtkMaEqJAJ
YOrCnWffGKASFsw/wmoibJT+p8PN/JzNKJGCovlRkF3mJJ+d+lnUbl7GyVbNR7fUzbu5Q0FUEQ7q
BFZvOoquco34+OMU8xNi8N7M5Lfl/SL+nKF/aJNqI0+cu+i2CAozShuKpIY+xsH0+as6eCRRp2dd
hluViukZA3y5sYt62Xi+K4Xuu9bdlUb+beTs4LOVUjbjaR7NfA/W4Biq0adVG5em0Z2YK0AZsjuh
SRmpGRJD6Xn4om3mgIIgUjAjs2oSqH7TiVDpRgTlMZrMK92A76HN34rIvFaNmB2LrUpTUnWTqPWA
SL0fHFvIV7uWjuBopXPZT4eAJgnFs4KwHb0/EIrKrWbzKJfZX6LkVh80zVMM/Qc656cozIWndMqW
6OJnac6Y6lvLD6UZW0ZhAAzHXEKUFj3lpYKrSXnFVh4wWCO6A9OBl5XFNRaqcqjOTcVeFs9Qm8YY
XwmFZj7aIIx8ppxE5iiYJRXflaz6KU3G6NKxpDUR5ybcER7ohNrpJMxmYXRerOw+mhFnUPSXvK81
16o10x0tlINRsRCyOF0gVww/hKTrdxglaPCbDnLijA8VdahQom/s1fs6ycaTX0bZJlVCDCENcZQN
QaLoRjYsx29kfXxk2QDToaY/4GvSRo8Sy4uLpsYbylYeyd2nltrMm2gR9BGmRXRl94qgEGjb6DFH
wnO2MO370mJBsSbXiKrJLRBt5Pq33+MEmCMcMQNjbjRw72Ok3+Fo+4tKpt/VZvCgk+Dk6NjiXVUL
v5uySp3OWuBRRTZ7Q9l0xzYnxdaayo1Zt8cOlI+nonIN55SoBVOyXdW4aweKKoTqfykVRjJqoKto
Eb9FRnexbDp8DMcewKtqHh3SykmH+ScJsj9bxrO87Rku2GY+BJVKECA5HePQXicDJFvmh/K26Ipj
KyevLMz3eGom14xodWTWhsQnKpjC/7SzBqg502knhVLBtYxNsE1yZDtyxFHEmN2BUktu47eY7oUX
tGTGhmIXlzUMgfRBUtQPMkV8joPRK7EspleEHdMqeC5bApdrp5+0FxOhzSmJ4p3RYbntGokRCaZh
5nEvQTQn+9HwikIlVUSBVjbX5WtecjaRAtUNpOBnFpLe0QYkW8Maz3R6R/oZOjFZlmr+TnLBvd5J
sWtwb/QaYrww6bapWlY7rHGAF5vkTgveW9/czJLVuzNJ8W5BhiFgVRrQHacrsh9OBez6rTwi1hQR
P4c5kv+TR/c2vLNUqRqvlpJLZXH1J8+DrswvywgnrP7S4KztFDLFvCQkf6kr8JEGWuTNzTUMxRfv
bJ2Uxes8YysVhmvqA8lzKEuxNTzBLn7is+yORujrXh3MI9tN9tUqKu9Tv6taeutpiDVyp3Sj8oCv
RHnwo/QA22vaNG34kZfkRo2y9gEFDwG077+3AR7rEn0/ehnafU1CyJzo5XNVIz7VZdYeJkPOGHQo
myB2eCrHHSe36CJIACpgH0K7mWRL30WEHJKl4mKT307KLDtWX9FRMOZTAiMdNvzwlDBFGuJ+i+vr
VStRlWZUSh5WE/RTk7SVjSjZVmHXE27bRfdJHp7AOjgDIHZPJ6V7P1dXqJTqZgoa002lxnQybeTy
q3/NcfJAjPdD3fdMFlsnIVHZgx9xNpruAc3TPoYr6wIQeveFSZJL/KWgEt6UQ1d4APiZ1IB2ywfp
WY3Vd7kMU8KBSZ9XoJjZtZ3AWjOfFWJFnMEKoA7bw7HrqcYnDuE9xJU7k/fN0brhIyTojJAVsupm
UaAXpBFV+OUTJiHfmtRtRO/QKRNcJTb5esaQ/jWqwWMuLxieCqpBKveKMzRwrSpjhsesVY/J0G+6
xLhanFdYgPi0kuZBahXZs9oiPSOEPnB+RXPUlKrXT6HqwLr7NsS8cC+ugwzNjRnZayfl2fFCS/W7
yLWrbzLRKvn8GB1/5ZrCtaOXG9IbQvy2r9HQAACciDT1+cGMGf8FjlvjHIuPQJVPddWlG5RhlLaq
xbZQ3Vkh2YMQYeKcs9wgZDbBsdzKbX6RlQonnzrteS9ZX7mJ7CYmf5z7vfQTUL9VEHqmsD7yRe6T
LYg/VbOejcR/MOXFnFQwDNI4COLKQxsRXJOOOVgSK8hwaZARoOVveg5rzlJqsp+gZbfNfRDVD9yD
ileTzoDEJvllNtFTF/m5i3S1cYZZYoYcKaMbFuM1qD7w1RRbKUogJY9y75Q1EpUUxrIeKMqmDkru
U/Q9myBOvRRtMaYbW3JsHZxyrM7nrMw+so4Aa0GXCQLag2jvauUj8LPaG1SKxArrRNQOm6Q/D+pA
xWNxko/j0NGkGh9EpxTwNBLqj+FdG2I0s6BVzsnYXAFsWJ6tdq80r3pvHjHawIC19lODc8BWKe2D
HofkVJM7Rs/9mJj9xFguwD9uDPaGdmCCXB9KL8JlVKm9tLH8vHdlrCOOXWb4dGYGllVebAe/JYi2
zHS8GwM7gZL+aGnJMeUAQWRIxWfAG6xI5bMeSSVru+gcYylxfD/bEaTCUVILtU0SAg+eGfg3vfYe
Nea3nnHpa3MlP5MY30zGxpTChJUruEvUklqg1H5FmY3HsyZgKaQjOTJR8IBZHVM6ldTi9OVFyydf
8BZWGjPhQfMf5Lg7FezBXD7NcCB6IUHqp+dRc+iHcktKZEHR3LT3I5GZROBxOtLFe6hLnWfCCYQG
GzGamibsLPPrWGGZINkTzSl3e68an70VHCW67gAEor841iDBmEvMuDbvnN3pT0Uqnu1wzF39x4gJ
xM0NKfZ0275aWQs+rilih3neuS1yduY29SIENG4za5HT9GrBbBwD3dB0bz3VeEpU9lZpUpIvrb9y
9sMU7Da6PZF7o15xNmkzyqMQwJek0kVJxoIB5QFBJFYV5k0JRy9nTKyYZn3ltRg5XKVUW5bdvHLl
jJI4NZ9rnTxlVPNgKQGPc2M2sRYB9EGXPVbhFf9t9gZCjFCWlw6lPF24QuwLhKjcLT2/XtvD42tk
t5SClyAr3uMJEAsfa6y2/Hs+BszQQqI7lK6NUh4UbHhFZvZGug7lAiHcGGQFAS9+deH4UAm4RUgR
OC9NeAksnbzf7KcVM6FS0+YnDQzr1Gk/hVQUjhnAUKWzdqKgGtxBxxQKnMYJtIySBnrWttSTy5Ar
Fw7FOQKyRtkNjLwGDZyH1SWzazP48WqTJT5wpsE8EVTa8KQtXYIx/GnY2RmRKFO5SH6QOiBbtVSi
3Ou2szwNzoyaxmMC/6Mzsf5nE1epP/3Uq/zQcCukNlgngWBWM9Qzc72nPH1kK5icgrLQ1qLi2DNM
l5fwP4BGT4juTkEPLac2QX1M9vCa0rsoim1n7NFZ/PADA9A5TfWthSL/PAOva2aUaSo3K3M3+hny
tcNxNTYUDu1GROaLIau+i0vba0x82aqykFGEALHYczUuN7JsDT+nIdsjuLb3Qwtiz4jUO7NjaomZ
xZ2yGa/wwyR25piknxCyjyYGQCeh5tlg7K/RQ16qopKvfc2cXOQHCO3TpjZsTnpFaxwS+liPRhFs
pp6M4JmD1Zyz2zS9pDjqZFLD5mQ++6haGj8+DZz5JogVKN/5f8+MM6AvvVWB9GRXtgF+g7HhNNSZ
a6Bb5krvYTta7akLJQItGuGQFtZ7mkzkj26GkZMBwFqaSeZRA/+3NaLwwxhoQRG/d7WDlnQWat1N
qxwzUy+crMwR/wb+i62j4c7bd6kBoVOWhIeL6MVPK8ntEX8Bhgk+jdJ6REgADbpsRvSGWbntYfS3
KFIIUZ7PJXRZihIK3zA3462dM/lsfdb/AVKZhC4LqOAlKwOuUXmfTLG/abUBG2CoDU5paa1r012F
oYNRIfE5hqO13MtYRzgtVv7GpuTK6bLyOWo5kRSicxXfVp1k1DiWsnjZAvFp2lbvgNMrhzBT5sKM
s/Z9Pl6LyJ8gM/Tju1n9ZCFlk81YsBpOZqY1Qnk0rOFuMOARBD0RwlXILLdP0sMw1izn1gDXrb0K
oep7LoQPkrYyiMgbqNXXJJQALyk/67lnrm63pG0EALxxVjp+nOEdaLvHKY/ro2SwfXYRdnyzciMl
Gs9y+GqNEBrREzIYtjpPz8gLE5FvOn6P53ec51OboMFty2QH7LchJdy1w0rewL/ddBbHWnYqzpam
/VQpxXgILIFBKrO+x2ToGN2E7QPAL3hf0gec/dbV9YIitw0OWSlvlHMSTT3wmQhSbJ0ZTHnyt5Sz
hpOECCGWfTyb/A8zWi5aWcieHMF8Ji4a9RLObtaLmW3QQ7cf71JiifFpQ9osDJ0CNHmwC3ZakWxF
hkARvbnPv0FlYUjENjZaRXbgkgsRdPaBHgzUFV35pWTiWHbd19gFjE059rp5SmSMNCtbuc4Nl+By
3hPAYwdk64LUxNhcZAlObde/8sn/VnyTUlXRr0Qxp0fGBndDBVk16StzYxM66DKT1neoATdBM0/H
MjAZZdvNL0WcOGBah9Bv36I0fqylsNlgSobtXHlGOKrXqKpURykEXI6s/k7gQ7mjAjFcwnSiVW28
ZbP90TBM62sUrSZUkpyOD+3iX3kzmB5lfOAac/Vtq8rGDFGAAslYj8Gi1oON0SlvWUQ/TgTQGrpU
3BmTTMqi6cQw/YzATCgNfUrgTCKRpHsZowK0gjq9q1XDLSHI+ZCK9ESshUGfdn4gIuHUi/8h7DyW
G1e2bftFiACQsF16K8pXSR2ESrsK3iVs4uvvALjj1Lm38V6HIZJlJArIXLnWnGNS1lV2+qeiyXp2
XGKzfBtTo9SbUxfEaH3wJZJE4GPmZZKBhEEjTQQtM4rtT2UO+b4cIDCZENOR9+wAdK4c09G3GtyG
fWAG53GsnjItgpg46K/9SJSNx5W+skkoYfzKuDBMq3UQ27+1oThl3XvsJ/6G7NJg3cb87jQRrOvQ
Kchh4QiNboXPY9Bf+qYWO7cakxUpYq0+kNCtv9ogRHeTfWK5T2lCQd9NexKDOp8dWGNs37DZ2u0u
nMHs4BI+Pf3PmFCY5kPfrjrloW4cqFjTSPo7AlpXdTf+LvumWKMhLU5N1JFSHLnyOCP9VnO3G/cu
RSR6IwtKXkaFUs4E1RCKdO+rZ4K+KBSm3lpNiUXXEJSsZqbf4O+oYpN2bbSVOLBboCq5BDkdyKQL
TxyD3G0uUb/6Y/iVocBbm53kcu6nfT1nbfnDjTuFrEzCxtaxbby2SIiGQts7RvNmhkipNIObCBbT
W6RS4h0T/blIpl9RPzVrJ4/3RdKyVJtjuE7nfkwJbxS/JL9/eO6aa0crFWmgWzTaYD6nTld3vizI
BJvKrU/ugF6ZcCR2Ht8Z8O2NrwNtXI4h335f2avRh5llS89ckU1ETs93RTYcB/An+jtMsUNjj79n
PEgngx8pDL5xB68eceqwb+u5e2XGa4MtLx/oCTCdQKzOzryCAM7xHfyWMJhPGyXsGHzlbHXxPhjE
BSX0eM6NGhRUWF8sMDqrMHDLlaL9rgh1r5IEYk4xbYA0kSylnGPe2j/9fMLRE8LN98WttmmNjTLZ
TKR+0XvDR2KO0TMagHMpvJvIB4fOof/luN1L49aPsDk3WsCQDhYA7iggqizC/j5CKbztS/27M7Ek
06yt4EHxKWtF9Dlq7pZOAF3hqUT5NhCVi9h6U2vdYSrRwWdupG2Nvn9xmemt2roTm4xaGuWTgwez
SfZem/wcHJVzHLHVihC+r6Tp5BPMLUv2zVpByi1o1NE1Mfut4zETcHL0CdlwRDXerNdky6UrjSpx
qKubQDK/9mjqXui/Q5OT6NeA56211H+axAR1dAjIskg5x6f+PzBbNuPI1iqQmdJX+e69qseW/wYG
eqsVsyatwZ4YFvEb+aYRtjmoopKiCzV1sQ38cdq46yANk7WckaWxH78aBJkylKaVocP0pJCjP0ZV
j1/hra8Eg4owJOSktl3UMam+HV108nAdwpwj9yxPmtg78eNPe87BQ1y0b5Mr9kZV15ewJ2Yi1hts
qfIX9iqgFLXj4yAJqrXLFm64kYXlPvsEwoZFwH9rMqTq5lBjNALbhwRKBvwEyT9Ks+Ozl4tDPSY/
7TRTwBOzD0ywe3tyoocQ7NOGrPEYgu1qjCJQrL2kzTWc+rLLdmWSFGuBYQX1YTSuDSpT/KnJxqzb
YiuUT21tWE+tC13YsFO5y4f4M5PBR+22YJU4OMSwItzkXaUGRpaUYklN0a7yupBwoRokvgthkeMo
PZUCMN1mNAHXgHJNr8hd8ePHb77kovZszpJ5E2BStkuoSQRmhF29MTztdz7lj1E1mMdYsPaZdnoE
Bko/2Q8jbvvG2lX5GG10FVFwlc5vuFYEqMTDTxvjHtGc+qypnaG5rDlooP7AmV+FVP3Ec20Go9VO
CeglmpG/7bHj+BnIWzAq8L8pcVUAH1IaYXstydodir9uNXquQo+/amw/2w5pk6/HKN0jm6OWMH+k
MiPmM06cDcO9Nfiv6iBqNK+SlBTlUD10/Kgt2IINkd4yE++NDwUi9d5jm5MMaPAceiAz/tRGSuQH
+I/ER82HtYLfPvep39IMAoUeWcm6Cgz7IFvjcZjGh2J02NB629hn9W89jo/FUB/srtWeA7jb+4KY
kikNaLcRHxCH+VZk7XiiCvgIFS7bPER+4bUVkiF+h8VEr6vSNkQ58KTBntLVZ6ccD7i4sGX42plt
As2D8lt+1GNrhp/QYzh9+d4fvXIOEk1n0Zn/tKN3MNPwlCGWJfVvOE1kyTrSrHCNWMnONC6RojbF
59bwIaGpGLJvaUJ5Q4Tsr2TOOk9Y5sZNmVelMRzP1iywRHe/u02FTXnfu3awx0A2F0zOpSxKspSH
Lx1J18ZX2Zk4pw+CCcP1NITpZiqsR8tAGhpZ5bQKsC5WDQMpGhu/IseELNd4nPQqa5d6Y0BoGKAz
22rRJGsxE138/wJtZwUvcUrwZKSMM/oIWcekB1fbC3+wHZOT/acvMrJ2YloIVTGtsZkalDwlXY5g
egZindDd7hxCVanSTRvNlOOnq5rMgpWUvfUoneDbYwyKJKSnfcJJlgxLspSdCN4dUznUg0xHBoFy
36JuotCMvr0h7zchcR2scg0yLUt9pVEF64Qfa6hWtUDAgXvkjY68SQ9tHxMvt0foaaP0RHAMzAb4
Npo1avFLnPhvbp8THcDH3knNPiA7YhI7UPkNQbGrzkVGR7tDlJgwo3vNGUbBWeGa5ewLYmHmwHEV
dx02KKm3v3SPCCRaRB/E3uGEK8MDAQzhumxYLKcgfXTRa11oLXA66qm+3a1wKvD/mitICjKI0Y2L
XZJ0nCWnihFh9NY6FCkhdDwu2vme9P1tHPdP6FD79aBysXFUAmYXqzt6iFNvGIQdl+3RLNJzmoxn
hSBG38OJBRfREbyql+kL4Rz5mL5ISyeljm3QmQTTsbC9OPVoHadhOBQ2emza/TRXQV6v6qHeYaN6
t6vwjaC3BEfx3krEbwuG7bpShx7A9Q5oAROAwEQXZcAlQ5JmmUC6EN0/FxXCA0gaN+UyUAJlcqjo
nq8r1wR76XpruykyLg4VwDl33BXpRLQVRH0WuZmsUOGvyXOjk95y7ujpw44NlPTA6xmqjIgczaGv
TwLZV6xY1c3SO1he/a4M9bv6UUd9cOhFwiErNd2VWfsFUvWiuIauPE2SHNR2Lgn14mI0dHCnMANo
AIxhNZGshyIRFSrHXvzW2863USVkIwEs7smoxp85XXj4OTp3n/dNjrstoaImXv1ljeY3spBdiSNh
NVbV3htz55CZZLR6o7113DwHjuXsTSd4NRp1CFrdAs7ApC+tgaThsyCD1VoZpNpK3fzUfI7+nneR
XTzRqBpIpqrttzSX05lz3vdI5lQ1o+stNeCJsfJNkvKtc27kk8ksBVvxjxn73wmhRPxGKO/TXHsQ
NS3Vwi4+ayiodM8ChklVd5y6h7J8DlKkwXq4owXOoec2djoofjUSq97aP7RQ/elqhlZzrtFGOf3F
8iln7AqPa50gwcyrNyJfow2tlc+6ZFCKHpomqZ1OWCi+NNt8cZSi3tMJHCMpgEZv8wL00aFyMKmU
RJZvxu637ZEX4UVveFPgHabhwXfVjOcFUNlzRYqRdoVB/7OPfB9SJOqyPrHeUgQpeDx/MmP4KmUt
aZyQ6UOEvFvsp5Wvumo+sFxJI3hzGnTZ/mBt0VAjT40/yyL+Tmu5p6Rp18hVJ8Qs9P/HsVQb0yH4
2xabKH8aCs4uA5nxO0PlZ1FOFmI89GHx5JwDelLrPGFII709kvZ8nzv6vndAQQSSoTmtKmb3LEMW
A7tWWOu6oPno+1m6pdxcxRE3hVVy1yUOP56fI0gX5rlvaR6bGYtxy9w6poVPY1NWs8J/p2nxdPPF
tOLQEp3jQdvmgznhzY/+aZgSE+I6L/ExH/JEKxVqm9jqiHNEbETnkWFHaDLZSQyTyJGKEBPfObVl
P8A3tb+01PnKh4ozxWT91CSXE+HaYoPy0GU3p+ABxhua5rfWG968Vb+V8wwDbV22qs06OXDcPY6N
CPcFcg2LuhH7q/9hKBqIuZnXj97Ywlyb95y4wr0ttC9Ct758U/wprC+R0t80Bx3ZeipfSDjdaLDM
2P87huJwiCWDHEyRerXvHPkS+Hp9rDV9KwI45jI8EwWQHtEI0ebUpE0H3yv5a8E/cToyJ2jCq9Qf
Rm3sZqr/LJ3t+f3wQdhO1+xU3r62OrCKWOu4tQIA4c5XwB25Van1PCVVvaKgOXqmAamv8V7d6VdZ
e7+YVjtX4q0DgFNYM7pnJxFkCkPINCBrrYAR1bqzKkV/y4KN70A84vpcJblnclwUZEZym9DTNNUc
cLR3Zwfg7LlbWxSD6dRmu8QuTzSen+rWnUmj+rveab+reVJap3jSOIpk6yBneoOSwN1omnaRKN2J
fhW0uyzEW6P8NCHbXErXql/qhwgzyJmc3hwPZeNsnZa+it2G9iP53GJN4m/x4QXxU4Ho8E+ZWCt6
HvYDw2WiiRsWJOyaMF3CfPjl1h6wZlzB0SiOS9TvMFuRF2ey73EziTphKOLOicAGikIKjDLdpMr7
aYZjjdaSkxpeQ5wvKLPlovCX6bgraqJvEDtnz0bT3oOpkI22azAeZJfNJMNEwr5psu6wsOS6ED2e
r1Ey3p/OmYlVjiZ6AEnFCqDph7IKtH1T6ebl71dekH04eoMWYvaDF/0UPtA7etDpKM/SUxQTJBJJ
krVNRQgYh4+Fhui6ajcWHp4XwkK2Cz9DjRCGgdiHl4Vq45np2rG9GPnxbEWpmNLWOFaohkzzqmko
Ge9JAqMpDpZK9GuO6rADD3otvDg+MTAjEliA5i9Kx35JnRtNMYG+yGWEkbZtsSeU+yYrf+TciTYS
MAHYXmHJI0DAauMSA8EVHw83zu3lTVkIwRaMwvKG6eD9S/EMPILDQAcfyFc3taeH1EaegCxZ397/
HwLEnavGUWw7GFLc1IS89w45Y/JmniOKuwWlo4w4fsU8fX9Gm4sfcP6bCQMbLfHiQxcEwxYserZz
Z0HHEiCeNW//fr6xBsqHWLMr/cbfCxYZE9v92SJCXzTppMa+x/UkqTlhghcJqdJNbn9WkfZ+/2cG
GH1fucC8ahjTryohW1KwRb10SC1wu3jNBY5ScUZIuFW4pzNOTYweQaSZFaUWOUrWXnQN0F/d/inQ
jaT493+lroEnLRpcWKg5HDiLhp6jgYWrkxBhthH+I/3KfSJrM2FBb/o7hGx+vUvFY6P0Hxg1/e2C
3bH7gQzFvAi2TLXNNyGpgQeRfhSdYdw0iwD5uArNG3duwj4/qcMSFIv2Pb1MVT/+GxybBxUnzYVK
1tv9paVt99A3Sj66QcuZ3o9PQU/vMvaqcrsgKJDA5/tYG55qWDnhaH7qWH0+J2s01kFE0A2JMiXB
cxhAQj/Pt1Uvi93i3p8sPee8av6onOGjWST5+kiAVepH0zmstVlKixRUmPxLbmOdCt1IABEiF4eR
rG3vCn9JbPjjRCVB5irzGsFUzxQLe4DknSaN9atI8vTEFhhv0sA7qdmxknOEMVb46fjo6107Z4ZO
kPrAyNrOgbkioIsEuCDx6Y0WYaL0JdyoxZObOLNWZKK00EobvKwmxInmqX5FrBttJ1XZ755JTZUr
dRGx5TOYBuYCfbYPksdEVZ6H5kqbe/1shYEdqmMSWpslioZmzVnX/fZspoO/T4tyvoNH7bG0udO1
BvUnQ7kQS7FNFdwWjLp1/SAV8rAxnCudEAp3X6PFogiu4AoRqiN6t9gM/uit0Q6HD3ZURVcUL83G
rsntYvIS4IyvhkNaRl/EjpQPrumMew4caBNmm72tVWviVvKHvxSyXInfRU9Um6LftPFiVz6B83vX
TIHzCi/TqZKZs4N13L+WOrnaduB0r/49cH6IJPAVZ4ZfmOIHnq9oR7ik3MfzU9T0IKFGN92nA9jM
5cYMRXIzoVM8Tl7ZrI0aOV00E3sNKOi7qkFXdF/jxH+eo5rhJ9b1DmsCcOp5+TIcszw6LqarqpH1
5f7RD9IfzyaJPwuLB+Y6pxRG+NcuzdjJc/nsLbnqKSjdA5lJf5YVxU0RObs+dxkeaGIVC50MioU3
6CFsubZD352Gpt9FqaIaMTos7kbCJz517WvQv/c4M273j4JU7D/MM5n3ELJ8wibAV4nrr6UXtoeF
x7Zw2CqLTpEY0OzcXyMEYsN36e/LkZlH3vjyhmZLbN2ypo8+UsC0k5N/o39Ys8arT6H/dDnxt8mg
r0qbCCPf+mcxDznR9D0Is35PfVVshyTLGDYxlFmE22K0P8xY9vc80y7yPmwzb+CPOpyklvQS4mKT
o2azjix3qOYVc7xF9pxTRD+6wGFb/70JhfF4p4M1xQZpona8L/rDEKsn+upDDt4s3gyl6eBfhC1Z
SSMH+RY5pBaBkVfZScX6LCJp1XGxNZHE6pwqZ3pkLUf/FxGkemwdToU4baajH7qId6q4f+G6u0dH
ebMNsCxrUmvmSyzT0WKpgHM3OTDhLz8zpi8hqxcz6BuAVJqNTdS2t8vr8UMCNOIrwZiw1TJTHUvF
sIZMRnm056O9b4Xi5IGtZgZo6KD2iJVYwpwoW4s5Zbh4RBLnrDoxDPQYjD27FlobI1H3tZDTXfes
ex9ixq5mIbSWPiSHaxxei34UXx4diU3RBuNlCD06whRCh79QFIloF/0b7NKIdO4lI0pDJOEiXdze
7RVeS+wN4jr5ACQfkjFRUEPWf5uh8o+1qvQ9gi7nqZB1ShsJTHUZ+QzC++5piDuiJK0QGjS7yJxF
57xj/FslPWGD923BjtnGgixJ6LVUzR7YVnIbI/u2AOZo3xaPTd9/W5GDI21GalUkjVOqTJ1585G6
bBtSvp96bOrGjHVe2M5BI9AP1IV7anpmzyP9/iVIbwEadH5yaRO27+XZyBnwktArKurXyTIuPrnL
v1SEhr9D5P0gCCy/kkBDI39+I52SfSVi8UNnTrdvJpKoYk1L3+e/ufyB5W8WPlKwqB1WwzjGz72r
XRfjqQYT6piAItos4ZYSjc6mx3eh4brb3DMdED1ZD2aH9DKOYR6aiogHw4zR21KzHabIvHazp0qk
nHPceNY3Ktlf8bvD1lW+815knCeM7FKydjzjuZTPVTZdlgXRlZl7HKSWbzzaAdu643uPQPrNM7Tg
gfVde4HQcLCrSnEelcOcnNhvy9k64kNjW9lShlfP8lakzRavdct8PutySeBEW7wC+O62BRfuTvh6
/lrwCZxjRgCJ5X0yYLRflmTBSlHtT2TA9HPOYKRT1c09UWvyG5TWXflThVd9jOsPEm1Svteh3kbD
QFCNrn8UNSS8gWbPg1b4p8VZVFvBm9lL/X3sbLGdWKQDO/iK6grxX2k3t4YC6laCHpCaINuwbqqb
XWbdxizK6odvuV853b8/9Xth2f0fWxSvJrPuHznn+o0u/OFacvY+23outqAFu+3d5Xcv3iBJPoaa
DreTXuksR59eg8QDIuUG/a/clvupmZlVKqtAS0by2/VIpgls5uygirC6Wbuprabdsoz0o9OtIkfT
r8xYSub7kA+EGXVbgUhgt3iG7flprdUa/W16XygdwpNPBwOfyJwqAUyNuHeAQCSYM0D3E9c6OJVx
WbYRi6Z3k5LnNu8py0OR0lC8/xymi0B6odxYYQ/DuQySzfJ0edBtzTj1vjEckjIcz3hlM7x3F+Ct
lHhghdABdn68m5bqQ+ikCtC5ujJuGn+ayvMYxlXZVVZVdqHx9xEkzucoOWAuHm9XpelBFJGODoDX
/r6BKzFtmHNX3fhNMDgGj2V1HkYw5n0bRtux8W73VVdkgGHtckoeQgJuQHbbzY+6jX6krRX8lnin
7BHNPTQEm95yXfFrLP2jJfPsvSOlmcWXunJ+3fW9Yzbho2HKQ+BlnzDVC2m//SVDOaRrASiXU1x+
KVbLtWUG8SOgFeNo2JQhJbG+a9XNCrzJ7kKo2+rscKJ8hZI87Qa91I9El8/IUOdPJxyqeAdbAQqm
YjhnMyBN9pp98qaA2d381KssvAqqGzDl0tOic9jrMMrETD/zc6vY/L+ZQf7/RQZ5lmsLB1iQLrCK
YwP/38ggCfZS66o6P9L15AhJLGFDezyObyFu/V3xn688Wq/310BobchWkW/Q/1d+mARvOjEX0CUx
dfuRnT/dMy7KHF3WACRx4iS1taZRrkwnJf5leRG1pHFU9Fxi3Rsftb5+1JlKnu8+xw4x7la3amtD
/6lb6VVYTO/G8DjOTMt+ecjSiYIXvdYMtlxeT5USVyfyPz3+5xe3NNKd1es4sMugPEtHeLvEKPJn
TN4Qo+N3yyYY0VNuThA5XzGFKNZDDmmlRXIJ8vGwQGiXh7hBpRlKwJLLUzPQYdpa+bYMmFgsoNxI
F+F1+cqMjPca2+e117sfKRkCDz3orjeGSj8GFNnolgFr5JyT/2XoEj9QW3b7JAc/f20HhmBO86PE
VLIzjAaT8PwQZLH14Hg6P7Gbvnad+fNO+HHxJKNVwYEN1pnRkZyy4P9D6TFwC/4fptQCC3TpZtEn
MgBM/R9WYEoPxhFUJkcCyOITkv/mGfzQ1uFIwVUpq10pmoj5Ng/myET+3ngJaC9sh65Qp0nkBP3O
EdWFyUwHt5S5txrECJ7dDLvMyeVHOTLcmkN6UBbQEfBd8lI7M33065bjUBY6Pz3jhstkPA8TCtW6
ILo98Hg0/xPwxDde7k0R/LOYC/WJxEi2uRuts+ZpGqEAGLXHQWlcuhJQR/AjRY5y8Vz4l2ReNFBg
HoFjTJ8igFnZS089lobl7rKgemwxQ64HYybxd0wzdsvz2dO2C5oG5dNQlNhVapQ9XZtUEegF6PYx
Fr3FJ9skzOMaoDyX5SnemHA/aUjaqsp3NpW06hNOA2ZIwYi2PQpxMOocJya9+nBydCMTsa4X6OTJ
MWg9rOheUCL4Mrr4C5E7+WgpTYaQtIvESU40G23r0I/2hKWL6MbcHctd2iEsWCzOy2tok4iVCTDF
T46hHjPhhS+RZaP26GXCPVmyJkV6e6UP9cRBkxWrto3/9S5H1KtdOCzXmvQe6fpAKtUcxMaJUZ1J
CzJTwj0RbOdWVBwniOx70Tb+c50hGqzq1ny//yDJNH5GY5sfptzgwJ+Si1umlrWdJAh9OEtnNyLR
YWhdcgiC7N+H5fUya85/XwqK5nJ3x2cemiKMQc02FKTc+4zESZDDLb9xybLYe5P7R1YZXFoD4yUM
ZtzUbuI/9BBg79Wu1dZ7Blcc2wHIgZb00fDMl66pqRdIPN4xHhX/ZEY8zzUPi38vdp0Gq16V9rM3
p2ouDnbbuqkkG7+7rES0q0YOsBwzT22WYtT1jO7JGvzuWg6iRmIH0GN5g7F7dBK1NT5Sk7kXvx5I
cUhmEV1gQgxZctR6j1TlvNF3Cwkj6RxvBwhK31DlUmuldD1iy95jSXQ294shtwVeAAfthdE34TYe
A/IXLHuwb6R3Usu96pRj/XMUrSZg1yF6vnBVkqJXDjnHvLA7yOowVkb8sri8W89Gsl3BcF4u5jxG
00NM4Zko0WaPuEkcKC+6l97Fp2ZjQdqHHogdxBEBh3pVkLToBz8Ep6BuPl9GurUPe3mtslH7x6f9
O9+JPfopBPnt9KaDwNrqlQp30Op/Lo5jSQlxCszqc3kGFc08JHUKNUhIDV9Km+3TyEbuoNWADzUu
3TqfznqX+kcECN3apmR/UrG9M+buzcIbQYdP7en/rgzW/OWbFRK3UgBUajuOTvvRkUCSjhqrf2PG
45upM9YATyzvEJ9Yd6pVZ+gMMlOprVHjNbsF8bO8QZ+uPS5ATuLLaQT2U7a3K6UwJBXqAYUofPB4
lGD8/ZG0wj53NrrbXgkhlzRWQ+RdBLNcLeSnJBH01r1h28r3mjvv3Rkc56Gzf1flcFVL8Or8gFua
CNb5QQxKvzAFZWuRDwk//yYZQrS77pxwgSq3OHPncBDHeEA7/80k1uN5frZ0tpdndJg2y/5l+KW+
vDewFqzjOAr2vdaR9zg/mG2P9C3FYnpGZBs7atU78IwMuKmHIizTXVbsGzOxz8q3PhekwAIXwMeD
lbsD35i0rxP5cOtRmM1rCat0Pc1fjfNry7thVf1JYeHfemXWL7PCyJyhRtBX6heTo4VNqomm9d7j
snp1OioAXTdhfVW9WNXLah8ql0G5Bx59pTud3EMa/5k7CrX5oGcEP4xpvV/yRCuzsc+gIK4LvIG8
qu5qheZmWTqXB+wbtAfqQNvWVhcfSe15/rsW6SrDcazc/1qenvGcF7CWAE1lftjsIe8iePUlrH+z
uX+M909w+TDVQAKzy+9q0vyRGpBLqz4ud35DeXq+764tMI81CnbxQ/rcmKDPn1pbFy864JflZTcw
MCUkgXYBMKIBxqryVTjp402BItka2H3f3Ez/bdJ2vPrVdE2yJLsaVdRvG0LuN91SeNc0OrB5zSKx
mjAOs/7huoiKWB3F1KCXClBVQnqK7kRfhwhc6GVWffE5IrPD0Z7LaettiWrNjibw6WtjNr/IF2f3
jh0gYgNR6xxLBS1aOV6UG5lbj+Hr091nTh7WY+PH2gMOy25n9632QHydWBWFflsQF7Fnh+cwons+
kliF5pqR2TR/NUb08JevltcIhv/33bFzw+08Wtz8/cPLV2Oce8gk+plnEc1e1+hnCwb9EEO13i3T
CGba6zHvXGbqM4iK+aPGTAPjmqJtOS8GIh+RVCGpDFCRm7V+XVaYBWsU5e61dGS0C+1k5u/NFoT/
fDVOEkh02TMYqcd2y6TTq9Vw/9uG2Wi7+16ZRXl9gJoXXhsIlVf8bJiubAaz6GTjA9Fav/lgm+fY
HcOnUvuHZBzczKIiQahRqDqAsyCdtQZgqam2b7Vws6x9f7/HkD10qA04WE6vHZhzOmTX0kd0HX/6
kON4L5LqEBeUc61jgku7qtBu0ItvgR/AHHI0h0Nt2ID+6Mt9ktDDWJ4uDyOKlG3vquaKcnuYRPYz
8UxxDhpcnQ2IwH06EY+4/HipEUfXtqKfTZLeaXmJw9vq3vErJ4RpoaSTpjeueUs1Q9siuomtJKbj
DNevnhPLYtkdwrxhpA1dGLtY9cKGw6GM9gZlGIbqeYfVU/HSOoI8HpJo3nVu8xPkL8T/bshefcfs
9MmAJGnuuy8Puc+ijG/ncl8ZAvvsEUP6lGXDnnZY/s0nLVbsPCA2Ku1r+YBjkmB3rtZ4K5vm2IP9
y7RK81yNwmFt4jeEq0E/6736Wn57nDrbZ8kQZ6O4Y9nXu/aqJ0jA559zMDPzZk1xuGuK2sAvobJo
o4k4uy7/k5fLa1R7ySkaUFdWsQ4YMHHdS26dtKUM8ppo7xCHuYmnuP85o2qidoSuWQixXi7jIsjY
oRxobtLY1kVQHHUUjzurHdR7FiY3WEuIQ0gqvjfrA0a5eo0BtGwH8VAwi0ogIn3nZfOFCBjul0lI
LpOu+6gtKVsDQAuS3nmriaPIeCnpss60/SO5yAb1rmu9qKR5DqIGidfc0AvrymI9ivVtaFrPojMb
8xYHgNnuCQTMgWku2dsiSMLXKkeHViJ34noCtnG/EmuskroPa13Fn7mPN5w94ZP6NN8SVTqdNRwr
TIAwdVTzg9cxBLs/RcX0w3PI6hIBdcwd0B7ictiIKicQM5XmR2Hkt7ywxJ8ma9a1GsV3VCWofiZV
Phk6Xu8Ce83gtbG3n1qgJ7BdFYptJByyQA7RalN2CQw5HaoK43VLm5CeOWf8JXE943zledZ1obk5
ZbamJ9Fe/rZtF2qhwBS6ubPh2iEPtx5KZk6CZNyUWuiXG8DicouagQNBrVW/KPJscuxZDBb0SSld
pH4gek4NrfGpiozzGM8CRA584dUSwTXNAwIqhWVf+wKa9nzPE7EZnnIr3NUdlXks0AbUlhO92DPB
l8rx4d6dSTi0rcLch+AnAnAk9/6ZspHdp3So/x0x5aLTdgibMCQa+o9coztaai5y+PkKsRthHsp4
+uyqtFvDg/APS4qU1ohdF/vTq+BqXIdtjP54zLO9J2z3arE037+i+Ywke+lojCFJj7OF46UBoHWV
onkXRHRIdODqWpP6sIzO0chbjx0jmC3meuts4X26+Zp8ur/LoLI7eVGDwjSYQZP+jJckoQjEV412
woo7de7JdzxHou/nJLPH5dnf1/8+BV3DwGfSQ7pbE14zuTwuUbChJzD1FutWQW2UDVUOaif+yPKm
XfnYIEizu2fHos3Md3HPst4oiD0eUn7m7Q/LQ+NMbIpRqIGtMfAG3p8nbXYMMpgJbYmoAvX3GSuv
JCKJhzAtX5xQOWdN5c5jWh70vLKOqnQaLllffUZxsKuqoHlfXrciqJtVbX/Wnq2dVKapVzc3UarY
z7KdmuPf63jpWrXpSBWHwaqovPSmUBkesXkTveJN+ZMnGZQbmKe+JCygez9xKsLHSDHZ2hJ9nGb1
Y2Cl6tGfbCzCRk5AiXZ0OvLeozlWrcrM8mH5Sp9LeieBOba820GTP+pVE8E7NdBAmEzKJ1EPmIpK
7wWD4J0x2NAd0kFJPARFcGHcxnEXLsKhjFKn/lWijH2Ug35Y7kq1AMLyMKfMR9aElp1fOdQaztn/
9RZangonLy/qcmK7rAgX6F23vGpNlmBQ68UbYDQEa7IITvHMyslS+2ixcz3gaWStawwftAg34T3b
eKotgWBwnLYRQUw4TXrGQ64F7K47OnDHrqTouddcs580mVRPMYfaURb1WzzYL/eeHrlwiHJGOewa
5GPrJVn4b8bw3zf+vtbU7nNH4gGEM9+9Gn53mhyvOLkZeRWrZv7/bEhOV9Nzh5VS9TOIqHbzX78l
L9TplTEsn39nWdCrx5jD6EUk7U0Ie+84Q31b1owgpBvkWh0V/4hHa60idw/Bpb6xAcZrHQscg2kI
WtM8pgNwNccvpsazIuFuVZJXeFpeM3HQPegMd5Y37Tj3z6myv00LDJBLUsNRqdJ4HQBf7WLD1LfL
U8+VCXyNgpSJ+V0TruXNM8xblBoGtSnGinzgrDna9p9emOKUzOTD5UEGv/+HsPNYktxYouy/zB5m
0AgsZpNalxbdG1hL6ICWXz8HkRzykTR7b0EwM6uquzoTCHi433uu5fAPi5ZXxOCE1zgebxbxEwnO
bNdFa1npu829cXtfz8vgrTbhJ+BSZOUIXPgMAoPNTr0JGbI8bLnYju7raCn6pwJT0h/vEECK+3WR
A+FhZBIyFIVPpebaqDy+lo37CkA2mkmry4PqvfFy0mZM/bNh2nb/yT5q/a3SqwiCbrYObvO9+nn1
lCK92yPH7850wsNDaPfnCAr4VVEvcX/LiztO7+XCDQeBNOxIm0dp/9fJb0Tv9TTDBWEiTDeT+0Hl
mM41lvWD5gbWJY/rh/u5rE5rddAwr5Mx9GkYVn9QP2OY1Xyep+63rolpz/xr6YDLCriRm9oJ6Gkn
2qOBrt4rVgSigq3VH/c+EkrPEYOIhxC/znHUtS/kuxALq14jNcNbd8NsbtnfozqJ6uiYAaVKmgUT
Uz8hhpRP2UU9Vq+WeQ9D66RCp6XVbgMrg6WSizf1frlGK05FM+CaCE3tPR6zVzpx7k8Sry9Jrc9v
+IY2MzEyZF95wcGaGRi2lQWVxpy+pnoR7shQCZmtLasLBn8Xo8eE+wb31pN6VEUoJeo23Ddj0Nzs
IkeLPtVEofsxzfAOMmpf8wEulQKGGYGYEwWsOscin966R31y1r2m2/teW+/UnX65+ZdOjmi8IaKT
xia35Z7o1JMb5h/MEM1aGz7KOcwvYeTDylj6XUFNDHkgyxPs4s0/lli12EZNF18kWDtskPW2JEdn
Oy4am64512M8Y7UY04tbiFvgtsD2Ey5f/FX4dAafQr8n3Tpgi7KCPRuz9+cuvID5Qwd76f1TlbiX
T0KMTzU2y8v9D6DFRk0b+q/0jO1r2SLrttPgEPIm7VG4OU9kQ6lTCaqWdtBC5gf8XyKIBATACzbZ
D5AMDlpRu7+isLqPv9S8q3NmbshKOaRJpz2oc1RVQqkdIPNN0XeaaIX29wYyG255GgJ4W/99GmPZ
5j+67UBmfd8nm8dyXR0m8hIG8h9M/K6qrZzdrXXS6D5vh0HKjT29eU2Z7HqFRDbc35mTTPQjOHtt
6IiMbjOuV0t+nQxoQHFE23kpx4iMTZ6KiJDk6dnxnj0jgnTVdnTJmsnY9pIaykiNK+fPb6+pSJQB
wYTw1q2rs2P5zRaYWvDp21u3MQ6ZjIpPJqFA3QtZndI6fZeNKLZqRCmsFDBQhcSQkTSkA9AG594N
tmTDFrdkHCtUGG57nav8MSTZ8MfIg8QPfPUgTPcd0lA8zoAO6RwP9O3RwHMjRuCUDlTFforUlWmy
vZ6GoTkniD43U4K6KHCymsxKfAQ1rAfgKo1x7gKaFhrXCtJZ8cqb2axSnY0PEY4ElBld/9pH1a3V
3WVOIbSHRmTVngrxQbWlUtvc5VqhP7Qhxgb0TGJtJrN8aFD5q4Dv0RrlxbY8WBjYZd7Mhg3f0JMI
ozoqU0C4gGZ1sKI6X2uPhRnl5C9TLkSt6b0UNv3B8FQbdr0fjZ7SQeQFXVlhl1/mwNMPZEK2u0IH
Ca0ehWlGmrpn4r60iLYMkQsdXS0Vj20lbq6TQ3VyvEs8IjJE4rYqJuOtSIv06xiCYGP/yMDTwWuC
HkJFBFleeLHdAvwqdytuQZp+SsOOjWQ614+Mayi8tab5MK3mZzuD2Q6NojkMIf0kVyRIMvd+rZUv
g0lcOU9EWXlw0aCP/Oe3ZJ2D1aDsIvxHyweogpWHubT4ffho73tWgVdoCYmh3fGtRnn06kXOR4nb
5AU0C9y4eNJvA470xzlDd4xfW25F4Vs7By/gYcwMOghLzZrHXXTwAA6hxF9GFkGqr8xwcCk/yQDN
baw8iTk0Dyab77kYEmRUgsRZzJ39NhPBvVVg1CAKBfBr1QlRG+kcxcoctnTCgvDXFNePqqFmkih1
NNhVb9yaNT3XdBCSTgNuQ092KvJbHfpYY3zK3u5YLddnEbvzKm6lv1IheD1MtzUuT3uvnubFknpZ
lgcl6EUCu20SNOdKGjBn08k3NOfZ0bPwWdPrW2cwPQNxipjPn5sHDynHGlENiE9PO0O20XArCkh7
EvtAf+xl0j2rdUD2EfVqPbsrx85/ktNGqJNReRmtrmXgCwsYcefo0bX2ubOoOXhgDvlDkhXnSqb2
brI97140+kHRHRJr8cEUES3BYKoOvPfVJaJ1uPVoq6deYN1CF+upV7nschFrYeehu30YDMSHaN0k
blMMpHjXci2nHJohWSwdrYpIn2GF9/nikwmHMzrU+mcE6cZh7DSCMBL3p5JQ9JEJoKbrp6t6n6Jf
geXSQEM2xLvBacG4yASMSlPDR44A2mn8miFSJJ0JYCqacP/VwmcSm55zbGikbJNxCjfVJP1DDiT3
DHUTPVjoW5gWXHMvl5F8b8w9rAVmIqUsfilJrObG7nV5VpohMTA0fuBupRe5sJGjLn3Fday9gyl/
GMAzYP0wzPvHapSAFhIg3Ve9KMPXhvPBHyFFa0Zu7rylNlQFojpk4/jRVJZ9SQuPjQM+pavel8PG
DG3vMMycoXOvhXd9Wj8136vGtB/KxvqZk1J3VLuhkpvzCkIG3hpH/BCkMxw6QBP/Q0MAUfBfdy1b
p+T1CB1yGBT/c0bcWlXZwH6bT2GM4bWLiN3U53mtJEQWw8R1llqfAQy2LSNW8404Um/VCeJOEJZp
F2xGrJZmLKOTKjXGYmaglEGM8I3025KUaS3tNWNpzab2w/0+SBrkvHGbJLrvlf6qLNtOvluGdogM
z8jPWFZGGPWUS2ovCuKy2LrWlG+xrgZoKxKGcIwzXpmOnPvJK79MdccnYVho5Xtg3NO8RAlEzVkk
vfM+AyhWMqUA6BVdW+o8luV+ZQzdvHcbiIUkSBOujrqFpRvxlumY1Trvxva5X1T+fY4nL8SYf/SZ
lT2IoD8VBjQkHdfb81+PwszfixqnvNr0q+3/vROgnkuX6235ty39wz81gtWQFYeIQLyVkgwqBWHH
zedxis3nEqXhaU5Mf0sasrdvMBqsxAAgE6kvZtnylsycXUqpFYq4Re8X0WassvyFMCP156XC/iaF
7h/V3xgUNnHAwn53l6ZrOISnHsTdyfWzeOOKYj6wNPgkcQTQ9n3duah73OTO834OJbiKrhbngLX7
pr6QYumR2B9zQrpNaHTqxcKfsEwvTaeYWdc+1BoDzIUT3OaGE6JgGPuJrgUMF2mrI+lCzLYSogwj
nawLPoIN4EFtHzXurcoSBj+Nab3VeKDXti6dYzVX5VPRpI+woJFzjVJnKnYdF+Gyqlr65dFYmck6
qjV7m2N6vn9h0S8GTIabRUHkahBfiVVq7AgItFVm+2xplvAyqeYWkCnAWj3D9oNdDmwy8olztdb6
Hz5BjwBQXEIcHqpApzSGTIWALHm24IAcVUGah1q9FhhncCajBAyc6cMddHlUMkF1aLAU4t8cyy9h
3BdHdUepPNh2rWlwRiXPutQA4rlO8wx5vTkXnvsDqF/zbNWpCbh2ctZZMvrbrK+CvR3WaP/S/hKb
IYJIA+5aYPvlqc01htGYiVdWrg37LtLHx2lRbcVl0eyrdquSa0F4jSfdd8ZNnbordCLuT6FNsNQs
137RO2iFdqjJDxO14h4MODnv7dzuNU2mN+xSfaMfW3so9hotG+gXhXVxStN+NwPA3N7wvZRBerWZ
IJzud3AScHGz9HBqSyh7R3XfhfPVHe/lRTT8UjVRbFuk+EzZV8ePnsB/YWEaS+epMGNCVzXrnQhv
7yRS1351CG9RHyjzdoMeUfRHc51xSZmyb6RrrcaNqshThV9tEvfTkyeHUwYseZIH5xYqMRtw2TfH
+69pmMVA+bjcbpsWGE095PVODW/Gvnc2lg1IQI03wt7j3ouoUs1dq5IGt+/U01YNZeckd3fe8pQF
+MB8xb8inI7OAQioe+S0NKObhvh8WyyDUyrskmJLlF+KCXJCmAa/im6clsqb101GdHiIq9Pc2e5W
CyZr5Y8ZOnFAMggzpq2qgCbUOVuzFcExPimmd8D0C0ZBGq1RbVWbLNT0n3ObmvsemuuiZI24x43z
Wb2JjZBvcTO1GzwlLYZZdrZqvGASxrBOaRCu8P19VX9RtfTuQFjtXPgKT3kFoHP2igdz2QvKNH7V
KhCxo97s1HerEk3CK7lnwIUC++yysKuhrBE9IP01LzGoItcNqcwoW+VzB3lWNDq4BXyOiSz9nZcJ
SIKOxiYCzyftXKt7UIVmksSsqSMfOkQJlh1yz9sdJUd5yjJ4DgwWQX+6BosumocR4puPW1PzinRL
gCcgYvbr+6HM85Pop4KxPJAwt0ZCbJS44Bqve2LDy5bZaeqnqTX86wCRcdCT186XUHeXjGQT2Pk+
pzWkVjz1S3jSSrCW+YeK9haAi27YiDnUdyk+hXPmSexibafv+rpEjgwyGLIOLi+zHlCTNv5waczO
vkjusttyJL1QzT7D1HwtCHD5Xkzua5Fm2gsm6vA00z45FkI/qbhn04JTwx4Cc6LRR5csmeO1cosZ
4zxux4E1ozHGb3chWp1x4lj15a8D6PzuAID8BumoPMopeSMdqf8+higZzZz8iCWesdFsc0MeBc2O
5aYp1P2zZ5O3Fe5AqR762b60dLBxSnRTulW8HXVRoRjQ9TNY3N+qferGNbu5EsFWOvzy7VL7bkb0
w0WNEYy2ZL/oh5I6XK4eKPmyrM9mO3OCSDZpK2G5F3WDK2adDQufN4sOm6d0Kzzd3yS1sWEoQgbP
MmgztU9VoPgWDsiibiE5sQUVcVq/VgJWn+dwnXcB3Ahb/LajMX8oUWWnhmcu9LPw6l0GvxcXaorx
5A/6aWIbtPIFlI/MMa6I212kqYhWiGkmZxVGGupei7SUtTSGD43t5F64Y7byBhC3E/+gwYcZROIj
ag7gpHixrQ83KoqzWS/S56pw16lTmOsuhlMwBRW/BVfVmv4DKuUeKalqO+kzRsc5auRpyQ+A22Mm
2//e1UAl+K/60OEicF3PNhxcMirv9j+6GlFmFNxxbXHqGzyUApYjnItlWOj2L9yVgURJiON1aTV7
DYnqQbeL/oUW+y4K9eNB2V5EOThnP37n9Gsf4Ni92LQ2nFx/DkrDfM2CEZk1PtmTaUfJQwnDLhDF
8I34eInp9GfSNfAU58o6dJ2lomheM3CD9yA9Ehf0VRp33wu8TRddzu2ut8HjqkZ5MQYVMuEkP2Na
UXaSKoVl6voNgksCeDcq/Kku0JwF0gx36qlTGXJdz/6rOrXuRRoZ0YVL9kx1P9HYv+3I1ZlgaFGk
eR2KeLccYdiLLEcgkaXAKZrMfw1Lk8GlbYv7o2h5bSYDdR1yLfVjSFbc6IU7NRyjM/87JuCN/Iqe
P4SqtEWggcYnBXV+JbeVvkDnu+gQjIoeA+k7MxC1+99olsVKeYNkD/9EGJEAWY22LKqTbzZMC3L7
IJMvj4a4cr90QAoOs5IauZlxmZaDpXXRhohAeRSZPTAGc7z73txKXxAB6vxeDP1lmhMX28n2yW7D
eJsFTUvTxOv/GKdETEj23OaS1V9eLKcCp9bgornfh0nuzZwofUMjlr/V4wbqLTI4Hg6l9Rb5RBFE
t76Aej0GQKrQubDsLu2FOZresOPPhDcgHijD8ma2gfiSSDmspeNB8zXmmq15YJwwwF5nrjJDSZvm
RZOjDiRP6FBNTFSiCBLrKe6uE6z1sF5CSrEAPEBDAxO3VBv//Rpy/t0Y9DzLd2xfsPlgKfpHtGse
eGFA7qJ28kWE6xUrReNK/cfywArM+wMnqfMPuyu/0SnGGW/0t8w05yN+bXttG1F2cWRAG7NCJ8Ey
eEwQAKwtR78Im/uw6oBNZdkdALz8utdSrNlbR+/rJ9ro4XVaKHuwXtaO09UvqiTSygWuHNcvtUdV
YQNvxzg1vQ9mMn6v//+DVOvfwQhCg8L6z0SYdy5cOjMkju4yb2gu6iV1UIt1xet2iSBF+En4P9Yi
R+j/WouE63tgYC2P/SqP/95hBcqL4yj1snNSjzs1Uk8YuV3qRF+pcfvdmBYCY135nVMWlOhzvBuB
71zsyjfPbfSm9niMquSuhgwE4EZqT5HXiGsd400jCPHJmofgSc6dcWDeS7LE8po6hDZDehKETjWJ
hdfZcK0zoxtnW+XFyNpWX1zi0oy2LR9Ub9Wbktd5eVZqYBwL1JPsjhb7hWMmAh0kUtDFkiFaK74k
a10NKNVGN8jLL/ddYlo6+lM+6diBpec8Yero0PfAWJcIFxBYJmcmmtVthv+BNdVPGVO0fI3MBdOc
Tio+SB3ciElDEifI9BYPT4qS0CD56w9HT+gnG4+ATUMeVebMOJfbsPPSt1n4p6qFbZnNFSnSyxxE
6OW3xjHkc9viIC209k2ZdmSbpqSu4A90NfB5kBehrWrr1kp4lJrhplaPlq9aufddFFH9ubx8/4bl
W227sTdJYlWIkMydYeTdt9ojclBmsnhyUMPtvXY42nLqHqu+Xqt3uA9yuArssR+jKr8lfd79XB7M
DFv3mo4hfu4LPucecp4ySGld8SAYzQdBLK6eVXgQd6Zu68rf5okBrE3fyOnXsd1fk7ihGij7FgUt
9HtwoetAeMDoUuvszIA5weXUBEDQkgTSE3QbI7HOkN5/zYHTbPIi/U0YydEbtB/SxHiYhcRxON7X
uQOGZslOrFzDh4RtbbMy/zbHacKlutHMkgKmNt/Nxj0mlcHoGDmSE14gNv0I8RTs5CK7y93oZ5dA
iKrSYGX0k3/i0tW4ocVwNONdXFlo9Ef+xNKnSjHjfV3YWNESFCU2YvV1gH6hDzpGt7m7hUHbkatC
TuKEirxHbb/xgGG3uxKPMx959ja0/kvM4OCQwpuOe9JZmwQqbdYvjX7au8DjyHOyjGrfkm5ThiFs
C7iN6D/rbTpA8kn1TdrV8tKB/AVlNa3Qj7H/JC7JZgUi32K6LNpK/ENN+MzeOvAABS/DsdOUl8+B
zMMdXuBLU6GDHMPCPDrO0RC1f/Fqi8yAhRoBTO0UiX48dakcT7jfX13XNJBRxP3GHshSIC0nCrt+
6yZyJLyB8JicmzRykWPZNJ8VtR9r63wpKxyPKS3Jyv452zR1Z/2rbTzCVoCOFq/YIMpL7jWrBMrZ
fmq9n530OdOTrj2IwF+DioCR4s0vmZ8g0IkYYPWGfSzCCSVVCDmD9I/udS6c0yQrKhOox4bUftaG
8UgmzgoEsHjQg+4KC+TsJWiQdLiHVc/1TJoFfXwNSpcfTicIs2dfi+FU14iNWPz3Nbt+KPviwN4C
YMYIbl+MAhU5162omisDkxdnMLeznz818reOUiIgbznuzS/zlLpkl0GmwCDo2yRVku7THOzFEWi1
Sz+oiy5Crz8GGY1XpZ6flkdwVZVw2yhRVloiM9+bdLrRH/sRY2p8TAW2wlLMhHfPev+SyOE0xPRF
rC5tt8ZyH6Mrl0D8oWT0+pZEYL8l4b4on9qhffflcMuMMTwpvoc6oHAvzg2Zs6melbdoWeOZ2gPd
Z1BY5DfZ53LTzvmer6y4425G62tugXPOAJ+yo/XIXDSaTZBxnbX2ukdqEvCRjbxdOSrkBF7y8t/U
v7CFZbZJyTl1z4Xn35BqrfG/Jh0ealhLOZGtkrVCkIAZfy0xXxpWd0zaS+OV+6j8ZVvQgRO2tw+6
e2jEIcxQliFVzvXdOB57cDlZ+Dl30FfCq+a/QMvK4s+hEzCD2BHi9jD9KwA8kTZbnxYZpE0zPk36
Lq9PBlAcSxAFpmsrd353ZQ65Tv+o6ui7ZOF5EOmzKFAydR2hTvgsB8py7dkXMjwHHZ28QH9MEN5C
yyB6w5Bi53XWxcpO+ijqzVyM8ixH6qnBzn+FHWGXfmBHD+Scs4f5ag1t9UiGADbxI1TXgXSUHspW
JNHY2Wn/USN4n0FtPfdBsI5E7uxD0+9Paf9FODDhOhG81k2Qb+n2fEyQRcOmQDOR9W89HJdr1hEm
UAnvzNWnH+NIr/b1MtyY5oKbhE4gGKjyQ2A6ybkzYFPNLCNT2WTH0dXOrayA0pPjIaoo3oVRXVzd
yX6A4xk8VZJkmPRHgY5Qq7Z+a3zDTdJu2SOMq4yJzK7LHpniHwnWso+ZlX9L/Y82gGMi7PYHonqI
in3mP6p+DpivfSu4D6dA0RCynW2zKQ9kSkCcrMaD66bRRQ+8T9Vmop+K+1bAfLMYoZ5cp5eHOfUp
3+zC3iaDKZ/zosQAPDc6LUV0Q24X+jth2em6cFBlQgpjGlx41s1KAE82NrmT6jX11bDTig3zPmIA
BytBbj9cNJ/CyHcl8WdqC97At9hmTWyvirgZPhqdkCAP9SmbovLL/UdJrugOhlGBZQ8d7gxFifce
oqLf+NEBgE6+npd+jl1CbGGaGRxsaBluWXpgCPGwm7oOA4TA+2tZoElV07W20aadnwvIRqBNNnxk
1l1bPMErWSe6M+9AEjUPGmHJhyAgqEEOASZJd8TJpGeQNccY50HcXtV7zvCQbeDytEjRqwLdAxTo
uAN6wTI41wWiVBOgz72X8d/LdsNYBvZFNoWFPP78v/+H8tLwdVvXXcd3BU4b9x/2OZMq2EWFlp1b
GB0rlf0mROtuUjqY6yL0ovN9Dqdqd1SHh4bl/r1u9S8lAl/eO5C3w6QRu0ziLsiX/qXX2xc5e9rB
cVw0DCykV9CKNB/B2n1xGmfTJb18x7JzvW9XreKnET2r4gVPNXOxpi7O/qj758rA2RrnMPsDbQpe
YNil+7I0afI3Pt2MtDsxHWNOTdT4hCxIe21HLiJAA98iAHuQ5yaBDlOfUTiThZqT5MW6JCIM/3Ss
1H6CU3kCnOf/GGY3XppT88uoA6opYOW/DPnGcqrqQ/OWmW7uYbnobOtjLo5RVXm3LO6bx8kkfXeB
OGRVQqZNL3h/EOiko6czEO5cGKEUo1gRxM2aryTHIqO3UQGHCYGbDL72wFZQZ/vVVbXV66z6pg2A
RNXMuOSusvO9YGYAE1VrF/n1tQtbmCW9aJ6CCgL5FLMRloaIvnfYlIgW8zOdQgpXDaE+X5maR5d+
2cADVE0fvO7NG63mdm+LWlnYXtOmlg8jiOyszZwXwQDyOXf6o6JrTFUDgTEf7ecsK/5Qq/6P08/9
127HNl2M9yZWRdvmv2Vy9x+dF2uIqOPyABG4mIYjsyv7nIVQUZe7byxGgiHAASBWYjiFYyPdCCv8
4ylTFO0ETkKutI7Kr21o4WEb4Uleh81bToWpNdf7CUI4FaO0T4R8rLl4uIydIIpitNvq2UqLR+Hl
+pNp1TmIo+iopWP6alTFSaNRdLD83rnpqJ03QR8Nbzp8jhXKyOEHSiHEk278UnREbUemmOk3AD0v
7ADjOR7xB8eJEHrIxnixlkejRs5H7YJ9qAb3XXEC6Luf4PJKogZyYt4g9I12p18MT/hHX1roIW39
0i0HAg4/pgDFbF00zVM6zeFjP//MuMQeBlIbGdBatPDVjFo17X1C25iqLYRMdrKgF0/ZHPZ3189f
jkVSb06m1XNtFFXRfCH85WqCK9/IEHBZB1lygvnFJ6GKIVUWpUGNSo2BWurm2daOzObhLxtFGC//
4Mh7MmTG5f73WipTSyBIa2NF7nK0G7QIUkBaX0dbS54JmQ53gdHNm9QMunTttB1o6Syfj72W7Ucr
HF68xVREGghtAkNkn5SaJj26M+5ZeZlCnco+b51rLlv9ubaLV9cv7S/hSD4wxiyLAhUWiBeP41rN
K9UB/irBGg6c379eIw4ErrA0YVLX5DYBfkf/NvkT0ZxANdbINpxdbbbxRpGdxsG5DqNh3pQhv4Gh
y0YDF7UxpNc4R/qjwRS7aoCPmizDF1Cmb8bU/mKG5P6UtbeFRNH9j06M9a8V3SbDkTYMw25ml7iR
/35JIQkxeFW3T1WfX9Q827EWVwnbTTrvXCKdW2o7YmL+eBqmcHkNOPVW650LXyCFWJzEfz6t6EqG
rok0Iif2MPFa7xotB/VoMhOPZc0YyTZZqZdnkBXghgGBzVn6TJww5ZedPKlMbnWA6olYJmIwo55q
ZaJd//uyoppNf7up2ba1jPltw7IN8189FDqULXC4wIcenIltSViEl4zFr9rBOlMFDRldWV3vpK2l
Z3vy3GuhG8amcMT4yR3u5i/f67bNldkOcUBwajcxw/+b55GVGg4FjFQLuDNWrBfLMsfHBM+C10YL
cYqYsSmsg224GO7D1Mn3d98usJ6CjE+cecfESTiL04wvk6NciMpgwBus+3JJ26uro9l5RJovvsW/
DoZR25teF+Pa9qrsoahzk5Q84P09ToGHkGYFZNs6jM4Y1y/qNaBV+VFY2LZqb6ofAN3/Uv33CVfx
fjY6c2uAffjw0eUgVCbDbSozVEAt9zexpIuiX337+0/KKkcX5EAwneG77MGJpnitrMWTg1/Nx8KJ
UQSkNh6zlfpgzWoYj7mR9vczQb0WDeg8pQPzk/rG/h8wAPPfzTMX4IqOatExTEaSuv2PLuTceJpt
RSnZyfTAjlwmySqpZLTzmf+f1YEtIyPRv57bmFRir/2GkP+7GmmhYMtu+Rh/jyPXe1CzfsQF6cEJ
3e/SnEhh0wjHdix6k7RzqHVVQ5yP8TwXSFdYt5yzzUb9pdOrl3Qepq8VbP2xBhpbaHFwIZfL4NaA
lctYkAJWHDwCd/DQi2n35OFwiXcpIM1NOURaz7HdXZBy+vih/qZJ99220JkqIYEETUOBzNO7PJUQ
u41oAnxnhL1Zbgn1kSL3Da3LEjftBL+m79CY0g1uMvOpNrydYZn1N6cNm7Wd+NmT4yJZQ2ZFJw70
gFr5lAfDNm2xHhyr3901wCQLAlq27QPiV4zdg/GsSug/n6nfZnnm6ojhla77z6/98Yvjk0xBqKxG
hxRRzSDuZ2lMw6ml8UQi1/M4kOQUge6/RbjCr7MZgghGAAZOX8nCWqVgVPICuzTdT3NuT7TK3J9d
hOrDkv2pQ0IFUAdPg1ptqy7fZE7df+MnPwcso0i2MH27i/FGyj67hNr4G9KdeHKn8DKSKrFWZ6w6
5Dpjqtno6bY1VU9ubW5fXISkoKIjvAZO4hwLl+QObqLNk7dMA+4TDtPv7I2bDc0JfRhN0UX3mgNj
Iy4UxR8cJ2MbLllgih7mhUZ4jsD5xJ4zXO/tVSu5CQvkamiSX1ag23/ttG7rZJr14UxNgZ8H0zis
3c+7FkCj81HlbJOEfUvg3CFIcu0vVTQajxNBDtvOwpsS5Xn87mURoyb2XPcfDBE17hex/VXMmnaE
b3LwFypPWH6/L2DMYhmDkOezH3tvegNo9Vq2mrYbUU5vslqy3rO56M+o8Q25C/FHciUsIlOxBzPX
sH1eFWjyYwD2Syyk/N24qEfzieVnUkA/wlfwbI80+TwaPU+m+3H/i51BkoYRsR0Niek5oJt1X3Bv
J6dstCyqoW7T1MZwsmnU77xI/iauEYTxlAtjff8DTPQFmECy8TEttXclwI1EAI8+7mOmlGh3mFll
W68PKMYX2LsCB0xBlzxpSUXeK5+PnvXQ+mwHZTr2FYxM4S0RaWQtNut3QmCqo8yAS45xuFe/IDOS
fl3b43zQFfkLMcURZm1k6gTM5JV8NP481JXxigk9X5lRUR97oaOPnwlKmP0ofpU+6HNtAsfgjSxj
m6H/UtRF/kSBiPgqtePdgIFoOwcFgbwlFqbQGfOPovPg47qOj4HV/KKy4rWIkFPKAHPlKPGBkWgI
3qecbBL0fbdpOTit/ONQmsOReefQJchywpR55sKrUgfh9Oe+lMRi9AixfVAyO70Vxk3mkliDljTW
VeSHv1SdkRWGR7gy9yq/Ql5DyI27dQJZcSdbtGbLQc9m9HgVgHI6p+sxiNu9aw9gxDO6oV3e969V
SFxlHujcSZenXul4B1l4sKyd0lvXnS33Svpcfb2/RSQ8vYlKzy9pBtGEhDpty5DZeq1IRV95M0zz
UusCxM9dWL/VHxbZZG/57L343RBuy3AoP2w26ahXPo1Jj9Zq/a91UFbL5WA0hCzX8ehu1dNy1KN9
ac5cyhg6rIZgIJqVSQueMBKd9Qa3HERrSWRvOkSvdZ00aDHcRe2NfmOcaX6jguzOxMeLdZuP1hZm
TMQuTlgXXDqqhuja8nz/h02T9dAsol1Ux6TkGsi+l2dR2m6gd8zvBXublEnaqakiildqLlQBys2z
HMRyAB2kA7ZfNDELfsRelA7JS5CN00/bsv2Va2HDieCDNF8w7mSbOovqCzYmHI16sPe8iv2zAoqm
qcvAUzO7HfXX1lpEbdBvzD0N4F9ZymnvcEoe0fsat8KPbK7zbnjv2+B3BWbmeucv9eyC1fuMvnHn
mLP3Gk5hei4ZOY8N8naUtwvkSOqfmS9XjRK01e2vu3gGySlzrZDFXUnauJO+1KhZszCyH9zE789e
l5bbDJwzrS29PgchO4BF/KqV+odeVPU7ABTK1YbI6WD6Gmjy3airN9rhzVou2r1UNh+9XwHjQMq/
iblhrv2I59u+y2M4//Q9dbeo9r1neG8xQE8Qo/pr0tTOjS3eB8bjL4MlHRxfCHRJFvsBhpu+gWnv
sRybb17pkb+t0Swd+BWbDpRgq0fuGW7t176NuTqWA/0PtmEF4ZVo6KC65EZBlR45L2YVly+Tc1+q
9LoW67LoOkIfKEItr04Z/afOtQFneFQnqracvJ0WNpcxf2rNJr9GBaVRs5yHlRvn15DLnHTQGnJe
ZjlrBjEYusNi+oqCY61lrgEdivPAMl1wvosDXm0y7zvNNv1ud7I5tSZi1xLCDM1irP7qIMiyGNNo
n5FLyO0O/bMjvRLtNgbNZWOl5FdmLObN/bRDNQeqDgkNjNjp09bM/lgYhBvZsJg3Jomih1lLMUxb
VDo+5pPXIQriWxsbL2nq5a9Fz0VOXw5tOrcDUnbKj9otSuYZMVh/Lyw/9EDAAZjIrEInDtMn9h9D
5/8Rdl7LjSvJFv0iRMCbV3orUpTXC6ItUPDeff1dKOrMmdMTd+aFAVCMbokkUFmZe68N2C0PqIbl
UdDT9/EKbrB+TaJ2UgzORsJr1FDJ0RB0v7KYqQ9pL6+aWdPzShlgEMNFIzopPQxEvNV2RDQJvIhq
I9dULNSrQGsZkGKReVRRvqBL/OtIrQxtd1+qJqMlNzq2n6P5Lf5bMhx41bsaJdW5Vccdrt7sh6tN
RH7Z7bciifQjkQI93rNUHBwu4YcoJRMRx8TwgIBcoNYJVxrICcA7mDnNFuWrjSxyheYiy5cBDUwE
Y/1VA4X5NIykgjnj+Kn1DGyYv3t7debQycvPT40tjolphTyxm0PuAEJS++AW1o23AZbuVmt9Nvaz
An72Kh1CUkAPRBRQa9Wt8RiE8Hqq8tluP5g/GC/yRFSf1qT+zNFd06sAogl3yD7Zmru1k1I/36u9
SfvN9V8sohh4gTU3Hcpx/LrzltM8LcAVtpblldco5Tk0tB+lVoPpmy79PMPq2actkGkB4pHiKQaN
xRF7GwR1U6Ds4yJNnW7coG0YVvK0xea5u9+pepPIsL9agLKAsPt9o6fuq1HmLQ1r0K4uKTVDUp4U
u7Jvllm+yXdsbHH3VaFbnEjOcG5pk9+f9zLX4XcGRqi1I/EMvH+lgnJFt7OXHE/Upayy76OVsXI4
eX1tg+5TrSP71YXktPZrVcPM3MYH0e8JSFI2ju84twq3C9ptmE50YxcIH9pnTADgiy24NJSC+RKP
nftJvN2Cvuu6x9zzrILeuhp5/Co9JD5qpl1vmy8+Vdymsql+pGRFeGm7a+bTTIk6fm9F7O6eFrYn
SoN8e9RXFnA1LA9BfckCAngKQdtOnhJ1x2C5GStqNKwI6KreQlVoW3RUznZIAuO1LarD0JGppw4M
/aQCkX2Tu84xe6ws2S6tHH8JgN/fw8HpjgPmwwVlV70aEC4elaDhPtMAqeEnnJujcg7S9g0cdH/k
DkMSzvzdll//QCfCYUSrdRhmVw7Et+FozC+RPy2CpL1yF10rafVSYMi7wkvzXgqMDgPEILvRkocx
x05GAyu9CMv61eLl3NpzKKCUFThu8OGHmXfFomE/xmn2JPvarEF/vsocCf9BtVidBhM0Gdsz5zL9
6yjv1a/n/j4KQuJAuad9vS734+JshHwohpFtSQkksyauQ5B87HvATZRvlta9tSKNFyqLxtktSdNU
bCyRQVNn73fBU6YUjxoDXwDl+ZsKYWIzdOwdh/EHz7ZnTN/ZQ4W2O+gde4eJkgI44Y8hOIWcE2lz
Egk1Tp3ZiEvn27u8q3dBpUFFfIkYuhzduKi4r6TP8ooofVpnoHYJ6ygK85g5GT7meZMcWG22jOnu
c8mD5hsIPaN0ajCoqWnyOHTZ15F8Lpyfm+bn5BHRHIzEfG3B1JON0QA8PBjcdDZfG2+NXh66iB4F
0xfaV7M3iZlXfbHZBm1g/2CdI0H7qJnhwR9IBlqRVbpyR/QX6IDzjVV64VObcHe636NHQsuwfHZP
6SwONMrhs1Lt8UQwGjhmuoNbuN/2Uv5wJFBvNSqjQcOX6goVRfTTRjFJlNZ3HKnOcsJO8NDUXXvE
M4LqN/eQURR0DVtzqldGpdbXNCmTrZ+NJl/k0TzEGXgc0x+SC8L9YG2hMnhWkaiybCMTUHXxaDg9
AJc+MlboB8V3JXk3E0982NlFTiKaNh43waTzJ8aW+UTqjne0EyIwzG5NR5YcUH/6SpzQw44c4Var
dpNVIZNQ0dcNHEUiNh5Jn/kthc1Qfo0Nt/NygcvdOE0dg2Vh2t9KIKf9vCGvYIot2hKSmlr7bFOi
OlonZdOv5N1ePiBjuvSJr+79sdnc963S3Hh/xwkVoWXsiE+Xxe6QzGvEfaHAh7pCwXCHnYVdwx3D
webdarMZP5rPo5AAn3yOgVWFGn7Xxcj/b7lvIzOlLRz8koAjUR5A+02LIAhIfo3y6j3ssQAGluu8
AEBbJGUbrAxtSI891uS3HlWMKazyw2JjtJsi4a5xZOIIRS0SoVazu32l1Fc5TgFpYT1Vk38jBGUg
6f3b3fAXhED8iQvfhXNvXj6XmBXCD0PPLgZhndBy62a+vdib+9BvIrpiyX8TrwCYW0fEj90Ts4On
vnA62DfDhavqJo3RlpYXW9zj/YZcuGg9xHlysLpkZRHM+O7Z2BT7DHuWOpIIlKXmo9/w6Uyy3d0Y
5kMeKRRRc2nDXXvj63l98Cd8qFTmLE8KX+DyTFE2i+HJnHFjkgd6WmWTqRD9Q8zdGbouiCWc8wuj
IuYnDmAvehNILVVN4wtXprixdL04fVF+0PXQCIDH70DqkADbPfuzw3GrhZguC7tRyNjF+ZL16bOs
F6T4fj5rLD041LWnrq1x4EPDj/7NF/VjhGfod0suOtehDfoF9bGijzA3teIDeHH7wVvoL0Rv59de
5Qs43waSEN1s5xnV+g4x1Mzue5fBN2WAyx4s9YoPRbDdHJ0yJIue7HOFvGh6RGLfqtjmtI7dXgok
9xFqNuDMxIiOitvSg2E8ukkMuMkuqsEtG58Twojx0zEBAidxrR8E2NID37M5N2g2yOZkHRAOR6Fi
dO1b132fSep7TMbqCYlxctKpZ5EB4bYvgd5oOQVIZYzmRiFfZw9HhP1XSZssGUgLrdNhh8uAeCxv
H1iN/uufB2HonHwYEuhK5t2kljZnL6P3AltKHBJLfNr8F5BI2ubmN37zUGTZ3nDLbqtjpVv7wq4P
hc7fZxRK/T7ZyY7SIvmRelTSocJNLYSGHLHgbIewbc9BD0Jrmo/C+Tl5JJ9DI8xsUym4aNH9rXxo
cR9QTw9OrWOntM6l4vMnFs21rZPqRmLBNaw1lGsYU+8mW6SoM1ijP42GO11T680GVQaOKWCWWaJv
sXDWfnaGfXG9BA5tSda2S6Dygo3nk4HmeuUS7AwAGfJGF6HckNDKGYT7QOeUFoK1GVpu7Mz1kyN6
/W4JW8LAg0yMkoExYBN1xs0zUnGSLQc+cW/dYmV87m0gF74u8BYYmr1M3Hqikdn/286ozpV8Y5tF
R2wik6GirX+YjUmaa+7/slrzo0Hl+hoWzq/W0salmw1Els/tQxjBoK40unVJcn+16LLvg90Orx6e
lzXXDUBAt77dvR8joV5x6kx7Maf2ysuocckQqHCKwF/rni2uuidCH0AQWHV6Y/NrH1IXXEKNWvxT
t94M46Un3OoD+nO8c5DfEynAlpmnCy9KPkqziHc5O5ClQHK4t39KL0yS6MnJcKYD6TXZHrtHdzHA
l9MpJFvUU4qHHmzSuQZ0O2dY/O6E1j8SYaKTG0d/mptNuxvsmKbsfDTJo0BU23vvIjOQ8YVtoyZL
tzZ/Z0MjjrkV5Dens5W9bJz6U10sWepgwhDfvbOSgsZlkEMLw9F733q6jV5gLoebJ8tUbSzd/X3B
CTXX2H15OupQZ+lrqTcQYcDhdritPXmipxnNDib3ai7EuPgl5TB1Q6TqUBERK7XHfvRZuxWqXB9Z
T166ZKEwSg1JL2ZQlhTLXPThPgDad5RHpEOQiGFN+CRA8KjhjihC/xk1tDsuzZig3yGrYIcuvto7
SdQcgpo8FBSr5r5TawyRhNluUrX3FpENZ7VvQveYCuEQB1Mk38WsQ1S072aVdSyZRn/yyIy7eD0K
mPsPVIcvpFmSRtRqq9gAeR+rM0NQNP5CbmujzHsdknA66EMpzlRs78FQkxoS579zu/jjYEiqXeQp
/slsU28hjXpmVerr1GWM76lq5iNKC+JzV8Gag3KjkV0Mob1Ctj4/aL5RHCugnIHpZktMRdNW7jkm
J+w3eodAVZ4mMx04gG9fQ1s4StlP1pmYC0bbGWibZ+b9k8K5WJPRxil7Ze2g9Sqgofm5qK3QVs4d
LD3DY1uaIXbzjJLwUUWTjE7jU349yAwdCOrGlXKsKdfZABMUh64CiQa2HEfwoaObuEUmTslqsowH
+eALQhPqonWPbPo3gcpo3ZinyA5ivXuZ0vGlOdwvVSOGwOo20b9xBmWDxfJRLvomScJONE5r5mYK
7Ud6H5Uwe7IMwMbcmx+Ue0PhOSeCORXfe1IzLXgmO4MZft7Q9yNw5Fnkdr6d5u6J/KndpeKSxFic
Dbe7BGENbkvT9gSpZ7vcnsR1gGqK+CQnACGLXsMgVx7QlIyk7CTveq16T1MZTfsxVOJNyj7y09Li
BS3LYptbprsN2NUfSvqwi787QqWg+zgnAy5cH3pG5sb9m+EUx5qV8vXuTCw1AvEwcB7lzRAQ7UFP
4uSTnojJUhWOe7YFF/lNwftorQ09Ge/XsJQjOEGEntTSUSi6/ZZSedr5MJN2dxtJoRgPukKl5gsH
uo4+AClLwXfOuIwuR6YW6bhCXALrVkPT0EuBXLTi1lN8Nrq/SXUAk/dP664/8zp6HZ5Ou7lO0/5t
6s8iRxp0L6hg1hHwN7fOSRqI1qqH/rWo0FE64Y7gT4TmBBOth5bAGMqU8HV+fs4v18HMvRXCzdYz
VXRf6sr9Z20pKrwNttha3Cx4Y1NiJWJAO3Zsr9K6ZysozKtt9OZvv0VjjFPq55g09cLgV56Vifrq
/lvTq0bHyBhSJqJpo04nMXG0DXIMiCiJ8ixcygqcqJhgSWD/MAd7I3pRvGilgpOQmQMyOutNgXVz
U6AnK5Flfs/6+s+DMsdnPxJYZTu/MgvSC4ISpMSUZQTP6z+VIfueg3N9R/KYM14bmydTn8q14YF6
ynyUxWmaboO4ts8iQQWS8Veflcj8Ogrm58T80z9fl/ZS3vUSUXltfCfyiefx61VS9uGLnTEmMUDl
feRq8YEIEx6Bo61zqEBi4ddHi7yEAJxncIpSpdtYNoXU4Ols+kr2nI6omh3VhbULmUtdSeZtl3ZP
WCFqWfacUfuLKvyzrEZ4KEU0bKmV/UtfkWElm486E3EQUhntd3qRUdnBXSxK8lKc4UYwjLvwCeH+
IfBaNSgbfwGhep9PUB4X52Ym8Jc+Y9HaKuwdDha21GiPdnYMByYM4VsFmv5NV2iChCR8FGH8KKLM
+ijJBYIZ61W3JraLTcKuBrRDqbUvrdtM3yYgowuRZ+FlZEF/cLwWCBPy8W+1P8IyyMXyzj9g338x
Zm9MpiSQeozwh+Lb8UOP+ubuVyzzhCaA2oZHyyBjXtIKFDRWi87N/Ae/dsvHO/GwC9IndW4RMxXw
zoXQANxxRpO1uVEGnpNSObZ51sdLGqwvuLzik6a60S1H+X4NEEqpps5cIgh/+wzHL0ZM6o6EUCEg
X2GnVT4MdHtr5jfN0fDz58QUDFa9EhVIoSEj1rQXtU3gurRRCYgEojQtnYey7wo27yzvlcj0ozuP
aeWpQay8U1vm0kiK+tKpfn2RR1Gts63Jco84y3KTNfX8rswvkT+I6UsyK03eh6kjGabu7V1t5+6K
7Z3xRmIrBjn6HEetgxzWe89WzzbAaV3lJIfnwNoSrpsbnYriiBsofe5akA+1iflBniYuJCsHXBiQ
/OxcUR/MaZPT0cYEtQxmmaLRT6AkcPBtreQona/AgkuM0G4Y7a2x3bNxs48awuN1BlNs4XGFHuVD
4lT2/YiPP18oWarixfYRmE2doR3Lrv7rUOWyWdhOzx/qZ4c01buzw4q2hseogKyo+e1gLPzEXbnQ
2+5n7zjmq9MGN1jKOKftGDJp1JB5UarDJiEyiuyWtNuPDQgcaeJJjVQ7OoXOwHyWUbamS6xV2XZ7
+YWhk73EuaNc5DcnzFBrFT7zN8XGED+v6CJlgdRzg9N5zCccgueGrC0XAbMn6pjmyRaRv6/71l3j
rzQ+jfzW48t/awzlA+rrXnaU5YONCnPZ6Zm3vXeZrTS4VF2yrxJw1UGW3wrsi7faC9byf0aLo94K
T1nJT1NR/XRTwW9Zekr3KPfppApX27LvmXPZVBxZXavnTGhMqvGco09gW5vZUfGuBEyvlV4YOy3x
SOyiE2woYfc7GreNQ/0HXyK9CWgaH/rANMvCHLjXu0kBSbSXeS3m3L+KPRtm1LCX8g35oCq4/9Mi
ENumMnZfM8wJmUtHs3Bf1cF8Bx28c9wh+CFax79ZtgfIvG1QRInyc9T74FejIR5qi/FzoEew1qr2
wo3MuDeNgV/kq0I3SCAZaDl1Gvk/cpX1Rya9YZE/ZnwopzGiKyAFAP86ZQPl75IWW2lFKM0p7DKo
ffqgEIvbn90BGM0QRs8yCHI+670menaTbH9f28hQ/+joVO5zgapJJh5WEzWQW5IHUdALWyXzrtYl
L+gYVtMvMv2amxVH9rmb0XQ9UoCcFWAtpHzCyf1NkrPRSIxRbORr5QMfBilQUfFgVTQVM6QOdCIJ
ikGJtTdpNoJg5iy2svFa13a1SsNZCh2XD9V8F1dTe3wIy/5aaJNTL/ss2uSuTbxA4P34t5i9qqXB
BVwcn0d8/63l/z06UzNvxNCPxFV/vt9Tg8TQrmRaEBdDOBo7Lv6bQDfVrcfaukITIZ4CCWWxfO+z
w/IgvwVS3SM5ROVwwnS6lzd4MbelYHAhEQRPRZv+IUapI33AXaOmx86xyb6uqAz1wMg+GPDRxGS5
QiSx65y6PJMxhK8964ltcqp+5Y16ek1oKF9FqLFz6uNqhWRQXciLg9YCDUt9+DplGqnviz5faDE7
+YiajM61N/fo+GMS1uSrM8V4xus6evLceov+MVrrrlJspCBTqKoAZq690w529vf3Brqicq/DGOGF
BzbQ4yLLze6qRP2ArP6vo7GO+msARWA9FvHSw2j7IGPdsjh8QJ2kHkFOjXRL4QJS8biLSs6kRVUu
bLPNr+zMuwdacqBZyjK02RSQmlj2zbTNHD9ex2mjrUq1TT8D0EheQC9NMencKm7n3CbAmFSoarqr
p/oJSpd/dKk6l2Y3NrTGy1OSBlR1AYEwjau8J73xw8KHr1npVf6KMowu6b2JrwoMQdH7uz7zgmOm
a81+nI8UkxWFEKFiJU/lD+RLyHho9lRQ4bGfj/7+6dzWvP8D99e1ZByRbUSfIEB8bgzFYojCcJ/T
1CN5mo8i6js2dexX253l58wA6Tns6Ed6C8mkMkd7o4opuCHX7wnjnSEGeJgJZXKuxGG1D/+2hPKU
Utz0Km5+iaCkjqn7d7OzSwY+4OfClARQBW7ihpy0O9xZ8hVVY1r+K+dU9OSKInKM1l2X9zsj7qI7
GDzp1Kc7wytt6H30Qf17mLsuZnu1MAD8JIUKAlzTfPVemzF/i4k/vORzP61jePJGwOQ3Uu3N30UJ
vTBwzqQZOMsY48G6T90W7YUo3nqT77qgXwuLllM6AWwr0gmGmgOLqVXrXTW37DqjS150t32Vkvtw
cn/0vT2eO6OGdTO3utOu2iBKZrysd2w15ZNqlq21WuvP8fwSj340l30qztHYHT1fYG1KhyNXePqr
9ptjzId216MlKTwGJzT3Iu6Lt7IqX9GYZlfCN6PXMn2Uv/dQDK9OV6UIRYKb/ODcNFAv/eQ/MsXV
iV2v9ENUWNmKZGTv3Ix0JsOZWW55sfOuNYiY5j5xwqVGoZYelSgsnhQwblhcmLFncaIvYF8ab9k5
FkE2hzF2e/k/qxEtapxUFwCJw6sxUj3H0Y0u6y+1V8klm3vGfsIGmdosOgdu1j6XvbbXpkLDVac9
D0UfHmSAqlyDC5xSB/j25KnOvRrAA489QDL6v7MwTtO7lCu41/f2rDfrEdZuo46/6slvPf0t1AGo
uYi/ICLzu6YtasYqFGuYF4AQUTM85dbwW1adc4mZNs7wgoam245MaEiW0RN2O6y8odJGR4iW8YJx
i7ayxJBtR5yGj6GZ7OUaJs9s1q9Wn/QzKX3gmRyYb5ZFoRi78XeV2J3fbnJufbRlC08xrlXkuw9m
mdYo8jwybj3KRrch88/omTeHM3GR2J0CQuZ3QZ/o/oIhLQWbdwbP//mCyhAMtAdz/8eLFG0TJ0nz
//8rf71A/h61kcJSd8Mj2+3o1NMphq1fKR+DqfdISkKVVVGdnswWtef8fGRryTo1MmOPltl8a3Gr
ytc7EdMZ6F75lqFwsxxyXVuPjuY9DlOyld9IIab6a+HLGbj0yN7YOs77xCG36ftX5cekKrRNEUuc
YqcKWYNs7WgSFbsMfDc50ZiVH7tidR3sVTLE5emkMjGzXJC+JXCUOEEAVs3zjUGvHsLMMWgRmDS9
iX4ftcC/F3eOq43brEi/TtPEQ3PdNN9G4WNpD1SBRsUNluQNdx+q672BhRx+meTUlz6tUiyTJLiX
FFNiHD6NlrQRkiOK5WixSJZa7p5HV/jshtGFZlbqvXWqdYZtXv3UWudNTSLvBcMfNKGMQYvOxXgh
cmiCq4LeZkiI3C0x7S/L1s1u0Fz7TUbu8ClEqHgM/bre8mZY1zaOAQznaJjkbAEGVulMn1rY7Xyv
ucMP7ns+x+Z6dgAfqCBZrMJsXo12KA7EXucrdsE1CUFssuRIySgN/5HdS3BEbxivZTao6yyC0jJ3
RJIWAF4dQq0M/qHYa9nuCxGtMrdOl9wyw1d5xFY/+Dpix031D8uhYveuTMh4QyS+9yjLqScNWDfr
n3qHBBdFe/Y69bj6xuLzDhxAcd2d1eMQEaaRzH2XkWFkWZM9AxX2Kh9qz70bOlyjzy+pBilwyJpF
PdCdkwW/o/QKeyL3uzpqGIvlT202C4r1ENsN1BQvJjRXzsJooyqNYr6JyV+PCl8TNkikiLppcjEx
bi3jCAJG2kDqnKcc2E/FwjEj9TkwgFna6IhIuMrXd6SwOfCXJESBkxU2+2NBTyylWLixPXUvTy2m
gUulNaZtOhRPMm5N9exgoVJwrEZilhcdHBAiuIGNyxuhbRcCwJbxdWo5JfKqmcciVOWbEsXxo2rx
CysjiTBJTuncGjT90ZLZCGJzqNssHVOu+IcoytqlvHODawpWsSXu/0Ho6T9cxndnuevygWSBkbWZ
cz22qa+dzRFKoaydCvKxFqhY8Rtkk7Uv2GTtxaRWGxCk9fH+S/mITeKBzqj83dU07I7in6dJToNR
yclUK0LxmQUIHpRoCr+Ocu/MKtQ9YugpV2ngdxfLI+Wmt4ps35D49yD7YiYKgqhUwmusFwq9gund
m/T6Juvt3IrIbaaOGAO8AiSN/w/kh67PGZb/sKt4uqYaBrQPHSscZrh/OnYiqBR5UwGgH82Ujzvq
gbc53KXiUe1pweLuRliIIYELTnHBYKDAw786NzCRGDaH0lR/ybN4SOvHICnoEhYqlCW8PqZq7/FL
Z4+VTaR0xIwGILC/kvmymRefCh2csm/m3wrlnIctM7J2NE4KBc233rcNMvec9rmjS7t26DufhIv2
QyuMdVHq4qPxSNWd0ZeTpwDXUIrhqiitcwgM7EQsT8pq1EbuFP+KvDXmI71N0rUQzcHWHfJsmpIX
+4OA7tD02i40yuwBv/FezPnnSh+4GzQ46tKZV+kJaWlqlOFjFrQYa43hEXygvlBbSc6VX2JQFbyb
2PKN1nxBPPUNN4j9M5r0bU+ADImMOsm1FvADJmV6cvQxvyXC8m5sxbu15ohkGbZ9Msv5Ada2YnxX
LDLznNh8ZOy96WZOI6afLV9J81GOmtLQ3CZpwa2pZWtjFDdHRajhRXm5dud2014zBGJQOVIYI8fd
yfHGfZ6A1XMRO2E0lxUoDeLhoau59JIa5tA9LygbjW2ARJMuTEkdPU+YtPlzrdx2P9CqpKk5xBi/
4Zo4Y4srSNf8m42ca9GgXFnc61xFz6Itu3l360KQ2pfsbK6jgwlb7VN/MU2efnWHY08/7+fQhxMW
KV4Qu7dIQwe96GJ/WDIDMFet8G4Jn9RRjkRkt90LwUZMtdfsCm1GyzuAwvy02zg4wH9bBGObWR5/
8+o6XoaNU98qO9uJGb7CXdDcJaHVPBVsIxatHH7OtMgm6a9IjoolpPzqsYVUuqUXPu21YFIeCPQk
AqoTV5um9xKbHVYjcqplMNo99WhkromnVSVDu40ZuYj28veR61Y3j7W8zti9dI5a3+Leb/fk05uE
pFiL3q7WLdaprZ7GxhtMIfQ68YgaT+teXCTZlpE8W5V5kPciBVz9VgNVSqcRmWuabTLVTw4yHoYB
VYFLJKOKNjv9JbO82foZ0WULLUI5k/wsHzpFtdeVXel0nv96Th6ZVVsezS7aa4AfzpGL2rHJEhtr
gMv45L+75Yz/oJ/NPHfMUtTWluq5f0bsFq5dT6xh3hGUYbaOZ9EKC4hxMFK1I7uMxpt8zmk0tmr7
OmnjfzMENBTOu1g1v5KtC8vCOztHmTrYeI6E7mqnpDLU02C9uIWr358pGue99Ym0sueRdsmoPZia
7KHpE2U9knS3cdF67AmJaoCEMcsuS7IdYCH0aKYD9kzkDO+oCDXgRv/9vfiPuGHY9p6leXRbbNvh
zfjjVowy2GoLw8HGO3iPY9aRd+gWuAVmTThZhytRas2Lnyomd0tVvXNeB70gJzUam32aZ86SnEFS
UC3GyVj9p12NZGAjMzQH+pLgWot3p+I+Bi9rXKg2ulRXWMMlGh2xgTMyAI8Lo418Lkg1sYnddGk7
Tv2ScdsZMQo/uX7qkZ6u7uq2KN7wwtrHSdWRPGUxWkyZJhineXNU5uFQSLREpDbKgXSR7KwT0RIO
7m+pPJKpgFWEAIgBfbTNwPBcO2FHD9YolugGw6t8Sj6YTU4atdXPvSReJh/kSxKh7aNoyk/yKbVQ
FwYK3jN1TE8Lxxk+49jVFk3UxJc2T9QL2j9qk56nBMGwBCeBj06zN7W2xk0TBCe1ssAC2hG+4vnB
nFeMSE/ZGA7qngl8sufsMzZMR8W396ursWL53MGY78equyh64AmQ2JWzgrDrv385HPOPddpSdR1L
qa7p+Gsx0f6RRd3ieKq6gViUNLPdVcWOXkoXa3oAG7MP/B0bGvOtHFTGkZSZWWR9PZ/FAYTL3Oq2
ktnj0jejeJtFx3aK7NkI34jupKyUP21NlA5mUlN4ohZEw7qVmp9eH8DUJyQn5ZQsR7uN1AXyH/Gj
zlXYBnQjBl895WZbfqJYq5dD6RvbxGN8KazorHV5dyd8WH1yNv5xNvhBdriHiGUjdQ7RahrCIJra
8igwp/wmBpjFWa/kt2A+Eg2qp8RzhnvVPE0hK7k+Wns5MREgg3ZmTFLIUKOkAF9KRLFFDnamHQan
7p7lQwoaz+e+9EjPsHsmsLtb1NAAaTll5f+4rDX9PzkDluGxvdIZxhqmav3x0fUod/vYhfVFi4dS
d2CWelIQhjuu6RBn2ngrJdZMIptGhSK2qrZSDxxqgNesGtuHPQWrjvnothr9gnwTFeOEJ75OZaVF
wgWLuVQBqgH0pcF0xrv2gOwubWcqeHydQTyWUUau3IyMsDuBmv8MfiP/hn/MWSS+rV9qRXGZsc6y
fKBKt3SYIURJEO+xdajPdRg8Sy3jZPuQ69t8uEz+86ig9ZPGEoDE1TbzILbaafmhGCIm8xl+QJXa
zkoUvlhKwgDRYYymKelIQib1R0oZwHCSgEHYxGaEjrqceivZUcaAFrLq6hHjaHlI4+Z3EOjlxQed
21pO+1S5BZerNmPG5tNuFOOpS+3P+xm44ScjHF9bNtaLpA/zrTmlfNYpRSwYdnNrz6dRBKy8slJi
0OZTTHJQAGfjZtGzh9fsZh5eGM6+LIZkG1ZcZ7UaUzIYdgfRnhGYXI5br+lPORjRr7ZyY+zoYo13
smnRC3IPLMKm0xDOqJ0quOFYelzoEmf6bRdBEsL2HqamaUyBNMba3ASY73Rok3u0tnDly4Oj6Pv/
flOR7Pl/FP+WSnS57RCrqpqm8WeiimGnqogco8f6CXgv849IIF3ahRupHFeZp+2g6eKunG09aNPD
c44OmPvDyfE62EizdjWnn7AaSjd+mtQxBzaQJ0/BgEJTHuXQ7HM3Y0xoQS/HvOtt7qxijV5xT9P7
LoZoSj08OG0tFhbmvscKhwCEskhZSVcrTgC8BHWM98hUdoSABJD14FHoeGi+D5HzAdtbe0ohau8D
IGeb4uW/v09siP5x93XIeXdVSwURYuuuadh/XsKOzxvTt2G5Dc1+XMuB4GAAmzf5uskqJap8ousY
7y7MMBY0kxpWaL/XR0i/3GtbnCiryp2QD5nB8m7bVl2z31n2NGDiVfpzXSmYn2Y/0DA7kcH3NLc8
z+iqz0fSnRwMWkp2ItMjvnnOQy/QmRpddsWlW11Kmj9335RR/rDq8F0KkhTTP/tT58OmRDUv33oz
IlILfqq6/Ftv7Xl5v6qaci62FaK752KYQXaxRUCEaT7AsiNFRWyiSX7EnfBYqt4D2xZE+dYACFgB
KrOYPO+MwspcTA2XOKll46ZwCGTJ5gfS9agRvkVluXHKugCbXAIqvscQipbEiRLlVdqSWWK4drBR
65YsJy3RlpJDidIMnch8+zSUnKxqIFi1RB7mkQ8XjhBiZifmZT6b3HKiV5k6C7oFdFtDuuEPXgyt
LXSfInjsz8zx41VZtdODH1XOYUrp/0QmLjdE92IlB1NyRGUNdfo/Ntz/GWJE0AirgWazELiapv9B
CWgxjJNv5JeHIRvexjEgbr43THOVoahBX83GQrqMI115RDi4kB5eyc3tS/WbcB7RXjgbNWadx7lu
PqRdNPiboPQj/AxglP82yLllZK2BBIotOwuxqmORfRDI8qBjW/tlWxEVXOh9okV+nrQgOsvJihey
SsXe8CnPwvbTGyy/WlvIGB0M8BCYuSNp+cbpUUn9j2tM/4+tgE4QpWlwRzItvlvqH/DRBp2rpasw
zZAuQRsH8tbxbYy0DS3DdOcDv17erev0XJAbzymCzFQPvaIhyDbNamWM2BLNqnm1NQMvT2+QQTuz
slPKNCXzMkBmztvfny42RFK+J+/Nhz6FiTojBjpTsPl03g+S1IfrMMP8J0n0hxle6wmwDrNDvyfE
BSLksFa6SpzKSoeHFtn2KlR5c2GgSzE5BTGQBsiPx6527VUUVuo6B2G2ZDqfvH4d/boLwwwlBtfg
F59WWA/Ptkdig49Wq45K61Uk/0fZeS23jW1b9ItQhRxembMoUbLCC8qhjZwzvv6OvenTbrur3HVf
eADK7WORAPbaa805ZiIUw9NbXIbjviOUddbUM9lp31UxWSjF2ciZ1ISSIEoyYBhYR53MUkvw5THj
WKtYxVXgwn3dcI8znHc8DY6c8hQ3TgBSNCDqRtDim7wcC/hlBfhr7ihrUlepQktLikclUsekcXyo
e/uJVl2yt8Arr+PJsDZuUNNySFV1aQ0KeX/aMJ4QAD1GLVsrkGnzfg4dCDYhAC23auDWBeWwxkUP
Gz5nSuSOnzt1rlYaDNgVT4cdHiby3FAWnz170raWo5TvnWtlSBbK8exmfnlyae/gfp3WMjLRSYgG
qOb5YbZJzEG58IE0T0c/pJbkpaDuZ5XImmr756tWV/911RqOBovJcEwdg55r/7Zpq2m7dE4CFrlE
Z7dqjOkoOa5axL6sL0v1YNidcwWT9wxpZZMpZXW0RTAIzst8dTcEGmnqnPuyWQ3CLjja1CtcPelz
AaAyysd1EdOKk0cJoT/LGaQn6iRcZXWW6iu9ThGaMbxbgOP0zr5DwlSi5s3NIS596yY4FJuQAmCD
tqFfFN6MttyYNqoaVzuiSsq12hPFacyFgWFonl99vQX9URoC2q3j1Kb1AMW9u0iL/k+zvqukT7lW
DziC+mvrERlgmuqTFLOKs5Zkgae75Jsz07S2bmxt2VAYRylQVtuQ9bIn9YD9rlsAXJfabZl6kJC7
ks0zo3/FSBax0umnOynCVZRwK8N7Jmt44743d2P0IyelHpdIcdR7JcrHRDsbzbhOZNmpNstv8h/W
m2i+xJnOUoCsR5jR7YgINCWJ3a1H2MA+sEPvylQQ2hOkhgVJOh3mGR2QtsojU/4t8jQhSo6tUYT3
vaqmzaBlK5UeEz6dkfaOWuO+X4QJajccSQWTdVW7yEKXp0m7wUJI7qmQ8M6G7m7uDwGrBThn6ISB
N4k+7UGfaZ9AV2ykFdrCocgCjP1GthvHeCbZkLb4axoQRS38RRGKvmU1D+klhlC7G2IQKzNSruuY
Eb1MdzX8Eg/+W4NS7FaaGa2COOiVG0u2oGdqjA2ImwvEg6ZqgYb5mbuhB6viRlbVnRKP9k6pi/Aa
eIq9JLjSfYctq47OXqovYnaM5exlH/7YGUtqpPLKZU/TAiOcPwRHqQZiVWwuij18wvvzljIcPRZ1
5IHEyt2dlYm939AHe3mvFnO+YQy2CLPWuMoKu83UlQlj90n29YNUWxm6Ea1mo+x2eFOGEztF80dn
v/DeJsubnmY1GU60Ys2l6gTTh0pEQe579rXTPk9J5z1EDbnxk42gDC+q9wD3Gs1s1tXB0sy1bj0R
diIXPNrm30o7jP9jxXN/LSohQxGGR/NLNw2xN2Rz/2vrnSHhXOHpdlhRfO7eBN58G9gtHmAHKWwO
UqnNvYtRw4Rp6Uiv7kGZYfASRX52s8T79d/vE372ohpxtC/x1d0Tw72K3R4MuewgI8Pxqow7MyPn
hzbfDesEKssGZu7suZt7wgNNDP3ETb3rTY/uZjpnTz1+yoU1TfH7YMY1qTV+9WyM7V6eNczI7++n
Tmk8WhBRaa3kn3pCh/ZDaw3hWpzmnpJtdX+8RHidrgpt5WtVYKb2wgQEs3iPIGXeU+DOalSaJS0j
iGozbtlSZZ9a+sW0mhIyioMYTXuYl9Sgshwl4lnxqi0GHefLkDPeIUTgmwsQ7NeDuZvv78B4g0vd
OAsGm8pq6PhV86AtTorZ1oRikgHw5+WB/sy/Nw50gzxb00GBOY4mlo9/MAZj2DkjYZjFFscSpraK
FIR6dKiXsZQ/yRdSX74r3VwtoXBGi5b4GOlxQZ6AQBfszpkkQ+NxBpcSBOEhOBIll1zKTi0u2NxT
+Csqq32D2Lhh8DtXYXlJ0m5fzUmF+wPJLNNZ8oCVttq1ZYpdQMJcinbqN+NQKDvTYfveuSP2N6BI
i7sarzbypcTE0I35AYzRwdcucSxCOyXdtKhQMECsMd7lEWRf4z2sQNOPdX+yxPo2apOCISV6kx7D
0GvNc9W4ez0f6jt5NGtLJgsu6RKybzGPob8BV/pWcRG+JFUT4Tbo7aV4SxtUY5NPdrqRHEBZiQSa
DTsxjZZYhfKL2UdYe41IXY9ULFcjz7PT6JuImmE2LmXLpzYoRXynujeA5FvqeNKUarwFKYCkPNN8
kHlsXHOxhc0HtJpE4xjgTHL1sZmt/uDbiE4iAT8m5iN5xWb6FjD/OcyGAjU1Gh+8znHf6JJnK0xJ
xcPkus2+14NqpQz5l8itgV20pbqVR7k+qNuh2EWIcHZS6OGG6rM6Gy4qM1+5TXWzIURNMLlRxhsz
Hr4I+y6CehQ9fq5qmzgwBQSF0xhFj5PDNa4m50tDfk9cFcnpP65lVWxNfnYLHE83HEgsmqUhJlId
xxXX+j+u5YGQMo32rHYoxjB8SEq726DQ99ZO7UCNVlQjOReG8tJ6SnpBHx9iXoJoH5ZBvohrzP5T
MmxDJSo25ZB1184o6iXhduFXv/6aqQ3FfqsB2M6iCbykV9A09j60up2uhngBR6nt7hcvDlweYe0p
Fs3boG/nTemV2t7KunPS9Sbof1HB1K62YrzxTQgEMGGWB0a3xSNKcK64imDCsNaGbVxpYKoKINQl
G/RiMm6mldVPIy6IC3LS7m7CTCbcimUeDPveM8n8rapuO6pElqVZ+mq2Zb6pZv87D05EzCzta3Ws
oVZT5y5LwioW2aRQAQhgzjRN5XlOuwdCx/blbKsvLqSFg4o19b51F+9PYIlp1X+tuZXZYbffyLG7
oND3bq7DR9nUsJ+qhIZ8PHO5LYay8zAEspxF7CVhqkZf3JoSJFSVdxoa2SYx1GHvEiW2DNJoPrZ1
5y87z3XPUTnPP2SKRIaUe6/tIOUiEAJbFrYZJeLXVraGK73/VjTR+B8LoPN77WzZ9FRsVbVsWB3s
/n6jRbZ13RiKqrLliEd1J0O0p9QB46mGcE/E3KVJdWtni+Lfq3R2RB2w/5b1/qEuMBd3ne5tkiH5
ZtRVeB9KY93Rr5G2yzyVK6hJoGcrY/PYTFm19CYQjIAh87OtlHSvRE00e/26atLqzZntYNvZ4Tlk
l3qeQRevUKnoj8FILEEsjqA8P9p1kS/AADaf4/Gvjjvi416Q6XNuPzsTqq7SG986sy4OQORPQZoN
zxqCAmjpw7i3sWS9hukI0zUOz0phwPWf/M/Eyk1vw2DWm9h22m3IXb8E7pbvpH/H7JlrEGeyLVU0
1lllr6UMSVHQrcvT3LWq45Qb6WoguiVisPTYtNnjz8Apt1O6TVESUCLfA6ik/EdX41+lDN+kruuO
rjnAGS3v9+lEHY6G6tt+sb3vaAo3mHFp6AxS1Fk5SEotluEGpttIgk0ygJt2o/8dFbSNi5efP/95
JP9kMFpPuFB0ygrkB0rovmsdj46yS2ltEdl56twQjpFoTaS+9qYpOMwsBbhFE0RHyTksTcYBit+P
Fy3u0RoUzrjUkb6ovaXCAjMD4EJBeNLKuDjho3G5lJRhl+AAQLCKb1KuOhqhatA2RBynZTCabidn
fKNspQ+TJp/avjMZX2qfx1xP12x43XOqmYzhiOrY4UGprygeaC1n6Mgnt3qTLf4kocXB0p/uTFhT
63szLBT9avnjIsv2BI0EDwrF/GrQC2rwMiwWs1Vqj2ng58cB/eu6EawFkyqoZpOvkODxopjRHlVH
/vbnFUC2g38uAK5t4Q/XbUpVMbDVjN/prlnGkEDx1HkLJpHuWp1F92FCEHVPjenUh7v9cR6dcwuZ
bVO1mFy0UZ+fUAzlCxsamZfHyh7iFhWcTerVxRnIgEUGr9NxQKKlu8FT5Wr6jcpkEKOZSbzUYwq1
qogv8iwLDnHfD49EHjsPoeF812mGPlEePEMCsQ4Irkj1wLiqDD5nLv7j345kqiJs/35hunW4lDuK
uybczgmZE34cYcUhFCXitiEHl/XQutmVZexA3oO3O1YOTAvf6pv/mPLx2PtljXVhOeNDsXT6zHzO
tqGLn/9jjQ08q3SjwTT28Jy9L8lTrxQfzdS1lzHS81MPK29jAI9Y2DATMzOy/UXQF2uAaw5O95Xs
LOh+vyz1Nt7LNKOormkJ5fa0K7wBobCTZns1KM+6GMPJt0xrKDcaVIkG1PBBGVL32veqtrDjyftC
msw3+bcivw5OTlJsFKvoDk4YoXXpbf3FtnsN8YG5HnUV/I3fVqtkqJiLsINc507rQtHh9sRFDBMt
S+gyOzs5s2IqBrqW3eUSIdF8pf31ueerf9QigyTqIaUMtsN9rHJZ9POUXYvc3KldF3/3ZosDe9xZ
GlFmUoWUKwp+t3xol3KoHxbmO7RSrj2npnQq0NC4KQEouAVulmfYC90I642t6kTehdn07Nftsyv0
Mopf6IvWzO1DjyNjoYu8a4nuSsqE0B+abRTNc/FaxAUQIDz+QOqbu7HezPvyOrXZUqkn5SRIEbJZ
YHbJU6d404MH4HINFcIB/oXeBjeRcQDPZ95Qe/fEdEx/uVPyIf/Bg1Ii46sq8t4L52PyI+vYdojV
BJjLAJ63pSZGZhWQjZqDSUNdT/WAT6p2dJf5s0C8O2W61JxkIwfdeap+VqIRDgSWrG3EmHY9ZwVu
LNGByJpZBTsnriSqFvvJDanWCq04l0r9Jm/Ramq89ZyHOKHlHcvIgcwRRl/yp6lItTbheya6AiYi
ZsrQK9p4D7ecC7TAfoj7vzGHd7ub5nqRoEtdYyh01gWPXmYmxnDWtmGs/yUnJQWWO0SA0baww/ce
wcu2CWno1WOYH63U/4q0ngjhRLkwI+dvS63cQGgN96yAAyr+mfjF1XqPsGt4RcyriECpgjQl1pge
v/SycPliFUSyT7TG4LqKEVLK2AG+l+oc9ITpBWS6lE1o0H2k8bTJ3DbAA4jBrgSQUawUVVn6gdsi
7RHGwYFmbZWN8Ybmhb7x2kZd9jSCHhLN1k44EdbS1mKCSfdHxXr08OYd7IQntXzGTEmyRf9f7eyG
dHPFVnNc07hmw87Qr66IVG6A2pSxlX8EbhJvujjV9mo/zddAJw9HJ/2bZvr8XNd6udYMVNYzTYU9
WfbcZdXkbxJN+8sarfxk6/RaUKcdo1jFj+MhkFYKs3rPXW9RDEqvLbF0JRfpaQ/L2sUiTbiBpTsv
Xj49AQk2Lwml1q6rnb2jTA7JxuSiJ04+LWUrXr5Mvs0ydPzzsmP8Pj932XPovBAUoasmNeuvz0SE
kx2Sq97ak9H1Dh0v2M9s927dTJ8wmeeFZeNe1ZWE6SR0y5UXu9qOTvgBUZh9SQvbX5e+Ec9bAGX6
hl9/Pnsmq0ZcfFf08YucxfZT4h7EWQkMRWrUFXf8ouihyQY5lSMpBuP4d0Hy5NHtz78gv8gvT33G
i66pijve8Gyo6ervGZB4RIOinet45yD2X7VO3ZwYNy5gQztnQzFQCYgXeSTfG00vBPO7aIbSeFF8
673PjB4XKWdNb7zXRRUfyUjayVkSMbnpykU8Qus0t25VrjVsU+Yco3Glru6andDlyp6hFrGnL6iZ
Bb+oQze4CEZvXTTB/464eXCu9dE2B0QTjEX33qNTZAc4R8cpaR5nyzXhYVjzecihHgpH6iBMq/Ko
SakKkRQ9olXr1hjprS1MsOK1m+0aj6Y/cZdDOqtS6t02zBC8O9bRSQnk7Fp3OflucMnNMjzrDtFo
c9r2O9PQ5nXgZi9q31tfxAFCC283+yUi63J4aOauR5UUlNe4nL9mbaqcSHAjDI6bcmdDEdzEQizj
qW/FNETvcWqku0briLDOhrWPVPvGNJiIdQErHTGR91ivnhFXoFwUqZeN4uTboYbbaY+lcawH56UX
ZHaLkcjCQjxwT57GGLmYSDx/9cnAiWbcGrjjq0NInvQ6NUb3P5pO3Bu/XE40Fi3LMsQwjUrCslGU
/XrDVHUbtkQ1V8cs1MbVrA/osTJNz7AYOvlCqllx6iCFKpj05/ES3ktOrKOmvdh8MUP91TUqxBYk
rSMeBhYh+uSw9K/AutGdI/patEOVfaU3iHYyWIGXEj2bruinF/cgr8IgDKCcEgKLHcMhhE0vTh21
6ol0rXAT+sj11a5AIspUrS4eI9XmaXRPwRxcrFkFvs39KNxs5pxXoI+mdcBSsvL8IiRJ3VJfo5C0
XMTR73pTwE5u409GgB+4cRPnoW26R7tIkKwz+n1C/nmpSmTXk6tWd45NVWzGsO+eUrNpoAjq1Q6j
ib9m74zAu6V0Bwk1rPrGrHBtGt5OR4Fz1EcwOHKXoSnQ8+wi298b91E+7CWszqmGehcUwxfZALtr
aAXELrX77/dtIpjx36a0vp8nux/8LlgmxE+1wYrYY/JTUJU7QqVvhvb3cJP7pQtbbcIuJFh3NH4f
GXqGi4IMxVMQstCEVale5VEsjgq/fKPPIUqoZi/1qZmwQXqOlV50vA7M0TRoNJG2HjFihWvA9t/h
sxDuNVgOjTkS5702hZ/pqBoCH6nXwe00raQ2jrEiKNQosZZRgHpoDlV+wIyWlpll3hKV0Idx8seV
ZJHVpmKtOyPCDsCqvowD4m1Le+L3nLvjHYk8+4Dz7s8LTc13iuJD0pJKCnPUyqU7+CB2Ar4QLF3j
qTL4d06qDY4JMoYuZOBZnFiQ6MIP149GFAaiCoqz74431dt7fHWd0/7E6W1vhpE+h5MhY9y63XNk
+BMFmwhJ8ksEgnfKL0AA+16cVMDQ1qCE7YWZp+3B0fvdzy84Cqx6Xft6v5SFkCyJRkWtgNQCLBa1
kWaTMOqJWCNZ6oity7KqPGul1VW01Uq9WSWTD0ZnmNRDmOk/jpoUwjme+5UUxKA+4oZAS8ksDun9
UIYY1TJzL6Oa5JgU7ty7PxUnIlC6az3U2dGd47f75yBPx3DYzlOAYYmaMbLacAWT2z/iRS5vVT88
47tDtxNMu1CZmvCRjgPlFxd0lKg8pSDdMHkqn+r0Nffdm4wd6sswWOg4cG4NZvpG8w+j5zfXXoUC
NEelt78LNshPwoVPU14G65DWRYIB3b78m7QMmD0rTOtW0X3sUWEv2A9h8skd9U9JQ4WhOO1Ld0vF
2HcMbBfp1aCt5RTYyvo3Nx3Gi+sgC2RZVfdlEBf0CXhASfSJeJGXa1yEOiRwwuhI76WU8yybsKtB
w7ghQGwJQV1UBlANcAZZC99e3TuNg61FJ2lvkC9s/vZZVyC147GGojBMNil+uJU1Z8apE61Bm3At
+QAsATcd7lNL/AyAgSlSuHZV6ybX5AFXMBl9+qPFNp21pK52Dpf7BhMl3CS/bE9q5GATMCzlCQYb
Xe5mrJ+VGLOlMgDYc3W/htNR0KSycd/InnkvTtvK0kgAhlCs0DX2ycnptdk8epMVbvx60LaRnJ5M
GKhDrZ5OiqAEWaV1CZUGjY+0eZJYqC4zo0GQ0nUIvHhAnpOQ9l9UYWkjMEy/ailoAEdsmXq/P+ER
wsg2Gp9JEvqQB0rhf+RqbzxqGRt/Hmdg5DQy8Kp4PIDzJMwsSWPlGETMJuU2MkL9ecpVEpRQnlPW
jz3xqAXobadNFlqxiCG6JQuXn8iDv380pAsrbZ7JlxGGTIDgISaGPSi54LXQKsQJpGN6WpweGL0o
WBAMQI2hMb3lPel4pUe6ajccZLcFsaN9nOpNbV5bBeub2DqGU1gANdXK1WCO8UpeKySEZesqdk8+
CrQ4pIRiDzidjEQbLr0WkuTbVg89cqjtXR41aBfE40b1JcYAcWklqDQerGvKVnqACYUhP9syBTcI
JOaftmh7nm2ofEZqLOvp3hPqJvYWsgvRpdTrtd8AShI9ijHDf2RXjb+1Zo+0VEzZq5/sZpMIPbme
WimCmaJHKSWudvmYxWfUPHSJUa7denypdQI889h7kC8EDLs7l3idf7wXO016vmcTKX3+iVsRJgW0
vvV9Hi8+rUzy2X/+RObBUzzox6DIzoqioPNGnfvjKFKvcxzYB1OI3ya7YAeHcj1FUIYFMLkFpGsv
TaJz74aHtoUAIU8JTsxX6WxpG7iY3UPVw56zxqtvJtNVHhkhl4k9VEL13LyEfW8+zUyknoixQSzK
Nna26mHTjmO/Cocg4tyvD77S91Dy+LOYTgcAxKDmRgY3cgBsu+FjqRHx2dhzf/z5fuiRLfT3+1Xr
lAx6Gthe9Xiz4YxvfKVKNnJ+bYpTj+3e5m5MU7WRTfCjj1xgm7da8RH/Jf+vdDypWy2xxi3DDfEu
TFZyfnvFOKUR0MkEUdLBpL/yH1sQ/ffkJktDYO5arq3aCA819bdNVg8KoKOUiLd3RRkCwP4kww2S
ctr6YTq85aYOKHMSeSkp+QtMdTdVWSn1mktpIWrrm8k0bEEQjffNKg+dxDL4iGWtOY8fYtP6Sooi
6XJQID6X9DwkYWuIxie6GMVbh48HYG3+OEXq+BDE0xepPC9z6zWsgdF1Vm9vLdcqdp3pZs98VV8K
n2vQsjzEYVXmPRB6Wm8pMCnTMVA8KFEjxvmDNSxgN7nbKRtDWBhlfi5S/5JQ4j4zz0qPc2KQ1iwE
AnEYPACyXk+Nm3P/03hEJ6gvbAr1gzxFnWXi4hRGEfHTUQ3bw0zuALoxaEp3fwwcWwajAzRuM/or
Jwnj1gtqPuGqOI4G9wG9AZ1ej5tx04ZafClpi0O2jGdGv7mysXU/2cm9dN2l1gIKibOWp2if9ux+
6psSe59zNR2xS/44ALT+RYmxaKrsMpd80NxDdZSO8E2TW6LjsZBP6jkbrgoJUi9aMuu71EbhMVLt
vlUJtUhG+EjSTsnJRgm2njvcu2bkey+63955YYPOhtTDrIaYyDshmbOJSwiUtcg1f+mHNGCXpEJM
4FoIeiP42rcl+cZWPT6ybU5pGxTRvqH7/R+TB80RF+YvTWmPgQO0U0YPuIhUSxgn/tExLekMZB6G
kV1gV/qm9OmX08h6kavK32dSNK82XnPQo3GNeKFdEzJh7ivPnJ6nAusJlJGaQv18l9dnqFlp5aA4
9DK4Ekqvf3OIoTnnVvEQmtyZSw0hWzIxwW7ojERsh57TMduxCUGpB0QRNo7YNRm5gxm/jgQgy1ae
5FFCtuj9iBr7MRBmGsKht46GozCJvqLowEgpXlSAGXQ2nUvslOXO8yw22mX+wSXeXqS0qrLLj0bL
24tsNYozq0EdmnfEMisOvL5aDaAmjv2zKXewg3dMTYtRdZ6WG9swKe59sTSjSHzswr7cDQOWRC2z
41UHZpRLXzT82mlAfFRp4U7Ws/nsuguDzlq0MINeJ0aOf2rvEiURxS+uyM/0k9xYyvGIpVDsDlak
H/WqShYWe2t/g9UTdI94acZZ/6TSRspgr9cqoAITSgTFu8gCEj09+ZIQdb3AlG3eq750lKnp5EuJ
hSMmEHtBOPrXBCTdtgG7RQJy0+6NTm/0B0818FtE6WsyVeFL2pvmtsznitFCGa6FF9RfCKDn1i/r
8GaaQXxw0nZgxN7Huz4yha49qhfMlFXQdFP9bMGBSTzoLw3aC1R6vYIDG6eQrDYJNDyaJbZ6GD8b
SrWB+SNF8P3IHxNszO6RWmHeGMjBtyEPiXc98Nd+nM8vOHTzU6kSj85HVr3XibK2ojDbtKkLgIpO
y0V24Y2CUJ77pdXKfwKPqoHIGPDVc98B9Uu0JfPD/pp1TLDsovB3wtOIbq4AbZX4qCjS7KIMKEED
0FmDKVoZ/7GUyH7cP+9IUM6sIqKTpXNRWu5vQt44N8wJ71R6DJquelEtJVuCkQg+ySN6jsr9PXkU
eGSRuOFnebt2VUgJXrvmvSYcxGk2m+YCV8IP0BvyMGiGAc8iSi99+5MZ1I1tcsiM6KZPnXmRZa0p
jhC2+3hk+RQNYODb1KV09KeZaEsPhT7EsnGNckI9yRqV1UtzuwsfsHsIqQA3M0L7l3pyvwZORhS6
mBdE2vsYTcwQLCeELBdOT1rZPMv31UDJwQZF3T5BxAuTo0B272GcG8dbDxjicWjCp8rpjVc4SvG+
izSs4X4PzqCcmAjWxsJgyn6WVSoUwHR8/PEUibAowTid4QBIOc04DGxTYkVcyUDyHQ0J06B0n/Ia
qhgz5lrV7VNUgAvHlb25T+UyC0TwanCtemsnmneoqvgibbTSUDulRbPVqiZZZboGFjhkwqlm/rjR
Ev90724IVU+f986qIq924TUAaPzKM14LNXI3U971m1r8amZgDItUh51dhTVLGbIHqX3o3enVms18
eW8lpKrz4Tigiwp3bE6knVQrpFIYzYkOyiZ6rErUXg1lUM8VBsNlYTThFxUxe2FExmtpifib2v4Y
Iq8k9AYBPDcwrrTu3EUi3WyMSMRVJ7raNEZbZJYVoVu+QysnL90H0za1pW6IcOc/X/vG74sRl76D
FljVVAop0/zdTe/ygAe4xqXfZu74dYawDHceUJjGkRkOfN/2AM4xMD65mpu85GFq4EMa4PHUkbO8
f9tDoVmn0lRX7uTRjsg5KhtE2vLo/p74aS7f+/XPBVGArlVJ8nWWN1jaMuJ+4rJMTknTP/z5VzV/
78rzizLz1yCHwg5wtd+HwaHaM2UA3XrE8ODsM2diU9rhI8wa1VsaY0XOXAadWZhXM3juJRXXs4WS
+aQWo3LpLBfwqAd1TyoxxdYjgfxx6IbuRsMFNYt4KwqKK4BHbkZim8+TiedWiiW0Xhlw/2EXykHS
+BpBq1hd7RPBBMOpGohfmupaRevvXF2sJ4Pp46XnU4YlkH+f3HaX23n0/OcPRBYavzz2HDqxJkIW
07PwVP3+2MMQTJbwZI7HkuBD3Hc1HUrRmfKdcY/ZQ3mtPfejGYcP2SBo3XiHtflpApj/GFu1dnBK
77vszTLSjPYj6KXE9H7kIfx06mR5nPM4baM1lGG7WlsUWztjwu9HH5pKWOyFFLEXcvVe3eKsdhby
PZLO5iPedGs/VqX+wnXZGy/ycBfkNRtsryCuWUyu5DM16KZ91ETGUQLZUEcxsgyi+UBv8GSLrqQK
KwylafyaOeOwjgBZ/fnjdEXd9tvH6eCIxquBREhXf7dc+X6tGGTpKIe76cNsVR+Hh5at86Rodop4
8mix8QadtbjOFTEDd7GebVrpbiJ0atXMbrkBuFPeQiKlHkJm1yGZzbdYvLBG80C3XxWiek+lkRyK
ukYuqBFOtyLnBHC54Fn45P+l9CPPgdJ1B+A47cIUz2r+vD+P6muSR8Gm08eD7MrVvWWtovdSUfBm
Ch1QFDZPY5T7j1YTf+uR5G1YDixgEKN/IgzDvh/V4giCULmzEvDw6FjZiwshdm0pfL+mo+1y35yJ
Osrrta95nzxvTE+diLAz4TCiU4vgYvrBeRjF5Ncg/g85e/Hq5K291qAabTNxWpkFKfAagZZwrJgC
+O601jEGqQLpEARpcBNncjTPVxJcGlJk1rnRAU4XDra809zj/eH65y8a3ci/vmnksarmasArDOdf
MfAjddFAnlt45A8Vex6E81NPDo7qJN4Gd0WzcQUtC3lP7Q0vajznr2xN1uy5ptdmaL+WxXSiW+Uj
OR2tWxMk2dpLCYJUXNb7aYDJEOgDqU26yv5PNDXuGiWTCl6BPXCXVduW9sDzOXumC1scnT5+KlX/
loobUL6Acw/Pfg304v5ft61ebD0YPBudgJfljEbvOoqXILF+NF0wq8WLIJ1oCAi2UcnOCLhYfapD
U78PYTrM2It2blhH52TjhuVnMgnSQ83mEGOSSTkZ6PspbcxdhRvgx7hBzYfoUfLHMdhcDX8Ytvlo
fWnJeVxHbusvFUthyxIZ9ngmC3sj7/7ONK6dTRDIGPnfUrUMj6NJ8jXmvumRnJt77nWh2Yf7EkSg
OCQQMZnHEKccZwMvo2VAoFF7orIThYS2PD2kYiMTFijriMq7FG3RPzuhB4JXV+kVlob/inpm6Qti
P1Iddsk6OCh9miOcs3l+8L0CEMbfcYx+HhlL+rLHvMqpHYxyi0Buq7UInHK1hNA/XSagn5/mzAOE
GMIcgJMWvGqKGm8D9Ixrv+3Cp9grPxfzuAlNY/polaZetejeJkIcP7VhvomGwabuEiWC4vlcROLK
yGsXpxwdj/cgL80dT/HXWXir5ti3ln++2P9t//NUG8oFUxZQDw6Fwq+7VT2LXPoXCEXr0Uufidld
RF0JWi3WqjN7H/1jbPnNtK5KbgXxpptq5IHrNhHRZqPrrBO5uW/7BvV2BsZWTHTIHTBKEOo/QSRN
gi5AV0W5ZxYHIIj1qZUWIGRYcOr7gX0A4CrIAM8K+oev8qBon3vAZ08BpI5lUGjx1dBDCyt9re+k
yUM4Onp8bFtT+MrCyTT+Y+dg/+uR72mYIZA9OQ7/+y+XLTWBU821oxwLzdvlZfuGogcS8zir4UYb
hBFVnucNWdhKp457yp3hZHftpzYLu2MSoU6XD7AAXNGRfFTjflqLn8pTzd0yndc+UIojyLA976oS
8XEaO7F+AML6bGFQTmKzfvWHXNkqsV8RzDpEO00JLHOnuLm9wOssFMWgGGrTxsZtBf3VvBJhRI6L
bQX+X1GuPkF1zt+yIu1w/jm0dkfD2sd4oJcd8XA9cNRHpYe3RFiS8jnVqzVJxv5fCf9hWPqkRU9a
ssmVG55WAzt2aZ8ql4AOW2TvGi2XxRxm9LqK5v/7DZhIN3Uk/zbJIHD3bf3Xy9P2IZAQoTZiJjBZ
HhhRXEovw9aedPm2a2trE7CfXCZpdJtmr7rqBRZFe9jlScPA12r1x7HkDu4N61MxgJfoGiJlSnGq
69m0C7IZ60OZ7IvG616HQV3ygZGiEWgXo1fsd2dyhmVMaOajyKDcYiivaXb7/o/5qtiB4O1tl+aX
qbLsBwAW1xq1zsvfZ7Li/ftsrJr3PgjaaxY32s6mJlxLhxMuqwo5VfY9ICXrOGb5uClawz7pjLX2
IZKwPQtWdcaCCOW+cnC2jCiHSocUPFOpioWe2OhGMqyg/0fYeS23rWxb9ItQhQz0K8EcFCnZ8gtK
ckDOGV9/B5re1j6+Vec8bBQAcssUBTS615pzzHia/ofMXs5r/j3v4U9gukwipc6SctdfomiuO7vr
s5lovkL8lJ57uZHxrHJvIsJeoJSPctsx98ziAl+b9m6i9k99mvYrGZWUad26wtLwbXJc6tyt3V7y
PlLPaRX65EEysM0FDvxeIauKZK2JKLjRDk7DXMHZwd+f5DpcPT3sNrK3ZCb+6wR+7E4ShhzLeUXa
hUGvEOmZ0o9NAxhBSjiRfORWgTfgpyANh0crGdxUfrQnXe8RBsamug1Ygmcs0F5bcDePCoCIp7au
YuZsU02YGxq+/z7kcuH+Nb+wVJUlmYP7Rje4uf/2LXSlO9tZUFnburjPXX3+IkLfc6TwXoZPEWat
7BA7VmuDmNKDJNsYwn8L3dG4L7TQeCWVbXK5XaXSCHVss5GQlUwNdn6bNq+9BXrg83zYKtupqw9h
bavPPXzobaAzZSQsB7M3WYWHxiLWxy6fuyVW2EjScBXl1nAOdae/JgNOhCrLqp2NrQmKY5UTQYAL
F6KN/0Ceunvhl8BHzDC+FwZgz5Dmwq5GbsHchHpzTOv6Qc/rLX/+wlPaujyERtRf+4r+FtkH9/Jf
VVAmeoQZ6YfboU1BQcN2Pard+OTMzDdlZm1tHsLKKk6DKLO1v1wZEJbq2wb7TXPOKvxzMe2Zh5Dm
oVew7nkC43oWVXVsCC0DtmM6EHOHYt4PmGhQ1TNBlx5Qw/X7dVVOaO9S1hd0+ixs8H6CiHMpTY56
Ep0N6xbKOGSkSykjCuJbvgWZ3GWk+5c08r9LzFWfigfU4M0ha5zv8pqVr/85ilPTxSkMl6axA50y
fDCsuiUTi66ovhq0KbpvBl2/t+pFFyxo5QRuaa+GJk92w4SyRwkjUEql9mZb1NFMAvJ2Q+Cob2MI
MqALvi5mLki1A5OToCUxbQmvED5uk7DRq7uJuv8eGlHsOWXzYMgQtz6lf4zbYi/fG2mmF1lT8FTH
9kFpi+nokw29lgKlMUtPrNWyF7oAT82c4vQ0suStGV7lvLgQtAf9EXWegudxOQ2kKjpQ/Rw2tlsa
+8pEfSuJcrB4CA5IDQqaBh0Q39V2mV72X/77PWf+rUCikaQi2MPyS2oPDaW/ZMwdOMMssqf+YFEl
uNPjBZpcuzsjM8IHU5ZmTW1KdjeFR2RE5UYZ468yXVWxOgoehNatYUrDypCECAQ8LjbEJQMyI+ri
dJum+jfa1Tg21ESr75oVs4ZaHhKBrpTn2FpYSAEJKHTsiIIVV6snkepW87Q6rdgM5bVJ4vlJilRG
Jxs8EiSmvYzOy1kMEX+WbcfU4HbP7OJLSWtzcekVx2g51Ib0yWlw2NpjZf8vSaD596KIoompOgsj
wtVZB/8teqxjTa2VtMgPY9POcbzKGsv+/imjKHnOQscjDTic45RaSphcJ9CjSJKpDQ3F4Dxb0ax4
wcywpbUsh/K61+4NmlHU3mmA05F2N2PSdpiGg9ds0Kp911kfRaTVxlr2veU5EbkfTqn8uuFpbv2+
fMoMfHnFcCYi5a8lEryIVVNozhNZtV9NnI482IH3IEjDPFrU40UJrauhKNNeqkHSVoHygeVm0+Wu
v9XC0tm1pNtiFwU62yXqoxyF1Ki4ozuWfSUtLtwESgIyqUkqGFQRHKvEnDealbYb3dTKJ0EDRDai
0X6IPmkvULleif1K93PWmEe9IxnwT11lKrv899yus/c02/gqfV/5AJtao2dCF2SrSHVRJ2wYx3lU
hrCiznJjOHG8vV2B5EDbOwZ0rkMAmMk5/7MJh2rDV4uXsbRTcIeV8m6MhLJJBlqAsemcjsFNGBSN
EzVX3Ye23bCCWgxcVv9UFap4yPuPANTvo2xT1D6u2bZ1j32hZHcYJcU2REy1omimnnKeX7IKq8Bx
PKqNs0xbKMrWuF/WoiUpinSICBfcoNAniOOzNccvtzvidqM1WvCKM6De6RptnkANWdEuG4nQp39G
TZ+6j23NO0nWl6+Ny/uRFomVhgj6ghv9Xy+GY3diIROf5VuZXrv/4/n+/xCCsHkchjJcISbOFOtv
bghQmYS4CLU9CMXswdWVszcUk9AgS7HKlP0xfM472TEbwR88luky8tjzy7w32jncBW4QX4Nwcb8W
BlRcVuxDk86PHfUqyP60CTvYdfsEud+DU2rB2g+q5itN+JcsN+FwxC+dP99HhX+Q940URMg9e5g3
k9B56Cc6dmfNKd/85LHKq//xFWhimZf/e9KIOlpYuEUME0KFoCz7n/N2JjVxMsGpONw8IaVuP/NL
UdULtOFNNCG1rnTy7+xY+y32nliQ+CtNSaKdY5xHuKqPRJ3MF1y+Z4IPol3TAjv0y0H3mAV1d31d
LQ9DvhWl0p4hqEZfVAgnG6boq5IkRjhxzaABPk6j09AYiGsyI7nnEYpfeHkZ0zJRm4GiHWWLdKFr
jqgY6lSJH+dwqtcibdI7gDv2dvb7twjN3TqQa3jLOI1REr10ZANNYLHrlZOH87meTrVlD1c1/VLY
qXbv0qlFVJTQUxNVt3ZapztaaH4YRNC4SMkLqXBPgTVEHqOje8Zy6OzkXvhnj7SihGWx8ST1knJB
3cSoQJIyrrxK029t18Gpmz3R1sgRuh+1biMmTNWRYDTEqkwhI3eX9DVuMPGLyhb3tKhrf433uvFk
SSWUw2Dsn1l8ODs1scqVnA6NozufVfEuUvWn2tuQO53U2KrKfK92ir0Jwtq/7UHI9VGfWfbG0EvC
ujD4kxpqb0KIQPdmt2QXyY7MP841UoiBB8w8A4JhxDWM+lLPymVY21SLjzxzlJywMf10s1RYCCOP
IPSp0KgE+pDvBh0EFe6w6HHdJPgQfLgHpVXSdQU7/uJzRWonGWEbdkK8IGbLvZBS82nUHfdD40l7
MQcnOERCjzYuSvbNzW8Sm5mBqB2dD5dv9H2Kv+sugqihmn9prUmhuu0cr9dFcx9kIkZfMKWPt4+Y
WBWYLFoE/BJJ1W+lVUkZ6vGc+6/KEGeItPVm1eegXKdg7ABYFNO9pbWbz1YqrB1vwANySuqtPAsb
770cm+Qk07nJ4tkjBzdX7sxYt4jp0Bzx+2voUoNuh0tlOn1u4EgDftGdkQDDXjvSG8SbMqJ2PSkT
Tbv/Pruy/v/kQNBZ1egwORrdJuPvNWJHtZfg8TQ8WpMDh82yWR3MC51VJWBm4wIv2gQARB8aVj5e
3DWeHI6EEZQrINbljnpyuZ1VB7jzYiq6fZNEQiQeBKp2bWSFXyzBIvlJHvfczLcSZxBE2tYxyspL
E4tES2sebyiaKo1db8543mRdCSie4rTcWPZHSQgfFfCOLLh40E44sEdm+AnAf/3cTmK+TgQarUQR
KD+t6qK0uXHW+tT0ZIZCnQa/MxQMp6WdGtNXTXoHV2+4KIv6jWxGOKHxHdJP82JP+rcce+FR9n5l
F7iksbq3IAILX3gTN/jFdWzjGKMogP/dUbws2vE9zvttVoz+T5H2D7mt5M4eXnd9Dnxh4QmPKMkz
36MbPSx5iNRPW+AVu2YuwrV8y6xBodZLtKGyuxNPtGI0XAt2D8CqbyA3E1u4BwlycFW//0Io4s+C
K/erv9xLpRPd/reprfWzncQlcVyjiQ7MiW6iB6l1KLPXybfCB9lscFW73c4WounehmG9CBjcOmku
5FddbhIgfOWs1u/yLMopQ9NPGDTzTd4p+Gwsz57sAyNGQ6pd32CmbF9KsxsJ8fp9+jZpT1QFvMaq
CjTzNST/b6uKadxYQ06oK7M5OaXLK8ugkrV4iEyr8D1rYUlJ0ZJhNTuFksk6T0wMzyw5dsPH70eP
WA1TOdF0oP2QkGjT5PWwxwdjP8RF7o11Mt3FZpKsGUJ7+N5TfOdXDc+ssZ9Dr+r15baPymYVzBjG
F1CURM6ivkcW5nisBdyjK/Xr/QQJ4HZHhj43tKQSxGJaZakinkPdNC86aryAmuDarKx+ay7hGXOD
NtgvXhC2XaU4wa308j7N4yvmsR4bOfbMvnCNBXhVnG3Yl54GTLJfq6PZd9uYbg26FOfDqPPxJZ/c
YitmJTpmsdbtcCkZL1XXxFD+KmsvHAd9i+WNSVc8kQqrYDxUjY8B26TQEYXHSq9siHJHO9cp5SFu
IsQvy3dcWwjNNbUSH5rYznPDPHvp6i0/z9SC5qMI+gPZz+bm9nDOEhsqkj2XhFiuBtdh6ReazloU
fnz2J0t8uCIrDt3iYGmL8L4LtcSjqQYuDHGqlAIFlbp1G0Y1oVb1QaGoUC8YNvlh8rQRgHTmalvl
yV0Hc/U4LO1EJmEUdJmQpLUdnwsqVHtzUUU5mA7wy4luj7ZBOxSKu3GWo8+3KTi5VpZe9EfFjo2H
XgRni0UyUT/hz6LJVxhKUL9S21mNDcUM+bQRRe5eJEXKduoHkn5bpvAkwEEAe9AWw14yK0SQY0Jc
l9iKP6b2aMInZf0QxwcRdO6u8QsmDWaTHXoMPWstj7+XrhJf697hSJk2Ug3RLZKcLsDuSXDFyelm
YnkDmCpgeApvkqFicVz/LJEDLyD3AK0SBEs/uusZCmhRscrU7GpbkPVxGGJ/j4WAAsvABbUrJwrw
TQzAo1H41I7WIsVYEE8or3c3D2VfpsVefo50MAlt6McFjOZTZsCqKf0hGNUpqCwCCJVF91pDSP16
+3/j2Cd3ka6RVGW4tVMcq656S0rRXsABJZoV7EId9+MhXz5crpLCqMRW+5qbzQfsxUOQZ93rpDf/
nJZvGIy9Ujjx0+3tw1g90wU/23F2Zy2sU7khrzDzar8iOdkodm7dWnuuAZA0TbBzOqPdpH39o4vp
WqYdRVau5Sc1eJM6Z5mvxfikrbgrjHXfUsWQQtrR0BGHOEW+u7WJuzBKNkNaaMeYRuIGgVn5lCIs
rgvRr8sy0LaymxlkFUouJ7uFjhVhY3tj6nSbxriftaF9r2Prmza1/VVXKh74Nqor14rI4G0x55vY
bhqsYNshGerNzWNMUKGnNJhpjGTe38w+UzqdZT4sNDKLgiGViPB1jJE/xVG2IxwnO0WuGvL3ykBz
xG0NJW4ioXUc6eiFdbuWAM8g/CFBfy2GYJgD+XSeCOi6eVTo7Y47U6N8Pak6M8TcGPdTgMzbKju4
4ZYZepbSYjkwUKCmuEmWtA7I8WerNYtTGhbPAQqfilwpQhpRuqe2Xa7VuDd/CpILL9oS2dLfO3Fn
H/xlBhQ6zXiiRfPakeC7SnsxfXMidHC2iW3kU6JgN71/vn0HtxwN2+5qtKNLWxJnHqnKsImSRMdD
7RTBHpr0r07Tk6NcoWFt44/sYjgDsr6Thie5MQ1y0eS5bpHQO110x1o7u8UBOAT93qClEHqnA2Wb
2KMbXiHRxI1kT0p9qPGGYqa19glO2DczDskyqOtfy46hMXeRaDoSs9SdUbguV9iMzmwuHYj/MAa5
t7FOF/FLKkJllS9cGy3D1uErhEKIRH0VFBbdKLB/lE75PmEPP42hyIt7UNbVKlftbC2zqOReXgVf
i0x9YlyfT6a5SBoguH5TwsGz9Gs5V4ANa1Gu0tHesfbu925ht0eNLsrOgYkUe5NZncnfFFvXD5n7
G25zD8PGZLLhaycFNP26NAyvaB3rRWmM7kJytLlyZkxft+Z1T6z1qan54P9jIQq7/z+trKzEXWGq
zMJdofIfq/L/XIkaiPaCAWPeBUrL1izjGIh9VB7boS6P/bKRh58bec6NbEbNbKi9YGKuvYrBuBy1
fLH+Q1r+90mzC4rjzBZZ7bL7r/fLY7mpCuu+s4ZpK3/O5/nZMfLjHI+AFT9fmevmn3/x9sPyzo4P
kZ6tdL2sGBtNUoaWTRuFRAG2Rs50aDnul2N5Uh7OBWMgihwPm1l+jKY5P6Z/9kbCfj29agGX/zkn
34IUmX/9891//c9/Hcr3yXOfPyag/4nwtTwMil0dlWr6vRlhAK9y3WSRB9n8iH0VDlxfOwntHnYB
ybBqSJWK7FS5+683tKQf7VQ/3nW4pfiuljdZKiiXTbL8WrP2BRr5IbP1s3Bo2vih+5PLASdOb1pr
2HVAIw5mnd5bEfmETC/v05iGUBuWPyfXhNNoTbuMO8uKrpZbros8us90S101Mes9I4jOatL/VJku
R7kAi47VJqu6jWn7p6Z1s+1UKCWjSdWs6phukdJg6E2AODgJOlOnWRstWXijk5/rwdz0FS1YdS7g
xeIUdrC5JFNBmPocvZF2uk4KukJMIkA7vLp4eGl6tKFXZtpzkbb0iRT68yFDq17pawNEzKhUztot
6MAWdXxutOmUOh9wN6Otr2eb1Ow/8jb/VtdJSU/jMUh6FJqzOOoxTB7RPxIygFl1pDePX6Aag28k
t0Yb0yXHW+2Tld/32oocj2uWU+yzT2ZnFeup9qmTHMQX2yJ/JPSrS1P0B19AKnG9OrJek7b4Cbzr
GDlnx+G+AKZyhay9gll9rV0kS1OY5+t+iB8oH5/LNB5XPDVPseYpkfLTZA5jkAyy7rPwJU8f9aVj
be0L2lFd9pwALjgmrfmMzpX0noBi6Gz9tKvpiaDSo9YFD2YSbxyVQFCHQBRCIncV0bGeaRabVtVX
wifwhK9VYVwlD9qLQxu3XjMcBkobOeWPTqmCVWP2T2ZI67GY528RLiZYr1F1zgPVEzXZy6R17GNn
3GZ+/a0tiEhTs3lndZgda63y2tnfT1URYhoP+rWpIaasFAdWCvFYtXjgvlS5Mh0N0NywVcnzQWja
jyu11bA3w0N+d3Kd1MzioRtBgwUkHYxp+mH6sb22Ymeb4RKn13nM3A6pQQjprB1aUiSq70A0GHKT
Jz+Ont0w2CBteARhP6IavyJu+WGW2r1Zv+uJ2CfJSaWNTz6Z/eo6GOXy6tBRFCHHwMxXs669OkuS
QtijhTfKV3MoPvoZtIFpjKhFLbIartGAVU6pOq/ui62B7R7LZbQGSgVw0+jI0Wiy0YuT6BD1WOGc
6CfoKYvL2vHHNxbJ+obHynNtjU9xrr0Hlf4GiYcqjuvlg/pm+hEFllZH2Y/yd+3306ubFdVKbeZk
7UYFjVnd6wvAhQSkvxU5fECQA+tJhBAj7COSnJxOXnSHeoH8mvatiGjodYg9Yz4iEWCYKcTPXKl/
mKNglpVNzexNokQ4QEnaKQMIIUOWl9Qz/OIIPGqvjMq0o95YHZHllccJMHG61B9/H4seDVSxrLOW
sUlu5Ngoxye59/mCHC/lIU92bbEvFyukozjel02guQyJchyUJ+VGjoX491GNy+N/7cYO8DmWZ/vI
FtNkYuzv86PchGKwuZRTIDtUdKjIaFl+1JZHjtyT7/n78M9bbq8uh3Ivu/2EdhpXSLqytfz4n79I
ng38A5+/4u258Hkya0L/9+tYwPkt5Pci3//5NbVAE1fZGASbIkJrtzKWf53Av+z2rJB7n+fkocNH
wIX55z3y5dv//fn2Lrc+TAyim7Kh03eyl8c0EgH19658CPuI8Qhjwnw36Ka+t+q2uD0twznq/RIW
ie8z/I+YTxWGtHCZD4T9lLWMifw4eRy0yReYk9TZhFWvzIa8JyjN5qOmLtz0DIOzjh53LZdJCcyv
36DJ2lZclseHDkz8pVzqn13gtPDiI0a6KWD4q9tyD9Aiwkhjj9u5bOZ9YE69Fyy4Hr8atCfgsqZl
WM/yDHoRg9EkTY7ynF19U+Hx31mRIDA1gjy6UDhlwyfSAfGHftFtsilLzpODO5cezYGA+alhgeHa
OyWMYfVTZyftNZjpQKbp0TBpA0qtUdRWxClMU3Wwl1VV1qNgx3L6bFMHJH00IBJhEa4xnY/a8SUF
2fwSjF74HLOU41J+KQLNuvMRY65sN/2tMZRqQ7mR5wSgJ9I/+Loqo2HAmQPtFgd2a6zajXkOhi+Q
co0GdsS+KoPskGV2/wxNwz+KzoDkUKLK99xIO1UhFOcRnA7Be/EvU6EmG8cE4vF4EEc4NA0mF5G8
83R06qD/UJy4WbskZuN+Ft19OSNYxSS/MvJEXLOuUe9KUzzLI1XJoueBcps8um2wbROyKh5VZxBX
aDnvhd7Y59i8V63JuqbCJcOxcVWQxYp1bdEiAU8lu7lfDvH4Ak1OasuThwi9tHPY5ctiT9+SqURA
7Wy0j1YQb82+zXovAvGB49t8kj/Ndus3zdeti/yn5tD+UYchzuMpfFRMnT9uSY4HDzQ2hRJ1JCym
AXTP/lswNtb7sjOnjvVOJ/tbQavwfWYH++n4li/qiAwQZRpH9n0Vk0CMMdy4Lb7MRSYhX2iWF8zO
2LeFcmxtB5977tvQdyPt3CGxOcvkFSgRp8lQ24cifhjoyLxGZZg96LP2KqlWPRDBw6Qq8UKDX3Uz
a7/RMYwHxx1n2ij0QRBImQ/yXK+XzhFo1Ks86rJ8DY67uEKDvdO0SHlkuuE8AQo+AnLIn6IKSpY9
m3cERujHfiRT+oZG4JQDq20/hMwgxi76Rolx/BLxWF/3SGzuKSoReevgXnJ4wlO07c5VmsRYq8mH
9nVzRhtJ1GVq5+I5Wy5VCnjOPb/bVYi51dZYLNEmOfzVQDGFd7ZVZQgyojTkk9jRNnBN+3YoeiuE
tmkcLeDfl9DvlE2lkVgcdi0J7F2pfTEbKtiNL5TdgCkLHBmyOJNGz/uMfIHytRk8do6lnuGoECaz
vFBq0YlquHhxzDzf17iBMNgi14kti7pCF5ymGGGtQqvraqoh13s23BVDY13z1tGu01a+0mQiP/TT
knnhjvcaU9K7NrG7ayn01hsUJznIHBsR46wbwxGh0liF+0zPA2qeJXyHdP698YWIDq7BA3o5T50C
QGtuP1p9aF9GRF83ejYwqnjFTAgCxFzbF9swQKE73Hq3pfzoNneScdPNIjkMvi9WDJLjViR5sh0Z
my9y0w3pW+1UAhpU9fuUPN9Qdl/NQZ9talIEsbIldIOY79WrCf7lubf7b+qstXvoE9gPXaXVLtHw
RWKfzbY6NI3bPfcCrdmABe3SUwt+aixxZZVrv6X2JNY1CpqjGobTlw4xKMOn89aqTbvjeoyZ3LVP
BanFK2tsy2fdVQCZFTk10toxj7eSStBE6b6QoC8zQK00OOjF23zc0UeuLp97htr9+5yVDqio20bD
o4zJcW1Aiz1lbT+ti66kVlD4l9ZO6ORFsPpbDAyICwaMyXWXrUw9VdZ/hQWqxj8BggV+BhoyC/9d
0MbrQnV8kJvJKtuLa8zblnbPQx8k9n6IbIMZZcY3p3f5NfKTflO3vnmB+jcdeBCr+9k1lDsSOK01
tUF6weZ80Lk1roAQcUwkCXr25ZB2QELxxG09dP/9lQqHSmz9kpou/Gm6fa9U2IlkSO3HsrGru6rH
tie/7zCD8ZKp4JwyI9Kf/LBh7srfIbaB7dLI8Ow5tKhiVcOpiNJmGzaT/2yiRyO6OitPhsDmMGOV
nFrVfQY2PUL11SGKjFH1hnQLKjb+1oNapc/6FGVbYCHRV3oH1Woox+rO7qfgtWWNU6pj9NWImupE
4Mmi7CmrJ0WZ3wlyftK0zv4hfB1K1Vx9nXtdWdv4PmdUrBiaG5eWjci/m3Yz7D4L3PIwsopf8pTc
zPj39zdwUdxA6eCDkjxsHxENpI/RcmBMJENZwHrkSyJiaAyFO+1UWJVEzenUlqPxLHV7QwJ0Lque
ZbVu+BmbQOIcPxXnOCH1VhP1Wh+C6momrc3KsiBpB7Cdkdlm9eG6XXkIpu7OthEkiFH30OKN3xVW
WmjfRcM6sPhoaYyit8eUFA0/URbT0qqKju4b1lQrN53TNHPhBuTYp4NTWUcrS+4HJS4PVfYaqoWd
XLohpJVjU09d4YrpAP0vBC0rnx4ivUjutYL+at1joUDo4EaKsVG1dNo7Q0l5WVABjMvqC9XNfWPF
rHFD/Qctm+TBLaryoXYfpNmXRGKipmZdsXeAzdXuZ+In/pUeD9HLoPkfJe486IyPrplbUuBT84ta
RYpXM0k6ojlC6jKTJNXPuwQr7nH4Ax8bjTm6R/5gZWO6cSxyoaXacnJnfd04CJmkRjJKRsgXczuh
0EGLOdS4jnEZMHfCBOfBhCve23peSzu1HZAynwejeo0JMoFCZDfweyZUD3kLNUlxt/bC5u7Trl1z
veUHczkUcfbuo12/T5JOvQtt8Rbr4dEESHkJFie1dIAtpxzqk5ewswKkvfVCIVfE5CGm0s5z6qpn
aOjMUBrKOwgy30FvbMfhwQ4z82G2bePBXPb0IX/T2hjg4J/zlSG6Nc004VVKNCjPfm49ypRaJSD8
wtTnN6fqEWmiPmI1D8Es7iHNTKnqf0zFr3a2nK9LJInstRkj9xUMMmstD6knH3QzzI/ySG4ynhKr
EZH0ZkJPVfrYRzzqGfpuxB/JYpXrehqo/GS2bZ15XhdfyOpZT2qdXqG6EyNf1VCUsm5C5RYZBJ+D
n2OqUGNeprgRO6Q36yNUZL3UzuAf82uZ9hB1i9DdN4PIrrVGBohigEq0x3Zba0r2BckYsTGFrT4R
LTAci0LtNwQVpq9KrRzqhWNmzTPAR4DNt55sphtnBxsMbQorb9ZFuaCjk1SsR42YqTjD3RKM+HjC
ZW9ezn3uBUMzkw/2z/socVB+jPd/vaGwB5B7Y34Ug0l/3IGFpKtZvY4RsVzCZSP3sC45l0L5VqQE
Z0U4pLxKNQSr855ZIH9lvsay6PfoyN4XkdcF4UZ2jbGQbqp+VLfycDTSDBsBlXErHsx7uWG8eVdN
Q/3XKY3C3b2LHnp5kwPtneT60t2R/Zl5vYbNULbS6My0T7F9tGMlOIRCEV4TGPXRqXNiNZRav7NJ
dt/Yfulg6Vxopf5gv1XaeK1EoP4SEOMEmZylnTz2sagfCkW7yOXLnyPDao0Xeg7ONjApJOi6tVKx
zRSe75D+mMbatJUKwERo0ePyqlwVyZVSOZLZIt8hz8l35A3rcyWtPei9yUGuGaB8nnXWwA9yzaAb
cOjGEt6nfDGJuOdpF857+WpaQ/msArpKLEmbXT40qqD4ObffAnsigKSGmSsdSk1Z27vSNHGhLoal
LM3rtV026UEtW/dilaQcd1G4B4VDIhcQrQ1/hu5c4Eq/qGJgaoBM9ZtZI6a2I5elEA9rNUnHFdr4
4klkGWVmZbJ3THC0527QWZDTWPwhmmhvTtD1LZ+pAByT0uNzGU/cacom6aCe64ODnaz39X1MxeiO
c8WmK01+nygWgOly5eIk1X0ddPNh0npiTQU9uHUUuoonX23TX6CGCn6Fabqr3Hy6s3xLQEkriu2c
RhX1vk6Md/ks6i33JouQtooODP/buS+nU1MGvzcGShTaIrExYsuxYJZn+SkQoXueh+HsSHabPMxp
387GtO7RH3gNs2cPay1IKrPVncttl6wBskhXXR2157qtwnFF7mRxkRsmO8UFufSwdjrEwFEfeFNo
Kvcy0pfSlrax5iTcyJhfo1UJtlnYA/Vcm499TujU3OovQWaYj9OScKu9m3SAWxINf3fLelBybeN0
214PnxQm2vdSia6a8VPWkOs4LxaJxTkxqMqjfF3q0kfeLZZ3x6HiVUNnXW3l0piKirlknu9YmJLX
McywwczeIoPJ/NIVZrE3lo4/zW5rWGs6GqNUzjb1Nr9P02Zzg9EuN2Qx2tbW6WoaLwb9bgJvYIEh
xwGX/iMzO+dS22m5ivDar7E9IahWK+PVktF6kUJmbGheaumpwYHLQjHepI6yr3yyUnHRps8E9B2s
hTEQ5XN7HG3lLZj1F0WjXlFM38CGcwGqSbYljKl9kp9A4xLJ0rIlN1szTk7R/tSFr2wM265vbKSs
nH4fhvW3RC1zyCfm9Bg0J/n/yw005Mq7xaG6mVijtGGSFhSjsWvdtFpJ5bhMEMwhaRzCpvhaWEGL
Hv+i8pCa4yonyHTUrm7pDI+KVW0ASGnU4J16I085c6JdGyXLAYIgodIrPBllgfilHhrKg0lpOXC+
VLFBxvcEHyvbTHWVnS1rci8dhOF1wJD5XuW5pwRZ/MMNcnXVNdCKgizSt3nBipw4NUpeepI/lEto
o13j0e6GyyeuS+7R7O03Oa51L6/ae0aa5Md/7FAQSG9nBgA+vhr0e2XiQtIrQ9lL1BSrK3JkK0XZ
x2lPVEte/bKXG1ZuOvKI6B63W1Xer/Jca7jTXVk32LwK5V5zTAJhljWFPWjTQ0DZ4+RbzePtVJ/k
B41pQLPFl882zW/r297zU908he6cfKXtXC0S8xZJ7YkFv4kaEP1LH6bVjjBLNLpzlJ/GuDS+ZPSU
usEq4GdUE6UxhbSHJISHPUZI7ZUUmBNCkmiri6zboAsyQAemWPUcE+R9JqA5D8EbwsBgc7uCoWzv
S4t0LSkrUpHsHuRhNeXFXaOzMliax3Pm1ohNantdLEDNz3NYlC+dkTyabgEXCjevplUC5GBNnL0T
67Se4lMAF34l9XS1u9hbpNxXjUfELJr+PZLKiaQbp0MprPgJYIR95yjj1p7T5EmemnOVB2g4xl5M
h36VYH8/ddjdsM1MH65iDbejBEPtNmOWt77RaXJXPerlXK5In0fpmtT9UQK8fRbWp3Asn6blA/8u
co4V03sttpUTSHUCQIECyI0kA1AbeKDHPZ+aqN//H2Nnttw4kmXbX2nLd9QF3DFe66oHzoMGSgpJ
oXiBKWPAPM/4+rvgVFdEZlVX3hcaAFISSQFw93P2XvuKBTFGwwJv6RWbqtG6I3Pw8jUJgrc0hqcK
Kn986RNwn7E8TNBPV2r4D7vqOyKw/Kz2+jSL6XZHO+2xd9v5vRYw/dMp7M9mHcePfTmEK/VE0STt
Spa9eYlNKGAmwoet0sX+TBlUu94sWaCyKt9Jh9C8zqoPA3HFb3lTr8MlumPS9GIjPK2/ifo6vWu6
gUiCnkaCTbfE7M2PrZ/HhpIU+Xaygbo54aNDwvWunsvghkDh5CwGNCmInrVLBjeMgOFsPpV6rW1M
R1sXyyJeOLEPFTkJj0btRQ9hChsaAemqnmLnYhezdisKmvNKHJAVRBjoU75yTTPdqAqcreZpeubR
SLFy7TDTxDd1AisQNzvMjbPilqUFQCn4AVvYnsku8yK49L3DSGlF/XcEhozEMPIsCf549q1zVBkf
Dz93K6frT4wc6E5XEs6daU7VO2G7X9WG2we/bFRYkBOqRQZ4+XsindsRz0QOapKrLnA/XSs+svPC
G48KwG7oE/1IlEt2vF77VpQHdxToCHKsi2ELx6G8A0hAsAl1ctpIcOoycmnHGgUKa7SN5Q4vqbCX
7A1dPJdD4G1rfP/XQSBfdkOofzs7vXXg/78ZssbSX/jfpzY4TNnsf3Ftbcb/FWzgMDmXQLPzQyKs
/CiCor/vNJfY6iaNWJADQAk0SY7tUkJVW1pgjm8sSXNE6Gxh64B/TQ1pTVgvSdgeauXJakcichBK
2qS0rot5qM7tEowVP2R1MDx6/WRf07ejsCxXSS8MIG96clv7LB91L3vEhMTkFJ0aLhxZpkclNQqb
yKLBMT91eg2Q2qecaFgD/ewiYvoVu9pDINbqlUm3nJDCuM8wz38E81wvz8zIj2HXo2NbdOFSM8zz
iJ3Em2P3rC9zJr31+pssxpG/UvtZqyGn0lhajUH+8XQZOJ8wEPRHuWC5FcsSDnI/l/cEr03bSPOd
Y0J2lFLUBpXFQmaeqVR2IbUxLi5FDJmrwdulA4smZbV1MwmjYeioM+G9yCJGI6HCPZyFHJb6mEiF
yYLZY/Y7tPO3AlnrfefEIZkcRncYZwbBtuFSnSvSiy2tG7dqFFSy5HoB/xuWRXlkqTx1FsHCzGve
Jfr3NRHTwb2emsPJ0+QXZlFi3ehhejdM+Ij+3VaRil+fLd5DE6XlNStqrIboFNKTZZlikGNPq2Az
zu2tyFLnTi0K6WE+6zJK79Oo5molhWBLRE+wmbtU3LeRGx0phDdkyKXGpQg6IpjEY+BEybNb5sNa
beVWvSQ6zPPt3Le30bLYH5yIry+b5rVa9qsCgDqGf+1QR1+rxWBOlEFzjjwjXMms5+YTA2qdPbvZ
k8EwH00RpBfqAN26we+7bWct2VaOTxlJWyvyoLkowMZ09D4KeAc13KkY3JqF4MFtS0Lel3GwNNEO
X8G3KVyq9WhFP/iL417Ja11hlAe9lMZxWPCKZmRna7NuEIQq0KI6qKN7mPzhlLUwU9Rfr+sJMLQM
NOZAeFPTDhhR2dr0gnhX6iFM2z13PyLrsBTctJVrH3qngWAUk8pkX+kbZvzUBhEYo4XCQa2jOVgB
5ndS3WmeEQ6+J+7Hfqp0OLT90OewS7P60PW6DxwWowWz3h6P7rDSO0pnfvbsFbN9T5SQcwQdnO3H
0LSfaENs+lJ+UiqumWAtFoL575ZhTussDdN1TqWIyATGybyQ1avaiphhvA4990u0zWSZ1n2wVQxS
j5+960Fau0r1ZjSNdXsVKHI2uYc5zdpNukR1mZzUse8Zb4M91pjNi35nTGJ7NUZWbWhvh1o+ypxO
x1g14VYTmvOZ+PoTEVb1N7zJX92oCp5h/Do7t0q0Y2dH+aVzRLnuEMp9dZCllhOhMQspn37RgI49
bT+rrUGAGEJSeKemOlaCaaSlUrSe5iS7AQU6rRx+JfqtNKHqB3+5MIfwjMT3Ue8cbReZafdS6fZ9
KT0yfWbwGqYF5nlyQ7o1C38bqMp4G1bxMSV9AKQ4cD6qb/Vb111qxXMZM2unzVpwUIcN698eHrqL
S9GI1IDiU5/W0WOir1rqU+maYQQFgU1RySbieZy18MHrYyB+hm6tK6vTXmrD1LYZU8q92i1zZl19
V/VnK8iXlMvw0vkOExM/s7+lKDASxGHvZmq5a2rRyX3vVi0Uv0HuYsfVP/18rcgIlyOgErOOoNlM
rfbqGsktv9lRVxKbnO+DfiNNHy8jN35OS3flRYxx6NL69U/QUjjFBGNa53npf4AabW6qa2dknqJj
nfd3auIIMkaeciMkY72peszfmKe2Y2bSR5GK8utNrBoHxyvPV719l9Vrb3D7czAxZlbocE5qIK4l
3qU5RW8xEoamO5r9BTPNI+pr79k3w3KfIno+pCIo6afR/hyt0d9k8ygwQRvdhdLGSk1irzNZb26O
XUxQq9q1LAsSfBLou1B5GZFxZds4pgaUTDJ4C8PyhoLE+FQOqIJ6R4cgjYflLc1FuelY4J28sLA/
OxcvttJT3rEE0jMxPML7XWs4Mvo1HrGtkUw6MRM0dE3RYhshJ/imWTq4YHgEWplOrp0i/qEgVupB
fdWWx0snPby7rikIZP1SSaExfQDtmmTa6ZdRK4kbgtjIt7GIxjnQ+8Kibxbtnmk70p5lN1q6w5Fw
f6i9YCR4djTHuyaT+CvhE2yvV30l8cCLrPkSw2rZTBmaqIpEn0tl+84FAsFomRdrnJ3rQ2tbz6Vj
R+efh7J2PicWdGipJ99q7uuLPTGfGwEX2+637RiwXIrCcONlVrlrjeVKwGdGl0gufe1lqaPByDh3
TfeGEpYiYzoPt2qR2Lg+uTKp1t8qGTXTvY9nf75OvaRJy+H6EvUEbBBMOLJy7lxJXcbtu/EqqB7i
MXnIEUKomUxREuD7EePuxOM+tl7Hom3pphcVHsG4/hHV2WUqaXnHJYl6hVPrr22KmGs2RvtpGlML
ChdGeTePCRUt8wKjP4YsN0TWfu1Dja1OTsRSYtmUznTbWHZ/GolPWUl7iWy2JgOFjkg3aq6ZaRPA
UxvfrG5lT7U/rdXsJbXG/EkkExpCi8nlIq1tcyKc6tAR23IpglBnlgStgHJaDbP/YFZJAHeAJ4Rj
2SevKoLrb3K04WMXGF371NXJ2vvnIfUD6hU/fz4Ic26vHrHcXm5ZZzr82Z7z5ZlMS6Tt6piwu24P
o7BYIYkOH5lzP1dAJN8qWvjbAafQlRuQ0tiU47CBvtK9o9LOV7638LP9uTm05hAcitqRT0RwIPax
E/tr2dfnxgzCz+OESXGUcXrWhmDf2+6wtwXBEfMEqwlXQ/bV1ZcoFE/7HAb0QSAKdzt8BQTgMTxh
dFqyLVTKBQE97qoleKYYRrIW7eGkiAZVE6cbQoX8UyGM9jXSmHwrKgIaEDqUcX9ItSXKJV1dKwrx
CYFW/xRIxX8xH/zWlK8I9pKjMdjL4idfpPioBa5ljq6EA85odFD/4mDZjXpzT/oMM8lFHtMWtK2T
0DupPfVAGmy3xo9afJQvpC0xF6VG+epY08akkbNJxcwAXVEJAA373VjsSTIJJX1o97s+hNPZktPv
qpT5b4ua6hkrdO6M2iGGLVqazVzicnmAa87ErzX36tDPewGLm43dGSU5Jdwe9BYEBkAwlH9D7O6j
wNCPnoO+o+LU3gSyGT5D/jpm4w9TDtqLrMb+ZBbJvFa7lZaVu46woZ3aZcJWrpFuWAe03M0KWjEo
Dj+5ZvSGNmlZlhGLTQYPD2ZR+Qlw/Xjjz6J5NERt3DokM7YeCiBiDE/1spLT0kocksFr1/4U+jdQ
ZF+UID8xo2lF3qZ9CC383uto2Veifd0NplU+TWdc2PVVr6/MEAo+ChH6l+Om0G4l3FsEXkg0ih7y
WeaaL2pPKTToKpAOdBVwtHuqCP2tEnaoI1HlmpvOoXNSeT3NoyRq1lEmfRZKiOLBFuogWLyPBGq8
pTnRqOaP1Bm7dUGk5DMS027tMQhdt9SxNm6O6ENLxJEVdSE4jvuZz3eyTQrqQZPCBQDh8AnmV7tK
tNL9KjBNOSZ2w86R95ATxjdUgvNaS5xh6wrAyLGpjXeovFD2Qd54s0sMnNFg1WdDH6wXMvhW5s4T
C0nTTAhuckqbwLfF3iddHTO+sDYeDjigfEwTuVdMd+R5lgIJuQ8Aq5hP6ph6aPysvvOhn2lEi8qc
Cnhq2HgwEiZ5d34bb6ZQjpcwIMLLDcLxJCfz6wTb9akFTHmi6ym3gcF6i0CFmH/pKtJCfN6uZ3H/
kNwRs1m3zmq/a4dsF2iV3JcsHO6yBBqfA+0NEnswk6jI7s8nooVPzj/ia9jM09pOp/yiJqDqoexQ
IgtmZGkZIMdjul/4c0AwVFeeS0OugwVGMMiguxnIQFB7XsswmMYgndSIF1T+0Yw82qnqPNQs7YjC
oN1gLA3BDi2e4Z9LTLXldjl1L0FMi9oNEZq3WuafasQV/mw0N6qwfK0uD928iQhAAI0A1thLQK/T
/rjJCUJ7oaQHJSAemr1l5eX6SvBtw/5QI0Rk7DGo9kmPIO6sHf27FPTy9aHJknQXBvrieVpqqk0v
d00Y9Y8DjZbNv9sqKj9FODQaH74xj2iAfVvlzxQqljp3FKKduQSei5aHjVi2oAgN/dKMAY3fwHaO
04L/S8fhNRQdUotlz8mRlkTYFtXe6IjvXtdPuyiqzBtilfQryW9ynC+NU5ePsg7MG5J9dPT81Fuu
a/Qqc6B4tD2kDK/UnFNtiJWa2aZWSL5wOhINFMY7WTTOwTES9xWkxDUmOluOG8txkL9Gapl36gvv
pd1sym6yNqqeH9pUhD86HxUBj+pLrEz/93rU7I/vWX27be/Lba7XLfbe8UfgQvYZYis+uoK5vRqQ
Jf+u624VExGHcUXsCa0syGL0070aYtRuOibRyvImLK6A3T+bQ08hq2bisiCLUzSzxCRozqXpkTNV
9F7e+05+sxi6Hq1GypOW8+WoH7CMZRUfPWdNfpPWdbobYCQdE2qGz2U43te9O7873kI5KD1yAWi7
3rv2rDH60+KOnD67y4fkdshs+W3Z0MzqujEtRwYzugWTaH6b2IBVZz0lXvIWdka7NghDOVtKe0BE
HkpR52G2u+JTPA0bGpTFa+X7zk0Om3elwsRFllEJLel1qB+KwrFlfkvee8/jvuPferRTMzy2rlne
VkZbURjsywcbp+xmoL733OcsHZHA+F+KQjyQu6D/aFmdlCiMUP1pmEeIVK5Nbz7HwThdOn0yVjkk
rN+Tur73YuE+j1rq782qsvYpqncL1uyzZen3QsjiQfR69pyQINNT0HkN6ii4s8H6Xnf7+O4/e+3l
v9LDHDxNwrJM4nodXf8zWqOu9LIMm9jZeyFU1FH3CMiEO/ii4HjcpqwNCzKcGIuSOJL7Qm9HlO/L
8lQI/Io6tpKjqpC3S4U8aAggeE7oCB4aJCKfZsymiohRm9SQ8oF0NG8o1yrYzwxRSkxIpzZ4Hqxp
ZZGMUjf3ItIZzU2498R1JdzY9Zw+Vrc0qMrqIPSyOyvje9DUYHrwGW7HvJS70lvciUtHHaOsQK5S
Glu++mLbE1W/SX1kgvHyoLZ+PjSuzY3VLJly2oO/8QIbxqLSKys16y+bRPBs4s7lJltzOuDkTpC5
6mA5kc/unMlcOws3GKcuEAkCP8bSCbbOYHoUlwt62AXRjQM5kw8N+LuVseRymrn/XQsN6zHux4b8
9mLaJkUJpmVubfMw4ZE99KM/78IkM7fKVK12tZjd2GiowrpBdSCvlIpIOtnIszpvGy8dON+iDnXN
doCSlu79pR/r2+mjcu+nS/e29HIqeP20ZtrrLCqq+lzbouYdpN6bHxFFXbNuZfHX3RpVxqDfZf4t
gm/vAi0oodqBHCQdWXRh7dz/6UkwAogC//lTQxCQDT7bD+lYv5B4gpS3COk0DXq9CZJYHAqQB+df
t6ycDsBCe7p+hhQH9UaJfXk7+s1VElLj4dxeuZWGijqIe1Q2Wh4ke4GY9mi2TfBE6OSLB7Spxq5T
PSnYGEzKd1BbxSNjtHnD0l9f17lX3V//kUVH1McYTvSiqUvui8ilLmQ3zZ7kuY+tQk+PIWX5fpQM
hUwobwfhN3u5bI3LsUYONxOEJyKNOB1zt2eQoGN1bkZy/iyjugsSj1ilUJaPRTWxNRSra12yIdCC
CoczdSvVVIldazgAn75HrPlp6mf9EdIr48s4ICggaPeOPMh6g6zQwXE2e/ubMPEAcOPl38qaSN0l
vEE9xI79BdNsu7I9WOJ+7t01xfyiVhZU9uad51r3WSm6B11aB9XGL/6wh7ixe6gT52AhPcxI0XyG
sknZ1nf1tYrCaIhFW2tfXM3LD1neM0OO0TMwOrM/VeKdaJzsaZT+TqPb/0P3tV2IsnGVujGBGsv0
jxm4xHk6zMcEsgSapeWfVhO5syasxbhplocajeQur/HGq2MFd5w95yHQNBaPvUUZNVygT2H4oxOW
vI6wtVVNwOOW36aHQKLqsdnGLKu++ERYVUQCvMiEeDp1HINQz01DG3aqYKyjLWDGIVAtUz7GPK/T
U8nRjHJp7CPNjW/JQV471tzB1St667YQa9V3iCffYyk5It9Sjfy0MMdT3I3rjrkPhWzWr2JGnh+4
M/2MBWzCGTSepjbqyAgi2lWx7LLIWkXl0B+uACuYNuu51IInfUz8DT1eRN/LF4e2+dMVektOGTNx
ciKp5TSgRogTJDIvvwcAgim9opat2vPqYYSNBJ4g2zW2Pd2QpEMo19K2UhOD1oxmIoS6+5+oi0oP
XNSPAn6N35V7Jxiaa1VdTUo7raMRljc3PUy7vZlWVOcmkV1ivTPxVtXBTgG21HyWb+smsssOu9My
mBbWFynIH21TjcFg8N86/+0aQRryhR9V+cZKExv/TkEmjcsdR48kyUdzby+4yfmZJpi2ipeUw8x9
UsQOxV7TCeXYRGhMNk1cGqCFdj+RXuqNJEb6F3xZ5184VS6BAfBqgAMiBYGW/9sfwnoCGaMZZe1z
LI3h1usNMLHk3pxq7tFrFr/WC2GJqL3qOtw5y7OpNUUbZKD9UT2rj2SPWjW69EiElFgsMz1aIF/U
yGLL8CBqbs7U4+tN39GyGmfDWytIMoLGnCyA3OZ2rtFoXHbTyv4AuAWRVm5pZb8ms0EVgyXcstP0
PQwNNmRpAQODM5KRQnaS0s3uF2fL2oey9m5ZDVF6lOaHPCFjb8nNlCBHik0tbHvVxajHhqM0jPDB
LIoY6/CUvYIzAt2aTFO4p8GefZqZWQEhqtJtuOwmXgTxN9O/Yt7OPjE5nJAgWBrnDck2c+U/q7g4
9aAvrgq1ZdFX+Iu5z595zJwslgNpSNq65FOJPwW5ONQOWdwkwYk6w9JqD287XzO/6FkUrjvJ/UoP
S/j3ke7dSL5BdPdk6ej5Pq+olYEVnHeaaRSbsiraR/WQds33zNf218xPo8MAOuiS2Miq/XKtsmmk
AuZZ6n6LZoO2AbJtl+ZD28ebSkdIuqpbAihRox9Y2A8bUojl5j9/aGZ1nIO/stTIHOA/A0rOwcsI
We5Pn1oGOowOzW9OxmQZx6SX0+PUJVtjab3WfTwcWN3hPWlTsBxieolbqzlUCXRUO6vegjJ6C5Lm
bZyK4PdlIyjhq9epqK+UP8qLWGUysEHZKI0961oUIAsaohigs2seGnVwEOexTdx7qDTxGrWghosZ
VpnMud/pnRc8Wr4sD5Whz4e2G0fYsabG0p6e9wJMiwRBifm4uAv4WyxFRfladnhge7DPN2CaitfQ
MjZ5IDnvmG9OTBgPhAd6L4X2XcFKZte6UAui/lSZwVMM0QopFJXnxnolwnlgeBzksW6mFCi3LQ8B
AuzPEKHXpVaWN9RhUc9PISk6Y/xFZMl4BDTq7vI8a1HmVhiEl9NBae688Z3+mnVkiW99GomDJGEC
u4U4F5yP4arTHpMio9pj6J8FnZiDDtrCm55jgyY9L5vEKoa+g/qge9TiwHiksDduOubwcKd7nzjZ
pW47u422nW1/vuha8M6yffocEhy4snLjsYCM9uKUmLMJ8Po6Dp/0OP3OLFi/RJYNjk6jZKA6VVNv
wgMojLVXIpWAFaJlF/XQ5DF8Q7uBgkxe1VW9XuvhvLUKsDMaEcUXbbLeVFxFT1v54IdtudWJ396P
VFzXdtXiDpug3t5kCzVSr373Gt86TguOniiobe5nGkK3KbmLiFv7ZWuY+3Q9OYDQlAJpckhgdHRT
/4tbtu39mUTqCUdCVYRB6tL45rr44z3btsToZeSsYjCX0WmkQ4lW6w4TwUMwgW2jDh6ESN56iQHC
bvP5ggEcECFhVsi2OpDFiYbnvcux/kXzm9oqIn26boX/PKaeHRsE3z9fFyT5VyoixtnxCHkYhYUG
cCmBd8PCk7VoCwyaDsEt8iHAsnQnKl5bxowRrBwDttrtC28+2JjzNmq3k4O30aPoGyURb91mJOTA
mOcWHgvSipbSfq92kd3sjflbqtwOpbaEhldxvkcSTJFkeUganMAE42KLl3O4GpemuMoh7JetqnHw
dyRRvVNPeFBTVjlp2sdU0BXGCk9oC22hTy4V+mNcF8SWLbu5ab4ZdVSMD3lFCXZBLf+ELivecq1b
JAIq7T4T7pNo8u6WgqIi2A2tH2892gZrJRY1tEYwI6K4HGd9cryGdwoMz0jqMWxWIbE8op5YN6It
eeqDpn0gLGsV62SirH05PNkeI+HcBPH19ymkV0adan2tUxkLrS+vzHQ3mXZyDmdJ4uwAOdnxUgh5
eSgQiTT+tqvS6qq0M5slOcBLP45RDmFlJYNm58AWvKU+/OtDGyLu9DEGq+NxTQktH5nxhHMDNyDI
WoA3sOaImlrQWUF5GoaZYkYbPeoZjZMoXWvjovwP/fqsUct/8ax0HWRgmVNwI/SN0Vl1lGxXWTXo
ACNwOmZ2E5/jwf2EkM1st/FyDrVDeg+uxCUapWo2mi39c9d3/lltiSzUzmKmT4cWJIAy97FOAVTT
4IdJX9pet8iKQX+npHdG7lEGtgmULWaH5hS3lK16du5Kch5o+VKvpERLSUHccAqjwVzH8zy+h045
4sF021M6NvLR8esfuISZKLa5vhkbhlt7aD4XKHs2lYvpNsM/dxQgEbfh1HxugGvumuXkpv2bIQZI
053TJCM1jWU5Vrj0mFovv9M8PXmlqawyyoAQEKjuUeYkvF7epjgGN6aMq7e+jE49HhYA47g1fjau
1ZZ6IN2URaINgyJquJsDfwEqG2/CYajeRrsJkKxCVg6bxjjpGkCGNHR2Th60r3Uy+nvWOPU+Nabh
swnhQMUydJ0+bxCRodJqJbmBMtmgRfChOQHjXJViJtBjYgV1Iyhpr6iVzXwXhr8ZK6rrMs1fEq/U
0UYtphnlnCn8fOM3GijTobFRSg/eQbmHRDE/Tanr3kwBJ8Pug+REyuDJjRugdwkxQC1+WrX6zHLI
TQIk4VaxtMj4MzZN3YxbusfhMc2NDqod+WfqibHKSJ6kwnyPZwTIZZjcQ9epVzSZy7doijNE6qV7
6sp6eDWw+ynTW19TNfRdL34wk/SkqKCTRd6ZO9CAa/GOQxnAyrYtrd761g+awW2QkromSY3IwT76
uO4Zg+VrOfkbaqIVUJSwWDM9YFrtpvKLLuFGJf4yuBs3S+e7E+ZSXIJptii4WhUDCZcLcoZfHa4j
Ki7H+exKhzI59ZsET8qcraiS2GfCJQR2XWmfB9hhB4+Zi9kLgHTTHpq79VAPpXz2JxrCiXPjF9Z8
YoKJUESfn0h5KzcSd8imdmyMvORGX9KODGxSj/qtMFL9reFWpYZ42C/d7mrSzFvP2XaTyNe1iVaq
DbPyPqw4wUpuU0xW2k+Gfp29tHVirlgL6LdeY38EqYQDXFEkXwVZ89mZpIRppQpAKGnds7QITMpI
2qZoV7vY4Yvba7iIZ2hnXxcvDfBsodDmTHOze8TBOHAaMiyL8kmJxmTdr2XkFk9iAUPWVhevKazQ
/aAhQbG/C78oMqQ028+DzSVWaE9aLbUXTCE7pC01fAF3fhpirnw9CV49mfe3VefBvWYa+GQP6drW
U/fWL4uRYEnB9eXgEMJJD7w/b8JzXcGu2btFgl+/Mig6S/0mKQIuhElz14HF5Jlcc5PkdQKeHL9v
b8hiwt6f3BW20X2Lq+y6UdjFrvX8TZqI9KKyRqPGvtPjOr3keRKt286jKdz5Pcv7RZkr7WTv54Z4
7RPyU5rZzA6UneK940H/SZmLbRIQi7dTQF592pAxkQ1kY2mRQBFo08paprHkufElpNZMhCAv477Z
rlJPkPki0lslSAO43Z5tDQd3H7vZRT0gB3DOBhxdqrGYVmZKHzAiq3WzyI1CRDu4XyBv1g9p6XCN
OdolpXq/sjKfUlg2PS4n2xuJRu26yv3oUavaeVc2bnDj6VN8HqZXQYGPFvEoX6s602hFmOWN2l0u
dm3Jte97Wd+bhlbQ32vrN7VlpM7Hljo2iBLnmP6FMa1/6GcDoaHtVNgp+dy6Y/5wgjFbVWlQH+24
cu8ja/H4LM3CvmWCm8m6OGEFHen8Fdz38szByJDC/zQE8tPAde67AZNBJoujKoCwpM5u5ZCurpGH
Ju63+3kBxbb9YFwGGPBb4iRxPrjaxGK7rx964YuLJYhYnHyoFsG3INGhXejGgAhfc7bN7JhPJknR
+6sYo4o1SZBRitJIefzavoErbbgs6oumeTDi6WuQZmKNHXPeaCyBN6qSrVwbVdZTsbQd44iajuZc
IFr9XNYzVlW/ub9qVWnVClecwEY63yo8FeiovrolczJ3lt0GuZZOL5NVC4qGNxJCp88zjo81I+J+
wr5wKAMLxcfynpOUtUcTcIaSWRj75bxxfUYihGDV/bh020oVNzDO2ZfQd15EVhHr9XOyr2cFNyYs
jfZFZzS9oSI93aS+k2+1BuupljeXqssYdWRGyloE7yCV5p0RMF0AhbYraptq9zBs+2gyueTxmS2V
HbATn6wKVNSV4VvPCEJyZ/7dn0wa9Un/8YCaJYHTyTFXjmgWF7ycV81ffZ+Vv7rPsqgFlqt6iEUn
L0Pmbf/X31FHxpq2Gj6uuIGluMg9gp6GnlM8amY+PedN/I4ySrwvGwFtkfXImX1U1aym2Dgi8BAy
WQ1muHKEPXYmY5bF28QG2I2HK6guQUVH6Aa34qmmclXy/YxNSNxV290TBRr+aCf3dxCLw0nUNRCF
JcZbD0Jt54LQXKtdols9PiZPDCb1umSZcNN8Lu/gGqGqy7zbaylyrLUVNx+Dkqh8VxPDfgRNErgN
pmYnwM5A5tEGy5tzMGNQjjrWtTsaKJ9ZzVaQsWLkfXgtlCsF7eu16ughdToHpaA8H847hXtWpOef
4Ge1RWKZ2IDbukYg/p+v4/8NvheXa82h+cd/s/+1KCc6VWH7p91/3EZf66LBWfvfy4/982V//KF/
7L8Xd+/Z9+Y/vuj2affpP77gsH3c/vkFf/irvLmPN795b9//sLPNcahMD933enr83nRpq94hH3N5
5f/vk//1Xf2WT1P5/e+/fS26vF1+G4Ea+W8fTx2//f03w5C/lHSW3//x5PIV/P23Y/4tev+X139/
b9q//+Y5fyN6zTB1Sxee8GyX2s/wfXnGdv9mOOAKCSyWRE6KhVuYF3Ub/v03af2NghA/wOuJo3QM
FsBN0S1P2X9D5mW6pLlJR0gDr/Nv//O5//Dv/fnv/q+8yy5FlLcNH0TyQX4pPTmmjgZN1z16mdjJ
yUtfSlO/ZplnKBtcrZr3aaKhCBkgt8snYU1wXzBNwQzahXMftq96Dv0RjmbvUOFtLXt8NLQykHQv
YmPOn2xzqBzQVBQM5HvUlmlEjYRey50otdrYUPLKMaWUE22nBGkm/rwQFJyJeiCyuo1ta6wSmH9i
wHG2XsVqbibJnbWbQNwd8ct8L4hS5C7Syj5rGEK5nCxRpvlzjneyJk5z6L0D06oI4lky9UjbplLE
Z8wndfiOD8adjni6c/9zQ09x3kdUx7s7XRvn4m2KgjLZsThKKGyI0h8D7ER2md+1rk0ndRVXuLuO
eoFuLN2MgukccTaxDPMt15aX6GvZOv6QrTRyJwigH0HEGPe101aCkB8+GAZEkmeGH4tWRz7XZpyJ
Q9MUjXBWjYPn9LUU1Tj/HlFwaN48Wo7WyXXdmiTuAt09tLTeKorhPEHYz+98jQUouVes6uwVYOMg
ERToXHt8w2YtUiy9fpN8mwrLq5+tBJTiKz4StHP7miCE6CsYF6x2U+6ENHriJI68B/CKGVK+mbAG
PgPpTFG61YgVGAjqk4W4AwE8JPHa0C1jxv3mh6F/zGQshpem0MbxQnRDYDOfrg0/z9eenQ/2V4xj
Md4+eqTC/GJWxLE/mhKk9FtlpVN1SSYzS7a8yCLdgopOR9NprubxhbUkQYFRoYXoIlMvNzCMSR/B
x2qyYnRkwzT1/Xbqs6J88YGUGZ+g6ubBcxHS8r8kut0zR5SANokuSAJkHXSEKXCLFKh5VqRJd0P4
lz2fGhMb5D0NFn3YQW51+pXAdOfvE0MOrPlDmVgED/bEIzy5iZ25xzByk/ZUVQZvd9V5Zjg+EnOL
TTcJLZykv9w8Pi7SP16Uf74mPZf8AkuFGQlbOksO8i/XpBBtVXeitGBCI/uqOY3MnBxRousMZ2dN
5Vegve9D3zxWKRF/frnC/ZSts7gK/6ISt/RGftalOS113aEwbS93CQpx9tJb+eWNTPiwpd5gCZ5g
ex90L41faj0w3wjcHvO/ALn+sea3/C3+mhQW9zxWgIb+p7/VoRshXoxKEwzZajUv1PV6a6JDqcg+
Wfm19dJn3hGTefQXH/KPLYf/x9mZ7caNbNv2iwiQQTIi+MrspFRnWbJl+4Vwy77v+fVn0IV74UwZ
SnijgF21UQVHBqNfa64x/2tYASsm7GtaBKTPGsY6QhSI9XjTsYsEe029lAd/KOo+vj2sp5ha5SDK
szCmJsBEYJOb6Prv//iYhbDhyWB7ujOK0tmHXg/6yZpwAqWiBxGjH7RE6N5u8nz81iZdk9oDqU2q
BfRZ1zwZUdrtwCQ1CpfHwfDNgaUVGcOFL/i6ZxJ/GOmyHwJd/X1YnvQMgUaD7tfdVVb00YuW6KcF
zBNeip3+alKdfPjXXhExllhNu/yPJey11398yFGxbaZmHu17aqiqlOtxZD4HU2725HFwm3/61+aU
y8g5luaM1NZvA/Y/miMqyWydphCg94ztgaeouYrMH0OB0OPtll5/Rxy4nPUgVlJY8rxjhFi7bpyN
aJ8FUl5JFwY/RcT0cG7gJoRmMF1wVH/doHYU7siSy4RDAuqMnIwB4GzgIODuIqqwncz4aOB9O5ku
n/SSyeSpI+I6+7XruIKRUzgmkZM9HTRqHjN2DunsqOH1a3MNRN6bGF5ygNTGhfl4vpWct3XWLWh+
QTBFndpFU7ELwvyJyMxH15HGphP9V2JVlJdAqx2bsrx+ewRfLzjtMhsUXcWDjmzeaS9J95SFymfC
5VFKzANh6PKE4R1RpIlz5IJQ7C+j50rbIWRnS0GK+2wdLDmF/h2oE4SETvk+mofoDkEBMYjCrW7E
NOcXZsurznlUWGCYraVjsxbEmU1o2qBTLqMFVj7ar62Bs8VVGwlkBc1sXbIk5Tv9efC4iFukFKwD
Jox27bONi6pwsDYjE7OZot0yllew/fZU4P/rcHke1xYSrgpHG+Gu1+w/dxK7C3siuBy0HnyM5LOj
PwzZ97dnxPnpwnlmIuQjmek6qxLhbJAybpBVKSN353r5dqm5dWU/3m7h9bCctrBOkz/2pw7OERZ1
qQtVIoaGct8VoW/F/1Mjrs1DQVie4559qbiqjBbVmrvL2k+h8StoHmPnwmC82iHWL6WEZpJZgivH
+lL5ox/kb+dsmGYuG1lZH90MnEU21UB7LfGc6grv89Kc9m9/u/V1czrP1jZ5TLEzmTY74WmboJAD
rXjO7BJXddto6MuNCcu6d2XpZyWANwiMCA+sUO3ebvgvg8aRQnJUcfWwAP6eNlwKaAi1VzvUWsbk
heI7SLPU/4QXvumrLcLDEpONiNsk+648Hzbk8mppqt7ZlWZOhf+HlJR07O1E/+7t7vxl7DC65cK+
XuKE+O1B/sfYRZQDsGeUhM7bXeR0BG6sjY44jp1D/vntpv7y5YRn4hhtu+yv3m83gD+aGrwBeUgy
2DteAT4AIuLUm7E6vt3IX/pjMzEgk3A4So7G0+ERMxS/ohxtDNZ+ttOaEh9w7uKFOn000+7CXDif
hNK0ABUgTxJSI/hVZ8cViKZ2Wnjq7kKd4GU1A1dCWzcfKvdT3HSgkuftv/VOsn45oVyuGPClbHf9
xH98wtnlnSVRdexqjyj4xixmBLdOAwAv1aP9tQwoNBkgkIgL95vzvZAPyakoFV9Wu4JN8bTdoglU
6ZUd6MmSp6Q55AOoFJFd+JzW+r3+XNRrM4oW8IJldenzZhg6GYRlbWzBImkyiQqnDvKtLdY3pTzM
gxEAcAcRi4clQJN5aqn44o3qCwXm7B9fNfwWRXwFMQOShvWQPu0yjLPW7CnQ29amQ1LI3OQFTgTg
5LICxoeBPrNXsAHNC0f1X740sgkuB8TuLeDKZ3upiRtIhPY14gVpOMcRp9sdIfDww9vz6HUrisu+
JQWrngCWe9a5ytNmnTputMs7CbDatrrrLDHjb//ciuc4eMQzlMLFnOT0E47LYheCEMkOmmiPHq5d
dhRdqsO/t+JiybXe8zFCV2dfbG6bqI4b8qXWNOqbceySu0BSPvt2K78vLidzc90hpbA109KWeIie
dmYws6kKCuLx6E99Rb1xwPPdmiN/ruRVDoAWzvuXKrUwWKpRE4kdVWJ3cYJRg/E0N9du8QmTE99r
v8ZiWkNjGz7PLm/7jdV+yIb6zmvS9yKh0n+MiQzIPUWfYA3gCdk76YYXerOu19edcTVLWSpO0LND
rGtibVgpMBYizX6j5dEsIJgDdC07dzuVPwez2s91c2Fun+/N0sWiGGdZc70c8lw/a7WoMSmWhT3w
kqBYqoZEGMftx7iMj8U87oIqqS50868NKo9Rc631euKejlmlrIz3ghh2KBUCZGCejq9GSmwy/ZIZ
39+eIK+W1No5QsJEdm3MG84vJDWO3lhwIXlO2uQdYfovla1e3m5i/bmno0YUGK21Yg4qIc4ffUBG
dLJAi945rfqVZ/KqDYs72xoObzfzuieWDWpIEPOQhAbOrx5zlKtOsPnt+kCiOw25WCXbt5v4/Wg8
7YrWar1ZaI5PYuVnq6kTDh7tU9DtItu6n0SN8ind9Hm4yRuMKepoY5PV1KN7AGF34YZwfrOiS8To
bLJ2wiVOL86a1iilDS1wjK4b2wf6uR+W8OhNH/ohvPCafT1etMQ5TRSCZ/SrZ5dMqfDA5oXc6XyP
RcmIh47GP+Z/+JSebfPEQ0LPbn62y9YIT1PAn3Dih69mFx3S/JudIkPGY7D64YAxLFvkIugy3273
Veck65jLKZaibCMEAE/XVu1AyMQkFHJQ07xYY/HQVAHQgaC/0M6r4ZLrK4zJTmiRA/l8NlqlyBun
DridJuFhWbRHcBqWEkLZgdLTC429mvq/G/O4gpCq8XhenHZKU7zVpIFHY2Oxc6r60+CV/3gLJoO5
vir/fxPrnfKPK5weLSshTdLuCBmBZpgPaMYgXTebt4fn1WcDFse5TnjPYq9Fm3zajJ0Qy4FEuYDL
IbECQX9xN9lgFk+A3ZP3ssyLS35ef22ReBRZKWSer+6IIcUOCYaGywHXi/ssjX6NMSW7eZt/pVZU
XRio18cx/eNN63FFI0rqnAedm9IY8rxYoQRZ2NXdbgKnVY1bIefUeWcXSF3fTTEVEObG7PGNyTdd
5kywKa2gwd1iIg4UHyKFJGMXqFY395jgKGePzdko3/dYx3R7sETO8g5EhqM3NhYl41NV2C0iANIx
3bfYMN3oo514ZfLDHGvyyj4XwlIOPpVFgXpMUqc2rtAAZGHuj4Noqx/QEYDrtClu0BXmE5ZYqn0J
92QR/8PY//ltzpZmSQzIKapuOWjIf75pO86NmtrqyTUMzDwX1Dpvz7V1Lp1s5p5aNf/eelfma5zf
JoouUbz3M5RaOos/ujgoHJ3OcB47lLBUlOfa3kEclhd6+Wqt8vhnKbGSuK1i5372JpHYmAUeSIBD
rxq9K7xpgDdgp8mFmfZqn1ubkWsImYcAu/n67/9Yr3FehFFrKuDuTYBp1eweKbW6D7ty/J8acgnS
EYlX7BKnDbUJnnZl640Ho8mOoVePMBnr9+hJLozWX78bK/T/tbOu4z865KheDNSFjIc0rY9jLa6b
yt2/PSFefzO9Pl4EAYw1f06m+6QJQmd5SD5QHXCfmZaHiKqyzh/cIU0o14mn5V9fpx7N8WhiR0AO
a6uzva5AQArKT6pDCp76g6ty617kw6Vij791Cu6FKzXvQR7CZ60Y9uIsZlroA2UE852YA0owqri5
arrYvXBRfr2V8spW5nrqsbSIS59+v0mGMU4IhXdIhOEQE0SBHW/6UbTPgMW6nRVeOi1ezwnSP7x1
bVA0ZGfO++blWe24IxaSJU4nGy8sBJbNfbB7e1r8pVuo1teot0XogjvyabfMRPT9HEXqYPV9CgV9
SvQ4H9EU1QbNDYbxvqMOLb3+91aZF47gKmu7/O20VWD6psqWXh48WLe+Z3c/eCos11yzV8iGY19o
7m+fkq4J9iUGkAP4tLl0LOIps4F610uVfCAghlC/Kcbtv3fK5bonTF6+LjPytJXFzCQgSQrNuxjk
Pn5EEp2U4/7ols65N6fBPrzd3ustnqeNuT6zieCtr5zT9mDZtNnYVvoQcs2rN72gFNXXIVzKTTbn
ruWHnQlkb4RvV//zvsh+uFbTK+YmN5qzfd7sqrHNiPIeSksUBSkTo4H+m6nU8gkkBs2FzeT1MqeH
NEZL6x55HrRAcYDe1ezUAXhyET5MFBwHT1iZRfI6NArhff3XD7uGRK3fCRrWoHu2q+SlIaoasuch
baJkuQ2M3pyOljOiMUHKU13DtDCrmx5x73Bhk3k9pB5BbMKwLEVbOuelOp4VZk1IEvvQU/XkYSxN
tfOzVVcmHa0jth3THZrwF2oGSmrf7vTr5x/RbYc7FldsYl2UeJ5OJ2grdpTXHtFtwGqHgl1w01U6
eeDamh88XRQ4K4fTQecFUIzYNo5sg3gYvP0rXm9HazpkzX+zTAX/fPojiFEXiC3n4FANBTUOySKA
XMRjP33ivZPHmwYigPPvkxnLW+7k1roX8Y4/bXNoQ2UCqvYOgQq8rVXzkj+iEZni96GBKv5CD//2
nSnF4t2kSDbS07Pmph5rnk5hrVRhMJ3s+FWh3MCF8Ir9aIhcf3R1beiDQyGpDdnVCvDIWl/OnzBG
oVjw3743S9i0iDmZtrZ5lry64MgqaopMeYeuFdULDxTKNJwxp6JjURGWrxKo54UmzxczTdIc6Q1v
rU1FD3P6uSEV5iUmGiQ+A4mxRjlX7oqPzepsU/X2nF6Y1+d7vyKaxnRCcLPqAglinzannUU7fY17
CIqO5X6iCnhnN8S73v6Or8LkhM8YBYdEK2c2HJOzUUXYLvGawc7Dmac88nNC8/dFLJ0XlLAVxkpz
m1F3GoZfZnzwnE1ZucXig6yLxFb3sfz89s8530fWYB6jaq0qHOgn58nsGJkCNOAswBHqpbc/DSK/
IRfpV1S5Ru2l9XO+Zs8bOxtQD0OWKXHiYJsk8LkNosu7IOLgqXLqGJKl//Z2317Nn7O+nQ3oYPZU
rQxr3yycV4tPofsjnX++3cb64P/z9fRfl3jEkNxxpXs+aXi3aNap4W3jpH/OuDr5eEo9iLm6aov4
2BShgFWVXQiCve6YWsUHDBzbsOYJdTpTka83oRsUVDeW8RZ3kr1bld/VZF6Yqq8WBCmjP5rxzvZ5
hFIlNT2lt1VD1k57sxQUsZvEZS8svNdzUFnoall5Hnlo+zwpi0IryKcxC4m0VSVbWNxR5Lx0DVV9
odwNA1D9TUnB8AWxw+vZiBrMEegcUAivmbnTr1hgGZo5COl3xJNKex/OtjVt4NLZVOlSn/WY6SFv
L2xpf/mkJ22uI/vH8y3rrJgaD2lsO2WNnyvM5I64bLkXBu4v82NVOBNXQfeGAu1s4gciiqjYnNQW
+mvyZPYAB31EhTi/hkHa3r29Av4yespDnUDGDRUVH/K0SyGC+kBMpdpahb4b7XhCswpwFrOfFzgH
nMkivXm7xb90jzOBBacIzrqEMU9bjPpCV/MSIe6p9RXy/cfM67rNAtfqwgn8t4bIDaPTJtVGPvrs
3hwZsrKKzPW2dTI6woefN8JcsUMfc7ryknpKrMvpZCshqkhWD13CGtq2ztPDTh/nMVUr1FmmWIGm
rIDPUWLZB7Ovkw9LTT2Q2ZcBFChMmrH6MI8FZlGHzureu7LKrpYO3wUIEp/rDO9VPOQKD/DrmDSR
j6Pc5xxjrwvb0Ku9D1gW0kOOCJIz6KDOxgGEtWfMBnnIlWjwxYjNhzqd90Bt0p9zEj0FAekpw5zF
he3i1RpCL0+AhUeaxWv+Va6GQqVOKk06ux34XtfArtBszym1xheGf602OB0RWuKcpmc8P7U+j5ID
ZbFrdoJgaw2Z47fDWGC+gmwOpFu/bxIs48thJBc4J+YWYz/cirBW38yUj2/Bby4bWSnn8I9znyAd
iLK1oAHxAjqC07mfpSZmIWbT4tuS3c+u/eTmyfdULbu3m3n1jXkDI1xBlsvTmy99vqjD0mrKHgbW
iDEbeY/yU2tfeke8Wl1rG2z7/2UVoSmddmXOc2qRJuqWIYbCLGyLL244Z35vVt/f7szfGqJyg5gz
JJqVRnPaUK6WaDFnifmIgacrn5eLnWvX10uBQejbTf0Xmv9zFWten8RgmC58N4Gs9LQx7ZahM+gq
2zGCbYuPX51aqkJrILBH81uAkvoJcS21YyhqsvC6zgon/NFqD54MJGF7UGoTJ2PMV5fRVMtdTz2B
l27cyDTzh9iCKH3fOCDzxXWdWBPGhJHuhizx46jLvRsrH8IRGHnkGpiyTF1f4UgvrPKr0Ytk+eIB
BdJfCoeKtJeJWe1tLAOy8xMkgCSjUHVwRgt2M9sUvsBlk+AKcz20xcyHwuxNAf1XDXLdH17jYNa3
4TQB6lHwBNPAdZtshvpgJy14J3ielb4zS2+ER1nPo2d8bwwNEJXiQR1NMeWxcZbdS3tGiD0ardE8
juNoeLDG2EQehzbNLJy2mDxfEgLINgdKFlX5cQ5VK7ZKNZ36gEBBrWX7i9e/r+OpKn3LKuMOHlJr
oYIeCJj5IIBcCkcKh5DfTTXreXlZqJ5u3s/cequXPklqr7kvK9Sj32xsiWMYK7hp+7GGakB5ufa+
Jn0yywcdgyrZhb0z4bamQqE3kNGa4RDnoqfEk4WUbIO4aOLNRA0PlvMh0lsL3CzOesYelb0orJ0z
xriD7Sx8yyz8VtulgcSIb7LV7Beg5mG1seVciCMMSnuOb213iGKy+6BZQ9/u58kLAbQF4cLj0wgc
p9nVwQCbHoe7kPribRgUtgK/PwVJeW0GyopLv8hmA8CwNcxYKFYKDLrPkIv3aMT0Z1EN9a6xSsxv
tLuMj5EgWwyurBTvcdvp3eNQmV4Fjp2IRoV5bqOuc0ODHZ/troquAqceLF4lWZfdmMkcjlvmYvKe
0LRX3NWxS1Vih7czJC5rCtp2k2Gn3R24khed9kUqipHaT1kl0feu6QvwBHVeW7vZqRc8N0obHIoI
87Gpt3BSoB1viDCF9gvfPUWDVoy2AMiSlcuPKg1z1E2O6tDbYKOc4HlMkfC2H5fYgZDGG73faEpc
P1GfYxCMNfPlew2UjUx1ngXBHi9gjbF8P2nqNAPxE45bUW+RoE/11nKKBOafO7esiMDAnq4zcMn0
EVQP+l3TO2ax65JqmbZqTqByVPMAozujUlps3A445rUuZY7bbGsWhs/6B5RKUGWyd+OSuy6Gh9WA
4egSLMkhhC9i7SfLMgAXLpnLQz9R9hN8OLCDxPCqahOlQubbkdLR5DrMTPfFE32GJSw1tNCQ1aAc
SIFWOm0DbxnMfe/C6NwGiObz6yJsh+4uosrtCJC18Z7cYWianw4Pz/S6aJol24VSMIOpWsZuSC4U
hKK5H9WnoMp7cFxmOY+PZRmUP+WiYOHr0cnmD4Fs+uVoVWMxv0Bqxd2FB/BiwYROl6Q9GAm2s99y
2w0njdwGgst7FRdBQBA+LzpcqPKFnUdZOXjHwJiD9EOOiGzeAqPWyTeVTEl3RZAruoJEbWD/4Rnh
N9mFYGVaTOEi7aO0y9Kv1MhKZ6UyxuJ2sr0oRdtDQjv4pcx6zK5YmNN0VXid7q/GMs+tl8wlIvo9
cQqOb9+wOxncWsUixuu4a8u9tsC+IVhy9pk0sQiHMan5piJMh6cqSOPxPpiByd4MVjHGt1ZJ3PwL
tapyYGKPS4NOuzPwdPSnYpiNh9Ezh/YbpKZ6+iRFB7nAynQMtM0pRKd3OigD76EpsLx5bAy+xI7y
8qjH13N2MOlVTZ90uG+XUF5w8oIG9aECVUpNtNFbCHUjytZfIqt99HK5uAdiShBGnNz5ANcfGE00
WwnE4SIYDUBpRdd1xXWp8xCvSJjH8bGXU2DuXVX1xpETBUKxIPXa30UlDN5NF0UGNANPQbGvPKx1
vmESxpmED6m0sScLYHglV60zVPq5Bgqq4412e5tdn0jHBISjJB6noBTWH/jg1Xf8GXIgEoVJ9OMD
2UXH3VlLbyTv8NcYAyQkeTDk4x6IZxV8KvOw5jdXOhwop+a89iIgm8CpSUh5w4iWS8SIyW+0pFh9
b0ujTa8mJwr1LTS2giOUSM+yCUdNBTdGBfn1hHo+/dgPXTkVPqM2O4cqb/X4jTp/FRyNdU/ZdkVh
uKiPDVvuR/KU4TaPPYhteZoQ6Ub8GpAq9eUIhvN7Dncuvk/sYSivq4xiundVDy239EtXG+mtEVQW
BlglNaDPU8R0vS+4uaY3FdCW7N7AzWxAPF60IFn8ECJKdNc2wyhx3q36+jZcaopd7GlQ4A+UprQA
O96szHYZ06n7keEMQFZTDRAbax8jSaO5CvgmhZn6KubsK6D1QEqMEB59reok+tzbRTJ8G4SpzGED
1Tlx/IzjGKsY8vDZ1p2soN102AKT/QUbgN0AU+pW2XxRCvlkmv3q5yQNH61GG5gS9LPAMhH2vus8
z0VsWlccukW8DTUgkh+JFC01gqAdHeKDBpPiVxRFk/GLP6KKcDlvDTXhuk2561ejWZb0mFY9YFYC
mYF1L5N8NarFYmr42tlxb35pUnuQjFrcBLrzm8TFfI4NpeujZNPCs/HuhoJLzmYyRCnBIXXh1L4P
TacKv6DTT2UMehhVQLtTc+zAWRC5E3JeVFRwXq/1Tst3o7CG8JdZVNhYq76B34hr2ZhinzEDbnqJ
a8/UR0f3TpP5iYjtguSNbefTVWJrI2zhlwVZhBkil0uMX3uvkqwZl6F6x53GdL6Z06jKp2woXL21
u7yEhjoS9lJHQptC7Zs6HMd2g89Lj1k82x17g1+FgusUMcuwLa/mJSbHveF4t/o7/msi79LtwHim
xKncbxHcagxs7EZMP8Yqy9GOFCHxVU4NOJbuYx5S2U05PRWtejtoXRkfE6xlAXG6ldY+3PShv+GQ
n8utlr1ob8AvfPEwk/8QNmkaQZITRrNdRMPexA2QYjM/zCI5NPsk4Y6075Imz77UUDWm9GgAkhC8
RJXm2AH6q/IJCqsWS3mjAYBU+O8ScOXjWqOMQGh2nIDAMXkDiMMy6Gb+XCBMpRbRTs0QGSXX1IZl
NchZYWUwqZn/1/b9ZDUrmAc+jrbboDI3hjt1LXQc05yhsHcwaORLGTB2x4AyGvPestuGGO/Yl/ht
eBLM4VNadCWj05YN9cTsWlXxQ4t2SKirjULe3H7ptR4ZDEARrfWlSSwS40yAyXFx4ukqprlf2XZQ
X4dLmItvSVKKoMMBJWY6+6WOymbwu5za3a0AYCS2I4Hs4bEyEjVqMuvAQ7b9ega8h/9j6Nu4INwL
S1GJ+ShD0yx+JkWfNoBV5YygtB5xB6uJA0y5fOrTOCWKXNW8fwEfDNROpEm/LO/jEeXx/ZKEs/ds
gKv1Pkt3IlvjcCX6HMZCjh+XwRiSXd7oxHgWXYl7agheOIGy0qIy2HDxytTHOk0a+RGnp2j5VEc9
GPxtEjjSgn3rJTZIrLGbxfd2HiiltEp2vU00UawkV+yCUUZUkCYWVD7HtKIHBCayvvVy6H5X7mAv
2PJG5jwWB2PN5T0nhUma3G8WwaUA7SIA2yvREcK68yh8dfWVRQavuLLjJBweLKCby0YXqgHEYydV
Uz0H3ppkPHiTNeIXxEOwDVdjQnPw29ys9H4JgbNRSmPU8HqrvkvKT/ABu/C+muQcP8b4ZiObNDyL
ad0FMfhh7Lqbu6rN2UWboFngqc2jK0pUCpHZf4T3gxLSXwMvhAiWuh72HWnHrcTUBVeArh0TebdA
UzCvyHC4db73pjZ3M0jJlogdH0RAvbBfVQmJYr9hb8amqOZEueIETLIHaeSm99ypOY/fl7NaJ2Do
NO0+RrzBo0lLTDW1Gwxfc1iZAMcjEYY7MMMZvrJU2ITOxkpbd9knQ0Xhf+DVOrufwjlMPsiFqpxb
hz90eTcW3NM2Q5Qb90mN3f0hNL22vncmbumuH4FhZqyjIRyaX7U0zOm2KjvVbcq51sEd7zN41AKI
ZfzIM9d0q12BmKfdSlAXpesnnKKBzY2gmaj0Vf/xBriLAR8AQzqaT7nVd4RdAzfhRdy6OeYDbuJE
wLZKJ8KV2LQbZwsHyxn8PuyW8j3Kd8haflm34/Ce+xbISX5d0zHLLabnthVWn99WQ9c6v/gquM1u
09Qij48DodPcZNFaOG63lCU/OjXEh+vFHab+WHEZ5OyOYxWwaSbgGK7TyQzSd1UpIF7urAAy2jsg
6jnwfEDiU7kvdCLjYw7rr702R7Pgh7RZihg8zupS7UmmKXlb5mY4ZX7Qe24jtl5kwpDNIge7EL9M
JeycOCrNcFs7aqkovgoGDABGVSQbIyefx2PUyBFXSxyzqRppyyHzh9CeoWaJpsdc1F+MDK4ZPJQY
v+gtK64wnDW1X/BUbyMKZnHUKsslt66bkgHDZURaCTcjyJrIeDccQcC6AB141kvbzHbUP2p7pqx/
4wTS7o42Dl04uWDqzB+bkoA0iTfEMlZySwbeM2pCoQNmZ1vgpXR7a3L/6AJk77nWPwuiYdTyZJMo
liNfqTSedTZP4jFok8l+mLUbt9/14tQRFs7gOh5Uw18AxqrKkmDDpelxTy67qAIVtGjzYC9gpnAJ
kPOsvmCRXhAlaT1U6e/dKhMRxkHDaLfPoY3z5zNVJ2J4LMCD2TgT1PXys6ikqDkF0piV0fCiZJOY
2HCf22IFwgPMzuddM4UT2n5ENRB8Sq+J4hl7FsSaWBqRirDV1pyDRt5gNCLGWzcnnHE7pnVVPDlw
odcX8zRk29iymqYgi7G40f0Eusil6oSK+ueq0nlDin4yrWKTYuos90NvYPnWqkhAJkaqt7wUBjqU
26bVU0C8OSzZcGTVlrEfTaBxASWIVgUvMMyjZywjlxz2WMfdFJ+WwYnF1zkqhvTRQAOEAensmbG5
iywxCOh3zrj0ld+v9euwHeN8aA4xyeJ0vhbtHLkfwyRfn4uVGNznaG6DBn5b2qvnmideBhHfNZxx
a5Lvau6Kth1w9rIEWljLeoDcUT5nI1Gvb/2s9W6px3C5jeRSmftm5ErzIOt88K4tZ05/jTk3uYPJ
QVI+cMUfvacs9EzzOLqh2x1TVS/NHfnTMDwk86Tj5zpNDe9ocHtQd2AvnExudFcIiwfUBLmr3eLi
bfXxlv9OK8MXmjqFPb7navo8mU47AA6EVJ5ey9wK9WOkyzIDus0xTbFjGnpFcYOdRQAm3lQs4AxQ
XGWBoqvt2HxSkZTVM+7TS3QrurYpD7JFornHqFSGv+yY68lh4NgvQxhhsbaOsctrDX0Uzgp1u2tm
2Vrv4mYpV+POHhM0tvfQM3Bf4enptgDxrd5MfsqUssVf8wibOWBx25b1veA652zw4oj6G2w4Cvw0
BmyPf+iZq+9OTphv3Lb2qBlRJcy2+ZDmMkk+BMSp4ycGypifhyGH9+Tjs2OGn5fKTu3vEaU8CmOL
ouB4Tdsij25qzBZD1Bx9wWNLxT3mG34Mho3lTZUBF1wytGAzvuOHYLtH3D0T4wE/WEBp/kgiHica
B+WFfihxYCFKw12vOwQcneZPPWadug4MS83vhyZuj31jy596zofqCO8JqFSxBAH41XLIf4zsmO11
Hw+xt1nMxCP4rKipIfxiHmvZ2OL75Mg5+AExZcw/i9kF8+eoonOu+2WYMFTmxmAw5SlCX7YmBmTy
u5mENbFDLDdd60dlFm0KfdrUM6+ZvqXCR41enELEDK2RXEkcOvaOKjx2DxmW+MJDTdG4m4euCpQf
J8uAtRraPsfjRt4Xgeh9h5e4+JTMvLHXfUf+VB4gfMr5hhsrJqjAC2oYqmtZJuPwg0poY76NrDzP
PuddWWNVv/Jb1Ca1nM77NjuhcJ9qJ+4ax7fNzqxqVHYNsGC/c/u2hoG/nl5cKR2v1D9ye87c/eQl
C/boWdwqii56XgZxfaBALAhNX5r5ivwq+h6+NmoVKQleZX2WZpu+lt6Ee3tBgOjbRA07Ma5gHMDK
AiCnzgHPqsyV6KIxIIoS7J1Q/c3prjIiqmO4fmMOHfs1Ds1OddC8XmuQrUR1gJjih9rw6EZdB3F/
iyGn534p+z6qy0uxdiLpryLtK8HJWaWqiDJOI+3zmGZ11LbZLiA2NTQvbfyxcB6N7qeuH2z0Ba59
SeR7nvAiU8yZjUwCZSFa6fMKx6jqwP5CgSdi4eycQOGzJwxz23qrjV5ZfUHc0FwPXnIpEXWejVnb
5a2D1gu5GUv5LOnDfTXtyJF0u9bVPU8qwxu+dJG5bN5OXvytGY/CGuVQXLNml04/qOPWTagySl/7
KHsE+/aVi++FVMx5snjNtSMjoggK1tRqDXDaROi24WyNloMd+OwPg3cD8s3BvxxfPt/16gsdutTa
WYZpgHfIMrC7XRWmPZYnQpPKqvN3Gfe/wm96XrU3JXexf+X3rL3kQk823KSEEsHlWS9zzzQ8Ys4Q
muv+pzBSXLoQeQXoCqLlQhL2PLn1uy1Koqj0QoViq7M+sguVg923/W4S3U01AuLX88fZnL68PTfO
xRJrMx75LHrlIrA8rxJouwDDrtDtwQx2TrdNe2txfzoeeKsHhTUG8TBMk4pLvgSvFxwqF/A2TEZp
ko486xxxy2y9UvQ7w2iec+y1o6E8lN581Ro5CLIGJtWlknrYEIzOH/uKNlGAoQpBVIm6kbIlcTp6
nuqcNugnsL6dkKABYmJeBJrmKsR0uq+IkS2+F6RTEh2JihvZ1/R38CMu3Rko4WCWY+8hboXbeyug
P6aUXc8tANECf1ax8GcUPQN5U/+OszSZGnuQkYRfCo4LQjGqs2X7bIxtaMW7MfTS4LoR4DRflA6m
pPTHWSQi4vrtVPKLsViRtw8XoyBbFc91hkiM8uRhizR2snZoQHmUSp602bDpQ1s21lXdNrh+8TJq
0nrDRbRvj5BSBnk7OanV3rkwHdNvBTaHCA5irtNc/41mQI2zhBnhIGpSR65DZRJ2t0aW5MaHlK0y
SLcAdlNeejxD/o+z82qOG0u29V850e+YC29unJ6Hcqhi0VOUe0HIUPDe49ffD5w5Z6pQiMKV+kEh
NkVmbZc7d+bKteRPlC5NY2saVYeSTdmxce0+FmKX0NN1RHSdNG4rYe/nzBb8VjrYm7Xg6G67lcDE
6B+EBAp8Bcl2tYpglE914ZjFRlQ6e1ry4mEnEVuND8XIcx7rTlGS6NYIxdJAtnuA5/1LhQ6m8iyK
paTWmyatlHhfGFwVyEkntJF+UMIK5EDV096HBGubZt0XMzJKkpK13xOcriIn6KRNKyodqCTKPfoP
w8vEwtaQwFCOyLg76kYWHbrXux62hJTqZOcmdzUk2EO2tmJuwO/IvaFMZxaEOVuuWdl/a83ORPET
Rjtf4QMjWnz0qJVJiDKE/ateaSYcIo3v6f6rHigiOZjCUlp4y4dWqX3olrOgoMcSjqynhsozrccO
0Mj99ZMujfv7dP/T9jHC/KF5oPNs7Ms+3/+ORjlBFTJ16waZ8FN2Qulo9dmwJZr2Xwagi3aAnN0z
7KP+XgxMJNGzuiuPpHhoOJXqcsGJT2Gw5vTzTLypwV2COgWyzDDz3op19dG00jsplX4G8j5DHVUu
tJU7DOkq8IMFtMXkAvmXaRmYGKRyYOGmPc8u+iNgcOPKJhu6QX82pQTGoW/RYdZN57buFq7HiZcd
7encwMwUCI9LCFDD0XUdCJ1txzdehSHaIYUKb3l931nlz99fZjhQQL7RnwlLiTGZVtreTBMJcPjX
dR1G/4o6E7T/Nrn8dt2lKJrS/bt2ivi1yNt61UnBG1nP7j7RnaXrchJ3jKNmcvkDJONI2TDBZ0iO
G4SeLBV2gcbNyjCG+7JKfg+l9i8bhgF5iTFO7RR1m9RmhGO2ClsW+m2p1h94PHz063wXd8Z39M5f
r8/uzELS0Wuo9FOCcrm4uAKnNTWuhsJWUYjgaW33Uu6T4nO+yXr367otaWaXjjckMKWx0eICSOMl
XAUeqCNbV51nBUnQYyyH6OVJKADHFOJMlaeMkKBYqsVHYPHHEmrQFK64Td95HyW92keNoq14tr8q
8JBc/3QziwukE2dl0PYORHByhStVanQGrxh0HEbxwh9BsWBg/AUTd3VmYFyKE0il1sskW3ymGtIu
4v7uhWo2xJZiuXA2l+yMq3BiJ7SMQQ1y7IhSsxJ54Jf+dzIMC4+aeSuEcrwZaDJ4R4+fWCG1Xw65
5xajXsOjzLN8BT7iqa3VBfDrkp1JkJPo8TBYsZDbaiXtVbe/UZBJCMmdXF/9aSzFqWZx/jMc5XzS
cvagBlEp2tJjkSQQ+mLjVwo5SUdqNrkCvSZbkRQBJNTDwr6YxI7jiTc5fApHXiE8nm68pA0QXPHj
wkZC0Nu4ParanbC1Qgnq1fAmEsobwwd+c328c0cRvCgFVJ2wVZ8unyerQl1wS9sBzYzUoNRoJTru
HRSuyBPlPHJ4sy90Ak1xo+8DhbYLeCpBsg7O7XyOO4m3f1eNvkZr8pXotXdCWX6GlpZcDk0la767
k6NyXwZas9YU5/uQtk8Oxek2qW/FdPhCBkdD95swtBxgRWnSO3S8N5oO5fCfzI5BowEXmaZMwfJJ
QDUmCLXcRrobUYInMgWr3PtGlTiqv1w3Ned24DbVJNKEOMfpQ3NkyMDviNq2SUQ3WlGiQQSgUaRA
W1jxOU9/amg8aCcHFjXquI+QNQO7EwXUi2N5JY96vLqRrTK9tK8Pa+48qfClMS6EjBnZuTXX0z0B
nHpOf5tKNsDdOH27Q6TCS38Kom4j8LUBRrK+bnTOV4xtSJwhZlOd8g0BFiyklpjPLprPo4pZZdxH
w+frNmankQFRvubtdUEeleXQxmejoygluylCwHEyElMvJbJB1w3NDQasBIB1NjDg1sl1wYtC8kuz
ye28puqK+EBMIgsR0YWtPjeeUzOT2yIwAt0LqcbaTvfVpwIZoBUcQbgMiHJhdeZczqmlSbgumqXU
xgKWJKtdD+ZzpRwSNCKN8M3wF3bfnEvVWZsxt0EH4LSvwJByRURfKLfjunsiwbMeOmOduMmqlENg
j9G+ipQ/WS5w8SSWSRtdYMz9rPPMvE9Jaap9kN+BqR2iu6DMk+JnmPbN/g82B92NJGOgi6K38fx4
AfrMgHZWKJl4Oerpxqr1QHUJCys2uwVPrMjnVnqrB/zT1Ny9IIJdzydr+2xUyZ/M3ImViasAieDJ
acdYBv1nmHzTXKBl7h/YgK1PxZkrMh5iMl91X/SmOBB5isMd7W4krdkLJOJ/f1UIpUeaQzw27u98
viIwWYPpFGw7+uFK5UV2geAjnX3dytzmPrUy3ignjlz3Sw+q1RIvB43dMZBl5Ord9gPI2m9+rbwO
wAVWQaM5u+tmlbmbircUOVcIcsgpTy6QKvLAoTox0XtfDOu2iw5dKG6lIr5rkK7ZVVp16Csh3kaB
QVGpt37Rc6Z8QS8OBDEQtLUkDO6nRO9/diDPEEIqe4oG4k/EgB+dvPxVB80qlBuyZv7TYGS/DBh5
0MlCtrccIdgrVYZVJAP8WEvJXvW7753oPsu1f3TN7Pf6dt4DFbwH1I4qSHwW83yG3Syh7BVkOeK2
2hPBQLbyy/DZbCtle31O56YUAYeR1xEHDwvAuSEetHlrtEzpwFvW9MItgOwF/355hmGqINoiR0gL
3gVrqpfkKc4wyWxef3K0RoNoJABWhAJcpBYVCyfgckA4QBBcZF4V8ufTwCnyhkGwqjy1q06XVmVq
PNZe8+P6pF3eWKMNyuwEznS9TLuq4ox2JzQBUltSfzZavlMVw9bLcJ3Lv9nXyz7AEgEyjCz08VA6
P18ezZWVDAXV1G70vEk2gee791Gp+V/NxpWXhIiVy/sRawA9YX+HyfCC/MDIrSCgSpnadMoU8QsM
g2V7RMFmQEVGMMJo9MKBtKf40RpHy6d2wUsy8Nqj20S9BMwA9albihk5wRYuUDjQ0eDK6yzzh3Dd
gMujIB4Y6IFLYCm6bemmMeLyVuBqO+jNk/SjI9NJ86gGg5N9y+NatO4hoXPUJwVk4aHt6+YGVfDU
eWvoVi2+KFTYlNu8oo3kC/x3rn/XSyLagTA8AnAI3EGXHnmvxd2XtEcB5PH6JpjZ1meTNW7EEyeo
pWHYoC+W2kJh8TZDdIHeAU/PFw7o7F47WZPxY5yY6Yfe6IGFpnaYDWsRbr9M09ZNL68BoCy49aUR
jR/lxFSSZH6a5ZhqAagDQ8y3mh+a1N6FBUc+e0bHZjhaxSjRTbkgCoqDwCeH1JZjBfyTEP2oVJ7v
19dnycgk2KObIUsbp0ttIx6ePKW4UQOl/xMbI5kFNSUyStMWM9VwRbemrdOuDN1/Ri/DuTMC1J6u
j2RuXQB+j+x6MkxQ02JjnZeVpCWUc0RQdtuiUbKfZk6WGVCx//MPTL2TmtETa108O6WsVIy+ixiQ
+uYZd172UUS08rqNuYVRNYueRCIhnpyTu61wsziIrZDhDAjZ9/eqtpCwWTIwWfkgBDsMWUtqZ4iE
Ad4Bd/AHJ+V0CJM8AlTVvpPTgGqTTdv4/V0sg5iSF+ZpdtlR4oD3DUEleDvOj6PaQtLVAE2yBfUH
TUJqawN8+hMbUC+RDaX6yoKc20jDISp1M+HIFx8T5xi6R1ldSLrMDuPExGQYvlCaSaGzGuCOHgVo
v9yGMEo3gpfr2+oyKB2J2bgkFbJZhE2TNYnEkI69NoWE3VHMX5khpsB4k/6hCHzzQ2aAqFnFhgda
XDEq7fW67TknzTOZ7l4SWVABTLa0DocVym3YFnzN2GZNXa3oGNhbVfgByaEl8MHcjAJzgKaX3m7Y
NyaLplSm1UgiB6j2ElqtffcFdrOfQHL/YOVGLkogyhxWGDfPNwdg3XBQzA7MMWU+gbZ11QrtTlyq
Ws0NZ3xEwqSGC6XAcm6mNSsfqhgjtpOstGu0WEpd/jaq0Fxfo7ngZiS3G6ntxtT/ZI2i0KTVqzIT
W5diYEUIO4Jo3yKo6fW2JgWKslPRWox3WZT61oJHmtsfp7YnHgmXbngkjRCeV54zvVobSKgP0tfB
XTrPc4Y4BfRxQfgDs9pkkL07ZBRvFSS5HeHVk2qg78EXN5JteYj2vz+fPE8UmI3o2ESi4nzZUoQR
AfxWiT2IKATG6krsPnfQQsYyIpPh03Vjl+MCYsD9B4YJitmLdEpZOBTxXS22I+cbqlqrOnI3OoRg
Nc1A1y1dXh6jJSr/3E1E9tMr3QNqBjZeiW2PLrwbGggRtwJeCY76up3ZEZFUpseaWPsiHxDGToUg
sxjDTih+S3T0fgE279BgAeyjp+n6urX3bPp56YfnF9QMdJCNfEzTYaXOALRAzDjLQrNpSo1ayc6r
Do2nrfLypkN61ZKQreO9u5QomimSYxo+Ncit1DHXP9koopqSENXTxA6CoRs7ye5BXRYrjTeBGebf
ZACvKz33D2S7D4JjHQZBWSNlv+CiL4//2aeYMnFBPNNWulSMUNrMejClxlmXfuFxUFCOztSBRlGo
LRZ8zswij9cC/1Ggwr9N774i6/wgKGkUcHsTRWG6gV3ttdYGOxGLdmFHXfpRcksjFoEVBpQwreLo
wOoiSK5ojZU8rdpkFfKna98o8n7N0CN3YUuNyzbZUbCFQr6LZgweZ1rwV0KpCQokD220ZSGY1uBR
2QQSit10fga3rqM7UGso/k72g2pVdx2rfH1Pz4yXHc1A+QNi3OmF74OrIh1URHadSbajN7tG6fcp
TaDXzcysIWa4n2BJRgxwCueiMhbFiNlGvPO0W619c6t+7WbCdsSuX7c043qwRMJYwaVSsBgHfPL+
aoJcLrokjezCsuin6vVq5Q3S74HgyCjgB0ByEVgik3MBkOzbIRZzC6xQZDzk7agz8U1ACPj6SGbn
TKJ0MG4QuIsnR77x69QKaXW3aZ23btRGNW0guMNeKRAyTNTG2l23N7sVSHmTbh8TZtNaoh9n2UDH
GmvUZO0uVOroltZIBd0nz1+4iWYXiQiCe4gqzwUWRI0soeiCOLI7FwzUkOjbPIRo+fp45o2YbDa6
KemvmVzjlhekWSGztTU6Cld47gN0k0vpnsuAmZ1AFpV6KPHyRRZLRQ3ZcPMyAn+u7EDr3DZatJYV
+qeEvdxbKyHw/2SZxgQ4DHUQLk1ffoJJmggOt8g2mrZ8DpMo3HWtJRGkSNbL9Rmc3REnpiYRF1gk
muYSTi1ZKuTc6lYUvhVaJ9qFQ+H2uq3Z3X5ia7Lb4RgOLDnCVmdo3TqhtXJcMn0F9f+b4Zjfrlt7
53GdOl7V4p1BbYkwdro5aFwwo1yqOVyK3hoP4chZt7fKNrf2Bi3mG1VvemPvFS2db3FZaBUfR9Gb
5EWKq7z8aXa5ob+GQQw0K1Z9t6ckVcAQ6EpZ8tgMXnATB7TY+itXSvTiWEWWFd+0vtp4u8z0c/EQ
9RAH7DsXgdK7iBUV1oISJeHb9WHOHQFq9BIoL2K+izgMhdreyrQ2tJ2i+gIZ2C9EhhaO8pS06N0X
EsESKYPBJw01IaDJSDp2nd9pW1emFTzRbgVN3QItfQo1uGA8eQ3mcoUQN0GT+RKgPCDS9+alC+md
mchEP/0U0rnb97S2EMHK8rRKe/CQVbHyyCkHrv4Vtp8vpeVvrs/s3HYloQijkDQyaE0Dd60CYgaZ
YWgjp1zSPGtBu3DbdNAnwIRQ9vdZVvMk+n2b1CVJA9C9CqHjZIyiDMVG5GuhzbWkP8G/E+yKTM0/
arke07OnWAuPk5kxmtjjATSrSAF5nlg5UVTbQ2sWL3EulJs4dOnkRpj9sWDXba+Pb2a34kfhF9SB
8IwCUudr6HihKdR0HNilSgfcSoEewKJc3jbxgqGZgbFdVd0kztMgQpoYKgq5sWrDqe1ODqIXDyjm
Ls3rdFW5efq9F4T6cH1gM34UcOVYsMSYTCx7PjDDjWl+itTajnzhhWzAXV92b0aj/R5mfjyJvMtH
EPmIzBenKQ0B3FuYCE5lh157Y7bOfR/2N1ZdPeWZ9Ps3A68uSRMpJM6AOfveg9FU0QCqKka3Fxu6
mYTC92zKC+XCYs3csBa8XcCbqHsB45lcDH6FLEFd+rVtukGOOEJrZ91wdN3kUe781zjrHw0l//3T
DZKLuIFNjLjWFPaSW2GpKEFR2ZHSSfdBKMS3AwoOXynYpltRzpeoyWa81wg4QDVtFIXVpsx2eu9W
RQTU2DabcKVD9Vc7bzmCd2rCAfCLhRmds6Zx5Y2bxCQuGrfrSYgcCWJktVZSUw+D48+lLQseAYDe
CMxvyP1oq7RfEn2cW8SR8lJiz3AbTSe0t1pDG+KgtsPeuCd1tIoEyJv8T67nrqPyRxkuvePmxki/
LrAlQnXCstHXnIzRjfgM5FMQXgz0r2Kk0ZwWqPSj+q9U/D8GKOIuxC9zZ/zU4GRSTb+h4S2oa5vG
uc+DIP9qc1CwTRN8uu5L5nwXqUQNqPxY9ZnmIFp4CRqCo5pOVRqBG3qJeil7UDJXW0VwMvzJqAAY
mhItuszk9PBlldoaKuvmG+bKy+gwFtNtlHQLT505z48U6P+YmcYQ1GCiWpQ54/UQftCjZgd7zOv1
ebtcH56EI7MzHPjUgKcXtu9ZfeMkYmWX9Ks+9GVurLoik46i9wexAaZk5E1HBzkyR57vvaFiguCp
rOwsbj/0sXwjtcLPpHa+1VlmXx/V5W44NzXZ5hFvj1qAksXWirKJ3smbq01f+dBxZmWkPkjoEz9f
Nzk3kWTnKWvh/WF+kM9Hp/oendkeWWYas/ZeZ5krQ+u/NJb387qdyz2BtjI9eyQRcRnAJ8/tgD+g
KydIR0KvV0m/C4Xv13//pYcYfz+BK4D5kVp+cmALPYkSTWAcQaUdnEZbS7Bu8KxfJemwKpWFQvfc
aAwyWGMGj5ali7REiEqGXjOaNO4PNF3cVy29vddHNLMZuCbJXMvvV5c2WRnQV3Jq9HJhS8bwkMaP
EsSTJYQMg/ibcpdEGmOllrt91GsE9TyJ+VFHCivRhGwNMmF3TTdv+RTQu36AEg3V9FaMb+EkekpV
KAIEvVoSXRidzvnbbWxMhaKd/M47hOR8Z8SN5qu9rBa2WTb73M023ZOQ3YvKQW/KVdTyCqnjBQc1
A3rGJvSa5CrgDwUfeG6zDRyLXKBHbSVQ3J2RZsEmdP3kUMGtQv88i3IXVtZIZZdUrzBdRR9gPgjs
RjKHG0YhrrJOTTcIeDe23A/J2uwjcwcbnrxrmlI9NCbUEoTi3eb6lpjZ5Fy7aOZx3/Pxp/duwGvC
S4q+sB3xQ+beCyEEay0kTtIPxV+QKZ/Z4bSE8iIiM06JYVpgB+No0vWqFXarha+u7ny0Usi6rg/n
Pdd7vvQguanYoSpCJf8ixHXNUKMf3ultoxM/DLAQ2TABeFtfaYq1EShPRDVwvynmrVW5v/ImbA+Z
kDWrrDLqFXijEHIyaeHleekPKSxzd7EvFJJm75mGk0jDgc0GXqYuY2dQ7wjkz2IX3eRJuODpL6f3
3Mx4+E/MwKmWxrS7Z+iQCT/C1JO3IUwwv53XHI2MLWFj9wxl2HMjrhHkdLTUGdpcB834alafA3Oh
ine5IzGBvgLyLPCh4t3PTTi1F8LzMGSIBwFPkhxUDgHO1VokEdtLL31nLBi89IoYRBubsJOAnlv5
3KBaJL5UOzLIOT3fpQqMpr0DV7VG7XLp2TC7FWCJpkyBjycdcW5KdqUCn6sxfYN5sIz6mTDzFRab
375LmDxyD6RP6W2/uBnbOh/aPBTUbeVW1r5Ra89OQFUubLhZoOgp0HtyQQYN3CNmB3K92NXrYTds
moO6jTalHW2iTbILt/na34bb9Mn54trKjbyDpGmTbpJtuitsbxs9VWtEHbbZXb6Ql3jvCD33AiT3
T0Adk3kWnEEAhBrQmr1NDqat7Lx1tHG3/l25G9bdFrq2dbH2tpDMLlwDynixTS2fVvPHU3p6CnuE
SD2zT+zo0GxUu9oUB55QW+dG2clbcauulU1tx3a76bb9hkqcLfK38qDupG21dtfw/Cw4+Pcw6PwT
EcachGOT7Q2zW21EZKDt5rP4UX4rv+av5V36qnz3v3Z77yE5BvfZvbdPboxDtlEO3lN0k32tvqYP
4Uv66bp3npmds7BgqhNhJrEb81wvbVQGDsYx3sJasdbt4bO1C29yuznqG2Md39Y7qBPXCHtt8124
c3cQum86239Qn5fktWZ6ec8d2iQkykM8kF82me3qgKntTjuEX3N5lavr1t/E9SpfwprO1IjPD+ck
UHArtU557ma2WsIkZhaedHCrDlrBYaRqb40SIuLCeakF0di5owrFChIh9UAKOVvYGnOe9sRNvK/W
yV4VIk9sPFXM7Ea4C30YUnhka42/0RsP0bYl5cO5+2mMCAG9wttAB9T5ySDG1CDbqjI7V0A7CmNC
yDAWNtjschqArMkN8vS9eMTBtObDfzUOKaYtf9V2SvM9Fj1zrwpNeQ8GuLYrOfSeXbP0d9C1JPeG
WioLF/7chQJuiFCbhBuA74n3MVof+qWEPRXlT2bzXejTvRlTYEqWdu+SoYmzUZI6qeCwYvMmb0VC
pwP9fEHt09ezBC+4TM+QYDsZ0sTVD0Lno8qDJXMoabfPxb1cJt/LvOxWta68tal0V2rCz+vuYu62
BJhHNEAVhiTN5KQQUpVGJAvsmJ7O77qL7HSojmVN7v63DfHQgx6f7hTY9qc6vZVqBXKUx5ld5MGj
5pUbPxOPUrekYzlz3s7MjJN8ct46WAmlQI8y20kjpGSETRwdXO9NNmmrR0jr+phm9gatlwTbJHvB
tU8xSl4BdXemuxkZ170mok6rj8+hcmM40e/HT1hCRIpHhA5CYbI3WrEq3RAKBNCsjb/Ls+Q7xN0f
4ML+JOjdEk5gZiOiZElgT7kb9OE0EeprHYxkesjZ6q1dGfobNfquSHTzRltDqTfR2/VZnNmC5IOA
UAMd0kEFT5ZMbVA4QQTY2KZVK+2qShHtXsmAiSvysOCNZ54uNHCc2Jpsd1dAEWfIGZrG+bpP4qxB
ebsL960XpUd47KOveh7F94mU99tU7YVdnEjhNoG9YY2oirsZgpQKRWXkH67PwcxOossJ9PXY62RS
jz/ftpUOy6OitNo2dTPzBq7/4VDLkvCi9lazixJJW5qIyxiKiTgxOJmIrlIsA5ISoMu97353wlyA
j00QNvCtUINBQZHvKLmwRXCg2UeU36gBJfESRG20ch438Sm4sFBcGUWBpwVgJTG9Puta8M3lZ9ls
VznCKpb1IRBuDZWwrX7RtWJh5LObGzIIZnlU9Ztu7g4eztwPvMwGC/TBEKtuE2Zlsw6qqgb0k3U3
tazAW5A1r9dXWJ0ZKtcV3S8yXSnQl5yvMPd1UfsBLyBZGNqVD0vVujKbp+tGZrzfeIioStLICHXg
+P0T70eQ5ZaehJFSFvxoHQeu90tESuRz6pIQhcdWTT475Ad+G14LyQZZGSQLeQ2JU4o0kux5inIR
rzuJQFfQYTbVt4VY7q+Pbs5RkIYE80M94VIyrEyRNtHGOFITeLpmSdOsJaPMtmHfLd3Fc+eRCIcb
kRIlyZvxo5xMpJNFYQvNbWoPRWYcXcj/P0lFpH2PvS55deUw+/3XJMo7YxWPxCQAjEngJiq1Qm6K
9gtBzZIbUm7dnZmX1ufrEzi3Byl90lIGs82opHk+qoCWo7AMONpqzFWzLopKJ/qGWLbbXTc0t1Ik
ocb6MTWSiz6PVom6wEI4xu47uJEORgBrEMTkORi6mgt6e93a7LBG0hWadzE6nTxKbFZV1CyW2tdC
duvmvYEjiwEF/PYGNKF3YTuQSiQTOa2QFNXAvjQbdZvF4eeu926EeIAssWoWQuzL3XduZ7IbBilo
3SYxSugFgpaWjMiif6nUjr7rlMdSULzD9Qm8XC64DUdI4JhYpUVzsttrh87Qdhh7J3KxEu6sqA/d
Xa3nVbGtEzB4b9fNXXopAkA8Bqhu/BT5+PNtqEJ5hQaXSx+Flft2lxfKk6+l9RvMX8GXlksSCUUo
uRYC0Jl3y9geOhagYHkb+XnOzfbo05iQZdOB6AaPcSSsMzhDV1oibED9rDNd3KmC+xCgIrIqQmfh
2pnuUWOcYGkEBfAqo7V9sqS152XUd9FSdBSrO2Topu4QpPjdyG20wsOPAIe4bWzrPB9iS1djl2VN
aPP+UjZ67Ct3pVF4d44rlTexLiPazZ1rVzndq7+3pu+WQeHBX0MQxxqdWxY6q5WqIA7t1oygBQyl
b0aiPlgarT6h84F+x98UbqW/AmSpQt8qLQL07E9rAX2U6J47ZnglwX8iPtua3ATXxzTO1ml08m7C
GDF+o3IrLR3nY2r6MM1ovRtnM0ZHYqR9V6QB5thQ+Hjd0jQoGS0hD6uRTaQR9zIoSeDA9Ws3gCMl
K1ZhluzTxDC2TqlwFIatWOTfeWwvqSlPz+FolQuOlgcF+Cx52fPxZTRhN4ZcBrZVwSLRCIyPYPBR
svChYvJY5sKP68O8OIJ0/akkDSiDALgWoeg5t9ikKdi83CVVqsN4dNTBSxlHkN5te2vp6ZA+KaKY
Gp/A+yXAnGRRLr57buCiaNR6QrTADna5vEQrdIuTjaYt7QLam4ZGgAakae4qBZGyfdn5pmx7YV33
e6GpynChNKNMvToOjx7rEQZLgYaC9GS6O2iJgCd65i6qvVu/P5ThSybCPi1Y2yECYtIPm655lOMX
HYkEtX1rG1R1Uki6s0dZy1dC+SQHxqroP8F4jy6Uj2pOvKLDY+XAZuwH0h09r3ufslZQyMe+1lai
6+0iWOM1CBqodK0ds7WR594pS/DDi/wnQ8Obc+45+Fz3U67aIvJqX4ErdJeUiQ1F/o7gdJeb3ibS
hy1x1E3v5Z/yzrrToSzbpfQARmmxbvz+QQaUsoIgCE0NTQdq84D4LMzV4lpxf1SytRVrCR4nBG/0
FH5qhM33UjWK8qQL/vlycVBIguWUpBlrdJHOTzyIFBIPBn9Fbvut0NIro3pjTz+08+5LJ1T6Uhnt
YvtR9KY9hzIP2GXydZOzgAqHmguyo/OaN4yd3mgi6ToNuk3/NowUQd4tnL0Le+AVqeATjxE9E0RP
7Q1GVNcNa1QjdZetwLXUb5ZfZNFK8bNYPsDvLhvbQc+Vz3kE48qqTCI1RXsIhY6bLBSQfbJaNcjW
lDKNH11Gk8tI5PXbTXQ8y8BgsZPwuvRHTaMDskcxGB5N3xE9GKhWaOg7bWtHzIWbik7xbCGzckGk
N9qjxYSXN8+XMTN17pMMK1JzI67IjjeJsu/11LcdOMtuAkFXtqpnQK+FsBk1TNcQjlbSpx8Hp+C1
DCrvI6pOUbKuikzcCsiAbinUQ/7liP4n3r350gpexBB0PBGkAfhAi5EE98SB1HqV0RlgGjutDbo9
vIzRPeJDMg3uJILutGIw9yaKLshBlQrkmCXAd6kq74ShpBULvWXnqGWZuvaHUd3o+u6a2VyoZ/KE
QTl1hnkrDmWxzvXc2AZxbEAg4Kv5m1SHjbX1SAprC8HGuCRnF/PY+nVibfw0J68zpRYFFTC1sXOa
sENHw0gcb43s5fDZLILPVd25b2Aj4+dKFMRPUV06wUKJ9uK+HlMHMtGyOWIF6Tg4/wADN2uepKq2
c2Ik82BoXYFdHzZxn2ydIFGgRY72RugsQEsv7uvRKg4D0XGyqBdhepQ6kRX3jraL1ZsofdYgyzf0
D1H6C16QhRmeM0WWkRIqSEhym5MZpoTgSSDq9R1FEyeInsPBe1CG+DZskJ/MxZ/Xd8+cNUI4QAVE
/hSklfPp9NJeJsVmMLBU99Csgy43EKQfnjBwNxDprQwzW3gKz60g3oVXAE9GybqI7dA0iQIh1HdF
Ah142n+iR/Il0cXPyCPtk8za0xuzEP1cnhFeO6M6LAEX+uPT+99RCvgOfdj7W2iOxZ+lAgfqsTOM
sLwnp6K6C+HNpbcghcsrn+hm9KjTJdQ7QchdN9N2bMbhY6sVLYwO9VIG7wKTA/oIeB2lfTjiOP7T
a8XP1CaHcF3dNVXcfg+0ssjWvtShRpdVIF/cFQKmw13rqP6nQsxFP1+hsdK3kHh34VYR8vLJCmrn
3k187YXuquxHVFpUklM3ch5zfHB6EyaElKtsEMGWrHQwXO2/Nvv/+dH9X/ctffyX5yj/+d98/SPN
+sJ3vWry5T/tt/T+W/xW/vf4U//7r/55/iU/9O9fuvlWfTv7YptUyKg91W9F//xWIn76bg7z47/8
//3mf729/5YPffb2918/UipL429z/TT569/fOvz8+y8C9pPjNf7+f39zHMDff929df6P9OIH3r6V
1d9/Cab+D4PnIekdOmcRNBjXq317/xZN6/+ASp7wgGIQ8KoxG5ukReX9/Zci/wMYNp6A4AhSVy7m
v/6rTOvxW5L6D9qggKvQu8izE6f41/8M/Wzm/7MS/wXy6zH1k6r8+y/tPC9N7mHEbI6POnrFRq7D
cVefuPZCaSRESrz8Lo0zlHdbddOIUfUM91z1DB58Rd/do2eo3Z1qwFbx/of+v39DRidfo+shrNuh
sfvwPkAoFzeCoiVJ2fphiBTxxlLcfCdWYvSR5/KrG6XbEH1Qi94hX74jTPCOlYyEbou+1oupJe1j
rGqbLjOI0KNG3CqjNScriv0Q5c16qMP7CEHktyDqDk3SZ18NBE/0JD+KhlcA5e4Nj1cdKu2uNZQP
eiNmu7Tzk7U/funV3fPJWv97Qk8nEPAJM/Sfy3HM3vDEIpPDNTEC896fIScz6Ld+BLona25RbBrq
TR+l+UMiFN6m9jpzX8llfJc7WblqFXSUFbGKH50wHO7jGOFSMiP1pqOHILzRdXQbdiZU4N53T/SQ
pu3l+NFS4+YmpAkydD3pNtP9fmOJHRiU8Uufqjtqw0FyhGPdOIaQIaxrJ1c+ibkvrCtjWFVFGn0W
/Ie2N7IviZz4h3wwi20c59k20GLJlskNwWIoS09NI7T7qIKnMfW8/FjlQXZbpr23GkqkYWVNuB1i
v3/sPaV7FC0/2TidPGxloR2VjCF5UMLwiQbXzjbDtLnxlCy5U/j5rd9aR7eWxTtB7boN6qvt8/vf
/Expn5OeorZjooapyx9HgOVKll3rR+t6W+JEqNgUP94W8tDeOIJprLMoQL9KjNFxFoZjUvbpzm2G
YxAa8Yf3P9oaCS4lsB7QAULPpSGl5zP5x3JA4qbO/P5r47qHIH9FMtR8Q2RynRYdctSeU6xquZV+
QWryaPZC9S2qEPzKm1762Pi+tu505Iav75zLo0fghuQ9HEBQnF1unBHoXkkt4q0UNXmAFfT1r+pc
8V4avQoeKojJnaoOWgj6Lf8opI6IdraAvrMb1zcWWjurOm6aD5LiSo9NINvvX8EZkG/UoOk2LozV
5UpsTP01auQvXF1Bv4Ito1upURMXqzT282OzpTajvzUZWqpCIckfquFBRBpoDfOf8oqSQXNQHEta
0w8uvwa52RzaXJNoCt+2croadbMlKQcMnRFNHMGA/WgplxjrQeBXxKaBMo2a9GunH8RblNelW8n4
eH0S32Pw09M3lkt5RcJCrFE6gMrh3H+FSqTKmaJl/z59kqNrzwk6Q5vccdS7IRKzO9mL0w3ak/Kd
F1R+Z1cKIsitb4jPNWm0te9LsW04sfT8/v+M713pV8/V/yPsy7odxZVmf5HWYha8MoNn77letGro
AoRAzCB+/Q27zz19uh++fnF5u/bGNqBUZmRkhEAMg73tResLXCGDnuigDzfbWOVVr00sVbg1fveW
usmMxTHearukgcVlH2LqaUE0m+zXwdI+K2gRIwh4VVRaxLuu8HPGYP0N0vPDDSQ9EFSmHQdrXYzN
AmKYYDT5Ey6tiKg6vy+gFx8kTPoisS78qtXu6C+9s103+OxlhqqHEIO4HQzWhR2WCrOVdesEq2lq
74Cx/Nmuqh8EFinhbhfN0aBWWmvFchIEKAfh0x9Iytqr94gzz2fSXf6QRqEyuXb/lhz9I0rqEMFH
F+UxwAtK4gPi+/t10qGjBl96Qz8wfegPkLT8stap+U0plNNRcP7ia6l8123sF5T+m28UE/Vry+ti
XP3uA841IuCsUgfBXfkxDSSDVoix2MtlHQvnZd9XPYSjNEo1mJ1VCk2zoJ8g0U5Je55c68XWTZnZ
GKx1TfbVF9IFiNOrs+mgAQm/xybo9BS1Fjs7+rpfng8wMONH6ASmdAGz3KlnJ/2/713r7zkxeoYm
qm1k4Ej5sYvgyd/PCew32CbwXodKYFLCrE7wIV0wGWTtYe9KJxjAs44hcW2/rHKpIBsAB/vVsuGT
DeguQfQw32xZfpTD2FyxApXvibk7id0wPxwa1bz9NXnulpJRwIRLIuH23e6hOz2vVrbD2PNNOHb3
cD8Ycx12sleJey5onNr5qbwvDFmIH7ZDeEjGqoCEAQZaK83D4K7EojFbqX40M+yP+6L51nWOEQ3D
uuSmLb0bIcA71tHefhjN/mYS+i+R0zL+vuU+ThywzAe/FUQaA0Jw/zhxuyQOfNmmg25JcdmYgWA4
wkozLDDu+0OJ3sUsA5rrst/Kl6GGmAVCf+PrJhnvCoV5QC1ZJP02THcoN3ysXt3CKXPoMTtYdeFK
V++tqSz4GKkRar+2syKQmDK1YIvpuxtMH2t4r782vSrjktTFccCWGdmzzWOBRDzqi0kGXjttDxdW
7JMDP9aPi7LMGCeaiuXNUZOCzNNoRrulinA2HPbj/763niXc/8RFnCIMnj2Y6cjuAHT/My42rdUu
Y7sC83XbOu4md70/nTJh3vZhrEJm0wQbG2N1QALYmib04Hse1PvMflY56sb61wBGNJwptOrqwKgP
cb7Y4s4Rb/CbTtzBhNz3YNUyV8hGdmi4cu1f0Jcnb/gf3wB7IwSkoTUBrYF/8ipN1QkkIl1zcDXk
fc1EMUO99PcJ1jNvbPcAAPH+Dmgth67DdBae+1rvq/rmFl4RitlUIYZ1eTDwbb/12ip8uPPs362C
Sl+fhhakeQE/G5d2IfgpgY5CzWvM/mxURVAZdXv96wEpixs0ekejUrcxYFKH5qCR858JJR3f9NFj
mQfENVR1iTlUysxzSQWJ7QZ0PbvvrHMx/Zv3xRO6/9/TA2X3x4YHHgPCx6Mc+PsagPWcAwcZY8vb
ddXTjWzjzYS1aCIMsfmL4wUjggYMcx07sG2ynkZ0vMOyGIfM1WALNk0DfR/qCkJIkk/wAoIzgSSw
zN7XsYEyAE+l4OYvNLdfuOjhHb62DzPvUvtsKwGbPk9MSWub8BJiWGcDtz53OqsY7wT/9042Nzi2
J7NBjzpshd/aBpvW4ydYJOLqgezk/8v9/vdi/zHr+AAvUewjIODUWP8AUAjsKk0PA265Q3T+MDyH
3KmywmYl9r0rV390gVD5kAuvY+nCEFqngzzv+/Abs+6uv2rChLvfBiIKys47XNlRAkGW1VhIAFnh
7kNK0/mF5jMG++fyJ1cdrKRmot4WYbX/cuP/AyB9fhUHnH0096Czgg7fP6Ib0RSuktl2OZtX/dZV
31fN3L+2driY41wlwzbYL0W1kYPVTqVf9zAQroumCEDsgSr97hpwQkS4gh8zPcHJ0abh3CLT/b9P
OGY8tMee/b+3IGpa6BM9hryxxAB2P2Cm/6l8RuiGM4lJk8RmwhebGXLbe1sdHzn11VB6Wk6nWb64
VRf3lQ5vKD0c0C1hGPqxanFeDCcv1Zb3ehVPmgyLqTtBfTk1YXPG9+llMGFz/NhHjAP+9DgZ+rnc
5jOM6f1unL/J0ny7lPr4vbb6i1GwrDSmE1/dE9xHw3k6GlCdd+Cc+7V2cwQX4LOAGz3ri5i37udk
waOxqpK9KZJpYUmJaaaJHdteP+n9xcZ2MhAzr6c17iiJq0lGxrLmJX0z6yZQFmKGvrzuRo87v8HJ
xtJQXZWiEvN3Zw8Hk17gPw9CnRnVILGt9R8e/+LuV6PezApsRX82D4JlkIootqjfgu2FAoH7qWq/
gX1sc2aQl176i7hKfFloxVTa62D/XkHYKpGolwzu0XWE8bOBXDbrnXhQpYfyzw+NvMAI3J/dg7nk
fILVc5kijajtUKDd5gS8C6mduKv02bb4tPBi051CeCFLlfINF6tEUbUZ8baTj6WvM83ioVZrWWfh
HcZDaawpdMduDqTIu0pEtjTvzJGvi22edNUkHaB4z8oKqPRWasYMcrX42PLSauGJRsfbKPbc2EfU
qVYmK/qKoUp/2Zm/dzUqO9gTjmPcLYexnAKM4RSEXEujjWnz2THzJPQ9AXB1Kxor7DhsGShC+izc
Fw2+qcuW2qaRDrBGszV0VV1inNEgi6saTqL7iORO+bb89GQXbJmwNgiUfMP25u8wWibGdds9Xy8a
vyuu4/BeA+AvvdGfrMKnJQ5WrZ8FXDnd/SJ4mVozO5ZXVhTvxW4eISxv+Wu9/sYobw6KwI+qWDKI
7vqk8CLhToERbTMjsKmneLc9dAaGpGA+KIXbpTiw97H4cBu0hOx8s97s7rLBPYTHxptVBKb1vSFl
WGF6h6hfs5K4OyhYtRLm83ZUg28m9c+5rYCJvCxmH3gCzumw3UZ9b71Ow1e9vXEv7Ypvo3NdptfF
DN13SFLF44Sd6VaRMlZVPk0AAqISvr/eEEzl2TAORf9m7ags2EPYbEoMdIyFFXDIq7F4rnKKkwkT
6pZ9OV8S3u/mVehf2C/ggCu/LeiUgtYyxlML4FH3AuCTyJtgUW/Z6vFZWDOFEy2DilQZtF8QK4oQ
FNGwqz0cvAkXe/AHrUMLfvSdabySyki69V2r2ZmiDev+YZhTAu122CypmBskeJZizItgB+wXZpXW
k53jX3xFmNK1bVTOPMRpUGBhtdYUAdOKxh2/VUWQAw3Q2AhtMWdIlgLgOEm9YL4FieSqbZmJ279m
gKv4DdJ+edsvCWafA+600QYGo9MDWfLmjAgtoosXEgjm1wM/oMvtKx36Nns28u7stvoVffesh49t
OSzHcTLyBR12a7JeYLoHyz4reRTta4O9W2jBY2kXpA0JLwJM6/r7etSteNZhgtdHbp0JcmnK2zBH
RRd0Mpdl2pvJDrmSPsNo6q75Q3HsNDge5AZWBcyhvW/rsAVCvRv1T5g45c40++3QRYCpISpJQpjc
PTC806b6sGT9EAzIcOAdDDVSLLrDJlyc7IG/N9RdwlFn7KuFmmKlSyM0VzWeLDX9IbaNvCKN1WOE
GbHaZmT0DTLv0rk1lTZj+gOypk1RJ16z1PHeXThsFuNBIF9ZibCyftHn0N6HH7CbENdKd9YXb1uz
nqME46WN+LBYLIOxbxVqbpOb2mDdu1o5/si0bKt2mpHWlZHJSy2lewkM06veBIUfdk+9DNTbRF+0
/rNx+y1Gd6pOBqiMZd0wuqFJli9AUTowuwvcsefYUiMQdZckZW8n0EwZPifkypmnV144iGH81NA7
9hV6mCetaY13Acz9+Wudu9BcEe4ibcBfFVujBU01AmWZCKA+umGDUfA8KKcPqBgax0Yi16R8fTc3
p7nJrV9CJG9ethnW8mkhq17H1Xnb3H0/ydWCekStrZ+rt7nhZswSoub0DIPz7T6ORazKaQj3edli
NJdlDl7qfx5Mvrjx1vDT83W5e6QGT6EocWONBk3gco18aNxAS+4ya7G6nBdcYXXaVWD/90iDXfu9
YeCMwdqZaUqLXHhLhcwFCDTMXIucov4uje0/7/n8w+fD87W/fnx+rL9eUw7E3Qos8MmCVzjkaDWg
yQ0G0gvCyB6Zwm3zwn4UGU2DemOVtYR/3mA+tsnWDZ//BWUgCTNwPJRtg0/yfNpOj/pEjjBK3uaZ
B9w1WyCIgiRGZZ4d0ib9rIEWMkVSMPDOzYwPN/BhggYaMotDAPc5vm7DhAdMTeTYqD6KaGdwZB22
aOl45AxY+8V0Xg0TG+sY8rYPZkMFrYQWrFwzrTUyYnzNGnIi/bRSmsxEPzeY+2TgiUDsZ1ZGwspv
HGa5bEIvR4gYNNzY7q3YKtUrbA+ytcElaHUfjFgETu8+yj2XY5n0bZmYCwKGZ4QahpwxcJxL64HR
DglOZvow1/AwpI5wJS0a9ZoRNjBTczoa8Ko+GYOMRusg3PIIU7d4MXkkuYMgOMZkshJKeAJRhbAA
/t7y/aQBFUaTIwQAFcnSSSysXwEv4aGeIWFnw8egThquJ4RZSdd5kQp2q84KuKZ29nRo1ir25j7s
linQOT/BDyCTPcG+SiCE4lw7i1+czbooZ/A3+H0j970ob86Xqc8bAuVqzXxZ9gGK/ld9GNBaxj7F
9veC7j9s8TbDAR3Z+RG6tcni4nMY+qUk00lW3bVy5qyQZ2jfJRMVz4s3L25IEPiWxkgJKO/riF1j
xHZjeIECJcSAk/sm4sYeQ/QKIrtZ42Yy0DgzIr1gEUwe4UdAAvTA0wED7lj7FzS+AvAXPz2uXmQ7
pTpcJTUtKQs78WC07KHjsDax+KPWppxizdablZTjAulQLa5n2JNiFL4URaJB/9+dcoCLWSW6nCKg
2XUXKQzrDqYbk7HN1xLDCsgrbC8RbRc1RIsweu+3D5EepENmHxnGl+y5z+09Rl0fWrBekq7ua6YW
zcuSzFDYgQUdac3QNkioICvqapkn59wAQcxhC+TutdibzNyWiM2fq+5ee6fzF1zhQgNTGmsBykCx
tvIXHR9w1bCEpjHGiDZWWQJdopjw+kCh0KITEdMSrQrwNByQrAE2+Y+vPW971LrvGjIMXfII7u4R
KA7Y63W0JDCjNxF/eWSrLuy23PHgmNsBrrRhCw/dBopLw3zd3S5uuRdOHuID8m97nEND1FEFyTW2
W3GHmm+FTq2OctYrCAgLuK3h58rge9kUEd1XnL06c+oQlzTRkL94vZYQQx29rUeuqd17ozoMPSQN
oc/uwCnWqLxEIrlHhppZ3+qepc7enfZC+T0CJXgub6iMMqeZDkzT49mtIsTpaF+1fN+22DFuaJDm
a7dFkwEzvvkbTEJ9FMihcsrYY/SstPIFFcWnJqcL6CZvjQwAv14c1iYL1B5Ae3iT5QAFWJVCD/dU
LPjIi5HQ9UX2VTrD3c8RTdIQkgzolhWVSg1LIoXXYzUBy4cQaGX768ACvtBggW7+UtyIhjA12lnz
2GNLLZFC5PZgBP28RmBh5vDbuMupO9rTB9mtI1/Po9HEj36PtdO4KXCvmTYSHzfXZ57vi0LS4wSe
ZqXY7BPF1RHQ02tvQax27/JFvjtbmy18vxf79lM4Q+bB+qbx+iuu0EKbeGZ2KDFJ2NksM9FCwtU8
lAO9DWXEkrXWr2VdgBS64bLCgM+sT5XhhLDtiBadRxpsZ2T745HnG0aXAvENDaiOsZqkO+B1DeNb
iL+FR2DajQjTLRGprKjRRdIgQWq2eOnaaHDHTCAEcnpDKyDSe/K991gK6bmDQ1hmWGPsCKx/ieuI
2KzEGGgxCDC+gN6RIax882Fb/x1tk69+sHI5qxPG7zPFWuwlOVh5AbaXaGsCUIMOLmSgumVM6KD5
+8Z8Ij4xjRA1bTCONFxXKNxRlcvVvECEvoQF+Lq+WC2/olr1rbG9q9LOKjfbHDMZ92tv1cdOadlg
rfFe2SHVfmiDk0JtDdP4mE03mwgAQmRPdtLLOoKVWQg5TcSmu0OLS93OedOtGfrMoe3MdxuOeso4
cgtFQVoZ6DxY6BzEDC0TNqzIieMBA0odKxJYX8UeGiSu1X0bWMwrI8JVD4TTodzWIc8pw4GZ/kLK
wIFYddvSyJR2QNl06r0NrSmweOZenLytPE6alsNh6LiBimCh+QH4+2NZyrd6M19KC8kKM7sUNkMG
PyskHhbwBoeTFDzGV+SDN6u37rUFkF7MvvTu6HlfbE34zXYuGDThsB/GxvRNK8zI6Y4wwvBIgE+8
1Rd3ePN+sPUG2xjs98nAX5lxgMqoq40nrXLi2qmOWiXfCG3uGEQNWgqrSbEfEJCzSnNza2o+hU5/
LbT4sjZsrBrPywEsUCGPj/1v6+f8gTUI6DN23pRSBx+mtE6QzLm383rYxpcOkYNE8HeLOkkCfRfB
Ak0j0FbS8cUiI9Rl7HAnKrH2KbNXcacDLBD6NZtLGhG3fHXGL53vIVlAXJ1kpmnwlNCnGKZP4U6n
iNlLbndT1jSRxlBblmOgWHWZyvZdGcsZ2HpMFvQbDPehb5pvza2AvszD+Mb0jvouU8JEahtFqmsi
LqkT1UKkGFQIqfkuXocde7tdh65xAHkRqQtvfDD+33bLuWwrP3R2ddq82Yc7d1KvsMtl1Ynr7hle
Wedh3846ipyqqaLFTpFMhg+pGU0AIWmNFDDNuWqLO1qw2VAu945AQXMqMatTpvS+M3BX6xPmd0sf
FlGx1rEIwG/eakjYVIU7z0u6vjk5cKlda/JKCDuVRE+7fUrdok1hAu6vjL0S3X3HhMsVPZ77tDmX
qq/PlskBIDvwCG8jTqZb03inxizT3Zxy2Tkh0YvU5TwRRL92j3p50GJm71dhTGlP1Rnqp2+K7bea
70ezgejbdKXcegUH4Chs5HDCzKwVVVCPBQagyh3j2XOylRb3eVWnypVHsCazfTi6i5NvxE1gw51q
rH+Dwue7y36KYvWLEWhAMV50J1w2sIy17SDaIoXh+wGuRtm6aYH1UHfCaAIm8z/MnaVQVfZZ0351
3P4YSnVrNPY26vI+Qq9oe0TKSsPoy5YqqX0hUr57yOrsnoUNqUMHjQSPjV/Ozq5FMWf6JFOU+oYc
87qXN23SD275W7Tr9woskL2bryOmW6oFeUXZnXSDR12favB/XIo5LbzyZUb7s5dWXmMkX+usXO/p
HTwZHGV4n6g8G7MFkjaEjXg2WU6KOZl45sXNbdywVuIM7mw+Vvpt4GPAoMLKpTqiXQdD4vZetOW3
tqS5g1T/cYtrvPgmnCUD0TzSV3qfe+uwmRko57mzbwfHWw9CiKtLncOIonDb3jRsjXPbxy2OAJTw
594WedcDizAYRpwDe55CHcvL66E/TFlcGcNx5kaGfpeY3yGAm7lWcV/tMZ0ZPQBBHtfqiC0AWXq/
IswY3JfEDD36NbhmPKnuiB52vljGAYpwQOcn6SvYqIryYxmrT6s2X2hBE7JCM9pSl46+Ctc+0Lk6
SdfIRlMc0eI5LTY9ahbLmUdSKAUp0ITpRoLZ1UINZp+mE7W6E3n9loBLLI1YrWYE66Fg4Twa6v0C
tegrxzIusEp3E/wI81SUaLey1u8kJpMd6HnAFXDWMJ3X2rHtMoiTGVHVqrhwPqRD867cMNiAEv9D
t/YD2+BXiAweg+C50PacGN158LbbjEIWNV7A4Ss/OBym99sZ2gnS40mlIWndgX5U+wHduHeC9bbO
awhaHdYVUkBiIM+ZMmcS6CroeX1sVxVDCiMFhtOKwMQWWsEPbIU3BxwZdVlCYSomVL/SaQ36asa2
Mp/0sb00NW7hsTgokEGkaf5a2umA1s29Bkwx1tQ3mRHISruOnnYBn/FNCB1xev1j2SgCrAcejkjn
OrK3d6FZGQzELuiYneZqAQ4HCee+7FOvEdHayBvZ3TdK6R0twSsU8WKl13eMQq2LmTbivMEiaZnq
nPAVhTvQ5kZPFzU9kMyj1a5R3Vk+bZBrj1bu2NsBvg933eMX1OJnUZRHa94ybfgON/Ljwqwv1ahX
ezZ+0slIHUul68KOdWul5jLnGL9Ioa5+WJWdc/2DzEvgNghi+ALdYwB3BoGLj4hU0yHrvO5AreZA
jQ79DjekDwvrmWJba49cYE/Q0JfePjG4d9vc9mtvySemaa6EFRGwVQXxuikC3LVtyLe2qPs921vY
qQsF6IZBjahHMtEj7FUKOZDFoV7hoHabzxjlDcFTC1lP0hGi0dL8gzS/R6sPmaZdBDK3Ebee09dx
hToIUAeh0FLvk42NsW7MKXVZxDQ3GZEE68Q41DdYkn2H0XfmEom70AM3SQtl9Y41eECAuhrzmFZS
v1crip/aPWuqRfF4Bs0LeCSJdWZHtNXTothSYwOG1GIrwgSn3Jcj9+Bmp3/fenahdXNi03isVyQr
CsacLYr6AQBKa85xQzYnIEWJT2Zb4VxcyGICFf0vtPJEQzx7Bl7xfPH58xMnef74fHhCN3/9OI+d
CHUBr1vaPmYJ/hfu6f8L/DyPUXsh69iSUg2o8WqUgALGEigEVY2ORBOdADlWLWAFPHSgscPAvllC
Tvr/vPZ81jZokP/5i1VtAYesCheQ+gLySq32Nu8L4tY+nC1RsbhbjiS8z6eq7PN+Bp6kwYElKnSK
GxVknFyH/uSfDx2nmFz782dgBo/E6v//P0OLHqREaOw+XrK8qssxqIXf/utXni8+//g/x/nrEPu4
zf4wijF8noMn+PM8Tc2qTL9pOSLy4zRJOn2YrVfFGjH1/PnApcl8CztkQPUG4BNnDfqrevPnMwGG
H06d6n0g/R+Q521zqHq1+fPZ/DgVZCm6TDCkmg+E7XnJnm+l2qWP0Jn7JSywu/1BbEBQMPMfAmTA
uX0eoDUeZ/TPYz0O7dr8J6PA5zF2h0vWdwEIch7GRvCOu203f77t89nztR4DdcCXdrTCuEAlgUM8
D/bX7z5f4yBPqD/f5vk/fOQUpVv9MtY419OKy8Osx7nGlMUQEwW63kI8f+fqvEA3slN9PKsupsCN
mDEl62QCcaj89feEOqlRfeRhTByK1qgP9MQa+6ixm4jrWzKvUEGftqDe1GuvvB+kOzE90hfXLy4D
V/HqQJxo+Q2m19U0RlRlaySBiWsPXKFWZ/V7YugA7numzeMBqrpxUU2hTYEA1bleiJAuPFKdfUAL
LNsbetMHeUF3NjGzCo3QatRxYdqr3I1Dp5UHW2ImatCiEjZEcI3RzWAZkVQrJytnL26JTGHPlxcj
i/hjC6rrszysXZEKgrsS1kGd1MKZGgfGt3MNeQrAKb9tEq9MHpYNZIJ5kC+gEORzh+s2d3Fl2umQ
CF6F08KDulJBucw+wfkQ8GlDI/4wDPtRInnQGg4hGnhfkC+2ODcT47Hr8utxGnbmRE5Th7gjwWYA
Rrf3EZuMsNbcGOS8ZHVnJMZ/jBqUyPgB+FrKrT02+zKa56O9IGvUqlAQ5jNbhKZeBBqSEzU2KLuK
tLMxoIvUowYJExKD4bQ3aHFEv3QCvSpYQNlyP85mHZa7G64FMjnlJr0O3UGdJ9ZUR+BH+RA4gZSF
jDtAmRNVSQGjAHd4Zaiuaj7GEilMibdYiJ1B/ebCTfTmuzvEtF+1Zk+tunqF3AqgehGqHbVtqd94
Xx0flSM8r3GScMoXK6jHtvKh0n4vyhmmQCyi2yOBROtkR0vLmqD1tKaWhEmsJ7Bj6PBJ6qJufHBv
7JAjA6rRaMV4U7DTNtAKKxBAKOu2jUt8vUX2wYM4iZZN6pCPUSN+awIxm4ugLl91966jRllaL1xN
zNpsS9iceAYU2dfgSS9cI1BKIIqmFblbEOVEzRBWza/K/nTEb3MyA8NF4r4NIaPhWLcxRoziRTPS
zpwCImaI9IiA9QCfod8Iu+JIW5sIk36H3llDcIhC2t/kLMBtXv1H+9TZC9TNPNhk7+9Q2eoV8118
M22uQyibHDB+l9ENRiMNKsR6DlvbiR4S6SSCoGLA6unasv6rar1kxJtxtkSVRyOrtr/vEs2PByPc
7X3ODJ+yOtT2OqywpTxsK+f9ew+4iaL3hRGSWic+zOXApu3igr8CQyBlFdYeOpcOGtAFJqNWCyCC
AM48hIUHhSULfXECybq1AcK4+/oM4bxtA2FV5XA8+4HiDVQ0kkDp9J1WNJrdIrcXdAk6A/xOEUAo
F+YRqNrBAyTz9qDKAj2egp4aIVxhwzrhvxQv0S44GYUbCbZHXTmjSXl6WhVruFj2AEwO7B8bNAB5
rIo6XJmBLXpNWujw7A67oh8HUwcsHxeJzfrwNTmCkZm6pEhKDzgliJk12K+YSsON+dPEQdVQRCUQ
ULMbcswj5iXXgtptAjqNiYc2C13sUM0Artgegg5b8wjqk7E3wBVDlUHTD6G94m4DTaLeQclFh2Jc
McCiGIxbcXM2PRCCP7T5R6PPPvTw0V+fgllkGFAqtirUFUcDRAsFkNCpwHAqrwNaz+leTdnQIQ+h
c1Cw32qw/EbXgJzZftXimgpVgPCwX3bVpLKeAsh7QnmoDza9PHq1ikZgxZaNNArxmAMvEuL3zLr7
huaj209piXpiZmO+jEi4zYMhQEABjFk2UN1rvXNBP82tDKVFsKq6lLF3u+nQwKcwzwJtA4xcgS3D
Xhyfreh5EiuGhUEoaZtY0JUgCJWjZ4HnbvgeWTA80GSwnYl64SWosPNCyQRTLM0Ktrvp+fM8Prg9
Pjimcx+pFcBJc5hs7bXUbODeWt73bmyhlYqhtVwfJ+S6F8btGwzkrl3fvYwOjHLnfjysvekrF83i
Q/OwWtu9pGB9VO+gElbvUrNjaDVHHQf2jeDJvDrV5z5YOjDS+6u1DUHXjBi4bdC6V4HuwR7HWyOA
NIi5MnDx2Z0dSUpDHtO6B+UswYDKUgcgSOcxaRB4RWniHnBhLL/hIqFPumqBkkXY0suMOrSHuJZZ
8VuPSF85JWADLVwM99xzM/J2DxCohTKgSwWYP95IA6pk4OzgjI9AY4wCCKZ+I5WdlLORbRP7XY5Z
qV7MbtmDkT4aUHY+l+a7bU5RsxQZjJXzSmyRi0GGxjgVZpHpiCBkUJ/dXL1tU3s1LflZyPKbOQ05
p23W1u4n2rMBtJ+RuKH6eFTEGCcCWmeC9a/7Nb6YZZxliV4atnRnsg8LyE6dft03kuntfKqaF8Nb
TrxSL6W3fBmV/WsfUAVJG2rDKMS7CgDqbh9LQ7uPxMGcRRNU1hYMqO7MW62LszVzJDZImJYNFR4J
bMWSDsJuhVe9MN2+DKz4gqv4q6tjb2nn17Hlx7miKWTZY4Yb4TH8R1VIpxkAVRHYiKHq/9H1Jstx
Ml247hURQd9Mqb4v9bYnhGzJ9CQkJN3V74fyt/cfZ3AmRIHKkqWCzLXe9TYQEGBevsxbJzLvw5ie
GjGvAYA2ohJrK823UTNuaDmJM+OaZLvMkp0fnWufrdvW1lIA7hrBacr04/JnMKdDooNXDHyZDz81
M8bO8MXlkz9bh947xOSFyziB8lCfk4nNos8uiKsvLIfLY78tE5vl4Q4OtrIYqcQjgnrl3RwGkXGa
w87SDrnZHRsBaOJewDrfpGmeq8A7VbVxHIY0VJl/zZLoJHXGYbg8ByraNfOvMQqOk8gOqakOvg+4
GLPbWf5GAocPAN95FlBJnjPt12DhBYi2oOiSdeRSXdD1qLwlsesPaqCwt9owrv8o/2USd894L6nQ
qwKK2ka3YSLJH67xasz3El6iCuHdIM0vAFiyU+Q9if7vbN+bvZbclfou6b/oNUO7z3jvq4XfhbkP
TO77p8p7tzQoTYfpHXdqNkz5aqarwjno3+Uquokf6QjXaN1CedZXwW/7M/hgTSlXBuQ17EKdVXOw
w/EVTgBFRsPHxqD9RbFU2mHnbxWzjzBRq+Fv34cW+HnO/kQT7WaS/W7o7rnXzwzacvs0+358FZqq
15DijVeVDy/pIJlqY/JQN6J7Bipujs5YQkV1jTZMY9NlkgPdjh9EZuSUxGE6eQqxBWoQo0mqfZcU
avUQhxRpNu0l6WjoOPRzrJT31Qr9xSnj8aohnv7TJIrKK7I8NH+jrEJcjrTj6Po9D0O3GZxaOzVD
fCmDQXXspma3tjWHIrVKvW2WU9rmMq8YSvhJhETbEqtx0f1UIwN1exrvDk5hm74qml0W5xWrnpa9
B7N5LkhOPw5z4m/8vktDMuj6t3ya5g0LtHEOEqRKhB+XhKujXEr+30Gb3L1ZGvQs0QRL3Q3EOnVm
j2KrFpfHtbwq232kZhze3bk5awkCE9GY0y9coQ7tTBxrMRqvQsj86cGrIZD29XEpN2pSAaqIx4hB
te42YiWVLq4pvFh2Qu1kgl1eHwc7yVNwKahCxtmtY3FGpzddiaCfrwTbTNfZi0BRGvvX4xJTYVrY
Mr32YrJuswaAu3xQj0+LfpLeNefhj+dp2ywyGp3adI0MLN6PnTa+ZJMBNZN5WkpI3PrxLx+HOvtM
DdN6inKnDdWkB1uj8eU5wiHu/HjlaPLsokFv3Nw4Pr4zJBRQBkPJjavX31qmOy+qa5gGiqRbY0Yj
LnZKmb3I9zQnHy9Jjy7H5MPtlYjoq2fvNCBC2Gq1yJ5qXYtW9cCY3SNYI8x8Krg+KHm39AsEQ3qX
MsWdy/kzTz5td9J+NsRwb/UqsPdZPURvsB1OxVhukrKsn3VLRhdpWzIszNH6KEsG5EP6DZsljPO8
SMOZV2KQFxB51wapCp700XD2tA/tC01WEpL5Wf4Z/OgZjwWKON/Q1q3dHzVZWuesB7NvEMbcc4sn
i/RRjBOX02CqDnWv2/fIy1aJ07XXAuwnpCrMiSyzpx+JNYBbD81w9lSSfWjFr0Dm5qWSRQ8vpnAP
pSqGVTzEwyYWXnZCUmgYyv1SjYODbhZB/ZyHkr+JtKtDbqTJpXOfptnJsXDR7nrX4vRAlOAJK4Xs
KqKhXY8YnWy6QYc9k453iPnWXwu/dpsxzNeYTGDcGs9WmmlHQxd1ufZalyBOR/vLIOUSO431JYb8
InSosFIBapV7r0uSC9HYyWVu8NgvCwb+KI/KdabymyYDZ5d26XBy3MZbF61Mf9f1babXY8hv5pvH
bdK422DMihdb9TzlY4AJzlQlFwCG+JITJrJNn8H8xSaAuH2WoPHnPJHYXjfJL9eW6mB5EmPdYBgg
owGi5QKr0bUfZAzmjezujqxkUW+9DUMxvSwT79YqCZ6yawa6wFGuLey/+ObtgJK8T7drorCaSms9
gx2sH3d2vM8yH3p1a1pvYORDOTzHltiUc2G+CHDiMY2cd4lA7RoHQRxG3uC8J6YJearvmUTbjbGb
ydxms64Yc9sSXYsy+te4ipwbaacnL0iG144JUGhMVb1qsrl/pcK8wzFyrsGk9a8oh4eVJbwYQCDv
1246Rqf4OWcBScI6qy5enAyfo2EiqitV82ZVTNFkNbIBFT27ImZ3qyDmDm71vU4owpdY7shW6cPd
bSGYOfgcrfCSyCAX5PGrrcMdzsfe/bLpFkC+k99Ssk2VbRVRGuY+07shBcg1iqOGdvtSjQ02Nq3e
vswlv4UJQaPzHDSXwmlvyDicC2pZRDGqvYk4726qjNKwK8R8sN1q3AQw3sBa5ZCspPBgyyzSVTVN
EDBgGCu7YnZSaOXdNWKfyd2kh9kiingc9BhL3tYlzHTyIYZZsgc74XPKgky8xMvTM5Obk02Fx8Cw
iKmZYTf7TZlcUKEhPIyy+imG6RLXhG1mj5/smb29FropfpUBpApzcFDhNMwrBp/70ZriyzCMkHTn
CaVp0Ipr2yV96JuV9do5MD+qAIHhcrB1LIM1SOnbMg1w6lkkilPWZU/DbH6IcYj3c9a2m36ZheqK
4V06ogs0WyqKh54DIW2+xncuPrKa/2gGx/6wvVisa2Lvbk7cDnuMbf+tAGYXoZOcHcQePcl+gD1w
F5R9zeZ5XJsSCPMhvCqMeKbpKLf+or16XHocet/YF6Wunz0nyo+Vrf60TUK1zYCWSjM9VhXrIMjJ
yYLHL0NQx+g0aTSBkaXUqveLvgu9eRRrJixUJeaYQ2ZNm2PiRsVJzgK5TFZ1H0Uaw1Iqs69M2T97
5X7+0xmXpkYmgO0mLz6GthcC4+6upZKXx4GFPMY429L2HXTDfeK61Woq8jtZunBOM5+BgOu0z4BV
u3LK7atVJDAJSfDdCnMSNdLSAMjene2Nm/a0OdHkBvvAzs6I4FngAndgaPaQYhoTf6vGr6br42AM
FjCQg+6snv67NCr8YEmbdbZUfBuvmOQvx66x5W/d8lJAAT3zc901GpmAIWxk7OGRaln/y5CkRTHH
aXZDLKZfsIQayKPK1rUNt5hZHZ1oQs9D2lkGo8aRY3HRme5f4qEqsHbh9PGK6YkG09Lc/++SQmqy
RuRjLwoC40w6sX5Wnf3fQbMwrB0Tr9pqtjep0GsX/utoNNOxzbO19PzqXC8HQ2t9jDX9p8clF2XE
v+uPV/9dM3d+kJfHwsjYJ6sihhRDMKflNBcYSthU107fMJrmvNPwpXKLCGKYbNZdI9tbPjMffhzI
BE5oFiQI0v+99HiHt1wXvP9xfbHLOAyCYHkio/qXGvF/njrD0+PMRG62FsLrt4Mq0mff/V2S1n7z
6SAnS8BgWg7sfjbBuZrx71q+vCPiHT2y8jW6LLEvakqO2iyp74bC+5maADqwF6o7IaPurQmKOkyX
L8SqN1ZlX367UrN3KtGbcz9JOHljUtxiT54h5nh7aQJ3GZSSz21u6M/DUlD7BNYc5+WalYhqUbrH
OaPJGPgMYhxt0gz+6TpNcbby4ZJUhnW3W8M/QJfEMqCHZh6P5iZu5+ips6gdlZ/1By9hmvW4lvhF
fa6D6fKoYHOjMc65tHiI9ekLqbUKUBjEprat3Hq8ZGb2jpLA3jZ2tKG+BxOB9r4eRttvV7b93o9j
S2JOFzOX6gy0qXm+CcBGTl4qtbuj92SeR7b6nWbzk4z17i2Y7XJv/zFzR+7dvjBvOENVAN/S/tAz
/4fHHnT0CbBY211dbSdFLwojyXoLovT/neIuLcby6pVW2JWivz50boGB46URW/8Es3pafWcGaPY8
R0ipkvLVLJjVhX4+aSw3plpl5C/4YODwvSM/hw5vmiHtNNAJxc57bA/0S7qZ7Hp4eFSwZXSYuC8W
vk57wf5cbIHMWpBMCobCqua3sg9NVHzh4FTBny7IVjSH9l8CeG+5PYw/4U/Pq0DMFKmDYsqssv5Y
4B92ieyAH6my57x0xYewgCH9oopO6XKat9GuwuzjCBljCY3vzDdzvlf1ML8+JNucJLb5bnlF9ERQ
NwzHqhT7Bv7Oezpll2JBgiKhvGOa6tkz1Mc2HC06ckbXcB/8F0bQXmVN/75ZEN2n2vBJYm2aLaa1
zsasqvqqNbLYD6kbIe8oGTjrer5HK19fC9jpmzYI0ue5AjhN1Aw+LQLt4tf1i9b75t3SnOGtlnn4
+N1y4V86czIPSlHPEvZdf3RNpe3wlmo2GnbWH3n+C6qtuc0nYFdP1ync3So3b8Z8gYOVrpqAeY5n
luLadD4ZAcurOJ4Z4QRQHLOux1/AVLA/TVntM/a7PTaF4wk+HQZxsWpOuKCb6yaGkqwHOQ4RyzUZ
1DX+/D2CI5m9iDZuTv87+EgK/p0ajUJpU5ZQWJe31EqmIU2GvR1KY3Gjzgxro5doZKohwqZApObW
T/zh9NgVYqENx6aVZ7FsFHrT1WaoTcZtGONy70SOc2qMgbmPAPlsbTS23nLNqCU6Fd3OX73o5SGr
7ypprEbfGK5RORqnXDtOVGJ703GrnXJy/0N5MzPnNvnt2xut0aM1mKzYGbKy3moTtzEx8M7HrVMw
Bl4lGtRqrHqYudlAJ6L/7+D6Bc5fkiAQpgZat/JaOH5tHU+wGuK6QfKigOudLqjA5QHWyIzqtOy1
NvXy4Mx2hfopza695Wwr1DNPs5G1Tw0hjtfu/3NpDuTBq7kjeldc7XmInvBXip4sb4739hgXq8e1
x4E//Ks5U3tplV1s0qV5ypeDlzT9Qc9hm2jVZN2daNZPTaBfisoaLukED1D614FB7IXmYPx3ecrh
jCsF1zAD38G+LZKbWK/HHTJk9noxI3xVqYOmcqiG/ax3/QZBSfPC5O7Z9xksGT7QjljWR8LqeVtt
J5ex9b6LpCk+mEKV61yk5V2zFvmFF6WAg+n3DE9lb3tm+oQ3BqoqIxWfdfCq5wiQxiC/tUNQvkaa
ooNlm4WgZlVP5sJ0NAb70tbV/p97Q+21UL41C6OVsghOUPcEk67cIufaYRCULFxZfRGs0hzKU2Tz
9ClqGa813a+WSSVOANXvuQtOBiJS0Oy5OTK9SX94PdBo1cyvrMcDJDL9b1vl2Q/+HdJiLXbsvVsk
2XpMrGe+g7vXXRJ+17kL1TBqq+8EviApr6yvJ9e1nvoOYsTjjOKn3M2F+/kwgynhrtwtVDW7tLXT
VbK4NzyuNR66uUqmz0b8U5dx+Zwkqn/JVDKs9XH2t4/TGTteaELJE90AprnmR93E044BNob3kxX/
zAv7ye489ewmfnPLHKsKC8/vTugtWqYk+OjYGTD+4w/5OExTX60D25/CvAWAfrSAEX4giNA0nylI
R8zLv1I5sICazHH0PpwxOpC9Wu+nRxcNgoQ7TCLQFuTRfH+8yppav49JyrUm/pG4wt17dFdH0SAv
wo/Pvvgy/YZO/toW/fSryd1kPXcGj1xEIAnEVRKQRNVfPV8PwocknE0gZX7eaHIj6me3M/R7m2Z0
p3p7fpyNjgHXTcXeyuoHY4M7Ef4hVk/YLqJx1DPov5tZyb0/kbgGl4qN3Inis5l38uz4hMgOpnd3
7MS/j9LDFbtuL49LjwM+JHDFa1x0ooigcNnMb6DLSJCSKT8ns0iOcT/4+zFrhovny3Kb6PoASL7k
QORl9q6qYIEmonVMSXuTom2f7JJBQVUSFI2/Z7SWmNBfhV1GG0evnacisOJ120Tam2WDqBrBYP6q
gIayyfW+BxPv/REvHWOqEyzt4IZjrv037hfuihh+Db1phKZbqTe3oDKM2p6NzXcGZArmnqg7/Zip
utqNXW9TIQ/VTiAO/PdqXq4ly1fj0bEv/7/vE2LVarOxR25ifRhyfgZxq54msoDRtCH1j3M7pcGv
Z5Tnc7qOa2N+EaX67xXmav+9enz1f+8TbuschYty8/GWefkG/15NffZs9xNywORv6/Vs3rqp95tJ
grLXUuTPgxWxVKRNt1WV/Zk2tnN6GMIwNXDOjA9fBqNmHA5naa0KCm2B1mf/WHJqC0KpinwLRpdb
v6AJm4WUl8ABAsVax3p7nHrLabcYF0B3oGTN03HdR+gmEjqYH5riN8okJLmBHfNH7Lxgru4cmkWo
p1FE5NjUiuGkjbGu1pHRQG97ODE9DiNotgTaE6lWHKs5/fvAEpEIN17ewnUEl8yXrI9Gd4oNRgLb
f5BeYTIDtKruInEo+oUDTQDdNbNeyrGdN4lfWhetVAojmMGDyuarayEGFL9q0F/rRumhLvzoU0LN
jaLkhZGNeOsMdLV16kQv0pDUnYJhqfJz59TqAnoW6+JLMia4vDpd/25O7ntx00on/ql1lTjOWFmt
H6dDw2/dy864jugwX4i1vYBfJ9tRpPm+m7J52xv9tKtz2fw0zGjDnj69DZNbnWUAKh+XQf2zlEkQ
Zq6aGQgFxrrRE0SuheOeyQon0s0w8tDuevc8A5b2oa2jUdDjemt1uPw4y6HBMCzsRI5EoG69S1Fr
aqsKs062dlG3tzgfmQo64tAol4WNlRo6eq0Lqn4UG/8ATem5YWwCKlt9AZdjAaXtCM1LJTX29QWx
dsgB2KsgZwaeFNNuMJgo/Ifs2bg+jRZTvtQJWHEXuG+YrWjTtxPM6pXZteZaDF1zwuulOfFrBP7q
8VIKO9mZrWY2KN/NFB0DCDIdUXuGs/NWDUrfPS49Dv9Dlk18XkmO6uKwpt5uwtTK9VM2eMjBo04/
9V9WkKkT4FFPUOxy5fGGxwFmMV6nc86YcC7ts8WAjQGjlRpsxB0mYUWpqdAtF6l0ubwMsKI/P86H
mL6CHKv97CtnTybutaPq5ykdCvPCKueTpaWcTZxb6SL6sDHo8eRL3r5HCXmKqzgzqjtn/0AsJ2ke
Z/lYtk+TX3bbQaT2Wpt6gBcc2v4h8dgDlFuZ+fm2XdoilYDCP74qdR9/q+Wr/05JtUdOHfe7YPFp
Qm+18ryuvpXLd39carV6ZRdZfXucPdw3lndl5gizVs6kwObZlbh4PRxilfzMo6ZYM3q16RgC9aMk
Pq/p2/uYm7+L2HRgB+s9Y2tNZzTe5Qdq32o9mZP+bjc9irSAnJ5/XwX4Dj0EBQhCh2NWaemPaHbp
yTT/Fds+cSPNGuT8cd3lH8HoA7iON//+SBqJHpvH+eM/7E+GB7UfHKHRkfNnsfZ/3/g4b/V0g9Wf
Rumqu+fHwYmj/17975q0krWO49J2hvQGrcCG3yNtCkcDeRPBfKrcGvG0GtPRBI9peVwmIAbB/Er3
zAQ1NeBnUO30Jaitwp4bJfB7kM87PzXqjaaCOazmwygpv2M7CVU3QNFoaZYNd/GtwyQK/Hfban+o
L5l+dni/RPIk7GxbtvMOUlK7maVxVxoRYrZEBhWMrb9y/eaqauupqP0sdJLqbCmixKus+cDHDupZ
tF8AdSg2tHhwnALNurH1ozilemcRNor6E2lVe9ZNk6FSY76pDPM2rVYMEQVACfTdIIoYXidPvs1y
g68TEyokNDokXBGUMDfzT5QyzwySt2Y0C4aQNWrAbME/YL7DucXg/1ya6CJLv3p2AqgucepcHDiF
fFzMZ1LR0W9l/T5ywWESUPrSf9Ox7+Jp81+ScjwTywr2NgRZ2MIPTllqQtkEPyMhD2lnvC1ryU6P
gnXZiQ93xMupz6snh9vPsexVmf9uq/g+xur38pFmFnmTCR7iUodVxAQwDn90Ls/z4IJlTLN3zQYN
7Ycyz5MfMGRFAJsj2Quy6H3ujdeiCm7M2JCN5CMFopv8Npv+B+tZFRra+IQ2WuxKy1gr5teNbX5b
ifulCWJ0piksG4VGsXmWUYbeql0B730NQn01WnGuJY1lMKOI8Ltuy0/aujFwipYf2j7jZiribQ7y
FEpK7dB0TGttMeK2oTfmixuGhpKtle5xKLLVInmOmIcXct7p+QDhWbbb0i2exWy9RJV7BTPLVi7Y
VdMg/OrG9LWR5kcajPHGsKdj70Gj7pab2yvdu1lpYRMX5dbCkjAb1DYd9JufjTeSuW+FaGFVDc3K
B6udUBdA1kFr4b8zgfOn7rPtg+/adhyIOCjNUX0tZtqrxGJ8inhBxdZvX0MLGVfbxpo01Mm5Cw+v
9kMzkhNFYLdvRnEDMvp0EliVsCvZ5ow4jMfiKzaxO2q6+A4+pmDdNJsk63/Ujv9hBhoIm1OcGCXn
Idm7B6PujhorKy7TEzwmWrZx4aPVURDWSsXrGixA1HCofeL6GjdeezEb5awbJ6HfmrpoNvZU7IKx
xEdkDJC3pIQFQ7QPe0c8UW+c0wicT3YdYoV8bsNWOhc0kTEjZwWNa00p2i3cld4E0qzvnVG8Bk5q
bKYWdwkgtpVD2vYpngecjFzUnW6OqsfgU6tMeFUurn8O97pooPNhUY01bwRtes3uUYOQlaxszETw
9DryLNcsHjQtbfOs+2mzrXNBfR+g1g361VAi2oYZg+y9IO449VKQ0eLMf43lZ5kA5hAy6y6Goi+T
I1r1p0x6f4q0TdfpHFyMke9cAalV81cAhw2GBYrkBDeEFkB9q+AKh67cWDkt5YSS0UTCPBr7yUFs
Nja6sZqgujflLapjayW89kNL5LfPwHWxeRjgM1a9IO/c0L41V/tRQUIRhK74rjxOgGVKHtXonoRT
HbBLKdaii5lelpobysr+6eSshoU5/Y79yEKYqDshGoNmYyS05p5NTkuka/xyMxtuEO9SsCuqX4DJ
Oe93VqZBxHA7FtWpfWmK7oPi6Rvh4bOXRF9Uvjtf6Oz4COPt0exogmSwdn+jj3rOu+xNQ80l+7/A
l/RYmmNANUFYkiVrS0C1MYmYXMUx0t88Y6ZsiWXc0f5SUuXboeZD0Yk0lanBL5jMqBTz33bZfk4B
DiGIqh2lQVQy6l+IcbkX+gK2iG0cMPXcCfnleKWxqsr0KbKTbcfq67kwOnMybrem26wtu+vOjK4+
lYdNrZ+cKkyxt1MO1bCvXvs5/4rrjum1235YuaWACKxvjCGcVYUgd5xQSwZyH8+zcenL8SXpW4TE
uMIM1j7IWzI/SOHYZF6GRxDWAron2bGRnuJ3p62KaKzCNEpOQQ4NEP8Ky8WvsXK+tXH6gMkOXmrw
Dh9zu6ZN/HDuo1tZqcOsKFZjxuk9fA5tmDcRwFNur4trIPyfysJVhWHfjZLzaHlkvDk4NoQAf69G
xPcUgYHZaBGtdKwJ/Mz8MgxIWQlid3OBy5tsfIvw7D4OMfPxKkPFEcPwxM6rC0xr5eOITcaqpNad
vT+OO0Kqkd2bFiQbX3Z+WNjdafLVq3JXbc4kcbTqt6aaYqRR2c7wumlDio8eWtgs+27gbLQkxBmm
X9lRsPeU+eW38HV9FiAkyuNqwq8pZP9+1/zuJg3/b1xGdqhI4d2CWfQ4tlgGItH+3hfD3wGg3LdZ
NpOi/EGp8c7do7amJZ8m+H4G+a1o1NW3CYq5qo0BtV1er3y9gIpZwORj2nSEUH8Z0ojswmZVSJim
hjhqbo/Pm5zWiMK/zUJr14Mo2f61bUK9UVSIryILIyjqgdtARPOISVHTVDRl7S+bqXyYK+Md58Fy
JXgwwrFTv/V2ZqgaTWc5ZLdYIRjGg11C3cMVdKsCDBXhasmrUc3oWitA/8J99rREXSsVVZsJBDbE
1g0tMpJZHKBG+PA+JGAH6y7qHtg60D6wEInx1J2L6mq6CNWzfJyB7dRrDyHiAFlrmG3+D6SF1G2J
ElwCEyQp5DJnDj64PfEYtfamaXor7OqHdZbqHzkZe2vomIxh64G+QZ/Q5yUz9GpsIjoTc3kiB8PO
i0aY863/ClqzHhwzuXpF8ydZLJkrLYD71s7X7GHQvBwY5sw7CBldmOWyveKm5FPzXvWx+jO0o3yN
nSvWVHqGyc2+6wAtslL7g9FVGQsF+DbjKCTYzNPGosfVA9qoLsnoHPKtMddfVZAR8NIZEk2DgFqD
o0ArqjUD+ZQZMn+8PoUSi/2Wm6jPYLSZ1EgS9vxN2g3D1Wy4Qy13YsGtgxOkI2wwWFTzgjqwDbJj
G1n30mM99utin0P0Tq1y29ZOsXOdJMNXBjq/irpnCbsFAZbIt0h/o3AUxe+Cldt0sE+q3GHv2J6+
0+X8u02ab39CAGLSFYd1YCweSag/88QEeE+6BvJewe2MqVabeNMpZnNOuuGTdg7hd4RDXNc6b7bf
uZvaJPZGga8PsfbaZH4BGt5QA6ivAopDmOgXgmUwXXPan2OrfUlI43FtVStiPE6Wl6W3/pAGGrv3
6NPXdODJQz9+ZKnPBhCY09rq03vXWn9xUyu8/mceLKhgO2+DPDXhCUp2+QG6cp+64O0sEDZOOMRr
7Sv6nmgq3W3rU6gX+ras05eYhEw/xolCjKPEAc1bpTrawb6v5uMEGRxWEUaMQrdXRsMUZI7hJnGv
Y1jHbwyzfRX0MzPE2f+DtZe/mbVO4EYHibbWI3/TjskvLR0W9vV6jObQ04b+WmbzdarrdqNpEBAo
NmrbdLd1zffGxPnT59/186gfC0/cxxrVctU8zcL80qnQutn7dGrjy7X1W40WCUn0th6pgp2Jtlpq
ZyhzC2IcQ8qoSJZS0ZFBzj4BvliLrITcE1f9pkx6fx9E/rs3zNqKcu1udZSms1t/JRMAtxlIvEnA
OZKt76tjoLBNMsro0yk1gqG1v1M6Rxu97W4Yd4tFuEBFGmVi1fRe/2YjQx2y6aMCNsFIGY9j1XzW
SdKvo/5C+E61HbvQgvtBxBfEZGcEDM9j2Do6N7dlMjkwAfpDuwGjM+tpq7nRzW4lAwUerVBbhpyu
oJ53MLhLxFNQd+NJz8uzkcRswX7/gV/CdopdPJdyjK2kQ0RS68LnrMb3gaCXxedjBkYwIEO6Rhm6
dvaROM0Z60eCYQrpYGLVjKgnEPoa/GzRUvE61sEdanw+a+zO9WBVjW20UrSLK0J13tNN1YFHoIyI
4XmcHNJcVrViJKHsAiGbh4Fyb4CRehKdh9Pqwca02efwNUKj685oNFPMK/IWRUV/cAQMZeGwyLJE
ogfACaqzTMZA6MT7nrYMe+5FxQOd1psw+Wiq9Cx0S65aq9/WmXtC4FoeidwA1kvb7LiwIWMxgxOx
XG/8+I1pItayOapSn2SpMXHCJLbbE7Q02j2T7tfLq43eZB49NG7Gumq2UW1b2PzoNxIfL7NnevvK
K4cQnG4rFYJusEzoiD2dcE/Z7+lNfTDRs4WdA1gHN+E8QFUH5b64g4Am37KKlUG6nljXntirYeji
PRJZ1KpxC3jI3HcI+wZRsAdmffAn7mSngzseJHi2wQz1VvLek7C1o9sly8il2ePWU0+sONBT2qMv
TQi3JtVV2e3xscCmWUW/MAAcTee3AUK00smNv88z/ryui6+8K8yfNCiYuRfoeUUTbWEJaaFSkna/
qz5bfR43U07hr0qQQ8s+mIUTIETDS6oNmEAVWXMfnfrLHjCQqoNQT0bULyWTHQ3OV+G6xgYrWG4L
DdR87MY67DQThRNGDNpSn1VDV6x1fBkN3/20WcC2fWyf8rFYGY7Md7rmXq1aa44WRN7B5F/hqOTy
P+pZWDEXyj19n8Lnpc52yTH39BVuITujRDgwGPGPmEHOuit9sFm9/MAi+tXr7aujaIbwoQHndXYu
aCMBf1gKF4FAOaYbH0Uxoo1wIOAF2UjPsFRFuFcRkgCX2IpBJCHGa1DR2dLfmS2+NKlfbfBnQWEw
w15uLZjV8d9s8i4Rjq5JF1g0KDbAEXWd4Vg14jQD/jZOe+ncXjSr/OuPGQLhkiIXzOEHTPQbrCy5
oUz1QtNjzeSJRNCQJwiT4oR1eB/p3DCit7/x3ThMkhFCPXXMKniE+x7Plh5PJMFjv+mkZZKZFg+r
/8PVeSw3rmRB9IsQAVMwtaX3Rl7aINRSN7z3+Po5gGZev5gNgqRIiSKBMvdmnlR7mm4Unmnb6ADK
zPhu4qaoehMBoe18xzoTpWdfq1yAcnP2mSfxWuUoDHsbu9R4TYXzYKfxCa9aCoAZzZHtw5VyXhjt
hUVnKqwa2pEGZ6Um5NlFmuFGl0bqr06nkoY2BidaiPtoKDA0VgJJmP7luPZXYEOx9JVjYAu4kE6B
jD69yBZ3DYUZLiYE69g44O6LZkmazi8bTRpAOjjTnfY7n/6ch6t7UQfxe6RCdlQrhtCG9j1rB+3T
sQe82O4fU2sl51O3Dy32pW0NzpFt/Gcc1I9dOWwrFHE0VVmks9fYisp6qRKNNUQjuCbAA0ocy47R
KDtdWBk1CDyCjv2Rk8u6LOWwt+0eon2CJVmKAOFL/5b4VJnsJKPLWsPPTnP97MQBzZEqdllG//GU
ZDdoRvIwH0L6CVtCrnChTI9V7LTw6jgIeQdZ7FlcbhMHlJAfYaoDC+JtvKTVDiPv8VAMoGdCc0Dz
ykiKeX7i7PTwBWL/4CfRtVCTel+3/jXzE7mDYveUT+LSSPlC685WiTmCGjkdCTfcxWM+Luu6l2wC
jQ5NgUxWKtZ0EHHjShrqa27nyiUdmHAD1TupA+Y9RcWYLqF+tYMZrSsNT5YnafFrXnnCp6wuIPk2
+9a03638BJLmTaSju3LyZNFTVdrTSXmKg+SrpyDV1v0j7O18B8e4ZKXf+YsuDR4lVdi1hEk1dgQl
16Cv0p7FCAXm90Qkj7FRHM1KxxMPbrvx6QpkdnJV7PridONbaztbKw4vQgKACUu8k4aDmTBKkcmw
/mWcKt6COLsB4lqJ+IX0ofQ8Yn03FMNfDCgsmXkkkqzyEFfAZAN6F3EPGsy2Ibk4rV2tNB+7QovX
qLGNZQmdcXRSVthNckB+cHGUlM2w6q3JNVwWFWYVN51AU9TqCKiTSvxq0UQPXYwfvt5fiyz7yPXo
UynNo4I8alONPRB/3gmCWS/3tvTKXAi+wlipnY1MJGyXht0S25Y5r4WOuZFMQG+XIQqFvUgtLnlM
kOof7d4Go8HpDffALo52Odab6Z9q7MTc6BTMXC25J3ro0rAPf5WETSBSj0vIpF3w1qegbjSNtSz4
RYFX38DqFrCTIZ6C5k53clTstGEtGC0JiEBKF1cok8w0oAPuf3iGvmYIOIRJMoHqMiIQFZiIjc6Y
pGMSqfNaYCX08R2qQMXbnIKjFO1Hiw05yiuUY5r1SSrTJ5vjx6BqzlHWXKouXWYGwYbkybNT19pX
x48/GgIQFnlKDaErvb1ueo9kiO9DMXyNRPCsik6/eEymDKWtvrRhkpHd0TrekwEeUk2Vp8RkNlEm
92NnPITRlQABf1G6bJEj2ZyMDLCyf8XBeqwCcx24Ke1+4xeKe8gW1M7WLS24KKI0pOmfnPVgQGV7
qIp4j9ypXwJdvwzB1rMbb0O1PF8FDo7Oqta/i8DfwFY80IagMhp/ldnIRqAwtDVEst9DSEFCLdkR
eHzRTVKaCyKvK4xu4ohc/FGG5gpfCjUT0d67ovyFhvKAnFRdtGkmdzp1v9StzpqKk3zysjrI9FFs
MwwXnXyhNbDxuuqrylmpB2Vx4vyhJu+dlJK+alVr7/7oxrjl5MLhTC2bi6a3e2cMcPCFfNql1iEW
xoCqdgFwXmbmtjZ/qfnwVjj9jvBsZOvlazIcYkCfVJMHNNne2WVksXzr0TT1l1oF5NpUL57lfubf
w2A89q61Yjl1Ei74R64Rrl4D/qvdnkY/uA2hiDeAf54KJ4FYXWEdKIY3qKtQxPB1QlGgpuvVdzFq
p4YPqxDr4rfre3fQbrcmYzxIp+2hoGnhMOX0JbOTC8GBDtjKz1EqTrYZzxRPmTnyMdTOuDanEyTE
KNkX2lvIhntlN9od6ItNyGwJ0rxQ+CCMF4jjH+K9LK1N0PuoY1m+LfSsfTcLkGoRjlDtWLvMP5Ly
7cSLY5OKnT31mqeg01776LXxv6Fe3E09che3sBTbyuuhOcr+GTzyPh2pC2MjWlSIS0Q+sOtkPEAA
G7IpVOoXU2UW84Phl4+mbGPSP11rQ3caB7ikg4klgLobwkBWR6X4zI2S/BU7X464U7m++2MTmS85
7kgUnGf2nO2iKdOLq1R/EDVtwiH6tHRQAbL5cG6VL3e10V9VCv6Fo3DVeuy9B0eBm5OBWxmaz3YI
vqlmmnAN8+9RJpwz+NZwmuw8Y/joGWi3I5+xzp64H7/pEdvsIyhEpkaxa41p/13Rvo0SKIupG5/8
4Dsi22mlKJCeCUykmSNAE1kUM1MKvHpKOswwuMoiVxOwnhtK8Zw2dbowY4MFaGwHazeTfHRGl22G
tAPPVHxpOStVn3HGH+Qu7sZfBDziXDKDTUXcrJOkl4KKOcpJIkKdg5YieqUyANsaNGXGt0sJCYLk
wG4ZY1nwTG3hUtlbOLmR7BDuO1DVqkGn0kRdQDrUTlQkcvj2mjczhCkINLGsiCLt4TpSgtgKWB/r
NoYL2Ax7t20MZgys2rKid9gor2rifyeMCkvif9/sTLCerwA8Zph7vTaQS7yBS+hKOZXGnVE3V63F
6E69zGYL5sVbbV0UOubNErtx8eVNUtOUOh5+L9TdGSOyn+oYO8KDcPq3WAcMQG1ATIyZLmcU9HKE
dvvQpyiJBy/BPjAErPRYPxe5b6whMTKcs5SrdXngi8WiQFy3TwW52Zp+QGHWOKRmugoUR+EsmMeW
8MiU0C8zNMsL21KMhS0fQDu/NW3oApSgEdKZd6mqLaG57YPaZOmmSeSzK7pnZKP4SdIOKZF/NHTz
Gmh0BFT0cixd6kVkihOxNmfNdle4RHG2jyzdXZQ12yR4KBT1yTByH729fPdaFinQHc5jmJwDKogL
OzDvVaQ/Os2iqqp0meDZ3xDZgu+O2ILMlwIs5PhB0tYStiona/1FVfsdo8O986k0aglet0GxvmT2
jeTsjaTEC1thHnOVjSArmq8L2ImaER5UYmSUvnlIaz4umTyXGdqRMJZXA5u0kuR79jlvqkyqRcYS
admaJdvyuNsZJoV/qYZbagcISs165Zg6sM+IZgpSTY0V4TJAorQKde0BIK5c6hDmuzrdWyEYDUkw
VZqqnxCt4Dzbk1KcIcqKKZi62ngPiBxastSFIOOALDTL33Qi4HJExp8m8HFhgXrx4TnVJT3hXBnk
2sKCwPoKKMBgI49EMxaignLXyVA/ckFBIPGNX8Kv3nX2gscC5Ec6IrZxlA2+MwYudHRKwSAsMLPS
eMJuoDzaxJ+g89gY1TEL6rcspMPs9e6yjsxXs2jOZe8xCeFUW/h9cjY7cWk0RMpuXgBGsdmluUX1
rPaH0Oo/6Hxt24p2HCXzGAehHII/MaGgC9/PO4JMkgsNqZPXd08dFBMWBhNdKYR/p+qfJUUMpcb3
G9hQEvG6Lwty50cRHulkBYuSpbBTp/Qecve5EDZZOKBGtZLuaikUQPpt/qEa2YHi2sNQhgwjxTso
dLjjrXebSLQjHjxafcMq7OFt4MCT+sFNqt9KYhO7Yp7dLuR/dpaq6cEqTeh/uD7V1zRnz1ngifGB
HFpGvwizaN/05ictNKeU50Ar4qUVFQXgi7ZY2r73iyjyZzY3zL0KNmC/3SKY65Z2Iq8heKYt0eW/
bCrolhfevL7P93Zzo5cyLseppWViNqRk0K31vnt2TXiyVjYtt+LqWK4pav22oRSyyyaqy4oZEOnP
MPCMNCsBV+oFp49VvHp+SMyWKe4dJRcM75+606+kbJax0/aX0Uzrhar3X5anjQui7EnJsdIXlmUv
EcsYS7IjkNh/EX9bHQ5K5M6unZ4Th+BpBGSoKRBl+PZI5SX9RUn8EhvP2Ga8pUOXfsEe708rypOe
JNu6ycDP6rW98guknREKhTFsrqaSbbMwOFkhPtZ04OuuozP1p++cOWhBWR9vxGs6ts6+SSAuqmqC
lMQjMpDyc0kpapmpyi4PKXxWDgOHTwtcAvXooGZR87KObYwkoWs+mJIDVMrlQmc6HTukP5Uon6i3
mzvTrJDwRc3J/XbHzrknlDOt+om9tYXd8IFMogm6CAMmYQ5MH7uwSzAGYm9udTpqqUYNG9zeyHXY
BbCYDHAtoAmkZwNbieD4t9WrUNAVxRj6Kc3GwYnLqsEotxKcNE7Vnu2k2DAF6Rs2ZKuphCQq2kaZ
1x5HHy2nY/RUuVX5UPnqPjSbeFfK5lnXC64qnfUAe9Df6PGfnBEBgtV4sEdCZonaQ0ETO5wTNQWY
9hVkNcsBi8vUh/yOr4xoDvQioJ725VBv2W4irurXJQtMFrL+K/FY1kK1WPwKNJ813MBFGkQtuysL
EKofvrfST5EQpN7Ugf9wGtw1VOENWd8svvQxzl/Z+RLYM7aHLnR+e4PaLWpCMBLIO4s4yx4HedKq
wSLgBCGzI+Ndi5cgGPgYe9sJPsJW6ReMUs0yKlhW1l26ocyWueRq9DsRCJAuDbUK79I29omxioEz
agkNUY7aEL+EeURhJH9lZdbsY7V7UzvUYzjK7ehY5hT9TLehsIdb1wVkWMYNfG0wa0EQbGxIkguN
nOtl3rPmCBxKcGPK/mdRF8relHKrj525jr0Jy9rk98ZNTmWqkthFFQueDDtipA5tHfGPkEdKs7Ya
qcbZvzOHDKU8tcK13zT32qn4ZWyz0PbEmtGs8hGdsElxf0tO2iOoYGgygYJMAtlRomYPI7LFZSuS
J7UN9p1nUAcFp1KMv0UB4jSMn+sk+moC/b12uNicWHn2K8qyY91/CM/8kDrg1rCzoB0MKMeqrFsY
Zrz7EqUCaFspV3GuQyYnfS8ZqHdSfWd7zYqeLZnUxmqjsj1lH/9OlWgXqd0LZaKFnXPdePFTMJYf
w6dadhTZlFVobdXM1ui5V3uW+TaBXFQPQVwh83YwKBaI2eBN0GJe2x6GPRAhmw4ESDbc0RC9ap7+
lQ3N0zhSrUzN+KWU4VNdVbhmnQV7hqQPDx3T9KDal7GI31WSrRemFgPZ60GR5/kzRgGaAGLr1InY
mqStjHTaGiuwt+bQHUVgrDUsMFuglyfFUL48K+3JTiDHjC4k40SHb3KqfGInRUHdsV9eNSWgdweg
fueCjnVrSEgai3/IvAhG4mRF6/NWB/m6LKzP1LD3uiz+FHF2cSq7X1QJ7Sa519hUL/MihD8XWVC0
aLPmRPcUXr/Hl3ljcQ3vm4QcVc2vLGfgQdXUZVAtU7xjVu4INRMVmDyZGHR5x1OQADoNi0s/cC1h
MKPKGsBa8N4ksuJFqFFzl2D6WTkTZgWaetsyo9HOBltW47V3DfGVK9F3ZInvAaRdUOPusSg1169d
j+fBDvV7rVCjmYICKnTcCxI36MtrZJX3CLqteljFrWUs6yp5ZWUCxwqZIUXNBth4TFRrOr1hUpzs
Ht/5KJ8hcLBm8Uc4QInp3pGLBFWGS8t2TqXwYZZsA6EVy6InrMDDqkjcrcbY22roWsJPw6nIqwkE
pKuyW+lpsy7blHi3EauDAuYacAxmRboyLPVXWj3c9CaF2GV0H2OUPQXkivzCnOfvCGKjakNYK0Mu
GaWAbMeUcdAGNyRUvhICN8/YhrxlF8tTFvevhmpcGtV6z2J1Zbv6n4jYYyysjb2svGWDHmalWa38
dMFET+smDcJRlR5l4T9j0sJUz/wQ+1+qHnXs6t+Qhn/rBsUFxDifSTy89h1ryMpn2nA0j/iCHFge
cLAkZtddCkSBiBtA7r50hfZgCUVlX+5Da2TX5XoZqC7ishmsCm0Jn4bLgJLXMnNNY0k+6Is6wJ4T
tOb1Gg8BamKXrlBdMozUUfHclhhZNOa5gs5Hq36m5bD3RlmtLWO89jVtQ9UnzxYpRwZxLd1URImt
rBBpfoCUG27Xy+jH+UYt+malSrvZ4O3+iltmJEXQ91TYaQUARkcNcKnfPiGfWqk1v9AN1bvgH4D5
YwR7R1I61lnNiJ1bDCrWivEt733QqTp1c5Yg32CdGB7Yd/SagZioXTVIRpZji0JB9T6LmGK/Wji/
Ro3NLJC7e1uwym3Mc9vD38rqsaX0RB8IJ4j4GCklu2kAp8Wi3B5EOuuJ+tVK9JJ5kkY4EVGYjUSk
gCFONmZV9avKYmMUVYDzKOqZaijI+GEbPwyE6urdBFChNr0swQ0vc735ahTbvZTiI6uoolu6HbMs
GX8zmtRnelebqgemTnk3UP40/JDvucFn6tGEbj3NWAjfZmOZb7QUgYID7GSYugey0tTTELASjZ27
n8phZ4iU3fDQ5WuzjkGXa90WW1q5KRQr4nEn2dXMz2vHjT5a3SMMJHGpsQLmFDCcHrJoC2K7D/Rx
4bqAFp3gltTVd12oGYZtsNODPbzIHmJ6L6ixhQKInIfFt9H9Sa+T1ztatIAiwDmrLMIi1NdL1E9j
6b8mBnpvo1V9wkLUE5v3HitiSDUyZvQfopDmozwpSqgtZCvfaxuIWdz2f2pnoBjLSaXgS1BzapXQ
R5dwW4CC18auL0TBnkAEGw2hP+e2Nk20+BxC8HlpGWWUCJoTuy3NzzLET5NswsNXktfNyYISpdOo
X+fk8WzKrjiElXiPAXtQiC/PQsR7clKflZBWjW5sCPycCpxg5Uxds5a+Fl7zGoC2TjHEQz23HaFl
LPBtMSB5m35qwqAzpcNU1vhS7Vdy7lFEd2wbHUvfURNX74NKCxWh5d6Maveu431BzA6ZzEoBtMvC
XKUaOsJ+oLyGZY9MNMbMkA8mG3P/hOea7jewioUfMVVyCo2ayz+jpuYi6eiE2VQd9FyCaor7p1RT
vzNddbeaQ3wGMLSB+ZLPrslYRI5keIE+IkFXCWlnV3ZLcAk7gEph9XbUOSWjIEzXohqKQykgn86H
+a6Vl/mUi/fgUEeGN23Q9DaniJ2fmzi3SlTqGTKeFgMBNjtUqWU7cBw9B7+ma7J5r+oMeWJ1QiCn
bEJPx806PTQfkI6zZRPm0WqQ/YspLufvwZ8yccI5HYf85R2212UzoUNxQAMGnW9NiNC/d7MJdGXA
aWYG7JNDzhUa/dxUJ9roMB3cxKX7jfGSXSpo1PmgBP+7Nd91JnAqMaI1ELu9kjHf5AnwQBbP3JwP
hEGQ7yGym5jYtdGUzRMyuS0oWpLpO/VS50PtpuXPrcSRrbaeH8RkVyHknZ4Ua3rBGxo+kumiK32r
g0Xe//cgRMCmujsZia9g9NG/ZAzg0OYdss3QljZFMRYIEmikq6glb8Jq+arinrQpOiMiyai2Voge
3Y4mVmmBpNK7keCA6ZOZ/+H5FksdPoQ6vKqKCdYAS+joxUDhDhG27QOK1o1l9sdk+nZb8VxWiMZ8
DyXeYC1tI8th+EcGWABP0KYhHBE6/rFT+NTVgOSLv9/M/G3Nh2r63tyaSAfER0T4fMznQTAIuW40
8RFW6PDTo/JbeNQiej4kS3sckLKukqygP8de3NC+KYj+JrtOwWuO0bXmt4xKUx3AT+HrKibqc/h/
n4ugfUaq7m7+rH5+TH+bScuULAKLuqcXP0F6S9WEHzff7CId0G2RdBXRidbXz2MtOp2fHzfzTa+w
ssN86JKJ/VxYCAtmmnBg107ERTadsNNpauqjTcRb9KpXbDx/Tqb/P6/mk8uNEncDwe7EHOkWb/Mp
WbcayNsM4ovWhyGCK3/vIXDYzh+pMxN45w+7/+fS+Lk+/rmbVglSVUQYFl9rAirgMN/KvJGyXUmf
EWEEJdGiKg8/B1X+99b8idFNoN1b0sH3i3o8xCycDkMfoWOaDpGp1EgEWZKk6GLYcQMlbIsiuNfT
gbZCs3Qg5GyE7bJvHARRhEXKPAmuyb/LIeTL1YuQRjZl3aCgNCL60cZKKa0bPSTz1AXDoU4MY9lI
v0bNBO6lnA/U933a0Ze/z9fQqS30Oqz288vnH+i+QzxESplgftX8g3wI6l04kjitBZpxNA15c1VP
3gpbp01LYThJeYgkNFQ1NtBXw07a6/wM3y3lTRjNBzLwKULpf69MGljhXs5oPejxKqfsfDcVx7tb
RaeuKQnVP491Wu/dFScl5qXIdLTe3J0PxOH2RwP+zPyq+fVYj6rrwCTR/POsn6fiMUrzpLn4SXBz
1Mw6hkUjbiRbYkzAFs0+ORQ3f3pswAe9Tmh6r0YR+7BxWIkzEJbv81P+Ps8KjhAglev8i7qRzTEn
wLhG84F+t78Fuan//JH5CbhwBCmJIxs4fJKMgvw51cydrRJ7hKcimEQX4KOJVzOXWntgrWOVvKpF
bEbmTSjNoRhd4zRMr2V8N28KGQDLBDPudn5sPjD9mixxKAT8fUwbwvg0rQeHoHD3fdH/oRYZ3HM7
Gm55vu6pe90diJsW8rsLOFv9ZlnDYxip6bGufeM2P9QMdAVtUqJWClKP+aH5hyHK9b2lsxmYH5sP
0hgqvux/P6IU7Pk8tlRCJx7n71PTroLulPf08KenzD8ITbKoaku8/v3r8+MwjRZRaRNi8s+7kiy+
KEnTl5+fMUxvPqnrctNYCnig3C5uUJdTx3Sv+XQoHXi1guS5dsQA5HidedMy27ypjMjLzBoKpIc8
Bv7JvME47ydSKZ2w6bH5ICFFHKdscNARf0+vUDHjiyUkDbdjR2FqERWNvVZGIKVFSzokcvnn3grD
Y496nq4w4oHGpj/csxKF7d3d6uJR+ONjWbNeH+1+henvs6oj5VZMh7Ts/Y2vu/5UOndv8w/UjLxl
3Ua2Y6KjxdHQx9G579v9/JSfx0r3WLDnv/3cCxXtTs7FsdOFviUu3d/lCkEb2I3HC7KAxZgRPzN1
uoKsO3ml+cmM9VJVRGy5bLPCPkB5X9FOjy4mWoxFr2jBSlYdMe/legy0p7DV5SIr6MX2mvOc6+6u
AphaubxhRo2FWVoLy0ZJUslzhz9pwOlW9953LmE1BrkdrKrMWhRk7FSJKzdBXH+7XbMPNQxjReCW
i0aPyoXM4q8+ImQUV2+q97+tIlYBge+91KDqZbWkq7v5p5CasTO8gOgPxNtc0WeGavMwsljP+TXn
pB9/eQp5pFz7xwENR4FJl5vzwaodlfVdZyvL+aaY7s8/MeMMtBDk5zq6jlXPsDE/Qcah+9/nzvdz
LdaAmvKq8p9bbjoOhzH5Jp+EuLH5h//33J+fzK9wworw+ETdF4oCdf3vs3/+aAOFGjXN9Lv5b17i
vHY38+v+9cvnn/68sRFwg12HxBVPb4nCprEoB12sBsf939uen/2vX/vzwtCo81WZB3ifplf+fb/a
3//950/+/Y+lH5ZYduXX34f+9Y/9/ydlqoOzE6SFodXmO/j7mh462BLzHSDNoX8sTDPcgnI3c9Hf
szxvH5SglztvcO0FaQQTY1cgWYXnFu6NUGsfhNrl95ZqzHRnfiS0y36bOz558gFGSnrVeztu0SVU
jCDnoW2GY551N2PYNoR1vPSWUl4Q0xMIHPb2g4hbihCTT/ZojuVAFygaTJqhAVVTg234UEqkRzx/
pYixfZhveSn6XbrP4RF9e0mVXTYb1VCqB4sdHuUtwDNsNDS2XanVPkpUpFO8dxlr2LByoow1p5PL
ESnpdn7VfFCSdBVVYu8UEFIt4u9OuqA7I23zYEZtdDK5lheF5pAEY5rUt1P0YL4gUKiV/bgvgE7M
90hPGGkgoDVJK4xqHvCBawCje5MOKSbn6ZaSeeG+o1/k0ttzJO2l5iEmrOsRvKdG5NOEK1QbTHlY
MJg6h4/c7d79hH/eSdngqypy0dys3COSEKIA9dJ+SVJ7i3uVtLqgJ9ypM860XL0ldB373THoE9MH
Ti4ispS7ksq3js7Ce5E7l0SPX1zHHT5EiAyI9sajZFtwjE09p9KYywv6B4xKmfJCSde+F+NQXHkx
PpWYIg77Acps5vimewk2ILcwXm1GoEERwYNUUhKx02aC2mqgHZzJb63QjD1nMVF3BMgUlE/qCHhl
czTncyAOaN1zGlJMxPJ+NVmV7nLKekB9/M38LiHiLEddJxqnGXdKr1DHp+SFWrbC0pGq7lMOqmBq
0nVnj2DSgzWo3lIk2ndkpsONmm//cygiKnNEpm+7vvoDDas00Kv39s5WKcGkhGa749AALsd9YSvD
tlB7+vi2HYLvrWr8CQiBFPT2kmipy9+DMt0tu+qWZPGymTBmNcAS3CgBrYXpblmrgjNK9jcgmBQV
8uc48cQf3E7PMCmqN5qg8NvTvN64AYkImbWF0mBXS793MJETRnvSse8v6oE2LcE92O41dmJH1zLc
Y9027s+tSPwK0045+dGQG6sCGRsRR1r+YE4oOmTez6WryHtBj4VLCEmf0liQPYtew+YQsrZ0XceE
WoOgtg2d5KAnbnemAFHhpXM3aAbqPUqh/JUPDO41QYq6YN7MIwFzDfl3p8TFvTLyL2eI/Feoiv0K
WXR4bVyEdmZOG8zI+68AjQORBABWfEvfiC4vKJ4DXO18Kol6RX9AaJhhgoo6yBA18toZ7LOikWWb
Ot2dHwN7cpB5QVTG2A0fAfOGqOr3TgK4j1ngbSJWVIwpvk/VrCQoCRNaR/DQ7V+HuLx6Tu4chaQ2
mfQCou00jBQBV1g6qrfYCvNzW3gPRAgQDKnS5joOBlBxgzTYK8HI9oEmcbBpoTq9KEF2jwLEyNAe
XVBDzZsmNOu1EXm6ygvduJa1SfiAF8F20AHR5m5zKsOeXTAtoA2xzsRGG7756PiZd8axg+dm2KfS
fzfceLL0xAPNnEL082ONapy1GsbEhjWnc/cUxMYmBuQeb8NJGtSthOnoB88hFjyeEDe++5u+i3Op
BUsUEEk+KyHbruGPUawXSm0+umZZrh2k+Bv2dvYp94MvtN7ZARMeaBbF54IGjfjp9C5yTEofd6NE
ccum3vtQO4AOmWtQqLSSo58zK6qW+kmCL84vxa/vrXjMR4fTVsQRYhO76tjd8a1hGcH0q1n70Ijq
aVBkXVu3z1rkDiz8na+BdA0iTbUGcQ1Xr5WRKM+UFe3nK3po9XKH+axd9BNXU0/gFSTwaDN69ash
mBZwalvenYk3kCUtZdLWRY803cX5YV7YFVxl7NrnQPHyZ4Zp5piWRaztqXtA0LzP1HysRls8Gm7x
h6CiVETaqZq4BqYJK1vL2/RcTHft6a6vBv0SgwWxRJkVXMAkYeoKouTLTLdRPZS/hgmN6qO3KzRL
vqP+vszkWkjVSwVI7KPCh0+JSmVIa9LsD/qVSfyHEH8RmCE1BCxrJ1c2wcZvK+1RjpFBXLDXLN2q
J3xsogXmvRFQqJcZpyl3AzSHR5UsNjDmXN6KttTUcumY5kSMVO1g66r9t+FYGC/Lij6vsKYUWGZt
iBwxkfKdiM7WO1NaUa5V3sJSs8vsAmSi39gBgmP49X3XPgY1SJdclcDAuedXtD8VD/9zx2kUlNHj
z/geAmPfw1jzAHla9Xth5mdbRFDoI/q/adryX3PmL7ke0drOI3AyH2VH9ERHZfRnNMS0gVo7Nu7j
QP/DIFRtXWF1vHuGfSqwqL6QU4a1KsGRO9/F2aMsUFdCxQq5cudhsBBAOmOp78Mgcy4k6iY7f/AT
vBXtCS+a+g4uQ/JXhHUdY5NegFGZEWrK0XxK8TzQs57KvZP7wdL/e0vxhn6J+Q8E64SQcmAm7UqL
9kQ45DTp5wdJq3oNVH8bka7XmVWz0VSfVW/fa0vfw2Ltp3a6rowmeUqRCUMHtr47h1wgzcu1NYqK
+pajV0KJoj/P99RC0kPeKL2mPndJmZwsk4pkNmFcagUfT6fjfu6QAl5Ha1ii+Rre6hKlJiLpfB8I
1X8MVZsA1iHchL26FW2FDHyeURW2rG1GfWJ+TFQ5YMFuKO9t5MtNOZAJooAp7IrkS2utp0x08UEQ
TbFJVYw0RWlBsLQs4zYfIMcQJUKxCdUUj/k9RgaHrOZ5UaYKw97pml8uh7DBKa+Ri+e3MZEZGLPX
/fSWOytDYhizkMLfqN0MD9M954z1bQ2gKFvvq46e4wYwQaY5/q/GIAJVG4PsQR978wDxBW/gPGO6
9B1IdJPlHXqp3Mz/2XxXU2GI1rYEUYqoVGUP+Wj4xqspcPeksJe3CpDau605FJzQKy8DLpUnsoDr
urMeg9Jsn/ij33pduqdOIWo5iAKnfeiiIIL/4VTnXOJCS3PFfpI6UQ91kBZXwmzR9NrNQ5rK7qqz
K3/WRPXQmkN/nb/g2u0eMm0sj0Vc3EDWBrfGi1jqtHb85fpURkWqveuWj79NBunRU3lGqQCgJWwc
5FNDI0FhNCMbr22OnhFrv2qbvbuvOC2SDit9c3M48r2TRTulrNK3ilnfFqwMIpmodzvWHoThJm9M
InKbFPHGsFCFBUgcCbSr1plgmA3S/Dia2aZTXIIXs/artdAF1S2cqzTtSEkrPHFRsT9Sk8GHGBTV
w6CmH1JS4EPMAA3SzaILDOMXSh/aE+BK/wn0kjLdsfBeXSEawQeOj6gN68e2SJsrGp8QHcKtK8v4
dxHfXUxHv3V+Dctt3XmGYrqyRDdZloL81QtUwkUSScdpuluxCgAfUdPzKrDBmnUBKqyQ0cmyR2IP
Y3yeP8NOIKRF7wZWfq6Rz52H7EXmu/Nh5ueTf4n50iktUJ9goeuyt89KLp3DyCrRQ6wOy2J6jGxQ
Zhcm2nNb6niVokiBmlSSH4kHfeUMkHAXivIIl8W+4n/lntH8h64zWW4b2bboFyECSPRTsW8lUb0n
CMt2oe+R6L7+rQR9b8UdvAmDoFQuiQIzT56z99rTW2a52cmltfAkcX4cDWP+ppWJl6Zq4FOrrW7Z
7xgG5pAEKxwobHxVk7Qnsw7fdL2Q53xQCl21NYn/vfz3q1p0ocb5px+T8dbOXnMwZiY8FZo6uunQ
9Zbb0B11Bv2JQbhvHLtnR5tJMovFVVSMrcplS2+jiq3SmcqNadEDy5speQ8S0qFhfiSdiyRUbyP6
cEggejspr+ZcCepXKahJ6Xs/pCVYpzu6Ti+R3Dee3tM5YJ0yGLR9pv3Ur1Ha6gdTXfahvSe7e74V
6SPxQu5jYXMK4Xw4feZD+sTWVzGbHe0XS5gfI2I0HHzhHxT6NYJQsGRt3JRIkqGeNAu1rEvhULTM
CvvJrb5iPYVvYvYfti28Yx4xNM/Hot6MbtdT/Jbahfb5DshD8+wkBN63xTYkwe0a1y4EKmduqSk4
GKJHRbduAf40ytC4uDoTda0Ik9eIZYpAHm8LYlRfjS1hXoxDuG6TSl85UL6etZz7bnljSxkhkiV1
YuVgkV2HZTNeXI3oEjpM3wgH0BO7P7Qk+PPfJ5o2ftd2bZ2Xf2ky9I9CH8vTsn61qK+w/Wb6JU2t
EMc9nimCNTrYBNXwA50yq/AtBeu4RokNwMtrWNeT5rWp0lcO6kT4qpcGl1ZZbZt4TdQXx7aS8Giw
kS5fTTzvJ0kK2bYKkammioCY64gtBsN3zzNMkjfSvDbL67Za5CFZ+/fLMLQ/dNoGdJ4lGZIITpfv
8mar3JSAMmlrdvW2iW1inXvrMwSy+jufOfYbagMmuaspbOQamLv3sZPbv0qZ/kpyI/1iYk3vcGii
dZZM1mFMGvQjoY8LXfbXTPBWMBnaWuTO42oDoO6P0v/uyStNLPcl9SLvVz/4m1xzC6RwoJEDkcg/
vgYEI+nsT5IcKgLDELTS1qAgHsJd52gJVkY5nBX8CVoUg+sMbQLooJq4D3g3INMALfLgroHIhpwj
g+p1+BCxSePN9dpHX5No4RvLo+NYtpeyArcRGbVHAq0rtoool4GijFLDePWd4YsMeeMykQjyOkE8
WHFmD/a6W21n7m1ovritnJHbM21H511PNY7hVvISpBiM8jlFb29bHG9tk/il5VvIIb8y4gzRNLbi
mNVj9ILbmBLUmZ6XK7Aj+Fc8upk9WTXLS1btRy/W+E+ovslL9fmpnQWC6P8cT/kVQLcaBvBfdVqd
kT9vKxtFcZZW5FKZDkVWGTg/aaAylVCMP931nI3WODgc1eVUowfyYKGmeZF+RW75KsmBCB9C4DQU
eP/4ZfiJP+Q8B/54ztMyfRuXDksm2oZ6Szp4+IH63j9YWe9dxppAOVbh4LOV31EsjQ9KQQ7e/In9
tI6/O6k99nnRvQXC1Pd1JV+H3sFRVxdoFudMfyzySF91o7lOu8x+gRBg8xfhxwn1UeMUk4vVTP7d
E94piP/cduBYtl7Y4QgDs/DTqX8lNYcAgGDGtmLLw6Gexu9WNKy0zrjMVO6oBIm1QfhvXjyT2QRB
uuQXIUuAtRYppAIZJjORZ3EfFoiWQxhaehjv+xxROJxQlyidarwEJZlXnaz8bTZq7rXSPHo5QrxV
jYMNwGKt11ylecob+YT7CcGhGzL+xdnPPAClU1qLHXXv+KRRqz+Nfp/ux4LUHr0yrU0QehQbtuzZ
3rU9zjdF8pv7Tt+Pc/+rchwO0uEsQEYv/yfy5DZWEJJqEXdBtDe53cBF4ZUfg4jgaLMoP+GflL2J
ULrttjlLAbeoXV6NbjCZGHcvulF1Byhg9tYrE+dIZ8hCHNe2z72uGBe2soHOL/ha2w0UMg0Gjd3e
7g8A3zHVCnBAg1U32zJZWzGxE30Xd7flYcwqAiTTbt5FRfYdpnlzC9MM6pJZ/QETdX+iXglTiKWz
iAPk9OW05ZBY7nWcpB/lsC89n/OXB58jrBhOGA3PRu6psu4e28YtH/s076BwBfr3wO+xJyuVULUk
PC/gWQI0oIs5YoZwIOMr6JALeX2RStqjIaXxVoH0bozHGHmZ0wfa9d497So9W8NxQQvRQyPj3BoN
W9RyOyKhFNjabOkrjiUejSE83P8UeJ+nTRzCHulSShcvN87ct9lhoBqBekj1G8onegXTc5sX5U39
ZjgvwkF3fqknpTe5v8J0oJ8GqXCU/avj6Kr/2Fk7s3L998icDnpb/O7nxHwyjC7ftT4koKzNvdWd
lqmF7D9uUT3WLUqGBdppVj7UsNw+Rb8QV45XlIAo/ZVf/H77FHp2qWNNI1WgusrISMn5lOkJCrB/
ikNchksaTRWAc5SZH50gx6PjKNDfpEMPEMQoydIcm5SQzWCanvQ/WU1FwLiKfNpaN/bLbTBNwBQQ
GEUbRDb0PeiMLA8G3Bu03Di7zAKeMPOdbWiO6c1UtXsQNviEO/Y2YQsCpKZ1qKCZIm+8XQxVaZsR
enIB1Yc0G223n9UR/1/emhFRClOQ5yi1gz/d8A/GrOh3oSHDqlpkWPcMkQTdboMjOF/LNCn3pB49
jwZf/feHM3Oa9wS83pcByIG6vhpiek5p27cnEJOc6+04/vaMk6mhzGtSOKCdHt/w4Bo3ZuRr3x7y
q+eNrzLv+9fIjPvXlOgh+MsvgW82x7LkNEQIRUYFaor2tdHZ+QwHg0ocSTSS6mPEuNxgIga8yWqV
MNw69uVIFGCN0UC2OUuFjrw39KR+vf9ipjSjHe5GF7WXP+5qZC67zEfwl6SYNsrM8XaWKt3phtQk
gOfWpSPAB7ld6aQXfdg3LlRUkH/2XmS29iFHTFMcXQ5TrejHMgME8z9fTEv/pznr3nXByDaUH5ca
xfACuMwGuqgoks5u3zWrEqwXSKQMLeekZ+QRhOJp+UsnIFg7PY0YujViOkVlPRyNhMPpGA9/lk9O
YTJjSpLi0Iaef6mtxINA46UIsuRnl5fansgtvOaB9iRBA3xlLEq4aiP/CQ+W2Fma+VTJaF6b6phf
60R9+gFjYKEI2jVN1wUqTxELeWVZuiCZkmjg+sdWo2PsjzZeqELO9YH2eNFKxWSgY9EPCifCK2H6
HOUudyzG8rXmWtNpDEOchymucxry80+PTtWDnFGta16G8bgT2snqqnnj+aJ+AmrJnxC/RYwlByBx
WRqsh176598n6SYKBJPGtPpMgjTcVNaMcdzXf49FPG0SZAIH+vc1S1wu97SI2ttyek9UqNIsWghE
kj4aREvkWkDWHzIMGt8ijLe+OVj/cI8dfScrdw6QvI3t59MF31X40BqZ95Nim8gbfEenyKusPRVF
yTTaZ8TIjmdY6DL9Tu7u6w8oQIINclu+uyR7Jno6/wgcIhGsMaWrGowBQ3sdP75lmzQBfeIiCoHB
yfRfugbzxKAaCfRfJWrK6VCp5ggJGeumBgORNjPgScF97Mb587LY13H4XLaGfSW0S1mCm/xXMv7R
db39WaEjX8OFXvVjMEEspJIaDO7fingYEEntevlsASTrbkNGSqrhxhLhDTo8BTrmuCHW2ZDM5B1q
BEcShG7ZMd2ESY8YrsPHcm1ju6wUrlrLhnnG4I789h4WM4/jPzrr4rOlj7/qDPY3UMBhFUTTDsw/
9Y5WZh/Sf+9zb97Dy4D8KYLxWApsbV0xiQvAA9yH2vCWO7PxgdjIWFteWF8hbEpoVvVFolnCNwI+
D8d63QC/CoPVODgz9rby1QER/09jfNOvs7fwTMvNCAL3QlN9bavUpbGa8ovZozEdSC1aHtrJ9U90
fsn0tVcgCuLH1s5/3d/lqBaXpR5oTfSrQwcggg7Qb+pybVXKUbHIe+M8ORnpeSGBI3DRj7FgD1I1
Zs/c/dIii9d1ADJVpelPPXkKx7S3Ts7U070uq3h4gYNvo1TNm0uOvfSBCJ3pydVBAeYEbpdu5v72
IhNxVjVCRs8DCBZh9RKQcog7CqTkhJYKRRdMXqPpV7ivQyJ3IN0IbDW7scDkOg8ZwYYFDmEPw7yc
Ov3YRSOMXlBNWO1GVsy62y2rahJCChP2fPHj1gCP4yL+Dk04O97sv8wErqBJH140x493y13UWHI8
pu6AHJIJ8PW+r5aslJcxZQgBWMq/zlr126cup1gewEUWLe373D66BGi9pKV4WbJ/7BKvY+anz42f
PScmw5rIbf2n+z/YxHRHwrjZGkSTrmOH7hnNDXNjOw1N2S5hgFP9SOLw5IWGPBSuFV7oXJmodClW
MIk9pE7SPkrPGR86GWASIg/IffT8eaZZ+l7JmkSCuXTcNQgP5miqmPIG1i8qGFIBnRwoSRBVBl1c
F1twXX9EfUmATRxPa1An+hdn1V+JxSy1zCBFYfW7eUHrc2iDRJzJ+Dga9oDYC69dWccS7xrPErP/
+yz677MZscmol9bb//+9Ayh6vGO4tBoWpHEuoQWocAOmSBrWYPrNS6gBrWSYiN5LW5i7UebigJe/
3ApLT79iQsTw8fbfhRSI63tLu9SeSf5IC4KNvowZGOmPLksPycjJFN34c2Fm4afjoueN8AdeyMML
tjQKLwHG9QPiOWanuZyvdgd9PG2T7tWKSiUEAWc1aUSd0kDYFkortdT9ywPgRcYldEehsfwK6pK/
bEbSj53AfrA0kMPoVjjctvhdJksn1UvpcCI9Gzb0VJtNSnYQYdA81HM1HJza9OpdlNg1cGc47bk6
Y+YSPlTXzLju8woebEyDZRI0iZgDi4eIsySQVFxDBsjaY5YXOLqworz3E+pnrCvhbrmEAYWQib97
zOmVEK0AYrTL2Fg3p/g7DSl/Pe33PbYAE1Szd0sx0PbHQzhhVDrZgxecqkAN/dGoL3wz3TPLy/Js
eQhokhJuTmZYVFvxRphA8czZ0o8CS+zyKy4PU/7O2Kz8TIz55Kp9y0TQXMAx/rbASE0hIIdtIQZr
rfcmO2iQHXSCy/DWh+LUq4fl9Tb/myJXRKazJaJ4puHK4JY7aOTwwW21BLQt5XtQyc+xJfjZhqNh
p1b2hHvLBmcsca+lIQ4EATciYopWBj76nNIp9wXN4vNYoyNPNawGYLbIXVAbzbJYjJH/fv9JzYaY
J3ICPYgNiHNlk5wmO2e/HOmCN5mA0MUD7jrj1FaVvsnA6APdTe1nDQse83XtPQoJBwXeDYFcXeKl
DNaMs+3NGIgRA1dsYoubUabt71MfIPmHGF05gJUWFpC7zKwIroqJS84BJnWwPku6A/8qOCy2BH7Q
H4sQQYDPxlACNCsaq/x5tFJkFBNlJ9nZSermr5pnR+toylCodyS8xb7VrovWe9aGbPz1v09CSqdZ
i4KzRaYFA1+Ml0tzSgjcB0rRfXUdJgGhnp/6xlEKfgOWma3jLNGWubqM2nhnhs302eAtON0XyVpk
99vK1U30X4nO/VEE0Xi/64p5GFddgz1rzLPTWFf5W8EbxYnXcoku8J6J8FD9C6bVbl0n+7DCMhFF
FocPokIfYjyY28Ibq8elR6mVsXE1SoZ2aXuw0HRsFmEJRd7GbDztPeAIfUgAu69A55WQqgza7PQD
gwN4Jc5RdeGsE9f9MGZq+mWKY1KMP8WtA+vNH8aNrS7TSD/qbWkfs9lsN96vwoUmbKryyfU1cUuI
w6sL8zBrvDxFRvPCuHA/JpX54bfFdIzoLKKe+kVoSXASrQroI+uIp/gNwTHHdDVIkqSDlJVkSkjU
fovSo1ZmCT7exNJ7IIkK3Qu3ThF3l6CiT93STwpVnQT6UB60mlEihxAgJUKhVUWE6x+k1pHpX3nV
Y/wbTHgH2rmxIAZXm7b0GGnQF95GGxjRYjqlVXbPPzNjlkGNeU41F+ajwJNEvaXWETV3vp/Loyp3
cW8kxWso03HbSZ0jUG3mROwU4Rp1PX+jrmWsP+lmtB8d/2zXLfUIoZCVSkqxubcuLBqnok1KCM1m
HOA/hl9jgu+CSNFPW0Jvxdty2USu2GRgDIKmroIVYI9zwVx+j7Kw3hVtq1/oDv59xk3+91lxGU1o
lL6WMtfVUZ1glfiybA3fonoo/BrCVKYkWnFdnIk1qR6zOn3V9VSh2boJ93sUDJtB7ZjYcsHG6aTj
3t+hmm9auQb6CKAr2tryo+hcDKHFaaSMG37OJL1YqshbtvssovdeVdh7JYCU1DLkCw7gUim3Ej4W
N9vwdvTYUvXu3N+iIrLOVj+c+ir7nJJJe8w8rX1P7cMy7kE9Jq/iNAftb0PGAbYBhERM8EtjhVd1
TZIlhA+t1GFM5PFPL09fnH7rVkb0bTcc/hGP56dhTM1nHMk79ONMoyjaddO6VmB7OX7Es0lzK01f
NcF0zc47/G/S7cuda5jWgTztAG9m7Kw6dVKoZeHt2yDHc7lUfIz7L1Ao6l1nC4qLPtHeZNWtsFvS
3Z0bBk6+wzvNvuiMkXVEGYFcbKSzAptsqHGjpvq3IltF4SZ0hf6dyOJrUXF05mC+EK3g2drlfhgs
/YGGfFBoZx9brI9TtoV05PeRefN9p9tTiyd7znUFjR8GQL1GsGUgx7VRrJapNcmO+dPyrICQ5xmb
bnaot1P2larhiE37z76GcfWGo95+F7oFvii30Gf5dMVBGkiW8W1P1tRb6Bl/0KkeQpO9IGueIIrS
wzML7q7lVCu9uDuGWdJuOqqOA8aYGrthulukIgZd1xV97B31RXYziBxYxU42fSVzeuvckF5wMlFT
pHLD6N0/oGJId6PAiJv4zDj9QZ0HaPJsl8/J8rFZLj2P5vpkFVt7LLRHfJvRoxwipChQi6CU0o5U
R7tGjby9Msh29/l4M2EWDK3HoKjFfmm9D+5obTExpZvl0otq99gB4SDenL1BTr/JbyIiW+nm/CRB
0R3G1mMSiPZZ1/2vKkOomzfaT3aA09Aw1FRPptmbnghZSFezbgVqBk64iTr0Lw/pGiTuPkGH/R02
3ptTTMb72DhiQ36fc0rNarh0xSywnkJGNytGVZrh+mtNaPElsIfiDMzpluu4w1O60K8ayYA0NQqy
g4PqMLaR6q6jgmjQ/BA20aDxGmhkpqlLslnSt89C9Ag1BM1K8F10YPlXdiCC82PXWc/LJpyWKHVa
szM4oGLHLMqyB6LPB7rV2hPa7OzRYsQGfdv210LlhsfEuVxRYsKvn+towyezOFhRg8RL52Orw7d+
NFryyPRR7z6mgo6m0M91r3kH2ypdUhCV7BT9B00hXZIqZUUnz6yj67JPzjnSKMwqH+0IlXX5QNk1
hMcWe8N76JqkDGF1jWZgmuny8VQf1Ea1U+4LIO3/+GYLaew4To6r5W/gjcJfF0rSNwMF3BANWCAy
csQbInb7TEH+aHSkNY/eaF4GmxIZ24L+zkjT5w7zLcTZ6nLm7BsaCK/4tWKCnDu5JlNupnPo0qVW
p3bBsr9rTInTW/XZOsv8mHQrOmRK42c0TX70TNmuU8GSWbva/Egaa/aY6Nx/y4dn+QJQbZigEwRJ
wfDk0mnQImbLp+XDzdAPifvWaWwYeQ5fxGv4Yd3QotuvNBgExJ0MCdEw8iTGfRcZnaksFhViRYnB
8iIpixmO5QefXNIHz2hq4rYZGCD7m55sCYNmdjOSLQQYO6QGfFWpZIKZh6lgRF7Kr9BPdcjgg/bU
ubbScCBeHbV3Qytvy3tQlI79IgHMJ0FSHyYngA6Ox/UQ6JZ/Dl2UtV1itDdZ0R6J6al+ton9QXiC
0mlJF0y4QzPZmmrvgqzHaWpQJGpRbUbMBZSp2RPmQHPfx5O5140muo5RuRkSqT/YESWSSfzeTvUD
oSlV4Ydp+u2abTs+6ElvrW1W8E1DjvVVC/GN+d5wuFes8CwxiWXp70maHXZwHLemMUSP/z74FRPt
SZO//30Jk9W2jvv67GWgU5dSrRwYY+oZFNSQcmZdeHG/ixcvr3oWLs+mgklKkuBl4/YYygakhGwh
5w3yuaIjjWHa6l8N2um+Idxb67XpIe69Zq05+HgHD/k0AeAX14YurK7IICPAo8dsJ5sL4Lz5Z2tj
ynZBzR2LtCF7vtA+bOJxLwHWopU9uBW/6SjWyCmwLOC0PA2SggjvuvFqDb4HWaAhxkzzHipOv6uR
IMeHe/3i0viHpvXPXWc1DUa8SY3/xMAOYvQOvdnuTTVdKij898CtS3j2XBo2k8Oatg8HqWri1MTD
9N9nszWz8kt9n3Q+CiPX+KQCJJuHqBCwrWaS7BIk0J9T5mCz0KPvlu4KCj1vbXa+/DAc472Dj/cH
MdZqzCZyTI0CvbbHbMzEH32hR1N9eDQfZ5pfb45LY922/Rp7hLa7i3i6UDyHTbjPuVsvWcfao9R1
tXoIJtMhF6XfLUtXagt9LQKCcpKoQb7RYBjxfNUeCPE8M9xD+4XOkdmLde3VVUzA5VMmQD6Qv8Uo
R10uXwgT/4G832ETpcSOLT+Gx6h6u1waqousiB50SZPHvFGQDHUaglyVXfJO/FiubNZXDtDolwra
11stnPvHf59pieqrk427rtoEQmDlBnim5s+SfuAt7KOPqeuSFZ+7Gikez+g9s42rZ7F6TRvGv1+N
e361Yqju37u8vnzH8r1FDKU6Hd0/La2Lve3N6cbwM+vDTCx6iBmU2aF0nhZlQzLYiD+n98EES28Q
/b1dCqeavNqtzjQiS71ZZUQBylUNzsCfHqVG4KPrxuVh+daulTVNc5nymSKwMBB9dIqnKj25AvxF
pnEamjgAvPVdqa1zvMJXIB7sezlcmUhvv+24bT9GkwVY6fWnXgWFV1Z6IEA0JhV4fvE7gJd5H2VP
UTP1Z68uiPPR3fy9KY2jhu7Y1rv6VllJ+86Iys187S2LzfDFox2yvBr2oHi9Sb45hmjesyGdz0he
+oeJLPC32bqGtCC25azU2U7v3gyPFZQ4Oe8b5sNbm8TZG/AabQfVSdstl2OXvC3f0PlKUmW7Lpk8
/OfLPzTUw4zIXsHYeu979PCbhV4Tbn0vQi5oGMFZGytkKeSt/Ix9/2mc4+61iMr2OHbIKCvgpT/R
FgBwCaNPHwvi3tVwW5LpV7/bEd2oBM1SN3yZ0O0PxJYyFlaXWtq9EqXS3YpulFdJpiTES16PgnaC
1lDn54n+6puR0yRDukvjNbzUavorZ6EdjrhuqYgrpl4CtcZBFrHcNwDJzpaT77JS8N6gxFsvy+Mo
qQcbjcREC3kRZ7vuNmU2kCFDT3/3RIQIvfvDe6tIAH336sQjaUNR2a3GRAdV1dHfyKQfbP0jwk/G
KjJsuheAhPq5yCnV7tdaiOchgCNeyfFNqyta+VT/T3o0uZw0tOZcpIF24Je19yQBOJdpphirx/C0
1BZZ2SRPIY2X5QoHGe6vrndP5JeiG6FIHwReBaecmlvrNsaeO9/bDTMrWMW5cUc55u5ar/cOwrKK
61jCvMoGzXgvzPGXhMjxT0KkC4f3PxOalgcYJFE2RG+D1SOyr9l8BH/nU+OORGUUGYnMJXvRbEn9
j/816ta86dNaO1MFUMtKvXmWLMfngvSsdWOazc/cMA4DESDvMQa0PX1UGNFQLpCkhhzuuS0M0oKV
QCj2bGQ5omIT7bLoi+E8yVg8nvU4YVRmkyPWYgBBzJi84mNUoVRW9BsuK7z1uCWNxHwLbRqedo2l
BLzp+GB1TPhi5hodejEJJ+bEZL+FPcIlrYBxHSByO5DU1aHdINhWBvDdMPWMe0fVWoZNj6t2kO0s
ZcfyWj29ez5Eh6i0s62he8ltGPX5YOE9JXqYIfLyWlPXP6o4Q+dX4IfvGaREG+gbBkMvruGMKkmb
0uzLovpcXEVSdNHBG7S9Fhl4n5pcycGESsyhiJGA3MpVV2WnunamK0FEGtMpvz6C7cFwJ/P3qtch
oSe1uXUhyX+ZQIPKthofy8RXomWKs7T2rN2iCIYDtwFbE7w5jspecJnuhoDry7Z4zt1Ue3ZqIc9I
S26NguIsD9Jq8I5nwXUEO/XODXQpGA5/Fx5H1jjMKmy2lnuKbA0USeHnZy2fiHwZSv9BIIxSWaT6
zYySEpcl7Lw6NW4MkY1bmqI6QtSLB8+vf6QvS4VK/Uxm9SW7zVU4b0Wemh+FCYkxSD2dhKyu23Vj
xOwDq+a0IxwyMpDhVN6ZjGIUQHlBdHISK8XgnnTE+sytxDyka7T2iFj7jRoEueJUTde0o+YLR8/d
W3gpnpJUgD4M2VqHUmRHsuoJ8K7Mz6iPg4feTN335T9Af+i+cxILHhjBeQ9mNVqPkaIIhUn+y6SH
tXJ7s3v00o4eaxttmzl0zkCa9Q1zs3zl+P6bdJPxQrRz/9ppLw20yreEyu9YxkV/zkLr2ay85sSP
gwMGRlK/blBVrPMlupvJ6IpqdHiuxc/cDOBdjaF2XOofC1hHZ6NMjgUbUkr+2drNIgv+hrcTg4k2
1NXbnREGt7ihOhceSYlJiWBo7lUWtzmAoEThuDbGuP6SFSCFoBf5Y6Z20jA1LlWOzOK5jjOlP8n6
ATcX2kp7qH6msWOe7Za8D4IYo30/OFA3S/ctpZbely2pZMuzmB4Ibga33vW42nYRrpcfCFpKOaz8
2Yqgb+p/vyQ1VosGgR9V4rK+AcxLIX2Z8qkvw+ioCUOAC5vSV4hwUXq0i1su5ukx07ICVcUItnnW
f7joiS8WEsn97Ns3gjPzvYd++AEZjfFWOvWfsE7lH1swobJb83suGF8SzF49p/AZ9y7VSEuk1o7P
dPWslyiuddK3f4t5XZam83vUkLWJcPIQ2KJHTyFslfCYNzr40p/NHyBR1U8iBcOtmIfhIKRCL/dB
cYxNuJhulRc/pQVFWQ0EysTaosb8wZB5uuVWT9QaOBrCYPzpM0IlWbaD9ipsxJTONL+jr23PSWsg
vFcthKqhdmarkhcfUhppXjZnQRfNpYttcBsP4IxXRM68ecawp8+mX3Xhe5dqAtmAASn+rjPUq6X+
3AlpvhS1jDfY/ay9VKMp0XdXi8XrZnkowfPceWbbjFZYH8vjcnrPNHqVmMlSi4K3N/ETpfaQYguh
kancWTkSDFwAsLAKwqaB487vWjiEZAw2+nsRoizUyp+852iFnZl0EhMVeG/gsa58O7kZtupqiWdn
zlhWzSY4ZiONgjqmkCw8WqyZWNEXV9xCJ/vkHBee0qB69/XMPiMMoB5Wc8KiJWg5QUxBikj4VtNl
uzQBSdZAH9aW7p6XjoAP8YxmY3Otxqa7VTPLmjOLYU21Tk0/+qy+dB/AR9gTzZxq1vdFHiB1HQ1f
baXB/f1q+KhriAFvfuhUz0ZlvpSarz8nQ3pzRMvqS2jENpYxTobM/aOPefjUeIV9C4Lggg/yK8xV
VVxj4uL48ZXWtAXS1DafJHP+h1ogJsmRFuHk49hZxaSVQOT1YeuqQykcCVzZhXZqs2c5NOZjJz20
R/xV35DUgbn3LOtbZi7tyqb4sXQKwVY+G1FL9gYpT49BE5i7Ps6jU54hux6mrN3JYIqeLAFwf+xJ
JqqBqG1FMuav1BU0JkM8kMslLTV+VBNqjAPIbznJCZPv/fdSV5dW0+ZQdix/J+dOAzQfEBWLyW+z
3EwxXWLaqz44rM443N90Q1DvzeWk7RajTjvjWwuJfFy8Ow17SRWWUOhVqlelclzcXic6WrMlzhL1
oo4rnlFCRYakuhSakzzSGr40ZhX87RRB8SRbXRyXo5hVDem5JcGtIizhSauTN95Y7Z30G3HsA3Lx
ahtfUShJnPSy/ptuFzaRWW9euqrVr92cnS2q0GrVCzLJWkcvjrSBm5eQWuooGuiQOsnyAuX0taZP
4EKcinNY6+m0v1+TEYYwhqiqVWUT65NI5OgCmIe1bQp4O0BKzGPAJmvhvkLKUWUbrdSsF1F52jUk
RMsHKrocAO8PqcZR0M2/HM1Vgy0Ohsv50SvHYJv7OB3nEY4CoUvZNsYWFssO1pj0fRfFFc291CVQ
1oxj74vB4N6NYyj8SkUoXD7Vfu9ifOw3UcEUnxWUzoFLFGibtc4hyvRmvSwhYUmXIYvi6tSqFcXo
ddbfpLgh8aTXG9RomhJH7j2rDdZLs350GaoNJFEfet8dn9zO/F1G00o6rf3BxNbbJyi4t/dOCDtH
VEfeKWjnAsUCmmIygKz9InmP89eJW3oNkcV+ry3SQgrHNw7LZcskBoyf6uyI2HlvInvT6PJU2WN8
NCjTL4JFcUSEuqka9oO4I4jKilkqPG5wlLSaVWLPaIrsuPS//An1CrTQ03JlqG6YB994HeBSBaZo
HZfyZ3kAanvsq6q5LlcEx3XHmVMRGPqsY/ekVEoMs6RRq+uPZR6MZMI39aFuDe3QNOaLpauBp5Lv
DUXLp8sLPtKgzREK1ACq1GymTjSIz8yHnx0oa0cmE/jO1OXygDzLIg4QYJw1ERjsC+Z8y0cpa6dL
Qv739f4xG3z+z45T3L+4fIdkoO8yG7kuV2HK4WKSJCrEMzNZXRRY68aI2I2BQ1HDbFJukNidgpEx
haj/3nzLHVhic2IeOxcoMP7TvSALFyMJwR2pjsnNzgt/FXVeeMvIFjm7FfBJBLq35aWwb+WO8RR/
evUdyxcsrdBROM3lbnlteUAd8WRhnIVyW2XAP0Xn73NgeGMtmGACJ1vPeDNNotTy4EomWHHi9jtq
GKc4snnEh/SkzQwMeN4AjWOUA+72VuhYUZYBWj9Zl6XXrRRmYkqakw1PGMdg/dP2BXBbZSFBfZWt
4yYJjv0YyY+C/UPW5CXEhXdbhP95MZyChuEBH6X+1W9sykjT7DYwFV/cHuAwNS+SQOg0JbQZlNfg
mY954Mz72mmQzNPGhlapHpJe/n3WAk07AOTHOBnsmkAMyMXZiReztE9kx3G2h/e4zeu9R7rIQ10O
4+U+PVVm+eWZqPP/Y+zMltxGsmz7K2X5fNENBxzTta564DyTMUkKvcAipEjM84yvvwtgVmVK2ZZ5
X2gcFKEgCTiOn7P32o+qx5TKoCC8PxXEhMyObNbWtSy0y/RXQcV1b+lMIjJq96bm7brWnOAyPz/f
KIoI2IFSwebCBQgSMIJQReDQ3Nc++VGm7BlUqu9K1rdbwtORGYZ9/DrfI64iud+7P6ex8tKoWahp
WT0YAV3uimJvg3Mr+IIVeV/ootwx4lHROrZbZUib1zFw3EkKPZxSrWzPumU3q0hW6sqICpQL7vhV
T3FYzAt6G6KBgd3Nni5+CHIknJ11SIRrH7rG0M/NdDPfw8STnM18e3/Qh/IMHoggogCJmza7ZwOZ
O4Rx4LKcu3nlEH21yi47G3ZWb2Fzt2vSABnPjMJY0fjLmdfr6qfBdKyFm9XGMext5ZTkpaC1QIjE
EDefxrDT93pQsUJMTSU/Nejv6KjsMxr9LqrEXWsy3fIr38VF8F62No18LDT4aTxnL4MrC3P+2UDw
7jA9udv0zdh8GMfYe+zKZkMcnjh2lGrFRhu4KlTqGzsBokIcNkgR9ICFqC3Ew9ONZAN9nB8CM+Uo
6y2YF9O8tk+jr14oo43jFKjWNeyhYGcJLZ5+ucq08Ni0TbdvmfD8/pTuEMo4b4TVwsRgN5V9yMz1
fRfQEZwLv/m5LrLJSAVcgRiHvDEMQ42X6fskyMNLGxOZSudIBexnyoNrYJbvSdNe3Ad082MWLjq1
Kl9V6vvGTjj6eDIsL6SZy0zDirnmJENXHWQWdxcDUna5rtw6WnoG6sOi7m4wwOIzQuebPcT6WbZy
+YcClyljuBlvZU/Smh84MFSmGdTc4J3vpbY+YJNAdaNNNwPJ1StDdSbtVz6pf5LCYxPjBtYTHlrt
xbYmd6LhPBmpqr+M+W+PsmmkJNW2P5nZdyZXkBcsy7sIb0wBE/GQKuWaDMJ6VKctXJIZR9wA7pOe
Fd4hShEWpu4EjCxCe4supVxGZaet3XjEQtJqUwCaGhgbESsYKcxMUOgleNJkY/722KZu2Ri50S5F
E9k3O2HDlyhus+rpad7m5+B9dnuVVgqxYNNzmddT0wOPVMMMzTqXTD7SRzkWWJql6u0ixfntXtcp
HzYDih3ToGpFS9B59RlGi5QAAwqH9uqF+THvZPY2JJbN9TIYnwJ7hA8zNO1GQSpLH6JVrwhekQoU
GupVCe85dsxblESoMdF6E6JkhgahQQWq7CbcIB+Eb9PmpCEhLzk60838cL4Zgwo6/ujegNp2J6d2
W7jS3CM1E3JTrvdHN8WuytO+2ncnxbUQlczsDIUQjKgiSFst0PRnbkUmyn9u6khXzgFgtFPNtIkw
SWiRE/4uzXvA88iZAX6L1X3lNf3sNNJruxdcWIO4xqrYxOaSqyY/dzdMgkLqe7FEQWYeZglNISgI
BLs5SbDfQ0U+3fx01Kbs1thlOM3wNhTsSxQrEw85x9cys21MhEavPswvmBMpTxa1tf/9ud4cb9L2
GjqVBLkhMNKWWW+VVx0y3SIIhXtAAVEto4xIRfLl9M++y4Q5SrpnLkb1zUxIs52eLklDxuWDIxxh
9UbnavoZAu9eAxHwXhs0jAbd9m7UUBZyn9Raof6J3qsK9RCXUD9EAdXDhbEnuIjN7nZbZI19KM1p
mbenBiXpr0+KXrCamoP9JmuPSF1cYSbDSjshGsnveobbhmT0HBEc3hdsAT2JC1wvopuwpkGQnipg
eKjsKxyw37Po2a9r7YMBIxrPxC9RB+fm2qxpQkPOyU8FW7Q1CV/dC9PNyUPoaB9j+wo8xfuuCRvb
Sl59cRN23TGTTGxO0figE1q89iXb2Z7pypazyDm5o6ntakiMB6az/QE4i7IjTLRHpGwW29Al6IGt
mM3wo48frJbdnV8N09VMPDC9BvDpV+prqWtMtaP6wwnJzgSR4y8koHj0dNpHEhefiAOwX9XApSPG
JPg5sGttlbqOf6N7hkqC4vVkQdA7YLjWdlZ7TjPFPSohksBhyOVpvkcZrp88QoO2873fnwt+fM6L
DPNAM5Mc3D7dt3SwdkZo9peht4izGUXy4jPhRgzgRt+ArzMo6aFAjsBlvKgX72x6+4Wm9Nm10M1r
iB9vhaasveohA3Hdws3CSeMc6Jd7O/AiNhnSQOIH3/GvBYbjwcARb1d1f6DVBWDYok7tELdw/Ku4
hXAa1bnjPaoFhy50huQ+92PX0ymB8vDLP/77X//zrf+/3kd2y+KBXeY/0ia50aOrq3/+Yui//CO/
P73/zkMDjiQ2YduShtQIQpGS17+9PQbQn//5i/g/BoDk0mzxYUmrBgugxP0DBE+iC4gZ/6qb8uzQ
mv9V08gHarTqm2kTtOEYXv5sdGxO7JzwKb/o6lXSpjwMrPS5LX1IREZSfWMosGr6Il75jZefTQbQ
hFk1dDli1bpmyjjBuOvqrSqwblZZwQVWYoaiI9Ut9WmDB7GnfssyDZqq534gS7z1QRgyGvaqEeEZ
mG0b//zdQh4i30Or/e+HAOr1Y49E5/6qYVWYN2fHcpJ1cOgnhdYs02oDkP0o7Rbz5/rfP3yw1fxB
fyP+BLU4rYofH/5r+5Fd3pKP6n+mn/rPv/rXjw/5od9+6eqtfvvhARm1QT08NB/l8PhRNXH97+91
+pf/vy/+42P+Lc9D/vHPX7AUp/X027wgS3/57aXpOBCa9ofjZvr9v704vYF//nJ4y9/+/O8/YBDy
o9L4L9sQNguG40ghVfOXf3Qf8yua9l/T0aHpmrAsS5+OrRTgu//PX/gZygg2i9KSNupKwQ9VWTO9
pKn/pSOmMVTd0U3LZCD0y7/f92/H8/1z/t+Pb+H8cHzzv5pSNx1Np9IRbO5U68fjO2uNrjBJWHoG
nG6UztUA+LXpU5tcFLSjUC14br6RMeFnBg3NbWIMsb9i+Pbakii4s1JNtQheswAZkFcBHdq54nNj
53I/Zn44ZP54Luo/novz3yo5G1VOSD5J1Zxe/8O5OECl8SCPEqqekXpkQrPGpsZF9zTf9B7pH922
bVrmCo3X0dRWGE1KYIxWpZnfgwT9UtMWzVMS9J+SwgpoFRvfzImp5Uotu7hRS6vXwWcM09i55Sqj
C2jP/nsUJK9Y4B1QFcOyRPO0JzS+v2Jf8OnUe/krkoJzbAzt9Q8H0f+y+DjGj18OlmDHESYHyPR+
uZle/8MbDtO4QoYcMHGGZN+sAP4aT33lXPxwTL61JeUjeFj3GFUlPXOFzB/DtTe9F6ufskz5w78S
w0gyKbpWYtsvbRT6pDjVB6NO5YWGATFEsxu5tjKdeI5wrabC26muCmAEDu9oWdlT4oflrTGjt/lp
KCwhQfTDOo7rdHn/xIvcBPLd+EdnxsR5TnaytTPSCwgwD54XiPdR8T55zDAJWXHTdR26zlHP1GE1
jxx6t8hfbQ83pbD8TdVk+q0YCmuV+WbwVKiDsYTjKoes3jFU+U1uyoS5uvp2+AoMn5Sqyj/Or81P
977+4qR9ev19ku/ZnvqUkwWmK7F1UVGnX+Z7ZLsrW5NmwyLJrKNOlsqhqSURNoPO0moCJmicVHmI
Sx30TIMeI4+7/YwGoQlDiFx7TnTs71p95jqBgk3qsJik0lMNl5xHf31MaD+dBLZuMG1kfqlJE764
I386CbqhKfLIU8abFnDJK2hM36rJqe5Wvr9x3CC8zc+RBu1crSe/BQ4EOrk7mHlQnssoUfZDpe7n
R0o/cDzrIt93ubTOIZy60TE5mQuiU65BjI+vgN+mbP76Lej2z4e1YRn4YnSNHa5qOUL8eFib2iCq
0lTSh5K8GnbLOWxCRf/auK73Hppi6Sb62Wvc8dxbSfcoCN87Jbb7BZZptxDFRIfNTVYlBXmgY4jq
azzIVewK+RbhuKZvV7uXgoSys5Qk+c0vqI555NcHnyhUsEHzueJBiYsvMEIlinSkXND1zBDNJQbt
14KZ96PCGPGR6T8TkMpq1nrtbf/mY2AN/0NpYfFNWqYmVcM2+Rot8fM3OQxOoDPgLR6SLGC3ERSc
Ox2Q2NYB1eMNBOs6CgyLUk8OjWgSUhAsROENi98jCvdiARnKf5HsBSIKsNxfiyyJvjAKqwer/0L9
z4wG3Tr5s0X0JNvyhVYaeKyMPj9qeDLIXBgp872hxzfqlMVbM34bnMzauXWAOX3Ig4Mf2eUC0Wz7
mGC22//1J/Dn9Y33r5mGcDQOAtO0povTH9a3zAvcGBJx8lCHwUtMDsVRq+3P9+2ri6NpfhgCv9qF
7NcA5zK3lC5hho6jNjsVPG8wEbDwvtlHs3e+9RMwTbWLL2PC1A6aULm2NPweXVXVj+SE+Qvqs3Xi
N9WuaEzkEjDAyE80k5PbihwRATEjfmKATHDJk45wGexkCXvN92CGhqImktEbixUeteRCDkixklXX
LVvXTSdHRHpsa+UzCSMfjZIaVz8TMZPDiAhXDV/ePKoOcKzt6r5X9poZBVsjVk+1Vmgbm9DDpz5p
oG+1xpeKa/LWMQnLbmWrvRQJciQZ3b/XQIbp0io3cdU0L01f/6oNcf1NUnV2qJKHYngrrE5bcZVq
TuC4JEJ698vQjxTk0zzezsx6w2BNLPWQchkUR1czp2iTk0rTeqNpzmsYhd5Rd9njztSO+aGYHjY+
ZDffoQsYMi6Vug++P2+zy6DZ9d9c6sXPVz5J3S10ihPVIT+e0+/HIwNxR10AMy7PbBcxuLgVWU+K
S/+Rr7uOy3d6wa+zYbcm2SDMAMI2zHaixVSIrbukCk/4Zzv0/Ye/PmTnev/3/YBls+pKxqE6vB9k
8I7z0yGrRb0Nr64nYgl/O7HTBKYqXDW0oZGXLM+QrUZjgalH4zJDb5d5WxNt+sKxjkFV1CeVDvta
cYKM4N4pjbmy94Tc17essoznuARMklSteZwf4vIbcU4HxqpPy4L0WdO/kOJS28h1qukCNV+lKs/7
7rNz2XRz4aORXbguZbVOfWcSu7rMUccg/uwNxs6pIRzWhY9HZTa0vDpgb57Srj799Ydk/FRUTh+S
o+vUulQtwtD1n+qWPuu7qqZvc8UssRoNI3stYajPOyXHYHfuJOy2aXPtq+kKLlFEkniPAFuqgN8o
xaLPZQ8xsevK4ZvIiXTsIzAf+ZRhWL9X1j6iqb2ASedujXwYLnorMxQgnCsrNEjDCf+SfzUJN0Rf
2qjb+eF8Q5ZzsclcRNjLpLT0TWc0xjMJqUe/S6Ib67zx7KF15z+GpBopVoIkpI4PfLrV0kBKztae
GCnfF9lRdWmuYp/PXq2YaJD5njPf0zXyAtOkXiPNLPBWu+mELbLemUfT0COAZ7b3//UnPpe+Px2W
lIoGS6mJF+BPlWILHI7w4MG4YtLIUUVCQ2Pku+xl3h7KvpRLxpPHGhblqYzCT3Pv1LXLX4MK+RnB
2wiIPUfbVWp+sn1SVaLSRD2aROXezqEHRxPnUwhIhCUwCTbpQ3x13EEsOBTXoeV54SKWmXrDW/Yh
IY3hJuYbzskCfCB68GGu7VR8EguLDOdzLQkSUydZpQgVnpv4LlBrCCp3knyNU5CUxLSg6zPZxW3P
DVZxrSwM6yjIEljOQM8kdNWLhxWrJgTXi1R6QqMln/RkPFRNPoqVGyKsbLy+h9VHD2hPAfqQupa1
5YJnn5QOUeBffwPatFH64RuwDM2gpLENS2OZsH5asQKztHMCR7Bs+rWxJKejPpRtuIkAX53jyYug
E2ezgBFRROtMw0eC8BK8c6CWOzlNa8bWO1nIIvdKQB6wTxborOBGB33VcKadi4kkhIDZPWV5yXtR
tvQF8bUzV8AfQae5zZK/qTX/dH2Wli0cW2N7KtmLmqr64yrs5IEXRMCiryks5nUZkCM7bz3iyL+q
lj5+8ocKKJHfUkGmzoiwsgZ+6ZKpYnq2zgTdmVT9fBzxoG1nPIPXvWTEMrwGRhXtaiuplkVrumjO
8QsO3aMHcgLby4Q8T4FEb90YgbWpBtQ9gU/9cT/WlDGhKVGPBSrfBjC1k7QnMMh4lobkhZRZ2sxN
QF5cLCgxJ68KjimMUIXl7YoZ+0ZfASo0WX6FksantUTONzviY7hba5N86/04OuHTHWhnI9si4aJ9
xMnVfMWHf54N/7O/xPejlT26HZDtAT5v+zL/fqKNO2qVW6R20ZrOlX8LvAtRIR0JiBWp4i4CMifs
sqdaPqPXtDadbRtkQLUc+e4QBKvIbIenSZRORpZK9Nuo4tLQnxK84xOCgFnytrXJ8E1DwHd1ozeo
GPVoqZiB3EVgv85qpD7Pqmjd68u/qVu1P12bLUJIsZVZaEMsSYX901EBAiovGM5fTUth79sPLNBt
Mn7R9XwtcYC8GDYLwoRbWaE+Ill+SGqmT1G451pYIv8SyjHyjX5lpqq/HibCFsVAg7kVb5sA8ZQ1
+fC1GPJ4aRA+yUiOGIjpQmFmXbv669NW4AT904nLJoopv6qz1bYoyH98Ox5B2tTQlXU1NAEJzQEM
bnTNtrYL9ypHEsvHxi9eesGyTiQJGP7YL5DdNwWsfDc5zgOcLjWONYPrYLHCJ+894AUdn0InhiyW
OGIKeRyfjKAYAI2YT/OLXsobtZVWXToTy1hrsdo5tfZd0jpZFB3SwhHT2IaO3/Fut7IesB+Kx7Eo
z5VXt7uxrY1dUfsCltaYn6F1umtOwn47Rk196mFyLCtTvIbwmXhDUX9u/XcthG7IULp7imry1iLN
3PRWQMAqyySEZpIFCfqyYRlPEUOOcmZO/0osY7mtHdXfFOgjP+Pu3N7faSQJVDPYol2ZID8redrt
gePmu7lqlAOs2CYgDSLyUJUCncqWAkENDYsAjMMo3p3R04mM0p7oqZqs//lj5/fuszvqxqaFBc8S
yengVBXGcrftV4R57PXJaTrXDAaUyVWulsXaCQhcqpMpVzvuSzI/dGU5MAJawigp3yRAOObYpEZp
kbv+iQOQOiUBb1jzQDMO68bu1K9waJGcRC9DPD4l5RieMwHwu6ib+mUorVOppYLo2BJ/UGuCtqhE
KW+szskJTM+5mR7FjffbTeLCPxo09/z7U6Kx90UjHvowqPdBpCKT15T6wVTh1Fl4I8WIMpUvCK2N
aiElmtZ8dp/+rSgJ+qpAR5smXIi2HNb0Ccajk3r9RenK9/vCGADnXdRSyc5hFQdHq1W0DZK4LW0B
b9FSrC2sUiDzJrFx2VUiWuuKbp2d0rE3RmkUi6CBDVo1w059cNBfTNeWOBnzTa3ZAQqNKSQRdmXk
IBEGe4khA6CsBn9oKTpXOXiO3e761n8ThnoefSs8Ogmc/2mkR6yquRzqgYPAlvkrU5Nx2Q1rrUz1
lzgUIfaHdWLp3gMUpDfbL8iVJi3hK1uxi6h8a2EUCV+Q2RB42CsELraSEs4YoQGIib0IGN3W+Ys1
tcdpOtcjxNZwNlogHQ9OrD4rviRrusbTzh7P5lIzphDplGDV+2h7B7d7y7MWqfx/bjzd/xWbt73P
ZF/eCgeWcjiWy5LU40NBcOMtUML3SJhIPbBv+rsUcvuis1d3U2IAX28fcPza/PX4oAL/7HA8rmy3
DWD6DWw9tYAwclslbtrpMgMLvisOiM/svVvbLYOUVBBxadHw05lNLWPCljZq7n5nuiUPwrPtXR1U
j5jfx3OCNP2+ZPApwz9vuZRv/UHYN1H0aPdUDGtVBh97HDuE08ThjTsa1S4Jbfqpk2Stjl7wrJSR
cQn08CGYZGEsIs5VTDdaUy2FT16FkffNEaNHjxzk4f4he/ETeiBlNwioSlqYny3yvUBfmOeOK5Fb
JNpBdTPsb0POZZrC4KhPgm29TlSqM0alN4A0y3lfkCjBtSFWZuODvW1Zac3rvGq5SEZ2NXGhC4Vt
81edRXHHlmi8g9MYntCz6nX8WlwtCyu2aWjZeruNinZ7/5zztA93dpSPJAv1JN3CH2p3PmK/vRty
8vTq3pK5vg7pMJzcGkR71gt3o+kF9LWqBnGtq5CF8zI6kdyerMaY6ow5Y2KuhjBTTl484oWPVoSs
xYdwwh6w5XKPdluQvaeSN5Jo0BsXlvCytUAq3uT1liFZds7wCBAardbHBsdIGwMVa1uJSq7C9Ymi
v0M9jpbE8sEm9mRLgC8KXvVWezA0EEczB6oo2q8uOhXkRPD9irRaNzLbgGQ5DmWmPspa6TF6l9hc
whgdkQ6l4Hrf/bAfDbdiOvsEcRuLOFWVQzkotFNMjMVx5SGJFs2uYGQOZN4QbLagbGQdc+wZmkWj
kxGw5xLQFhdrwmnG5/thB8H8I55gmgZd5oWic6k3ZLuwh0o50E/vXqIsW2TWoJEJyFhvPjPSGR5k
+8+5UHskLLaGrL55N/SUOBdOC30lZfaV3jWa6YauR4aQCQK3mh363gvAOKn+sfHNfjXXDV6RXlp9
6rDMRxlyY8bniHpIK6fiPFTmJDu2SuXFmBQjvj9KgsvNHC/JdHIErnmbDQFlZz7KJDD5g3Gv81uA
Oagbz207ME/zb4bi2F0GSZMUVbl7qKqYJVqBS5dDZrdGr1mkiSceDd86ab4XfnLSwt7UdDM5ED1f
u8TtJo9VqF0kUqybQofkrqXHxO7IoJpwA+agTY15HY0S1bMdZzcrn4S6TEAweLrLLhnwtwI/pVMJ
1VAlkd70XHlqCu9KCpC9oyOfv+In1PctioxFGnTBiR4JCSBuS0SaFaXoOoLsUxnQTOyGfu20zucS
yV/X2creKfH/VnNN043IkGerwnwTGi1J4GnO4kmC5i3z1BbgUMq9DpTo/R2GLEQucpnF/OWGsVse
jIrQaqBDIBfcvOTdujjfs+7L/f/wCqq8OVymc+J2NcjC2IYg0q0k/DXznF8JsJLne+Hh1f0Xcpjx
Cmjhi0/k6t28XRvNgW2XdRY2TvxBmuPawzy/dSLns2dSANlpWGzvbS8qkwzLgOowXx/jc1zVDBKA
AS2CYH0Pb/CjEKBi6KmrluC9cOIeGYFySMsg3nsV4VdFSp73rKEm0kYuEyYquxp7+yqOwuJQt9E5
dsr4jdJTLhIZlc+0BBI0NdA2bNQWzUigBGA/oLPWKrfwSoHWdY9dAjJXk7uxCY39XEmpZj8uMlSf
t1zLMRQ5pgLCqfPaFQavBHOoeE7ZEbLdfsPdxKTYTvpjrLrsgfp+2MwA26qoOvI1Uh1F3SKZL8hl
nmzVPBu3ZF02C8PUWH4ZKZNUln/mnPaPaWd99+NcXbiGlmNXUusvEnWB0qtnOzCtpaebDXEuzPrc
oniIOcyXkROl+5CkiCMc3nSBtmM8V0GEPLhDdhxLg+6qobsbjhr15KLRPoAtvAUdilTPqApsBoDK
fcFaHpnABAClz1vgAcTEJh+ykXYjF1nyvc3P1age7gdOHwLRD9Bw3mAbXmYZVmc1YHZHmv+War1p
ZiE/d0reokqzR6Sw9tonl9ddAook+FqxP89llpcmxKqJ3Kdi1fTlXHHMV6DcQ8o9oL7a5ThKHhW3
xINa9Fed5udVD1i/NcpVh0bfWz63lkZYXY6oUKsgqb5WSaytsGNVG9ENzmpUCNy1Q7vCsF77AEe9
4TFuox7lMPfQ/bCMTW816vgOMrsj23hMnPe6VVbqoFRIJUkf7lSXCEdJMgvrbbJpUXv1YUQuAwjd
velDzItK4kNm/oMKzbYZGvW7wOy0aKPoFMXaoRqq6DpvxzqtbY+i0PYj8r/N/HxX6b/dE9NzrSJf
Ur68C5atj6qbAiPq6kWhFXqQlcJKToWRb6RoP6MbcT8MdCM2QOdVX4bi6JBWsjIrmmB3q76eWs5+
dkMiD8oXbed127zFMs0y0hAMPeIMoZzwV8ZojJeQ1KMjoMJZ5PLSuiGKzVFR8QE20NNwdB3Ya5rb
zp4Ylbo3zUjUvNmmcH0wGNT+qyKML6DWtQ89R8jHankYOjadaawnOBYac2WL2HzmoJQHakWd9oZh
PLdsOFaMJgi2lDQvVK0Zif1qXn9XRQj6R5h/CH3Ol+k4ZrdWjetHeK6YhvHYKnGewjejI9FXSvI2
Olu1TPD1qVq5h6yhnpAfANYv1dcZCN+n/qTWRdOHwN7GExQUG19wBmV6afJndto1jZRh5ZYW0wAg
EZxGPZ1mk2qldmHLF57CHrrKSvB8g7GdP95Br/IjSpovbbwvrLRaJt6gEI5jiaMSOduuaI2HyPKo
WJk0ALi0WIZSn4k3ShsySY1VjUL0yfDS8MnIYP/XXXBJQ6rFwJOYy4bmuZiu1KUI0mvII7PaJyxQ
hDJ0X/PSqI/pYLLPNMBX8419Ek2wEgVvgvZYcymYVlJGKyZO3qnarWJXXRtZBUZnUp5olkiWSLan
NBdQ49rEIBeMCQ+UrilqUMP+ZOiDg80hjO8ewMEug1XH22oD9WuqBAWlbE8YRImEqkyqNa3MYBOx
gV5PjIMla1qDmKp28DBSTaGV+sSHUrOoI6V2EpmushYKgpz2m5DsuJYVeroqdEJsdJicgiJiO5tK
e1z6M9AvwCAiop2WEOOQiS6D3BUoiyG2VWheMEOUqjoWkOzutQNQtGvRyPQmveLTXeRb9Vho2+gx
algO6eZGn3U1/NXx8TBn3YdeA4VxbARTd6tqgpUqF8HNNBP3ahVwka0W9kuCSuGIT2xjWpF7cS2f
/1znIJm6J4XTpHvVgt7YRu0aXW62Mcekfa5RcO6VkeGOY5NTX/g9eV+BqRxVOHqJGfYstOTgLRnI
JexDNHOd2bAiPSWBTsLufkfnV1v3ZUDanpq8dE3Ixy71R0vz6NdPnejO1n8ty7HdmCIa9wM1FMUj
5nVavyE0TeAKm7sEuyDxDmiIzXmsxpzSRugHh9mxQGz1hfIddtY0cZpRV3UW1Us8NI4EXuPxxbYO
6mMZ1utU0B1NSlZxOy39M+IJdTclF6yKWkElCDtzSeGdH5MKL1QRIxKQke4+IHo9govfjxjIzhWy
uufUhntD2rGywcgwBz3gpmJjHBkMC+eRbNHqybIMRvsgiD8iQCuO1lbKSMJBNi/KegD+F267QEHf
BZpvCZGn3BdRYuwCF/rm3OgxUpekjmWVO/1e1c1uLdMy/EK5u5ijbSpNTy9+5axV2RTHMYzuyBVd
qFf6reFDZObf25bui5hDExV4XrHWo9esuUpzjWkOkmIDTfVUed53V2QYptFGXcni1ZjStRrWmEtK
ElqqAq4IdDvZdQnxGuz0+Zn7wsoYd+3j57oEogZqbZf9c16n39O4Wc7m37gAEub5Dc17Bc4JfeMc
mLNgJu+2V9DpJpiGCtvt3NYRmp1gJQFPpcvwt4wuaaK8nuvNIdC+AS79mhtKeoI45iwbnLmYvbJ4
3WZ1vq3VsifyyEo38/BAhtpTqWTjqWXko/h9Fv2NYmFSe/3Y3EcAKE2kXDr+HUOfVVR/HFQbNCGb
oasnKhrg2jx3z75gU2BZ5AsGAe1wiCPBOejL5fwIOfG2ddkq2Jo5PgD8IGHDyEGLVKr+pPKnrh25
iMsyPRNgm57ne2rafurDrP+bDuef27X87UhFLHREqqBp+9MwruJMD6UpJyG21e6kxNs+EtG0GYao
uOQlbZiQ5l6LzplsmzFZmChCLuN7wiDsu8jEPq7LboWflghmz+KgRLMGByrqvuSt6nBuK+Zy9NTu
qSoiCW4LoY+A6txW2Br/uldr2FMr9ocZC+MIixm0Mam/uFL91HmOLD8nDFCMt/vJpwML91f3He19
a1AKZ0MUfYUdvocqlY1PM2BZEVOpEZIdNJN+PelHC8kyGwj6K6leqdA7u4c699V1NZpy3U5CA4+0
wAYh2K71pun5tFmOzGSZI1Ba5lOHOrGjDRvYcgc41VtXthnv8swqt5pVVp+0/Ja70X7ubfhNsHXG
2n/vRPgeA7VMS6X95lA1ZwmordwpVzPOGEm4ynyuWZRNLllIQdShTn3qHONLbxXHcrreurYsATRp
e1cyt7TssVzMf61eoWKZ96XEdFbbLqWGlHrlHIpwbJ97BMxrokSiDb26bGi/+m7/FIxZ+5QFk94t
wxWvVwUsBbbuvRyUM2lrj1UWvtaO7E/z2D1MVbEYm1Lf19SZRGsmzir3Y2hdlqFXSyuy0KGA2btv
GbuPIYZehCj2vRXQzeuWvCaSQcZ9b2eH2RrSFP6hsX3vMrtFLL7HVdx0wWIEd7iusTC8sAcpFp4+
lrDIgnjpmwiS0+7Nc0S/phqm+tM25JeIbZCF4zHyomolupau7MQFHB0aUxQ+72WTkS6I2WQNzTJj
5t4TjBk3FRJHNXLZ/UtsZqUowK+Z3b50lBykkHhNLJhKZNq8l6E3XjQhhvtNh3mbMNYck6wwniXS
lucmF9mzLJbphEmKrHrcxPbU06MUx9fX9Pt5h2F51iFQGP9B76j3jcwV7Irs/W1VLR5ZeXFem0a3
wjRr7UPJTgfLSPlwbZKoQ/nmJDSV2A60Zkd/dqa1pc1B0d3sPD8vRzns2OqAsFQivqn5cf8tjkcA
tGmZXNwiwOqdBm807ssr1WKxGqpUcMlrl8P0++qCyjgkHYRt7WQgydTmt8cZbuVD7XTOwQPUfu0M
thRTi6JySLCtNY3OBXXf4K5JPvhoWjW9BKUuj/eLTYucEwG3dqRQTg7YxQ0a6MDxgQWxTzIw8Moc
P3hYDOQBNF9NxTjLyKsXlKWCIPGpgKoYEZZ+jXG5CvLraPbnEuHEfPGsK7o/2INogk2tSd8EIyFU
QkkSvZpyugr6kHOJOeBZnztT880AWtEczWXBtpU29zgNyTnlWerWE9MuMVrih8UUTBs09GmrADYO
w9fVYOH3U4s6Pjdd9d4TnPk8d7TdwsqMRWq3BAXBuhtyg6VE/X+Enddy48iWRb8IEUgACfNKK3qK
kkrmBaFy8N7j62cBrJnbrTvR3Q8KglKrJIrIPHnO3mt79dILI+MsIhkf/rToHesaqG19Mh39alvD
VYElD5dTv7qseyuYIcGG9TN6cG0boc80Gx8aYBxxXGBbcdQjbi1/c1/5rLjur6WC7q+pJBZ3XoBr
MBrdlh8LtyIyjMWsBQs0A8aOG+wr+kmLzClhjdTSXahNHJxtleP8xiv6h3uFUApvUmgEzbqr/XIh
Jv+XPTnBKOOzh4j+0YJkcQkBBwa84arOq215nz5AonWqjt59ap+OnrHmD8DhEKupvWSu1BwUexgI
XR7eIqhOrwxrAKzlVgq7jN+gUjF8GIUwFhAj7LOaBOraDeStEaMJWnLqqVpBT6B0h4J3afbE/xLF
qS5DbpKTVKud39b2mqZjsEo7MmSgk5EPODcePGGxHlbGIS3QlFjg9pbjEDJAQLiKdRqi5Tbse2Md
Tz6boSYJCg8L5BNVkHNH59CPHMiOzB022JVzpGJAgAjSLTjcjG+ACzcj55rnAfPbOpnWLx8O+jY3
kmwfmfgXYbDVbCvxrtbIG0KoaMgVtXi0ASAlXwRazCwgl6/RKb+0LHlWkt923XIUTbry6GuB95rE
UE06kd5U0Rbb+wkiMmvj0GrUkGHhNSu7dnNsKaijED0gm5sa7J1Kg1Lkeo6Do8DoYrfZ4n4Ir4rg
GyMd40myCZbTsJHsJSpdG70hQZX1rhR+uLEsI/x042VW6NpHZaybLKMQpXJI0inok7JQPylyEUzb
p0zb74XgjWoVGd4FR6Vws91+RXaFRjNEQ2Db9FvHziBS6kzFSxokP4TwMO/JeNkaBvOl2cPuYldl
zbIv81vfT1EsKZXtE/hOOwe+pSQuy85PUAx+ZF2Fekc141tKNychPoMFJrk1DP9OvaG3ixau3qsX
DgFJlhjl58uGljQ6HBzGSAD0jOMs8GQ2LlSjKwkQYpUkbsNJK2V1nBZFJbfwhNGcXMxr7ujn+SqW
tdzWWfk9Uf36AggzfPXOMccxjtdGvYFOw+SnbamlAs6Om8Jof4dJHm1diy3z/rdhAFVd6qT9rXs+
igdWj11gde1aD8o3bwrGlMDNRLsjkmMpg8h4xTeAxXSskmWRtN9113O3BoDdw0g22SHMRtjL4lem
jtZCxczV1Em1miUNapJeTY3fS+8La1PphsrmlSF4nnutHp2TVRk6V93gneQFRLncm/Nzw7FR2+9W
KdurmoabGd1YAou71+jKMIYX+DOcK0kewQq9Hih1t/5k5erCQTwZRUKjV637TTOG9GVQGx7IIvrd
TJ0SL82fxnYYaEB7K7PLEavrmlyxURgrU0uys+zFqkrDnx5C8BfbVPOl9P33+9yvQ8+86mX5Phv2
OwuQ5fyBs7oZKAGMqsnqEqC/zjPNus2PEBmcy1ohQHegrDMEoVaVlddoGtucBOd62I+tbt07kwXF
yq4IH8sc9D1alGahOTF7gGdD+QmGB8j74UJvunw/twvINlnRnTGfFcdeG4QkrHXHNh7mTmSQZeVS
m8vUkG/vg5g6OODuj51ZSM55CoB+sg/ukF7fI8nln0vmr/YOGz2pisZanwR5bET/Ze8wm9K1lERc
usK14KgPwLeHoSMgsOsKJnLlO3P1/LVD3LrLkK/Bp+BykFjt04i4EKdL4LFZ8EabKP4OyCk+z5AQ
R0+/F14+/MtBS/4/By0hLRi2Dp5eJNJfKnyA4Urgl4a4KHPuPBAE7TWWZrrFzxE8DGQXvYY24gxc
GsuqFvpjNaAgL5x+6Q9jsxuA1l8zaNY0QDgiRoYTrGHFEZ9emAX0aK1/iMEpQqm3aM5U+kNDq+IS
hISnYPJwXpsZ9mhL8DHTjDYcvptdR6J4nD/oQf4I/5R5hTIUq8qgSNM4lZ8DVkPuN5p6tfF2X15F
5p8yhHVzv3CmgA+9uVAHm6mfW+Y7kD16uGkbImVhbkfPQrTqv/zhZ7nZ349KNoI8pFu2QJYGDPTv
qpY4pzHi1qZxIcDBXkUyGJnporSx2UIW9xrdjkrd3OIdCxYdAhmbnDYsZcpTrWrJs+VQo0qvyDda
xR4gfXU8QiTaSBeN3X1WFuKdP0pEGAs3cMtfBmAfLb7dk3kwlyPANodTEJkNcB9fsxasA9VC2Nz9
GlQeP25LZmVwpyG/0BgZk/GT5sCfrj7eni369PqnU1NZGpnxu26cR3Sg5HLL+EONyqsTJFjgDBrw
bRAcKrfVX9Io/PP/u6R0YhvhwOQo6xz5/2uvZWwDRgDHjskmsY6XeX3sLTLeeJfd80qAW3yyiwqq
r9b+8636TP/RWkhXTMh/D/98f/53YwHZESJ/E42sNhW0X+TEud/JTAxtehEkyJ09/dG03OJXNGLE
LuvOfrEqePhDqcVnvUpfx9TkV+bAujbynPDeouJEG0bmmTTV6Dmui4e53ou1jAk/8RVl1MmHOXq+
gvD7L+pAMct4//oekzixDDoYjo4LzcGL9vf3GN60VCICCi9j0VsLamRkIdKY0psCbxUK7YNsnn49
ViFJLH36/S6NsN3BXrmI1ADjGCVZLRQWml6d5+3V1wV4agdcDzqea6/75mUOzZquhN5txzipASe0
IxIIrCFKjRAwpP2xvL+j/dJRz11v/EC0ZN8sK1lJLVZWne2rj1XgKSuLgcbRU4xrKjp9WcWa8Vmj
+tJrgxV9LppyzTe2jtrLSxDQsndEmh0Jd/09V/nDMLJxGuRVmbXT0oh2jOPotN8NgzgjNrAADoIG
JT81kd56tftRa8b3LG5ogIEkkCW8do6l5jNMPrGZDQHN6ERnr7PYw3PzNvtuJFFOlxAyx6Zrhbfs
Gi9eQmkJz1FRBWujSeotELfyfJ9kOn1iLUPzQBqM8axNEAIuzMz7oRH78DArFdPC9VaQNdQNK6ax
qVnANkBntTNwsE+DannT6qNYkkIAusdTPupBpv4KqxNxn15HyygvF2MZNrcZLKs1k9aadoeXLKxp
q9ZslYGE7dItwU9/FQOeCk+o5DRZdbjRalQPHA+J0hzc4VLYsFlKWQ7YT8hfo4A4Dl3MONnM1YtS
aGLRp2lwMarimjZglpKW/vaY9DQOlQgBMOhbpanEZjSV327YUDDhAjghk1HW/3xnGl817Ly5cWTa
mkrXmk7T17YZNsYmA8iHlaiDRzzXWqEY6q1pOJB3k5ygPXmZj6DQRL2rF2j3KyZv4sHza4EXutV2
WZToe7/VyalHZUUhEV0S1JFoj9YudBG0jqTx6ZQVQDPscAu3+6P16POqToTkf3okmzTf5znRBLJD
RKM2Yp/UbXVMeAMsezoI6ygYoLgX1bibWbpdMJL+RSuC1ysgOBQf0rmtR2fjooY7aQFRibBQh8+4
0x+Eodi/u+//8tp93cV57bBJSAuTl2ZZuv3FoxYpo5n5jS3PKAqCYyx15Qid1VtSWptvtk10gWWk
7j5Jf9uZVnzzi2dExsW7M5buQ1UFKxXS0GbQbU72VqCiIIFE2GsoapOAU7ZpeAhB+vqWZE5943f/
rbeCInq6immwE5jogIjgC1jh/T8Tf/zdIbQEw9mLhBgei5hBMRjW0qc4W6WhB17foe2Er8Lb2XRR
Vn3xmcWO+BdrhDYVMH9fM02dqgyFPh2j6b+/r5n5QOrWEFUF/kP/zc675NOznB9yzMXOi0adxEP9
iWTkCKuy/uQnRnALc0G29uRsClJFoqbN1IWV8YcNWB/WbQHf3R/DkvItLQnYMiKOGJzK//lPiuL7
v39wm46splNWGPwKXxb7nPuam9xDpjsfdApHfw1pFC6Fodmrwavf76AOnBqQ2PUPzneQDYrW+pY3
zKIjf4xX/TS7qQz9YTYEBLFBJlvW4XEpimprhinczwKJ+ayLBPdHAy1DtNmA6QYPFhqHSNWA8BRd
AnYBwhWJjEyJfbTFGG0enZIgGBXLEKyQpFlAOTbWNad9ZOA5w/LBAG2io9FIGttaw0qhne1oKbOL
QL86NDPXgdnR6NSHjyr3xM1FjelM/Zb5Q59b8UrrAiILIUsxopLawpzaLX7Hz9Yh9EGS0bprTNDd
cm6iVkZCe2TKlbtve1iLMaZBtcqoYe6P/Ou8qdw/H49M2l2n2RWjqb4oFb+krBMyPUZzA9NdewS/
OSyrtPfefdt5tnJtV6Mhvwh+qEsUar/tQUR/vC0Kvaydw7gNR8iq7grgyp26aNUq+kbz8E30ozkd
HsfXykuYU6bjpwLxdRWpdI1yN/T3jm5Hdy4qJ9aljzvtXDRMszNjaZqDOJcZk/NYo3VhCl4nY9Kr
Pc4aG9QY3oOZ4zuCP+RCNkrsx1G3zZUHcPPRyzUSf+aEqMFPb45p0igMnB33C2l5WKnXs+cDdpK1
wWiVLWeaioY8fuFi1w4VkwjmifvD+fxxVv24LmGfU5OstoZsX+siY6hI0HrhljUrCDdNTXD4QoYq
laXorV3DRHmHnonQv7Bn3lzoA/rPMron9VL7YSfUg+GSS+8KMQLJXK9Bq7vPwDo+tc4Std5WyMZP
XueEK2kR+TZfQbFY6nEVoFSU5i5RRusCWJxG9GxlMOuS/uVTVlfh+z/fm3Od9fc1hQMlhaStG7pu
Qav4+5oS5fokvMZD4hs/Q9wX37q8LK5o968ZRKJvJYvOEiPFY+Np9f82ZWMnvraOxWFdY4KR+oF4
NxqgbEbJgT7GuAjuGHmW3VIclOFneLWr0f6IXdo5tpkb22QECOg0Tn8ubOadoUoaYmbl4aqiWl2b
ipciVcG/Fo05VHqYXz9cpX+qEL3NsIrEH68EKI1H3yyalVeqtxoV+VM6UAv0MBRoYXhOupubBWUX
5JtSGOkyLkMDnUqfv4epb9LizTmcp/6ehVtoY7lGdcKkt07krkwbZRmE49XF1U8MjjIslKY1bmWR
X4TXDqcmgyWnO0ySRHz957+H/GrsndANNtNCk8aELfD6/f3vgeTSzHTfa08+DN5nJ8qOgHf6iycE
YI3eXWYp2U8L31zzJwpPllb/VjBbP4/1k4iU9jL49S+72bHcjOB4SyJVYEdgK98CQKgfm6Rf3k0t
AVi6EqPhQ28wg4saYbxosfwYAuuQ9y/V6Fcf+F69LaM4ixjcwb/r7kQo1SWhrEg9yNhdAyGIzlrp
/XTaAgdP43coNwgVu7d5PL9XiSdEx6RH+GgHvTvQOTvfa+Uw8IfNTBWEYQQAr2bIxoGBySezgVL8
S2/A+K+tc0I+TEdZHFa0B2YP3F+GsGXpp1HeuvSy+ypGRa1p+4H20N4sk3AfjXeX1Wy1skLxeveB
ZUFHMJj7uyW74BLpDjrsLnEeAItiict74p22LSTSx1lxqQOmJrkemRRhOc1DnVALRF1lXEy6+Ubf
tncjnBdr722ftbc2tAc6tA1b8ej4RzfMVJxnzVC8ky/660+fVlKM6FVM3zhvFLx2LB7//HbTvrzd
HM0W2JZthISaqurG19fFd03Ygz7+oC6PtPV8qvKcgmRlSJGLwErKndmnxBP4HYpkTsS4c9obuuK/
XLlKw8RW019MWM2XXHPt4zjExhR0opgMOZky9jSYcOMd5LRPz2lfXU5a3x2G/s+/0b078ZcVjW81
HSpNoCT4szVuoS93UOAxmSvG8TZeQEYjDMO6F6wVfHersnUoJzSctl3fB7f7O1HvLY0s25jMpETT
HwzHknT64nKbqtlKKav8Ie1s+Y2Tw4PDKPQzLBVuQ01D1msSRtykyXYu5Sv288fpyuoFAwwSX/GX
YM+pQf5uw3ZErD5dDq1XLjsjL9azGrcuInOjd+w91EhARjuNRWziWcz7f+1Vxk0J8Sh2hfqpimAD
L0U/x40Y9k0VOZwDRvv1PivTwxsliHKY54WKEjQHFqwHP1Cns+Cjjg01k4XYYwBT9w407D0ugY/C
b7dzqwO15mcaJ1uIvfU1MWng9IiECQqHXOTSD2NrZKe00jA8qVXLTA5Sn9GyAy9smjjUL+OWsHD6
Hoa+p6MZvgdoXJHx+cNJeszz8IWtwx76UIlU5a0oCYYplXBZZJ6GO36yQkDByNYyfvC7C9OLchmP
korPL05wJIMzZRYJ0AnhxUamA/uYfEZMuX/UGTQsKPbLsRqydWpqWFpCBiGe9o4Jrn5NSi8lp7xJ
9qbRyw3CFANuwNNQKmJv1SxufZa/DNyIj+TAGkurmZpPjtg7JV3ZNmK27WXkMQ1qtCI6WXiLf3u7
ml8OPNyCdCBMhGcO0B7eXF+q+gaxcdckDFSm6q5KMRCNZtAtYwRd90fzc2J6riTd4jnCOp8V8oia
eB/FA+TQzNC3ZEAVJxFA9yC55Y/GIU+H8OjiOrqKSVpGZGu9BnXAG4GUgGid984qLGtwLBpZkhON
dXHHsYge6e79a+582TusEarUj0pzrB0KswMk3/5U8WKd0nA7r+NOzIC8DCf9lYvdspEKIv7RcA/F
ZIzRFHR482VLebSii07YpKP364SdnlpN1V+8LvTXWstkFRPPiaXWbDZxTkvC8QkLcEpC7LE7WC+5
UtOhKlBu9sObZ5Ke4UqovYQPAIbDN7qSVW9tkiHs13MDyMsMa1Mg5IIrFj/5oLJQ4SmESqa5F0C7
ZsMZQL5A3fX8ZdhmD36hZr+nBxlJBb99HoTTM9OD+ZnpU15HAH07/qIHt2FEVn53pU18iGdWT/BM
U9TAYK4hTNY/+ypC4BWk14FDpvJUiXB40ltj20wPaN3lj/6Q3NymtW5F0O8Y+wQHdepa3H/4/7tU
y+gk9TF+igN95JWQ8d7WSmK0YUJ3efHuCZlv1MZuwyVRx6BxK7tFUe2ky6QR7TOJPQ3+Nwqq6YrR
P7Nol3wAYm+YqSv52izz8Vx6mU2wHScZu3SoORM3uf7nE4rht5skEJqZLeBS6rvKb66kwbo3FzHC
OS9CjgqDxeKlCHOJjkEHMxeqS4bwWJocTd2nRsAxdHpEeKhB2kw0MWWeXIVE91ztrdcepqk2Ieph
ZBND1gz9qZ/OU6hbB4wylb9NNd8/BxWvQad6AxnemrNXKhgm8+o82PkibCpyAfkHNmCAYBpbZB31
NePrKmCO/GYQ7rHQzEReOL+oSMtkuM5bT7yPtfNitV1+EwY9GhyO5IV1jXiHAfgJWJAQHGh2S29m
acrseRLjqLn1WpSa9tCrVrKZ/WoQnBee8GMWOZ4PUiFWCQ5G1SSmR/csEvSkd6p1Fyl+KkdzZ5TJ
TWlDAj1xCC595klnbfYIdX3+M29k/TB0Oma1mshBn+f2Xp8M9HOi/uyVlX4r/OHRmN4ANgOxzfw3
CGrPvMeWxRkMFpT2JR5w+PGI49djb7ZPdRq0T2XjrEPyEPf3+xuEag0iKvsktiD4LpWg4nsAWHHy
ErcgporVHJKl609WHIuPxE+dteLlzi5qG+Q0EXd+i7cUANTz/AGHZAkw3EkP8yXuDblxOs9cNQPu
T6sGiG1I/3H+ZK/jZyAYJzhQsUD8nR7NYSH5VHCLUTu3FQKzZWZq7UofctJ4QJ6h2xjVXWTU1iNO
rdcedcKhZ4l4nJ8a7W91n4sr9kTrsTEhuCLE2s+fMuspbwEE4brhzj8iAT+McU+NhTfZusaaZC6U
QBScrmQ/WtesSAGeaGin/FY7tqMSEmE8rPsgqj+8MWhWtCc0tHikDVV+Wa5JcAphsVjHvJDlTytM
3xPPEi8jZgqkxMpIwOHkQzfQg5m9rmw7cr6eukGY+2hASC2nvcrQhmGjyMRcw+7S9nndiYufD2sv
7U7NRIvyO8s6ZWSDj4v5utDdcqFzKuVta7PAgwpuNuaM6/AMWOGZgDoyXSpK75/N2n8OUDCQjNOW
q8A22kd/CqclZ5xum5HKHf6kH3YZtkdiUXL0XVXBdH70d72mqGiJXeuiWYO/gpthvBkliDOtqH6n
pb5s8y79gZBb40ZAOOCkDLyMrrR3tHOwHBDh/Vaq+TpQE+27kZUc2CzJLMfq3GMJdXHFWFYwpz4F
adt9jm2A+soLPtEa2Gs5CutFMccNFZ4FCsDueJS725BwhfeweMYo0b0lMm92EXYDtBN8FXlLl3pF
sF95naV4lmqcXL2urvOcNWrM098/F/qcbQMBAvf/vvw/XzB9uaMGX//nNB+OUCjT7OIMCbZmbCem
tOPHJLRfZor3fz7MmYiscdgOkCBT9Nvfitl/UJNktp4PQBq92eNgSPKfpt2KkDu5iLBhbv4CrlOh
BW1CTdbLiOz2/QgAbZ3Jsfl2FzjSRje+9SwzxDXmkhqwYlgw2tYy0HNvm42RdaOvKrFNmM0PLyEN
2fUA8iWJUu+KIdzPM5VeD0tEA0AZ7rKu+Zp7OF66fUlffSZNuXH6RuMdx+xkEOYkiGweMdRWtFHy
KHCKzW2w+zR8fphE8bfCSgRLbH5L8A/iS1SZq/jNyacF6Ju4brdIDWNypY2e9JwQRQtH4c2gijdT
7euH1CDxcNtGaY7np85Os7nboh2w1zrxeHd5K369JKnJppJYZT1wCJpo0GunBzwz6Vtss5s2S+E8
pwRRZss0PLasE7cZBdWVgbJ2oBCvhyD/5eQOgTZVEOyIXrB3g5r3x3hwiLScHw5h8eSJgIC1bOyP
81OlpX6GsZodWsMi74aUNM1Rk+dSIV+UsKlqR1cmedaa4oTxqyF8K/AeW58SOGpr77FLuj+PVNvK
1mplL53C3Y3IniH0mMQCT+jBql033dDe5guWBbkORN/RPdMrXFFjewOT26/+8yhrSjgZEpH+/Oj+
2Uj5xovGWHDqdYbOpC1JyV6s5HB/an4+TTTr1CtI7SoV8Zfd5deuIzVEUc0Bu5RbvcuyXusDEcnz
VzDOIuEpfBM+TuqmcbpLWdrhKR5bVIL8E2p8JfC1PfvTxfwveJX3ARDIYk6HbG/WtM4fkiDQVxb4
wulG2auY234iaPvt6kHzDBet2qKdTXd26PSPhpIbC9+rho2qQYxQw5jwZmE/OfyxD0yOyC3oOcUn
hSSDWsAFCLHSbGb7ZMtpA1GADg5gMkkHHqglWaXKGzvuJphSnrLUMUkrbNQrXu4jZemkaY6Q8NRk
TDFg5rZRDLzM6JcMGiOtoD7AVhmMNNYq/RsGs+p35sTv/EvVq1tExLT0pnGO8oG+LeTMB8EJc20P
ibdKwSyiwOnbV1cXPzqaMr9k/HQXQKnkAFqqNhy1AuUXeiZ7m7josM0y0F+zAm+HVjM3GdIUychY
VmttKKg2rJpKVRwxRkTvYxqUK4lR7FyqRrFnhOxvtSosn6CadLS6JrEVDdWNkYzjBmVmt4r6nqn7
aNBKtQP/MbB1+2wO4QN1Cryfqnm4o/+safo4RLJkHQLeFEqvOpDKJZLDqIoroOOexnPsXipphrda
EpZR5Ik8+gqkXwLIzYU/mPLTOY9O/h3pQQzb1yXBcJYa8B7iFa7wRy5zm6a+PWbgmCfiei9Vmg0U
B+pKb73fXRy+9F1Hk4yDXnWx0tjbT8/NV77WVZeuOSl+Zp011afW5628QGmVRuvQN6a0ZL5P1efa
xVFHA0SBipBRmi2DkiHCz0C+4R5ZZvjYVepmHDLxPH+oo4xJUOk+BpFA06sTvwhzqzoGkD2XMszi
XYZmY5Xhvtve/4fcJRmAl3hFzJZ4zpm2HahLecNMlxN2GhMVgGql/RmpppMvBVORZVWA/8aa0z6N
MFkPbOM4w7xCu4Si2xeSEIFAZvigp5zL0le+D/TFbw58m2OZ13+eNyr7/rxwMqYvzDBQ3ivF2iT/
5FvWBL8Gkbm/tPBbjdH9JyZ75q0sw08VHdONRj1yoMU/wy2ItGqLfYVy4q2HvrNICmjVY1q3L7WF
QpK1801OjHBd4kSeL1Wrh0xAfIwLCg7JNbFtFOwXX3Bi8vK04Pfgkd+kGbzh7JRYdbHuTCV/TlMf
wVV2K/GjfFoByan9qJL8U6JVbdLiV1GK22R9LApVvFoWPc06VMvHpEJ9hE4igOvFLLVTW3MbRxqv
l4KKGNTFUCVPXm6DUbZF+TSmesy0IaiesmT486ifngunz85f50m9JoI8aZZ1yT7qZqPccZ83V+Ym
6OtMN/3pbywlL3+GFqgqa8Tl7PW12JUMEbc9B/bnwTd/SyCzS/AA3qEfhAVWsI8YwJrVq4+gn6A6
hyUIbSk77WEErXwz7D66YbVnBdX0V1oK1QKXA2mRtOEfOhmXN4M3yCIiReh72BFdaB8ReHbvLmi+
rV8QODlzuPrklFrKZ2lD8wKTn5MhkFI8bHCiJdtMstmRVVFtZy0AXa+AQzUK2rs9P9CGT86g5oKp
UPKD6S30w6o4ATp1l7MgMNS6dKHSOdzMl5EKr4iDr9jdYVRq/a7FrnWYYVRpHvOX8EKc0xbYkSBK
fiRNtSUnMrrA9kOZ6nfpMhsF0SukHDw31MzrPLbqh46QhLcycTd9bxnPhJNYp8Qb4WdMzwMxIpKD
oN39fFnEz7qIy3VADtq20khG5Nj4bugdW55JUnlOWOdyvuyQQm8yHfdtFUX6Ci+isp4Vih1k8eUQ
2v1m9q97034VTB/mT1T+6K9Vq16xd1onlArWyZg+zI9i3eX+7bNiwdlQ3VPKnfIQ0Svq8uwwN93c
6MWcCy5RdR8OZl8oPJH7MnbZj8ip6l8qZ2e9CWkuBFm+NKvIf0SNCoIC1tdDLSmH7Ubm2UXtGroe
0m1OcjmP0kZpdqdC7cNh4diOd6zycKlzhFmVwhWbRmrhbf4QVj3ilkA7zlcCoOK5pDZCIRVwovyG
0TfY9pjoCNnunVs9KtFiJhxMX9HCXFkEACn3Es78i99+ynDMnos40hGZ6MSvDRO5ozBSihGlOMx9
3xmyG9XE8vSm+mt+SqcWSAQvkGIEkHin17uxwM2os5ePzrd2j2yt4meZqA07qcdZgXbGosR4tCJy
lKNOJsLi0Pa0VgdLHRn0KQn1Vp1ecvXDtGpnJegu7ubeY06UsI2fbUc6SPUQWP2qnOBE2VB0h8Ev
iuV8SRYNq8coTDx/TYUVHpxJy5QW3bXHuQTMyUw4McPQ3PVp/5E1vr0YFYS2UebKQ2aMG2s2VLR2
D8mAn2ePp/jYpQA8HpsID3BoAEnIB79cqrkpOdtLFH45GCyCqTfzlKapxvJEh+ib32CpVEwCVwzL
Gp6awLo3h/wAl5JesUtN4pY8jrZMQ8M1egj9lc7gLejz5FFzE/FUVs02ZyaxGjvM+1Xq0oOuIve7
SH8Xsev9SGYut3QBiI6W8VSDbH5I8pLWzQTIS8J42DZB1gGIz53xmrDkrq0E97T0CUoDUjtRs5vu
OF/2cbPLTB1Psx3s88B2VuVkiBTGoG6E8OnxTWFyhh0EJ8cbP/NEnaw3AOzb2FbAkMj+yBg8AMjs
+Fs03c4jk1UMMrgBdoNEnNwgkqYDL8Ib3LxmS/BDtM+srjhXUg+XdBEPEkrFOUZesKf3xxiSTvUL
6v9DpegXqBbxaRauI9UHbUHeTljGm8rpvY0ua+YYzLI3YqCZkqR0Tzh6Ztta98XSMdPmo7f7Xd53
7q8ky0AqaXgrZUO0ATZ5ecwEdMICX59fjvUb/Cw07cSpjzDVtoooKo7ztJGE4nw6g0nPZH6HFE0d
rpWiGI8MWb93CgpuwkG2DfONFw+vgjkdq+QQinMckdk5e0mVEOm3FzYf82o6L7AK8I6lK4bhIdG7
6pZXxkMNZ3vjRCDq9KEYX13b3KcUfsv7VLlPiY6k/56+N+VTOZUMiafrm6a0ODMGxSqQsUpAjUeG
i18yMm1d/wcMdYyypODVCxyVzsEk4RScxxGy07Qx2QlZgwRHj+v5MrYUWgkk0G3GJlY3Ua6cZn/5
/CEv6hHgXxmujVySBTXfx6QppFuNZFdoF4BI519s/hWZQ158M1M3vfDHhW802Wsey6vuldEjq4X/
MiT2/WkGZmA9Wvk4WFp0jyhw4jg8jbbksrbCKzm1h0CmAyfO0HuQmSsw5Jt+tY73mcp5JZImfUXT
SK5uVPyUKCte/YrvaZUQADJU0HrrlMde+XG/CiBbzZ9sYQb+y3jgC+7a0emnC5WtWwpz8mF+Uc7Q
ndFlBzvxVjbS2/UcqQegGjrgYKu55bC4nuicLXVf1V60ruMQqhTLTCBbnRsKatPfUxbr1orOvVSu
Mw+OWyz/F7at+GKvdDC3gmxFNoPIh23iq2aYwgrfScgM6n6o1lOfNzoq8KdZp3JfXqAU4CWe9noh
iZxtY/XflEZfZyn8FFIgLFUB//KqOV9mKVVCfjtn/vDWzouV5xdvzWgmPxyDjWhCMIpXVMY6pDsl
E+5q5gWpRnj757+aBueSIeNfh5CGgeQLOR8mH3oE/6WdN5xBd0bTzB4dOwpuTt++3C1cdqC4BCU2
HCXsyn3z3Tw1VqPH8BETxQ4+gPqBHYb2IM3l+ZWLUuY1aj7kZ1UjUyDBBvGm45Nf62FIR8LvVwyr
81fRpa9xzntbNZG3NLl2QOAbwi7IKLHV8KxLM34ag3HYMv+rdmjHmivcVKZsgUV/WhCW5DteuceY
6SyLoUFcoyJMCjShr8ekUTe6P3h0PKY+IHOVyOkCFNMeOlaEXIsWPtkix1m/mx+NUAl2rVnexqEL
j0x0MuiaQbAnpqda+a3508t97UqM6cfo94hnbavbJCB4VuPYDMvaVWl4aOYtIA/mmubVryiOindS
Yl1OK+Sdqql3rCfRfJ7bvEqF+6xbqJUXo/89TZpVTM+voZsl3GXfZyFUpJhR9DAeAzrDV9AB/e4u
m2r/h6rzWG4cibLoFyEC3mwBelKkKF+1QZSF9wn79XOQrJie2aBJSiqpYdK8d++51M52UWH9QBli
/m0+Clurnx9iYP5uqtlJCEZ8MXP96qjxpcBwIZQo+pUiXfGZeqGOrnKSB8ckbxcFgEjL5pWpGHxJ
9by+a6PDksH+btmo5xstthJQ+SvzVhAAqHg/KYp2jwZvBFUsNggAj6l1gH1bW6IZFzl4WOswr7In
0iMNbD9BhSTOTEGPIN/XDKV7KSnxYyCjtp60DWLPUA1PrkgIJqKAP5yaNWENSBsr0YIqUus45qVS
m8SPajKDK6SsbyR2vnmNke1Kof42oLoZfs/2IKf//U3EObGIlbnucrI43Dz6zSkL1j1WwGYv+0XU
lHJuRBXJjOMm/X6KRfv4ih64pmK9pnl7l1/pPZrri2iMuwPUws6G7CLangjqMTl5aO0uOdALlpnK
T+tLeqDdVP0hlPy3qhIlJyuIdbr0ZP1QfQs7fK1LMoIFtf3RqudNFyfDi4sx4PFKfkbHyWUpUw6+
RABXU7IXmNZv3ogHbC8vY1dvyIu7iLWpaHi2tms95Hk6GeohsvPvqVb7wsEH7LjpCMAxNjZTD0hJ
Yj684hOFMjRzxSAyp6LEsXTUtihZvAI23Ni5FT6N3XRRuGtfZFvD7BMdCFxb7AgHufwbG7r6NqG6
37i00w/pOp82ZnR9nH03m7aKi1Mzydr2JGWOhT6M2zGc0g0CbvIjcQmtMbDxwQ4XINWd3p/UxOY3
6yRq6WpyzcdanNIVKJhawDMe8odI9UqfBdXqlKTmeTDd8Vr1y1sYIwROcIbnSZceI+G8TQQa+ARP
8XSuniZ5IQAmgxTS0tAXOJ5w4C/vSaKRjrJE2EXS67KK2HsM71E0ToGpgaG16LddnCY92s7UnshE
+zKAd7KwKciFpX3lodpEC+5OdXiblZ1TxmjMlrQKxupHs0z9T5cOVu6r4H82KBuINrUdAt60Bp8i
MXzL02whYMETQvMJT07weD4d4naPTVg6iIsIvCPP3Q3kW4X2zt0C+wEJBxolTdrbTMLVE8qF/3sI
c2SNatXM2+LvuIz2RYqF5EFiml23MTaqZ/XBkuZw8KatxPMkVQvz0ImWYBim/lEJD91Cu1B6RzEx
TZ/yNJJ4igHa4f50aCQ9hV3+71BPXLIHz9i1AM38/356q2h4cnujIBV29Rw5cfUpcIRjXkv/yozT
/w4FsXQbatQ2G0F3/+grGJRvn0zV+/c21FNofZZn79TKsQNlve+7XH0mazM8Oms0yxTRjZhij2WY
MnX3WhmzoFV15V1RBkBXZR9f9FyrDrROTZKp0udF1Xv+DXA2Zt2br2U6DVuTzek/mIjVwBteQZVp
rmH1Ub3CVxzjnAH6uSm5Yd7JI9i3SZw9RZb+1torf2+sA1XFyyJnhTiZjEDp+ZnEoWia9Ow9TNHr
R1tsBmOMr2wQ6CSiDmed6gQdDetTYTrd+xSHtGSLQOgke5Qltp6HQRAey310qXmmarZ8X1JwLCmN
BF368JpQVM90JJVD7jD0tvYYPStpEiB10VC+jcaum6atOfTK06iKbJvF/fKe5ZTGxnEmptfo7//x
n2dN9w3N6c9jxlmYR6fzl9xfwlx8zIZz07ReBK0EkvdKc9Wjdv7SEyg9+rjLPYwrB0UdG//BdHOc
gfgHCAC7MhLVKpjnmVEr/jLWapuSDeFBwQdNhfGpxtC0a4XWvznggnxzNgHs07s2h/kgQFff7LWK
OwA0PFfLqFDyXQ1FUji5PpdbNeTcYx009tZKODLy9651slNqduKmavvKKRjvH/KckM7OlJIqWnR3
rCgzGU/sSXIGftuiezQs6nhkl5PuQmb72uvcu8nU9NyP4ptmmf0tdqDFpDpuRxgT8XM0Zrwy0QGF
IVF3WU5WUzSyDxoWsGwS/Zlm6zbPuuMBsXZsdawzlrL2nLHyDORyCntgupOCqnbQfxfeWO/csK62
XhNDU16F6f2IPjmZ073T4qmV9AqVH2c0V0/OFGbnZqHu8XAcla0HNoGiuVbnZIpEREk8HkSEQ8lW
4l1sEzk5xgu/cPpbbjXqpUgMRBhpeHn08gDGxIGjKA1Zb6mBXg6Op6s00Xtpd3iCocOqffdLMa+T
ZB9FemU+DUQhXdPR+G4v9XSIi+mPS//72OXpiSJt99Sr5JmuV2d2uagSqqHbXDa19UIUApV4SVWz
AG6r4AteS+KzOumHgVr/DgM6JmRdfy9UOFrynA3qb5duOOpHmPrOORyXV5m4wFKcdvV6cbFPPCMc
2UW9E/+ETbt1lqb4Usrwb2OwISkwVOxpSVffx79RWN1VNVM+44yeo9DVD/AHNVQZB57PWhdAq+4g
jc93lRgVUsqnP9Vga7eySgoanfnTo1WKaBnARuiBYAH64SzDQXrDrATzezqym53rp2IRv4e8KJio
SeLpVlED+321Xa2p1Vju04XQbYcwryc2C+UFpGe+JV+42KMcAuJnRfZ20o1lr6URRVuCh710vtm5
5n7B7yVvm3N/qlMk/daMUkQSUSurHzcJsBRfgMIJpKMuMv5WtFGvy+wtNJAWDWCWET15dZ+zJNHN
nSFggerkL8CcAeOcu8mes7rsYN6qPlC78BNFMIIsXI/bULEU8i56x59Tr77U+dUkBfU1dFNBT695
DtP6ex3ZN1kAY+8xX4j3e5DFepvFc1oJb9+FzZkE0PFIEpB2GfAQQavei2n5hUfuPHUtieeha1xH
1cr2gMrrPQSUzZiRSyGF8zAW80CqF4cO6HNRYJJfxYtF3ntBhEENAhQoSnXNyYQraewjezy5o1M9
zVkFKA1dwWteqB9dpVZPSNv/HaxZp0/RbkhKW90fZofzaBBsWcXHUMSv1KyLYx2qzEAglcl+gLJ3
hNLXzfGTbOSXU/U1An7PomY4PgyroV1uKGi3+6Y3dvHqjS9MZd/YVNXDOH4eq869PJ6PSWTAeJsG
xlwyXBRs81cn9LRtK0z843PFWKMPbn4SlD5xDNrtVsP3sFvKdt61JhrfuVsMyoTEjg1zlG56JaVG
Eiux47t1klM3TD6cXDE+rQ5xfAmhVGmX3X/C4MKlD6OMpvi3uraILIv6ztgg0Mr3UrM1eqp3SAmK
CNqJ37/UDikkjjVRhOnBbiCPeB9SJi63qXBuZP1rnxoIWbqo+4muX821pkLaVcZ/pkgNtOS9rx1S
u8K2+j02XnroeuV7Zdn9m6iTdwdNwU9bt1n4Vb/ZvNgnKYVAeEqMihbyFmKPtLAnEQ22h3EX2a1K
IcQkeQO5AHNmMR90faLFnirOlfhlSAeAYYIiF9aPGaIsOpr4o16UEd4sUZQ0uEjhcN7aAmRzT/zb
H4QtQ+P+aduw9N221W/Lkp3GqRwIEbfNDd3t+Uus1X+jWcHGzXDTwrDFfLHsytxKXuRItr7rWR28
zOx7TiKe0BcNhnaWhwowHj/dh1urUezj6sqI+j4lNTtKr2NiRecxnvAFeeBOXSQlGBWdy6I76ecM
fJyWwbAchSBezhHipdZ/5mTTv3XKx+OMRDZXQKfTfSWpGrsjCkldr9VDBGZf+iZ6wmdR60T187C6
KjyTklVvVcmOXX10qdqYFVFk0IyFyotFZ204q0LRLyZ8eJSenUVO7SraGUbjS9Wm8iwsDfhzMzLp
uYDtJEwcAD+kGrzLL9b4WirDdKcpob3EvRUf0qx914XyXS53LJAOvtPm7rOeUKsbzN92MyqkNgtz
Q0D3HEioadFl+OqiKfCW0B43Rrmw1qum37qJV3BqC3WPTUfbZmaxnQXn7tEmXzGCUphhx6XYIbPI
SeVOBI/fPOhA3vrwbPJcXRw9Ibl2nqxNinn/UpQRkwwY3XIZ+GWOYxdHJVywI+RnnVLPiwSrelmP
sR9sY2BOOG4Gu0guEFqtAGQqdx7ypXPfmKsq2wDg0otlr+SJefV0C3tqz8/SMf3yJOunSIsXGSnC
yQDqbjDO68TfoCHw7TrVj+0qg4+LhKteibtmZuNBYO0NosL8NCwabNmQituaoUhryvAnXLrPncYu
KJpZOgtN+dC89k8c4byOVkCLKtDztkvmD1HGyDbEym9jBZ1nM0vAxnN9Gkrghr2r3KU+9mwuUpkd
EvL+qSPDQQEDAWExj68y2qxDMRfUeqZtaICkFG6wOD92EGoRD2eLk0m/nsKF/AfHSbGf+jztd/qS
exf2B4gyp4lgCCs9oGW4OL2VfYTwhw9k+ql+LdrfLYHypi9o9JmLwVyqT5NPDN32sY1tlG4/rJOt
rtrkirAxvjbe/GfGVAc8oD85YAy+P5ZrbqgZR3R00HQ6nMjxcqsy3LixonFHoKLxG4vL4sZ1BEdi
rZqkXWTsVeqYNe3WV7ALId23xWM0KxS/YzP4oTRPJQhVSKNoNsy4O5ZjGX9pObjjesozCMdInRWE
pu4cBnM9xe8eveMb7IhfToyGKWFW8Q3LEsumJrHpBMD3r2201a1FTkKGk4ZG/Gaz0n4v8jg5KI76
sy+G4Q1878bKcuMOrYB3ztj74B7/EekfU0xtVJ8qD/dWUjC0doyCWG3OU6JicWO6O2I6SPYoeNrA
VBb9OGMWD/KhNw8xooxN4sCnNifdZRLuIb2u8QsQdYieHpxADztWvkyXvgOt+rGVqRBBPLPCIBZw
cvkKkEnmzpkFss+5BNM+1cquVTJnH1L0OdmrdMhKPAEFWK+Prte3Z6Lycj8eevQHSO+vYkADSrIo
baio/uzqwd51S9GAbsyss7xrjQyJR9iDMJW/rM+KhOqEVqGhmT8qY3x3h5rClpOx1SniqDiS+umn
RRqUSWF94RZDfNlX3zEI74Zu+jNYpX3xZmV4a7uB+qBRTPRxbbFV8yjbSlX7MK1upLaMNl097Rpt
tM4mbL7W11fHtVwVmtGS3sOyqA75sNT7XF+sz/9druYLbv7UmfQdVqn2JGcME8mE72ZlcUhETiXM
dKyXPFIAsILYpQ5oHseV8qem7tGZCOfZUFIoNvBRWgyP65A4DNoloZb3mAUm5DB+Q1L3JTYj7vP1
MDV0jikJoCFOKvVeq+HtUehBCfcHeoD3I4SFzOkjI6muabBEzmbM6e5HXpwFjWPRrg9DED4u/MjO
0LFgeEXwbxc0juk3F3wG5bEPOY9GqffbzJgCKxUlSpNWm6gW0VVXjZ08iSl6sJtNAy3srkWo7/p4
ETdTtn6SYt532fwJZL65lrpKSjoGwcg1x0sJcnrTuMSum/pgvJLxZGwbLWqfJtgigTs4ILfWAtS0
FqA4xRFluX4bOfQBC4eQAm3sil3aDj2QsCBuyYIHe9YQQpHaF90l68OqnXoDt4hsn3DRt/Kug1s2
B5MS/qxIbrsCG36ps7b5Zjsq4lBbw988is6n1MW9nnvT9xLE/cnORLxPWEr4BLZWT7kDTkW+Wsp8
i/Z02LdmecnC+d/H/Yh5jQJo7mNt0E5kCpOdvR5aXdincP6GfciGqWZZj0M+2fYBxyg82a5rm13v
IQX3CwRzlyjCezg69DTpIM6OBcbBWsNzKX0oAVTWEPQwMbr9yPfSeqOsWCvTUw2IFrBwnagX2XBX
Wvu7Q1YATdm19SQbcLGJEK1jAVX3y2Wqmwlk8Dh/1bZQKISQNCzfesO0xZgTv68z0VZZllAcReV9
g6qeZU7xJoyegzmmfuTG6UV+5qQzUbVx8VrUgH4zCu8t/IlLDnrmZg6UQ3BHFr9CylUKeO7vmo3L
fOWCgXdV97K1yp7VZenqqvvBHPR35gn81tX0rBreHOirG0XuUCC6gCaslOfYYj3w0EJwJZ9prhRv
1simeu5gVD/eUky5LXl2FjjSTmZOZgv9kpiCv+ho0wunuS/Ju8jS5WVan87OHsZA62P6oc7YHoTS
CTJoxBFyl/bOYP5ZZvZfehh4hbLkV9IkjxcRnq+kPs35tPPEuhBchmo6QJX+dKV9K4U0YyfP+brv
TecfWjxPl39yi9d4IkEQ80HMbSa8J69kGDOyImKacNpvuXqTpVD5MXJ5zM7J+JFYDsCPEnUXYR7Y
m9I+mb/KGaacQuDCQdBc3+lEfOzymRyQ1SJY7SDYEXMSjiQzKumdCWO5F033Nla5C0YzMfdKF6WH
1hzw+6x7jmXg7BpCdc7AlZGIh2MfoMekYjgQhAtFwyTbT59dOp8d6FO4CftiTtJNVdmMcp2b3QWS
Wab6spkvMArVC5sJRrg12SDT2L4/RsEEr26g5HFrUTRSIozOI5ExoxEeZvyyVDqrVwp76Z24ZA0B
GxxoyoTjxjPnE97h6tJkbX0tvXozIQB/lgc9IS6nSsQtLg3nLD+yB+cV6EqzMxF3OZv2xVLBa3bp
9LOao/pNLN//Wa17c18qZbObsx7irzGUzxKqFBvd4aFlEKX3LDvMqerF50QP/xrWrObBXKg3U8xI
YN3kvbJaKN3rq85UCQwk9OFqDgR5bSiDBpHCBKlWhfNNiWacz7lpfxtQeLCLDOYsj3yTFt1Z6nMF
z/nBYgMdUMacv7rYGP16TNNrEY1Ue1L0TbHBpc/V7FiEjsLG1cHVllEQg2Syq3RhAqtcRlZkk75F
+2wdtawl09Y0zvQRCVJjGbcFxtSSi5Z7b7NdCh+XrvnLSPXAG7X269FjX3RUDUXZ/pC9DtGOYmen
Rbf3NAdN65jZF4uqnVtDT4H9l7zbxhIAwjI+45lLZvbDpXAUIpDWbc1AvI6PYGZih80GB9h3ugFA
MO4AFuqHGHz5Rg4A8m0YFflGCp96EvQO5CLQItab3SM1o7aVcTPA2WKcby8WprhX9KzEqtDhfulE
Xu/RzDWnOXGjA45IYG+pwvWPSlP4SKOavepoyFBk4zdW0ZRgrMNGVttAU82qCnS9Ufe1Dogyn2n0
TOVYn1gls3LWAagYSEu3SYi334mRvcSmZl06VLQopjzFd3lCnpSmb3ypk3Db8mIrHiiFxjBOgxWS
4e3AvhbeMxEN1aHUFo3gIae/m2VJ5cY64NbBbbd0FYby0RsopqzvY4I40B1dDQm2NhY93XssHX0V
Wv85H9xd4UbeDYSidzN6tlQp2ROB/Eweeur3Z/aNz+BmfZA086s819kQGPo9TxAOEJqZ+49XVVTw
h6jfWqLJHnKvLEuo1AlYGf8JwlDONv5Ew/u42kQjQhzFZkzsfku/sgmM9ZJDPsf6rJPgHg0R5unE
dQOx9qDVqKq3Xs24lqUu8oxGr3zRtF/6AgmM5qT5HJea8WxNueNXwLv2A/umkHVaBucvpOk9JBmq
sUaBfh6T/tl6duQHj/+sHwzRkH2ntY0fIsLvzzr7PRStEyAtoRE5E1xtWtFrBuyfK4dXiNZk8QhM
jG2oHDVL4F4RkPrnCQG6mka3OgqJRRyU+pR31okSzfjqZVAMCp0EWVlxL1ADbkXs5IcBXRJpdd1L
Njc8IVn+w+h6sW/G3ChPZqwZpwblJLXuw5iG+VskHPPaojkEi9Z7xzTFe5MUpAkQ6age2tUEu35v
bkz/vrd0cK7Jz5vw3fFYpEvGGMpDFiFJZD1nI+2MTtcp6jfEoskvJJTJt8VKzMiWqLu1TdvdBsAp
m54Iwo0S9+11Lr8NzNSvxLBOW7sOwb6sbw21dG7OUO0jubqPTYqT7PCzU285PXxFZAruuoZ5fLlL
hl0iRPKcmoty79pqVywqd2gPbCGalmNUcosmayEiLtsloOVNNyjEXOFmtHeDyNV9JWnxpa7Kw7Z3
0osh5ncjm6r9iDd2hxwPonw21S//vermbNkADadBmxPbIW9tuJhYuRchHssKB1nBVlKthpqkqCmy
5sNSjcNTki+N/+CfMkEflC42N/O69456Uis8c+gOiD0Vbi6S00RTHB93WYWp2Wrs4U8m2p8se5Iv
XbQ6+SgwVGKn8XxRjn+9KDPPtRI5jLrlsKsclJElmUUEUpXmj3oEi0eDQDijmT3p4+ju8pCQwqyL
fklOHXIiPMhxnzw3uZY9zT2AjT5Z9C8F6mjdpezsILnuJc6rX/sx8lXh7jNVq25hatFcxJH3CR8i
mMwlfJaXk8TpBLcMhSL5llpDdAspzzPTewFm2bjb9S4jQJ4mAKE1xzgmRnGvrRydfDlhLLJGuwrk
/SPvJJ7b7ia/0FlhRVYPd5dIc0TuUqYV6el4LBhv88ND0UjelneQodqShmCN/cek1OKRRuW50z2a
mnobRdV4rELbO1WjyasGbW5F5dXvijqm1j+M3+WrsYr/vdLWz1K33pO0XEx3d8HfHNlRx7/XV74p
A+w9yO87OcXiYvjrWaaK2aM9Lwp5Cqg0trL+ZA6GgkoXZV+kxhii1fmPnY3UOWa9eK6L7K0VWXsd
NYSYYu6xRK7Mdjn2D0PzZGpIUZa20DcDWRC7xmIpFWskjZyJpSBRe20rtomdb6Q+p0vcNLC86jtB
giYS6Ok1ldsRs07Mo8wklAmFi+X8nu368+G0Zn1arO5+JLva6Mzbh+g6jKmOtKuBmnIPLXr5Uh4y
3Jpr93I3L4CqPFUkb4j8Cp++of07UQlpVPTnbrarV2cF8ubLRNqnGlqvxmLhTEzb74+zF6floLw+
LqvaD8srq7/rEOXpN2sx081E0sltthfvn0BPVo6mXreIoqeip9QAQQYLYpnU9E1DOIBRsH/mZQ9j
K1ETslcW9IdjNcYvtPOUPUUt9bEIkG8zcswobUzGRjDlslAki01XI/uh1QWeGcyc3Y9W1yu48o3t
h1G03EVMsS1F7avmBa5apy+fkKZDioUY+dNq5hVgXXynTWJu9YlFg2Lr5Yu311uLmybt+j+xvm/0
ZqK0TRc2Ghz9pYuB45kDIYoeq4nbYNjJxqnG/IXy4LWii+hHi1rfJ2UZz2B87I0i1mZXeLN0JbsM
hZoFhdZGz7NaHklqpLIuLOVstHSy8fPMO7jf9Z41r0TYaERt+65tN++zxYhsDUi5HYVnf3Iw40CG
oQILq3sjUD19IrmLqWdN3W9BEM5or9MiPOUd28ZXVIvzW04Plc2T5tx57pe9npghsT10PbpoNjaD
ZrPmcLsXqaPMUuEB4oSe3Pe1ce7T8iWX8Ums1bRLhKbed9y+2SZtiiOjMX7N9nda3GHilx0vNBGY
hTs/u6FX+YaOCNEA7AXgdxVhZ7XbbiaD4HT6xSGbw8ksfTtbKvS986wiTOwBe5YmTAzCFJvQti8D
ndb746djm9Kzkd/HARNTWc7Rb31GZpAutzBMM/YR5HID3Lf+lKjpd5bdQQ9vXOdsFxXxTIOtv1u4
kpeV55q5mn6GtW8d5CtV6WzG+4HKn9lsQsuqiw3pRTRLrXCzxIuzf+gTXYFXN9J0UF7LjGuU5Ohc
7aybaC0eJ3K/DynIAMOvZje5LM4IZHxtE1nzqVqS9DQgNTp2hX2VmdyNYG1TDiY3TlFF4uDF+QVp
GJykLutehmm+FGvSSmgRWx/VtfVR0cRO6wiFvb6twkj7m4VE3nyIuV42UpJetWPmW+xESYiJ5w93
eVY6ddgICPv7VBC+0FfK3QjRrkhMvdE7bxWBBUXudzXjgbsSycBAIY7LpiU99Xq2/2/Ad02R7WqY
gY+xXn5BTgLOlKwaNOM4N62ztdfUnzUr5qiV59w12PzEJuFofIrczHpGz7eX72zqhEFoN/YeyIK1
qV1N2UhdjygUxD2sxc+JcG4U161jGHvvERnCZyODSi1f/XeQnzlzqLHDX6dUT8wZLVormXaRTdht
X6bjxdZHMhPly0G1hn/v52H+44qeoOKayontDrc+snD9EfK9kbOqPEjX2jIQsK3yRw15iXnEmf9K
Dww2LLJ8pTY+bWr7QL+lQz5H9nGlUQADLtWSpdTGr7MXqccuzCj4ZzNpE5WTd98gtAaKSqKGXlJ7
kLs+Z6l/5IRC76iSREFpde09q2PvzCP40ulLcaXrwJNkViRGy692rF33EUKF4EFOj4s43wlxaUyU
58Kdl68eprGLiOfWWjgN5C25OGvfs63VTbtYxlUe4hg/qzWaIVzMdL4XESDbaqyep6g8yaF8nDTK
mXn00Ynj3HfdDwzxiIm7eXgmlaE9Lrmp+Qzrvx5/SJa275XZT2f5Z6au0Pd9C4aDKIIGRznoU4VQ
pIuhWLO/6LXyToKVdyqxrAXl/J1akPJzTELsLQsCzNBdEI0o7o2YUFKe6PvuZyNOXj29G+nO0bMs
ukNtiPR3SUHRV9Ai3yczYiNPOvTB0Z3ynnHhAAPXyy8tf5U/As+go8isDa/FtFLMLOW9VZfq1BkO
dIfQWjaaUdFc12FncYr+JJ2+dYZQ+0G0QhOoVlLc1UZPD1QzweBX6XQra8bNSh+nbx7Ndy0f9y59
W9819OlO1qK1D5vROKIXSK5mN0yBHJUymMhQVvXLOEbKDtFgvUuGdvi0bZcIsWIqSd0kP2fpR/Pa
tFFgrcTiBu0UaIX+W5+qamB/DagRKZKI6BytB/mqhZfOdzvDsYuiq9HpzXevrkpyL3LMP7Vdf5Pd
+kd+LSaJg4NtmpqDnhwKmGGz34/2a0V05c1EKGppefq2foJ/+62twxhaCzKFSFlg/5Stu21AO7Gs
BXtbVNYe5I7xtFBS3kQLdH02gDCt10EYxd/vKcs+LIzdSHC4wVN7udqdrRwSKpXs1b0lMNcOl2so
zg0mHVO6xuIxbIlVkD2pJk/FQ9OOLVLbqsK7WG2OM1y+NZZlOyXL1qIEFXgdFHYIsLYeFOuuvkYk
dJmtnrkvCdHlcEI3alITuFu7KVlt6KImJoJtGZYwc7wk209tLsjhI8cMhU/81YAcvlfz3BxjuyOV
vC+fZcUCPA7JxmP+LMubbtgeGOCLp9AukEjQ5jy5KT5BFDR/ZMDYmHQIBoTS7GWdM8rQHzSYlUYG
P7WbgxH366GTypy8qJIb5i1zXQU7h37IHroMOSHXmtkGFn7Cb2lfw5ikohGV3Y/EMzv61AgyYoi7
QZ1QSxJr4spKQTCHyEHBR8Navu3YVyKWz15Nffmdamg4ZQvTHRMGEvkX2LP7kagqU9mkf4I419+1
aVpAtzBVlOEgdgqwTrLfPbErYUO4nl2fCCENr0t2RSziXSsscL5mJdrB7OruTvUu88OqIqhmHey9
Ag+1hmQ8SLIl3S6qox+1iqc1pfn8EdvjJwkUl45Qj49l/ThfP47M6FQ7g3IXS6qducrHusK/bw5E
Y+BOYgqbNEJQ7fRCrHQPBJ97VW+K/GhHOtTlwmmOpGSDNJNWWCXdAiL4ba8nspkQwQ0MZcnQ/ewy
UO8rCBwfkO0GUs/pFWV3KK3wU2pIjLkSSDM1KkEOS/OiQ1Geokuzs7rc6nVMDyY9SzBKG4/PpSLq
97IdgENqLTFdocKdrffujcBjN9DtBjoNHdgLlSBUNaldkFKLmxc4iPNCrR0J6N6Ze/3TyYWzya2l
uEBVcq/Iz9DUoyFDW5GIpUegcqYFKl4o6k9IH2v+RzJzJ5MXEneqKCijx4nIVNykSa3jLcv707jE
LqFuFPLe/mnQ43mrzjB0dAKA7+NERV0SbNQweS1b65h2bfKT/MdDOITNp2jKH0mXFBdn9SOlaDog
YlmkyGLawh7k/WZhNR3C2biSiBufpXnfbbPNsGBOdO3sZey6ZweH3GtD4e7u5abf01TCVjuAZ2rr
Bulnrx2cxkIov44kJl2kgwZSb9P9SDPkpt1ojU+qupqhe4gurUOyAGrjS2orpObOa/Ln44YuTNta
i48Y3rUuPXg2Uve5VX4i8G1ukciLz5pNC9i9UbEpWcloHMdTsfpp7+0vMw2/0jwjpTFOuovwwvHU
dRF2UMInvLJTQMzMX43SL9tkSEl2pT6HGIjC7JyTYZXk2h29pbtdWRks6nDiTf1Bl/l6Vo+PzVqr
v2L6nNqRxBRpcmwmnZ7KKhUeqKxuCFtC27I+Om09vrFKJFuQGs/R0JOu8Wea3o//TfjNtOUapK1e
2mIpkA9z3brhBxPCRYun5nOMzGkHxTT9F71BVod3kOwusx9Pc2gMp1IPo+NDVwDdoPyKsKIHxYCA
Mk7mP1KyIfEaqd4Rl/BjMh2KsjyaQPnXky9WJ4aSKTejtspT5BZY0uNpwqKRUS6vC6PdDVZhBIQQ
uXsBqfy81jdIprUmCvvlcCGw6cyuSrthQkZiQbcuMYGaNA7UD/k8unbUHsgX3enjcJYirnpQbpRc
1K2mgz8zO9C4hV3SXl0bWpmSWRuiwjuWqE2J5Nj5GTYivMY2NSZVPUa6iL+pM4ByXFzwT8oW1z+b
OKLVSX7tsEVuarVc6/uwQOGJGZ/oDMGoj1R8lFUh2pVL0C9V+t6KvNtWbYL5WFNQ7RYI2NsmhC4W
6qByYotBcdaqz8dFHlYoqbyJwqzrb3IsMmjnb6TGtIAa7yYac+qvoWdBWHej0fyMlr7dFFFlr1Fl
BfUeYsCWsvtQV9OHk2LIj5yyAmYKbosGKCwk9uz73G1jiqtwuDzoAhQAwtE887dCWcDS8QiGjLTX
UK3ro74INi79/7B3Jkt2YumWfpW0mBOXnk3ZzRwAp/f+eCNpgrlcLnrYwKZ9+vpQZFZmRtmtWzWv
QchCcpfL/RzY/M1a37Jfs6p90ZBWnfIS7fSvo89onDH0LR+XUMzQf15frdYs2IjMPz2fDc62NlpI
JUMRPvWRyNm/ZxPjSihtbJ895ArWJlLw9O5zFt6PX48dH/YJV6pIkM7lvnu2Zykuy4gIYWB9FMSd
ThjGMlx//YQrebHcuJw0emH0D3a5PrSbmUDPXXLHNoPJH49QD412MG6HCfhiIxzju9LTsxsKCvfi
8TruGzYrV7C+BsZMu/sosfIsOgRZUym4W8if3HisYSSSHZQqtDhoMq79vJqvdp4ek7br3tiKf7FR
BHCFdoL90Vw9pCRGoj8WN0ZPBBGRtzY6ixw+2ASMLfEbdCaNtkMzxm0u0m5P8HN6bWGijeuYEdnd
FBeic3eAUVGKpq75h51o3CDDvwo3m5cRgm6RHLdJcGAb/XhISkscupFNdJO98/V2v+x0GoSFv9s5
fsWsdFY1HOw05sNz8YCHZ0RYZOoMZ5ev3gFHuXn9o0WEQeWQe4W8DT0QpVMSdKpqjEgDYnL+9f4i
jEFmepuolXCsWnFzDhBfyPskKpQcGEaDQhufYmHeZ/rifXFH/twCHPvr/fv1ixq+ykmQhe5lIuI8
rh/cFslgBTIj2KbUa6vmF+FL47YSjhEQYrZ8WaxjYxMZ6nbnYZzeli19xCm8n78gvpYH+IBTVB30
EocqtRWRKbYHPKX/4yXMCd5iTzA9ObjHnj283ZncqSKbnzIUn0+ZgwQW/aUep5+LNFSQpTK/ozc/
/HJm/HocpKXasnktdK6yvZq1w1pQgtL74/SbYO0EegvVYopTLUqXtLkrqzy5+fW+/Tdmwj9bQG3H
sBy2Nx45tvz/n52VhKnguymU9khAN9AyHUm+txEIU4tBGGtK47BmnQ49zjOAcs2Qds04JjYgG44p
QUO7QXVbrpV/VlPnnze3xt6u5zdVLrB2kDaFCYKYp0EIhrtrzLHQmC5Dt9p5hjQMXGrN/ZeerMUQ
fZB1+m9+uD/7JH3hCR+PK4ZNAKJo3fFR/guX1y89Qg6mxr8rYD5xWrZ/F0f8Ukhsv3BlUpcKlwcI
n0o7qpGxueTvpcfD4I/FoTF7L9AIx4uyMUQRiLaEugf62JmYDOC8DyShJneMzeQfQP7/+Jj/R/LZ
PPzh5+z/9p/8/qORS8c+W/3pt3877p52/7n9jf/1Gf/++X87fDZ379Vn/3/8pNvr/vnPn/BvX5R/
9u/fVvSu3v/tN7taZWp5HD675emzH0r16xvgB9g+8//2g3/5/PVVnhf5+dffyAeo1fbVcLbXv/39
Q6cff/3NdIDp/se/fv2/f3D7Cf/62+u7yj7e67+EfD//21/7fO/VX38zzN9tR2y+WF2QbGK6AImn
z398xN7ozKbjuJ67XeZ106n0r7/Zxu++7tmkxHiuaxiWyR3SQ/f7x4cwvvL5gqWF4EP/+O7+7e37
59v5FzABW12her7wn0zMpuEgsCWPhsclBGHd22jJ/3I1KqmZ2NQsI0AxG3TDY2Y/xuo9jtsAxEdf
HxcduO9Vd4PcP97vK/nkZ/emleyIKIoceh6NLHsL9KIGOlN0z3X7aslXZ3lJpxd9vUvbh0Gx4Dz4
LfSH+eAiQBSPbvMhvLtkvvHiJ8e4/nr9//8V+l9doYbFe/pfX6EXqA3L2qv3f7usf/2lP65Pof8O
DdsQOrlKwnChxf/j+nT9383t+kPlBaPX56z65wVq/W5y7ZHLLSCe67r3zwvU8n83OLgxpBv8IhDU
/b9coJz2fzowLd8wTNv1fM/iK4JE/pPDHSJOjMlxE27bH93c1ZEkcnb2lR1koxz3PdnQWbImYe9W
gnRMZurzhFdO1uaDX0xPaZtlEfsNNxI22+7M2KbYNWFYfmylpPlZKlDYvo69t9C0aXj4tdn/THoU
CyVJpyOgupaYJdN3ibD175tanJuy729NBxFzLo7For7XPMYjJNSM9DpxWReKyCG5Je/V2WzQHQrS
8dHtpj0ZfWnQuDOTZeul9HJFWiMBvEnz4WoZi4ORH4NbJDYem8EzQxlD+q0adIpu+UjO03fFkjta
WfHAbBgDsyEdV0n9adJS7BY9T4xE7zQGveOXqqM+oovQj30/I2XYklozGk7HAMFe13AFyY6fpHhW
0MrYXzH2zPsvxuITP+RU2bUf1u6i3Bn5VOpjfnvubBKIVnKWgC0DyB6SHlmpxwuDXGufLv4refPJ
QcGFiIkwSmrxWqSVZJtdfbTZgnu8a761fPfD7E5HpmJ8UQw81eBYB9o7ViDGp2F58Yn1Q8QaI9LE
TDjjthzOoFsEJXSFUEfxtutaUifNNr8pmxeg3f0uQ7kZyFx9ybChnNGhhKubZPes/6hVJ0Ymuj8E
vmIElQ+pu5/W70mfNTeAUo8KpTeAmo7FjYzdHcSZhBm+1TlpVNGPkAoqNaEdbZO8j7UZxoNJRm0J
7a7VE1wOCYtQi9nDESAZ+gO8XbQn/Tq5kamK73Hvl1jPRi6ysVxDzWuzU552P9CaizADhlXSxZ/4
XoFG5/Hz2Lfa4zBnOzf3MkRX7iZVG5FEAchx3CaHW6zNTIa7GHY0Yg2oEFinbJpz15JnbtKMejkp
92bsSQgo2s+5ZAWyMNjFMS1fNN9MLyAEQzP35I0+sBhH77LzipHuAeXdPDCKVLx4ras/+gNfe2jb
o8ODmGFv8+rac8pLEL/Mbfrhj4pxlO6loe9AqK7j4pzSRd6UObW95/fHsm7Hs1fEBwlq8uACFSwz
N9vX62DtpG/LoMbfEurMRKyR93VA876qjae+VA1MNY3gmFG/omZ4MTq1PEjWf7Zctpjaud/ltVeS
P1ds3rviwSu47KFs3UKPLw61SNNL9WRp99wSKP5EJnYGyOuURl1OSj9ihrLtAFLF17q1QJQJEnCA
EN9ggFH78a3iVNtpUMJCntqnWnnurmK1GbDazs5s5mj+1NssmO0xLKKkSHeuc2VzHAdjbfcHZoig
16lG92Oh30++MQRuGn/Ena0frcTfZVOsjr1LQCtWuumAPoU57ANVsHXO9SXHAVRfU7fiEBhR42A3
iPSBfWSMPnpa9IC43p4rGVOb6Te3U+ux3zWyBi1OGupFkyEPjdUFn3eQt2nyNMm7IckxqDYQksBo
y30+ccDMyxpiwiUyj/mQYWiYTl0nGP0YqBnc8X3lCDckg3mJqgwOFpKHOBxMasopFrsu793D2s1H
o9LelGHP7A/WPHA0cWSsbt9BXn3sXL7NgkkaUxG0GDWrhSrBY+BmiE1QRQUpB0hnKBAZEBjXNvIx
cYUD3UlEpvDObWjZlQ1/Mm9IXe8O+gT5nuRXmIpLE9ReLBg1CvbvyW3eLcNtN4yvtAuvkPDGvaN3
x1JPvmMsm4J4QRFu+O6lt5gxJSskGbN/zEwP6UoxPC5QGJMtXgtm3KFTAz/nZM9BKu0nu2VJ6dqj
sRdL8kpKxJlXiaymTjT32kmMPdm9ehvftknrh4Mnw6mtzKMG5ZRFNT4mBAKIxQR6Twon4Io+zosS
EXFqgaMD7Y6ubtE5tbtqwjuomo+KgbDeZuyi09E4Vpqth7386U/mtVsqIjbI3SAS0iiiaoLipopi
B7w5DjvyKaV2hmhW3hlEbZLzNCOuLbJXk+FnhBOuDHw8mrsqKQgp0vzzYhM0rMwS6KY6SLn66LnV
h6pgbc/59MhV9TkbUGbNKeYKdSPqBhXlg4tUS6fLbx9Eaz3rlvxpFtab7hXcvoPNe1oKlhWHyk4Z
L3pmHYnOJsSJgUpgYzg70uckVVtG7H2PskLol6jlmTcCKYQJmN6QzHkYCkapLKszeYP3i58mAWbC
9eS45s5Rzcl0Cv+GQ/lNrGh0Y7M+cJQiY3YjR8ecOiz4Jgi2gCCoM/7t3tahGRD0scNrJJZZ13vX
0u5d5POTA6HlEVHTIzFaOi9Gshwcjm7RZEUoKq3Z0RfJo5GgZDQtb32ktR5O62XMnfI0sp8P8b+d
BA90j5WaSMS+9bGTsuxXYZz4BblG5CX3uUGixoQ0n1M9D2at+O4RrLKXvnc/4HBAKIuTt9XlB/Op
CGHZHE4LHv51taJJ1cNzlyMbcvoJNEpJftOgnf05+74gRUPeGy2L2++KssKmPY97HcP1jSbNMiDY
LDl16XzaXsR5qF/6zD9MvmwxG7akgq8ny2CaYA01gF3rzh2HIlIx278Oe1Da8T6LrONwzSrWNtqP
jgC6zb74WmT5dzzczaFCqbRq7UOju160zAAUpliv2Vl5XZjZ35jixjeO6N80Zd6Y/aIdXeQ6Qckh
H/kzKIMFKTbv0eNSKP8keLLtmnJE5d190zr7Z4FcPzLtlAFR5Y6RjJkl6aPzmGYT0iYrQShv/Ehg
T3BL8HibXWbS/XSj92rYVx0jXFZTtCW4t4ORgeMRn8I1N7Hm4hE7k6nlGWZkzoiIWRIe+3gSD7Uf
g1RmhpmO6de+k3OwuQrjtvuGOh3psgFiV1JcoYHS2GfVPLmk270NzsoWl/sJNuJNVUyEDsyFv8eB
HOD3StlcgDyMVUbC5twH+RK/GOOWtkD5QFoMsvdlmj6FZ0L6RqvHJswD8RnXy9EhkqV08/FQtLrG
ZBGvWJHLE0EAdGG9IcLVSfPIsJ0TWc3mbWuY53XM35xpTA7zuGQP5uyHJLKsQWcXrzPmhUhJ+61O
tB/LOOKiFQ7MQGpGZGLMGpvsLR9iZnXEEO7l9N4V+o3dk/g8F5jQkTle41x7m1P9jncfeSPsbF+j
qEGo15Ou2pHlxoJMY2e/5FUVDMJcI8czgOxgz0jXTguLwpCHdgZ1o5ftoTOKJ46FqyX63ewWL7HU
dxSXX5rE+kaFypPHwNZhYv/r/OSz1kRz8fxbPF3znkLkrhGsxbuOcZsi02CxCJAeZze+jBBAszmA
0oTStYb4xpsHMJNTCxd2ECsPn8CYEDKn1S6G3vU50U086wraXD3oXoStMA9n7l0xbNYi33op0NUd
tYxERtGy1kWekBuosTS0qkjELtSSoKQy8B0DIUWqoecQrfmEXcYmPKPmanQQSBHTETRmmkQoS6ZQ
iYrJfN+dyfb9Pktywk2TV2GafmReW9yy3y2ewUi28ZDhc9xD+aWk6UCW9xTlMDe0B6aW2MXNznpK
+ouTHfyOU6iwh+/KopugrdBCmTo3rX9N49Z5WJf8aaaB2rfNbN3o0qhOiRivLL45gB0v3aM8OpNd
M53cQ2uat6oACt7ASAoHI3tAUapm9WxZvXmQcVMHvqbrR9KPaJ6Ejwtc6+mJMDKEmB2ocmidQLAH
QoN+V6PdN5ks7yVC+2icrbMzvRVgce/GFLx378yPnqKus6plumn5L4O7F9mdCiyyTsPa8CBtZQh+
3M49pP5KGjiz4QnJHJE3vX5IJLDCJRnOlgY4ILu0Fhu4uBheHOibYbIgjkXp+oYHixG9xrdGHLF2
YL8ob2EulNDQvmZIiM51S9iftnjF3msgFVHBk3xDgDpM7B9NbSF4Hw6jjgyJFLNr7fFEaKV8FN2w
BoKQ9R1QjcfRYRdlpJRAk7jNWfzvm1FiNTMOflwkRP+RfuCyIB15th+L1rHDQhsu07hoEHCNO7cx
vhkWHu0ORwGLLsSNxXpf+IY8TwR8sZUZJLUoOh5rQ16LKqHkEBsK32sf9d6vrjbVNXz36kQlQgFa
aFTm/axCg0roXsfVdq9s8dKW/ndACHpUm0S9DVK/62b8Ndp0HVtwKAtS7JDdo8XoB/iCNk0BNfVH
66t7e6Y4KWs0IblizpNv6+cND1n33XcUZDWngoVFbSm/qpiCf6BfQuIQLyflskG0sm9+56tbrFGO
jS8wJzUg6kdxXXt/uc2hiLaltHZlRlOY0yFHBtipqC08udOAwYXeiHIhI5Qb0rl5KyCKvCm9HvDC
+ztWQyYif0EJSpUYkkFBE68vB+Q360n6JfWivkZ4RZYdylEVrJ2eHXBHvhiqyyPANmdUbpLnOZQS
g1W1a4IMUDSDOBXmW/YXJmKOmpdkC5IbIehYNagLt8pdmMUrTp6hesky2cAzST+BswJd2bDcE7CF
u1Fk1KQeERuag7ueah/ZrE2p3SiWEOVQM27Xm4Ol5D0WiFNBdrztNN5ZphwamZPlR81vgBq3DisH
eCq65tVb4O+meEYemPUCAkuX7NKSiHUwlXaU9B0iidyfA2XVjyTk2nsjSSy8HTiu4hhJIyKdBrPF
/NRCVD7EWTKEsa5epK6/dkrYwZZO41XgFMx0eF6m4q1j/7ujEHHCDUNT6CV6xhlWwYpgcqY7N9t6
3pUxrwxq3mEfWz0LLsTvTdx8yiIRZ8tOsutYrye8hc8DOO+jy4IhaAoUBXHbVDi1xV1CAD1hYYzm
PUE5so4b7Ghx9+Qm+bI/dHR1iaRSlzldEh2cTnkIxGNNKug+eaQc+zJPyVUZ5b30W3VsdIOazNEv
a3PTLFW6i59UphH8lWe4lBqKYnct76SOtxYmNKsiwrixKlyIlr515sEjRJAnq3zNmHVurDULh5RW
BkRV2aE/FNx/ux6ZQKTVGg9KCK+8cM6+6ON6NzEtilZFe1j2Jmt9ChHLL+7ZMgG9oZ4/J1Uu6UwU
6BXiCHc4uBp4supjMPvqHmbeaTC0byvKvtCfY2d7MPG6Zx3E5QpI6DIkIErFy+IpcbfdRLP5g5RM
Y0f+sorQ/6ExyFx5WKVgOgAJxicINWX9Foy2SEJcjvD269Ce5ulQJw7lGIjcqmPkUCLWp5SDYUDc
0K0z3vkFmoJGI16clSX0bZJPrTJpd0CdxA2gjte5rr4CH2At7nBZ6H0mg7mzL9OGfbEK93mg9sXC
Yexzzbi6MbuYcul2s5fDrXcc7pIubQ6er7qdXViK+9xA42QWU8SD8LTUFjA1qJEpdfAd4ouj4w7e
sV/i77blKwyGKjBFMgdzSulOmgM8mS+r3sDjSAaSdJpuly+mfx5alezYncgQ/d5Kv11xgiV9cWvR
5kEYipr2YyGK4iQrFu6xaDi64sEEveqY97UVg9sB/FHX8zvO6ADMx3UdXG4kbqDQI5Kp3SxshWaT
Lh3TGJjrXjn8RIx0WB818Xnq0wetk9e0w80vRQoyvadYlFnR7iu73aX1cCttC+KsaGTkZINzJ2a8
MKlBGkisFXfgHGC4avhd0jjYAptMaD4Le/ze0Jwb28JBQpKQM1sXK3a/g/o1jzoGMhA/LeFduLgM
OdwVGW3Q6JKQbs7pGrKmsC55N3+uZnI1KSnKOCenoq0/5141Z3+cGFhBQIhoCRkUTPOZgHPg82Na
817RmLWi1nE+lf2+zM2PdvyuyakPRTpSprhUv55HtWpbFtdv3n0ZKp3mZkLyrWKIA63JDWjLebeI
1r1l8hNKyY/Q4nKIuji5jqVl7PUC95Eba5eVQIJdUkX05/gpZnVYZmu+LAj0sIh/oGlnqqPqL0Oa
HzNOxM6T9Ele2GFEgowSaRi4QN0alznNL9TiJtfo9C2e8gtIsZBgkbMnmdOQKPxAgRsquhMedwFS
Q7Vp6jGfDTeipcGX3Aipv5zrcqS38hGX5+RBGOKVJz+4VZ1rV+reXnJ8BwyGtZOLTIK9ULXLc45f
pq7yXGWufbA6uFpFqbg3OzvEHQG61DLqgHQQcpVteU71hwQq29X2tMs4DuaRzjLd53k8772uAnvE
LEDzgIYMArFolS9PDne8xigsdPPybticTX6f0i+tWTiPCTa2oTsi0XFD7iHzaJEqA6NleaE9LA+C
eVLvt9p+cRlIAJDIcOQmOSL87AL/hRu7RFW6FAaRtfFCxeZCpvb9dNf6cYmHwX/JUhIlJqV9WlM1
3OQCKmOevJsJp6GW8SzRiFTTLU8c8KbekoI+HeQi4rOur/G56EaG9qMFi9A3QhRxpAg1QwW8xVdB
UrbjvnX96tZBNM4oXH4le2G6m6rS2MeK2YdIHS90VnrZkmDTE7uMC8D36tg6bMgRDkPHcd7iioee
8gNn3Sr5Fjd50jWHLCdxoq7wu/bkb/1q1Fs8BxQuybmpGJnJ9OtQ9PxDXfKlsqvrluBYG5Kn8eLm
wZin15pCPSil1kTlckE4nYX6EHODA32Vo/0cr0Ta69NyNuR8bfXcicypHQPcuw1FnSLLIJV95Jkp
8dwrITOKZUOp5e6+zu02gFMSH91aUnysgm/b4BmWALgplfmS4UkPS/i0uplmezVRjmjND9Nr+QKl
NoeKvNXYQF8P+iziwXJbpcOL7WULUM5sOA+1exIE2SqTmLbE1xLst/7TiqDzAZ/PSYcxGq04Wy8E
b+wYH4HPII2SmIFh55WIAJ3O1cOhnxhGZea59JEFqDG+BwyRPJZyvNdGLY2mfH4BbPeoYvR0Ht5A
DOTG3qOrp/E8OVPDdKSNj1OzfsnipjiU9vy1axVUihZCfeYJJktt/NpY9du2mWcVxRsoX7EHcTha
9tc+fd4geVGR/OgHZnP9NLs7AAvnIR58aBwwtKaRW7EmzkNbNsGUHr/E1tVtOWvQf6c7A0Fbl677
sWd0Kj1nPGtSe68WKw78cpQ8PyTVpAk4NC699MbGKBiM0tzQL+ujoRmXNEuab9JvXknLKCJUjGgk
/GFP4yzOWpOStSalG6xTOp6rbSReN2yNSKQDZq+Zy4EconLVU2bNONxX5jSsmcV9NdifPOTFxfH8
4qngd6LNmnfkgLQNCLFSEE1QJqCqEM7ZIjVbL1pPPAMLja8Jvmf+oGbNYpQXHa1w4PSoA7pJAxnT
p/ljl3dvCnhCIiewHIzfcFHFGdX0DPQc6kfKmiy9zjlaCvJaCo7om4VtAykmBm5kVxB455IVTS2f
5aADNwbw6vEK67PzpLbhLiFJ3bn1BGHWljbdM7fSA7ubX3I1faWROmkzk0ClgThQorzRlngX+zP/
gEHEjT6Ne+VuwTJ1MzN+Te6tFdyactvqfp7jPfyC7S4BEZy0SXeyyEWVeb3X5/hK1/fids5wbEIr
Mzl4zDI7tgWo5nbErkNdhI/HoUdee0RbeZbXzAsawPbgPQyqo9W31gD61SETCxkhNuMRaynJZOj8
HbQNCmzbxpe8IY9HjoGsul1njva4wHJcjNrEna/TEo76MyjNTbULmVgsw0/NARerZP5JErtx8sb8
4g5xfUg9Xx4sjxqG4EqyhdVExg7Aj8HTHpBSfs97swjNpXoH/wafYeXvJ3MNpXHL33rwxwSTAENY
nsO9TkNLFSP0e3B+r0jsv9kFKe1WP36ZMt899CbiYZTnxanR2AF5VU2Qw9ifiUpFbdif5j6uds5S
Tbs5J6FRi61by9SxMGDUxNaBZon0qZRrHTCXcieTn5mpZ10oh2dsfzYR4YXT2LaPRoFxipwSys04
CdwOVl1vpacJWRKWykuepN9kRc/bmvYTt1FNapfOpVDlRwgnrHQAZ1WkaEbpRNWXJy0PKVTzgenE
DLNTL6pn/+qSCntkh8hOaDQQNGlPXYUMuO3HOJhohwbQP/5gdVGPgDpiVsgAKDuh01VRXG5hk9OH
b9UwmPPmnfklaBg22JhcmY6Mnrdr3IZ5+cItHmOeQOWwTAF9KRTCvGDQlOsfPi3HMOdDaHTyyezr
i9mOTIbwho2eX10WK7m2fQXWLQMaVOIpA0BX2gfli2f+kadWAjyMmZO12y+KOxCOGtSaj4w+LSAm
Phw0YWCWJ9KxS7nIKkVZYyRkCGJdDabamnbkNkAis/UfiZ7/JL+9O6YAzFiZkKzI6xM5tnDxAbDn
GlwVR1VLo2c0BB/oMx1yzsFWjrShvW2TJDhlS6C0L4m1GnzzxF0UDg0VHn5wRcx8Dgvf113VFner
ZqVnvCxGNKYAT0kTArIl8LgljV7vWZ99ClSVd476aU/DpZT+GKLJ/ejxUo0edRQSPDjH8Ugd7tnd
TiTOc9ITO2w7LXY4az3mbOLcCuxdxSl83p6FZoOTidkykwMPL7lVUiRXpBh5jKnOysjuvA5lXtGj
0mdY+WMF89WSMOLxPxgZCUrC6aBfzGXQAY2I9TINbbpPkg0pbbjxse+t+2ox/F07620wEil0nxHX
HgD7Yxdcp2GD9PCkbHsrt7WAI3RPQjGrq2kJlkVtgFm5j1d0gwx+7xGnqUMql/GSO2cvRQ5tV7CC
i2bkFarlrmfXeBP34tiME0MlHGKlSSNYJr0DRDF9anDShMRXMgOZIOQ1if9EktwF+M11UZlzY/nJ
Y6GnWdST01Zqn57XIGvbzE1LzOSJMYgnV5u5zMwu2p/eearj1ceb1yuRUiFvBUOTMgX41utMbEiS
hhAjyrs81UizJjtlZ00fshT5nZpITYu9PcjJr7V2J934i6eJdlcXC6ab+mc2l7sVb+elbLxnHSPc
zhlIGhfuiLaYEeTtwvpozFdG075xnFtc3uOi+xGHHxysRPs+68PLAvAu1FeMdoMNXCHbyLZ2oyIx
1mKnQSh17aEL4ShRKjFv0JVOK2eN9+bcT7haddCoGufswCjzuIzZiZYCceosr4qu9SKsXc+MhrzD
zYs/MsXLVpZCLaEkmSA6FRU1xL0YFiRhZaNsjq6miLdljjxZ01Nc+zPmtfLgjCWcYn0M50BT03hH
+OoWYYs6atgMHznx6UFfiJNN7vRjvzK826rTdu0QEfa2gShveKyFMFkgAYkn+u24rqVzhIqAg1Cj
wMUvI09VDSSEoUnPpJinWks+1RHLsAoaxQ7bRXx9YrmfQ9TDz5o+o5CYAjJ734EDs02iEjMN74u9
eFMkGzA9ebehJOcpWs1shSXiA6WfvDmQgP8pBLo5ihldkSFTfhGsRNm6VY9L33fHxtH8oLJNoBHu
WJICvqiLzIDpJ+bbAuM7mHXtYpCTEqyYFmsAqLfIwMhry/RTNZh3SWxSLXrMi40vC0DdB2g4ybHD
mYJPkQrHK413g+Et+xV1LgwCvRa7jHcmDkJavxsi55h2Oc2ldnHnL2nKtrZebnir5st2gdUpGxx0
6jqYmZEQK5LdkVFG5GKmJw1ug9vF4A3YYFPa9v1hGu2z480uYvL8VXQO9okUYD6vnaY1rCeN4Qvp
AO28MLdfvPYhNUt8ZNkQJLEWFWNjUOQwSPeyw4hu+WTGDiniY4l/N3tc1vZq2d6RUc688xP3kfRh
GzhbfmkRqnBHUg/YJkkwmlOCYSOpYYHJ4JAzwG5GwzeEGaML0ntt5TleauOb09ncCV71hK8jnA0f
pxAKYDa33rexnviKTQesH70us03YbeTGcc/xWabFn88qebc6TN2y/eprPLvsdAXRm3g/JY0uIRdI
aFPkKuv0YqzotqusPgzp9KyQkBLnhjBmMGs3jEtyOSaeWvVkLRFwapAMSRaB8eCF6el/p/ToOPkF
XWt7ahINiXq3QO4Pdf7mI/PoY6I842AhBg/hvt4kdWGGSVY8+/6CnmLEH440P1R9++gDTDc6CkOy
iOHujVTvJBx/bVIIB17eSW6q/qUZ6MB5RFdRUipSwagoxyK5L5v4HiI35XaTIYaX4VpJKumSaapO
35DnLbM2aPuCOQ6eFrRJ9ftk2p8WkhZmBl7YWPAWye28+GR4APlUBFH51keVsuDoCsEE1wtcaX+O
xU8cF09tNt0T1bSGFTVZUMviR1qYaIxm1kcTc4HEIZWvzrTimPecpImAOWGUJNx5Pk86B3+E5XBd
asMZJNSWJsDU0Kmt2xQa70NSdSBjxtkuL/Y0lhfsqZSTPM33mcnIFVA3P/jislrO71CJ8w0SFoog
a1Qow0SyZVtz5SpXY7bTlYzX8NTYGG/HCXTRN2tdELV0/geZBhS875XTHd3eXvaqhEffN5hvZVrY
gA8xLzT99wLV2Q7f0rcS3ypBvcupYoqRrxB6EbFNXqFOMczgQh8ITMjF9wSY0GM72U+5LepgFUN9
WzrVeJjV+l1Rv0VKcFK1+Xmh2bzxM0VJMOVPeD8fqSGHyNKHD2gjwTJXxZ1nlMmDPRD9kmrg1n0g
Rj6YLlo95UakBn3FTNqdy0wOT+s4qLOZJTwWJoYUGsuQwBzMdztNfqTxQBZQq0EGFE2FbcHIotSc
sN9MUgsAt+oPSBfvAIP6l8Q11FEqmA+VstHu9ayqV+ggBJ8fiZjeiVQc5ha4UMMQb/NsDw8FGOJ8
9V7jddbeGOkQvuUjTqHieHFMJFuVDiM0W211JHrjMLTlzSD9QFoshzwWjEu+WataX7sgFZgsR50x
vJ/TqqbubibyKkhqM0olbjSdT1hiJc+SW5sUBY9AYH5GqrYW4xTixvvVI9hudGZEj2D4uWn5io20
9w7GxZ6sQojab8OoXCBDdbbzUqNjYO4VsHQsdxe3xQqkpmkiGXrKHvYzbzf1kl5EVjqYOyIgb/AB
QoDNY3mxG2RSoy2PjM5JLhA677Y1P8u5eIbHwkZn9AzQ36yOymHb9acT3VuCeV6vOW5qDJjt4MX/
k73zWJJVSbf0q/QDFGVoMQ2ICEKl1hMst0hwtHJwePr7cbrvtTu4Peh5T7ZZVZ1TmTsC3H+x1rf2
vveths4iAtcnojL4dCQMvtpEKDS76iPt8EytFSHRTjUDaa+9PTvHF4dDmaAVKw0hzvsnLcsiO61j
Xg90HHV6gYgwH6VFLE7DoCxT69lezZHMHkHcBQq+JqsJydTom6CbnoSW4RlArn1OmQ4cpOX8zLnT
khjUUYAIwg3q1Tsqq2Kqb+ybvFPkVqjp3hrHhbjUyd0tK0+sE/BOy7K/iJpLhw6E26IzwBMrK4hy
0JAXfmJo1528DmTpaAkIupqXEUYH8bNeeVsQgHCkMSLIXeD71WScETyOB79Xvyt2N51p3olS7yNj
VWAk9OFPuZr42KZqufbejow5XgowJ0yrzGnHlu2+0FIQWHNwKfnNoJjBrfW5OIYZ/VFFlpmOzrBQ
lvngZ5ymRm5Bo8QFfUxcxsyDX591luVzXy2RagJwSszMLqX0SHIyhpfURuRVszfct6jediLIxsPc
c8E1dtoiKaSFtQFKxVpaviFpgEZl6KGYU5R+C+i8nP/rLM90hrHYtnzEPjxgGKBEylZ0FJBj9aSa
42R1MAD6LA9zW5SRIL+7V9k7brD9opR2149qX2myfZjVqKjD0iKe3eVZSwiUER6zdG8cGGTYfCxz
78a9c19jv9v7c/C3SEtjT2w9UT4sv/j144b6Q+p2ickVyyZEHS2yLBNr9hgADeAkZ1847PxyZk6b
wr3HQ2nigAFu0fVgaVyqN+xfu9It3ztgu0CqHU6/pni101gEZMYOyVgj3cC2vC5bGkpqswZz7FOn
+Opln25OJu8YeG75ak2NCTWLPGBe6QKISFxNMeDRZT8DYA2zYiijAnphlPYDAB23Olc9QZkzbuFo
Mov0OJt1vqtCOOhoQifFKc7lVKhLpjnE0a1kwljs3nknQcqy97f2cytQvKWC0Tb53iifQcfNoYs6
iBbHY5rA+L7Vpbxa5ouotsHzKi5YUsW+sqzs6tIGc1pUV8Llfvdmou1N9IfhDLprDzn5pJMucWi6
bgqFCvtsTPYBdfdZlgHZPKIkmSypDuzP7zU4qiDEnp2KAHTGofHiMMNMcw2tXV0QKz0HzR4pW08O
M7gMhzht+GvYZR3XektG9W2P5MT3gTxPqewubIb0s19RRi6vBNzR5I4sIyZiQL20fWuljpjIaqo9
SWWxKIr5ZE1QAQrtNc3So5z6+hlT+H5l7R7j2LAO4z6YEfD1BHcwAlv6owHPhrl3gTpYcOfMU9QP
TcC2/ZX8QxjmPeLNYAXrZxZA4pYOMZ45oIkwp4ZdSiNDnP5fVV+9pnbrnrmg3bOz/YFY+K0BtQEH
ZQT4IXkj+iG/T4NjUGNlpfgyQoaYZtS5GiD55LFzRzNSdUFOGa5rso5oR8Czgd4vyn1BBvElTbyr
pYY/tAEnNRNKr40Fww1gw+y/gr/WRPdP8FpkMtplKXiYWDErwU2EE3ZhMTLYDDPPwYrEussy9qPs
r5TVbg+WZLWyUmiT8y4SW8a0eAkVHItxJqZXNc5eWBpwkPcjj85Jy1EK59IzELhY+0TJc0kK4U1l
thHDCCaReUJGz+deu+w2+4Z/0RcOCRkLQup5lAA2E3mphvrOG0euCjA/xCU+SHbWBiGrjm0zXXVC
ZzR7btrKP/hzcSkBP+yNnPmNt9Zviyw+bVClR96N+YIvdIiQfQ+7bnWvIjCe2DMQ8phpV09nD0Y8
6GcgpvQLGUbqLtEUiPK8WM0tWxyiY5Q8ZfOzLlYNhiKqXsROEF0U9bot/xREyeNtHPSQtAp9F9i2
OpZEeYT+ksnrZpdmKti8gfK1TsgWJEm9vnmuScGi0MsRUTCt5Uylbwre+pWa1597uQPV9JkqjQYv
ZVA2c7DbMlkQCeQvpjFu8vVN+KNrZ59i33fK2BPbtjlvqQfFKz3PiDTyZufe+2JpaNTd1ynXCKDq
GeKAfDz6rWvfYaDblynLqG5Kf3mz2ZF1C0EIWQj7vpKM8xL773HVSadF5faVIKdHbjr+8cGCRy2b
8dbFvahwTUd1IGBXVMnHtABOcDIevoaJqyut+uCFQOTIzfPbt27hKMy9R6/GMD7rygjpS4CRe9y/
BG7qm6LKOCD/5wKDbrcOF2ws2m7R0AEbC1iYPhM3iDwd9IYD+T3PLBTRVcI5hLEvI97MJmpI/tpR
AaERZL6vzIKpnvfbZbR3qVLGAWnaI9jzjyVm+liv0el2yYF0m41MRSeVtud6AxLqOtL0TYRGkuxL
5gS/vUCqHfgw7sARh2sBmY+LkL5TLOvNnQky0QPSc/UtxQW2TRf5mY40Ji0xzvoWS/6k3Ctf/J5a
MWw8hvtp8tELBxk7lpRKGWDzXcMQ8ynt/LhDVTiBXHsxHu3eyGM3QJOiGXBH+uRKhAk1t4bZZAn6
GGbn78Qyyp0xAn8eExwnq8vWyTLG4or71g7X1v1yAlalSQZvMGdEWOvQaHIPSJDqUTCW7fOKruhs
VgNClPKQ+kgkLcfK7vkmDyZOFd1cu1+mzXIpn1+l7erHwU4/O0N3yAJZz06wwDIw/jjQyY7toA0x
gHLvwHSLbKniu22QT9v69CgmMqUmO+kBvKdcFeQO6nWy4UNHdHUI/Ajf7arjtzHpp9m/GZVuxYai
3u1DqqXfE4qe0JT0i0Lkt04RoWzA4qEo0A++4VeXHjFJ0q1M/vpLMho/msYkcNp2MPA8GhpSK5sQ
yyur3iet/YeuiLze3MXykwzo5lP2H3OXX3ziF0Ir+VH6RmlZyKVjONWGZU99NjBz94eW6HSamc2A
wWYWKXWWUla7gBg+ITSO8QIVLRxiDcmxGRioEPgzQlT60hSwKgLkQaogO2Vc7Mtk8UiZdvswZYV1
bhsJ4RUu1073mjdbpt6FLOE+7Gkk0G4SDIv0qjuRIX9XgT+g86zvTHNiLon8NHAMcZ/A3udF3iTv
hnYcPIfOThyAhzRhyYWxdxr9tUhKglVE92ObMQkK6q6qvNvgzwfXGoD7tNlD0Y+MSQs+6Wregq25
c9hZIONKbZ2Ik3xhDZoU5EeySxj8LxbxgGH91opcoaWMxUw4u3hVzxhw1vRjUsZ8rmY04XqHelog
WUicvr00asBrxOTZH5a71S1feob8WUGUYr1fs2A8Eqf5PE6rEQ1kz5/MtN0Ll39ibhi9KhR0Ii+Q
3CRHPaMlLvWaOROOncIVNaFXnIaZwVJhLBOTUQDBybihisnV6UHsrzQBIs5y9CEfi4e1ZnMLnZNm
0IAsUJjiRi2P88ZEa03Sxco1VuYHRgcD0+f9OHM6psEkbuS7bNdAn781vf1sYBSImFVwQKfc3USG
TAdbvpH4jQrKIMDPQhlcwnRXZXbQPGrvbvpRfvWHoXJFmjMVu+5XJDigehSa/TCigWPIZt0qi/NV
49IT2/SW8TmITxBEyFO0V+7wbzdVP9YYSDAPtHijNoaDpR7WFs4cvcQnMMa4TuljVta5u4QY61lv
X8za+JtWggziz7UdWI0K71NI/T1VCxlJk3qTgiHPPBjztbrvtkkR8/vYr82vWWNn1/wT74aDoXB9
deQek6e+ZrBZGx9JW7Wxha7XJwcV1jVeq/ra1xIskubOYUC16yQFT1NLFruV2U1UjJQfw0QP7AY8
KigXqtl/ZdSNcizn5YK9Hk6m6llGwKSeUXIx2lSMB2EEFAFt+pB/ICUKvczsLmx8wnwkTqCsJ3Gw
5779AE2TTWhhbp4m7ooeyqBf5fpmUWHQE/jxaqyfuuxPAU8Cx9Gq9vbin5VlFEcmu6ABkTq11QqX
17t4BkVP37vvPrbAYOZrmDQwgOWoNYcU156TAh0eli9FAAH5BsnOdqgGl4WLq5pIOJ/JnmyHzufu
lz9Ylio6fSJNPdEQmZtr3/44vnlcYgQAf0xJ9ZecRisySKRhfXQJaJ3BUY+XqS4uvqR2Ut5GRBwH
HcBWSMOj0e5lpWmw7OseMNc8KgrRA82j4NF0TwEVTC8b51a7E2g9msnVPZqqOhCkk7+XRUjJTWyq
U3lnYi1Q/wzmIeOMYt6qP3iaex/Y9bkAvRGqdk1CoSNYKILiAss4ssuZfsec+LGoHRsO+E2/eKst
/dOuEAEys+Jyimk7dEipHck0gzx3C4pNtjf+frFVcQwsdeuF35yVnnwSZHz2lvQ5L3CQuME+kwSc
2IoFQf63tRTL3oGQ2rV7SjDnhNAaCVBxki8H9PRuztslHJr6tfbhKNjYzVbV3aOEkmG7duZ1Y0ru
1m4b32Jn8Qm08uoPsue0ODeCIeokq9RiefNqlmRKd5jClHWsypTp4LzuSqLIKwv1bT/hwikGNrsZ
w8kx3Y7GwejR4F972RUIv7bAo1z+MhgxVq9lbgWXSVoPVjPcs9DDnJYg/wyGNo2m1mgvSdtC/PUb
E9AKHJy8Lx7EMjoH6lF+jFZepIONRNNHlEmDfnWs5WZvItbU1zJkmvS2KNvZCwnrNvkLfmwN+CxO
F0IEvL3qhs8J/PHB0BOu3u5UQ5s6rI53AbSX4r7o1HGy2I45ckUftjivQkFmAd9lwYyZW/U2Q1kq
zYrlUIPLUknzCDuQ19ZDr4dy9YApAjvGKj2YPIWz8/o82H0LwjTuljQ4gDANB4M9TC9fyNPcZlWC
GxBytGljospL+vGF/A1ApA/OwqR67jaZwvSnQSgblp39k+tbs9LXGms/OkfTXnfgde0jIpIvd6Yl
dCWkpHkKYnTKQTgkq4gzvMYsyjpE257L651jHF6dgSzLqXxi7IwmVvrAhTVaOCDON9E77XnU3U8y
jNYIMDvTRPYZAaEje75+LrfQ8DfLVBucDZfRS0XvhsyL1cI4CQYGQZUdgvYgTTQEAMYJg5nqaMT1
wDfBeTC8wOSKOWTQbfgp3fHKvscV7bNrLvatJrGQ4Dw0j7+LSbzw0cX8/hqCZ+axoOHxifElI2tk
5OkguKR24Nj3s2MyqRHfjBabNWa2FiTJnpSo2Oqy5qnNspE9fQb43oQMnzrhQHrJ1l3iQGud25gW
B+RE763Q7lHAEIaVdzoc7YJSraEKor6/5Bk6L67tnZkFoa8zRUKTzGKZ2voxUZDex6B/KJy2jBeU
4PqMT1ZpH62/9pFeDkzE4ALC8CK/DXBVRG2xwOB+zur21VbaIzKL85poObtJvnBCHHXe2EnT4Pra
rx5JtbRE3oxdwbT9g+eR+aEt/c3XeiNmg7U6TLpmi4W8PRJx1MYrTLvLUG8ixlZ7CvIiD1sE5BFu
Fwg2ncUyZSbaigyv5JfrSYSVm6DPJFrYr/oDQEzQZpX/a6GrPuENbZg31O8OMU87DEvTnuVZY9yG
fD2sotJvjfGpz2xItwFnJeRwGHWc0zaf5J3MV6D8NYpi/JmVo+pwrA9Vid0btua+cDlx8a8M95Ur
Qs+7Fv4kn0SZ1lFCd1TbVqg7wbs3mPLQbANqtJzsGAgsJ4ewIRDTW6klWyybE1bjmXQKBjtg/jsr
j+xNs11bfPC2RgJcYMeNvK9d89xkKcC3Damy5rO1W1zGqqlCFOkBeHTb7t12ASsRLHSfF9qlzAZw
QV1g7PhqtwmLF7d23T/SsbtM2Pjp4n0wCEBCpPfV8NOP5mp/2xMVaE7iItJj4+SM9mO1kasqQO5o
31ZgWfPCGCXHctL3H/qYv4yKQGsMxA2axFeVSGoxm84WWTX7obU0OGlr7vU3Oi/0Bob+gB29vc4B
ujpPaHJflvTArYnPsXfRsi/NFzB+stc106fW8niiGgz7ZGl7Q8AyLrXvRom/3AnWv1vvVRKuhlvL
/q2BAj8SOcx92uh/l0G43P5M5wemAWExrktYJ8aE29OKPH3ODp61cCa4L2mbkwM5nDwbuQTbkHs0
VOh3bW1X0UwzQPR/IBZ8Nf7J9NJfjKnJ/e0TLvPVfcUx6F5arSuwlhe3rGeAv50p7ItzsqOrk64X
4mAWFpzjnnWv2HI2wCWSTNyzYmeYedsmfd6CRH1YxDlfNWdn5WSStihS0H1V90teMvS04cVhVWJ+
2xx7jb+wTgwXWwrtEREGQpPhL9tenfyh65I4JoFA2D+yXr6S1OMeMNntsdsympsMViipXTC4G9o7
p6Mm7dz5Cc5YHVe6c7TJvl0HUzETSd8ML1tO9sLOotms7zIrHyqmSqaPXR32U3BFwmyHShswRwu+
MNvyqR1qx90VY55SXRJ+OCMfQAzDIxc4u2rGqpIOa+Taw7O9RHW+qPs5tbCFEiRXM08OxxXopgjK
77nvzirA9c8y5bJI7zQW3ZfHvsfN5vdABM86xOaQLBPyCygHsrp0o3pCWC+9P2kxhPhyyc/Qy5zJ
dzXzG8FD8NEu9C21kmrw+XB0+2W9qXS+QICxcMY4hvok2xnYlogQV9ZBIH1fLIG6VA8xN6MMGAiE
mMq4hrF7NINH03Yi2I8fzGhwkvufk9gO8MDuoyz9lL0/RkE58GtObK92ZCdKaGFdH9kJW1Czdbo9
Yu3yZAB0SlpviIMNv1JY2I5ZzhIaONL5KMHylZVPofdYO0xMOJaxPhclzhcNIehubbWrKDbJXXZo
V/OZPJYCXSYRzM0zHsb3dd6C1bsr/hL7EOjaC6jac+r1u9Ls14gRrR26zMWQk7Vn0vq+kjoZLrnR
HA0SBdBRY0Lma+YCATgbyb7+cYG750MV7M0E+UTNeOc4+Y57Aq4NxUsnlNZsfzg3PFT3ZKEKpBaR
af30pYN33FoZuik4dp70gBJs1vP+ILt2waBNa9//agNTi7zc93YZyRWhOQOiLTXz0GUkWU6B3CM3
l3vUGU2sGu7+pbEpSor03e9jH4/9IajkH9EC/xPrX4LicJXzd10xVR90l+m8LBcWx+AJwkqMB2qh
L5f1XCzIV2X2YaMnDYw7TT7JMciwxWusahnAZPprlY4CETXjAfw1R0m4xk4s6BJLTz3mw3qxGrs+
FXPFx9VS6y5a9W0Zn2mNaFuTqO29VQ+12UXw7HYH4v6oO1pKrexVI+96HfCFGVhUiF3XGP0mxM1L
65oQI4gt33ztk2w+rKR4vOSGSkMXCwl4knSTN6ldZ4NsMOuyjIAMboa5YbNPQegwOdOCSlwNZIew
uuY98Q/9p2MLLWrW7mj44gOPZyLLCSopwoMiIeWZd3bWeDoHK0BW4LODJsRODxof8tD0zWDjV1Du
Z7c2sATbPH4WJA9FJzSq0Gz6d4QUw2mW2nuuSOa06rEL28I4pEiOMlhqiferZnXZmpZ+B1rvVgxW
HweDjYyiqvdq8ThoAMRVDgLPHg+MZrl1yOGyPjpEh+5wQXJsJKdAtPoN3Ry0sbec9GEciEXAiYNi
3bbkrWvQdSCg/w2u8cftfYfyrsQE3vb3OmwO19JwRrjTjb0CYl5stza+dFpyWMi+SzB5syBPYA/M
vitdWQnmWcAQpgYCqVXeD0rg6d5BNuf1po+xjU6ETdwZgOupd1CvC3P9mwfyD3+jHBK+xqeOaCQd
UTU2Ga0mYZXGLtdSHRsYiATZgxs1WkZB2eTIk6qqp74PssNo8HYEMmB8pyIwCsXF3lyFPShCfCxC
a26apCs0F3HlfHpTueNG0Ot+T11g3wokTFVSrhdAaZ9jhcYit7DhOgu+TTk6GD1z+bfJWYkvwrzS
4H/U9uiFTL/yUNO8d1yZXdWg3ahXP8ybd1uvn1La6zNnfGS4OyIrNntcu0eVwjZSk0cz61/b/rCU
BjK7miTU1HJYH1E2mEH1OXmL//TPHwLttbEyIlKDPODGiSTTk6Upf5eLRtCKkdiMGDg3zAJjlNZx
EIhCe5aG78RE/3E8jp5+RA/wvKUerhXuwZlVClgDi7JRaHnY04IzsrO0M/yR21AVE9Ni/SlJexIS
5MlkZLhPSvZvDnOJy5gFsHIbjY04RRJSIiOSzeBhBSF8aCCTzUnK9iTsrdpn/Z2X4r03++p+8sY/
cHgN6HchgdToNWEScti1OJRz2DQDkq0jyWfoe4ipQF9eP+nT8sNR698y3fsqBodZu4lp0hy8eGLm
3jVJcLIgpvc5lUtuVvljU1anlWQFJC0MxnqRXRyjT+AdmAkmzhHdJLAXzKoETGn1L7ky+HKNLMaO
trcqWAmNMaMlaEgq5ESRQAu9p24efnGfAz0kBCC9FkOTXfOxdfbLpGPnnq1vBPfV2VLJSbHwdFUa
4OBy8LbrVbcv2FKEOA4B4ibUE7PWTBTsChGhHCIQsuOxcFhwLqoGXxLolOpNA5a8UTjtWExZTndL
CeEkxI7s6Bgv/1edrtjO4Fq6FAJhUhjonxThndMvG+HkPcgJ7r9SUoiSE1Mu5Xc+ia9tX49fmcWa
5EV5MhEf4UwaMV/kjJadulr3M5bsSE1yxsVatPss7epN2fm7z18K3WL4Qu8dYTHUNPtqggrXDfRe
oilJYvERuBr0BMIWAxE2iL6z/mgRT35aqEeWhWXBiKsRfNMQMI1y3tLxw85czDnpkD7ODv9tQnMa
LakWW4I0095qX7bTxxruBit5T6tuvrCa1I/L6v8NTLbtsF8Rf8/MzF1C4gtredHGiYGfZxXHzN9S
asFH9GCKLOqYKVjWi+f2H8mwzCgNci/Oy+RDemV3Iybh3cJ8fdjsDXbNErQnAz1yTVFcezYmOMPY
HTF4Ysj0GOAVuNrlC4u8x64c+9BwLOpjK2rH5q+vdc4dd/7j0omJbsvg8FvkfRIIfS9zb90RecDK
To6PGsjMJsOjBfDX3M9sICW+NOLINulszZ3aalrxVupLDK7BTCEDjb4nKW6NRxwFJlJLoC6LL0Jw
JMm5c58LXyU3wjvujbbvsNNp4iZqLNz1XBWhGJoUhCbIFg/vxYOpv5e089TrrLv6HE1FQSX1EEge
hm1OZA6pc6ysJDsbFM/sQ9hsdCwUZeXb96YYsB6oX5Ls0djnU0REKLE18hVfUqTHPCWVhUggMeMl
21dyEJGNInSqVnZWapxgK2jrQ3tTrlc8jsUdpT0Pv2OtL5nbfFsggRoXX7nXMndSRddxCPsZFn/8
0kn+Y+rAmdK6jToDuV3SSyNsKi6axgVUui4vrLZ8ZlNkuApkSqlz8+VmxTWQsGtbKuBoTdrVaJf7
skvMvb+KJ82t3zryDXGyyPpOOV6kB9YnXNvg0K3o+Lmq/jJ2yG+2p04r4IK+Qy7iMwknBiZGOYt4
GmFMHKzLX5si6Vgb+JL3KVreHXI2El5ai5SaojeAJ+26pT4UfvnNNbIFObEzp0Sl40T0S4N0ErrK
L0nT/pYWD39NeanK4K5G4KrP6RJhgEOpXE8Pa0E05IZfIOTBZvgMP8gYBjRrDI6WtsgPEO/fCyvb
ViWI7IijADoLPa2pFgjJeESALPAX4C6LEt1kIJVaGGETQ+5l2jxnC3pqsmOnvQmAd6eSmO3TFEtj
fRkNA7DuZr3J07+TnmtHLZnflDNAF0g89mP+zvdBRhP4/UA9goCx2ZWN9YF8m2BtfKPR2g/f+sSJ
yCt3HjZUjHS9fUaEAbt3kETSpZ4HsdZesMVGRlA/sFGt7kxlXxXKmxAlHi8ywU+KzpKsH+qCYp6w
UbvJe9LOfGGoHcAQyOOsodkSE4zf2eeq8pjSup74kYarnyAgxSsZGmwM2Jw0PWMcqoKbjku8JrtI
l+z/2b/GvUZOvN6sPK54O31jzKG+6QyUHDFHRXnfGb8hkS0I8CDDgyP/RqyphavkClcoOZh1p2cg
cywVh/GhhjlNeGEFFY9d/yKzh3KqX2cn2beVoe5z9VjQVWFj7s4I7uuTcBTR3/McJcI+1Ao6E+OF
nMmvBItWxj3etGgsNzXJwLJGm8o/vGV55LKxYCczOSc9R8ghRqAaql1+fIZErSgn5Cq2iAOjuNb1
P9yajFRUGwyRqyHfthiv6lrS7ZXRGLQKi7FTVTMcHR5VDpM9CyayTGgL7liFPMCEYhcuvUg5aBpN
5ASm/10QILCf2v5WQmDerzZy47VHTdpmTTgt5RF/V3n2evmDByg7IQG9YJXPz/pTV8Ikmzy2R0K4
f6Re5wCtmZ3B9iiOWP/N98DSj7beZd+DgZchG99pi0cWGVs32ElSPwMaecXtus4pb0kXnHA4FLoh
YMw72PiNQuwNIMuhzrjIF81ey/QPWPH3IHSeCnGPXjyLWZkUoIYqjawQFWX55J5M0wk9nIiX2UTv
VxafzJ6Lw7TyG0nUJysZ2XsGJT+eAWzCx+cc2u3dKFRHOBOFR+6ys548O6BapHId84ZNxEjGNQzT
M9co+kL3ZTAhgQjW8NFw9iyJCz9YCF5Ic0LOenQCpmeZuKr7NiRlaNolFQn0qbSwtbMk7c1Uh+zC
TNlvqyAyc3ZoY19SKk59CEAPmeqoTtOmdkoMMCbTEuPyMHgjZBNZfhBWRm7wXWAn0S5Vqze3Lf+M
ZsbGwNH4IQ5ZnmTCoSiLxO8i0QBPGATICQdUB5PEBDDI0BJhhog1Qi1JsueoUZLhYdQXjVOaeHHW
vFiWsEOsBEkmkIrZT2HEY6UAd4hcPiIlyFXIj51gtJMxi0A0wBCsnv/wnvz1hqq6GAUK88yN7dTo
YrNKYt7D3xmJqAckgEeuJDTNJouXtmeJ0xSWcfVIq+BjNqNVt9xwuHRERj53VfWTb1w3V+q/Uo8e
t18MpLyyCO3CBb6y6X0Cb/1TOQH6JRKNc7NbI7mgCG808i59S7+JgKFigqidvYXQqKFVzH6fisvx
K4Rq7dfMVXyE1Xk/yQVDI/8B4dGts0aPaZu88+yRAW+HKL72YYGXCGhq+DgZ3nuqMXLYDBMkEdHn
lWQvULU1h66DHyWA1T8PHkmZRKfUq+tC+Kimk+HhsCMjQcEEPVt1aoQOmgWSL9ZfhGebR5H0aAPE
a8+eb9/Zprk3JWvMdWzQqnp3VBXa2dSYOvnU96fFWvdj9rdeevVLH1hugm/aDQ0fULra1lYW3/N9
JGGK8ZQrHe89qbZbqlFNckDbA6Vz/5I+1MYZsLs0GHH/m/iJNXTtAENYVmdsuyq3MxjuD3SrhhH5
hVneEQG7tNbBgZKxyTRZihTVx4r3Op50Pi4sDSiDsuXVaPXX2WDGubIRtsrR2PHrMK+2VoRaTXbK
58aMhIZ/ukmn62D81qoJlIvFnA4KP7rgYv2r4baN8F/SlVoyqrpO7ntdgf1wsO83088E0hQHgxOb
6O45i3/8BEE70mtkFauJPESnSdbEGKKz0w9l1lkh9lx8ERRg0DD25pgQWR9QkSQztla9AGzistuJ
4Mm9SFk/BsHIgeqpX8aE0o+1xr3su3z/r54sAN8r/IAnuvjoFN8Fjhaf95hAoWZm7IPWCNWp4fwS
BhooMaLpzprgRExzlI209SuRlFe6HYe3Kv2evVQ8NkbKnGJ1nlYL2Vcjl0tO3hONGHVlt7je2Ukz
/vENo4nSEwkkDjaJ8I2ho7e4v3xrLQ4oGTVWIAJ55zZ/yvyaq6+jrJkOCkf8ucQ0UUOoPWRZ8b6u
w7ZpCA6KB7Yj75ADifRvn7h2JjWoAOd5nWJaImn/bnp85mKucdjbL31CRV86E5Cvdsnif7WuWQSV
UacxnmdWQksNYBBxLZDPArUaL+CgOKukTXJYo14wZt5VZhW1acr0MWt+JofhmSC1HZAEsCTdHrHI
1MHNTIqvxqFkQBh/qpT9XCIhP5QSFzyQwVNPSXOoNP+djvkBXWQQLVlfYv2WT66bnjvdeVxZ3O8Y
37DIwbs4Fr1+qDxPhVXv3wMb+I1NDX+Bln25WW9dXLeKSdEE+wLPb+/DnmHTxhkJwnTHypZdgFO8
6W6K9DHQ41L4MeG6PEuEjaKvBJ2RlPhPeSijlZIX8+2GeF/h2uSkGlHhArjVY5++lNydfeCbT8lQ
enuJ4JN2Qp6rqv4gMRP3Th1U0eIzzhvdJ91kjoPixOIXyoFv1svDwKR/BwTXuKzVW5c6n9mQJBz3
xCzkzvOcTtmtRP+CMG9DiuWbMXzcZuc4mi1di1yGoeaIzaZI+3d6W/1S6faLN2r1Wc3oj4jB0pD2
o3uzFKLxzngyh2uuSFjSZX1fKrwlEFvvEeC/Qh2wQiWL7378GUq+NW34kpiGESyxiURYBxq4Frc+
H4jo7iKGcUyPOLFAbTrxjAgAQ4jAJU8aCdtnzgroGdobQ4P87EjtbezVq7IZnBB2ROpNZxLng9NY
z4pdRbjkQ+aNT3VTklRJHW8G0xTWMJz2/8JtmxjgWAlld4E1IE/75W1j8xzXzQ46Bh4b04W5BP/M
SDU3KqWLqufNdScB442CSenQaHzmNIZaWVUW5mbsTiEsIIgxemmG7pxAO1DkM46EwZxcPb2u7XSX
aKZ+J/Xg4o/rE2mSn1OBkzMdwZRXYsfYJmUSQlCfOXsnFgHtadtxj6OmiCl0gO/zoP5ryAbm30md
xWxFr0Bb1x2iK/R/VoWig3udzWGcWDarn3XTm+bIyB15hZRahkOuuft/iN3/n2mO6mPs/wfqvmEB
+f6/M83vGij5/+vS9H+//zt0/59/6/9A9y39366Hz9nxTNMFEOr8J9TcMO1/G77rW65pM8BxNnL5
f1L3rX/ruqtbpJA6nmfYvv1f1H3L+7dL7e/puuMaABht+/8Jar5lPPzvbIUtU8AD2s/v5gUWBgvd
2Rjp/O//nbqvRjEM/0HYeSxJiqxR+lXmBTBDOA5sI4LQMnXVBssSiRaOhqefj5pZ9K1rdnvRuWnL
rBDg/OKc7zRVdTekGRxEGT315B0+ZSjXjHakpHbN69hU8wktT35tdBdyhJ4eYVIypmHFcXX1A6jh
eXmEM4vEckhNTsvhaph2EZGHXt34RZW/ukZCIDipOX5AcOLKFtWZavaBXrE/iXj6cKYU3JMS38lL
3tMLz3jyg7c6HZdx/XTmKcTbMrczg21fJPrrHFYHYJR41MaovLnNmG7Cqbhn5KqDrJnvueoAiiwm
+lLmd9S9tFpZ8xTEhMGNCXKuRIt+BmONiWo0xmPs1vnqH1fC/084+D//SDQwyWf4+7P1GFszUxJ8
xrb9V6IBOSFyGJmF3RvgJRtXUY6zaa8R0c27FHbphn4iZkR+TooWamnSWLu6cTo4Y+PZEwBvu8i9
OCVhro3VP4kJkRrR17tBhupWlb9Uks9wPfFlEpm3+d+v3eCq/K/XbnrCFrrt2paj/4W6HzWXyG6k
P/fK+sOcK0F9sTakHzBuSRPAXCENB5YDx4xjZsWulbmDnPenhYZnHTNHI8E8foM0Zu//5ZX9BeFf
rlhveUGQH3TPAcb/1xXbxgiJHaXu0BljMK/ginRYA4xqccXGebstWfudshjpj+GGLzjex10ww9v0
iMT4l6+Ym+3vj8nV6fhsy9Cl8CzBLfzP20figY2qKavvLj5I9pkuArce7CYe6BeTjly3e2ZM7lTt
2GNR+TNilChdY4fLIEiai6zT4tDJlAdWqYaHUp/DUOPrLx2FCvaZFqwGex1pfliiKa3S3IZonr3n
TWf7gNO2NeaHQ0ZbiVBCHuxR+92P+leDUa4jbQPzwjzulPYD4a2zpoBqN3YiWz9z0bVZ5fyupnHy
yzlltT2Gb//7i7KX9/4fRwuOAt3ji7INz3PEn8/uH0fLoOJaZE4VP9IJknZyCKfyFUElHGuPCGHF
stFEqIxpD2w2U5a0lTvkxZ+dzfwpIKdjYovWL/bh5lJW6WWxFjb9CovWWYf0lM/5A/fEbyEZ7qWO
eVVN+OY14VXq2aWYpy3H70qCR0VkW2wHYseiwDipWHshm/tKRNkx97TLLEBUL/AsW17zHpjF5Jjx
unW6j1mOPtFdM19Ttw8bB9SDAj2WbzuRP7Cgv6h0W87VDs8G3tRNlTvdv1xcxt/nh6VLhyOez86w
XKxQy53wjw+wAQycFJPlPig7hUsqih1hytfTEYDQIhlHFXkaRQgjNq2dTW0zDEaV1G8SCxdI427/
9/dpLDfWP79PCzu18AwdxZYpXFjl//lyyrkE9q3c/N6W2s0ADbhizhzsuzb9tIYugcdEA1eCvMAQ
277rUfCUt2giZANjqtYMe0cW6DrtoVei1EKB48T/djZYy0v4+yW6knwsji4Wmc5fZ8NAGnUYt0N2
xwfIYlxAjAkKlB91VZz63JiATi6V6OC5SLJp4FCq7lxyN8M2zM/4pe190LbZpcY1pTC4XPW401ZB
w10d695bZzZbOSUfdVO0W3jh6D3G+Jq3kKvakaIwUNp30Vg+lSki+TaFPStZDi1J7H7QM1c2sjG7
5RoMeVsb9X87sv++3zgQXZd6whOeTtlgLZfTPy4XUWeGnTIyuwe49bQlHTsOEF7mdFLs8WvfoDje
UhOGm9n6YuEMAR+kB8m4x3gAWmDkFiF3y/PJqggmsWlv2Dkm/y8U5z9Sm/75UPzvq8jUPZNfFsLg
9DL0v0KnYJLDfMiD+N4Gwb1OugtqB7Ig8Y2uaJbYwefMUIigBBKQ1T4izW99jz+M8fovZ8l5dyYd
cxtKOISpYHLwUOr/ct8tFdl/XkWg8lydjBfb8giccf+qiUbd40VkWnzPMSGvCyAIB6Fm+yMof0Va
+BsKB1tnW9sJk2ZwxXgWBiNvCb6i2ugYK18TwWsMqwlAsDbccT4asEHLeKtV6ENN7SWQ01fciy8I
OOFaaSIFGdqv//ftytTvv84P3geHh2dwDBuCSuQ/LwhU05PJEie52y2Yvt5mFQ/t+2pqqXMl0nI1
VUInVE0f79i87obGMl1F+UcINabQ+/zQFjr64RyX7UA4Iz7fswhcHj4BE3U0HYBGY/gKk1aR6pxP
a1vUWIJm/RYiN6laSd6ChXczGGV0El36zhCQEPhA1gfX5AYSXsXizCxCv0avOMylt7OxbtEXxz+z
uf0OMLK5Rmb+CusbHFmnPopIHqe0BsOPEG7FZdGjgOVxYKQM7vrU2MUaorURod9hEhpQxSm6sHJ/
gKHHlFCE4zXFGNlisD7LzmBErNfOOXwlPSTcORZz3SDZxGNun5ukLTce4yrZUmLVXvONnACWuE0T
kOmIHLoc8HQFEKp9qIrFSVTGMbaKsd0U0rnHtH/odPuXigzuTTlO1baJDfbCabJXhWN/RMfRFXjU
2nC4NMCc3DzLLnZnfNf7TJKiJPDWm4jGtYHqqRzedNu6sDF3HgnlMyijcWckrHnquHzLOzDQVj33
N9Fvo6QyL6Hu2KyiIUi4FUYJtwBUYxHszsL6PN8acOArwzSi3czCfEOjwX5e6/KLlwOacfhWGW9i
xNCk+51jpvAr9JmECbe8I3G1K6F2fRpfstBz2ZSUT6lMmpsyWZb0iNMno3rrbVJr3YKIxZk5Euqc
O/r+sxzqZt1JaiSlMnJw4/q56tQl1vQtyZ3YoGvuej1R4wFAE+4I0ZkbALsdigikgk0tfqROffgT
rGt7+XtfD+gWIrO5uTyz9aTGhWq6X2hPYRbb5E5a4H7TucE2V/IPV04VHlM2aZuoIrVJhJruyzD4
nIJuExdhdmNAgX+0tGyfzfk1MC30H22XXXocqlVZYtr2GmMzWfoP8l3cU4FzGOZ2cM0ZA+yYJO7N
EmNQN5aHhlbvUVjWDyAeK8c28rNxiEY2dIHe24QEhIIZAREgwmmsY6vEzeo5Xqq5feYTeK1ALp6a
rrl6ptP7HWRC4IcZ1KWfoxcRoKQz0eR5Zvgmt1/vzeOLte1j/rpo0t9tI3/yznZBhoE8tpCLdvmP
OD9Osj/lxXRywgF0RmTfOmeIz41AA4mAk+Foemum5qCzNJHK3eDwRhDj6TU0IvJveXo6HVMKs3VP
Rs3mP7MppUbhroyJVb3io17RxW49BB65hr9uBNx7MOYrku9DVCjnhGe2ht6Ge1Z4GvAzZsS+xl2M
KVvfbLtMdTurcEnLACys81Gt3NmCjaWO3kD8eifKHQ7RHKCVm+wy+I9FA7Mg+KxE3R9Lw/tpW/p0
xAseo2tMd7MxTP4SF7PR8/yQlSDRoj4iBQbWloHH07Xi6uDl6c2eLYI3kmxLqGm37pkauhPzFCOu
X0u9IgWHEVSmjxeVWBxb+fBlD2DqRt6VSPrfnI+c+kKg3YqdV/4enEhCKX3v1sXmskgJtxks8Z2p
qRYrlf4B9Z7tXlI8NyC6WzPOd5NJSEz8aSskGUO26NqA8SL04H04BbT5yPEfqQAQZAigoimOp5WL
WGkfkwCximut9iPN+cjxEemKGBuH2EgQJcZL4YZsCzSrQb/0iCcG2qEef4SMzjcaUBPAnc9N233q
CL3iIF/8lZsKyxYLP7a6zizStYEOA4jCqnPHG2tLoDKU+CtDzz+XINPSiKst4dsfsJyRNJO5u0rh
DVWDRQjMaAJzdO1DuiAEbMbpnFfNBzHhK9MMmar30wtNo8tcdp0PnvB7AtP8hpRtl3nshmRAStj4
PqTHti1vdTkfEBzlyIxYkurYnjkzXTiRDcuBCkmN1stnqlbnxAR+beCz3lQRVLs0H788zWbCDsxc
mHyEkcABk+jxw03wGVttA58jek/ZOcHYqY+pk9YrWNU4Pa0jmWlAOUkGkLLAJsK56BF9ujEMHpkB
ipxhQGM9sDGhRV7pEyO+yNW5vhjcTphW5YBJWa8g7uoeK+3UxGpreu9ROBnHTKG7Kxgdjlp8DEbT
WA8mRYHb289W7p3N0b71mMYO8wh8Bwl2uQlykgplCtbOgRxrtRidtSj+ykfvnk8zps2+ghYQmHh1
vC0uonBlb9wSy3AQWV/TjA2wBRbsJj0PRu17wbm+RnMfrRHGHIOM2FGjI22pBxy0uI5ZDAM5Mh0y
OjjxVjBDmVwTbgIWTEMoiHTQMmDi95avO0HnJ4SOmFaU4GikC+90fOdzTGmRROvWqh9TjiYyUQiG
qmmjWVBUVVC+hnP6qnWk4wTJdEP+gA5hQbYnNsle+bHOIvZlbT6y9GqfAmZKOkTglYnXEysm/Ow2
0zmkwUTEE+EhrYf6vrPx2Kp5DT5Av9Rjzquw+29jji81nxmqGNP0YZc8H6dC3NxZPsEuZPDLZB41
y7CGlnKUbix8FON7x7ZQPLGmracfHoCHFuu3hAyxom5j9xjnPjyPFMrSjy4mpQYXMllGyt5MjfNa
pDXjki8+cPNYydxbdX9il6xd183eXvINI/BYqLu2aRwyiDvZ6HaExZrZ1vO06KQt+JFaxTM3tHjM
LNRZdH8VHG24vES5VQiQ9wpzNrryR6gjivhTrkN8vM9a7WFXAxZozlfbs5otQERki2E/ojWO63OX
3CXnqxO6O0ZMkKcbzIqo0rEV42oZ6k49hQOZPWk49+vc7AN0hYhIFJ+2hrnp3Ffjd6eX+Q4SK7iJ
KvwwQzl8DDVPwmZwf9QtXgo97QguDvjcK6rCLQgraKzL7gdIXvuM8EVtsfcF2zDvUV+aI6ctcrCH
JjHGWFV4M/JKuw6FbnIxIoupZCSJhM7e8mG23hKKwiNBFFNDX1Dw8L9GepvvqYHnI3IPEL619lNW
LLSl3msfriJ2xkUzc+0WR4ZCOEJ/an9vu8LeW5y2icbtm3nY8WJ3fjI1hvB6YTxpwjlLLDpvnoOt
3cAN5ObRJiQh41SX04Or90IzQeOxECTKuXiKXTDOnVZlq1aPmPW02ykmmpzXAB91mZyWhPFtZMd2
r5Ag8rgh5dZN3yB6WwdG+F/hbCXbKMe5FdFnGDOrLMXgVJA8AEkElWLYfA0cKk/DgCgSvQSXdxC9
TR7gA+fcsk39mSEWZmUH6CXQXmiVILgVyA8DRK3vOODxJkRCPMAbYmDqSBxQ5XzztEOdUIZOLVaT
MiLf2fgiLo1Iyngut6Dxo02Z7ruZGJI2AvjShv0OBbF5mrWBoiMftlNBipDdLti/ciCENRmR+YKl
3Gf1c1bN081LY6wq3uwesUXbyCZopKcatPiEDqhGgYF7QmjHPuFERPlL7WBgq2jd5MLqur/hVp52
gvyW2zTky15mM3IO7SqnJLxLWzDhQ0yQK70rdQX69BSgodCyT1lIHxF66Fdupijfzd9mJwBF1sEz
SjwURq2hts5+Sjv9ojtIjpCjk/OWWePa7fT6XjjzSQ/L9JK3SFLiAVZaRi2/BnTCmr1U07kD2XGc
AUSTyJc+9dKM1qrNvgoZE62uheGTKOdpxdgX4qipnF04V4BhhXHN+gbjLeVXV5XDwexsuAgZMu+h
B7ubjXTFMjRvXoCOh1jL8WW2yQhoLUpNQPIwd2DYuM5YXVMzP9ppbsC5Zz70p5/S++hDRXLaIYAN
kQXwXY+tob1pc/EiIu1qWZ1+1/ZBWA6EYVG1hZOHm8kptxjlVaf2M56EZ90dD0SqAoSQUXoMS2NX
9JAfXBFdkrC4mJnU9zp3+DZzOOAA7JeXNDJfkUnFG6yxPPwtQkcMPFtrwkptsjJQKJkkpN2qQWPD
1xg6yGPI8XEuIePXc8bTvy+PzMFuVsNhI3nCuZkutyaat8Ec9Tcn+GmiIT7hETx1VdRsyp7EiMou
oaogQttnfebndpER8mNYW+FOdLbTJ09YakdWsB0SSrbZA6J6GVbxMV9whlHhTNuYUG1mxKrdx4P9
XIOgQRfYUWFW9uQbTXYD2GAdeMTwy+iWWA/fJBGmAe3alsr2cxAZQ5923qk6v5Z59bkUrlOOJ9st
YQBbcbAymIsVmmNtMN7y+DNCLH4QqEjj3lpxxNhWye8kXsWIeuMfDi9oReH7C8EKorwWsz6avX7l
WefOCz/mxQAexjaBJF58QO6/QR/BHjfnoIwDimQP24XTQgWwWl4t5hb6u0IezcpswLDnCFI8FiDL
raITRtlUOsSZ+NG647SX2NUPiNDqyzihEWMX3GyjEnsw9rGI39Pnnwa2zvdUVVsg7HDH4ZHcqel1
gMiE35gkiG5EioPOCOCHWYIlTY29VbXiMHYL3yClzekUeZP28F6Fv0abMFGhJ9k5MoZ3WHzRwRvd
p7awCz8jsWm9KKm1sSwfnG9rggq1B7iUMuoROHbD3rEoxNhNIdAdUaeB1z+VU73WUqgu5DL8aQ0z
p37pKVjXCTWYD1kKV78rPnlS9j6ji2ltoPMuYMPYvOHELA+YTladGbHTktl4wiUo/VCbz4WlOMmz
ID03/XSa0Vk/4W6ZNl7jYhgfKgYBnnofAfGTHZzu7aLXdn37J8XN0p7zlnxW5lkMCwPFOCCJumue
0n+LCAFbpKJ1j/5+FY20qJI5zZoUquYoR3GtHVE+zXGYkKXmuX7i1T55JsFWYgFd27SeNxFIIBlo
6ftOb55dF46bkTkXmDTE0I5QYCQA8kOfVuhWO/epS9LfQ1KCADDtaTujrMIfoN8H5F27ccKFG9Ix
IU4cn3qryglk5dQfEqfZhlFHi6IQjmXf59lpdlVVLWkPuu43pCrAgadbCxsyTdjrq5UIldq6FTF4
o1ZYdzMuv2mtY3DNDLHvNtFT5rTjx8lonebUh9qDnKlbi0fxZEMTKDplHdJ2WiggIa1QZgfH2kpv
jJqRlNbRd009WLUT9CXy4GBPxrUNx/IKhURfNQZUHHrueuMGHvrdCdIEy391SWfuVo3LlvB0dHMC
zUjbzo9IdrSqQrGgT5Or7WDeQxHZAOGpol1cZ9gpeJKHA8w6WM30RIEOjVfp3Rs6lGpTUltiW4CW
UDnx+c+PqqlxIUAQYVYPeeDPD/q8wMcg+rtxx/pkaRJWX5o/kW5inLjuAVFW1qtKcM2PIYD/Ctzh
PNgPHpao69kPrYktwPTvxfVexWgX3GS4EbCh8GqQiYAF2t2VFVhJyttrm/NQDSx2K4E29I9l3DCF
jTiYqt1mIHmLobKvfdqhgJ9LuS9ku5e5Iiezb7WtHJPshL1FIUjkwWTO8bSty6Z55OoccW6Q6wEo
FaTicK4FpsuI/QNhesizCOnYDRPJeXEe+1WfgGwghwdvqLrJyWaVPI7NJndV6ZfGaJ10bPZhpBd0
vK1x5lRrhSVP4ZBCUe6Gdt8DymEKwKSqd+FDNTgKCi89I9Db0lz8+GNe/vPDQj7GhvjZLvgOxO8Q
3GpaW+oBuSXxG616aRG1HZxY6QcEXzs4lM0jI+otSybr2urvbYv7H+I3tIYJAnwLqO0UJmR+oNhC
R92W7xr/A1Vv8MUhkp+CLocynv0yY9Vc9CGO+JDqjEaRqWqx47k5/SL4DTJjwZsTyNM2YmF6Upat
JZ09gN4wPlhO/huOOjFIkcpezQmDMB4CvH9j+azVDTyOWactmOVwwtWadVdDOh4n9eSdcZNWReNc
td4dyE6bG6C34hlkUwb4khGEDFuFLHp5yLxCyrzgNvM+6igDIk/6kBU9h3F1kahnN07koFbOu0dq
6vI4VPe60vQ94DikzqK/FPzSs11y2SEzwvVcER2F1nUHPftt5D9TDxnWLCuOUiBGnxzjt2ZDW6yX
08XWO5Lr8gb/ZHiuTTqEP4vRaYR5NxOvBOusavwunsMDww6mlBfCt/V1HbX2fuaUc1mt+EGQnWDn
4WsOsKBmdRZuI2r7hiP22E0FJkR8adsxYhVdAjYIQyBrjsn2vIedtxaOTNadbRBvXROh42FxS/NF
idTpuBrZeywktzcyo4t1XUGMK4f+Q5JpfBaFtdXQC330pcZUH2qDwgVRTTTRuTWwGmJovhm99EPU
0jimLB2xDxoMg2X+6gUxbkqQUn49445hLMWTXoB6qxQiw0Jo836qt8YosLE69iW0zQv2TNyTeDES
ZII5YYcitXwvtZE8O9VeVcBhejReRod4VaXhUW+GcJ11tQ+Ga6Hiw2ivneIFIx+rBb0nkWzJ5tRd
qNQGUDCDbALfjJOjVJ6+mQtjw2hS35C1W6NlbX4mI2FngiE8oAfjW5QUpl8nw6mobXMvBA/Hfs4m
6PATzKTRDLed5VwtV8cP4Dh3u67ZhkZ8hUPtfcLQwZkmyY4ZjPQupfle0rRsLGnzFWr6bTaYJIep
glgyxi91P3zq5nSZPbDTXYIGuOt/gAvicTwxGSQnM7QxjPZWRxNkietYGhvZy/GiW4yj68hvAmgP
cFSg+yE6m63Ud7qqPrS9R4QVBBgZubjbZfUzAfpj9to7IW9rNyR1Qza92nkifGXK5fnugpBAm8Lz
G+APSDapdbFvJaGGrC1+7Vg3rIOS82Ww2IeZtXwLbTrxgoljIliKKFZWpbVm21XegpZDMzAuzjSS
r1dG1pMbVSO2Su84ov48klV+0jyoswDMkDOira3s+Ozx4GAClHyKqpErJ5IBb667OBV+UydQewxP
A3gajcdjz2Qq95xn17DmrVeImbVz/dsbym6LzwHTKrJqJinqZ4jYxPes7orJG5d5hYDN03S5QU5A
zJtI3zTxNgxFe7I1Hiq6m23pSQq0kd56dKHoLpxxJlrDtyDsGAMVkL8Keyo2BRjo9dRBhALvAZrW
9MfOJOHJNhrMV+3ebZ0TPXGznXv1u8NsRNABGsJ+4m+6ARrGRuAF6zllU2IWYcog+4alqZT67lnV
Ncm12G/mkrDG4mm2Q4QS1Jti7ojVMCpG8Q0a69YLfme5JIXG2QoNlEfEjYg7/poRyLAOhiWWBGwz
+Q1fAgEl9BmHPjunPGg7zDOWRYMeZgDRR0ITV7YiJFaPEkzbXW9vEkX0Td8kzQac6K2zu+ecCgWN
MQYg4tDvUbbW2whYe14euDbRhEJEZZhCBrguDAyx428wrCe38YoDgW3EQS4UHYpcMrSsSP/uklCq
leH9j3A3NvsjM2O20pMgrrYneNExio3FIezPufGVLLZtWRDEDDWGnoa6czFlKIcUbo3Ww9bNbwFL
GgIiCfEtxMCwYsRwGdYhsiFCBfNDhNFoTYxHRYpD9sw/GK7Gqa+3lSACS4YdV1iJPd4WT0bJGVmN
siJfdQbc0UOwG/XfQaZpO49qMASz4Q8O7AluQ1CHBiQKQ2whbU2MWZyfhRWam8YgY7BhrYkjcGbR
rjGzLKRyAJjlW0QoV4Iq6cgN9axYxhd2Pu7dDMtXxZZyFZXybJJdvzagigUG4UWGBYfIwQ/THTUY
5HqWv6YoXVf0BxEYLeLJTHkQecPq3m+KpeeKoT+XU/SsBiqIxV1G6MXWUw3TtMEPW2shPeinAqdT
4gJVieSXEmG6LwgagUTGgN27SQJKViucaOG6Nit3WwL/QNj/zTYeSPairTvypyO3YcEQx/G11Vj0
RBM2KDNCXkxMH4qouDO21ii8XRthTiEZGMbRYJF73c+XXAufFWYwDVvwh5dmF+3P3NlcqwIhfsrt
MoscLy5EGPIdOEgMfAZED+yAUUG4D0G/JyP49yQNTpixwDpEePJ0VV9R8b4k0ux9dIXJOmJYKidY
rzOpPRwd/AZqAOEyfWngjJFLbFIac1PMzxHQFwaPhBmBUqUlzqKXYS4Quc61b+L5UiEbHAmnhlW4
ubMiUDIWFhdc382Gje8IdRyrZOX2H/PQ4yivb62mndhVCW+KyDAleceBqTbGerUFoYyQhW+/9RBB
ww0YNpGVfoOm0JxJBRrgFBvPJQ5uWB4AFLVQbUgEAQWrNeWZicer6/UCE26I1HoA1CP1fB8UQMoq
d/AtOdyRhntryP1vPUbuVqAMS8YOvJl1qrtqk1tkm3h29EgfeNOvFMgNcAftUQbhtYIKZeflXmcF
1DfnwRjo21sEx+E8wkAOWmjM2c5b5o8NGx4SP1CHpEH+bRJtta2aYO/G3qVcMomIBqOe1ekNdZqK
al4+2g5/ED7JDwuWOqPFwQfNvJYeKCFOn9nkRrX6HB6P34QSIFxf7QmWWcd8ytRKYtOn8smwXrjO
UUA32KaB4J+MciBMsfMIVo0BLmkBkgOamZWysDDkdrRjxYcUqrV+MXilrA3Sb15tQ6FiyJ7b5qrT
tpbMeOzAM6HZXXEjaCuoeNdutEHk982na51ddHYpi06tCD9I/mx3FsFtyhCfk7T8Omc8lqYFm+z4
zSNSb8XxJKnCqMDZyZ5RF6LRdtHG6Qj6UYSCJntAm25lf9XTHENhPrFDnY2bJFUS4Cxw0xA0N9Kh
dWCV06rUkhhM1fTLC5lPj0uMihMpXwtBhmgkn01TyNnR8TgRikFdmWTrrjyGLVEquEaZGulf1NKE
OUcBvte0uZFTwjlu8bkXO7tIUaVWmNLAJPA9sRzKMxf1jg7Tw2WlCaUFwyf/TGC7xaGI5pfQaEbu
Zj9O2+cOaiHeS3dv2CU4hxREQhkAfEdDNs/9gdnpDgnXuEorr1+hyGcD6ITfEL7vC0ocWFJcPyl7
RoyhGJcnjkwxFSevRqKqofIiSOVdJrrps+Du10oRkVwr5jFF3p7J1QSQ3wDVZmrUcbwvPsccqCgQ
IkJneTzQKHxNC0O6ml5hQKPG6hH0hjWpQTYZkPgIhRWgw8LHTVhN79KvmzV7GYAob5Yil49H48Ml
aY2Hb/fVa8l50XUlbm/6IEx4FU6C4yI0t2UjOWRpqldaglWCCftHqfN1m0sYuY7mS2+xaLD+jrEm
rmuejBngCzcoSSGoYmfJXoGj5CAxrQcIFPJGkUucpjb6zabJzAPigHmfRtNZMQoGaKmDq1Cb1huT
ZQ5NCn2DtkqjkFQe9Z3G2SeWZL+CTWY8D/O+8WLzZBX2scs7Ntalmxz6weapTuQkCNmGmV37HbCb
3KOzXRdU0TqeA+YTZJ4bNvPLCIsbdZU+7ByRvVfxBMqEzC0Xxq5dKVoE2uIkD+VKKfJYPdPqgc1P
e4dJihnhCs9HKZEedrhnGB9pO9O0z46T9UdysLujKfXKrw3GhjZl4MYbYFSnZOjSu5SqONnK0reI
BEb8ZExtVe5JzKed+ZTUzhWi51kLqzMx0e5HpPhoyF2Prjb7lcozgrMTJA+XJFfokGyrnKrkx8wD
QXUndBLmTpVdTYrxhKG6xwMxO6AuofJzm9mkH/bHOgdjKlr9JUm5YMtBssJeJuHtItfoF+lN4qy+
upCMPh3ahR2J36w8iBurDVjDdvrLbgO2ZUDnCxrFHdvz/hIawFBsDaczmT2+YI5fykV8M5BTgEsR
qwVKYqgXteX0V+GSTGUwu4y7RuJ8t55S0uoxYcTnSJrVjo6CXTDRLBQbgiSRRFR73QkT6viXmoWB
4RylLD2kmuNNaylmsxloBwtgok4sOG2Y6+C0NNywOKF3LXIZFKZfFX9qIlGDm2mrBKwFylcH8t1M
X01iHRNRmnZMKiXdY/ZdqEU49NK09Y8xgbCFIOHezO5HIQEhc2q9uikvIDZ/ZUH2ZKfoYubIYh7o
Zt+M8ZU8N/PUaOKVg/AKls3GfRWu26oVz0GdYeqPTw7AZVgHZkE4xN4p+bb6xnwJQ3mM2XSuQm7f
NJ2OKOMOjaFtc/CjXjG9KfjJByV/MiclvGmeUeCaB6a4rBviqOFAZKk+sW2PLVvuMLM8nBJYvwWu
28jEofFY2OIc3RG7EVECwJdD8/hweMzaaOhBM1DVTgeZmT9a4NGWF38rMTXa6HBUC+gnDfW7ZzgP
0ZzhTbPXD1pQHoF2yfv53azTJxYMCBN1bKQdbyLokw9Mn+feAeBCMPRlZlammucyHTq/Qkjuc+MU
tQL+UBtLvAIf7TCgJXW1zzEePyYq88LhJEZ5tQp+ZYq8O8dRB/JQ/KZOPvupDVeBkb7oziKR1Qwf
ETXT4xZ2wrwZQr6EqCZdtqN3sENgl3bymMezhf+Nf777NlOYmfWQ3GBF6FwG8BTKLPjRagYoBttv
eHMG3GMQXfIigujdm1q+XTrliva0B8eqj8zaiYTLwmE9w3SnToaixDj4w1rYlaib6phdK16uloEZ
qQoAUNChBlzvayRBG9sCKCX1EkxbcWYPlDU9VvFOA2rXBMc8ZBqRGS+l4A5C9oxmgwAq3x4x02td
S40+Os/jyAHiXOx17vTeGvzhT8vMkR8ofMvptG5D7XfQn2iEg62YrHtWU1djfCLDQuuSs9VZ79LQ
IEr3CjIaapOMJ8qKCutIjuRJpOjNFVvOOwvcAJIiBKK4p3KLME+ucLHfmUadY1NcZGizELD5Pqaw
tHaE1hJH4sHA9AZOyBbxA+HBCZu37mI2ED9TBcIrm9mJGTGoiLY86TalgE0C+Fpjp4oSqb5n5L3x
xRXfe3hvKxzc0Xrg7214aW8lTdKKjcOjH1Ai9EQsIXzJaaXdT8hfat3Y/bkMpYWVIU3XkRuylx0g
MtTnwmATk6N8hl1LoVCWJMbASZznhfudztWmIuttjQvA2kWB+zJWI4qRFter7fRfbBryE5OGGtar
eegQ/4cCjUXm1ciLsxZGNIqxveizG4F8A8NQLChFy8jMmxK0bpz4Zdy8mrrxiojtkpPQjj2XreYM
s7hRbF3tljylIqSAMb9ZMCOIlS8DMrg9f2y7BLDFpYkcfDEhKVPl7zZnLD00DBpiTIR08exmdbz+
S4Wca8dRAGOrRHtUQ3r/v+ydx3Lcypa136XnuJFAAglg0JPyvuhEUpogKIqC9x5P/3+oeyP+I9NS
9LwnJxRHhlUwmTv3XutbflNdIqnjh+70ZWm913FxRVL0ijdjkyJ4Y6sysRmDJQAq6byWVupsPaB0
jgMsJrgfE44BpAPfKv0rAdNvNnyhDRQRPnTLBNZmzmuPXoYeLf5wX3vRPepi/KgT89RY0x3KzY0R
WOY2alCosWSqhfsudeMNidTWLrW1ith+DfWgEvFRS+YhENC1Jayi71ndUwOE5YUwZEYrhK60rcUO
5fcHs4/ue8NCFJhl7y2faJ2O1qZksqyj87fC5Bkg+3KyS+NI2jldIZ4aK/a+4+0h7ryQPeCr8bN+
Kmq+dtSJbyowHosUN/YIM4IEg88Oc9+ltM2Zkt9DtuvQA5rBQoRszF2cfu9N3o8o6j9jUUEaVPRf
KGKI0xI4KisywwkrlYbPmZlmjB/rnAJC65sVyyvk3TskG18rhcml5SsYDrKrYvjGmGU4jRGCc7NP
LkPLz+icbTshAyO3bok6+K32QmMDEu1Y1vMJRG09kXfrCk1Yng7tSquOfuC/FiaMBso+MC3jmfR0
QCnAz8aCToljpDQO0+HU8RUhtj12lfFNtU5MrZwziOmzFw3tFs2ZFeHtQIakd8gzlxG/xcZnllby
aNhffZHDIKK/7FhBuy8GnJW1hkYi95g/+pLzUGgBgEQQS9ctRdXTM1XXLXUSSXHN5ni6WLoPVo9s
Pc4Qy1Q8rrS3kBZymKuMCQ2D/qwK/4KgsdsydLdCTGQdYW1LXwcDFjxKjcP4JGc4JcyDTVgwG4Rs
vm0EjmjDYXIS5eaTGu304GGUXaqeOQqVYkj/F1laTIe/hc8DURAdPedSrRgGqK0F6NaQCtTObAbL
cfw9MXkwg7mSSBpzYXUYuMwhS9Zhx8tUYHXWwSKKecSRqTn7F72MX7fTCucUXHtzgVQUMbwzfK4J
0SGeNSu27qV6cetM7o1QsXnWDx2+5XCy30vL9Zaeab/VwZs5yRVUkzNu0GxtOgkw1iT+qIk4HaeM
3Pr6Cd8KA31VH2TY3Jm1+hbT56dy8mc7homcyZpji0moTZyY8HDts2iAcMrcQFt0rFTznGCwQIgH
v7cx8YRnTne2Ju3LZLs7e+Sd78eMflOi7w2r3BijACULwBhcsz/Puw/o0ZHFNYccUCbm3crYWLG9
C5OB9m3FRCQezbUxcfSqB3cTJ21KxzIt8ZpFF6AEkD9jjwTB4gqtAvVlV1loa/0HAmh3tAH8Q2Uk
FdDndgYGHkzfebX7BCbhjMe04GnFqJwWNc0NRduZdQtJnOs+dSYrew23ZWjwtzXNB439+7xx1CFD
sXhfFrR8EsadVGXDIbGjQ6Hz6JqB/OLEhKZKFns4kczZxugc6/lr0roudi3tkSEnhz6THjUelI3m
5tOux1C+NFktYD73uAG78DDVdAE59X7TcbMHEUi5gARVMiKY+U2MwLjhwF/DIYRzNbLu6gTdxzPv
M0oeIVi9hzTDo/ksGMcsHKbx1SmnbINAnCwRtBRr39m3ug11QCPC12xIjWC2v6zrcJt3/rfec6vn
TDPOLKRMndUuQJusDeygXRjFn1BJJ6to7hWFDcIC06f1bY3drnEhrNqx9TaQSbQoh+kTp9jzjAtD
1kM8Zwd6eEECA4VFyrzHGDwoonZpr9K0erbaeloKvTl6sl86Zv81B62K2ZTsF9yYBTUTihDmQjSH
hYFdvWxnaEN8CALUxY1jfAqj4M1PtK9TEV9yIgGdOEiXmoDeSUsflYXI9pPlPJJHWIAZXAmNMWGe
JY+URkz6iZyrEhMUFjqTGgmGLrN06SkcXrAyrl6OfFDXw34bt9YlS2xz7Y2PnTc+cRg7EjA6LmTH
Ia8k8WLVz8gX2yNbTIpgRxoP06QkPIoGaJLGO4w1C1MUMlW83MiBtVczCfNV2RePlaw2eV99TWx0
i2QN9fCOD/CEolXe8BYL+iQZ331lp/7XMLcBr6lzrSDF1T1w7UqcDcTTTB3Q5k5QP2aFLw8x/dLE
oKFBxA6pb6RMcvK9LwP73Uh4mnpuHc/OAWwVPBuLMRBu04USzVqWnFgb4T+PcXQI9PwwsrqQ0Ndz
VcVXVIeLPnDGlS+BCOpGcqwG2g66NnKn5p9ildFnl+yWUgcCY+cfbethBDOJKCTguQvpvTDqY8si
zMQIi8U011Ri9IgXpgXLA71sIqpdLAVro+eEBvuWxlSsAZUPHqzBYquKbdJg+/krdArLp/Et16uD
rboKaYTWrZuqOmeiaDdoGT8NJYIoob3BjvwUuf0XmWSPevnVjsrvFV7aFQ20/VTi3mt1bpHdyRff
E2fTZ61y8mGjxURUSDcAFlImz3TRCO6ttqovwWCIbMfKBW1o/ixjrfu8hbwv8MGhvCpUlQ1PdiMV
5hFFKgST73A12rM9qCCErLQid5X2wFdM7YvEvoaLj1ODptNwkIb32gjKfeW75iLVgWzTiT0Dpd7r
kXYxTGaAKvzWfy6jnDZ9h9ehrrhn5D6oOnxBpPPqjz2ln71l+cDK2Ky9ilxFSCmOM0M++U0XzHIT
bqA9R6s4g8oxCfFNY3cDTUCkFqNGtB3IYSldl0GkvoU9SYfoz+GnILETihXZ1IhTlr2+7aqjDjVi
1c6nY2hCT24EtdN0uzsnrTn529apnIDCCGFsiTd8D3BMbCoA2kwP9xmJY0jQUM7msTHt7UxtG7up
jplB5e+HjBiYmn8fvOkkRG0eQZ9figR0pDIGWiyheKj0Zrz29FR67KT71h8vpLrfVRMaMHR3s+8C
V60XM8Lo8vL7NJG+mXPyyeiK7YnR9TeiF5+qXLt4k8G6GnTAKnlB+/zF41/ehvaUA0+Q2TYwGC2h
4QIn/oXGEzkDrAfMiYcdwrPFfDg4GVF3GUXsbY1McPJO2lOBCDxSyGGJAVsOlp5tY//DtKt5utB+
yRKk9CCX4Wna/W4aYjQEoW4j2PxulRjS4+7NMGLO63l1x2UML4RSsjHHesjQpiUskL1kYqBz8MjZ
ZDiOtRjMTooEk1dHRcw2FafBvEep2zvhPiVKCgJIPwQ+LSdAVvRgEaiM7qLRFYIsHZpniTVCUuvg
77BszPMrTTt5bgMwZRw3gkrtYOorBH7AumL5CuVgXbDYfmZi+KYp+mi5RzvaLtzyiDaLkophboj3
bQyxJPOJRqLTNEzjhrHKASChhxtuH4spnNympkXoE3q5lbLKiwbDY53PmyQ9tgF70EFxsVzBMUoG
cMboJWcaixbApGkjOa/D6eUMIxJry1A/OkIZ9U5jOb4mKJjh9OPRKF2iGjmDIUsqhnZXiODdEnV3
7EeD0sroN4EK3xjsHJK4OGe+v3Hbttg45cwumK3jQrX0nXh6Bp1/MQMEH8gyPmhU22HWP/gIZKjv
iZDN/LJeaLbDSb+eNn6b5UcIeh82UrNNJ32XYzh0hM7Lmu18ykxI6TvStKTnbtibsJ52QYScAnHi
Mwl5zzBRmw0g2H4tEmrcVqq95zv93pnRIZ7BU5qQwey2pstdm0+3US3uMgYRWEu9Z4NjG4BQ3n6a
OEj4B38dl7h1SEfCjo7w10jD7fCRsVNtx4DjhN6Zu67me7kMNbC3te+5lDXLhFWv7ZHjN3E5izGa
zAMc6bnzhiPW5/LndqMWBIlNxzEF+uiW5bAqbTgNcRl8BrllrHMXPaE1pZRrWr2BaCQ2NUMhTUMh
quX5XRpa22kMaFyT67jz4/qVWDgaG7b3DUkBYUu+8qiYW3Id/Ohbiz1sqQqkfAmI3a3ood+bxoDj
O4Q1KQN67cQfBKvRFPsxnJvms9QkcjjFxOApWfwASXZ9T6Md7ekRa9QW4S6SrRTum2q1cZ8Z7X0l
RXzqHABQmk9yUT3b+rMAMGzLeP8KcwlbBrK4UEoP/wThyCbU+FYfgu1Mg1iXVMGcXG7dHRQovjMk
WySz8YGhTIcDWi8uCQVRkGqLamDLtuJxL+v0GY5htY3a+puLkMCBLHBIa1oFbCPBioo2eFSsTmvN
vvOS0LygrOAAj52O988Pj7mpkDUQH1D1uPBq+iMtAH2qiJ6suRyfqoZeaxH63sRl6mBPqFi/5jaE
pdokWo3giy91pS0zWuhfqvxNY4AJyP7YA0bcDo62nyaHGU9uI4NV7rlykbJqpF8Jog6fEpNk7yms
nwpfhnOx378ZEWy7fLY0ju07ZxR2dfRIgC7g8fNYLxPo4nrd1AcnzPgpSYiqh8JkG9Nxrf1EMLaU
8H9i0pSQSiEzb3WwyVDNMeRoaJ/rZgHM0D7okr3X6jD0OHnh36sX5OWzw3H078KeDIy4gacteRF6
VQYPdktMm9OHFnP7rj7XBvyQ2lIWAza2VtQ0j7aIdKISbObtNqg7j6z7O+8Kz9Zbh8Krnokv/zTC
9QpF7N5remKsYwmufc6daQwV3hnTy1SR/JsxKeBRnKYTIiKk5r5/ShtojqOFqNZyJGcYcmlMK50O
/uCjegD2t4hMyz/qPe1WestETAbN2Yr4PGncP7cVLTtN+AaB6SWH3aoimormSFrA+M5HBrSEO5GT
3mt7Cd3oEFE1Et5oHOh6++uoj0jpHnSOV9aHGFC8TnNGkVtRwFajpx0nOBqrlvdhjfHtDbYhjBfS
esDjV4fIMPFzGiJ/9UbMRZlz1pi5x9Q7ESbPC46dpZhE9agTRspQe8tdQ3zi6gdJrMOuxw29LP3e
XUeDXAH+zJdDKoOV1PppldKFOWPbXDBkF2/cuvkgCnMdo8QGCBnw37F9xIVHCRn3CH0bRpqYlYkZ
Jc/kqJvaKQmC9MEs1qVK3iynyk+T90CIfLw1xkauCWcY94RjLwf+Ph4et99ksGAWRKbZL30NBr4Q
iP9g0zwVuv0gOiRvuA7TZapUehU5AYzj7IQaIy6Bh7MWa3BydtF8+EzwDpZhkVExTvh/jODUEa+x
Bq4VovOb0a3bNPLyU/QSNvERZcewzzPiJ/VginG11fCFvydFhyiHxeSi6XgohQKm6SA5jVpnlZQl
b/NM8W5UsgkremBC0rKOZ1yjQFAmMoQosWuQsYjqoqufraCQcFSxP5UNs97xmQxia2UlNhojIY+D
X2zJaItOaEskcaAtW12V77rmJRAaQlYJdjYedtOs6uP0+W0ws/xqWS9CltaOKSR0zDZdDyaRobB+
3tAtotEvw73Zps9uXqOiUPa0xq9zma1HU5NYdzb/vkCxuG4777Mz+bh9M+KijSo4JF0RnBgsumRl
iKNPJ2fbVCUJRLW3D5wK8bemSCImNY6xVeYcnHbwtr6Ge0Xv7W6fzbpjDAzkaWqkeiDbXlYk/h3t
lMlM7dJoCXOVLLuezbMLNBPZxfjFxVFOaOJ0DenTbga6xylJlL1n+ygzFOxQ1e4jp/mA6Z2uqfeA
n2YloDi6cUUW2VuSx+ku7kQk37Ss6Da3S2UY3N4BVSmj+owMMzs9Cz+09/OMXhMUaqGck+ojptgE
2rd7s8+erThwHxFePmrAxPAo2+OnAKR3qAr0vwD7dqqzPiPQ7nhQHHeTpfmAFyKvdtkslGQlR53m
k31jepImBlvWuZv/c/sVMjifI1mar+P5rov2W5lBcOcR0dlS7lrGtkAWWkUxM/rHFd7d+kHv9Pcp
oJ5k72AwYahgQ1WYgvR3j2npWHehZnwHEOAeWzE9eZEDCiUmEVaUtXV1ghbkBK4CHWXbIONdPd9H
v/DoBhb50Qm811GcLUXSH4E0d1VAYpI5XANh9E91UTvLpuPlEUHDqUkrLrCk0/3gMlgfptfCTuLZ
aGNtGZQkCDwF6mXyRoj3yLd0W6NlEhXAXBNOVV6WmisjD5xTbysw/ew3wqT7EGb8Ib3mOKZvDL/n
z3RGRj2UtIc2L+8yUsGoetZGHZDc1edfNd7NjddzjrBSKM9pYEKFptOXU5juED4iprXB8cbDC7jB
4IAd8F4rQqbgfgmCrzt2HZZ1e3BZBhhVLdlFvxPyvI65Iv8mBImuSMhYGfchcXP8FUCO+uRX25v3
oJtAUe4Mqennyavj7WDeJU2NaEcn+dPqivRAfMpL6vpAgWdWiWgKZLCSKX7IJrrSbQ/YlUG8pk8Q
vUrydNOYMOFwOLeoMDqVfapNGxOFPT7a1QC/uEpQgbUlU2qjXOalpGYwB30/ZSzb5P3ttZYp5khd
u7FqIlKdeDyOD5rM3YUfjFTrBaf5YKyxCEZALLK0XlqGQFLfhjuh2HUQ05Gxg5UtPBWxc4UkSsHO
TVzaNg3mCpPUMjCYjGCKtbt7+J9HYrsXaUPUcOLfoa/kp4P33Xpjt9QzE1exP+ykFo3cQsgrXckp
yysFraHaOoc5Lbp14DY0Q6pu2XckTPTB+ICB7DSFOtTxqX3SfDo+GX6HINKvhRF81vz8g1jCb6gE
mYQRCjMmBmWtJ7auAmFr+X2Jg3gC2WCZF1daj6MHXZA36Zr6IC51MXwXDsGwnDWu6WSkSzn0n93Y
1RggW3e1vCe5L+e8CY8pxWKpklfPJLQM0gJ5f9NjXMavIaF6JoEJY1NYJNucfC7wNdQ/h1Ok1qr/
KGs03qBvNpof7IuomyEYnNiFO1OvblU9gSULMUl/H0TOOxrXXezbswLmk5LuCy1ewp+DgEYGHKks
7kkH0yKkQ3WG8lIRnwDum5rASxlg1joNRxrasbLaT1UQ5NspGNWWnsGFVBcySjpZXStm2b3BSNpy
0NxpRFZoPfuyVgH1laOOo6imLeH6TxmAhe1A0bhvRfpQ1tpJ0WxYasVIfG6Ub2/Yk/8DFP7PgEKY
ZP8zoHCWyv0WUMjf+v+AQtcQcLp14cwVGb/Tf9TNf/8XhKx/KWFBHxQAB6FygVv6D6BQOv9S/LYE
GKjfcEuQlur5R/33f0n5L0MIKVys0qZuu8r93wAK5W+oRhC9bWXa0lWGJX6C8dD4IMpN05DMmmpY
WFWErMyjzhhgVC986e78vD4bmYEVyUZCU+CuA8q6NBKAQjT4iKaKUFINVnOJOcsw5mGWE86OUsdB
qjNe+VbhoULFue3xX26awf9O/6E9B4yaZTU8pF6hdrkb0jVBkr3l5NqRJQxbJT6I7s5zbeZHsU4a
lTul50Be/nGz7v6NrvoBl/Sbr+8IwzRt6IwK6t1PDLCqCJTtNpV/J4yZFKdX9J999FSq9djjznlH
OKk+EZWIIkY/sOjR6cZrM0IT/ixb5wBs+zgYMHl6W4NKgIHb0Bh8/OVT/sLdMgiZgmhO2qPL4/IL
RbLMAwScSXIX52G0tFPsjaZL07bS++iQleEnKy8wdfujBpiWssFNow3m3u8EDWnroJ/elJtWO8Ll
jAXj++jw549n/gp04sEhx5prOP9ifsL/ScaiX1eXvlHnd+hXxwus4nxtD/1XmH6AXpFjn4jV9lcx
DjMCqYerajrSS0j5KZCyL8CGzvujf7ZShYDZgImd0NGJ8hrIa+E/oV2mpZ99mDUbVAB5QiVEZPFI
gxmOhnTrds6hwpt51Dwy6pqvZlM7Z4HF5ZgRuf1QWZxpw3C28jrCpm1A2lbV+sOSOSSpN3RNwHEg
dq0nyzr2pGmsXdCXDEyd73++SvrPKFAMPND6HMOeUYaW6f70qKWerEdSfJK7rOr0i+0Fb3bd5dT4
lPadnKNkgTXhp0nSnUWg4Iq5RP7sKsQbOK+xXdIDoB2TMdyPvUsfloRNtQYCb6U9+DNj788f15g/
zg+sNz4uaA9DARKbwXQ/4c5qUUXSZiZ6l6cy3/PmrHpNnQBkUJePSEpTT+N6JwVD/loSdbNoXe8p
ZZyvJ3q+a51PfQEtemiS42SzukT+7OPCUD7M11h17osp9Wj95w9t/sLQk8I2BXQ221aGFLcn9R+M
timy3cJqMOLZkqF5mnFM6SLnvpYmY8fSf4Kgs04mzTnGa1gEolXRU1NUT+QQZJdOup8tTizMkfkr
Dv9rbfk5LiFPx4volpiHsuo5mNLprUdrIkFQJugGMOaZJ23sMWVbwTGd761EkONPeX5GtLj2wCSd
GpsnrppGhtCkfmSSfhE5gulTHWZroDEnUarxvrSpUQfHwI1CYFONN9oZomnZKaJY/3ydbsvaDzdX
6iZ1iRSGcogmnPm3/3xjLXAg4dA2zrUEnLYH0IrNs8PS5xLP3I++vdH1jluc9fk+jYzu4hfqJRej
dWQuZvyFpPYrhxFPlGE4UreQL/Prn7Yg6ORaTROuvvoFviqfUbFfwC/CcyugAyBb8LxDMX/OMTL0
fa/5z6EidxJBAb4czX7/y7X5Besm5XxV2BANdlj25R+vTcNIvIVz319HI+MlhGIJ5q9iIUsECy6+
ZlUMBqrg2pitxdmaePWQky6qRZdfbRut/dsVMubb8ePt4jOxrjoWuQVUBD9xF+FWO75WQAsy+vGh
aEV+8cvpwMgv6YKtZmK9dGp09JwJlrLq6EcQrPY5mh/jiIkSVEn22QnC0Ej/y6b9varzGGT6hszi
VVLYtJ+baFg0GvJHPUitv21fvywlkkpFWRBRKVy41/Mm/I+3MuWJKpoyJxd1XgBMR1vPwhSbjtPO
qqEjRAnTPN2jzVzEhGZKBpV0zgFldE9/vre/ogf5JJj/HXYpx9ExjP74SXSr9Z2c6dc1rlR0ssyO
AATw0QTKddElBpYD/Ql2K1my0zHFM2oGpGHmhQcVQ1mEK5n9NW6DVRP1F3+E10+BzcUbHMj7NATC
Ihj2WjRd6CBQ8jNO2RHfxQGTMfifv4j+60LHoymV1CWtOkO//f4/LinnMTfAMW5eGRBEW0a68Dea
+NukDaxfLpnuPuSGESzlo5RPyKari+8xRIIMuprGLP0EOhDxvW/hyCg85CQOuOQ/f0Tjl6JFyvky
S1vHXSypcX+81oJ8YzXqoXnlU6wqz6eXStrIriuZ+8epeajwWusq34MADzkBFYxri+zsj8j1iulz
VZnjPVZGQnd6XBA1YTudlbnbErHgKfApLmmcrG8vG9or2ABJRlBgbKDIYHj8568yPxU/vX4/fJOf
QI+tU6Zd3AfmNU3Vqx+EB92N/lIdyN9eLYfHkyKUXffnJ5PFLKoc3zGu9FCTuzzwFQBinaIOH/4q
1oFYdCYuvykov/b4RGIn+rj9X1crYX9luDL8AAJ417dssVpf74RfAShl0lkTib7R02Ib+cPKn/Ui
nUvLQe+tfF/Yxdv84u66UFxKM0qPZlRVG4omnAzuK4auO13k2qm0PUQvaYZ9Q5NPf766+u8uL++i
YEti2xbqp+WBSfDkdiqSV9OQzadIuI96qCPoq0KsjVNIPSsasanwxgE7q77S57EvjSKRPXdHOtX2
hHowq8zrnz+W/KWq5fnlwGZwEFOUbT/XEpoFdBYBlnlF9nwqZ4hAQxIIM2DDOhbO/VgoXA8pZBvI
nfFdGaOx4BhIlEEmtwzycd21wHd8dKAPjDdvtQ+dyq+JghXl1VW4Ip8SkoKOcs3pCKWYX4M+ZFcR
umcdu6pEbj8XpZGNzNasZLpznJG6QxF2ktu++xw5FCdNeveX7/2b28FZFSayq6vf1AaT5Vq9ZdT6
1WAyugnH2aMn+lNTinArOwSGbapvVY2JEcaGs7EhDWCr6dy1nlsXUkXdVatQmAS9Za8lCEnXg6op
kHZC4QnWraEbDBYmF+2ll+0YGNEPTaZ/76dRSX8WTsFJz4r32xWLKuOY2lp2UWV0zzAcu2qgnL+U
Q7/bFjj7OibHX+XOLNcfl6rJmejrxXzltHhmxE88uSuYKtlgfUgiQXGpWdmm83K86/nwJWyd90kT
7YkD7aJAqXYOMWgSr0NYbh4c/aT/lFSms+4meuhiLqQ6ggMhD8ArJxQNNsGmLQrn+Jf7Nq+nP61S
Cu4v9RNMXe7gvML8Y0tICncytVI3rrenhrsF67XU0uMQ9XjP/FEsbvWcjqF96XlRta/Eg+fB1LSA
csXjHQFZzkJUmGJtYKj7jAghvMR5vdGl/tCh8l2kbR3N7froxJL4pogZg3mgsUQZzQ6XGDO9jnNI
QpIjuenqLweSX89Pct7raJdIE0KeFD8tExbddqNE3nElior8s6k/KrT+Ky013uFYOEtH2auwGNN/
P6lWSnZhk3wZJ96ZoevqQ+4wvPa6l7FBcT+0VnBGKmLfa2BJ/3IrflNeS8XuzHnYnAu3n496nSqm
AG0UH7XoLYxOJsTsGCP/YNbJEZOgu8q9jAuXuo+jhh4nZqLBnG9XloTB//mx0OfL8vNjYTumbnEu
UiDj59f9H4/FLDhIKi0zKL40JEIDAcECUZkeW3svdc82hPMNNmaC680YG5iBDCcIlYmLFVGBmGp3
V80hEYRQeNt56GmnJoBcOA9/+6C/W3ccrDD0Q6HZu2pej//5Qekf+dpAy9hXr0HRgt1EzbYZmcI3
U+Xc3z7jXGgyculfELE+Q7d279saCWMOaCMo/164/roF0GHTdYoXHjsXMfSPH8luq9aWgzFdySFH
vZwQplp6hbutaLAvaHDhOA5Q0ExECJFsC3+sEal+uXURmOZYi7AEBOFPobE1etlt/nxnnV9LBj4d
0WSKk7I0TRqBP1wwm2FSYzNGuKYJsEgIjhoUZlEA9EYNmLSJJCITU7TlorDxyvy9oZu2bHrOpKmT
2oek9phZkurUtNhrc5m56xSNbI+TDwkHs2RrVpREnknrJH5hYFJ8Bk2iX6B4hHk1oyKGK244bWlW
FvgSJL5EjBK8m4+CDap2is+3X4EqoyyRBmCWqKzWflzZFKfvAa0XqHyoeDhb7uxUVxszrs66Ynbw
78NeYNyBH9BQS+GJiXyFYr6iRWnG7RkCsoQLchgn7wlZhIfUcCemVmyAS6BGt4bVbakr4ZfdhUF0
73a9vrGLtGBImjBIzuQTycYSAm+TrCsi55ew7GkE+UBZtaKPdhpaI6xbWLo6S1uNuf6mw6FdlTeb
uKY2t1vsYBfBqWaYa504rCgEi1Fblf+X22xYt8fsx1cYqjEdGAVpXEnEPz/e6CQDWgql4j8r+1QM
waUUOzAc4dYqv9SWiBetXQDimc06BWynVaWhXARM9eoMKWaOpHgYSrX2It+++NJ6NT029XY+qArB
1gSnFMo1TOeVBCS01lObyX5WoHrqTbUEexmsx0NoiuDRcZm+MFm+TqH7YUjIhtSfeNrgEC+hUQ7L
vtWBNBflm0ae3xH46iI3zoCF+rtWg4xcmTQUPDBYozF0R79JUCSVlyaaunst9Nd2TzCmjq2O9iYo
hSTq9K2ngULU3JpDWuy7q4C8iHM8lgWYYAKcyrkvkNiawETqaasUujXwY7BLgtSN01AV6xhV6oqR
4EjRVn4NacAt+3ooVpWdfAvAAi/s2ZmEttHY9nGXoY9Amk8228dtGzXE2L/DYvP580irwhDCbOZ+
BWxzl2hoZRMCKofYXWdVqi4ZPYDKEuGZJQnSd0o2zUUavEi+FW+12vE3KK7uAJzUaxB0OO5uHz5l
mO4MaJWs8TsQv2nnmOF7k3X9ebCcD42kH4w82aekEYdG8S/XEZKzW1MuIWUrw2e6cJWN5XgAduUP
/VnZGq+qkXxrvNK6M0v/xRads5AkId3deheG22KDE6hJDXNOngvEU9pdZlDdq+G1s1mOKVrXfjjo
WbczBqXXxnfCVP296k00YhD7cprJa2DxsETKWfZoeuPWD7UCyKsWrVGrDBtHTNhQ6j2TveqUzjP6
nLqWzA39otc0VNg2o6VKJ/7foK0gFfCZpqq4s5iRlUPzqRcx58J5ae2mRr847sLwx/Tdzv1Nl3cr
5BMdd4xm4u1dF4jktjUjQQPK/bYnz2MpFTcm0TkszE+6lhc1/zBwAQ0nhOIAdSkTw8AINrwpp8uO
mQ9MJmSV65oB7mXi3Y/VAJIpqTBeo9EnQbNGP0v6who/S1L1NuRum+vqA30145M/UcwX9X1L11Ek
uGYbXZzTucQYSrRFTQJ1AG2UuQ4i5G4D8EbwG3mhbXBvJouAgANDIGYvGho4LRkINJvS5xKJ0zIw
PXAoU7eGhl+t24RM9olG1MUWZBIq3OmJZQMt8JDp0wRgAB+BKW+IImTm6azlBB7LSjoiHRp9eJF3
jkvQLAaBmM5Q8FWmkfUwNHWw1/IE0mNtbdLWtI5WIc70HWhyCSqEPCHhNYgBUnCF/DWzaWkv07n9
6Qp6lLbV7Cr2kTl81zqGidjzlOpLTIfTRiOcYK1b4iWLzOo4NE63vj2FhTn2Gw+9qAHzdhFncbcs
XC8C65mKh6mJHmQwgPKpve2kdBLR57LS9zrA/E5TouZsxkvRJycmCvqlc6/8qO7J0M1v0GLgKqrp
qXRtJJN7GEv1WnN5xuevFdSkAzc+o/GhRPtmXSzPbV9iGiBLOfc2XfLWwRLPEVlkTAzqlYgMcjex
p214pa6er51vFaPJj0PmT7Af8OFjFgux8yd9f3vUELV527wWx9CD5hCR1bHCoWYtpA6qxU+/5O2r
O4BhcPxkdzvlGIKsxLgJ9vn84KNs1CAxzI+2rcth5STdd6dEKINE/VTm0aGOSknKLiOOW33ZAZZa
4/zwtnWho6PwjOeApcnR2ueA914zBS0ht9kPFjGdCeserYLW20RmvBUNq25PNMRtsbsd8VLhb6FV
pgetTi9Vmp37yv6EtrM4k1eI4QR6xTLwQxxd8j4m3yJJDJ4VtBBzV/T2Kk5TcUllqGESk/Z9KUzz
vm6zl9vv9Q7cix413gkPolipNPwojXg6R61/HArxdXaRiiLHA+dyDdCOVI8Z9EmERtK8yqgRq9sn
zVpNQuLgoDZ16crr6ul8W0wF2pWuSdLD7U+RIAHTwOnPtmdNy3hsraNpFAiuIus+jt1vqA7p50X5
B614oEXY2chPhCCMJPxhCqz17RYkwv+aqrzA8J8WYGI9Trtz0/LWy+TQDk/NB4xke+fKESOPjo66
BClsGqsPwGTZWeQGIjMkdMKu/lMcBoF+BoD7/yg7j+W4kW2LfhEiYDJhpuV90UikpAmCEiV4k/DA
178FcPJarWjFnTC6Fd1iFUxmnnP2Xjt5yNtml7sig8pEpe+FBB41FckBVWa8LI9rX9QPJW49o2jU
Fwkb8hrVDr3FCZ5mNo6fAZCW2yHDySv5EFC27Weine1ThwECOg/Z9qH+ksVjeZ46E5eBADMIGJ0a
nXTbI11bTMQ6Qvga/hI45rOrZjqBSg1iO3NzPAlWpGmCsRA3w4+iAJVlEYu2C6PsO71P3v65wBEK
A3SZCn+3PIpT8mYoF3NvKM5j1zw5wTSeKkGUC9kWJweQJaneLuPjScv3NdJrROTOuLLbvNoNKMDX
0Eif8fYGG+gx9QY2Oc6q2n1E03zmWFEduERsngMjYtkZiGqM8JWUW56XkEv5IOPiSgzIrzqTxmk5
JPl952w04FF7My3yO6GXApXosjTzckPykHX16PBXsGwA6GiCxyQNSQophLj6PmeqrI/TkxlVXNdu
BB2N+c4uJsbemlYc6iTVtqVMiIuvvWIz/9VAQMNdRfL4ruxAIDTj8Jr7VvCUVBm6NcIG6Jces1w9
pUFgHSLFY4n/JWP3oCtefferyruK3LlEEjJaJydO7FG7QxvEhqjX5ID/4pmaA98HHzpfeerwpw2N
T5JH4sp1Tzl0KEp5LA1CUS2Zlx/3xYkBmQXFs+XBDmzotbGjHQFFBbfKK4nlrqeNbWn+qlRR/xDF
Vf+jGRHlzWJt2HyP2DwQAdrxeEoR3kLn8Tea7h5EewWeEZ3DrEdmlMAKpE/4UBVow+ExAGGcFyez
fczLKrkMBSFkc8VGKhc8u8lrs0eRRW/LNq+rklROyKwueRwlfiGfEejj8l5T/RwD4HebpWW/vHo2
o7IHbboFYtx1g7cGvk2v6WMZYtOb/63lj0u0S1cpC1xpdcFJXY/6u5aHIzru4edSaCyv3uSE2Kfq
stpGdRodTH2WNPff8KLMeIX5h4wxZ5XbMDeyzUTk1GFZLcOoc45mpT96iiLLUvbNKJNjQtLM1Q1w
LmDsWgdtMZ6ItXXZq5FGCGVs6W44h8lNjNuojPfUA7+n9SLc5dzMqLVHHqWKldyq/K2NUwRVEk7Z
Ek0ou6sbEjbF2f+zT+SM23r5btm4VCeC/ZBRCpQWzuEmiDcq5VRIBYi6AlERE6Nl8qw3zSnCYwn0
fjAQeyD0HWGHtNE8QZpf5zSeJRtThX0T+4/WBQ3zGrqcpTgs18rACr0OulKdU0+oQyOyzw2D/5XO
Erq3gwFoahlk56zurE2XTS17Dnq+nN5RYPS4ToKv0tKYco5ev2F5Eitdtl85T/4QA7udPw/R/Mg/
ALWTh0a7+3X4KXHrbjbpDA9JmT4YgG5Wfllq1yA9lVnVHkwsQJMcSvzgGRpaaZubxOalKIGtEFdB
ZLDvEeJYeG1+Wh6oKWQVSidgR6AhG/Qch6bvjRtYozMTWphYNv2/NOyeeghphwk7bamK5slzD9g8
SJ1PXgG1dAAZQEhiDWc2LMqnrLOzay78aJcDe8MKkHxX2utkkL7nM4u+gchdk5DnUoC6B5i/BOt5
QXhCM/lIHDtkVwDIKz3gAL1spvT/tR1Azt00z2c5i+D2iDSq+nmn1QOsGaFGMW+5xrvMNesQ4BZb
lWD/dybIft3KH7vmWXWEEPdZ/9PnGSJLZ/YzSHZ3AoneC8apIQqAIz6P+qN0Y0poJ0zAYBYbW4Gi
ZNNJ85kTFX6qwoNoq4Z2v/Tpe4PHsMYlsqtJquwYoGzLvPX3HDn0A9YgbDEFwLa+kcNZesk+bfpi
G8c0hSOARU+TQ37oJCZFV7FEfRvj7kiqGuimZXr32PWAMlB9GKSZA4rK+tPSe7AnpPx1JR70dEGh
83+PhEfUChgnK8bzlE7fsibiAI5LZQ046dJfl4pjip4iwij2SRjEfDpcc0ESHLt4/KmN4c90zLwj
9FpWKqPlDkA2I+uKYBwCa0ZHNz9mVKQdoFCmKJ2bGGpTZN0pSM51TQuVq/w1iM3nOBCvik90a8Xw
0xHOp4jZ4anhGLOrc+8mPEhMsaXraDDtVzVAdaA/hyjHEiUXuiDbDgVv6UYjEvUwukVF0qx8/6cu
MF9aeqmDrCteDPmlIowkkfZBqwBpRpb5hEu22yX+VH7Wos9hR05CFr2GVg0Bwsea2zBemzypnpZT
Y83obNUL74LAvwHxk0HcMLVss1xxydDuliTuRqki+ajYQyt+kE0ubnr4GHndTNnsDXhg8NyYA4wE
MqCDb9LwO+nu8Z6YjnFd9R7T3MAwQd7BmFRlH25TYfTExTDjcXzM8zjq5FpWptiFQtCLAd+9V7r1
w9fSbofXYgK6lTxOKTEOUcGb0OTmF86toIrmwfbgOu9yDJHgDtMT6t6bAyL0IeL5qEQ3UZPPKhOZ
vEVDjwtaS5Lj0nxw+rbZlLDFaOrwJGSZg48UXsXFCl2E9Vm0DnX3BnkgeWQEBeRUf2BBD5Cqwf0Z
R4uCrhZbFCicGsIk3Rh4k76izlLrXnHNmqjsTjBfvpuy8u5kcbwneFC2S+XbZ/pzEUcwrWAi3ijN
55CUlsZleWoGYJtpbtSHjAT6vR9HzyTRvoELGG8tdRWmhDrnAtC4Xm5g28tvoKGKR0IrRtffaRpC
4oiewZynHOGvmcMgclJ9uwem/f6GaFa5M9rka+diOKMj1qx7wBnngDClLVFYNOJKh/sDWYoyszg0
U3EBT8s0UA3VPUpuSnPf09hNns0WUqMOE0GMeNsYTl7VGBkEOXpvqPlINDKKb6FMD5MdvDFzSD65
/YxmU1twsw21gL7SuYA3rbHPH/vnFK9iTC0bzIbGc1wNyBVS79TktUmjxHgpRP29SKbg0aSVgXDM
v3VZNm6F7FmL0pqGB87Nt0T4J/CX44xBKx/rAMxsp9vfe9FzRjLZOfym+0xLnvvV9UDXhmA/Nnq1
AVQYXXG2OEeVpjS/AzUe+drPgdlAwCMN/NnLmJbs+nDw7wqIowSzdran+h3Av4OO/1065GGwXwiR
pN90/Us9dfuysOz3ZrLfKt9zHwtb27ozaBb0X7TLeKkgxoUdja/0C61P71igjmNFSb+guEwOrPXt
ru14yKCKFGJIzn2WIjKPm3aTaZm1TQxBno2d9WdrFB+vU11r3W6og7MUpkcMTzRhEqxQsuehB1j4
EfBiiKV7sFahv6uNMDk2iE3uMWrCVab31hG7C1UN9c0nXc/fJ1TlEyvipfGyfZ5xRUXYomTHB7ua
XMJugqn5ifuU7+WPWE785k3NGrHGrY9MctXFj5BDqb5B2RF6zgkuBKO/Ib1NpvXLB4Z3SBvUAG6K
YzpMg7vTx8Y2atv04kRevEpHOBF1Ow7veqlxZHLIquwq79D35t7nIJ+idmCik5k8Jb+mtHwYY/k5
UnIj5rAgxO0+Ruu3XlnYC20ChRTJQlwYdglaGhhNOC2P3x0yiDDAbJCmH0bLtbZEPJw0H0djNAcX
0SEGBSCeGvQN9yZud2Haf2kLDLUMi4E3qOZr3oAv9J1Mv7I9EY407mQRGXBxDXhESUOnEvs9m3Cw
bf2acKWY4jkb4utoVE+iDoZtpzwqnyI9QYN+iTMyGMkbwPnY36dg9vJW0WdlZp+rTNB/aAlEsPwH
1dCMai2qlTkESo9u3RwKhc6CeKjKiXZW5Z4IYWi3CEJRTfTY8ix7HedM6SarXEOTpnU4G66A6LyO
kjCqbI6lqphrwwJHNT5HVoGoPwlBiFWcmu46Hb7VWO7YyGF0TyReaSRfeXMElr3R50AsQTJWN0dk
lbx8+5zUrHzwHpxC+1nVxC+YBgZVRYpGVhkkYbGBbbSJWViFJPqY6Uz9edI8EroGusVYaU1jTeed
Z5fQmoxuazQHe3UkfKUkfblZANfHoAaP5tJ1rAlCiHV09nNEmEFWGFgwwMn2T9F3mAF9YzPApVz5
c8CYS9IYTDTJEQmjfMShLHaN0zxNTym60BFUFDYElpUklyEiPZDpYK81lh5sXCWmC2LOdPLOfCjO
RySov9QchQbcvNuQvrDGCOecJyWeoQ7RxHPwxKUOE0kdLohf0JFC1JftOzmAVMnugXtE+I9K0Vl5
DcFsDQlt5DFMW7JzxXaAvDOHuLlF/ylzvV90CWlZ1V/IpuV+zMlvlHnHeoDmqnpS4VLi4bDSIUAz
iMDwXf+V21MAiR4/ySh5mzDLAOPiHrdadw842FOt7nIenbWngQ9UczodKIAN++VzXYtfiVO9hcTY
BV0N5pZcuxCYUTwn3cXeg8l/uSrmDLyIMLwOReuqJshtk1XhzuvlF7uRAHF000IOXbkHF2LPKtSg
LaZz1t5TABmfLSd/UD7ghhgTVJ/o6b4xNX8zfuEk0e1wCqb7GgyY7SfPwUTE9BiOXwibYefOOZVB
ztC2ZmOswlvEwXQrXcijkRSfQQnntHlwgvVV/TPFGAMiBtpk3fyyuy4/YIC5ap6PDSsuToNdfNYz
e9pMGV/KIT6xN91kR4DFo0t8oTPnGA64oWug6YTqUg2ZiMNdkRzB0Ec8w2rchlO8JwSKGA0axKdC
s38YYdydeBTeRKuu8MAINor3DoOiPZlGe+l14PSJ48HWu0vogq8CyHO8/4StaFG7J8Ex0TexR0YQ
Bew2MO1m09hFu55swtg8NyCJj29VlrcmMcURtnR9YOK9ose2szWgdKUOqSqa0yOB034deLU2vrDP
Wq5hufTb/BB7z9rQU/rMKZSKWGukv5wV6qNmRvdOp2DnYhLQTYRSF8q7HaA9SQm3tLP2PM6Bf/F3
FZo/iIVjMIeBp55DMY3wJ5S01Ab8N2SB90mlBaR2mXprDxbdCmte+pgq9zQa3dfEMpNbD/Ed4Vls
nIoCVC7cTAZwLe43WZxiOhRea1Z7wCY+4SZN/6Axcyno7NVAHrEhtcNt0vxrrBHzkqYFC1bJU8y1
IDcLE/DKJwdoCw4zWJdBarB5W+/h0PnYh0JOCGUMYAw5QG1qz7JvyFs0WT0hZZhX8hZPtqXcgyYi
dGRj6l6gQHwftCK7GToGZvtHo6nkWoP8ZfJzcowuJd2pVITZug3J8agtSir/xCEJC0bsEQhcuK+l
DA+QyXA5FP3KtRgukDVYIJzpo02cSechdEP0P4NOo7v6Cnt+ijGK+ensmABCk7vu4/KjHMi7bUOh
7zwn9z7+DMfWTxAN8rT8UQX9YBN1EywZs5SX5YdDzX5pcD0igPedXQ9D4ISh/FsMQf9CO5aYCpoi
G3tgspcLQeqRbDSqODXDdHumfTN4CRE/fSH4TzsxQKtxCmTyc6sgmnwa3NTJTDa676Fou09M27w+
eQrSQjsv+tjEGPvtoHlPQTM+o648zl4B/Go2NG/Ggb2W/QqArJzDgDXNGx/k1ID0LIa3qkKTVgYl
U0kKstHq+6tmPpMZB6POpIu9dP4XwXWtN97BomTRaMwmLaFXyopesd/tLJJVleUe8kiWa5UgS3Lr
5rsRqa1RFSVEpBKIdewMVzHDiFEX0D6t4ZGE28zLuxeoPEYAgqXox+qxjYELzb+BVuOzVyLxdKWG
6tCW0O2gZjh1Mu6KmDzcwkX2DXI9Nvv6blb191ZW3akD4QK0Dx24tG5t3h+zktaKkMWnRftV+t4B
2idT5vl3DL3203EJIdU7XLiJz+oxExAX2TH6MOuq66B9TXoUZ8/EI1PZb5nWaXT1x5Ovmw8C7Nu5
6fOJ9HpKobwNC7BzuAdmCa7FKKUJZfk8okJf8TcBKZ37fUHENHhMhm85E6uNR+vnlANSZKhXqFXg
4VnzU7e72B5/LRxkwpKpUDfJCL9baqaxcrX6OU4IGOAf0r0yLG1HwcVYngFZOzln2TKsoulH7G/V
YL1GuIluXljqBEuSST55pPj+t9Y82bYJsALZ/upB5L3HZF60TguNR6Ejs92G52b+Wlkjy2PQGvZF
ut6t91AMRvlMuRIF53S7TTaIfaCvdNCbFc8E6lzd2miFeORUne6WaU3pJl9q5H8rYiPks1Zo7OH1
Wbg+585G6Kc85wRv45TetyNz8j7Ec5ONu963iVXq+5NNZuo5hagFlIuTTO599DyDwe02fkqMSJC5
ya1SLSCzyPZ3PYA8y2i7I74J5jF2/5y5HSeuGiagGOdG5TyyCCjhzfoMYLE7O9bVJTPQMhx1Mgqw
VZTB4Q4lR3ENHfUJdgiN2zZ8NoZ8R86iuOADvnNFiV4kIHqNIx5QjpX8FGFT7ZqggBo3X7zAMZvV
1GZyP4QiePy4eiEeUkymD/pEKVZGsfUZos2hn7u4+C1u4Y4ETJONRqpLlDvlV2bv4VlT4tjLtjwP
Cd2MRvQ94JlaHPwGAYAgTMMBb7iNfJv6Of3o6JYKXZbuf1Zp/wL+1GOWRz08Pzt5Vdytcvg5dvpw
MRW69Nj/tqw2JLS55wgOqT75AWGnMbi0kkSMqjUwnPgdndo623lDfWE2j02cCBOvCZpHWQbIYZuQ
NGsygmJFf2PY5DB6yCSYvrnF+DlOuG2zifNUjuixllaByXn8sTH8LWffecELptSkd0bi5SgoaHn1
aIJHBUm7bSqGLRocVJq68+jPnqvOprFSa5tUv4y0c3bLKGx0CutsxOnrMLucWAYkiZKMI6u0hhKr
Z8wjZ1FuJHH89nqHd5x31YiVPE+y2oU+YhVVmzu4Q+4xnLmEDlLFAZ3ec0j8Y5H3yRU1LCk8YH5W
k7RREGQgL1NUfNu6cVxe5snaLx15WgnZgY7XahlKKaW/MrKod4t2r+dssJoK0myWx4RmjwsI12/3
Gisz87ch3oMS+RFrxYudWV9sA7CuasAiaU55MmnzglsfPiahTlEwfPBVQxRBZGyDlC9Pkb3iad1y
hpjerLQkTxjZjWcre286Iyyw+VvHGQS95deneU4eXeB/0zQEaPMDAqoEMMPklRcKR5zb3lB+dVLU
HwHImpYjy/MoUWaO7ZNFtXlIAGiuh7ByttiWvjdcxXNpTty2Qa8B6Wdd98mgNlvEgE5kgLTVq3uR
++F2WRN5TjGXRxb1f8yMRmAn08piPuraD05XvS8NLTFl4zrwwQgEIEpXZqn7a93V4YLPWgyF+eGo
W5lFtfXg0Mda+8EEgbUJmAvMb+IYW3Mb9VNeVxJ6gxcR0q24CpOqds4s+g2tMdvJLAt2XEqG2jwe
s22tRjk8DOeC7AgAzyYkRBprG2Ew7AW4gI5CAsDVOlgwfJ2zrI0DQ+OeSUJGtwhCHUsqJBzf8Gjk
bvg+vosei8gg85OWlRdfdsflo4MfxwXdheMeF1SxJZobnUCF0cmUkbFx1Gf2L0LCAibmoQyOkkYp
RyggmZ3Wb8tZ5BLARE860zjEJqwazfhQNiNH+GGT03pvaKwuQ53IML9ptBc2c6rJ/Nqlx8jQBnCA
Oce8yL0tvxbC2uukAE8HtI3RaeUdCVvaxUSpMMMbIHYjDNvR1CYDhbH4EarDGpcOQTuAvAOXlCnM
SPQ7VPMZBMC9pmt09mo3hihfPLShTqqdEA9QKJPYLV7bcvplWDX9jczuf3T58KNpZXJhRLRaXuGp
ytDsJOrHYCdi7zGGeIgR6l5kyYgWWnQE2IqFKzl6kLCW0E6thA5He4E5RwLP/GPChen84gZXtF5k
9VY24urYXyunHQEGu/Y9mg3qy8PSmUJ/rHk98HSqT1X7gPKO5NP8TJusvqNmgwS3BWHFSuwD/b+k
bJu+BytyUlm7ryRoihZszwq3hXuwNXIxWrPj9rMr7lvEwj+4R1Rm7uQf0kC/aYn6Zid1xdS73uNg
PMxJ62e3ho9DIXYzfadZF2Hb7aNR7Mh0TPdF2rs7FJPTDpl5vfLh3D0p0/jhZGa94e8lloy53zpK
audAptAjsvZfceBlD3pF/1WaNmOsaHzoS/N776Yg4GqEJeSg6xf4Hpw0FilLkaVPCNUKZDmxRGTS
WxPhZr1+M+YfJHTaq/AJ6GB3c5OQHEA2jCAgmbKdFfaDr8qv40T2q1lN7qeJytZw2/iVIYa1bQfE
IQav7BY5knoOKxAnrkfZV/P2xuEXEwjdprYz6uV5pRpUla5HP0o3jsYFagA0EAo17nFAl4dCyb1V
kliXcsQ9YjLYomyGj2iNh6Hhd4G5+lBlx/WPrG+J1GiZkkCHjY9OelJoxg4yiOVmcGug7BY6maAg
vDMtwNwGbCybzPfylRsKuTeB6mkSeuFQOtD+B86iKAHPrgn6OcS5Z5mxtdZLl9YnoZeoQipi7uqX
ZSsy/Q74fpDa0BDHQz4N7jUpt0SzMy/RXyJRMubw62NPPDyVBWdao5HXIgbQWHQdEKOiI2ekMN/I
OwRnO+jFqa3G2zB1Z1LyxMcahzCMIacVvWtR5z7aOcFsaajVN9t334h7vHeBdBniRq9jSKwkKtTz
aIlzXPgPfNEERZS/LtvauNFcJJWUIx+TdkYJFLvbmDKc1GLnseH7r6cEthZa3iPcVdDBWWPyCnLT
a57Bm6dKea5UDX46oCES4G9tC7BNkSww9uXJkXEfsinN+czDCh3EwtzeFeV8kuMIiU+NKXFGQIke
qoTDqPXcWJp+NFtrU9jxLctJc7IbGiRdYqg9gpsfk/KR+xcnlTklcwz1ssxgQ4uEpRJAxw5UDJrD
vNaOJD0SS4Ro82Rz3F3TNaWuXOQVoADOxKRkagifRSghg0x76FweNex0cg3v1dI7/bxsYF2uc7Yu
qqM9uh+/ajlMe0V8QTSk9mUGNp64cI5A3Flm9ihrtOZgTC1DEvOY+7Y4pzpiECRCN+fbUsDNdPY0
IxRIBwm9LHn0E2BcjpCftck/dXZF2cwqLzrzBSIkXHCwOhsaPOGaGMTsACpmAN9czMXJoyo6/2wH
2jfDA9xsGXn3WZqBsVLEZx9Ub1BtlLq9bjNelkjaGa1KqoGsiAdCMoGEztuJ79r6fnAAqsCtbA9a
4QBmksLBA0d4RqGlOztLK+JbkoY3koo0lTXIRwPmB3cPep3N+zCrvWJXi442ZoJZJaXtAr17refq
azkkK2fSD5a8EjSMn9dtTIQcgFxbT8RYFunIcejyHCfaplLV65gkzMIiXBUx8lOlzPwYtz16lo55
IwzDon9pjIAIFDcctw7LX180zaVvqeRS1UyrMvSzXa/S4MojJGD3oxqTF3/wgQmK/jINSJU6l8WJ
BboO8pjaRBK4S5ZJqnlAkz0TvyqnSmFARSauhEOrngtqEhE/RjqIYz9o9tzePciDk4xUcA7j+D2J
axKwRDPckagECSOhwg5/BKWbbkDVuKcQmomTWPopVjVN3rK6BoN50bpxvgz+V98w6IwMMKvtLn+z
w+F9Msn7Fh5h2yOpe4FPj17WN9/RqxVRA9AQVfAVjBVZvzbgfM/JDtnEk93agPp51T7s0wEya+oz
+tUK6aACfLJlJovSAyGpXu4zzFU3GpuoIsQD7CZijWeBp1fjLrKZ4Qo5S2zC8iUAnXYehpHoYbdn
yGaQzjyShwFzHOVbCHTdxotqcoA4RCbzFdQpl0UB4Q9atl02WwMx2cHr/WoTKDnyqcheYqRmAO02
GMhZ9HISIu3stn1mz0GijFGexgQA5DQ+xjPNePC/5VZLerdJuWKWQKQtKLYkf/VBwXszDc3ONtN4
V5nlndrVo9thJOTChns8KmdM0N98Ffqb//YO/MHxhIPGIS7ANSwJ+OM3SblqONkQYwyicFYcJnHg
33UjxkZ56lLEpk1H4ebqNCSUQQUMqBvgDKoDo0qcvZvSeO59oPUVE7G8lmdu6Eo4Qflqj+ZrCw/s
qdEjA+9YTiOGiVnMIT2x/mIY+dN3wBKtO5YUtmE5vxtG2qGi01OCG9PNyUHc7uQ7OyrKa6CofqYG
7hc8hTZELeuXXXGt47jddlVYUKwM4mD5RCvBsBu+1iQPHA/uyOjJ0fxfLcmEPhyONwhp5QomYvg6
dgVxEHH8F2m/MfvK/insh70CEcZ0PMfAaf4bYyGqvL5rfc39sGyRbVds/MqnNgVWzqbgeVTIqDzx
LMykfRAMftWIVSLKvzrM/216dzzXsCFUWHjboGz902JAgEoXl1mg3ZfqUMtF9ZIzGBqtvCOjNldI
OIBuAgokWi3hFJAZAx0VytWz6wxMLQYEp8a8hQZItavqW0qWrJvYw6wMgi4+S75gDrgrRXiD1GX9
/N/Ps/XHzy+FPhvfDNMyf3M5UavT52km7V5aJQmcTXD3S2I0XHMA9zQfOOjtbELkw3QhWDy9UNO2
S5VP4h5TuMo5aVK+B6W+HfJavOoVRxhzE3p5+Zq3ZH3kzqtXEew49j45PaEPfKyeko1fskrlcZGj
JjTybY9y9xgUcYCG1Ok2VdxQteTuX6A1/0ZzQHGm2YIRwnbxsluz3/7/OaX8VOZ27yhxZwJEzYfK
+AaL8zTNhfBy1ltuog9Vh8aBcUyUW289mHw71EKL0i5nfrxt++loFWF8zj1MFwnK0T4Pf9ryfalH
9MYtjn+5Sf/mALh8at0xLJcGrSd+W3ToZJopgHnrXkEJ2Koo2jgFtnl0ps8Ws5uV36Cmlpa3D0zi
BOIsrre9xsQsjZCOjfbLIvwY+U+hyDKnlAK4s8BodQz2SzFXSRQ+9awtkT4YP2/2jCxlZW3Ai3Qi
k+kPoV0ceIDDzPWrdCptS835V+/7H78puAbdw1VKKt9v1qxCMHoPAc/daxb5tYwQU43l9G7GCm5F
N1lURthCY6inLgBQXRP9LjCGdFPLghgcUKp7fehps7DooYt1FKEnHIIWMStdXrHxEkRbKXPKlhnI
X+7Svxcl7pIEj4ChxeYb/PZ0WSapxrmGnxrP9kUvIpqMVZSu0xEMSkscDzQ/aG8gm/NtQ1jQNoid
NeRHCvXZRBgU7YbkiWiHdEZe4jpduxnnWp+5G8rEOWgotZ6mTHwtS/ULaZVkVoerMMeDvcPkb62W
p08J/GIFzpu6907LIfS/v+QfzKSuDicP+qJuSQln4J+v0Ez4IM8nMpF/N3RbJtV+NdIk2OKgahj6
Cv8suo0ZnMiKcB+A0H1JoLAWjO/2BbEI64zg4lPVSAnNNPocxGNCgAsK57x1h79s1X/YJFzuw7yo
8fJYjv7bW6PpncEkBPdXlPIKg4WVK8xwgGRDghRZtcuTJtjtTDW2rHcMwz2ZpxvSMYv1Xy7av+2Q
fBJXSmLF2LDQFf7zovUmiYVal+JDMxDPhUP0q/Fq62rtyprUa5kaLj60qT5aEU1sRkvnhA1ZZcdl
+bdrVyN2AGLpf38q899Lv6tjzuRpNXXPE/Zv1wdHFg6PnFWFaDMgErPMGKEy2WDTAek96VXzq2bk
hGNQfHPy7BVID7KK9pKZ7xhW70WLxRF/X7IptBb0Atk2kNyGq0lkyr7Q3V9Y1rGLcA75ywnG+MMF
NbBrc1dnLImt/7ZrccgrpN7X9n3W+yPbPXU68nuvxOe2vE1uR2WgcFwzd/Z+FkyDjTISH63VtG6f
i9krnxb6/34uIXzJcXBgzQcT6/cNBi83oS5DIu/Ly2g6kDULx/g1TES/Wg2+DTFjTUqNVN6FebMU
ZUZO8f+Xe/uHdZT9XOocVHXPYtv75xOnVYbuzaOXezrF497S2HFj60i6Idnr1GkrKrRxVzK+HqaE
U/58RC04zREKSDiPrztbF/A4+3UJcG6O74p9CUJ4hEQ/dyqk6tlECucqaif420f/072FaORI2wB3
YNi/3VsLHCBnEdu+20KZZ0f1rymRcS7pQxUmIM4YAJoYRYXZj3zQw7PvYs6pe5MeAtAlDU3DY97D
5P9w1IxCQMAjxAzRpDgk7ZfMLASmLL/f1sp4zj2KVy1u9dPsbfvf7wEXXgqeT5O18vejVSmsTAss
B7QoNEyQflr3qa3tp+X0lIfZa++Gd/InxF2M5p7xg7NLdKZFxZXsXOO8VNIfnKSiOxDzKWAv48wb
bv3ZwdzSD4n/9N+feFm8/3msdqmOHWhJ8JJmzds/n5pmKAQt9FbeF7FkJ9FGioR+UT0Sz0HAFnkp
9g8cCj7Gpey+PLx6IK6ZpC/mWq219vQxvokoOTLjTLb//emsf6N7wKoZrKLCFJ6L0v+fn65ty8Ke
YhE9LFrNwmcgiXqAsMyUX++N1FuDgzTHdgq1qaL+WeXhYVkNYMq+MEHsry3YhefSNl5NtD4AcklX
pqsPcVq71KUcwL8SWEPqldZA2+NXfYz7wL5v60SOj5qjYZmX+8UAk3jND46yQK2ThEguP9n2pAdH
RusenVlU999f/g9khJl0OduZXcqdf9EIUtkLbSibmKY1+4Puwi/FaUnHwBQEP6B5CPX2s1sF4dmd
TP+4DD/SRHgPQfwXvgsLLRf6t8fE9WwbEpTD5+GA8c8bgQq2F1Nthg/LuSqgO34sM1geRQFXNodD
RbO5Iq4zJFL0XueEI7K7hHPwxnUoXYxJWGE624DPp8++SLJxi+arz7uIdvaxbFWE9GPYtEp/SUu7
39oIC3fLj8lCKGfMmZscLxiXNdFTLmjmOqQ6Xwytc9dj5CRwtefXaCQzlLTaep+U1idrFmfXc2rZ
ZI9A0bDstFFHb54g81B3Glx1dBx0hjIDSx70a/yW+saU00tGoNayluR28pZGJKZHlXFN68K4hUG2
sVSrEfdWW7hVSFxM2rNjFG9tRzXXMgFYLV0UHeZ+GKsvnk3eWBehoiXdkPTlMLMfh955oZ2CfDK+
B82QvecivWsocSmWanqs+QWLpPUY5O5uUfLHDU7bWKiNxPR5nhjh0iKbgkvmuE9BRwyR5M4xxkCS
nGFShsk7GpiESxK9lPgl9QpGo08h6oXvUd7Ly//+nIKQnH3TIOl08fvOjJMjwYfHc7p0YI3Mu2XC
5vAamu+uPqBuSkaaNAb0+2WevKwhbltXxw6xwF8+yx8WDI8zqgnS0LRZgX87qwYeU1tG6iQUBgQS
GPlobxfvftnrJ3xE3WH5CAvK5SdRYPqeglWtq8Q4etn0aaCdu6nqZkfSKa1hI5n+UjD8gTCC7tBE
6W7PILJ/dTE6WVt5TxYh6lTCQ0aKgKw2v1YZtsW2VNWLMfnbcEBOn0GEPFgT6vCQ/bYUEVwgxpTr
0rW+hw0WjrAojXX7f6yd2W7kSJqlX6Ux9yyQNOMG9PSF0/dFrl2huCEUEUruu9G4PP18rmwMKqPQ
k93A3ASyKgNKycXlt/Of850sOXg6+9uh5ovi89f7PbjxfWxoZNCmhP/bg3fWUaDrMS7uE9c4Yyup
z8btD8+a73vTxe/G7dY6Nd+s7IxTgn2DKEcb2lLTQxzM3oWgH/lXa6YzhqK3YADe+DUgfV3QXwdN
A1wQdRmgP0wcnc7cg50oBvvNW0Z5EUT0Hhxginlgrmu7cTexS+WcO6ftKqjS1zIo/ZPXd7+CSnxa
vNd3JsVzm+be1U8CK8qmiZb4Urj28yQ4/o4NZw1p9Ji26b7EfcTFMSNmFqsuNYh1dtI/CBzVoYXd
+sANX6RDc3AH9frlvG8kiVWjjTHnaMwDbfZi1SwjcxLW2J+75tI59c4TwQhzv7OAYBcaDVARyWqa
6IQA/wn1Idl12VRv2XmzVUnc7pK04x1Jez6ESdWPtY2x1A4yiJcN+WOQ95g1J3EZe/QtA1Dr/cDW
Z1cYc7NdeESvb2HGqVD7qrnvTHc6+vjc11lbnccaO3CREVhcAppsh3Fe7mSZnzqlBgqYdLaV/CdW
2eRZb18icqNzeWmce02BwTb1+v5gOfP3osdlOd2oD2XTq1VX5sjJ9GJyXEjE0e+Ch9msjnOG7DwX
7cPXsmMaxbtpDyxCi/h5pn/EjCD55MFJRZrwKSPxxO79gKq1+wob15hz1i2rRhoFxk3sLDMxc8pg
XXw6bF0iKlli95ed4odb/o4UbP/r4R1B0QIy64MtvMmif32nxWMt2V0X9X2cGCjhIpcn0545J8rz
xJ7jqJLWoftGnlhG2Nc6puWuqWnCHaQbb6l0YC3c5faOnh9GO+MpWKKQjdiyS7EprEGVrbyR7eLf
POD+dVQGNWZysLShv8FP+E1xcFXRLoWRtfcougqhvTm3oIxOszXjZrRgLjtY78K2SvEj4F6WDYUW
t7cUnlRIdt0LRb3iZU6Tl//39yVuc+JfHhisWIBO0T/L/MGk8NsDI8ETWpTshR/AHGJT83uaKINu
6/bGkV02nq5guDfyevV1P+m8Y+NpE5S86SBftCKvaPaubN4KniNb80Za4ZhKbasZ96evv4WXq9xD
UUswCNwQQrQybYac9XNREgaM5RZjRcq+1gagkXaPrpYwElxsSFHRbhW0Hkwp85d13bqjcpB5MUKe
tAA8/c0hwPJuL5l//iwk6zMP9jRKBOPSvwxLHnv+xhnm4folnH0N/83s7DnP08E26o3fzsDzVf1t
UHhGQmQv/xw37Lm+wvJVifOi99KHgX4i60Hx1A1S9zVJij+FuAUJ9ZgE8fVrFDPlt5oqzf3XwzWJ
2NNaLc+BKOupiqCLbxV7znRUTMFrMjjlpf4Yqdj5Gme1k7Cc8zq81rR30t2RTARxMYE7mK+OKiov
IAR3AyuzJ0Y5spAZBMpZ0alGfMqj3pEAd6X2uFndOz268Zpm3J+jPU9Ps+29flFXZvP7qNUZL2AQ
ls7Ajruo320hfwqHrB/oQnp482Vj1zGVqDfkSeYphBAxEdjQzGrlQA8BxoV14LHKTIT/3MVYFgX2
wXD2Z7wKvtj1tCQEzdEy7JDzoPnydX2UQVvRNJy93EoKcx1YhzSVLf43LpKvRYErDdp4eufyNenN
U4cDZ+jOHipd3sysGxPvgSVhsecHSLcUf7KsaS+mh3O872axqYv00/CeYyGOPUYSOEvCe/jaFtc9
jWZSbioFqtWtaL122jzZeiTiOEn3UD0DbP30MqzspAnHeBTXvo/BtLmY5HKdb/0b3+Xrq7Q2/XPE
i9vr1w81R0yNlEIYJBJqWC5c/VrZ7VMKrex2RLPwpTGPLg2hh+mDbFOziRVuGrsrgxUw6BDbfXr4
slVInyorckW+eVf3Le8ahjc8uphZprk4S3DWezNNniYvsQ7QrQHd2Pe2Ncid16nHYej2X+fUxHGf
bcjizzr9xLFhbv3SlQcioqRpKu7neDgbsoaZN1VXevJqACfFuSLrRsHi3wlEvx9R0GGlZ0ELFy4c
sn9RzJ1grObM6sxrNIzJvvfAni45bsbeSXLuOzLFIunvOgtGIa+ocU+5kfxzvPv/2/jwnKSUWnx0
n//GaaX7+Kn+/fb1f9bN3KVxov7j3//yvy5P2+ff/8Jf/n7/H1//Ov6s1x/q4y//gyssVfPD8NnN
j5/9UPz5tf/zb/53/+W/fX59lee5+fzf/+vnf139wCT+X1c/nD6WjxxczEdF1cPX1zv8otThdt7/
s/nB9/4hLNe7nfah96Pv8TL+s/lBuv8AAR94ATUOJpqs4DX+n80PjvMPKSwUTX7vVA9A6fi/zQ/S
/AeHHgCVt00dh2hH/E+aH+zfnui8cUF8cm8j8pkW0/tvApUPUawQfjltJ3Z2b1lDD6CkQdos36tl
S1mzu13ISRCZSlcFPZg7DZtjU8Ct7Jt4/vMPwj9o4aazXgRcRjYeLMDbhVYEXHm9D8deiLBT0Xyd
k4VQjifEfSSav1sr3Waaf3o18YPwTmI6DBzXcwWMtL/OPAmFTIs5GhCnbHIUyRiJC5sVcdGDdg+l
rx6MoVVUgeKCLkZrOfjZdJh6Qn2euYlux/WYLmCEKWHsh6i6MP8APSvG/GCIaAIXMOcQmJqwANt+
qePHgnnorGHWSNpp1lOsSbWJxHnKGme5xPjOcs+xCLVK+yxm8+/KFpzbr+X3n5YNrRmwRUPh+v0U
M/WirI0J6AWCptxBoo7Xi43/mD8KUklsLjKszuwe6ym0gxzr+jzFoWJU0Tn9zEBCYejQl7fuZ6td
jZPp0lA3s6dUqaCgLKvvjCghO2dl1h4gxrTJF0TJhU6MaLawXOaW9RyVS7+2yqXeETX0xwVuzO0P
bzYxDhegbnjleRdOSXR8VEOYBkt/NRdqCU2reMVyYm5yZzKu9eBe27Gntyo3AHKUk9jTChuEeV+1
ezrlJ+o1bjFNH4sZFetHRVFnsrh3Xu//zXzj/TY3C1ZdsKx44wYMz5RA/DaCNtJkwSOKfJveUD+F
28HvMshc9SYfUgGQZaVn60AFVoaR6Zcwy4oCuXLYdK16dTDYH1xyu+tYdSdPzhy1srnaFnNfM8bN
VJ9QVKo8XNV91TckGn0MVlH62GmzYxYiVdJqfnJ9qPXcXC0Xsow0S3Vwstmh8JtIU8B/gt755OxP
L0nAScxncbpPpVz1fv1QW8xZNCdKbtRgDd3hoiIyXlnVWmsLN/muIWlrzBToEqYbT041/KD+0tpi
p6QpelT0NPfK/ZHp75nhQadARH6Ag0XjtUqCnSWSeN8U6i1OXP3MhW/tF7HYK+k0r2UTYd0yDaCN
5iRe1OR4ZBh6428WEl/Pon+66IVjW8zhPCt5MPJk/P0Wj70FFcr7Kl7Het/epNm6ZuLgeh03hish
AnqhIXL/7NGwtRNW/xl5RY8QxwLISWK9K13OyMsChYCy1FMTk6NVg2w3RPz5jcjZ2qXdqMheyOru
083Uc2uWWRj1gPVam1VnNeLLgHoKA6QpEL4qLC+Ysr7JTNkfMwQg14mjz1wzl5rXDOGT/AbhoyKq
2vM89TaoAf1zYcmtez/6mycgRw15O4v88yfks37CqsC/YaFpefI3zduZDRBJcCTwgRbMRNBmjxo5
JbR79Z5O/OwjHQuXqN/Cw0WJwe8HHS1dCSYpGr0ZzZT+BDy4HdLCu6+pPUecx/TG75kx2QhV4/7q
hNOsKAWFbJ1PP5IW7B996i5Fs2qgbwwlKglR9fqHpMSYlxsTCxYDmp5FgpI1YLuhcOwPqqnNLN/Q
DMeJ2CKol/djDEZqeaSR65jEs7irjDGUxACJVjZvHVA7r7lN+0m5jZBiVnNsqq0m8qJYNUOtafdC
E30fBEO+ZNtj5/QU+V7xKNPyurgVi+QU9N/E8/HAqLihiHjYmHbsh9RYPuu2ZcnisN3FyOLxXrC5
7F9yG/CGO8ifE1Yyb3SHYwwYJGntaVeLKZSOaja968Nkw07CC6Xa1hpsi2FOR5P3PvJs8aYgjK5K
giibCCqpH1QV2pd+t7IoIVT6OdpgsW1Xv40mZSDwp8NIA+7JO/OZN12xmmXzUPHkWXe8W4H+4f11
ggTjWlNdSYK6lI377z4ENhAyC4djiJTjzwibxCrqxne+xB59iu7cCp5Ah8wlZi/ak3XyLoM1/7SJ
3lf2h2ir6JgRP2Fxq79TiOFCuOb7k2WBf3FEnxiXsGsHjR19NHZUYJSrgaPym9Gtmzx9nYfB+zDb
8XsJoHTtsLHXRDs3JQCFdb4s2A89BbLzVmLPYTFim0EUW605Sut9WlEOGZM0W+GAwhGXLPdOS1ze
IrRywI0JPUm8D7o3UYpcWnXTUh1pb6dgXqtdN42/co+OiFFsPQ8vCCPKbhznVzfIoSOw0O3yLNoo
xNqDU+lVkKJG9n6P5Xfhcx/zxkX4wMeHKnMwPWeTkZ/dV7qUlAWF5HqdrZ2yoQAzEh+H+bu/jCCg
IF2OuqUXiwwsDvkkWyOzy9D20yfsJMZG2sUlzgBjWQnmFiItNkMPmVo633ZcBN7Oq6HOxqnPF+vV
a0ENu/DHaNfk+FzbUTtEx2AMzi3YGXLTu9xvWrKI0UXg2g+HSNP5tyPlUt6Ro8siqw6FEcD8ycyT
6IJqH0AjXYJPd3j1Iwn7SQcD2A8DvwjGa4pOJ0w1KFWNG7PZ2gRm+24nQb/LAu4XcgeOGX9WHPcw
T07fQYN0Ox4P5Q4QIL+jhPP4Ur/f9BAKxQeSmQYYS5pGy3hM1hX2b6Be3M8TZtkhh6WmreqkqW5N
4QRmAUf/QfDLc7951JF/4/VirxBRZvahysRq+JClbUvlYvUHQv/ZSxxkOKvHvK/u5eI0a0Xq5MSr
ig4Aq3hEDLQHt3+xu+FZB/FTFA+/4kxQe1/zqFMsTUKM7etYLNVudhznLrMh74wgDWz/exYQcK1l
Sld0ksQbQMTinN54ubVb7aBkZHAoDTgNztU13CG0WhuKRp3Ta5YzEaTZmNAkXCRInNF8nkvlbQNH
v9bRfEyXTuxi6ivWxUAUPe7I1HpJcPEaX5EMNfx1Ka+RZ5AQclkZNQYxeGE/k0d+sWhPP3iQt1dC
dJ+DKCMCEsRQ88jxQrHkXViSdVqarHjqDRG8ZDp0dVpsabIsw8724RvY9UPgGOTuDUWVq4fIyUM4
jBr7oQ/iLd+Ds1punzjWJA+r4wgstGfpZueXaXGeG4AAWyBlwBpK9Nu2aCJMY7Qdwy3SBPmNUYs7
MJLOQzdxP0c3KzSb9w6/tZVR11uW59QKroNCTR28IGAR736XxuLuhAdUeBH2R7tcEbzlOoYUdsyL
J2hbn5HfGi8T1lh2aMXGwCy0yew/gqF1QtJIJtC7aW1PxnQRV9XetpxR9zzww61L+6GaxLc+ZeI2
B2M3D8G8NizSNE2wKrT1ZAcdkjuQARGNQJ2o9W4oERlYdSaWGp5Lk98ofaV/TPXkb4nHEdfliQ2H
6KOqLW8tSWCHlZh2ruY444HW382T3fD+1hCQp3kz9rBzm+i7ogYaG6yThbhJ6dBUMli1VVncMcX2
hIaLz7HyvRAziXMgS/fYa4t8hlu8dOIN7/Z3aSbizMD4i9XzS02IPBymT3cSENQWwjGp98Fc9MNV
5OfcOjvxdKe6s7acY5XwWpuBhRCmHd86AyBpUBsPUykTbjp5Ko+Jl8O9L5ifI0bLl3TsvmPu0mtR
2wbxz8HfWTH5w6a/2D0LgihwBTm4FmpFT8VsIGfYkt/wUM27dOGXrGuJAxIIbpBE1f2U8Hbxokff
M6cXV9Ny6nI1uFwS63YAsjColHYOO9/a5nyCD8OSN3gYB6gdtFWTzgtkGMmO+iLfXDf83VAM2R4U
e/7QctDAbDUfhxJ9R8XeAzyVHzKybJ7Q6lApTE4qRmrVYKKPwsLS3+dju0LHJUI5zHCkymY8xdXi
rmFniDD6VS3WuBqlHm/QYiTIfMN0zHxTAtijYp3KcDfMGaGPznKKAKguc3dvSDgjuDkJeEL+9NpK
w+6fhtCc+bI+yAnFB7NMrNbqqHmmdPn7bJU+T25p7Qt4MsRFgnproZqRwLMvcY5Zv5bDfNjW6QTE
Lp3B7Se8GQyLqK3Qt9GlZ93hTD+CJakPOh8axn9U3cR+NywGlji79brSnQNmNwmHWN9YmU2Y1Uxy
LZ3qdZrD2lrgt7GX3ZJO/xQ+S7+lT4pVthB15xGchtEhrtxzO6v20a+Yc4qcK2qIyW/nwXCBAMn6
oq9tirM9ksIFiWUKzcIxMCGzkLSxDUYk07CzK8vKLSwXYst2C1aKxJ5cZve4aM89Wrc/QJ4Qsi3q
752yfsRZ/Uv04P5QYLOwfLX16F1UV94675Z0G/UvPZkWatZxzlLHumqWbNwXHrFTeNQHgHxw58bm
TvKRk+WzY14pjMKbLk3Mvc9RiLTjq9T9vCpQ2g/R4u4tUZdwCqS3avikSgk5F9TYyrMTd0WZ9Iq2
gYeymesdiA3e6uYY7OyJN25CrvEOPAcFi5BLdoE/WCeibAWBN0gpTR3LvTlV+8TI8PgmDTxSzyfS
SQzC7qNoW4/nYkGcbXuHXwlVb4kua4owDSSQGYJqxXEvzMEDbtr6GEX9tGtVdWXvnxx5Pr+NFc/G
BQlCEJ93Za0O/pKeOqvy6SGx6lUhMr33AG1sGBhbwpzPPKkGCKQzr5XOfmnsIjrYi7meEEy4uLi6
S1vw0l4UGTjbTFY9+Jcpn05g8xIIpckHeJPTMPvZSpRBs85FG+xcEnLaL9rrhCPNLSr6abOJvJyU
4O8GHM7eVL1mCBH7Wm9V1KEiQEeiT6Z48VBaqHWMk40118+MdDaVCMwD08TGs+JBMLcKQqeYwKMG
0w9eUt6zpS/dYIq7bKn7EKvyilZOCslAaBaje+TpaqIxQY62bWKJtaJ8FMDCurJxsqiE/xxGOF5s
sut2UUdCN6nK14nNYJ/bj2UGRqqMKbtHSd5Ivyv303CtpbeP7G7t+Q2M74EvEfhANax3bY3z2Ual
KoyhuTerCWZC75BvV4K7tDRekz6/MyQWS+Jdm6+4J5HP7NK0/o4MKX2IGj8x1LVxHzhWikG5BgnW
0olQfJvqkZ2BQXhXrJyWG76zOc763pwcusD/5pOj26RxTESF9j86DDCHJJrpaLL658mDv8TNke8a
K6FgcUSTiGP9o/fTaJvazq/F1fGu0P0LS4FmzwObjYrof7DyJpyOj3aPTQK/tP9QLNz0MjMuHie6
q+T9KdQ0Q4KxmGmg5NIHoB+qKPL2VsZn0TghoABrlxQQ0xrbvvtlCiVC1WqobcDrj5Vp/7Dh/Gxw
WX+o0dJgxlwNKEBWR1OqMzr1fTx27sGhy7KOvOkAQELuXGd6jCpq7+cuIMU5SDZ7zC8h8uiD51Bi
4GpcAnxr+tqC0ARXFq8LA3RitXi72t63dTevkfE050MK2/2C59bssF/9+sMDvsOGhy+3tKSrsETZ
DfUXQd5z/Kjr5diBqcQYs5EUkhEeaTaRSR2LRgIKxunZMiT6SHbDTcbZjfpoANtwimSD/Laq+sTc
RaCAOME2aVjDi16Jev4YzZfCTrEwG0ocS8wsAhb3VufiobM7GnWZUpyJM5VuO1j3hL5vCDILRCuI
CtWlz3hNId2w9QmW+k00yQFr1J2XRc2JNF66llSIfP3D3Jn5mgM/rd8upztHO/na41DvGMBcpoDm
sAX7UAmAFjNXlW60Vi6fT/6GOnnjDl2nuiGri1u2jY1iPTqTvx46yAJpPtvXKFuey6B4Xhbb36li
slH6jObYVczF5HLfHPAqvqqmzZREknpg+ziBjDlqFfbRYpyWLCL9pfJQtktzpL2Bk6eTngaMaVtT
Q9mVi128yIHd2yLXZgaBcbU2guB1nkBhOCB/t5mxbOcWHrxh3XiiC/T2kQkkUKTfBWckf5/XztHH
a0jMMQjWpjFY9wnem8EA04dYtPF93lFx2nyOlhlfbOgWS6SzI0rQL5oH3YCqlEb1Ypvz+IdBV1fb
PG2Gx4V4yrUzirAbO3NnLgzUlkxA9YnHslp2GdSls29Rm56ZzZ7ZEi/8JAK2dm+0R+VhfWMNYt4v
8Bhnx8EHGgvjNiTLup6zKb2UvDDOg3Wpm1azSxpZhKJkZvTZ3IlRfGgvVwfB+76uWkRFADxeNsr9
bZsrZ5MTT0y5RSNmaFCpydEaQWRyKQ1vYnp20whKAyi2TWMOAXSE68LP2rCQhVOZ/uF689toecyF
MrgsvVngcRifltS+M1sidOUD4CAiieh3e2IFzK8TiJZ4CKD0TQOQ99sOlg0iadMu242TLE7dnJSn
r38Soy5ObcEMa6T3kVOhvrd4BersddBjiNOzACthVowZM5Kw5W1khLQYcMJ2scacZ2mcJsqW3QhM
uqFvalL10ZGl3kiL7oPWmK5e8S47/wlT3Cfik3ZiztAB3DuCkcTq5oymSBftE4PeRUJ1sT3uNm7W
0A2szyIuPoKMuzrqf5gzNPPBV9fO9Dgo1+7encBKMZuGKX7w3sBfnI76kOpfQx5foW+pNYBH3HF9
cRhIJ4Ruxk1TJXw4AITfGxhdBlaZO4cwdau9CzPiPlH9g5UpehZhZbIHL5/FuLgkA1BqvGreWJpF
Ymw4tBInwXSaOu9NBzYtooaBa8SRe8LWBmdd1j/J3sHaBU0wgVzcl7vOnvHP1AJsALxVmza+umw/
icg7oKhgJgq2n/YCVsAcXkmGGmu3n8A2zdFT4QV/AIjHljOSDHW0jfoiNouMORQvZbM2JQNus3QH
YRtxmEm0kigrtuA2+Iq0X1cZgV91Wzo6Bt+QVz7KTqLKd1xWy3KKF3UHx3FYlT5ztFTmL9Ma9xF7
3xXUapt6+00xo+rVijMl4irv0djZDCtVamDmvImnpX0K5u6kp2dAnzNYCwoRTEikHfnalZ8qinyj
aF3WxQvA9i3Nd5KupWTPOUyt2oGMpAFczl9WrlpOXud4QEAbVERvgvCh5bFszAQExCB4TKTowGb3
Hs9Lvo3L+kfqLMfUW2Q4zbdOG2c+Q65eL9qwzov1Rw1zez3qicu23OXB5J1MN23OtdmcqezBdtTY
3weS0Ep1RugW1oc2upYsqp42REwZwkrbvg/mfuas9OxWwLH1+8BcCllsWnWaY4oyNVvzEROYH6Xn
RSf7IAE7oLkiZdYonpy1Fzoj81CSx49tXIG3EY+5481HDzZUGHF3rc1SaPRSMGxEV621izmeIVoZ
a9VP49pbNAru3ITujR6U9Rh8aCjI4YGhmTUfVgJNJI/7731Ajll6v1pb092iioETByiZjorxvTUF
d/YgrXNZd8UaZlrLgMvjPPVOBD6zh64pIQcstHzy8H1A+CtpawysUBv+t57l8V290FMkStmdYpkG
K8NpmBIFlM5eHtiELlApXHsfW/FXs1zPQ22vbhfoEGQghm3qyxn2ht4R96Vtbc2sfrKiVIWF2WDe
CKg274pJrkuF+xWJ9cUV6ZOT0D/o2MalSzpQ92l5GDs7PhDxjs9RzCTau8QFDWIYW0tb76xwjGOa
7f02CI61aTyPNtgRgf+G5jYq0CadshOs1Vp7RbxKbvwrQuu3ZhJg8fiWSbX/wJP62tTlTFreOEnS
eGc6kgqMFktWHEQ7jpTJJHgc+KQYpOtXyqWdMxvabSrL4zyVyZ1ZKcazafyuCdhERv/uZrpFAwnu
GzaQB/ZT73Pc09DUx+ekbsdV2/agspJo2gzqA+WNKDpchySxTq/M1AX3A/pcEvhb2Tc/0zL/RaYr
3o1uvsn9vGbJR0puHN/MucSCzKmqEm4CrbZ9NsvxaSYguTI0vSyym6ngMdOfANo51ZUL53yZBKER
QX+k6xCJezik80S5Lsa4lWRUWTnlmPPtwPLXQ3viuTnso6D2jrN5jBAAoG9afygpqm1kjwQYiNiP
pQHFdL7IRi6rmeDyTpk15Rx8xzFSP8Ct7urJUvM0akw66zqIwtJdNlE+l2slUXT93Gfs62OIHC6j
BljYLcUHGwguKR0HDBG1x7JodsddV47jXceVvCKzr3ZGi33FYfyHYEUZNr0cHNx7sW88zziWBB+O
upcXtg8sk1F+YodFj/U6WRzHaNN77rRrH8BhfBul/IBK/NNsOzAT5b1svUcWW9ah7oEumh3bv9gc
vY1a8N0knM+4+DyeymWrL0H1UrONfQRRvZqnaTkkoGeOWT/CaK6jF3NW9jnywF21mYG4whzucP1v
Joj04WSYzQZkoFwp70VQoLL1i+US8fzY9GlOlthQ73HHFlK0abxv29vqxVnDNZhCtcTwr4aG8xAz
UEgUwDuq8mqzNIfHN1f7GCGU//PdpjgGeGuUUQZVOeoSufm+pX4wXEznsQ/8Z0nMPcwEzDw7xS7o
BwXkSYAKOfJ+zpwfceUOHSaiZujI7UdZWFhnUZYDjJoGqiD4AR7dlMF5M9H8EaIS2xStipC5VpwJ
Z5ycsRUXKFp8dLByh8Y7BLAjQmeBrljZw4MMkFOQqhKgVaJbO2NyNhrzJc15fw+JmgjrVyqcLG3g
2R+t1ewzIivIHSsLfxQzFAIlVhq3bJsT7mR1J7VNJbTjIL14lClMPZTf7hbGjqNfHWauFdaPR/o4
QXgkzquw1jjPWCMgv+xUVa7oL2/Crurgl6QvNYhWKicne4utGLFp/mNsRoy+ro98bkM3Fmz3tlbu
Y+y3GPXgW7AtaT8CBCQ0JcEkWGIqzY0FX1i8w298v2gTj2BPT24MyXDb9XFyp6NqM+ASPWXNHGZZ
VjM3BN9zT+2NgZnJhy9BgsG8KMW5FAUubMz+x0I1E7A1Ws9F+tLUetnZOfXA0j6pIW7XyjPuVcfx
PHO9bjUTRNmkBc/aruvOSQEORcc5Vlcl1dZxljGkcyfd1BNh64FiSbQ5KJtOi3XeG5dVHzSvcmTy
yHRprqP6DbjSa9pTtmdQ9OMkQFFi3HqrpWkEllQuAxqC53VmewB3TBZL8zcEyWou9B3L3i0wt+YY
+PhC08XeGBGpjQxULGlnle6Xwn2ZZk5LaQZ3W1T9i3sbflpJPS0KX9LG3UFaaFJtb35yzWzT0ikv
g9uWVwDjqRktNHHwsB+RAqKaN0IAMHcVzREQWr84kwkQoFT1A6jS92E0200mjPHaeIwjeiy7o1M6
sPO6i+0SMFXdYoCGFm/+vOxg+xwFUBmoG3C7QOJdBhBWyiZ0hDkoxW+9WVgc7gzFKQ10+4rgBbn8
3GJSHL+p3H9g7vuJUSI/1WY/7BT2z1CY0DhLM3ig0O1NaqJyTdy/W1bdXxdlnTKSCyvRVAGflROv
RnvEbnqjuNgYOzKSEGtyXNlJudQGDK77TairH4GrpeEDfsXb2OVAuSOr26vc9VZpLJ+o1tBQElsI
lzmlk5NGDPLklBFUgbllJzek8sw2ClZAbBnfvKyFlp9ZDyNdFWCgzceg8JKzLBdMtgb7y8CiVQcb
/30RsH2sPUcfrc55pLaCbebwAkOSPsLZPrq9PuS9+TNCA0dxp4PoBg5J2SPgCZwtEtVhepN9ij7Y
uHb7UaUoBDlYYyHfVQIQHA7XqyWNS4pKFLvN5xRnb27PNpWDxcJwGsVH+tTDnqqv49i8qdrl9DrW
3a4FHzFnLxDgxZ3rybs+8qo9kPKHuF9eJuHdTJrGepoMeRfVFqkR4uxmRJkcnpIjJgQPfQgJrbPp
8DFYAK7bBvRTRZ0kh0Je2EWC9RKlsM6C4oVHwGNqlCx4PGHuKHS8U5V7GDE9H7H3c6YSQxwilAOf
qvVjQiqJT7e4Az12whjCTeppQOzomzhJ0k1iyxedEA7ruqZ4Z4Ck7Qkhh+4Lc50nkFaSFAmQDMUL
2+b21DnFdva7m6t02UpXDkRjcT4UFZX2FAjigrGn7+XEAw7edpAkNWZW64fVXQbKG57nHKcnwsFq
GvB/RTNba1N4mpI1ggHZQqo2BVcIENlCVTWwR9QiZOdmH60pdg4Oxd5MRPO+C4qH2hXAszANGF2V
nuKR5KkP0ZzLTm3IZs3rW5vMWLLwWvIEcYllVVN58d5XPJuxKJKmciwWrXMYKUJS8YLOFcXxPZe9
uD0+3kQHKqbsrn6tnuvhCq0/3oo+Nc+VB3bVxAQGh63fp0WSH4oEE0AQPUfRSMNzUpqbObkhgHxr
vfCICiHCJmtu9w/DJmMssqRe39Tunc5g5qsl23Qc0hkeC5QGnE+5MRC+ouiCXT5s4cGd90sbs9gu
zGw9MNkOGK0E+wysSZFlILi5PFGmSdyl0n50EO7WplnzymGtYdUCsa05Itb+RMxTnOdb8GQjc7Rf
05cZgY+SKSJ36dwyYxbioN2/jf1jICgAQTG+tHX2I6DPYDUMb8Xsf5dVnaydJ62RX43Ynfh5TkEG
cXmhS/62oH1vZfQZ9Qv/fZ/niShWvDPanRMlh74f3fVsoc0CmrMv5Ss8okdsJrxwchH8H5bOa0lS
JAuiX4QZBPo1k9SqZFdVv2DVCi2DAIKv38PYvrSN2O3pSkHc8Ot+fNOCUeYR33xoh9GAagawRnOc
RPQjBEi66XM+A1MfaTbciDz9J0Oy5HHHoCM+VTU/IzWGO4NvXcplRxyKrsCh7/ce5TjrRSiQ3QF8
qhN11idijRlpqU71egWDYrhS2qr0GCTBLzrGNxPE0GvTT8QlAhANcmjfBUGEXVGO4b71ziPdNnea
vUlSUKUy9AhCNJhCTF+6A2aPA/bPm5tpTX4mH/YL9nxcXOWB6Dlp5MmIAkwHwwJ6kHop0nus45/W
mdGyu98DzoZoaItwO5GOJGhjgN9lF257lCFNaf3mMqC3gSOfsnn5QzBqG6sEqH/m/04ElH+hl/7A
bObvY7BNJV/Y2M4stjBW9bA7We9cYZOVSHQahZUet7MJMbLzvZ2XWt8iY5u9iMrdF2Xw4UAZm/qy
ifBmsMkn2LcphhcbbMphSZrrYIPMWqSK2ddbhOjTVJ3d4qXVwalt4vxuwi6D74LObO5VAO2lcaFF
svzYAjdki2Dyj2BqbmnxaU9cgsGjGx2SdOVvvG6pThCpoljqPyRc+JoGwaeeEJBldhZDl5+6GN6Y
OZfHuJrfpBifKLZkIbEE+c7HPW4U4w/bs9RzUCcQGRRXIl7XRPFEsJTh7Vor7vaor2yzkpO2tTpP
A+CTJJB0N/ABBdOXbQe7IurUBCBhOvwBs3Qnrh1wP00QhDIvyq2t/9p63FlwTChDm8uDS5oMhHSa
HVihfTHT/+rCVtwc06YO0UKqKjOGXC5C4WOSfg2xoUCTU6I+x27Vb51kLk65o3C/E9qKobOZIhzu
eeaKCAgGgPbO/u10KDpWmPUXgzKaLd1A4w8XiYFhBp6B4bGUmtPxVwbYGwgj23dzZ/MFJhEBXMxJ
T1O3XJt6flcdBFHFvLPv2oFCBqpZcmB1JI+dO2RVIKI6RhSV83tgrQ03xZe/cMsOil2aECujeu7A
sv+9omWAoVnTO1P+6IMR1KLjdQc/trAdyGmnWtolCUIeWAfGER3OQMR+OVyYKFOK2VpkGT98blAY
G6ZXpcn8DSNmH6s6leTeMVcMUedBQ0BASXd+MXk8u2haAvSKq2BmibEQfNpYCSYYvy7KQ127yT3x
OI3MUgzbulEavxvKPE2HKy2g3DWEK+hY9HgqpzQE9bpkZcKfbXAhS3pdAfNuxuQWqCTKMd2cK2d9
EAS/wiQ0EeEw53h5dZvM5il1h+rJS8d/lLn01lTi6Uo3elhYMocdVX88ximeHX4aXB/2lAozs8kJ
kigwquNcYhVmZnhv14qiRq3pWNn8UwJbEh3ay8G06oKsS7Oiw3IqzJKmeckNhnVm708JbXJbrXTM
PDegSEO1LTPj1VlmPG3phPW67nlfWOXsl2wZDu3sqI22nE1sx6s1rWIlb4TfQmiAWEm9R9Yg5dUD
cUTjORt6dtGVvjEEfRtZM14TL00384RIWgHeNVoIOr1y2DvMSLNgcpdduRjfZVj85TVfrl6+IfBJ
YQpCWgn+5uxZxd0zkEBdKmlEb1AkzIqgG2jGRIy4EYk6zphQWdLA1pqt9Ozny7CFZvgQ8Qzo22GK
nNz2Z9417NRl+CMcOFmSDnVbIKZETULF4GxyuSW98aNlC1AA+vQGBKVavyiydftOIJ0PtAjCSFL3
Noc3iDWm3gU9nRSty92PTuDyJBOD4UuwvqIXt1Dmcczc/GrMtdoYnb1zzcyLjDUw7QUVJ3T1lHjM
bWFNLFq3sj4zRde5pCnNNqiKnOfpbsrmohbnwh4IWLejRsZ+rj/YQrkSWOP3qJLlzEYbWzM/HGY0
YMTUxTCHgykKdL+F00l9X1CByE+oLsdztbOrwt3qXrOEzF1usm129SYdwYGIZmlwrUpIg474JebO
y/YkhV7MZHawRNanYUjHvXm2MHlsODf9HVir177yjaOu/vmlQauxZeRfYd2/8/THKmCxdEzS6R/b
XLAOk/eSZitTH5/AdZirvy422MM8mz+GjIsiATTP0aiW3B02tpgevMZneiD7U9sn7rbKx1uFznfw
KwQ/d5bfqTAeOl9++c74XDqZcSuEeZ0scTZE8gjhP207RwPKCEQSUS15tKdtsljWVxd+ZSPX3GEp
RFTn5XKpnH2I5xq7eUvkbOl2scdHHcvdC1zdc6nLP5Zk0Ww6T40h3mAnBsfWIj3nlZ9GUERWB+BN
z9dJoLbkAXdcliYzjQcgKqAf7k0BPRuqDMsKBIaWOWRjBs2TZc6v5UwFm1Wy9x/MYiIzBvU58EJ8
UaN4H1psilgoXKjbv5Mq/h34+EX7rghx9HlXhvJuL2rgeOJQlc7E/QArXUZiwXLH/YTHkfD7rlRU
C/Sr6tt/kuSS5BL2yl3vNAhZUa8MzfI5/oH5EjHI/QXO/62uVnmQ50LbB+5hKUuLVeWYYP126S/H
W74hrYLnJ01uQ4s3SjrHTKegVBCErlSavwUNKAar7bdjb6NBevFWUwPeiSB5chOExcRaXRhtCjR0
5t9LK9yrvhhuwDqZWURxzhh3vK5pj6BtOFvtn36cvZemWqLCqD4xAnOo5cUPGKvPgXqfKpg7UNvw
SwQnzAb8vqMZEuTD1mBAEoqE4mm7CYL0p4l2dlD0Sm5LTxtbctmfYULLiYVExtPTFM3Ny9SjoFVo
M62kBj8Y2Cdb8csC2nVjs/SHlkKlnGpoC/IZO4OQezAfVUbLqqkPRMfnje2M9l5K6khKnkVZvnzE
cWsxs1DqUHTxN5MQI7RZ2BROJ+a2yszvMGaTWfXF19Q72JpRrvJwRIDGH4hrCE2fGpSdQ9IGyQK8
Xz6CznYydDA1m7du+q6S4Skc+Hr39VufMSBRlQP+Pah5TXgm2lZ/7ubwo/BJosPVXluWyKE2Ey7M
NMymU+HMpwwm/6aKy4vs1V/H8K8Ch/iOrhxqwxK5tZJqicaSbgJtmyc/Ht09/w/OSc5XmOkphIs4
IXieP+VtVl+pmMLFlv3KWN9wexiuYehx+Kffk4/kY07lJzgw4Fj5cLTp883y2nwZ06x57WdBt3CO
mwX5d9DUhAMRdroq3JlLOkOMhO4xg9JLGCDZbL6z+et3bvaUsqF5YfGHdzqv7iw2rqamftUAd3CC
Q8vJ3o9s/XgfPL97nubqImaMdpgCkaOb5GkQwbjtreDRGdgze7qqZED0soRd4XnzVSkevbIu7Z2Z
I7BwFSIr07xBgsQTsPbqMn7WPrkZr/+VECp4DME/aL3JNpy6LvIrlpU1jdI6HtFmacrazs4sIXTg
NnCm7FFkj2rAcpJAdt2JwH02s15yFvN+YcJnZ45cTnfAceR8tWvIAGjK9aEVutt2TGAX4Kx3peTy
ZHvxk5H/9LXyr80KKFeAAY4zsXO6kriOx4F9TPlYotC68yZvw+GW2xQGq3jthhUOrouWtgFlUUmT
UtKWfBUiGY/Q46g2Cr/AFMW/TBMgATcm6uP5OWPfuwShxZLV6/Ivi+3RVrKdxMG6fMk+dd9HFp1z
RRrVsIiJ1vGpSgKQ6SOswZTT1/U99V7babe1gjx+n4KAOlXLGH4kiWds8sw8ovbWjw5u00GV/QEY
od6k/OEVMf3LDGKmFakBYsMxniwxn2vHWquQEbaxab30Szdsqyk2sRGRBVWu9zBluJwL0+dbULn5
SZlVxS6G94dAwrbkjReOlVyxNRVIwaNMb9W6EzZctemdhONi/Ts9ynUsYn5RMTpMYgY7vhYsjubg
IbDpXNoGclqw7hDdF5cevdNUjZjGGhG/u1P22fZwW0aDannBkBzR7fGCLSDfjhW3/9B6sgICcGUd
fNsoo0cjZtfT9rF96j2yQ5XMEXvj3qAqIsf0Ynm8IGaT72XhdK/oZZ+q95uta5gKTbAfTzrRDg9h
cMVJ76D4XTvaEyy3iN+NobhMVPGeTeV+Dy3WkNwdHgURk9OIDohxcX7C1O+ins/uOZ5MLCudnCBl
he/arbuzgSCyDaTjHBBjnYPWjFnMyT+mFu9oimO9deR3o2d59PPxi80JjlIK2kBSXtkim6dMlcS/
TXXuFp8LagZbU3lqvpmyp4QddWnfmACLGmfBXyVOFdXp73bvgbvNkqtlVsaqV2+yScdvOfYBDDX5
sOsmEx591ournKyfpuX/M0dZPYjprdrItNWM+hdFxOMiZNtuKLd+ocwmfZ4LRLDcyl/I9DCto0Rf
1VxWIKmDcxiy3/TazP502/Rv2y7VU9/bf0XZERnYqYSmsXlw5Y8unSPXWm3meXaTrYnxX6W3goab
3qOY1/bpDkyHTG8Nn68hMvYVenBhuZDSS6wsaZlVd2eQ1f2/v8KQCqq1gRWB/FFup3Y0XjhjsmOy
8HxYevOl7WawQYAaTmjM+dFb4u+p0cQewgLB37LXqwi1dxZX0jhzEDSyuTrEDdcZ2hlFBE7jEMao
9ZZ0r8tQIRHTP5DDFGEgxHgalM5HPPSIFGn3PVaAh1lLugRZeIUT3wJ3zPExF8PPJMWF4tPxw4YI
I02YtFvNvb5YoqFA1SnpsTv4xi1faBvz68rbMiPO0ZjbfqRyeWk0ruhq1ixR+vgHRRPmcXHH4BaE
I3lxW9FvUsTFCfj1V86e7Tgkv6q6rQ7Sh77mJrQY+8fBjdeK7RaKYQL4ONTXJbbV0SmK86LViNen
HM8VeIRthTQEdnzLPLAfuPP9VChY9irIl9wtn0U/L3jcHDsi7fBhhxi9YGovZzM19mCp8yMRnuUM
3+VlLvsTN4YPjN+4kefla9B98GQKJTEZZt2tUekZpYoGcUFfYko6EbGyYzoMKNfpPZJ5Ke2DlCmy
DAN32aVWfVZZy2bRjrmPq7S69a3kSdUu9VE2ytz0LLk/+tI76sz6XuycJ1X2yOKwuml02BvkDvMC
VhnFRLPWwzC0T5kUnkxU3F0tvXZrOnzRsLH6uBNw105yfHVK4pNkd+dbUUxcGXhZ0Jpw2iQtKYO+
HXtKWnEmWPHCZyN/ipPqn3TZqnJLMkLzrI0QSbj808ampl1lyCKpCC0o1PEgoz8r55OCTu1Wl5xB
byMseaoUBWyugLAwZPmB/dtbGFaoX0I7t84LnBujcaT0kF51fcF+jHnF1Bkt3CSo7Jkgbc9hvLdw
+2PBT/Cy4DqEJxBC5SfoqMok0pScbTJbdGcXZ+XGzNa2ND73W82gz0aEa08ConKbZU1U9GQytFtg
iGqcF5bs/Pw+rJwxmX6z9qOZq6IEds5+T5SSbmukSvSdZdrXQ/iZmXQXLe2k7tJDTaSeiMoFlLm5
XdQ+mIhCELN8q/y3fPHlRXVMShyPTGf0LGPd2/VJbBzX9rgF3H9UWm5Mn9tIjVHuo0nB2F5nPnpb
8uVaFfJToGD94GJ/UDh3aDRJTwbBgION/qwCGg8gsywJVpWF2KlcTWid/OOxpyn2S+7lIGBxovMq
vFMPgCdjrhlkqwnUyLiERy+fCupQ9LZZGmoUbNKdfhk+KZocoMWxSeDlZ4FLK6OWTvWs9D31+dY6
+CKXfPmr9bKT43AW2F2gIDjdsRrlacpYWuf+ewmk79xYyxklcqVBF4cECsjGm4PXpQ0pLBp4a0Pb
Xp7SJn/jeK42NK0bu4WZNszovuTmD2u7tKn6mRg83YyxsRTWiyhIg/R1wsnTWwdL8dCmj2Qn8P1F
XNk5Xdv4Jk2T+s2peAjuiMe5bj4nZX/EmdtR7cdViCJsxj8moT4erYsuXwdKicyyIucT2ifLbw+N
i9JRmrrZ+InXvXsNEQW30+UxTKjpGeF+0NhxCY15PmKE+ENxPN9tyMqcWNyLplTR/wMHqa1NoqJ+
8UGC4yHIviCDB38JExFgRkWpKYI5+TXZwjL7OU5ZcyfGBzPbWsMGZvOTjXRzaPT4KefuLUD/9/xx
vDsBk5IlTI5pCiX7jAAQ5igT6Uide6WWQ2ABPmIQu7ixeC16xUGJLfXocdgbmlpVP9HfhmMm19HP
35LOxgPVEaEuWTXgBi/veb08MVP9zdL4t/Ks/JTWrRvlbE5p0l3Di/74ioiKrECDBpB+PNHxEJ4s
mUKtNCEBgEI7qEBFg0cnh3MbufDgusObPnYBlk+6SpeEr7BFdI6Du92mrplSMhX+DZeiuixqfvWM
3N/kTRgfbJeoAY1WQSTn9A0+kn4IQnUUkhTPVVwfuzlhtK2c+jA1XGfA8B2rzHgrhxV0R9nWUQ7O
Jli84lb22XDQvt1vsQqS2CtY0PHCb/0gQboyuVVYZX5JBFfB1qCbr8/dq059/75Mk39PvaE/1EbZ
b8BB+hh+up9Y7TT7u+l5Ubo8c8n6rQ4u+SgJc4XZaN/UIR/0xT5yka4u5G1PdYnAP3Hd6kovfFow
gKadEd5z3tunVg1bGu/oFScR77J2JUvCksi0rtJAwPJC42HWeXbGaPocLCtHqrKpOuhMmm1BaOOo
E+Q7jK0raA8qqAs+yJE4TcGodcS39d2oEs+4PX+nVvsKb1ngc0YfCorxr1xo3UV1Tw/eTCV5bQ0r
sSXbGZS4nX0DFou2Yob3ApGXuc/M+/loat+7ccE4pf56bZ769jMslbszR2Ykq3Tbz7Tqn8MRH3CW
dR+jyJ/6whsPPRgAA3FKEDOHL0bD37B+Jlz7W/EgBSpTPo21dQudunshcPI7L2c6WGSsMXCwg1z2
9oI3yIlTN2oa9aFDvosksq90xa5WHFyWPFOzvCCJsQQax8wSPlwkjk3l8Zqlo/9K1ZhzNTD2u3zb
IyBgI85eVbyj/adLofEE+5Tz8fWxzdzbgICzo7qX5VX3/PZ1bJa7dv1bz7XKa4elCOOohnK1xM3Z
0tZ0ZEzfe74Idk1ijXtnCT6wqyPC9GW2CzvBS7uGlWIhjMinHRPrlrArivDmytpJOXwptgcbHQcM
pemaF2sqVu1MSwdcAW++gzADb9jdTso6pYVfvUGf/G6VKfd2mjFZ4/gUrfIiLwxyDLBeFnUDjxHO
wPzVtPP2Gi7Vsx1DVyxM56hamvfc2ngmLUlaE9tNhdF7SIz6RIPL18L1yrXnPvocIU1ua298FKDT
osIr0pcErCzU7qKg+RrT5c51LWuftiziMLIM23YiFpzzyQQSN+47fN2sPxinsNyx/Z6fUTTCHBRN
SlxAZnwCF6JfdE+le6kyePh2yqJRzVvtZ7QA8EfarE00dkhpGQFXGQEypIFeTe8enbvMzsR+PLek
SjRElBMp9p/kMXdFdudonA6I2WiBkqdmNjILAOWcYmIoQf2zyf6AvxDPIkbOpjV6aDHx+lnoEdfg
Xhea5FmTr9FBdxWuQWso3w92PyXq7Oi8hZXAzRrXxqMsuygI6l8lbO0da0EdlGiio/oVdqxDlhp7
dD7b11EVoL3oul7ydF1ywufKsTaMXj888kZS74gIHxipOBHN+lG40OAlucixa+mr9kKor3YYDdJj
sdRM3SHADDbK+VzaTDsz5I4NtuCzJmaL4Es/n+BAEeWoL3VXvKTmeJVqCg5muhzzUTZHs9VvDk9W
VM5ooc7yWjn2AbfO8jSmnM4Owc1jOfKYFzi9QjlXTxV/3BvFsHfHjrF8utMPCCDLI6/XWmw6IU6N
19bUyuECNRLei4nN/6Mvsg9zbDVw3wpFOclQ9ezpEDa9g7ercPZZoB+lQdWU4fFzulrzEI7pwFON
IwBpWRUW9pp+6snCq1O1TwgoX23RQxeIp3y3mPKV5vF/5UB2H5MtLe2Q1rgiFwtSrXzRLQ3cCcZ8
1iKZHZnhAr+vL/wz/ikPI0qF9jFRqOnXd2MGO2A3wSUfzeKSyvTu9CvrpWVOb31rh5AjdFP8NBY6
ndokwaQ7IjHOvU1XIYYAtoCHyqb4h2fu1k3LdN/Xn42vLq0C5QxQEWMTLWIpn33s+QDgRVM5zy0V
uE1OjBqQNyJ9ZKJ3RLZC/sbqQL+z4L8+xfgM/VG9u65rg0WjJcoX2RDxWtnHeqZOPVj4yS3q7KIs
pW+V+tLfQbInIWxt8yl7t02sBSVWWmSNvCXeR51mjkZbM71taZiVF/QAjVLYPoL8UsjuoTkA4K20
/1TAXBzEbEC96qvxKojyFbflqOgSbgNz5W8gGv71O4Re6Rn6EJt/XWs8s1MJL41cA3S0pTrNnoBr
dude5JTrzhs4rFEAXaZnMvHq+KDM4avP5j9KNTkqYX9AXUFpy4fk2bCI+FNex0rWZVQkDWf1B22Y
Nl8qyJbr0REzpR/nGDYwLvXmhfj2HM25T/ydFwSLh3t1hOxufP1ugYUmwm13ICzkP3t5Vv92SMon
9ag+lRuCwpT+svV1yRMIo+TZpQvjXM4wRKgeYDvWVuwOJm8rKKpNPHqApetDllB8+3iowh1zTD8S
WXYybbLh4+L9I5U7fc8pa9a8xE8husbesJUjXNqSurZtzz+pKNNETUYd/poFjtHQ1h9QjKyH3SYf
Fl8qZlEBajTF2qhVzIczWX4hyTxnPqRzMw0xjJesEWbVPaCNYsnjbiBCVe370CiA6S7tAXMFt9C+
+La6Yn4GWNsfR1Kd0cyS3v/BeWhtKnahUR2P7V0Uq/7kSn5+U30vhq+Ogi85eUABRTFkT20G4a6o
2D2AAaWhvdyYikmuMplth/TmWYbcK1Taw7K6bKz1Fz/obUokMZCpko9aFnJNC6CHcANRrJ2LxnyT
1m9b9YQoCetMjmU8ZZV8ZKtcmWMSOQZqpZSO4ZdbxcMuHXCQwDatts0k1hcAssDCs49DXJwzyLAD
dbs9Q4zKbjC3Gg5wYp4wsRcwAlaUZgyu2SiaR9p4jyqA2tIb9p1c1NEyphguRPvHy2iK8oeTWr5T
N99DqxBPfgohYoyNYltT3USyilVAle/cjo9aQj5yO1RgDquCxUNZNTyEilQdwiT/Wp6rMW72RcIj
ekDwN339qp1FHSyk8q0dcxwoalo6NmvAO5pNy13RLXpxwdKNPymvywvhqL1Fn9dOpejRZGy9g/AV
dWgu8WqoA3sZtN6lnSQZNh5YzcQVHbcg1zGq6+rCfhnczjxWbvgTnssIZMA2Nm6TYuSNXffibMye
TFRleQRg4upOgMvaYLI7w0gd9+3Ih71zZbcx64roQ/9hpKk+QVY/JUhyOKy4dgqfeMJi+3w0jNWb
6H/1Hev1ZDqVsb/lQgXEfnaM82x2PVlq3j8PGpBlHoxcAK8I3fpAfdGfZUCGjkP3n9mv/phPEw7H
Tzm/ZbbH2+jIE9GKAJ+ljy1Lj/ZJY/yMMpeMnnYUK/0FX4NtHSEF5NvCs5fDYENnHBuCSVlTemR5
RRWZdXr3qODY6DHHQsh/cz+v9aGsE9sPy6faVfKocERFT1A3l2dHWGLfkJF7D+aZsk6UlTzR1yFw
7pwxDZ/ifji60jP5ciCoFm+0V/bHBcfOlUqa2sn0PaElmNxcTgmmojE3t7orhqbxTNEgXhnv21/L
zlzD7/aLS/Sm9LvbgDmSOzBnPgtSBHxtiE1d9Nzd6dnahGvgiN/VO9YGzZ08ma62HJ+anFt1N80v
FY5PaFgZYyyB4qKbEkyQ8DA0Ez9DtAVVKm1xKOaS/jPrhQ9s9oRCq3ZhlVCEN8Qk/x1QAaCF/fN/
v2DH+rtoB/So121GWDpQNm4pQVsMRfj4tWHvHJ/qeX/KH35OpsSxOQR0bcHGkNLiYcMvOIvCyNf4
pC0JbWzwT1U8Dw+0c9ghFUYXUorOCQR4vvJa8EEUy1cx4Z4dcL5aorGPwg5O5pjMlxwDYmxj8FGS
zsVJUNtlC3kCAOW+DxrPj+v3yb7wPQ9oW0CRsp5KjF79g60DJU81+8C4gtnBdqS4AgRt6NHBfT32
3o38+qfnSJcVR9MfG51eMAmK8+LbRWTGEpteMp7xifC6xwlFG1raL1T45BxSIvxcyQKTyq5lpgnx
WPK97M69DKCrOWyDxrl91Uq8WE1QvfsJ0V8OdHx6kp7GsVqe5UT9WIGtp+lYT1D57XLQJNPXXDbs
OfC5tx4GGAmf3y6nIwbURWGvtmbjGaBlCI89/zmrivy3mRXHkU3LbC2vZUO5tsk5X7UK4MBE47kV
T5/YvtUjZk3Okb9JeW//5oKMRNuutPSAfWmGXmLnC4R9t5H3djF6VsXUBtexzS7UT6510fpHr2j0
jpscHk2MMCtOZbiUKnsJBl+9tEEsIZOQHqCMItvW2QQufwj/cRs2dpbJ94+83RPsrY0UM+XpAYZi
x0n/mJ5vMMrPBGEyyXbXacLnlubMc5cOGFVFmP+qDvRNJkdrhtRkax7Javb8XTcyUI+J92y1wT8F
L4WvP5e4xO7iszex+2s70k1zM+IZontXALdm3yubQzGWkPI6VNqW1Bom0PFXD/iZGu3+aPeWeioH
Yd7HZdiMqs5vcSOPkwoMyuLTeruwitu1OaGfocpPUHk3eW+19zZwea5Si/1oLY//VYXSE7DdU7Xz
hw5sfTWF+1B1qC6ZYRMaXeBISX48jvrrOFJBq+vi4zeJpaeOVflJAO/tOi+m60p9aa/3DxionduQ
vfXYVrjSeiYBTASHPnS/IfWaeO8LhXepjTmq2mnfTzzLM/8XS+FhZ3vySw84SxPuUgGpgYHE6M1R
nGvdxONl8kAUe3g1GKOHXZUK7DDzytW1O2K9yv/CasoiX9eE6fLyWWehuUX5d18NaR1tyzjMvivf
Wx8Gl3jF+sWcY4MOcXC1YuC8pEPn/fCCU1Wh6Je9/y8civpkL1//Dei6eW4LK79Q+5Rsi4E1cVPk
7U33U3Fx/TZqp98FXW73uOQVdImOncbE/D0ubnnXX06u5d12rAO8qSnqC7zI9I/8y9laEiz8K31v
uah1rzSueWYU3Sj26o8mX09p8y8iRkjmqMO1zAbJT7DdGhPaZd6bU8R3q2bRkNZQZL647Sb7APZY
ag/NKy5RnJuu+RYGZfv63z/i2lUuRG5HA+eTpEowrLIuwhGCO35NOBrG58J9dW/6GIHwP++deAlP
DuV7R7+ZI7gO/s0TaYfQ1l0ra1qiJAZLEaa5c83EhxEb6kIqfbwwwG/Qkgl21CCx0jFFfChLzKws
YMcmhSIk/XtcF/5tLl6XpO2u3sImtMl5YTM5xFtZinobWjxzfUOo/+6FN9MlFuLBneFy+BVrdbF9
s3qvB1o4JTFBwWR5rFRonILQIGEY2ssuqxOoHQMvbRBIsSvNAv1zTe4jxfQ7X8e/pi4gWw9FU1D3
d2x6+3uuoUHoxaa9AT/OItuP1tG/QyKeV1UN4T0T9W1y9T1uXT5LCUS5VFOlZQ6sGrQFayOl0M2b
h9fRceSugKh2xeF3HXtMPCXV3QjYiUGaVEjvUnUnOs1itrVfZHPFjYoBJ7IWYrfjYH5aUtt7EXLd
aFXu4G/V1bVlthi6o1P316Zb5JltgDxndHNHkzMh2pRZf+qH4mzUE2NYHp+AgUkCUmA3K80HxrSK
b2n5w04bwXZKKVkN9AB/ZRzegsFd1na57TxyvM0luD1oRgBrzJLFykToxsfqNfLRgblzXPq23QfO
bBG4yX6ncTw+N8/wwrJdns0A2kOyAhBmidpRSsZSH0UAEGdo/COWgvE+Gc5drI5URDkHSCLqbAUj
AiweNkxl+Ho8QATDSrkzOn9X2Vb3UCxX8UYcnSV5TfqhBZ/cYckLTDR7CYfBJuh6/u+XVlEtDwib
yL8EbhdzbRvGkQ+IwELkozj0LbjoEdSHiwa5ngGYZlPj4CNRENo7WkH9ZtYlN8oyJ5Wi/D0WIp7D
ZvU3q/nsccVNABzs0bxzlq/F9GwTari5NLR68foSJWQWAvfLJdgNGQ5WZokslSvwmkvW/crSEOkU
HwX3P7k17dRnp2fpszmH7zJz52sQwq4fuEosy4PfeSDPPjC1qn//DUhx7HAL4m0pKLfkDmXcTW6u
Nt0JRN7qMI5cUX6LsrmUEoEo4aUnDOHRmsilPnAWvq755zgr9/rfL8XA/hXd/6NNlh8j7D6GqPII
L9GPpCCYE7hFdUT7Y19kpG+BVkTo6mS+YtpBzSyfWMvdefykZ6mMeDOnlQE8t98XI7cGknpfVY7T
bNrPA+jPthhgoatarblR0hNC3lqfFgTwAEzrugOvN02P0u5/xvAVo2xGbWhNg3LeYvTwUKy/hHVu
/v+vmsrchIM5RII88w5wzF9CKvGmYx2Dgu8Yh6kn5tsJeRGLe+L4OClcBbxuc/moXHGBkIkBkNvb
XrjWtyuGmkxFJ8/4KxVFH2G7d0YEQISQIepd8ZILcICqoT6PiPkGBll3tgGWbNIlnUALQHk0LcL1
iY1TjiKO//F0Xs1xMu0W/UVUkRtuJ2eNcrihbNkmNjSxgV9/FvreOjdTllxljzRAP2Hvta8RGTw4
+VAzVPRTP28cETKmZs/DVjeEx8iqd2XpvGkiJndcEO3JinkUt06cbkyGUBAX2/qA7f9ZN9G+tYjv
qIjfVVkFpThLvhp72k9cbGgW3h2yTE4/RwWdkEKGKSTR7cau7sv0EJYWvvoE0QnSPdYbsF92cWqx
mFdMmjBOOYJJfz9b37NRbshFGU+xG1KURcN51qk6ZH3PtCascNURYsnRIcWxKIsQhJiFIA2Bw1fL
0AtZiC62OCurbega6VabHyW8qZtUxBQZ4CYOjJHURZbEY6KeBTjnXhBaYwwfaXEcjxiWhKrlQHNn
wQfZVgRNnv3QNO+Mtu1Vyw76d+0BMGwQgqVJ/cVIc9MXHgtCE/25SdbXBSdhvVgc+rcIcxfybu5A
Ozqxi1OYP3L6YqXAkkDA27utO19rdDK5ZsNqGm79OXgPpnaeOU/8V79xi71kKXbUjrKfdLDMTx1o
J1Wrp6sKsBLL2v/VA6lbNTgS+s4b98CI2KUaLyHRIHjNDfKxW5m9KXt4D/XUXmMiF9ewnDI+3NE8
9/7In2ZtMrIATxzOT3mWRe9BAKpD2yMRxBB6jDE62DJBuUtA9Wqao/mcIt7cFqFjQwf1KliZQApS
OTIpS+dvYFz/9FgYz22Nk1D65lZ2SYO2wtTPkpyzVeYt+nwCNerB9t8jt8OREgZikS2IB+ScmCOS
tShy8S3UyWWR/Dvuk2DdVFLfmCkFZ2tCkNa2dfpR5ecwzw7FQ2q0oLPiGzpVFhMkZEofUYwYkmOk
MfPThfVd8d04gIL8IrW3c2Jh4+q6KzgBfWyT8XUUyLWThDOrirCSmnO8F55lXhqiCGjmkm+znJp3
EErVBoR38BDWQ3HIOMyQsvSPGmz4pc/yR3qpf9heF/PXR+0R3umOcriNRrBrDBUhhOv6fQ3Q85CR
WBgPQ/jtI/UgEApNRj+ie+hBWK+aKbDfFTPhVQ1aG86OSXhFO96gIQB9zeorPKgXrMD9sfOz7NBl
LbHNmZiOvine64Qxj2ub7aukObZm7f6zk+rRarr4F2S7ceWnbKgb5ZBYjqni0VsIW7VlFyuP9vlS
iBNNgTgIhB2nkIkLgVhRcRiCCNaXKv/4QDF2npE6987o0NSI1ntGktuttZHk76lA+uEShfk1y/qN
ssXd2ei7Tm2u8HBSixG4MzCcqNTfKhGfNFrxZwSpY606PHNTIymMwWFaQ7CQr2J1MQC7XZwIa7Mu
Te9lqkkOtqRP/00tJcb33i1AHhHkmSBdQQW+q2G0fCHUvLFDLM8+4Rf7VqLGtHu4GEX6Sd4QMn2U
xfDNF30DdzOp4+mDm3nbwa+qvx639eQ+p6mV/A7cGpZDA/W7xzvsj6KhwwePR+KS85DTG8Ag28bb
lkr8ue06sfFy27qbbfCIUYOtjeM3r0DhkhWb/GFdZ6xkYMExf67F32hAWBzxtDJkU9/gEqDPlPG9
ThRIPuSHbKQ6EB/EebWqP7I6LnnbRIQErKdbCytQM41fyUMoBTCliPvQRfPzneKotccXe/Ccbzwg
N4PRxHdavzrk10NFcD9t9aoaSB+ic7wr+m71APoIh9sE0Ir9QoF/KIfAYzXl2WBi+J4ttOfQCV5o
Le1dxo25bnrzN0lN3jtGeIBHUG7oOfmyxTu7QpNSX+zUcN+ZajFtCY3X3IXN5Ra2WuoVUKDoHd51
Qnzt4hyLZhjp/o99LLDGg7QdYOBWrF7zFqeA22PVcbPUBkSH1JqskOhsllSwcRc3r2M3vEeS1DMZ
n3h7rGhJxXiGlTs9JvGEwhUDexf1OER6fs8T25MnzgxQ9X3x+r+X+BCzwH0RC4VtUOjuml49en2N
ZhKQsD24xtZkGBrEoX746xgieSV9kPIHWemJGVL2WqGN2OTdZOzr5UucQDlkY7YCGq7PfsQ7AlPB
yw6uYdbklyz/DUKnk43kiLgSQ9yTSDLYT0zOjhxddCsyQBzT+BDk3cPPV03b+E94mtc/XymRoWKp
jfzkYwOnzejXM9U0sbsyvoYto7va1/K91fW4T6iP6Owj+S7cHMe1X7ann791KucJMEC1stuiObmV
JVll4zLN4LC6bV1AGZtYosQIJ1kuAoiK803QdS9+Cpu+66K774rwbDfVVXVst3qD5Vg3AB6UEUoQ
G8f2GQ+Tsx0NQCvNEonkorvcYndh0sWoE6zwgt1Rm6Iad5ORkRFcEhgy5hhEaIsfld+0+yL2LxoS
Ic98nohGNu+NWR2i2k6OxYwKCfHutmfWuxrS9N9oBXgexoAAc8ywYVoON2s5WXgHK5+fEtV2FuGn
C55F7rnP/USyLUkMk4XBoTBjJuRe+M+FerE2yJ7eNuCVsHxQeoh4b5bsh8BPaA7gqVvK8b3TFP2l
yWu5jnJrCysu2FFr2ScxF0yr9CsNy8zWKicqol4UdHN/Sx0iR2ZWsE/lccpY944R/GR4DdDyeU4e
Wi/7Jao03dcVsMPUNQ+Wb/6xDSLW5IxFR8/lq1VNRPGMQjMOb6GoxGgOkNUNjIAAuiTRSmud78vE
N6+iqZFW4SSSLvohWDnDkQkXYOW0STeZi+GlIUQVggxvNPesaJuXdKhIGXRQlIc8RXDJqG3tNj6L
Tg9ZJKzEHsHXNh+t6oHx4As/mb/v3XkHIMh7/HmZ1SIlZcx8ak0fA5WDE9keK2iE3wO1GK5ab96E
XkxE9zitO0MzaGysZJcY6sLZmzFhocd1+FDQJW8bZan7VGdPBuJ1PCxso5rF0TSYJkHacVOcGUtr
no6+jTDHUZuqgGtadWx8ENlwv+sUIuKciYPZntiXqVNTDB5IkuG5CSK949dkcsKNxrZunV+lLcaz
1NN4br3mZDm9PjbTbyAL0yWCtxwtbXPbhfXB4py+t042wvaNGeVqkoVgD1wd2KxH6bNj1BeWRrS8
zfAG5KbdVihgdS3/DX6sDpObvCMXgIgx2fTseE9qTHRoXjit7+x04FIiW6OGXr7pFWBhrTlhS6zS
975Ig2OfOzA8/v8lm429lfbuLhHpnzRLNcIPjvEzj/ILGO8AtYabSQThXrURCZ6bmoSIvZmSybFC
FvJi6mA4qQpcBED19NBMXncXcZgdZqIa8U7n/V2WEYSZZGDgKrAOMq87i0bXD50ZCfZbqVhcyYio
BiaEZvBLBLo/9aK/KNcxHwFzseTsWjBS/tWOMv/881XdaDY9Yv6cxuLNCFK5MqIm2yC7qm9ZCNDN
U/Wnctl0MDTFm0K7fendBmYAzhiRxTPf8v2NbMt35aOkUfhAsiw1bq0bPccF2GNV2sNWpbVx95QM
7y2dRS6Ym9f2Tus2fGYy658niT1F6uyrR9p8Va52H1Q4Pkj8JXvSt+A4BpM+z8iiCcAIdqXr/W2q
6jvTOH61N+vj4M0BvuOaQgiByKoz6+mslVBIAs14I9PEedHmpC9Gm5HBN4ngAHIPXwqUHwp19Gvz
YpqzH6QR4FWAKbfquuDmMl98LTMAvE3u2GwYfGubxSPUi7Z6EU7l7aYhzM9uNXySZhGCz6AdLGQJ
R9pkqquTHC93MD50RrWyRmzMnlN967kRT3baf7GyS9dxAsM5x9ltjYu2b87QzgHnjUvKqbbob7WB
GSGtgSHZJg1R1gKujd16J1iVF/nMY7TIbkFUvgw06atCDeUViGMIDU78CSfz5vATHV2PPq6qs8vP
C4/B//7E9BtyHcJkTOh8rzQiUrKn+D2y1PToJ8anjZl2RVppuW2taXyMx6q50CH+5YN94zlLNkcg
+ocC6WBL7CX8jrPi6NswJdBfnSfB1SVPXjGpW1fo4Vzkstqw9+y+4M48t6J7Voj4LzYVNNMkia5Q
wlkYAh0/VAIVQuksmDId2ccujF9NJi0PzlhfKpfupRpykoa5LiW7jfWY9gEKJbx1uB5UN+/Kz3By
84upf7sWLW4r/RcmJv7JxDUJgRrPAPnkA26cWx9AAyd4wtMXYMjpFbZHcg2boDvms3FwY/+lwZu8
DXjUPuYjuGKLnch6MkBn+93gHWAn5UzO/M+xS1DlGWmJvGh475sZzQ7BJwiBCo3Zgo8pzxCz0WkD
h7Dd/PrzUvVNsq3juVhnrAv++x6T2IYx3wRzahmk0hpOZIFAbjS43YtsPkW+/lM4qXpjLIFysyr/
tKLdeZZ/pClH+pcyjZ666FWIKACO3SH0aEcusdp5CAvXuY9us4lbyANBjBiXUB2etsuLqEnqzi2l
twX2dnTzIH/yokV6G6Iq64n9FujVzTlMrz8vLcx+xlLercna+bEpWSN5ICRxWpdmgdZtjoFtCBOy
ISfSx9Aw6WdG4t6MVuSvPfCxn+8vf5Aec6Sezfd1HtiA9yrfMJ6PjqE1DasRBADAFv3Mvt05/mDG
KlbAO6MO2k0dfmhP4NvCBHtIlQZUmSxASQcEfZffe9ZGW6Ts7ar2ANMFRuNdZxlFl3p4zAwH01dN
p8dI5K+XeIewWMpAVKxN2IY7oMvBNrLc7NpWlbfy4Cow/26uwSLuDgtM9RBaPmOVDqs05dpvAn8/
+DVzT7gFZDN8FXGPm3N5CWwTwDunSC4L2MZO1+0zNwWvKWzn2UzUVed5dR7yT36T1gokJg8ZS7zn
uTh4oM65Ovx7FcQM9DIDkQCC39aZyr1s0WOEbLyoRFia95LFUUS7u9AfWN4G/1hUYcpMNK7zLn3F
6Ck5yonVHFHfJ04BIdCXKOox2zkSjLM5E/tHIIN/HiaOkIq7Ghm0tesM8R1kwr2oDtViW0UQ86Lg
kI2+fzZHxziFMCPyCiEKesT6yV1elINP1H0xg56VyMBdmjH42itq+IepNrD3ZDW6sQj7G17PcNXO
TrRdrJTWEKXbtI+Yf5dgx6qm7bH89D0V7MY2mOuhHuzOzM30FvM0VI/JBSHpSVArXXIGHEHqpmSO
vAQqDGi2LkDdoa8Y42tBQhYYE8zEg1FhebGj4kYOENMqZnzrOLafody9MR+kWJUy5wlbfFD/Zy/g
iL9bx/wOPGJa4kU8aWS8NWmIxwhS+LntctoNf3zPpo7Jj2i85wS7SV7Ro9r46HY8gB1kd6veYEuQ
Rc6hYxvsYwHNY7JtNCNi30aXFXuMykvxakWNszDVh/2EJvxsyfqQu3G0DzQBEAU1zU/ZBYws57c4
yR3PhM8UrcA5SVDMD7K9ipTdfyhHvaUnDld6WISZLhtjmXiLkXHx38E9YXx3Zg4fbDUfIqVDFUIM
bvTJsdZe4RNDskC7ks6pLn7k5UzPC54GafdZ2KDBWoHLLusqtfUaE1lV25zQmrKiDTzUgQTjmjJg
OX5vNH+jjEU81teknBDUQzvfEOpSOICKIutjCH1W3TFHkG8DjenSYDMD1iOFQz3iLWv38Th4yBaY
W2DiME758lLq4r+XtitbFjluvLUTLHMVPNqtA4mZKBpAdZ6kuUhD9y1wUnlo1RLGlcX2wW7iK6YW
fc1IFSG79EzBiwaqs/XFnqyPPFTmxsEvx+bR23qVHx682PXIl3yyVFKf+HgmdF7ReSxMyOBdJ5/S
CU+9L85C2MU5L+XVTqcAe1iht4zBG+RcYQX4mUE1OdeC7Mj+y0IZe5pxUV5TsM0Vi0O8OhpuYf8G
YV5tQjeqky24MIQrrDmgjJivONa2hYzC+1CRb9xFtH+17b2m9TgfYtsSOwNCy7oTSc5JkPE8tp3T
6JbtTdc+mPqOoUPtxrtYNbhUZXvOY+geZaH/CtccL3E2jIgFqPeFKJ8sT2LnCtjLCF94KBjDfR2Q
StqM9VvNx4/xur2H5XzAoREcrbxINkFmv3gFcxTpW9jqQ6RzsIe41vAi/+8lqR/apQVgj8ly7cO2
sr+dRWeNMiJYdTbCGGE9xTaW8TFcQISFwoyPuJPFy5WNKBI+N4UNn/bI+nn2rxiZCNsbLl4wBJef
P+Ws0n024qPstpWHUdXKCQTMjfAxHdDb9oDCN7RZAcO+qdrimF9IYTwG0ClyDPhoUhS/IDuk53aD
nSymMwO2ccemLzpCZfuFUv7JCVk4+ab/12HfuB5Eh1IlIekr4nJ8N9V4LKEomqHfPzVKZg8tfU20
cRJtvERhZDwpfum5Hf41zZT5ImUERn6ITrMzvaJcUqefF2dwFdY97PvwOk+SmXiUmgg2EQ/pGEVG
K41u73pliomDGUnjhyvpQNXl4XefA5SR3rLaB3tubzInOoEk4a5L0px+WQevmfhIJ5+kUgktooWH
i1VQntopakgGgnuVVsmR59Keud+zmyKVmkVnw/YOP7kB80eU/O+h0Z9El1G2TvB9OgQTRHnixB7F
tY1AQuHttHD1oISbgXDOPZeOYv0MRdQBUTzV9gmZ7G+lJ9wEqZqOgE8JZikILnE0+mamSjOW7lk/
2tVrFQx3MXb1SVnFwU+WeXlvFM+tJNoJg+3WAgzB44sUO1e2RPwkXXdpcGR2KykyijQuJsxPnUAU
FuMrZ6Z3Hhqsa6k19DUjstIArRz7SEAS9UDrkqKUw3ra4ekQLe1JA8BodB5p9Xk4gwjwvUVyUkzj
2jB57jU6zLbt2Nx9x9uMETBvPQWXpEP0CNPmkTH7vluluJguUc0dnNRFt47xvp1Gv/iXOOp1tpYI
bxhpSLFtbzt6wy8QEP3WlwGmB9c6t4b74o1wExD/lTtmn2q17NpQkPAvuRpiC1LuMuyKB79foKlk
XZmV8FcdaieoM/IaNwNRYgma38wwYIpEyYtnhRDRUiCL3uLII15qvOoKXnJbgS1k0KTONcErNltg
wtkGcauMXynDhzNpHbh/KTBXumyqczTp+E1ojuIpRYllu2wYkgBsjTbZBsb53heqOedphXqBUJlo
o4BtU8G3/gYyz9q3ys+MNnsXVQhSvMykyB1ReaqIyR0H1yVuUIL1jJ25ruY7+K2/pYoqUNQxM+UU
WTI6+5XbC++cVm62aVTAUmEEpRKnH0HzV40tZ5+25IoJN41aA13Gph5kqVNclROjUHeQqHOktoj5
5YbFd0soNX17Cw7JG5vsbDpi7brMaWwJj4US5473eSJvYH70ZqSTfiOf+LCrXZlAe5PL1VfMNhSC
XD2UHI4H9nb47JAHrlpR/Ct6/AyDNuD0Jg2JT6PAZFg25xgF4Mp1ivZWsqh84BcQsSqXOE4htSgT
MbpuwPE0A4qWDvpMUgxvIhZIMKIQi1/daaA9cmKSkaaEgfTVjQCf8eSlHsN1E3MZYoqdxXavdgNw
yhL0q8ueNvZYDxJSiad+0v4l9CewtzyxXXTNpPbkAfh7QdKNEZwHFIYbrJ7FZljwY90ysmhOs+Jz
tm39pCE0DVx7q94FVm7O+ZdVEMUUGN9Y+ZoT2UfVuYxTYMi6Yp/xCcEPywzcKOjWnJSu0Rkf6dj+
4V9+pJaNn3Fk//XmeHhrxPBe+eYeIwKCX0sydBo8bzeMzUupGMClIbb6sWnYOpNXsRGN3FgGa+mS
/oVHunvS/HLOyVhmG5sJGU1eeCCecSdr9WjPIrm1fGZZeNQDdnOESz3YRmlc0d/dpwihgsfuol/p
kTIEdUxzwIrjrstZkvVRCv7NKb+m0YjsaEZWpt0ARJzZ9vuGtJ4DCjZw7ERxdsjuxzJIT3ne/Q70
iDQryuJNp4dNtKnmYTjhkvtAbmjsYZEA98bsCVZDT88xy8KtBY9gpath2o2jUiewTZD7x+quB2yR
Ff34lm35DtH2uB+L9B724I5CrDKjDc+W7A33HJoKx+VUInuCXn35eSHCbOPkyr6AO8PO+Fq2nfGE
OBuDczksoNX+qCSTQ1rJBTQFZHfuXjl/h0Pkobn1gl8UaOoEtT27Sww5GEsQSKqr0YGpQD1O+OjA
9SVyiGSTCffG9qOLnEHQZl1x9V0F9NJubFTpfnO12dPiRzAIxvRa5AH/psgqNxI1Bn1I/ZVpNR5g
7LXXciZOJYPXvIfTHgBSPtoSRx/UeRG5+tkdRoYl4ANyN/D2nBc4bBs06uBl9qIxyWwl+KfKWUSr
lhbGa9Ir41XzWM0f8D7rm1U4/4bm2SfH4Eu5fPJRAhkVdCyldBpZ5yGDe9mFJiW3BGozG7l9dGN7
k6Z3TbnACBz5TW8bh0IbI5a8mU3OmB2YeklC4MIZe1ewJbB1hP3NVh0AQIrBbupvAPADWyeIrlpr
p8ZlX8YyzpHsycwy9g+tJqQn5IyH3YGQpvCZS2H0FNfcAMXYU2lslYzMuzmRz2EkcI7MGHFUEoeC
CFqAmkXIj1nbA2LJaDhmCVoOHBH+2lJ7ni3sTX3Zb3JW4/8T2w7+CPJwLvBY+5JlUACP1TaWeQZx
CHaR7ycT1UvYmicVJxuksMP9R52okIikjj5T5kMEHCz2yU3pnft0pHeSNJ/znFkPvjbtcyLBHRRM
XasZ4UVg9PJaBK68KhJaNzPxiis7Mp6NkmAhmBQ7Qt7kI7p2xB9oGQKJAR7aeQwQkLJiJN1n3bh+
8tzQsu4rAy5A5dPuoMUO9lQIdXIrRgRgbC3Ezmz99mr1+tRlvrsXzBz33ZDc6taD0Re7xgXY77q2
u6M9BfEJSu6fqIzRK8XZ1RVs3MuBm4GDgMJVTwd2ZA5xar27cQxGSAVj56EmfobrFRkk20E/Tvwz
Y69bMLhvvlMJZubTnkzC5zFmopXk5TrrFLluaXwPMYIymMPN6BH6NEP9fnbFfB/NDvTUlESXFh9h
EzTzZlYxskcf66pt9c+OR8ZEYy7BNTg0N74ZOVv/SHyqf/XQivZlU57KsLgNXjOiFX2OZIh3OS67
gwyHretUILkn53cUEBapk+CrrlAJJm24F2kGRH3yr6HXISWziK5o4qcs6y6zH3cPhHWRJ02MTVYc
ehPJgcIkV08TWp8WL0aCtZElGupHbQaHqJHoNmePWvLFwDi9i9lhrQgg5S6wPEp+d2DizDSXFAwG
73mAoYXwovTa809VDUNhsvLyzc8jLcGXy08pDmryxanAOb8qEiS4YwZ9tiEmfNUW4x7+DGVQlnzk
UE7AKJlXq3GSh4y3PCLrXceFjS4B+Sxy1fjDNobHxcXmGLCg5Ws6Ogw6lXMiZ7LfJH02rl3TAbBn
kpJktbwTIdF0ukiEo+ISfra9Vx2iyA8YzUdHr1mWisr6g0JpZ83A8myDYj5tfGxMbNvSzD9hbbwx
mTePphEEDNlalkFhiO/NsL9V5LUnMTqsLfhomUw6jOMoj2p/Tzz0kWf0jqrnGhCUmdfTfDOFb+Pi
Dn+rcTiPcal+GVXA0Ni4hUGKDCMuH3A3mmuiVOF8NwQNURGBjA7Kk2XW/YbWPlvPtb8Rpe7KVVB2
4vTz2LdLy12n1vhs+fVXRWF5LT2HjqQZqu230av6bD6Humu3oxtAz4RAd7FS4xKquHsUy4sWCcIw
pnQokY4pRh8RFixzcLmtohKzB8wBXGI88+hSJq6b4jt08uaaBoAP50AeI4/OXVvvZYqVgpzCdtsa
cXxhE7sqR+qWtiGdJWJlIvAWwoAa5iWRLEZ/5ITMbjCa7pusn8EGWg+SJK8T7/FBqGm6aWQ9t1rm
+XZKGYaYDvwgpisXWwdfrO95ejvDdYKeBbY8OdYmCTUSjvbG0hgNUbRVaz2EIHXK6cIRe0y6HDje
oHoytZ3x7GlcIplky1A6EXmwFknsrnXquhn6GdpuLPpnVpN/Op10JxefFcYg+dk3hJqWmf3lo45M
IGapiRO0cunQKE5JfvNwBcPdOxDzOqBSy7apLR+ruE4OReF9YOiI9h55DnYpkUmYBbMCwiA+KhcA
XU9rUzFscRC2hcT2jtamoxRFdGGvUG/KWxMSIDUL+2pT6kQMIcNS4x0mUMWEVc1b9+Z9bUVvdoPm
lIHdoW1HIk4shE8xRUPZk62H9JAfZeB6OgNWCJkmeu9zZbsXESmauC76LKog3QqszeucNop1p3BO
hHC420QMz62R0JMwCeZ+wUGQC1wDc2liYW/1FYiEu6xbTn6qu2MH/ehqxWa6E2X438/68wOLtFLX
MeYymGAzgxvFoLC8g5+XWHTQ86TbvKga+2liE2qBW5wlVsCR4/XVjqSS8cGoliytvuZJHZTTbRKg
BMYJvvrPl/1y5Rhe1HNsLyLc5ctpxLqM1H5N+hPoq4Eo+8qYs93U+ezzDR8sux2LamsjotJt7F0M
B0OgGouDQRG4n6virc0hqQBxRIsjzWua/umS3IDsWFP99/qtjpTc9BbEvWpCDsBV/2Lp4CA0nrA5
Bb6giZdel6S4j8sTkICxR2myJ/HY9RK6N196XK+pmyFfGOdxXRblfBO5yNYszoa9OWHkLUwIvm1Z
MRe2wGnLSq1Vqa9RlNe7hg0aAVKquDpOjG3Uw3sXzvaFfT1bmUm3eB+gdpQVk34jA/zuW1dZUHEV
YYCJnEJBW0HzJADvIa2DioZTcmfSl+VGZF5Vw2gA+N05pG88y+jg90ayJXqMmjoh9TdtoPpyJaxH
hXXCMKeaAwyxWRUxltb+/MSH8+oDQztog+Q6t+DisfJhU/I9igF7b3ckQmei2zuW81Ia6qNHLo8G
q9w0kmd1BgsAzjUg5sCnyguM+myLjgQGHN0e+TSwkUS5C1gJrLwg+049wvgMWQZX10OZLUwTkVjJ
3qSrToSC/UYvcx97WW66CMV3DSCkJ5P4nlHNUWyRcCLj5t6FscP2rsqfkf63h8ks/ujWeERbbO1k
xuEJB16isdMngZ77aVSkJ6dCXJWqbiTW7Iamq5kjW9MOudjBc7q/aRx0r1CkOEynMdsMgtkarOPw
IN2WUWrQvLmY19ayCgjHSokS75ZciQQd1Qb9OCWnN9J0j/lwji0yELua5zLry3W8TO79XjKjFiGQ
KU0B49qPiUszEpMLctKcm2xdgKgr5l1JBQXDxRS9j51npibes2dV5t7TJXGW/JcAhpx2F4hp2VPZ
1sFt3H+6cvXemqOnaZQw73K/fGmQTGAYqlHc3HJbZo9lmiUrHGrh/uckGuiWSA9URKKlf1UwPY3H
BFjNBQfUZmgQf7u57Ag+ew404Y5oGQePzWD1VWR6VzgoGlgcHUOCr/Ye9o9sEPPFYNMatMEt63/5
c3gKWQJsUll9eDk8Ktm8li4aiExGxFz0yQX43y2g4F+lgOljkH/2cr/JBUsYlO0eWPpfkFTlLpmK
Mx78ejNhzdn0TBkL/zkZWR2kklTbaAPv4D3gEbRpyARYzcGtSrWzduvx1yTi3yOgRvxLaIo7u/5H
9fVIGjrds/ZTWGPzQq92UXhPBQIH81yHfXY0FUsURUXRYfs6xclbShjBlYtiZVVo9LPa5e41ORSG
1vsYpDESnjJSsRiCiFurPUFm2VVEkp9UbR2xU0LgSeN0q3KF/JAgOy9l2ZK4jB5wmIFQSFJjO5Dk
OTAW5slCVuAUQKisZm4KfO5HeyRl2l+mJp34xHe54jjgSCOklfC9bEM5TgGO/lVH0z1PSFyj9X6z
0ha6aJKipmRrtm6JKcNMAfzaGOx+7XYIWyOesHFpPpo6v0WkTAQ561D8CPnOR125HNTm4vbuYBw4
zPMzif/SK2y0mKEBPJ3msQSEmXhq10SAgrgTGmYMwzLCvFsZOQ/UINN6ItRuFQJvsZZJgDGP57Ia
/jQjWnRZZNDog6a5M+56LrWaObQ0DCQTzRU4qK8m4JZvWYQiT+Zq5lEf6PBl6O3gWqJiQCnMnr8i
QMWyw/IS8kxMFPBQu8qpHBqSXUeGva2D9kg4CGQIJTjYceBsS4f6wrZWRot4bPIgR9ZmfzEzNEzc
N8fRtz8HRRp1IEGIgueo9tEAb97DMOkgq0Zhd7O8JU7RA5I04yLFNxu2e5Yv6SFoevbDLjvButjU
s3eoCxuPKTCWi9X+RUhB1eg9NjHuu8YlJSfDcBMq8mRMa/xDAZYThdSxuK+K/Qj/A02LzY2PsC6H
lw6ovXki91zj+bURBe1FT7wCm4oNRfOfwcQ5QXXorByIcqND6R/B5mXC8uUUbDlaJJzQOoMKNbTP
71QCuNSM/soYkITXcIR1ocU0FomVOiSkcy8XvFohxMD61rnQuwsDGxSxYfsYtexUpXvhCpJQOngs
JEVttTLD4zwG4fndMkyyjafw7uBPhTk2vxmGdI7wTp4qxyByAJimXzPe0w6qZu19Azq3tklGeT+x
0aoNbJoOTibaGMSKThqAfOAkqQTTDYV7yswwTRgCT3BaxH+CGWHh1On3tCGLGFVfvPUmMo/xcO/Q
3qOXcd8oVKt1tWjwQ4+IsaH4645YGsQ5HPFXtfiLd1EzfVkuE5/AlEDT3RCjXf4+8OSAMIOHBfTI
GpOih/OYbt4O8PyG6olpcrwhhpocgTl8QYKE/hw7l56Jcrfloj81zrLDR5tnA+oRcegHIujRNrCg
sNhXmSMszIFZoPeEpnoJgiU41JjYqOFHZc9JremrysdeIhnsYDOgWJQHgKO/ePffLKCrG3oHcq4d
B+bdkm3OvG5GeYErDxV7TPLVhH1ruYnU1tcduiX2neNIqWX9H0fn1dy20i3RX4QqpEF4JQlmUTn5
BWXJEgYZmEH+9WfhvPjW9edjSxSJmd27e7Vm46QwFYL7b14o5uh3lpW7kWWU+I6WEWdEsnLliqU8
C/uVRlPgZIY2Py0cCxnGhI1sWqJsZ2jF4DS75c6rvScT89n94rXJKWzcX7hFfK6dSkXFKJiRPbqJ
6Rx7dPhnwVZxAEnziQaf9q3BW1bpb5apxDDkU0sBxkb3sxcFdvzSW0Qa8ZQY6zJgi8tnekCXIx2X
gYbD03zKV/5Puf5Sjfo020V2tDEGsdCMd5gTfm3vJEd2/qJlXZh2GJYbolcdWXJ/JCzCUqVqkGdi
ZAKGBLaJhg92zE76Y+9kv8qc8QGQzS/Zve+640C3DeXNHk5HmgF0z6haJeWfxsiPMDtSggLjy4TH
YBs3jFJq7r9h0Pz4WA7xZg4PLJtPGqbVtl0Cio1Kte/nsLzqonyXBeGeqpzJClZox3Nl/1hzRdLT
/teKySes1+/HldJV+q08p6Ana6T6c9jz+ATPlnJeuNxgC9UeOCXTawUrthjh8zZ+fFfU8o17I6eV
F9rXqk5/R4OkSSPdx/UCatHZcnBS4C7MaDm5f3vjdrHYq5wHfDsNh2S1vWUDmiN/FF9FL2sM3uJA
s9JLMef7bggudG13J7pbeOmJnDpy/TzBrAsbnd85nqTkqRREaiAhkV3rMIB5bKc3tcY95IeQbMYi
2U+i19zjbDBThn4IenUKVW7dUWHAphReWjUyixulnfFbcAN1o/6Vy/RjtxNIEstB4WjK/OjhaZ6V
52zrsGl27oy3clziF9H/FMhRG4BflFPI6eC1ejmPGsZ/zz/OTXdqkfBEfco7cSfkSh4jWrCT9bcL
lfXayX0CSztALHzAgh4F0rRZwfFp6MPcf3TYB9+FJYFa7xVSq3t0TcoLSYgv0BXQIWLNws2g2xvx
E5NmTmB4DlHkM4Sd3bIOd4awX7QS687fO3IrbHaEibF29+VbLAfWmb7xriejOrrfZqiTo1atvxvI
AbF4Eq9h/VuYzhU3PMxMMv3bkVWAVak9wiaGZkiXMGti9lHe+DwM06cWfCxj5PYIxFJxmju9G2tN
i3LzxDTeRFQMsFLtaQUt5lN3s5v4t9FP2svZaUg+Babvdsc6nA4V3rx97o2ftohfSmM50VW3VrH2
xGrpE4qqXL4FdOSRB1IVxeV+ex3iOSpDuIs2djrpYPKoJXv3ULdUxtWLPHfWS9rxMR7i0Tjp1ejm
Jt0dkz28ptrCAGXz94IdoSnA/qB59cxrti1VR1UxET8PVCQdYCXkELw6fAIpRjZBIfcgO602RekT
6b/Kckyq1IvH/9dQ60Vd8X0YjfHG2y0/2+5faeKIZrR7dkeJ7Bx41RMPwW1udgmjKMekgXcFF6IR
dSP7/LS8p0DL3WZSO1ulgLq7trMr3MLZ41CUAMGCjacDccxsmbA4gxE/E5vHhIqojt4T5Qq3k1UR
Ai7RpgijZlSogQK5K9jYCbJ009j+BkEYHouMgC6vGJt/qqpR4Kx/GbnzJJ4+6mKadlk//LMCtEYW
+wd7zB9oD3qpWABvTTgUG19MXEUt62FpoB4goxOqXIOIbTkGkaZpdMNPeSJTiCPWtNLf9VTa2+SP
d1owyJqCYAzGSGwkNLNGXJ5t0Pj9d0/TfJJ3Hp8kDa6it90DqKdT74mLZhI7mHm7Fb3NtiMuFFIG
7/KGI3eTFzh91lkJWun6OkuOIygTCPke5RH9pZIzV+yidM4dzpFCkbMQPQ+mUMDu8IHyQZylJwrl
liAfush76sF4Usv/+IUGD60czp1299yS9TFs6alMYkgsOvCvCuH7hNJzsjXM0VYgVxDhK2+V0xz8
zsj4GhzrimlrV5AOXzUJQmKGPqYljzoHjA4YgfbczdZL7pxCsyYKZIWHdLK9x46b3dGWkEJYfPuV
i5XdAKjDe4aXUqTXPv3sM6CG2r/DxDzijjCn7YpmFXrfqlDSCJvDOEaQuXah/eZU4KRDfO5Tqqpr
Ob2b0MDvNTU5J+z0Hy76x6nIwm16JRIY00uUzDtTcqBZLbd1F9fzwtXwyLmCsjHYD3ZsbWyqLOB2
mxvtSlK23NCIM1XH2jKSS+u6IkoNJhWGVfOYGWiV5SK37Qq5q6vuj11gWrwOc30YwAwiZYVI1zby
R+0b1c2sVXXz9jPrTUlp9j2UwH7TwjUAaEtLR8wjDlcQqELdc6eqE/MIyGHadNC7gEKJYGPajXHp
pvo2SOhekH1v8HL/yBrGVk33wdSlDhV6rMXNiUZo36A11KVedJBc8NF59ZFszcRRjVEunhSkKZ+m
7v/Rfzm1riUoqFO3xhNWezc2M9rfB7qT+hKvkVdy2w+8RhzK4AUTCK+PAXR9gV1f1NZ5RnaNEipF
xsHD0CfzqKzZDjUQW8xmzK8w9DYsj9xzIpQL5k/Sb+7qi79mrGH/R17WdtjBg3dDTfthx5FABa23
tvCCJ2h1z+HLag5r7xDZmebTYpHLb6rkyRCtwkGZXh0kno6ryH29PIVpMO3AqdJyy2hp1aXYhGpR
D+aUjEfKDVgaUtnQDzQB1bXmw4odSwWYRcc1rMz6pDpSMuPjHTXivW363b2lSwzLKb1tcqZ+tO2T
EtGuL7a98wfwAF2iumRd1gXPqMno+MD2+WqCIOIb+SFG5GLqWKfctQ8gE9y7ZxsoN3ugbawV/Oop
7Pkgi0OA1W6qTBB6Rd+d4loy1BMoC0QP79dljeXXz3YRiDPauwDeO9FUhJSWuC6Ci15vjdiQkHeV
OlgG1dQ64T3VDv26wMjpVqu5bg/zYjzG1DFu/D/xbLIuzQQMWZJhhgsvwXvxa/yk2kNQ4c5sLGH+
ghn6YvrUrDth82VpFoo9oPp7dzdUeK25539nnjphYIDJbfXTrh9AJSmnvsMUVG+t/kdkzNE9NJRN
UlAYlHvHeEVMthlxgJIAOCkOM/degjyd9r31j2HzTJopOJZztsPN2Z3SGi59Eu+9StYfmeOd9IA1
uUN2RCMNyEZQkJcVzOWtGT8v6yhYJCNmdwruD5lpINKEOJoC5Bq8vHn4acfM9O2862C2UG4tj44w
lycu5GSybU+zNBjfTOfZsuDt1IbxTp2wugNXum19VgVzQfDAICyVrm7AkoVxayQshRNZfcJd77bc
6YLYXk746mDsMStyv88/OVCCSzEV3tnjWV25+DqWhvw11oWd5uHy2S1xNOc+O1eJAaDN3OJMhvhS
FyrBHsSlv2dNWHfNKty7eC39wT8kmv4E0/TOC/Stabaac58JukjWZUbLWnBqNY7GGKrrYEw80RYX
h7VJXAyZPtLEu0EuwbyglwsZFJvurlq1I46OTd+oF6Byy91IPCBeMNvigX92chozF7YVsxx/GjN7
dx3XOXXD/C5T+5I3bnwrnJew8OmVz01sOjrTRJrDkwN+lcmsLq6Nqsna8fZHfbHDaMmLu3C05gcI
0n+COvBpvvqbAyDnx7d0T9jSr3YSxtEYMEaqkLykEAPum1VzLBp1LoEYsZYAaycb2EAb+VsR07ym
E6Q30/nNDM6MJmfesbn+ncfFh6YelIR/PK+7tCQsI4f/ed8PuX/AxcI82EIVgqDEZ8S8Zu547znx
QBI+NK8CY+UOPycHRTtEBTkvaEbvU9jk+zEXiNOhAgDg52QSzRA/BRj3quGI6FnYb2ZVAnnESAkt
fNe1ErxaUTs7r2b7rMyu2qYrZEQ1Nelnj471tmIPE8iOWSV58gHzcOVb9+AcrzT50NWRNDpqYQpG
tVl9mOxyjqlN1tYPCeNgJzN247Ckl7jokNQC23rRsr11aj4jrI+vtaZMfK7LvVngusrnZXrijXM1
hHOQISKS5VvDdZoH5pWD376psKm/6oSmhZg6hwXZ95CEg3enHYhMgzPdJ9TInQn9wg6QGx2Y/VMZ
SMhGk+tuaib3JEAnxcBHgtqnWTX13gIht83aLIl19x5HND/P2C+j2qMVZNTTXWXymvnepQqt8LVt
QSHjOwIuj/QDlOUe3Y1mL5Ecezypu6ry9ob7sfRkfyh62YKSoFMpx01j1kZBtX2XrqjYv0bqXru+
VacJTOAp7J0TADuIEpQYbVkd2iITuCVVcmpMZOtYqODYV/5jRgUx30LfntgOem6afHbWwTCc8sOM
rfDMfPsTeu5DC8vupXa7yItbG6O5me+trDxg8oM9KgS1naPd8vvFCDQyNC8k1FBpAhVc2657rh17
3EwNXRRF7b9VTEBREI5/m3HBOoorZKIt8tS0X/Y4IAWPZXFBHIqGytEnxAznMubBD5B5/Jvh9NTU
gE8K4921aLDyAnWOWz/e5ZoVLbRvsu0eOUrW38d8xr2mwS/Qxx7wcJgwkHE5kwT04iVa0jc36PxH
ufqVuSFlhDyI7JcgMXtVBADp9Q228b+p752NsYx/nZBtzKi9lOV7dRyS6jUlZ09/K+teOUROjiEu
dHP1FENNeDI1E6ZwbnPRO3yS++wVFy8Hl8C8DpQEX2N4I1m1XUAA3KmluPcNWhZQup7+/8VQ+l+u
Gb0od8HgxG2aVncW803/kVNmv88CBPyuIBcSW2l1w3hY7siuQrp0NSQrPHPYJOvzIKs9VEuYjkAO
7m0k1RsVS+DBJS11oWBnoxYTXS2zsHM1HdTYkHKs7tfu2E7lPl00IVnGsdEfXKV15PBQwDrFWxxD
3sJNLFQHXXhgAGpM4airX1PF1omlhbd1qK8K6vTGlp0tHbf5yCzzGKOGG9/ZADGXrjD2MCkOobWa
aCDmRHO8tpVOLoW3A3b1oEj0SpUpz3k7UNkcrz17yZTsbbf+adqkAkzfrV1Y2jmnel7pTIxSbUQZ
hX2uY35CFBxDY2AdbaJ4JbrDqVD3/R5nIBGUgAybjPPmEabXIazsT2bMDmqWN5/CB0Muz9wxEMaS
ErAvZSK88bnoNIKyIRrtmjQ19o7jfYb9XZMCnJ0mvvaispjhvXqd3/2e9RitKrFodknJO3ni9T2H
1ntdpNPBVcN7B7xpJGXFkc6DuRWo55bbXYyRGqnFFky0kIIRV7gWyvX9X4/wrriquaGz50DQj3IQ
zIsZLGn0hh3xB++ZwwcKhNUc09XOrRmHUHvxUmKP8qKyXUWDxRo2dNNnEXZjsS8S9U9X/s2lSfoB
DukWmGmnpHgye9Xej7ix6iX+Lkg7H0TQu5t2muyDB+2Ue9sIm8+2SRw3ZMtAFWeeuBtCX7w7S2oe
HCP1o7lDkPAJGB9waoPVtcFhMBRsc4pMMOk1n/herQcZxC9Yo90jgyzoxrma3zn1H9ipnGOikUyc
4MONEmwHyJ3Jowgg+OO1y2Mb+wepJthYjs/kTX3LfSpL6ntakUR94lC/27LXSZz8cfR44fjaz9IQ
sL7NmfVDemrC1oSsrvJHrDtwMkadHpoxxPLVQLL31v8QLyE6xrEd48tsmRf4SCEGCfviqcE9BcZA
ZFn7bNpG/7ExSnNbY06DRtYut1TA5uc+l0ZaRB7/96QL/V4sBBoHTWlguRTfKy/ybDWtcU8+Guia
VbjgOjssB0TEtsJz7D3cVLba1o1bWHLvV1a9L6mKYvPMgnolaw8BwWTl8BwKffdv0FIPZ6/+VyUX
xk8nHB/c9Rf6EdAt7CdaqwpaM1RAUX2WqDMwwPvGXhASCpkwsMxsG0AT7TXky+OUBPtuzSYsdm+e
pGviQMq0s2ndhiIN8iwubgScbwEflJD+TxAGLTcRlrNzjSbsDSME3fiokrVZ0rTpz3Ca7GgOiMct
55rqg2fL5+Cqu0PLSHfyDV+fK6PFNJbiIMFfOl/+/8WmD37DbUSQQcFbJrGcrBltXqHJ3/4vCeeK
zamNOTZyfSeEXccQmzhZtYsLsN/Fe8FtGaaVw/3PYinBz3HahdLTm7gYho0P6JI1Zf5Oaz24meLf
EioSQIxQDwmnKsyotZOXiYEI2t6Wtn6kThpnXgetseNtyFhpv2SKEQxIJpg0OqTiEuXBO5EGOSC2
tI9dW/Y3jpYdJUjm1QhK67qEKEdFXh0grDA73puyVdiSSO4QJD2E2TTwg43L55CgJXXXlNBYjkUC
rqn3jg/vLtVLfasti9YyFRZXUqCXGWHj5pfP9NGN7+zKmVLaAX5glt+6ZJSHmeov6kkInAWN2eFG
StTWaUDxqfkiLS4/GYS2cXqG9hP/o0r3iCV8hfBAJrFAPxIf4r5pTjyqqiU95d5XmWj3orJkXzsW
03Dr4KmdEJOK36yYq1vGaHiB63OoSLheZ138A7OCC9HiDcQXTX1rmeFEccNtptTzAGg62ypSVSa4
WC76pA7FQp6IHggSUpyuWyPg2dPSAUQYqAOqsP4SzLRpuGD1EOlykTv3aiq+jPBP4eR0HC9N8SSD
5rbM+jmIp/xFWEAmTJ+H0hTiLTNg6CtcgIfRaR8Xr7BuAqIHujtUzaXMzgF9f7zNYsjiIdx4r8t3
dabvCc39oNeyVZzJ969pCsummD5Qa5wrya91tjSnwXzqZjz7i3R2oFhxYw3TFwOfc6WJlG3Y2pqR
O/V4mMWCJdFXFx5UztnQt4mwFE3V2WttNMtpWf8/1xo/rbLmSZcZ/yryIUfWUo6DoQnc5R8djJQC
B+VXUgQe6+k+OIZj/+rhqnssWNwyY33HqT4LWDQ7A0nu4Mw0p1nuqU4drrI1sL4+1m3UYszIQcNA
sYc6Wo49F3U4PDPH8dYxDIs0DOgLLw2ihWIttvO2fcHh8uGzQVCzhZ8f5Muu7ywFdmV6sfpEY5Vk
a6tD9NhestehmTbZV9bZimkJkCN0duGADfNaVhJpgPhId419rHyB/EQ7CWCfIw5Vf4vF+MLyItk2
KrAiLHGXbA6Le7fkZewRkZaCNBlEwpTtDZnspExPZVVGokB8K6XpHbSZ9FuTLAB/Hw+ijNjYHKy1
5mAFkWRfJxN6vdHhQ8W6GqUAjRw27y/J1CZAX2sA1H35C1wF9xdVLdgpmi0VHcD+DeldB/JwtsIF
/n+YJswV14ICwgFpfJTPZCLjT2b85tdst4BgnMNqhUVhDVkyl3ggTB12Fn+NFnjUXPfeC/44mHmw
sy3DlrTZ7n3ZsVNVhLXHCdd4G365AxMeAbs7CGrMzQGrzviDMfg+EwjzjLtnKWOAA8t74xivNf8t
DRDW75LS3zyG9EbmA7U3XbkK0em8623/sUT+vOUjmObqwYCQdsA1SkJKTh7H91o8NLMbahDYJvmS
DV6DTkIhRpDWYAHIadYCyGRua+vghsuvacbpqWcNi83Pw1VJaKOcP1uPJ0XnwJ+yUkx35kD4i9A6
S8qV1tr1f0MzxYEuG9Y1cmT90oubn81v5DGCe9cvM5xp9VoMkh080zm3lbrrMypNJPq839KzbCff
8IcYy9EIt6wHr4pPjEvnE0eCAfFGCy7U4bBPu1WnthXl4Nia170lsVR735vhuG3WbM7dzCTL/ss2
N8hn+Jz0ZWLxuhvj/s7scegGpf6yAUzqbP2WesZSl9wDH4NT4+LDnLj8jh2s645S6drrgovrifdM
9fGJGRpsJDPn6EzJxStZGQjeHgcDcWGpfarbLDIMjUPc3lKkP10+s/tReO84a51rNdnWLsdv0Ajn
Gsu6eMCeRRbHE6Q+x26zVBZDELVLsYX3XkvmRRAGxjZNvFe3c6YjjWq6GYlbYEarXft7bpFVHYjd
cdBbF+qDXoaGu0l+7eshYzUsyP1pSrxsyv1cdDgiQTJaGqX3UZ155DErwoZgLGMY1mZXIBvolms9
HGwsOOx4iWOs1wQic/wza8wIcyGL7qGG4+7SSk4NOCgPi9XNuK4GINhOdxPx4CZ3YSkU9cz6ZSme
xVIa3DDaZzpk6ZwNGaIT9e3E/VMRPM5Nizaas8jHTcIlyd3ZxWwiBITdPqD6+zi3uYpMKjR4mD3g
NqkOum6f+9xwb/5sWgeOin1DPmNnrU0eWcu1mBs9sir7e1uDsy5HuQ18sn3BQI9bv2LFbBPMya3t
od1AUe82eEWxOc6efnQESrCjb7ZU2X1FpULwPHP2X2ZkMOwJQ3nIfSuMWhMzfgXN6oCZcYIfOIpd
VcICtEwgUTF1WCxL14JzCoAW8AlsV+d0dU3QBrkiWDR7qGUeH9gn4teJF75wJMLE3XTj7F2ETQwQ
iUq9kQLtauTukGKAqKQ3DyxrBmqjZYdtmoa/M4buqx9UffDQhprEI3jbLXorCPamctmYdMe2nfrL
vyggjwTfauko/rGai5npX1aq065QPWOLi2fZWu031btT1vLWy/QEHPSF1xtjRdJGFd/TKfPHPa7D
gzEM5suKF9cI/ZGwOAdU3WXHvEivszm+Spti+jrmOih7JngKreY/Vdo/LondRz7QIApvWIe7pEcP
xVdY0m1uu6w3OokzFFDXbWgsVuSIEPpfN1Xh0Qhbd6tpQA/zP0BO33vf/uixzE48nnbzjLIsYoy/
NDWQoYxmS2BY18kOThrNydRSNZqChEaBG3aLcCc7Ohd6b13A8bTZxQFmKMP+ZMpmpmNd4ZjkXgPX
hspYu+JaOawfMm28UiL1lDp9uknYbZ2GmHa4xTbO6KlovIhSW14x4B7LdMtTKkgUxrMaFXVlLaiA
zYhwQT9V9BMfEzPDXqcPbjcN9x424B0dNtXeBUx1wR0U9QbuC2gzkZMQFh5WIS8ht9eyEp61OkwN
qxnZN7hXgH4+F1ZdbX2RY+0YhmLP5GHuxayyLVCmozONcCSyqcWLAdKJw+nUzzYkFIxLbDJ+s5hb
ad3RRleKdOV6cKw4NQkG3iX3bQNdZ45JrFUDMK8GY77MnfnFDJHQWXmGAOjvPITGN2AyvPVceuPA
xR4Gm/rdhH3TofB4yiNqvrLeoqkucLtTC3ThCbthy92gpkiUIq5NCvjhhnUEZ5BC2ka5GJ+lMC4x
wcBT5U33NjFkAsGcyp1TsicOPXIfhTwvSkAwkF8LXQB5ieImwHiyHhqe+gTVRCDI4F95nYYUq0Cz
kEZSHd9cUYw3AY3i0R7F3VhVqKXjACpkaC9N3P+bDdgMXH28jYu7KOkQpN0mxF09jtMJp2yz86l8
SrZ8Wt27whPfKXa9XKPrM4clpzTOz8TC2hO5ayKJwiX4PP+4EnFz4qFN/IHyHoq2EnpcTLqwTA7+
qWtYvLF22PuN+e1xHX60yK9D1qfv25CdtTOEW55ys5/3KimbfVFO4Yn5VqwBFS6VQTAf6yTlntF1
r0ICF+F9Z3rh8CGJuZ2J1JM1ifWha4PikTgO2QQ3+MuU8BlIrB4m0fWrURL0c0z97Jsr1M11yPcV
QDzhSejGzE84zNRJJGyFGyBgG4x39+zASKsFpINgkcHc5Y1kOJKVRmkyV/ri5FlW80SbOs4VC4ko
zsnJW/NC2geRPWrr4Glx5y/PE5/Dgs9DiRGfcNWdp7EQMLGpeS9TN/JwvdbEljbOoH5jUb6PbJqP
k1Xe+2bKuqC10fdV+g7H3oAqEGVPeqrGaK6h2AreYBkkG0QEO93Z8kuPPBdakwPOnJmLzDpgfTby
B7oOnJh8n1MD90zX/WAw2yxdYmK1oM7edcsZlED+EObdUXhcj0Mn5T/vSCbwppOY+LcdTjRm9WaK
Yg8jPbIDyMcNlJoCekV3zEP1yXp5R4wOr0eYf1StsXXUrDeTPZtvxcjXx5vmkMcHM8AxO7Ex+5RV
fOea8urJPtzBieWi42beHUzM6pDP+tdcrqKwxjt89zeZNs6hGVKOBsLzavHKb0xIRGG0RxFgi0of
dyKHSJYGGzl1KIKCeCw1c2wbgXRfCUFuvTbwHsfBwNTqkW/pgEwfRs8g8KkKYqgh10os2JCD0tpk
FcJzoPLZgCgkQK4tekVvc/gGgfHMxeTO88ERjKbF491QBeuChMDO5AH5ifNha8aEWwAUvU9xy9HT
QJYxlu9FfrrOsHcCU90y/v2tE1oflAHERWo+BYb8NrA4LdR1bhjR9R4Cx3tTNPKlq6u/AkpB5cxo
CsrekzjCgwzgdK9dp3oMugqTxGjeC/6iLWVHAD0C/617SSd8OQzQmJ+keixKO/2JR2aPSrAiSftv
tSqEyCpPwnBeR1vd3DZnwyeYHNK06JnDk6us4Wz9/wvl7OE27umEbKH9lLLex0tMvdekEiDwlTia
7DPws5vHOqNRm/0ixjYeVLIwEFLbrmceUzc/rbrnsnH4ZmeXPGQi9o1+LstqPqgJIGPMDvTQ1yUK
t0B92KF78lzsEK4qajPATbxB1YRSAxcH4XDFB4CNxTj/GfTgvXXuvC+yiZTte9FMESkwpTFrX2Dr
IKdL9yuIWf42o/dcddXfNLExERjtS8paB6xNzwLIb52jP70hxN/1QXwkEMRK/ckLDok9msc21i8p
u9uNr/OPu5aQwqMOvT98APZTGvzB+Pk+V2WPyNic495/TzweYka99i15+Q9/ebn3HGNtNpDOfmYE
hO76nihB1EaxWOKqsetWn1u7Takn2ZCnPKeIq1WwN11GJqdpArZjGIeSeIEbsP5CqpGVtfMla2+O
Cr95Y6T1duNIeQz7gS2PoOGGRajcUJR3a1wiua5lbUd4XztXPk2hBQxusfCFkTxGi4h3CfiQdBow
03Q/sQUCa8kC1D8AKFHBnM/6Ho7+0iPZI+f3TXzy/CDqnMA+5DJ99gD+BB4cD5/aWVRluXEI0s0w
DDm0C9bQkphtomWk/bKJoMsMBB9ndHMpb5bHbccdXmi/WYOa2olSwdOi875tGhDkxFrBdfFmDga6
ftXFsMA899wlAnvrkBAjS56XgfY8/xq0VcBYVsOfH9ID4sqPort0j9ZFjRMrb4rzjnoCYtEJfPYm
TFw6iHxuYuD9TfEhoInXI916jFj4uPr6fRysV/o+pDmwOU/wFsRgR2t+k5P5HHQQbfk28T/3UGxG
4yEXcbbzkcA2KAspMQ8QlQGjEI1++UceY68de/88J8NZkc8PS53uywXKT1Ly3nadvttjQvstx4Kj
ccJSkg13lObyVmJDsxlt2lNbNLpIVrPPbh7rTYZw6iqBaKII6/YW1rIGKHnSYCEtcnXv6QF/C7Wx
u5zhJNLzsmr+SJiFNxHIoVN3sYFETHX1PFpuucuYTHeIUWfNucMfqj2qhqo/40yPgMkJ01cJOErx
O0AvO3YBVtSEvAH46/e2YhhJzd7d4lIgNuThZdi1uYvR9qmQFnv5gHofLYfH0Rr7g0tqYZuZ1gct
GPY1p/OsVWLadnh1N7TaxM7APpPdLiAXhvDW/6Z9m2FkxR5BhmKYtOdlr00aKuaQEhJHFI9h7//x
B2PZ0u/90qQMKv3kH6bFKQ9lXqJYg72h8pWZIZ6d1QlmRS7S7a5dU+r+Ih9RN5isaQdUBLzKtfS5
Zw4YGf3gNQrMpvGLLMqXSjm4BdqOWaJx/pYLWcVU1FEf+vcw1Q5shk7WF4SyCiaAm+9RUOVuEgec
SwkVE/XaP9Bei8R8Z2oCsR6sp9XEx9GOofo4CA1dlAhBcX33t5bLzRPWbUh8f0eHJsChkPmLHMK2
jz8yy7rLk6UGc/vhkjqL2FU8QbZ91sKG5O7OOxDi1Lc2EP24jLp93p0M0BlzMN2mQSCfzcfQQLjn
KjFufNayDKnHYcoPgWm8VVUwHQABvVtKvYsh3SAo7N2SwirlN3e2zZWcVzyJTJvXFtEBXrc3UjE/
+A/KocPLny1cxLh/wqz66MrxXIkXI6+cqMWEyZ9tPyHNUhS99pXe2grDEr0vu2ksz16RZBsKYdA2
9jJ3v/ESSSEei3iFMCHt202+CeE0Ccg6RXVVECqER1m62ZvtSWqUFK7sd/hqYQNt8njEQYKnPaVO
IFImt7auJALBPXQJ19Kj8cPprD8u8PgTqU/QUdMlSfj4pPP0rygYxAKd3wo5b/PXVVVaWQk72jY/
Z+R0Y0oBh8WgXVmAvDHmv/XxRsxfodk7B3/O7m2WuhthzVS7jo6B/2RXPFQZZt2y4Vgba64LwbeV
m9WlGEN2hIGM1tz9Rrj9tLcq/IBWom8xS+GGJ84WqCEbiBw7ZZcs9+V4dPsw3KvGt4+Q9Mx9G+P+
zan/Y9E7p+cw0/YDtCjis+FoEh4I+PqTPwo75AEz6epkKcP7PhZ3JZikY0EL0JG4+bU1qbooE/xd
c9pcg4UXedbQHdEbVnQyRahoFHsWByUJujYC/8RjQhp82Hiv7Qfkc5syViZIjAh0SyyAr8haqNa7
y8OhxCRPcpffZo/WPvY5LtpyApWjajiIEwuMjdeQVidCcCJ469LHbesrE8urW1X1ldT+a6PYUKxZ
ZNzO0WheGlLLB/ogfrOmfLF9dAp+kufBq1/nWGarIKtQBKKu8lwg1TqmsmriYdbN0eTPr4HmeULX
b7ZHWs/3fFrIDIFC31nO/DQ4zev/kDOPCxrPswqzxEo6A91U71OFkDJmAChHy/5SGH+3JTiYmz0E
MU/jRLES5rovHds4yJz2khYHdgSY+ILFbI6gJm76uRQkalDG+Altmdn0t7Ne3qGJECWyrOfWwOaQ
hdi/DfB3YLsfiJ3+6MD2D6yKyYQlP0Yi6ecWQ73u0OhQaMqf0UqAQbfgVXnYhcdU2s9mRa1IxdQ1
tPF0nJEWOu7ZvAEz8oIhGd0Ec+VpnILuPI7mr4nawXWHsZ0OrrdiDu2LUXQY78LtJNLlTE3dvza1
2VcSujeAMU0TvIggMRGBzvl/VJ3HcuNKtGy/CBHwhZrSeyevCaLVBt67Ar7+LvDEezfuBCGSUrdE
Aqhde2euHOt62eo51RkoJ4GJQtftdVNgc6TNNu50yz7rw1ieJYCTzkxZ5oxI3DzGY7cw177LoOsJ
ahuyaxOjwo7DVYTwic5X/XuqaUNEVeYcwOrMAbBo6xpp5ZuWhs6ynYJfnJt7KpB+l6fJKSgLZpTA
KNcMXrHJTohoKlWwiplVxNZ8FvOBz2JaOQLONtv+KFT9MYAZ3MjSpcXVlq8Dy9dShPZiJNZ+UWGp
xE8fh8cIvmrqoLGqi70BKWutkUFiDoRFMy6u+iDYWX4A9RplWOfYkMGU9i80fZPWkGvujAle78Q+
eGmR7rvEzpCeGQqm56EZWXAzGkQReM/JJIy+RL8Xa7Q3kdorUzs5qJgtA48NTFz0IAHzOGqiA/20
8pRagtRTTmTGoO26jftrmbh/6gjXH7sAUrknDExl4J+dgDBaE/s807Aea0oyG3hS0CCajn1/GtSw
MV31J99UBLSeTEWIh9E3TGb7BGsO1esagWCRhVcy7hboeNpbkYQ6Wmb6ZbEs2pteNKc4z+XGjEET
9XFNra10MlaynzEOU0Q6wTr1+bdhT54FBH8EcARw9S7VY+YmP50mTPIg1Qc2FHuHF+gA0GaldWSD
ux5j7dBz4nOmFWRaDUA0PSiK+FiYdFTUQyMKk54Yoby14xPTjn9TgcA1MttqX7GPHlVP84a+KhfQ
GXrCRZrDn6oXxiUP65vhm7e2cu0LHrtqXVf2OXfzdh0TCQamS+vIFjT7rVZmD9JA9L3tshW0V609
zLQu1PWclMcwwhoIzh2+Fd7RBSLBYJVa2xEO/xkxhBcPj6Av4o1nU50BVbMXKdvjoEUeDbgO22hv
YS+w4kvUS/uKgnBHEFK3y4Q6W9i+D1Pm/JQ2HshuEG9tRHSuaYOJZVCsuO3gqqOhWxstmVwgoXOy
tfedKHYRo9hlYVFZaYV+y3TU4JBMILl3fDwVjdmw17YkubUHo2FrP9RsD56IBCDc46Zr/C/NYhs9
zTGBJTP2Y51HG6yExWJA47GeE1Lou+XwDBBCUIdqHw4pJHrnfJgx4RAJ0RFcki+6z9+bp9RIHbmS
iZHuAthyW1VUyH2JlaA7GNAlxyy9zJOi2kb8xuRf5TrSablrYplfuuGlny/KLGz0bR972W2K3e8p
qcut6dEtYlPcbxwo/Wddb48ILgl2TSey+XSusYLmywRZltlKbXkXxkjcicv2/HzUFfOdyR/YgA76
ZQQfvsx89PczvSkAE72IO308R1ZpIKSwjTW9hh65Jq0DP0LnOhSCvLkMsf9YnX1GxcuwKt33yYNQ
ix01lEVwkvbUvtU6CTAjVYzpQ9mpQGFi/OzKDf4A7VBPzsbsVXQYZjpxLDoQxQY3U+KrD+NolxvL
LBj/FMBx4lg5Z7dbuLGVn524JBWlteFMjWv/T9q7VwaHzh1+uHsenWhrsPKfZUK14RCzvCwMrqko
i7Zxy8Yud4JZeJz8czBL7k2clTOd08NYilAQiAHBZLAsNQdov9OsS8PPjnYZUng49rm3DC6lWtfX
AVGv5viRh4pCvaE1Ktr0pIXKomdanPQkOArWxBdm7KCfww/DH+NftR79bXE2BKURXTIK7lO9zQDb
LCcjRew3GsQ15+hg8AQsoA8w3zXNcxPgcUnb+C8rULCjv/PHYhS9huMjFgTGGQe9RAbSD8CuhhCT
ZlxA/LcLj/0JmdkrxD3HsiT+fRwQVmMjdFF79/6pTR3/9PwKp9tbTLeMj8ndYlhA8Z5OGp4MAqW4
UtUyjfWXBiTZFmcZY8GBTYqL0OFVilzflJ2Bhr9osNqgA1x56gPvR7XMc1XvTIT3jChx7glajIvW
Y57Dm+gNTrvJ/Ix+u5IQ7NA6R7K9RxhTjlELoctnA00Yo9FfetACMe3cPaajt7rs3u0G9f4ohjfL
hD+dZrF1tyn7ojmkqzXVdPCq+eJn8WBpAf3Q1cZbNuRwn1Pa/yW/CDSP3l7xnpHqJWOx8UpcHahk
BK00HK7NLPGk80aU8HvKli6uaVwYWQ1sofK/ibVjSKPDGlwW049fAtupPBILZTQmixrtVqFnhNiR
5rhTYL69qoqPTkyOH4FbhzaefuHWLu5Ki+BBmdkmaYV3jdeFN2pXYcY0NTvCezWZk/pJdDpvxERE
V1h8w0cWIKgw7rk48VYKHizp0HgaPac6iaxYt20MzSVh1cpsO9k7xJkdPPjKxynK1a7Sh520DXEb
m2nDMIiLcAzNrTKd+wDEg11buh3z+O6HLU4cO5d0dSsGjdAkmM8ofdNhAxCNyjZxxEVIT9w/gtH3
VmUHwlAUtFSSxmXujUR5OeXBsBXFcPfjfMSj2aarNq+nJTOhduXHNfb6tcFt77OEd7D2a8/deZk+
fPXGFvC09Ykc0d6LXsdwqmU2+R1sYkMUYRVKh3Xeacgjrd67NYHwbnIgLZMG6dfEWFyFWXZ7Hvr5
K6I8ECrHgNQT6iRgxuQtl6LHJFUSoTPpM/KIKfWa5IN72EX4Mzy8l76JuduIVnL80SMH6Tn99mkY
WPu68xAAuDXJueKdG86EwM64YDzkrdxgamhW8QQmofCRUUUgHjR6mG753XncnUEPLVKKboBgUb4N
dHmKNGXsTLvbMkr1VnnhEn6jxfussNWlj6Y5kjwjXyz4kYn+ESZEx04KfBVDI+YHCc57N/kNdGFc
17EzHNlznOgUDI9If1KB9nUUc2Yp+wv04LSJ9ENH0sOK/tmrUkh2EaLixiTk2NYosL1Q425BaOaN
1C3U7Im7QgAlZlzMHPiZ6XhGerG35Czw6ZCwMK/GkJL362gMC1oDxKaOujduPC57AvRsxDV5fzIN
+2pC11yYFr1KrBQT5sVqS9jKbHzN4KMzpsmnFsKa9cIKr9Zx7V/jrOvX+A0cBk1Yi3p2nfRkRgMw
VL1rbSbwlg8JGwQ6MXQtg5AA3s1S1c54bl00OHWh09Ky5KOJxg3A82qTtm6x98eRyV6Zoj3stgh3
aq5ZxMahZ9w9Wltb0xI0pz3k9CYQuqHxfsrRju/0Z1k/Q8kQRcxjLinXjq4fMjpCLje8Je3qcYdC
EUvHUFw1Oxlv/ZRXS5HQzfKFTNjt2cjAKzb1UV/88mQDphrZ7xYHS7yNLUCMFojnUo5XV1JOjxTz
1N+szvjbOkSqsIqcLkJLXREY1Q3Rzq6ibFu63Tpyx2f+RbfrHY8cYSOyIWt1xMf27W8QCxbKEw/Q
QV2tRdmh00+jOxymfteRVygjoFtT1f1KVIygojei4/MrUt1ffdE1SGg8uLU9jNCqsNbYx6pDnE0D
uolTaYW7xuqgL3fdPsj9l8rNv+lqYJQd/NfJataZk7SfROGqPcoVSvXBWFmqaClo2Nw36K7unekj
GipD82bQtF3rvbuhaB+2XTKNe9KxdGAdzqsTwLANuApdAbHAc9U3Cr9Vbejab+iZGNzqIX0oB0qe
aYhV67SEmdqdj17Ucpb4iCEFYOBpxdx1SWTwbWv+h0Z26yOs+wkw+0wEhLFFsrbzMkxtc4H8cbTT
qljVUQ3oKmn8S2Oa/qWaD0FXBgfJKNcpjB1Y3ew+qygVb12PiDIFW79tNOrxUprTll/Tp+2YzjtY
7B3TNjXm7ES3uUSuRnaEUWab58O87dsL0sT4GDCD2WS2/lB6L1G0XzIjMk9Z3zj8M2G30ROybwdC
BBHqGsyxxrY/lWPEX6v1pOtIpkkxxMMud/Zm3C0EWyoaacq+GGHtbbgxgUIZ2gprP4dMN85+OjZ7
Gqb/GK2SJofCyyCD9ya0iEQhHazAQETZxU6K17E0xVqZ2bSq+4SBetj1L4XwcIu6nAbG+NcJEELV
yY/T9yHJZ41YZQbtBsLpUNtExmdNh8kbY4E4NiMXqKbYCmezh1+bn/BqGRWVZrVLexqCJaaexoG7
YzYEAhILq29cgbAcDLSFGW4yb06eEjaZl/hZBwJR6bx9qqJ88wrV3M2yIaoF+SaNCHNrxOR9TKD7
eshvWFzCBDk2UyOYXBiYTXPnupp/LQAIv3K3CaBiDGLLuKRath7hzU7VDndmwXRHi2nXjYzYaBEG
N5S0f4kYXbZmbH9rBgjnEOTdHjyf8855sBm7Xr/NwdyM7DuclWlYrBjEBO9hMhrbtI2CNdSy4D12
2tkJ1iCxlwGWhch/HzBmPtKUOsuk52fiodFybFh9Rf84EpX7xU5XiJjwrjG6S12DvBlEaNtoqnhd
/NEyZSP8hP8Ze2n8obyERcVOeffwmlxZ+z5iIV59LCaIhfp4K+mUv2V0tlHfWO0DhXGwVo23SNBf
rjSsgrRRZX3BcCuVJa6+REcXKRx/QR951+eBHTTk6Wd63jic7VBiKit8gLSd8RZDtuoC/CFln16f
2S22hX3UnBxvDXGFQU9jyE3VkSsQkJG2TmqTEMcGeFuV/p2QdG7gYQT06MS2nNyzbhGswJD2S+rm
iVDhL0119ntfk2GFaAlSY5MNRwufx8op8tUkgvqN62WbO4weWlv7i1p6WRpY89OuuyPFuLlmDPHS
xXbrV82nGXtsfkssJ1OTnV3gPXAzZ8YoMVRFMDnHsDKRfmtBe2qH5li72t+gd/s1m0PeMeFbF1wq
6P6Ki6p16+LAqLqAQ9u1smKcHE6s88MySYAx9Xlz5Azb1ZPKz5hLL50AXiBHNtAtIhnmtVm3Y9eX
bOycKh6Bh7bOcIItKPFDjH76WzLzqPq4RO4JUn/l5a5xMzyCzEvuguQh4olWrt4wzpfxIZI+vRmD
razbWKdGxljH9Mr+judRbdV+IHlNvhPUfJ5J2yarRb4j+9BgdcfGpP41uB+XESBwNADanm7gV6OR
OlKV0XhFWYXXko9Fuea7UvHbWOnNjlbjtEciv/fxi20NZxIXKP0uWQAJhJRQ3gpHvpQWaWMNJpV1
8YFXPH+NwjA6R6r8HUeJvlGUhSsfF8idDk+H8816EwPzoZo/+BExfp1oieA5Ac/keS6CSU/tSmV8
JYq0q2+0b+N9yPtfadJqBF1F1bImqWrzDMbJK/SAWtTtbLKzMfSIZNkb1a3cSOkebD6ffPy0WBhp
DjQvEff9ZdN37aseL03gmheiNhKgIw1aBVpICMuobxJXs6449XHT+/RNRUa25aQYsMAG+aOeWcnl
HJss2S2uYwnjcoDl6g8tdIOQxl9fs2GYVEKkmW+T6hKCuXe88uDMB2OaNoRELuxIhyDWjSljQRT2
SAGCg5UTSq433cACGn8rYfbHzKuaA5oYijRNX8UzIrClXbVXXnP14z47htKBZDEKFhFh0dPDu6rj
Md8iFT/qNcPiqkMmJwKdxF68OI82YGElTTcYZ3RoxLjQDZ0PIYpyKxnc7Mzav6uqGy/ppF7x/xNs
aX+Hhzo3ZotN6N5jh/t1KLdV4k8I6+GrxIX1XoKtJ6q0iwLjliX8vj6b3ZWpmccgovcWMb8PRi++
YmkjaX0outeeGkrPso8MjtH7IKmoR1YZQbHz6XZgjAaXQaP0tz6D6X1N8slkvfQT2Bb8aeeYqePV
c7VLaXQRVgt2MVP3mk3G54QWeMMIGuJCO9ZH5q4byaiAFFvTxB8zyqWdhUQKQCpl9lAUxwCL1sXO
0azGoGM3AiU2al2bHTYZjls2qWwHaZEDfY3rfG0Uy5QgGWqNwXpxEbitXaNFkw/VcFEI1X8Cc4mW
vTRpq5OAIOyk/4q/tcL67Y1jdvW72L06wn8LxvcgqKsvs5LRKjAaun7sM1YtWX5bS7G/0Roy7Ypc
n0HPvzUQpngZvYxIyZFriCxZZ/DV6Z+wOv1vMAudZcN8JlLCOlthcW4FYcCF4cXEeyS3EoaGk6MO
jH3mtHiIt5o/9ld+1qGCrf19Y+XX1plxfHk6N0QS0p3KADEwetEVhS0CDMpaNt3srdrEJBCHHjC+
oIPpjNYjM9wXBTjD7MPqrbW6EEUV+AYZy4PHyHcRuFqPgobxLVue1663hu3EwnNS8yGBSbIZp/Cf
BjUfGDS2lrZz127S/NBmRFWekY7MhcMwMTCYkWoW1IevKXeHS0Y3bpl1JRRoTF5BzmfbGn5Abh4j
HeLQFo2RyXNtwPHNoPOs459C0Oqsc3+XhZaxBU/816Q3SjJD9t7o4pcWz16bgUsiRRSc801n7sPO
WqRet0ixCCINhXbcmI27YSqu2yWDSD81kT2qQ2yIC1LlH5EqfBdGAtMkJbyZ8m5ZN9xBoumnCsgP
ZrVHMIIj3kwBeE1WB2KMfydWHQjVeTSFjX/pJgls+n7YZAU1ea/rKPOjV9QqtOMtVS7FsLU6LDxo
OR7kLiEhDaaTEHNiYyXfIMn8lvVnWfaKbha1bY+yArfR1nWu9JWZ0KfEeNCSByA4/UkrPloj8I49
xt7FYOiw5o3oUOm/2soiHbBW37r6TWa5v4hYmpforv/2OhVlZvyL9Hm5dzmIPsXcoH4HJWtLmMAF
GQFz9s111Kt8DZ2VuKEp/7S5OXD6aP2amn+wRblqW9AHHfnZQUFlaFmAxbWKN6ZN6TYFwZ+yHrCB
QRoF7n9rWFIAdM2n7dz6iHBDl75c+b5qZ7LRHX8L6gxOvbseDCZkjGSFAja+Z9jrg2UQ7zG+0vl/
PgoNaMDu1J7jef0taNEnTASOmsycs5kZO1J61cEO6VY+n/InmmkgSUN/G1Tt7+cL5vxq35BKQr+V
H4NWgc+o0nU6PzyEW/hNuLu3ISeUpm5cdkea7e3xfx+2bTEHcWgNVEQGCOTytsAOXBCY2X8/9Pz+
JL+MiJFvLv77A7PKPzXYgDvBp839/z6lz0/Z/++7no+e3xoW9X8/iBHApKGe4jAE2/Lip9jomAZW
6Nh56KFiOQ5O8u+/F5/f4du/Btsk25ON7Eubqt2AUZiWmRyPnRazzRohaxbkv/7yA26rZHktzbEJ
Hr7ZvlMGDg9yDY+xh+waRDdKLLwtgA4nspucOdtNJHf6h/JWEVfwRj56Wu8huTn3wGZmy9ApwfHK
uQGJ40eZgrSUwqj3Ncvc2rGn5BwWbJxtKogNeVxHtIXBd8+AalkL4zdSYuOse3PmI5yTZVi76cMU
6bj0vKEmHY9brurNqxiVeu2i8uYVDJKSyrAgAXjuNSz196hmJ0b7fGe4YG0x0VZ7fJpkUWTJe93k
DL0a7SCZF2+kEExIEKk+KqfDjm//Yi/BrZT8LPobDJS6qYdVpMRrZhDNVDjlxXPaijcywaBka/uq
6xRdZ1vRbAlHcsd4aCvdWgqcYqQ5XNGdlV+5P2Q7tLrTwrOnX2kh2wcBGtzv6RUQKUBMvY0lpwuh
eTr+X3eILlaaiteZn7rHZ9R38J4WgndhNTfMNkhvswyFn2K0J1n6AH2Ogpo3VVWNU1WjVIbb8jwA
9vzHCmac60D7ihA/HZF4o2EP0ohtMJ4t0Kg0T9wwy696nckXJ6fTExYnaj84tU4hDl4kyR83tKMD
nnZhZBnxxjqbyllqEo1N9uIa/drB1J4j0zl0uADNJmLc0BX7MUHTBguUTJ1h2jdwMdwavlgY+d0H
SHuxHdg5MvriXxoKK9l4dPcvJUOsSyMhWbhm1m8QvSL2DJmKLa2GQSS8OPo8Lbqsviz4NWDd7NoR
hWVUus1DFl9uIrfD0LABa3C1uw482TBM14MAobiocFSCN0Y0l4Rom7Ep1ucixMNg694JbBzA7sLM
IbukxRkwu0DGziQzm9sQ5r0P0uT830vz66kEFZtN9lmyXq7QEMULx+wAUIX9ZxwU4yNsECiVYlq6
DmBDu9XhgTKJW/aQazbKij80LZ1+Jj55nSgrV5vOMiv2KFDNjWMX4mx51VJGts38EQAYDRuFCL8Z
oDyZ/a6a9Eubx8Pp+cPP559fPZ+DA2XtUgBAJCeY4YawlvhI86bl8gXsMxke3fERlkcTXMC6GWe0
4t94dh0EmHJ8+Ha0rLXafX0+1U0T7cBmvD8fTRYZ7gNzymDo0U5rDNFfNTvUjZODfbKD8PPpJfZ7
TghPQKWG1Xps/+Gm+l20ffkBNPnc8/4wUBuLK7eXaG/n7bRLglECp/TQ0yfI7LVUll/zR7IMqNYh
VtfvLqaSc2iAipFTrTG1QiOLTVmR8R0VIJFUtRysiFwNgXTbNIWJCjWm9CyqdZHY1rJFEXEIOtv6
EAS0kTZfrbvcJ2sFX+XZiXKbqVJVgvikJPe1Wp6eB1TzoAI0qZ01Uwt/6bXRv1Dge8uB5WMRtkUC
V5MOgUkH9zEYvbUA3PY1YsXnnYZqLj2Het9Ue6/R8dOICXWvl/1V7EtOzNF/cJO3L7VLKVPG59Dv
CMErfG+paVHwoqxIh7/au2+oJarJ+BEdw8akw8k/lH1xCZLsLVaoiXrbH6+5PWmodgT2G4lMSUIm
GoEq0k9tjvocoThpZXUwml/cwJnXoDFj09ZYyVbvDHWOi8HFIU3wesBSD/cjN/a2o65DlotrwuQp
p/PIrDHFc5+AiJUgFV1a+NdVHXQZJ1hclzveIe2o4Ss4VkXPfKI/+mr8XcdJjeOUk4ZwLcTotoEf
QJ7t+gNzbnZHo6domkICETKrmYEGw4PmCHq8qSp2hZNt0XxcPFP3L+58IJYpOlhOqXYUOAtAjg3R
qKV9ZLIZvEDV+NG1gWA9C5+dFdiroaJzQMu3OYriW9ALPBBmu26mSnsZzPLhjYZ4tDGRt57ItG0v
PWivdDeaOOoIh3DXti/w6FodV0TMBXh/HiSQtAXwMZHk0dUO2OgTa/M+TM6PQxn94qWFu9M0hOXL
uGBS/1zxn6t60ollDknjOjIdWAaQDFkF6Vz2yiq4n7FLABSeC05nuovPizYo7EsNpmD7fDQZzOJJ
Awrnrmr67hVts5TuVB0sbUzf01ihUtbMlGgEXs1LkNgAdReuwoWbW652de1eu5LEEGyrDuNmOT9X
ScM9pU2xh8U97SsXcxr4engdMaMk3P7TKeteJrad+7gPXx10AFLU1QlWIz7IEZaig59gE9cEB7mU
zx+cH2AHZudQHkxMbyrOVDtfmhiYjpOHl6P1Df9c1GGLbIgzW6EUwwo2RN+Z07zUxhC+DDRytozm
9oMmjfMIE4549an4SALWHXoP7dotkPeljKhPpW2xE2siMI0pFbhhTsWaktN5iRjm5rIK70EVXANG
nntMtQWVBd34JNd2vkaKveUQXI16zNnmUV4eW9H9haRt7NPcGs7KUQ+Aqu6udWqbwph6PQxLa9cG
3hvmRXftoJGY8w3llTm9B2sq46+LIuMUq+JcVCrbF7o4UFx6pyyu/6EHw9Zc03MHQdxd6pHQrURk
7gmiPjLREHOd05kjMmbwSRlhL5fcjZdNxAjTclzJhxATL9NDpajIuq7mYlJVGSM5DS6FAewB5NCt
eT7dpilNlfoxT4t2JqfJW2C891pXn3Ih/zCwtTfjYNfUK1AACwYt3aJDRLO0U/cdUUvGzQn0H6j7
4/OdkO5s7gk/xzZooeFGxitbdaLJpKeW9WyzBZ5nv+bzYBrPdPrh+elXfJHYWdlmMNOS4pjrHiKf
gBmPJ6NgIxODJLYKhLhm8yekBG2AnavHy/PgkycAmwjRaq3v0XKpn0Tr3yHtNT/sB2XxUzVo6prA
zDd6iHaNLstN2pV5ipAwbJIg0tdupGZyLPs5oB9IiMN2CbbMuCvZhyePdL5lk4XDuwGoA+BkJNNz
PowhKbr1HeE57js3AQ+pPH0zSfnjQqS95mmGaDWeqBNwq5h97y+oFmvYmVN98jNqrwbW7Rad6+P5
CB3/Twca8oHEYWnB1mguU20WNy0nrsEx/OiEWRT7Ht78Q1vl+SfNaDBe4i3Mu+EtG+lChjn9bHA8
1JMgBLy5MdMEI76uKoL+Atkka8pvVxEIUbdNsMepVXz2eGGfz+eNC1Ypa9xt1zIHNZgFgMju2T8f
qiEqtq2bgzmRWvVllF+xG8rvuI9ASlm6tyPZPfswgmHtVlVx632JdHLAy6LrCGm55QFUhJO5kazu
72VXv0WF1v6RIrkSHGt+iJQ8acvyjQOFwaqjlli3fm6++rneH6YUzF05s5ZSUlmuuhWekeSY3TKv
7pDrtKMhzU+HCSKbXte6Bkb7hxZluX8+Zc3PP7/SjJOJnBbtkHZy8yh8oCAIzzaYl+ejRIjurFhd
4FW74kcrW+2oDHPcj+w60gKbHIuHg10oXkmvt3/bntrHCuFEA6l2V2CDAgkUnigxzKNRt/RAcCjq
DhbKpqvlTvfQNjajc/Fa3fpWOrwqwiT3Xpe3d4kneclUa1ogvcBma3vGkY4uEi4NpEQw0rYtnHea
Cu4FfPFvK4XirIzUP2s9sXi6xehUhfTBcwVUoFFEMXTzgSQvM6D/4+j1dhRN/8o9alspW+6LoKPX
HKEyYdJmOVvDUvfSgctT9u6qwleujW5yw2JqvjmluKBpSIH9t+bb/NrzEdrl9zLkFPV0s9kOwVAu
c6eBJT0fAi1pt7VV079wkQONY6o2WuJ7B7DbPx7JnevKQaNHswnhzEL30vFgzocYMpLuUhA/n0pE
tdEghJ6CjMjbOgrda2AqcxfiXlk8H8aGygV4AONsEnaJXqbGhq1qiacQKNy10bWvpOqtfc1t5yoe
SOTbRz2iL/RMVrR0fvh8LkkDEj1c/5pwgj3cLm8OaQUckihjkGa0Xrj33K3YdM5ztNrZnA8Dc0Ni
CiosVPML1qwjfn4FFWtLxw/HyyRwJI96qU6YUtSpa2ktQ+BnfZ+fi0MP4Iod4Rfvoxz7nBH9EYHW
bkQ6GHtFpCwfMT4uW0NK7yuivbuvwZf1PYzLbZHH2rmbH/3/p8YASAjQaqK8n3lMfRjxl6eYxllp
D72c8v1YUWBMsCTHDqokVJ9sGJkRkyzx3zOVSquN3jPO1jq4qa6RX7WKTbpQjnEtnYyEAwJWiNz0
130V5sx6FfJTLLkHW+rZa5EO3mYqY3fVejb/eEKmRUis78Wf9WBDPdtnvAgff49+vc9y1O9GFN6f
h+F31FXOTWlteM850XwsRjvZxD/Pk7AJ0S8XQfbjepBuMSK55IsPVFIquY0i3tiF02BzMPsDVMq7
YjJxMtsCUVtv5eRm6RJUHVvNySojclr9+3xuroMYFZbmxmLtOuwzSejYTw6zLM2ZfllBPnsemnGb
dd5S5IVceZlZfqUmPI5WYvcSDgYTv700Vdldpl5nOKeZ0yo1fLKQAVZ0uj29SnqybCreng/8/qYR
Q/UCdHslMR5dQ/aW/+1cukrPV8Vg+zvl5HeFcmvlEiOeYMyEVuxHFuYNwoECm3XjechLWZ/odoQL
1/CmzZNW6I8ADMdE/QvFOmeTcytrO9npdc/JVWKaXEq6a0dNFdmDUF15a2tbB6ae+RdyNfs1wd4Q
nlRsnxm7edu0Kn/z/fXO1Y1XD6j/8XlbKhKXOoS8wjr3hnMx+gADA2BpCi/w2ZfCPRSQWuosz9dF
rY9HtOMzEx8zPZeb+MhH/s6GKkEkRNQ6CbkRSJOI2BXL3oaCHYf2SSs7uc1L3dgz7d8aABW/6gpy
s4uZ7QjbDrZQMvobw0HnAcceWbJsHjpXPbmwundckNgwx39M5VdtVtqHNBCNdHK4BoOvb9253u7a
rLl6inQZJGsPShmiZuSVugkCKiCLJT3axTSK6B4ScXerDMAuchRnb95ik5vqQH9FJvbh2U1ergYn
JjAGzjNpVpoHolRUAmtirfS5jkaJ7wfuJpqTF93557FQcAtjMaPMhusEgyx9hQg3LsWUGK8aQjmS
0nv4+d6I/1Lq/s1G2LDGWgnjDy37NJjVJp8sGp62xS8Sj7ylsaTPi2q8OTbzAeRdc0Q+jZMAm8KK
JsQMwbDSW9cx2gtJbzuwiYYfio7OimL7FrpJvJZF5aysajIPVdh8RlVn39jxEJXXAxV91Ehn13CL
HoGeb5wktHYdtg5KuiA3zxb5liS7kGYPxnDVMIIl50v74zOlugVgVm9hh1HDEsjI6Kfycav8Sp8F
c0xc9xsMcLSfe2aNtpnKU6l31q1tvGCBH1a3GXIvPcNTm2GkSwBb/FTOh8DKQhwCeYZKDePhVPF+
6/OMGis7MN9K9Ke6scNN6ijtWDpjeQqMQqxl0uhnF9CCk1T+pTcDtB8k2q6f+8Xnc8+DThTrnkDb
b0Gr99TTIcgJIXiF+TdnrCfd30p/pG0dgCPUCNWN4uqBuMTYZqT87ln0hisp3z/BSI/cGZFZRF00
fgqy0A3fN97VgJOKahp3sz99T4Cazy317D5iPLu2Iqf6ijHgAqDzbxXdzZvB6ApnccCgLYphkuWD
fmhHXNzziBv6tVNxqYThWSO0+qx870ghsusNQ+z8rhpuQc+hG+JuG9imD06ke01xOh0KRjUslU0e
rMaQT9IzFqAao1WZl/ZLC5EAYF2+AC9FWY1F1D20LTP6BVJ6BwUDPpJ27NSxssCI5ql9fR486b7l
mdOdQjJ/I4Hn0PI4D4MRAhipXAOs6/9h7MyW40ayLfsraXpu1HUAjqntZj3EPDM4iuILjKIozPOM
r+8FMKtSUppl9gsYEWDMAbj7OXuvLaWk3j5tyk6vWMDr383Byo72tOFslW3yAfuGkekFFUds87Cg
AiK1lW/Ab40rE1Fnw2wTTSEWrMTsyzvIFFO7gop0NmrnkvTck+0GODBKuoIlVL+tXxAuwaw3PVmp
ojyOHYWjznS7c1y8tkpZniShiXstQ3aGSuqN9DixcfUi33cjGARmPcGpkl29tEfoCnU4WDfzxg4U
dVEwVoYVQJ5qbJGSVkwZFBDhbavjqQQXGIyEelJ4fUES3J2MNOnPJvo60FHkw9IHxnX73Mfd8JzH
Xy0Ozmsuh4rU1fhFL8v4NnGykLLZ2DZbTkdQmTzUm8RjAL9w29ECI2NSthGw2PepkZPWYXe89qnc
CJCQ5osJsIITcrT7sw459NDQZdso59Srt8BTIPAaFcRn0/LvoQyRzRwoE9kveLZYVSziHEa7VmvW
eb7U1/2j35BWlmKAW42KGR+Jq9TvYk1+tViSvAIZkVR7ogF5nWWelRLymQF3ryC2+g4UVHanSPk2
0JY9zjdpknEc39YSwYgJ3kJpqF405S2s7fs4DePnIYsd4u5auTaJyXjOB6wbY9p81RyDiZSFbk5a
or9DRlDAa/G7+0RD4F4gxHjICwfLqmU2j7Cati6KpKWw4goToFTuxRQLmSLLwcbqYDFlYbQOuwr7
Q4tfrwNaSAVkVNDSBS2iDaqCUds0Zw1h483YZ7jqmDTDx6GqmNSNekn89K7O8nIfggQ70yzxLvMl
h1XfsvCBvPhIfilwCC/bx11jcna0lZ3XGvky6bXHhF70E8+Y76TeWisOPPkUWPU3+pnky5WOukkl
hEIVWCJYhBa8gXaO1Gw8p1n5iNFRP7Hyq5dhF1tfPL8guSgALtpwhLYZkdIVBZl1Wab52rDqbEef
26IQR8cbjvY1Hsz7Gk3QgafvVtibwy/FANfeHkEZpOLiw0untpBFGyb76gJ+poHwwD5Q//RYKftA
XZX6KXUN3PHoCZvAzbZ2Bu/ADtHfdbgKYn6oTzY8vPXQ0YKpVE5guoa6PHS6F6ZyVBpxK2RJ7O0c
gN5PxOghDKpOfgi01Kjt6kid6QXRzrCpIyK9vKhC8VMmqOVRtdgtWGJWYd/rVN5hDqk2AEajuxi5
VUY5eZsjCUf3T1hhKFiURUoX3HFAUTeI82av6R7laigTCGu7lVAg3AUWp85QSVATQBGrwgsCKzz4
VGOWhjLCuyyZupfFcK0qolUbk3i0PGfKC5FTrlnKfO7SMNp3MzqvR9KaD+eG2iJOrgGYhAwYfXAb
GhlZW03dYj7M3lwv605t3H3FK4A9e8qozOLvvhunx8hSc4o/bFCWrDBXlIeGhQgN0knoPTUjcGMU
W7JYP4OUP0Wa0HeDWe6zzBn2iqytE2sb7zhlitT2FIphUpbIC2QESvEVa65CggmuII1AcMyDpn6w
tCn/QKAJ6ObEEh/b/QizRa/kOWrNaTELWsYiACeZknlh1Gb4RHWVDqc7mKemlfxIJ5Gqb9CqsoBq
r6naEj6WPnqyitaObjNS3htZqZ/GOBLrnlC3jjSPpVCJa4zDKttC84luZFNfAtdQtjIy8I/n+NBL
sw5IkVFSykJYWXXR48iPeqB9GoOqXrbeHkMEDpLMgo4iRkqzWOT3hY+EI87sEUOvpm9TS4SnDDqI
GRHiPVVx6YvC7VQnUJgYdwTDGY/eVDydYkl3siveVRCo64Jsc8y7KjEz3uBBjwftlkOagyLZ7ztV
p3YT+fZRDRT52YXdN7ihuyksVgdtoQQPVHvvcxU3bF5QgS+9IHzUYdsWEBLp+AXnqCMhsW0D9cik
KkzkbRG0b7QC9XWUuUR/BuLFtFNvnzVRj8k/wR8TZuWtY00zoJCUm8Auk3M6DOeUqtIxzrR43VbE
YuWGm25HHTeQlfSUogSTSOwDWzfv+6NsgnYzuP1Z1ua1TNy7Mv7WZGO2YkdD1QNCdFh7V9KB8m0E
Sw/foBwXOcCvItXA9mT61hHGObfIIy2ZsoJKOfUhMdxSICDWJlE2vYYHtBLUcguFENehaImSwctP
Rw7myYiiSEOfMgQwFBvh4hWKw0NBnvJGWGRs4tcg8zXRWPbgOMpaoZxIGVp3eXFVldz/pjbOc0eo
BZTz+F5DcOQI/VspCygfut7R/UoPdUKaRmc+uUp+qRuXCwM1tGjllKC6sMnGTQ8PJxgkuIyOOqX5
6NgpNVPnCcpjtWtRna0AHgfXTBgxgR/V02Aa1edqtFmvQdhNa2aucUtRvaP7rRGbdjNaKS2Avlu1
wbAV0yeVG4X70Pr9k2uP1a6kColJn+C/KiLbpO7hQxoUv/24u2CAudVH/bUpBQgtd/hKXjHBH6WS
rRRX3g3SIXin9d60yoP2Z24Ju7M4BQ3RMYHe0Im3EnnpsUvCetXicBvDKQsxW2ROllG5yBa9wkmG
1TcpFUVGx7Qrv1EAk9md3SEU6UPQJ1rwzQui5ISelqoLY204xOBtKrSl5S4J7AqwOV6TGl1dARlh
UWmYmTN/QPDYImx2QIxEY65QvZNkYQMuW4X2LtJC49bmd8KysiYTjSLCqOsWdiZxBbfQ7RKDrMIY
qqUIfWTSAkZJoAThsVcMNO/TbUFcP6kCtr/ZqMpAqE+bHjQlI38nH6neLgBg9cnOJgv1UKctObqE
WqSHjn7HiEIKve+imS/P/zHfe/6H+ep86eNe+nSvj8eab503P9zY1YTh/fFQHw8wv5z54g93m+/x
w40fd/vhhX28pI+bXb/zq+PHLR+X/3xVPzx1Mz+16tvDH+/zz9eGEuU/N/7wHKjsJ9HvD694ftyP
G+Y7//DPH08/P93HE31c/PMzm+/QI2VZ1dCNsf32l1FF6G+5k/xYZUJq3FZ2eZT6wJGiuXsxqAgD
wPe3HrYOprFu8hQQ1btBcnrJleo1Ta17zOlgjfLkOKAOCHLboQtULxXD/+7bSgqei0jlNjAe9FFd
qi5IC20IIppwvkk0FIx21fL3SkOKDCYt3wxNCrEY7T3duURlaZ/KcliWnj/sLL/+riqoF0uMKQTO
GhaZruWjW/cYMogcxRLDBHQVBqIjPTKB4q7WHG821AhvJEEJVQFrWBpyXWRivlG3ml281O5ARU9k
PmrFpGwuvQIRSSykkaOednBkEGxkXwYJdLFoL0Cc/BswF9Q/x8jbxeVOx3LGJyGDsxm6C+hV5kUU
UIG7BMJwRCbQxRPT+DRdmveGoNTo9hPlMmTKsoz0DseVnW9aQoKXLqi2dYr7eBm0qOSTRCF/xM5x
7ypN3+/0OHkfPeI5SEJZdS08Vi+hjDMWWgL8OrtVA0NexBBSr674smzR+Nv5Nqs0UQl6pK/JQiBG
l22NWTC0zll1B5Ta+Hh9GIeBk05XSZrvqQKSPD5fpU69MEQVnkGxmxdZ2/Qyyb0AQI8Xvmzwveew
IY2GjPjen4S9De3MnDSUrlXgsxHRd9EK3TtmfXJw6FxdeppoOxPTNpIi5JpqGe8FdcAGn+KFbitG
G7S2xvRK8OzpGxemLaNkQ6OxI5Sgx1HvtSR2NXrtbpxe4Hee+mhZqT2m6U1v2PpunsH5lSWo9TEh
y2HzbOym9k8JP5EuafMF3aSOt0Anrh3Iu5w/p3nTSn2kadpV6/lqCNN8ST6Hv6HVSgfeGFAyK3g4
cg4kxnrmtBluOVa3Hgtzg4Fw46EoZ5J1CqefC1GJm7EH11e4/GqnD7DJyntNGV1+qqBOUuo7N5Ry
vsjeO3h1RB6v4dW4lEhOHgaMvlXWMsOFI7SNdbW4EVFWQ3HMXpjJ0RpyHWehUEOnJcMXZJrxKp3o
6hrmigX9BODdrbPvlq4oiqsY4HlmJtNA6JYU8QLlmGJ0RCUCz2aeilMyK+gRMjWGgoK0MtUeFeaB
rlE+zlfGbqm4Y/ZxJRhXovPjR+EL7ZGAl4TlzR//hnAF6+HDvKelZkDA78P8AAlQAtvUPvZEzTXo
nOFBmx+gvE9ao/3Y47ZPmaZWH/cpjBfF+0asnXU3P0bWfSO8LX5gXCg2LOOYT9Nyscuu2YxdGuHh
ihaQytxrg/tvCddl2LpTkIVaAEMEb/yN4qeyQmNsHAdCA08p9eOmKAKkmE+COuZNiceLpkjQnK1o
OCTSWqSFHxxCxq2F2Y3Do4afPZleT64lwyP2h02NtefuY18Q4QQBoTjvK2EAOb7fXud9ic10yVc1
RBjcz0WR6+apcvnYV/UvGtlml3nfKJrvcYpBf96ndkBvYafYp3knXkdmu1mSflxNCsLQtLwdjh97
NXRtVRi6h/mqdKHFR41dfFyNzaFF/pvJ/bw3FoASWWNAep9ekjc2TC8JeN79cV8QtxEg/d38Mjzm
2ytbLcftx97Qz9YRUITtvLf1sBcZPTbWeS/iuXAjKjfezHuVPuk3eUYy/cdeJaNj5IB8mffqZLZt
/TxxV/NevfKx6HkgluerqaV1uz5BETtfRdoQ7IfAtpYw9PrHIUSBW0S01+a9phGmBz1SCO2Y3tEg
EvNQmFjxPvbaTQN9pAJAP+01ojY4Kaw1Pr5XQ2Vd08Ij+dgbFHF9NiPD+9hrV1l48Qrzdb5rH+Xm
Rc+rp66TF6fuxqe8xMcxyVTv5RBiXg3f0hDHgR+nyiLs7GqrGOVAo1lZFUXuffbfwzSEe9GMxtZ0
w+Y0b/y+bk4gR76FSopgK40ulQUMXUVk5qXIrpLQ+MyIKUHstDC85WecjM2DtO3vSs4cFlJ18JA3
tbNuFF+c8Gvgu5lY1WlXHlnJRrcU1ZTlUBELpaYU1NQW5bEW9S/S+ZIrivGdvv2DlZvaczS29lI2
RnfFXYqcrwELjRv+xeruYi+Pdpai7Zm3is3ASEQ+RW3eCMMJiaUeN66lvnuC796f2Dam/ugSXImr
ZXRfaj2+gS6Ka1Jm/Y2HiFplcIoUMjt6o3whwe3eG1P076Z1Wzd8FXA5bdTEiAy6uuLRUPwc1MaA
X1GqkgiOjrwb1X207bw7O5MWv/fbYkfFX18bLLtaO7exzb2b6fQ8haMdALcar6YFYoVJyLGv1Ppq
NCnjaGQrN6MLcBeBHrPu2OCI8nLnEFsWQCJYtTdar7t0qETz0DgJacT87Gine3e2N2exDgeobeKh
d0WPWKJ4jOlXLNxxzLDQEsaWsCq1cnIdYHGcsDsEBMVy0qZJFZ69PiCIdbpa4sADGoAn4sFt9WRH
ne1zUPX+Tk2t+JzgjXbi3j70eYa9ORicEz1Mg1JBkRmoytW3XEJMG12sEa6LnT2BAQ9DQVG0VZfq
J5I4Xx01ZMBD4rrC8OmcIFXwzXLvRsmRBNreUUT0yZsZXfDfjaa32LU93V8NSeEsaidEy1FGa9W0
EQDY490I522neUzZ/tx4VqgDUzegMk5vElPQsyRyngBCbYSJSc2lVzVg+wXkrlPVuOO+Tro9KPHq
nCokehqu7VNJxjdNeqA4CdPvoDTVkJ9t6hP+ELCEme46bwg1hNuHhB/h/PiaF9aNnbro152iW8ZY
9U8R5d1TMm0aExxC6fc7anAtJwAPDCQ2G5wder+WVkqldRL61kR+ker9cTHax050iELa/okaf67D
fmkVXXQknCk+9xNaw2/pewtwQa20zW0Quzc57aJjX4ttPrj2jgNBHCtpBIeaxmCS1T5ol0th+PqR
4Do286X/buy+m7qk3vdZFRZNi6laSXvYO9jbYneEN09X06QYT/zO3EgMei+hSu+tayyYx85X/GMz
baK6JsSzpoAcmpgsIvB/m9aFCZqTtw0NoKBYWvv2MuqqvW3k5ZIuYwLKz9vmDUvdPnIfI7XsD1WD
UC8S2qYKxy3ROvKAIR9+4nTJ0OWwbzJkfoi6R5Ge0T9w1sALBgyS3nGPMGExGC3U15B2naXgLMEd
cUhAjYM60Qv30FnFTut7iwlafWlJbj3yy3ktfOPVU/wpDDtcqxpl9JFyV2WEIDwSrbzxKAagHaX0
6wfqtmwy/Tbona8Q3IY16awSwSi8CL7HzB2UXRjYlHtIHqfrFa6rEDZCk9HV7jWCRZa9BQYwxDsC
BpD4RWFDRkz0ut9mMotuY63T4bGTaVZMV6m+Y2VomLwbEkYZnrZNb4HbKOhnr2SscP5aKZXxUKjR
ZylpxLcF2ExpU48pwD1WmXKOauqtTm2uLAEfpSK/9ph50crDBnzA/DB/ug1xF1QqYLbBxqKoGRbr
YUqqAjnyeTSQkUxVDNnIL12BA0wSJQ6SeUGUm7fGLqiUGTMiHOor8iXEProXTv5m4T++NeOsQVtM
YAaaaXkiQ5u1vwUQSYcEXcQPExQjkJ6DBAn/lF3lkPIVfBOeDTGwWSLm7L5IAw2nC4FpkVFNY0Hk
qCu7YH7gjOLqKQ6eAcJlcIwj/2m6gaajSdAXKanyq8lkAVHpStr+eHSpW3KikxdTiACnFCszNVcR
1SmEBxpg39tc5MexZAoQBpr3Aqf2a60H2cWB3AziW55l1TJVJr/hxQvo91lJOl61ciACGqX4gs77
ArhHcXTxlTOsjC1xcd96FEfXqI+aDYSUZtU6WO/6xjn3fvR5IMDpoSLTbaqWJgeEOl5rF3uzt5EK
kzKAXZFcvMKTtAfbgYQ8wJ/3oW/A8hoJwmpGc1P1bn1sqmgbCN26B4UTUz5XYHApzNfGSi1A/dkR
K9licqhAV8rN4dhrE+zZaqZflgLz+jQmhEamkXUWntBv6eyI22o9X45ZIZjoyi5St2lcqBR3ZKzd
mtILb3BD0m4i12a6UIzNK0t4cYvUSNziYptEnA7pogpBdCaz3nZKqw0XWTpWB9Jm6wOmEho7KZwN
bSISxLhQDnK65JFITWj7Na4JzVu0ES4cr3a7g4HCXo0AdEHPoTtpZxNKBpmK5vmbUOufprb5uo/V
7xEj7QGVaAyXF5hIbXfEsFg5EdrCBf0GAb48KPRUKWBDYBFu1TGZq+td36try0z1TYjkYN019k2J
vG+dSOLYfJjzS4rk+B6rWN4Sm2MufITeG5rteG0jcQD+zchWklWQwtirmww5EYcLE9fo5IQsvCpO
SzU1KD1NkJKTSKdqiHLguMfIFQIIxID6jMa/pUXBql1rppmAQ2AbbVjKw4I+Nz8rFwmAZkCu5Hd4
1lW48m0TvGH+8zem8lV1bWtvi/E2M6Nx025HqhGHugOmIzl+kMYS0u3qWGDl1xIT1p5J76qpdLxG
EwemH9NbBbsnESlo4LvGISF8eO37rt1YpFoSKefu0YM6NAv+s3HaaNjVMYXR1HjDVV5vJqJibR3n
DW0vazeaNmjARDnOm3Z0bY6TykR/68TXBEAY/WIXdVsi5M4AYfrhOWkbguXbqSyfhjT9jJEJjQLO
Oyl1cfq42KaTlwXl/pojxiPIrlNAn7Cb/LVon7vWAYdvcUpsJabjEVzBhscAtdyB8OgExxMevEXi
MSyXJRgZANTWer7DDHmLOMktiF0tmUw3GdlTbBTTCQjXTS3/4E9rQMcyly10EMDg7A3LE/7r8shJ
DGebP0IQ7CygVnZscCLzQYmHRKjgogJb1DwPfDbHjw2VyY9LBUZKcjvyfDlMt1U4JA4JsScqVv3j
vIG0EX1cmq9mVvw9Re2+EdPna+UOvdl2yhnNUhC602AuXBEe57F93viuXa0MzYF0Mz0ShfdDq2v7
1uz1dUax5ugSEzoVmkmWaUAj67GdHtqqznBdV3APeP8r2we6BPtIXxF+/s1qjAJMG9ou2izaEpu5
3Bauc5siUSGThomuR/zmUolbZnDJfzaDooOaqpIfb3PlIQ6D8OCBpdaXIUFQB87/GkvK6nOHvnyN
JaraAW/YRh3MvkArsOitFNPUvzrhpWat+urG76FuFGdwh9eW8+q5yfIcgCrgkqCK7aMtwW3lRfq9
qFuHkkp7p0UJh7Xsj6ukGYilKbMFWnzSBSxdrPA6hg7fRqYb92OYHLSMuUnqpF+jwv8O+zLZtFX6
lqt2s5Z1x5Al6YqaTrht++Er0SLKkfeTQ7MThNN54TWR/V2YYe0omXPTVL7jnP2gOBqaUFKGknaa
UNCdD6Mn1lV3FdOvk6DNtMmBLk4SU70jSxpjqpiKGrX/Hao9VkuEuwt8q9sSHaljuM9NWKyI1TvB
bP1a5xMLW8Q32FQmgYq96Fr1GdnlqWqdo7QRitt5SQOzuA5EYcZG8hJn4KRcnIEaaezdZz5WGrQp
Gs0e20lYYTJdEfKT3hRGKGlHrC+omxFaOcy7Gnuvw/xZ+uWEudarh8THsgiAxgmMd2z2ddOrdwMy
7UU4toscAg1Ys2URwFBRIHHuXJnEawRVAbqebrwZRaEg26bBHXTNSljMidpSbRZagApd6bx9m5Th
KffNtY6yf2GUPZ5kTCQrW5DsQCK88WR31iooqlfDj7+bIgJENBrhkvbrNaI1hh02xPSCcXpnyexU
MnqTzcYqVECpW9ZwWC+mTMWSNay2K1lluOUQf3P9SF20sefe1lFn78CJ6NsqVN5MBHFbO07jhQPu
F5+o8mJ5KWzArBs3pVXewj8inK5soK+YcL5kHab3bhJ0V6oBtEbvMmfUH+ZNgR7X1vcx9U12Qu1m
mHMTncnWyG8Su6G+7QldgYtJ904mkB/olGWL0PGoXJOztMzp7UA0lXwrpEP0mTMFQnJqYoxhVl88
eZb3wJrVnuXdi6IbF8Slgm9GU7gWBUNb6TD0xPKagxhbDtaASsGhgDw23uHTb//z7//9n7f+/3rv
2TWLwTym1b//l+tvyP/LYDKj/3z137v13Xq+x3//45d/2L5nl9fkvfrbfzrfbx5+/YfpZfz3QXna
P17W6rV+/enKmjSgerht3svh7r1q4np+AbyB6T//f3f+9j4/CgCd998/vVHBAUF49+4FWfrpj137
b79/Msz5A/r4fKaH/2Pf9AZ//7Rsvr7++t/vr1X9+yfFkv8ir9DWDUe3jE+/de/zrbb8l2NIQ0O0
Rf6xo6nOp99YUNb+7580/V+axTEsAOjBlwDh8+m3Ch4+u1TnX+A/dAtXKrNdwZ9P/3nHP31lf36F
v6VNcs2IPah4YO3Tb7Crpm92fkcGz6BrhomgWjUNXben/W+vd0Hq8d/q/yn7Dr0EKAj68ghp6cYE
FI1JsyHInakN1qIWr8FWKVW0Nw2u8CElMoSuccPEqFBRkOT9E8DWlFO12b31Gu27lAp0QAnKKPQd
3QwZxEfLRqv1w4f7xzv58ZXrf33luq4btqZLZv+GLn555VBPCejsHG9LXRgDFEq9jqQzRDv5KRgM
G38vuYeWKtptlCOUaT0T3WV4KSkfMUa4ZCUPsDicvFvaifUlcm5IoHXXdhO/5blgT0TuruTsKmDf
P8mJuWRGzzTe67WsoGbN+6FPo3yxu3tcMvgBu6r6h3ep8fP45fvReXOmKfl6bEEk4s/fTxEz6/aq
BLj99KIKkOSAv2hIaCMR4YbiQ2TJG/BzsbU1BZXmZCQmgGriWzywnncJr8SXXmDs0nN6OeWwppea
rLvpzYmiXwlgFXf2Op8OMQ+y5VDYa2YxwfYfviyOlJ/eBhFuwnKEJiwo8thbp7f5w8/M0lQwg22o
w7ICpdZnxgmMN/P7Vn9XSJZMLBLrOHiKPd8cthqzQThB1o0dZNdCXmeVLRzzo58YJUjY8TErdIY1
5wEkSnELOALQDLpG8g4vaPUNDOYA3hpCarJMME8XAkKkBtEOdWKKhkxcesIe4KOEcu/CWlu1HYBi
NEHrv3/bpvXXt62pgkPZMQ02vx5dKjKt2kpTddMW+X0O6Gw7WuUSFL7O4dNs06wf9mGYMYNpjozM
TKNcfZ0jm3jsF2UZsvKsXYfxpLA2SpynW4vxq+6K5K0I8pNr6a90+rurQF47+aiWqF7rGyS7oz5M
4uvSPPdowjxBnDl0vPZoe+aTnVbJeopz2jqT0ThO9D2z8frBGbINdfWjEAkYb/IJGoOguTRBJlvR
jkc4l2FOtNy9dA2ifFJyCHLJrNgZApbGBoA4mhy0+hRkraQC33rDSTfQ8EihEIwm41eEQwn+fWQm
qKtfRcc0GUPbhLHsGc3rnTUwX6sGUPR//yUYv54oDE6hghOsITilsuCzf/7tRX2h6KwGhg2VQYQs
fXcDrZzweBIAkb1tSmgp+E5DoCETzMdNchi+2abDSWDhNjhBDg5ZosSsNxnC8d1qvXG0cfWnEZX1
FC4mE31K1HkGsLGElkmKOasLtZIPTsFaPwfxiNMV2YxjAGoeRqVaCh1BkleEzUpDYr0esv4eHLJ7
JE1q6RVT6oPML7FrZmJRmM/UY1fW4Fc3TdZST0z9s9Z0ZN2mA24a0F3LEZfGCvlMMNUHth6aqv3f
f4YMKj8fvxiObMYHYTJO2UKfxqMfj9++CkzyJ8ixbC2OklSg19UIZt2TMprhoaLXII2YSSVmlSW9
2uE8Nle6OaRO6Ip6E9ZpuUmrKF+3mTxplIkfyWvyODq9Fc7e4YF4KKiatpMviqStNwZSX5aHdCgG
x8zhu7Wf82IobkI4mcss1SgiDcolRPA+5RW3S8/AtliVGd5Erb6wZBjISCLiYDgA277WgY3M3YDo
QsY7XxQrdozIdfWikMCCOdqmxp6Oj3qNp8Cq8y8s3Yah5MlKisBJm64SGyROQN7HLPnuzAOhScWi
7t3yFLA4RGz+kBENQkTzeGK5Qmr7xlXM9+lHr9YqkNnMQJCZMb10y1KHORwSOVHVe6AI+Yrlx9IM
BD3wHMz6339tmvjla5OOaptYyyDe2YYjzV/GyCBNvLGjrr1lmDOOeI33Ru3aG4e0oo1PBvOynkwQ
hAbUwUNtVsaRT3gbdAjiVFT6ILNhhkxDhRFhwEfut9cqvihWYiXthX8Y6lRnGst+nIsYAv2WIQWz
bWYl+HJ+/pGpFnagBv/sx1xkZHTfijYfqHyFa03JYUjmRaHsUg1RpF50X5tE6a9DFuyItdhFhtEf
LMCBC68bjHOoJk807slECBPAlrZKpr3CIhTm/xCGtN3oKW58dahP88A6mNqXUWkVLEG9ts5cd6nj
KfZoAdXH0KrMXQnLl5wJCtsp3X1EKv1TFI2MyB29/Qq7vgh6ceTA8dd57EJmx7m00Epm7zwb4Pum
LlBskYvmCvrK1tgcGr1Z1IXgPOzpRyidzn3HCXSAxqqXHgXzjDykxKHyhB/yS4BaeStUmS2NwacD
6ClP6EmNVZcb9YlS7MrMe+gwlo8rhGhj1GwFfMgOa7WPlMd2BIw/C4gUgKv58DNLeTAxuR3JhDeO
JBXRCadlvW1juLQjJqQN7pdgGakMFlYTPA/k7+7nGZ/Z5Os0L6MTdKSnJO0yhlFDg8zEWWseVmxU
Zodqqh1+HGnaVHlJPKtexYUbLw3UuBRtSxRpbn02eh8AEuwXOKEh87I01NeQh4ddN1qkBOQuh5XA
eGQHKlFTaWCcCqTvNSeQwdf7a+5Afs/t25YU9S3Fgm+CvDaDXs1tqfdvll5ePN32b7qAT16N8+FQ
NvFzYOw0q0TZjcaNTOx4SrxQxJIZhdw6fUZKrA8YAvfAFzto76yq0ZYEfFdrKIo2jmkg24qtVLt5
ltjYAzJ4zG2K8dzZhFI5hAB4SbrlcMRIaQ4XQBjDoXAbrK3TRx0WcUU4BkyXVsSP84krk211VOgA
agnmdeHnwbM5OnceRp21pMC1qNENbUyIMNtYMoVyqnbHewEWUtM1TbKsvJaSQNCSASgJkHeGhRJt
Gid4jlO8MLAE0BDnWb0SWCtXWoqlR44XfUBcpdcKv7/p3JCgHiK4LoBc2Kkhksga7hUBJ/E/nJL0
X0cSDnJWGVJnNicsQxPTTPGHmeCAQSXqG5iXOvnKOyXy5Vb0rk7TbHiw8J7d0iOwBjB5NMn4tY+Q
/Bq/WOpNYGxsfpTLeeJNRC6A+V6f6u8YPAq/PXiBRXyqTcE3dkrqskBzqR3who3GOgTqYK4XTQuP
pg8bMmoBrVGQvq8HuSKjmExRTp873J0PLmEF06+ajs8/zYI1+dcTnBR0PCEXSU3ntPzzezdlSEV4
dIOtpaQnqPrpBqx2ukEaJhgnDrXehVTalpFuhcvEcqH+DyrAkKim+V3RnbZ0i4oCLBpBaOKisXu5
KsqIoy0ZiZDyVLkgDzD/MlraZ7xqySkZDGP390OK8ZfvT9VMFqCOpknhkDz6y/enJxgz64TKbgzd
j1ENkZc27DQ5WU+V/CVOimuiWeNeBvD4y8bpb7LoQojVTTb4CX6S6A3McbFsSpmxSiyRKvsN7UNP
RXA4wAWdZqa0OlTS3Np9JI195JP4J23rmQKSj+A5+q5mRrugl/Nchok4Ol34tWkpG42VdSmszpiG
Wvs8ase+rPWj46BBmNefeDdevAYdYKlhRAPnulKk7a2InyHZkXYgpEUiH+vBbFnOkR9T4iCtBn/T
KJwBiL08h3bj3sn2yYeI+Q+fqvrrL4MRT+pS6uq0EMcA9/MvY2AO4VlR72+pDxQk8AaoeElxQSaQ
pduwGdZ14nbXSlGHK3LUbUEV7sHBBhFmSnHXT9Gm5RG9g7NUY9FsNJxzZ1QmxW5slOgI906qtF2s
GGvvUN7hXcdppconI29uuqqA5d11xOvIN7q+7X0BFmYlUvdYq3RMjawnLnpaNHqxqPc+mGgGq2Br
j/697kQdPVfCl3yrts44hlZVg4Reb9OtEjgF6irvjvVKuOlh9K4gbGrrVhff//7DU/+6uDSYTFjM
8TVOLqozzYJ+OKWYXZ83vadBqaVgcEz7/kWJoBqHFRqgQGVmVqvaYZ7pRNp9gXxPwfOyj5xbxGGS
BB9d38uwXAtoHce/f2nmX6Y0rD2kaZqapUtmxup0NP3w0lSQSWpvaDgdAxywoyzSld6QCCv0e6CY
xjoT5B+CF3lyQ3ixVpZRt3B9TA/tygVWkCbkJUZERG21otCWvVbnm4HGP2GjqF4qUd0DZRv3JPgS
xQK/mSg8HPYVte1DXhGgUPw/vs5kN25k26JfRIAM9tPs+0z1kieEbdnBvieD5NffRfoCD7iDNzFc
qFJJqUxGnGbvtSMHwmGusJMESby2IpYxSdkR2RLhcawkTlKtN6fNFMmAm6fYkuUQPJddcNAkrCd8
Umh6SBgwRLL1ELjEefdbER2O5UpdJxCaq3KYMb+SH9lqcLa4FC0kJ7xRc9IXqe6rk+yN/+9HW+4a
Ezw+GtpuPjEicJF8TVBNX///r97k7f/fh8rllvUswzKFYzi+8z9HlRJTO+IJaHa2wfpcFiVkdmif
uGUnZxMmdURZkbAbh+vlhTx2g+S1+GZfsN7L/Ytvtvm6VzAbClKrHhpjKDYaEMhrAsIp5LrwGHcU
Tnj7hsfgdshV7QytWeB7Fys+YkYIb8ABn1MV/2iiFoZC2YQzPpM1YFBH+26AxBl1FvRd1gVROPqb
hHCDvYgS3iDYi+seuRymimKgHp8K6NwtixN87L8Wc3iBFNtmeWRB51jJIcOfQExqtyksFyIOP1OF
0XRd52DRaNCmk24UV4qO9rlpnGscG8EOxSjhlKVL+LdTq2OIXmVdjFO9B/f/268m9/HvtVVRQF45
G4zBcoyNqNN6n+eBtvFHU1zcAlEABdIj4P7JJrSzetOARNJ1OoV6Gs4NUd6H5TeKe/e+EOmiMtZW
IF5NS84OZOrHXCsOOeKzS0ifPrezeYXbe/lbgQYOqQa1voWlfvn1KomLHX7/HOpAaGyb0kj2YV8e
hqn6Wl6jGxOyO+jIPtQUkIFiplQ3VFBqkvU90AN3XnV5l34sXpXpNbdec8yjjvqX0pY4Bz+BVuLm
xHrNuAGubH0112o7D8pDMKLh0WegBwzJH3qJjWn2OS3TJCudwDsn8qGNbXXQAGFuQ4wleJVQYi2/
TGma8cmNqGaa1jZey7bMTm6LaEZvyMXism/OMjU3Ggb+NTeWuSnDktjzTE/WQSiZws4/dhE4dyX6
XwmlscoxvLeR9TRWRr7FJ88+xbpZ5VT9JcIxtsVNNMqD5Vf8tZCanv3MdNd1A21Ip9RjBGcxshmi
PELod8fp6IGKr5/cHHg8Jdhl6od0XbB4P2p2Lna5R7RFYk+nfz99ZJwWeIGW01kvj0lrIznOGi4U
tMc/TYsUo66sNIKnotPyziC6emqYV57cal6lGej/iZPCgDfSdS0N0aQDnQIVxzYmxn0FX+NYmq19
bvPhJn1Ccfzyg7fxxgtP7sBVV1rsDo8c8OdWRINBGCxHSze/oU3D4ZUIcsMl5lueAEinBIBACwgI
xrKcYUOWVL41kZbuLOzUZw0FwFl3EQYB/R/R/aYuQlstxk82XS1oj8fGnlw2b46P3ppSQLe1I0jE
do1qvtt4vW5vQ895QZlSXbCenpe3y0vqZhaqfA1JLJ7LgWROjaQSvfWMm1504G+ic0SE8MuYHNL5
c798GjvqFLThRQh/J9SQ2LTZKdMH+qxRHECLhNeWbKXlOSn1NNgAEDXAwLRwjkQDFN68GR3tslGl
07qqyScekvFTD3GiLB9EQy+Rr3Y4eZb3zZxINJtwsF9M4G5jahmCJNU+3GRJ72yX/yTv8Uh3jvEE
4NfSrz0crJc0Q57l47S+RF3yB0cWniS9fzFSVzsUmRtjvRhnvIv56gvnlCkKeDstWLBbBNCItvuW
Nosts7KGR9tpYsW+Egp5SDCix0DSS82SkLCETExKkz1wsGxNqF4EkWEc9jKOdn5HQPs/AoSpfbWQ
M0hSz7Pi4AducrC9/jQ6eIi2mlOenZYOrfRwc3ezOnY4ADo19nwM5alMKRh8Sl64G4Rc6DnZR9QP
JAI0zjsWgYZoLat4ggn6sxAgoJUqzu6E2AfNovWoIfF6VrvBW1KefMR6u9wlfEbvpyvQxxnSsdK8
AKqF5amNqeix+r4/GCl3cKdVYMFNchYKOcgDjgM+vxaT0L63iq1jlp8GO82n3mRvPvlVTBk3pDda
uj+9aRe7HjjyhrYmOAe29+R2jJCQVHlnYmQ9uEWkIFmdfrGm6b4U1tirzCNx9W9DZTJ7HPFTFppe
keDWiCdjJIDW5NGWCF9L0iUQrcjBfi6cByqG7FaIPttMkyIXq2Yje/bC8gWgtvGKf4QMFwtD/9J+
CA/pQOpoz7U3pLuBvQYEvbS5m0BbVk2dYgrvekroHCDRqo3QBC9fBhbIeDGi++AN4SUkWhxFiPD3
WhL9wB/3898PpaM428Z5KG5mMJ2EdLBfI1RtGLPvUeC6h3EGMvstPmmRMjJYDoAwU3rPoh77HwYC
L8oPcNN3VNoUIHZ4TyJfO2YqJFAZmNhJZwC5fJmDqXyzAHnwOAn96mnteGyLGJnM5IxvBJsAx9IP
vLEUSKZ2j5gdHAYNfrLSPSKQRYt9T5Nbp+2DmzUpLjEUgjuTgTc/oWscROUa6xIe+rYpBxNuwfbf
i1wOQdsc/oIGg5QMueAZPARJifpbGZuwQKppIyWtIdqzdg86QFsZtjCPOaahfV/o+sUFJwVkJJBX
dl8o56bhpueETVj0tMv/KnLCXwO8o53UmA9VLdHUndJILWy8zb830WgI18EH4tYRKhF0FYy8YDRO
zB6m8rvJGIcNBelflQ9JX4rQ3eBtho6lQ5JACKoOAJm6IyK4oiHzTQJEAjI3kqFKDeFtC5Xukd0P
Dz8DWtL21SYdVLnxUqoKoDn9YaAxxkA7koU4D/5ifN9H3K1v1KXtzS3zH44enCKTXq0qa4tpPdZi
f0CJiCUyPDc4yo+BTtheah6yBtLWGGcvywsrjf6zC/XhgYpuXHeKsgqy61uneWRbmiXhCgxGgZXD
UQkbfL/Lb7ZsfYQOgjShognkvhC8UiPpPiJFsVBV7ncuzPfMyr70HBLh8iV4dJs1jvv6qHo3x1Co
yecBIUX7kunCeFUDoBj8KskuhkS1tvSJgmDYdybAFo9bL3Ym7WiAKNtZ89loWNZ4gzDkkR8dfYZj
xQxhHP5GIRUlhx7MzEoLH1TR7qOhdsuQwe0LVyFhoLnYMDZxjnBYPi26wbFU4UnmubYzy4nLKOx/
NXn+u0jc1QAa8h2pExNyZHq0wx++l6C+1YmbmmzLhy82osFrys3UGsUHDdMW38Ynp2L3IRWuCZAg
6l4nCQ58jF8AmHrvkIHuTi13vPr2z64iy2qo+u6Z+Pm1cMty20KChThjk23rFdbJhHCx723SKFR/
GF0IZ7hXIY8lzWdh2Rx/Y9Je0ppImjTi+BUVScOSbphItpQx1+xVbXtGWUkxASizaXqwxMaEDkzv
dtR84lOVF29wSZKkZXFMGhEeDIwRHhqkIh7uZFFbDJvx5RgyZTHT3gH7Olhv5BqrdrISrTM8iuC9
cHgACiuIdlXBQ9WWs8jVH3LM+Swbi4a6KPS/nSAlTS9kKTIwNjnIyd1FMUhpMlWiZx0L/yqtTiLf
06oXD0MNe/bZcP/DLgZ6C6/EV+az3/n5C1UpdXUorn6R5M9tbd97DZBjU+pf/476aOwOCQZf8tNY
MfhNDdGxiCgSoz+1pXsbgUHjkCL0WkvNCMkpIPhLnxPPIQ3/NiPIwk7kw9NhNsuE8ojgO1vLMHQv
EgU3lNnuWFjS2S//hPDu3yGB/FEacfVT0mLBT7GczDrmerwFOjKcgkHESOgmuXYjgW6wnMSh0JTN
GFJBdcERDilHkIBSEFSo2yzWapSunGpaX4wfedBCbJcwL6rMvwDX+fbMHwvuRE9pgtwRo7xbxPLG
rg3tNqLq1eDbgJM5w1nY5R0JL3F5BLONnK631DasNEo2TshNHtfRaURpymIt3RLVeUfsN5zLGNpf
kUH6c7s7owD7UCjW0FigMUcmdn7j0vcOym5+LafkGCd3/n150gc+94n7iezeulb02etUqxSHNbOl
lDidjcdscRN15gmPaHOswFwezSzX1lkbJBuP1AyiI8Lw4no41eYd6vJfoMdlMTu/J54eWUd26pDK
aFAhRRZInY0YOWWGE9ukkIl1Njn4X7u9LaC8uqFKDnEmMJGGI7S5UCRvtgP2GvHsX/b7zGVytBsr
GE3WXmu7n5VZgIabV4rLZ8n1Um2NdLxgT4/SNgBrRVHPYee0ZwIHjN0MRQ8cz9/5Edwz6HNbWebx
B2DXDzmMcBTQK3CN80827402js0Vh92EmQO9NOFH6dpn/l0aev1isucsFPyooYVdO2c+0rhYe8/B
bW4Svexr8XvjNflWxFGw7scywDgFnGeye3dfBrXJWD1ERGXMrJykjMkl6j1snJp6R4SwL+HWHz1A
YYSURC8akjEEH19ZNYQvhLNik5jThUjBlntZFCx/LEQcIbEFVAZpBqhq+MkLDnZdqd7reIhuxGvt
LbItd0lB+K00Hf8wFc5Vio7bfDKxZdKIWy7sH4ZwpvWsieS9nd9JkzDBdI4morj+wSyQiSbFz3K0
W2oy16HtmAeeoYvPOHTTRL55rIxzPdT2y9iYkLfoY9qIDaLu+X8IjMdFN3+OApWjd0O5QynrXO28
Ea8jLsJXmYChI3M6u5uMlfrYyx4BLt1/xVtsNdPacnJ1xzr6Z2ozG/iGCFiRxr+UzN+W64vyuTpL
zXmqPN0/1yiKSGu8Lz+HFouLHOsBSqKidWwdjAM65IApuBTjcJiainHIPIf2xuptAuu0Bq4sTr1V
fgzlXOwjeyIVpt2TJFbulz5yGcSVpTMvX1WydUZI/jJQlJ/zVCMdhv/qkxRSQtjfNsWN7H/ZZXG0
LW2tDa48hrUhzv/6pqpMj2NSfZsuajvFybcZEvD4MWklHdPefeAiyySdxzh75I9qTjRdW4hAmd4Q
kNdkakM3AEg/wvUzN9ua0MW+GQH12op47HSqvI2qfJfEHjDXEwRUEVfilKTAQEaRfqgGsbOGCvM1
Ti3znvrGm2dPrMWZKTn6Y/RC81RoPdFHrMA5XtJ7gIFsSRwvgw9yUeckJ0aS1DEJUQrbwCQXDD/3
vhYlXZLgR8bS/RN+MZ4V3f6SA1iyrdXH48MKVHczhDsiNJ2MV9EC/o8QauosieHIIhI0nMmCpG0+
IiTh+6aU4znTSMYhh6Vs9sJixhXg4ecmn7DTUkWytdqPMzmKTMCLgLCNtLpp98VEzros27/KiNSB
OAmW7q3uULLM6tuBdLqkgxfbBSDDKOMeA0GaywiWvEdvP/bpsQjy20yOfykTRpgEjKGx721Ol6S1
V/14YebGTEHLj5nWOK/D/Ev1vOSHkZfTHR3GkdwkoEImq8qqI5BbwrdaD2lRXMnP+cx809wvxyff
l+K8eXZBxrp1RqvDcGAaRjbDmb1xEz18JF5wMm2ju2CovuLo/270yn1JXTTBXB+nwYZYgw6HajZz
ISzjLEBpjIqsjsms1r3S35flrB/xy/xVG5xv3EhrW8jmVI2vZopAp6YGwclIAPZOJghRhizN910/
kvCUDuaha40548XZRRkXYilmQYIdfsPPiO+lz4n+395HEFIdp36xF0qTCJinTYn2aAWxhv1rwZXv
yza9E4iJvHRO9avq5l7lxTdJac1Fn2lNSjGS9HTWCaFT7MZi+uwUHBCrlYDAPZsnr7QQgOkcbks9
UPDAbokyZvqgORnZt77GdKgleKIbGBjl42Q/D/WwMbkD7NpHSSeGm0er2kOnP2h2zBjPinc5gPrW
6cRRtbRo5qw0dPK5Lp20AcY3A6YYZexp2bu1RNk8yA++OWIXouu956IFXoobj1vLabfspQgxEg1q
2HH6qZS+l27/5Dai3ic1V1sQIKjmJvDI2vN+mgN1c8QB+FR11MxRWf5uZdDvuN/bt6HvHoFTUczE
cHRL44qj5Sca6rXXCXmJs+xWsVd4LO2Y0JVah5r9BQTf32e6SeZi9x4iCFjHo5nvmZ8FrKqBay23
hzkvmFOvfMLK6h3xjbGw0swHbDZrL8BPELaL2LgPdvSBpzAh1ES1ZO8qqoXQfBlC908+CZyKBfxK
gm+RClcMsfAH6be+JKSIrf/yayQ6cxmoWmB3V4uSIRdj8qyIYCWs+GyR9vu2KDggutXr0gGpC08v
pjk2JUU8Ws7U8N0n27AI6MTexQc7aN5KS1DIOV37b2e9fMfEx9u5vEPUNPIQd1Cg6l1l9jbACrZl
Y/XIrZKUFxSkQWrSfrFSSF2c4xUclwT+bhlOb3UFTKSQ/gGTgQuyydt6pgDB3hUCllBUQo6d9zUf
0hHlvmygYUwl7ZEREv6mKvnsFWn33A2EbDk8r3wyfXy5ww/P8e5ukjhbRirgAS2dcQqZSRID3VMh
dgY7GEJ7q6coY02Jih+rKwmFBnkRZVgY+7YZXhemZRHjlQtie4O6FCn2XAe4fglwbyIWLiw1tYPh
CtAdY9qQi6cmZ1buVKa9+yd1qOimdppJ9nUZc6Q3hEaswT7SdtPjsKeoNxlpwCsRj+8mx9g7yooP
OM32yuH7G1K8Izh/4mx4AnDI7j+2B2xPs14kbe0rDUe8IX4g2LqifVISw25ghXvXVBwqtCB1JeMt
e2R7nbL3Kvz5MSCnheG4HV8iK3piLI/bQXcxKWZ/gtbQ7jatJ/H1Ij8AoytuoGwp9WojPFgQ+O8+
P/7WSxm5xbrnXnAWroaJnEhQg+5qpKwkcTG295Nw7njTGdFlHiW7m5qrkPwQ/tfG2VLzWnX+SNXz
40fUpffU6DbGhpInRY7Z21Rm9g021dbPDPXgef3JCJYVdl0y0ZpoCkMvhBsvCEhj0LJRE4sT9ouQ
blt83lI7F4ysDzgGWdXAa6Y6I2VCx358sFrKHFtgUG19E6dsjpy+1xSeoch7AmeRc52gMbUVvqWl
sVj+cEnVuDqZ/QKHW2B99FB7uFO+jTN56bzAOv/Ro9I/hhjWdu5gBOfU7YN01Rslq3ubv6FMYIrN
ydt8tgBXj0y+/N2Qf4P2b+5G90amc3bLquyQRjsZgZk0ivB5lNF6mZFl1qafXyLGa4hRSGlOqrCe
axqwLSgo7Ce2qpkPiuTeZ903rlzaaRPLfJj4ydrTlLYhXzjbFTDf1gOi3lUE6vZsW+Ubu5Nyb2a0
Y+acyuJxsmy4F9kzApnBb6uSK6iwYdMonWDjJG0OLlJw4Yx0wyFiGXkYHLVDlYCjnz0XM/NCO0Zd
XK4dwyi2mWbP9WrKcpjqwAj6ZGv7bfhcQ6m1fmHZIN8FBK8zU3m7TJKJw7iP6CrFyAgua2KOOwUl
G81SIa5ugI+XwsjeoJ3tVgoZ5Tb3X3g9clvYbvNqwKy6+AyGVxM91StcZWzGuf6HgcNOc/ros04J
ZAkDuH6FaEMEqkA8uPhj4FyUg1HWwsFz0CnZNDUoDfl5JiXejLK1N4hWfxvkth2TQvVrL7DNXVpF
aqslKt4MXmhfs++I0eBqcIiPIzNFUe902sqOzWofGKD7NFbijCfgiLoN5Ss8zGi/nCVNoxMy4nvf
Ydu/DqWnbfqkBemDHH3L+iddo37cBGwp9sudg5GtPUqSWneWeg1dJzkrbFbbyRH/PiwOESRby/YI
qJvf5cxOziYBUSdTWd9FooJ9V83HHtCQqHSjuxbRWLkGjf+sI5GGKzdCFmhGFw94ULornphou1Cg
szhdWQjdEtIxeKi9GZbgqlOng7IuKb7oEe5Z1MDdjctmY/TBYXm2GegT9iw7ubMXa3zuI611nTer
0k+aTBUEQs4ZvSjuSQsDPR+s9rpcao3l1ltRF8+EeqB5he+EgIfOlL8ANfeONLzNk2xgY2DFPflF
GCFGHqqD0+d/656gZ41sBhYLX7Aji6PsNFbk5OJxG7nuLo/qZls6IIHg51CGmlgIZRdUeztrD9oQ
cyfqo32u8crWc2iNjN1vhU4aZw+qoSyzYdw4U35jY4Iso4yax5QVclciWOVjQ9iZOfDegfhCY+jM
kXGN/tlYY7sngBdMoYpHNqXJ37Lywn0YT2pljjCKuiq+Lh+NKYJLONO4CWxmp0prfqsr7wxJxzgt
fRTW+JqHwN1Iv4MgGLnfhsjYMdhSbpbpajzZ3Q49/W+3KonHtYwHw/iJYA+MfvNGBwPKdjmFK5sS
Mm0bGNzwhEBf8b26qrUuucOCFIO8vNqKk9mFH8id5v0mEj04US9oPYe8CWe7soNXbRLqxEAr5APT
pTub7oppU1nS8s4cpNBBiDm0+yGqf6BVgOvShu55FMOKaTujmhb3L7stwMca6fajLVZ12lbkazb3
2GbD2Rt+dS4bE0t8xtpVtfAH6CEoKPjwKxdZUSqr3510kgPvDZbJSn/XLZ4xw4QgF/AIW+bFQHR7
liXaQE9IxoYoHHYMvMhOinryq2fvxyJBcmqr+OosYn6tpjrXVnWv0sq5lGlW2GtAmwzunRfII8YL
wAmQhkbzAs5qfKkcPk0EU7qcKX7fdx+OE36niDFWCLz6nWWDUx84lTicSeuw35cibPnICnPaJYrm
unQOJK4V5z6M823tIfJyuNOWg0J6XbbLRXRWRvGZS34zOcZ4maTJlglWc/Qn9xW2c7HFm/JRUXre
bITgG2Cmf10WLFtONGM7QJFRELibIf6JQcHYuY3vb0jxOuiFo+NtmQiu7zq2Ao4mgPyvHXwG21yA
T6itsDgxpOJ8nZU/ostepCXYLZEM91yiMVr3le/P9wq6Ii1S664RaqWF8U88jcaOsX2OsB83Ijwv
sUGT9duvw/LeE9jTZKN7XLSTxiRQ7oHI9LJYnZbPIidnf8omhvDzrh7WDFZIztfI9/5EQI83dYFC
CktCTHrePbTlZcJDyEfxs5hgedk/6rGbzkYv1uiUaUjNILgCPq0Oi+xEQThbo6iJmWTY9rmzPP0W
WVpBxgeJT6mRHpdnpIiio1uR5Q7XXG6W9w3kFtoOsoHYyGI8zsqD7wf2L5Yzo6o2TmOJH2AK8HKa
DFwsP3u0EwK5AE0FD1s0rEWZeDcpWRzY8WsYmOYViqZ5JVlmDfq0ITcCqnDtnrGDfEpWmM9R73RA
YzsS0ye4Dy91JF4WBUTqhVh5cIzIUrKL1ZlwOoladcjvSBJur4vGIWid8VrbH0s/oLzXNMxmWTod
wtIzMCSYTQbZq+Zhuq9msP0lxE95DhR/nzpjGy8S+Y4h/63Q1auoeuutltUbrXm19VoZHqBqeisH
M8BKkj5w9IKEHoDr3+Gu5Bq0hqzcelJ/oxipMIfK4NLO2ssqGz/qeNTXJcOayE/MUze2P5YwoQR7
1hQ2yabrun6Xwgu5UPoqMKODfdcMAB2J4zySwKpvkNoiPEEpES5Q9xrjr+E2AEVE7q3JuNF2ns/A
oRLGBW/nNmyT8pngoe4M4OcpbM2L4Dx960vS5Q3EDNeaOAu4mWjlAlmfo6x+I+S9OU4sN8Z5y5Fg
yiVEfjNkfwcUTY/lorMdZk/STJ5FJJ+SNsquYlDvOPbKtTSn9uL9HmPhPnkFIT/NLhgUAeGmC25t
esn1OiXP2ab8mjVdVWpdwkn1GIKcg++EO7jByFpkb19KFskaAdJvOaCbQ8ysTQXT72UVz+CGT1vU
nVvTR+mm58Q0N4Q61QBCG5YbXvleh+kGoMqsNo7B3aLOOSWcK6t2AnRc0ZJj30022ZSxZ0NH8qiY
Wh9zc5Y2Kd+CL0DQI13Qp0WaWLeGE2RuRNqRVD6vqsohA8QgxquRRi/EuCJJmZoI9oqxYgE4x3Lr
xcPSyGHQ57446pprF3o/Ew8ncJwXXzaMwjWPXABqwrtm3dTspsllOW5RePj9SIs9xy267OLWLJEI
7pXGfH2bf4Lcbfc2MQCPqYWBzvMRuIH1m4mPkbzQTBR8OQwE5J39w4TxenRA3rL07BlG0f5fk0Ee
Y/Lv0DVk7trQTPeqcFOtBsoICgvu8Eor8fJXiD7suWb3uJ+3I7XxJpFOuHZ1jxkQzBr+d6R82TBz
mvyBPijLD3ZtVpfcs+2PLhrKld3bEA10bGgaqWgfFr72VYXQ73vsnfCZ6VLKGmjDRD0g83GqIHLY
1rZrwQvlgl4Wx6LcJXYMV1NLihuxyMBUdBrYuKSlzS0azIoT1A76Z/ggamOpzvgS1fRd+bBpZ/mL
YWszSgQuncEKhCwNr/lG/j9sQsz+t3LU8M+m3UXOARkW330V+AWGJeHAFZi/vh5ZZAA/8O9Dd40k
wC+CX393OiKOspfGl11hYG/Slwxh0iXtoBcxHNlN3UhG+RA+pxWtj1SLxk7gUiL71+wxNi+TUKn1
bH9ZavXvSE2cJ91P4ErMbvDlhwsN9aWcMTwun4MwoWnPQX0dSz9B5OpBLhiBxuh6I8g2AZHYwPQo
wjNore5FBX1wnD2GsiN8UtrVtO4SVlNqNLeRyl8MchPueGv/8Eq0fUly6761QiQLPkmsYTtCXM+7
rSiQD2A7WRsZB94yz50aGkDf/C1UPZASllRfVaf+9vRdDzOmfm5SW+ycdgb4Rx5Ky85wDgJj3Rp4
QbECM8zgCY3hNaisA5q6X5lWAGoIR3nJJ43xDuDrDbijnCSowX6ZUkYpiYZ3PA8tfk9GcsZ69qk8
3X5TJkkisPNHl2xGh6khRAbzuU/MJxHDTbCRLJ8i5OaHIswcfCgjlnCNqFppGnczzZ27MR+CkUwP
3FfmkRjDMe8ebnrp6sG91jUx3F4XEx5D6bmpp1oefZIM+7L2NjIs212toI81063ts2GV9yxQ6gLJ
vjGpJzdicTmyls0GdamyNln1pkzulTFunDBqLgkzo39avIqBytFgPlZC7+XbxOG4Ju61uMVmkN5Y
VI0i+5c14o+sfv8tAyZWPVtQIckleFt2B4pWYq3PPqEeacG/D3noDezGygr6AuFaxuR2zKpN/R0v
sbMZQ99aE6rytnyvuiZkwg5giejDMKMewVRcqIgobhdlXJQ7gHbm8pznoFkx7Ju2mVOQrNqn91Ep
pjcjPf6K3DsA2tz4AF9ATPVuete+bU9jwlg7zyxPf5Yynr/TCD9An9jD9m7yktskdaXdMcoT/6Kp
edthOzUk3DlRAFroTQ+y7mEGPmc/R7mJbPNVI+C68ZmJ5sDUGE5gX533hMrrOFKh2xNHkGvvbs0i
zh05uhvFERoIigSLbHh7OGid1x1qzXlzjeSfvADtt3lcKk9HCw6jgP1qV7SCGYkFAaqpYCfttrnJ
kk9kY3Imyz6gkZj9szmhTx/4cTKVvfqO+yhcuD2SqoCgGrwMbTPqCPIMMcc8ME2b/zC42DcUhkhA
utbDETk1e33+g3HwdzUE0z1KjBe9wDSoEeiIJsll12qbV7PztzDY1FFnorpmhevfXS/gMZ2VlO6Q
PIcJ2eR29tto47eyA85pB+2xCaH7yBp2jhH4f3yrM1+CQp1TxgqvmT9PQDnAhYoJjJDjA3Qo4uQR
Ru3A4CBimlPGJb/dmrA7vHLT4DQHz/uK8+a3Bxzq0pbtj2z2QyFPaFfCHCpex5Q1xFbRk8Ppjiw0
ukVJpGYy9qwK+q8SV942NEV7dOwJelCVhqe8j38vO5veKIab2cH3NSszPzSFh6TAfNIK60lTPpJf
hHMrUPYp4UDlt8bxcHFC1hLkLf+Y7NJ4MqT52+v/EPQS/vLD5hTP1VLb0gRN/lB+tfa0n+amEFgL
+WpBnLJgATenmDyNsX/M4aeymB6PKoqxSdq6dkq7IF6VBjMTQGETniQmY8uAosxS5+Io5y9qLY5X
NsUIfqJpNjFE7Hi0YqtwvBDaw/YSART5UXnA0RAehoSPwaJCXKSbHVzwFP0kHixZceShEwtKu3ha
NJwltqaCuO2FD1SoZtd7hnENHdk8CQwjRSQRKnkIhfoRL17ShUSp6Rm5A7PiYnDQ8cika3bLNcZb
9JTGe2KmaUhDL32a1CmbZcR1SNHVV90nRyjhRLhMEG/Ntz8mP7BPISLyTrT9GRluS4U2S2Yl6LRV
hvT4zKSiQJTljpvlgxjN01KQCnwfDxah7hMqq8UZ4DLh5E9SXg0ga5umDw0qCtYW2K0yd9b+jlpC
AlNibxA6ef905J6P1sH/w3lIc1wQhIlYnvTXEsUPwqvmKEV0rcXQ71AeWj9Mi6YlHQ9aLIND7oXf
qIhxuPam9xh7cPFJG0O1TLXoapU1CEsjbF7cyvojW/0XjND4JkJYvSzUf/lwom+e/BJe6z6NnUFI
VeuRL4wyV7RKe3FDsl54/CA59zgDU0f80l3Sx02AsUxZqR1wVZAwnA9vrZ3kB4aKZM6IKn6UbvUi
qtZfowr/Cw92JiQ2L0pzKEPCZz3PaA5m8XoT4/VFxmXe+vyyPJkCEeS8C/ZOnpGel8NH45PoEA5y
qyLAXcvXuei4rMklOd6Rw9OyJU8pxbFVECo3oCNe9SxDN73boa9YftDJubOCQCyvfdVGEx0yxA67
GPDkCZIng0Hg2ufljUWw31+CeWUZN/Q4sb/KSSn6kSeA/7fNINRzrUXTbRGCL1WHlZo2Og1OyaCL
qLCJPRIWuPTWPBE7XSJBxMJpMaw+VUOM0nt+3fBX0RETmQg20FnJFgNVPnQbf97qd6P40gie0ArS
TQrob5UTuI/aCxgbjNpXbnfERzmSB4BJEjkqMExLCxCnlVjGuVBeuRYm5UTN0msNOYHDlMEzqTfx
Z+HJ9Mb60Fglej9cBK5PElDPy7U6+NovnWCx/ZCHw7WzRlQe80XVDFSMUcqYs60a65zb/XNCoXtb
XoahCEIxaOXQW7MJl0UXP1e9B+8UHT2BXitSpUm0D13zoiY95WIgSSz2encHL9DaSHJLHz3aybkc
yCYdmRDMIejzuOszdS6ESLE5us0h0cg0KzCrRKP2HTVJ9qmCTTQCZYustnyJKj8i314j0vE/xJ1H
k9zI2p1/EW4kXALYaAGgfFebas8Ngmw24b1JAL9eDzj3i7j6pI200WImYjg0xSpU5mvOeY5poJ4w
PY00EG8M0CWcpkF3UJjor0ZOEHlKyyqcJX6ot49B/nJZOj3mlmIZ0qHLUOszwilUrwLXle0ZV93L
/mz/KIu8PRQy9o2Lu3vyFI54S9kZ3wA7xRAxtOBTGIK0JRmn8jnujexxzRlJk0LGSZbjWSzrw7i6
ZIGo/FyxnSU32nztplNWAaduVfGKmpqdnYtpgtwR/drXZe/PTWdjJFmjU8ygRSbWFV38AB6cZrDJ
FakZ6UpAzFDcVf9MPbABrYQ/obFqoidYbtpL2Sb8L3NlPrwlT4s/tmGOpxKqc7NpM+MtXxQNKb7o
6crXo2FasRCJ4RVUqEjDg94cyxdXtHeqQdMqET+eyiYV911av4FrxYCp5y+et2RXUjhlkMCK9tkm
NPeWNt6UifnHYxN3QIsifZPN396R2VOOS+GlSV6plknLzaz0304Nz9v/7QwQ7vUhWtz0Bdt1H/zz
LOoJABE7i5PdxK8IUEUxI+9qJ8hyEMml0AgrQEv5twMasRXstR4fbKVzMcU4l09dDXF+201ocibU
Y4LeW6uF7FPQKf/8CQrh/6HOkFAIT7N9nZgG/+9x6QzcxX+feUXS2T7myApY0MQHLyNZHWnCLi/U
j6xTzU0vIQqAWSDvhNLIjVz3CjS0OEUNesaUKAsSPjL7WvW4mVOvVId0wt1Ct/NqENC9pzXRWFiW
7sFjVGAHvdxcNHlqPubjQpxuFttXb5YhKrbxSIE7hFPRvi+FK+48llx/C7C/B5n5mWCagmO8pGen
o7LZGnjZM8qsUPog+xH31SZEB5AACR1xx52IPjNZuvuiQ3Et+mTe/23icJYQicjE4yl16w8btZmU
/XBpSVdeSeRFClj0Up5sEd0RuTA8Uz9cGar442ZDEhqDlxQBGks+T7Cga2pSVq/mPHd75lEFCmLG
yfGsPeSaru0YpeRQHEh80X/+LVVL2HaZVk6HyvAAWov7bGJoZA4iChfdqLc14UdZOFhYkp5YGkYJ
B61azEe7JnOwTEPXSFDY2NWLNTsDOt/GORml6foYQfqTlmW/9cgafzV9F2gupinddm8olBheOk0c
4Ez4toiaf1Rsl9JWhJQn/UE2soj8HmcYbHlk9aonWBEFx2Ed12tieisBUe0YJjA0FIY1yOHFGHY9
Poc5fskHI3+SGrw+7X5I8/JLQ1DiWyQuXoZhoekpqUUrthVRlsYPc6v1PpE6fxbVyDsBZdOf5/rT
mpNd2jIaEIigHKeYz11GbCpz/E9VEmy8VMtdArH18Ndt92/o1r9xTP8N/vXf/vN//D+jvv6T9PV/
JIptL+PrPxBk/35Z/z9ZYLSl/+FH/N9gYHc/6/4/YWB/f/o/NDAybP4lPdyqpotk2hUWntB/iGC6
EP/CwCpsG6soZK/NsPhfQDDjX7bgdnIlyCv8wTZ/+n8Bwcx/efxK3XMdi1+I3/T/Bggm8aH/L7ZJ
B8yhNHmRtm7o+FZ167/Zad3KqM2YivMkZPTdexZjAZdNb+/usi0syY6nkGCWIaDMJXsjEhsAYqcR
GM/qY/WLvgblvsWqRQRgC+uKkhhg/hLnAR7L3NcrsojHjcmv4e33xgHpU8aGDbrMAy/rbWlaczdr
5mWaujJQWTHvvOYoMywKysuW5zyZfpySqEpOCEujfT7bWPyQfmmiwDS/MOletUKcS29iZ6bMJpS5
64VR9rvUR9RI7eswc6aC0c2ZjrJr7M0+TLN83zhTeXGrBfgmvEWddBeU7qzlk4VLVaiE/K4OiZVO
vKqAuSvKDntO4qAurts+HMS0ebH7+4ECM4/H1ffm9rbKxjiy4T0tRFRzb0zZxWPE0gwkyuXFezO6
t9UjbIqFejhFRC1V/B0MU52psadj2s27RMnPrVvBomE8iNT5bnP5lMI6Ce0le8JJlu55EUfgPTH7
7QJSMKNq4p/VyzIgi/W8jhqyK8iIzknqIMjYB5Ey7XK3hk1a3XSjWU5GijJild0TpJIj+2uWC93m
4iyYDpNGVUcI6Xsx7MZo+sGbAxabHNpQ6tNwrG1wuNrz1BMs4rKeYi8NvlGuzc5yp5p5j/k6JtHR
beflmq+HsmjQhPB6LT07rFl0ISF1jwjjOHCNTKYpQ6AQpICq6UAG7ZEdznz0FC816tIE2u9yS9Eq
dSzRO/wUB2NtTs6UIXapG/KXgXVCLJXTSdOeUAtCCipFHTiIs8aRCDqpa3lIKRd27qQHdg6R907B
ZwxraTFes/qBTb28wYzMJgwnC9SWqKi/HeJVE7v4LnWzQy0fVCnJhVgBwLQIfF3z6nUo10E41sU5
0pdjlbuQufhrxekXs6pX6Ux3GWYuOBS4fTqNOXQKFRsD0G+RS7IQkFkRZa0T84U8SHvUHCPH/kRJ
Sc75JSK+IQBOY+8WAEsk1HXpfjBYFPXNzdLR/NcV4k3bHr77JLuXpRfhpxYH6ziVLPbjs2jzr8E0
cZxpYP9xhTwbK21rrz0VE0l1EcQBZ57uZj2/px/9Xp0Zw/BwS+wMwa7eHwHe90GtgaxK0wj1f9If
WsZ5vt47Z41uyk+k2+2izetixzgZEHWhW0WUPSw7vZzFrpD2a97LGyoZpEZFfI1xLwWLKn6WEvEJ
WB2/6+MEQ/vCSlxpYAbi6qaqog+Kgkq6Y/cULJiTfIbjK2p/da2g3T6hbqOfHZE5ol/BP9KtZy7g
OjTwaFGHwszM4oNh8+QjWeLUwS6gO+193vbFcUydY4lgAMWbgJYCLd4zPrsEyhnd7kLwwJATQlai
VR8bvwPz5UeELkGkrjaGLd8OHXhxifBeZ2ICXts+W07yknllh48Wh0yZsAZ21gV0LlDUhEwqrFgp
plFb4QW8L/rqwtyUcmYtnoRVP/WJ1u1zPd3zGHxGeo+SxygAntu8RKcof2VOGz3Q9w3b67hPZs+h
1M3roFvdV2PpIn+RNLQ2nXejUNFiri2ou8YcaRangx0dwQZ/dLW9d4z+F1RRoq1K56jK8pQY3ks1
Y9hAqI+mcEJxuDAqFreRDQlTaA5n5prfROM8pFr8glT8Je1gU3B7CcYZhGlb+Hy1HQFIDRQAexvY
DV3Qx83v0mWVP7tHR4u/lwqTrp0OL6QShAgZrk3BFI37geFDHlQL5R7z/bQa4FdrERuIbvD2rVN/
tSVdIeQ6Nlyxb5SYN+LWasMe707rIRzTNXRefFvT3qmDuXE40z1JXjc/0xcI4kKno2usxa9Yb1Gw
zdtTHp/XpkA2uIztjvyQCqFuYIimCiPNPiddMh4auTw7mge1bla7bloNvj3lEa98Fih4VoHVrlfl
iUdvvpRW+6cuetY2tvWMH+4ryVzdLzzrVXUmEDkzA7FuEJZI7jwpBrfBtva2FG+JJUZ8MeMHPyYd
Zzcoj9AxUgKL0YNTLQV7Olf7GrDT+WVChIFU9pNhbSuaqf2T4Y0lrZXV7Zgwek49gjYInvpZAgrw
NO9lrsDDgIw5tW53SRr+wzPSP+50izWGcIgO+DAaI/AWNCCjUz6qijyPnmI8yq+5SxIgXIYHFN6E
wxrI5BL7gw4WOxqZYfiDypRsHsbLeyLOv2wnfcfi60H7ndbwLx07tgEaDPtZZw9ar6UBz4oLcL0u
JAZCXGgldnLWIWgzPwdSNSAf45GNcQfY7LW8rjvqkCTK1XkvRq6IAi4tq5/hPJnyOynRM8BDCAwl
kBIMYWxM4uJ0M2+HO3zri7vDAGbnnqCrdn+zcvzOY64L6AL+OgN6VOz7Aq/gIu9y7SvnWkprVkc8
mz+QYp2iWv7hEZhPifUHMQD23q5j19Wi2OimP1P5IzUR3zbdlAW5NIYATJOxgUcMWgE/sjy4TIgX
5sqN7yUuJVHERUggrY2TSf4xh5kZsMHNbjQrmT3NqWTPKdLhrSnlu1p+9HHhHcc83ruD/ZAofJUl
rmPfJFJyIFBk3648aOZEaqtRam84hzS/ahwbY0/3PFrpZU1TotPj5NKVFYn3yLO4cYt7R4jLKogk
0BumCWib2Zgq8iaBkaWmx9tvUyiQH1G6i9zrmhVoZXWf5OsPRIVOoLX5Qxz/E5JG6GOtW76V6Y+u
lkniWuOVXD7pLzFPplNZY4jwiGGX+Yz8i+slGsnec8RDZjE8mCBUZkD7oANQzAlriXZVha2tiJaH
QXMYzOkOtlwcoEJPvkwv2uJNi1e0s4QR9jyeRY1XNZ3iF9ckwcgtht86uRCymL5bt3/l/07+jI9l
zZEOZV5KZgVX3LgWd9aIkzeyAWHoi733zXKeD65l4ltDaj7jUeoVu8le5m+ZDa961dgVsI584D4X
+4xPhCU+xWiuQ13Lh08PL2doNSm5OXq7WSpq7UIzRjDGEHqr8aM0jXfAbEQznWaXcJpkHn/mo7lJ
zXxNG1/axrsNhndsmSRgFEGQUhHbEHnrKXXHzgcgrjTmPZ7bH/uGjdSS32Xo7TKnIxG5SsOisPa1
uZn3lgqHsuXd0pnnrHEJcst/C6C4+CIJVPUcPQ3KPjsPEUD4xRutILemO10x4yrh7DueOudah/o+
0/ODtY5/3H659jZTPSJvTo2BilyX09XSlsduMgH/9Pr7SFyYHn+aJdGgFTvfUG+KT+xVu8qBBJph
vLfUZSALunJYDi/ox1j6qjmAdhNaAs6/1Wnbbs4IJ/GlIazyp5WR9xAzWSn0eELglMVBkek/x4Zv
JmWmHxeSySnxJTs3G866cPNd0y1dKNjnEiTQBTx4Bu98j4mCOCbg60dzIjI7L8ghoV+GafceKZtb
E8pWUBiYRUpC8zI3+5gGyB3ZON5PMiZvYKCOsyr2401l4gJgVGqOVDbOMe7EN3IP/BvQwvbeQ9MP
JwxN8Rnc0iHNKdCzZJ7oKEY/Q42371fvS1bFvegtC9VPg+bIsnH7ezqiYkPlflYTqFl7dn6bRfdq
5S3xORGPBIrChCMQ3A/4fcyInF4Iuar5bmqGi5QQNWHWbJIyuDJV+jTMpLza1WQgQssezVh/M8vR
xGJrMsOb9P1Qqz+IWqHorQNebUEweQNUFNT6t5XVBVQX6D29jTiTL6jNoKfs+ldpl++zp/wu1e71
vu/CzBQ869sihwFu4Ql5HEx7CFDFf9mKQFyvTnF/S28nC2SjQlIyCnnPhL36xM7s2CUgI4CnhE30
4YziK7Qgx8bjsK/G6q5oSPsSFtoj4Rgna3EIimmfBUuyB6AMOLKgoiGKLR4KNe90cjt+x8waI7Ym
mYWLnLv+OxrZDlst+R0oxocykQzmBTVlhclCaz+XuYyhWnKnTsrYZ/RsdceNuRSEzi71JUECzIqK
j6OB0AmVNaAaqe/JzLiW2MGgFznpOSo84sMkIeimOCwxBivbEmh+xZdDGAYVKmwtbfR+dRh/0ywN
8fld69w4xXn2s5qZZDOpvSmPIjwpFrWDbvLJMvySjtX7goGHfG6A/poxnwpnedcTAB/SeybdKWe8
piO319fvdSDGfJF0ESObFjea3xsE91OkA4Xx4H8wcqBo0m3yeHWT2EIQTTMrsWDuJFtDme5w770Y
KP8SVqN+OujDychxq3NvWyXmMsoK/Exxos6VyoFjYMzgPI2RJqfum4qHnVCFg7sHH4Aw5daUEWnk
Yo3d2ZETQAerXuAwfA/svChSeGB6k+fczHf56n6Mzez4IjZ/2GV8bh8WMZ47kR5JZWR5n9o9W1Z1
tGur37VI00MMtYhD1B5dPercThDn1h+HuvyQZWwH7TKe59KyLn2FXEhpqGzb8jNGbRwkXv3WpUIG
w8oRfs3jereWuIa86LUxScdS28FoSg6xpXzKtmIBg0BLg+q37IemVO3hfW9E44jhHHdtoG9FkgmA
e9B3mnDudK35Db0AkxDaUtOZ60CzplOdnMveO04L+EU9XR5J0HxrSabE54xDgH0DgoyIXD17386f
8MLQv8f5e5Pqv2F4s5ofocx6eoPzTz/mWcaTH1ZDXm/YEk6NNHvIMyxahb4wJFD9Y+Jg7EhK60XT
NwHsfq07GgSuVkqVm55TjNAu/GYwDEEKy9suGdVxsUitqwbvjx47FBUMU8iSST4bNITS42aaWvLn
zNQJbVf/zuo6LHpX21caE37V4B7mpZ31oq0OHrY8pxwAeEQvqQmhyBrBlZVZR1JwK4+xWtm0eJ4O
e3Qi78mZOnp8yJmrEOeuhvMETmVf5gM+RgGtZShYb1VL/QdpdL8z0sgFo8wOvtchfPz9F6nAeP8M
kmmW4sJW/dj12hJmsGHAJNiRj7AxGWiDaACLELDZpzG1eH+I3aZxyXfF7L1383znAqLHiKcTVey8
o/AIUYRwYdfjp7DxK0LE73zhCMK8wLm6afOlJ8Q3LQ2adEud0khgBu8dst9LaAiWHd0PDWWn8BCJ
etWTSrxuxwBvP0QZqT8EBtYTEHzyb+yApN7LPK9HS2nkf7W4/Twt/pOe2blaZyfJdtXMbSp0/a1P
GuvcdnAIvdxgAJ69OgNpNr2BjTFy5i8ydH45lmTmtSlU4njcV6vJT6YWhV1xn0fLX6BhmNldvu+F
d2dCHj15dfW2zK55aGb31W1+Yns+LazZgxZ6VciHKzvtgTzGr3mB1RAbMQg/gow8LGMJx4HexP1x
TpbIl20cJEIfwsUwL6tybi4p90uFjWqiSFc9mxfcJRfwXCcQWlnQOsV4YWzlz32vXxrSddopKWEW
7SLVD0hCZmYRDikmonoz7fEmFB9ar6fdoe6n+8XL3imh46BlIuel6cQuIvdCrXZfyZkyaHQfjUJF
D8Svou0yyHXWUp585X1CfB6DpkmoiSeGW2lXjge9NRdUCOCxGq5ogDz0pK7Oo9plxodjxMjyPS7B
vpzu5egxoMdjgPN0/tXWg0AvVKsHyVbSN2uuFty4BMu1AbNaQl0au72bXONhSTlcclvbeYWtLnmk
Lf46preaeLGiCdFqJX+WYoUuuVJ5TOlj4rYvpkb10/dMKwmgq/f4XXGMjThtPZ3Or9tPI+b+tN7i
VTY4oDDe2/WMFuN9Ae240xxinnNhdXBanNsax+gkBpIKy0weGlT197CLd8bK786qrtmDxGEJmil6
zxkJg7PB+WTZf8EkezBqaAdAW1ACAlPgSNzWodqfQk3bIjKjXjOtw4I2Hukn6gkoRPTmgLM2e5t6
WjN7IiqFyRb8cBojdmHINZN+j5OogRYBy67aG7UkjqBeq2uS8PcB17/Z/ZGILhEuytRh/kLdaOnv
GfJLstZs56BGVuj4XIor2d73AyxPwUwgKMcWlUZ1xI1ZwRlGTtG5ZqDi+Ec1cdxLhejS5YhhZXRo
F54KTC5MdVcg3vlCVqimEdvrlPaf1ZibHbz6s13JJ+I8a6L5vBOgcEJYKqKYEGhdgPxKgAe8idw3
DZseES7uNgrnYyASjM3mRO2LENSlPaGiM8ts3yHD96eMbdC6IpWy0xs4fVbmiQyK1YsYVgx4dlvf
WLPqwF2EUHa1ziquk6BFMolp7pla/U3vs2+vdVSwLpS3a4EpskIik3Z8VfidOe+i+blJ1y/lFZ8J
OArfnanxCCs8T3Xv0uUWR/5mkT9NwDpWg1Bc0hICE7exH5GHhN4Oeyp/qJ73xrnMaNEEbjwuPL7t
y8oFrqu5gdKWnNOmQGA0+BmOAdH9aFptwyx8rj0nr90S91XVLZ61+HscOzvk0pt2kpLOI4vciLug
8AzfXrRml0bVipF0pK4ac1IKeOdMbnoEb0wp5adEuLubF6wH42LfgLJXB+Fq79H4pIxIhujmczrN
AbjroRUCVTQEh8llWKvN4p0im/yEyTrN5drsI9MpgqiJb12k0YQZFi3UT46Zr8mYmTSRKUR8LYdo
01yqkWAtbxDrHm4GqHOOeNXHbwgWSZgFtUSRnH+2nSIcozJ2VawqDpUVDzuT8yY6Jhqo1gTMT9xY
4z7qYbqvJvA2qY46XgA6JrbXJoJe345zKDrzB6zFn0XNM0lmFZxtReIruvpw1pBzI/yvDspD7juy
2KW7sVjeRiTGkw6HfxamFoZ83G0jSuCCLUTMbSjWhugTtV/zOyifSdAtJGtqyHb1dktXDRPlMpPu
CuuUQrfxa4o4iWSdm6P5ANFQQnDdyWz8NLrmvY+yc1p7j72ZoR53bpmmEVGRch6aHDLeKHFGaSCu
Zw72ZHJfYFIMIL34NAzAFBhDw1TWZyw+zHY1XdyNY/5mLf19oUDqiRb7fCrnKKzglZLW3vgGxhSs
htRZNRuM2XXnB5T7ZAcQ47QH841zrU53Va8+3di8wtKjv5QPKyc/yqaWNCqU11nxxu72oZ2icktq
Azibg6yq0YE3jG+ZLCLxX58Nbz0ql2uN7/C+JAWeTukXcrZXkycO/xCP98JxuOVcTXBaYS+D/Ok0
Lmd3IIGrN8TBdUuQCfbykyUaRYM092gFtRMWQpIejBswj5GCObkYY6GFRt3upUcOeZ7Q/iC38AdW
Et6kP7DtBANaimjfew7HoPEsE/1SyAIaL3/g3snGd/DxC2bP1iHGaXrs5xF9tZHjozZ2mIyfm+mx
0E2uQY0XYqJx2qT9G/6IoXis1duBs0OoRKdVWTciiJFveE5HgJ7Gatx+xqL52FZ5jIs6x2zvil1Z
gH2j432rCyF94ucfujodA2VP3a4qT6vJRMbW4SNNmQbrVY0Xp6nqcyLS7kLuC75iqW2Ip+VkrTqD
MS8/NMB9EED9nGyE3ZO2MGXOeY4a+2dh8igy5LrYa/9scGr7U7KHb85honunTBnoVjlCNCe9LCbU
idKc6QVjOCSx3RzWsnhDfpQdlLV8VzryQfYEYTF4FBlY3KgpUEpIavjmvW7ILhgIv4ZL7pCv12cB
df8O3exb1hO7vMI/WsX9ais47aaBimD8LD9EVshdZTKVKm3sWXncZXsS9ty9yuJz126yu0yHGrop
2BGtbDqlndMaP/QS4NroHMGnPNYVn19sLt+lhhGTqhsmUf6IZogSpC8RIutUUlaMEcDOtE8xNngK
l+1jrMtwhpDHEwPDxxFlaFbaujMgIxB0xAQ0yg56kqGAqvWTIoQ4mJgyYWHMEXE8aA0ZqY7VPHkN
+ud+6V9n00iOHULdHYmMHJ7al6Pyr5Sg3Stsx5LJSYygs0xQBpkBNpXyZMjyzYzA3Zj6oV3jhymN
JpQIS3sQOePUdJ7mnTBZf8WALH3UpHAoZ/z+iDXy/XzRcdb7NBgtX6nyNLmI1Q0nOQreD6qIdAU8
6x2mefxqV0gT7dhnvm2yIdGzp0Lrd5FXLmEXlTeKdSZWGQvm5RMrDXPl6jB5gnSF0bDCPD3RB/00
1uQ2lgsJAj2My6QVlybNurd4uBNmfa1j92xNJbuY7d7DHL2zCQWm13laKg9efEFI47wB6ZLc3eqt
H/MYQ7BGRmfahyFL/1CNnaIEPHZm0uo1nGnQx2kLyMdyXWrwaKUTmzCMVtEpE/Z1lOtLbR8sPlwU
PrgqyQAdR6lOg/NMUCHS4qY7ycL8RFm6c+TSYA5B2DFxfAZO3PF1TuUtlhxPWQlYaoBEanTv+pRB
vUC4FLQD03SPN7wcE88nq5v4At7tRBNncFb23k4piFpLhnEq+M1on7Vseon+2hkXBsJNzvxxCWuV
DS8cb0RMI8vNEKe2Obo8cB894T6h5ZAfMdv570LGAv2ryoJoS2EwmboIln11ZVytoU2ejLkl+K5+
WoeZSWw0w3cSMmTy+DvhqwYvV1G/KKogjh89QXymq4WPrPnUXSKaYsyY7BLaF3chyUFhakV7Jofp
Y9pog7WhDUGts24cGyZoFpWwTxnpMAtcDkDVuJqX4TWJ7RcICnSPflrb6ANca+/2d1bJ0MUyxmQ/
s3BDBTAA3GRLXvTZezYDLTWIKkZa8KOrXR4soaDVY2lgJ3h24nU559t4MxOBRGAYTv2wHwe5k9rL
SGEr0l2RCG5r2F0VfnWrQiRctT3brq5kZ4m8HVeiYnsWdfZD7dTXgYUJc+Wsu6+xUJg5KxiE49vx
pR5x5IBoulh5eXUGJjom+YPw2clFTmI98GyEZiTqonHc233UBsQPC7aSjDKsLZfGZjsm1YAaLDER
4M8fHKHWDo8ZyNJG8KiwOs3aVTukMcAYDuXzoEqILTFj7xGPcztEdz3ezkORuFeiX0u/7+tPoHbZ
uUnZ8ZgmeUgFa5JhYMLkrNijpp+xYYjdINtfsFeuU1x+kXWd+aa+7VV0vymTtzomLB6qwG+bsPsi
3vBjKEWQhfCETOvWOLEexKNcCc44ePFZqK1IOZA55V321Rl4U+PY7k/bh9Sib7URXTFWArDA4AS3
eV4mwWq192MCAmF0jM8aDweecSryMurBOLvMvi2l7vimNFk1+VODoUGHdx6ZD4ko0kBv4SpHOdtW
Qxn2Xmcs7LrsM7xOfGqYEaW73q+a/lV1zpcZaw9DUbVhgrfKd1Lz52oS3MBXZ03Lt1kbjLCbIQBK
lYB/a6fd6gxPmgGTjNQD+1Rr0dMyR+8AT6twVN0HKVEPNPjPk0q9kLhRsCJpGgxN92VueNVIFtAO
+eomOdN6KcI1xlBr5DzZ+cKIdVyxtJl8pUMbialjz+YNFEUarD0qf+JdgR5W3RND+IdJQg9Cq8kX
On7MocXobmb7uW/PdCZt6lVh/MZe/HcyJRjnkoW/HJZNP0ryao9KjeXfaNxWiyFiI41wzAm4y+Hz
+X0Xv5iCHaKd5/gvqpn85LY7xjElaESi0m5OwShWfcZWuCRXySCJB0LtY5ErYzuenqGe3LfW8AJy
EmoDU1ZHpEjhSI/wXO1jGb2PHl/zs51krBkR8SxFtrGtK+CY5r5zlz9JymLFI390nOwugFOcZ453
gHW8i3UDWFmSE2KQvkFiU5wXLNWkPh/H7Zom/eRjA8BwoiFJZfIAcD8JVNekF6yL+qnLqHO6WQzo
ZZgpwwD41XNY0/RQT8Y9w3tmiFufyI8BPMNKH33IdtYC0xlfxGQ94L76bffQwiPY6ntDa8nJAM15
gZLa+axW32w9fvM6SB5Kp13qz7DkA8F6CkkV9cqWHbtGwJGoCXVcdPX0NG8LDlzC7BYNLyyqhFhk
VxxgB/MKJro4NDJ578W+WnLQE/V8HpFXYegmKFAxCLX7lq9F/G4nGqMw2lFDPkkrfpQ8AXsqslBv
l4TDcNFQVRMtWhQuEqn+LoLLsIex9VB2Cb1qfeWaiTb10Mz48xWyZxGU0AcPGQGXAW/yB/ztUz3w
w3Hd4fZj4Ci9i8NOPqxmJnVFV96NVstSfPuXqcx7YcS/tilHwYvHTxkH8OdDvZh/TOWGBOJIHQfa
H+r2qNTf15aqSGrcRuPyoYSHzgGnPn3OcOwtiD1tk4sddg/CbIV9djpUOkPsaIhsCLapmNx2jvEA
CWXaRaHrYt8fHeQEgCr9KQXcUI4kQJLEeIqQYdZG9ptncD0udgNaBfEQhdu8d4b5DGr+0a31eq+n
6+ybZuLr3vTbGOpXIAdaDMoyvfYZYUfdMI8nFw+Rs9GKuvleKcZjNT7QtCq9naaz3VqFBHudkKcF
suO2gjwig5JTXpg3vrlhiewsKMGpDM6qTk0vbqmMH1ODxgTdObE3DcBvyWWdw9joy1gLFT0InS1D
UTNeDyJuylCl6VVa8qr6Rp5Ilbu3pdeGWYW/O0rg860OlDkXfTMIEeH2tm/F4kflNvdZ0X7bVUw9
Gk2cNmiy2EUdHZORa4eDd8gYXrt5bLHEw+HJXpc0+nI9ILh1goH2xm/ErSgQuadNvpfG2B3Ttfry
SkugfJZPQOewIc/uw1Inv+0FHZYpnU/Des8ARsIQQU406SxT2uJn4qouWF3iXRLlHFOtftHEAtvQ
gjSBFM3jkrNe2qq7uHa00YQ3fnRRIqiwHwq9se7ksrYHih8jp6hc2SEyte1/m0ZunwtklUFGrA7L
iPSq0hatH2+aswIbROyU7Keo5gwDIR+KejH4yjE8ir3q0Qb9tBsNCIfo4Bh7pAHOii4kCvACIksB
dB5T+dIDhABgy4AxG4spGCCIhBaspaBsbRi5tX0/FQSoI0zI04gh+pinrNaoC8lRD+MMzxu+Y0zU
6/imGc1dLIyjqob46NY27G+Sk1iQH/oxAJSMZPva9YSAYeTFEqaToZWRtBasjSICeo2/eqigdrpw
AnR4TUtFPkGf5Ps1EfUxW2/AbrK9q7zvJC5/KI/+eBqZt+cN54dd22yrHXGqUDT73JnPau7eoU0+
12TJBOgZCt+wXPzaLQp4djYXYpLnPcgRBNbrcjCa7pxvDwnRtjS07s/ZZb+8FDpPm7e+phN0qt5i
N9sA0s/m7DOD9zRUjIfqwuX36WYy7bH/scd19Ibo0pgagSCJJwxbNicp2RDEO+OdHuUbcpr11GOU
wa/AwNplLNbRCABRPSTQrlKbk6PJ5Q892ji9ot+bQ/zuKP2IauwXTejPVav3swZont2ugZSGiXNB
HJewdER46C04aMd7k5FFMJHs1bRmv1/M8olxRI/nrdBYD7KAXTbHdGyXfjlOy1O1ENPbRbT/dHxr
ujyN/5Oj81qOFImC6BcRAYV/bWjfLanlpRdCbih84c3X72EfN3ZnNZLo4tbNzJO9i9cpdclOaiUK
ESI9Y/lL7vcNeRfzq804dKMKCFCRWHGQsi7JuX151AHssVxy7ZtaL2jrjnTmFIOdEYiVFqn/CXZ3
3vAJkFp63/Z0otWG1kBULGz6uWO+FEaPFdOn9PK9afkjrS6YrVfqlr4G12uWPvgbtjOnEFjt7qMW
DRwmFOUA6Cc+ILnOtmUhgaIlLJtMUD2QfVtGVFe7s+MIHKCAFQBcq7rruiKEU3ubqa1PnfMMYcFp
9XLjutSxpOm+i+KOL0lGj1fghX4fMygbcqFJ5D63lTgLDw7N7DxMjRtYhiuPU5d6bBWoArP0r0ln
JhGq/MW6R4bOkT+smRJSfdE5NbZmwxNnTqN3NGBkYA8dxk1tcg3Dy2uhqFDvLtlMRBat68Tznkuy
lRVfu5LqlEWTdZ48qB9Ri/2LFOXgr1ttMGumYunH+lg71OscLZnON5kpD+bykxmYyvxEJAcMCQP2
YpsCQxvHIJY+QB0zbjO18J87C164fkz0Pe2dyCKgNJyOCsHEQKkVSfldN8NeJog/UZ5wm6n5PNNp
krjxfUo0fV1Isq4n/hD69Zrl87JvrWcgW9yTq+5lxmzK61e6PoeSgW3A7viiKqq/2mTGtGESCJZW
uVoe8G034n5KvXvDJlCJc3AfccKFpmDZrdUGARj17nGN1aFlbjXwL3tacHAwa7CKl9YEYQYEZlo7
FhjsK9hgbTT90K9K2+SATSCpMdgorvQ1s1YzF4DV6+hR6PT9YV9atoA9GctyNG57L8Fn2STsiHVq
p1h4X9Js31ufucmBFAlReaKjPiHUzHEDLULjU2YN8l31ywKTwg5Nl7KVBoM0Ra6xHow90wHtJ3IL
YqgPcK3TW++cFqf94ig6Me19Dy2Gw6otf5HeVjB3fG4dcNhmgWuUDTS7ymJ5BkvPLr1lUed0ODis
SU+Obd7dsE7zlVREOSAIIQAMPY5Z2rOMAptUa/DzN733un/uRmi/Kk8lWaD2z1H2MbebJyf2oCDh
qcX8XgFnmQV/0ON6aLlooHAQeX+ziDKvgsT6Lm9R7k0MDt6o9bh8yxNTHNtPo/hSHEEtbDT8xh6i
Q7yH8x4fR1exA2z/+ohcZ1XsJlN/XLh8hUVdPqF/nj2jB2PfDCyUqjoKIaMekh7zMgCohfnhkYri
a8+rnzcniwikmbaPl2AETTjWlrVtDNhlvimotcIXobr4XOfrZEHYPTuM8THhdqyGFrGMqXxjAYkH
X+fwOECKoYGJ7Ff+rcbqCY/MDTUjLzktlUifhMClQzGAIEJu1xkegOg22Uc3NtQu8TfdqJH/KqvL
BDcJZP3I8EGOcG+XC6KdB2S8Hxm4LbZTzVtPELzLZ9qJWZhBQprvS4Z73+6WvW3N7z44hqDnkhFk
jJBdlhLJ1vz1g0jwd1ZAobSfsmplOMbFZSHWy/MZbdhC77UILHgyrwsFT3+Qhk2N0dJvNVEX+7S+
mG3tH5tukNg32PsMeHLygRtx3MpxE0WJAhh6szVA2hg2LIITI5u3KQE2Uy47d96WQ+Ru5YyfMEg6
F0Wi60//CzNWqjPv5sWxmhaa7iCWbvnAATek/Zms2b4s0l+vkjsXuK5RJSfp3KoGXZ2BYr06O8+9
K4uDwc2GWyZWVhc0qycq6hoyaeMvp7mzd+6zCC3QqPs4nBXZCpHMh7icliOJrpa6hmoIqIp867A7
YcnCngeSINv4lfbNxQFTYjsjIM7Fp5MUIac7tT7AvQDbghvvRcbVRXF2pzVj2JfKEeRT5Mqg60vM
RemOFUDrsO7RYMfZltkdZOb8pJPxZOk4tGkFRPnnt1IQZLIfU/OApRZKHbMUlz/jLK3OO7V2+Zdb
Xcw+E/x11INcMLXVaZ6XecC3wAlUUToucathQj+4KiJ24aPmt8PiwelImXnhcdh0TkwuD6Mfx2no
RTju6sxVQfGiUGOQVH6FQ0uSDsr76uXfgPU/OqfI9p6Dg8TOnDrsRf3E63oLQufFRQg8xlH/Tqzk
YWIXU2TGjDST6YdaIBtX2SETDa4qN643DVW4TLt0ZHVAWtjhkT9lSHGWfUOD1cZvI3cf+xJhLv+C
+E2LMmZ9zyvZRutcZpXE0IErg+hjxrvVpDPRnPn+y5xg8yA2U5+xCLY6+q6FexXdcBgIr16TcaYU
hlAMogvrlWGGAckyeaoqB6C0LbcLOhfT9MeiTmVdzptsyK19m+mfQgl87/YAE96mpEZjNRUCADZG
Wh+QBnNngOJVxkejFHui0CR8YpKVvvwwLarFaCvE1k1s0hg/PS/ixg/eQhbkPdY6rTJJt3U2f1cp
hZALaxoabir2LcZTOljiiH8Oq6PGSySlZ6G2CAEs7YMfjdZu6vXfRuXjWZnaI83kHTxJJ/Dl+gqq
6GrNzJ1N+VznZDcUf07AyIsvHbQh2S9hbiP7FCr+rBdhnayquugDTbbcbrc29sMwMZC/UDn/XB75
JdfUDrf1TwnIAcZZUGNIIIdOFkqY+babx92cVo/FSHpftfLZKdWB3zGDlz8oDh+yOTYtCkANVDjS
NYs2FLvtk8whFLPXgDzM06x3HFTcJr+yWax9YXYZTg35ZjBK0znXtCKkTOnCd8X7VsdRNIss3RY1
fEpr5P2+HAZ+ZW4KNRO9tN0oF0nYaTxC5qcJxueGzXrCnUCVdy5kiTr9BhewV1p9D0UEYw2bZxSm
Q04hFCs+3jmDce3JrW97jAZctsyDN2RPkVuw8s7oAxn8ILesX43h0LOTh1iCNeV73vCbnkNjjjVO
IOET8WIHHhfgxGs+ah5qqQ+Xa9N1/MWr1CI3Rd8CVwRcn64ybqnLvxRxp+4r/1N09U1HmQ+jlpiO
q+4iKuxIRVbgIe0Mop3L7qXs8QgYLS5+4A3o0ABJlEBN7j7LPjOPM1aDJsr+FUxgEDf9ICvtAD+m
HajyBQkrzqCa+r5lbl6Jsk9hkWfaJuhsjE/rXx/6j05vQ4bTUNjadfERLseRb7NsKjhrmvXYD+39
OGvaDr+kHlQeDBYOl1LIz8F8LvTxWZuxFsSVdjVxK1BGh+mdJjyU/JamF/7e7QyOS+b2tjaTz7Ec
4kvbTxs7HxgUDeNYd8UdzbVMkz5eOUxTMEH63RzVtOYS6wrUY8apGaStcxliDQsW5Wq1ChjxcnZl
ZF36Amd80XGudANCH3eopZ1PWh99OtqibQpj+Es0oHoef7SDYhS2nXiddGCdBrdMgv6htLnF6c8s
CjvUCJcw14J5MKV9kjWr9pzULeYLfMXlWD+VeLtinQieBaTDBE7MWAaALW+OdkaPSx+hu0ZIj8uc
I8gwryuX3Qj7wmvpyDOlGfcoOWs3nEHQYhw2iKR/Bj3elk6erOvvrRFOaoTc9o/Hd9x7afPBrYmn
avVtZNwitU4+DwDz9llr3qSWtCwR2JrFU8XY4HKYMAucFD2+Wze312GATXLftBRpSvkLfx0dfmye
6c35B/2hQEdAYfbj/H2AhXoV0Hbk3HHDrT1zM5P/ZDpxLv0yBtBrm9D4S9wa5keW/1P0Q5aLYRA/
7K9R0cZ7nHKWTM190esHAPx2kGpcWrydgqIUuGONAbpkGQmAH87JBExi+E2Uc9O1NqK02t9RP0AY
ktexO6fnodeWsIOCmVXimErw5WZmmGHXF0+qrSrGaNRuZ0AnsEccnOAPAQY89xiHjR4HEZ+827DE
aD6kPUwJ+5HWx8y1KY5ehh3sARDb2lQcpmR8ElMu9qlANB69WAQZns6lhImVxB77HjYt2NgPRpW+
Lny9DYmi8axnOcS3mpupXfmHRmEKaGNxIOE+BiAns23LRjGuWW9brX7vG33Q6SmXrxIv8dDdXLul
MXNgAmP3hk6MowBJRXn+QTJK7xRZog300F2t+U3AMVxw2cEcY5ftOxGtRyVoiMaRQjKrPc5qJksC
X3LLS/dliO9d6dP62zHtJ0n/D0SFxdco3mEmYnC3rDdMau6etozL1Cs0wRwlI4FPWHBdiWH5H5NE
P5N4eBUTFo7OY80vtLe+BhlXQ0E9TP7N8hGC0mrvpHW+B7SeYU8Bp9qsiJ2FLTNvm5Uv7H7klCEE
5jijZUD32KDNnnyaEBfFzlsqvqOph44P5OsEsRsdhCYUfcq2Vo9F0avFJvHYq06d5u0So7sne/IJ
9fMRTyAavAXxKv3U7AkkTt9f+TS2cyMBgNoPbum9tm7thFDeOH8G/9mxu6vMHUK4a0/gHBnGbjTn
B44d7cLjuXr78dbUjJV29Za0Oe+YpOQNjDsxrLyvhvv4xruUEJkJqeG41/WwtvVko3Mjhk7eO4hF
cRB3BfddvVYP2s1iNEIQyPxNTSKS8zfeJuAYwkmXV1Bwr2UmHlSpKHGFs8o+ZdXD++kCCo+9vTqz
BGC7NMS3KGNTYE7M7ZB+Fga19mb0Y3kgk9dg1sc7Adjp3KX+X+kVxBO887xYSRhVl4ZNAi+NSWDg
7HpeGkSYF5O3R+6gWmOa4WHr7wrjOnacVRyI0z45qI7LThqLad+kyTNXUXI7dCzmWdCqSj4wvdUh
JRxMDubWcokKzG1LZpkzdsiip8TsnmVf1BuKY3kVTw9QIbiVNuXNHfOT0Lijg/iOV99qznKfB5+L
cGhlTR6qJKZ+bppOkv5A7N3dsu2yntqyvMNvkFf/IBnMBH34BKYwDTf28jNw6GDVi7G9m9mZNmAs
LlX+W5DU03ve43ABGa2zBF3HAwVb4T+YSm3vlj4IQ/RWI64msG3zBjkOfA+0B4Mfrh/vXcA3D1Rg
sllJXzxRTvslqwADJTC8cGCH7jQCn3GZPYhA7YTHNR5WeVrmV3vGn8E746/N5n7DzQ0jgUTjFvgD
97kNw9nxRgq2rPI5N7moeq5xFxuVfaUF71YOZBOVYX3zov4kD/QgW2EHby2Q4Q3WtWlvlu6d3cZ0
y+jibLK+YtK0DoXDIcGemTkV5kZeOWvMsPqkmuNoO3z+XI+NqrDqaz0B/6eACXDy28zO4F7VBisJ
26DRCH7kSuXWNo7RPbVaQ746NTD7KeK2bCGpLKKds18kMEg7+ubVQwgAXzCWTNYnhkgY5Q1eg2w1
g3LumhCHsI28n5FRjGDtYZSOXbGfRvG8IFJGA38C4BZ1Axnc/LnTt3ZORtVaXMxdjfEM6FBPIVPw
yvYS5AXjaGX5JeODyze/Dst8XhD4i4ubFDm9HeaXS68UljyeR9sIeHo8VpPwTJZ5YxQWq0YUiEHt
tCVKD17KTScu5p2TZFYwsY60dTSN3Fan3JHxzYMRi01aO0oyjYGxyHibNvLOIwUbOj7BMzG6+0nP
vVCjvRM40UVbzN0wVrciMrgpN+KjW6JPvbHwpSxkYgb0xTmTf6S9gVrSd+jpBgdgoQ0rm+s7mlik
JJnzxIkIIsrDJwAyE53OsR7xPrunBODREKc0UY/5e2vXj0NTMS9acFxiB8MtsjbQBTPgC25pz3n0
uOdhB2ZcMyDgVfitvXz+yIbFCYS2/MWlcVgdP3D83epu9N0e1yriTpc8MmBgZtHYODet/RUxZVDl
II4CLFRHQKAko7Ax9O61SHm8zVw99G5EMW680nb49II+Mqbc3Lmfid/j5y77O6+CUi6gf08R0dbc
JpgLzsZYbP5TW4MoWFeHriZLDYqRmrPm3C/RKxlpc5OpCbh9ALOGunaxytDmX7NuooCTk6aL59dM
aAE78zCbjOqeXSS7hCHfKeJw6BsI+iMsSQPPCyLHZqpIbrqLeYeKfSGMNSHHl0fCZMzylbmFjcSR
fNIQuyIdxHfXNU/4p/6NwgzlMH+Q4sEX0vd/GrGKTVZUuyyOK5Znxq0xo68ctgsNV/HranYV7fTl
E68ZKaxN7fnQwXICf8a7Yxi/OmgP8LwLBBJF8KLGsM98QbwTou2gqNdInjv8nZtuBvjgGmmKvUCy
nnXSa5dnLI7dRQssSfovMk+maKjRrP0HIYR/psUI4y6ILnoDObp8zuEi0u6XMtpUJT8yL8O4Gxfn
bEGXorQY4ZtDWDboQl1ib8Gis21IiBnhUj24kK91N8YgKjiVsqxfV+uMM/NM+zKq35quSRi9FoYd
WHyfAk/SJPYQTHeFSclon8pvRFN1zvwSB4j5vKRLEepsfHm+1ihlTU5f9+gSBRm3ddruKkbHObA6
NI30J6+wF2VK3GXATLdNrPDV8dfMdIp+WjZmolzzgdHMJWfkDetRBSpAT23smeyRbidPFkYttvIt
ekUH63zN2MSZaHdd45LYidoQfF4aoHDsuK5l7LQAyub0NOQN5pXBKO4xKVxjnwGdjRsBL5OAUip/
Coo9YZkmvxyphc5jFfGDZUN9WnXOcKK3KNCzicGL9LTnUiHuDNEv/Eh8oM22ls175y+PVAk+TJW/
pVLHOLldpAeLY8KJXOG9dfbrjtNPVDhaQJjrW1XLeoayhpzyc2VXbgjel4IWuVxsj5sCpyySMysV
EweEnS/Fzs5f+1Qj+Z0x/TfZ3RipY0yRK/xEvbgAXGCMnPPQxvgjSo33k2F8WcJiQG/Y+ACgPbST
9uXiDbMq/SfGfUcGlp4L6fNTM/M7uxwdlj+Ihu3ylMOxQBi0FfOIwJkxoom56Nm8YpyXRnkTtLb+
H4JOFA5pC9ZEpGei+FtGCFwmfXatvfKplbnL3zR6dgdWc82AVsPwlaNM5wb9fdT5VZ6bhJAIfaj3
8R3AY++EQx9IhWcciVmzAOf5rUrNZBXtUo+Ti2tcqxrFl6NgqvHmKTMheDb09tZP+MfJK+2jiScH
jkR8t8jnJq1PKZUSDGM0i9Y63oHk1SGIQVs4PTYNwrNtlt5OsJPj//gv6W2Fvq+PlyL+Tqn6S0sr
5q65MopWTMwsWdu80oD77FT+C/hMfd/7LRt1XvpDt97nPCI2XVrdLxJqEjwCDY1+nzzHcnkAPC0v
NtEKPMTpT61XGWtUWtRI6PMpVtM3L/tikzIKjgOmUGVJnFtiOtEyRpx+wGKGM+LVr+o5dDwHf2bz
A/Dh6Mc6+3XSaJyOMaUclBLlUfUMZYsu17LjfSudx94mWDLqwqcr/eLGVB7Mc+2eLMn/daSdPYCS
cTJn1se6ww+mKqadIwcRtjX/lMkHy/Z3KauKcPGYxpmCXscZyGzks63DPEbq2v+oazc+WwsiB/hd
n+A21BrWeslSnGfXpA+ZIoLAbRnmOyAJA448cnAmgbptbBNxw485KnEymmU6YERVe+RzZ14plWAY
uE8/6WP1ahNhosPylXQN2gRItDDCmMwvXn7UWmnAm91Jl9EVl/Zl0jjEtOplwqwXuGzWTyMiFz25
1N5FOeb+qiQJmd27sHE5DxCrjUmz9phAhs3IyBBUjrdJMQHsE06YMUsfjLE8Nzba/zgaw85ty7cZ
TffKPJFvydNVL6V38BOS2Vy0yPZHWnfllGqw325qrgokFK/9jIUnF8u8xZ8UDkqupLDhUTbdp6H4
dvwyfjAbdsMDf2zrjk8kxPkLLO2NDQ+fJ4BE8UC1he2npM6Mc1rBmJs052Oy0IQxuG1wkKehXPg5
i5jltW6O1yUi9zFi7Qs0guz0vDqEKyWlMiaoPeyKoVdl+7qjUGBudMo2HERpnkKNBrtVh9WV+jKb
fLvY+rNpN+zm507CBhn+8qT7mm2c/abMGlIc9YH+szpcLgW7iY3s9A8/biCEQKh2xRDtM+G90mXE
Ic8jMpog7/IiugNIgKRdGnsrineiJskEC4w+eH/caf03Hlg0XxKgTDk8IzLXCE32KYIyrzFeLsje
NDVnpQNOEYCaQ0lG4LFn28uh2Xvxj95WzrbDyBeYBUD6boI8zSuPd5E88DWiUJFAJg9MtrnGnNbP
YPGrXA0BbMRLxf+NUEVzwuNu8dfys51d2vcdimVXvzK9bmWmnR2lMQ6afbxpbevACDmS0GMHmtU4
xyp14iI+7IvJvLkRj5XUufuVffIB9STiM5BErKqoK4ht/2AKi18rQdgJp5hW0/brA1uGqkuyPAPL
B5OD2Aqxr9cik/4Jfy4UgLQ6unr55CoLtKPw7hYH320+V2/pePU40U6Wh0Q8pdVdZU56wL2WkxhV
VhezG0xtXwaz8uiM5LM1mYralJ6cXm6N8V7JkzFVSGixi33W9wNsR1ziR0I8bT179PqGCZtBm20q
GGY9lP4ACafA6dYYmJlWDJ0Ba6NvE9gXSUzkzuYCrJUIlAkQx6Cm0qCJ32iViY95gdbD0BwIFbHh
oS4hECxOsaf7L3Kml6pLn1skZ6KsPiSrprpCCgSkEgGZ0+zlWufdcGKvzk4NMDCURc8ZfoeMpXSu
lYeRG8Lc9NmxQ2c3GJxYPS4/6BhsC7mJ2uorGirOUYP1M0/PPadvcoD9D2V5iaKTPmhTAFDiDJjj
2xHGLh2zZuuBAer62rorQOxPtLdovXESQ39b30OSmuEApeJFNmTShOzUwYzaky/io4MDeTcRXg3G
aQD6b2d7wWV3X1NKE8adZx2iIb0O5GogGukUCekZ803LjW9D3iHknnHV4vTHrX8iBpoHXds1U6Ko
yuEvP+h1d4lzcRyXycK/mj5Zkfzj08XnZGq/JsNPbtAZD8qYQfWZnPPueNCk/j5hdOJL/3ILrs/T
QDw/6VDzOq+6zjbpZ8UrL2SHkBInmz4J7xZrYj1F7jsoZaFaVl/CqYpgyCY244NBpwQeD3iKXxSC
PmW+81dVGXGIObc3eefwSeYuiBMA4xCergFvwJ5KCb5O32OSWD2ag7PTPRwRndt+Ow6WWJW9L6kD
yoQ6q0k7aQl2oY6c8LGg/DEt53vhOhHmNBy/mCEJE436VZc9gKXYPjviMQW0wb8gZFt72BL17HcY
tVeibzEiBZssG+TMwvIRC0S0mu+pCMdBMRu8hypi1OUAVohpBy09cfDXwYwAe1yhd6MC2duSj70S
5YdGapw6YvsVp5rdJwe5VOfOZCb2BGwsT2NrSHx2Oyf227rzxPyt32lgwgZcObwsrqwSkiM+quOU
c0XoGSV5Ih1979LkRrKufPvC4ngxTHIaJYYv2AHuP0+v+t26pxpB/vIyJuPRN2wowD7nFyhuLd0s
9Mlg6A/AtzoEhvitVNGjBU4ELFAXfWDeU8fEeChbvwixZh+NuP5z/tfT3IHE2nIhHenF8YqoNI1g
9A+RvSbWSxuey3iPayC+t1gMO1jyklXwiFsDbU7697C1qYLvs99xckiykWpPyvlTpPJPE+PFNsCR
IibHKwusaG5ZS2p3dpzfyu9fDfkHfn4+9snobGureJQG7/3RkC9jTqKGYDGL7AHfiSAD6yoAPvWg
GdtqRam0/A5x5dH2yqVWeXC/LZE8E+mALmPR0z1xc/NKrhJazotm8NXGMlhOplNfvyCIh6MiBkJ7
0INTdq+znuBPjtGvkDtvEw8ezuHso88nOD4uZHCbgJlRN6xVyPgM3ZuibXY3z8w/s/VFwP2KwYpf
5vwP1NDDLIcf3Yyf3dg8+h0L+EKZ/2xfIxWJPlkSoejT5t4q8t3oJj/C6L/GaHohR/XiQdrTNIxm
TOM7N4FRppZ4nyaQYprxw2zifV/XPsYIhZEduDY/PNaMyTZxnO2iG/songM9N/gARMw2cFGDinhB
SxNyjlZqsrKKGZFcIM913YPEILEI+0M+jUAULZ8Spjpx/82opct1scU+0yTToJ+zStA/Xd38o6jp
x8rxR5v6dK5dzw2dJPq1Pe0ydOChaoxMunlqO98JRsSpkca6AhM/pxb33yTxGE5+vKR/05zKxXzh
wr0RBHFIgvH5hdcyK7nVVUYMrzXe2lKc5pkqCR0TJAE6MF7USwWRkO8ZAX/eOIeMQ17c+DZGvk4S
bYRuY7hyNNSwOj8g3r8IpHkn0igcpsEJt/8OgN5fM8UfzPqBW2ZnayifDJ9LReubb4CW//8dZFbC
OEdIGvuHWFN9ZWaUpFQfurj/l7jF+8ou2RJcfi8KYz9hLTDobZKDfqrb8W6ywJ/J/gYgrA0AZCSW
F++N1v+wExfrDsEAX2dlQWhk3Bjyd8xwTYP3xcnDxX2B7mNPWIcJAfr1S9qvdZGMQr7OCEZwgXh3
6qwrYvMedf/e5GTml+eL8UU64uLIUHB13mkprrIJd/fgs+wqEXEcaH89+5V87ebwYG/Mt/U5ba0B
SgMjcdklr01lci8sWE8nZnNupHbvO6/Qnqgk9E0NzYxXTiPTfyZgDJQnDGUR7Z6rLLto2VG3eEm5
CKO6LI4zZqqQ3SgWaPLpY2btB5MBtBftZTCmS5LNb2lrEdOAV06Aynp2MtzFycIZ2ea0s1mvqQTw
6HptyvURaVXH3RTRUI9gHtFn3W+lobYzdrsmG669brjbaYVju8tNedFT1AKk6d1sp+lc+cQSfRFd
xSGZ4yXBE7E3qFcp8/xkowSHWTZMJH06dA69OXArnaFn+y+eNG7DjM15eJ908zMV860xylvCsaj8
6lFONN7j+97goDPY+gNd1lZTdIHfhKpLMioTOWJ60x+qKb9GnkHzckIdq+froV1knxC7SNt3/Oj5
DE0bg2Gn9LyLxObsFzpe0bG848bNrDTmDwWhERoDufCY9sE0zRm+QvOAgn1BN0wicSU6+Da346Wz
Kio3aRnfsrlT+J0EOkUFhVhhsSCxWhD7qJ+XgRd0m2J+8pikh4U6cEWCHUo/iQPXPTl9/OUazkko
97mnaSekUhWToAmUDmhzrd9Vnf21CPFE8aYBzCBDiSVDQreyfjAtG+YBQFfWTsyfI3NeO/OEmBlQ
eI6dEK4pXbd1ATYOWlij6y92M99NLlLNYv3ruUHvZ0NOMIuIEEv9pc2TQ1ruyCU8d4Pe7ZsW/pCj
zpZrNiFGTMsCY+jn46vh2M12xosNFlz1x7x1vcCNdipdyD0uHm3kA0Z9HBbwSkEuZkgkLBc2Uhvw
qyy08LLSJqW/72hGwxlk7l3JjdnOi1OVWC/O+EcV7YuV9AcSP/mOPPCr2UV3PbiHC1U6GnnYVzFj
1bfa1Ns7znKqXLzXGj0r94apQdNEdVLaRcegRokOyg6R7vdWZxGk0fUblqkFeUcInP9+/UWXLj9T
WJ0G9akGDGxsUe4nXWz2Xq/zF5aALRQh+1/ee1hGulI7mSoiSDJSmb3w/55TqqTn5JpaVI5E2J/j
mevVGsU59+mzqzXdtmb1BDbC4E92Xx48+pBF2xNrjfNCfuzEIos+EXJ56TQHS4oR0icPTMbSp1cr
IPOKlDtbwzYphu08WB5GM+e9KXA3A79CZ4JnTt7oY/XnZ07+J/jgbCwT2wkZCURbeKi6FPvGKp/y
A6InJZ7edb6kC7HKxrr5yVi9zxTpcWY4c7gQcoqoSjJLZOLxUAywk6gWlDv7FwKLdl8O81WwKwyE
3r+0A53Iuq49ViMu+yIuNH6kZ1Ox04xS1JNSUhfWJk+zUTyl6TA9QhsN6d6Cn30iMECeyaDzLlEl
9njbAOsYj3ei44ZfjZLbZ8FKvssM7KhmY2yBfFPU5knK8CJ5XVhvb7L+ux3j7NltnkdCDGhaBm++
7N5xiNbXrLdIb/LTgzK3HIk5PiZF2q29FTjeWHyA3Mm/bY8woqvkzkBccZU+PMUYebYAcehQj/01
jAxFlmVYIPpi762KT5fNNaKw9WErde9YJv2p1CFLNgibJPM5JYACuy0FlqljHVF1vU3orpb5GDdJ
mPT6H48LrhKLTxu/9x3Z4B0yZ0iu4gE3C/CR3g/UhEU0W6M/0+zd6X2LGNTiJrIwG/OKodBH+hen
WGi8c6Yg8cjPphKumUEj2BZO5UbDGBAn1U/HgyPU3mGh1JQA++avEdHheaI3rMBmscM6pAGhjfN9
1f9MmS2Oi4YS7hd7u2/jk9lTvgMZIyDDMgfJ4PgbOqzxvsT+bR6h4fGDcTz/qyiAjEY0fD1Y3p2n
Z2/cmrTjzIfAbaQbsOfhHpTE5FhxhmxYDRFjb9SD5fdvsGoTWoQQ22GxyWa477jD7UjmsVyTSVBr
Ncm4hLTHUmecFPl3glVoOyBhjqO9gyh7GoR5Sg08AviuzYckG76KmnpFjZ0D5SVEaDKFBTXGRZT1
j4mXdQ+FIRjEiMkpn5pgRR9mS0QICOgD4ZN606VULHcTMhSg1BFdvDDmS4Z2RVOVo+Qj/MI6bPor
S+n2oXXzG/E3Aka9PBvKecrJ3E1jXx8lYRvpu+8wRH2KC7eeiz4z09RzIORwwHWtP62Zgz6T1bZk
QHEo6eRFLX4m3W+gbNhMe/BWHLyEtD5/aRTznkVjFZu5f9CW3vpqhg82X58teKA3HIp7hgLIctXw
HWm8f+dWEcRJZryTNGizTrVZD9E9FJeIZXafeif4nI0eNHhJzx0brZmes4B5HlRz9VjTIRJGtOC1
GagoSs7QpjVoQKQLLxm3+Bza567osLk5sj1mcauIGllkfLt8m3bdOyzvMGu7GAdZ/FZOVclCOn4p
deILQtb/qLeDLKSk4muAf7ba5aAlPfE2I9qbeWTuxpniJHNA+GVbn7ofhSzlyj9ejoXNrKYKuDQJ
iAGMhx35467R2IS7HIUda+YJak1E7AV2bdjYmPZTf453vDPeWWZWdxRLvWBEdp5HSQNy52XGISfW
DJqXTH9BoKCnJbCh6YhdboyCW66BrASc3qSMLiiUfmUn98+JrWtp5scJ/9BdoflPQzyf3Qo47v/K
QmN7wRw5lFDqNff2mzUsyVl5Fn7upAGbqZY7dav9/8g7s964sSxb/5VGPV/m5SEPD0mgq4FWzKEI
KRSa9UJIlsx5nvnr+2NmVpWtNGx0Axdo4D6Uy+kpGJzOPnuv9a1W5+D6YKdmoaoWBe5WizMaPh9h
lx7pR3eAQot4l0MnZUownH3Nf7AmN9iWynwIS+jRqIZ7mov6W+AFq1z37B2xVJtsID2qTfEvI5hA
qzTjnI2Da0z9o4kUEQtgd+4S4axG0Rgn+uL7KAIiNjZqXei2c5uh21n2itKlasmga2imkjnAZoXt
4Qp3UrR23fbox110HxLybXXbKNHrsxZ+KV2tOdHcWuSe2IJTwUbVmvrS5M3UdcABQrt9qL00XQVu
Md0h0iDYBnIKCHy2DiX2u2mMHkk03RrdmK4Kg0SS2UI+6GwFC0CYG4jReBDVTeVmxqUOBQkiqLHu
J+8a3zW5Ivl40nJXXdJdmLkdFRDVtDl6djAtWwKl4qqku14H073r08CcM2ODytkEGTCJCgmEAe1y
hQ+HfliDzB85Tr4qqmhYuNI6D1N8skxnw1pIOzWRpD5iGd5EDbnCqLJ2TmZCvVAek6b2C0CY4DpA
HueJ+lILMpAobof3dlvrYJiF+YHJc9pGNq2ztJxOqmMBFl62NTW9vkQS8Ip61cQ2p5qdriHuRzvd
rx2oNxiu43FZsOwuk76wWHLba1EA8OrL+iPPYIJPtdWClgIaXCpn7hACqlEJO+I0vc+xHrhm0tHQ
hHGgJhfv1lAudJDTGRNUBHHWY9hq7Tpx2ku4weZNNYqVsnGFlYV5qUIzW+aAJdi7b3OjmtECTUqR
1bqnQe+XjeYX68IVTMUiqLQ6NsyLLudw+qHhL2buauqbLcbtfIerrrYY8DaF/urnTbWJBIuL5jGV
toKELCQnOtimC7jIUUzwQ4Wbzbav+hYvac5mwDY8TJIkYXs4YolRrnbUybeo6tMNId8Mcucc5oZr
EzZ4192wBt/VxWfTqYCMd2Qj9hrdkrjwN409I795OJO0XNlWsLW8CRZSGVa0mbJ36EyMGqL+kXZK
uTatBA1ohjG8dW5c30y2gt0hm0s3u43g5AbPESvQWs+xpwYY2MpEi9EBzE5k+2Yi8W4Tz7aKiGhm
5TYUS5JuzhBmA8Mh/J8IVGmFkTBPXuRhbHmPgFv8Cs5lAPxLI7btnVU2RTZxveiRGBRSVbfEfmMK
ufCaiuozBKDat97GlQYNHx8MVjMBOgsri+1jUF7KlLZ65TNhKcJy79SzjNs5VJMrltVMfiyEhbUC
aI0dXgk6Z3w1sdUSZ1o6ReUdpta7V5Ne3b5Lu65vfZ29VITYf4Mo7naovGLb4Y6F724ZKwJMGmLS
V4MhkM22TyOcqylu7vKBnDan9LYTsXtECiTHyBnMVZ8TbdDnvHZAktEb9Bj65D1q2yqwzvGIUlqY
yl1WZV2TZQjWv57OqihvegSPOPQABVb+ivSYl1CP200CXNWdGZ6poBFSNeMzyKY32Ngc1xTaGxms
6qK2eUFNCQhKv+b2aHdelfYrzxnl2hTjkWa0xTswNG5EUC3BhdAXjv1br4Ff4dovXVi4XCkW19bp
twNqsoNpGodUJeT7CXi+0G+cgU2R07uL1HW+CkfQQiB/bxjYWeD14/Jv6gZHXx849BsF+r4qwrzr
fQk5qqIkL85L4vteJi/RCAY9Q+RDA7t6NEx50rCyYKXRbgXOSpzvyKXjasv9sJxweDHOzJYlL9cJ
wxc6F6aXvuaeQsFPIpTm2+houc5rgS9k05FQvUxaf0MtXy9KNa30TEU3QZbfONHAwwzO4YB+l3Y2
BV3CVBNTuNx4SBs8wWAmqMZ734uOdRG5SwaiNK3NNsfWVCH6GhVJt4LX77yjob2xMJX9EJqBzxq0
rbO7MICUZuCkaRqJu5hQpw0p9wAp2AwvLDEhTgb6JbMXn30zdOHaZASafA1iu4WiR2euX6qWbiV6
wJtMJ9dUK1o2XnRxkcszGQrzucMUhjuPspZKOHXPYl7PG/s+CmBzATS5ChEHkG29lzMdcIzHbN1k
5zooKRXKalW0wbuJSb/jhDCYVKAOSL2YwH1feol95rDi7dQjWIFGlFaS3gWJ9pkjgeEE4no7oRrb
uqbVo2CfYU4Jy75CiKTr6WteOofGLpG3RdNatvTF/bEsV5H57At0+HBCkSWXYDYQRzfUIL5YCboA
NIVG/F6IFkHNEIbBrBjlisEo9zgN5CxldVKtkX3uyQhn5cwYcnkEKWWDftDBkprWg/Toc2b3lkFq
ZoM518BXOGdftQI0Uk+VqERaMaNB1mjBQqgVDV6I/lkN5a3S0Wgbxi60WSPtaXgskB8uiDV4riUJ
oH5oLutO9y6Cin5NoA4V80oD+/JaNn2/LQsaQLqNzZW9H9fXXLq0dy6k6j4crhx6uInRO8Jz5iNo
FVkTw9KG/5ujx2XTCUMebgUVar3KRh3JXImq4vcf/LgGYRu4L7SS6a4hFCPntNo0JM5cBOKpIto7
MMDMTSbjngZ8/hrayjw7H1gcdUPxFSRNuqkUgP8oUYPQeyrqhkRAR1tYNh2yrGm/VA2NmqCsD7qF
VdfJkMVEY7UanORMzbDCiVdcmJpKaPlMsLfga2IsS3Z9J/FxGBDs/QaiiNf7WwLBxbroO9Jxa8SX
A5WATqmtRYSxw54EzATnOOjFg2fZL5KpGeIWECBlfD8wo4sdnI99VOD2TeIPakCED2UQbFkT1uPA
5jKK5fvYTNelMXuOBnI1pih8oqVS7gfd4C5AX7nIPO1rYcGf4sWFVtITa++SFo+7Spwn0B2SPYm/
mwrHek7ZCRYBo1Ncm8FlQXWB/btYpSFQtKltnnuCKXeofZgUzBx500UMnvvAEgGhk7g9LUzs46lA
B9gmTsNbRE4LR8c04JIHUWjiIDj5IvZe+ygdDr2MtoXPmNXvbCI6OlLziuSj07ttq1tfZ1rQUnU8
bghy+Qf5JeqxOX+EcRte9gt7TND1i+oNZh/uls4s19GEJrqHAJJgNqSu1VhgeO40AJfUIFq3tPGQ
84zltaGtqoJeoKENa3j4KF28splRQl+MUXukxE0ogpFABDHa7gIv6aYxkmMC8JVJa8TUwI2fnCSF
poekohvzZ3BwBKJhJ0hTPCgi9F6AZEWAYduYop3olxqVU9oodhAgPBlEEmuJuktGDQ4nOOiG0O6c
FiF7YyP87cg0Zum+lQGrfJredfNhTG5874fBCroMGqNT11ZH4XHJkwGZMcBL2EhY/7y8Qh7GQH41
ND6ejJnOoTGOQZ+DlCfqaV+a9eOQJ08Tq19ryFdYQczwMBAhY9gCQ3H4inRZQ7+4tB3lPVAO5zp0
jTpOTkZlrgKHujLGDeVTb2B+a7UD6U4Ao9wrbbC7jY+CshHaiYHlEg26WAy21a9peBMDTR8pCMBY
WeNapBYqu4Y+gDL4QrP+vNDLG3gNWFZ16AyBmo00zSYCIFkwBe1FfwtOYtPGKMHsIenWXXBreDiO
SxObvXPfTYC4mjRZVgPyz6zg1TIV026aHAa+2Im2NeLANWG2+FtcTduqftqbWvRUwopdpR1h521o
7Rl9896GYnfhhcytAgzjK+Iv8lNlr8qK8S8wK7h1qEdaQDpFoW109t+Nw9SCtJx9mqJuY3R2F2ZP
wmVSF4vbOK3KvWH2m5Kd8sU4wzZ7z3+omfBTNVf6Y96mX9OYzMpcCx6Zkazr4V23VYaFWN2Ypdw7
9PUI/G3hfAo+OMIsXiHUNULUC/p1AItrrdKtUSb9qqQDV5UkCLZVQrJNUS5QRPBqJeImaJGJM2+m
7QZs2HOMdpmjbeblnI0rewTQ29n2uP7v58ttV+fVv38XBfcf//5tMNz/PIDuu3+UWLv/DflylvhZ
vtzx9ctr/m+3/3n+LmRu/jt/hswJ8zeqMhNvijB1x3LlP0Pm5t8x6P/x6nalawj325A5kCBCOY5u
83fRN/8zZM4wfhO66xiOKx3Xlkp3/zshc675KWLO5dHTpZSGZRgmBzn//pfXMw7Q+u9/E/+n6PDM
K+V3l5MCtpcGSD3JP4xIGsAnMeTaoqKc8Of+LpRML3l3y2e0AAsv6K4D/85AdNAyqSY+fboMGLon
azHBmHTrRZZeBRUMUfdYm+ZME9jkcb+N4/rS9c9glzYFpCjNjHl02DGxUmP12WhzSwh8pYaGvUXc
Z8fjfp4TGZiHsaF/CNc+Jph3R1IoZVEfcDq65IaDrBEd5XwiZgwCkL+bkIpNsx16xF/zGizCFicT
6mO5CPoYsQWBUzQ6fIF5JNhQrmYqf7SU8UFjDKebuuiQZ+rSe3T8yyJ5MzuTIdQpyop1qqdvxIU/
x5glcMSyf0GxSfCNYOyHQAyXgg9WpWe5JpHPPNbusPjm5voz3fHfshb+CMYoLoFh/fWCKUfYEDJt
JAfK+JQJqDWy6UQbdZchUwfNf026J+H7b6BxeU+MwKmMES+KR2BXUWwq7zGMDjFYmfK1N7ph66t3
VpEaZZzen1rznkgqRB2PAXwshCNfNQQbPz9eYc8HlCejj5Dw/e9/sxncmYp8UAQSxBm6rsNd/u0d
NiVdhhnAQnTd32vyYE+nKpgTr68IeiAQHKsjLYbyNZYvPhqqEEsBU6YFuIYFemkYGONiMMgzYira
9FeN/uimO96HyAlThB404Qrttvbyo2Dv3Davubwva9pMpBB/sfAEziDElNuRM5WCNTZQdTR3EZkJ
1AWRe+/1BzkcPPlSgnU3svcCpAqUhsR/9ZNbCyBHWh7me8L/SOOQ8QHyGouxcb9vh3uBjE6Hh+9r
KD8R/GnJU+Z+Ud42qa7QlJgVc617G+mQ1j35FRpnXAQS0S4yJB8/deavg+HUMPrzwR5OQbscucsb
6nQPJDCgLlgE4dLuv+ZymYn7CCC2AipnhSUDW4WHn7rb0ZbqLoyWsrgyaEgmbX3nSlz7RJIV4NCl
BSeP8TmALYo6SUxLsYYiiEMgXUfvLdpQ9z4eXFqmMLaZRo59dWJns9NJ6qtQSFr03JNyOCRds0y0
xz680rUv6GiXfq0tJQObsLaW7cwbCSZ07zWCUyR/DEai6Knpu02pq+s8n84NfOQh39pEkCAsQkix
1NH4N1l329QjQRcEfeQCblrE2h97mwDXFOL+jZbkMNTVBfNRdKUjavphYRXruRMylSkmbFq3GX5C
C+oJG3MsjAJD8P+D5e4xjMPi4z18/emieLxd3/30D1y9drvsa/75z/yvXBO/eQv8JXL1PzO/DZPk
9fsV8R8LoqaM31xD8jZwhMG2057XvT9iVzGc/CYNQCUOTgUiVHWTZfTP3FXhsIxaFu8QofMTfu+f
SyK/JSxdCZcfHNNyyVH9vR7xP/Lv8nL/9d8/ecNapLqyKDsWkQ+2lLrpzKms3yyJejEBbpBYLj3o
opMo17mNrcGLN65xRijMq0EzNwYonZStbylvMXkz/sXr2+CVLViYmGTZ/YsbJtue+MFqUaFRsdis
JU4Kv9f+xYpASO0379f5cE2CYqV0dMvUlWkb3x+upndo0A2e7kG9dw5NCOQz3lUOvnTy41+8zX/8
WbaLZoCiwZafF5+cfb9PhCd5YzuyG5YV6n+TNzZMSUvffXPP/GClm9eFf60bf3wvah+qIzayLs7D
77/X0Li9iXpeLnOE4U3EXNlnMLMLMcNo0WOGUxjJ0S++H7G+nz+TW0vqDh/MJzqfvp+eYLcNIl8S
VP9OJ9hjytxk90Nw+vlX++tp5EOQFnEzG6zin++woEqtMko1iYf5AP1P6wOQQ0fiSVP9l1dsvvzf
n8b5syw0Xkqfs4TnY/nmbh7pNaclEtclexs6YYfYOkX5iyvyZW8UBxVemfF9U+F3kXcIE9P2MkUA
nAGLqqs3u6ICors9dzzfmv4uCGZx3AKcQeG81QQD6HjPq+wynU5mz/VAmjLiQHLEUuFAnZbDa+lR
meyT9KuF/Gzs6Al5y8iaOxk3jY30KkTwXX+1bcnIil2/ES4cZlV0bfGXveEw17p7CJH2PU3pTRpc
EuRyUTZ3RoHzpAKJo30RH31Egl5GYL2x61p9E0Uw6Ou30Mt/cW+IuRT+fCYtofAiUs1w4eab55sz
WbZxj9mdPiSk59uGXniNALHg7jdtLCiaj9IZcMnw6rvjtaQczXG2Z638xWEYf71HLQZ3Oo1n4Rhc
2U/3qMYcLkYUQVpYfjcHfEHF2lRwhkSIjK8rzk6QfwmS+BKDndnSlA+q/MmriVMT8qucHc507h/a
jt9hUizK4JwOI4TB9DQJsbIjH/lxuw+dt47InZ/f9j8+g98cOm/3b89gEWkT1stJwnwhtCAFlYDx
22YKXsPNAzpnmEffPguoodkoke8QR9wsf34Mf32rfH/25sflm4tolppTypxDqBizuICByupVL+gC
0Jf0w3ZXoHmp4aH9/FN/9MBbbOMMS7dtLtynWyfpJPOXGi5+J2AQSgmMPE0fS41CZwwNup7p9c8/
8Ptdwvzy5GtSdjvSEbxo3Pk0fPM1R50pD5UiXxOZ5jA+6PSJ8Svuf/4pP/xa//wUR/90Kwa9tAIv
rLgV2cv5HzL8kgOoNQ8q+sXX+dEHKdPkG5nCZZ796esopNEEFfN1Iud+Tg/vAzQ9LYoH8VYl3vrn
34oN+V+ec9ZRXacUMVxhffowMHx90nZU3X31pY90gAYPP/8Atv0//wj16cSVtMlrM+b7xIpRLOgK
iVxb4C+a5ZgNUN06DTYBOieHpMgoGNdVrJYVzes5R88A9E+Grd9XUHm8VeepdaaGbWHKfSJaxDHO
NiKevdfH9WiHB4Lq91qcAy9ctgiknajYtbiO2uTObnjF5/nLFBghxfddEn8dMn0X0x5PL7sIP21g
r1sKccMHvlOKVd3MzCQm7Z7PqB6brfmRe7eELzIldxYAFZb+q2ryhSrDhZU6R5hmaKvydavqK/zk
hGZ4q7IH6sQooQA/1nr1jYFlDgnthWzw+7EHlP4+au217sZbPYoOYEYIxcQlL52LOMvWegSEpQZZ
AE60oaFAjO4lgSVQa9p9TrZZSNxUUA5bqOT7KW33Hh+Bu/C6MRmCQGktxY2bptsJWphPTpKRpBvy
u7AnPeT6npYCDcKP1AJ5CZfF7Z0tIzmcuMTg1Xx12iDz7BcgyXEwuzP2qnU6voDpW+QtsZt5fR1N
w4ERy66qkh27UxyVEYHu/PsQUNJi4wfFZcE4J/OdDfcxhF78NGCscD+Q3WhvK0WEd62wvsWYgfQd
ne4zITHbjFBTEKhoaFfH1kyvSwfhiVkuVQWllv4i2RwXsY0hbILH2IaLaKjumTkjgL6zmrMI7+IO
lgpsX33VpzfASROCXcbbMW9BW1y5pFnVlCH2Mra/6Izeq2xaWBVNE8NfoiBk8sH5ALYf3Hf2s6e2
XX2Vy9vGai/GGp+I+x7LmUbeHkiw3rT2qovw4A4vBEey941XEGb2jrgtKXUKvOW9syS+VqqFpV0n
GDhKjBbhaf5cjCyLuux3VpocC63akbt6w6Zvx2D/2QRKQiQsksXqY/T8raHaA+nhmc5T0BqbQIu/
Nrk6D3VwsroXFDKL0tXv2mXJ6EnLwq1C3l81sFJNwsVhARyM2kJa6+5KnHxtKiA0MCvL1LbuDFIL
4BYosVCYnkwzXJe9fknIDGKVYZtwAtxgdslGz1K9canY50enIOdmFdUaZZgGQ7HBKpPRsa5JAI/l
eOjN7Nw55WYchreIOPg+hyeAXCzKUeIHamvJ6ikh6cAXCNFpOQ8SiXNa7fGi72vHRd/UbDsYVBem
32wzR1+j70V6X19jebSn8U453slyb8vpaWqwROIjs7xHy7IWedBwilGPYesh0JRcPVr75bCxrHUM
YjgJ93n7Hv1j30yX98e7KDG/wj5XSzSqFNs7yHX0N79fgXTbVORiz4kNZXYGrnSoCn2GeSzc+dxq
LaMJdA5jcVc655+/Xn9UIH3zyZ8LpA7iuChjsrPHQi5y8iJ86+xD40ax/Ytl/Uer7Lef9KmesY3c
ZzbMJxGHvDKTYIlUclGp4H+yIP3rVFqfapZRC2nkBI3k9L3Cl3OdX6xHPzphXA4lbYsmNUXD95dK
Y2gnCytiGbevCx1zwKr19mH5i8pL/WgRty3ddAULK3vVT4vejGjqS2R4JGTBK9FgQCmgKzOyXTYv
LXYKTOu8AiBp1wPK9GxZE1RKBNtmhEFJ+MbKD8XK4emzs7lXBtBJ+9KV6daZqjUQG21GFxg1ZAW0
JeaE/kdfGSW9ZeCncPoxp3kARp8hvB06VB4RyoKMBnVEFwmpBVsIePbyavBGEHN3fnhDnCQu8eGy
s0GDMnkeJHYjalVRHbTisWY35cdvpPHtkYu2DjuferhCVXVw1ZXvDXjGXboBGNxoJxcd/Ksi/qP6
+nPkcfrjYWIG8u1k5dN//sf/X5OY+Zb6v/9o7fyl7XR8hbBZh9+3nea/8o9BjPuboUz6s4q2OTOU
fw5iXPc33v6Cps88jWHj/6+uk/0bzWtKQd2YN9G0sdkU1nnbBH//m/6bY1kMbVylG8IgcIXn8h/H
9t3F+/EL0/q+7MQVhmBYGKgR+Z9lsUv4/im0vcwOWc3qDdazbV4a4wu+6Dl1ZjIOOrvjM8LRF3qd
WHks7dkIdOMeG/IOK1dyE3fkOfeTgQsC7R4LtfbRQdG7amqwE/ZQIlE1av9c2Bj66qQbXxrpYbQo
UZZKB1luXaDj0T0kbbkZH30Mc1vtXngxRty4Oo1GJ15j84Gg+JdpmmNR2tp6rkpWnxBQZFZ53sEp
C3ml5jGxFqpd1eo3YEwrXEfS3GeuS6O7kyjHsxFGY59WpI/ZWvEsCVFBQFzUZMhF6vjN1f/zDH/b
yPu9G/WvJeiPM2qgBKbPyOWjo/j9GU31sozoDtSbylFqQ+RZcSCI/M1P2HXCoLNv4gRJ5pRJe+Mm
tr4S49RgKmk7FK4AqXKfbCa4736sl+vJ7NHCTuz+GQ+X6+JWm7KXJuMtgMMPS6G/8bsqvvMTzH1C
tOodKfvCrirnVVYVrb+6Ha9rjb47n3HVR8iDQ9wdByul9CbdsbjoRrt47jID0HcVGns/De9+cTrm
Ffe70+Ha8+aTzaHlOAaN1+9PR4GknuwHUW7ILSdBo3rrWrhwvuQj1ajrK5XTo2HulB9Mls8Tb2OK
V4TFGCWwsEo5PjlDZSxxIpW3doQBT5EMIbtoPGWlGAAll/q6Qj66gG4f7EoT9Gc8+fW1fRSJn11X
GQKAXtn60S1L2FC53a8aCwiTr+LhWDdVCnEPGUJfmyVK5VSuEBzTe8Iq5qAj15vdZKn+6E0RGCIf
V/jAfuBUxEF7HctrWGfmvQJqcRkm3dsvzty8wH5z5tgDsokGnMX/ubwlPt9IJulTRg9CY5fQad1N
PbTOQu/f6jAcFm2Jni0wZHMm3oPD7RFezD/jCMFe2aZ9g+RgwBWZmXdODpGJEZvyIhR4UOmvOyQk
aBPOLI3VFaMajERW+kEjLyQfzK0OtMEvisxinB+ETFny8DroETMRf1lknvcIKdq+DDKvASWUGocJ
jvmit3B/WZ6JGLiyujvSxbPfCRDrxhH6LwogQY3w/bmhSW4yh8Y1Qj9YMED+VJz44JbcFIPyJm7I
47NNeH6s8h8KtZFlue0z2ZQCSTe6fwBOZKAkAFqc+UkEYTZa0bMx4rBHbZFtClhOcdUX6x5XqumT
CRR3yECBH19UWkU+Uhy8TEN0LDzCrPNBnQspj2GN3M4vyq8d+J0FoY3ThY/TsPAQV9XWvvWLjBwp
5yVM4vTCrBFjp1Sl7DidlQUIbznNyIU8k+SfszmIbHWCVK+YSeIGqbFfAIliJ+EYC1gCaom9ZD9I
BTJVyfqyrPxLs/NP7dC1l64ME1SX8Un3wztXhFQXMQcdaJ5cTIZxAuax0ZXaCujVF4St4EHHn9FS
k8yH+PufLQP0NJofjItgIGF3JNUoTrUPFz0TFnCdmWANoS/NlpUow6VgupkTpHbRWlga9eZr7KZq
33jBMoFZuWR4NmJVHo5t37jbPjLeex4XHt6vWB3qRd2QN80zNwtLaQrUQ7/Qs4yoBd/I9/bk5Xvy
Vd0d9pfimXWJJCLp+seC073PhLGFMI6Wxg77nRkH2SEf4PMkDW4oGG+H3Mh6QnvEOVfFcGTaa2/G
mGk+aBI/dWFWx1Wx89KZlo6tlL1xr0PSmnS4VngdbngN35sWfHAak0TWmoF1m8sOLlCffORlf2Oi
b72zem3gFFaXQ67CQw2KWc7LSDQ/VFk5XVdmeLLGyLt0TM+5KhqoUwJA0mttDXeY0of1FJXmFgAK
GasGZFaLoEz6yb25M8k8vMDPaD8HmUkmDhOPY4IO9dZIdHCcUXm0WyWQK/TlJYofBBA0T+8Gexhv
s35ts8yDsSVL4MI0IF36kjArCVn1YsBUvKbhCadsstCdl61ifhRXPnds0JPmzVxizXYF0ef8Mxpr
OvUkXMa67tcuKLmdxrW6qmyCSfFW6ZrdXVVpI7hR0Pn+/uVy2z37OWuU3Tns9qBY4BgDiOAgdL6i
jkULbaKFr+cDdpCGKpxd26YOm03uOeVJawkYrnvSbcAkphCwjoSx9teMrqoHooCrsvAf87qHHBmx
yl+wE2fENNsVqmR45VbbpqkvvxY1qUOpVK8CDtaFTr7OuXXxKfbZdGWEWfBMtg7VsTDuu6oQwCqx
Hvz+63WYbyLgkQvuPLW05/Lh9x+MHquH0sjKaINUkLChJQg4ABGqS28OhR5+/1lYIFiWJtItF2Y4
bjO7hjoGS6bSfdwcroS65jdYwHXr1iJT+WD05jOhY9YtBVm5Fx0wrALn3gXJi8neDe3qJq2BX0hN
euuhmIMGdQQTcYuFvyKjGbhKgcysBpTsQcS+sjm0K+Jq7ybTfvExet3n5J3S3ONngd7gr2nN2zKd
qmvDaOONogGwNKYCE3FQsOGqBvvYQ5QHgVrzlOt5eizmpS/MGEjQBgcT1ooi2ntFeVd63rALtYAe
ki190G6EkLCa4sfwYwX1QEMPPLqvplSy2+SRAysgAn3uqbR89lr3JlKkx4R5rL3O7qtCwBqoa6O/
spqwuxKe95ynxZUpR/cc+i259mMoN+Vgl1e1cCbktgJLqhtjOCBKonlvpc9YX9PfSsIDT3orZgWx
icce5tFVV8cHHbDttW6GyXU1hvdem+7+eOJhLYgVyOjfH1wjLL0//32Xu24/ytxYu06QwvVoreMf
xUhtT0/NEGs3+pRgLi3Fnd+a4i5K5bpNZHiTNLfxBCaIS4/mFma3PRiX+bw8kiBUPVnlECHoxSiG
jrF6GlC3zwlB90ai5LFKIBDRjPRPnWqfyc8ihcLCYReYYXeX8CWv3EDet2nX3QWG3d2Z7rpqU3VL
PvZwTnq4fHHwYDtTcMpR/D+Ybwg2zIcxJgPE7qH2xwY7Vp+79LkeQMu7/ejua7vSH0YIdoZTYEZQ
5nv+4Vs6FhEMB3/8BErpZEQzlvgfv/KjPxLJwTlIy8QNlFjeJV5J0j+q/snAJ6iHevAmeus2QZkI
7F3dqKFK1mmS10c4lfHONXTatLYjD1ZtnkWG20DN1Xxie+ZVAoydpALIeVGC1gkTwHSfjAS7+12L
gjbjW+BT91CZG9PZ6nnisVtiaQwVqdJqeBvAjMSkYvVgAN+NNkPeq83TdCVIcwsN4sMmZz2MRN7k
KnoMgu48oRP/MvAn5rMAJKxo8hU3JWKmui5AhpNSmXXI4fNAtJug9/qV4dXMICl5SRB3OKuV+47U
hK6sN0TNukAptOTqvsvIza91Av1WkMPLbaA6ajMbDE1u0qBiF9X0g7jNvXqTGsaVgVr7SpltcFtH
NQNLB2isqDWSn9CGemsxzhFkkX6XxtjtPErfrK+xGZneYci9fo0g5Qvm0Yt6mH2tuoASqfuPZfeE
LwNTAaLe0FLkNKcPNmTpOxS9T3oqcFMlVEJ1DuQgWxGjkG+Dub0c1tyrRpx2W71x8M4T7jnp9kU0
spIXGPqWgT7eFYj5SCy+TOqu2Ruhe8XrGN/KhLZvFoGnTrMCPsxqI+SaZFF0wZ1NaZYqAiEcxra8
Y1bRWGI7nkQIb9re+rNOtU3qRwk2fKHQviXJrmHVYMRrpVgKa1q9466PrYcy8Z4HFd+DOuGRDetD
6+UvJW3hqCVIkdOITqD+AtdIyOHRKqujXsVsHePOWPm1P2zzoZs5KyOSgvSl0XrgoWAlFlKQ6JKQ
XMQN6MW8tjTNfDYKTIixzOf0YZeiWqe+dDD4c/0VEHXshfTsHYgwzriGichgGuSnIIiBurl6sRJs
sYhjL4q0NNZIDBZ14cxPAjbVJCwAyHkkXjeEKQULrTtYsbnyeziBUfuqSEzkX0aknZctuxJrazft
XVrIyxhjaDhmD8U4t6oifReoGL6wQZYtLyI08dCARFEZ29GsH3JL/0q0ODHCObkusD+nRWxn90md
bytAFwtAFu5FkPPDgIpaTupLwQDxostciK5F/djAMNYEABEiqpulJ9+LIVzHif3mRbPTq1tnkY6T
1GZkYBfrKESxr1XA7avXPOqRVPFG20SBIGUP4VmHyG3AArmK6u4t16L7vkMWEGQ4jTneC5cAmTiY
mmXj6+znBnQuszMdjcRlaKO8rqth1pv4m5QabKGrDqWonxOpskeTQgKqW6wkQdErYuYX0AkggxvM
lsbQ25llnS8GYlbswr32T8LY6yGuSjma5HChORelN6zI2a3WlNcLkZ9KLZHXFbw4iLP+YYgfQ3xZ
TMHfc4cddgs0Mujda5XW72EHZt4L/ZOTkMOsCKGNyO9aYmeqqKjLaK2B0oAaB0gW3QJgz4RZgFHC
HDcSsJqahiwfyfulpxF60Ev7uutYDWT60snsPbLIrmignQcMXhkOeoRyJIRyhCfydx6Vy0ebeouF
PRbYL9r0zCIZHZ3GxgbXqeUUdva61uN0icwI9IMh4RsnrNFUVx9J3+i7JA9vmbzZ9AUIi4h7apI4
bjKsmXq/kJG9psMlV4B455xf9VTPjA/kJIyVuYWHKV01/8XXeSzHrWxZ9IsQASCRMNPyjmQVTdFM
EBIlwZuESwBf3wt8HR0dPejBU+jqvkuKVag05+yzlgN1BZERGGyD/oxCE3IAeO7FPPStnx1hzf2T
9ngfFh9dsNTkZ3N4YUKLroXrn3heiFaq8VQ0m4G8RtcCdCcNYK4LHKSqydILyJlXGis1nb3kL1PZ
NEowZroFaV2iCUxR0LoqMU0EDX8dv2V2ulE3tag0YOl8Th7T6QXJva6a76FoeK2YTg8kyaUqG+8Z
LQ8UhtfKsH9laJ0io/luDjY4FTgli90Jv2Doe+WWuBg2YVTwq9oud03Fi44fB2Jo0x8778sfiIT6
Vf4V9UwXdWPPKL5nv825uDZlAl3WyD87zVvHMic3RjH+hr96U5qOY8cCYxkDO0jSDQdHRe/agFhR
ug5DOgYmlvy7LYF0wwKaBa+Wt7zrVjp9JDHmBWsJJ2r6pB7D2tsYkrqiY8vP2tbT3e4S62hIFPWe
pEDMzl4N35QeV26VjJ8dyMuUZp4LiabBgbkqg+wzUIlFfGeGiusDZG01jPmhsD5zYb9w0acpCXAQ
UByVheX1C8v5NDFZsSmakVlgSBCES18MjyXc7sZbmPKfTyY9KldQqtJESmW0gyOKG7BozYfnoGSZ
zucGYE6nOX3YJzA7d9UR4876+WRbs2YQ5wkYIKNcs3+OLbvYRmn9SLntkpcBuPzWwwLSPDPNba+d
vPujq3RvlsDYWkccQnjoqz45WQ5I9FEzSNONAO4opNx/Pj3gELpVjPaz5TJ18oZp9/MX0TXJ1kaM
+SqDto5Eu7pEvokVeFlzML7628Jq3/pUx2xsotv3knW6pW/+80Xp8N0bugWriTs8eIBSHWXZP/mo
E1fLZyFOeEGmlFZrHnT73JfnkDmzzBNfhU8NdQy7P5JwQxKpD6I5T31WeEd3EYJXbFirzg9QWZdU
CRpnbcT9G4i0P8Klsd8I8RCY6nmyqQkxzriRvP7nFLufNJX3aMaoXmtA+w4FNg6K8y7lQz53yTEF
Zvpo2QrXextw/kUskvnDDsxYtKIv6pGv+mfNEzaQljltbXtv1I/hqCwfsmlIPlm7ohM1ifPEMw6h
CCedzrstdx26sMYy4VoY/2iqVuuiugBrQbDFEKAVQ4XQ/XCwiYCtphJSH6vUYsVdvm0EI7WcTr1r
X4kQ86fQObfV9GLGJZ3L3tP31D3HCyo/TdRCT2aWt8lJn1iLxSmvehjT8sGP6ycNqGVFeviaLkwx
imJfjK+8UBh8zuBTA8TJqKJVyScHlk2GyWPvTWO8lUNb7APLwxXGPlZ6SHaMBI2i8S/gHzbKPLe2
L3azrxRIu8FlLjuyHnhHIeRlB2OUpEYEgs8yio94Z5fBfCBlheKyS9jwLoLps4Q3fygta+8GUMla
gUKBJM2zLHqGF5UBzaeAK+aFvwFuMXToF0B+wre58DlPMPqzFVh/8q72Dow3nADTl6zwRBIkMO59
WQ1/0NNQfIWbcKin6ULpGzulbdpMQMxyHwzKPeQu9kyU4sFhlIgCfHxdRjHDFMit5wRmhIi7gzFP
Z78eiLVz3KfzTmzbrXfBRCY+c8po6w4mCY0EQWumx3kjNHMMcwhYw2/SLZuPjSYr17DHxyeWFfMw
pxJO7YDHTSX4aGxQ9XFZHLJIPXRRtm5o1iVmbzz2oFk8Jxg3CP8IrJR8Py1SAaRkeMKRAcQoBRSB
L/DsDoBaNaHtNpYXQQxuZ4/MxAZu8+BEPYrJzPcpSzYwCcaMS3Y6r3I+NMhcqKkOltnsh7xSR/o1
YF165suC27xgsqaAAIbLyRiwCMyq2RvL5zAtymeAuQolOQrWn3/8+aWf/ccQTLc2A/UyJYxFG/qV
mWQghUPqbunu8SepA1nZRxRmVKV66oL+XAP3OfdiKlZcpakWWNnDFJnTMWuEeRm03+790Ts6U/lF
3yhKdyyE9kOC6qt1I8G53jkO81Qcg1GGTCK70TUeooYBW0AP7U8XBLxZdhnl1Fx0Xyw8h5SB39nd
c8ALmL+HDNH0NfWocI6fEIdNCR7Wyj16RccgsB4ezYbZX77xjGvvHo1T8dTYyV+KsOupwzvmSEM/
uGfDdsonIxP4A32jZY7vuXDT6dyTwj4uP4BRtlfN8NG7nfLlGu3edVGju1waMz0t3E1pG9ZxLm3b
hYAAbTDtmpldnNBPX09flMzatR9P5BWk4H7r92+hH05f0rGgQeIGuPSlp5a3lmLkWE8nx0Bb1Cis
Qg2i8jpJxZuqCAP4hFA1wzOPiVDBhora2pghfORl3z3PDBw+lRQdkmi+071o90EZmBeyMeBJ8rLc
/zQPktn/UJ4xPwVqaNbYcNqHMLD+zmmpLhzpge8aSXIqiVGfvax+/nl9rND196ODuZv3jcuQRIbE
5jDUf+GGeGnSv1okZznC8menYSlCJnBfTKp0TEovraxZx+C9ozGD6EY4oxn79mnynF1sttw2MoWO
ovCMo+2nj8rHPse4S39m7Eg/ZI2s12XCwIUWjJK0PS7AWdNbU47mQuVNUJ0C5t5/noHGZwLGyqxz
MtviPTEwTnTh/DWF+lEBX32YdJVNqyyKu327zPUMMejkTEctP69U5/98kTazCR/VMB9wLt6pHHKr
gFrjWNZbjg70ECq/IJgR7+26gaJcRzCAc4IydIusi9MywupllNIKxHF5O+f31q4Yl7fb8hTRWH2z
vfoInSrpurvv0V+PB6c5CFSLpJFqjmciJIH18wuXyS8ftJKMHmzZiTdTlR/Svf78+DqO/4WpO90Q
rjQPhUcdIlMuHNE0Pf20d/oUL/NIY2mTJxZQW4ZWOdu0dAY6lp4aJclv+jc7V2jnHzXoXVVyxoEM
ccnsrLxixKEQlviKm4dJeZxCdCVB0s2NkW0Zh1+rwst/MTMLsCr+PdpMROEavRnaKG5JQ89HZ2Zx
YzclgpxGNPaXN2qqZuu+vIGOry6TLJuPOAQ7ZRR9/VaPA602poea5VHvc8/YSyC3NrwEslT6MZ4j
cs5uKYyjquJDlnfioQnlU9vUzrYf1DLOC8Tbaudr5WbHOIvzJ6XpYGBe5owTVPnFFcMbV5w/dE3E
m06YQE4q+Ilk8xhHss8SzuMr913n1NXRM0PcjPos14a0Bh6hxka+tD0Iyr5xdqEJHB45i4kLx4k2
Kfj9sxwpYBoIn1/KSRziKGP2NMvH62DN6lj/rftIPvWynQ5zQkouLtPgqQhGLJka/kBEdMow4uQz
SJ1fxYyH1RL3KsmnR0Lx3DRmEhtGHH4axnhmcYNLUmffedRy17dVdI5K6gZ1H1xicwgOXcY3qPTU
3LRieXXyGfw9kcA9VgvgMsu/oFjl7cTPa4vV9eCDuuNszxyUHspt1UFeKuPx6A4O9XcEYDCSE3cr
cwuugFOFdxf39M8zwaNy/M8HnPMcK1+oE/sRAAu9D95FGCeQDzemZI4QTE8F6Ram6JHG3IVJbd5v
MlyXNKPU50w+pQB25GvhquaYJwZYRmERyeQSMILqcXrukNz3u70rg/jpP391L2cEjBoOp4Tpo9az
4PaM8mT5AekrAFBTVKDoXxQo+KhSL1/eMgv/osp575IwaRL4/IHpAuGeWEw9P2Yss/z9895YUd0f
GjeCy8/XHIDJPKoKzrOGS3UwhdE+L3nosqWrxqK5GXI9fTgNCIS25kyVE9trmYqP4Dg9eT1IGM1H
tfSjR3rWLsoBH9zg//zOSHl0jWh86wHjMtCVem92Y61L9h+P48fnDyHbNJr3HAfBBr3Ltot7ccgS
39h2LGgbPJcsvjljjD/PKZQkF04/tKx67v/ZauhvoqNGRI7hL6iuTxft1FIuL3KreFPBa750ImZD
vwUtPHapS+anfcbYaKZ2nN+csD/lw2dcWe67cDT88gL5RJlex7QW7wZj4WtfZPDvasJEXh+JR9+7
MUgef3Cr0CcVc7dVibr+pDB6BGL7n/bgzyoVtPk+amHb51H3GgKRJf0ZHfgE6WOJr24Vh3P73DEW
BTrQYgQ2zc+lKeq/y29ISxZrmbX2nlR4edVk6XdBvGxgU3ZI+hhJepZVxXZG1LodsKc+DJ1xLpc2
G7VXoOJThqKFpcqaJoDS/K50ocfCqsm3hp66l2rubpyH+5Pbm//9iyHGaPP/N8x/pob/V8OcprAT
0F5wXSEtk5Gs/xs1KKQHZMqlyR2yd/fcRCYnS04TqRYWf4CIZtPg1Wn9dA1jLtmGOWfKMUPNCDaz
2Xlxy4vsuPdcltOVw2V6noR4ges9Xg3jM5L9BYJ9sbEAgO97x1MHYY7ErX725YBo9NQGO0Tm8+u0
9C9Lv+Y0xFjHvuRK/QBA4/D//7zsi0s653//xIFpMrEGxdWUDjl/8X9+4oLius4TLz44RXcnNXRI
ZAkEkdJbkTvq5IxRzrVtYAFOnBb0jI9TOGF7ivDXDrJcMxKUEkppMRpZLaEfyhiWnMKN09IINVwf
Wp4dbqypT7EBpwfVgedQc/LkVTNavyl/rrj18L6XKyv37A01TJ56GA19NyIsdw+sgMWaet/fUrl6
/3PnTt7GgsItmVV7zkqYE0mGOJgdcQL5Qq/EOXZ2f3G1y6JnYjDV0l2XY0b2Y2dV2YvTO6wi4WSv
FHlyZlvFdLZdHuZBdyTMrX1sifZUYQR0jfyjitHTdyLhHU7HW8o819alDbuv+G/hZDhE9uI3l1sy
8DEsI1Vdco4XDzw1ztZ2azwb23RYOquxGe8Go08vhl/AbZce/Fr2AMAlh5CbxSL6/GxBgADd1r8L
kdTrUAUJRGn/OA00Os2c6XV3mlDgBSBg8/7Va3hQqzP4+3JXRKAyOA6eIBTKw5Dz5mTUMFRrvPnN
ZdKwnANN1dwHk7F1/RZIIz0CGBaHUmibWabmTRWCC5GrqY3+Tule7Btn+jUnrbsxEky7+IcWxV78
jVykh9zKK0s+ncjumHl7sqPqaLacZlxiiVEyYD41Q2Ot3PBbNYNzrZm+5RIVoOUhEKld+gpd27so
jZEdO7H9bKg+3IyEoriym+u0BteWSpRllur+8aPB3H6fzBBULTQVg+sg+1dMUDYKt1htxF64DAAb
Celibv9ENNYMC4UPGYZKAvBYIV04vORLfletoD9PVtIC6cUOMnTEB5yrCd8VvE9ColpEX3FRnhE4
VhuEDUxF1ZfB9C9ZibCjUbGxt2Ck7ntys+NfLqGkPamY8c5CY+FlpxiLNakNA87uDHu4efXtMY2X
kec/dC5FaTAlXuqkO9mQX2Jy+klQ2TllMVTVLDrxYh5SMf9RUl3m2j0oUF7t3DebsUi/OnW0Qx4V
ACMRYsP4giog27jmxP7TnovW/QVihloikeGFdsrGxa23wzAUQcBH18ObLttPG6vKKY6KbUEWapgB
EHpyqa/4sJd6aTzPXnPIdHqU8q8rIxvUFCPd4zw+ilZccy+QhzZn/fP9yF073dtcx+F60WhRnHI/
45Y+ecsUnIUhEGZpsZ7E8hQP4Z3j4dEY5B1A2SjxzgQDvRs6Pfkux1JEW2hPIqM+gK1e53Plbij3
4Z6w35mc6M86zvaYdIq1CQl5i/w4T/P5zMUD8SWN0Z2l94PhZ1TVS8jCpqfOmdc95Q7wh15hjEtJ
7822cRqZ8XNQBZQ+CZ2m/QctNl6DBj7M7Ay04CnbGgPKuLmrgb4HfzPclxywxxiPR0u3VtLgNCtB
eKIsjspBD5XU2j6Wc3FFNfRvyPnBplDuRKz2hU9JoE2yYBsD/4Tqk70JTDXQU7MHCxEVhpqNqQj8
pwZYCKuFgUlyKscs8TSR3U8zUr4zbsaVn967pLJh97Peet2t9rzPUidfcdM0u56jF9Az5wZtyORL
zuU2Q4mI2hX8VFsA8xMzokjFqt7YZk677+QPDWLtHtj5BEh7FZuP2rKp7rhZAgTYZX+vPju3mXYq
zD+8QhxGQyZnP0z/UPYDhq81NKCx46lOW+IUrvHWt8avMs2/4rhytgOSTz590FIrPgZdUZA4Jr7o
6v4pipEM1O6sLmUuQcDN3RsdNjkE836CgYzx9Qb/j2N82PFuRBuZZSblKxbLLoqAF9RiOHHCfst9
IwDFgP3PN8dbnYz4hDN9xEj5CnoVmXIW0cPYkN+cgZdTi+R6yGw+euE+Gdnr+uzNYsqDzkZcslKa
bMFvs+oGWhfhty9Im0J6plIBiTD763OBWSUaZZloCLZ6hXED4F2jD6MJpOlUeRzLLna56FQU+SgK
yVM4ZatdGJkg7kxO7yrZST+jgmD4wzZN/XajGAtxxEzQgt3dlc0t0OOvcVwOAbEo0OHkH40JOt10
TcrCnOdb1aMLd7AKjuaI1r0CQV4RKoGqdwDtu8F5Be59QiHWcrBZB0mwZZn5cphHIRri8W7YM3CS
xSdnEdzQc7AX2sSvlNIgCcOSSghciMxtr9LrX1I7+GUjp9qWAmGsbM72wsgtqbyLWHPUH5KNchgA
DAzrCYcW2seSQ6xhf1SpPEJj5axqg2+r0vRxQhmdjPWLIxjMrJjExu8r6ksI0cuHs3ouXOsyIeDY
F6nHA29VRJ+smdp9E61T98JDgrsbgTAMUiMlvjR8c71B5hmZFyF7l0kJwrCBgD+h6KKu8NBP4Azt
/RTJeQeGsxthgBlz9MdXO/SQgpl3VJf+APYsyNrvwaJ05Y6vdE7pQnUpbRgdMBjlqZPogonl1f3l
I4saDVKICfv6NpWAp8j75Kt5MP61lYSKzYucCgsVLqqbterTfe6JliK69bsvbAyi1FGcynsLLd4/
sCc889T8BzCwLSnDWFqvFOrZfHilSaHqpxr1nx5mFmT4HJmJBN0fQaY06MNKyu/bMoxPxL26pwaY
zMKJ6mpxYCvtIIVl29DOvmdAHxPxig05RNqeKfyJPpieJ9gcq6Ya5/VI/w3cGJIfqoP4zzws23IZ
tLFjrzlSH0PD5lXlSdvwMtzCxP+CeyQYkdIxubu2cUSs0MZ1K8BwGvEAo1be8MXtWWy7kOkoQg4e
n7cu4JwwAN0TWcFanWOlmyTHSql2kbBfQZ2dYFhxEeDI1yqAzM30ktiQAROBlrqGTbrxDMF4VSJX
3og9Mw4AP2b9PdQlaSf5lwvg0khicsnt8rWXdjzkIx215avHguEhyru3wA7PIaiZfeKCNSQJQJYz
Mrl2SyibKG4cAXW9sb7CvB6ZNoqf0kVSHwcUQZy4GLc2hwQmkoL2BPSPK9SEjtny27M1lf8a10le
oA6d7cy6xTAu1xCa87M39499MOAFz6yPzqNdLzr9hq/3NWw5W3rRcioQ/m2A3L6093ofhKmZYkSS
C0LbE+9djFormtM99ljqLbF7IyqyTerum54xn43QojVr/ZutQjA4h2sFFue6dYyziubfjZipszIH
2U1MqphMA6yV133Xmj2EdBT3/8q3r4atNolT06KO260q82cEf+8Vg6zHmBlAMfyzhrjaVZk/nUK4
L/ZQyL1MMMCZtmZcTiEo4ZteAInnJ97tK69YsiGk9q2C5h8HoBWkOm8rqEavtEm9gd0WIxmJahRF
FlEeUq95SJ1QU5IBjD7+ko5LdQBvRBX3J6+3gyPVZka/J58iuYus1zLVyvaWT5HbW7wG+Q5LGR/O
4tYsidVWc72SWCzwvaf7YdJEVQjHh9pYhW1LJcMeznYMIX9wEhvhTvzV420CEkXyIqs78iH1u8jB
9DQjpwRf28N6euQgxch1fIxYaqitAZ0RofHpjenaHuPupjPN37Dwvw2Pu1BtVeORq/VLVUCi6nzW
eYET2I8pUTUJ1+TCXLV1tsdO3d4x9ZxBBUO8SeB1Chzhpw7lijAGf+uNNOjm+D5Z7fhAGlGtO5Vu
Zh5t5eO4o8X/bNfT+GLSE5uTmtZEA4EP3DvDecGfPCZm25P8LHO+Fis1xtnPHNwGevHhOqXzq8bh
zimyzY8RsUCu2jjHMLKBNgeKOPgWiuQW6BAzVi/OgI2ndP+0dTB+aA4Bqxl0gnZIFzAGTjW5pnFV
dOojlE6/pN8mdiJ5ox7JapvBZJ4g86xx+MGwWkaLAmxPVo7UqCx75hINd9WiV92xBAbbrma5bkcy
99hCGs6QIP9in+YrcKEkax+j3jiPob/rw6U91cpyFWCT2FUTH7XKhbNQGPNDa6qavc656Lqod1nN
YJZMUkWbIXxu6vSrmUkYFcmwCF7zt4Ku3D4t8OKYw4esjM9CRXfCnCzIsQ+PKjz1RVtvpYvvTgXO
1aUURhky/Uy9vtjBA/ZOZVGJoyTszkD+kgsQ3bBxCy1hrcQfWg9nrRnUT6TV0wQCJ0HSmVnJFKhK
UsSvJk+dGjiS1szlrWea1GPj7jDnpuc+pAEzqe+inuTZl9yP6EdDqjZx0yifZYHTPlJz8RxXnXtk
8JWfC0vklv/XMTW6c1Mp8+qoR6dgSDMzEr3105njlIhP/pjlX3TvihvvZrlM1czrIbcv9tDaF2IY
BJPi4DB55cGc5z9OTMIqNwEgho5LmWsZ16m9AB8Yxx3tIflFsjPuOFYWLGGMW0j7ynJPfZvPELVg
mxbYq1km/kOKg2nH5ZatJhC/e4gsuq92EuSavisPCRdlcdoUdXjWCjNt38BnivJT3TRYTDI4Sj6J
x1neemm+eDNFP66WcY9NOuP+JlV5NKY/5PvAV4IVpdUpf5talhvTpMPctJDR61o90CgBxsS4T+P5
W9eqHgwd//GbwHhsHK7rNNvPEVdZ2s8Syi3aabROkc1VZkiZLTZba497F7FtaT0qJ3uMXWRUkVFD
01lhtiBv8zglNMvJ6C7RP2vTkZJahcVfFLPe2crbP2bFpKJpVH+oz5yndqJVQfN07XbyDL0qk+1j
hlx5Y+eEp8hDVdyJ3XfZpMtVmnPhjKtaVMDcosLei7DfO6ZBXzTfVbP6qIzobW5NZplZ1/ySMwW9
4+FBu5U82O2Cr26Dt4SPwyCKd6tKr0PPjDPRgARupVPv6FYV1L/YSzQiMefVxyFluMT+OZ/Syuth
AlHu2sDJzbhHzOiMXSaBRCAeYuc4ZmP1NBk2B4KYNnpXCKxqikXP5k0oSkD4lUzuvv+XkWdU0hVN
iCbUGydq34EMkfRZAiMZkyR0fV3KLh2RWYNySGTJh6nFVRIUyGZlENBdMDCLVpT35e+6JnWnW++1
Nt2Xqm0HalHUEIB2R5csSP5GnVlf5jY5eWXwNU7Iq2KPWMEEXXcM5zvqsXU/FoqSFYuXFeXUOgqa
c2BjEbgwJGmK7snSZCIbwEpOhwuzlUR9CPNMpj5qejg03YfzKEJk5DUaqYrrgAuwPl2280IQSRsd
8i0ODpaEIj/omoFNg6eUo9s/H3w8d+b4YnB9YSDOoX+y8TJhvjoU4HFZh99tID96PwWXG3NaE7HY
ZpQmQBoUe+joqA892INMxyn62O2rQ6dFERrsKy52sRwE46TV75Q3cvFicCjypxgbKE6Y0sRRWRf5
evYsIvYdr1zqcR/tFylXV2NGcnEfz6lYgPop1712noCrVSfXxZQTNRkpJqPNH8eWU2QHIOAwYXtZ
YQLnkG3393rs/U06tleOzh6C8RQrUqg/OFYdS5MbAQeV4dAYOViXNj2RjMk5L2K+0FuteAkdYd6c
lJ17oP4hLpXLkclhZGaFAY8I0Sfc9AfZzOTPl308bmH8aIMIkaZiqyJOpiICDyMEIb/AcDkagf6l
NWmdEmFXDJF95uV8HalLr8cZE3dXoqssljCB3yYvRZn9M2obZXuiqRsk3a23ch/iegchK+beXi3F
0TzcgsytNiMNuF02Ts9tc9Wo3+mSwmWwKzZSc/IevSy8CeG/lhkzHVyMPKJRxmdXMX5tVTiwWrLv
ZB9yhkI4NnMTWCVIyg6m2/Am1Y8/H8yqsU9DMno0EMCnMryr6d7ZqEA8ScKT+CS8YGWfy/Krqj33
wZt9g1eb7mzPw8XHkISQ2cZ30ztPEgEBhd19Pwy/cicmmWZOD04hr4jrv7/CURenppT3AYHf2p6c
axJYz21qfPfo3Vk/anxFso3O5lIUr6f8gfkRbM/iJmnL7IOaCtWQuddcD1sp1HOD+owrBzALmog0
+pTnIEDjLzbZ0fMyIGMwiX+xzJwUnwfa3JL2LkzWTtJyFW2Sk5olaT+Jez7BEO/0+tOHA7xipmy4
5Ayar4bB2GE4ocATpVsZMws55CHTNixBvJYRfbt0ZdVc5EXKJVUbrwhS+QR0yYti99lI2ZFbHn/x
bg10IP2PzJqIKGckZdv+lpv+QzsV9G9d6MwDaWa832aa3QK/+1c004rjCrFHqT2KAuRuhXXl9c8P
UcyjKDVlV+onbFXJ0zRwRlt28N0w4bsJEb30ND02KVdZzMv0ZHVKWMp58AJN8J17p+EuR0QF+DEG
mtxyomcPxtAgDzM7xz5KBZoSinGbxpyQNtgA0M3CIJ7rjlg2SXisJIwgUskMr3jSfPAjEpwJ0+rd
PEDLIPC0r7v405kBV+aZ++k53IN9L/00ZTZvbV0co6myb3UUWDeHaqCr41tiHRKxr60g3XtD8auN
8DW7I4iMsfD7Ezy5F697aRXV74FO31aZ3ho98oPI7epOZj+YPQairwg1kw01kr+m1prXmoNDY1HS
tuRfn+KSnhPzrb0nDnCNQRaP0hvajd+1HxT8nzwPeqOTBKt5pChQBSFhu648DzaJnz4aCZVmNM1V
FaxNSi5AwYNt03MNs7JLi7taSq32XT0wITAyoxMTniBDR8hKPRl2+TE00tyNhfOw/A/fBmCPXUjO
/xHa45/OiMAe04AbrOaeJTn1sgJhVc5dzXQzYlDlW2S4pE9pnEoG7Fdpku7dKucsN4m3pJgaAmlg
Vh00LVi+Yo+HL7kjSAm5HstPF9ET0Y+nSO6Nlo02YWHdzF36PvRM+E90SAeTwbGs7LZVmkebLKJM
mORcgnwmrgjhhl9eT8os51jD3rmKs3laMxb1RL7izgnlhLHIRBuYQbI2ve6ajmrj+M4vpsmP7Fxs
Aapgmqoz/9Sl/acRBXHtlJXekurWJhr9FRGAwJDho6Wbq61wjlpN8q/VnJYs94L7OFhHcx5vrQHa
+VTCVGNwpXWcmmO8ex7qtj+ROp03nS8Ao9eKuWNBV8Gj36iBP3NqS26LY35vN/1fnTgXppc/lmtw
GZPM7seJ+H3gfjvWjWjXtG5JeTNiwE4m849CTCUjucmzKanI2Gi++kRGB2eEtJNSp47N/gsRIR/8
igAPdT6fypGxtZvAQclC3lDp+VN56t3smePNJDPEDP69ZBblFsL7lCKH8WzNzcFS+TfVGIYPl9Cs
HefUYHxKbIm8VCLFKkzBN4bvzkYLGs9rhLf2Mi2ABrtvAVroVZ+al4C0iEiWzZh+xtA18aZjMHHw
utXYoERZ0q+c80MARTX0eAU4tWmTEEfJPq9Q3g09G3ajOnGuHxJpW8e8rq714gzrSrTuI7VsdCj3
orboTCQvEIfgppENIMvscmuZsfKQSN/AJX5l+mmnRqCoYdO8xIP3G9HkhogtllQ+Gwy4nshvcV6c
hvdGUQczZq611TAdOWBGsCeI6XHc52HQMF75MHt0N5ChR+emRX0VJcE1kvV7lKbf8eRdGxkxsDmh
iKURwBGx8Jpdhe55Vfz8nfSvJEO0g/u5PNWEPJkI5QenZNJAqLCTr9JvwNhyLQnALwkGYJCwQp8a
FGMaPCxMlTSx/h677mX0TJ66yHp1KmvYWWn5oIvgZmQ+hYCg0cdcttUGOdq87QrYvR1jmx6RK+wF
mnmgsH+h7vWuXedgel8y5KYlQ69hspMLVIKQk/fMTDaV410s9A6N76e7qCSW+pV+lXTlUKe3XG9Q
DWE1fg3ChCcdQwK2wMUxQcsAlL64KeRe67oup73DnY+Yx3ikXHtSk7B3cdBfusby921hvvjLcIkC
OlTZLo4NkgJ0ehZ7Opc0RilhH5pyN0fln6SBPcs8u7dtc/pDozJuvow/xnLGVufiK++gntU+DasW
/XSc2C9ekREG5Bo+U7q7UDAlKEnwlNl/hwRTZnP+IbeU0Kif4/bmphjnJwAGiE2eAq73DFOkvBO8
XlbnN9vULMliOgHKDT/YJYENCRdo2IpAzYYidrDL+C6U5eLVUFvIOPm+wggY+NLECsd5Zev+GiKp
2g4o4zi/9cemMkvGAdTZ9ROSdh5ZOYQ8ysbJRf2dqZdqujEXwtJeAT9GOowlxR9mrK7BsxehB/L7
Dgtx9puKNlk7RBa6hNdfl0Zw8AVH5apJqExgp4xtyT2ouLrm7KA5pJWAzMkIgzXZs6dqoPszuFGy
G5kg6RvBPDaTNqFTlk9USRmK6CvSC+iQqd9nzPA0xfiOLjQ2jeljdnnec6P7SLWyrpw6L3YzTd9G
SBCvd8vwgMH6L6AD8EY1S6mdBePp55e4xZUwMjnqjyOD5suc888vHR5qqmd4BjQa0RNFX2vn1QV0
fz4Wblpd7QUtAOwqeGpy4jZxR/0bmcu+Avi1a4epPnJTQ0am+BdjMb/9DNzVJRNBMdn8rhQJVcBF
P+sxChCYt7wa0/N4kpE7PJMkcffabi5OWVd7p4sSKDcB9SSCtHt8YvCuGPq9mCgp1zqe9LOVO3eK
64xASoqBHnrHVTKk/s1iOm9P5KAmuEeaSGnmfInzA7rKHcteiaMKJg8e+X+xdma7cWtpln6Vg3Pd
LJDcJDcJVPZFzHNIIckabgjZljnPm+PT98dwIbPyFCqrG+iLVFpHliyFSO5/WOtbvClL5EOSNDjC
SVicDekG5bK6jZp9zBObdYjAnZObfQcemhld1LqcFPd35w+MaOL6QdPWetf4J2200g1pFurGClkB
i8deFKsoXJiaNA93yV9k9s21NzA5NQy1d5Fj1ld2fVsry9hjRng18wTkRJsyGOqMY6enCqGqS05m
TaKo6NVH1g7qVjFA2fgjideLQEfxGBZpg58tKjY9y6fngqKwd30I0VWZfI24nw5ZGU2wn5LxwaMv
eSDJeuNxlJ2a3+ASkPPs/ZCkjnl4phU62oQ/oUYdaEEL+g60nkZ3mCywANQhE/4U0pxMqkM2hORA
GqrZtnqffZpK8IMT3UCR/BoprdtogSue4omNo56AVenD7CExBqYTXQVLY2iPaBjyB4k8aa9qYqjy
SFsOFPKtPdnHwHLzc9Ep8TAk5MHTUmzwV5Zr0ijDU9txMiS19XT/nbeI+izbk2dbyZuDvL9e+nIi
dWLSVpUUkuP/NRhc/HcuRq+Ca4tOr35iBJpsrLGGmdpUiBmTVh5baEdbV9OealKWZ8FO9xKAxwt6
jt5hcM3X2Ck48JgdXLTSizhKsw0oevHqj7XcgF4p34NyPNz/tdgMHHh8HQdVT/UYlGILQoUxkukS
Q27JaZNYVoyboZdPbqoe1YTSK8mj/Nohx53rB5tRcfbh6SrD8j26hGIsfTczTkSW6ieC6/da1NG+
Gn1/04MiPQZOEa7ylHSd31c7Wp9fd80cs4yuZtutippZLLKd+TshZne0cZGNSbWP6f5QpZw6S41z
0f9lZt20wWf82UCVMutcvHho9Bh8+3JTyKDcxi30+rvyNhtRzWRTQhiKHLn1Gz7Qydwg7bBSK0E/
4aAzPFpNtq5HNzppUWJdzDAM1krggGo061MRSnwSYztQ3E05XxtPo5yvaW/UumdnssqV0RYSuyHV
0e87Y74XBmTIMxgo3eI+0g9RNP3EmRpec7tsjlbv7e/v3d+MoQbPj3nctgotc1MURPrkeUeRqPWe
yaPbROUDlkaQX/QaSaJPRqrdrRq8cMFT1tpnbhdduHy5eAZJ90RU4EXDGACgV59OE+mEj8zaNnen
fpAotc4IlGB/p4rz/Q3ysOKsB89BEyYP979lT6QUYIi3qiG/kswSIkbI829RoO/LigBjMorqs2AW
yzqcG+b+LvbB9jCie9mHUwWDi5EtC5QufNB9nXuG5YqOCpchOe0RMHqqHpbJRGmrU0HJjOJa97d+
SOqfwDC8K1tUlEq02TP476UudOOIVv4rCxtG1D7iyDgU9plK7ev+7MfYCx1xCvUVXjMSYGT2nOpZ
e4Fz8o3rLqm7D8tK261hFfUWTIa3AAdp7BHmJ4QqyuwbMb/QlgZUoVMpk6O0M8L3Ohwerp0Ft9rm
Ua8o91tSutfGLMQURvlT1yZGUjaCG2VH0XckT0efjjnmfgYBjGmxt/VjmxfpIRXeqyKccnF/0RjO
+UcSbnPdsRadq6bP3jPeqXqqJ8Opg03fqU+RMMmXfVm9eyG9PIrDYeWbioOCRVN6EoZUR/R7Sw4G
+ymuuTz9dGRdUKGZJnqLQYYrGIAz3et+P3Pnp00yZJQYQf3q59U6RRi0JAMXVUjS4vUOuIfTuJuT
rf3g1XfyvafhMkqH4FvfE/jkAmM59brfXNF1/WpyNwG1cIMQQdKBr6wTTQURYr7bHoepomTujMe6
H76cWFT7wkE1Sl6ojXGqK/c5memlGTVrqr2JZ8rs2a5D75MDmm6uTVa1BJPaGFjXKuZ7C9LxkA3A
jT61XskS0RxSrHUTL7u0jq5U1bqEDsIwMyZqHTzQugqjp8hoTKzgnr2l+7/7IUBG7Ij4Nk8uIW5d
861NW++JFRgZYa77AcDD+1Z5THEYpjN6TzlqkOblLLAL71pZnnsNv4VDHm3Q+QWr0NLDJ8K89H2r
k4pHkTkuXJ/B/EIom4nx6IdEhunhrTQkC3mfxmAeWeYEOz0wpN/5ac6DGzf3OyUn91DBvdrRDbKu
jF+mvq8ecJ7sSJhBjF90wcYoxYCJbFPnXn0F7/9LqpBTMQ26NQIETE6qio5sLSGx57H61M3jUBXd
Ie8sfo7AGt81G4hTTBWLeqC9mXHeHSQ3wMKWozy4niKUMQm/EhmFn/P3J0fDPdytHGVUvIY6Avcz
mrrmEPdSnsP5TRxXMLUc6wFVT7KzFYvOZO5882Lyl4TOLgqZyp/ZS5lSi6GzmKe22AzsSl2USaAN
bkAOWREx9Rf7gizx5y63YAWFT9Ws5I7UOCyTSqt2RtHdkO7bp8RBVUuwb8Wyxn63VRI8szSM922r
BLoYRka/fwVBPvD0yrPhXA/xVasn2AUocBmlMKjp22jb8nvcFkGlE8RdD+e0do8aYs59Xr36ZEkH
pWY9ucy0KZJImZw/FxvXznPM6FxMzngAcPJRJkV9TArfPhaacU77iRV6k4pDiLSanC3ylrPBv+Qb
IQe+8/nvQeSJlZFuKTjlsqwKdUsH78KYhqsmdlTyTYoXva3q1e+fokmHcnd/Kar6JdE8xCV29sPS
dr8/XBPrrWVB/yIfZaQ15OyEkFY7CXgWjtQmSLQHyQnEvLLHJ5u79EJUhTXAk9J9zLyQhBYkkee4
tN+CELiaPxNVoi5x94nqr20W7ky0r28M4AcGilgDYRCItZn2yD0mqC5dZBZnz9jWk4LR6qliRyr7
S8JqcINueloTRZggXNBiLA9dsNCHMr9YA84KF1PEW6PeJm166o3BpvnszAOiDopkP3MfSdIVjFyv
OBl4WRCdN4CPVlInS6XFAbLzLAdwZK+LjfC+T41tPWYayklVskXFTp3yn1X/lDPrQUxVMzi5v8Bl
K8iGiKFMkCF0ynitAt8WNwxzj5yR3YXaXe27BvCdmvzm4pgB5ilpDofUovHSgfztmtEAR+lEH9rQ
ykcCHWyXllbzVfNkeVPHNNQsLz5DyF3fWiOt1/TLdSoiMzURXbVGoiAakRRjOWEjonvhMRN9cwtE
vRhYiS0dFrpz+cMLErBFyXP0g4ERPns1w1itwSlQpogi3d4NuK4LfQXjx1zWnWfP0cyrO3zNVH23
uhvEgFTHlNqavYG9gOpCadFS74DMVJ54bUMCBusxRfqAqKQLtVmAOIjXrkTwUUTTh+fN8X5hBTll
PtMUuyLNtrI3+9C1HfLioZpWBka7m8q9Bxjc7TlxKrJKWS+UAeI291qqaXhVrBEu0o7YLc/vmnWK
2law20lkML5C/WXyrUiqYeTzjDjwmgbxVTXSvghYfRxRnmRsQMI94vRhkdpdRBSrhO3RR7CxmBFu
c0lOu+GH9U43KU01C1d12mrDJTYKzuZu2ucYZ9AZ+PWnWWq7asy7b9Ngip0Lp8PovPSga+jYejuo
ToMxzwq7bJcZifuhz27+NHiEBZx0Hra54ZCIysZ7QpSjGOKaxwR3Umqn5SGDZMUaQHy7VztuYYUP
rHtopntcr/cfQx/w4f32wgXt2/0zkRKnS5GxXwLogIh5bVatvGTPZN312wSay0fy0Efy6IXFcPPd
7mbUmXEMetRX4yCSbcX+wJwi8ar3nWDy3gzozHp6xGqSa20SwdltrI+7wD60o41ngdaAgUTD6eKS
bH9UrSc/KcB4EIXXyUdQV804EboJVs8KI3nr1p+/nxEVXmKtEzqQxp7AYhTgKSGA6AxYF5eMZ+FH
lEShx/dSbV10zM2pnJq18ggcE452sJoaFKzg0V6FR5sCFn0R4aAKnQhIembgBgrKCm7NEzFID+wV
n7m6issoHVL+Cqw8I8wBtlXma+Ol714iixdcia+eJX8lxKceEAXKRULINmtrZOeRQeBWUsYcSBbP
1nvD26I1OxR92u/C0f4sphaXUO1GAKdsWMz31jKjkMMUXc9Y904+pmm+A/LxjqiNRs8gMKKgH8yC
a6jla0xYxXMVBNcJUNl/fP4EZnlxRz7hz0nm2Et3q+std1gGkaZy49uQatmD5Lm8oy1jANC1zm5y
Kkyksl6nWgwIjskF6h1UDwQzTWeEp9bC0/3udSYusvx0Dh0snGsx8tcIEDgwcCoumufcUhGRwmTE
zaOhzUv2ADYAymz5qDvuzWqGXQKW5H3Ow5ossHfCr569UbxWI65su6bJnVFVo6jl9n4RezHDIbAw
T0yAv92bVY5Bc1mAetzh3UNkmpE1HOf9uAyyPDwhodi2AQh7EdVPWc1AqSsI0ZRUfsOAKqmtkmFj
BfnW6stt6ZcfMp72voV/PdOjeBdk026mJ6LBBshelGff306zco+uhMqrd3+gdEVbXFHoUSJq+9zy
YW2tRdM/6AmkGjsNSQQtzIvLMXVKtPiMvu9zskWHU7+86m10Y/a5RJNysTq84qmZvrX12sMDC4kb
uUqI98J3yq0vrHVmEO6YG0/YIR60JiznkxP5eB99F4h1XS98NRQx6o3N/qOAkNdV7NkM0ngZxMYH
8F2nUegRso40oobg1naKt6CtfuZ1M6I0LV9lynLZJwR0N6YR+HS6lGY8ZmPArFc+0WUh86OW6zEx
cNgE61HzV4Ek8t5z41XOCIOpVbFxDJahCBCqXTqS64r/o147Y83IbvSOhjs2J8NnRDlP/uHHPmFe
MB+EY7wzTFmn7HwvXRi5AM0482Kf1j/twnNTEG3rOCZrFPMidXbwZeW82agmF/a8r8ULwW9MspTw
Jlip7g3BPgqKFqenU3n2WsmeXVnywxiUv62sulr1GehNu9ylCBm1rvxZM4Tc6LU4wO/BZdSt9DyO
VmPnPCsv51HvkZKZHu1SPHSDA8KsjL6nszCwrymg/IwFZMlubuOqs6GXxtktK64jlKoqId8pbS9V
nL+XsCiX8RS5CAa1rzT/Cmk8EHM5HxKq1arLKT8HXI7Q29tTxjkGseEJTi4YkI4kYc0NVyyE0qWh
yVtme28EySP+b3hS+SK9xMI990morUwRvHoO8hiM3pDIGudhCOKLlMiVmdQ5O8TrD1mAH4FZmlqi
l18CN+bxjb6OZVy0E5Tbpzh/Drigqjh9CcphL8uq2zpzEG/UNI99IPQlPJma2udBKKXQvcAswFV0
G0Nv7+IJWAV6y+1Y1M+hAeKODRkS/R8AkfuVkWOmdNJ8k5uMCzLP+mrtHEiYw9a6/pUjUGSmxQ81
hs7ZKhADxGn2s05NMoFQgaskdve1Xf0oBntdWdZjCjKg6qhiAG7PxKweCTv2j+R746BNcdvoqeka
GrQBTm1t2c9DFbo/RXNhP8CSgH90GR2SyeIuRD6eRgOwKd9moxHMWjq3Rc1GzTbp/cd8A2yGFzup
WZ0ku6CuyMsiPQtuVCw09jTYLETF5oQg+yJ5L1rPP2bRiRzDYelqwkOjJRcs3HVWc3ogTTZkwsML
ztZPzCsyfreAPqyw/OYqjy0KvZhLZvSUKJgoSPu2XhEZiIY11nxNy0y8fEmJTOB/5mYqgPcY086P
pmmDwifgW8LmItCO950+LvUG1gaaxzd/xFnJ43stGbrqJp1iWryLhN5vqg6hU7APa3D26WP6lM14
Bcop8LNlGV5R+LVmn66mjte3zxuOsTSmA3+PgQqeEgP9TJeJixs6s52cnXSulc2mqMoPu3DbDVfS
z2qEM1DiwvWLfeYHPcnrSAOg0GiFLBeuyj/gXGPOMbKfEwzJHXfRzkmaj0Bz/QVrq0+j4VGlInli
erotweshe0IpgKVnPwIsgiqCryjABeKrQGwsM6rX1VSXD1OCNBHt/KHnbl5qXl0dg4r1Yk/oAojJ
JtqPTv+qGn5BJe61okztnT1eUEPuUHC/G5Y+8AgvMWe6Kzm6j0SMt7Ss8loPOR0SxIDLVE0/2j5i
ksNOO2q6ivYDbWd7gbRiPWqUhHACOcmBhWIiAKs9+vOTQxj1S1R2j5MDGqNGmq6hlF4RxA1rDwGj
2XY8CxlEs+so+5UT2S+NoZHpSNr2CQ93cESx8ODB+OQQideTSX3isYddc8DHq1ZWZCKvqXk8C+OO
gpi6KqtoN/qpWDGBZudrKMw/SbFH6v6l0SzrfnpsybDfCx+XNle6M3g07iE6guBXW8lXdkzFfe+z
RkJNIQNfsywZZhjpbM+Md2n2BlSXo89SFEjddAq17w5EcSi5CEGiogSRxg0+qE2blQez7FmXDOkb
N8lbY2XICAnzY3UlQKBIDbtGWpmrecOvRiT/ZmojkeVyPOGmQYVcYE5AtPPgCTTvKYhHdB8LLqwc
5Z5xLU25h2Syd1vfOdYWVWSoedu+T6+2O1trmj2YlMVQ1U+xwCtiK9RJpTfRvmH0qxv/yiD3lsZx
s8aFhTGvmN4kHOIuALWp0f2n4rFFjr+EhUB8rOcdiyazWRtdYFiSBqvCvaTf5LYb3dWEPZA0HBNF
BUyZaXSXg9kN8PLG1TgHbfrViDkd/VqhIWOWbJvNGEKgJy9+7eIOCRhfeS3rBeW8oN6y8CwfTSXX
ejCxfJxvagsnRMGO+OQx+pF+85Ql06cRx/pZM+PqJrOzRchZGWnnZETWarkZ9gpBWlrjwnvMmdlW
8a+y5RR2spE5X1Y9kovNQAsA+aoGt7cJYi3bmJzbBsuTlWmCmdVZgxEM25xUImDFoSljmG1UBDBQ
sMgYBagwEZ2Hk3vxemeBwRj2EcLZAM9LggsPlkfcnlB/XDU7YLk541vv/6mSZ+Nu5i7N86QobStf
Z/zsxyl0CFM/OnChlsLtcJQMCUNMh+nPQRkZst7M2ZgFwTttqWtnx2DOEFpi/Khtgsql3jFeIT92
j1eUYCgEh7f7n9K//ylRRCFZpUe4hBnfJCOqBVSjhiohSm6ZLFNkBHq+NGDDUaa7+SP8r2o1cKq+
gO10F2yCqndDj79jLA1+VMG26ZDGkCP/jkmewPCqSdAycofFXQvwIO6am6tsh4Owkj8M8x3Q0fDl
GYhdaRWjlwJMNvteRxzZqrinhqufX7q+7SdP3aKQx1mS++WB4eR0CBOrwr1fLi2ntX9oJgWkYAR6
qyT3Nq3X/c3UVM92Y6zZdk1HwMLaN7ca6W2r8jGVlnYpU2vHefjLaNzy5tMGHqde2asQmfJnBVTa
TbV9fyegeLrm70u7e8saIFt9YTSHMEcgEtZxc4OwFmzN0vQOfaMF51ajE8SsWV+Z567vYwEXPuHe
/mYip0SwGaTfWuJ7sTVbzSViN7j0QKourZ6FXR8U44cXg+/yzYd770gzyy3aue1zh62fIHij25p+
0T27SL0X2sA5BGnmKdcye21qxbQephhxf+Y9NOgud7ScamV2jvli2W7x+11Kd7OS6RmvmThHheaP
C+zukrnS1K+KkixEV/pk0BISLRda2wTriE5pxWYKugnbyc4nmXYyyoOWmfF1jIHjCR/CQQxVx3SO
Qa0Q0vm6x7xH8873P93fREydkUjWpNjOH9V1J9jHJshPu6kfrWF2mqGZXjW5VT/+47+hDAG2QH+7
zbXWxhAJ2aXTi+Ey5Doia6lZ1E/YRv/xATV/1DeYWdi68jd/+cD9c5P+yVHGcL6/Uw1sn+BWINGI
w9M/3jBk1o5AAv/+X6syQxYXo31Pk8a/ZGPoXwJI3ORve4vAHKazpRgyjiLYtW5OPzSZxYXd9lFB
z1sb7EXPFVoEdsTxsMuDJNrbuk6+S250y7CV4XdtDPaa0zTczHhPCZiwcIrXgCWQYb9jvPsV2fGb
NWUxcNjeu/lvTCM4YozY/sZ4v9kr1Iqr+7tlH6M34tDZtCjd5lHRNHPZJvripitYSRKR5RxsbaL3
C+FRlYW5q4vePMU1yZBdXxuYKG2dEqP5Ps6kC8IGvtV83++pvrvPoli9Xu9Xtxw/LVOrtuYdLsLW
BfxgrfoV8K7m2oWJ2LSlsK3d1JbHFBXQ0bTR3Dtso4+1aWN/L51ZiU7g24WwqjjkG7eD1jvctwb8
k2J5vxGGLAEEyZcMZob5kBENlmQl/t7Qx9vJ2cZTOVsOVmyc7JG8m5G4ySevQ9XAIy5fNh4T8G7I
68fMz/Z3EoVdjSWfMCOOKmJTl7nhht+xbFqdoz6cTeLEzZXEk7fWFuM+9CLSoNwkW7MLKPeR2g8t
y7H7S/v3URzLTvTNzL/wiohvirAbZiJrqRg/YFDLngNj2ISOLh6KllJ1LCpAuCq3Ls0kODoCl/a3
wmGj6cJZ6Q4alTtUJW9g4w2lokKOXbltZNc+xglCVTPGzlZNCuWQXab+Thuj5f27vr+x5inuEGPN
s73gZCOZp0MyD3f0UoBDY8HqJD403ZypNjE6TtBy8PCqd60X4FHpWIXf38xWripykseqbuTWaKJ2
VdeoC+Vk++dsFM6tNoLNEJChJ7yh39wnGXpm8aVnDhSqvfEE2nTjyhen26PLlbe8V+2ZeTpcv6GR
71OGeD/Lsu5S0Hidfo+6irHCE16Ne0C3OHUMSKUdnoF6hjqJYTq4qsSY46btSpe5/UQAUotzmQMq
Q8nMStJ5ciLGd0EAtgFQaHUqfKiVQ60bh6FicQzVBZiXYPnRC/cDUfsoivCJ7aS3LDks1tEYgqiK
KHV49e97gLbhVs6vAEEZbcNAfpE6/79KhM1jk0L3zcQTUNvMdYXJL6tVkboZufXZ+8Z0LHzzIy87
xK92NPOqjIceZ6jNLjbf2INvbJtpujJdi6nDXVikIIJjMFdQOO3P1Oeuub9xkaNruCkP/eB96bEz
GqskT3ZtalYCQIi2cR22qFwM/CRSGUsQHcaSwZ4BxlymmJqIBHbdAnufkY/rDATJE+q28CHNpk3t
ygm9LTZJ32r0ywglbWHPO1CnwjmGcoD4PChcepSspxKXIFK6oxNl7kEg0gK6Q2VmKEFBOo/E7Lrc
jdOchaMz80FTR7kDknLYlRMOy14hy1njTO7wczq1oLgVAvqdaaECOYFnrZ78pO3YE5QfHZifvTBT
sYNVvJoKHy0Qcx9WKLgoWjNFB0MWBbtComcM9wsiyrexFFxZrnjkJjkA/QI/FXtfsgRH4VBNX0Tk
bCdeyq3IyX219anAHkWGRVWxaHUkPFmiV/XhGlXILWGVhphZiYx7qHBmEDWgbp6yMPPxm0WEdc4r
97szfQ8al3W5HSwht+5F3WAjK5yb51cIPDNo/8nG6am2G51UmCFTz1QuzcarUZdzjjFjhNaI9rXd
auWFcIbgHOGhSjz5sxntArFXbW+TjCK+zb0YLAaieQzZpaavPfCZe9ZmT6VS5bYyNNLf9ZrrrZXg
JFt4FBS9U6mejF6HcJpgMMqQ4ZrilyGLT0donxZez00OzEIOCu25mVUP+khkcN9776KjjYHhvesb
gQKGQKXSrOJdo1iL57P5oG3dF78ziE81TLDkCbFk3BUl/eUAMIOTgL84TNZb2pfgYhPnM9blp804
F6+AeygnRCnQD8+awQuhouko42ZejuikOejs0CdcPwkLDDdmcFP7dLJhEf5Me3PahD3ukViF+Lgn
Kkg1XXPRbIyJHwSblE4dgQ41BdrRKjwwljCPLhGTkYNlj+wdpAdhFS+xtC/CLIBwlnc51hqCGUGN
nqPEZr+Nur1GDNo6iKpSR9/6LCW3cQ17L+52fhLSM+buUZUWAnYycxf6CLtZEwBYckzICMEyx4YZ
6jwYrhpXYTsbKIoRNTy8YtCA1RaW/I/GjT5QKVEACPoRjrDOS14wJJ9dApmWyAllvsUKMWaEKLt9
veka8cmC6i0G39rG1ovmc6bHBqERJQYic+DHazqUN+z2SOssjNfQqmG/0N8kkxu+WO6mb78GAaXL
jUy4ARAKV0zfGIYUi0hXA/DvWZ+q609kicWtNq5UUPqLssCSlVf6R+XNESrli9NGgHjw1/LU59gb
mLpGntJXClYenen4i1qfGPLBXfStbq51FVxBLTbO2mxaC/rMbWwvYdlCbfSDDVJEdAB2/jFJEyNi
5V14hLLznBG/RuT9SCvQd+OIdYLLiV8Os3sDqiut9155CIBgAaEJ7H7EWT0d9Um+6NhxMMiTL28j
ez753nulmx965+8b7kiU1EW2SfRzoBAOMYO2NkgYdobjP+eBs7VllhH3ydgtQQru6r6968sSEK3J
lxPahiHWD0B5n1bNWeioy2S5PzIdVwfuUtyK9Pfy4KcDnbpnE7Aw+msfJ2lRMTS059GAaRuLMUCa
qDfYb6b8hLMB6UGtszhy6oNt5vnZqLx8WySmXLQixr8Wdv6ueB2M8et/YDP9l/Am3bQENjbDsYQk
tn5OP/zxeYvyoPnbn8b/oiICFMpWkpqo8B9QHFuU2o2hJ/vAmXRUFZb++Fs5OHUN8zyjsS5aGlns
aLMNw/lxl03ZwXO9mcfpW2u9dIEQ5COwhDHFfqA65xSntnPKRqc9YrBeyPk5lgBZ47KV01M0eyq7
aA4/7wJsHWGRENbN7tBjvbEM8hodUCsyvJGdxCtfHvRuNC7MuOIHlewb13hNDYStC9HhDPnXL47z
F2yVZ+imbbq6RMpi2tKRf8lkxCKV2B6T0n0B6IILT1PMwIajCgqCtNDDrvSijTcWklISQHJiD0Gi
2Kl482qTqDe/sFEa1f4ytn8M86o98YQi7abbUcx6R41piAFU5FAImK6zGKU3QGroTj8dIzc7DNT4
V4N9NQsFMz4lh8hpi0MrR+8pNj4B7wGTItw80DAyIvR5xJ0zbWvZidfabL/uS6PyW9Am5LXKUDz3
RXEIXbFlgBp+9+lBGJsrj3+FfOIBUosV68VlyqIRGRqCgPvWzquN5qJ37TauLOMSIBCqhvApDyCr
/etX+p46+p8AYbzSFvsS3bbpQwnM8v5yGeqIHwM2p2J/j1TyfKK/OUxyAl7cfjNqwDatpJuOjtSe
OUm+4z3C9lJxj1GlWxtn6EjNJTjg4sJSIE+tWgZdOhxcNyexpgZYoBB2mG6EBtNk7FTQoGxHizgw
oiaIHc5CQENVdLJt41dokVmTVvqDcjGXCugrkNuLJ5dhnivTH3nbti+B3gertvHBCFIlliHxgknc
5ivcRemm091iAQnBX/pg2GCVMywdHP/ICAoOXafHwLWAjf/rF1CQtPifCWueIXTSuHWXJSd/tMRf
XsAWEkfpUH/t9cKvvnTb+86kJ36lTIjgx1vDIfKNaJfXvbWNdaNDs9hnwNc46FqJYc9oXbbGWOMx
8gKbg6BjLbO5WyMDCMtRj59DaUW3zLx22xeBth28pDzwWoGgzNgyJpO9c3yEDV3tNwcnQOSu0zt1
na2ulmhR8LupvNx/5v+/CZ/np83zv89f8kdRjvVMfvjnyND/vf0qLp/ZV/PXv/RPn0Ow6H98W3Ou
5j+9s84p5MfH9qseb1+oKH9/fVIt57/5f/vBP77uX+V5LL/+9uePos3V/NWCqMjJ57x/aP/zb3+a
Oty8/z7h80n9cQQi2/zxmf/84/LVRc1/+eTfWZ+aY/6bLTzLBCaoezz2//yj/2rU3/6cP+A6lmlK
EyOkaUCa/fOPnLuBQE9D/ptlSMekCjc8i7R5AhSb31mffEhn2Y/PArKh6fCH/5eoTz7jn65lEhgd
R1oGX8jwXMPgy/7zmTR2zI9x+4DPYAwWYIyl4KPV+ijkpYQHE7BALgxivNEvO9XLQK5i/CJ5x7Nu
RVxvjQidlQ31ilWQ7m0ko3TDoUdQDLbe4YPB7HGAFfHURAkJPg67GpLWbUcEto4zDBU8NX+H6Rgp
csSR5z5b/SXIJCOx5yAjGyr7VXz6UCvckvOeOmUkd6GUzEK/Y2+BC1au9A7mv69vYt1ejdD74XUu
RGVQV73al958SjCHiJp2AxxtAyStTZMFGyfjYoyvnY/o6EaaTN0lKyAJ1Dr2wsC358nnkDMuQCJt
WsC/k4DaNoS6Ma5IZ8UASExvEGI2D1YOYP/SBvtEz5MO2Qr869ms7EXJy5a11sGU/PRGsMWjvI/J
Epj5bLhpcOb3xffa/vDHDBLhqeZfD848b1i6gMx4a6MPJKK0th9deFUOOPop2FqoCQPUJzmb8oQh
dJ0mJxFEWzMGQWl/hv2l6QMwsghUldiluGkyF4kjEy7NDbY9gIbZCFJ39dXQp62C9t8TZG43/ZGc
8X3U4NbqjPwD+jfwERHc/KE5WQl2/6LA49VujOZYteV1GqLbpOprnJQMsgFucaKgkC0W82tQdO2+
MtMTWaxnemBvrK9s/7bBqK0L6IRA/dZmay/xfu6JY32aX9IxtNejPMWldWI4Pi+Z2SHjTvC0fmNY
1i5wvFsjk4/52yiBKM0vPd5B8JDvMQ9ZB4SfEuMKogjANX5jlXcqRbqrcG319bWdxAFXz0IHqqOb
nCXxElrKpcD/3jYWOi+Wn150wEB54tF/Fg6qJ3+NffYqo2xltfFHbLfrofHXHDxLC1AT1fcR+dpi
XksO7riVoU/0U7upGUGVwbSyHVJYCpJbWF1Yw7CVVXbqp2Gr0wZpAA7z3F8P2q+oY1bvmFsZswEM
fYxLkOPqZXnuibnvFYqI+mekuqWeAVj0V/xS9oUONXT6P9Sd2W7cSrZtv4gbwWCwezkP2So7pXpZ
fiHkZrPve379GZT3uSVl+VqohwvcgwISkmvbmUySwRVrzTmmmAvBh7h0F+nsTJLJ1YhDMT70xC5I
B6qgCYknQLv1iHdvpTVf8wT+EhG0+CbUKUowGHSI72S3M7sXDAU7p3YPcJDvNATzoZjICL2ypnqn
lHEakHCmZF1jx5u+tPVwTIHnR7nBp3b5ON6CGRk6Am3J0BGZ/lLgfs9N69VUz8agr+Y/inOf2UrK
NnHic+mrOn4I6OxWwZdW/NTp4/Z4DwURAU3TbQecRqr9Ocl4V5oSORSWH+YzNtsOEGmMM+UqY9iD
8gIY1/PcHRshPCFAJigAFqXzM+pvm2hrgO6bHu2JEXj43TQO2gD1rxgXER0MnwZACHCgar964jkr
TglZns68yTMe8uAEjxxLL+yaHOAfXAzxaPQEiJyNMNsiLIA95xbp0oji02zw7AOe0ildzxx4Eeeh
24ogWMdJvOtCqg9tnhtne5PWkWKhKquBbl7A8/62U+7C6r62hNfVsrnyxm+iho7TslKJb4CaGdbF
uwhUkkvIaFEXy66avvgD+/ZhnleHSNKcbTBuC33erA3r3sJ12DX4aYa1CNoryDHrigV7YCvVs6Qp
DeV4gpAftXve8S5FeuoM42qS/kqydhMjA6CPPC9VbXQnvsJ3uk67Zt2H9SZMvxAktATZjD2k3sx/
LVfV0RcT6liKHvOb6X62I9DVx0DXX88mk24Bsa4A8U37ItBV+ho3YQjwz4xSGIUENFTao0ppfqVU
q0wjILysBzLVCk5u1mFQNkhQR/Hi5P7aCS02WNFSH9m4VlRM/HmBJ7ExtCMWi4WHAYGkOXbT9CAE
0gftK/2WleEgN/GfMLKsAP1vYTeiJrCWmJ/W6KCZ3vDw0oN16xMRSsqaxgB50KNNUwLAcpD9Cz5F
xOrECtIrhlWyXwcArMqpPdPZXfqCIb3fbwzBp3CsUzS1MGRnc5G11DM68T7W5PYwPzeKXjuiXFyb
FTb2+QPCJtTsTWTqW4eFbpziI6qPDTOSddvTQ2HhyyUBbYLmUVDsu/QLEfcn0N9OOjdmnDungLuS
aEeRaLcjyEMeIJuU4dAYQ+trD146QxN1usgJ9I52XdcsWHglcxwYMZiVjH98XuyavF0OXfwkfWzS
qA0Q6llCu51UcBdhJNdpCYTxsK3nIXzbHLwgvera+Jan6tF3mmU3sJ6T7t1kS+aeqFlZH0YAVwmo
EAhEtWWc9C6/iUh5cTwm0Gzp8YnwhCT4GdAwD1FgK3sQlkhdt+PcRbKCdZSFSzvJbxr80vXsVBfa
ug6Ha5/1/P9BIfwcxmHx80f4elnofqiNf1cu/39YCesuW/H/eyV88wqKtnn9UDy//ZVf9a9t/8VO
2sG/QXdUGspw/qcAtsRfJDazF31f+RqUtzYVsS11YbkfKl9p/GULQ7qOyd+Q8+rwH1W+H+pe23BM
UziWKSRvRDdGv0hkN6oChWkO23Tw4DthUU0C+UlLg/r9/TZxfgtd113pKN1yKPLn//9duyfFsaH6
slV4lfO1amQJZCe5I/Tr4d33ffNr5/4+Xf6378ORCOju0qF58vF92qDN6sHxjPXY1qzoBfIOhMkL
H1zAZ62D3x0RESpwxYVlWfLiiPq8GSvQkuYaldQMll5Ew2MfO5/sr39/PP96l8vttS8liV4jzXxx
Ut5Tg04xzT7jpP/uSCwuA9vhixPuxXfWWJ0ZJVmj1ibd95a2fWGPn5z++Qp612b5dfr/z1voYm54
vTv9dC/rqKEjSOkGoq2hv4f26s9n/jdvYZi6bbrz+cAXebF5c+iMjp7F2CNT5lXWODgAnU+OQp/7
bheHYdgWri/FvWIZ4uKcF0Hv0/IxTKjcdU6LXctxAfR98Npahb0o67E52rlPTFNEf9epJrVqkJce
/nygv7kkPnyIi0tCK9KBpOXCXKfec5/Q1/teuOs/v4U+f1kXB6qk4erYZXQWhXnVe3++WqBgiIgJ
PBldRS6zd6P54W1lTddNO4ATMFd18jUMHoGH40VCWUqD2r7RdWLuk/ZoC+saqWHrTouh3//5k/3u
g9nSFohf4akTZvDxg5kQ1lJdK821XcTp65TXwTMsnPILNjbiDl0qj5CJwrUzxsYDw2DL+s/vR9dy
HGtuevE5jIt7xe0gXrQ1QY+Y+FdI128GHrR196vDxBOP/sxvVrHfXMvv30Vd3C4d22bagmwEQ7/H
W2Tfj0H1H78FM0dpCsuk4cEz5uJAMqArhmpZWLI+W2NVWuagK/98rqR+cakq0L00+E2DbaIQSqj5
ON/d9lFCYGZXmv02aHIsfYOyMI9lFLh7DLJxe9QqByFJYiIiXqox0Z7EyCPkOcBVr6NiLHuBAFDz
r70Rzfcq0L18POuBJ8Kblg2F+RhUvuM/1DaSonUNRNSmV4EOmz0T7hhqVKatSyvOJjwEY2W5gDcC
LUSCChozZL/bi5pM+VZLoSK3ReyDXJuqYxSCfbuDlJUzUTQTkm2h6notE8+wQ5YTJQQPYh8KKP+J
5VN3nttW2rKJYzNbZ0IHeOFnPirnFn9qdCIFW6qvvRMmT+SMdPmh1qWbbklID/rnbMixgCVUtsUe
OlWFisEbo3zf6cVUvJbYo4lH8BKWZcOLNQfITjCO+zo2UOuXk44xU4VRjna3qGosCnLyBIrAMKVX
z2UzZf1DkrBo/Uj1snOPvguP6Qpgb0a3QkpZk+iROYzyi4IeMsLE2NuwH27jB4GNptvikmWcIn0I
ZQvoLaVxr5mlLK+ZIpCnQ6+HWMLnpgKRcmWUDlt8bSY53qU6qpa9UXP3XFVmhn6x8UZlPeEfSutl
bNRjSxLTMBbnqi1BePhYb8kqkIqz52bEO8qC8O5TmOn+l3LKbUjf5Qw5dwFUVuvOiVQIEQaKLiy1
LNiUVZ5Z50a2DoSAjKbTJq1c5pLLtlc9E9iKED37jPMlxQNsmdoN5qnYXKmRLj6xObFGeIvtd8XK
Ec4UnuK2lmAfU8MD4DCOuE51k89/21fBEN5bea8z+qy6fIsRuyVgw8uT9NrAMgIvWyOeb8mQ2e5x
mDhuvNcnV5XPVR/4JtxC6CVrtob5tBfVlHibIDfK5ovu9c4jdpvqZXJIPyPEDm7DdegO6vsQItjB
2+FE4xXjG2eNy3jwD3lUT+VTNHFvbc20lCDCOnwj/W3blxNhgYFNX8ATVunvk6SZmU3KsuOtmVsS
7oWbDCidEr0q1iNS+mj+94d2nddmWW+qftIh6LgxwPKeWKjg2LtJ7W8joCTjxk0SKOyAOez81iWH
PCd3kofIpglsFVx1/STUc1pyAbEPceH2B52kBzgwYURT0LgRugQLt+x1TPi3hn2xb6W+VG5RoXPV
yFo+8yzSPGKYWGM3sFqb5Ckoi8Z79UxB9lmA/BPyl+xoSOSBl08/LMCNHnKl2i18pIHjFO2wYzZn
YXNBgtmn3iZTIsTgEQqjGF6VqDT7ayizikYDp0uNR5tmU8WQXJcOik1PFueuzlyMZOjMacqmkYy0
syt516++ncJJnGjo3KUMl78qW0JIBJPYiqXFtDvhC839fmvC+K3YD6LPD2+NaoAK8OeFlQcdC+e7
57MSlCCKEpceHLUOz+mPC6tmmJkkM85c504/niS4y3JpNxG7VQhUZbkN2zhHrNGluoWTJ9MrUit9
H2KWW3TDPtNKz38wxIgwhKdZld3aom6b14Hj7HaFUhr5uOxZ8TK1bZXdqzRsUcZy5/XHafQq62Ca
GKdv0Mm4w1PAqBI1Tsx4mW4lElQ493Qfa5h9tBjd05CznKH6yXU64ZYKiFd2ycSr10KPaMwSEaQ5
DygGIM8RvU2yDPk8FeE8o86lukHOHdSQeqT3GhZD/3Nw5xAR2Je0PbJY1OELsTKRvB9o7bBldhCH
uve1GiYzXVu1C1CrDhFXrfq+qfGVoSatOPXSEu45TNSEUqtHR4LfiVm1eTamzG2ecDrJ6QcaAr+4
yQBK2+esrXpQDOFg3PPVcVXZnjlNOxRbI6osMppBvE6ZaEg3bGtoI0A69JK+QUompLhDljF0Z8BC
NjywXIcrHy4B55v6jpXIao4dPElxRNFd6TdZkwbRtT5kmToUxSgAhiMrt+JlYeeqBouGqacj18AP
Lahsg6n5xjOjltrS6URxKsqFE/gi3TTo1v3v4DJJOV4LHnQRRXebFeGjrMukqRdJ58dgcV1y7lN9
0disZk++R8Bevglal8uL1mBNHJy0Gq+6oRUxECpLcJRclzLvxELH5YrcCacweowBuvEScBjaj5Aq
7Nxake6v6moq6nVQyjZaQKHOjqkLF/Zg0bxVG8ad8bBE6EEogODJ1C5SmUz0O0QPEy7sDFIkhnho
UDaM1Fp24nYPvRbE1aOTTcT2FOjFOW0iUukawIhdr/RwaOkQ9hYYpBga54zNrAGuFlYXAbYcUkxs
otdrmqbGWMpTCtSREXvKgxQAv0esmhfQGg7KjDYsnRTEM5VrjvkmdDoUT1WDnfkr3haP7vQQwlqJ
VYfgyO3NIrpTRTtUj4POF77QzElDMGlNqFCcKJXVzlBJMr4NJFEhdzTHsAfU2cisJMJn4uVquE39
zi55vAWxjsSJJJ91hVL8Z5OGpdh0fj+hsnOmAskZcqMG2e8rXJMqwpcY1mqN7ENNW4mEHh8fsARc
N8jenF3Es8q571qo54QVmCnccbTUFmDzsbeu7Kg1GewI6oMTsB7qIAc4iEJ7bIT4rdrksZJ6983P
nPJumoPANlGm9d4e26dbXtGYoJ3qd4M9Xo1plQTPXRdOEYkPtMXtNZQS54eFeu6+MnLtmZzNhiFQ
SCw7Cem08cNNVxa1heFj1DQ6XFohUuvREBFJKUktqv48TBPZysSgzsu1B9OnOfi6rc0x1I0zorsF
JvE9qgeQIbGRwNCzdFP7LkyKS/zQQKePaOgmGxFuBAF8oorrXylXWUqcCMPtNnx7oHgG7NGVH2e+
gXHHJA6HsRkasw1IyjpFZVY5IKPqRkci8/asikXD+rvCQZwNB033PHElvTQOyCTyGL6t6d/y8ANT
zoOwSrJR4bx/e0CqSVMrLRuS5ji9PUSLOgygaEd2ppHzSWW7jnsIs7tQi/pxhwDHUFfE0dBlHitv
bNeZb+N399kFUSdwX+AUqXTgi3kbuvE2hdql0/fNNCYqbZlZm4Qqk1LA83W0sK1u5HdOqTX1mr6I
a53DtwoiBHHtPSK7sI2F19kwOSdUW3tcWFQd41sFMrIV+Z7BAcFPo5oADHoInWOdJVbHgNK0SPBE
Wa+jWmyysblOM4Jal2KKWK7wQOHJJ68dVG9Qk9mL5qacUu0+rmyzZNfYtv29lAmQLIftO84nKqly
i9ZVt5YzHyje24Xsx4Wtw2OkUgRlYvlpItBvwslfy7CxmVLmDJyv9LhFVUESQf5ANHpD1N6UClI2
iSNDrlurCVpsmg/+A8oyILMVQMRDrpIm3TkVHpJFUQy2vS1G6p6FN1phvJuQadQLp/Rr7ozGRPVp
RUWlM9syiAvzrUK7HrpJ71ZxPBiEAShUcsuuCei8CpUwWwNvTS5LlNmuOLlN17er2K4GFMaVGY0b
Jr26zbzJYNAZMyAqmLO2dnKPQly6QN+n6MAWuMuvhtpRL4VBkO82FIEzkRoIl3zFf9Y867LOGUG7
ZiUSviX0y5syjm5cKVg6wa2igUtDvXmO27CzVnqUk5wQpYFXYsCzi2xdB9DebkzLr4wTNRqEGILb
YOPqrcuyjXQYd2ohpaYtpNEUwbfRnsJupackFrA/auhXX1lN5oz2cqjLtvvGFiRPj/44WfjtBh+1
dOQI/2UgD7xbKW4747qOcmbGpIUGJF7Y1lQd2A0n5G0ZfR+u8GZgVvQd2x62lC4dIzY7CRxMfwCH
GZHzT8qfhVtX1VVXsIxdha7KAS9pBYpptCBEd5STAYI1JUNG7Qc7dtTRstLevW01SlKk1QYc7dax
227TuvRrV7VQ2bdpNIEDJlPQ4OskGyZeB1iNzU3hjRASZTSmzdGIRse/6li+BngtERQLfN1JeJ0k
oVv8FMpURF+4rmpecMuPwBaLolwqBffxlMYiKe/y1qRxZOWiIGJNy9RWS4P0WSMJdBs4g0HglVY3
DAuUX3GbKpJ+Nxr8O/KInEGr95Ut5EPOUmQ/sFcd/DsUtsyifP6V5CFDROhf61paGQsdp9KZ2N6h
2bP/1xiYScYy920becP1WDQwFbjEm+CZbD9fnvvagjIhS4BeaFptCMSjM8U71ywUHM+iar9LGtHM
+UuColAzZyga/UnJ7pHEVVmBHQPJuMCKbQanIGm9iqkNwbML1UdywPqhEB/5A6bEW1mGdco0P0dR
KbnfzBsDCdt001ZzJIkIUoGCaFBD9uC54J0TFHtj3Gy0gLv7qh0b5PYqG4hlXXSVnmUvUnlpjnSs
UcS2RnnZfffqyXJ/yF6FgXMeSAJvEEilfSrttWLUOh1T6TfQY0scAu13s+98sRB5BPFQmNxhqHi1
rk+3wsDFW96XBK8ZiI4z28zKPQVQVd1R5WPwvG4rnksVfhnbRvbgyc5rhhU1co8IuOtVdAUwSE7X
bL50bOSdF3HbRL1orgoM0M5CdUBXye5rTWTMEQgEltfKNm7CLvNdmFlpEz7ZHuNAfEg9tBzggSGY
a3S3qfmjDtyh/XvyApInR9T+3VUbx1VyJAEpQ/heqTbV78ximMbnPArT6mFM5ETit5ehuAg0X3sN
iGgemMcNFQfeV+m0RnStCMpqYe2J41RWnnMacNMRIebFstyF2WQ7N5E5lNlqogWL4XdqDfeMmNxF
yO2W4NmBv/moJQs2qF868i8k+CKv3BddHcCACVMkpquikiZhj3GXE+4s00qblSjeF320mBobpqh/
MpSLEjj2Uwbgxsv9ajOOmirX7GkSB0tBM6UntEJiQOkms2CtWDVH7Hw2+upN2flYCOOwYVPnQ+vR
+S7hdsLTVhGSZT0LmbZZQwX1JWHsEq1LZ+qSW98rewy30NID9MIUY5lxPwlYsMvYFZSPqixBLU5m
b43LxLNzh1Elm9XVyH5A+8a2WaNH39eqWoUhGZLUFq1I94aTMKBTw5h4+DkL0V1ZqQkalq072j8w
Xfa3IR+HactFCq11MkPrhxc3CuyQXsdhtGbEHzv35GAXGYG8FW2UQDl6vWnhK1SPNirZfMewSRNi
xdylKRbMXkgvg0PNbr73Yw8UQZiP/onZD0LkwibhikRi3dgPUdxzpYDfq7s12ipi42lc2DPBcMC5
GviV9xLKrhwW5M9XX1isbeLKyplhTAG/jT3hMU6d6A/MAv4w2jtMnM27RCmeElhAS54/oec3zI7z
IeCNtNLpHwJyOJNv8A77+BVIM92XbdVYRomJh+t0ZSUwneIOlGqK5pbUGwRSSeDuk5GwjDUmb0+9
+oVsBFN7AEMIpaXPlFYJ4kAcdi/uSZXznr+eBeJJE+kAWLrMpaAUPZ9Kb8Yv3MDswlSYIqM0bOG9
qKJ6jcouZpdk1ZBQnZi3JT6vxvXP9MdaIZzonpi9kseXKJnCgqsg8JB4JnBdQ7zIjmpIkX7adWMD
w69EDugLb2i5pkcjsrteN3pnHbKe4MsdWFdQqlRW9bdfJZTCTedMTOhbF9G4FzJo2gXDgPiHPQ04
SUK522+MV3RoG7rMSx7L2DDXIWp3TMDAznX4rRky78QQQBpLOllo8EHvefNAX2Jkr7UZRiXcQi08
YGHtr17EP6rDf3rVyBDfT2svfv2vq/Xd+o/T3f9VWkea7X+Y8OI6DosizH5eiBz5W7+GvDxO/7KE
w/KjS8XQc1Zq/FI56rr1l2taBoRH02bdMenq/CNylMx/DVrkronyg+mGYDL8j8hR/aUMxJIu0kTD
tpWi1/N2Nv41Sfh1Ov71+/v56IXG0XYoGE2L/zG2NC3dftPzvmvJJ0NXkw5QDkeP/IWDf1fkALkW
fulsQs9rfrCDWisKYSiFgCLcClfsLJf7zlBNEtdqRnc5uT1cczK9Jl8ov6ZOkbtpMNYkke9tbRIv
adNhV1JNsnb16tAFSAXtMhEbVQDHfvfd/2ZOYlwMSjgavmH6bLBAFcOYS/l2bLAK4bfrjxLqFzFj
g/fo116CkzSWP0Ib/81U+EcHozg5N6V+JIMR1uhUnDINfX9opOYW/EBz36b939XYowdj+3HVDEOA
G2/yTzHc0JPvyFva4vQzRW99ycTXHOTbM5Y++zCNeAWcxrO+lCxxKErTcxMYzY3dpP0xNti8VPLl
z8d8OZv7dcy2snX6f3gELodDfqRAxBd1d2QbEx2iRLvy7N578NVUYa2rX3Lw9SsfhOcJd1AB7zyY
t1DWtpT4ZULXeQV4/KP2zOQUCNJtUmy4E0d9MlhaPpmWyXmK9K5PyV1Al99gxqS4uE1Hclm/HwCZ
0Hz7BCLkUbPuqplI52b1cnK7jvBS9rx9r+WQ0wkVbMR3Q9Ojmzqe3AeqaNxEbISP2AhI8cUxtdCA
J52hgSrkftix3n59e3Hq1N1plNK0MucY8RY53jjp4amPAgLg/b///PUbFzOtt0OyIInw/fPto3z/
eEgj7RY6kk1+VGMWPwuuIQgybrSiMZFc5VYWUeFERnsseDCGndhSAJintxc9kv/89ParlM8+SrZe
LbG+0czU6d01ikTIpMd0tKB5WeyVB+TDR6i0tmdjbMnU88Zi2DX61Ix9poXsWvuqvoIrGdwSx9Lt
IERhHbStxF/Wn+gE5Dx2vDibeCRM7jSTaQyihI+HLoyxauvcA4te/qA4YXuTxOWLnKxVQqz7dSTj
7IZk3OKqct2TF8XgpApTpxloxRAE0mydY1SnfSGqDWJic5OPWnpCUjVeaXSS930aTnvgasknn9uY
tXEfP7chWfnmAaQz628uPjf/7QQhoEtIHx4LzK+yPke4iFd1lBBwjb/4PPmVvWSeBTMJd9d1AjO+
4gK9HYgb7CHFUXgF945q1dKTtr61ZkRaFFlQbU0TyFFt+w+yzPLj2AAbkoyAdk2akMHeN15+YIcy
7TMvNJalZj92eUMuDKAUil8LFWod1c4ny6K6GA9wqIZpKWXNunjdZQD78UQR8Mc+x9Gyo2dau2ki
Kl2mUfBKnuJG00DtGEjP6SG4+D9p3kPjvyrTxIO5ywTSJQroZ5LTtYaZ4YwTqR4paaegSoIHo4ga
QryprUb9iz5BpzeybPNGC9Qd0wWy4hcnUjcemarUj4VTjVvRAB0YNI/QKk3mR1L4qL7H4DnP44Of
NrjmfeJ8/C7vbybgH4sO2T7uEZSsmkZcT0f99ecb+N/XT64AU+jktbE2sTRdSAiQOXvATPTggJ12
Z0bt8IRqpDzW9FWIT+JXfCXRro96lIhsqTaDnjH89exmW/K3iMpM7ryuhyEDdOcEgCM5dbYj+8Xb
j17jfTLsuRSduDqjWFZPYQlTcgVfPuOsPq7y0QmCfTEMKyz64XrE8bYmdNs6dmOS7trUA5gBF/sJ
EndA7yDd/vkruywa3j4CuwjOoaCI0cWFHKQICX8jPoCBJlMC4s6i8PCvF0Kb/VXIBtzdWsRPb+tC
WMe3l5L08yzFFWk5/V3cjgNo48ZfZiA7NmDO40XeTS4wFcQN8EPLayu0vX0guSkFzTFAxWtuVXJC
RlN8siToF0vCfETcIoZLPAdCF/NSJ1YyrdNjmxFt4WvjiWBK4Cl+1e0k/U2oakl2HSfqtVJYYEnk
ptmA0fb89uL0Y/3JKTbnS+7dAjV/GpOa0XBtPH/MfS4uSQeEDzEtQ7wfTR7ibTdmz5q01sDmAmzS
FQjcXCdLRIOCgvsZQ8Og8tsQABRRyVFx688/0WmMTmIyBmIwZHyOaHrjOxnFS+4kh67MR0LItFNA
G+yLPqT1KgzKdifG0gIOm7rnt5eu8v1NVI9imRXAQ2tr0LYlsVbXk13qGD1GLAh2lV+X7t+iCIKb
EnwOKoOb1hPTrdB681wSTkv/UNxiqhS3Vh2tmUWkGB56Yqpc13koVWsfLZxvzHU8gxbQiCe7H2qX
h6WbHuM0tjdJnEzHP1/CvzvhllCOFBTkloH25eOSiH3OFLCxoj3u2WJFD3FusoXF8+wUjn0Cvf0h
32KMqlbeMCOFBTMgX5KRUVTe4yef5UJGNp9uS0de45gSW5P19lnf1eBB09tlaBfRHhJGe2tE013N
k4n5sgX7uomcuwrwNfpzjQ5cVHSHhiHkJzoqefGIcHU2IDwTWVQEQlSejR+/DxSlMg70Ue0KI7Me
2rLPFiBXg20qva9e2wMswjPNlNM+BDCn2c+HIdBn4AYMZc2VjBDa2y2ArrDM4n1VYedEaRNah7rT
ousJmu2vFw2TjgydYp83lN9//h7/7a7hEDgCHR2TBNSgLioxewLvyQxZ7RyjYy9PpMAiLgL9rLR2
PLJm1Z/omYyL+ofvDO2/ozuYHVkxuIouvrO+TqtOT+VOG6Ivb3WDoyPAG41dq7B1CArOXy9xga1z
oVWlcQiI/T7otTgbjMv2oXCGm54JjBUBvEyLzj7EZlgcyjlC3DLuCyvCVa6VRbqlhb0ZswS5D/7+
E6yXFFIiP2mdRoxgZ27ffsvsoP3kMPV/v1co73RcxwbUewq9eQf7vmr363qsQILYO2Zo2U0DLbTP
XfvsV6F5O4qiPDLu2rhDvhpn8CynoL7toG5eO23BlZESHaHi5tevdk4rXxcwYWNQpWiV/pZuwmB3
wq8wmc8oleSuCkuwYnLUXlphnoeWoL7Zr64IH/lZBzT2gPEEj3ootr4dbEU2kD1Zj+V59MLqOI6k
LoKqGb/FZxRYwRVJaxUNR3XnQyD4Dgr/jicledSg+Ru6I0t0Lt6t38X6bpBz0ReV9i4YC4IhisI8
WIHtbqXpeyeTsfOmJEIIA9dEolZa3gPs8nZK7wPqWjs4v/3ErpRuj+mSJqKy6FRJ/ZUjYxjSJt6N
r3rvxpmEuQOXel+MhfWky8rY6hGs9lgq+aIFNMBSq39kMA4tjIfoMp3/nC1FivtA986RY1Q3ADUi
RhNl/eRGM0pptNYpzPhNP0wV4CCTph6F9zoxU6DxoQDNkrHEv/2/I0HQO78LKGIz3GuYL+sD/chw
RmBXS+LD5WMYusGvX3PBFCZWNdsonXF7ndJQNG3j8Ib+SkaMHn++hX97qXFLwZ+ltLCpMT5eanZr
0TqkuNo1BL9uNBE9sJWhrjRdawGh2jp6xaBfO9CKhdKWU9qmh6Ya7FOTR+c/f5S3XcCHhzBPXoos
Ax+4mHerF1c9Ciy/KtFI74jXaTdOZwbX3vzi5l1wXVkJknWDDp6WRuYGl6vxHNASYferf+MA/aUL
c+7cNBFOFEeXK3oVA63KpdsDbo+nGpCubNWmM5M5J8PXX4KKswHlvby2My+9Yyj6RMZaukoiKzmU
yCJIE27gzvmx/RS2JfnSVbSLmOGhWIycvTW/VKNl//qp86wUklZj3ESJn+wGLOMr2uLDk9k2n+3q
Lzb18zLI12/z+KJ8mp8gH88ZzfQ4Qjvj7/85Z3V2hdxNX1etcPGntGtmF+Prn8/Ob96TXqsjcThi
VUCm/vE9WXSdidCHEIdi2t5QD4PEJ6lt4ZrtXelnkmIep9Kf35PHMv/qh0vCBjVO0e2wiaI+Excb
xwmRvz7aY3OQdZUw+w7EldLTcGHOjKt6aOtzR3IaRlnV7/PyussjeAdaX2PqyYYV7VrzKQT2xQgL
TG+tL90ySR5q3LsJKVpPvf2cMCo+vb3E3pifVGgPADGmw8WfC1n1iwKrMYHpkpwm0z7rqC5VEIdE
J7LhovELhUfOCKSuGZ21P/rDLKOyb1ClYQQy6Iu7WyLX25M7BhtbZu2N0Q3NjeE35LEiEQHg80oa
43SjySy+Q3O2badcQPfpkvtEE0tsbnOue95u3iCHdpWMR6spSUduaQfCOluLaTTWrpmgOnSCm5RV
7/D24nokZfaG+eqwY6Jird0vGZP+raZyedJURp2FZOfObmwHkU43nWWKMcvq8dfFdRV+G0yxsiE0
OIH75OeWyXpperdJM9XHXIqdn0j9Di6euCv/NpUOOMUad2+cSwSg1tEuraMB43BnWMTtJS0SK1fX
seLGffiVSaum6xpqQoFoOOPrwvFt33CZTXVDKA4aGVjAqUWgUkijAK0Gg6jjLKy9hsLmIdTZY14r
V11iRi9xGB8rjudnY6jzwBD1E92/9W8lmz03MdgB8ljGS2Nf7OprqDGASLXuYETWizQr9zxBnNj3
KFhNNlNObRJ8qun3E+2v+2LyCMRqhvzw9mdNBYWhrVK0PfN/wkgCYYklj33n+qsBYeOvXUCXD/9s
BaiHt3XaiKNUOeMcMVVbq+dddL21fsQ+TOsoAFMB8ujccjUdxx4yrM8i/UBLND26LpCKLmVWPLTi
xpuZ0mgyrI3l+O0j8p0Xj0cCPbNKbbREfO3cqf3J9H/lTPm40epy2ph2XR3toRzhmY41yGYyserY
MsnngOuDeXNakcpSHMPMTvHzzj8C0mJFwH6AAIBfey0uPnlezQ6tyxXBFY7JYGjuAfK4+LgOQZm1
7NxN2sPb3d9jNTcAoJ7eFgSnF/4+Yt9KQINLJIYO/9Mhr+ZYFIbNYwvZmN2OJ69yWnZmZrLPDIS+
fRJ98Rior0J7rps6orJjXdzpfqDfhYSvD6pwXsKuD9DjJfa2DUgrakp/g+wp+Rlk4n6osuKV7ju5
6ZExUiqE4VpJfxP6NhnJqpoEYTi++dkOmo3pxXchuQbp7NLVNQUP77e227ttDCO0CAdBQIhmIorZ
jk9Aolf8N2FnsuUmtm3RL2IMqkPRVV2HpFBU7jDCdpi65lB9/ZvgvNf3uZMdEpCc6ZQQnL33WnPV
H56G9s/Oc+5W2HRebdKm5vMZLHgSENpgkyt29RFn/RUxZrAuiehBW5xViLYQ2CrNWH7yA16rVju8
ZYjNd10SBtsxsvSPXiG8gtf1VqE7kBXKXkGN8UAoAfcmqD4hy/dLpcnIugCViBTiknCRXVAAZptW
hx6bl311mV9AzEmxavBoWQ1D6K/mV5hu/OwQAx/48p4s+uZnWfbeHfF1SaUEdVgvCuU+n2tL/Z2J
eH1SCte7h9JtDgoG/wWOCCtb5iOYnREiQ5+IY++UGhGpkoTniNy9+bDzFCCzbS5X82Hmt/6pbJCO
YqYAjtCX7cYpVHMVCibfet8lt3lD00lZuwE22fmQnMHkNhronrJMxf5OltLG92kCDKYS3Q3EsItW
Ynftav1SpAl3Ytlr3/VYvYpc10hsRwDkqdHNcUfylVJwK/Ph73P40w/IfD6Vgr6MKDt4FiatzNKO
gh3twvwpxCqzinwKyFqDv80zSCG2OiZ4YBoNkU5HLG1e6Yv5sE/1S64X9ovPo9FUii+mLEBzgHku
Kr1XlWVIA/jgmeIdVYD+mpUENaBwxJYuh6MxrbrHsof0jh5y7VG5LqRV8hRx4/w4b2SPBISg9G96
NZljc8d80sbK2Xclopyyt/VLZspjJsnvJHs+Hc4oGSv4wOxlcsrlJD7tDSlo1pk0cZ3WfI6jViNz
rEyxl2cVCGJfboVQunNuFf3ZqgpgE6IoFhakzYsyhUbPe5Yy6HA7sK5LuRm77BuiWsLnQKO/jtNe
n/v/7M3nfHhLix5TiUdKx5Tt+WLUhCuoSLeenMQnmicK3Y2L0OZWBQQS2BBFWd/FG9UuzK2dRM4H
lYpvGsM3mZC8opPKicbmqXGxWxj+kP7oLMIjJSChtklSdNXUa1ZfBEfL0z+qCXvryuSH5kTajoRq
sTZyNOWuQN5lhGH+QtjLhCtCet0H7xjrfzBiaBHUe5DN/TR6d9rYpFGMJSVg7rD8w5kOIuY0iu0+
Bb7PVVlBscPmcU2iIP3Goh+QSlzkz0FNfoSXWc05LGN1T/fJACxpertUDrBUpsRCkqzz84A3v4cH
CSE582K4ENQ5KwXy2n2Y98yi5jryw0MC2g1HBhNzaBbdAnaDfdBUfzg5016MKNPjB3IqNPCCSkkz
akLC8j16R6R0EBfNItlUFITHgDQBM4UZWaqKdZB1b+NDz+2D3Xh8IqadbnPNXLYkJ71wywgvYQKo
jIlW9Y4Rp8HwYTe7WrTtfsSpgtLZ7paB04S7ZIJZ0U4XlyRNDyzMguf5FJ130JcN4SiB7YBGQJW7
NZoyOY2wth6N6B5eBgjfE3jtB5LgtlVc0qVqAxEdLc27dIjGt9NQ4EDvwD1oEQIaaJCAJWvfDTZJ
o6F/cQczZlqqkDcZdXxb6ZIxdnlN0Mr83njFSD9OoP1xpHJBS7tCbsnHndN4lpYTv4Vp/2rnwcA6
h7wvxNWfiJsJxc66/ho6XMsQt4y915nD1XOHkpTHYEsROlw154eFMV+gXd75Y9G+kdn+wyPp5Gls
ADgWEC0XYEr1m+iGblWYubOOpkOZGdrN7mFfUvH7ZHta2qkRcXDMwvzYER8EYUJ7whsy3GN8BwsI
0rT5Yqe/h1N+HBfKxqZ1XuV1jTN/6HDI6+YmLWz88sLvaCE49Y1ctTjTi1Of1CurGIZL4WTDZd5r
DIc9P8PYFdB7DbLyYTRxudF6GLYkCJYPYp/8U09GI+/g1TqBCmx1POjKtlq1tW68dEnr3KejeQqa
NIww8XHKLXqcDMy6Wn5XkFgZip+/odSvtrRgXmFK7jWvJKbRppozAlV/CfTyHvbqNeBzh4JliIMc
feugYFbLoAuSQdDNenoVP0Jk6ChvEQURBdPWa7NH8u6heV1GbUoHbzq0daXnd9a/GK2oaYgWYXX2
/MpctWraLn+fVEpyx3MPv1GlbHNyNk7BtIes/Z+9+RwZo5KFGrNHqFLla2bE7oL1anucD1vD+ZUz
AbukqjwS/tevksyB/10DAdzSoQQZCmr1hQSoM3go72k+KoX9iy5KdibswSLIXrirgEZPv8htfeVi
BD0WbVHCUhzLM3cfT66wQhlLPQwIrraLNTCOG5l10Y2miH1QdYqYGMI492D9pUkz/XunmC8xgLl5
B7nuw4n7O+BA71pzK1qR+Dg8XAmNEm33NSQm5zrv9dV4DelXx60udnR506dcV8gJLiJIFAF9l41T
Rxmo6CmKMkKCZvg6Gj5rSN4FA5LVoPZiH8RtCuOMjeT7XgPohxxCpxTsBc4q/8hK3z8ORBwdrfRk
NqZNikrfE+2oU3JEffqoOxfqDYMYqwHHERiIyuzYHdZqkhZ7xg3+O2ZJsDIi+VZ1mbdJ7ELbqsWY
XSB7g07pcEZWtiT8jquTSZ2+bJyIBWoinrMpyjMwhndIwORUuJ5Drk3+S0R5szPzxH9pXJD5ZE97
axDC+Aq75B25MU+/uIRMriK2sDqiSebDSNfsrdP38aaR154m6JsbtRNgw+GrMur2tSvUVRnqH10d
qL8SBE4tTGPKDPsOvbIkWcSjaKzVGI2kVzfnjALiPO+VRt8ueoUfIiHszTkfbLSbyIh5cprqk7R3
VTy8wuUark7Tlw8MJevChlKYAWo/VirAIM+4Duj3UB8bYgte5eqnnxZ2zjewwWKvSwwandMP72C7
WaOMubVNcgAprMxPHliRRViBiqHrgQpG998oo70Dc+JfJKAGuxLmwhkhEUL1aXUwbxjebWGwYYlS
O2UZ0SJ69nsNEJhIx0UsO3sXtHW5baEyHRyUIxcfGwSXeq1f7RCjhOmJFRGo6hNr2ObuRJZ5EA6R
PdoUTssjhCdVyDfWJml7NcZzgdZwnVi2sgj97MeAFeHT6Fh/qA72UKNR1X2Z+mvVz7gFThuN4LZT
aqabXINubTjpQwvJ8wBPUe0MP++eU6Cxi6Yehx9OEB2I4UFbO1zCaRPgZtl0OcTnoQNCG8jCvZju
8Omp/k9sF9Bz+K4JojabS8EjkLhMvAHUJySk4/cq4zB5MnL/Rnv9OBhafZ03iNKR0jgdE+q6Lvd/
zjldHuy0kWDG+ZwalSP8oMRepcTvbEYTdS1epOye1JX65IlmRcxrdsfNlN2Z/ntbMZbFUtFHJV5G
/oCLyUS0MP+Jqiryu0EmEopIh9wtGGVJVPGkt+tPDGY9QnK7P2Hq6E+aLm4SuuW2mYIJID8ZC0LO
3b3E1PCM9Dc9aDDvcd0cA6WFZuOY7sGJdJiHVXjuReAdANB7OyNuEEq1+jBlim06xchXHsXEq9Ll
Oy1px0/Y7Fh73do4lS7j6JY8xYX0BqBTiUt8YEBcaJ+x5M6HaI2At1+MraEdS6wI5UItzZfa8au9
6rHWJvgOFCOtuidMvcNxxLQLO0o5IHOMPvGlZKsyBhhJzmJ+r6LopylSF58Xwa46qtkjocJAR6Vs
Xsjk+yJUN/lCqLPiIk1PiVfLLaqxMSq+iZI61ReBtWmnQ/6X8UL36buvtQHuQl1MYRHFt6BQSDJv
FylZd+CcumtmcfNxvHFrE5z6BoMhgZoZ7bI2Jo4EE8GJnnBp4avbGEXhnai9vJPXj2Q1DsUOZbdG
SBJDpnAwX8Nm5EepZsfOKr07ovFky78lXne+Z97FAGcM76K67FifXCNiwRFV63fC0TYGBo/X3Mut
Jy8dnm2jyF/7JOsOqvsrmKaBc5htUSTaxq75YUXTubID+4y4zVwXqJEPURiTZZ521QNYtn0N7A4I
ndAWYdm3UKLi8ZQpIKg8xWhRbrnWhv5dvJACNpyiSGOVNPj7Mq909kqST1c4fPh50xjtu4rt7eTk
YlgRINjulTyZwnSdF/rR5rZTBD+LVpZLEO385XAgnRwjl2gbyBYAdk6VO1Q+F70SwLyfZu/QpJJF
jnnkOBSexCiWL01ybY7O1LbWwYRvbXOMlgVC3WMYUCpnELw+pc9NosBZrMYwnsbITNZGmtpLP3Fc
hkMGFh1THAZEzdnv3cJhlTKmotjSBf/0LTU+Z2T3LAwAhK+pPZZHVeNamw+lh3xGGJWxnA+DMl+y
zKXJ1pflSdOK7mS6Jgw60xleE6G+a4hZvhTLXpOAmHwiUfwym+HkF0P5sF0SjhM7KR+5NgiyTsop
TFB/kBPXP2p/2XSp+5g32IAWrjG6TyZuqGuRwCTWQFxJk1FAhbdsPVZ2dGxFJ7dSjxvegYOlcZwp
AYOo0sLpq5/c2ZfIcqqjmQ+EdHdgYX9vPHs3GE12VMWkQSLaR9RKc+xyvTnmfS6P8+HvTZbVlKTh
D0/Cv6tlb++Qm7XPXmCVx8SBRFgztqH6kO5Z88bmMr+axgQ8xIMvVlWXV0/MrN4LSVinXfnt97w1
dr6SDW8CJfU21ANzh/axxSOdBAuZNvYFw5NzmfdsXxU7mfeHFI4UjpOtqwjC24gq5usiKNLt9PzA
2JyHF5zL2BbdSQmMb3DtjIOZdtq9tPqfeuMAZpSmekfqHZ9tt78ZWfsYs/4Je/5L5BUuy/CSp5gj
8IBkeYw5SDFWRsWCf2iwVJfceBaxaPSdE6IyCGLdvzrJuBdh/JX3qv7aIDQl6MMadgTIGa+uVasL
PIrEyk+vIofZuvpuAPmwcHkIbodKQH0ABS6IF8YFQnbxCYpAv9WwtS5koPakSaL5jkP30qZKf51P
GbqOppuvcgPLmPrd1+TRDPJoF2dWvyonNePY+dHO7pV+NQ7t8ESw6WEuJOe8kd+bwDMOlO6LDDca
VP4vJgmvoV6MzyacOtYYer92W6cHp9gVRwwBBydt9E81zcld8sb8YQuFjDW7C8h9abI9aFUfbRne
tsZC+u8oMqVQQ9Zg2PFuPjJy1yJH0g15wmkFOXdjZ3S41xArNdYtUdVLJkgywWZEpQY1YE0C0NqT
lvsRCWBt1E3JCa9KfSkL/dlg9NVbY3eZw23mvXkDBrT3GvtcT7E4ae4sS80vnzJXJQ9adf1lO4zK
jVpDuWWoe1YmworNn3O57H6C1VQO8ynMxsrNtPeNkmz7QSlPc7kftUm0UnCYYPdx1AOfGNqwKUtW
qEmyZAhsTKaeesvIbNxraWLu9dK4ZSoyLa0oh10rZfggmOu7W6je98anSvVqfofZFIKYpRjCsRjj
mQjPQeNnt5Ics1eTTPRK5oz9xptOYO5FdBP1QJ2M1oFtXyZaCSud1FxpOYBAR6Fpkxe0xYCE1O+2
qDtm3UnzrpYFjlGc7Nu6dBElUKtcmqYPL2UD8NMgCvn3uT8vBGRPXjI9yA64Y45A7S3AjtmrYkpn
5feFuM17Cul4SY89WnGb9KXvSEGmYayuAo9DLfKGPYtUuQyDzDtmQKtWRQuUbkQRvu8USTL0MMoD
fvC73uc9wNCO3/60mf/n/DpUlyXNgjb+WeRwG5Q26MWiVb36iWAFnwUGJ1Ed+ofWRNc6yC/Un6NP
DS3im6p9MiGyn/hyklssYdwVnkMfJ3irnXxcBYG6LqXsT7oWQKhIpqCCgfzpMIYArkSGZW/IgjRO
9N5pyRJPTQBUoBLLZWikXujBEhWN/Ixzc5eQkav1EN7zOvwZdEN8jqbNvIcZBg6lsPeob5RbBWSW
+kBvLxTl/cN1641xmtnSsPm9I3qfZTow7nVxll0Fy5qrNpnbhN6sk7FpnjO9+j4qbnKG+78nKmbE
V6l4kJA7UIZ+YO3MWP5UDCfaWpUa7JGx+s+YLhmR9LJ7UUUfwjOZesjFuyzq5OAkGs3t1JEfftz9
0qBGXKXvptcqzU8BiRHnzleb6zBtElF8T8G8S4OixcFkecpLPzlJpaDkKnz7EQS0pWxsXF8rowu8
LzGKbMFlIB4Kq6J15aK5slvpLiDFJkudnL0XnK7dodH9/z2UJhZ6G2yOxgXscBdwzYM7quZBMf1j
IDqevJ2fvcNi3cjSbh9J6uZPqHJOFihVb7B/uIBxdmleDYTG9uVaOpI6tbMByU+brMBhGxks34q0
wpOcqyp/IUIReyKOhNpWN8PCgxbDp32VvTXQeDGVKxSLaG/3HZlz02Fg6Cb8TuZAaLGje4exeWXG
dbvJCQG9e3HpnI2y249KHrw0KGqP9ogLx1K14EU3uuKSivhtftEzdedGCucaZI0KH7figZICQkCW
Uf+0YmzidWi8VFX8E97MSXd946X2Cu1qKvkJnP7EVE3CbQqYatEKrfsw7SBfQrLjWQIS6OaXBP5g
SXyIkR4qSzeHzlMsDkyW6+VgCfc5VEk5VsBXHqtmSpDqG3enuO5LV1nRpRnj+FJNm/lwTCwLm+5w
qdG9HJEgKFuvGPwL9x3upBbXjp3mgh4P+WHIzBJaFpu0jpsvMlxzQqR962GarbUuBk+ySsvUo9Zi
G5tcDHjaFnpr6S9tJ96H3h0u2BiJchrx1rldlj2c3PkehPa2ZwFdrRJvaJejgmMESVXD6rDpPvTB
MhdhpoYX9OLeIpJdfcu95zAqAKASnblCRBXeFM1+bxpTPTGR0k5uh8CjMdt1HK7m794J7epmwZtZ
8JuI1llOTkl27lRJ6PBwzEC0Ysc7DvPxf/75P6/nVv1sSYzZoR76b+mrEtDhF3x1Wzm1RvB+/axq
ksWQsauX3lHebYmoSAJ6etFywha7MprCO71V6eYMSCrvoo+O864GkQ9Ks/I2tWKayyZghhNAghkW
nqPGx9ga4PYUO23IwjvMmOy1Gt8qOToPZiTjQ2e2P5/VjRv6sQBGr6ytPW7eiryYWF0zoC7eiTJy
iHB5F7FRbJyBNlHTcufP06kkpInQh2SSsDLClUwACmebiPC8KAo9LMESRK4h04cxjv0Rf06xCBhR
P0KahXpIokPGVwfplfDFuI7JM6qiZ723HEqtpEPjSvaKnVUKtzi9Oc2bNPHl770oZajKUIaesKvY
hEHc9FhPv5eevGtuG7zkYcnYuNLdjV5a2XuICtl14uw7nSa6ScLCQM5SA1syjD/agw9DNPY2lmlJ
5ourP0IRBKfe4EOZX62CMbl1zbiZX6yRay+ipuTBmeJFX5lu6uyCrt11mQb7td4yt+7Oka9hknTP
RCKJ47zBf03nqmRaCKN4wzT1O1yi8tgDQF6FmnFMGHjh8VGdXdkY1Z2ptVwUmSt+SKveALPpP+h1
h+tIg2OkdhGDPD08R9ypXijFMe0ppEWldBkpdlpIWzdz7DyuWiXd9QaOwvlcZTQ/KxdxlAf6gLfW
EvIdutEtpI6atvOC8Xf+xojApJ8fwUKaDunyGMsw1OsDtuHspgXRnjgM51QCvTgVdvHPHjHfXprK
g26qP2bhg08s9g7xbrbsbXVcZGGinwJUa8hIrHM4JZ7ovY2lnYSvpdGQgjKfm/dcqStYGQCKM1Q0
DwQ4mod5L/Paf/awIaobZCAfigQIsCKzb+mXhAqPUVOsSkQ/+7Qz2lVFDu6TBuhrR2GX7ZGFjJe+
QKuvgKp5tVJ8jT3PT/oDD1H57q+ijx8Wl+KiMXPv4tiRsapCxeb7bLxDrWissqwofaClQHDG03eX
RwFxP6JXbx34zk5TYogG1njLSIi5+uTPeVmq3nKjoHHnd+UqCC24bqwXL2MXkJnNLHgRt+7w7c8L
gFS0pzB8UuPgzRuD7JoMyDQXNr6NBcoIkkOTDthD5jcvWhoMm0Y4DBqnQwac4xbsDwmV02Efgu3t
Ixp3UTvWL2Ou+IfY8fxF6BqbIZYMvPC+899hr3cwCtEvPc6n5k3oEB5VuNX1z1vn86lekUKMIGM1
v+A6YbO0AivcitgG96HZzbqWRfGmwxBYoisuDkLoxVvU2Te/U6s12Q50NOowuQUxkAUMKKuusFmg
Cd+Ib/k9mZ6mpQ0SmVV7gj5Aj+VGsEhY12UxLJ28Gp/mTdT6U6iVJpZxTdiZ94y4DFh5birfnHda
7lOiHH5BrWviHfPM/L2R1bKRFkqNqOWiN9pwrUqw4M7opNupGVXlrXcUvcZ4lzbRnC4YaKV1HCpn
WMSDWm/tobW21uSHDbFMcmuJCUYkdPvhKKDm9CQmVqmG3NNFjnZM/Dbd24BL7nAXlrC98Sh6gb37
k9PYyEJbOn2nUc+Qku7V6D5zsybtzjaf/ZIf3VDW8gyPyFjbOMaXYS7oQ9cIkTb/IiL7W7k2qSTg
9AphIZxztL9VyiynGjutwe5HPLZPrtMnfKSJfa6gUZdpET7jNz4O4EOeNAPoVT/uvaIKnlkZEf/s
udDvmvabnZJCLP26WqONV/7F3vG3I4bADf6KrosB1dE0zfpbXJcTgSgzHkYHUwgivKeP2IdACdSs
JUphuoy7SOWHSRwOWq3sKCpCfnPCpN8iA/uQ3dTmTYSRsuXXlWh1dvVVfl7uoKfXXjfixb98otpf
QiiQB+rkQiEtRIVrgvT7/4twDIZNuRqhrunI3VwB/NTXUTR4t4j8wlUT28MLfDtzIZJm+Gg7ZJgW
ayglbGvY7iwhHSeAwlQZw7aYlpDzOZ1JrK8nyjnFzcSd0Y02jjqSzJEaMbk9BpUHxmuN8Ims37tj
IxaV138XGfNQs+CGCJsy3hBjXNBQzavnJANoT0ZxvZ8P8ffWR6ZA0SJKqoBwa4+/nZdqd4+8ALex
olsX2mh+tCRaCq0iSKFkletLQ3tAOa5PIbpwZv6ISCr8PfSUmUCfXRrxIDdk8lqTbUYcq0V+cxHl
NBQFWsOiG6qbZofigGz7w5VFTlNvyI/zHqtQfQrxOOtG2229Do2oO2jaPpLh8F4bDIczzXopZSTP
fVdBOGskRYLw621qCEa6nW8vgnAEki5VKP4RRIu1bzcmiQf0aSmd1RNlRb60cYFQoQzwJHwK6Z70
DGoOPMS2JMjdjQ4YGauLDAhwUz1wRo1L4JlfZ2Ipgr7aGtMQd94Q6EDwlcGYljOtNMxFj956NzD4
wjfGcLn1/MNkN30MKBP2kHhzFjtO+y+Wg78VoVx6KO/wGs/yf9X92wIpe9qpOlnz+J8Y8RuVrdzQ
Hf2YIyoLA6CZa9vmMQ/ddK/ao/kg1/Y0pysPguQCz5ZoEfwsYjWcGOvCYpXFCC+py+xoYRo4zmfm
zYBf+V8kW7Op6X/krPzlDYd7kK3z5NIEAt7//7vh42cJXDJzjKzGwbEdjaz0ClCZohf1tR6R9Uij
+OTmme/p4hgvXBMby68DuPeyWzVdsSJTMn9zU+KXrICASK+9ZVzSi7oxuYnZdcuar03WWGFHhEDh
kruF9kE75R1wrn3TR127oID+DLm5kG5uAWHKudi0ktgWBGDGvqIw2XZgAZlj5+2pFL51hFmebAZA
Zg96mhVEIq3+ivqlTcbjJizd4tjnUbO0oUWydsqHV55wy4a65x1NUbB3So+Ym9hX3kdZMnQvpPMU
I2m8B/BMNZ5p/4IFn2nZ//Mhu5j4bRPVMBZ/1k/G31zwlrZeRTCbOMZ9YK4sOvUThO+bkqfWWrPr
dN8D235rybPv6KZoIemACpJHVypblmzhtzxFqaB2H+VIxp2rZNGmUKsAY1pEQUyn9cSESFKAsxcn
Q7XUzaChUcY5tWrJ851fmSicp6hTibiPIuPI2PuR2EpzJbQY/VVL7eoXb5Y5RPQ7h3QROHqyEm7l
H+tUVZCzWiZLzMZ543u9ZQXfsnBq994k1mE+7aGd22tFUsHGSKKj1w3aupAsEirV6pmVhN4lCCVM
syHxP7Evr8cei4OXaN95dBtHPTf5O2nkgSz+HCsoq7dCMz7qTspLG8fyYpqiuUQGgusYISEpCv95
wSlsNMEyAwprFfeyd5NfcUVaYZMDYYuEydCqqn71mXbTO3dlZNiqprVg5CfviJf0+zTEQtPrscKZ
zqOYf0/+e176kQW3DUPW9H4gPca/OlD/5ndiq8X5xbgXSbsGsdz6S0JfAkVIiP4kWC59o47Tnjwz
1Z6soHyLx0DZt56tPv05L7VvhJH2x0IN6EXXjKA9w2C9H5q/NyIEOtyrZr7NylQhknJ6ZX5jEw4M
G/zmDv/W3oemb638uZ5PHRCR0jkX3MK+h97UuZSoYNTU7g+NCnk6JcL5o6rwCeIU+h4mVoVTvQ/X
DsXwohJGg029NhFvDOIxtEaydRtgwV3tUKy1zhc3DO1hA/hR1PRRTgegQB9qpOw9Wm5//ijVVLJF
12wjk1HE1O02DmXSMhGcDvFBxU9lBE1t+s8Yrt6uRtfwr0g8iPLsvS+pGN9MEJyvsSgCtA/KW8GC
60lqQPxULXYOUVVGW8eNkt/8h6Qy1NM8wNczppLwBPYGwyKHO1hi07qD4vt7hzOOXq5DXfXlvksY
rQ8ieYsBc19EWZgXUx99g+ILt2jd2ekOk2RgLObX40jk++4/77andwvf9DZeULartK1Jy21VYw+D
07/SIOqWaqsrsOT5LTtNnF5yqz+6zqjfY59LNQjqcaXYdbmZD+cXyvAHrOjyNp9hlKJsh7iVy/kQ
+6B2b932s0xZgvQ9+KMSBMPTJEr9ZzO63GLB0v91nnbHGx3EYf/nPA4GlCO5eHOSFuBhWChH6KL8
4vzwp0fq0KeHfRbIl25ccEknT4UW9YgNvkKZBVdCgcy76ueXeVGBFsjYppSAm2HKdQfY9D/vSrFk
2kic78aot9yVfXR0RdkfMLfCC8TecRkLfaN01RAshvFbBnb7l+ZW93ZwX2LQD3uKecaCHaJQmE7Z
ukHbdoLWQWuWRLDkVGfxyqCMXwQ88n7UREO4SJ9e6fIam1FDZB2iwLrP77Byd+nn9hvEQuhqBFfd
7Xry6iuSaPZaRbbQK8XLQLl+ortRb3K/93dja23y1Ld/+fDiKCN/7/z3zLwzv8fTqq9o3NFOD+p1
f5CAOa/NNHFKxrFeZvEEqrVy0jGKgPmvX+VHGwvON7qpFjd2VjdV2xVrVYR7ZQwLGNRomUKZshpV
wur45zB3BPPCEn0DAa5yPWT0k1Q1aY9gjYmnx2uxaWrqe8TV3rNPExvBZHvOGF4cBc3zoxfp7sqy
0/Ck2aLfU/uhLTHCb3aoiUdssHIN4HbRY7UeXh43Oyzz41IZ/PdUqAHyCNnci3RILqrVHIxOtNdI
cc8qDowFB8U9CeLibtIGJ0bcTjfz4fxC3fbnAJX8Wev97EnV2o3Bh/KQgq5XyvSHMEsOvX5omG0A
wezbPtmo0iH+rWhT88I98yAJoLyH2C+aQqSH2YiOn886NQnqtKotOzDhcELq7NQ6zfiJhmepNlyS
Xgp4Mo7bw+9/X5mCHvF5li8tyE13/NHpFuiFjlHOLM6ekzMT9rLuBbgj03urNr9quRpkVP/ii/oZ
C7Dgve7FBHxmt3EI63cHVeXWGIhOG7OsYkiEC6XNXUaOFP6PKbd3Pm8Qob13c35ItRaT1lQOqCcR
JGc9mo2VVEZ9iUjSWEkMZCO81kqce7s+sqoMJuONOM+n5r0pGbbDIRB2aKz1uDXeoSJAxa2k/amo
yT1sQD2IEJ6l4+lwvUoeGjLfuTAmV8kQRse+V6PjvGf2VXScN9iSN71B0nNDuIMaOtlZ1EV9qw3R
X5mWL4QP/LHAADQ5aYQZOFfUsN9YALSH2JP8scEwV+CcjWVQ2sUPwpzmdlzh0z8TMVzBPjE1fUHg
BFjzoQiPeumnrymQssw3zY+uIPepMMhRtdzC/ECcvxhUr3qLCr9ANBVUoDAnNagHzblMg++hEm+j
jpWrnrk1lu8c76A72OeyTvYMCdJz52VQR41Mvpdt8yW6yP5hteXWVguLWVi+awwNR4eSKyfH68Pv
rWnAplFc6xVoniDUMEjvVoBZX7roG6FeNjtWNu4mTuR+lmzGuXaoOte/zRMFiv3fR62Gkyik9XCa
vUrAZHk4MFpcz4dhVH0VTeqtULATeV+1j9jWrPdBt/pNxFJ4WwW59W7X8dlwjPTZafvwacwQerkN
YEPCfX/m1dsQa8mvvLV4FOjilcWMS/IxC97BSPODUqpIGRxW5RWiORqCjThGc/humgfVluhbDL+J
IBAgLp+HvMP9GvrhMpZKuJ/PoYB1jrDmv0D+oqbCUfzhVtlwmt+bSILVlCZm8jH90fkPBDGG4cjX
r7QVfEpv0gZSaxnVDeCRIRqoLBkoIaH+KXFWobmbfjuqqzwbheqs1DSCwu2p8dbtCRCsdT4bPHQA
6CtC6uB/br0EtFPTwzQo24IRL7J2JWrrGxDdm2yGOy1EByCrEDsFCfQls8JyW2CaWGeirm7UuxIU
ix3s50OwV9XNE73krvez/D/KzmtJTmXruk9EBAmJuy3vq9qbG0JqaeO95+m/Adr/0VHrhBT/DVFA
myoKk7nWnGPmG1MEwZsxfoxxo7/T9yk3VlOPOyesuB+MSoqU0ThLun/fa6s4RVGevkVZWazAs5PH
YNbDEnDkNPxmYbmA2jQ7Kvf0k5oblquHQRCo3Pn0FwzfiZg+JvGPV1qGGBeuOQlkaqJfMtFZy466
91ejfgV5gyghOYNgqQDkTbVMvn1j1wbNPkMaiX00+qoZ7iEKK+KIRbbDmjQ5G3J5l6FhebdzaqYd
0xUSNAT93fHDQSsAv7Qt7uuCygj+RM0q7ucNLYKuvVZDO0+nbfMOxR1xEEOa2c6rUZuW93A3sQxr
fExng4bIfjXtk97X2mtPi3VvYcla520p3ygeU++IwOiMTXPOGyofwCGLm+R5irodsW6P/OUgJ0ZD
PwQ3TBz5nZOh13HRI8UFBz6RHAFTHc1T2RqnBMHtXTQtFDvq9qJ9mdtO8wKl4Aa9ZhbFxl3M8+gu
rLJ43Ts1SKL/bHNzzg8bFwHwfHlM0OYjhkRhV5aF84T85CPTreY7XJglz9qGmQzpoeA2gju/sYnS
w+iz/llgcel15IuOa9MJveSoI7u5SNXe1kR0cLVFdrmJy7BZgVVhcB7DyGw6c+ICqcG+90L3UtMt
Ik+xMMHRyG84z9t/9NcE/ek/XkK46SjyF5dbJnpQv7jKUBg7O4YmpVUOlP9QbR968O7bokEA1Uz6
xHHaJodlbnrBjxV1UicmZvGahWO4nlOv+yn6uvAb9dorm3lLPlrqZRI2aR19lJR6C31sZzw5hk9c
OrLNB0zCClhlI/yit+mREjxWmsGmPlgN3jcIMP/kLv9WH4S5ow2LPd1AxVp0Wr+dV7OiIcXAwcHi
6qJ8wrFob3qgyeuWrMWnnGOxC+oEhd601+41e6uDrTxVSlruw8SJ96UvtTMTQrku4sR7oAOTLXn4
Jm+uF78YQYDlJ87NVcaAktt5VvAktzuG9AlDP0cozwSgn2eXTC0rZtjwju+bUaHlkGq04ALnpLse
QMi6lfapnRZxMCgrruucyiPSLBvp5nTNMXyj/XtWIuPJKbTobCPKJRCwM55VLXJ3ha/VK/gNOGmd
wDlmWFAW+Hf7a4uY8uqMuroIJgvPzx2JV2dXE6LeYvb2xD159Z9+4+cOu226a6jp//5G5ZrECRZI
aDJa8lcw+mLN9KBbkuHoXftWUjI38dwcETDue6JvroauuZjGKOyW0tJPmt8hJA1cnhuUpHetaaqr
OGC0gwZ5Jwq7PLlWXJ3mV/Mi7F4ru73GGDa3dmqhHHEzNV2WI6AGPWVQ1MT9DWEnacbaEKxh8GYT
iBdklhj/36vIZBoQjRN7WjeeK1yVpfdiODwoLJld8M9p1who78ERXDMTWcyeGGMT0P3iEkQcW0Fw
FtOYlCb+uKxNSflnGrB2oeFvorG1CMJklTJmsW/HslnOPyxcoS4McB5bqwJy0pgRuNDOKozD7PBS
rJQM5W6U3cqw6Zh0pNwtKjPVr/MiU7oTasIWJZ/z76bEa5xzgmq+7kW88McI5YiDPyOtpLHW9NA+
tprTMeX0S5bzhkyOcg8e/mC6tXkTFnlILfq1b2W7MHBp7WRt+0eM9xhujeEfBe6OFHHx6kwTm0IO
5jWTRb+jBZnt4YmIbd41JzQ27qmqo38XNAu3KoK1Q/yf7TZVXYRsQ75334gucb9PcP5F61AINrGN
rubZMm4Dc02fq13MBEVQtMnRGIWybUtbOXv+dy9X0UfL2jh/egW5grGpiuJCsbQWuwpS6KCO/l0k
9A6OUaAD2yGlJl/6ClprJRMkx6qlcwzVqlwJKjsvYy0/XMfK/vHTtanppJhAHnsOw7F+LVTLXgqa
Eze7SLUtktr6UGAfyYfu3ANHviiumq6xTNfLPrMIuCKAKrjMewKpxHvsNg+WU1n7pBJP8/isGATh
Zs5IZWMqgP5cnfdafmesnMyS25+r8w///N157zzw+/S7io3otxLWMZmqJZGTj496NtQ7j5RHGMOs
qsiNz1mefp3XisioHmp0BTYNCBjSydUcEfzbbpmT1dRWb52qpgujUNVrTAP8jkHt+7w9bDSoS33S
cmE71ZtN6RB4OwKmYFdAY8H5N5wx1hOkLUW0KkWVoypQmavRHMZq7TpEM9rtbeAZSQsldHiw9O3N
jMtuyXsasJ84U2x2jPCv0UFDKQRuZeizv7h+jpfKbO5KPTlEMClPdo88JfTL+D1rcjwd8bkaoTW6
9HPPhdG0Jxlb7ZI0VOMYGyWx6bRojeO8GKeNpmfu0rjuz62V9yvXyGjagsnaxg5nSEHSyqHBnLUo
jOijF9GwzDwv2QZJgbfQq5NkUQ2asufOo98lkSfuekTDUfsinWA4ovimgz6tNs0IaouRIyMwMlnt
KPFPZqQDQtCw6TWRfR7CnOaykXZvlo24ukOceXJ98mZl2RNpUzjoA8S4N2vD3QsAq/2ULayh1IIp
PtshY9yXQOwdd1+P7cIx1XiFytk8KV7FNdD39joD4/7EVOSfOP/uex23JosciGqa37tCc5Z1XJCj
VVvPArPaUg0MZT9reJif1ktqRy+hRfMqT9rw6IXO42Ca+i3ybXsjNTfdZXnI0L8OvxG+05Fp1Jbn
pk8k2Fe4bKnW3xOhPGBhNjvKfW6xyQ0jBbLjKBQ70CiR9J26boUckdHs/3qlhEb9Y69CQMQJ8dPz
/A4w33xtgE0cDD/BXtgLojWiJt2KCVSRWApqSrPoVqIAamOnvQXtOaTeXTjkO0RyQBLJwGKreExq
gmlV9sRs2m56ptZyJZYjO/iGsC7zIrcKVMylwBIxZvQDsLjlFSsuJm/4jx3IUdw15yaMK5wxubpT
xp3Z15Kan8sIfBrPqHjQT7WFPcjpdXvTtFZ8r/s9TwN0hQbktREErKnQNAP5PGBM7DRSoaN+Y3ty
eKgQI0yzyXsjCeibp539xpwcfXEbk3Pjmt2x14eaWbZKQ2Jadfg4tGJSCvvzej5qJV0+lIXM+pKD
CT5k4aH/eoSuZd73yrPLFLZawsIOCJp3qbPQO1ICnK208tMb5VGGfplgXiGM5DZvy5CC7B1m5bWg
kZe9MQF3vgql+Z4XZvfAYFfZiRBvfZ7G1vNQGCejk/ZX5sZEhUu9YLCc9wcjUTEFh+qFlou+Dr/q
Ttxc5oXKc+bHq6RUa240WCZ8xQAZpp49pOh3GX7d9fxqzMt/X83bSMl86wy/3MxdzbykUoWmxNhH
aTU+ioVkdnkISuuNgLL2VqtNe5tfDWV+ygjkPv3cjgcOzG9TM9vgEaSGnbfvKrR99Pv9cz5WGYXT
vde/5EXubp08EI8jkUbbvMnH1bza9CmR6DbArrloXTcD7ViDZ3aA6YAHVLMLG0uc50WixPba0RpY
Vl2s/djWVq6glkFe0Y9GJwzzHx3QECPbKkvsb3oV3XVKsBzTQTlEUwk6zDy1WRBXLU6zcSUhtADz
Nz/TxIG20F1N3uVCQFhJxMUkVOzBk5x9Spfmj3qCD7rTvRKMp20/YA8jZw7l2qBX43awQnOtecc8
QEg9Rt2ZirpzI21OKot0KhcZRC24mGosN9gwpTJ3FXz9i+mmxTqNvOhoJ3r6X/o8g7wqJbtzJ61e
SgVgZZRoYDvQN2iDoMWMeCs3Vq4A4rJq6KKZ4965lXJnVy4lYj94Hm2IhlHvDjvoXMPNI0S9t015
nnWy3vjFc+5KmpHvlRfYzAxtd4/ujZwapVlY0gHfosi7HwuC3faBQUDTz21tzDyKdKEYf1Rh/Pi5
0FGUpc4wZTNvC3Rr3DJSo3EYYa/EVoDoiYiY2oadiOrJkVawkqXbwOMC3hDmdY1HzI/3opTxVumt
8cmzmifP1boPJYjfSX6xHmNzHLeBXYqdiDUUCKMbL3ut7VZdY0H3cnrvietT3eB1qNezZdIlr2xf
1f4jQD/rHCFvvdqNkWc8hC+I8ghMDzPlaFVq88io+IRkW3lLHH9Yh0SL7wlDKffK9L23aqOtZQVy
yYuj4RW/3CGvyeyB0livaRs9x4MMDtDO/qVVhqQgrVKTy5QSt78aRmCz9HeYg3KjWReZ01/Jaarv
PfjxWyI0EWOaIdPKbtn2KkUzY5gCtOryo4sqdKtW6F11u9yGfceUkhENM2Cp/lil5WieQqAYcZFi
UaFY9+oF0QvAPLn2eojAZqZU6mo0CLhyU4JN3I6NFSrtbd4X1Lf71NgGaTPNDnMdS7LZrlKp7phx
e2tFUbq7tCm8ddCV/R0atL2r9+WpBJP8mMXyxcrbEEoXa24TwExAn7UxifN6Id9sQcWExmAaoY33
TPu7zMWDraZci7QrNxF9x1IyU1fNMH0o63ibWVn8YgUoZ8mWk9wWWCVqNttGpmqt21iLmXtT8CZE
pKpsS8cGO5QvQfyoelHwtaLttypyMU7cxuRODKjKMN/6X8c2/GLbYmrv4dAopOmuiCaQ+0IG5muU
8NRlhOET0Lyr27GniS6HxyzQ7ypXQlgik3S+XUmbKnrdtP2pdJ12mRp5jRt1a4aF/iXv8O2kvtMc
u1COt7gFylETnPQVvvvZoojwnFbZuG0scug1E2AcJqoe/6K5mzUKxlAQehMVEaJlepNQ926lwxQ1
44MGKSSDtRV2u0Gq3UmzD9HErhJmUmxrI/9nXpsX+BCy88/VsSdMqfB2IWFp9HLs2uIaJFIPA1W5
JD24IuDLtGD3sW1euFhipKejwpy2ozQgXU3pzPLOopQkqAw9h5FBlzGp68W8GkgalZZykIpB52Ts
8oz6ctOsvI4yGhfNmC36lrKa7Y/ezqrMR7sVxrMR9eAPcMvs8zwzniMHAV8R1WfZCXff2GZ1zHIB
LhqtHLFRalJvsfj0d9i3Fu4k0JoXSiElpQU8yLhYmHxSFlmJIb4OQyYelVAIzsbNoAzBQxENDngW
Da+7xx11DaREMg4y1D3poOFu7GJxG21VW6qhZ7yFen/uB/5WF5NH2do7kBw8TadFOkwBZSGAgQaH
Ch1VA9acgjojkEQWuZZxscNeQnYBUT0q/dZUk2LXUvBbEGQU0vHRjU2rxvU9vn9IIZQWncpvKPhE
fJAuPlhO6i8VhMWTfkKuSr3P9vNqbimMmUZ1BzI1IkCjpZiEtIFKG1ryGPrXEo+d+K/VyvG1/ew9
mH943juvYkUGSnCskWv4q76HGuqoHUqUwj+4ALXBhkEpqNvs1ZOq/6A2wDPiCtP9tIYA3sZZXher
FA1nxp3eXiqK9+9evQzsDROsYjX/cGtE0c4rnHDZaEN1q8e0uhmqi3CTidzaVvXeQfDZFCdVsQ/z
3hAbh4N5GJSDEVPqjmRKicnxUFm7Y3UvLYI9MZ82h3nV0d0QKEC/HCYH9hBl1T3op3yL61kug9C8
KwGYXVCM+Fceq6+4x2J06q5yyuKSMysQ+B7kCMig8WA/TXurDNBQVYJ5QdpIpQXk3arIuv5MDao6
5HayK1K7O88L2yBEPQ2i5uzhnQxGjjcuOLgL86uAbZSv2DbtHWoAUlGdR09dF30AP65f/DZBapIU
4a0uhLv1Qzs5dLmMETATC237rvkAz4WOajSEWEvJLqPO6fgrhfd45B5rHd2CRHeKlTkco1zfIL/q
3/V23U5Oc1re4SYduhiuZiBWHdDAvRqB4xnSsF2qkyNFm1a7aXU+KxzusIxRwH9MSu9Sdt9Ruw7b
mbUzb7JI9dyQWdotGt2zLp1H0pcetDmWc1Ewzp42VtNi8lCCBbqAPzIvJRj2iPH8bhR6cK9ggFzM
fT/qOBWD3Ni4TUanU0/nB8JPWj1ZVcMkwPzSqIpBfoMo74jVQhqRyS9NF5JpLKyV5Tntth8Zr5Hs
w9CqEVVxNIPxMaWxfqupNNgYjA8F1TLOtSB4bw3uG5EeODcyWIxLUrTwlKcdHgEcgCWjb6ItONGw
wlHjjZYQnfydPmnNyzTodzFn6artRXEJao5mlvvai601T/1UtSFGZ5XhN/rqM5ZcenoS3RMF0GwV
/uwBJNgXo/PsYyeNii+LDFZnpFU3LxrsgCeadQfm2OQd+mO+H0KS+kaM799wCox1W7zrJBWlXV0c
CeQBdtQxND/SiTGZB8MBQW/gEfiY+3cWMlLuRzCyMreP37FcagvRFPKSFQGgBRtkeh15yXtTE/zk
jso3ssFCWCx1ca9RFD4ndBgdKrQxvJKUhCMsiwA/2Fs1PsFpIZE7JI7pB1z8zl3jhyBMyi8/xe36
pHUnKcLZqE5P7ZJczKttWbsZrTMvoGuREmTVYkknUVkoocqpkint5uer1KQYBtMTN6oQA87Gydlk
esNFFO33PG6yLSXyEbq5y0OmN6Z+p1JPuM4INxhMyrod9Ak2JB/aus52OJvFcpxWG9Cz90r5muu4
4bsxf6tHNT9qtKNPQxDHG4LsvllJ1N98mtQd08G3Pu8Ij4hUYyOI1H1rvWTNtV49R4kwDiExtSt9
2t5V5pdoSL09EcjNi+7G1TXQMKV780It+kfMbqJfJmEizqWZYTGRk9F/GmskIkoWUMHtqyYjUJF9
/t0bkZk788h0clYuKYtUVybVUHzpLOxE5+iHvFe9Dewt4gYjZlJmLIMJ6oCHic7WZV51CR9YpVqY
r+g7ED4nyuRiGbW3bntpbGaarKkp19aCT5jW1UCoY1x8gGGI9p6DO3WWbkeD9DaqOT46gZBPJCaG
27Lt8cCiqbkvPXKUPEd0HzjU9n4hyleZMffpPd2GkuL4t9byicslCOXDZMQpUy/6wjchaAQXf6EC
GhMH9BfNn6HpqgEJzzRNtKHGJ2FlV0YBIdNBf8ziuFnHad9fmqwJNcpzmDmIxoR+nPTEStjdfy1K
L5EbO8yWMDDoKVttS9iYwk1ZTGqKJCAEpIDAMLEPsivVTET2XZF8ZJLAS7dC+OR4PpNREt8FhqUF
QCOs07bon3MXhD5utfrWSxVMYuV2Z0Mfi72HvmfTwyl+6Ujj1cfE/6DYMoGymoE2Vp0eqHMHnIxa
/9oZyXb+CYzYNuowQoDxf8XHqcKzpqrrv8exthxU3fuIlI6qGCCmK8X85C+k8lmV+t8HF0W6xUEV
BqBhVeqfBZV6lssESIl3xEGGGl1zDgQoN+u29tX3QmYLzcrEV6is7jKR6nDOhfGWucODX1JcNWKz
+EFOGnt37Uvr+0CiwDVXDKTdkWE+G5h4DvO2lpkp4Qs3pjga0XGW/zXyv0ToHt+hOXkbyxRkBWuo
VdJSpVQU8bAqR6vbz61iA8fdqRm4xwPOZehWuMZBMX1nU+il90C2or5QpKl99LJYBLV0vydeiXhq
ELRXmgCCAv6wP6vk58Py62EDjq7xRwFq2Ca0yl/FvuMoE73NG7TQADZWpHiSQYgb5ECoXr4pfUs5
ZjryULtU3lpKIRYdsQeySNLlgPx65dreMRl89xKDVr2EJOo1Lra+mN57apvOD31kXlXPIYptOClk
LNaNEZ0QL41/kUtOb/SXD6KpFPGA84IuIwbL+MRlBnMZmnkGkKcpFGVVNS2zodBcMQLJF/+40kKJ
75h/sUR8Nm3AlEcfDRpf0zVpYSz99eAFdUyNFJ/N3knzahuV2E1ScrETsYqLuNr65Zjs//x9/a9P
iYdH8EiCtGl/Zss3tkaeTBuZ+6qCj1ol6JtEBjm4dnEZReqjaVUAcOq/eCl+/6/zPzRtPqLF4f10
bJ2stLEOe8nBV3HuZqMVLAtTb4+N7/6TAn9f24XZbF0tjP8SefH7PwY0jkyaw6zpjmF++segHyrV
Mwq85FEqNjz6LVJNsMZ4Df0gC+s8o5TWZQDrRn/5z4bz6/mECt4kZg00B4EmcL7tT1DnGIwgWX4B
HL+kWWVNWa/QGedHB+f6Yyutq+Mn4zu34XpVWwGjOgMT27RdCzqUpW321AL0OqqTr0nrtWKF2idb
jXAwtpWKEMbvMWQpHYtEDbiHUDr1VQ23fg9jl0LdhrlFumHqYq1JFPa2vpbZSO264VG0iXpMlKZc
zKuQTJR97I1U+qd+a0UdMVSbZzq2JUO7YNjYnW6+Uq96jFRp3gV9Vt6wEX1rOW1SML5zARhvSnrD
FLKUJpkm86a5Ohw2+L5QbZjLedu8qA3vLw/G3y4jJggcZk0ICzysPuee/Bch1iePDUtRiwwXeuOR
Mra3wwXWHoERuefeVagIy/4vpHAxIXh/uV/Q9ANwZumGznwbVvmv1y6C4kr3I4iNnlN0+BPjdKuH
2tZQauNhzAR6nNJbjWqJQWyqahap1P5yiv3+yOItWDo3XnDNlg654NNb6E2RGGWvkmZV4huO8wf4
qsOKeGVtw1vOHvKeDCqjbnZFI809s3F7SaKsgHeCkENmRnAbssJcttHI3RlZhZNh9Ve98YC8uXoA
/+OR2ZYnVHj5Agcf1qpFLIuOo2OpMwLaigzAmIOLce/nusqs0qfH4FE9G6msk6dQBXBBjIoIhEF9
TnTYUGMYh+f8oqAM3iASta+ElNh7FbPk0vd7HaaDrZ9Frv5opzGs0e/MGHvf/+ddkPsQZjS+OxVL
mvH5wPmou0lQglIBC8bYMO8Kzy2utZ0paHQ7BHwIdJZtb0Z3f/6/v+cQCNXRNGEahq4Kxhif7keV
olKeLqP6MHreNphrMZ33WENixdvSOBsXtglNB9KID8TMaitB4e6lTcq/uQWnk/OXk1eQhWDbUhOa
7fB2PlnbrBhlsaYXzkFjhLHAlOfsDdni1XFM58UxoMhQ0FI34/R1d7r7bPh2uxuMDPVIBi92VOkt
E43LHDc1+sufD9LnHDX6/gzCVFAbhqT2zl3719Na6SHXNjGq+jJw1nqhvAhbJJcU/ioxQJKqLg6o
47wagZclzFij7nAtcorasi62GNCHV1V6F9mZ3R1e5GDVt3p+TVTRI5g3za1LEfNOlmm4LGiSfrVt
gOsVBUS7th9MP6hoT6lyEyomM8upPU9UhnIgnf7pzx/097wrTgEpJ+i/xM9DysyvH1TH5aTVRDOA
706pl2LnMCiOC9D7YKVevMDZt1lkfR0ylNcqUKNbPYQps8Aazp1fj+85XdZh8JwdrF17Y+uVu3Mz
uqmtbLWneVWP6aXg1e1Whd/2O47IpiVZ4htjNZBZjune/vyRxG/ZNaQeMXrWddJy5lHGrx9Jc4Ab
OURHHsRG97ryC83QU9K5zq2BKL7wqTxc/Yg2bAI0YengE6KS8Jenwe8XGe9BWpoNpMgwuUN+On96
QyVyZohiApFt48SD0t2qE4wYISfqcd0jNN0S27EP5T1CJHFkVPsRN61zNIZKS/8y9BGfJ20EtcKV
YTjA4TAdzqdfj4hJfnBJTRNUrKyYk2eYW1ovG96NrFolUFnrXV8byl3Bc/jex0/JdIwGsrtp8ja7
MJ3/y4Bd/vaw1CBR0G6SKg9MjXSNX99P19K7i0IAzSFC5JtTdhb8ftmd/SAaHyHE72RZ+W8GcT4T
v7DcQATYm76e7eeuBy74HEF+EPxoiQAUJSkbd+Vu3svJCwQXTgEVr+zckqP9hurg6IPneOia2j4r
KvnAQxwnbx3j0yXcp+5IF8dZpqqerX/SSOdXAVArvI96tA4nblGTgX5u4ZTOPXpYFsFSq/V02zY9
IIp+bO8rQXmwHFswHjZRz38+taez5pdbJseNibeh80XqKvfOX48bRFrQtKWRHuYYqBTn1mJU9HLr
FpnH05Az7c//77MH1OHEMYTJlWTxz6Tz2X5s4aN3ZFCUh9iD7eC6WnE3cGzhFqniI7T7lR4O6Xt5
MtRQV5djkvjXKh4nPW566YoCz1QLXxOYxjGpk/bYRwCtbK9H5aJaw0PP5Rel8UM3UJf+8zv/X6c8
7U3SonXmU5xqny7AXLYVVd4yO8R59zGfTiq5QpAM0pdQaREaWlLn4BmHmP7NU5ao9lpk4H4IIE04
I+tV5Wr2Xx75n93c8+HkqctTn2AFlRe/fn+OT+AFE7r8AGlyWMq8XClxUawxysttCppgz4TT3lDw
cO9yUAYkbGX3yBPHl9jQQFwY/d8mReK3yQkII0sKQ51ia7lFfLr9G5Hyb7BYbef6sdVd9QIvduW2
KB7ntbpCuY6kSR68iBTDDH/H4scrLV93mtfoC9wt5SkaxhSVLKSpGU0wNunfvtLfM8k4GU3uYEST
CU1nfvzr0dNcG5KaX+SHMWKS7rZPs4lUpYS+LXvT++EptUJ7EUVZuO5j9MBZWBm7aLTf4zoZtYWj
BfJItOlRtnX7GPjjA79ofKFn5y4y2ntXoA67doiTvdbcOoaqmwop6lMQGC+IPlzOeFofGlFD+HOq
jRaN8i8X+G83Rr4OQdgupn9HYKn99BETC4tqJFq5d6eMH98q+yNwUBuAbg7vvFLHM8e53/35WrGs
384CHlJcsVLD8m2aHOBfjyziOek7dlMdcReb48ADsQE1uUYch0r1P20BozSJ40Un84MvPu/4uW3u
HKRYLm8l+VFwT+7MIJIvg+ySfe73r1FrD/t5PmkWpTyYybOfpvSZO/z8EzQpzCvAAwJSd9AiEBlt
YuaHcmi34VQl1dtxY2rk4Mg4B006LboJ10Zh6cd2PdeZ4dYSjaxv3tf5rid29d7Sa/M+tC2YQBzb
VaChLgrU1NhwnPVNTbmQeUjZ77oMZBw4eOWil3RNwFUSOmnI8RzokMFaStbvdjP+u0O0uGabEK5b
3qraPfXYy2z0c5Qe2KoeRZvQcYZXWQTfx8INbjVNl5XjjejiJpcvDK5hLfyyWBIfXl90ipeXece8
2hc2OyK1XyukVB+zIt24lPBObd7J0/zK7U1kQHBJH2koBTu7Qb7cwn9YuaK9tPQxlAXje+uW1y9O
iekma7PjHGmb9g1+JrsWK9qB3iN8EvWSdPVVpLYGMNR5UaehdhNZ2iYJlH6RT3GY/jTlmnfMrxzb
1zc6ibJ+F4SrziOjaBzb/KlUQAhhU6o3qBzyJ9scAXDWNnboaa8eyw5pEfqReTUbWuiRPtgUVZCl
QP9yXEXCdjcdtpqTJ+jKt7nCFFHLFRIR/DctVulPyT7kQLEYsyS6jKW3TbsgPs6byDsJL+q0sEbA
4pFr36JJBWhl4FCsNvliBC5gclGsAXPfQpxKy1wkwllQvnSvEKQCJ6OGbA4PUY/Ne15oXR5wg3by
tz5CwiSMHO8ghPV7j5C7tED66BTjUZtKHkz9xcLTfVaNGgBdO4gfe+ex+7xXNtjh6tzBydIG4uKo
yPaCJsiePQ2zfoWO93tuXIfas/8BmfaUVWb3qpToITVS7W6aNOxtVYqQoubQo8Ya6vUgFQsYFqIP
MMv2h49vef71Ks4uSMnTBzQR2CsnIM1MpWmpMG2HHlXCYMcKto/RRSjgxJuIM3+VN92HR8v5iy3r
Hy9StjheJ66RyTsc03C4a1tJk6UfXh0l97aQASTNq2l1XCV9eUbJrLyVRQUsrtW7+7Jt8qWaG+/I
iLt9o7b+IzWoFzFJR3LgAYukJKOKtol/ApNAItIkHZEG2eC6xVXbmkvMzcA4Jj7l4FsgHKcFKaus
SoINA/c8qIW35Mga67lvik7ggRRhbTevzYt0bNF6KoX70PWeXBtmepSyVBAGlB9kizSnIAmsGjEi
L9tpQYRZcyqH+FC6EPWbpJLrTC01ZCdoQMa4XlkQR18Hs9+PFRWKKtfQevnji+nHiEeQmiKrA1pK
L/kuHb3ivSsydzGq0n1QBixBlRLRMmE4tK4R162b0npoBs/bzdPueRHAKNljCEjWhSvDKxOu6NpO
i9wjMZ2p3GnebroFedz9mEJtvGQwiv1FXnlHPNLOl7G3SWlOrPKJtEqxChRPv1r9oJHHE7dLUubT
davadE64Wr7UAoVRUyfPBB9hyVHdeDNvL6ulJITtvcgUFQGd3u3KoYleMr39sV9BpL3QSqO8FHZk
nTsFUkpJ+uxbVMhqSTZbd6IAaHOb6ncmgTJviScw49bka3GdVw9EPWznE7Ov+njhdJm7dkf578k6
7zDt2D3+edv8u1Ru3bVE6FmCQyBaRhC4yxvwszU0xvyeWXS4ksQzPyYh9ngS7YcXAIXwEGXZvku/
fytEOHzg5zoGIG5oHjC+0PitO2irzo5/IZChsEpAjnUXhS7akvypz5P82rjKw6yI9yYmWYdek0Cu
krRKozEe0amQM2NQ3ZpXA91L8a2VPMkShi4kuAYOLOHpJXAk5xBodbrTAkFBqtbhySTjKw1osS9i
T5CsUA6vdCwlhzjfSTONl0ISMZMotXarKsPehW5TLObVeQeP8+hm5ZufW+ZXdYLpDNNFsnZw4C9L
sEAnUJLGwS04PSzS9G6dKasVxoTiuUXRtoD0ZHy09CP8HoUewWe4erOu/GjyHol9k6lLp1KyTYax
59Ej90xvw4gbhScfiwqYgFuU4WneqaVEOeVgNnfzqi2iKRfB2rlxqp+9QlcJ4R27B8xQXNLKUL87
hqQ9yrNqwQOCG05IchG3RsWMsrcwacmxa6a7jA4qHnGXfSqTMTgovVvsQi0NrjQaruZUIT11svxa
956NvrqJl5iTkZxOZrg+YGKXkEC8nrd16WgsaXh768422mUN8uhpfkXsd3xXZjX3b5HhniY9PU7i
56j8P8LOrDlOpNuiv4gI5uG15rlKUkmy/EJYtpt5SiAZfv1dYH89yDfs6AiigJJbqoIk85y91+Y7
x7wPCMCPyk+6QSAkM2ixs9W8+ITO7DIEo3w02k65taX9Mv80XtsGd0pabColLe9BqnbXPINX7GJA
hpxjvIwBspmUIu5i3i2p0+2HyBarebfrDWtd41HeulD2XtSwb5bFYKiH+awdp+9lquTbXPGtRW+X
r0Uw2o9jbpL3UtnOkijw/nOS1a9J4liPAJyqU9VrUzjsaB3hRKIgGQOYyUzL6saxzk0l6ut86O/j
qVfh3YrWPMCHG5a/bl20/XALp1fxdKwI6m5NmGf/49U/76Ptnp/TICfFxG3esyJWXpVa67ddLpV1
Me1WBvjJRkT9ucsSonJH2sODbzjI5zz7GKL0uacq/qGoRTCd1iGR9QFTi8x13oz32jL7NzMDjxZI
01xHdufuFLQgC7MvjG6DDfapCrRhi8xDrpxBBTAlMwhUxEC+UsEjwimU6qWYaOaonbTLvNsN/SVn
cDrMh3Q3enRlTkImvhsvb/XTDJ+aN5kYoDU6QKa8EIiVisaZYaPP7ry32ThhCq1h4nXaRmycak1+
m09imAbhaRGjQFQSQ/+4zJkhbtLckwRtQenA468TecbufMy0B3n5mcv4btV2eSaEA/Hj/A4Icksz
yL095MP6OG+EUKpsQwTOz31kmUsZobQVETf1gkTaY9Tn2imlT3qbN13jVwsvS+5tA+cOsPoIaKbh
o+zre9+31sg8Wtv1ofHVNHinQjLWt9bW1nVnxZ8Hs9FXjW2EZ9PMgnM0wD8cM0deRFJ876swXvZZ
FF6gGVk3f2jSRTx2w2deYEilLnZR+sK+xX2V0kzwh8/zT1AGDpHRZDD8S2J75o2b1z9febWVbkc1
e7IlRvvc5vuMmjNasfTq22ZybWScYgt0P1XhUO/ltMfVm11iaEC5rIq13QbmWfXo0OW45DdYFZZe
biHfSuFKEigTPlvodU9ji00fu2b0nEENuIVhd/KiKXTD07em29iHntrNQU6beff/O6Zo7TeHvKhj
43uoPL02w3nY6nue8xDN/tknFnrDpRDddQuqYVAp/qkFVcM8k1ilyQ8/gDfYjfBg1vMuPaBk0VBH
AGgUvMWTRwIVoDhSgr7RZ8lu86F5k2ECoraf+9t517czc9uDu/EebQ19LUTdieGkBmfU4slOc0rS
Y5gglrtYIQutScjhXEemuSf1oztVBOigPqnwVivJoy0ShAm++xDEbXyH1kxNzC77/ezsKKpa2Zpx
TwbMdDaL+g0OynQdA/wnG9XqNp0qvWts+cXaxfL3WAr0IZ5SjXfGs2KJAzV7FYUuF7U1em+d3Px+
FcwKm1Xuf6prDuV+zPuqS8C6TWHyv6vg1o36li5nfNQiDcmTmfZPjaoPSLFIPBDGS0UV97tZ+d+w
sCcvjkblpquacu0XyheW0KSiZYU+LcXEhjsqvkTRiANvPjG9ItYuXqt4DJdlGy9lrWPpTxlzUM4d
hF0SWFY0Or4CVDx10FbH0UN91v79Kuj4SUOvjU2JevIZss9yLDv56hAUe2I81Be27snXfqPJTl3M
unJV5v2xb2CDZ4hHQo3ZKtqo7mBY6KHzQnU/obpb6r0Zhgtlzzof77xNGRY+Unn1qgRgcFa+AKuT
rylun72pK3KlpYN8xdtdrrpMqbcUTZ+1VtvPRLR5oygZz6cQqnbZG9chnpDyUWQ+4emklIpiemEn
prNslLcA3+d93mja+OLrrXUWgSLu/AH5ymOuQ36M/FrUmXKl/fA5CAbjC8u3Hy9GXoR1bHwZM+y4
+sUYREaBpkSiE8R3QX49VAb+CbwbVJcpJy0CIA8WGWCtcohi/tQEvfoOX1rL+s9dzOKWmYhgq0T8
mqX6mOmAzGqlywAQauHBjseUjiWxvdUgJXaXXL4I2h6LXI3HtcjqdEcEIDJkpSN8ZMoYcQGFgRIh
C9vBethJ6WNcwKGe1rq44hneB4ZJkij1yJNfUZoWDC+Lshn716ahl4tICIXStCuZ1Szol+WEnCTR
RdHSSyMT5RD38alMDRYdidaGmIQtsfFLJ7+WYbuU9PNvZpQOt8ihdqd1VK9YF9aPp8arD12oZF+q
yAdqVEQRbdoo37hm0JxynsPYbPxiW1mhCjO8aQ94cu1NhkJoT3HH+QNHzvj1xqOqpyN7cui70Tb5
UPWKy6Tp8sFJj52XHhPcwMCzU/PCymLYFAPBMLYNhA0kk3+pitwhBxlHRtcPxyLJ3/BUm0fD5llD
0SVbK3CaXuvafslzCh3oNoO9PdAzpE5eHdzEMp9wQzfM0NxhqUNEW/DQCfZu168oUMv7vPE67UC2
Lk0GnvD33g/XXUPRL9TC7oDFQMNIjJQI7t6z14/On1qPU9/zX8PQ1KVRrSnEBhkB+cfuh2aNbvVO
YdEYP+h2kWyYm5cvVk2Inj6O3B9uV75QXL7GlUeJUhTZIzwssexrQ1vNiT3zpii0dM2jTmwb2frH
ZNSidWW05MhO+UwZfFlr6aMJ3ysM9jsRxUiUA8p2gw63WrQqFExGsXk2wDo0eIB8QFNFSUOaZux6
vveH0fdDBXJuTWkEDdOk0inzqh/+aLMODS0hE5yvSIpdBuJ7Zeod9swGqWlYat2lMvPy4CdED/1+
3J8urg8fNz0CSp8mMx8khB96UQlmBdsQZAyWQ+7wgPLF4yCbTV6ZJDGMzv73/zf+pv/n/+fQaYVW
41Ag+dhSwR4a+Ji0vIMvKxtCYk6ocJtg15pfFpNRa94kAdi2sK5xICUVpQA8crTvtOQJLs1n5gvq
l0BxdeTYyrhP4WWdqD4wvoYuDFXTCE4lo/yahqtyd2ps/VFRW98JPlDhcX3XAjzuWVmYT7GIxw09
iGJPxhhr2uCTm+nlm+YlLCgFAG+LlLSthfFhDSvJJwtVpDdGA3FMPYIHRW6Jz/Blli263K/2mLXM
4ohcc/SwPRmdoa4IB4+Ax+7nNxQCknQ5mPYOeeiT2fjOua1BC1llp73nlrMYkyH97IXxDs2K8TYg
kFJho7xA3v9SFnW/K532tRG9czZJRYCbSb5aZNnP1IvkOuxHsWgQxh4dR5D1MAY3frP+JR+YtkxF
KrXwY5605MzNhjIYkFCEGstjTGW1YxAQsaqoNj5VEdFUUaKKjTU5S3zWp1eLdsKDrWdEbeFVg9AV
eQ+V6g2k1eHKZW3+4E7c90LLhjtt1pTg6+WoBbdUGeLrfArzLM4FMkX+dEVN05IPF7BJdpYFb5mu
COIjzv9LedQicrZH6mcHk2i15ZB5D4PogwtZ2ceoyN/8wjc2k5nwFpUkUdstwCvfNS61yN5+f21/
1BJMNzEiAoP/pgYNHaX//ia+7sWG5rveQbjZyvF9Z4n6Jf4kLP8tSpV2reYa3a0qgxqOUyElbnHb
KEwl48r1lwX8yFWJSApTR/+ltWz1GqU8nWJ+5fc413GwtTtNcVYtpJN3hOs0mrzoLUqEuqniUv1D
r87+dURybZVeq+qhulEd58PHWhphE809kQTdnrPAuejurClNZd4QlPIKE8/eFeOU+KdmOLYjU+zn
YxpsoUvjxD6+bLV5zhhTFpq7hwgzGpl/roK4fzFGf290zJUHjIkvRBkrEYkc42PcoJabMYJGl1MX
xn55bXzcenqgHGO1iHn4t1/tCtQiD8XqFBEn1Rq+wsRTlylOtcFesAaDfxWl6hfoxKSSTTe0IFl9
WgR3dF1+TAWCmNBhT8sV7n+WnrCNLVJBHuedqHfhiYcBEO7p3LzxeSqMOsgI1QrOrZ+Yax9N8nq+
R+aNht8C99pSpxi/77sw/IM8WpuG4v9e6ZOaAmWOw4OCh9yHryRW/AGCrF0ec2lmAkxlVq5dbeEl
TX3DgPtzQxQM6aS0QRRCaWqNjoxUbsm0oeAUrmvt+feX/UcVHpc9zXHVc01Ds03H+cgaht9KsKJf
iCMran3XIB9fNlWcPbQjArQor11yoA1SP2q/2YeTaZk4wFz+4TH2seE9/xb0rJHz2LqNGO+DNgA5
TCgoKlTHiAAlcxkK/Ts9z9DcqLZAcqcoRKL4+T30A/9KDkz/Qu1rWaCfv6ckxt+Z/y39qLYWf/hw
PsxmaHkje0XtgUTDMGzupf+OCfkQ215BKMgBhWx6TnOJDbyc2i7DcCsDT901GOkoG4qHvnMPauAN
EM9M89pm9P965CN/+Jy86SL510U09eBV5IqwrXmuo32f1EP/Gi5NTcMKnBhIGsKpmJqRCmckpn3B
u9IsawHngPSKn8fmE7qw3YPldcf5vUNtVegfpp9IVRDldaJtK1op2IH8ZuMmI37BqTuJzU07tInx
Elbp+Mj6b03g/Uj+KkgEJTT7k9HCyMJEcf9XWNTgbMOO0HDMox6RB5bxUBI88dCH2pfCtzHPTXth
o3yhDhDQuZwapSxU3lxu7xthtA8uPJUvpF83xE1l1SlMDX/Vu/dZlltKS977+D7TXmRBaF4btlCR
PYKRsFJ4jzDCNDx30GVQBSJTUwS5Bt2oAVNn49QLGI806rBovJI+REVGvg5Rg1e/cVzznIXbVhFY
EI3s7kAX2erCm1oSQTLuLNuSFyc35K6pw68sBMxDozb8nWqg4AHy3ZLgHHt48BODgEEtAMwt0CAl
dM9ulh9oZ6mbPE9FXv1BiTTrG/51Nbgekl0DURRae0YWdG3/vRoUM8UDrvLlJrAX11oWXKkVVs95
C1Apa7xmY3l68hlnRBMkxpdQUyPKXKV36LpIfSSj9HutsijVbbJpDDLUZ5COoZfbtEoIipx6gdW0
60ZUOuZvQTbdMhZusyjbyvtkFl3AbZeG58AjmzqLIuDSHI/rdtj5PWF5+sQ78JruO9Xo8sanpj9w
UzyXVut+0kKn2jRgvJBXl0W5KmQbHnTslzCzq4JGlsM6FBMXLUSOidQk4sJQAEkKC/M3+KtEAyFX
KCZAjzhYNRYsIKTG1lOYJv0hUJZNPBpLq221Z/gZ/kIL0/hT51bEAdeG+hlK51tQxNVXT4pzGWbJ
X24EgsgPYwKedRqjhb9LCVbbpVb4rQ165cks42bnOJW+DXonfRZN/cL57Ovv3gBfXV/9flDSnQ8r
zulrtwALOJarq0jj9I+DQKLQSgHAchxT6Z5NWQUntws/hzwvHg2nAUuS1t8M7vzTPxtfsxCmucQo
Jr1QbmZL6efDqySz/n2szFUs0a5Z7OIptyinySc8cY4qWrChQZWmHOMpI8QZrj38YZtKk/pMbE98
0PE//+9YfW/qfR4r6mdHwpMroKmfItkkl2pMlKVFb++r7S6Fbw9fMwQyCNokXjJ1/FqbdWxuqHNn
i9hxiQxLjFWvDvVfljJcLRbWbwJL/7IUlrIiGKnZ6E0Zn/Ig+LnRdKysK2JTF33SOwfz77Pz+3pG
wkVr5NU+scN61RWeu4dujZc69NaSxM67aRuUYHUKJNlFzbRDNNmK5wDnUb508TBZ9XR96QJk9EFC
tyuA5fUirLxhC1/N3elVmP2YCnWhmKyEbnORhqpNNSd86gO6mEyDvFKNyFUdtFKnPi4kFdgYkN7o
QpEKbHelk1h+z0m0WmiJTTRiV58a7gJaSeGhN5jpy6bCgonPvV50bgeQgsYgDjTtkHZ5cJo383HP
drOjF+Pf0+iHdmoWPKo6LGq9UcVbXWZPQx1Ocd7jShKS9xY06VfwpMN1NOqSNN+22nfm6B1/7k5n
omgqr1dXq4LPUA3OwTAbA3uSH66KwuwvIZyRHxvyZMguQ1ihWyFAt0FmOlos3pJoSnrSUmIHp/cC
L+5pBbOZd7sg8NZhoCdLp9MwiyoNceU6Po/e0fj7h1dfSwB0pm65rA2n/Mup0psRagN5qxktWxWx
Y0en8ZPw4Jaqbm69S0rXqUhM2tvFI0YQRp+eXKVEfa1dPPxDF9D9cUxzUVcKY0IVeo8tn2inpdD7
J1JeqIA9kaDdWP1N5H0b66052RXm96bGsVRx5saQMTeND0pyqmbpB5fI9zi91L40npvK0O5Y/2dg
FIIP/V7LH2cw2cxn5tCd/52Zaxv/+Rlpo/ZKvDrZDOi1j0Y//NyMwUCiWmQ/zYf+OTno5lAt5oOY
87bDDO21ZASUyHEeAG5qO2gZ0Q4NlfnIE13SI03lt9GyFhBhFOKm8co4jp8CK9FUeKJCP8Vqe5e2
kp9gBQL/pVawLEe3PlseoVGdwydfonJ5J8j1mFeB/pJISplFTqp6Rmr8SwzWa36DRuF/2Qpc9/5k
eAzJv9TiAlmvXlrDumo36IIZ22TR3Wqdatfs9vP65oWbJrsDUrtbDfROdN4rDWbCl6EdwrWuReOB
IYYqfTU+zsfrRh/BDet/0p7p/89IbE9ut8mQMEXcfKj9iaaz26puYC8L4xPAmHep+PY30UZbwqGL
z6kXEBLecPXgCYUpqx/iUHUvgNIhGwRO+sUly8jPhPHNTwCPFWpV37uOSLs4mZ6g8Kkv7HqrOkcg
ZXPxXS0H2e+CiMCjQHx+nI/Nmzocxj/Mfj+2FKbnjOfq1ApNHjMGC8r/Ti8GGIdq5xdITioHzgGN
ptu8KUFHrWo3i5hsip/HOkin+7QYwsX8lvkECGh5g2M9HyEhy177YjCXsw4mKSgV+TAZZ32MMYlk
cphrxgLy+me1TMP9D6XMpJmZ34J6Qdv0g8MINtjduYPWuAgn0MQcuZ1F7crNanFLDTd4ypGubCtS
WlchcQOkY4VWeJIEzR6DobgGgd0FCy/ex6bNrQlkB8ENQBUls9qt00j/kgR+stdT7U0JE7hZcOyC
vN0Pknvix2KSMJ5TYJuPcy2i93rzEtiguDLROlc7bh8aFgGf/cTWFm6vZc/T2nWVxX+KMDF+WVJO
FWfLwv1lchX+YoZhiqQVbpLQ8yGdIHeqB2aaFKWmIj3YTNjWuSqBJCp3lQL9KXPH5iHMIsJnw/Iu
6OyCwrz6SRxeOhxlWohcHvpB8+TWPZwU6QabagpP9qfdnmznjcG4swK15GwCVcTXmLi0tCELft70
wged/lTaTYx6LDCejSGBeFONfyrUTJfdh1mvO817+NPR0LOU/nBZUi5q1WGojh1INWdlZQVgg6cu
Gdvvjh0BNk9D9cmMVHeT2JDcc9MyFjO860f0/IT1mvPnbbvd5KZGntyQhm+lfJszRpSy/vr7CZv2
S9GU+2hqytnUYQBffqwsQUxXQcvo2bGEGwlqgyaiGpavqkSQ4lDz+JaOUEgK88Ev5MNUfLvbrrvq
fVFsy8nUMG+yuj91E9Xk97+c9eunqU3Vek9jBcHq/2NZwiGvpqaqK46IcHRLVXZdHdj08xtjH0gC
kFUnt57mY3q+7tEePo2WTyt5cpHTJSLV0zLfzTKylg0t+TNB0ONZDgCn5hN29l4WoUdlKUjXQ11V
EKvSgGWSPgRbj0sPQpoVmNvKZZQ0nUEjEJJUMx2l+55gGgRv43lsruTkBW9iwmOyOkwBDklCLgMT
ETOMhUojlSTJ4maFxsY5F33qHDEhDeuxN2j2Vcmtj1T5LfC6Jy+vxMvvP8CP3y5zcRZf3IF431X9
12+XCNCi9hALkcWAub/pcWWIv6HmSjSSm2m2hG4NU+tyWlL18EzI8qRiwdfd2qF7cEWrLGbPkQ4F
//e/H7/Cf++XabGAF4ynFE5pmgTu9BD7V83AzsAqRGMrWdMYJ8U2/OO8CZ3/vfrnWK+Dgy6+V+6Q
7+cG+9x+N/vK248ufPrJpPpPMz7I6AB7JeZCh3yWaoi098bB9G+rX+IwD2nu+/2Rcmt90ycDlmh7
7R1mDXkmhf/it+Q0uAbTD68kMipM9U9xFnWrMM6SLd3zgOx5fyLFp9iOJ3VHPvduCt1aN8gsVlIZ
xUbmhrEJdMK3a6e0L5FK4CMjbrO3fenTUtPF2sO3ddfIwCWbyCvfheVtpdmJYAFrZaU1Tkexicgk
UT8JRXW/tbg5FrCX7Tt5OhDcDL3dg6X+og59vSSZsLgT6ZbcfEvZBSMKqDG1insXyoPpk1o/HxIR
/6gZBM5uPkm8hr+NjCZazWfRMTPxJUluPplIy9sjuB6Bv/vp1RvH+JqtkmbMrvOB0Cx+vurRxYSO
L49lq+qL0tUkxB207hVChe3s+9CzKr91oNROYURLO1Gz23xoPhla/hd1tIyzMxVfx1CQJ1+GbzMQ
M+nyW69Z8WXeQ7RQbYQDA+THrmdc0J/gbExJpMzCUYBhkN4y6p2vTRaqe/Th8a0O3fgmqlQ7qLK+
/3PIDLP4FqqMI3pN7FGVdsEGzdCwTtpwXLRmbL7ZjvdejHnylcbhSWKN+0sHqxpjC+fiMpZAvdHv
quSU4Y4ev1OZetCcKnpn2CKkJPaMTwN2HMg2hfbsx2jEdK21HqkzPiGGiJdx2zEDDxrzIe7IlZHc
c+++0bzQoll3laszu7RCguTZeIUMLwXp2Fma9ke1VoszspqVgkYYJy6qjzQCV2G0q8YIY8SCAD87
i9RKST/q+OOY49YbD6Sfm6Jwlv2UdFHI/uJPg1OaJs4nvGwXxen674bhH6hh62+J4kYrveuza2P1
MObAdW2ZK1WPCE8RG0hCaUHtfLLDvlz1Xa3s510nTTYeknvWEn1zDXyYaPPxNLK1DbNVd2M5WvrJ
T5WTFVDRdXP1U6eASzeaRLmTWlKsoq4bH/yGii4CyoHwH1ej34r/+Pfjz4dOxDz6OCBXzKmESiH1
Q2W3LuHRORoUVYtr+cnutX6DLIhpV+bQj5U9AtdOhmv2/kR7+cXGyMBnMFEgw9q0mCx8fO720rKz
2IsHAnZ871Jr5nekdgbTm2zYad1fceD3+77FH2ZFXnetErFWIzN+UFvZ7X//IfzqVFK1KVPUUVEt
oBP42I+Jypp7Rml5EKadXHpj7kLat2tAViEUkmkjy6zGq1HLlR37KkkJyRsLH/Gk4YB/koH9rTmK
hUU75+RMm8Jp/vQ7/mLfwbczW5R4SrgaT7T/Pics04oNGFbe3qGIsw1790yx0HgGRaWtGRa7bQ2q
eQcK7jbEZBR0VoQ3mPmm1+tYwUxL3yIFgbMVtAhyeNUNMn78/ef4q4uK3xEXoUMPhTK4+7H+LdvA
SUpsuvtmUKp96vjaGqy4eDIyvMiNrq2wCYNBpx26FFOhsHUB/RkJC+B6dIHEes7ZFfxlSpa757Fm
lZkzou36AOQ12ickSxXg3jJMEZCZj4GZfsG4rbyYhoD4W8vmrEXNa54Jf090Eqo1AoeV1ZRw/Pu/
05m9Uv+a5Hoaf6imqToeUw9j28eoV+llKJfQLYEaM7ttH9repkWjTBgFHG0PUtRa0SOBtV8ZMMFG
41NE+W2JrVx59vFkL0zFvWmG1O7Ei+3IuM//0nzvMNJw/GwLiICu37m3ys9b2kzuuNV8kv4MJ1cP
ZvKXMe9MG4AC3koadXBWfCR6ut6/9PhEb34SPuRZMD4UlfZYdPqwDTDPgRLuooVVgq7ts44QeaVK
tpneG6+6nXypjX1cE1OWeWYG7knFsDJtfNeqtqHUmACJzPOoKenV1m/LgEVzJm/OxDQv9IiIFqX9
gucs3bU1ZTudWLZro/YJRFmj3+QZKgNiLjzkmiPUy0Ii6ccLQFGnJcmMZdROqZWrn6rKg8kD+YHo
l5s3WSEsJJy7EdMd47Wb7vuRjJDaj6H+B5a8Zmmt3Moy/A5URHsLBahTX/jDgYjY9DVCjk2Ku/aW
h666bbP2W9o0OSG0UpB23ybKxa0uimdVDjWSiMB1U0fbpnrJuSpG+G6toj1i/uh2uujT83xCrbqx
W6Cij3fAx7B8xsPaFSVc7fTvV0HY/zw2vXLqRtzyUrVX+b5nZvW91WWPV8sunjIM+tso1stDY7nq
haxVOMk1ai/WAv5KEaWyD6bqpyk98Um0hIyCus1OupInn8p7bkvxKXZpxipqTvSkEPpa5okPZrf5
Spmx/W6XyH0dWb8HyHyWSuiED24+voaFFvJMgVZt9Fn0qiDjM8A4vueDReET+vXNLDyd3PE2PPpO
KJ8aXOUgBwVRtKTX2i6l0YqG8U6qIU4GS3jXyq285eiU3bqjpPJgqa3x5HfthmwX+coiN9prWE7w
gvniqsJA69vUvwVm598yLTqR4uDv5sa383cLPNZrfT/6KAsn8pl8mhfNZouiUMhS287JLG7T2ydL
F7uodpYuLVqyVNmMCPL/tfnnWF7aZK0USrFIaH7TXk4ejLLvWVrjyisDW7/+2PXK/hAqfXiu1zo5
SvtkCsPxJsaJM9jZQi/t72oEptoqrPpa94DdjOlVrjkPpjdh2QL5pTN6G+vncoiz6r23K4cQdl+l
t+ypFx9hssw8/nWhoV2RfvUmSFSVgcZ8D2kM1gliQG0D740nipCMPRUyt+5p91KQoQSrAQB/CTbf
McN2r2gaYR+G8lkK2B6IFdsLKDMC75oo2MgagUudOc/Ca+JzmAfO0jRb9ckbvhmO3UIn7uyFpEX0
lFAZ23qS/Ji8T4ZtmOIzgZB5UEDd4f5oQK9PEjbR1dnCwBK2aLsm3taxTrt1wpy4BSmyiM/ICiia
o1F3z9qYuJtukoa73XvCQ+tqiGa4DVPKMFVBtTPKW+YM4dIt+aAowTG1zqNtV/fBCYJGfAUdGF/T
gcFLTI7JEWyZ1UftLur76z/sIHUCCP2zW5WNvhhDTzs0ud9dJIq1i04JWi2Y57k9LLn5eJFXf/kC
q2Y2anQdLbmLS0t9aR0SpRuHsrINritvx36Vp0VLfjzC9ARQ3Nko0MFkg4uRpwaQXcGYu5FyrFBL
tljDqFR6pnZAnfr6k5jLM//bQ5RrPEvUgpS15HlgMV2trcpSFs6k/CnN2N65Ui02SLFjaGzcYse8
VIJj0+HyUD8bRvzmVrW4zxtfnHNJLchyleo+kLVhC3RWS6kz7+hVZHge6KnD/IpFl3dQpVTXqFoB
0Jnqo8bj4mBEWb2I0awdoATHaxqS8bnKVBPQZi2/AFo8yVg3n4epW1m7TbUJ8RDt60bxFsB6LAK0
KNmtoWTUuyGALRvwJL52befsBl0ddzzAqpsawNSOZUqoUFkFW6ts9WWemt62r6PyCSX5cE6d5HHe
a3v7gQ+B3GJfG55sf4Q84BmvEd/Gpq6Q8MLNXA69pr1hUIGv3ffeoUkce5WNqnVU8oEc86pbOnZ9
D8xRnBQu8HWvo8qIeVSdEyUEmt2nrI9s4wdmeSYsh/S5V1LjF2s6Bmxs3G2xMC2EmJ2aPGbZ0L6r
hfHulXr9WYl8tF/k/VBMxp5tpVTLWb1XSyPWjHuuUToaadM8kaKkrxLKkV6udptAdsPFb9mMRkLa
4xjVi1rn+c1NjTa4HMS2Iy0R9BAPhiLHeaDnT+lYjbt4xPTmBufZ92kF6gMpz0h6J9WMWVXxGSje
PTGt4kHtcuU5jNJl8tTlWU2X3lLWmdb3+4amFXrf+qQaJk0r+7uMSNUp6VsR/R212TVV6osgc+fg
l/5L58j4MOuUe9sxN0aRgUSfqiWGKQ84th+isgx2TUWpPhvb/lH13tLR8x5tZjw7R+C5M+LWf2HJ
APWujTahX1ubnPnzCg9rs2FZrj8S4KI/mvIhC0rtwZ2OWGZK1E5jq8tKDXdVbD4Tb7MVegk2b4rA
FAK3AZXRb0prkvPOmmT+FZu6bQ764D5SrdoqtWG/CXyimyJLk52egcUEfv0IxBgoNUEfU1cmPkkz
iQ+l1eUHM1bWQ0NwFXefsifsboFTEzRTxhcA1gk0hwHNg7k1Lo5gN2uifMTSgZbnB7ttG3q0bKKS
4m1d0q0Jtc2ICP+IjpfO77RJR5lsrQJ9VqBBOUytvnukxyX2Mg7JXvQja2UgDFmqGjGPQiXjuhog
P7ID0FVZeQ1rXTvItWWUN/YG3jHlBJfSy9IZ1kUptEeknRTkW6L+snpnVqL97qlk9uFNT++aRho2
yj5zmUvhbmRaw+AmBy3cwF7EYAQtmPmrQ21Y7VcpXo8HpQoIKILHc4n6tNyWILJOEE6qpcNUC67L
KCkTdvI8wntcR04ZPmVGRSspGNU3R5pPmD2em9TtP/X6AyNKfUYSolMgIhdTIWN6AzHYeiG8BRaK
5aw1llfvttfWi7aM+Zc931nrLarxury6dRd8buCPE0Wl/dUZWfPoR9BzM0f1v/DwYSSKijMGRWfV
DLyLr5HOZMrwajBPVUpBFFtnXOtcyAcX8WYdhsWjweKZ4DL/q+0k/mXe1BX9EMNLm004lBk2KDke
sO8B+Qy7bI29PnjxfXyBah2117pOufbMPjwp0wZu5c8NCKubiMvyIRE2anJS2q6WHIeL5ZQAjXPP
+zxFFC9YXegPMWqBk0wNnIAx8TZENBhbCe/hibgz2GF6U3MbivDJCIWzr73zoMfO2S4NZx2OtouC
ml2dSMmzFkbdlvx1i1FKfQZ+XNIkaK17HgryMSzgs0ksjP3/EXce3XEj6Zr+K31qj7rw5p7bvUAa
pCWZSUqitMERZeC9x6+fJyB1lUj2iDOzGS1wEmlEmEDEZ14zlBfmj+6m7OuGNFoVmsCMmQKXlk8S
XiW0qqzqRmvn4uKM8jcA3MknRzD5shFBPrtsafPIw+ONGkAQjZgvjmpcyyuUsYPzaFQjLBGF9rNe
KIjx09ao2uFpLojwhK3UVQHJ4c5wD77G10mXk28KcvhuaGTm1TIGXPqAnrvN3I9ryVDVBwQ+5mOl
K9iL1rH2ICMocVeA+lk+XDYmZm8B3ParLb4Ae/6uGiv4F3HCQo8kFDXkp1oS6AWx8oq9Uo57IBWG
EN4XS5vgg0GrfZxyOqm/TwqXUsmLnJCsHE1EEwyhZb4U0LGkUndKrbL2XA50+tvi5PjMVZHlB7gI
pntIgNOHKuucw4jsICqRlYxyg+PnSDgxDZSKLBELW2dLG5N45dRWseeioQ6c5ZDqivAg0Vmn99p8
6CmfC1JrBhUFjeXY0aXtsouZSnpIW3xVll2jaYNrGuC1rDvjKobftrUNPwcfIoH81g2wxo6EwPey
+fuTssqCkxXFaIRgp0Cfw9z9/lK9Kv2QPltUCMmgHdIFYIXPaxlRj0KnZkj23hlrV0LK40Zp5I9a
E2GUihr251F21cJtpLM5JerXqCc7C4z6DbTeS2wlSbyhO2gbUgWhBKW9JENkqPCraVEY+0iV74hK
AsG33fqqdexpxu0CxF9AwPV3edJ/zjBKfAMphFjQi9I//TEdcRSICULzWHtVdoKx6Ic5FK2mhDGU
Nc12luXWW+jYNUrSvRUV18mQhzt1YuYTD2GuE6Iv3yp0fXpE8ftumLvimhqQZvUCUKiapIhVT5uy
7ZJ3aajEMAzB5ihmekWhMHkX6sH9IIXSDaRzoPukyrugkZrzshk186nvYs0bEg3BuBgOIo+c+Jjw
218ZhVygpDC3P7799+8oW7dnwAdoRIKDpfO7kWGG4X9QjdfFGauIDMtDr6+jD4VH1vIeIs10qoid
OOPqYMh9fUlFrgWH42bGUuy0CEtaBRnWUIN8EcJueMLcjaOWfij72d90Wrse4rEksoL6tUj2zPgb
rtIM3tpgI8Ubp/LVRLXrE/1Hcx0gDQaLMIyPGFBBj0xbUGQ4WcElNuu7AgejXbAkqE5X30Hpcm5K
S5ajc5YliTeYYhr35/SU47F0nw2BcEM1nDX5lnPv2L11gxD3eflw2dSYWIV9Ft0se1KTNVCYmT4V
etduVQt/QU1GoyOAxG/q3bxvza58r8JnczGFBz6gh+X7TIm/1c4IN8CZvqATap7VNt4Duak/l1hi
rWczL04dchqXJEQDRDa8Uh3eA1gKkE3Xg/Oy0bXM2YWSNq5LQUBeNkEEH9lP1Pcmlfv98lYKbuas
INMmoGpMcsYmQ9R/IwM3xYGejUMGkNg+gFSxh1ZadrBt2mpwTEZsYfXk2vft45A21gPXxPaMcMx2
eRlnR0tNzWbnW+bZaHOhZS+V57Ar3Ul05wexaQY5PY01Ii1SVw4nsDrOimJR+Jk6660DFeIBGdTy
INl9tknE+xpEa+Q26aMPtbVpoMWfHDuKV5LZR4+xPjlrkhF/F1rsBuiHU4SeruGsVhcSQSBCWrzK
uBoQ2a3xndrrbpmN+Ukp4M3mQrAevzTTq1OHR0qI2Dtqqm6LcOrWSg6+NYByuk9UW3qIShpcdZSi
NyR259YGX9Jl0oq22zY0Q0R54IsAcL1FgCv/XsBYaAa9fDRpWK644sNlbCpjO4/4UmZ6bXDB6uRE
O0A9AqUg8tL8kyrb8XVEA+cWfZNN1+cfAXkkh5Fyy2GsbBBacn9C8pNnhrjp0DXGJ23SrktSK+V5
dEog5IATy5T3vSUNu8oaNfAQkzdL6JEuGzPKdajzk3Yesf3cal6EP5nkKjX28H7dnMPMsO4kSwug
GVZo4IOPX3qKTTphz2dXxk00qP6pbv18DcGm9jCDSlfUgLUbRU6Lc2Ghra4WoUZUx3vLpmrA6E0Y
AW5qrXqwbD98X7fRXeAU2eeyRwWnkgrznSaj7eBUUXxJzXTYdgF/hkNu9nGBF3LndM6JUsrBrP0W
XlVa9GerQze8j5JrZ6jxFXYSq52CWE9Q4G5Za9J7WDiEzhhQn9oy/T5kcbNWhPCPiq0Hupps/KQP
NuZEj7MJR9aj5c3lO4y72qPGnLmWo5dbsJYywHw8oHM5Hx7CxNyCTu20c2fh0Vg288bUWitdw2Sv
Tn7KhrCZJHlODxOP6nQy2q3kJOahMcqUGN1P/E2D6ZoLuN0kQ6dLgsH5+HMTit3lvTjUctQx7WSN
wsGdZZbSJ2BVSOQj9Xjr6/N8U+Xcv+UDeW6/A+W1LlBL8FmdU2dVGmP9PkppdNgSxglSmgfbuPTB
SApKt9pLmtepg8oCAd+7Q+zeiydtdscJeM668OlCWNYJ2CqSCkzrIovB+THzFWwPQn0iayKqbS39
KdEU9TbtRtutrWi8xiF9ZUeB9jkWCR7qqfNGGPY6tlB0FfsfJKmhe5q0/5/HFlRDMdtSY/VAz8/e
LtVAq7CvGojCddNzmyBZlUCHVC8dym3UgFakS1eftALg3+/jnKWF9Swk5FgMRbVlCriwPuUXPZtO
kPnnzFYPBpqBR9ZSgmVIh+cwhWU9Bf4mBZfymHTVuEssn2pxj2Mt7Xwym0yNQVRj/fBJz6+Fn1Nf
CIhHwOpN0FjZaBVk+aTFsLcWMhqLloZtUQAoF3wTYlGlf7TsGRYqdgK7dgAomPmJvGcqNR6UymBg
AhnF8XY/UyPCOULSPtRw1LZSKdde7mjRAcibEr1xgyBnvAp7AAchTQxyDW7La4QQSRCtjy44KmqX
4Qhq1hvFwoS0VxX7Eedcp8vmR/RfbaY2GGU+beRHa9Qt6iVKe47tKnyXxB2+Z7xPVwj1gBTz65kq
xiOK7+AaSeY7JLm2wBZ1jJ4K+TwQYPh9iWhAUarhIYOA7/ZNhNCTxFearom8qYkUaAfiOymg0nXl
q9qmjcsYBEOOdZLQdgD4l94CJz5wCs1xeWvZAAADjdwSzPYJ60XKENxGadmdZwee6QBs4JLO2CBC
JCreWWYNUK3NrI/QXx+F0tJXlJI2AJ/B7GryXRNgTG/rs8jo9mGRhCdH+DMvG5oj5jlVQipOpOqg
/mtnR5U8dG0fV2dfbAIS8U2nZ5/Mca6ytZrU46HoZpAIXWbvKcgYezugrEGZ8SiLOoUU5j9fLe/9
vbt8ikTkr9+b0BDcdhoGNn9Xc4tE8XdmMpCJi+KuP+jTHUYKlttVfDnAtHVAgYk61rKRAH0fuiL2
zGQGS7q8N0zyJWTeOulNPhyqUIZj0hXl/bKxsvjSgCQ5L3tiokJvyXAOYacgTiBw9MsGV5nEnSCA
fsyt40Lsc2hYrPMRbB1GAbfmJLV7A7zRybTmBIsb5+crqh+9F7quZs4J/R8yR5A6FNf+2o1r6abB
qBfRDls+ZZk6MMfFCm7WE51gprGND0dvZQSSfwnplx0aCwhW0Mz+ZdlEmipt0GWDBq7lP98behVz
9KypdsvPlg+MJDjNmd+dfXxf1v4ot5tZ6Prin1UMLQNDVOI6zUr20jCr2YPu58nKaSf5Y6JXH2Gj
6xc1hdveWzXaKqKfMMd+v6rtvjs5YzM8oFuDt67tKVp+v5yLLE5oeVWWMXyfUmkdun0RDsvRVaNp
g2x3dC1s5HPEC8g1L975zXf++ihR2h4lljn2qrijuErKEx+tIATtkOGWttTKkjD3EOf4Kg396Mlm
J1+s2pQvjo5esQTZYp8n1hQhneLcdUrXnBzxqZ1o4jyp+O6AQjdeNgywCBMFI8NROMbhqRbSZAi7
xDWq3jgze8QnRc22RlL5N8DVnDfAXIhAv57aAFKoqK/S6XktvE7En9dQhxmc1hR3dwBUKDc6BSSf
HqnuCCd6JNoaF17a8JGiLTC8nFqpXlgpjpPOerETkkpW0lhH7Wr5mm/lu95kzgMKURHeDcMqK9ud
EmJuRmKhneRWEqtpQf8G+PydESNwoSCa+4Hg+7vRaaJJhupVVjag7/RecXu5LbaxrNcA0qeeQRmP
HqX48LbIhSdNoM5XO4Kco4zx/B58AShCJgWwfTXcP1azYqNEKtb2iQxkUsUhoY0RRAoTlta80A41
benD8urvzYv3ll2tqPBu0JBzC3yr34ctk6ak9+aHSQ32wLuspzzEMHrSovrO0Z3mKBlYl4d2Yn8a
+hT4u/RNKjP9oGHbQ7OIjZQPmltqbe0tLvLLe9Dhtds4JBeRwva0vKXn4KJSqSV7xj8Z8PRXik7p
btkDvlXcjF1PacSI7V8/0KN3NLPsU1YKRwGQPEDeaFI0FaInCpQ5IAmzsRkbTbqXhWYSqdP0lGJ3
0vRyhIu8Ma+AK6e3NdxIF0pUAb23UnR3WUDQurVXRVEXm6HRq21llv56VkNYdjo9dF3y68/W3O4L
p27eFxmyhBIN37Pcdt2hGqZ0DalqeiwTP14ZmjLSvdKDD1n+tLwtxVp3iPs2XUchTtoRKetWC02m
2ECX91Ekx9eqAQNptEhchHU6XTsMdr1qAFIXyAUO1o3FotYCxzrYTp+t4wkmSSh6LMsmK52fr5BK
doDMKqum3k9hOW9aWu0Q9gyaUhVehctu0dPZbJvi6489zOYvuChtfMNu+5UW0XkeMEzR8x4EXQVz
ybWLZDoaalH+fGm3e1Zt6ZCKKGj58JdN8hmwiH+uW5AINmJqexzae/iXmr4eu0B73/TBVw1tm+9G
7Q5lpnxL0na/TEHc7pYawl/l+zlv9e2CimrCKnDNSrUulL1J+iJYzotaH2V680KzUdoEDdpDizjx
slnMt5yss9aNltbrv9+LhN6saZUUxlnI9o3W69DfpB0yIpLIWddKUH9aQPILeB6VucGV7TY6JPxn
d4asroOw99fQ9cOzJpfTmo6zuY3wGSWwlCJPcQb5Jmgs4AS4oNxks4k7uhOs9NEpDz9ycJwZ30cy
sDslb6zHm04EXVjWyVg2KOka4wrnEW8qnL5sc2Uw6W6UcvbptNno1y0vMU1EVCiovoVUL13bDOML
ofbXqTPkj3BuqOY6trGpqVW4o5pSQBRaWxBIV2Yzx4+jE2m75f2lGKvyfldFoIuTUjnBTSm2EJqt
fQnl4qph/IpkXGE8ObL5wAoSv1NjhKOSGvUzvcTmxdajNR3q/mqLDSx5eZtgMbQe42q4lt2EWZyK
mgoOz4wUvkGurp+lGlkGsaf2gbql0pWsorA3jnVvfOq6UkpXVaLi6QjgajvHSM+tosZcgWOP75RY
6ZFonRBBG+BZLrs1PihSGOXeMKnpQ1cWuJQkzWcd8v5KDZAd64f28+8Ti9elSwPIMGg1CwFyXrxM
ctCsQVYtHsNDaaCeikNKOZvggepcPgZjl9NKoBwRDrZFBNHoN1H4ljfLfzoCS1N01OJBR+EF9CLN
GpRkAA1qSHujz1c/cHKEvwH2WMG44jbaFC51f+/T8B4d6+GN838JmkZLCzEK+N8Q43ST7fMkD40Q
uYnLQNrrTFOnpHUudgVXGpnHQCtTD4Xhar10S+CfJZsuRBuVKHVtCM0NcyTpeON4Xq374nh0TKAW
ugf53vPjMZmpJl1LpX2j1ojwGhmCGd10m9UVAc4AdatXk3UY+dpBsx3jGPnQWN84hFf4QEMFPYft
DVA+3SD/fX4IjjTpxZho5l4pk24NiCo5KSEKhEUbmqcg7KjjGtY97Lf4C6HDXVC4PR5JJ5WucOZj
+FdVziVEPMCrJ2Qfhirptm8c4atyN0dIQowtjEAwQhF5foSBlOsOjp3m3pSncJ/aAVxICJVbijoX
Vcq0DSI59D1hpHt4/mLT3svjEb+37o1L9drTzUA0QLc1sk8YH4ohRtcvkPsRhyy1n8wIjAi3rKAR
V1TGe7R0o9ugOKldqa/7jEpT2tjVvVQJySuj3JuV+VCZlGha2rYe1ytapbHSeVFFsmil+nVhDYq9
smviddyUo8dKWhT0XaXw2AxvskO0l+hdRHNNRUYXQkMaBa39F1ybhDl/qhANwAEBSa4SCTAfxYS7
qUnVuzmyUPHrJEpKqWn4rh5n2V3ebJK61X13+Z6RBiFgDkRb66C2TsY0gdZA5vlzlk7bwYGxY6Ym
Kr9fjKY38AJHRcxuDLwpI6Rb56Qj9Mtj5xaNDPtAvg4+J7LjrWVrIeJVuDETUaHxLnbjqFAPQHwt
d9kN33I31EQl5VmlxWLxo9Ji08zBEsUQT8cvtzRD8LUoZ2U69kEyrM1K0u8s/Qu97+SqN1ayw2ku
3EWD06xjSJHbWG+tC+Vu6zJ2yEwyjyt7bYLMKCikUZP09+EsNQiaSuNOlRx5L2lopiXZXG4yXPzO
tYoCqiQEfyegp+DaBNr9r1eSXv187+9XfEcMaPUt3ZL/cOLY0Ti6EPYybPhAz088rpG+R1m0P8aZ
bq5IAJx9Z3C7hyrMH3I7uEUFx0DmCr1Nj1qUvitjyfiR5hL5FkcHgISrT538o7v2X1/G/w6+FXc/
rn3zr/9h/0sBRgVNwPbF7r/O99uH/xG/+Osbz7//r93muvntF7xvxc3n7Fvz8kvP/lP+7M/DWn9u
Pz/b2eRt1E6X7ls9Xb81XdouB8AJiG/+n374j2/L//Iwld/++ceXostb8b8FCBz98fOj/dd//sE8
8st8KP7/nx+KE/jnH/dRHqAjVX979Ztvn5v2n3/wGP8pU9izMdGhOEJA88c/hm8/PtH+pFdqyPjt
4d5g2cyrNCDakB/9SeuSLzsmEyoaY6LA2BTdj48U09SEEAlbE9qR8se/z/3Zzfv7Zv4j77K7AjBJ
888/9AVe/ssDZttijuGPo8OEoMUrMYssiQzCNJYHqlk3PggGjB1dB16rVwp9XSsBW4Cs89asidPx
HGHZt8t7u5iPjU3sjQ7IrBm7SjKQk8sRZMIG20lPQEtaAIjSuk3xcPWHHLCfuTOL9HsuUXQfK2MV
9hWkRh+01GiiDQ6UtTdTAPY6TtTppsRN0EVafhVXlu3aqSFcplZaR9Ji8Kegf9Hidht0sZUhuWIw
vBnQXcvq+wQz26TMPtljj3eCD6gvQtCersrOoUzW1E+Wbd5MsD9WJYSeLOjXiJDFJq7OiQF13eLJ
j6DeZ0mwJTzZtvq1ttWL5quI5RpUJC2ANgDLOFRxMFVlbhGc2sxGe+71fNXYxqoyso3NhTSCtTG3
KHXY24lWfzSiK5nrF8OgRZQW98guoFcbdGtU0l20DO/E/yV1Bric9FNfmrtK/mxbuBor0iZxlEvg
97TNn1oQ15KUbiA0rfMIzX5Mza13U7QPtGsrtYKO68rttUX5eTJXo2rt6YiuitDYjfoVeTckbHaV
IiwI/Ac5wYaoqpWUGUxPSe1s1xhHKNt2DvhD34m7a3d3bRB7ha/vMt9exxnmgDWNsWKinZmr7WNE
USqqADvEPfJKQ/mx6Z4K+SnhSiE5eZKTfh1qIMqyFZQ47Lev4sjlUlkpzKYSQm66pO+ARt71bX43
TVfxlrg14odTr3uBjKRnk27EwWBv4dqNuW+r4Cv0GTQFG/wOGLNScK506ZHO88qo2jP2kcziojDO
PZ0RH4fy77a0ltxEobnipxsO0lT13TT0a4AfK4RZ0u6aF1eZsSduxIQfrhgQcsE4sKRVjsuy4cG0
8RBCWMVJeBTPCQoz6wF9eqsztzrDYWgqz9K9yDL2YsSANHfDkTGcrdpucJkJtqg7rECrbky09uGg
mfVX8efr3PAk3HqUPt2YjeqGCc8g4z2o8xV6IOuhZoSh+F6nG9XSV+SZ7ky+0uW4fhi7YszuWsW8
wSr+XHX5J33OTo1v7rrRgoIXHqcKD08LGYpuGRNJFWyLgTFh4UmD9rwYH1MG9QLfZEY8ov6bro02
de17sLqPQcqdD/mJRTmadPYgS6kHvha4l7k1W0wW7Rxxo3Y8M3FtIx3hPDoeqc255tZNmxieAbZN
nKXj09kHPCzumrijUetvKhVMgpS7A5MHndfNpPZn8cSUXbcW98FxAE+m8rofaT1xo22LCo+5LZTs
5IQSeOlwOwX6DrmePV18CtObThXjh4q4jZkFKC+gWuta7s4m5XNFl75kDuOdYgm0QmnDs18VPNqm
uRJjh90CPL5IUekHw7k5+pG5DYObKen3mMGc6tqGv15tI0XWVvbcyavItAoeBnNYCVVIZBUyuuYV
Hd/Y+gSfovPGzDjF4PhM/StaFOGWCflkOtkpyIrJyyCZrTu0O1InMw85v0FhEId4KzRZ2oFkq2m0
zkwo9Qb4OCX0Z7ds6L4WXbhVcFrB1mJc4VasrpypyNd9ULLxV5KCiTf6y7eq7bfYAxroogxP/azt
SyU13eW7PjAuVwmihyhP7kI9CT3ZqYERDtMZ1YdrLkyZbdq/a2NADCSI1HNBz3jNbLgioMT/zQ+Y
6tFzGcYYsLml32FGn7k4Lu96qF4rZI+MdWlZm6xMu7U1ZoFbRSE9eE5yOc4WDjEFds5T5RZXs6tk
JtrZff7dzMlvUkmlIzJEO8qD50D2P2p2lq/xUJrcxjDpnxosN9TJbLMst85srm1YIB6SeM46qsOP
VU9nUyqibTX434ce0EtIud6LcggO6Pu7mTk8pY2s0XbOxxULEYE9SEKHcsdK6uYvytyaGwQNPkw9
a1qA4/Bg5OomsvMKjSb+2uhsy0pfl6G+K9qcCC3aAtD8ktXKHj+f1Zz7j2UabIpsPMmRtbYyzBfk
o1/Fe0l9SzPiZXP0xyqu2oZCZxQ9jMWT7ZcwWYqwWoV4UXi+ZCFRwpTLDCIUQSxmkzlXL+mUAz55
CnSYNJa/kRzljeTrRZq6HIGpULsQAgEEEi/ozv0YNmlmTAUw70l2c5gm8DpLHo90Y+nwLqKnX6Ks
n5HMr5HLK+06EbhYMjMSLEfU/RaG/S+nDHgTWtpsF55ZWDdd1BzDxCAL0XeDlHyCz3rRZ1CjCcKd
PIRiKskTyZuYHIg5Lr8/lleeyT+OBUgMAHBMxe0XGbDTBHpuR2bhjRRNlsmbdR3jlrsBP7EJoHsV
McHYzLnmQYru01DCjwzodvteV2n7q5jaIsdkpJcGt48C+FzxdcqJIJBeLJmsFKp24Zfa0DxzwGGr
TDx/OJSpdVOZiCYq+o0v1dj7fWgVfVeP5r5qjdilN3ZGHmOFToCkWluTJarhSaOegZdLttFwYSKd
dOdhVZsOovb4amIir+tP2ljdo1YmQpEAUGHPKYjY5feXDHm255ndMmBghwoVF1rJlA6eJzhaZvZW
2iUFtU3do3V/KH04ml1pb4H1IuBB+Ea4k/qfk/KrCLvGxqJqB3NoqtUzmm/o2WEPn6kXqSywjw/H
90N6KYeAAr8x0EhtOrdyim/QIxERdAEJ3TaIgon1nFneiqs7C6CHmaBpixxz1Ome+CMgtFcyEh0y
Ut8El6krIhGxhgazdOiJG+YJjWShFMtzpc/ShiqcJ5f5PU5lD1xpmggr+QNw6X3I4jwyTSIhss8t
XJaCvdXnnwYWMbNhPuz5PetiqZrbubX2uRIcoQod48Hf1CO6FBG0kTRbiX0rCY6y/VkMg5glMx6v
NTfOXDQ5czearH2fPg2oH9fdE+LgnoI5DGinOxPLsUG5DiJGJ3qw0H9ahhJ3Hn1acHSKWw4FCLfk
OxjX1RJZKtKhpsszmjdOM9wgmrCFAm4k3SkgYx5rcwSV4OBtQcySSZsmAWQDAcXRdu2k75DfC4rR
I/DcAxGdzm3muySteCvr81roBmFSdEnt+HsU5O0mUnUGmOMBaYGgQHE2BS7HZR1Tgje8ZgK0iMWp
1ASTXbrxWe7FlTJIF5hRertZW2b+1GTZqW3yjwW4BwZvMRs3kvBGzuw3JriXiuPLgAVUCo8YEreY
5p4P2FxRVRLyokCyUHFTn3sVlrshGF0Qpm5f4vb3NKRPsxZsxZX1vS54lIGy6SNRpM/lrZ+4c5aD
QQmWeOKGjDEcUeblDts8m+BsUPXtaK/6OPOax0of191Ub8YQwACes6jcCuaim0jWjaplILN0b2r7
9e8fS+0/TeMOiQ0wXQRKtJeVJ3h+cgIfr/AYzCLjGCfdM/HjLFqR7DBeh3ybliBISc26nL6Sk4FI
ebJplifhk2s7KFWg6Tr4V0SfMaQhmBq5d0yHy6RTXsUkIzKoNGk2Ni5/E3Sm3trKtHF1DLdtYy8+
DUeWsfKtSedlgfDHLcS1kC6uoymW8qKapJUSfVljZJ7G8gbHMWPS95hubqK6q9wgNPcFoF3iWdci
0WJAM6A645uWKLd6Rl4Q84xOoAJK4BcwHHotPVVMqcrA8zaKqdQ6grF+o7z6SipGLC7cEDQUdaCD
SNg+H3daWmlmHTQcNA+ySPFGHBVs01gNVH3EQjvl/TrJAE0qa1/CC8BK6IfmGyxFbzSLpyK9GfRo
L+GfMMaPXcSS0Zln+7Yen6J3vl8JTYntTKaF/bGrNNcODx2xXolcfkjCs1+H7wumwWmmxeywfuYb
s2UZMklAZ03gMBHhI6ULjVUS4dXFIA0U3iuM7VQ0j2L9+P0gXZQWX9YsHOrysqUT8NgvlRhTc0b0
M6MTIq6CSAdEWK5yF8BsuWK9a+n80NwmIRuQhalVhODylchIxSnKxcchfifWV5vuN43pVUfO9sYh
vmhk/BhpgiygaTZh2SuP1LKk2KRwiOVoLukIcQzc+CeRFooctOQqihxoGtNTHOU/4jRyTs04juOn
ilu4lAMMFm6mYGlaiSQJ/UuYQ+mPit6zgt6zSOr1M6/LlIAgN1Ayl7F1fT7AZq5cDweq8LTwOLca
uMpuk3FHrZpEi9kbgb6dKg+ryPKgRW40yNYaaBYRFCQtqMpkrVX/t/bTXEAOiruLRBLHpurq84OC
YCr0HQ1GPYsoJ74SVy6zpE1F+SAIso3ItxmtYuI8zWVxZ1bBESXpt6B+4uSfj7Xnx/Fi1oeuOWaV
QmiXzDVmxSgP2oYXZBRh7Cv3czAUt4i/iJAgx3ZdrF9iINqSuWsuSd9stDpxMSBYifHWIZdWz59w
T8sazJfMWyyrGMsHq3kahwHS06E0n8SzZCcUYMrGq9oQPir2hfj6iUdQnGzPkO4JcTuje78M2p81
1GfVwb8Kty9Lu//Pldtn1eD/VCAWh/Hrn/15WP9fS7sqj8J//bt8+qq0+xB+jtLP+ddnlV3xk39X
do0/GZ6apVmWo9KwpEvzo7LrWH+CXUJS29YEF2X55GdlV5X/ZEwrS8kVNq0mOrw/K7v8bwx12RH4
cPIZQTT696E9u3f/m8ruyxkIZTqOTodNhQKMpb6kLcllB9NvlFr4AcCC8wgJoLmfZFS9YQaRB960
TnUdlTy+Ndq0O1iwedw+q2Ma8775HpnYc5CUhyIpEe1t7c2MYgaWAH24HyTJd2V033dItryD9qGc
8NCVTzYWAm49x5DHLJEJIV1SSdi+AV1NrP5BbTP47natg0hQR3tXD7TzhQQLSgnFIRnjgxaqze2c
Tie8k+J7+lnGFgpRsIuU4Y3uyisFSWS5NNlCo0ZHFIZlVUyJvySP6AeFGLKF7a4Y4ujUmR38jtId
W1k6I1zVYSeg9Ae9j7HBoTSOjiVRH2zPa9KiAwqVsNti9515tIF1GnDOdI9GVLw1Btyff5xnHBOv
2QIcCck19ZpeB9qQDyV5wIgHLhKM93mAt+20vGpw+/xlpP6n9PjlpC76ZqyPhmJhfU1HVKRfv5wh
HrYdqGMRjc9sLLMvEakNd2XpS94sRx9Q7yk/IoZ1LCS/WJnG3FOEDXHnQDpwLRHFng2s0NGWgRKf
D6Z6jJzg+++P8dVdoKuuAaKmGM7IV2l0PD/GBPMdNa9ClhUHD7rZQilq0V0oMOvBokjSyGTbW2gf
2bniZFa+qoTXKWs/11rubGtD7URFGKcm8VVnCu9ss3Le9ckAUMnut82UYhWWUP51UopiiZFPd+0o
V8CtnJHsSHFHabY39uR029hM9TeqAtoL8IAADegW1QmmAXAU3I7np1cm2JLDmae0GxeyspbjRvNa
1IfXNayS+6YDqhVbKCe7ilRf83zUbuQcux4jk+VVroQGIiPxvGfljdC3679OsZId6wl9rkbNyhu1
ZcRarZNcpbTZ4oCXoEepamSZCkoYgvWGEJAJCnjEEWhsC+e4QP6DiFzkjfv4cqqxRCuKRRqOpEM3
yXpR/lArJwIknfde17T5yYjkyYPLTjI/m9mX+ThOq/SHQ6RcRinM0b71cFYdz/Yc3teoXR9bR6vJ
/eTs0tK63s1OYHqA2w9lbdcs+LVxb5VR9YbykvZyaReHTYcNsR990Vx9EfcMBn4HXSh3Xk6j6UbS
WJMDCboNllPrDIX9g2R39bvQHA4qQmiXQjXf1yOcG9/In3xskiFo4rEXdjOSzNNUfiqo1Mtw70DP
DCAyh/AIxx6mUNBcQugaWyMj8HMG870qbMfSnroKvqaK1CnvlGousMZQ3rgzLwWw6OnhB6XZKjpY
DtzMl6FdUAEqQau092yJAkuA9pvgb2DSE913BarTwTRQY/Kp9IzdDjfXR7vxo6/dbN12apV9mPHE
3SAhjZaK5GtHUMfSIYzK+I3DfGUCw2EaKs1Hi9olqc7LyUpxECnWy6qDMKgMm1KZiJWDsd+kUoIk
qpidzVCN3TZMdWYBKW4/hW2wQ07Qd2OpH++C0X4KYI8ffky++ZQ7XlVuSAAp+1ZTeiMZ3ISOniSo
zvleUaHNqlEQbZcZGqveN2FUYsj/GjZCojPRyWIpt50FTPX82Z8iIAXz1NWetix71Qqak/bOyc7U
1yHdqXazQWWfpt/U5PulXt460KunwL6wSlceYLzhnKfKO/hcv39aXzmiiENzVM0wsLQgTHkJKMoL
a9YHDSoIi72+H5BV2AcDDPVQ7bRVmyfaMTfLvSYhQY+4dbc2tfJxhLXsjmOKHjG2BBtZ8PvKj78/
sMXF6sU1I5ISDAL+OY71IuQPTEdRujZuvXFQC08WEPlmzMFjuHDixjP2gcVpmgeKSoWqTDtgtS28
CkA+lnUppEE+pkk0ryfdmT//L77ObDdSpc2iT4QUzHAL5Oj0PJV9g+xyFQQzBPPT9yLrl7rVavWN
ZbvOqbIzgfiGvdd29ZxUS8OPliqmfbCX7iJar7s0Rodct6wrvHalcyNyg3xwc37IfAPVJpLoCGb+
zEa1cH8IFFmWLIiNdb5NnULs//9f1+Ni+N8Xie/6SFpMCwIV2/f/XYWkE/sPE1Thoeu1aJgi4DFn
iXmEqWPmn6sYL4s9P6fNUIfTZkSL3eWtzFOgg215ctIcYgtTPr8bj5aYthkxXrjGgEDUi4poXEGc
N5kygRiXN+CEv1JrYwQnHCxT6+1VB9MmL0V1ENvio5XGiFwSzHVZS0ywvTh1TfLHYpEXTAumD4bI
PMUNZh+0bO5+dGFfqd5DxGxkt4wbn9i8Z6EhtkUnPr9Aju17Kh8Wsy2iOYXawd0S2E22QzXbw4iv
fuy6+czc4VijNR/GdUIWkF5gK6cAq4XNmKXVgorZ/wUIPBtFA6pDTJ5hAHsp22t92gUSNkq0zYvc
orD3vkweoCmTPl2qH7+HO1atjDInIyysH8esUzRo7xo565ex1I7gQq17mGl6PYZ6nKt9qnK4dD3C
Kgan5sFL9YdZOyeoVeHfdH1obBn1wyIREgEVZkVaRDaySBP2007WfrNzjDgozmRrrrh3xxpXFqQu
+CaHrpunIHW3vI/OuKkWM1C1Q62TCBlk6cpEJ4GRyZqGF02KcKRWq7TsVaqRsS7DwsEvQZnZ/Lq6
H2SmHA9VNtVh2n3FHUHtWFSDCgnz3iRzqszELcUcoxftVdj+d69n+wG27DaCSwykEPPSRoY+vGdO
KkJw4CuKW/93gchT54YJOh6OTDO55EBhHDO3evVI2AaaO8Ao6DR2pbb4O5vqTTSdQRJmFza5crhL
UMUmTo5jCaPCqebGSZfqLRtEUDTWzSimF5G6R57xD47ntoE7sP23suErnfyzk5sMRC/EkytlRSwm
8SgkdbMzEi5hT8a3LuDGPp6MvbVsF32Bgy4ZPg0lhsAxxxuwnCsdyZ6RlM8mwIGE4BQq7PRAZnh1
lS8CoWsviOEnVM+yDBCnf2ClBMHCJlBP2x7K0eNCpnfIgMQKTKv+JIWbbJRFBoB/5mOdj8ZO7/I0
dNqOSeX8rij8Z/Ubsz67Brt7b3kYxUP3Ka3+0iEBiXpZvbZ68omRhcTP9UQrtmO0XO6buhoDEBxt
3XwnOVuWch7eifRmfk9gMph1GVXtsGGI/F0LwiFoJ22KRL4Nf8veQ6PCpW52axD7AwFRVM49rLdS
Eo0zxPFdyk9wnucb4MNoZBzxspEhWQqTVARnh7g8vUN6jwcbXf5xIfA+9FNQEjG35XHuYXE2d1nt
Vgdl8HwYnPWXV+T9i1O+4U41Af53vHkFawf/V6XJd9uy89CjgwuwNgS2cn5Tkc77dcAVVlcPvRa3
uwzy7BNc1GPb1PabJWd2Vqs6yDrBlVLo7ld5KzBUfg9lVe8GtbpErSrzwuySrFJHC7UpMe77nhmm
jjz4WMWaeMBhvISqEvYLeMw9la4Ih6TvWH9RLEJsedG3BxHPDQJkJEGJ7Nncnw1sR3aP/G7nx7iT
WeRMSK1zs3F+2eKpsozlvZYG2UVWTXDBZDq/Rjm3YQp+G0vsaL0N9hQsHGF7vZfNAaL9cGwKtkCJ
bDBl0QhrQ5a+gJ9xL2Zfk0WVuOJDtC03fGe0d9mqFTcq9o5LwTrKc7EqxH73uDTeeONp6p3AAQQz
3fqraXMdeYclnuCzWiEAWnQEuD5lYtylxqTuNVss+7VIX2kTyDvcXr1FX758liv3FquDB7+abZp3
+bZuBzXAPhVwyE8frpbtbBZvvyfX1dAS4CAHWcwDYcnP9sS2dOgT41F5TLt574K07pedQ3TNKY/1
7wb9cyVT+2WyAW9tLYYz2OZ+TDDYKcbATtw156v6eJmA9aFSMrNpCzS3nq5xAUqN5q6EWtHkdWTX
yAoIlC9fWlNljx0cWHRmmBBX3dlNFo57jWShVBivteedBqeeT4uGAMFUwn/vJ/nEOd//0XT3OJEz
dCMtVoNX5FpCZ8vCy8H/bqbEKOlzfTQGAGEGIQeIZgsuayt2Hta5rY9jhoWKS45DLs3Ll9zT37xG
T79tqWOAXoij9yyGsUntM+3WGEV2pQugODbOyzW5RSCkmZrZfadtvhQuT1NZus1jX1X12V8scMGV
JQD8rvjb/SUcjLL6WpRR7Dzqfmhu5GVUmvZ0/b4HMwet0GBEbZoMASBNdX/NBZtkgQJLplaQbj4T
oEIF0Eb/MKRm/2AY6Jyo0dGpxF0PiZrvtdQDZ2CG795qTmHR1P4uaxPvrtg+XD9DMpGb1v/4RrcS
wczzAS3UKpG6p42x7wm/vG8FcOzrh9UvwVcbix5e/0A3oJ4lePJ2LW7kC9f7cjGsrh2C2kdKJIkh
uX6v5/b/96f//aVdtpGPT/tW8/eJUjrAUY7bbjH1hwbfWkDp3J+y3CI9dJw6aoEBml/uRdcqutzU
2VUD6rymOrjL7fbZbase2Yq61Kl04T8UsmG0Q05WmyR1qNVzfT+lRLF75Lw/+vVEvVMSPpbXeuB0
evfYaJxJ15p29rN/cxu3LUFF9trtHLf4ynNxm6+VBYaFC1EQ37ADQiEOvPAmfpoCqXg77MbcXT/d
oWOnR379i2FNkJiW4ajNOINK0nBera2EAOeuW69drdSjZdvrHeBfYCMu69NZi2pPZLf/vkLdUx1L
KoEelxAy4w0iLyHOnDRiiiUGyS4AUZmcU3YYZko0A3cNnn/Xw30vm66LvLhub64frn+sb/+N17Xq
nDQzRx6H2wipk8VVyvYrl7+BmplDyCzhIRvs94mdw82UZS41TfenTCfvnihl6m7Hfo4JSEXuQbjv
1PDSXUPMDK8LiDVMnvMF85++/nsS1dYy4x1Oln21cUuokqsdnXAfGaNjvAq2N5XGIsTxUyKHTLMJ
tKQ1f6/zGDV0SE9V5rE8ryhx/Tbq8y5IjZzrLGdPtTEgsG+ITcFOD+NDSo3b2YiusBl9dl8nMGtw
/QaCZytzuu2G1/XaPiiNaCFn84yY9aaT0SoEn1qT/Etbi2v5h/qXWdmgOweyyp7rzQmHT4rova2X
ZzVxjm2OiKwAsJiWE3PNfGExt6x0K1Pdjieh+ler69eHuhd/LL39Ow5mfr+McpNlWvGdN/kNglki
eAZUhrsRYMy59uviGZ/FZ5Jl9dFCu3x0RvO5JxTzl9YQZWJ1+hNiWyOCEkpmSOlG//7tFirHearr
GlufU1EtT8N7ld/X85iczcIaKcqhjEwgv4KmoHO4fjkm5eu//92sKn13haEqdwWtmPgmSgJnpL4E
flukTX0rlfxh2jUerl+xolx3pNVbp1oTU1T1JXV6X/h4YGZt33dEhpUb3y+LyyehD86lb/sbpXsr
LD5PL0+FFTrLLH9Vzo8tsFqigUPsYGfyIfXGOTR78tOH9GG0oYzlUt52mFt3Rj2MLzo/Q7BY0gyS
JvbuGBH8Z4JGPiwibdP5sZDju05B0TdgG4g6Tou7x1k68xPMrJOzITkz08Gzc33XRDnJy+QQpGQ4
vXOvLyIN1/rEG2O8r1jewhFT+8HeyDZ971l3acU8aztQAUVX8QbjehlnT54qG4ls007Nm1XMD6pE
VmaNVXZJ8hMPdQvTeH6yKlj/QS6OG1MnttzpddQyddtxUwZEhKhwSor4KHPEu6oiVn1M/ctElU/m
XHp7/WBb2cO/cYKrj/ucn5JCnZuPxPV72ZXJwRqK8rS09lfGip/fy8sPI7OcUB90QIuCEeFtDh3o
DAQ0OanW/9H6Drv9r24y5QeK0eJopxmozbb7KdrFvl/nLN7ZiZecKhD81PSEcVrg8qhqLtf3PzfE
X2O6bdzeeOt8cPamAIIbY1y9jpep4sxADD3skrz9cMkjw97cWLuMBANGtCABbGsGrDunJqJiI94n
POSjK5KXugPxjZrs0/XL6+V5/Z6+atYJmrGFXiSeT7GpkWO25oq6Yx7fEbHzmmzAiHI/T1V/RguH
cGEDqtfc0/++7Op+U1oV+FMnN1TxVLz8X58xuni1S6AD1zPYHDwyM9JW3cy87IZMHxO9vrWTBmxe
jtPGbv30ubk3t+Irn2yUVB0cvoXq9GYtafYSBJW3Zbu8ZqZmPsx+3B6YYjgBSJMmrDXXep21qsEo
i3N0qhVo21L+57Prn97+ezaTEenj88cRZGZmef43P86bnNDHaq33aV3lbCezJt83lk0Jsm0glrH1
ghaW0w6y+YIGuizFbjrIkiIDsDnvJdSnSyXK9wkN99HsgdVdXeUEBq6n2ixu3dQc+0AsWY2Acvht
cVYwK6UVvjXQ0W/War1lv2RYUuOAxHx9/Z4xdN45x+mvlvY4ZwssA5ZP3E59wmaoLvdsU0R0He8R
e52HlYl7LpfNpgQlU8P2clqGkS6koW0OFTm2F6Z96sn26k9a4ulcdIodhu8GqIyTuyJGPeP8B8l6
5bKCdWU8sM3JqSesW2Evf65z8mrtCO9AG+dTcT9DxO6jUuXZQcjsDIJq+QTsXUX/rnB6xseqn/qI
SY0XUQqQG2MzgnDq97qQ2l3ean9E2alAyz1xu9iyO461Xe2WlO3JLNxyn8AoCuo2Lbg4FBuV2R6i
cjKJQsH0cLxS8lxDDeFUO/3O2MS8QcKsYZ+JVEYFWakvfmE+tvmjr9RPXi7OzdXumI+wW+tqwZy5
KY82a3q2NOKMXyK9rRxQ9ehUzGMjEMsWKqU4mdz6Ulh47f/tI/La5Gm9rv59EdvdAbcR/iEm3Xcr
yxIPmjHS2RoIy6C5v6zxzwjFGeNRer/qrXEo8y7fI3gmCL5XHJM6RyGC721oqaHp7a/7rsnL4k2x
Um3JS7yhhgUaWd96+QTw2Vjg88386r7Q++osGO4G11ohcWt3P5kEm9iFxzk4JZE+jdO+wov5CSUk
UCWZ1X1tv2bdLKEfV5Egn+hSpKO6bf4IrU6+GR8gjxn7y2S5zAvteMweBjul3+rTbw7BNfKUD62M
7NErjA7feRGJAs1Vw/XYI64bKd1qbshx+1HzeXz+t8Iz0qiqHPJXvTx7WK264zHE8gkAlnGgRV12
E6PdQDWAQTZyJW/nHy2x7edqKg6UofrZ6gRtvSkHVOZZfEo9xXF3fbUEDHqwIxADbWN5vladYvXK
FBgacvIc6ajeUdH2bp49sUMGAGIU6z4bidK6XhAwKj6vL+C01tal6pH4TnpWnRl3KhKst+N3lQVG
QX9+alx0ZyWmzd16nUIbWXGSWDjjmzyto1x365zrHxKX4fi3TNffKhCE7EHnb2Fq6kkvFusyaGDX
vARzfwc4q986WVvX6nO5en/H7auVMWSQp8qIfEYQZ4iYXkjQ9QloqXY3i+In1pnDrak+n+fr23Rd
+f27dGKgfRzynUV2DH8VPAya0cGLj4llLp/Ybfxo9vs6tIxZfPSOtl+I+wIdkA73JNicoUzk70Qv
EP+WV89xbULoTbuDQGq/z1fDfF9ID0wXj9pD81/KeD0bZCiH8zBNN5Y5aW+xVW3+2eJxxNS685HC
BErV+Y1VNRPzjqx7z//mS5VyINIG13n23aZxdk4TZe2SuvSgPTF5vfYWjKAWNOfDDnAhT9EKR+yh
Md5rh2Zx0omc8VWXHYsyeal4ouw11jHnxWXjnHT8WqpyztOyrqfrZ5Xnrie8EngFts80FOdIUSEm
FoL5V5sv3dNc4l6MeWsPoxjQqhcNIPvt/KGXK9lOTYssXqW5/eNsf3ZL07D+VZJRGvjX89Q7y8Uf
poR7Fsj1m5/EOvzCcWC6+SVjsT7ZsexOxUzUB/xMK6irQmBjoYdyyl6GZoHhI23n1+uO1bTlw38T
gqacf6kvGxJA0DXWuXlJVmc+SMWEdqqAm07Myu/aHg2qQ8K8ce39XfuB3JyCLoZ2xUNJsO8wil6k
8sxTsTZBXCn7HiFox0Sn+uRVBBcCZBGmrl3Q1GTOh2Z5GJwyP72sGAJ2UzFBreEhb3JF7F30TS4y
hH89H3wQgi7m4o8nMRIwzNUYGmTevvV9jDigbXYJjcTbTAJJziq6Khsz0mo3+89niY4EDhnzrnGN
+UzyIOlJ8ME/fTrPmoXoN7ynD1tK7yg98y8uA7FvoLJfREMbxSzqriyy/pEh/JZTOYfQm2knJvss
ZVziZbUoq5byvbFSGB+eN4besE33XT+NpKWf66JzcAHPZeDvXXCrEfNON/QRQ6M0NrKLNb0kU0eW
7PDGQ+7LzbQ85BhidAOdGxPgkxdzlccuU9ZqRJrr6H1oH1OrY8A5CT8o1oWWb8ZX5MgEN10Ljsak
EU2T5IOl8xL0fhqOpUl2aTfv0iU+5dtAw5yYFppJ8Xu1qrNu5ZFnFBli0WENChIKArjh5DF46Ba1
FJYaupM6PQoy33Ehgr+gxEQp7Y6MqtOD6xNTUPFVgID5fibdL3QZiXJ6JwUyzIxneJMQMm53GWYZ
nYEbeXRtE/9p+Gl3rUAXPgvYpFpxzIk/D7silTeVWEhjSYmqLOfnyWzuu0LLzjoSW9LM6LU8I7L7
3aIJdiBTY0ctuynPGyhqff5OmbCdYkwBjSihiWR4u/ikhvaAZ7hsv2xBYWNoiR71P7og/GKw5b5X
yr2BFdrFbBQoArtQeu1Oj4fDEOvMpHKXnFlxwMBW7hyi1zkX1cSIn8lKRiQosYEj5QbmX2b4p/mn
WIS+H9mOzJKwQLcDtJOyt+KKDzqtPdjZkQnLm2Syvop2i+ZmjJuvT1uoT1gZ3it9gozGFYuLVwCF
rMtqPyB0DrxRvbqoJIQ/a3eTJFwljT2S6nH0V2t7lrkbLlbLAk5+0/R+xkp2h9H8KjVOJJE5F8vz
FWpup2cT4oW0XeMu3k4rtmrvozR4ORWWbSIHO78s3loWC4Ho/F8dQ5pDv8TfNjnDli0ZcuPDCWSn
z8fVSi6Nbf8mSJpNn+wJM/TsiINfPxZGI4OSUT+s7DuzgbfbLMbeMAwsg6OOsg7tU+q7xFwnzZtS
zT5J+jsFqv+0nuBlvZXSxjpQFkMgMks7aDp1U0IN59vFka77Z0mr4zJDNmM9e7Gb8h2Q2M1iLB8M
4oheeah8cPi6JYtDsuRvcTl863JcIs1VX5mVvprb4BxjYLz3NANXENwGtyyLvRT6GRjfRzbHy8Fc
VjZ1vPSliuFeaeMtTPlvdlrPS/pnu1cGDkQv1vC1mPkvHplxJOvMw74pDw3j2lXv/yaFy2pItad0
XL4m2fzpkykPNeLgA9tDuT0QrwK/RINEVvm3tTcBQ/EkG7w5w1zIA80pl0M2oT4fpfUyonUC9wJF
qGs+BHaTfsXRQ9f5nnVdQzx292SBw/TGJHteKqgAtv/RxuCKayEeS6uWeBr/OvXebVyS7XREFbNt
E/qa1Rn+uuJDLJREHkCWOCdpLvZuAfE/O+SQUAwloSyqNYppXPQ6fra1gTVFwkG1TPlmvNtmMWn5
2nZA/7xa/9Qy75CQ30ZKh7xxsjQ+msZ68q3qy0tasG5kfITEV/ZbP+FGThqfDK9pD7Bsnujfq11P
DD2DHNrzmUnOnpeHhadrJ/gKLGCcQ3/Q+/I3tzexQHlPhw5Bi0Ey7nyXqbs7FydcMB+n3ki+ZoQL
9MFI3LQWyHUtsCZjxFs1sdPbbbTCgip04y+kv1OkqYZJB5H2o6EgC9XiVz85MugW4CaFxtnFIi3V
qiRMq/xoze7FYIoTKZl9GLmTn9Oq+lLilJoFYS5ZrpiW/QxGBx18avDKKZdFGVEpvcS+QvjAuTMM
6iY1quMomIcP5h5Mcx8yLbJoUCVutvxVnKHZ6wcjKU9Dlbc7xcYoAMbmhz2qCxZJ1URhn92nDSa5
hPCKWuYjOuVtO8dcEm/29ByzVooKRB3rXEYoZ59mm1O0sYxDLnLsl5zJGHcyw2Jwu7wsrbMEiJDx
P/weZRZzdVoEdrbtfdJJFSrmSFEj8rATm1u0nLqLyqBblqktDyMizZ1pDlwG0+IQkHuvd9ZfgVcd
G6nNKzNIbh2NmJGqfSmVearxqm1s2x7FenO3+buFpUB11j+2l31WQlYfcwpJhaY5KJZ8OVfJsuxU
Nmp4sug3stR+RVEyMPesopK3Y+fDqBsNZset7+5iR3vlIFmiTidaWSOAJOrUEZi/9jh1LGC8XAgW
bXJGk+59yNnQojaZd7XGZtht28hts88pJTbKykH2jYJkpD61Pgu9Co1YUPJwV8yOw2nHINZBMFWv
ixbY05gdEp+dJKvLqesOqUGAFOTLhQhMdddo2DfWiYrCwFHvJ5jc9az8DXs4VC2m4na1FiIohuM8
yLcOu0PqEd8Nc+qjywwVdGZ88OkiV0birLCx1okpZ/pm/sHkvvPmJAmaiiAmcyUcU/MYxQ7NQ4La
M7T8O1lM4pIW4BIZAyBo8O0DkIr+yAVzWkcNynKnboTderu+hxPYt8dmEf5NoZW3TlOY98vcH1aO
QMbG6oE524mffgjTNTb2aqx3mZbW+7WZ/wy62o2jdzHJ1jzRNKYR+UfQP63sgkjqMRv8iFJXP4zJ
uIb85uZZLZ9Zwgp5Tbxbnx9djHly7ApSNMzJC/SZkV25YF2d7ObS9zVkcHs+ulXuR0WKXLvtP0se
kLFNv2m6BZsRMDccG8ZZJkUTee1I0m7yaHl4KjrXucGwmu77prsQH5rvZtRuAa97WM9YzdYBE6qW
Tz+ZEUGWYaIjuyCrnOEy2VnIEvuTjWh/6LY4CnPw94CS2sD0i+VUCvZMicj2a5s9zAaR7cJqznbW
OcfEHxlriO+6MEdG9UznVth1O8LKhqNZkqKp/De18kLILvuuFPMJHYFhrlUEn9fGHgpNQb89havf
PpabUGZdkhs/xsydahmuk6Tk/SW4ZJj0nwmD1N4fBVxTEmoLJf+IWH/INaEdzJp9dZpR+Fl9TIuz
ORpb8T77lAMWQTmpZu3UKizUi5R8Hatbb0ZosbZocKSGbI0LWIFgjrKh46HbLBywQoYaifTHiRMQ
QzqnSufoH0AAT5zq8bGVK0BISv+GVhifRfOCWvpSr74eelSDgUgobXDxsB4JUg/i5NhrSZizqYs0
4ydp8i/PMAuKWkoKjyDRkkgSvFngtuM1j/fuWO4VXX+QluKtmQSAB19ekgFfuD+6XTSPCtKAyKuD
A/cRpsLr2ujzU/XChO5tmddbfd8nPXV/bD/2Kc5Oh27aWgxOUCz0yDW+PKzdPCnVTbYw2HMHcfA6
pv74iUtyGLCTGq+d3wAgt4DfGwaPXrSoRVAkXEU1+mQbC2f5CwDTC+m/YU4C6clOf6MfeqemRzC1
IyP0Ym2iQ/hqxaMOMwHdqRu/G2PVHZoCCJ07EeQBUT3sS/mxOKMT2I7jn2ttfkxsWg8HXgFu/jRi
ClV7HDkCN8eup+0ir28kLZjE4CqfvxZdB2ZnEisnV9DXVsseceDLKs7DHnFw2GOXjAY6jWya/IAj
8khRSvkq1FNRkJyclB9Fcy/6/kNjDocxbu1pDzDLFbbBgIVm1NzKmprn7UHpdb8vXHlOen8EoYBP
pHQJKcoheFU92EV/UsiWnJqpPNdBlii5Y5/XHg317a3GuKtVXdwQFrigLiS2h5BUdJssbbclmXk2
rBXGRJYcHDemaWkwOSs3O5mmemGg4oRepryT5tgfBhvbMGcbREjDQgCV+CWIvNn143zfQNsN5nK2
efUK2gvifHx/9HYp6bCBNDHWN+mLwSG7HTdMTO2nikvp2E5ckIxFfzkw+fdmPDnHzK6futSamCE5
S+iAZxjtp9mwx3AdUhj9ltowx1EtlvusyveaPdW3szNeZj0W93ZNXUdzEi66wQRnhUARD266Db7Y
ADfueEyh8EAT6In36q2epmO8NUvm9GP3ri8xFxoqpia98dFRB+0CpdNbYGXoeHErlwOBjdHaa4Tx
pMmuU/17bzmRrbxvafgfZYKcxM38U4wQPkwLv2OdOx3tTjahL/Fp61WBLdn8HqBZ52sfMzklvQs3
wzkpfzFdM29NNXINJqygsPtRChA4wdOUJIL21vbvtY5Ygd6w/trtS07VeuywG3EC4mGtYuZAg7Ps
W8NWp6ldZdiWZ+mJyE08dEyGoTG/n/ZaNruBWSmx17VkS2P4sbDeBPIrr/Hi8QiaIrvR3wxP7rF5
LlxeZZDFbc9KEeaHrs0ch5XixMU2VRBIRFikvcCxikmm4x6nKG0H0oERuCO88ldUXimcyxjNqzF1
QdsMWLfZaq6I+2QLz0la3hr2wv6r6ehC7XFegmEmhn37FoLZoy/+NCaBTomR9JHuzJAksuLI+TZf
bDP5Zp9CkFFtwPf8rRwAZsn295EJP/CegXuwYpNIvJWwM2JdAfHxkPTLTUlkPpTegCIBQQm7l/Ej
Trr0ZurtZtfPKRsiwSWAgIPpXhaOqnU+SMI5mapEsNB+LHLxd/al68lZIH2L5DE7CetY+wvJuA6J
JeIZKrLuPE75LzGzz+ooO8O1X+/z3PqRzazvxcCwuU3TY96bZQAr48+cUb94zcKTNZ5CCKev6Bmg
pCrnW7PdT2JD3+y4hDkuGnu7z3eVIHvLq2YG0tNBTwWOOv59jqLkmG6j59TgOQ9Os4zEQNErC6pR
A2uom8jyYE6kbK2Twe1aPS0Ztly/0iI6RJ76rbqovuW/lvNv3abSJG4uiXxk5dR9HwhJ2zBjmhH2
vPii0Kj9Z9bzPAFryvVm6veCHARStKDHqqYGkPtrGCHpGMTJHVqzypFscyCv2metxjbw25kn3/ah
i8ku5NDvd+jHeMuKObAlTh8QAVx6TXMcp7JE7qLbSA/ZITSMtW1n/INSXwSOvsICBH/eCxdNS9Md
7X6ajiaalq2iChLpXKjJeFgx2nCHymT94UQOa8LWXxg8kZjGNJ65jnFSgsO8VpSkU7XsDeVMe4Z6
OWT2yNVL0ianjLGQ3geWDl8IWQn7Bwbshvk8LA1buWMpvTcUhOT6CWbKd/220S+RTVLg9OfV3wIr
M6vbx2RTEIpUbQ/vKjPRUcSO4LYQS5T6MacB6Zp2UfaR2uSScKMx5WJyRkT9WQ9Tu7M2nmedrXvl
ct+RenMRZfNV6TUp5ux7Aj1GYGsi8BIa49jTlOr3tUekYZvJXUWLGTbcbWISB2Gv+VEr3CdhNCua
4/VgNvpWsnGAWoLcqiH9MfW22/Vp+zpUTytz4j1TOAlGvTlndkFKRX1nEuYbobV8tYUdjeXiP6Fr
oOGZstNioeUkVzxmwoGhtasBhncONQWBDN6jYy6HadcVJl2xmY77qqz/Zu1sMpiZXSSenw18miLm
BWo7zeT6JN1hKKnBMGm5YYHIG80pnqbqJeuP7ZYktRbxmy/YqMYpakDgtnYeM81zxizUzaHeycp1
g60DjCy9uCUZ+5Vd6Hgwuh7VVmId5mI0oqxn0Tziu2WPSAGI6V1WNUWFg7TLWXczK66wHJLDVM9L
1GqDc4A++sVCOl+MY6aT3Jpq/oNf8Im2Lhn6//yCvpPdTtZEzjpQGXdHgnxGdCOwNWztuWsU1D7L
eCBS9x1qDs/RGRonTPPPMk5fUd3B6lmLYxPHv1V2RzJBH8ypx2+GVyVAXCZHLruiGG4Ko0zhZeiv
le/99Sc/9GfPC8piZJFV61HF2WGZxmUpy/4yckZ5SYb7WjZ+0Pjup9b3MD+SZy2dINKnzF0HaTwm
I8NgS19uNW+x9lqHdCoehxNXqMIO70IxnhZ3ByC5SFr30PBc3Nmp8U2a1ccwKZTSIsU7X82XVOTD
wcBHN3ZEXrpDjKqRA6ZpHzu1Pq1GH6hWqaMBzTUqFiKLVWo/wXXABBVT4E8mkSNzPbKRICGZqnE2
d7ZXcHYyLfbb+NjMuXsjkHiupAPW3fBrYWI2JFO2a52Lam1jh/h5hroRN4SbkChLeN8hFW0d2K5S
z3/cLSmdxcqr33QxVCNvjVxNPxpuzxZR3g0Iu25a3X5VHbpJRfkdld7FV33GqFzC1KdxtEtfRshw
b7LOzk8De6PN/tHsYstwdvo0xAdaoQixAsStyWXqBKXrYHIQq4Rlcb1mLstNb5dLgySfnMm5qcy/
62B7oZcgiGko9LOc1Jm8SR4WWc3gyPnK/S+OzmM5UmQLw09EBN5sKcpXybvWhpDUahISk4mHp5+v
ZnnndqtVEmSe89uoD9l07F3p+t3W9AK5n4PHKXMFuLAhTzkXLqeDsZOYgUiM/kP8Kqq7+tmO0P6k
mVMeuiF8bGo7cUnc5FkY9K4vpnezVCxEff3XIllvQ+Mpxl1PHJgO2bswsAyBcaj5XgjyNZhZEfkc
3RD+YpT0IZKBVfQt933f+5eJGLg55IIv+qCCX7SQIsmWAmUDYTlQ3RogRVKI2JoSkH4pwzvYiJ1J
0OvGCRG7kgwtL2VV7QoZOajTyJFoOpwfrPZfXcZwjziir8fmWIcDTZMpJuOlTqbGGzZIUsArC7Xs
dQQWPhiZApOeEjEN0UOjiIPAS8FR7h3cBYjML8MamGFxzuhDnw3T3hZ49B8ZG84QyMNubL33pgpW
ZGHha2mjqjVoKTk1QLzzMIynbLA+xqp6pQmIUYgwsNYPs03RzNnW7Ph2Gg94yM3HX6GHDB/2dI+p
wzuXmAoSrfSShB75XyH83c5sMTatohiOikc+dnvvi76E7uxxJ+qA4vZBWQ/IqIBL5bIeqsH/Jfr/
KYr4DckJRgjDSG50ZxJhiUoV92Uw/fjI8JFyOmc9Dmhh+dXQeuPsV/xIcV8a09Z3wv2yyofU9Z76
gESp0pybLZ8KAZoWE0MkS3JX3wKoFGysaFlZYYXSLMczLtbXsiUAa8wi8GKxJq1Z9RhRbfZ//6Z1
inyklMvDoPr0PK/pvYzsHdUqPqhAbZ9FQ1r5MG3QJkx79oR8F5FEpm0yD5yR7HcHnSvajXcmqPEh
CpANKA5XaSGEzyO1vvQpdnZOlrdpdIhjwf2PWs1MmmzytooCWHNCSx8Z/UNW/MiSlcwfD4USRyHH
4hUR+lV54Pi6aLZYIu390C7NsRsI22HRIP2+5UHVZhA+r9SdSoJD4mKsT0DV9gPTSQhDOT65gLnY
O9fpPfftyxqFTLd1qijsuzazk10Kt9orMw2OeSqQ8JMIg3QrKRjfuRmdNx4lgc85e5uIWFE5fWhU
DMjj1JrjtuBrTL9ZCceXSREdAsWQKqNJQDsMFMM/SkWlEoV41J3zctLxmZ/L6LEz9TNGaLallnOk
k3chrC44ULacayN6XtrOvkMacwxATfPe/McIcV3o2eDMs9zEZrMlfTWzcHq0/Yk4R4wgE8FONhxa
FFibIZTWYaZ+OnYs4b+EIQXvNcbstZ8/JAjzjocehr43qYFvDkszPaY9hcSKm3hoKagesBI32dHM
p+6Mp+2x9sBMAmmux1ogjO2K4E/DiOmMxuO8iJPLQLCrGivdZwXvttutCE8Eb45QCZJNTQp6/Y+x
IEo6L3ppUcyzHkVvoV1nfK0hcQz9kdo1oGDv7CT57Ztl1ceBBN5kRgIL8jtvfKIsSoPgOa9m1O5l
aOwMJPFthg3Lpe9QCR8pg6JyJzUSlvT8jM1n4yb+UBAzXDMlLhWZmQ0VymBzK1DxEMzAfoiEEcpt
RDN+h/5oMCcAhzpKv/M4f3bjHxgB92sdHpzWrVDOePZZ2V+0FRB13JtwT4F3AUxsE0aFn8B3dAxb
83dE54AWhQWhzszn0FIHhDAsUIEvY5MbciT5KBq8D7Kr4r6t9HGWzV8l3ecaBO9seOGuD8pHt2u6
h264usi5Ejjrx4pw+fhnWtrlUs6ExMV0z7Ub6pLLTU6QCwydeCChi5SUkYY3YoymMYqrHNWa73p8
qfxphjiFx4Gknouxv01G8AikFfpz9+V3jfNgTOxlq7T5qyU7k7ejj4wJX1lbX5Tfi5b7IiduFLiX
NCGRb6qWjb5LHRp7WgrEvIDHjuF5hd/Olu4dMcGDX3Ui9jxkJpr18eRmyK3qNUQKPmIGzCd6lFX+
3ix3hOCnDxUR6BtfBV+pXSKwzj+b1H/EtMMBNOMdYuNeNo4qik1Qry9Qqdkpj6r9YuSkyXg2mtHv
3PfkngpoHmNYhl3kEfWKOOJFy6+bOeqmonfU/sY6ZX35g9P9WPa3iagaiNPAHOTnxA5WgkduUs6l
1MGlG3vnSBhDnHajAvroxA7T2l3h02tjhTV9fEu44WH29mXfP6Bbou2y2fFdWjsnJGOQmX23WPNv
htyDjMHcPMf8gMCLCp+EoE4eirQfEKRH+POwY+MdPwdEv2x9pcBV3D/K7/UmUjQVOUO1ZzTINo5r
WMliB5SxjM3OVRothmzG51nL2CizXdmBDaO3/G5yaJGoV8sBF1kHRSOeXIeGCyv/v8uDu3DhgtuM
Tn5PrETi5tDfI2Uk0ixeOuPLQHocy/rWwhSQLjkHTmKvJbtQM6UbcxjIAGv4B6rF5H4shzu5LhAb
0Lmb2jTF0bMHrqGZGq1igxMhyYtxJhaiem7z5zWEcLEr6Iu1h2WMonOd0X+oJvImLdN4AsoSO8cc
Xh3JdI9b6up2pXHv/wU0Fbt65HKX0wHCBK6nJoAI+k7ATegu4k1woubDKOhvo2RO37XhtcgHoLKj
Q7xwBEixpw6O2Ap4DWfGOEeQYMxw8EuqwYZ2yz9eQNq/KHMu08o6ic7/IMIIlrkat8HijmzqTMnY
wTIZXj0Dps4swizxipsZvZ5AxIIvw1yaU5aa56ENniO5NImr+q+0tE4oz9ZtaLT9dixeaFL10Ao5
fIgo2FDJlL60S35di+quXfGwdFPFrxeZTN3XxqkaUMHzgP8jPqk7W7p8rULh7cnE+LQRaCSGteKm
rtZdOpr8RPVXYEPONQUN6JkZ0tpjwnWLqf5gtpPs8UTIFMq43Ihv20F/Aop3rwIIisBfT14H9O0s
kHpu8QYxxgq0jtMFjP1uMPw3EJpyB4HO3G69BtOvQlHql3R7ipZcVLb6/WBmd1l28JYen55lJiX0
TowzDHFDaSAQcxeyaEs+EEKxlZ2IBYOP4FCsbYdoecRwxLTLRhKt7dYL+jdoxXwnFbv+0iY+gTyi
pHlQ9/2eU+SZaLTQp2fenV/ZqW5dBhPGQZcTy7P+9TK4wKLdOe3y6tmlubcaSBMsgjzxBIhSpzts
KX4D8EGX7WK6cMXaxG3P/u+5jnnoAI5HnYF2uIqgqtl8JrXiyx+Xu7IJLguO6NiHsFMhp07uvTiF
dwqG7MtCTnQKSk5DQ/WESJfE3qt9XzC5mCMYMQKhF7+g7iTT4CZmo8le5E4w/EJto61rnQe3UXtt
DxfHdd7z0rpGkqN5uSitHtZhXI5tS5DYWmzTVRDNvBQP5KFmWxqd78RArl1JJBXRgxePvGMQOwh6
w0CXuyAatWzx2aFv1kSrIKlnx4cJuubr+DDcihvJ+ECnS7rV6jmcSfPcbZkA+ewrwt58Bi+OmieC
LSBP60eU+o99YX0Wb4XJnzaz9THIg1fpz8t+VvpASkB1MinbiyN01UlgUnBFXuqoor3E14VFFjeu
nYVfa08POEudBMwj+8wOn+1gfVyi4t9IAgGRgOM1F+Y2ItDAR9AqjPDBLoI1KULo2tQXmKslcLlh
lkndvt18y5oonBjMgTdAuy/SLZ0471yc+3J5H2g96vH1DA5d31lgI7XgAh9z8LaGePFwpTQtxBy0
GLyec3FsyCqEiem3gcFi6VbdoRPFPwQibsKYbWwQq44bbb5pHMnCac9GjcUTMRzDU5G9kSEFotwN
iBLHn255JHJ270FnD/DA0qQ/vaz9bSEkwA2RCZKQyKERRHRVyW1sxQP7Kmyq0Ns3x57vI9u6r3vb
jqmiXGKlscpGNzHPiKoJ2On1x5/5GOZKCVG2tDiSNIH9HPS2+JuHOIcE1mDwOZ4FxSZqdtEf4YbZ
frVQwDXkUInhcXJTNCkDUT7LyQZ17BF8pSHlVar/KErg2XyQH17V/jOzhyCc2Ad6mW1stbOkl5Qu
2iUKSh+7bnyVs/XuEXVP20HJ+pafNWIJI08/wiD7rT16bHn1Tng8z0OAILGNXps0Lw8C1IVIsRtR
n0bgbahm7XvTnn7qHO8wMGaljfdm5jo0U+BvhI7483NU79atl2jFRcuPxgkLsdURAWM5Fd1cyuh1
rduuTfOYdNr3Zf0ROdHj7m1gCFUPU4rig2uY3HwffwSBlV8rWyybWHrRbfC3pUkicSkZmTw/37Wi
+KlD8xfg6rOIyiNssdjWE+oGNV/TXd64/6gAIsPD4FuJ0ifuXoWqV2lgRiRAdF+7jXet8Jv2nn3i
QI6l73cb9nMIYoxfRgZFEtnsycG2WIptDdvm3pbnVeKy7YH23Tbbd9MfCqbQaK7ZPkRwv8mWftfC
Dye3X4Gj6bW3x9ehoGCoyn7QIe3GoqW2REQ3MfLBj8AMlPMv7TNwwMw5hnP6fHtKC+0/jMs/AhqQ
ifXRdWUWXggX1TN7oB7799nAuU4IGTHKNrceh2Q58654EmBel1scvo8+SeIJoUAy9iP9FhTiAe8A
MhpsxzVSn1e3HYhoBn0O/GIGlsX1XjNiIZNZNhGuFUik/EWHiCthKwYOkDDubBs0wQc9WEt7W48V
BmGw4XiSY50YKGgAwRHjWeI1t4h7ZXR/og2euhqaJo+2+AVMeaPk6m9X82dt4DRMurR4Cs7LiLiE
5TIExS/C2s/aBsqZyQStB/l35WbbmCK6b/JAbH2NLzUffYxTfZyNQtzzxe/DySclOi03U8k65lh8
gixP8nJr3AycI6CJrpfYc7tfXYjTOuQ14gwawtgBSMf8TFP/1X10I/OWcPlNNZy/X3MCe1w3OlJB
0iV+TiJpJTDza+q3Yte37duKEzP7AYNY6b8VEnmnDJ+UTLe6EI4aqfcRwWbSFUgTUjIF4HARE3Yk
x3YLZ+VoXNuFcON1JbC1tu/IISDRNffehx5CPTJuVyK6jQH7FQ9dc5awEIfywfcwnqdqguQiHpW8
+UlZNH/PDF/ODIieOxzGFdGSCXUhgTuM+2BpDqWz0HFHabaQx5Hw2VplfKZ6JigkGsjKjbJkQh89
m/Kv1izEtm4Mjl9vF9hPCAm8syWGu2Ayr/wftKWMXYsEJTOggc37lBIASsMXBulbwzkh+j1NyOTI
8xuuPshpARrrvq2wpbWWSXxHoESih+FMtbZmeaCKi+6JuxB28EC7XVL13M/VUnoxg7dLhLr/q1Lz
2TLKr4bDGn7Mep6wSdEAShJ22jRfWrkfUX1QLTFn+TBReefNnySdEC3Tow1ZUjQ3BERdl+qG/Una
I6y1as/eGpAnAY+Umx9BMB26aNmVGaIYNs+Dlani0S3Gr6LGXuyk4jddi+emcFxYV+fYVmYPHk6x
IVUzKjarvT2lzYPh/QRW+RP2znV0jMSsmJMsifDXslcatrvgND2xb18nJWnXqBeRVEZK7nNWUcXA
FmAF3BSa1MCdgpMLxuFU2aY64BXLt2jfX62JdIfO8Y/OONyw6NMCKFM7+jIM2r2L0PdK3N7bwLZ2
Cs5szeqzhYOKYzo96egCphk1Kj/Ql3bfOnzzVdeFLMLdFw8gfoqSpkH7x/PaBayM5bW35bFRYO2a
SFwJDEtz3V/dcBtJFjAYOox/4ylYrCvgOPzrkkOCtg32oWiNexc3cLaWL6Vd7JAXvVYje4ccR/zS
BldD1UcbgekZUifIjo6dvy/0G97Y9VaYXnzz3MQqz6BvjNKMC832GnYoWg3kkYTLZbFlzVeX4x81
2vyVi4wCLeYUJ9wYHSIfGgx7wuHzdOPbZZDYc3PWVAm7U7ZXAy6XxVG333RtJqSfn5eOYGfLXiiB
qDH1eoNPM+VsbvBG3XkhwlxQA3WS07VamnfTN8wTEts7QneIf/PUs98VzXEyUamCRWE2Wt5EAHGK
AHXaDrnbJqmZVogWSPksZoluDF01GtVzlHnRIfcaioNzKiShr5JmyP/kJipmJzMELK73uPTQMmmj
TqXWD6u6gep83bj3iAUPGfkDhYAvl8bZkyVKK/026C+/9u4HnH27oSMDOg+7k0tMA/qw/OKuPRle
tKJul6C6B2EymFFMtGrAHYlCF34YCBBgCYMeWLutmNx5s5JsAmf6g0JgH4at2rMYozascDLV/rhz
u5YXGY8m/gsRR/ZacPIar1jiONEyMdHMlFOXHX2XPSkSiCjPjsaT6aWUmMva2ldZuamq9I7tsdil
QTVzyDZxad8MKk26J93qDDdNgV80/7GLBlcWBVYDnXE8lxjv9MZ3KFmu8v6rtMZfs67FjkOP9XJZ
XoqWLgynonSF6nXT5Jp39aOVuqe1NSmeZP6MGrnH5d4zpzt8U1hzzBVQ66alnRWExuiTNGE509XB
O8FR3N3mDL9IVKZwrUoidA3/jwRAAJQykboXZ2oXyBE2o3tFiBEKCv1oeLPYO/I5mEe2H6DULfqI
B1vRz9n7+rNd+6eJ8EL4uxnl4Uoj+2LyeZ2rH7LgO0OhEJCAD1j91ZnDhqORvKDWPIxV3rwORJpv
83Fdr9yk71M4jLvRn3KsNOXZmzBrLLzYqxD7Roaks9hMKVwvSJxcd79OzbAJDb64kPK+bBDYpXSp
KUSCs8KtEnruclosJ9tk6nUxKonUK7rkASrJOdzRMGRdllD8MVoUra7Jx8ES1wDOMHXzaoVV9cax
+hx0rRMv/CpnL5bFqui2amfYN8ZF/pok1W+NCoDNfDunKEKD2blzumzbBzmyhcDpk2Kt0A0yAKVV
iA4/5REBZG11QF539IdAOfbXqHeYXfgXymV4M0N4NVIuqWPN4Hq6BxmQDhYIOE3Au13XpjcnBm8P
mYOnOaedl7paYlQWHZzCDE9ZE17mWzjm6MFdTsJ/CuueiMdSMxWnzYs3DQrhOangLbP8HDlhPFrT
MfJ/8BdhZyedKQny6A1Q/OYXnVCktbhHtCsO8xgCOJTdo51j9Aij9du6SZS1biOep46SiZwcOVh/
EllccWky60G/cZSXTF2UnhvdI2hvcz8HFtMdOJLFBZWCLXAi++Y+X3jxivzVIhhKT+dwQbVt9y0W
VEbJ2vVP6fDdGdF0WayQcjz/H6MPxL1Tkx2l/GOo+MEsCqPQYMu3VtiXMjSAfG8OObM9LeKFtMDs
Dv007w0+3llgSkDcjuZJ1xahFPzPviPfPRt5QTM92texCUngo1eowfnC5ljEZivtIxFOu6zGS0qs
wx1HbHRUYZCDpJT4ZJiZYl8C5I55M6CfkawtYfDSVSKIWypgkI5cbX+FBzCyLWnZBYkGHeEdHGFd
OvzrVDhv08J/DQ00FSWyWf7xhWfPIw2HMCVj73frc0pCXuRaTJLlXY7gLWEKqBBysAB7jfkTInHq
Z+NrNFFVhlOrE6yODLfWF9lROvYb++rXmKJVfTNTwI+L0mACTtURXqGTHjN5ceOQyje/XClWdXgx
1AIONANnIITjPlovmfaLjfKaANzkPNYdMttmRUmf6W+jIiUnnOYf8kj/gkkjinLcTdin5mYlIPO0
kP8RreaDwgafm82HZWmO9HWn3eAvTXg8USjVycKjzp1JY2M3VcdwdRqqgbMy1XaMKmYd87/lnBJb
PKbfoRPxH3Btu0M/xgDQV86m6h4COOmVS3CTrO/QNbBPQEdmIc66lR9a1zLfGIiJdxTab9Rq+/hE
6cqeZnKwTCt79hdhH5ybH6cNOwM7KZAObSVIdYgJjTWRS5Y06ZuVCcRvykZOjlsn3Tuw1XW7agT0
+daZfP8QdD1l69Lb5iYzMXWKT76hGSkWzuDJfSB4iF4x8RuGxbuKdt48kVsRBwExUPJvazbPhehL
oILyt5i6OTZS8873Cvz63onHcx819sPQdF89EMdSf0qYqHmW277p78ZxfLlF5uMnuDA7PNTZ9CHR
hg6DCRbo34ejfaRNlolVB9eMzo1J5883M05TsiwbJQ65ZvQReKpNWA8fvoNhpzKqP/NsgWYE4Y9t
6AQl3XbJs1OG+sbQ5U5InVTmip4F15zVGhdh9/OGEoJna/zWE69YLvawsR+yMx4lCkEbFNptXknk
PyKKZI6kf2JpnBNUdDLlWUOBjhfEZVWfegsR0K2tk8bhXU0qn7BJEy0rmWQAsSzHtI0YlYEpMLp3
Q/PkmdFfazbR66/vxo36WFp3PXp9cAccvk8HQAJLMwMEJWAEkqc9Hef8cxGJWKauygPWPcaCodKH
0Vl/Lb2bB1gJKDl2N+gve66PVZDp/ZKpkg0ak6JVMLd5lrm5LQtTt3ZJbZXtgYZcYvVpERKWlczS
/Y6c7jFYOmJY4Qd5sbR6ysi/csk7aUDueMSZlJwGfSGiLhAtN+Gx2a2zGA5MZEvSd5uwHW4qomMg
m/JIcH6GX6EbE5O6yU214sdZ7VMYhFv/FrgcumS5FOPFSL2rM9gz6ZrPjhyiS+NGz3pg3qJ345nK
o4s9Mv5Kei5RSdVEYLb2n7lBeJyl/S6bsw6wPtPITWZamNTyWJqgVkFEviEdKYlbScpTrCiht55m
c5TOqlnvglKdgtp4TV197cMR2Qt2HmDHuB4aSnDcjvNcA7G0Pr8qqt4fpZCsS362tTLjtvf+Dtl4
ycx2Og/mTAJUBKr2EwFVJSTAZjSg7DzXv5BF3+2UQmBrznBC1iI+as/GYbDa+JoWvVPp+jsQPQz5
1dPd1NcIO7rypYJJ56qrhp3t0fXVCmsXOLnmibOXJFXgIhF2xRucPUcTFk+XUjo4597Tv0AKXy1w
/jUI8i3E4Q9Son9Sk6ZZNdHe637rZnjr/EVul659IqsHY7BS1CJhgNVX0qYeOJtYdTx28WE6DLo9
5z1Ds8rGDeawl7pD4UP5QyGmc7kSrbPA0uBugAeBJSVaM0Wwb13EiCeg9LzfbvVRmVTFguLPh1ZD
bOMTO8V8a75QYiGIgcvWXUtr0D40UJtDlgLQdj+Mk2Yy3QjooCVQQpZ/ADYJS+Q/iEmAyDLBZN4t
um/oLmlqy3j8TAXnJC5tdQ3pOo3LAFeh2ZhiV5G1Y/t8e731MQiGVCzBcUSnOzfxyR6xPmYc8j6m
mCOCkTsy1wh9zEpq9JgFoqkWd0auL8aqjV2oEI6FxZTYiA/wwYQbpdx3PyVqiH/cMV9x/417v94B
1MDwkQsAdf6dj7gZ3TDPY8tDQD2hDapldykHu9lNpUsfL71ylA6RYGTCJcWO0ZpUtMB5UNh7rCzO
+Xod1suUdacBcvBKg2OcMZluzJzgXLMnbMVb8AbjgGma7DowH7DbvHfzOCWyKwgKxyZOBGAO/bgW
R73Y+0KAUzfs9ZvMoIC9S5wxY5w0sk8PUc5UwfNh4Ugk3+LYIRTHLgJNuJbl3lU8IdR3YU8CA+Rl
2U+9vS9bgQOrkgtgBZdenuL5HK1DBci9I10MKyGKeIMcBz11T6pdjqFvkMYiu71YyMLB3xNZE5K2
2b8aInqP2NfI2qXYze/dlwZWfqXhfOMbeLbydsK/gDbnJnMMOtJvihXIRyzqnQV75/f56xjh1QZP
oYFh5lzV9tGGu8X/xF8vco65ofIEXDoiMtQBQ9RiECtTTlnegnGdMbZ5wbjP7Wcx1+rgFtZrGdog
QT5xUHPtX3NalciC8x0a+MpE+qgp+9HhteYFyAfiDa0OBXRbHDsLgHM0oc3BKhGO8hNCloWPTiKA
WMeWAvjilpo1fqXecqCj7b3Q2NcBh5nW0vTSDBHeMxfrXGHv07Zi0ghAayKJamAm/gcNU/VS1A5o
lNUzKNuHqCu7/YjpnezfD6ecxmvn/VQT4zK+7AIBblDaj3RBa1SzwXOtHX3gh7Etc3dXNrwLiDXn
XWtl5IDx+2cTezItNEXVWu+XdP4qyiVg+/hjZTy03jp9Iry4LkIRrbp2D4Frv7oZLAHWoL+DnYIX
YAprWhCDPiJ0rA5JDhoVbGhBR+cSJiFiih18xWvnLp8B7TropvqnrrRgiG3hxWFmItKryn1qimUj
RlCNenKzOM2L94Lvh+4kAiyIj3gaQTIRqPJDEDRC+Jq8WxhWGjuCi7YvNaqLrVgnF27sRujWKwJn
Rr1OPAxTc19FxtWz9U3qD4rYoFYos2DLR71Fe1oXf27brXLc357tHM0oYfYiCDltiE9PIgFkk+rp
3k+HaJP2FXQ5rZMwQoTLW0U8W0XIJoAyURE9nAQoLDu1HmT+1cxdypnIMRbyh01UFciSsmdStCBx
XQhQMwh+C5kFB4a1uCw4c/wwQugWhSfWptjK9GFCcbTn10tY+gz5hrzpJhQqY7tYiwOG2ABAun0q
ZvgAQU9lnEvEKQElHa4702idp2iYMDFV6bzTWfnMebnui27GWTHcSjaFfRMgnfwJkW5bsRWksi4S
YREfrc2RKQAxEgyOwz+vyJ71UsgDsQ73us4U9P2wbk27kDe3NSHbPao3TB1VG7lxRMYCqsyywYdp
82nDLQFFH1qmr3MRBuiVBdIxpz5M1oJ8rnWqZLS6k2yM+2H22ZmqUh8ISY8tYKNEEWUfq0N+C721
fURnlkXeiwK2qQPWnn4U0Pw1xrfWJ1IkzxKTJE7lt4A/gTrB0uxl5vt7RL5wd1507TLnkBv+cx9p
Gzieu9cbUdOmVN3HoZBPkW8/AXlj6CmID3DyhoMHXSRi06ZIHwQDIJ503T2miiNXNfYYi6zUlzlc
no2b+WuYR5u5egC0Nsz9MpAba6CcwZB1NHykam1l7UK/SxMr40+z/KlbMghdX+ze17UKk85c90NE
vSpT3CPV1iTI1BicnALSXwPJpfeLmTcvLNJhxUqu5UyeGpogd0mbE6ggiB1J34m/VLRm1Z++SWtK
6S+EGLUnz4l8lgdV7vSck8y9Dnfm6P2B1HrC4F1smkgLvF38TOzyswib/thigMll9pdyeQxPtwos
i6OrEuFxXChILjpk2g0Re5u0oPp4/Sdr0FkP5D/WxhEOHy6zTr9NTVjUUBDhYvpPDk0HGzWOV5Gi
IxZkN1IqmpgBGteG/s1tVPloVSSiLP2StqxmgRLcAyaUhu+RClC8pHZ/hHG9twhsRljaQAFj9oIL
Ke7rKSDbWSwkXSwpaxnUTe9ZKXNb8Y1CNLugTRKa+POy8yHksOuTuLQfihyjuP9pYejdKrdYb5D1
gVEziju/rUnnMt6ybKG+Gdb2CAaaqJur3ERmEE8BkdDm9EtoqNiGaF2m3Lmb/fzqFDggCRyNXVYT
xtIixNJgR+hEna3KPLbeuYg2rbdcq46IYU7Kv+Spv7n+SsfwiMfPatdLrQhJFh799nPgfhhIRraB
kP/CAIkQ4W6ayt4T6EBHKqlFJoSTHTNftfB2PEAOMGXmA6y6CtSMVropTx8ckuNaib8bwp+6C6+6
NJ5H8HPonCJJyKB54y1GGhs4foMCLJyzoitH9dWXbmJib8IhvlWyes5s/CXlhPw3yH/tvtsttAGA
ap+6ukC50VLsIWv5p3IhIHrnjlNy2iInfln76cfOrZ0fImN2HcIKVi+9U83oHLqK50aE/UdrEp+m
qMW4JRJIDmuEMpokkBCDMsQi3kPlGWSSodgwlnRDB+1zOk/E/FrgDGHbEXw53FsjcGhbk9jnyf7b
0WQgueq5x/8Rr5WFvJg1jlAGRFPGQ4QCd9O2ZCIXZX1yCamoONEZ2Rtkyty3TvaP8x61ezvUDwSe
JoNTvWCe2VS2MZ+CsSF7T9ziq6QVE4ONaY5vadREkI5hD0QiiFOMPBJ88WrWGQpyVQRPKsT6UA+P
7gSkEUmgFGui3rCUkmW7gAOySOejzNVtjUMVWu8KKTgNu6QY4sMjjioSvBxVW8H54eSMFv+urNAN
aJ/42/vBx6gelUX6DkhFrCrxfQspFSViLjliS0HBFhctiASwwatLGYiTjcTwDphQDRr60LsBJbfk
g/CXfLImt9owftDj3nli/Zk0SyiaVTuRqIKpBPQRYatzHQX/0GZxHbn1sA3dtw7jSyJq77uRKdJp
z9ylLWaTjoPMHs1rJdNnOetvL1BY1boYAvG19e6ISEY3rnh9ME/fj5Ls0d7Ko92gTm6DHxVCaiMW
8iTySt8FC+oJc0zvx9pAU1MWZ6sg3q8MH/JVoXoJxWPBhwUHXfb1TQzFnkkqpZNzCTn+TdBx0CIs
krHJXrKlob3XfQdCb+gZHZoV9CDkemycdZMrzHokCbxWy9Tvp4imgHYEHXNBjRMvlZ8zvqCNW4Bb
jZgdg+AWmSpyvM5ERGxcNBN3bo/Zh+ZkD576Ho+SBEhjOMA9OtT679yrjoEcasO/zg338ZTmn/3c
Q2+OR4NVc+jcP+H4rwc1hPyjTpHDOsgXtXFvVi/hkP0zKuteWsY3udyxiLD5Ee/+OeGcXG+hF/1K
4rbnHbJhOnOhueOkk85eyD0UCuflgoqwb+i4YOlDUpmv55X1sl+7TQB6RPfeyXbaX3wFLx7ahWGR
Pyqwb3+Z00mEqSTqIrrKwV4AhJ3NqNPPzsGgyyLy7z/GzmNJduTM0q9SVutGNwB3hxhrchFaR2q1
gaWE1hpPPx+yOGwjF2O9odVl5s2MGwE43P9zzndan7ogzRE3pSKnkRuYjux6ZqSUUFULsBBTem+n
VrNXMMYW/oun+A4qFXFnO/mDFxLBowJ8g7h5VagKAmyGVUDEsc3oCXwEZ8FrDcZtJT25CvBpMAeE
9SJyiED+zuYrC4JyCgMA04VWfjMaBAnmE9j4GuPyhjJnRpS+cU3jgiBXH1MVH5xTkR57nURtXZWY
icpLlrLRA4O0KboGqD++mzJ0dYYj46nOgw+N2VpKRBYn8DE2HwqZAqjDaNQVBB9QJhe+772mI2Vu
2LlPfhFcPV6oh6FDqwbM3pTXRDz/A2KlK3yUS5By3SqlEAYndXRrzQQIhTk2BvKSSBaVliJJthvG
FV7DM6hzhCa/+ch4CjRTQemkfq776nviAB9Z/dwDW7p8KNa3O0ZfbkQiirg8/CSXMbLyPnJRX0ZX
32C9PHRgXd20e5miIYRCzHPO2JiWQ8V1Q1C5GW1azymjBjVQQUgZbiq9OOdFxltfVcx70zu8AcBh
SraqgbeNuQ7XQ9TfEOe5KQNWyKoyNAoYFAl6ehOIkNo6ZmbmWag5XJcMvKlOp767CRrJAQAJ0Npq
cg6hdeELu6FrljC15LH24LXOY1QM+rrQR29NnoKyJufQhfpeTk/G2O4T1wk4qLAn0U0msNNiNJir
BAkMIQuHIoj9G7YwtyocmOjaHErGfl8D2BvKCqi+fTQN8xoSAAjHGb0vqod0bM6Fln0wPb41m2Pq
Jo9eWR28xEWHZ9QDyQ0v8XNPhXmoiV1TDpumRLpozM1U0fzAy8Cgea5S64dWQnaY5P/DsH+fiu7s
tthdGrlOxPSQwb+QI+Yx3YDwoNQ6M2PmQMGnqw3PHpB53dD4ZYqDGp5vM7sbWNvG+Jbgx57pZZ/m
qyKfNRrqeesgPGttwxHDwxWDqqWNm6ieDm2iHnnHHyNmvoNG33IBX20p0ujJwtQBpYX1wy5eBwo0
Vzx+oVVNEl5uMzw3TD0ghHJ+jSZMleQhS6ceVhqRxd7dW3W9wrm7Sn3wbxm3qT7g3p6IqSigq0js
84vTK0KrrXsuPXvpT4z8pc+I0yHzFjnOizXYb57rs2sN++8syT6M1hlWkR9e9fJ1gH1AecgyrZ1d
XKdiqUws0Z16sTsKnUsocpJ6IiOTR9AvK9SGZ7erVpUZInzsemvajF7/6KX5TRgNu46gjdWoHP9X
8ULKEfereAEvdc51/5ME57zuqi0yJDta1AFsSdUKIVTkw1sxcT/q9VlH+eE64zv6AE3F9t/n4xSS
nYIBRjRywgkwslgZ2ptbAoHtTSgPbZ6Tlysrnm3WOkyqtY6bijVxXztgLjAABYF2l0aw3fGVH6J0
YoMSG8+a1r/+vuEdQjV+LCyuMfQNGaETmPNyUeHgMRlDkRVE1H+sKNLKCMTZ+i5sfyZoLH6U38sy
gbm3iHpSm0MAa1fajN16loCWDDUr8Urrp1MVNMxmyBKLINpHHarf/En3afgWD8FjxwFrUTQEkNpL
0HyaUJOI31DmGOVPhux2ukMGQWIR0RFJV21vAjAri4OZZndtHlGCbO/8rl+KQfDsLu8lx3hO5I65
SXX9w8NUhQtX0HA6NBuFinkuxXDCsYRHuFQ9A+j0Ns9hcZMmxcQgtTUQEqR0MjwFLq2yHG+8NiXu
mvjnoOk3owsEpnC1Ry1CMLWlRKrC5xpRVTmO+6kqrhLwJLu4dmNJnBO/E46+SV916a2DQFyUh5WM
ud4ZreejdbkB+vylRm1K29aGAuRGcOsN4AbJ+ICkFTn1k686UPq2/+TMQlAl4GBSvIdh8MYOrS2B
xGHRiXEdeC1Zg1+6nMQSOuxL37qNgjGmBHAplPvt19wweVmFS8eRn1oF44AZwWPM0WVZo7XGwBpF
ew5Mh0qNCve3ENHFqjdVRVZmsL37ApwMM2QOUIH3RbUaJvAjp2J6VsxlVQ475KdzmUK5C4PbPqmS
lZYNz9lDbdHgzVGhbiFaFLV+ZMmGqZynsP8ok0CWid+1JLvNLKvc2dGdnWe3vU6xwrRVkTzLwfno
HXB2gyTgL98oJ2YUOHJFK4FfkAs2G7KHxKDW1KiAtcRUAuhBuSoa47FUKTJsAXmCrpyD0lA+gwyM
L75h/DvGQ1Ea/dGyEPUhKY4rkbJp4/bGmJCH4iAocWXK2r12bbF3cPpChKVeBqXH3ZvwCSZzAm0C
FnlhdGysUl3+mA1vD8RO44QhdJG547EaccdASbIWkRI7eEUnU/Tv2K/YbwbVdzE+uEPENJ9hFuaK
5seKfTDZeYcEfd8w1VkGelAfsYnopfmltGGPRxtNcKhLLGzFd4lBcnbD0nHN6SHhTG7zOjDIGwgl
6dzvx0ze+R01B2fs+eUunIwHsx78TUcq06yuLMs46wN2i9VHgJq+qnmcrRum30uSeW/1ROSKNKcr
fXfXOWxOybB63dAtk9Y7WQJGQuuwXHAuhx4RbJME9jJFVxHLIb6sxPsJJJcElsPFODDT9Hv0MS9m
RG1Vh7iqFBAm4DGjqd2PTXXpVKlteZjfRmO4Dmx11cqqWxua9jZ1yRGa74tio026srQ5rttnOLJz
6RYUvWIrnf7cC0UaKa2PXt+eXAfHZF3VZCCIki4S5PSp1zd0FbCnSMyPMfB5cGB8wrqRLEJ2Fsss
a4e9nYlzXtL3g7K64xOIdY6K0ogODbI6rhk8dwb4RacJzdUU7myr27JiJovSrggyAmcKde/HLtJm
YSKmbQ2Ns1M1Gjul24Bbao3AtmSEJUvbuujT0W2xvAdjuBICYgRXFb8DTxM7JJ0oJ74x9r+vWWR8
F8JMjqno6ZkJoqVgmr/ILaLXaGWHUdemLbs+ylf0gsg1th5pV5ifI8n0DyQStmwEB2M6DTwzKFxq
SdwuK4riz9ggMRSheAFDYKTBc4bClmXtNNaZbfqhdGhRcK2GK1z174FuPjQNuShRJbMpfmZTXgVZ
9INtsuHXVY8k4/QTmb3mRu+HgbGMXa8g4P/U47DJfc6GIpd7hK5rZ5v3XPgGMGGDhHSa3sMF+cgN
fQsZgsFSag/rlgfpoo6ccEc0FH2guUDjYTOqw7gjxXV1tKuue/BBR+PUTv6HqJNLXfQRtjGKOhG2
l2OMtAG69FPimJDarq0pOCLjwmg5umlaLq+pCuplqNxjqHPoL/q5zsuSP0IfHq0QfZ7jCZbpaq8R
0F1YSa5vCyc4dmOyJxaxrE2tvgxet6mYArMRpeO4ZXXwE8w6GbvTvC6Z1maeZCpAMFkO+TOU0W5b
UzmFnoW06GsYDKrCWYmsupIWeKgdjT1Jj5wayaBe58ENcUq0AR2fvyY6PvUCaC+XNH6wBR1eOJCk
eml1dbGna0fCjh6PMlq1wZ1pz+Aopt/sXbq1RCCkk8aAWwDfWrXl1UvSiQfasCcskuMU1LTldIw1
RgVe3C+jBvhBk6gRjVf7xFROcZ31FoCwWcvZImhJHOopskGommTvQP2jfQJJdIQFudSS4q6F7AUH
hCa2qM74fp7hRMzY6HSW/RwJsB/ZUMtN5wVXZif3qrTFctzqpfMYYpJbdmAqKR8tsTUTW2BvgMOn
L+2V7ibwbwDee6XA4oAHonJr8OUEEoqhJ85lJcEGCCAtGjOkVdNYGoEVu6kRrXWDDHCSX5K6x31r
229M1E2yoDH7HtlkDJ+RiFTugCWCqNOrk6jbYBfhW1sE2GiDkUgcHVgxUfXyzjIB1NGiaEQErYrM
PhWFQXrHZWbgomT0cXprOqTactW957hm5yzSceynR6cxb9uphJHhbZraqbd0Bv6MnX/tx44Fu31B
Rr81+gZ0m2qW3iiyrWNS6AvdGAI+967rR4cO/1NPmNYLqru8d59x0sJk7AK5LJZodjaDYag0sCsw
5eTdF1kCBmOo95ZLRx4mKcl1oC3Z1MX8ONfdoNPSBUbceLTgdpJZkA5cTxtR372TJZb8gJUWo7hC
ZJ20H9Mp34XNhjr0KsyXYmeY9WPHM2rVyebaBR5DNIb/fd0T6K0Mkmn+N4lxnEbheyPgtfBshPfj
Nw9s879QtLaqjA5D3d+UtHVBKYs/Ueh4N+S3naTXtLFLlKDpHW+hv9E4pQM2i8Jw5UIUvVUeyl3l
7xJn+FKG32+lHjwbIe9uoD3pRQmfW7nLqYM/VkE8W4hS6zaWm3FQJPG7mB2cpQo/a725zTRBGTPR
98Zi1IPjysYrahMsyV3i8Jb51mnesaq5unw0Tyx44qUlqucn8DVFjGumRDdchIyLcNYO9/iCIOpu
XU7ayH/1xEfDA69GZi9Gl6cOxnz0lsMPZ74nbY5Ql9rrFA93LDlUonlINaMgrzkwwzH55Qm2GMv3
2Jk45bdlae88OiGbmp/VpPpNY0juCjPYYjd9yRggpAaWrExrYWWwxpUKPqlqH2UzwQ9B5vT8V8Or
HzrJkc1mZSAYjbU7TL7rMgFZzxtVxYDBOPE/VpBgPCd8e8yhmy9cG6cd1oTXKrRa+Azhuknnoc8A
BMq30n0hb8qCm6sanG0GKJUBUcNsNGI5IBOIHPOgh+VRuY29al22DWXqbyyR+kvb8d5lwSVDZ9SP
hXDPx5Ie2BcLF26r2XOiI/DCcYZnO5fEDeSEilm9xD8LZqrNOElo8bBMxbT3HRysXdq7mwTU1zif
gkrmcLYq3iy7p/LO9lghPG/bTcSOMTyy5+XhAv2ZucY0YbEPgksW2emKGQtsRYMWw0HGLxQy8cmM
yMFFO1wbHR1eOTwfqcx+NDzkppHnyIL8648hqXZRISFx8gHLYFvZ473lD9ugxVwwTg7K1G3AIXRD
zxsGChm9mzqC0VSEr9PM1GPyx0UKgyAN45OyWybr3CoZTsbU6fYIVfdVT5Ge7PKbyC5xf+YXV2Ci
RfwiMa1/eaxhvQHqZrJizLsOZV303Z7iuuC6DXct0J5D+kmE5FW0xGAje5YI0ARBME7ehiXQCi+U
g+wrkyEuw3iGqXn3MnPdEfoXLAkPNjhqNg8M6Hy2ELGHzNEV1uyacDf46q4c/LZlat0kCUADj6us
nzxQ6ZKwXoe37/fA61BjjtjLyEljSmi2H+kQ7MuigdJZuLvK6oc1/MQZpMggBwWFj7rLllRlfbaJ
CTWLCQHoMPM17oTE8fEWxsa0cWpSVGXzmofVpzs/gQIxCcCx07FM3hI0Kjq6eDbaTIbXOKGuBG0H
0a5w7gL5KGmXMeWXLwy8GU5y8fwjlTOUVE0TirxZbyPY+QY/BVlE7Q2mnBuA6t8i3FcJ/gwzZhSu
mwouSdMfjOZu5OJk5saLjRY29zTHdTtl0jRxMgnqG+zqR2uCwd2aBokH9pYhEQom3OZHzsGLm6Zt
mN+k/qnOqORNakXCI02B5WnYh+10uC0EbJFESgAuDdstn+RvyaYI9i/Q1lmQxT4ZsJYsAbZEhMT4
0PDfiojPTrN7bF7haXADa9MPn7og8K5F8/hTsDF0LQ1dXbEWjTJ5LET/Wk0DDmlnXDpBj41qoIY9
wWuCB5CtI8FA2HchLRmDwrJUN6csDv31aGbPRMZXFtaaZfuM5/05gwAC/28IVq1fHUcLsQbyF/jD
sgXHjejMtY7WXtpkBaBlkpJJMC+A9thONlybbj45cSzUPUjYjsvMvY2g/8a23OXVuMa/mizHwUxX
rFb86gpjbk6MqJHFrmJow9aUiwpmWV+F67Qv7hQUHCP2b4Igf4/KmH1bVXxCyJqkq9ZKj56IUE8n
wmarxOQEQnc1HBXqGsYIS0urGrHUNabtMqfis/BfKvo2rwP+ctPS7uqq+yInPm3Q+ppVIy9UQqer
fvTfmYk8Kfdr6mCt9h7mOF+XHZUnZA8GT7uxdcQ5g42UEM2jrld3vQo4781ZMtPrXudFQ6ZQAsfA
vk+i6Gr56acW6F8T4MWFiBG0kJMaG03da82WWdyz0TEoS8AEe2H/aBLEXw3luCuT8isBZbbORH5n
V8lb64SKoWkMs5CurRXd7y/1ICyAZfWHYqiLg87n+chOSzE9cLJnww7qlWORYeqweo/jIwViA1uo
eB8M7wbrcJh1t+T+XrAGHrx5Jl+Z+buXcktU0nrq1MDjSXMoyOREEin74NfP5uwIH/PBBkfJnGmW
2ZA+myVwkugUY+nWp+w5c6E3siX5SM3yEGWIuqaHaOXwGem6Yy65Feme5TKlqTfVo0tMawuTT4Yt
HbkllYOy55TdT2GGVRykixThnXAZw9VG8j4E42Wo02hB5xxn18meg1vx2mtIqYoYG1NpsSbmfr2R
kfVFUVG2DYjEjWmzGx0or2NNUoQ5P9mPh1BAX+zyT5nCBcsNEhklPjC71VdUQEC6yLp7BWsEHdK5
8/rmpWZyDwbHxhi4VEVoc+jgSsTwHy7LRk/X2NS9oXEXjEx/Cko846wrqCPhzmZj3Sw6FG045YJ3
K/zM2BVilc/56VW1q23gqYiJepS9mzXNEx39HqH2VSdQdZiQrA0LKS4vOiKEORQhm7hl3fefCore
7x/6QOETrYDCDZlibkovgC+LG4l7BRgzPtCwOOWCI3888jTzpu6ZMsa11RlkXMsSly8vLQa0vmU/
jlifbIsMb78mnA8sXauoZsQkbI4jDJwGeAFElFAKOXagQYnpg87KJT4tqBxu9VSBSTbr+ntqUPfn
FyoLkmh+XLwptgirSbLOapm3dnNxrmrUe1z6mqMz0ibFbNhwHmNmewm+fQhxuNPnF6xLZ5eD4yf+
YPC34+ImRqJPzEPgNU/j/Jt9o0zXptLsld2toBAsOnO6z4n0QK9DF+WiOKSgtUYi4usyNO4CzhAE
kvdKwDcjMeuS/xFboWjx8Ytvi5Pjwup5DZFNAksVx2QkW2j3K2PgqcwuHFeJmyz1Qj712OMZEfZX
p0I3qS7N4L+R8YQQJ8VnRz/KlIFv8lKFq2VonwHBrGGK8cBliKd5tdia1Ex61UxVRJrWfc6VWlng
HZXEVz3TOzLZIpnag4nMNB85A/GYZ1fPSBe7a73U54iD52RXCmiY9dLnkMS0S3Zz8U5IEnSDtX9h
Txxt2RdpPHzUqRRLU5cFAj5Obs/PESojprQIiWKj+eaPK8Yd8yYIAm0gN2iW5LLh57gIiQroLeME
A5IveYRahk/MhcJT2W37zHiYRIe/qRnuVW6tWi8RW7dyU56+cNsGwHp+RlLUKiCnqPigZ0OyVGxo
JSv6KmSYuXWnq6UpesM5soMkBzRKfGAx0OgDIoVP2Q3ZDEuZPTONGC+ggoZFNb1VeV9siE5WzGzn
CfL8SaXJs9tj7veaWaEkq0PWbpBLQlI/sHc5GUdiXQ1oO3n+Kpx87+mUCPM8WfkNr86ncIKZGb4B
H7IK3FXG8aCNcEJy+sTKuXWNAw138DgoIIINH4nlpFcrHaLdoglJuJosA1BpXoX0umXH3Fm1vPeG
3TznTqID8WbrUpkMAszpgxLa6xhN5UpvBYRo5E6tHFmkhx+8Sh9BVjL2HgLqIBhQNSWv1KV8jKIj
qpCWkqDcMPj7spR3cUQ/LbNMyrhIcuHSUKS+A7qrqmx6B0ejNkZPOYrsvwu9L3Y+LqJcn+DOyHLP
kCnjWickmmEqwlNUfdToWAtjcrMNa3qn4asTfnPGMwSRCKUNzTkc6R9N+ubIf5yZUuFCg3zNs+dS
FOsqJv0fyFYCs+ChDYgUm0/qs2E7lg4DMZmTMPDKVENem81GicGnzfQ+xLC7cGdBgnqiB5H9NG2m
UKtpJwqo8sMLCBl8WBOznDZ25aK6gqeCkmQt22EiU8GdtKTmql+HgqOKy1OMJ5S9Lb3HnsmoaEGE
hI+idWqEWHlvYvYSXbBuMww9TGWfkzK751yCG5Z3gW6pYbRn1sXmN7cWUXUyFjAOiDXgk22NUxjg
j1YDa3mh2A9bTN3Za22GyefKdO2b1DDWtPIybiN2v9RMRri68Til+iay0mKXCgHNqlOLpqBzHZ12
XPjNkapdvH7hcxtyspi878ys2T80S0He78Tw5dmaUf4GuZzF1OSfTEg/8m52kJrgrqkITMkCbDBw
twke8HDOu3UDgj3HcRJO9WJMULjQJ5ye+9PnOIDVnhZuMAXkftAHjTlqNcUao6oovCYRTGWThPLS
5vTAca3PYLDXxl3Zm1+p5A500pEOnCksb4SV2Dt9IhBmFSTIjVo1R8cV5Q0RuTstIjlr5ehVWeSh
0FLg0JYQz9ORRWdkxbFGRGWi3Y+M0vtVF3fOtvVdwHRe+E791VPVOe2DPyFXNI55Nb28e2jaOOb2
wsGLg3HPSbB7Rtk7to3WMOmywvsIi66ZjB3vZQ/3bXJQEiqAkaVpbkknD29U2BbrpGZEQgnvqxfa
1W1vt3KvgAZw0UKDJeZ4jK2ovqqxZtjYzQGLCZDCQbeiN2Nqo68q0i8u3VHP2Th9uQOK0lopTmM2
/oZH3+rmoVdz5zoDuMQkhIladEW1FlqjVpkHyJXaLnEgllDcTcgJto3SazjBhxd3bLbANtzxD3uf
O2xdU/f26FJIUhEltkin0SnH/XsKxvE17yaaD8rG2Y9Z5FoHTRyduSzx938M6b/Uv6VsxHGxulqN
fw5NaGX9yIY8mHw0E1cqIHW2xiRTbydkthejd2qSMEAPvJSxDo50BjYGvZxegbYZhfk6UGm6dbr+
u2OasNMm4Z8NDaxIJYkRJyU44vn/ik1N24K4vC8pIz5WQxofM8WAGotowp146znVzjMmchyt3EqD
2iiV5wevpKJqtOBuaRJWo6lTYWiXmrxlAVS3pm26Sz8MzQ09cDGA+LRaS2vsLknmdpcI+CYgN4+9
fT8XCQZi3nH8fjTsMIotl5K9aXHv76VB5W1ZW75g9ggb2Ety71jAbSGEx1n/t0I58yHgZfy9DW2N
xcUbQTlP5E2Wsd3M35LgzLbQ0YmGhiv6kcKPzEIql3BS/3rTJ1OOx1+PjLDt+OJSBKLGYNwVjbb7
bQKtMlq3Y7MjZ21HHDPd4NwrC/T7/F9STsDT4iYjVTeCnzagItGj8RQHQbMqhe4fjd6aH0gJ4F3b
pA7ADslV04y6M5IZsTAXFou5x5OPRpwCPoCtgsnDzF7ZPKHjFx5M0X6wtOlWhwu5C6WGU4jhpm84
HFArDLkjNET0nSh7GJXrP6R35fxAq03qsohKtc+TIrRmU0tvtc+GP5SCM+TGoLgcAwhr4W9nmm8G
8bGuMUfOBZs+PLNVWkVyrwNShaOBUbxh43UQTYpRRav98kbG41MjM+/Q/HXtpnM2Zb6oYxJ9u8KV
974VD2cZ0kBnzVcutpXoNKpIuyRD9YQ1eryJ0jo8206MOiHG8KNHYVmEBb4dTID5rgvr6phBsSNp
wM8dO5CxKbGSnm0qoGgBVoPRHxuPKNj8de9DRwFpb+BDYjIcsazpyKZ+d/7rJUJ18ta/tZGG6ReL
CLPAxs8xAoH0/0oTc3weYUfoxUD+1sUPU5MXOf9eiJWqMAdJI91xN3e4PIdojw7FMMmawLrIlmhk
nn1pUcMqrwfy4X/+K/NjTCvzu8YNQVOZP4NPzLzZ9XX5ZQfCWqfUMy0N/pUuEYITz9qMNtKqXE4E
IHdB5TsHZXwiYgznURTpMQWPJXJVXwPTvP/9jIDczKlrJg+0VuSnSdfVQ2xhYAsK47Wz82aV6Bwj
QyyAsjlyReSEM21vHz1GXSXXNEjwecmIwnNMhAtTz9TD0FDzJyHNYlr3GEU14KaC1FxapKKvlC0w
FIG86ojyUEE7vaYtuw/HLW8JqdyxUbducstuHkuOoEFarCajQm9WKHRwVKuTcvTkRDkU+KJxgzUZ
8OcwlvcWbaalVnyErju+lLqlI7X0tF3Y7TqsfQb9yRAflSgZwMg6urXd8mJ2rrs2dC+/Zf5JNoBa
2pVfz++GO5GL1H1w3px2l5ij+jM5Uo3MAz3FZJSDu6p3bquOrq6i7u8gA1p7juyYs+K+eE6HHy+Y
1hJWyUD24t73XHVvSYcDi4regF/py0jjCOw35cUxiN9LCfNJNidIr9o1Y82cS6fQ9CMT6I00spNX
eBhqIWpcYIXqNz7BaTb+k1iAzeq8DdVDF8YdnEiM0i4AtH/2mQj2Q0VYqbDIKnY+3U0WeW7Oo3Dw
dNsf30iUsLUNqm3uwILrKnttjlX62SdQbUFeGWdhZDTKDOUzUT8AkBGMQV9hz48Yyd6D+KACQEuj
L7SD7TgEh6oprMcSd+2ygbZ108ft7exOXcddX0B5Iq5v5zmNmin8mt/bojfj8OSNk37qNX1ArqEm
EFg/F00n3btwpZE9AsnuxBdmVdRLVio8qSCht9GBOFiNNBImQnL66O1jLtlDk79PDw3DloMYMdME
DzpjMpDIVrWcyr7c28qutlkB8VZlMmehxF0GUnqLVqh2U+w4a+VTzESA7NwaHG6iwGCZJzwYORGk
6A6iYmoOFMEyEOgB/QVZdx1wNoJQxSoTRhnDeenSy8qijnlRuwiCPUrES7jZ55hC7l1CDQjGohyI
hn7qWC+2TdPr8Dynq9DzntsQ32aIWLrGw8zN1EMC6IcJhIprL8uKIt6aRuL1YJLfskibRVp1Y8cg
5R0suCCIITU07S7A1w5W8a4CLwFvpV/1QDROeLjcXcxzlI45SkvwqtN+GZL34IkaQhPtTw6UUoDh
SbxKkbBkUlGGY6bMRCCuMsIJaLIt7J1JA2k+VGxqU4ejUOc9tk66djxvfjp5H1qVTjNKi2FZW6+n
Ut1VwvW3puWqhVuYWzur7V2T6K+ZKZ/YR6RsXQtnOTkYBF0TUq/g1iCZAkC2i3cpF2MW+cY5HGh0
GXHrI6Y5GDr1I2tbzrkMe1Gmhe8pTyhV44tyDLb1XZ1uLS7KddQ2xjZPcvwx4Ss6WLhgUSejROAS
8vR9m2pv4bz+jbW46VjEGayW1zG2zsGIoK8H+rQSnf4kmFYtcafP3i87hrR4wnk8PPFyUAVx6+Q0
X4ywO2lXkjd2NkJbsA6calBgJD90gPgxh2OYFGEYJNUjN2QOVn4g433CkpuRvLFT7SfX4BYaqgQC
0ifNOgcDMDQ4QUWY0FvS+YehC18LNuqYoyEaEGZ4HIoc7vxEYWA8/QxGalNXya/l6bSBZ+GtMO2e
dZMo2Yz4oD4s2Id6T6Zw2uR2z7Ed2WmpywEJr7TnicxSelF1dOl9HkyCjY5e3pVCnNnw5tw11VfF
uN5OFFM1nEiFpRGl5tuUChyarVN7PxkO9tbyRebetTH6L68nRFrX1pvLwS121JFPtNl6Mt4Zg8D+
bY9PgLCoDI37q5Z15T5sKK/sZrWySQ3mtTiCKwbBjaJtI+pIH4AtDzjt149GkztruM059a9suyyj
ODmOE2w7pVOnijwCNwYvrECgqEXMlLNIVxzoqZaYf2hTDk+D0DgkJ4bkLahyaucoIadzs5JiN2UF
iZk82oqk+WpAZC19/y61huY0hLJYIeOcZJ7RANEjGGnWsYuhdXfTNU2x+FfGeCiQXbduXD+Npnn4
fSHxBGeGeobFLRsX/exlRrqSipJH2kBZJhZhQrifkSw94HV3a8e8y5pTQaLEE5CW3S1h/GRFPPtA
TdGTAQxiITpw56RIKVEc9ftIjK81F/GqmXMrdoSR0WEghsUwfi1b9kZzjYqKJW7/4HbM9f7VijC8
ZJ+RYgrYxRC37ImgsqXvY617okHsyRp5XoZnBwA2IPACLtdITxsr8fz0fUEJYC48e7anENC3nh2b
MvqsbShjo7GRPXENqblPLR1lu4JFDfM8UkiJYSNog9toaj9kxVCLNr9kRUr4NVM2IbHUuLFG/dHS
sKFykGLikydvmB2tNfWAqmr3GbuDRZkzEMpNZlceCDdHKQzQDkN1eI5A2yKGt9GsDu80r/qsSZL4
o3qncR5iSv37/jnKwJkdlhtXkDyr+bfGRclAygb/he7ye5PlVXmLhgLHY0ppluD1uIG+zzJ8zSod
D8xivTuf2VFjhd+F5Azhdv5DASuH6nLOIDLXMftR9PrnH//19//+r8/h//jf+U1ONibP6r//N3/+
zIuxArDX/Nsf/36+3zz8/o1/fse/fv/fd+u79f/3G7bf+eU9/a7//Zvml/HPH8qv/cfLWr037//y
h3XW0Kd0235X49133SbN7wvgHzB/5//2i398//4UPAfff/vzM2+zZv5pfphnf/7jS/uvv/0pjN83
6K/3Z/7x//ja/Pr/9uflvXuv6/c/9nXynn39+9/7fq+bv/2p2eo/dfatgKltSC5KGOLPP/rvf37J
tF02P5YuFD04fCkDdB787U/D+U9pmNSA2o7uONgr3D//qPP2H18SjmvrrkT/Upap/vx///5/+QD/
5wP9I2vTmzzMmpqfa/AvKv76oOd/oFLKNS1DF4ZBXkzwQiRf/3y/A2I5f/t/1LlZcj2SetOY/NTN
B10KeXFx89usQNM+BeyRQU122qGl6WxcT51ixtEuWsCkkBAYZ13i7sMydm58sqkxJt3BZmKeOeH1
nFNwevDV9JdgDoqpre4xr9KYWIAVBgdXsnJz7KrfbHmA7+PEm0zBkcL9ukt+ivQMNbuRm0pemd0X
Olmc2a26RUMwnSdb8Pjm/2suk6cWNruSnP1RstFz4haIvEfNeOkVvFse0tWjJa+12nMod9JbhBrd
QLRwqPkgOF29OdMnZxWPKh1qBDLAddZeUv1RPVbmEf1Q99/69FynVBF9i+yjBtxnUAr6IorHybop
JffmqrYOtropzZlAueCxkP1f5s5sOW4ly7JfhDK4Y36NCMTMIIPiJL3ARIrCPLlj/vpauF3dllnW
1mb11g958+YkKRkBx/F99l4bw2O6d4Yfy7r9DM5O/vk/fxTfUxyl33/S3//9SfrXB+n/+sD+f/io
Sen/v561F0pe81R3v//t+fznf/S/HjSeM2GhQ9iua5I44EH738+Z6/2H5XsCW4ZFKZLt+vxG//WY
2eI/TFtK2xS29KWUrvt/HjPL/Q/Xs4VtBpYpGM998T95zhzv3x4zjz9AANODlmqT6giT5Oa/P2bK
447hcdNkG0TJSaIXYqMiIhuTv7bp1F/rIW8Y5v9YlMTWVMqxzaU7O46D7ZRkNtw8pK+O143tRVh6
pYNInIOMpRirVPNujqPqrIY9sjP3MDbVU2NMD1TvgCqpEgNXMZLSEFmfqPYUQWkYlZTjxbxPIyvd
0o1KfHF2vTNMqH5rVe20rd3xUmmxDhbU6okYHAcdX3fYnr+nTjlUWhPOiDtCrzP7I4Nb7InSg2NC
YcFrLJxPMtucH2MbszygCpfINIyMyVpoGMs//uWL8F9n2r+eYTan4n/76QbCAgrMQWp7nin/OS3/
9RATeTENdSLFwSl95olSvONzGbZwoj9kbf+xB2Vti4GcURQ7uDn7nVl6yQOMREgPeE0VRTFKaDgU
PjllAq+7xB3kmYuJhorzC3vpQ9+4SVg3ZgwKnsz7koBnpNsBQQA+RJI3z7ms7O1ild+sVslNyPnQ
BJTadZ4at8VLPRIJihbr5uEfg5Raa46YCKuL9caGH9i6R96ftqqdP4GgCBijq5KQUNDTCmma3wE+
8MRTxk2L5ffYxemxoa4asASe14KbnmuRGba6+lwtjNjY6MpznOfcBof2YCxcVhIbi31rZzdnpNZY
FHRUTJ2ODy01m96iDaLdsbt1kwAbM7yhxZ+tA5EovitRUh6gVbAWN+eXxXSrt0aiFRKmm3ZTZqLE
NKTMsa8jvIr3kobrxxJHEyGpPcRIMMoB3HduGXA48CpnNHzYSXsuc1CGtOGioOy4VFmhwGixcf3V
uoFXh3mr2OmZoDP3/GM3kdqu7fglr/rllNqLezQMVvvwTQhFOMEL8BgVxorGM8xWfAhwjrIYf/No
sVEtClLzZowIyZIx03w9pb6ZrDtJA2i+FhF7fxyz7FoK70H6H9R7Mca1To8jQ79bvvkz8h3/LRd1
CBIkIoLZWqHMfHVOseJt0U+WNwfIrZsQddNoqMQgyGZWOn5wIej1kivgUtVX3ul4rbxjXZQRBhex
pgPl2ZDQ86MIJ7p0T/VCBr6UhJ+JglODSJPPKYAZdNQZCJOyyH54EY4J2KVBXEM4n8cnb1HPlCdW
BNGqHpncv3Xz8IqPZNiXOstPLtZcpkQgQl0acBNrs1c81EejBUyc+726TU751svugKA5cdGwlwP2
QXIA5VuxXjqTxRloDTLZpZpNdliE/avyxmjH7Qz8X0Rsd8idW+IEb4TSNpY3RDtp8ylJcEsAKc9l
hut4pkNNzyMb5aQFkxJk2xbvH5zRlYfpXvknOiBMsEdtS3eqmJudlelbl7ODQT97VrV9d2G8dKBj
t8Zcp8fB8JHxK0p9m17QgcDXibBud5gtSz0k1nPfOuqMSwB5ejm7CteOgUeLupspOximfrbn/Gek
pv4ITBQjoAuz3mGZ7yXS3ZlG/J7aU3JoncS6SAcpEM2KP6C3XGWUWRsIEuUuxgxSp1l/blt8VLEQ
KkwKG2CcxpDVmXQQBK4PwdwjItJZIcIfveSjefZ0IsDrA2fLDMfYo1zdAkLXe9MNuk3DntBfRmLA
Oo5IbZDgIu53MJo8jIFpHtLaAbEmgrDzjLecviiuxpA1dP1rctLHTOGeLyx5qHCQdTabBN9vMI+3
9QsFNi3XJa/c+jnurcD56Tg+zUBVmp7rtSa7NDZ6NsXdAztpJD7bJCNykRRBGdp0PIoyStnqFBg/
siXnNCnOgTNEG441/Deqqi+2X20Sd72yxcYvM+szqkMUO0BJSt6BceX6EyYzmhhCC+fLNlAejpJg
eS6NlPxTbX27UQrDKpJvZt68jkbK4kNmyc7vSP7HJP2u5QamEsYFoz1kJVnPdiGsiLEwxLgEwpBL
mEtlR+UUxq7UxUNQAH+PnO9JpgRlWg19a2a9nNukIrpv4SwnDbsyIGHB/uhYZLEHWDc/Ac++4Z0w
QiTlr8xkMw5KCt5C8o1MwVo5Kbs7bn560cmD7F288tuJ/iOIJvAzvdr7gtmW73Ir6ZhTuXB7kp8V
HJG/SZsbO1dlp07GfWiA4yT+YJ3bsXgwKFvbNkr4yEVrBCiI9r5XbyB3JaDe9MfUmekto9FrIyA7
2ZUcqQrnVGsyZIaiPyxxg8CLOBSUHPO5R0/sGlyKSuP3mCbPiUz+FmbyttjwxJhUnhW65dUcnHon
01NZkTwUNhikoPldJKbm7GuwnCCFYVKjN85jvkjwHg/CKs4scg6498eHuhbsbyRc4snuWTDHoJIX
ZeDSh/Vm4VuWqCP0/HFCZ/5pwoKKxmF/0O6GiVzbp6ikugA4XUX43Gx5FXKGv9KjCxjeMOxrxb2P
kEHT75ECI/Y2dQeaaBOZTnGsYmrJG0G7EpQoaGa2/SiXnrI/3xre0TGatu2OwF/RZ23KFzHhdXdK
x9Z3Jh7+5CEfV4VeAYEjsfOrN+VjXLLpLwzvCZ7ndMsyNuVg6s+j7fAVXuPwuEr0uSi4F6jWPlHl
zR9uAIChyuSKs5v0QsmdKJjmX40dvK7/MMDlbYsGL3I9yZdmln8gqlHMU45f4+i/9333Vk8BOYRg
N2le3Gks67PrEDfMIWiFbNeISVfdz6UlrkR71iYLRLNnPp7Hvr96QLk2muQIuAp+0v1IYxjibKTh
GyySxFxqLRg7FUUHlEFxypD0yYEUMfWBn6lpasBmIxfjK2AJuRlm5yiStfVuHAj8SvdPrYwXurAw
sw5oPV1PIXrvBGx2HL5cHXIEvU4eUmZH/iNdnj2/714cVOMgg3fbtS2OBx+pc+gf9Gr/zDsgSV0M
BCfP8C40U3tmKk/vrpi/J/hyzoh+vVTWW02By4F+9TNZ2jV/QWpVO667pXRJhDScP5GRIncj1ohP
ST9YrvJxM4w8Z7EvfvbokUCxCWa7sCMh+b87ED34WJYnnbjjWY14OXWHSl6ldN8tXXGpiNfj8/iI
4uYF88hwXpLxZNfJTeCe20mc6sAlOMxKza1U5oBbJ6Om8Cm4l5P9mQc4kFzMj+kg89AD/aPlVDzV
6+W4MuYnS5rcAOmdsaR69W31MHdmsTVghFRR1ZL3DlmCwGwYo7POyflQuAzf3LNbWkF/c9wqGBaG
FbJbwGDBG4KEiMkYXX9MC4pQY5b4dFpnCkunEA9jJp4mrd/NkcVSQ1aTCaw1lxGWDEBDnxLipsAZ
PzRY9ZgkmaNTzk0+tASF7wqSP8qoufH0i+VO7SGxh3dL6IVOyTwUYDG3xZzYwPWxRDY+/jKbX8xQ
HP/MJ/COUGLHSL4n7oQLh/MoLKYJmn+FiObDf1xffsYWN+nf2gPloHmoDu7S7WdovqaI9a0svlTS
529zTWgW0Niu9e01GTQkD7HlMtjEmnx+RV1ORXDONaqwhpdPNmw9fFgVEooMMAMF5qHNRXcKRP5H
z9a0TwBFQ8YEZT6VvxSOUcdhfcJITD2Gn7yM3kSQeGaZvDQY8dWi/+E+HmLX5qSN2g+fSYmlOx+0
bgFnUOPWolNYL1XyG+oZ77V5vFWRkZ7pG2nrs2qr8pyI4TEN7AsqbX52+NhqwEEHp2Ai1ubRtv0z
rrEUmnL/zNvKOpr+/DMtp12UWtWW2gIUab7ajaUPJknjUf2RrpWQLfiu8PcfXSuG8MePdGhMIo9e
Vz51Afk8MK2Y/b3yMPb2CI01ecG4Pmyz3v4DTVo/+A2gDagQ+ZqkR/TvmMXZuGytLEk5RDMciK2b
34lVXDi8sDc7U371aY3Ku9bZoRIlO/dFWR4rOj/t93k80PIlvRMXhh8WULez79THqKzyUK5MyoYy
e6ccv3M+/kdf9H/T7K31J/agFQtO48OzLOCGJul2uq3KLWb3dEcZKjFmKW7rnvkQJzimx/ivV7PN
dchm7NJJP1MoxZUBTOJ2Zqpfnb1vsR1DzGQsvWYlQtY8L4pYEdc1W4hNICbyyKNHlMMCGqCn81iD
aSzxpMB9rG+yj38k3LhueQChdqFbKWxarrU+r6ZdWvXNJZOgzUaugrMXDGeBQdQBaioUDGVHwljK
5m02Ffx51EIzhzXva34nrERYWz27ae6lXUEIGuDNRtdsWH40DtYsXSw0pde7YUSBVhl8uGvt9+DX
Y+NKFWZ8g2XHI85EdYzd+WlI++XcesvB8KzkzNSybDEOgwEFeE+eryYsmFc/x6CluznGRz76r3Vv
mBiLO469GQPrwniNCrqQ+aCwq1hYZ1XN8FJ6He1NPi4qs3CDc2uMiAeLYZ2xJHFYQN0rjJ7C1eCx
N/RdFQadEjkVYBGtM0PGngqXbmK0F1pcQrwtIe04Rph6ZpgK1Z2Lqet37O1/JNEIOdkOnionelQF
Jez0qfPtRRCETSJgpzakeoOAYAg66ZadD0nwUfEtbEuKGYglKUvehuLFbh2bxgaEkgSGYR6N63AA
EqnKc7yo05jtVODgAv0dgYoPG7PxAElBJXKlfbTiAbnCzd0DT0C7I3n1nBYjYGTLmXZmrs2NRWvg
Vn05nW9eGlt+mEFj7n2cDCGoSs6YqH2bhHdgz0s/Cb5wMzWRcFgYRr741fUBeYVIn7CQpHtIcOaB
CpJswxuoG6gIcNmYLArbxGrQbnRaHAwaltP1F24xZe64Q9+k67GipBIQGdV/5/Ms9l2e0xVgkJvK
o73FOXrIKN89ldMLEGNcAnTKeZVdrNWuD2ncB4fezp952PE+z/g+7KX6Kbv4Vx6/S5JiR7k0pKYI
++DEdHZj/N3yWk2mJf2R65T2HwPsUJnIx25eflpx9BQJepvg12lqWlMN6oUhD6pBFsYC8bNOGvSU
YCVhhdhOI95H0iRIXmkcF+au8XHw0k3hORQP22X9FQ2yDrUFPdeP5os0jyY2Xt7XMB4UQ8dZ9ziR
vfpOge/KqukfZKN83mdVjp86y/ZWSZdoGhlbVyQUzyqh7pOI6A0o2uHIPHJxkKOgTnYPjHLbqRtA
lOjpOLcJ3J/olWQCB2lfvnVU18IDq49NI4hQOfN9dnoBK5nfn1iJMXJ74iEzw5V+Bk6vuRoIZTGR
uwuIkNfFm7nqFWCno9z4W/aMZnXt5vvFAYJDo/eZi45xKUZ+bfQ3hJqhjNDVDPzf/F+F0ouXdfXk
2qQ9sRnyS5OFChcriu6L771Y0Ezg8U/GyS3R1C3tE82r/3hwGk9DEGMZbgmSGDqgh6DLP7tlxBhN
zfoeGwYuM37ZiaM4WPU9z6ekBm8iczlhoWo41Iuqd51hgkQLRi6oF1txsmdUAGyLi5faHGEV/Rx9
7+TXfmqQKtP6Oi2feU9uKOo0WpWJfFiXjTg0hACqSia0DHN3N5r4HIj2IxX8MTzkpbCsXykeyq7g
nXaQEtqwkT40/BZ7szkaDF7B5G3KwIHLrRm2cPYQ9fleyugOKtjCM6V3gWqp/nTm8eiSIRRu8csF
Dw1rGKT/6tBJKv/NEA5OR4NHgm1/UXlv7Fr2E9VPG6xOdGtYnOQVhbY4y4HrOFwb7STY9O506fpF
UQRUpj/kzLHRZPqjgJMB4k9cpsZH76Lri05cUIb6artY8ggxjWGnad+IqYsoW+zAbtt9jAbXTiWF
xY3Gz8OmnJ9BQ+WhP2GUNT07ZOD36d5pPj23uKNOP7JFd45Nzzy9ROLObEQfHeEE0IRaFV8xh0vp
sTBeWut1VHCGVEzqoBz2Vkp01bTwhWcgiKS8WhldbbnlXqK5p92hNwXkmvZzZELH/8icnOoHntVz
Mz/KweQ8UfxgMmBMxbzQCDngSw++zZqEc04zFq9KNR4ra2FXHS+EtvyUSBh74hBkwfAj9SOQwipI
dknaP5upL54MZL6NKggJ1QDcZgNIbE78tvXSYd8VWB4Lqz5YfYmoVn8NqgUZAY9ODmQtem/6jIKu
JLbU3DsdvXgruF9wU9kYI5HyIMCUYHVRdyi8AL3OJYEBE79MyBqM6BWYLdNumzPx54sEkO7TjBBE
AG0Ca/hbVvBcKd6mupWrxPDXcpop1ObENNy2EOdIAfYuySp0TRSufPnG7dtsA4vexLgieNiJL2Ix
wzUzaJcYa0nCLDmZ1kLiokTh9FZ3gTXmv2ve6QQO51f6NGn0YB5VuqmJCDflcbSyDzLtdKLpFldl
Rm5P7rRPAmWmWm1HV/sW6qrYBVkfnFGb4QsmySGwoR7Yds2u3y6//CKmschyv5klcBVW1WNkUAFj
zBMdInPPk6USLtet84i5wwq7mnwy5YTUV2Cjrmc1ffbJ94LyHnRJwHWfUTYhK3/u2uA2+O1PDvj+
xNIEwuuAhlAOr621msedWh5UJz/dVjC04lZdH9z0PCTiKj1Jc3s5IFhyOaMoBcHK87jgay6FUDF7
n8mg6ltMD6RXqBTKtqzcOSIqTEjNkOKiPdPrNFBUQ0LFGvlxGZ2+KWvtr3VhJKmWKZZSl6IhgdLw
r+TQ/Codn7heZOo9TrJjrlJqEigsCDPSglQ6WuZDw5kyzCQ7+QGRjqmTe4kt5Zws8k+fyx4Hghvv
F34+egbzkXiQ3AhmfeYOHAZVln9VF3Q/sMr7s8t3GGJhpejUGDpxLUaAVLMJcL6WjvOske4Kwydf
1XVfcBKOTizao0zcI3fEja9L3I5D9V2N3R/P5CYR/HM+CqzGsZUdipW5wLKIk7Rvt7iCU1q5HaJJ
Q0Bi3JwBckcFi5zZ4BoQJaDAeSnTPtQC4SJk3DXAKzW9XzI5uma2Z5Kq2RsQM4HP/lUbtEProo3P
Rgtw2C0xks1w8Evd1g/FxWZqvlQiI4CaBKsMS1iT2yMwc0ayVWaYuDSlZjGdoEidI9lukzQmoYQv
G7YqasUQ4CpqZWyutIP2FDuSAY4GDKDUHFkDqkyfTXI/Nhzyku/X3vSHfMPT1ofmKZNy2nWoRvt+
dl+ECLCQcHh7SxfvJoYhb1nvmLEZbA1rpskWLitJlLbdjwZfCvqdK5wr+9LXf62sofOnz6sdGP13
U+X5XhU5Vl1yk5XrXCIP+UWW7qmzR9BnpXEsFPWUuJQJvaSPAlnZD8zHtasM6kgd8nKShGy2Mc7A
UPZOxIcj0i2dUGbeBidzjKGhksPIAnkx6EG+RLBJt2tc5yST7r1jNe2YbfIb0eSQ8F96F43ID9bC
VDqYFUSs1P0zeq7YqsJzQ4GzKUjPne1crLlMTr7q/8rUKc5c+g8U/qCptshbNkl9KIF+ODbqASAJ
6X7p/7ZmZEiB2tcTUk1hb4JeevKmtLg1CzGbnOcuXHuWk0QfFmZAMHa1AK4T8ahQcs8IwqnIWjRM
smjYZOT2dhNFHHBw8eKlRh9Cmr70wpn+ugOX3QINeTFL9mY4UMlAoYYsTvpn6Zq1ZJybty74eqFI
HW3Z048kQANTqfRIQ82+HRGZiTvSbMDda1labgRrWc90b0sxMTZEnDfV6zwaj4AWsJZl/IEa1w39
Tj3ZPmzRrqTCY23SGCjz4i5CmQ1y8u8IIMaxNKF1KPFVFI+dQ1UauzMHBaYmqBwgWJpLND9ULOJq
j5VrA+Xu5E07DWpz9jWA2zg/jgo1x6QNbqua7CgpYj+lovhberSXeaMPsInxz66x8bfL1B+YkoDY
Y5m3Ov9dq1ofkiHj5ys9ZCIXz67p91SfzQJQmX3FU1beZIDxh/4u5pTmMrgtRT5dLWgWRdaGWBZS
+InsndTd2UQ+Gpzmt6OiYGdhoD02rvlBqVznmLwXJucJsZvqpJkQ6UpUnx39HBvjG7axlVv9bQd0
SPUoxPdBLC+zsIbjHB0tA929i/QQpmgpW/rUf6y1oRBcLSqAWIPtxoyPz1JAieIZyaiep01MPzUn
o70cKVPY5sCz9xQ5vS9NDvBc0lcntf7MLCu+FI5pHwMIRZYfeYzw3RP97k1IJmymRROLe+PdrEU0
58Ea90bdfLVmnV14HrouNw/AroCmwFekroCMUOEXvxXkBjQBJ2dBNjUsCasKKGOtegqSAXSgKQgD
lP+CcEi72UonNXD5z8fAINvVstuw6ngfd+MJ93X2sMzRH6aiioaMOdhTyvFzBvNhjn11U9FC24VX
vQVL+uz0OW32pflIvZdxzcwyxT4SMEf0bPAS5yGzu2M6VAnPWxxsWIQ2ILM3HIe8uBT3BrX2khRx
xeIKEx9A3r+qbkKLNMte6I4mSZ99P0ufNWlpfaVu/Xtx4Da67Ek2fX5j9Z7f2wdz4SoGxJXPpFzg
UjG6RxpSGRbK2S7xxJi9dVxfubs5j689GEq2jezkTpHrQaa1wUX0qIkpXXVK8APT08iRgNVRVlV6
7u3KwUAdYfgTwV7rsnsajMbYmp0JE0c2jNnpRyMc/6lrhhUtSia4HFfubAXMPaPo/cHkVbyRfvRI
S3H00Lg/QEtThDhjo5kX8ovBROWkLe56tRH0kdR8EYi9mEdh6OItMQq0Zryou0hjU7ZJEs7eKBnr
KsLqZXz2UfHvqARMtbATSDqYIRbix8LGL7e0pAdEK+8Bq9lb29Xfo7+bnGAI2xEeU1Omd6d4wRYt
rk72PHXFgvsgCweXzbmb6/xqMDDswPbRhJGNhLJNeg70+E6sfq16iH+y7PTw/LpcNFz10QfzAvYW
hKvikkWrOcCN+BE+P5Zt9pMbPublpWkwcEgHiSajf2uiQmfWxndSa/MwqmW85DlNLyLpbvbBCtSL
l6r4REbq1C8LBFFNCNRsrfgeC7YotvthTt7brPh3kzKLGGaRstKhvGJ77U5Ww1kOEiP1Ov2UOO2l
KZisMCWzmxA0bkQx3GbZOFdaTgOvhQRq8b3JXpTyv+J49eDOeRMi7yOX22zw7IpkEeE0C+W28/ck
4YrtvaOOHmayBFAFNC4dQDfOxW/wsZpBvj8JKvnY8Hr1Y/8pJopHA3ybG2ckfE6J76aMF7E3o+RX
v+C5nFVzHs+QmNSDQZS/niKoyTWtqAHDIK968uYwHDd2z6Ksz3rENV6ug1EPxwg+woZ6VDy3tFey
ui9bSGkYUZ0JNt3oFq9yik4jCuB5Gq3fE3Vim7RrnDADrHvVWDyuVQyeBsKX/oxr75kaN8KGtQcv
TYwqlHBEDnx/Q0ckx27pI/gO1Wdmu81BiHhHNI6tNx1eWyEzzs/V+WZ65Z4cPCtQCjYMbjZ3TA8O
fu7usK5jea0wdTg59y3iY5mGiBGb3i8W2T6PjPgbqeY5mNlgRQO8Nj+vqZ5uK9LHUe+tqMSV/ezz
nCXz2rz9oebxz6CoFOUrkr4TAE0DXCld1oMnxBBg4Xfb4RnxQkQtSMSts+1jwqV9wjoJ2wrOt6KG
uI3dGATiuI4nd7+VjDtqOJZe8VCjv6AlwkYGecBdYYiDC+FLfDNjhfnEjx9nd/jBeoAiyVKiz2FK
P7pN8uKVsb/pI2KdRcvVtCZocGyMnK99UH1FrOcya9qNut+bC0brhGO892b/+Z+/EGr4Oa+hSqL6
Dner6oRnyT4H054mo9e6Hg8jrwmQdEuDcz5mqbpZWFDaDGjn2mqeB/HO/oECjbLLdzUqZuy/E8Rn
1rDplar75SOuHXUYp5yFv1jwTEuqfuoRF1XVudl+zm2O6SH+S8jZoYXAKG7EpZHaG4N7oOnhtqYd
4W741FwWiXZDu7XOim9ySlT17CSKm2Xao2SJKdg3hvFCT/12lJG+eqyWNt3iQpw2Bs4of/jldOUl
YVk0+9Ohd1SzE3A097HtPJgFPAvoVtWedzjOXsP70drV55jXYrMKXOdmnRjbg0hG61B66SPJbg8t
Pc52dYs62mn/pJZMbiw6wQ+F8TPiP6YY3D8C+ci2KKZ/lwC+Ri4n3GBDRZ60+ZC5NRLxHZY7lgKX
9Zscd5b16CzlfG0NrAqRzTPU5iAq3EXtle7+pCaMqMHQVwykl5HMdJGyCzVzdjKO+iHi/LF0OYW6
tQw3CpJP4b2cxniaQsbtZc86ukd/CSMzGbZ+IAk39mHt0BPgJsW7Qnvxiva0WHQlES+UW/QdbJbW
9ArG2rlQXINKq5qDN3cJpZuPUetSGSJAZhPd4yizIiqbVtjcAgioTReiy9yc7YBwbZ3BqhO1oTFz
o2RXOYiMKnpV6Yx9DrDtNqGQfWsN1QnBKDk0QDbp1oBKKOdLmRgCxb/gSu7aLBkxrtCiGe0cUvwY
3fqP4SrGYXywI8Elft2bFtUh83J0xsmLz70H5o3c7M5FKtzg2VOL+aLc7qFNinnvYC/a5lRgY2mK
FKkaCvMM9QZ9EbQgaZeULzmZXeI0ZDW3jgsGXlfB18AeaqM9itBc3neVMJc91uA3UvIRfg6D25kf
f5mVYO6N8buUxjdujE+/5XSWs43kYnqosZFPY4pg7bT+XWL6e8xexsWPg4+gY/MWfwypPWwr1V+E
MSIPk4uk4jgt9nnb3FjmHNPIOlSDCYjNsWcouovm22P9MNyrgASGQ5Y0LHACmTcXa6khPsYlx7V9
AqHWHVTPJT0Go3nMqge+ET98Yh2PdlpAqqoIafFU+9oanoJM3Lp2vmdpiU+mND6XZQwubUV3je1M
7b1ztctNWm2rQKgfQ5EnYCrYLlcZUN6Y1rkO5FbJNYYYVeQ9gKo40Xcyn/ohPgTmQPwJB9azbzXW
tg+QcUi8+LwNEwENCh8SUfVD3+ePIAyuAXGYa8P9Smh6X421oTyYfqMKj7y3NVF8yWadqQriXsr+
1a5/NmnWblhpwIFx+IIvFIF4iRMd6gae/2j/FeYMtVozzrOz8E8trh5p/vAbugTtsXZ27ZU1yQxh
fzUTRXLf97iHEozGFY1PbB+MXzH7nnCK66/eYmMwkOtM4umJJ2eNjRXpZVTz1Wyzp9lfjjHzwPlK
7qt5LStmeR2hh9SzL3buFOhdErt/BotCXPKsRPjt+QyOjO9Sz6vPa55MsvBHUJdH4FPJ1jtod5zu
dJs8x52GrxxkARjiOT4rE2E69kq1wyMUh9p5Lubc+JnHB1oHjJ0U2bGq87dpmC8TQ8lVsTg9ish4
aaPIPsiiDcJFHIw2qR5dN7jVLrouOf+XaLgbKXVetdvDykDtxWtY0IqgX0aus9hHPogAxj89XIF6
eHfK5h1v2q/AUEBaZtfY4wnjNeu+WhGzJLWUTw6RJvYv4JCMxoQN6ar5YepsSBQzBicHnBBs6ma6
tW5/cGMdhEPsXIIsU3uP04FpYNk5gfl7URRKKKLDFIDCajEC/2WIcuYUW7hbnYIs4mv1zNaRKpTe
eo6r1NkOqkTmi7AipO2rNj9iJyeIpCHPKXsFdq2FxWZOK0zOfqubmc+M27K2VZZ0audFxoZBvEvA
kPtMRDGWGGe85WY/3ux2eomd7G4GOWPu4uxX7s/FTuiRbOXE9EyExZD2hW7wjyiilW+gcO+xwWuD
xEtZHGBkNOf0x0xIcodvNTRM/zxF0jmmsSlCHXBroiGoPwAX+EIX9djYw5pWO4vP+FDWgEcDSblJ
S+iBlF97qRSAHFVDIuiq+Qg/lwDoOhd6pjxXhYzBtIq/2jLzK7ADvIEtFzU/AyNV8hZgsXCbAiCK
gJXtDHhsQNtGZopnBxsBUsZsXGzHGHhuIla4dX5ZEHQaCbYcbWwnDHNneuMq3NKYFI/LEQsQtyio
TPx49A6ZGJcd0Z0y5i1m0Xq/7absz+RGYPEp9+a3D0ufiBRm8F1tIEYRALwFrsZHWkb9Vajhw9Ep
xWLooKG1VsaMGP7mYrIoNUF8HsSjKJyPyl6rDBP6GBqYb9u+xwLX+1j9/OpnoDJnF6QEflvMGdjV
KfpEjSxbP4GIhU8bJfKi6Hff5nlkh1UT/CnN6A7bSpzMpnxf6CrbpTOAEqOI7oXfNdvKC5qDL6Et
FUHPKJX4B2mxM5qs9pK3I+2n7hFJ9rHpDSfUnDQEncU5cO+lH8UnP5PUgOFfrSGV1Gxy4oWM5Iyb
M6d15qAUQvMAkNMo+5+wjRkn7IbUNJePvZPnr9XAKtPIIVIQmLMuhLKsS8+lnfEwvQbB8j02POS5
M1ImUs4FkydArMGWzj6QQIQyrVkSzRR4NBUw2il+GzuBZ5pr5822v2r40Y+ub2+DprE3luwTrj+q
feSzUY///N2YePci6V+sxjPCuU9oxXA+2VF4tK0NF9arewQ1+/bPX0r7q2xYKBVYi8JobaWHnYGe
STsKRjLv0lHZ/AL4sjwiNhvk5ZEavABEjqLQKZwK7tJzr/QDHwGHIg4Y150e7cRgaYEPIXYj/1oX
1XJrgzw9455jC7rGGntxny1nD2iUdhS3qm7A/NnoJGi2ePIwa+Dq6KnJ2zUEUa4Y4w/woNrjYgPA
2FD78jwqpDN3remGi/AM9GtnLf5wo47mOGRuQyamdrepDbS09TIurziDqXWQmHP7Q+PgeFpmnBo1
CguDEdqjB/Jn20v5Qf2XOCQMrsehy5AgRrzTVtszYAm2HonJmRZV9KhRJlYwhMJDZrGuTdyxU1Vm
/0ndmS1HjpxZ+lX6BSAD3LE4bhn7RgZ3Jm9gTDKJfV8cwNPPh5RGXVXTLVnP1YyZVKZSZjGjIhDu
/3LOd06wltfDSBRbqI0XsABGbbzhQSbmAScbfxQIH+kqAlsYTmp3ItG9gt6pLYK5SV2VdXAIesaA
/UL0n6xTkLLKlz42o1gM4xqVC323VT9LjypoRo63bmRgnjuX7R2wdrFtvNzZzowj8UCTy1IyR7ZU
qe+9MeQBrmm/CsfceoFc2Z3ZLJM84ije2sB8Eku7pjSfGstZEglI7NnZhFSHlOpr0xTVurVRI0Ru
am08TYXRpgADdeH98CNgRtyZ4i3PAHwYEU9IEF/D0iItnFk3f+TCJDXJlAJQBO8/oRV3gpqMXUEa
CzbtS+Rd+Sb7T2NGBGVbxQjMDfYhMDd9fP6bMswOeYiewrSpR8alHQKzuwsxiVIJ0GtJ4iaWnz/W
F7/szl0yYwCsaCOICj9naf3ZuKE+IFyN14LFx6opkfrZmGJgBFHRui0yh46AcLy29i6ZQ6gvoU9d
Du4pH6j9tGTjobPvhr36Ou8fa77Ce5EHr81cfMUzIdUO1rAuq36S6/wEvdTbMaE/qH7gcPCZ/+lP
AwskubXkVrDEw3IhDyn7N5gD8wd0A6IEwJpnTcwMzrDb0zQ6BvE5ip9jVG9RPdhHRAJgr2qgMyxp
zU2QUnwbdUgO7Uw97pRWfoD7u8zhpiu2bqPLz6GRV5s2pMk3RHZJ0g5K6Rx526luXwnhycj3WGtw
rBttAEZKWWcL0e8K0jwv9Zu2q/7smmI+S1LaT+3srmbbSB7khAcm68o9tqRPsjiPdU4nnmYyPTYq
3KTIIAjzQQCgE+s4V8FwwNx/DpyY1LiczX4fiXgFRTXeM1K6j4gp389B9i0CBZJNe9YGeNxuJNh9
jYGa1aDPvLhz1EYxPBqQ2554sbQuiXB3VY/vR5uSXF0wbwN1Jm1IcYzozvw4q1HK8TJSI/8MJsWK
RaunaVqomBGmHYZwX5kRJ6ewei8CyzkYU3pjdaZ1PzNhPaVj8j0mIJ+ZJK1HeFxb0rGe2nBpWWP+
1Cwq17ka7Aefzzp+NhuZPJqgEOldTTCQAcCePHlKS0X+QjkeHasjukWQEGp1jBkBkh8HwRi1tJBn
V41truKIZsGTJ2dMwJLSNRRZuPVKuiZUWwxoUk6MMpM+kL/OP0ipYKeT9rWpWvESRno8Wm69Y4IA
CKsvmo3bIia/iRGBsVs07c2EkUcIvPB5jVpsRjwRCyo1JkdPU9+dJvPqQ3vGLsMX1qjdtzljk5si
Y1ghHYiYUA2ImJgRISSCzJ/su9B/HMcZhWWufULMJNSBJWCoDwU0Yf+ce9X82A4x1/CI5tlK0+Gt
qYpPFaHPNUQc7v1OWk9t7oJZyg5cp/mtATucN56Edmw1UHnUu+qLazXq93DU7govk4IX1H4hmkjh
0uAhSmpGgWXNA1V0ZnAXt4sBXB98AQ4ZL9SlmKz2bDkTjXoCvYqKdYbXNycLZYZ7IWU677bE0Rsn
srjcx0IofkcSM6iejBz4LrM9ajekI7Iad/7oYHHGvL0BDjgsoaNTzAGWVAYjiJIbmdr4oZx5cyB4
fCgAeGBJ8UCKdkF8uBP7/veob4LnCUgVMaP3VkmTJyNRME3OjCOpkiuVMTgv8N/PkMzLQgfYSidS
6MSjDexxHQJXXmWN4PgufouITHISSRQEAdKsHRBcJwbGne+mALf9aWeV3WvtOsYqDr1fsSjv7dB9
78jdYS7T6ujWt9AtzQX6Won0c5BfuRE+qdBbmr/kTYp5WkmvEsR+9PNptBB5zHbSMqUtIR0TAL0A
ak9KsZsmBxIYIrPR1AOE1k3TNu28bidwFSGsN6ed/B2QzU3KyT3Ti7YXvmYlYKHkh13Sbc6z2W7c
cL7z7PggvXTe+/X0UQ8sj8OoqlA5zu46ySjy7Cb9UC7X9VCG1E29Bi1O/T+3LjiZqHyJniem6GsM
ds6bo84zmoIV3zy0zZ745OYiNqertwnK7PcaFCMzQ7JN5vmYa9dYW+GrMtr4TP8ME1G6LDjbNH82
LbS1xDuwbyTLSVxddJXMvmV86iESjPKJ4xelcCW3ME4o6lHZsNClkyPxxV5kPJw2dBbRGkExEY9g
O06Gnd35RZV/YEFC05aW6a1Ryydhe+1a5/qpU/AEDD/F+cACp2qJUkFUemho7WprKPaeB07d8Mt4
F3dxs7JcYyOmAl/MVO9mFgqYVcpiP4mIT2L8ivyMpOEZeoIEdmH4DYZI79mrxbCrguCjQUS4idLP
cZou4JLLzy4M3+1ObQpWyy9jBM3SaJlYab9ybruciTdClVozjSRkcBHycxf1rsvply4NeukcJWYf
7CN8vwSFtW5+pGgBXDf1aGxzRKZ6NncuxD8aRlJbqWfveS6Y4kful/GbW1SGzrYpUdJmufUQVPOD
QTYv/j5iToEwcIS0p6ZEesEMpbsJK8TvSJcZDEyOtW3RV8hcWw/2QMcxCejUQ1pe2Rf3Kw079D4G
gUPyRbbia5w8AkpC762cm5o9VgO8y6jTZCcqZe5Lat6EwyoOAXVYJhI7q//JAOi7y/RjmnnBmtEL
RL88a7a0itWDOS3jLx8RWcHe0AKSfmqvnQA7J2JUJyh3y73Xue96ssg7sY3yGoT9Cb6DJgUDgXEf
+NlTbBp3lh+jDffmcNvk1EJj2bl8QhDIBlqazfAO+yw6Edt7U0WiOjgRQWfKAqDCwP9cNdQ/oGcp
6Zs2uXiS9UfBvAIdgbaH7CQLXH0TI6jHBvdfE/H91R3hv7NVEk5E+F4wxeVbJCknoDHr41AQ0uT1
EKSrOPqd2bwDHFht3JwksKxSDF1CE8TQt04R8BT25BPnq9/8EcahIZ07t7LDXwW7UIZ2aGMt/8WI
JnkebXUigehemGX9zlJtCXohu761azKmGLHeZCEBDwlpNM/e+KE9OmDkle6xpgV/mPUc3pLZdO5R
7pgj49zGPJKpnvvJcCoi9eoYgb+NEtOmfBuOpZOO+zIv3BOFxYQK56SGHgJO2b+PSpYXWwqWnrWf
7JB4ZA9l8NMJ0QPF7FMp6uF00ugmEdspD5/tjdao1K0EarHAD7iOM35SypK5gSZkGdDUFOEAtlMf
qcIh7Kg62bcy+0CWrvY2+UJ4Kyf2yFQuhk8x0+JOPvrL/0rNYPlx6GImcYvxLUZrBhDSH+4oTYzb
qh2foSZlB4TfMML5WPBM9G8hJ9Gh6pieOqQU8Zribh1k5mubhndyDFsmJdwPRfKdWgSDihbqUzVg
nU6f3Mz3dyR83rL6ASUbwyhJZjLDQ9599DYNTixOfdOLfYICZ2dj1AMRXIO/Fj5eFIIQnj0BRF5g
K9nxVCLcMwIvu9ZGeA9TyN9KmXDW0jqhZJp39tSGRIqsT6TTWZbcebn3OgWVvYrVoA6LMTVMM4hh
XRNiQqlB4KNIJhPwtew65/z7L53DoVMX4nscjXiRU/wYon5gZGiPG/c+mFITpk/JykNtki76nKs8
vKtPusv4iPsvIomcXVVVkGRH9koLnw+5otPSBswsF+QFuh904ZJx0mA+N9h/1vNA6ABBragPOzPc
TjoxWMHQx3hI7Uo3fAJ5m60aRqabgKZbM2fZZwHkMlJKiDVoqkfAsR/DZDNOLNFUtNM8rsSU4FeM
LRIcgB25mkVgB+juVGqPwTeQHNLNPq0avLZUzdZpwDCJNoHv6uxSNOZ61PWKfHuWxSQrlNadLodL
zGlIAZhTxHEF2VEjiDW1SUenLa6Kat+3IrkRNtMZdJgMbfW4xVAbbbKOkq9Lsd5ViFodl/1Vkkbu
ulVoAVu0mGztyYdxKiwCuLDoP/E7Aptc4m0dOjSYt4iVAuoW17B/ZWU8baTOq20elfeB3067eMQS
nhoWAzecsZpoRb46as++s0EdBp9d5D2WwEpdAopHLGT9DgjYL1AGCrpRVZHC80Oy9dgTB8gZDZwO
jyn8L1kR3txBpPXMemsY6jvPrQ6hqI/M02WNXrmtxQSqhh/Kp0GG6Ka0KMcyI4depMxLOVUAlSb9
siQqAv5ZlYsFUpXLmoSlbKxROLTedFfI4Twl1AzwBIJtmU/3Ic7XkiAeSN2YBdrxtzDyJp9DuRkH
ZJSilNk5772D2blbx9PNk+mwUnEq0jhM+OQp1smLl40PgkANaEXpoYjsbme4pOHReNzo+Ee27KJB
BsgbA2EQ7X+0E0YKUDBrj6bKzd+rj5W0ix0BWAWpJd24WmJLhN9/5jZO86CbqFMRKcxhMuyYut9U
Ick27Wx+JQ32SdTSeFm1XNc134Sxi9U2xl9LX01mFpTdRruvYR0BGmvEjsEUmuYM3t3gaWjWC1XV
76rkxJKMKZ8eizXgz6NdxcRupuNpokLfmcP0lOXgWGcdTTdJ0XIndsWrX47TZqitEXHGm1lXtIVo
MGyMKGuZMl/RKFFJV8EMnEs0cyizWQ+MxT24zhDfLoRIHXoHX5O8zi4CbVN1loKMIPTBOGpYXhgI
OcSQvyeEwLBygNLPGxQ6pX/TiJ7zOWHXCH0PX0oIAz6b4tt0sm6jnE4WnIsIF6g/hQAWj4PjLPbf
gHzKNuofPEx9yhn4Crf7Nr0KJz4KXlgyQpzzsJ2ZVveUlG+otB8F9MCNCkskFoTgbuL0pVo4T1C0
K5W7m1SerDy/z0X0Nps5G6KyB3NUjmj9elZ/QMC2oUCwxx652tgaZZ8MN1EHf6vtc73SNjeU5qym
CrmbUqir7AFZ/HUWFPUcEqwjEfim5N4zIcS5uhUeXmLL3QcJWbVeU9znLTyDsg3QKw2wtSQzAAts
fMu0G94XhwLfso0lx4/eqtBTVwgJCuw4VYIXO5+9B07Fgly4aaF6R3vOTrfxWE2HY7OuiMtxYjc8
CpZb8Wgx0BYmW7PaI+KaMPiNm9C+QQSkduqj29JE/oXmkq/92q05xOdLVwEeaMsvTnZ9oQ99S5bH
vzNmDe2DdU8ag57MyGnukh0tm96hejU2DVvaaWSvYcrI242ufA8Rwt7i+dgGEUKYDJHV2pvke1FF
W+riZIu6olr3x7zM1HrOUBQ2wzKWxrW7ayBKOmpaQwVascllymBkuEgL9MojN6fV43PywxekZMNm
aNWXp9hDY4a4I++Otv2HGqdDVPdMHflAVxz0524AtONFzYrH+2wXxaPvZFtmre9VIg5da734QUd9
WJufhiGDRTTqAa5zvrAOgEhw2Fqv53wkWwi/7plxDqZb0lYJG9hoXX6iKgozZNcV9pPKKy6kHuGh
sW5bBOaCurMrQS3iC5GYZxhN9TcJg2tm7XW8HtC/EpYgr1LZ+5zuy6GEwhBQb2oXSe4QxgdzeQeG
lkyOgdql4Fvk5jwNubABsXT5PUUrPLv0K28QBso0ecodjvxegwdqCliniADjPL7VSj2KPgZBFFGM
duPeWeiYtjFdch8dQ5I9WuABQX/oixXXO7NZ1Az8C4oldg49VwwnRLMJw4Z/Q5DEnohCtEyWzcEu
A5aFE0KfJfAQOTffHAOLeb7Nysjaj1PxRmex1gM4s7oinhiz6GR6LHQz+1bpn1rO5jHK7ReJGnwA
57huE4BiDL6IJ89Q++h53qcRbj/S5LGjMQiQHvv0eZyja9TUzzY8OJaNOFJ6hszZC5Z096jlSI6c
rPc1vnlG2UW8GqBFJkSAtq166WBnnz2zpP8xAg51gnVMReJhb29mmVyLwdgTkvMrZv2xqt2MfBc/
Nymf0NsHujzUZntAhXaa/Zlfn8QyR2LmnRKYkpT5fZBy4EBCMSefhS+O7wT2U4eyD2IK/T4cSP7S
rjlXWAY+RX1JKIhzLVq5TJJtvB0p0dEVnMxCJG+Nzl/sdOzZvNs2wUWENMTZ3nDLN6tEpw5mkgZx
nggLq/3nPDlYg/vo0QU4GQx5L8SnrjFFpN5iVLcp7jts4MhiHnpfX5PFJtxH3rOkVqNGQp+GMxQJ
uEDEQ5oh1MwW54Mx7wWbUCYuG0YJ85pS/gH9FniasfsO9c+ku/ca68npCgpI074PqtzlG45LpYjx
8+b27y4lY63hZaCDMjCf3PnXqmxXSsgzl3PAMo6o4V6aT34O1d9zD8rJuSXAQvKSrZxtdjXSRQdb
I+eqjBnFpvQqOCpZaVkZ19ZI7g+kz20tXLUzOvSNI9T/EElCawDnIl50Y0eZOCQ+gWa//39WkzzD
CHOnsXol2IDcyLFmCYLwoit/6L5G/RI1bFrD/BWTwSqJ+3PLFbmycK+wEOyadeqTaWk3r540LjoO
QpZZ+btTcpVmkhawVMGKwViyzQYv3rpkJTXOpme7tm0YJa77VL/TJl/aTAFSbrCFmqrjt1E/j+4P
7jVqjmT8aAmfAaK9JZ9jb3hViqrL8Q/QL1vL+qhjY10bCfJug5My4jE0Ug5IQt8LyyCyplgY1DQO
cVChIMtZ3bq4zxsLJlo8QjsIPOKC0+FHEjLWyWDtsgCxV+KhHnHudsQtbQsl9iqszwiD6USy9LnU
wd7IOTGHAsMtb7CYrRH194LVoYLjcXnPSQIh5pRo36buH2eLcFa2eb/QKhzSXG3ZlGMsLkmvqKrk
mT/5piLljn0Hu3NjAbGQ2wTLgvLQag+SKbwXcK5ATaHgl2tUu+OmNqg7vIRPVmeSV9qaV6t0D0LW
M3Wq4qFArnLDZpd3bqKYNZl8xGhFYl08/n7RXaGYzbEZGlL9s+VeJWaNB3Y2Xtx+fA/IgmJJ/fsX
60kevBrOCrpNitrPBuCJTyLwii8WY6teMqVptmA9jiZD8xLq+g2euAfMRLdZPPAE9EAyEI/SLuFw
5pc3yu3QS1vFz3rqP0SRPXk0FcZyr1MMcrSFxtEeLKKG3fjYOCyebdWdswltf1Gqn1NvQEUqAFjx
BSjKalEzTdQGERhy+KGbQbmYySN7nQfjNWS6yyayQy1Gf83Fg0Lq18JtAaEZ/oA7yv2DnBwWw2sp
QBVYMtrmGcF/aFDVqvHmt3SR2zIaXIwtq5mLYGiuhUGUjZ+olzHL3hCP5mk7LAnANw0UKKvw2bLM
72r2viaXaK2Yfgmg0byUSR9JjmIxyz/aaXrrbL7jDD1JmRR8idD7l3Z5F2tmCb6BTgUlC2lHK5sR
HnAWkpBw8d3ELUjPag78FQCUY+fb9CxtTOqJBzQ6F4tuxt83eqhuesXe2gB0Q4SXc+N2OdTeDAGa
u/Zr/W100T037Jfjjkia0xntH9eW0d2NU3A7+/CmebA+nS74dJX12s3Vr3iE+Nkt1OKIP4a7Iohu
+yS9wPVhcWrHPxpSRWTdPscumni/ImuOSJ4V10DDfVZ/eqG66ChpV2Lsn0pA3doWfN3QmNoi/eHG
WN6FE638vvxgisUmusb+zqNJ0G+8KdH5Lrrzn+SnyhVkl9dB2ePaQB20pVxiOi5BJbKWWMAARAhz
uzD/cEZlMOLGudlTATPf6R5ElVIcTpJzT82/VNad02D5Jb/b2jbQhyADIDXWIcfqsNUu43zXJIkW
8dtC3ig4hxDYgqP6OUHrR6o4VYe0Jdm+xOrpJvm91TUQEX32+GPOwsJHnJDluFxEXbJntsOHmdmN
I7gm0M3dgH/gl1TxkNgOKtjmnhkvbJEMa3wa26faJfEg1PAwTP8ekdiOU3mJK2lwOHIc1mWBII+d
QItf7kAMwDaZM+ToBTwzV3SrkNoCyzWeLYPviss8Bks6yIBpycws6ClAj9x3vfud6eyUDH25A+h2
muwvx283iOi/LBYIq3Dkn5mwacKsssK9fC4HJjN1jNN/sFrQBSSN1oNzyH3vLqlIm1d9zwrDirdR
Zb8ywrJ2nqrusqL7ksXUYE033hUetQJ2xBaX82M0ACl3vlmrMPfmaVweuECo27hHd9lOZ97iaRoQ
PUygu3AyEdE373qXITccB4m57QAlA3Nz/jayX4HK9903Zg4TNv/ypvRlCGcmUxPZPKw2gQRN4cFL
so/UhuAeZwlDObg7OycZfs2ec9/V5s/and57Ol27FdsBwzeewvk1X57qEh10aM32KlyXufNacoiw
ncg3LiXntguH4mYx1gW1XujUi0CvmW+xsgLqSNBmwcZKkyw/IWc7ZHbRnZhzMZC0MWTlFU3NEHHL
jffEe0BMiHsb42SG/XaGWhm4e8VEpy8tQjbGX0IxjCpKZhAeZXq2vOt1T/CUtJo3ErV2nYOFmy0K
6dczZ+1U/OAhRSOaEzUbETkQfA7dEqnTYXMuRuc4iuw2dNh/YTh/dzyPvMhyv/wjTvToMVwZUDxs
hqjA3H4xw+jl9+8dbQYijuSo6GiBcAjMhxphIMKAB8Bizbb3zU+3iRdOHOA7N4aDEdjtIQHd3Nnt
Yo9mY19H7Xdeok0sanePNrQh8ZON4YwHbQmZE3BcjDM2jQffwKdZLH64odM9eQJjv00yAtYy+9rA
Z8LG0d+z1YSi0/bOFkY3mVOsD2xixrnqxp1qmV9F47HTlKFWeEySTK/6FAqLMWpkPBOam6bcx9hm
VnkxQWIKoc8H8kDQUb2ClcVDbxOVWZmLDp7aAf5+7eq3eiBRsGUMxfHJST9xuTUjAIpaM6IZDCdG
PdvxWKJh+5/zRv+vyb7/X/JIPSCTwJH/G/bvaqrwHP3H8+1/3P7qu+Yj+4/3svj1RwawWH7A39mk
Uv7N933LUsq0fWm59j/ZpFL8jXAzz/Jx+tvCUp7zTzapdP4mTCaVvlCWaTrK+U8EsLT5eTboQXyj
Pn+OtP8nbFIXyOkfEMCecEzXtR3bcR1TWEK5vIY/0jNjd3DEYGnITnjHOQrQhy7qWB92FNnxEv4C
N9hYJ29GMR4bf9wrNNtGgIhvTIrXEBu5O6f0kSFTMBOCH3t3XBy3C5K0d2B5hG8+bWnn1NhIrZMZ
pBcTpc6NHhkyK6LnnIipz3AYLDmBzCrRR0C+nJnYq/GK8OlgYdDOesxJFOCZAARlIaNqm2pVo2+x
ugBOWlmvdeOwOZ53Q9292A0mVoOwYLU1KiZp6tDKT5I2yaIWwdofwzMK5VdGTg+Ng/SgL06tIS/k
ER10Mjz84bn4L/CkUi7v338ilv/P93d5//+IWK4yTyJwnVel1d6LEYZ7ASZ9yQGOCP0I2fS0j21i
YwkwvrO8/HDb4VQuHZNNwCQD5MOYEEqx8GCcFEKVG+4bC8YjITMrkgggHw7uxV6YIaZjPAllf6gc
QXJCVEnXfXsNklKmBriXeWuz2burM7wPCrVFq+RBVwvhoFUfXWFdsgAMSTEXF8b3mNNgEAayOXQG
+IRRsFurvEumcaRDRGG0ksuVpYE995Z9dbH2MSF+ccVwyRhxjPHiJ8b3F0V0zrouV2xNnjDanKWF
WG6GoMk+vWLF2c2vM46uvBFrNu67dlGDdsmZ5eaZVEEKhPlxtMJbsURD9Px3Emwxa3hBVO+QyJ65
aw8haQMcz3BGmamm7gGykMsVjMiMdVBC4CDO5Nlcz+j7E3NCYkE6V/Qu7V+gNZjrwusjpuqmhATn
D9Wdh10Tqj+P4HCvXPWkkXbQnXC8ezOaPMU83gquI5WmI9tVO9evDjy9yaRLUeajDOltdEDYemzG
xamavZ9WbVxycnA3lh2d0+Kxcgmz8Qqo1QRxYZiPiP8bT6Ms1xMDXMSFiP6kc6iG5EggyHjjAWmw
tN7XhnkhaOPSFwGG6GDnkoeYFItPKmQeZFa7aLL3ysJSHlJ/p4ooj8DMV0AUzAW1wfo93JYZ646I
TUcyPlfAEm9mz9+YFNt9MuztqZ+2TGMIumYDdNN7Cx2SJVCKcPJoGta2ZiVJREGIWUS91Zr0oixF
hDDXP8h4I5I2oKvs9OeYDAcde1z/jMSlAn0bS5ZAc/QyMO/vyThgVnhL/wkgcnxhkO/eeCkDDcRA
hDpVX1FFiqFo9BNJ9+fWVe9Q6B7qqnvvDPSjnIcZzVgIbLZ8bwgELWtvW3TZtXMGHol8PY/TVuIJ
2eVkJWyi2KCJcVxQqHV44VEJVwZ6siKYjgazdwqv5KJyRXB8cUnGCK+n+wsq3gV200M5FEyx9YOB
VzIJrqg5v/2oZ/nmjfdRK18x4fyizT2Eeftzic1ux/pkJlSvbmw88ri9Y1/+LIrqfoSL2o3mGyEQ
8BWtX6ylN0lUX8Xf924DdHRJXgJdMp+i4z9mnvo2pwA6S0zcek02roCkRF/xFHmk59rVuW9YsaiM
WJGBNB0V2qTsQgiVHgucdB/i5HKS8Ra60MVq1FMPFhurKtVGCB+nCNrHHpV6F5JVO345aHNKGxMx
daWL5U57itkCRRU5fjReCos0NWlarSS1vLLC1fJzVNAfdds9WlH2wSd6Z1dATtqdr+23KbOZUzsb
05xuU61uPeGtaAgu6ECOxmhudUZ+TgXFpgh4OPuNnppnix1oz4hxCty70jDP6RxfWIMHgJ3AHbgt
NuskZN3cGuAq83x+Ka36gxzF5qTK+jgxN64dF6g8glhjNr4r0wZDparb1ibNREguNTFre/NvjnZ7
oeP/+WhHvs5djHXEhjzumn8+2rua6j92PKb/8ivs5Q87ohNqwifb6u7K8iPsoQGYP00+Jc9mx1bC
dwvKYx081Hl/jO3Hoom+EUsvo2mApLW94JxhUVZ1Rk68WBA4Pt9sTQ4Y/R0+2AdSS68eWq0siO6t
FFvB1HVkCTtYk8qNwUwoYWk1NP129OONESFEHFnJKn0p+PvcCZyVKwzYDpx3ThR8IYTbR0XYMHoF
QM0UO0F2N6Ril/pfcV7uZs/eu6VxMlJ2im7qHBppQvG170cYQIyrbsaBxdUs+9sZgklJPBEGok+8
jmzy46sMqovwoEMxLmCv/OI04SZfEDylnJGgWDjm5BVy+neonHWk+9fRm2G/6ZVPslES4aPRBO+C
nwT4i+glchC2oVUNAYQxyALVth9J5DOrdq84M70WPWGETaHr50uM5fFG4ytd4pbCXl0KSciVZNwN
GffOTr0reKSzo5PHaSquWaN+2MK8GEV7cDrj12Qk77523+NqJPwpeK76CjeEjVq9RoemzOhqjeM+
gvPczWKTTSVg1bbddVb2yeqSs6tgviaJppctWu/I4BFXpxYncKswZI1V/FFY4D4z8zaYN211Jqly
hYcHP7C75z14AaUF3KK8inZi8x2fwMthwUD9tMtcdasSbzU5xgEREE0i5U87fWmjwN0nOTzEKcnk
sTXo2wEogEGIs3kfaXEF4gi72H5lGH/UjgNe1FiSTfk45uHA2GZjOyhwEI1ag1iNKVvl8AHEwje4
+a+pHK81i7lGRyj/PWBMpUEThJQhtu4qMjY5Ms6zFdynhXyM+RcGoXKdaxKfKnUbGPW9uYgJkh6y
dNA9LDGrvUFGstDyEFLMNUANcKY4a/JSMHFM9KZEN95IWxc3WTcd+6A6sLv9WRCAHUUCw7b1IND4
3nRYGlaQdbOdioZPto88Jg1eaCc0393S/tFMTCUj98K6vKdvKh40yWY3ccVyfBrkQxxmP3yuRuBT
TnpoTOcOcRmBw+KhZWugHCS6Wf7eaecuYMQh0gFbBNLdUuxH4d2GKWk/yn1wGALWCBE6sG9dk/CG
TR+RyLZ1zty+49yNFOCgsdgOcYnAObvS296FSXbFe7YVAVJ2u9iYbNPBfhNlLsv4JasZKjQ2z3Aq
m+loLQiKvJIh9/2np+Kd73wNXWTuRB49t7Z73/bcJRZpUjD0figHck8RXHydMZByb6zGv/hO4WMv
0Ds5vjriNUqOhXyvqp9G6j5TMlHasGbDaIDKlMXxnUV6wNCSRDxSsAksPaDy58p8Ngvj3XKHuyRH
KerGLTuQJSuzvVaugTuVoYJve6wtOmuv/PEZr9hVF9mrVbc7SJm7Vne3hXTRVMhunRPOWdVMeJKT
iOGed/FtaZBkA9cirRGeF8F90fHS4iY6kgW4HVp5Qoa1QpZZMv3tIpaLBGSTOmf01V2bDK//+nQX
SybDnw531zOVpchGIbTBsZcMlj/W7Z6VADEnAJg9Cha8Tp5Sw99gk6XvCVyuqyF6XwAKdm0/JCPT
J5ugw5B4VYs1j0cAHRKbfo+VkDQQ4wu0zaHDFVpOzq518m4jZwHpUe5/v+h/ZOH8o934SybPX/72
v0zg+X8x8UP+yw776SPWH39O+1j+gb931JYQfzPZQiqPiA7HMT0yPf6eqkOX/TeBfcqxXc8RPjHM
/+yohUsQiKNIwPRNU6GMpg3/R6iOsP4Gf9+T3OSmbZqSX/rfrf+f3vP/JlVneTL+8OQoW1JPEfqk
aOxIF3F5dX98ckaq/ZkU0/TCUB7VFlRrYgRtmhvzV1dmzpbWF55Ja1c3uUs85ogidYVbjX6uWwA3
Cqx1HcT36YA/zS6dk80+Yy1SQN0+s7Z//Zhby4v5y4v1GD1Iubxbgv/8+cWaWZVUQRmnF5np8Nnr
kefgsHpDrEtl0QoBNch/RJj1LcuUZetADZFXbb3xWUDYdfPKlzyEdATOq6808cBj+OAO4/nfvEo+
tr++St/le+iZTEtcLuM/v8pKj+OIH7K8+BGh3nmo++skUJJEzH/tkGK+1f4mc028NoTPo/JKo11c
4cmEwL4XojP3rndhuC/lcTQN//RvXt7yJv35TUTf4biWIjDGsm35lx7fYaftkrmeXGJCfwZsMcfK
oMenwBhvzDRZA5uYzjlw/5U23XodZhk7lil70dS6/+al/KUm5eHjpTDR8YVpCd+x//JOcbXnPomj
CeDkLrqqaMnYNdNnDQfnlWXfZCYFXCPIxGMJQLZ2kLUoaOvFoOMLdo2vAXHa7l+/Ju8vIyZlw/O2
fIZLwmTSZTp/ecbQZFnQaDregiaxD03yEDnpdNeMmKq7vjp7XMsrJwTvHLv/i7Lz2JEcSdfsqwzu
ng0jzaiAubNwrULLzA0RkYJaaz79HPPqBrKyeqrvbAolsiI8POikmf3fd04AhoBM2TzwHKLznqfx
M3ZgtZ0Q4G7TguOInlGOV6PJNrtD/WEoaz6Wfss5yNhIRpe5ebQPGedDO8dhNOLkwrsp0/gpsY+m
iHIO05HBYxa3D431mU77EAPX7SDnu7j0KcfwsWZFhDJ2tHrCsktK8zSKoePPX67fuhsSQOwtOEen
od9UduocmuybxylTtBL6RxCtHRsxRTvAokAEjGLY6mCFOraJl9zF4Id4JJfnAtytBp1YND4teGMB
/P2k+dkO8+31JQZIUHe+R0M78i6G0xebFIDAjRcBb/c6KwOFHf7x9PjjDPP+j+v1V5WOjz3sz9cx
x4mMPBzONWzaNY712zMvJnhZBrk1XxZqxOvGz9lNuB1ewMDiQCetcBmA1qpNDziIu3yX6HjPoFx5
M7DmQFuwCKBS5Kt9ppbgQ3uC5a61gX1Q8iYeyobpIQEO+KJOCthkKtTRCDHT5+Qf7sKF4XJloyXm
0Bwdq7/l8Jv7I6tRwrOHvrGbY+9NuEe5xsAti5JtZATcscrp8OsrAK2nOXg3lXpJAovINX5GHS7O
X0KaVqdOi8JHO7u/fl/QQhwxOQWT3hiTOBFN4ImqYzsaT81TbfjxQ85uLl0gwmbM+Rw9kMpjogpZ
7GePvHnbfiKDWFz/ibzUJa+7h6bPTtxLuSz7aQ846c4roCP7oU3+zHKMIwOTmawFPsglC56JIkzU
1T2gLK+lXTL6mjMX7CquoTwb0HDK7rsxLe6DkbTFXu8MS5B6W5FP3n27BO/mWFWweWb7bJkMIWVv
b+zlKSQ5uVYDgm3ysRB+5snbWPSaViMOrF0YMl8Ogbd1FvMGs/ZuptkjT5aPP1PV+HvQ0JRByRK/
NrYYj6kY6GyZdEODiiPiiCLFCnrKdCyAWx4Ydx3GDMytzxusE97zhdLbLsNlSkwksF+daHwKy8Sn
w1uKo+VRnu19MLS1bT06ix2enQRNS9u810uujl04vxOy5yaJ4GbNT26f7RprhdEUiIkMnDcuH2sA
JR6TSi66gC0qzyJu7Jgdrv86c7ifycRj2N279vn67zrO3lZTJAnWU62+82nCMvFRF2JeK38GYlhF
pFGSWj5c3y8XDcJmhNew/rRHj2ZDK2+IBIYnoQHeXULSqMoNyi7hKfbGkdOIyNxmXE6b0SUM3+sh
Xi25rtoib/DccgwNqpfgY8SgtQzs8wTBeJ0UFGSlanZJVdWbqh/kIRxm9hPKaSgM8cci4C7M2oYs
cmAvEVjmf8vwmsPVU+aQrxV92P31PjcsSF2Nkglgyn51lsO2RbJJhy4kbO4soOYXdv8iqoYXI4sR
pwLP65P8rKak4RHujivX9uJd3Nn3bsd3AzUDvsIUBlPM5Ex0Eaj04p3NZSjp3sKBsCzjzOAQM3w+
304cOBG9jV+5PnyGqwT0E2v6GTFsWAP48MAvGvJY2DnGpyLkOL7N1aGPQgw+sGo4f0MFFDRuty2m
HN6hk5/mpe93MLG/o7vCq2Ckn9eP/USgnAwzmS47JWMawd+gUQ94XVYnMzYZFmQ+N8EWSGdM56as
uJqDcTjHDPmOmbxQ5SyfoDjZzbPTSusQNoa7L23zJ3tH4LSB+GzYxRkDR1C2RQ1DlNy/Jj8rn8bc
ZJucr+sk87eNq5EDAx7zVLh3Q3usOWJoLTaY149jLa6IktjeXe+L0Cyfjcx6v/6iiPqc7QE+wTQ7
3LJCSvxTPS8HTIrf+tqKTmpR5C6FLc5mq/pLI/1TyLmkbxXuofasY2/4+Trt1bgNFvWQBGZzlm54
oZcLqTkfkbWLMnwe1AcSYevJAbvDhtAkIawI5bikP6LRdW+iuIPR1Pn7MnEh/Ewea7niBUs8Ic4h
jYDQx2qfQYXLSvUzJ8ZYQFCSOHjPxhj4BEac87RQR1wg15wKJwDJYnRPgcnTkCz1czW9LV5pbKsk
CbYAjci3C/liFHcEle1tKGwKVZRdz3bKcCYZHarl+hNdBZz3t6a76wIy/FC9p+0gcn+vwIhuWNCH
m8C+b/hMUEApql1fSAwyFkQcHCN8xT7KzrFN368Py/jWmFvYmhlpjKVzBBzsMd6NhH5Qtm7owTEX
ajni77PxEI9cibleLpg8domL5dG2VdBXJpU9lMQfYy9vtwMF+i1+tICjggGBMa/3+qKvN5gKedY6
i9VzROjF4YLe1QQ/cdwMEVIFNbEHpi7cA5wmHzbs2wmKiq3K3eP1CsnMb4wKWLLoU7GJuS6ccfe+
a8i6B1OoGErzW+3Sx5iSA8F8Fi9yinkIlgx/6W6bG+XG+woLg6dr/JDEqp2KSsDGPcco8zzD1TXO
pGpJO9U8dwivQFzSP2/TKM5nghp7URz1m6VpeMQwshGzs5sNnizsUA5JxVGW5cP60189EN20a3CE
zow51oMVM2GB1Q2XJJG7wmq/C5vbdcbQfMXG6K7wx12HkQW9iahWKV6FfQpnLTK6XTuMZPP8JD4a
PjATyvPB5GKEMAPEGfo96zrP03Fo7r2jfwTlsiOW2TwsgfUcX7JOFEdvCDxinKF1CVnS4vJGh5NX
6LezdVtmw00LZO1ktjkkzlnek3pZl7nxwOhN3NGySpgntdRBrOhm6CZ3a0uIX56wD72qz2QYy1PZ
Qt3LkUwhLwJrGuwHMd6ODQvXPhF71XHqR/O5f2nbQzlyT5iTiS5dnr5nNhUzEJG7yC02ysp8GliO
IFXrx4TDiUt5s1teAhoE1eBy4EmKuPa/xnTA4GTGn95MNGDRi1++tbd3h+g5qpp+k+aUgTI1l+vb
ahDy2JWkPWeszfvrH2YJ3h0SiMWDU7InUikjFtO9M3AQ+S0rEfaPx7p35TExtgsCilPhyrcm8PBk
CcPS55zPedvzoLUteSQu7fDMpKg2Oo8c4kPd9QO4Lz1BFgryOZ8tREyIfqa8fUBtQKc3Mu563YHI
BnzLHiEFBniws2UZ7XOvEqfK7uoNpVzKKcy9z2FOknYwkR8avTPva2wqp3SIC4gsyzrkvPsDWnZt
mNuJbushwXE0zOXyUgFPDhUqaCGL8lkwqRZlc19ZbrKrQ88iPu5GW4QsP2ekCxhYG3Vjl9ODbmHu
rLDI9lljPhRuQNA46kLyPmS9cjN7HcaDQC91TtkygC/N7iZzONd00fcxKNHTZFfzpmEpCtymP6V9
Vu0TkT0mpPBWDSO8F6iYBqsOYya6e93keKwOmXtFt7Lj+QlItnxKE6q4hVvANaimYRslfCZHUp59
NX+tJTdv6KcFfJp43C0GcDEbhO/B9KoTKar5MvXZWytdxtdRRo2SXzbzO5fFII06gNE07dLkqekd
7zyloQX01ZKIu5p2k+RjzSoQJPTSBpcKLMqq4OrYV4PP/qpFqBbYEXdVP+ZD7mUgG6gCZrgYN8QJ
Cwo35nTL+P9iZhm7kyIjbZade70N80JOCzyH1RB7bnKOS1LuKEqFnFragDbT5cGl43Lrt/7e6U0H
cB/wgjklZt8hGmwM8WOO02CfTOO9CX4NnlwfnMuhO2d6m2hZ7VPHiu1BUDFTDHOlXs5e7+zXe3zD
eeo6chjv0YiBOx0Y72mcfyCH1WTXFg4dTb3rcnaKZmJ7S84NswfvsTQffm695i30a9VCPpgdxVIF
tsbQ1P5+uvGNtLwtuAFD3WEjqJ9CbV5IlucadTHAxa9wZlIwSs40KnaVGdh3Zn9Zury5ydv5ltgo
HzPa1Kao+6M7GMQI9e+E4gKPGaM6ifxroez0sfa9xxF8Njce95McktiXKKIO9ug/pCrZGVbvv3nc
3LzUgTfUtXe5ZxRPRugcjXIH1xNlVuYVT3YIJCURCTDYgGVu7yDpkLNtX2Ssou28fFv6u2Is9Ogv
/JkgBg0n9RgWlLAqzqM2caCfX/otHzsOfbLeg3ozCwMsMPWNZHFT6FssIFJZnwyCpBDBeFQV3sIG
jAz4JiX5QkK2ohyQy2YrE5L4nbu0GwFb6ywlAcsgdt+l7Nx94ZCqMtXMRn7GVgY/k3xCy5bk+v1N
FR5Thb09YptMjpE9KBASGNNgzvaEoSpgEXzDQUB0ChyTHsGLBOr5jWr0vgwoPRTC8l6KH7ZBDlTl
8yFUrtqHin/UTy3I+h0kl++yiSWMKHPehXQldwxAX6+HDSypd+yWTnA77vPJUZCXuhviIuqYQioW
o0RaWWTnOg25oDv24W00fqRQIo4OrbTcJxXWte4ba6xo5SROeZNPBl6SWNwX2LXWBuXPp7kjIbP4
kJJAU31gwDhd7960Bme4cxwNJOWPbDCd40QNdpgi/5Cb7MKVB1g70sb4YKLZ0nBe787udE966AeQ
655jjYmCt+jY9Y2CPWJUIbIIZwo7Vt/sDHCf1+OLoAXUFyRfyHLCYKU5vKe25AYlGz99AfQlqwPW
ydVuGvmAjy2LE7e/t6OHZqGWPZY89Cgyc3AlmdHNkXU/li4r+T49XL+IygYuFKyFTFmGe96wE4VB
H7KWm2/TpAFFlj7MHXt4k17NunRHky+3bIZJdSsjGXDB9DCpCR9RauZt9zIjuu1im5F76MDn8OTa
7jp58dLgbUych7Ik9fv3Z1XXo7o/HeUp5QvOb21p244jfz8/a/JqDKhiiQsDOMeW+zZ1Ysi+3ITa
NPvjUIoi2n1RMHR24V+AiBmYoVD9uZ5BGLZLYqpwjfWobyZ2My77rBrvqH345Fh3NQXb1XWRWGkZ
juBO3U0xJ1Tya59m4QaGUrJNGoEWNfp5XYZd13xxZRyUiuaXAKAb44O//6FNfSj4lx/a9+Qf8TQO
fvjvv2SUwPU2tgqC5dLlbL9718rX5lx/wSz3c3DntwSkw7bI5bwV6VeEbT///tv/5XCXt9wW0iPS
BsTG0obuX787opOuW9JuubiJcbCyIdp7c83Eq6FpJ+pgr/QhwN9/S/Mvx6T6e5qcJoN1UhB+fhPf
j0QE4LgW/MSz8yZKpJttQRF1yqBp2BxAlgVT8RJ+pB+mWCA80mN53uqQ3DwQZ5AU7uzTf3hNfz0m
tangK1J9NDx8+/f3Ie/k6GZRPF/IGzDjhxLGXSpDnZZ8TzPAjHonPgUu6+JMH3ixmKc8fs6tbDvb
FeKyknkvDA33Jlmqr//htf3lhJuAoKd4VcJkQnKduPz6O1qajGhZbJmXQd8isqDsT1Xdn7xWnaD2
0I9t1LvF0CJqzIRWrL8bA25bnvhPZ5TWv3mTyNSBFfR5EZwp6yPMXy7VwqpzGOBoSLop5J6Kk4k2
f8Qm2rAg99TqOaSTv89BeaCCE3LT1/37RL4bywpWp8yYiB2lIRzJ5MVo003GBbKynGeDoP667TlF
9AznNp9oprR4ixG+gGp1wsc69ofd37+nekr126fO9pSHaMInOmI64rcfRXAELCYwg5eip3HbTb0P
+8p9SxcI/XTSTwyqoo3+DDYci6wmr/6C0u+GQwJ6sjq9RxfeqzDvZq4J2E2vyDCC0zMx1FeeXKQV
3J6EHX38xS3BKVjurmVV21SE4LjL7TOftqrq6IyTauLmboXx2ssT8t0o6xYgVRMMV1I3wVNGw3HD
Ec6Jk9BjOUPsvy5lpN6oSSdGM6iS6nB9bqCa5dgV3jX7PdZsnVmxcPPGe5IG9Er1a7ze1PyKbfL1
aTObwKwk9gMZhd9ziUmophOyZ5ugfyokireYIDiBhkHjVL48Ag0kij+FzTloAlZpuBCaLqfcWgKm
DEoqyv1cnLw6Y7EAOoSf8pJZzX8Y+Px+Ts4ikstPCssmMqtwcv75IowdDnD8YVou+mJRKWcpsz4w
v/58/+Ei+cs14gIBsKXwuDdbrsfQ8tfLHaF9jK7aL24GvaiUrL1fRRPSlAnuRUjBzMmt+7//jtZf
HgY6VuzYLqJ0i0tM/H47bqzIjd3A5mwo/Z5zSIIhLflUaj7YJmuz62Fc65mkM/XPfD1xuK5hAOv5
+8rtdnrJgHb3ewT+6OTiXjY4XaXdp1Umotn8/cs1f78zMbOg5MIMk3fJNU2drv71HeJeF3pDU84X
J4ZxE3YLqBx9C7DovR6nQxiW1hnX4UIJqDlc9xCBw4fnf/C7+j3qq39Ftuk50vO4gVNk1Q+6X+5N
QgWKanokL5zHTkwSYHIzWisFIQLgWeyL9EfC6ZOfIoNTzEbHN217v+jDlsL5SLoB9qDJQwZ8hDyS
HaFfOZO0MlKd1IQFcXApUfQBVJ1pLrHddKzTOpIyC4dohS9y9mgu0z2ZGnC16tfrRnSgsrrJfJDQ
YVy807785+Lh/ytzsP9R3n7kP9r//aegwXWG/o2HZBOHUfd/bp52z3/7B/5dw+BPX5Cowz9f1uaj
+/jTP2yLLu7mh/5HMz/+QA/d/WuAr//k//Q//q8f16/yPFc//vu/vpUIMfVXC+Pyz0EExe/1/90N
eFk+f6QxLua//k9/pBdc+Q9TWpZOl1ikb1mi/yu9YNsk+1l0Mpgz+c++x30FG1wX/fd/KfsfPCBM
XxD4F/wh8UsfwP0Hg2fm9z7hfdeySPj/64f/59Dvj4jIv08vEPvXn5hfVoOk0V3psvWyLI/iAkvh
P1/GDue++RIM+T5ivwGlcjylnndfKo7J5IDpeoAZo3Fr5boG5r0vTH9czSoEW2yI+agAd5Wp1pMN
PZiNqmtWXo0aTIR+ckgcqmhZ7IW3eKRQ5FCgjUPvAZO3sRqm+C1rogKu7HTKhJPjgpwrzgTrt8hW
EwhYE1EvrRes3JwnFspL911RaubfRz107EeSBI55n22DkWkeEweCaEl0Tx1sgG1AyIwV3gNWS/7M
Yq1MBwMFdxQ0qR0wOR9OLUayNLjLza3vpfalmeC8pcWh675YogE9lcT+OpMtu1gD0lTnA1BBlQeK
ogx+oI8NgQ1BMOtKpl9l9y1upuwxrNN0P0rHWJl2VN309vjV68xwH0ddf5ZAXsbRYRCDpNIC4BRr
kpOjmU7I9N4KH8oTvHqxCE198qZTcLLs/FJIHwdwWYlHw26dE2x1nvnhZyE5Zq8oOfGTYe0TQQ8D
lBModjAcueSexcy8kQ9dF5wT5cpL08TBqzsgsiiICJAV/LFwXmgz1PxmdvO7y8WLrcjEKwXPflLT
ekLQsYLODuNs6rD8LF6yp4wY7QfqdInnl+/eoMZTJ5xw02ualtXQenDNgNPQUnoXkWMrkM2DYzfE
o/3KWpW2AtRFQgFKmewX+8LsmTj2oNUxvlzWwGOri6BK6UM9XmU5OcCEKHnaNRAyv44aEpY1OWGw
AfduqxFisYaJVRUvKJ6j+6Cu8+fRKDmv6oxxY4kBEm9d3Y8Te7rC8L6WlAEO+TJMRN6tets+VjUj
P+RiHId5BpY5DsuMYa4eK0Uguu45bGrtUGOj5ydPZj9BJn5aENMSjU4rNUSNRJisgKqFDXg1Vgj3
DZiV9gpe4+k0ahRbr6FsUK630yjGB/sKbIPcxkhl4cQSmJvSWLcOvlusQW8i1LFGDX9rNQYOhpjJ
MrE/x36JQ1HD4kKSf0a1PFL4Mx9beHJA4+wdQ2ePGK3zfdTQOXL0FEHh0LkaSMfaHNBoiwdyXsB4
8s4egrH50pDyP80F8g0XvAznZyfLYiaWj8g6XVqvHCpxqYzMRi0vuuth5E0alhd2YPNmDdArm8p+
tWHq9bD1Fg3ZYwJxA0O1GLGQdlP0OUz+sO/C4CVJul0yWAOjyOBo9o3LgaGgxhzvqLcU9PPinPhF
vZca+MfsHNQVCMCQqNLe01hAp5TFwVAxw1Z59Od8OVO2KwEAZdnezsVr2c3PlhF2m2S2n1mapre9
hhAGGkcY2tndogGFhUYVinwT9H61GyWMb6vF4hTBrnZdxiCVtE7+oGhFBAOM3ZccHgAyMxjIQ4F/
0lX3VEPLmh2/hid2UBTVFacYN+0aJqEVX6zwrdDQRV/jF0VAhJpD4FSDGQeNaPRgNdYwG4WGNwqN
cXS8C51g+33RgMf4pdS4RwH3MYD/OGoQJOSuZN3aHVFZJ/qQPSedJs3aTelQJ2kGYJK0jD+Uxkuy
Yzu68Ca5g7RbWyMomb59kUVU3gRlfdOMM7d4kopKgys9CcISH1m8EgVqG4vk6c6DizxBvMxbxwLx
RmnHhIaZaSzmsJDEFBqVSda7XrFvAHMtsRU0GYf6SxO9p6nEBGIHT0n5XcHeFBrCyeKlXQnLuOEg
YFyByhrkV0TFDwn0zsYB42nB8zQ02LPXiE9sY45GfkYa/onkTmne7dbWYFC6RXhAi6CifBwjkDXU
k2wFxnQrgIhvHJcM3oxGjSqYo4CNqfprDCnd+wE+8cNyBZRqVCkRXw0ulRphSps/X/kaa2rEUHjg
2x5GiKeVRp+mGoK6aBwqH2P3gPUHKZCpd2ogU7kT0Owmmj9roCrE+hykEJDVUuNWnRDwqg/EXoNY
s4JImAZ2a0SrILIBFGaF+Q+shzhzAtJeBt4e9nVqC1wFoHPCrdoI7sLOiddycYNt69aEczUglrj5
d6GRsQbPEWaQy9e2q+47qLIxNZ5somYb1gBnaY/ltwEM2g4WbaChtKHUeFoNqm0h1loaXcvzrGde
B84WXe7yNEK4HYCVzVfk7USQPwg1antGeRHlxlPUHCYPvratkbk97FxSG6iENU531mBdvC3vtQ0h
voLxt3KM+wUGL0WQZ4zqBnt28LyBBBFAbn0128yeO0dta4So/MZL8KxF0zVbiLA0l5J2r5SaTr6l
Xg0L3kdjgNwYKovdaO/7W7dqeTJJXa0jkclriHaNHVssNLJTW6U8U/OtGXhiDZ+RDYyGEiuNJ540
qDjQyGIaG/fMoU4pvMtT3GbPacxwxdSg44Vmz6LRx0x5NPOah9xjSiCTZD312xBY8gI1eRzAJ7NF
R6gHUDmBrDxrxDJ6NVMT+0AM8Nk3yq+pxjEznPk+RWTtqbDgn4bZ7F/hzVCceXbQAI4BO2eMFOxE
Fac+IQd1hT/DUiw1DjrXYGjGCiD+NCza5WYeaHx0LZwL+kv28hotbcOYZnqF/FFjp2f4037k8oRy
5wd6AvEh52RzPWpcta/B1SUE61mjrIFXntyGl5FozHUN75pKQXqqNAI7hoUdcz8vbVEemnZeIwJI
H1vtQ6GKd6ZiulyGK1T7K/Ib86Y3hv2oodu82ofSzaft1DKr6uN1bfVvFb/o3VDSUXF72t4G9snR
aZFjJ9CgEEgUzUzVAu9e6+fHxqPUngR5v7N6nkWpHqQVAnFJ6bVy7adKnXIIJrkGii8aLW5qyHje
gBuv4I53GkAuJ+ujldckgDrSx0nBvIGXcKdyU/7MMvAwHhD6HcDu42BVqN77/jmym0+SeTACBg5Q
YKFjfH1rNBy96J9kPZmbpSp/Mh2wNhkcddLe8F00Wh3mBXZ0qfa2759mCYnF7Qy1lhrJXms4u8nR
/rrSwHb6N2StYLh7sNxbDXW3TdY/kdFf0rq9Sdn1rnAVkfCiEaqgZyTRgZgsQ3ULPHZv2zBd+vwY
kU3ZdsYMEYa1kK8h8zO0eVNj52P3vtUYet/lBhZoNP10hdRrXP31649zMBOoAapbALV3NN5e0prP
4N1bAvC9pxH4Ayx8VjbYxzQeP9Sg/EYj8xcBPB+C1kR2TGt6AesTb2LUbYGgy8sAxHAmn/MPCAPc
vjWWH2YBbkFA/YtG9nuw+y0N8a+4xcwa6y804L8FfL8DuwBwV+P/Wy0CYM7F3E7LASIsAThiA8w7
cHFcD3qkoWUCCqvAgF3A0JoBTwsHLMwDk/m5VBpANYIIx+jLBAXQloph/sD5rLnLgNIJcBlgbO9D
1AY9joMJ1wG4y+TcaP3BwDabMZ5M7+qaehLcRg5oJTi/Rn1b5ExILiZs17Sg3TroYFAzRnPfp/b7
0HKWVWgJQ6F1DDPIhV1po2gQrIbAcVqgCKYYnDqjbqWFDlrtwISjukmwPcD0HW4FZocBD4SrhRCT
VkPIoXs00lFXszKnOixtAsNwZsnhMn2YUih4puaQi45JYsKpCEuv/LZRYK4BEu3QjZkPiMb2Dkgc
p/Wi0yi9+ZZSinexKxKbYqkeHKCss4uhYGgGojIQrX2HZ09Bw3Q7xFjtSy3LoCxvEHdDoMGjunuu
cWp4zHLXltZsGFq4Qdy33eaCcUpffL+CQa9/6cZkZxbT2SPysi/Lb/HQTDeJgK9jF+MzucGHQpr1
He3Q5u76d41pRmTqOiSu0sYa2ZR3Yfm91NqQoTPn/YxJhGITGwfKWmAboXuxElkt6N13fVBzHGPb
2YH4rIE2ApzrZFk/sJEll5zxLNkTeebjL4nLoHomxeZsyY+81BHSk1LrTwhKDDvuQF98yIp3NY4U
URf1nq0wiSP0KdSiMFtqURxklYQoQXZVrTgPrVzMU4uL2BcZQaLKv5uwsyRYWuwJXYuJt8XTAhdA
Jf3JZeOVa7lLqjUvAb6XuXSWndAKGD7Kb6aHFKbADlNiiQFhptAfII6x3F6cE1wyhZbKcGa9w/1k
7KMa4UyAeYYmp037FOW3AqPRQwHEm4fiQgtrFs5+yY667xjJzDuh6+LEB5LebbYuzU/EouHW0Qoc
qxneoVz3l8CBz1Xjyam0MCdNE8VEuNm7WqZT1x+zluvYRf496QmBFCHinUAreAYmt7QYWj5Y2bap
0fTg6qaDiLgnbc2Jc2XcE0bqbpCq9RsI053W/TR4f2wtAAq0CsiZkALRw3mENw7EfoI+NWlKUvUc
1qrFaAYZC8BAZ/bhTjWLuRZZkFKyJsymRUQMg05ZwkA3t2tcdNiKisUEsy9CgCtde2bN52zsGGWW
VfCB5/TV2DdafRRcJUhr7GvfMicc9mlMf5g5r7ntOC090Lk6DVS56l4A7MStRNWEgYNZ7zpzQDWe
x/Ed8S3Gsm3+nlQ4pnIssqZrQyUaBVuYKTonjrNbtNLJUMkDz5ZnuFvjbRCifYq1AMrUKijffEu0
GorLP0Vzke2C21aro/oUiVSrdVIhXikO8TEha9WUoZBONeJdxfVLoGVUvbZS5eipvF4+FlpYRYLi
sdEKK/ytDieMac182nv2tOiq1sqruUF+xeD0I8SGRRSaVZ1ZkV41HawC4EbiZNx3zjLdmpwJI4Zm
xefjMIVba843S+QkfPrpwnU+dd4msO4TKdTKK147QT6JtqCx87TAK8Lk1c3Nm+e9DTabBaeNvuTO
e4mWZVsW/XNeETYuU1B7E4SeIEYT5g8P7iK9Z8YCmql324RtQRYHmRuNkLjOYSHn8YvB6v7Q9Vlz
gWh9xtj5iijhkCT4iVIdrZ6NL232VLrAnDCNwZHucdX7HWK/LkdUBr+x26V+9yhqb3oojjFJx3VX
w8Ig/HAwxH0nOeaCko54m6wT4aF0DWOPk2hca7aWrhVav9ZoEZvlYkfz1FK9vI9DlZ6ckrZcmd2H
sbjkTh+fqS8hPzfm+yTJ4SFqTaVZf6PwMXMuFX00nJxsQ9xwnZbEkdSWOw9sQs5YZxPfhhEp8HQx
BrRT1pO2HmnhHLhP8HqjGRKsd39qV6AcgQNySLNzrcHn+Ieud4bkBEDWF+jPyBtHbHCzxcLO1sq7
xSHgPIWfDXVSnj6cQJsd66qo8i9KVBeGcnehRKFX4K7ptVQv0Hq9DiPaypWVXFPtQb7HM52WYEji
h8FqjaHP16q+TEv7WrA5mNW3xAnnI0ch8Je04o8KXvPkEaltHfR/0p7qB1aF2F2AZLKqNz5jDqRO
Ld5AD3+g2yISpB5Ah0pbJ3AMUrGTdwvWwbi4MVwkhJzh1NteiwkV061eqwobmd/1U3GebKaYLjg9
tjW8wRdnkU9Giuww1drDUgsQuS3uGWEfvKG4TaFr76x54VnLocF6ke25jxEpZhgVve7WDf13AJnG
mYLJLtDqxaREwnj9u4AasKkFjW7NuTzc4s/M+NHoXws4P/yoRfCJWgL8dYLBhnrYK1i+ZQcHYCMI
7OwWThu45znfHIdVUNrJBKJfsIq0RJKt4t5TJgbUsH218EzS2Go2rdmLTZby4XGaYNoZPMiHdn4G
+TZHJm0LdyDuGyx3ZrSAYk2oWC9+hlZcQYGHxTmN2XjjnoCQ9+8Z5A2jQlJucb8+5oxl1rO+2hcb
E2wMyALwEYed9o6UTrR3o/yYZewzIqbqa6PonVUD3h20yYoziXlVWardjdqxqaKI1IyChlxbIzNQ
5J4uWW4HrAOei7bYStb53DtFtzXnOwOm5IZBR7UHbKVNYkT3huElVy0+xlFYuNSnWO/0qiMnnNgR
3jApwnMmEu361q2v1aSdlpSWHhhYpKVDiL70INxn348+Wy02pUsAzgHXqWqeFq0+TbUEdcCGSiUR
XWjVXWrGmUUyfs8dxKkVbF6GQtOKMK6xVVqvasm7ckK3ajaIVz2tYDW1jHVxqnfYEidWGMNu1sLW
cVp+WpJ8Jwt774DHgkfYFwu+xF761NqpBB7x5bbwQt14U0YxLjsjvBNaE1vtSy2NjbQ+FgEEBRtV
fEaYZUs0Pdtey2YXrZ3FUXAjtIi200pafvR9iKNWdfl56uavKDw5j4wiIMwTp/lliWEqICzvc+8s
4NztInuBmAxTZVXbY38qjPGgPHWKytnZukkLHYXW3wNg53RfIRXcJGh5uPvV+a2fLBDNce86hJjW
iROmO6g21GNDBKZODZkvrLsFmkTY0gthdpbydBmT/sfQ2e3GmYHcFcIngN9y/JxG3pcgHZZzKgpS
oYV9EzvxN18E2Pl66/WqUlsC98ifrW7o2dsUAdxBvhHdTs+43zZTEn6rFjYJLOCjHfDwx86KKMA7
JvPopFJoNvAAoOQTm1RjJ4qIqJ3RcnBkS5XAUsCTsbCijv3+Oz39H7VNoMoxquNYsskr6ogXCyYf
KunaaNvhromCn5UFJyfGikHxxmVrZZKPhpjbGN28kXOE8msON63iHFI/gzfJeLSHG5vNF/F1Y6ID
1dy1Qzbu7MYDCKjsn5Ytabtz0CJlf8OaYdxbccqrLqGIOcnwKhXGDLLTrnnsWa5sACKxvzGT5SGg
fg1Id9lmdmzvWcrux5m0Gma8YlvoGCSR0cM0pDelJcVtLlI4vO6n77+MVLG72gKy09VrGS4K/mb0
HjpZe5Rl8xaTlowkrfUhPCNYhAyAYe1oN9swTj65738w0+eTBjeOaS2UmVb6+wFqwVrgmiM8rsBL
Mll2+0tkPwgvfi84+lUK5JMtmy9nB5T/VpC4crggL6nVHskrH13BAj/L4lyfwWabOQUAO3PypEPa
q1pk0BFxetO/dttnrKl43131EtSgMOFKXzwLlrE9mtRclom5hBFvFm98BuT+oqrdnHF+39hOvQsn
gHjghxtzgZPrwKZxk6+QbD+Wiq1cMubTxioVa4KWq1KTYaAlHDsEFisZxPsWTfU6o4e2CcXLVKXD
wUyis1UTHHZhB4jCug3Z0McCNcX/JerMluIGli36RRWhWaXXnkdoZsNLhW2M5lkqDV9/luDceyIc
BBjcbrqlqqzMvdf2rBwCrDN89AVNDjG2a51BgTO9NtuwELHbBFw+ARNhbut/SUXYfTB8tkCz8HMc
tI7fPIM10hQRmaAF5kOZ0FFp4OnViVHsa0WpoHKF/RCnjS0EkSiTJKk16P7ELBXNDC1m3Lk2d4fA
ae9iud1YkVPTNgsGAm8B/3RIZoAq0c/rqCwtq/qKC2Pe+0HxvCTCHXNzivamAvkPPTTYek2/ppj8
KmJ2kZbODFE46bSJggbfHScc1YAm7Ifmw9fNqdYWwyh6vOuUvI2N8MCZqPQ0yujFdXNnF5v1ZRo6
0nKMN2WUTy3vG2aVXdYbT3ka7aIU+WYlLorBFC3mhBRHz3yyrUhS3DdsqyPbuMO20MYdYkphD3uZ
5kcYEkS6Vn57MOC+BtSFR7Nya5DRRJTQnCDftgTGDlNT64OEPLXuGtkRz4Aax2k2c0TboTHUe5GH
e+b+v7jFNnaANtEkZg+LaoTJT3J4wTKGL6/PkvfEAHo42jtrOUPpVEaY8ThySZ9bLPgIsmLY+hDy
85HZZlslb0xkDFwViqU9Ry5LijhxEa65dnizOYR/5pqnU2TeRsTEAoQ6QUQ7xagIxJMfDW9ysg99
Wn/MhDXEVn/mMJxeYAyekgB4z+wzh5OErHg0edZjSARqMo33ODJ8p32KGEJYQOlXtONCTR4bw7Bp
1Wob4Te/8CqMA4/ZKnY9P3IIdRDtCIGHt7C30+BiLs3MDDyrwp5zK8KICdJg7ww/mo5xEL7iLx/X
dkPSnOHufRUUh8obHp0ava6I2+ouCx3OdVCZN44BDtNf4jiTnPNN07+YciFPK9c6zx3a2Yj02aD9
R5IgLa/o0TDYV2yjsNe2ZZdE7SHcJsnsEgNQ1EZ5D3KVjJfGpOhsEw9KSnoSZlhuoLyyxkiyAZeJ
rwM8fx2BvON/J+go5Z2dofkQPlkciYP51ZMUg4e3i7ehk11rIpUODLG9JUfwRUvMEEPTWzQRUc+k
ZFrLDz+QXwC4m5XROYJ8v3xVFta97pDU4Y90ZqbpuvCePezIHqHMuxByUaJ8vTUUjBjpWO46segz
TTkJCEVk/4OzxQrKproXnvd3jPmFC7u+6+hrRE2EIM5374S10FhdxsK0FBM3FjuoXxIJLm9YnDQf
s5fr54x2EVwUulRxprchhOj12IjqMhrWzRBVf9a/tNUUa7TB5Aq2uFj8OsoPASNBxlIvqKGx30iu
GmNmkuF0v1yD08RooTXLcnfmAxPcws+fWTgeWHWPJHbNa1f7irGC9Zu2b7LPjenDyHAZdkq8MreK
2foWMVrD0No/eAsvbqqRTpOslq7SVJwVDqp716ve/ap+k6O7d5KpXzHCFSfdIuXz4oYecQQIOvdI
LOvvSTI6WI5g9w9mzBdTRa8CjTSN0GQbmrSh6/Iz6Ab4Vs2AYdaLjoTbBKgMSVjXvHrQf1qLpD83
eNOFQ7IRBU1GX5mhQP8ofZrv8dospvY+A422xqe1LTIfv3qxK9yR1WSocEPgv/IaYx+abXJHrhUv
S9y3Ow1yre1leS6LdxFKEiKo1SoXCuvRQIwBPQ76fmKmb6hHytNMx+yY5zBxXEZXvsybnYdc1DXm
rY/q75I56s9oOum2scF88ydDUdzLYBPBYYfkFT11BbBsozYk425CZzFKj3Z+pkVn3ZgrEKdtYu9t
rtLX49Z2JJPKAoCg86twg2tVWy+No8Dd2AQelYg9CdFCmQy2uMXEGD1iAnrxljF/C4FfAfXNUppf
TojwGyck79C8ZGiIX7RKSlqoRw6w2aEPmpsYGUf40K2SFkaVoGI3tn0u10BSaXZHxEXEvELYYdeD
Srm8k9rYBhbNpy4N7m2/fuspL2XlXqdI4mquawwzrEZm0qXEEmNbXTZIH83hI3ONQxYxurVK2rVo
NA95lHcPKarDPVDLapOhX4W3iuGyytNNnYVret7dUYGgX/Hgh0zHz8kM5IkO9xxfagbsVxzdT9No
c/KIsmyNwAbXvj0djFeoD2rV85rh5dDFpmZiry3HuVf48II82vWaY5XTQBcvSDPbWx6CObsKTpYs
KnyzWL+jezUMyVZN3B4dLkiyIEkhNLz3pHGrU5g0V498JkZqVrwdwq7nXJg8ijC3KWBCjIEdITbR
klgXB8wfOjXHB+KNg3U/6ODg9/XJH/r6nNT+x9Slzt4GOS3yZTYsYQ2KOJ8wj5pfXJB0BPTniLKC
2pwBUA76+SYm8TgkSHpsJ7zMHCc3QxyfF3ELooXnzlRUJZAM8AIQwJO7d/VKlKQLTxXLUqIxfXL+
Br4wjC7YpOzQCdpEFfIpOgVNvyoF9oHSRllijUQ0YEOI7wH379LJffH6mcmjTRBArYhd7iWltOH6
2Ijykt5yzexC3SEd4KBVt+955287WRKV0JIP1ZDMEFbmNVDMIvKZd9lRbMYuAO0VS/DVZ8NI2JpP
2i2w7rUiY8INoHTCNJI26Q1KpWLRK8GhVoxaBlpiZ9VWIQ+DpIagZwf2WX3PL3iLKHDPvouT75+l
mz8d0kju9ppzc3XJW5NElhAfZaxJvmzRfoPVJnFiguM4kmbhMM6Dvh/eR1lxGAx4/JqzyTr19CvM
631q0l+yQfgdtE8GiGRIMSEIAfrPqYdLG7LlRaQCGEPfcmbMjb0PyqodqpcReydidiIMU1d9zBY/
LRDcr4360bNHda4XYlr6j0KwWMX0YxBKY4Utsc/2CrWJPJmpfEe4U4I70dfaqbHh8NfbOie8Qvus
BYDGOR21xpa7YPJId1cAvf1ieqclei3iMYMGB42/svQN/oxzrAOglkF6phEIrgz4PK82ESaSMagn
MGY3xi3wybJy2szaWazuIQK2U2USwZlCyhiL5M0c8x14jz1CKI49esP8x7mOgU+B6x4jMpWID8bg
DtH8YXTLWwxTdhUSP5Kg5uJFJ1Rilc1YEtsB7sdsxCQJtucoxG4caYv2xnTWU2vjNEz/peikRJmg
DGteg0T8ljFSndiqSa6SyFcmr/+q2xqsWj8/FxooaD3Q2iu5vmgQA/urqpD0Bf3hhe42Cqo/OWJt
Wm10d3Ay4zgy6qtQ9pumRXDJcDSTGcAOjkumo2kz2CbSstA/lU63TOSJop/75jiZ83sWyAPxRIiv
8oTyoOnjjbc03screNAcpPgi1qr8Mt6hA/QA/hZscW197uCwpIWIf00Q8uCJ/RZK40DXI3Il4nvn
gc5oy8yAyQzVy6TqVTHgt6ppF3kByi+Ne6xrHXo5TrnpKtrMnkqXSAJ9cIVHyY96ZD1zHzvEQxHA
tvHpFVkIxA6hxytZp5sOZdOxnajL5s5ehXJcilNRbILC+ugC89AMGBALEAZquOQGtqNJj6/ROOXn
pDfe2th/hwdIjOl7RHTI1i7Mf1xezxZmemHEyGNI1SOhOz8URvuuC7JGOhtwANF0gVsyVQTgsvHD
8csc0t8GAS7uyNswmwz1Eg7Gq7B0MWUTVZobtoWxNF5NwrqlyWRu24HUdpfwMirP/G6S+WejARvm
E1PRjHzSrLyzartdAYvE1IXHr3+NS9o/YTRbHHV48yJGuZswt55CreLXBhcegTJ5fK3mmY2uDTra
liseLNlx9J+3+Ibxg9c96BigbaXZRHviHyGZF9qiuEpvXdzfItUx6bIcKPgWl3V7mYuZJsbgEvMg
MF+l1pLW1+DvbZHMjUq1JxlZnIgxLXs5njGjj0jyKLs9Y469HVbbrnHzYw+Bb6PBiBZF2u+drdk2
3pPtWPxEydDAuHMlwRbV2K4EzSaIhNbBxJ67K4aJYeloDtRivwKOS4teMIoJVSU6MOJeJrwtkX1w
6+RHomhf5ZUC+suBhFRUx7iDLhtsMq9hXcXUem5GGl9ZA+ETxcfNt9tjJ4ddkftX1SXjnQvjoSrQ
WmNvzsLphdNTvyWEkeVGgOrzXVwCuE8Z3mAjRy1SoRW4Rx507nME2SMpn9SsaJT4xDDhhNRWMCF7
8nAmOi1zZI4DZ8kkIWe+RAQAXlhuWvvE2Ps22DRm0Ss7Z5LLiLgiqC9F71ij4yotsvsgkOFyzpyH
7jDbNAgiQJ4H9c70LSGGlfsTOCNB5/Tsjf4vDCAGdkOGnhv1vO9wJmEoNW5BOXVrR30FQgGpq5Mz
mnsSe1Rrkkns9cDFBlLRJvPTtsYCWRbnrIG8VasqTwoVD90580z059cI2KGe57NA3mQYc34eoCpA
CqNDNZo2J/LkavdNtUJY1eGTVQROktpqbyzuAiRAV4sQuXpVNWOOWR367SAxeXOqJdUnHKw75rmI
QJkLRNi9V/icORoDRCEi93dYDXcUsigb4qI7ZEPjAet0Pp1geunhilegMDY4Ut5VFJt7IV8II19W
zrj50xvFqmOHZ2eP70M/EkyodhxLSugIZnCKwql6yqYd0SMBk7cIo1BLo6OrZmQ19GAEVGFfIMbw
E5vRIDbC1UjG4MrqatQ1nrPkq4x/46o7dKyjAGg6vQ/i8Np0/qdHDvqqDGRycJ9mv+ufpy5bhXZw
CEkjeVxOX1qPeg2Sm95LHAfcROk9vGwAiWP21+qZtLjsRL1oYpi7frAffBuMab9UmgXatSltATYT
84eXuNunLaFY9HLYcHquKd1PYC90+EkqwwvFzg6gAmJVxbaCf6Y6odQ0KhRCY1WrHXoNWv7RAbgJ
MDTEnn1l7uOsmc7KDv42ZCKCujjFXjOAUFhSiMqg3PQav4CbhPezxFA7kvM31c6I8RaOeHKtQuYP
U0YesmEsoua8P6sq4N3nL+KAIa7usFP5NvUpAquVNkaiP4qxP8T+QzWRc9nL6hUCUHqsNm7PMDNZ
wmKwhxabJmlOphG+z5BnaTUSEQ1rq4UY6qyJp14GTsNnzzF1rZIm+9Az9vbWyPZTLEj7zOgtTCGK
UBgj5NmHKvwzGvaZRyCcJXXvJl3ug8QBHYs5YtMWr3WfGzs78d++DXPo3Mk/ebHzEswxkFmt2SOM
fEtpjhiAZBeVMGYGJf0cRsSDAmcghwbG+oraepsO5bvE/LtqZzljwHt1wyqk2pm4TQlnQN40II+W
1smTCcQJ7dgMe/uSdcPYB1PUX/IC7LJC4AZ3tzI4O9AWyjqKEbf/FCMB7pLb9ei0aIrMeEk3S54K
r+xhotrvCA2vc+OlJ8cfN215XymUt65Wv7SJOnqMBFwqbR/JouLE41zCgER5x2FHb1KwAEY835K5
dx/bkFWftjjaQhTndN+tgx8QdthCikpCjXIumE5Ops4D0eFvZvGvml1S+Qwa0pVXnfMUkPNch5yZ
1Zc/uDfrObPp1vvNv0R59qrqqbDLunmBGjTtRcC90JnGeeIe2OK5o/Yy03MXjg/K9Y39NEP6KaRE
AE6qbi1ku60I/WJKWTw7AAv3eR/Hmw5UadgJJqAF097WfdVsxjxk+UHPtXgi7W2dRbJ9sc5GzJVQ
YtuPiuChGpJTVjOonWc0H343v3tFjjQ6m6n8IbaQWtwedCX+oKz5XczzQzyHxVmP/0glw5PKQTsJ
l8n6nEfQPXMX5dkv4WUvxNagYUQEmob2nQ7Tp6gE6U3/xzgFYSUhRDDekLrZM4ZLOIKSnl4TCNhy
3fjo3LYNpLG6mp7CYtoKw6n3CymBPQKciZFyjO3Vb5mZV4cz7XYgE3jXdPVXOjk7iTrrOZ1HfJA2
a0s/3CzFgMEa40Vt211TbT4NLpIQ/IWcGAEuGBIsbD7av9Ixa7ckEjx7I4IXIcsXwtn0yWr6Q6WT
JdMPuaROiMCRBbR3OQHlbdOWs4g/veDUC838n1vF3gmgzx9HoD8epvE3U0cS2ebW2wcGDPQK/U3d
ZafIDO6p/zLytXrMjAb6aehiK+3Imwo690EuH5Snt/HCiYhmlNYyVmDNqKkApmwtl5DPYXafw2SG
vJymDdVnQ6gEKosJZt0Kk8hbb4tDOEXEkAqxjsiPX5miUxAuhL1KL5pyBiaUn6+72b8bw3heyyRr
Xi1aw3vPsuMtugykaanpr51RLFF/JUnzovyXyvyKwgARbc6sLWdEVIsC7yMUITN2N/Td/jDcBBTU
Er8eMGRdiRoTtXQUdZiTH8rWhwSceNESrvoasEZv8PpMF6NwbZ49oWuGlf+2oh4VOHUG9CqT1ZP9
p/DZbYyREa8hFBFnGU270UCNRdFWHFpV/0kYVJ4zDqhYSR9E2LTcJ/FIAGUTXk23IG0V4YWsMMyA
sXoC1nJxFrBoiRKFMHX76iJeS7mzzAIAVKvz+NxEA7CuvrolgpiCsoMmrwtEWgwBUJpHW5wvr8jK
DA6LgDWW4mKWsfNum9MzsYktxWqWH1OBRDeknmni/EzqGU3uAsEz1qLHvC+tFSrHDG9Ph/aEr6AL
3DUIX4BosYM15pWMe58OZN9schoi5yo1162BHMnK/M+hi7aJKl9yBEx7oo+rMPro7dYljZC1eQ7+
2Fw5yGMMpCWyUafQdL9a0keN4J+0mNaYXrnNUXOsIKGhJDPy3/0krpESBjhq7wa2EbRp5T6TLFAj
NKKPOUWEps++4P6Jsvs+NtaeQ84huaxqT83A3utMCCXQeiYgEXd57Hv7XKNa9qqnMh82vg1ZSSDh
gdxCNG/FL+larG/ZXDnrpoifY9kUu1Gz4zYMzAarJWaMVO2WcTw/XW5JM0vvWAIbkB6roI9hXA/+
F9HHH6YRE1ZN5Qh8htNVGxFKWPWAFp1F6izpBs2zD9rIc8y1JinL6n+hm0SJZFLi++Wm1vGL9rrP
OOGs4tjlV9IF7cmFmkUKNOaI6n2oJDkZDWmQuWrso445MQFwWRctXBYregEOP669CDE2gcxPGXg3
Ba9jLRirSgl0LIPxjZZsJvFboWMJC6Rodbql3Vc/eOXsUqBtOhhTbyglX7IZ7IQXiX1dU5ThBDNX
nDaZ0lgo5pmjITXpPha7Q5ZV4413lYlO84j2769dT/jluza6R4JKszPGESWHU1/7h9yf3nvfxFpc
OE9VERS3pnPfJQu26pgnS+ASt9CfzXOG3gV1GnjDXuEDAN26tsmwXbXp9Cw0QaEgldR6NGha993b
3MQsVPjxSU7F8pB270oQ6umOtMgzgeY87dvHDFEueogAWsjUn+ZRUieEw2seWda58cA5Tp39yyqZ
jEK7i49OBDtrhpDOGf5WcMhjQpDpFXsUuOj6CKjcujfcFHJTzx2RdC2vVvXHZl60Hz2XFnqKbsLW
Cqed7Dd2nPPTyaOZYpTJPEQiTk+Io8WUtotFfXC7st8QEOx1XbfLZzSxSULnyXSZ79iIQJnGvdlJ
iB2bYXMfoZywGHMj435Ex9Jc7bb9y9jawJyabu3q0rbBv2LyEHBbCVYjBjnvbir1Jqa92MIVeBrr
5tr2WJngGTA+jNGHju5sY5+A29hW3mdNnQ4Lf7Dw8GIUGT4JbvdvpXtJ0Q7QMf+XDtFRGgoiCxd8
hLXQx7DSQOo0e7QlTlm617TInlBkbCpBQUpjMdvZeTrtOjJ0tm5u+SsHTM26hbTDcGE+JAYqS7PG
Vya2XVfsFLSwWNL3AhCE1cyRSOFOvY8dsZUhUsm5Oqej/4YjjIm1QWYD6hMu8iB6FmWApGfEXZDF
5pOb2YQ1K56j66donfsoPbjVGK0R/9anYB5uzSDlVeLxx9YudKYfBh06z+Ni2YIEU6MNOrldUjwh
wMiPps05FcRt/uQUEydAZc0Uz97vyJ/UB3ypAjMIvRHmgQ2HqE3mZtM1NNICsJqsflc14eHNlH3O
mizSEpU7B0/1p++C5s5w9c0XDmBeMdxNmOwOzOY0r01IpVEk8YZzMyOOfulEzi61i5ECiPKLr9Fk
17V88YLIU94nDoN4O9IXrwF9NY8ZkNPA32hdBsTBMK+CyNm+eDrn0FE02yAeGLVFpE3bfUUYkJnF
DPxxTKdmPRxMG5dHblM1Qgbb5CPtcFof5uMRGJGK3X9xQReLOEWap7ch6J/jBgQoMdi/utIy7ob4
M26pxT+YJFBFU+i6QVTeI1pu8+4uiTC55VFxLiJQApaY3uTYoVop4ebnYKzbfF+bPfY2SqImOrZp
dxcM00WV4Uung3N2TgU27IRd2i/LfMXZ675qG+D82EN13CLEzCtghepXYeFlzeC/CIYXmab9aQz0
G6Ivc4wfG5xBWzzbjCLp1lbRjNuKg/fFV+MjwjKCVnzard6f1Jq+SqlfGetsMZr8xi6MMbDUNmNs
2roU1/4iuSc5qtp0Uy1IizD/MDtP99qhY2U0ErOeT6k/Fp9xr5pzVkdffpX94dSb740kP1W2i9nH
unCD/JYDsj7SrcN1a6eP1gSEVwxHjbRBlnSrq14/xqURrIMh/ZI+6UR10hoPVXWnogFjkvT0VbwU
rq6XOK23tvX8BxSJJS0QDDTziDwmsWrzEHTzGSfxgMyJHNVmiCVhpmiR3dA60VS1TmQJoRpke7RO
C9xjooLez21unuJcm5Sb9v99tvzd95eSV2FHbOdrOQfYZd2IVaVDFsRCke9KIpbIm6qsS8mAd3S7
aY/FCZXliKm+ZzZFlWPTbplH582YG3MH/sk74zL3z5Wf+Ge3KbxDWrTwQFDEJfLUgCHatDX6OldF
rGKmMhJIyA1EsIVVGBbqBVqLOptmLtDetv2xhLNhKRDE3x9slac/n31/KWfzORacCcKyLtCg54xg
KaXIUuMyjeOOJeX7U5CHKBcyPBKG40xHT6C1XVITuoGXcYxmZ0slR6O6h3iRNhfoWmdiv+1DMEiK
wZwhp5PEmA56DDmdU14qv47J3xB+vYttGtlBZDinYOJ0oArureVDETJRwx5AvKFTHt3Iz2nSR9UF
d1aFki2+oRHODq3w6kut/FMRTjQL5xyeZztj/+6SiUWEzEYzUqm3a1DWnVm1tJznrd2nezP33OPQ
o0hQYeEhMrEBZiE/tnx0wCtY51SKKhAbtG7ibC+v5vfr+v2ZVliHI5Ngn2F5p74/RKN9nWvsFS5y
YgZBDZdePG5DBcR45+aINX0rPOB/WkO4Cs522H5UGXaIiWjPIlLnKpcdxcawaYUQx7r4K/FBYB+k
5ENkT2c7MU4GNoVTsCMqct6llvlgKekfvf6vkyApoyvwF0Bvupf1cLU6k3AgSsj1MI8PQUtDjiND
iA/Jxj4yD/fkWgo0J8lDEPfi1BOpomZUj3jDnPVQDmtQh/U21VyaCT1E6K6M6ZhkDnW0x9Gv1n1X
kGepWlSiHXB3yzwNilI/yCYCtqtm2Eoux4fAH+FHWkpsR/Jk6DY27QGBea1UjFWyt6GemVswJt3B
KNLhZLUhAejDwFtetjRlVGNwgFjcE3Jg4m2FHEmyHhdBa6p5ufu+fOEvMa76NYs4KJamVZ+G0iiP
IaMaN+wDxr71NeoU3V6px9PPZ8uXVn6LDHM+upWoT/byIV/+MQiSYe1aFSeoWXWnqpjbE9VAZKRn
JLOvsQNEy86jbAsQBEQwEcrx2sEtvdaiJ5CMuf7Udogr0jRAAeeZvPRUUhZZIojGevOha3FGeW0A
s6t59pFEnP3Q5cwQUPNoZqeyulSNdp6bsQSah3j5lPnXUPVnmSl0l61ZM+YGS6ZnEmkLQTuvJKT5
SaEZq/ORVmA17egU7wIvHGtsTtFrNTnPFM3dQejUfvJHuJNmWX8aDi3vCqU4yx5NqKj37NsM+B1R
4tsczrAIS4fNfEz7XWBj5KCG89EeOnjM/NQi/9WMkw2KBq4UWzaHRPji1xS8fhuMpUMy2uiNEiRq
qegOlMmduIs4r793MtSHGXUNLbBw3NESTA6g+XZk1g2vaWZaOzgAd3T0xw3C3frRTefHQpEtrHIn
f9KL+hwK57SPLSt8mcb5V6dI0W6SOj7BKqef3tDk5pkXjIsUwhCXhZ9EhOS+VZDeIpvV3/GvDGKb
fZ6XbE6opfBuAgNMdYqrgNE7nCvcZkjAZ9irZ9O9d9NOvKMZdveZIa1d+tDRDzkaKXhgRnhHwJ/V
ukrKfMvyhOiT7owcxf1SSs5+w3gFHdxj6q25vuTJS+pt1VV/gfsotmikBkZTOKd2nm+F37d7syz/
RF0x7z0zrndq1Aa9bJeWM1i6o50J/8FtEFOHPIN1xzVjB+outj99PG686NmlLXzCgmJYrdyEGzHU
0zYP0e8afgImwo1Ig0ktOnGVU6YPceuqc5i0CI17tYm5JNYR0LzJKpOU8PBoOtgFvfvATfzDbIxi
JWNJmxunIKrLnQLtuUHrhsl02lreH/pm1gM0e+j2ofFYzgBoPEmWoKsM+ypDa+f5+i+PusU5Gq6m
3vrtoub3zao6+9Qe3NjAgM3kKoK0PMUMT38+1IQMnyClf4GZp/ufEOXIpAiccE/GX0dx3lRLvrQT
7XCyrbQaiGQHlazzwTn9fJCRewIgFjNPIonQT35NzNaPNlqkVTgUFkXwh2JIsTZy/O2VdSAuxzxx
jIJymw1dduBSPxVwoZcRhGD4jZKtwzZJgRm5KwvqM/J7KzrT8ozOrfT/svlzlajKYPTHumy57Kdo
3NmsOQ44W0u7Xz97txXRoK00dNeGquHsgRk9f3/m/P9nUageIm8e9kGevjMgdHaJZ+O2Wj50xm8x
ZN6piehjlMYkcHMKnyHxxgxBAWUcRbisQQBkFX4hdyC5NLC7nfTvbS8zz03fLylL5IN8fza2Cts/
V+PaGJjko15j7mpSVedTBu53MpBzY7Gme56bapubGuuExTBHhePvcqYgq6IU60LleT8ftDVaR5GZ
h7iYSFnrAvASCWIgrQEMm9EiEhjhnnRme00Il18h4ix23TT89587ywPlug7Z+Ykp4MxzdhEDKHoy
nFxqeWAGy8yMiIr/fWiULi9TfSymIrp2yJ3i3E/2yu5JvKYEqGwJo6vV6vK/D13mqoszAoUxmVd6
1q/J6M5JPAWX0eP0mbnTn6Ca0cMWcEv6YGbN7dBUw8WCxutkMDJmVFnz9Bd/0SqwW7HkVl1pcyoy
5JW8ANULLiFW3bqA76m1VucYM0wbxunFsR8rNYdQ95M71HvRMSK+9CqX35DJaXz9/lIR4EHDJIrG
X15GaC1u0HIP5AnyCgFmKjCzbTYSWoprF+odXr5XznXVxrBr84aJVewysiAXlEl/Csq6PEAesu/M
vCu3Os28J5IMmILQTBR+Nr3P3fxKJGnyQa+a8J9yVUcYzrCrOsey0ckfupUjgQJW/GKMMD7qRthb
rxbT2oKbuk9VbJ4d2piD0hG8FBXsk5xSI3Icwm5F01wqZGQr7NSsKcgAkaH/zpMSyWmwLkHPfSZ1
t0Ue6f8tBLd0LSrjfqzbX0FjouOq4+TBbGk7c+2/xArgb8ecNpkn3tKBPY04oHWgXefQWGN6LztJ
y8ytDiiugEbLx8r3P+Le0isEKkkr3mWf3tVCuF9zxRKSaOOvWBbr1h2n53xEjxyO+ZpdlremLiW9
xNQ4pm2IrLMhHA9pACwH6sNnUWcEwmZ5/2lTqcKWpREele21DvUHoBafiUuFlsTgSN6WMr+vzB5V
Jz4N7ebIgGfbJykI6bIIYOqiSnrlv0vZpDhZwUJzXlObzr3mddz62nRfDXSGTO0Lefj+LnIMWtrK
Da/f/9Yg5BFadfSYTp35kie37x8CshLfbHt+rpfHN1WGX8hwsHwsD2jm4YTqCzjXz88Ka964jQ9Q
fPlhz845aPSmffn+t7NjnUsUCA9xwoVmjfvvv50YyN+YTj1+P4IHmgJHUyLIjeD5+zUg3JKslZ/n
H88GOc8dQ+fv7yKEpYdDd/zy/d/5c3V1BtVgD266VyZS3z+UDI59c6V5++9z4ChMceP/fDPUEbnE
nYh/nn8CZYlwYxzB37/drCVqHsR0l+9HGvzo3gvKCAMrv9zP8wvq+CEpSQtdnm3ZzfkFWTxHuOUn
nNHID8lgMspdvuv6dbKth0nsv7+kDvEJ9Ank+fv/cn33VvuW9fOig+bI5NC+RjLsHvwkR9O1PD7w
1gvRH//9zQhcYUC5vCTf32U4Xm6DuXV+XlfLYRgfS41tcPm3qmFaVpXtz+OLArdOHb5WeWI/mLwv
3z9jjZNDqiNm4O/nn+eJecgKpNR92SOA8Fv7YlrkHVYIbjikpZ8xGTNr5tH1o5HwKs1j//r9lW34
l0qSO9fLnh+I9L3bkgZbdrRhZFZYL14d3mLbDe6NILRfILwcw+gzhel4//1tcnAf8qZxfr7yQuMh
put5b0eG9cIk+tHO5unney2/1jDL/ucrX7dPUFnan5/MZ//JYs/5+V49jM8YJfKfr5IpeyGOJPl5
AgIElWuM4c/3vKp9jYcpuPNydFG5DVY4CqN9oO3xHjNCuKlVRZDY8qVDNx7ES7c3yvGfSLv2lqTB
A1r8U2ZXaE3m4DB3lrgzRcyUPtLGoXHD7p6pa8e5Y7GWGRKVkpm7W9CQ9X2P4//sheJoOAtHhWVo
3dRNez8bpYQDI46W+UorwLyPVQ9ccim8yOUaUFLf+QWT8s5T8SGqMUWDSruUefAiQsby8j/Mncdy
3UrWpV+lo+aogMlMAB3/34Pj/Tn0EicIysF7j6fvD1RFXUq3+t7oHvWEIUoUjwMyd+691rf02EUG
WiIZL2RUHDwSkUXe5WsisOZl2oH2zathHi/2VmY/y7EVlySL5W5Koy/v371/iXoiNWSJWjjRreEo
8oHKwuWsJBjV+0WuHzRfHnBd6Be/tvWLFXUhIdLXtEfkYWFy5ei7doFacSBwce70vPjQRIZSFDZd
TEWmeuOGztIYI3kxQb5fDOSfvTGaQKYTPOq+yrYdw9cJBy+jCHbdwG1oBdLAWVStCLd+FIvLFIxq
a+ELXbx/W03SgsZ5ZWrUn4MY8FA8J1NmGJQocLBTAGBTFzMW6lLFBgmRoAZ6r3R3WqBerfmpqLCV
l/c/vX+RvEUp3dB9QxVL/4zgAq9zwlOO6uf9fSIryiNEHBTq/Bre/8pvmPnWetVs7JBnF1fIseqU
IWEyTD7i7lAsdcdNcFBjYV/kAlNBPuJoAXkZbMIRbFLXhg2GZUDHXVX319hOgf/qETp2/76m23N2
5mf5fi28/yl2aK1JmvKr929Nv//K3MrcDUZoX5iHn/Jeb3cTRa0rfGS6mMyvpqfja22nQyTjfA9X
nTlohCvNhfzhCszsiHAp3EzvMgzBsCRMa9tA2F3aWSGpZgAcDEXlnEYqfeMOHH2zt2z7s9aVEJsm
dFXBVCEHff8ymy8oLOKNjm+KaqbdMn+FhNYVKZJU57tyIVG0LYfdKMCYlbjovfsqOKVNTOR0oO0K
/BJjowVr08iJH+wGeeZsy1H6lFHBbhsX7YdNauKSqo/zjONCgksgFcGx8SttwWHsIWnKty4Vl2CM
ko2bPkOfWKQknqyZOW89Xz9EqX+gK5Is4E4d7ekOywbR1ZG4+PRbmMgNl4lwLTDfBLQQdJQedCPN
DnrgjGwh//4eZld2+ONbXxDPyaQ5A3pbRMPw8UfN+f///Mv3X1XDGkQPOf8qtGEY4LrGRAL88yd+
+73v/+H9F7DnUlb99s8fH/bnn0WW8Lv++LGPj2ByhVTHj4/2x69//5OBPKc6fnwV7w/9/m/vX34+
x9+fz8dH1t/fpz/+x/vL/PmQ73/54cX/fJw/vQ8/f9vvP/zzN+rgRMbOQAykgbyCArEHX+ZvoTDc
tXSzjx++DO4t1PN5TP29r8LzUOoY9Kf0G63o9lAZbYy1CrNbURpHqiGPw6vzDB3RPozmVSm7OBZi
LI5tseVcg1kpRWRl5+mmmfzi2M1f8sHKj2nh/6C12W1UMR8xE+1HOB/E6tSzN1pmvnh2Ko523Iuj
iy3Q6FrKtNFKDgiumDW89gG7RFGnIWwM88S51l3WJbbI3m/xJM4zd/TTR6hFiFChBzuJ7R+nOA7I
vCqYPrgRIljdiNa5q8mFI43k9P4lszySvIYyWSaoII5RbzHqoQZaqfm4qWcBdpYMV0jhhM/xUEOc
QIl/1iukI2hONmZdAdEjsHwdjUzmp2g7jm2EDZBnTSPgUBaMijNynWikeOyV5dGzixdcxsiLh3jY
a45Gs8f4kkjNPvSs69cpGnb4a+tNLGNChvVsWbNJhVGHTN5qHusw2ptDjj4rHbEih2gVk+ZTLSx9
PxZnJADWDgPjOm7KByyWMcLFo0QFCpc8S56D+FrRKl2KyfnqkKa4jis9YsKDK5cQU3mGdc+pYH62
zhhr68AUz5lEq5ARiW6a5r2wCZmgA/dUplm6lRpDX40sZ7t2inWsa7jaS/vk+CAFPeqOQQYkxPji
1JrqGfNYfTBb91vDeI3qYJ7pxAy/y2hVEN+0FJpFSrB1Jsa6ko6GNK3sTszinYguSZ9NdMK4ImUY
WmvTbOF4wU7DIJJcIwBT69FBmU8XDD8bUw0mfu0SMQH6/K59FDCmNy6N8pkocq5aNGeu/Kr3Xb+x
cZY6HIAODRt4Oe+TCWByayia8zEKrOBWd0gpbMPN9yHyl75073plxA81ITxdj33G42REntpg4eqz
9gkmRM+t1yCe9V1dj+x4NWHYfvJ9rES9hrqH3o/MeKpS6+ZPNu3libYaET2gJh98P7OXMdy2J1zc
GFm1Jegd44guhwa233wW81/1pF1hKb+IdEVxlIdT9wxQ00UbW6qtTn/U6qHuYOXozobXH7Ok8m8m
dkm7D9qtSeXkOPENgQ05hzn/Q2gc5KqBNzeQ98kMHsKB+ppVEUMu5Pa7OfvgjzvcSxX90SmiExwN
Bw0jri+u9LLbRzvnYM1MCasXcx+rmEmMJBeJDMpm0qJPVyMfbEHb1lMtS7OZRsspCh22ds3gVkMg
mgzZfoKYs8exgc984M6Pa7fFv8jQkImBFaU5d5ozLOrM3cU+YxFtHM2tM4Tf0wwLDkEIc3cf/94Y
5+4qNsKjpsRJEfQX1nijI7JvD3VSPxQtThfFO4aonjASD1TBLPle4rxf2lrL5KeKP2VVgbnAZbbt
NLCcLYCpjRD3oXLqrafiW1DaclE3fg2+jY4iOkM5xiaJOauupZMXec0+E0OycVCr93alsAJL9PSi
2RuBDK9kutIaSZeeo570kkq4wRROg06dmAfhBmxwlPfVHMWeZ2f88Og4E+OxqvIJKnaLIUwHxpZY
wcbqEi7MXP9OgNNr1BgvoLeSJHeWEcyQpQGNTsd5v220O693b1WNlnf2wnUY1RcUHF+ajEeqQA7t
e1geztw7kLxZkzEi2zc4KAaKvnp8ioMElqyePyIeRAZs+l9c36NIU+PXMhRQyUrjHlRAeRpqQbJj
wXuqImx1OMO2icp/YMGpLnU4VZfMruNtlRUspY0pUBTzSA39cS7vWVwWkZcZqyMdcgmiqYfAYHjX
ICo/xRY6eVsqFpWi2jWpAHtoS3AltBPXnaOe3Tp8iBVmemGadA5dcZ/ZQQPnyqQLOSBGjGrMGwgl
xxQ0iZ+58gTIzGxx8LOsWEsnqAysfSWBpiRXVMKGVVVMX8ziG7kttKiKnRzzZpmR19jVOO8wZdtn
t6CxVo6NvazD7qBjKFhH3AzIzjCODLbWb4ZWiXnefooBSqJPsCEUGmazrozqVtFv2DEWWEOdXDLa
tLduM5hHSzIn6sfXzEl2ZpEjLU9t81hzWdNZ9gM6utrKl96Tm4BRGdvpFATuJksKwphA4y68WOMo
nIQk2pJDqMStU/bARiuOA1xkx0KgwGiYmJry7OzpT2f3k5pwdAXd2slB/9G3YvonJuZOEv2EZ+6H
OfEzgs3D4X34prcohV3P1njfXtqpIgHYDynTQ1rTtpk0qy5iFUQe2N9VUb3UXFiFU6RfAfxuzSDt
brAW5qSAKdg4tbuPK3/cT4pdp7I6uW5jO0INsutIFT57FeIMbc74EGb/kKu238W07BaOZ6t9bVln
u8NhH/d1iwpKPwF1jXaKZU6UhrnriYE42TlIprzaJX5+84ei2KeyvUJmYaqv66teEduqPO+TqtoB
LKX+5hKcRlxPHy5y8HNxQFBc4egniCvr3Ef1UQ+iXvgBp0RR0Gcb7JoFGaeJm35BtJgvwyyylm36
FU8y+1dLkpeLHM6POdWENTO98L7zs0cnHvKt01mPA5GiuB/lqrQBCRdlkm6i+jVr+vxIlz+gFCD/
sSRi2Lcptixd36cDikVdIMcJc7u4jRz39nKqaybtBoNSzUqQiqZI1QonvnDrcmHBCci+N+QLrnsx
DHSJhtfWtpFtlXRhI9FEFG+2DxM1B2I3tGi0Ez6ArC3UOgpJgI0hauix8Yxl4RVEnr8l72QJvOpQ
WV60tYGhAxxv8WoRQLasNEVojnpC4Z0c/YnuuT8F1bJyW272lpZYYyo0zjJtERHeoYqZbSITJvoI
+2AUmxuaPsR7IedcgR+CeyrkqomCcJM4zTmyZn2sVhJHhYTAsoFY+Rphqbo843b1hlFb233m4uoG
QW75ap71+ffoQz/peubfNV3+pufYI2LrqcQkQFNVg2iF0MfxYn/ZhggGBfKCZdnjs7VUXhCNQAws
EL7Hoo2eGmbMS5kUMcp43JyYZx8MWYe0TcH1pDLp1ynvQNkl2SaZq45IrrUMAFyBF3cbU7HE4YRS
Y4yWOQjmHYIeuuMdZtEot+yNmLo3v7fqzQCpDxe1m64tHIMyCrfeWNyFJcwPW5S3RlnZccwGpL70
AuuOCf9Ay7BLoaJP2rRrRMEimH4bq5FknlRtJ0gMYDYdH2Q3HpgojpgNpjvafXS4vGItWr09qMIv
tvBg7hiZzWlXyedprnmV9YyG6H4yB2TinQ05tmKFaFx1UXH92tlGjnIWY5liKjhiHpjghT8MBPQM
4zo0nEfdyKutp3USInpNmrYyCKRA7WjZFBJYH7+7eV1iya4u8Wi1Dx3plIDnNzHe1c81HHQDOqs5
drgfegye+Sy2JAid/LaqTk7y0ZEl1kQVmwuMy+WKfkPmt/12ELm2EjTMw0RZq1CLM1RxyHhnoaro
MAppjfZk9i6Cd1QlPX18r2cNl7UJYI94WpecoQ1ovYvpp1+9jgh4MvoekzL71kziOwmCHltRoDG+
ZkcISR/NG+a6cWr2i6nHWYuqa9UbrU8qFiph2jWXnvRAOuEc5c3M2Q89SW3c6k3NdsHg07QYocNg
G/BkrZ22io/62BwtfbjmdcGYMJlrAi3cyVIevGh8mM/QGz3qS0Ku8OulJYxsUxpU2EW+zLIrCrAZ
w0yADvjRU4BUZhQ9PklwS9Q/BPRqaT6udQtK5Ohxr8CwLFeajl4H/DCTXaOeZ4PZ7Ksbt6gG0nUx
eNk2zujqEabWmoaO1OpTL3J7HSTpg+EyVNEpik45Ad4W4NMhYAOxMVUsyYDvz5bobuUs6Q8qvL6i
Ffu2mHYGSBHCMwLn2Kv+YYBLtaDfqI6FziQa/OVD2DDNNVFV6053r6UkcSWJt0aRPcyofKiAJA9T
t5MG2qKWDVq8a11ZL5X0c8aZuLBad21mWfnEqgzIFbiJEOg6dDXdvKw6wxO1VgiZzm5EAVAVs59e
YAAOKwTkdva1bGgiYcDH79mXV7aiurLelB+Fi6YZJac7TDeE5m1QlH1uYn12EHz3kEvuCt8H/B0V
C547atSeLbBtxcnrg5cultqZuAimiqmrrzqCOOBNPU+ZycrWKWbolmdfcmG/FmMUrqUH/5zR3kxX
msyz7QH96J5Kd0DT1EEYaFW/Z8P+PpQcNUYv65Z0V7HvzrQ3N06LfRkbwcYd0lOUog2Xk7kvJvZv
NZ+USgwGVe17KGd7fanrGIsnZX3pDTtZuJMH0MMkddiAohKKhiu0QXtmdwwjC+MNE6oLcMxFM127
x77BOQOFOrnPAH8khR4dwjgiJLVwujtCQNADef0DQhWuQXYeDonefRNthz5istlinUp55bQadBhH
5oYWVgX0hr/K/faGwA5rWfXQ2UO+Z2qpSCu0rVfFflGnjrzR1iaVt00vovauJQ5MXxvDxwyZwELY
gbf3gMmhMjYha2JTcJ7pd+nrTtEXQWcxnaiUXiIdtkNoDU9xnamNwLFnRU62V4ghjkW8SR17pNth
IsD14mRrZukVRV9zCIb0rqvoaRh2VxwyC46ndO7NroNr4sXtqaefsghty1pD3LIPWFzSHdPIneaJ
DihFxuE+s/vTqoT2eLTQpknwR+QwHXIPs5ZvaZem0hLcwe266/xxZxKC3BjDzrKHct9bsH1AsUni
FKJPgzcMHF86ph6i4XhsHozIgntARRaEhzj0aEGE1TmxnXID5YOBWow1GmlFlxegdkJ0wBGH34HA
X05CHsIjisGS2a1dbRjdz538ATmnnWEftqH18PsmCh/uN4B9ESgBCp1M46jesyCaRrDTjSeRRh5Z
N7hU6qPmTK+abhTkANhPcZd/GWalWeUhzXTgUfZg2pbKae5ze3qRGQ5PyRPFTXTJU/17DClOg8S2
0kIfw/gI+kmfyiuNTPxdvfWIzgmE2txRnIixB0MDr5iW+UoE7BkUet4aViIQHritHOrEmZvDXeWj
APsAasGb0zUNC7wm2l2XFX+BYA8oVYbroizZC5tVBkpmE8dFv/TMutmXI/JpVFZ0PGoT9Qeqt6MZ
TBtuieZswFZemjFNoyyjRpkgBpoT5F8m9r47leuwas4aWPqVJsPvZRMXa9BXOUYPDDBZYcJX8qFT
w7fb5Jp8S51yl8uhWUdmJWi+dO429VB6GgPs5tpTn6KUmhE9zmqcA4WIN7WOdYeogX7pWi9Zce3m
M+7gG+kZzWNTzlgV6UVUPiFbSm/cZ062HeP0kmZOfcIGPy3S2oIe66jr1JpAlxFLxXWHLwdtbOy/
DhIoM9LUDAPbCrWHsaBavDQ61vkkn2fmKXkXRqcxw+yxpvU91pZ6oA+ZeN/RZuQ7boq7NPSeIO5a
RKJPj3khO0SMMNUtC+GgPqvq7TKHQJ2T7hapeGW1yRHteb30NeOtMqv9NLkDQRtkS3jkjmtN7B/Z
0QVoLKNfceqH+sMt2BvpFtxhWEV3WErCzRKR0bhy2tq7Q6jOndk2DM/TcpV1WF68AH1JEKcHaHP6
kU14F3q+t7anfB+1Kl2NlXenWdZb2QI4mBB640OAExp85+jiHXUoSsvoEEeTgQC53bdVq21MhNK+
JrsN4NMaqfx07QcPzXxVzTwFzVo1tg1NttZffXTbmymqP7v5qfKRG2WTNSHV75M9UmxjRQkL8AAB
xbbz8ycqINT4Y/3KBljcGpO7HlLHWZJbs6kZYe00Hz65JekyVuypgo33ViPaXVRwFFd1E+XLRp1c
CNDrtiORIBQ5Rb2tnpO4OFuRii4Fn7quBuOoYzWBi91soUYoJjM9EwHIiw0AVHJ8gbtVNsbHjNnO
ym7FoZnAX9lu7CELnpEXnrkJFMqBLtBI+E6tG25rbRMMU44ucUFIgdh4MyRLmBD56pGTxqh7kL2G
0LxhMmEkikZIzDixXT1njigzQrDkCW/VSZousSlMgpk7XJQB6vcuV0gCHBtQfXX1BGefvPUh46WQ
cAREq97GVpYX5VMcMmYyZDEeUh2nA7rgtRtRa6cjSLaoM9FV2OjCaZwiaX/2qRifqbF2nTN8AcJC
SazELurmeW5bOkdmU9OLnZI6EKf9I+poeassiJNON70wrCJpJkFR8f5TRZEGK9MrwgOJMOOLbiA3
hYp5Xxha8kCs4e79Pw0mcjeXkfby/afqlykhC6QvVcn+O/XPuY0T3WWtO5jztx0Co0UL1PA8af7w
bGny1AirOaWM5qlSo+eBgTSRmC/+5GgXU9e/6bTxXgobvU+QsI68/yOjx2jdeFa8e/9XRXLmoi6b
9tygZ36yxmLRuuxvvUarsO3cJy/sGX062gNYFveJzTzx9T18m/x+9FXPiIxLeyITKlbTU9p0zt7D
i8kBlXQcH7vluqrhyeLCAO0DxQvYL24IgUgSCYL+xe1tFpUogjbW2Ncwnp5GrzKfIwPRZB2VGc0v
6gyKp3jp+DG8rYR9y+pYl0K9Iz4oLYirl0DMHWJu6WBx6yUOPMjRjIuvglxQyQ72SrvPAF/aHzQm
JM+6ji1AqxaAyd/CBPGmbHtg8rSyoyCw7lNde2OHdxdBCW5Ja4lqV5K1gW4vxVJpbgv2r420T21X
6wR450dfldV6yIX+YrkceXICZsGfAId8r4G6mNoDPDtZLXG3cZq6eIDKfCDySt+rFBuqNbrBLiNL
kBDbUnsZoktutM9oMLVbDdfwfqrZzz33u059yZyZipDLosTNjYlXcuZ4GeUrZVm+zrLe3vlOnGxI
3ybettuhN6uR/bacPqeBoxXFd8g+JQekfHbRbf2QSToR6XtEB+iV5jZwobEwNu7FnZ2riiBDt2Tu
EHqMDmASBiWg3S6gPWv23jXDtPTJ8gJYFC6NRmVBm2oaE39ja1O4gEOtaiBgedEHiyoyh0OlZvSv
EUO1zbGjDeG47cil3yD6cjeCWuDFy9qtYfb+Toxwt4I+xqGhR8NaQ8TxUjvGp5A+e4TTZdePQj3W
aPA2Fci3daxVwwofG2IwiTLWJYbeRNq/xfY0PrYStrinJofclwBjcWaHhHcN7p7btFjC4mC+3p7K
UKH3XiGefktE513h3TJqYGHck2D0DL+BqA/O8zCt1HTXOt1bYTOdycrqiOBTP6F80mmRcUqsukls
U4CQOBeQXCHx7HYl9oOIqO5zzf3MJQwPyeh2VijXks386xQbcpF1KNKshG6nNiB60rWx3yiaIk9h
k/5QhWF/KypKRDdzX00HsrvtcOdnCi5NXABY6QMHlE83fe5Ri2mJZnxBsrBxKnbbpp8VR4FwHs3w
OobWqsfn+VwLrblFumDxbWD0ku0FFCANr1kZPfkkuj1V09BcK9Qngxy/U4D4ZxKpmsdkWU3tUcu0
8jy6DS0LqzjKdDBO8DTKrDCuLhQ3jGLl7f1LF5N6gUHWR2iRv6hUz469STenL7AgRWZOTM/sX4JU
vBqEJc6Y8KF1NV62Ecom5C5OHcjgLmwppUONHm6mRUltOB0lWeid86b5ksFNHopPmHlekRTBvJdJ
Rkr3wQCyvqzZ7ld+Al8yyO29DLdjS68umNvSg2fdKtky5ovkS+fTSh0q66pXLUehpm83LaqhvmWQ
LmuOQTEdBmrZ8MZMMCEmTjx2QTLf8E5/6FyBT7hY+7J24NSuCwqaZVbk+3Loz3RCUQiNBDmNSClM
luIOqwM1F+2QgmZWwxoxiDE9uQEnwJKrcoegndfaEcsJEArk99RLujUgslzX/FZElALSga4Se+YV
008LmqoHwNi3+mEuPI3AlfResuGsDR3hfPldBwSdGAo57C1jU+90pBxb1QPdLVLOEi6tSRKzrLVA
zq36p77rE6KxO0GDHOGJk9yJTFHOUZxIt+Gmoj9DpvrVSY16Fcf2D8mU4SwM3lFboP7A0sVyPyEs
YuzJQR49sGPryL4reTaZUi9x4iIxL6tlxzGxSSlodD3+4pf+Lq+m+lbiFww8NsAhwoccgYyzOF04
d7mT199sh7gRKDjeyq0Jq/fDbsGG4jHfTedhD5ZgD9HM2h3dL2HVMbLW2dS0tBMXZFPPfcQk7gLS
zHliem1N+WcMgdbdVMi3gc67M2YFNKCG0QHymI2lGs43E1hdt1iyD4Vnu+3Ms+oOQYEFpAttH2nk
d9oVsKgLhMZ9LvfIJpZC9lwU+YNeKois0nbBqlnJzRjatVZDgoaG5RMzlXMeV+52Cgky8GCfHvqk
SPf0jrNTOqTGNpZdepEet3gyptxPtr9h4kiZpvhshKcWVqt1yyrlhKS7BWeimlwFZdtHJSYsOg2a
FC8T1QUNKxJyuwTHg9TdRjazSBuvOYtY26ex6S9ten0LN22L9dCN32jRQ6XuSMJCuf5jmvOaYNd5
6zKbFeURfkZoqhtFutSiRHjH6S96oY6Hv4wzc5HGkGA45LJRxUzzi3FVGXSEOTucudHNreaBf6jN
eufOESYlWNM5GmYTOWCa3MkEuc2mM8luzfTu2cjdFHADja6okMGK6iXchVQ6Kbm2sIW1b9BjiwJD
Y60zQkV4ey0bI6f2GFqamP249sDa0CQr82slZkU2Em3gCFBpHEIclknkOusg6hY5ffFDSo874RLn
GNYBy6l18yroZzLaluigasLxgCPFjdroI3Dq2Amv2OCYJLF7AP1eEynSMAhpYYrYxQ+OzPhoZYoL
UOfQgGbo1qTVPs4mhaKGwCMLWgiZPiFU2jXclHXVxPeOW/RkFGwsHYRiDH2OuQPRSmUKKNGKIa3E
wzWY5xa4zc0dlpLP4Eo7PnMgzCLF3oF2Xtt+yEj9Vwzp/8ja9JaD8qn/+x/gKv/xa+qoA3RUoEE2
TCmkYarfYocLZcZuamSs4LBAoYLM7yii6RW4jTMf4r3nmvJW6HHMOn9lgsc5MCq4BWcacQtUXrXa
M1z66ACh61kPD6LMWZcz49oAw10g1qKjoMmdVw1fEo9DOUOrVR3Vd7YXncFIJqxLuEw7j8w0V6tf
K/quZfODT+OtycGqJjJ9stv+mg6U80abXTOHWyyNALN5+r1X9cMm0ggo9drPqOdbGG1adsh08ZjI
TD8mfvViNdYI27I+CouWrVFe6SGXfDx0em2wAkuZ+hBTUdKeY/mgGRwCQ1pdq8qXn/X0ufNrA68B
ZY6VjTc3i+jlVdJaGyYtGLMQ94oBWZ8wznf7FNRamn0qtfaAsoxEA2wUa3wh92OerW3KizIadcoF
ugRJckunSeCSmzj3z4jyGrqJTeoMFBh5ibOMHusAtC/Go8k8RN9BV13mffhseVO+DrGbIfHIFQVP
vXailnuhoGyQKt3J2T7ha8Grh2aPUMX6Kwiqa2LbA0CfSt90Vr/2ZALqpWQ/U6N1h4h9L/yaqj9F
NlNId2Wl7s0c1UuH4nGTWP4+sGLJ3MSINxTxD1ks9kJvYPN68avNtAaQKbC42R2L+4WOlQRhrVT5
gxZOh0UmWzWZvMh8YAYj+lM1JCSwEggRpzLeD/NWBMJ9wRzFX/715S1+C9UmEhrtpCGUKw3d1DnM
cPV/iIZGFOgZmROw2Dn4LJm38Syq8R7+1nbw6mLfxtLel6x6CW6/bUXMJZSVdlPZwbJIq88YZu87
3T1qGvZmvegutu6fWqRIDPGMZmn3HsQXYDOULOlCMERdGrQ4sR6C5BM+Kmimwfjh6GGNUxJe4sfB
N4xV0Um1amertdIETk/HZpsGTUoNFCHI8b6UOFT+JvXesP58n1uGYaAUN6QuDGvO8/7wTtTBvDp6
GW29koi9wWZG0ogTcKZkRQfF2QBmGpdt5+xEj4mfZtqGgmnuwQP3qJzu9P7B/Csm+pf8438nUf+M
Q/73t/9rt75fvwdL//FX//V1+J9/fPf/HG/9/2N6tSTu+f+cXv0cfm+yt/Qf/4rC3n/7738w7eHb
t7ph1dbdfwqlpIuiTbdZq0mh7r///Bfzn4aANcRVTpdV6Orf0dWm9U8uf8fSSal2LSVNrog6b+dU
a+ef/KAp/6/yqn+9nBzFXsFvtQ0EGy5Uuvly+3A5tR1pra0qGf4XciZXpQ8lwAvWlSdOR/niw3vx
H3Ypntovm9TPR1M2sBSLnD41p3B/fDSMmlqgl727tw3/wWwhFPoR4IFE7a0KRIA5kh+QnSorecqF
8QyZBH/ccRoMzJYTx6QdApzZ2063kxynMbtyEFzHFLJDs8mA3i+LilNqEIu3v37e89P6kOj982nb
tktIkJSmbcyr04c3KS1L2nwpT9squq99XdzMun4eTLhgoHT8zLwhPliNPR2Lv37c91/82wO789Jn
UmFaKK5/u9ktTWvzOo/sPWz9TenbUFTqYUV60xsr1qGCucz4KG6o0uj9/81j//lFK2W4KO8c3bC4
an970SUeUIjqoj04iUZYBJvGElZZv02z6VsJy+TkDPlw6NivmCQFr9Uw+A9FgeBclck3ZOv5UTfR
moOWcLB8K/OpwKDMvvI2pkAD//rJmv/pyXJBCYPPilO7S8T8x08IAVrWqGnsDhngtkNHeMV9kjQ/
XPHVAMS5CcpUwgzBnc/1xzFWs6+xSS4ZMhZSmCL7QXRtqy1MNVMjXD19rNL8K9A3RBk44pjj+Mc4
a/YKfes9E4stNvCVNnESy+up29pmmp79Rj5WRqbf/80r+2295/UohfnY5MPgMhDmbx+DFslyAuLb
HPKeSXhq+v5daRaPLuFC7lgKIgw7f5PPY3eH6OYymrpHKtt4a0UkcjSVgaBi6E9QYm86tdeeCIx9
BvnjkVFSs0TzP54rEmlu8Zx83gJvOfz18zf+fMuz4DmKawhcgA6U+9dPxssJ3SmV2RysFHxhaQUP
cQ9rGAC2ZIsCMj/hYfOHrANL5ybnokWckUbViHSFs5OnVe7p/Qsj1r+7u+a759e7SzHxM7jKLdtV
hs46/fGiqbqEA31udgeMCeQAIdUilGGZm8OxTFD1MX2Bw+BDHBp0WjOz9dV0k/biZc34N0/FZHn/
7amwwOsKPLyOJZWF+NenQqPccmOzrQ9lWqSPfqzIRjN8D+Rr+j0gJPbstiX4Z9ecvsEn4JA0LczR
j+lMJeNcsZewO8wYqi3gb5lnuzYok6ehRMpLdsjZso3sofkhRVA8k0z6kqRZcqoyRlW5U5bPf/2J
m/Pb9uvb6liGrthRTK5c6fxWq2kRItRY6fXBb0ca13mbbHvyVx6JDqtofRAsUNeSb3tN3YfBp8wa
sjvdrXHUBFV7xOaQIYgheSUbp5eeyNLLSDT5zvB9Ani7+jzk3WqoIvtvTlDzdfjxWTtcBa6rW7CZ
XPs/LHcAxE0/SrpdrjF4Iu2GkeXf1W6/f8o8htKt+ZEUpRsr+6+fspFKEzGd2e5UxPgYPTE6FGzx
qQAOkU/dtCHIcsotZ1/P4SkO0+Fdmgn3Jkc8VQN607uKLhPMb6IMo/7TX39u84P/9gawfiqqSttU
prB/W2i6hp4WTSbYhVPw2UZBd/Q04qqybpN1VnuR6dihuZuqv9tnfl/geDt429ldCWixbFPO//5h
cy0M8g0rg06rmhRdG8vY8RrtVUYSpit7unnDeJRmSkQpI7wR1/9El32XRs4cHub/3XL1p8vANKjN
BBFvwhRKf7+4PzwbObQGRF20hn4kGXAgCxraxLvVgmagH2TZ9ppU+BHSKnkPZVjSMaKlQ62+SMoh
eOAdVH+3Nsxv/C8fDE9JmrrBzsbNJMVvRVMlFAdLJ2l3PuLObeHRh/GD9j4R4HUVgSzch9m2cjaW
1DnTJBtZ+90d9cG4IvAXCc4lbIyMRDWS0ChXSiJYBdq4/03YeTS5raRZ9BchIuGBLUnQm2I5qbRB
VKkkeJMwCSR+/RyqVzMTMbNRtF5365VIIPMz956bCUZ7//cT9D8v4QDrQSBEGD4ecYG26L9/k+in
KpQyldwbpX8zvb9tSzwvCZ7gShEM9zJSTpgwIv5/qjNGk//7W6Mq8x3eKJeOKBD/45KxoN24hibF
NyldDrUQ44P70G75j1+cjigqIzAJ4KuSK8vV5KrFlFzbvox4T0EFDHkY6ZSIKAB1d5x/Gdox5Huo
9tonkh7Mc1C5xI3axjrvOmMPY9u9BulMOpEASZnWGLRraUclMGwU1CVgP+NoZ8IiAy4fSH4d/a1r
hC5at+BPhl7yFJsAAl0cLzTkTobnL1znmM6qsnH+asfYkYJubHNwImdIamIZ829G3Q0wL/tcN4C2
/nOPCqvZl/nzNEOeNCnJfmTKIEE6dD9q9jbrECoCmYwDVFaiksicQgnxpGfiu2261O+RjMGuZ5yu
818DzGhgvKp76XOSNwDAkrJceZxPou1/9lyGvbRdIAYwYmrppne3cghogaK3+/fbhIXRXaagPEMH
L/wgmekLSoI9N6x9nKYUEZtvXJZsXG5QEKxT1gUQNbWb7uOhbDa89urGVO7u6Uq9tUPqPeVKHEdy
H04Dt8LKWirxbFaAbWPHC44JdNG7rpH3Ve6lnrHsMOraTXBbM6uG/PwYJSqExrcBMgvhqg/ypgT+
s4j27sGbDoLhq0lt/TMpGJgzYCkZUKp+LePavxfaRL9dNvAhrb9mgw8hFMb80hKX0PHeXrAAMTVf
4nDTHlrw5780JwpfuVBwCZxu21suMzBAVk92uOwIDnSuxeQRqRY0HcNvR/90E6JG8qABCVJhFfH7
bFqzMPdXswuSM0nTYjUVih8VhkM01kt9aUOmPWz+sDKb7hO6iPpQI8w/GWNJvIzV7PpHdDao1fSt
9SjzBj6wFRvs/b+v2qYsSBeZf8Y27lUGOlEghuQ5fvzStTkpWTo+WmZ/soLQPS0j07yJ2MlVK4R1
GQh7whwQbF0p7POwV4ufPOV155ByBi7BCxGHJfbFtuDGSLYKl6FR91wmYp8y1LMT337TDEPNge1r
5hcCeP1EtnENkdz/GQdlC/cHqn4M7yQSPShfNI/hZfaD4rDomLUuuTIcGgDKNeOUc+IyhtaNuBN7
Gt6sFIea35hf0yg3EuTBuUV4AlQ5RjZkzMBGu9w8otiEZZo2y65RROHKos53o1jqXasS84PYpGL4
spjj/fI6wodl3EPzKPvHbFru+Pi9W+/m8Gedxn4qm/mLqRBdKQFtO0a60KYA/H1TD8FLapjlaxls
EbG76xGFI+i1Mt/ksxVv7Sbuo5K85k1tvCmN+F30ZXp0q9aOUtFCVni4CRDz6xPJR8uJUV1PLIvN
TRNAAelSIKsz1EKXjGB0zsEvguTMO4cbmu9A4iQR2nup5acg0/lQh16xA9arLO9ltPoQNg8iX8u8
zlU3vJBiIG5cOQi+M689LnXd/aQ6Q+NAQlebzUeWYeQhT1Ok82A+df0YX2Al88vACKzPR0hXLOyf
7PY+hm29q7od8PbmlSyCw1ROzRlpyd0ItbOr5+ntEV5E5kWxHJxT4JEq3aN2/ZHj6VlVKpTbvsM0
OFqQi8wyPLBd6J8NMnYSNx+JEZjNo9CoCZPhGFYGCA/8TGsh8XQpB3uKPZTGZgBteVQmuZleApJS
J+Z9WZS8ho8svtwoAjbXAbilMfVW5YAfiuhkL836c4uTdzXMqn+erGTTjYX1LcP8D1I7kDaVM92E
6LYqyMW7xdKkQYJzQKecom4OXwkYdHeTHjxUv6SrJcviHgGbu0eriUw0LBdTOQm7CcH0LVXEeQKc
knjUahiCCzGCdTvb15pwD/5cGKIWaOiru0z8xQuOFhtGH9T5NDlOLMgQDRv5M+D6ZR8DjF9PsbcP
U79GcMJPmgvIdf9EkQKrcJt8G2WYnbk+goPoHp40Zu+taNM302dMi0yP0X/fn7gqPcQ72Z2PxL/o
2JaQwszfQmU12Dc98Qh4i7/D3N++0iyy3QGnydK1YNZe+6jNKD5A6jziEwvf3gWdbC9JiQp8jr0u
CjK2XkOTqysmtviUQp9umql5yd3mljZtcv33O6FTfyvTi9Ry3qZ2VaI1IsiLB/qULebfgdrmOXBQ
cYJ8M9F1DOYl7eORLBV3w5ZabStJsoogKCH6Fz2fVCHUlAqkZJ3069qZKlzjrcOGVh4tBc5WKPex
oOF6w8xx9HswxQrKmqk0YYg2yiHzEVYqCW/jHPf6a1i34MuV3Eql2Dw0w6sfuN0Z2uAxtccnm6Aq
uMkFVFqZlHez7t86ydIdNwWnUB8n68qa7R+uGkXkTJm/07Xl7A1LViRNtMyvGyBTmak2apIfQ5lU
t1j540VbMurTdG0imfg1xQlz93w6o6s89x7PSuzMh8ThHwtfVNsJYc2mxIZ/jePxSw7oas1uPoNZ
+3QRHDzPQL/Wy0AWXNaqJ1MUPNbquSzIllAKtSnsxbvZsjwpc4bJ2ZiZKMGgd/ZCT7sss571ww5L
DtI7HMT0mIkOO0vZtwDER5OIXtN4RprjX3pmOwtRH1eneWIrj9aVscWOXeXPRLZPKujamyEDQJAs
nem2nOcwkMSzlhlItgI41LwYvwNuqH3oMteqGH5dwsk0LrlItxTHsN3noji4prMtKFUuNTczR/5D
XmfAgrzWBDifgzZ9DarCpyTXGuMOIn5+XsJEUleyD6oRighm8pg+nJ3rzn8aTzpPQ9PE29G0LmWN
f2JwULZCsiIcVcnpw8YptFX8u9iGhOOHRPmLkpcwioLnoXcANeYk3BITt0tcfA9N8pf72z8Xtj3s
mrVTqpLUeOrRacmMtcH+BAfzcHDpYE+BS5wONqyzLcoi0hkMUxpjHTlDKnde5s3kQ8boW5KEZ6wj
+A8r3XvKNYYt4K+/bBIzm9+LSm+RhPnrEt/SWQqmAFagXxG2lTdRDcO+WRL40W33ni6j/OPgjFYu
f/6op/rLqASWj8pO1vwBBRleJ9IdTeJhxBxJK3YvCNrcS/Ag7KC552ePY2M81aGNDjfITuFfzPnx
RbKJA2vbfPYhFJAQ9E80uHF2HIb8MrZuErWmKU+TxAulm79eoUlGiKdqN7ejpsFNZmRh1YpkvXEv
scYeCG4viUL/5YBmQY5BiTMk4etkGeM57r2/RLfdF5MCQl4IORTAF7Q6LygPYV3xkFuBesn6Qr2M
7XMVzyHgSSyqrmtMlzj2Xq2HswRVDmZBj/curaqtyolPYaRRRmY16ReoQrAZPIBtWegSGxnM8yYW
aK5dcKSbEIPZ2QEtVonXmYv5OBM9shqEFEdz+VGO7rnXGschTfMa120EyHNLjpi7xUNL9EIx/0oo
eaMm4AQcB6C2jfAZTc54INk9ce+mixiuYy2H6yKmkzMiJANAqG9jrf56PVZ0hMyr3nG+Fr9GkEvz
IUZFLpvHIo7u88ll+bjyYv6wHB7jzvHyZV0UNsrWCZyXb8QcP3xDlskeNCeSzZ+7yOSruj6cgl7z
iuE2Ieoh+wot0FWTwORn9pBg2r8Na9PXjjeLgBhE3K5YpstohOmuUwStj8742pixFeGIMFalE+SP
mGvWm3Qle2oBVo66+QzRKN5kh0GRjKPq4AR6fhnUUL5wt5rEY/ZQ7gbS44kWJOGrN7BXiync9iJW
ZFT1r4wNA4C5hbvlxGoPiRn8MegSPkc1bUaj57oK2mmbZggADIYc7EXbW4x4gjwB/cPwracAl8U2
8y25bXuLXAgj1iePNjmu8+/JX+Kvshwv6ET0ymUTe68FaAqjSYzdwLWxtQutowBedu5IeXc4p9pM
iU3bghgYFTlWRKivTMT/GwJI/7RhQtcZmG+NycgmCE1xYN6jHz4JcbRiotL8NhzOs2n4OwO876UD
VbVrHN1AgCF/x6vMZtMNVn9n8kx4cgoixs6eNZY4wx+tA9KEbNtkoN1p7V5nVW21qvuvYYgdtsKE
MNp0XffJBB/kEJaNdWYTdwpa6zIkYFe84oSG6wAXaZXmuLRHtIbo//mldtCJhBAVplgHK+X36ihB
zK8B41o/iHieD/nS3ZYJDCe7cWPHYLK/l4H/C7a6+vCHCQ9jr/Ndw/Pqx5X5POuuhQubPM2hu4dA
p7dlDKXH8H8ylgjORIBtRsvwTnPbp6ugFFdia53IgNd48Ba0ItWg7SvlX04nwskyUkA6yARDHbu7
3pc3Bb4U5N+cYqfo07Pn/xh9pM8Oev4nyDV66xTFeKm0o/isiPLTGGhmK3DegyzfBaWbfsomoaTI
3AVnivzVWnn5Nj3y4N22xl2WL3HUOkidTItgNF+X4aoNtHGj1PSPLLyeNUHhT1PMsDjr5vxQuzF8
cSUt6mEfIYjt3Gq43dEUQtHGKHrl1VTQL3rsBMXU/hDk+KwlOhQlXZSVfebuSxyMm540rizhy6/d
AEla4X0FsIi5gOC3V+C/v9JHmvWkyX2c4/2/U9G26ZdFZt2WhpgX8IR6zfKGNvGhyjD12U5OZiXr
J6BS+NDCsN8lU3/tOmnezRnHQJHX9mWcobdDZs+x5NEEcRmT6dRnf6h5akIY2nwXkikatbju9raL
QTRTeLoXsm/F3L7/mx5WzAD0MH3x/W0QJv11jP5Z1FzXg9lTjLW0x8NobcjBQ+lqUrhi4kf6PlR7
RJsIKiy9G42Mq7hT81aHNvd8XpMKikD1VlUZDE8pn5KxyV61EXbQqrKTScO5VP2D0D7hlJ0Em7Ee
y6BaNIKVQX61VZycrOlmyYeDKJ1NXELEmVRyjpGR6mvnGuVVoxklqJlguRH+SBTHuB3hDF/ypkGZ
97glbDTIYGfgGxj2tp8MPzKQheCAsN0VMhQrYuZy0o0yQQ/0A+iVdMUbvwF9PT5LBDK9l9W7uQ+t
H/jggn65MunBBdrOp8e5rm2uvaw2g3VbSqTLdFtxwnaitxLWOg5RHgyifHsOT1IUryX948/CFxEV
BY8sXfg5c5CymV2NHRlbIE15Wm5TH/1LBTDmOQ+nC8ArqjIA7jv8cS846vl2fcx0OTc12jD6Nfze
qF21ld6lhzkuePgaJ6CITdasmzTec59+ZipMbl7ujoAarDnyaaR+5otzCAzh/dbWqQhL/4pb5j02
FqKQW5gH1Zx9ZDk7X2r3g1uVZ4PorEjilzWAIfRcQ2ot6i/hy+6FPR8IYXN5B/SJNKfHEvkwAy+d
Bf4Ngq/XAEuwZZWfiFzd+oqEa+Ubx0Y3ctsVy5MvpldN7UK9k6nImEjQK1yzwp6rntvewfdilPNV
qPiXJUvjrRnx4tdkU4x1RvjC7PrvnXBLPsO53eRuBWqn5nTAbkYwyeO/jUNg0MT0KqDlWPyC1Lla
k5E+wcAMZRGA7PT8lXLtgC88sNee11KhG7l1zEP16gzKO+el651J2jFcQx1LXv0juixyYbIcWFZL
RGs8wOgqu/rUTOpkl71+lov310uIAMwnGoF8gNuYyhmLWtqMH8sXkd2/CUlQX1Md/xkVs50HLm8T
kHuyabpul4OZ6fqKt0ql8YaSvN0YKqnQIutxnyq/uTS9aR2kzw1CAPK6G4zxULhudiJ9a9h3IW5K
4SU83YVhnKraQu1ij+lL74LybzzIMbK1npM0JPH9339y/Zdqii+lRxPmduTFIPL5EeD1J9sNAJpd
YsnxwmXvVd5Gu8nCp0eBT0rguK1GcLhE2zVwd/fkErhbYlyCl8F2qhUkMvObH25t1Lrcjl2r9r0Q
zI4CIY+8+MZzYKTfvtsZn6rH41MMTXBu2Gl0XZwDE+Bgt+um+GiB6W4w8uenECnhjzD+8FJvpsnA
54v6fLkrg8YhUEa9Q/PdLQt3FbPPyG4sucffvDHRDL7OTjjfcGj8QV9JARfn8XMiEUuJWPwJtfsy
0Ak+7ov54lXSIx7cnLfwg+y3nE0f/An/cWwBqv7X5bgy+1sMjACMBLIJ1mh90GDYIopFXBNTCC3M
JD5x6KgrNVuz2XTBz4HdX2MPDvey7HHnZzOZMEicRg5GWIxv/OVOE/Tfo0sLewuBJyZd+dMkrPTE
XwrwAWmSWvvvJE9bm4yM5bPHK4l/22q8jwqA8iqj8XiW1qM9MUlpSQq0U36b74fkwTlvPhOzIQnH
hAI+jwNA9QKsPbTBiWhUNPuQzF/jMcCabzu7zLnnFiGJJZUmZ2jxHpfFl8wVeuYs1Xu+zR/8E+cw
MKoWfr0wtwB5CwV/HfpBSuwOWtd5iiGJJNYdxDhJWo2dRki+zXvH1PpaOtmwn12ek74bCBsqa/dM
UdU891P+GdYlD1gnSXZm9bj3bUKchwfag8ECyAdsI/3wU+CF2mgSs8kTBF1lEXbnaX4aPth3wYXo
weNdaxvbFi/OePIsKCqBMWrEJx1AQq+UZ+BZBJdq0onakT4XU5P/G/vail3ecvDmxAMDFHyFSNPe
oHxjFyvimpvZTq7K6tUGCXr+ZKX+R9By4UMQ919BlnDjqi8Jy/rZx6TwnFAWRYQg9RsrfK/8evqE
9PfLn5fsBXuwdxzw2UX//rnpAxaZhP2qTH/vkre3dbVjH3Q21c9V6PEdTmX6u4NZ1PYzRivi4neW
YQR7f7LGl9YP/v77H2i3fmeRviVr1H/BtddsQJ8FtzpTBJDXLVElSbHghYFgUnBwvibGgPXYr5Pf
KPajapL298CpOLkiMkgYxJqdFgx8Xfu34/Il99Yk3xeDvw8/efKkl4DYVMK8vrdkajQ7N5uSs1On
U5QTOHsgJO2LaX76MVGMRKXfMW5tWHEsZccEEQx9LqzPNEzFpiDlCV9ib90p6knAJTXzR1YX22Tk
ACsHJ35BGh3uDMNQWHvt5KWm9mMAYrq/pyxkXetZP5H3jVHoAECo0iW8Vv5Men31025b/a5bxNhe
OY6fzmC/iDA1vl1pbA2CzdJVzOHiI+YHrOGuYHn2FyViB7VneolD2b96aeKcpmpJNjwL5S8R9F8I
p4lvHvN7y7b4CMdGRVYxuJ90CNDbvoL6gQybKptp32KRFdLf09F8yRAB/miytj/6ruYVffwWfB5P
iBIAX9pzNuXhU7MIcRf+k21K8Z/f+Hltbk2ySzZ1OZuvTjGY0eISsV4P9S4vzO5tXHDo5kwrGhFg
K7G/235wGBWN4ZEPCky7yM2oFGZ9wszT39queywYfes3jkuaa5LgWw8uZcjx7Q7yKVNddyX1DxsU
9tRtmFTWJh77i4M2GzdPsa9JN8N+zZgCpXzzqK6+ah9nJFkDQJIWr4JxhSHeGohwTSUeqLatJXCh
iXSG8mH/hBBzrNI5Pc4s37Cqc8C3lU63lSEpo2Ec2y5ZMvTNbwKsxTi1VOtssnatO9gfs+RSZbd1
6MeQ+T5VpbcBS4IBInU1Lmm7vIwBYfKm1V76sg2Yhg0kufueemOKTehC1ol3hj5EIiF9fqdDd9Oa
PwJU0g4AtP2WzKlH8J1h70I8PE+qq7IIi1GznRdr/LDFysvb6dMPaCiF35D9V8byZU6rTzE2M/aG
wnhMlIE0DS5kEsvQrzkO2ZPZsy2sHWdBRQd9CRbdeJhi6lTTgm6Hmca50ZS5t9Zv/X2g2kdpi38B
0W/UFJvCoXULu+DBhjWMCBK7sbaLRER+rd7sTDr7BlDYyo7j8NU3jGs5G5+aDHi+bVvg2dhlZAZt
Zq3Gg1O2/Y293QyRktIoKwISCNCJG/xYR9+cARi4y74UFVnYlp6eu/xzLhPvQJnN+zcZBWOja1IM
7aXq4P4JZNkQyZW56akCgGHLILIGy92AZagiM5ugJGorAhHoUCr0/crtCOXoZ3yiVdl+MbAoT+5I
LgBbF7HpauMGriUEABjax39SmIqlRFJX4VaLIN4GHqCbtAzUzvOsZxLVJHsxebOzOXstY/eFDWzI
rjcub8w3m10i0n7jlu0+deZlJ8z51k7K2gDOeE7iajpDfMNVnYY2jZo1oSOyO8DGQI0vgePtguRx
imhCNYdMkB+qgm3+7bC1u3fIAt80a49W8q51JVs9BABgRBeU2Rgn/V0+SxN7vp//mFuDqF3JUsqu
jyjVvptQX0Yz2JDK4a/7eexvdcucsQnHJ4/QuFUx2/rc20SP+9P0SPmpPvqioL3YSqqwk6wGnFXl
9GsY7PZnvwy/QT7fRJN7tPPU2F6nJ9qafGSvatnXPl9umdG699kMy4O/uK96dO9CFd0+tM2L19oe
qRcGUYNCfhCiZEYDQtijQ8O46oaYrZchJRq14o2NX/7XDSYQmN74Plj+beG6eYzn5avTEAnsKd8D
DVvOh5QHYm/2eXw10J2tPZVFoWSBgFDK2/lLiBawYAWPPLKOWvc3jNvizYO4s7FUOWzh72xYFpCy
nCd9ceqchmvQ9N5CNoIMcGDCVGRAEMQRkqzrqrX3Cza9/GpYBK6qsq6ebGsGZJkvhH/a7ZNnL/nJ
r7qrCtj0NKWHMzLpQ4p79Gv/flEsS0HPxmcbvhr4eYI1HkP3Q9lI99ICFIKsOOh3opZ8BH7MMMEM
rtIUqGYnE3a5j1eKvErFpj+0MRGWAdHQhLcFOweI32vRPmIqwVSSzemSJZK6aOxa9qp9b+vXkgjn
SdnVj1bq8SJBeGQ6fRqk1z8xAm43hQKTzz7HImc1KsqQO24aeGAL1qj4e9uoYWm0hMOLHVrDK7wm
cDqZF2kGQ6+GhykxwNNsYbB+k4RKgticpoO0aSaM+Y0wBqjWVu+cDBWcJx51kQj73tYESVMz94eK
v5cP8MOWeCVS8Lkib9NT7DVB1HF8rf69eJUr5+vc10+NF2a3CtDfc6ffMc67kSg9jrhQ6nWv5/iV
4fFLUODiWeKFzYJjffTiwSNwzRfhJrACAYrCZMizE2lM7roIQmddgis4qrLi8QqKt0rxXjjMCjKg
kOAiUBuf3axrzk3AmiJoxzfX6ckebmOEWlZ4Lsy+iBA/6C20tWJpcBjjyXomqib/ZcQDw3VUb0Tr
FpeBaSOZfSosTslUlSfiiZJD4g3Fqnom49R9rYxrgMjq6GbGxHPUzhNJw9Lc+gBLw8rPLhZHN2st
nxhirMkrAscJ/TZYKHuN+ZZMDPk6s2MPNb/gxCH6FA+fTPDULB21R6DdfU7Vek6nEbFDjbmTw2Te
GPE4XriJ51XQnkM+E9g7u5ot3tY0UBp4mrxJz6qO7H+aUxO8YD3cpuMpt2Z9TGKSZDPTDBGhYo9p
UhwpLfOVG5nR86pILPnOQIEKwc8Orua9zZMvDXTnKzZAQHT28hOdeQtoPDBP4ZzmKxY38S7sxu4W
XOyJMDbDmYj0WIiqQI9wRWewtQQGlYdNDZkOi/1RZpB9IPkVtntXnJHb1HN+kcV6+ne6ZyPwZQdo
JQ4QY4v7tTskwj1ZhWyuYzIDesyCZ7/DEcWiO2NBFtcbp+NmrboqvAu7r06EE6td3PyRzPWeKLeI
HYgByGQPuEKZ7GDLLmsTB/h2iGM+vmYGs1YEP3Pbre4zIICg6rL7EqcbCXEt4+MwFYJoyrgVcSAe
R3L5aee/8ZOaz45BFPEc+MuLbfnvjhp29Cr6aawMXLVOACYGqM5xhI+6Leok33gZmLzWkfABR/+K
Bcb68vP0z4C2du3ltYg87Hm3f79I7NRWGEYeYswJErBcOW2yM+dY3ciX8B97oe7eJBcyVIx7iFvh
WM3dnxlJWtTkMXZ7LcbN4reMHtvyMCbDJ24rhsx8rmxO4ieFK33dlywjSiIOQWeSSVVenErtTZpk
owS9F4KAx99XkL1Wb1WcRCM4Hnax6Soh66HIq9faYJs5zyxC/LjFY9yGq7x4RMTH+jqmCf5BVNyx
O3/n8b0bCBJnGvkr7GFRZfIqH8XnEP5QlaYP9boZWhhAqOFpmTK0FLQQXcs8sFAZSjkiNllAoZvA
6ZPU3TcQNtbCqgfT0TPhJ7vIWtWxatlnNjdvaYG46I5LqztqFnbQZNMx4uMkdgrbTeHPLzkTk1PV
l86NcaY5Dt/5SIcjoJyuE0GWZ8zuzUw4aUt3eont/geWwO+YAVoUT2ykqzKHKmxEQFgnpsiLIm6z
nlbJ+Dr1Xh2V/eOUcXhnOpZXuT8eGPx0hN4niOyzhfNleKPAwiI6QhbObarrEOGTWzOrdqo5X5vE
4tmP1KLMy/GbZSuDB3DrojlA8nJxBtJWJ88+JoRxBNCZ+J8U6UH3/nddLJE1NTcpXyuNWwySgXv0
5hPp9GeLJyjEBzksD/O1bKO6KQXyE+j3AzThWUF4YB2WVEu2XYLBXKmDmpdnakZYlPo3CNlxkw31
FxHZ5SYkCIQQqgz8HSNvVt1htASowFNDflaK2pOMLcT4FWiq6WUK+X6owJApJJt2yTxiHaFnzgTB
2cBrnTE9z83okmf2Q6QWvBKSChYTfGawseeK4aTf31xpvpC+FA01utKhBCDvB/4xbSAEBDlKzjo1
AwgOkDEm0xn31lAjMTH+CPZfq9DMe+YE5JPRTQNmgbTki/LdHHEUE2a06qxmjErLocdtyPoFybMZ
nNHEK7ZSHv8qonsvgLDoP+0pwLcGXYeWqYGlXF+wTd4nB1fuOLd/5kpBcmHCsTJrJhNIukNAvi2D
r7XdZ/dkEg9rdHowLAsB41xtU5WsKG2ClzBIznn4MSWWWLNzYyLlpfcekBwaWLKOdfJbFQhpOq2c
KNxZE0eglOXRscCuVrF5IZ71l53LNQw1IGIK5CC+0xVp889jwdqgbP/CCYPlaxOgbVfRKAfk88qG
nDanNxI7ZqrF8atKkX8VHuCYisGBT8sxeM69lfEzMW5I/AOPUsz1xK5atFwxc4qhfVONOMCXJuBY
2VwgeiI92Jzrn2K2rjVDE/ZlzsGI019zUP51ahtIRszSuATdzEgZdiC9owhzxPHefGy7rUHOEXTq
h4SZwC/sAAh8YbLn9Txf/TKPoPhnUaoUFLSs/JuCNV1nw/jtF/DB3JKCv1JiYhP2D9PGVrrEbYQ/
5MUpCCvPuizZLCN7iezvpAaUV4ryjsRGhunJ8Hshz9HvR7Fqu5H/vwnMi5DfXtgflMGMMCeRkgoo
/goTblYpyfWc3KdWj4pwD2gpHnnutQp+Okmo1shpv91HvF/eTCwtZbVLLFT2U+E4m2rCG+kp72+q
ldiGtbz21W/eNDdStYd6VBjrzB/+sMVm2x4k896r+w8ve8D8wvYnMS535LKX9JG0ms6OFxFJjzqK
VWjEm/j4HrBopN+pOU/bOk0Pqn3cRnH7PdifTAEuTREvzCeCC1DWN7JJahCC+i6l7tnOb7tRpEgk
ZjRnBiBoqBVw2d7rijrkkXdJ4O4bVOI/LjGs6LORE5A9GXRXSAIfhhucoZ4OsCT4emPPBuSRFQRn
hN4jyMZmx+Yxmw3FGn78ikxePPQRNPIE2SgFPo32X+m08ujztHGE6JXX1flZ42t+gJ6BxBLIbk7p
d9Vmz6WbzNHoxBNpFfZHRZERJeX4Awgv5GhNmG9n/bX8rN3MCaBWPz5hDg3Sn/BnPvAXyG2ZzV+h
zPeqKRHNKo8ltrHkmz6kS+pbLn6/WBXUR3zFBL+z5eXnaHYFWAGCVyOJ/HZtLgmvOvFHEEvXGAK7
s9N/GcmHw0Roj/P9Z5+6qI7BMqw8EzWK3X40Mp92lfI5hnKDOMplhZGIlYJgJxIO/IVyZ0c+rdiI
GSkudpaLFcJpa+TVFLrZhDPHLSVlaLczDdnkw/e2CLcN7kMevOl+QCHgZM/JxENvuT6yKeO7bZs9
M1tWsbleZ4Agd0IxLO2W01KZnypns+IU0BtguK+KGg54WLV77widPGCDGlTsxKQM/ph2eGHAuXMe
RgjHTsLIzsydP+bHLrbe6HCxjhvy18K4tooDseZTI37DXVvOMm9n6wEl1oCoOO7AXYysL0l941Wj
i64DcLWEBkGWRKr6PNL5bB7y7dUyT/CQBjKtM5p+BG3locUktS7Zl16kl+6bhqPOFrHJAEBtaknP
GBCkXoY2qJuUPm3SHs5zkz6a1zw0O+JZB4d89yKgRsrzFR0lAPaS/B8e4wg4FbkLfKVmm6PATxAB
i7wjcuduks73kHYBHVFoFTDjQXGO/4oY0j5e/21WQaQdBVygboI4HYhy2wZrauZLh/EG0BTGeiUs
DuhQX1MTCkImxD4UHJoxR/BqHLhwU+l84/IvNxrb+SqU4an3PTS0mfHwS77ErNN00pzmsEMxotRv
a2HX7RbxO+I0Zy0lEg49CPjvDk63R6psBpJ2PZQZPAf5qcNKnv+Lo/NqjhRJo+gvIgJvXgsoL1XJ
mxdCre7BQyaQuF+/h33ZiOnpmC2pIPMz9567mPWv55mcw/ULnDNo0RvUppzjpi6vo7Hq0aCc6ah1
Lnrg1n+YZ+uBBdVbQGoU2NXibzNnn2QLeFfXdJsdHOHiKNvXJHVeGVqBVumX/wJd9ueSUj9uex24
FDNLdpwFWcM6C+SVDXKocnL/kjw9yN6oDvzOIDr7z1mb3Ia8jRJTO65Bf6yICmJ0l/xZ/v+ncEmi
1TwgS0GKo16pdXyCpfLnjU+i1wbKw9Q6t6W4TRNqbhAwJGIMDnmhxAJAuntkqMfGkiWjbdy9lFor
83veTp3Izqb1X20IcgHnWd75YNfyuos9afBGJBTOgJezidp5FfAex3l8nYHJHyRpQx0kWK3nAphF
ebItQqUTdqmnoTZX1v7iWHTQ2Ydmvo7M84DGARggtg4eCP30DiskKpgNS+GZMZh8FAIzpPequ3TT
OkdOLv/l8AsM3/GZNz2tPkG4QGX1+4Z/G2xxJ589Oyku9qohaT1XfpzkHnN7A4l+rWKFMZKcRA0D
QKE9wIIBc6LpkRpttv9op2ADR2hb+JoH8qcSWqOKxxXVb1aEhRxGKjI8M3ofICsfLlOmtE+C+rrV
fvQbf47gSSJXNNMsslboCNA0rR2pABfV0cn3wHGQYyQ2pHbHColrzlm8gUQYvPxTm7rbUNjiKLf9
XvVS1U4b10IKfI6M88WSHayB9MPWw1Zk+O3fchEuSjZgXOV7mbLDTesp9jLz3iCFOyvNPBnLSmHo
uJ+rbap40tn4qr740UWlI/Jma2RW9g9Ihg1oAxJLNf69H97XFVA9+Bt+ExsDPDm6HQiSuv5MhHZH
lfWKVuvJGCTcU+pehGilD9OFrX9p6O/FYD6jZMION+KckRUe2iHtiewDLTfMCcfToLbwgF+INOVB
mKSkjn4disCEEpsut3pBS5GZuHKBfcSDzzg2NU95EbBTbsEvO779BBPorQ7sW2Z2ebgunjrU/8o5
+2l4OHZ1PdsEQ62nue7L8AvqCACaFbQYsivvuLhBxBjqAFCcQEfXSUKUWZrV342OlWGToxIa27Le
1e6yPjYkprCfddwlizSpSFBQVlybzWvq/lqMhM4dWAW3kZI5Io2pJYgeE5zJfkOkWfZPgsUJBD3B
RN4I19UL1p+z3QtQ21JRwrRdnK3Td4o7Y/FmBMpL/xIoCAzm7OE+JL9XIJlYXP+I5/zVQJMb2bXz
2nnIMWtWUgquh+evKpbkQy6uiTxrHkJlcXp3cvpGwrdHvZuFTZul8XRf2f1Td1oP9WFcrDRS8Gpr
Dw4Ro8WRdblP45vIMlqsxDokwnzKvPJV5x4gAsl/qcusvpD0iIKQOmABPbizjZlSpuG+K5s6wvwQ
L8LkOt4w+03QPJap/W4CkZ2ctgVS0q87yywyxJWIG4lOjps+I3SPtcoLg1XePXSSfv6ka9OFLTp4
c7Lfd/W9SSv97vOICi+YQ1OXDyXu7FPf3Jgpv69CXgut/R1sz44Tc30e7PqFCZ8VuVWQHgp7/ZeW
gGMR345x4iUvgKaJtQWbWcyflAavSYt4sxeAxdzu7NeC2Fv5xKW4cJ+hi+rAzxjUO33FkFaaI7hW
Z33C+3TsRNZGHm7IzGvVI32lsto5PAneZPArTQTa9SAGV1ysjjcFRg2Xb/IzUa3RDnz1rB7o0aWH
hBM3rCBwYO8GFRdscQ1YNB3ZyTFvFvCw5MaYpTq6yqtb6TtbVskL8S/yuYSRpQ0eYhR9+kKSL0ps
G6ymg/c1MC7FkMbDLAO0SDTkgiKxJP6jNhQ1gxX0u+2QdpLS3quZo7VYm30+3vy07dEpLGeTtwZG
9hbw5aHpJxK8xzC+9wzwm6uVh6lFgYt6ASk7vB5j0X+BbiEVA9pbIb1PLBaY2TwfmykwH5cZkGnh
pH+TRrxjgt3IpQW2m4Feo0zLC/k1kRO4PJ2w3UMwkbvV7qyDnosXP6g/ZNMS1bl0FZEiHVMBAw7c
TESHXj7AziPX9/+CDh3c2/JQMTbjbA927pTca3bIVqUvkaPRLE2zDuVX+FoUJHUNLok0BofslNE0
+aPlO9fdF2gMNVkJukLNz7fedkZwI9qkBOTus4IzGVuiBbYX3cKV031mHdA3zeLS6GenjNuolPYc
9TkxUBlo9Ycm3W/vxnUGZBOU48lAwx4bKjiiyGihdO+Q3oB4CYjxJm0Wxi0wOjxrYQtalWsCQ1hq
omsKqLysYbZDwe0cNj4DkI6ccFYlSbGbtDR7tDllW12jptqZoBEJGjbJrW80oMMFJTsSJPg+c3Ui
x7CL2wP8doi3oDJeV8cHLuQy8kpiKs09e9xf8PRnmQ3P+NvM+4BUtizIrqlUcy3sstjX7fAh6uDM
nC4/kL6jg9apSvZOWmxo67lVvFB66TNdzoim91I/dBPvnueqQtqFkggdSxYmBDEAiwWjbDd5rGvH
eaCxn1h+7AoFz7f12j01tWDVg0xSVB9DRV1iEvzX625PLOH6DMMHVSpIARIQ3Z1OTihK5fKrxGtJ
0W0cFKjHyE0YzHjeQCIM7jsL/lOoJqI/yYH9nFH/dTq4QmZmI+VltM70I2Tv3kRulPRVPAv53Ry8
J1Z24hehLqHBsk8flgkwqrKY1rjWS6pTYZiZhcp3C+Ku9EPLjpEhnIf2ifgCgkgID7OKs6W9MM2q
mTV578gjiFXLq6utcwT02Qa9SRJMdlPRHhWRDyVRF1revbqWXE9jNY4hauQDkNnHrq5/JpuNHrq4
2JH4IL0lSIiCdJDWsK9t0R2+j85wXiWR64ubf9UOX5gNTkfSAIOEENTr+tVMxbjDldpHukKGoVBn
+O2b7uLFYuZunwSYaloacmXcqX3Qia8ovbV7UONDoZCmFD0rmNRf4GhYd83Ws5NohyeurzUcbUol
U/FuW6hlR+erbCQIQrhUfobQwQ7+zDruZAumC/NYGo6NZUyEZhrjjBgINphzhgEii52BCMX2Qy5B
HpoML2WKFFohEwIh9V2m+EhLgjUG1kQLTIjDIHK0al3zKChAUK3mYdKCebWK1gxr29h13DRk9Z17
IXLqaN4Zl7Umgpr7XE5sx1HTrLm4GaryojIQD54QT3gVKUB8KntCWvphvKdL/7lsN35O/1xqZ9mS
Gv/sS9++uYEB803jMNBR9q3ENPOEohXUCYuYWeLzc24WVfRwmhIfyjD+EF4xnpOUUYOfi30jgFUX
NmeT4aZp2Dr9jyF/vCJIwOFOv+3SPNo6UalquXtVD5agqt+LtYWOFFgIZFW2o0/PQlT59n6kJpVB
8+R3sLNRvInzOL8zPGaGsUHrx0LbWTONlh5swyF4/aXRuOSuLX1oWe1L16xmOFcrxkclz8myVNG0
5NdU5M6pWrW9hTNk51na75r+XwZh8AX1OFAEVePYQ03vMCf0OZEUycp0FG2Z0U6XFohhxPn2t2pA
LAfnQC3jLkFKYMoHoy1Ro+Oc440nQqIjLMGQjMtLzY6YJZH50lukjQiXk/2sktqPJyfoo9E+Opp9
bKwSan3e8AZ5HSKlAeccxisqREtFNXFYKNeYdHRosMSIzq72OVZSrG1FoUSIuGqPWuQxZS14HUmx
m4TxkVvs3QJyhVRhvnrQ1T0NRLiXkeRtGNoPhQdjCmkP11XVr+xNGENQtVb6ltgtAg3ivXg3ScMs
Vf8jGXut4FN3QZaSRVt2H9tp5SpkN/B3RNwp+QYaD9PzwMdpJ5+YPD5T20PsppV4ALIiD7ls4bLn
6hE9hbObA4CFEyialrzCWNo5o8jFYaTsMvxf15SdJ3mqjfybz9NlzWCs2Vbo5OwaFczcMDeLR2Zc
9XnB2OwX1mevN+21Mpy9YbC5K5My5r4npBe1eVdPNFbeR7W8soeSR2vus1i+IC2k82fuoq9atAyy
4Napf5umOcqEsrXHGtgkXcmEIN8h9zJuhHTabPGw1pYm+zwm2Pex+duB4tgVkvcTxfHvvNHk2fqB
Br2V+0qsDtb/Ios8m6pitmHWLsFbPfRs0TLyMVSgQePWgPww8W+9BKQikYnIokm6r3X9wn4wnBvd
vdUZ0uB+IctMltMvUsKOTap/LQP5TOum0BGcOqL4Lqlc2O0ydpvT5I9uFgNDhYXnkrZ65qKFDvkf
41TsbwOoOBwELRuM9t5WDST0cv6PFaOxd5f0X4EcSXNYIRpy9FlGjuj4wPmveEVB1nG4Ln/qvGDd
ul7SOlme6TzwdbOGZFz3zT6Mld+sP5h2gl2DCbhsTwNqLIIkzUPWpOS+SEZ8GBpDVEMP6ggTIeef
+Q4qB4aUQV/FY6Z/o0oEFCx5LxZxLg3xhSxm57tJFo+Kq9ZFtME5TICKbWDXW2Z9l7GEVRAtHoxh
PNqm9+CiCdtNBKqxJmVVLhuWpyPUc4L2/utq6uaWYVmARGkHoAgoq8+lPc1Gf5xrP5JG9ZOzbxes
DKjuuLBNQEeHJAD9TjbRjAaWsfYO90IdOh4mPvTWuFPa8rgNGYO61I9VaSzxxCRMW9M7JvtPsng5
EE140o6IB1MyxMa35eE2j7blOPBP48ur/qy2Wz4Ybu8B+fvrUXBF1RsdIBQfJC1Q8kwaZmfOwkoW
JyOnj6X0+ecv7GlqnnJikxKuFXs6ToPXHNNWXaHqi0hWiPhNreLeUDgIZmswwxLA0q5zmn+pPfhn
URG2WCPG6h2Garl1tJ/rulmueaX9mnDuwT8ycZyNF8Szv1U+DccVQljv1Qy/s5j6qlcNs3bFJrYS
mRkv+s/EEmP2mZ2RAVaiJbYPmEh7UhvSBNdFxWC5/K57tg9lReQl2Wt/0OQwVdz+SKw0iNaYflQa
gzopNFTwQbvyIy/HWWDqw1qZYtTgr3awyG/TuOUlsr4024l8EF3sAhJZdIOWqaayg78KxivfOirh
9HHqPiUoZ8/NwuJ/W5FVfxkB9jhndBYeDEoxfsY8zQA01gZducvosqNVkcl4XtDBcPWEfJDCYoSg
oUse0dWOc/5hE64VjorP4WrgCormSUvYq2V9NuG6FhwSoyIfvg5eNOYiFFsbAk5eO3uuD03qsKU2
nDj17Ls7EKxdYNumELUOKZENu8X3rojGodr3GfpP7bdgkHJ0hvnmaMy/Erc/6VWPIIkqJgOQwPxn
+uRdWwnMoFXUp5um86/6itRIFP9v8sPjiEI+vpK5IuwjJjon7ubWOwQTV4jBFp9rFgeBVbIDQPif
GmI/OSdQLU+TI6mcMdnG78pmLN4sQFgylmRwcphMPW2WY3+q/oxqcGPSiAAhOmFrOWpX2HTHmH8Z
1rVmNKZ4NcpjgEEDH0gL8Gux3Q3+YhxGE93RKG2bFsrjpiEIOR+gMVVyYl0FNb5D0WkO7XOypB3L
ziviyOOaaUGkd6Mb6iO7ebtKLklVvcAoXtGFL89qzep9sj4ag/hHejZy9T49dajPNHsroc0+jcEZ
D0X5UykSNKRenXXoEDG5vbzoYo0BV9l7XRoPxTp9sn4L1y4Lotnhf9YZf6bN3Uw+Zr+TY2bRHA6A
/dwTJsR/lddmcY/7i3fkNWjdT73YNuFcLYWXwR6dFMdhCvq3IytVid6hGemeiA/BPGvNJh2zzTAm
8zl1tOk1wZBL2Av/NR/4Tbys6aXLKIybvvnLw0JdWhp/ChN5TSt/rMAmjxyaqdWqcMBNvNF1iCtB
OQi6GXEOf5EA4MWOAot89LTQPlYWGbjWyimqdHjBlQz7lA85H7ogw3Vv9Z8YyH6aXDvbqWLRrtCe
4/lQLd0uqx6vy/TY9NikBEP6QlyMiBZZvSu9W6KMIZJNoR8aiZae/Ba2H0tCb8IXZWm4IkGDLGVj
AfrRyII3EzpeWFYrDAs0kSSKTeIzkcbJc1tB+2tT8/bqoDvLBP3DvdmDzjCL9zVFPqRbxPR0jF0x
eg8/wcIANDBsmCveVpk3PEs+0YAa3qNzogQnol/+8WXX7Dyo2JFN7ABkk7aJcgvxU23EqK6pdSoK
ynzT25AEh1HiT2a4XN3DrF/ECK9oQUUMVl4/OGDJoYPiQRyIVEap4kw7sJVkrloIWv0VY47PcX4s
DNWwM/staFrSir8ucB/t3NohvU6I5NinkIWxBXIH5XcwGfVx8sWlSGb70lAg09dy9rO6Nd3XgECC
a8quJPCI+ZI9uJBcLMtuGjaAlUPRY86Tfwo018BngHh7QwRo+dlzs9/eo6o1RPN30hFzTrb+o+og
pEIgMJlu/mSgbygX/274/m9JjQIi8xWsBYqFjvh6WElXWxJNwOk+/H8fg2NghyaH37I1vo1s/pzq
UljjUz/UkU24/COz3RHOa7LGlpXdiFVcRjdiF/ZTSSSqdSkyLgaWRhxTxo41gMHOclSo86Yv9BHW
AYj8dkh7zyvxOuRwikunM42V/QZl1Vla+yPFpUI8aaQhAxk84Dj7r53ig6VaccMzgKqCyOGowmFc
oW8GNjKn+04iVOxmn5kz3g80YNkhqHRCqOnPc5vFQlsNp67MGFfo1k+55Vs2U/EGqx8zyKQ1IWXe
26AYdy758uSPNpb9LiFbpb4THLI8gbbFtcONHeoWo9EcPmPngrOdrfrJ8oN+76bozyw+dDtMjyzN
QY3YZMAZRADFaHTe3M3BvmhMxXX457Vd/IDk+tME5tGz8w8t1YlQnKyzYfjfEjIU+BNxpDE/9K3w
z4anCcaKixEO2O/5tZ5a5b7npcFYwNAb4uDYcEpRPQH/dCJb6jM2LPby6xBLICmi8tkAVka+G9Ed
Y1D8atmfEAwHsFEtDOtr841/7ewmHzyH3ro/I+P5sJ/M0HSB07nucqBLfLNz0BOTZlxQU7GfZTAQ
DgaGuFS5dgiB6KUNho/EsF88Ky12RcdSgOhy5lUjFz4uObBciNXJCf1OCFavB0yi+fpsQaU5dhkV
+EROXtCPVTSUJuITUEPoaH+ZRSPJrDI8taU27rSAxE9rqfvIuxEbvuV+Q9U0cV7y3azJHLWWnh6n
1D56PfvgVb23KK4YcCCRSZRTRg6Qc1eRs4MSvIvwEniZbx9l6T16BRcpkq+M9ZNAjK0qqpgynZiA
JeQR5+7rWMkY16lvIHRjxxvVcBJCW1Ia5iy6qD1ilEJYLeEb+4lh7kz2m+zM2PuseZPtgYSwahR1
NOb0MyOmzYe8ZtjhgElAkuKcx6D/y9icCMSSyVJbvjrLKg8U0/a1dG6dFWw5gMSTes4WAQ8fRcvN
12KYAzzl84AcBDNDprWv6cT6wZ9ArTU4oDDt/fRgySlQvChPNHvfdh+Lm34PnU+n02Z/xezfRlLn
w9J0n/za1h+ytfl1TAKlMrLkSjDYqMmeM8k4K+9HYsDr9dANyLXUahog+DFz9VsaCZEqIXMkND2i
mY827W0CRsRugK/llfxX++LRSvXv1eeubJzykqQlh67JgD7J/m/lfBwMW/JJF+aM6NwXzX5Iu/TB
T4o6MpSzQBmiZ3RGevfFpZ/n0joXEoZ10B210SDKwEzQDdj5nVyjZ7F208lUnMVFgzJp9ni0Wuu5
RyLDTgQLhv9MhFnA3MQFWmcaW/nHzlNgTp4nbLKimx9xA1/LfgF0LtRJDxygX/a1sFzkgCyzGWMF
499uk+EsIypOR7X7NR/uoz/CO7DmfakhV5Iks/iTtvAGZH8VNKu2dk5JWSSxyjN/P9Hts7Cks/Dz
OQ6o24mWkaTn1pr4G7j5sutTcnjcDvd9pfnQc9hgs2Ni9oHHJ0zgq2GMYFDWCGZ+yycEBxoKWWOQ
rI0PuzjVg1fw2YKjohjCJTB/20gc3Bz8FoABFu7z3hfFHzxdj8Rj8/e3/yGQ8lpMAYiEgJS22g0u
XL8t/PB9M2zii3ymt0w/88Dgyil0SZgSf+yJN3hdc2jQIscmU/KOQ9e3klsAGRBuEb/MCk1XgzRf
QEuIkApmsV1mZMGZzd6x07vNMwghEAGP/9Ek6YczC3bLE8ounGSjZBnvQCKdPA3q/sQ6KqfIarDz
M2WGqOND2moy0ChEL+Qsl3dGrZu8K8OTi1YzU/qLvwY8kQuD/eYDBbgbLmByiOZth+LfbKwdy6b0
vdLyd82gbvISuV4M1sW7QBfePmhVsNcI7lhH+9bl86snZw2wXfbVLPMhkN26c22y4W2km7tSR0xE
hNO6y5vgjxBUXHLWyZUpqO45i4zT2AngIBnNLC8ChjFtBwefubGcP+u5b2OH5MSCM2g/VYid1vxd
ZtgwNR0zVl7AV9BX8jbA4WE9CitYaUyRcMbn039eYe3Z75GPtKDZapDhMCnlmmzyl1kFn76vfcot
g0PPyQMt+jqc7PGfsIfXDpeCX5ovGcrkaHbt+2gqNG8kmiGq64toyvkni9itiVkN66X+2MHQC2sL
d3iVVuC3uvSVM7bdDeVWkxC3EKW8fHqnP1czT5CWlQ2IL4rZceFnykcUgFnV/rVfuhyRCpDLZPfr
EFHFsqmP7ACilZtR0wZm3DbZDXHMEzFUBYSYgJEhQ+fQ8ivruULhv3IMR1uc20GMpNvUHQbZxkde
pZO2g0Lwkuo0SMlQfK5LzhJLB11M5FM42MueLaEfcZG8aHVxq4tN5VUSzJCkn22WPdMs8cISx3lC
R/lUShSn+PFCHlNCTrXBjJa85ruJx3ZsQNHqP6lE7tojC2Copt34IL+aWH9deAaF599nf/5Ccsgq
it2UMZkO7SwzNtEhoEHazaY5M2+CDCiBimMwSPTAtje56mo429QqITsctJqzE06S7pJO/0q2YW2T
tI/kSGbcxT6v+uCRiJoSuCkVCzYUYLYz9SeNnhF3UMpnQTLaow8ayWGodZzO2GDNjbdXYbAOSf+c
6YjYbfsmSSbpjEVL/W0Yy4aIPt8lYQ9GT7WQcNWvXYH7Tz04dfsnM02OJW388Yl9IySaRIYMabOu
xAUO7l5alK56UH11OatKYpsfBgRYh9z0r1lOl1KTsGkhR44QOJ0xnKzsuVbtsJJDQlmsn4xuw80V
uALFMH72rv66OC2YMwYKzOx8lGTNHC5ZiTMMDwh5jOmyX+6Jk6FwyXAQLQxp4dJoeMz8FbNo/cD0
OqlTFufq7hDMRcAQTZ7debxljmS+v8UrIzTVOgf9BBt3eWoMGzpZQXXJRX90Gt50UJMPC82x0OwN
rIFfjJm19jrSShMhD2xEx1XOIUm2G1o/uZztDggO78eARzZkQ+TsEvFtLakflzPCnizLPnBr8N05
OINydrxT12Z7px7TuC+uBSXL3s2tFy8jnoOv2TZfc9m9EUSL4JmcHDU3HmBP7HnADoqd7ejprjHh
WBPCwteaDp9QAFtHW3FGM/32JES60TqYfi/21iq+zGn5MTNifPVJcK5OdCdi+pfDWN9jsP1b0a7D
beEJ0Yf52PnlE6lhr9Ygsyfoyg+5Tkg4oGaeqzzuko6YaTfVEfKVfy2Py7oLeLVQxscZgMG4IdYz
yPmd1cGFonx4xSdKHG/52iwoXRMe0aQYXyko+FZQkXnb7svOG5rSxN4P7G1YL9N/pWRQqYzkc7px
Ho7uBLGDqYoLzDXDJ+0CqFAD9WK6zX0849lPOxpNn2lpIdgkWSvwuG1pJE39q8WSxyU484C+Dsqd
TjUEMURlO2cxgLujYXLX13JLcLf8Uzp6f/k7FPZo7F2e02ll+70uC4M7BOBh7aiDNacnIbV/wrWc
A1fJ4E6bUPy75dCm2fLitO4ZyvUO+SasgmyzuxVVHpOIl4akJi3b4X5erZan9VptTpHAWC7klfDY
VAptzaw98Rv7Kd1jn0xEC/K6xH2K0JDhd+KNX7rMTx6CRpnUz0FQs6ZOVQzNzKaEZoUxFpitUTSq
Wf2WqFWUBXJgbQIkXF52VD7pfLpFlFNQoBU2EEhMFw3z4b5mdM0Ojl+4hpZiB3CpQBBLxNda0nxZ
EB4P3cwcjd35LSWYBFPBTZXifeC2ODUbHbBcd6uAye739HOZX6wP7lT+uo32m4GwGbMeEoxlZsdS
yrcuHW1G2+IpEcySnZ6IZKe8KjJUR6JZwszhsGJciGzk4COPwzqyyY4abUWNscUHc8QxEwInCyhS
G7ZWF6/0Plj9r9RC/5krBultD14BOXSCl6K828YGp1QOodLLvwnowo6G6K6K08z+geW9+b3xlmNS
bJ/AO6EJL4xHKc38YYS3HCQV4sq0wxjmFE3MDUmktISzZn7no/oSFmoFZ0L/sOqP1lr/5kRBu2v1
3pC9DN+2AP1FcJ5PUc/yZ4i119bltO+8jlgcRjphiTOTm8iOura95On0D+pGcVjq6r2lcSx8XvnK
mo0Isu5A8E95wdM/MZ6zGGtop9LmZ2RHazRshsiFYhY49ZfSghvp/FCP5TulLYodoYWK00l/WpKV
jTTA+Lgaz4P0lpPtaj+u61hRqufAE0TTwpNQF1XgjkKvA2jRosypeWzQUsSyRZ3E9PjmapaL5aV/
r+hxd9T+eoxw9BGXW3oNxvJuWs6LVWsH2MTkS0kkCpMEf96DY7YrRrcJcIIRGaDa0oT0wkQJotHa
luCOGVLeE1aKLbPs2k5KLpr+MnsjLF96liTg+7PG6cMkoHpfQh6InMy4WOZLB7luZxZesrdHE4HY
YN16vQ37GmlikZF4RlYmFupuD25fi2ilkGUETBhL+1kzXLoAwbe9mnuI6TlbkQVDMjK8chvjSiJj
pQZ7RHcRRwQe4Z8JK20EY79ZyZ2NBbQ5NJP9Njh/zIXFTLEFFvlkWiYC0yb1SJ0yb6x7QcJwG07E
Bocs9vbER9QYDv2bXVTvQ0IHnW4jVYIse8296Za8+A0Tz2D4SvI2x3G+3lat6PddoTFa8v351lRM
D2YeksRaA9LWwR7W4v8BuUmEiNjeCXaxpOfKx9nT3oSu6dckdy3sBi2TSTMyWCsOIyra1Q+GMB39
V2/OkeYCAPEVpFuz854T1Jtkb7uwucZnf/G7A2EZd/LRznXafHiF+sq92MudGiKQ+PQYdGFqIZly
Q4mVaWARwmBA4c4i0a7x6vTQL0ckJvk2vvZoR8Y9ZGc2P87CQ+g0cQpmmcQvVJrksuzX9cl1EEuv
toGcuGQOOAaIqdcCIt6Qb6345KURiJUrspocM5rGCFJOP1M+YyEoryZqlV0BlH2vDytEEXc6LpaP
dXGA1dHaam8AFmUshW+HkR8dLH4h/eSVa4NwvTFj0THr6kGnpEC7nAxWDuawt6UrBmqnIvYHbqKS
4eZuZQNyaQcQj+jplDnbe9NRv7n3k86mfbMaMt76/NkOEERVJjd0O9onaZPJlcz6B+Gd+QFPcYOG
S0fxfXCbARGIhZWoLb0oUE9K5J8rgzMMEB7jdDyUS78pUM3vSrYELEONUkj8sUaQO1s1Cr9LvkYE
epH8SLuY9gx6Vg9VJJEJHuzhQXWgQdN/LGiJv5VsBpceb4dS65e2BNe1+84VGXvIaX07/5ZGdoY3
hg+AwcauI58K76QEh0ZfE+olXMAJkQ7nwMmkFQiLdGFZaFLFWozzunlkiFYnQGDH+uiVCJUnpyvP
JWNoZItiR+gLdgLjt05eEKDiW8Jk1j23DdHUSyUOy6ZK9aU3hXNZ/+vz5V2bXkSKvJtM6ozltY1B
sED3a0goifj8JjFcspFdFfeWGwajxxlKcQO8XBXQAiVpbTtcxHtcw88ku3cgO/jNmQ0q48CgIseO
50XmJqbvtlm3C2tp8PmJase59E1DlqBG2rwFvrdNBW0iSZTJJM+LOYvY6s3/unJbUW9cRFbdazhl
PJMkNdLbF2gfSabyJuTq3QAObUzTbxxu6JoKFNL12kTEWVQAz0O/RJsxJzQ1lXiE7l09pMbqIPhb
oOdZmXYq+vXD9xkJLJjera5NQkusO7pJwmzZlCE0aVBJuGtIHbmfGOcDMY36Muv3VrJJan2daECi
taga4Fa4jXqqeyJDGx9FZ/GI19C7zNK9qg1h0xRmVE7jeFo97T/hY3yzFkYCnolBu91EZFZxczgO
/z94c2fSVleITZtIpEJgVou9sfJLdHs3ZoYrH6vCPUCPRy2bpjJ0OWR8wQoGWmMb4WiDkTI4H2I9
z7r5MWOmcDcymaISDqsMl67EzZFrGXxMuOBYjPddz3/d1Eo4P758VWN+t9O1+ESQ8jJ7TfZfKaIm
4GRV+TNhmwvIPWe6JD72Opc6SPnQ44Qjrx67a3BUpQyVczBbfEpO0+O18dvphlpJD+Fxzn9GrlVH
Bezs6vHRDDQRuibzRVmYn55hVji8EDC0BTW9tW5yHkmQX9bVijE7i+RWZPkl82sVJlPwVeaYk5gN
EQIjs5NRcfR3xX01VnMHvOxtVWUQ+Xk+cnayCa1Q+aDj+Gh6ZF1G3mEINvi5HfVcMHegqHh0XJyV
sJ2GuJaxGLM6bmkVpr43LivnuvAqhcynLMIx1U+mxXSsZtGFiw1BMFD/0CviZfKe886h0XNhAkHl
pVRNdrPWsOJc5nPCrWZbPXYAxFUxj+XJSKpfUJl3jlEEqE4EC4lyvEdya/+0TM2X2rAOQivfTXzX
p04PrjlvPzAaBtzsEFH6ykeUf+EKYSFkC7lvgYuxcTMp2zTnj6rHX6gL/JoGdj+eWbwx2TiKDeTO
5s0+r4bxXpMfzTa8iIkWY+V2durkn4+yl4mT1kVDtRxbL726iQPPf8zso2jgjycF/9+Bvx+zoNsy
jP9H2Xn0SI6kSfSvDPq8xNLdKRc7ewitI1KLC5GVmUWtNX/9PvZeumsG3dg5NFoMKiMZJN3dPrNn
d65OX8OAMgsyzQMd3iyK2o6XgYcAZeZGvx+Kez3A4+00+FYMj6mrzeEGi+RiMqmQDoz+raT0a6Us
jatgv/SaLVgZk2M5DChV7oteMuLXIr400ZXbQLP4//O+8xvevERNNIQSMPNasddUPDGmt3dTQk2q
tI8usfZFJTwOSvNfjCqZ/aAGagdZznUKaLYgRA64Fdpwwivm4Az1JtNVjoO90hnR2xsbZtzGBysC
mbOhHMBrMMs1zcHySotihWqlWqIMgdLVKvUerbSBg4cBQ8feuYUmIw52j1Mz1dLHuAawEmLSJsX+
LUOwomVF2NuFtpbrxb4yAs6enNt0Juq0uro/B2AWTBj6HeXBus7xmxxn7H31FapEXk73Hq5OYLnV
VW4BVKGjpcajW4bDsurrG36Oijcn936bBlfbTzGpjl6GeLNCJLzioNyRPS12DaxGQ0O/hjD91UBo
wAVlEfV4i1Nj4yhMTLHtgvDIkYRL8z2u2mc70G922+arpHZ3WXDwjG4fxTJHAHXush4hTEe89XQg
WWItUw0MAHstU1HF2rrs4ycXE0mUA2zkHFXNfOcEFnjXIXuN+Z0E5EeBNqTpLEJLddk2pAAw/Xzt
kDs0CLsZLDhp9Zw7gSKv+GbMPEAnB0YtusA8jlF/sNzYXA4if/WmXR867c42a3wwrPZl7N7KAAWA
lRXSfkeFUuvWy7wwNP6scEfT9aG6Wql/EL56J5xpL+pAe1VY/wTaOV9kw2FvtjkWzbeGcPloMG2y
4cWv3cq1AO9iG45zPDaOZll43YCcK/O5lz6ScM/8xVZOvzO69pDNUfcuBXm50TtKGCmFDRrR7H3y
5gthoSTVzaMyGNZyAJ65fg2YcLCMoSPUqbCFuTJbfe5t9Fathw4NdwLFdnhpqvwyWMxQxgYmAqru
d4mFH+nFJ51puQ8ykDtXM1/shFlaQPbQymOMS2bxIgRJG+Q5Orb7dS+I8HuBvE8HhBctij76Se3Z
VZ+1gK8v8w5T5H+OZWEslB5gXogwpyeMi/W5MUDpW9gf9dpN3HMf26SEICQs+fLPzC/yi+tTZpQx
P8PsybprzSPY/MhiygAaynUGXKECaEHwicnyBP0pctFsI0zoHstLnRJgb/CU9w2JbA1PVNd23yHs
sa3piYiZO+zrqvyKeyYKenKVqo+g1wREhYvUv8Z4mbrI2rH13E8GmbnC8NRKGHAmmwbPZbfpS5ve
2gTTLmN0IgtmeuQNbbUqe8PldlF4o+lHRRIhXbqmd4fEZ59dzcn5rBVOgcECYF7WDom/7NTRbkCO
qWbq6vnXZsAR2VcvflQ+Qes/eT4LoetZB1c3QZfmCeGQ6tvAQsmqoO2Mqak3TehJ6CDTT5x77AiI
J/MaVETHx2ecVTcEEIxNQ16ToAzvKr+4t8MYlpGFc6BlS5dw08DOTddBKslHpejsdVTtRkYIg0NO
KBgOTV089WnLto79FmLZjBoB67lQwG5w3OCZisn6bumwv0Dv/oyjCdXWbOd/263CwrdR5Ost8CTO
gm61D4BWZxwoybls+nH4htzYVcSUHFjsYoJOZGbDCvIDvtBSFaduqi9200YrFplXluZhUSANJzVz
EKlmZ6EsXgjjE2vxWyTbZhknPNYxWDFMCdjI4MPiYKsAMMJUTZpqVTjwzR2czHpkM5YkwrAwmW81
BbuSOBIf3hj5bLJ8lGxm7RDXML96ZiVIUX5GhVxB7Espbu7J4BOYrsDrz1FXb4OnFrWtxcRiEJ7J
dyn7XzLk/oak11uatPpKpvNxN4reyAWUhnrJiIisfU2/hfV0VloLMoySsz2HxEWqU7k2tT/DSMTb
SKuSpeX2hywN4z0GvmtkdKfBbfmSvHlOX0cHx8b+K+YX49xttXDjL7+AgRTQr9sY7j3KW7IymP7j
QjDgWoH1De1qDpdeG+xGzmxmzdsdABeip/p94PBhXMbpZNbubJc9QgmwYA7r7YrCvYfg/ugNTLJb
tWui4QO3HJtoe+8Da02UfHEm+Y6/o1mRPWDSox2FAGhjGJhJhoCJFo7rt0hozyKlLA+07exkGfWN
E9vXoHDQVXNyjVionxnnYK0fcJBolX+zDfUh02HYrgrT2rQ6t59qbX7BKTk1GQbYjl8lq5i39BIG
EYXDEDPrp7Gpv4OasXfSfNmk98jo+4/8V2bvGNwBNDCFz8mOSyIpsKGDT3oNV+2sydcaylTsEYjL
8OFPxuiB0CBJCSWPqBGntNDgAQ1N+sNT3Cl1xi3stupBhWpvZdA4Ecrhbw4keaU1MpnAodyDlXU7
lAuM3doCPCKF1WV89YFJkD5t33HBXHqOKjKoLZC76TKoRLdUZu+uGaG1eLK4g6kZDkQxku/TH5Q/
HdMqumgGE2NlhfWymvkVs/tWJsHR6oqHqZvNf3aucWLkqme53FiEThHMN2XzEiW7hIQvpezsb+te
XRnM4Hh1efzjd9dUL4xtn9PcmSfMex0sQCJ7bKnNMM1tLz+FQgbkqyO0xoPn+qN/MX1sbV7l7FrR
8GT6Um109z5uxmbpZojeIXHwZWW8RVX3k60KFM+KbpyZwURlkl/BBsdTBhii2TdT9+40OWrDMJ7L
mHaHhJ1hp6H/jUOYrGAoQ99CUm0t7ztznC8jdnme0b9GZw1Y4VsN/EdNdPqxalai15F2mMFCC8Q1
oazvym4PEIB+xm3k0aliv+ignzF77ASx4L7OXoIeuxiQUNjJXvLGsDnj1JxYcHGAi1vgWKdob7AQ
wtwoG7wIGF4avAOT/4pZjbSHbF3mWP5LFo6fkudj4wa9z+qnDjpPjKfteVZe9RgJP+wHWisDKn0y
YwX44Vxgxmd92JMduxXzHqlRGF19BnWa12frOL43Xe07QXXhNq9IRjX2smmg64pq+og5PYI14ian
xMYsKQeDJsRLTvfWcyk65woo4Yga9qsixo2T0T8UE71ddq7SbT86pwndcaFrDZw1Nu1gH9udIE98
moGmWDJQx/yQ7cg0aYBHRLK3CmyMAzOJmt8Ek0DwnoRVdWhs9WZDplgZKmlXmpqdiXZN1a0LZS7q
90ZH7zqtUkH2kesK5ZlkNmrorWGecKcC3lU4K2aleafbX5YdXaRuCvgGRHyoSJ+PxGSm9Pw6thJC
lIR5Sw7/THsbYd3QiQ9eLffYkyZMc8ONJ31EhozPI9QjH8HDB082P7b52sdGtsDexOSD/E4EOWBd
ZQ33a2+il4QsuEPZsQRMDIkm7pGeJWFNa4K7HH2FY7VlaSxt/SAHttomXW+x2T929OihCWATZ/70
REp0lzoxea2gzzaVFAyYqzl3WIdvArmhc6RzIK+6inzv3YLyDCsjfyhLgFbupCNShdlTkivyGG2F
bMwp0StoHRl6/cEdOCaY0yEO2Pt0ObgM4WMd8h+dCeRsK/Nh5ZZtsmhHztmFRJXItHe/mnS60Ipq
PYy8bzSkyVbBjy/Dmoe2sk7l9NOWFfedEdANNeoNwFd+zsPgRM4q4mYgd2sth2H4BCmyZYB5Yn1F
2JfeqgqLr4CXpBHgDO41Z52EVHbYFSR7DAR7GWK/MxoKElK1FWTzl+Ddb6nGsF5EwyLEJ7xI0uml
rbg7gm6Et5q2ZDNJedURg1hpV8SJ7H7XhBxhhLKGJb1y56rBW+lg75dCPynZ2ffd4DCgUgFWIdK2
ErgB67d3GdPhoQk5CiSpyMjJBt5dnL/meveYUlB4tVqH5JespgNLQ9nz6YFUUTcQ36NT4E8iuoiN
OT2npah3kpRShNK9IaoZME6Ant0NxY4IG88b7xjmuHBw7TA4yWn2S9MrhmFr2FL5AyWxxias0ZiC
lmt/uHYKbzIaDiUhXl7FnOrStGfii36kpwnhOLMNbiOCI7BUa9VzrOXY4x38MjjGrSLMUzarJgoK
Wjlmi9GAvcCctyVjNBRYopJqQzSWQymz8lywlUYPiTehHGpA6iGD7JaamAnQGOIFEoUNiLTq+MoI
vjYrQpQ+zNBGPCSTgqdq0yNmB/eyv+l13jDqpoSEeHYUEOLDDhyx7jV7nEc141QIlvFs9Hlwwct4
ZvmkRf3JVP6WKqh96I0Gu6eIRFLC3Cbs6fIrEj4CcvCk1yHrY64d0na4iBxI6kjuIbdoDus6Z2U3
5kafuJEoT7Rxc2PysQjYEknTLL84OBXeWHPK98lhiovpZkT3ZtOh2DlAmZxkeFFGcBt6yg9Sq9vH
jkn+I2A6jx5aLvwqfE49xry2Zp2xmzZrL7aYqDtTCRzRX9MSBxCYLc5YjQ9FJbYsfV+E3X7EDs6h
coKybwjOdFlycYiQLpWBsJJHByJy4BJhRpNISU6g0bam71YH3HBn2zRLaBbNNhAuplZ2soswwREG
6PcrbNbglr6kCDIOXCijTlNuxPhY29mrEs41zKnSAHt4CUX2EjnVAwHzU9wH9H1FbADnV15k4L+L
7fLoucbPxtCqTZsOdPHoS4MA1xLznLWBcQ+sISjSJS9tsrnrCs2xqxQbkVR3N2VoH+bN5J50wbGk
FAHbL0b2snL2EQgdjbw/7qJkZcXhcE6i+ohEvC+R/1e5wSGbiINc1Km5dSMGsY5DSKetOGRWwXH6
GLCg7dD3Wd050mdoEoPE8pG2CrcLmYnSQTTCiQ+pH25RH+8igBC7udxkqVAB+yYgC2XVVFLUHWlS
oz/rgajv2fXTy5wkj1ZNP2NDtEovqIqHtjWeCHU+4FXEbWXgKeD2J0Cc6k+OTtypYGHF0csMoOCc
kVWSA6sAXtXW5lvPj2e82F7xTmAato6dyZ9rTxpJTkveEpmfU3TNxVDKn/R0UHbgssUuYki9Hm+E
1j3V6WwZ9d8K1DomcTbm8jlDmZAcY1XqV8WIABAoDOQAtmClhbg03YFrD6DYKfQDQfMfYT0+pGBr
h3L80Q72CfvxcUxoGOR/C9OKEIV8++YF1cWrOcqklX5skeE5Cs4OGDmScO1uwCJoX5lL5GombDZ5
K7wrYLxGSKCLGgShY7VPrGaHbuS21eRXyA5O2sVDjeqD9aS6b/1ym1eciTM/Xwns5W4U1MdmUBga
VJztTZIwjKXUNkUdaSul7332ZLlzbJAWOeQLONtsb7qBDU9LsnE1OeZdH27dKfyM2WszYcDep4qn
yj3m0bOR9sHK6pHVrQGCi8wjfeF3rDGZVqJ2TNUPX/bXtLgyCvyyW+2iwupnbgL3rHooZT5NxAUY
8YXHvU8/PQx4rV+HCW1rQ9AcTNi8ixrKCZuf8s0e8k9Nt3/WExmANNHYo8ueJLr7Ek0+dB0c5ehK
cqkkmkShf+l6SHnAqPBwU7e5N3PnzYnr7yz8Kpz8kbPwW9KY75bKrxmvMEqw581aBe/ePmlGGSw7
Nb50evpzao6aGy3aVLy6BNjoYb3zybXNOsrzBHx2kbHVWvkUMYVeepAsM8tCTfEynegc05KmhcM9
rVrde/SY6Qe+PCCHviZ4yrC8xISKwvE+gdhTU5WcDnzPGn1SZvweiVmjKe4HLK4YLe0HzdW/atmx
Q5y0x9Ju2OqMWHjCOvzIk+DBBKrkZWSNXJlsnbzUb77ha6ffy5lc+z11xvo5Fhh4CwEIQpFZYBvC
zNHn8JKW3lGT9SUpmLeh2wzIr9gEb3Hf/CRfxxsDIwSZtfw8JMldTc/pGpMBowVBJ14k8WEq8R4O
zXgS+U+thOtlTGx6KXYiD5dHu6k1W1zp2AKNycMabJe/JzMAEjnt0wCy8VwaNmbOYj52tIzUcAfG
zp5WCh4VuDfDUHx6jao45TgWtR4u9hjesVty/e9OJT49TwC/H2KUXdOjvqZIeZFXECZSj/agghTr
mL33/WScVNrSs2pUIXFTK9oNHVU4NOL5p1605yLC9QmBDZd5RUrRt77i0sX6NOTy2IApzyuLE4/M
CSw6pbYCIsEcjZq/s2la1d6hapvJSfBictoYh2B6ChLBAVrJk7ke/Lw6yN7e9g5Vzl5PPnss3HeK
BsqC04ZiIw7dh7WemopmIxSsxyRjfyBy/OypYoORVhfH1O6QkVkrMv+MM5HKkBbrUOxqnxCcmDkz
05PEO3QT90xLevg1GT89SpNMNfYbDNcPWpjuh25ij9YDGxki9Wgb+p6XntiMrDvbTsBnz9YN5rSj
04pzyea9Dp1X10WUbML6XJsV3id07YhZ9tKMI/q4RMjx1Hie/frgXpkeZd3Bce5g36m752Rwyl2j
kpNOVgrGTryHvRhvdbxwU9RQI9Ja33oj2k2DwxzlF0Io2r63HHz/Y/CiN7vgEWuK8Qu4hL/wsWbA
3qgIXaC+lzBw8F+GToWDbUxuNUufDI13w+GeC4NLWjofBBcfJp4eo02eQ9mg13uPQzosZE03TUDR
F6rlFredPrPQsi3Jq64aDnRw+OVr7+LWLR3/JaX+gBgooVKfPAAHESiCOP8j+CdaEvnrKGourjQI
XMTzjlDHrlcp5lfmWHB+Tplhcsd6lX3u/cahK7RgFNVJTnFOw6taI7lW3ZOM4oI2wGLsPL/AP3UW
GG7ShD6mekrQE4Nmnc041gfI1MmmD818I9jc7yFLd/lyAEh6A1fAy3Qq7kSHBK4BJ2tp3VtHiVZt
kdc4C3wDQr3gFH1GR74X1V3sl+nO7dxFiWeCgQPsj3QwX2najHP7PdF1wrqc1LlaX0MWj8uaAMJy
FB5hhIDAxtSAt5W4cxIgMstJr5J1NN1h8mHcnCHtie4okkva0jwU6vmOwe571ON0yHA2LsktM2M1
JCG0kLlG1OD6D8gvroLnzmthtkbVKXJMcnxIyDZ5em/CWTKJSsDBrl9UNnDB5jUioUC4LrG5Cjn1
Xz0goSke3vBTF5fAERoCjp6uPQ4Sdt6da+Zk28Ys+CoBu4O4edU8r3pxk2w5M/q4lma7KWGJHqhI
2tF3EO2SXuFuc0FT+tHzKHSORYZ4Uz5jvnwsTcYr1AvYdb7zD6Vldu+pFoNqDWkls4b8pdanV6iZ
2kLG1qmJfFgtQf5tdsUn0c9g0zv6M7YKwmr1Tuf9tpBGvywDbQewLuDAqcMR5tqU5SbLmh9TO+xh
ImoYHmEdNoPJA0EUY0j8s403kRq47hKbN6/jjwxiBq9mhz2iLO0XNWFIKnK0eY+R+kKo8tykExUN
vkDcm5M1cF7wCTFptJLm5AbiktPwyREZKE/VU52lBebVp44sSXDUJYaodp0Ad6BK3tIVMPolNjoG
gr5xRhmCP1MhqHXpF2OSo812q7eZLdJs5OIRV90mcLp3oxok/NQMzJ1ByV3ECYPYZ35Nh+Z9QAE+
YNvG8mMKb1HhJdmChwlueoF4BZ2cHNPovGvY43KKjI89mTYq91CvATxtPKFqOMBkDQLFCCNhPmIU
brNKOPSRmyse0/p9brTal2aI1DJqR9yisJzabd9nT4Ip+UIHTLoMtepNtuNZTuqmyf4UlvUqCsa9
jIx3h8u6zbT4A+9reDay+KgaReFcin2ugD1apTBRiBDtCARcNH3vRe3FYK8uFcJrq0hppLH6SLUP
uoB2iiOCAOSllHjqdR7IKZpd/tzhvvvgc3JE6mEFcMse1xGDSgMn1iXCu2gZL5jE0beFf2nxjcMv
ZUCtigJXpYmC0ydEQvqZw2NUH5rKv/EWeRQP1y8FkIeFPeACCrhWjLGvLcYJYcTjOetoGe2UxBeN
UgxsqNn6nnygJv1ON+iKqW+6D1XPJctko5Dy1irXGVBtU/0wE50tChWSuNBxThAJ3qK7vFeuczMT
wq/pMP3sJ+vBVxhdNVCTHA8Q/mnKxcIIHgCj5ACtgnx0YU1nGPAalCbiAYT0ECqGcuO2+dGPLIXZ
g5UnCEx4fLlGck1owYrENydQql+W00wVZYpLcDoAu2D8iHUUbM7Wr0llEfXRizeBuIB/Y0rXg0UL
um7cjWFb7w1Hu06T/mCb5c9BWOdQMDJ1LN3e5E5Hu3fkP3fjGN2FU3lsQUE2iR3N4Ydu00adf7RA
LS/7GunRwRp6DUeMYqFnMy2LqAw2onqmgAybSkn5Yqu5RbofBQhtThp1j+WDSAF2CTpJxVBchIPF
FqIFj2WoxfUayr+D3gesmfYoWQG9jJ7Y/wYrGzvnKnTrl3QQNoltNksZCc51U1gbYnfAliaPmWv2
xKs1OBURO8fUb+WB4w57SQhKnkHPqW2fxCSumda9pvW091MKvWbZIQnxddlQ1NjZAtjZjzJ/RR5g
t9q5qxGIwa5TrTz7NAcxxq8elKkuWgRqig7SbwttBt4mdFGSYjwQ2Y2nOlpXJiX3NjkcOC3npKc0
w2dwMnhvRUy/ijHWP+K4fywiNvej4/4s7e6qepYNpTmfYyay88W1W/eloO1ESoroVc3oP3S2tCDl
234aQY17QDxGWZwFNe4s8n66Dyu/vfWFflZi9FbMhXiTBghCQ11ckGStU4DEsWxaozsyVXiGiKMh
iHh4Va32VXb5DgB3fFVJFV7aCH071bTXJBHZji3KLgKbeUSoxaYW0NcXT0V0h6ntFjmyuzHr6+4s
qzVW4WQD5imzDTU68kTxO0G3/mdRON3WKB2y/SyXREI/ImnpZy3xe7ZWAmu+HG+EOtG8XALcKF+L
yDHe2X64zNhExZFTss/MI/uur8hpjBA7u9q0N9VcUpPrn2XDSNat2Cbgyey3Aa2PRItuVI4g80So
KI2jxqunO8mhICEYT0F+IsV052JsObEpQq+1dfOtnfQfLPYpjNDuVMpmZTmOfW/6qUNkOC0p9FHV
PEUO4HeFNysujKeowcg89jWOBJ70VINGU9rta5vL+KlTbIFSGb5RHYP0GcfZmWbECHwlQFYZlBDQ
YSzcdGIyZalhShhisGNBUN6CCc+Im8roTEtAd5i4M7souBXKNi9dOCW3QnoTssuw84I8uTXzv+pC
GW4gHftLaxIscgahePZzJDHmf7QTrTlpQd2cTMaLvBvnf1Zs/TJLJvtpMOIjnuGYk29E8UNkSQJE
DWeA0dsHFK8c8zSzjo7MwQj8/re//0UWDsxwOvf6ojdOwhu9w1x0NPQJg1SFFqcMJWD/JBpn1/lv
LZwmpJPRQ2lwt2CCuQHOL9IpGtMUI2E+1SZwKcLn3nXkfgzabBs0E+BjXuUoFF571Sl5J9KaMFSg
d+RaZVe/GaxrrNvm1e7GdxB7ap/HDwERRUdLvmqrGL6RyxfSDbJn5eFBZjYKO1uG154j9IGSmYl4
LDmEgrDwnaWld5xsf3gF7FBzknJThwk3izdcgaJ/ABx1XyuuhNaSwyUwhL5ovwXTI5CY5hK08o3c
j9rpdbWDh5kffm87Z530Lq5Z8mSCqGDQvfztH//5P//9OfyX/z0TZaDaZv/I2vSWhxiz//mb89s/
iv/7t/uvf/5mO45EweAI4bomTExdN/jvnx/3Ic3x//xN/IfBm2EMtLbbwSG1l7kdVLvJkui4TQgk
wlf3nhkWPOVRdPrrH2zq//KTDcHPh8AqDSFcff5kf/jJjj8ynxFsA1SBlcjG3sTKNx1ss1uh63h4
QdFs3Vh5x3rkZTjJaOdEuEA9jIKx6mBYzOjYuL/Tprz/sDLc8haOppS5CQOPs5UEr8Kg24se8KcE
ttuCw0b+lKShf2GrBLoLWlQE+xNoW7HtVXEFHAo1g/aLdT8fG2vuuq1H6S+d4Vb+wmq5zYMwfyBX
ad03rrUzqw3PGydtwJcox3T0NJ5uHTKGGRuvjjlkRDjpHdhl57++dEL+eumULrEJGbpyHarZDffP
l05ETdBHel7sQvJWy8RpiTiDg5vNv+t8qppdzSmXOQSNhqbZ6ye/ouqY+0pQv1Dnf3MHifmn/ekW
UjanEYv3GWcSWM/Wnz9NqHOcyVv6gKHNMM2VTPF4U8mdH2vPEUsU+y3aJrUpnpZVnYCdirjEbFIw
JEA+xFNzyeqe03lOaWPZ2mc4vBzdCr1+Ek3r/c2nNX+94S2TIZWOzdXFCGbLX2/4wCgR0Q2/PgCD
quFhpDS5QrAKkq45pobTbwxJVDl10+6m2pq8OTgBuPM/K5W/R7TjnkYlQWIHNN+VVPtuy0aU7+41
KP34Xevn0SfJF/J89JS0jS8w5JofZLSnnd8bx94e1b1e4bsMC1p+AIAeAiPoKIhFS6zIG4S5TYor
go3NlqE5NQPAsiKh+nREDdq52FkfB5sGmtA0ud1wC+Fm1kloxhrjKCJuKBPBsJYTxMcmMHT4dl10
jyGe/hw9HI/0Fu2DvDZeoqjvN5aek8pz/WY1e9vSxV/fpdavDzhXWlnWfLF1abpS/PJqKUa9rxWZ
/0M7JN12UimxmKZyGZIp8yg7D3fSrIJTiXhXSj3coL/IzWDrBoe+oCKn4a2rhNeyyHPczFllHFTF
iT8FjYK5mQ683gHv6ZeP5RSe0uK9qRR7Pb7MF01zNdrYE+/Mixs0+fCqi9p6LNlVAkcKxxNlBGCI
aA85eS6af+lX6Yvr9Bg07ZYjKIpLVWuKqg7LPFUEOLadGz40IIMeZd7RVkL8AedIQWFbzEk/H2nn
pWEElvfMiqtcjXrHft+gVC6bKg6JBDTFcvKQW2H4GIekNoy/ua3lrw/hfLENV/ACV8ogz2b++SFk
/AylmOjcoenwIjrCi8h+AZOg6bw5kbfh/NxmFCp0Kr1GfdVjLW3adWGi70eWtSiNvHluE6p+LLg6
I1XNz2zAEMcKjh9e1w1Lr+3bLRKe+dqV3olmNoUWZHEcF4W1p3kWcG0mLap+VHETLEqrv76b3H93
N5m6UEJK0zQx5f75F+T9QhbJdcqDZQ41J15z2GhDbs2dND/sRr1I1w4O7tA0H0zblnFdBRSfRA5M
jIR6Y4sTdI94iLHQ3Ll5F1yss9LhgrLR7UCcbkfV0KNlluGW0Ya2JB3qkUTrAsJYvztq621agysK
9ca65Mztzzljm8b+KKN4uBaTxg6mTkl3uFhOKqKjNohnun86zG5cTMZVXX12m4TGWhDzV/b5GMiU
86M0awbKc34xA2R9HPuUkZyKalrWfRJdujzmcfRoDancDqbuILm0j1pNJ9bUoBtF6bxhSciPZEQS
9oYe4oMIdOc1I2u+EHG8UnOfHzFbuBF54Kw0/wEpBbM2aKeVVZjnRsT1kXqJHI4yvka6tv21EP5j
EtrkDQYFx1XLkfGJjZ8yaRwNrTEfcNEw9ylijlrMxAn8fDtTVR5ij1xOiS/k/q+/euPffPV85dJ0
HEtZOEd/ubexjJdOz6H8YJM72SqCHBeqBeE3tqo/sOeWK+ZmJsdxvMGZKsv1EEAsgY/Y7x1sb+Ts
6gu2EzgPjbcVcBcWdH05SNQqoC6ZWyMKw+jaR90d/TRXu7fzp3okB8ou9KmzE+vg2xXBK9J0Zadb
ew0w1kb0dU+KcKzwTC2T757txB1DDjyHZbXHg8BZh4+yTp3cO/715RDql/XW4mVKol1Xli4c9m2/
rLcxNDiegbQ4UDOAtO5jl6Ttk7YT9rHAp9C1ppAgCAW6yB2AYOo0Bcxeu/mFE9Zey/P2b55N+S9f
EC9l4XA3EtQzTXxnf342mYI1ECdcc5/2sCApFZMV1pxhyk5y1GGhOCvipQdjMI7Sz4ktx5uBwoxg
xAQWGNtp2pqufdAsVH+mHGtJx01ICdJfX7ZfX5CMBWfnt2FjJReOLX/5jNFE65Q59Cb5BDybNR4+
CcNopRkSvyb252VuJJ9+G17qyfb+ZikU9i9f2fzDXabnjlKmEMbvb+8/7nVrghxM2M396FvQGHSo
4CflZDZ7yPgB7l+w6oPxwegZ1cSuRbeDTXgM0GAQKIhtdv+WZXGCnZXgd9um9x1FHH/zEf/N5bEd
nW/QFobBszbfdH/4hDT4THWueXxCrbvUKtwkurt1Le3Lovqt4ykKM4xTefY3pwAh/uXKGPPRQxGy
MQwpfr9yf/i5Om/lIWy4dQKZpAdcnScpgZWPWbK1Izc5AtFrdmXq43Fg8m9W3a2wmPr+P+8N/DfE
EQ2hHIuPIH45ipBN7S0vD6e9EU7bfDSAwYNDyXvboRJRgFbzLxBQsofA6+7++if/y43BzSAIP8w7
Zwhe+nx5/vDrG1OtSFp0A4WBZrwxmvrkm6pfB2Zlz/Y3KDmWlH+3V5g3Xn/csNvC4isWuil1x7CU
If/8QylxsCf6XOs9Ue9tpWXNDq9Dyb3YZSh+yl07ZoByETJ0d/qfZTqMp8ROHpHY4nUEWqxPzPdg
ajXEokFf8ryIO9Ao44PnmD/ihlQv3NLgmeWHeTYvq0Mtidj/9XX7vxvjj7+EI8z5FYga6EJMZufz
518i70t6Kl2Ps3LK9K+wn5VBswfkixZUaI3fg0Iu3KSds3c4CF2FMlKWXSxEpZ/Z68bIPhix6xsZ
NhcvUnuhXNp+m2CPXQKKoe6UF1/wlyL40Vp6ctacqDxKrTsPdmjdSsaxhIPqx2iUGTMBt9uauknt
ZlekRydxb3Vruo++ra80+7OWBaGCJDjXxWAdhJm99IUbH0BVn33PF+dasr/tLWd4dhzviKL4oBse
ly6qM/ToVK2rnObQ0n9obT98qH196ZeDAm4t9PsEwzZR3goeYEvQ0dMZVoqmNDdtG91KXfYb12Qv
xh7WP+W4bvmShxMbWoTfrvlf7s5sN3Ilu6K/0rjvLHMOEnD3Q86jpNRceiGkksR5DM5f70VVdbuk
ui75GjBg+KGF1lVJmclkRpw4Z++1dRSa8OLMBB+emS4U1w82emhDVvUtYupBTe5bx0+XXTNsKYX5
CIZAJPqA8ngshmzTBFh0mIUhV5Gaeh6RgzwLh5DzZq8ixVaEXBcULMyZHKz+kXqWJt4dobk8iyKs
QE3AuOljwjWYjUVG7x2tuPTOijAkuQmdEyWOtqn5PQSPgtZvQ7PQCGAlVo9oaIKNC5N1p0kyg6ZM
ZDp851rXVWdMBickU2hRsCifLBTT1vr+phPC0YXFXcdNR0Hy/qZjNk4Ie17lG/yW2D6wKiWZfd6m
cG+AOH/yYPrHz6mjCeGaZCjzxWLfmn7+0+JgaUWj2cAzwAhhBtDkfY+78ysMLT/Ut15mh4u4MXlD
BJFzQ2ouaAYevYLAGOEPdxlDnrUpdPoDQyCXWV0COtfwr7bE2ADwIBYOPSQdbDriphQXONysT17A
x6M2IGK6E4YmDEPn0K1/WGfaBvatTPx2E7cW1u8S7zjJXemyKOF/D3Q4aacB8tB0hDdvy8O/vWtr
ybc217e8GEieC+oP3/5j/ZKfPWIM/vfpt/71r97/zj+OV6vr3/6DzfJy+fEfvPuDPOyPp7V4rB/f
fcNFDevh1LxUw+WLbJL6n3256V/+d3/4t5e3v3I9FC9//+MbxpN6+mt+mGd//PjR1Mibtqx/tf2m
P//jZ9MV+Psfs8fq6fE5lx9/4+VR1n//Q7HcL6auqqpra9j8CJGiOOhe/vkj21Jtg5gklZueLs8f
f8s4wAQ8pPGFasYwpl9kEmVOXSiZNz9+NH3vuBa/x85uW3/886VffP84fX+z/rxFyV9997HjtEf1
xP9MferX8LmbdtGfPgg2pWEwqhZHNVzBif+IyGWDoGiDUuugtgZgzb6ZsYgqEJk9zvjTIKtlb9Ot
6CnXMCf0qfYtKybMldA3KRYbRmlsCM2KIZeP3c1ZFTpU8Z647xpLhp2fF9YtlsMXhQeMOqQmxUAc
fR28xJZ6b/eYfIECK4LQs0YFueHfOOWwUuqeQC4oBQm4aqTr6E5Ytowj8cKTA4T8k3SR9+2aNtls
MDHlNM1y6r4QXQOlxl/F1p3LaCrBvVPKfq6mSHyxW5Mnv6DVM2+BguIlUdz+YiQr1kTo0GGUSm19
qXoqs32isRpGRyW6fWT8WqLBF8Y+PwVws1W0/SUJL5yaRHOgNYInB+50w7/T46+K3HeRsrfy9EwQ
xQORd23BOswde0UTd1WYE9jOpcFKqHSpLZTWQ6QWr2Ehzo0sv+J70GliVUdEhJB9EwZHqE8Ewom7
eKK2ut5TmSMxttRzGUMX3nh6cl4Y2svgNPdmqp4mOEAG1Bow16lsH/IOOyt8JuFG5+Q/LW1+HCXY
ecpUfjVjKAdmj0cDPjwBVADrC0R2eRMJZvVYFl6Zl2/tMJgZkXPIC+1S5iR76is4+nPpipWTowHD
Ya/TUQpIEzWFOhNtfjW9UgfY15hs8GPNiBOfMdtfaqhKIKnAfPKWokrPSkcuPCxJZAQw0bJisS5j
ikWUDxGspbqsb6bX3GT2nUSZ6VbptlFAZTJRcaotgy7IPgg2c7FS1f4xK+pDBo2y0kAo1KgM635f
ejaiO4JbsimhdIj3oLzOpZOukyG6zYl1qF2CVXVItSK9RM+51Lh3XNBnA5A5pcNyoq5SokI0ho5O
hBqlQnCh3lrlRal5nEitq5GUuV7IpWVfWdxohXJmejeSsRFN7rls0jOzttbYmBEY5cdk9B4A5QGl
vDQbh3aDet5rycLRO9jt6Nv9ZC9TFzuSPMc3iIVTMjxg9+YxYNgvqIbwwNTLXPKhyGnStzD3VGcR
V9vpsfXgqfDP+0pdxCTcKaW+S/EqRw3OLN/cKSjfKnp9+TQ6zvpVl10XY4vdTC49UpIDJwGNYhBw
ibl+OCGROBrT3dQ7YI0hCkfpxuTYMAHQ7Yz3aZS7Ks2PDd5s4WBDCWsMhzpCoSr0HjLqtwEm31C/
qgkgGpc6JoPMQcRMz0AY1zlarK+DoS0aEhjfsJGYxjMAtHy2lAAdn7b07OE8jvMrbSw2nnLvJfbR
Bo9Lc7byyVAITmbWv4qgxYSUYLXv9wbjDYh4TH+BArn2ukFWnmotBnBnYyO5bNXiofWfLZOxukg2
NWm7FNf7qu7nTCZ2DiWuQjs6QJc+FMB7/vo2+mcb4LsN9X+8z/5f3EY5ErG5/Nc76RZASlP8bSuT
x+z53Xb6/Te/76jwc784LglClmmZmqpNLZrvG6pm2l8ci/0Seg1ljWmwb//YT03rC10u6kswxiw1
nGr+tZ+aJhs0CyjoF5ed0GaD/gv7qUYB9W5D5e9MB24ejL37bWozdQN+2lCLIc2qHDvbTWVpoPjz
oxVZ17ZaIWIWFJJeyP/rSqOem05w1O3oNSgz0hSUYeUD/2ySndbnCYaQ9EAb0piFvb/z4+njPk4t
0JO00csNaCYbJSfGczwj5RzzQa+TXk2rs6/1k41iDhWM42yVwAU2N8A5eKMBohRdE3u/ZhbjzNoq
LVd5hkFAAv9qGTRBOgFhsS71PtjIQJxlRrHufTlA8bAOhBFdm2N6kC06bZH0hB9EzbkwTXA23oXv
usM+UbJ9B34nUY2TKNDQD515Qk5M8ke80vP4yfKMfTSgeARc44TuxUCED2cZD1eYU6Bl97f4e74i
JDxpjXmJwoDsFVsWy0BrILniOjNJPGq64gLj0MlPoqcmTx5GYYCGHy8GJ4zmThJsDanOOdZBkNTw
6/mR981i1uQl+J0yds8ujjYeyWzqqGNjSpCeZetoIKC89G9QiEZGdJ/7bj8DWLDVUUoRhLdFycnO
d48Ld0mm1RWyHfp9/kpXjGqrdEgKta2hy7uB3hMqVeqXwrR3HjaAPAe9mZbxU6g513IwN2mgniHm
ulJ1nm0v7TPPVMAJTIA7VkAjKwx6ywddautSsR5LXz7QRXNgSISvEDBf1Sx4SMPhXOTnoTYyhdc7
g1iOatlQxAFlEpgOevU2BJQjtPEhATvR2DgztAnuaotXz3e+BqFxT4bIK2wpFSFrcl21cyjFD3lU
An1tJVIgu/6WasfABr6XFmqHrRVsuRk9+0DDEZzeoLeCHkqU2rnGbdu753WcPnmicxaVlV3IEU05
ka/ocggmYSoIESt3zpCu5nOzQZBH3YsIHNuAjzgrRoOMc8WRqBs4iiEMuOSk2oSth9BAIXMyI0oK
jyQUFmeIFiN1Erg+NsWyBwXThd8IuINroicnNSDt3jH0k9ubp7zHMeWM4YNsnTPsQeqmoODAZlFt
3ckyqiQTKpFtqo6Xms1fiGCp8azzAMO+cZcj55YRHlsYfhJaIOdlf64AL1m2OpiuqttgUxvJkq4x
BzKBgvt+VY6VXICOfVYS8+QKZecPl6bhIj4PQoDsefCaKcFrVYYvzSacuscF3O3GbhEVIksyJtSh
9HVwsNkWzAeAJvY4cpxbnGR9iZ4wu6jCeFgO9fjUWRpgTxI5cLSgdMJ3cHCIHReufsIyHaMplWow
YuJxzzvN3w5jZeC9iNDcwv12kx0yZ8S65G2l5A2xZOEMb9sjo/mB/Q4HKtH056q1j0iqQpx+2zr0
kttcwexSDPfBtSHJBqsyRd34Dh865iuQ3jNvjiPMzeUC/6dJRaUTMBgkD/jHrjFpBotR7VAYJMO8
JqMV/Riq/VO4kSbemKjPrmWbrxGtPDMfYSm0z1rGcltikzZjhP2oCOwLgbba526gMCBWxalwqxfm
ifaOnCMQ36o0y2LCgMGA1bV3ikpyjjppX6piFBtFHVKWh0Vekv3GxV8Oo0qanlzXtUsMGfFS81KD
4pdd2zawgGoo9zBG5FLYPEwR5hfBsGcIfwytAdJxkl3gykKgUmjZ5MGEVoE8i3TjZTFot65JeZj5
2C/K6CnuQpRyco09fCKd8UaIHA0gp9Hd2w3DEXAZVeYtW91JATuI+httXISpD9fchdq1R3acuREL
0NIaac+99dWr7aNHagLe4gyeJ6V6nLHyyJo1wOqxV2XRpQEWHxDLzvSQs9K2QR9UNy8SsSqFdrF0
U2erOsj0c56VkmcXbU8EQYlrEWoRVpj8UJrt/RjZZzo37qwaivuNUXcJI3iMTUbODKjOr3qyx2dt
DRW/H/OHUo6ordxV3Ktng6rfejVbxdBlDWsbLq+2csk9yQ6WxSOAl9NmIx6PaaMCOg9GOdL4kPhI
Ys3InhWScCTY9VWYl4vATG+Uaf5RTHnVnaWCtAIr4t9Jqxl2gD7mAFWaua2Aaurpf5iOxUmvWkry
m8aG3U9tjr6T4Gp2LIS37jVtwwsNULllpzdIEp9VV5yV6C9ZT3CbWrUy9yOUyXrJUUTPdY2ktqxY
QAgWeo0ktCVot8ovlKI50q2UC+gTRFQgSp9HKtrRulKI5xT5WUBMB05G5KxUOIwBMcjOKkGGWC4Z
sekprcWOU+VgaueDH9rzClbqTIPnmt8qNsz6EKvgENjBoq3Gm1BqlyAcgNFH8YqQ+TPQLe6cFpeF
9GMOSehrlToHrUPvGywlauY0mG6zVlyVHd2pNl0QimrOvZXX4CpVp7h026oucoIkYPKo5EQa1avq
6NtUEdZcq8R1OR1TipBxp9oM3cbX5corVXfbR1e1XoE5L4KdIQpWFH5bJriRVQ90X72DuBzMUndM
ZqKs7mHt32td/c3Wx4Ug+mweGg0fWhKx+iG7ElVRzoIRUdA0vCV0AOpt2/PxSe6ydJA0PcUiBfhg
qb2+xEviLPDxreiJr0RrXjloQZ3YvvZaSiV1ZPsTWXXP+H0Rc+sGhfdo2sGrZ+FUzCGnLCLtFLT5
kyjaehkIy+Ukau172+aEyG2tjta2bcS1F5PeNljZuZRw7eIxfuoNedQitq3U5OLo7qP0c1JMXIIR
Rv4slm40uR1BHgEiqjB6JUvnASf2jSXui97rl0k23Lptd+zLEY8zeQ2dz5rbxSl6nm6VB8mBW+1Q
pvxRKswzitl9rECK5VfHCpaD4um3lphCee4bsn3W9DL2SLI3dRzfqsp4W0iA30XLZSc4KZuH4xkd
bIbTpbcBm+hpPgfIxuHIkzOl5EwLVUlvCEbgXoQ/GS1K5NwcaOtoKUdYxq5LjDZ6GUgktrOBxLUp
8FBsJdkvEJEKFOyT3d9JNmbRrvGpevvBBZfv+cPSNHgTNFMlkGxFgh5hqXYfLPXAYr4/ADtm+5z3
bMlGQZEYWZvYV3aqX1y5afaADOPEkDIqPVpOsiQWnNCJuIQhJpoavbjpvZjo57SOfc8aY3MRJ/aZ
6oE7AtWxYROdhWoAQ0zlncAjwVFhWOp1xDhSIYtdp7bKdOuqhJHo6sDFbOM1TuLXrim2flWtC41M
sbKBsuBa8DyUcGByoBu7wkseilcD1cDC1wmTRxC7yUOm0zaKabDPJDAIyGq2e6MF2F/q0TzF1rM0
8wB+t2dsDFT1icQnyYrVslZlgNHnHRrU3rOvY2PZVs05AvhlT+LeTNeoCmGLUDxuajPfjm12NZr5
RY89r2DQQgm7GYC7kGQSPvkDf67CHaMClqORfQu+lzKrPUZ4QheT1azveST0eZR58AlNPV6o4qmy
OT0nu3RMWJBJgp/VjvKilhXOjSmVyhfbzE0erK66b6NTl8snYYprN3W/0bJ55tDz7Bvw1gi0AeQg
k2+dXu/zSZjdRWRH2TmiH+xwmIL67CKJh9tB79cN4co14tBaVSlw22ZcygHeg5EhvrckVAPGoS9W
Hm0dCCTeeZroz6CT61WZ0qdJ0hR/Falp1jgvDVwO+XUX+M+Kz4LLu3uNYObBIguaOAGmEl1PM78j
rzdO7+vUe9B470fEtbi3oIcpYrjt4+TC5yEWjOt3xKBw8NGje0vmz06k9ttMXioxiNNMw5yP54hu
YPWt5S5ZY7S5YKhFqAwEXXh6KADj56T3XweydlBBPJOsxssDTelpJz1hTYAC+soEA0tN1WzqgKtS
osGYb+/M3ruYPle4eknZclgQQiDdlSgIhsmQrG/IiXhCtQUF0RKsBCU3bzLsii57UlG7LdoXzw3x
HijR69vFVpDbS9jdE25khAg1zxpx02BUorv8Vedo4M7jMNmmFsuXmyrXjTWV56q8DXGOjdb0NoBw
mjURy5JWhDHmDLRYHZtENnBYVO0KS3zRX3fI+QuW0EVVTjYKhFGzxlCjlTrAesluE90cN0VThWu9
i5aRummz0d8hw+PQqUUP5aEb8RzkaMiocISDYhjsEeV2P8CVGlm+QlHE65DdfRNHCtMrJSOrMIAp
UrjulUcwlty39aHsIY/XCnrrzGA2o2qEDJEq5UYU2yRv3cYhBM1RD/eN0EAoI0OoXHHtQ/5zgoc6
tPAGFO1Rp4rhojwntfnNLI+iMZZjybyEkolwagTRviMdUIIU2JYZn3AMBstCJeS1981vEmXPctr9
543sb62Q+3vgMIRFFDB+XByqFtfEmMj7NCvvRUBh7ES3PlADUI2UjGX5Cv0WTN0rymnoeLD0ueHW
jf+I0xHeA/Q1eufuddfY02hQZTleIRrjsoXtfSmmG1n1lzoqO7scb60GzAmK7ahFSNl714OLZ5p+
xzqODThE1Npt5j+HsbzPwE5SfMHXMhS8WWV/WerEqJY+h/CMSFJYSBBWrKGKl7o8hT76NfYMY4VS
+XbwehvUDtUbAkpOQ6gsyObkS6naYFJnwmTfjswEdjGz2rXiXhW9i1inRJDSWuoJ5NbKs8U9lPBu
jRD1ocuHe4t+pg1ylFDo4qLFjIIcE5JGUl2hNX8M4aCHLRQAya4SBtMebYRPo0jufSU7JCkTyr62
GB94/XwMWbUd1N1zX4NmkojgKnWq1zQUa81Uvg4VC0Ftlgqxfs/6VLHZBsSGIn5opHYcauOlImce
Az8x9WnlO4suESfhc78YIYmwKWEkUL95S49BBlfCo0ELqMe5HkUtiQFwb30bO7gZoirxIXpayDKf
KBqrEGRRp1OAYMknK5zO9tJmq5lJjJijIO3XLNJyBv6Wexx8QuKZVFbTTo6f3p8PeXCDy2KXBtar
rfW7qGXkUjVEc5qyX0f1cGtmhkMFT0HZ9VQGScP82fGVuTMCdUhBmJh+9TVng3yzGc8JcLtjqM4R
K6PYHArtUCjE0TVs8cGUlFVdcR7auYO4ZshxXo/xBoxFAgdrAccBI4ne56ybALEFC4HwabPK896i
sYpj3KUeCtWT4zq7VoGk+b/QMb0L47B4eQ4fPw4W3/VV/2w0+X+wZWpoSGZ+1zIFLPIIa/VHz/Td
DPLH7/5ommr2FxeFlHAtzUba9lPTVNO+IOphNGlNguK3+eQ/h5DaF5P+Hd1SYenI4n5qmooviBJ1
kxmko2qM65E0/ZWmqfG+ZUqbFPGhjeJeWDShGKW/b5kmonVrSd2w7UsZ7GrZ6UwoSBtOZfngNflD
M0ynpzRI4LEb6qnuw31mOdu6L/RzH8/tZwKYX4brTFVtlGR4W5CWGG/2ip9auNIRPNYwEGlSE0rl
t522AviFialouwWmqk0mGn3VFqAoswbHbt9pkCRHT18BDmTSEzE3sSvT3pO9mDKqZN3TIFlc6HGo
fP9QvBvG/85j4iI3mqbKjoNG0ED1/P7StX4XobUhViExSaAyyuCK+PN8GUCkkCK3FwVJ8csUVMj/
4HF5uzC2IBbiLpnUHD9doj6oVF0n3H3LoSGeZUZ4iutqPXjQIxsoSatYw44pYGh9onv4KNxwJ1mV
SkMO6QalpvGmZf7pgSMhDU/tPH2rlHgBitQb163SyiXcRnWPTH/ZVdPyI9R2a5rjsbGb/kiigL0M
cnj6CbDWeRgoZJxhc52UMm0W7i3sZntVj/V97DSbeNTLfVfHP77Usbn96TP6Ywj/83umf7i/3l6D
ixaOgtuaBOUfLh67koIpLne3ZTga0yh1W6odosSRsshEsnSo8TM0SXOQSv4kEQPQoAY4VmBpXtS2
CR4bF80BVK97YdfuIa4oJZqYjWVMqofMB/fH8Hpchd55EWnJjeHGJw225GWVmMN+dEBvY8BZ/v5F
vQn5ftLvfH9R3BGQrVTXgHPz/o5wrE5EcUZbSYxFcnRlpMOQvAHA4ULRPEdoDDK2mVxoeAkWWTiS
5YiqioBMfamVJrHwTv2kjN2hJq0lCYRywRLUfnL3fBSLTk+Sp6gLx50EiYie3z/J2AbkRP65t3W5
5mUJjDlCzFWpbvwQDsElsJ16hW30wU/x3yZO4OPxDPwj7Q9wwrQ2sRvbFlmKXYjgrZo9f3INPyg2
p6cHswFFDzYZjVHWh2uIzazFh6W7W6Y90zSBlmZG7EeCrFULTLAL+muSwh31xzy97Q0a526TDt8F
Pv/dJeX7kxCqEDbaIp7Kh2uUxootekJQt2h6G7BAHF9ZtNu5p2jjxgzU8WBC4MaLgVT+969/+svv
byGLWt3Ft4a1RfyymBmYWhhCMPBqiFPbgkwZV4UbHlS3fEyxZN3+/tHe1sYPD6dNSxcWK9cUrCsf
bgZSsGCCWMpW8f123QmrvqqsYMCTkVULtSBoMAtSf12PurJH8ujuvLr8RKP7J6+YfUZlWqmpTCc/
ytAiUGm5A3Rsi21Op2yWZOFM4hKcF+ZKBOnV71/yNHv88IrRH9s6ah+UP7/cXyqUCHdAy7/VlfHg
wCk0LTfcG0297xVqd1VtyBsNvGovwBP+5Ye2sZIa0/KA+M6d1sSf1m1glX0HJNncNqRHg1J0a7ZN
XIb22GERVhGJG6DxoHreyUTqnyxOf3KZp/pikl8zluUOe//gbUNaZBnGBGd6jY4yZxwAO0tzl/na
AL3IEZ+82F8XePTwzKhdmzLM4f56/3jaUJh1gblj28kqO3iqRXhmTrZqSZC7i4nDouVmq025+v01
/tOHpeNrojVHUPbxhu5kQh8w661tPQBBLgakr5Z9RtJYdpDNSuodzXUj3P3+Qd+qsw83ldA13EN8
bF0Ni9T7F9tUGfYgMc0TTAJvmWvG68AHRFUI0cOQIWbUZgZ4C9J63mPxaPqKYskvOjT3OCybgsGz
XuX2J7e69l7YJljGLIfSlauBCh5y+oe1FK+a2ShpY281P5EXGVDPC6eJrMUYV8kuFql9ePuSuHex
+eCOnEDHnrAGVcBIL8b+roQxAAAjr/6ix2R6Yq6NGEHHnMtO+bG69F0OZPQEvW1TGPEl02cipvJV
QY1GNA85WLYJfhBBXb5nVt8upeMZWzHQC8n74sKIL37/9pm/7jk296hmsR8afDLVD9epGglFsPKh
I4bcYaZnVid8Lu5BlNaGDk12SFt762T6TayCuvRzI9tYSqvvQrS687yAf22lxLYYvqVuGxIs1lGT
7VMjts5cGTLCMYvdSD91TyJuvilzxE+w8txzT1O9lcTFOY8PZF/IIwn03bFNiXVX+0FfebDH8dkY
RLjCvLr3zXKblq64qmxxbZsT90JXk/VAMXFh4t///TX5aLvlLbIZlWqsk4bmMKL9UFWTqiqV0g3g
coTRSMBKTLZ6cWop5cgF8iqc7hoTcSHI0qKnx3I28RHUkDiDcexSWmKuG66hcSuWL08ZZ+feQY9I
gkdwiMll++TZ/sk7yG7pUM/oTLbEpCP9eWkNJjtuOdb11hPGmW5BQYpbWDxEohtnKSX5Xk8i/bpP
yisbgPIscNVwDbjyk2fx4RDHNWMVQOGKFpljq6t/eBYwGlqbTka/Ze6Rz3Q7LA600YkCwOTXJ8LY
+6JRDnEr3bM3ByGx1s3a9BskHoz4HGJhPqljft3sBAsOZzhWJigRHy8L3dYed69pbEmiOQQsPYvQ
rgmmgPWJIqObQbKL5kSYUeglYKg/uRzTx+b9qsiJmhYbRzNDV92PH6vaHX3OsYOx1VXJ0hi57UYy
BUQamjFdDMFLjV41ACsSN2zC/jbvqpNvOOkm0z95Kr8okqZz0mSEYb9X7em09v7+0AlyZEabQhDq
PdKq/D4/00N8vblHlJEX6P09eiTIYa1+KDxCjzAx92ddc4zFcKZkeQEwrmuhtWaRe972PomkJvB+
aQM2bgJ7paLKOTSa8zqlCF3Vwtm6eirPE/K5SIlLbxOOc5/s5/qvV5dkDGZP7LCYfNBQv39J4FU7
vcM8s/VSJCI2nTxaya57adpEyVtABldOW5BmStjLJsB47mK2hTkeq7vpaEDwYYPFvNfVczQDK5IN
1g0HejFZa420BD3X7Fvfys+8ijChv3xjUNzjV+P9QL3NSvP+qdP+FSSMFkzT9CE5DoZlMWLXIfCH
jDCFpQAMoqtplmZ/oQ7VoaI9itnl6HmJfv37p/J2nHh/j04ua9udGjkGjY4PN0aCnwTduoaehSxI
Q4xXdYMGIqucYEt2r0KxtBawtQVxO9KKrz3XyVaODetMrRCES4uIRxrtKyeyui1d9ghWruOdB6RD
VI2dYXVz70Fu1dfjE+Ly8tQh1NlklfUoy8p4zOgbDGFc7b1Qg2MiF5baViei/kRSHkI33bct2TFV
anmnwWrwz+bwe6aknrTJ1B1+8+KT9eJPWguubrzdUxr0Aroq79+Zylb71mImu2tk80xDk0l37xA0
4eT5fdI4ZyO908vhbYEnzxT9ipZVK4p7ZYX0HYruKItLN6BZ7HdNtpQQkPd+SXVTIqbeCH2l92pw
UGlx8SfNeAv0Id3gnNQ/ucOM6Q768LZOzStB3elgvXvDNPxUaveZGg0lXN5dSYrR3DaRUBMg7G+7
1H4oap2QR8Yix//80lmh2AcW5PW4vEu5xhC0teEsw4hz1OiXEEOt7Upd5qcaGYCamTM76dODEh79
XnEPmhp9K+kz7VmK7au+f2TNVbmdm3w9qGQ90tjf6lbh7XNHPhIp0a58JaLf0ulPn9zPv75um/Je
1VULWSaC6PfvX5SUVeV7nrdV4sq+KnthbE2fmPnfP8qf3SacZLjABisPj/XhU+PbBFeIQg3QO5+3
sKR3kY+G2ZOkmGji2dWh18wKhWF7FBk7JwB92nUWuEKbOWnV58YyqCsC1DkGH3unPlSDWdNBj4Od
LNQCmpjmHVn2bNQfRMA3ld3ehnZ5+cmL+LVmcIVLXQyehpKB8/b7azWyASaCxKhtjSWeVL+w3EM7
HvZdAsk/axDOVE4CyM2CBg6ujg8jKr4ww9BUdib4ct2E2u50d4FuW9f6RpSKeQK02szYL87H2rfO
s5ojwe+f9a81vUun2lb5bLKngxj5sOyT1tf2iiXjXZrsAAS693Y+fE39SpuPcgTgWSF+z8Fbn/ze
2JixINhNqcle85W1o+TQWc0AFgqi+98/L2NaGd594mhHcp5mljq1xEmeeX81U93KPfCm2U765F+D
tMxXThbLsyhR63XV9usKsc9iDMpyw+wGuFjpHZkLBsckJFhFq2Kxs+IYNDMF8NKX6HhCNp6AQO/Z
1FWOFDPeQE0ylzIIiVVsmN47sj2FdXGlZ115R+TiTQmxYO5PwcWqKuQnV9745X7B2K0yPqCUoOdP
VfX+FXoFUtu877ytQ6dg6eoOxyeH1UXxQck2YSTWqWLX2A4cbyfV+qsejdRVPi4BnK0IECMzWomc
9GRwd/QwASuGbnyl6AzcGAsgdE1XAnHAUgvdZuG/vXrfdhaZSkCBIsdsZyc3sY0qsYWpnYjOXueZ
XX7W+P+lhuVV0vG3MUIhH/9lb3ZspYtMtSTLZgpQAcdz2+hRMsy6yvagYbgDkYmoqTPTHO6zMAIe
lhKdEcCRJ1iPkWuRKJ/ZIj8iCaZGN/cWHr/pxnJ/aYq1nBzUIarpCTqKtmgRisOXs4Aup50JcTZe
dcW1PuCvTawr36RVWBMkOavTIT3ATjQ+Wf1+aTG41JAMkAgPBUlk2ZP6/ae9xYkQ+ailrmyHEjix
WX8FsQZYWbT3bgsxwlJI93P8YvP7D9gbden9B2zqMJj0/TWdU/3HjnnRDFqC8j3YEatGbmGKli6z
7v0uN+fEUZwRS9LtDGU4y0VDVC7o/lDbVZTbODgQIfRRR/Bu2Vm7yJmyexHgpV247bNgK3QERRlb
6Y6G2bMyjN7CrmJvnnWtdfDG5jVp5VUlYQMFqQScJQgSS8BVLPo2t2derbpXbTH1YXOV/gJxwkGQ
avsd4QzGtiZfyW2s/swDL4n+auLwKq9JlSjHkPb/THrEifsjJxSkpO0n97L5S/+Dso4+A28Sb5ZF
h/P9O1VpaWl3PXJns2DuXCV1eNFrcKwquVe6ilukX6D5RM0g1fQQa8iJkOQQ3OoWhAEBsN4QOaFf
5qq9Rtht3bYsfRvigwWs5bKeJTXxWfYEq0MFTsi4U3MXvEJiiO70xrhXUBFv4VF36ywnmj3CPBYl
TXdr6QEUiz5ELpNpYqOhoRn7gGjuOFAuIrEftPKIOla7rASqYLPttn5cy0fgd/jNE1t8cpGmu/X9
bWVRJ7FaAa0io/FjpaTmXQMXVG+3IPj18wG28bruAmQdirFtWfPmjCX7T84uvzYXpvuXnosGtklY
tH3fvzFhjCe0VUGklgqhn0oejfsO7cKNT+T3QBTdZaA31E/5SKQ1hLhdE2LkjUZnl6fxfScFVZcf
PqTC3LAqKZi9/OyYFf41Agf3k5LYnG6S9xfIfutMYzZWLfryH8qEBJZIIup62LZGIpeSM8JSKRJx
DJFNwSRLkB9r1UoJIaPyPp4XGgkzlRqKO7OQ+Zrw1WRFVpJ95w6kdNDurY9eGhNfJQMqYtwYlwZh
DlqbifO37zq79I8KCMDv37l1cOnXTF2aMhjmeB3itZmM+NuQ0KAbKjVrX7gT/zDoH/zMVkD1xNmy
scLwKbqRtnun1I2/JTl9ILQ6/fFFK3Pt+1v6w3t88f2CfPBAf/j2H596uf5fKRPo8fy0gv9iir7q
Xp5f3pmo337huxhBN78AGqKS09hGKOJcPpU/HFzaF7pIiENVB+awzlD7Xw4u2/3CSJE17ocN2rIm
hzRkHOQCE1UELs5fUCB8PAlzZmClZP5iTwWOzbr5/jOp4f43bUcPlrWvZocmVfoLt2cAm5XOMVMv
miDIvqWFpRM4aNRn/BfNDScLCq4PP/Gzy5G5qjVJYJ1cX2MwVA8OHd4ZpqpgbnoJZYuE2KnkyWXm
jf4xkBYrf6uE5DCT0OjXLlt5EXqsBhnbkc4K3dE5Qka1Nu0YQ3/UkddahxORSKwN0gPmkh/eIhcO
YnrarZ9aYInL/yDszJYjRbZt+0WY0Tev0feSQn2+YFmVWfStA+7w9XdA1Nln77pmZ7+EgbKRFAHO
8rXmHHN4/bdP7e/r+t8n1UuP7N/ufx02AgURD/x50k6fZn7I/Nvj3i3NQAG0guRcGnz3qtLqA/kE
EfrlfrzZsQ+ObRwBLOf2urPNcm9YmrjXnmh2GuHzRUvZlAr3ZWwxXKsBGFik7Bhglg9Yny77j5TI
8pUSOkBoVp+13xTxNZQuJFCvUARvUrSn5OoS3olJrRvLkeFjVxFTSdApeZrW+xSrv09TNlll6H3q
vXu2QaVczfkFHXSzjZmOr7GDEYOapdWdZkTzRh1onlXlIVTtzOmtbcL2BfzGdjkDLqa/aQVhZ1ne
vARhor8NomrxkrbG2ZtPCcKA0jYpsQ6oIxCJm9anNBEhxvCYrsup+MztpvtvpdA/dvd8JLOLEaAQ
IhXokNY/luRYpb5X5U5PnbIz6+nXYBrhpxrcdl9Y+HCKKtU+nQ6rfcEA8Bq3bvrZp0fNbOKPPH7X
iEs421aEElUf6vEsMvJLeB/xBJMpqZu3vm/M23I0zKdW1WkbsC7Buok0MgFrrHR5RcFDzld4jeuu
+4ymm6FhA+C5Zj6FlvVDH033A81hHMAK1SfrabSq+BWH1nesxB9TwfVdM2Je4c/H0O05zNeb//Lg
sv5Ryeu6y3QF+CmLOw8wtE//eeEqIpe8LLBwf7OfRnHsmu+dOQ7HziWtTyfl7d0NcgYSFjr82V+y
WaIk3TiZreThpqvgTMvaeu9BhKI89FrkIikajYzYkb0szHFlDj35354fsp8x/IkPPqCf29Isq9U0
IMnMo0MIg2mv27+kPRhXXRT9YRpz+zgVnbr6ifpvYqDls/+P23WuK7zZf8rv7P1/NDchMjXYxhxD
1LrjXqLt5bYq28skhHWFDwkqOSi9HVn3GIlSxs6OhEybk3jwEXl1s0s0NZLg7hfPk08fBV9CT0Ld
kEVQZbxblgEZmTrz3WzbnLhp7RiOIPaGsQtvSGhoYbqleJUkU++MLGhmPak62WmpnXB9kMFX4Ff5
v9enZajwn7+wB2SXFRslUkBV9Y+Nd1rrXm2VAsqmIpIphfZ+8YgahN5N/BHb5+Yoo/o9iaH2oyA9
ZoPvvzeQOg5BltxzCaKHOxVMQNx1OFtTujEUW+TrzOfLS6K7yUGWrv9Jc/s39g7jniTCPJHXAx6/
LrL/8hv9k+zJhevZPBjxJFu0Zhin/ueFS/NVKbbfCBCS/IB0P7iNHUiatKq9PXhUawNLPV0XJZQJ
2y7GAyvY04AeW5tsAnX+9VIP/o+01hAu+JW9r+0GphI8dV8k+JqimDD6dIyv3I/D3W+SjSmj6Lmd
8DgaAQq2WNjjtQJffXWwtbXeBApq6u/k+U0Pu4dGSPreHeovePjxtfTs6Eqk4+M+qDDC3Op6XDVu
6v/ABxlufETzB1lVJ2uM6Hw42bAJRqM8lhpWJ4Fjq+zKYdNXDULcxEkuvuzFNlON9lkn5hUMgfhl
BerTCNV/WU3RKvJ+/ucV5JM3Y1pMrmiHGf/EDmkMibwyNopNo/XjusKjvdWVnJmig8QXmwA61MtK
3RPln+HBW585D8EjqiWsm70VvPW2kW87miP7zESUVYWtRSqFwkcQFf3nOA36xbBhS9WBwJY4EayR
2Pqs0jPfbEe+12SnnmGyUzar1nmVkbO1W9JdhsB69kgLnVsP8mAk2GRWTpycMgOJiN1CfocDaL0H
GUK/uCY5sfB90j4N5bwaMcmaQlfRuqQXVJqmu2/wSq4J2Eq2AUvZS5WrrZu6wTFhP3fEy8Bmb/Sb
Z5liotPz7pzNzYRSCrXFFJFOIsMxY4NE0KB5KSf/k0zG6ZjbQXRFaoqt0hoOppVqa3ce7S4vA2K2
Jy7itt6Ndtn/qIwQ72VPrt0goz80pwheG7Ju1vQ2IhxckCdWOiRI2hu4DYrc/rIEwF1aLO8yrIBQ
pnWw1/Sm3zJUnnbdNDT7zsCNuyzlhWU2+ygwsm3XGeG6DmzYKbVq/9KEeI1BkQ0rFTb1d+KEQEdb
5x2eSXeU2IRvrH2/RBdrR/LwilvQDLvCjb/CWhDJnkYSSEw5nqyu4L+oicK5JsXQMiUTO794FX1d
f6KSZZyGnWRFksX4hMs0wnrguN9Z6FfrWvGkSCuHRJFYij3QgnYbdTVWVpPsJWLd6eU95sXilGfT
S84kGc+eT5pTErT3yq2/KuUXP1ICWTdRPYgzvGH7ra3luZm/XhI1tR1copZU5DGuIXYCNo5uMOxy
x/7kW7L+sG1ii1a60+JbiUKM3L4av1znU7m1BE/l9mTkNOKexaRbyxHDXVwRY+QGWIvnx1pl9IzU
anEOm1D/MSVehYHPiu5tdUal5mzaoZk+nTh+IVIyW7u1m4crVSeblD2ptUqlZRL1WtktQB3cMwBD
36dhds6GRfqWxMLb2gQVOZlVH5PAj26gNfON6YTyJzXQKtDTbluk0K1yHEx7PF+YHuaH+XJqTs9h
lFEmzrdC+a+/0JdW/+ToI9J8T6Odmnf7er5z+9I8tvlERhDRXPbMrcW8lazdweaWzds4OyOpzEHl
+6/k5TZHzF8Adiz9yXcyeZNUpEhaoyT/AutGDnNipbDntX2VSVJok5BlSxfdjgR6HJ1edq69EWpO
RShZKTN735S+ZJwyvgLBmIyNVZYCmb1ZPDMB0jdisLVkpRilVG7HHniyoqvLXOnYxZ53WG41FUTN
mhBEc7esIAoraGWP6tmPidFDJPoEijh4mgxJujIr5q4qWrrh89+I69xUaz/r29/a2IcYL8kDZ6UL
bxQi4W056hO/2rgJcz8TYM7//Zh2jEXU8u/LLBITbMqApua2BzLvfzyoSYnpPS028SQv73acudbF
RKq71xsWhiadhrd8cjHhrLRxeAd5O9JN08twFbGIhSRNtdzbX3qDg4KAxL8CC4LS2EDjxu024Xd/
hrr2GiWqyna67CyIN5gSFX32My06qBMVPhLHvhGyY98MJxy4h9k2zbINYqGLq1XbJww01qECU4lr
S6OzYJfvbSe6ZBeZ+bpz2u5pkp+PHyVrIj7nnsQX5XuveUNEhhyQsLVG0Owm2o3ENufdziwH92si
x0hO5vAHsujnJuh+lWFnX0Ynq+9mp/3wa+5dlLM3I4XAY4f06khbyC6DY+80Bikbkyr63bQqa9MY
5k24KHejVo5fgnBREcK1GbBOhmxi8k0p+fuu1WN8SaeLUlGzS0kUOlZ6mR8e62CX6j6XnVYdu4QM
xYl4FJ58Afo0tDn3oincXZviayStHe91kdzp8pvHxC/6LS2rJzcZ+svyfocISFflpFbYcfNfI8+q
62OZ9MgcrovFQZVNP5yhIMAYLsZ2qiEl621Tbat+iF+iIQlJ2aldyKeDwnYUdU8g9byTlaYfZqSK
J9jxf1peVH9ildcOqvRf6rH27aPvVy+NaBTyJG7qtCg/s7EqNrLmM0xZuDdDZ5q31rLdQ+m27dH1
RsjkenJoTDt9HX31Z8zO6lm40y+rMfxj0Qt82KwedDU1GuaPq8iIrK/lPhtytjyBIOCDzT4WKPlI
Q+nma6czARc/fu0yY5nUTUmS36hnzMW65kCPLrpGwgjWaPLJU4FdMZwf97L0UFUwZdga3cA3btvx
R96m9rGUNpa/qKLdNcst6sQJnlK3Hs6lYdzKcqCf4OZTCl0SxguQ5Z+Vkys6pWmLmSeRCX7aq5qr
gHaKpkOCCw0Pdm0TAs5L2xj1Vi3r2Fg3cGhBWSw3yvKCC8vbPf60aobqWKauyTVAekk6EhUYmqlB
Sd/Hh0gfPrWUpC3SfsqvskhHqAC6DwC9bQ7NxIpNmUlBWHRg4rIRRohvgZHo4m/XItchnTPmqABb
ORuS8+7+eDHhM/RVveuTfl6XLLLdahXfkDnqa4L8mGNX9l8RIT9dykNtavSV5bXIeNxq73n9zXOl
f14uYojWKOhRL1cJPMfevMcIwt+z2DG2dJ02cRd3R1143bPoFD4t+7dudOXPpvkFbdW91obHgLr7
I3d88SMip2cXFnNvWzWQhFmx8MnToFyn7iD+sGK50aSdHJKxKNDsorcKKtD6kJgxEEqU73FmEiPA
XWIRc3yt+VxvUD0CWAyCC0UlFgSRovn2A5ABq8d7LyPBuJz7rS1GdcjE1NJDx1lIpfcRpHI4kPD3
tqjlCs8lOtHC+4dbMsCZuAqw7W+wxsCEKZJko5rOOzTzNrYdk/d0bH8NRcJ22A7BwdQ5mAWhevFU
xJ08SCDEW+w1Gw80+Z2yTG1HQd5i6QfVwWHis8Ur3XyTBvgyeeW9L4ZD7FWgQbLgNMwdV03r/+Rx
RmOnz7ax68s/tGHAC+mJP1qdVaYuf6iCPHb83MWKjID2CSqYdiy6zu7XpeHzBthCMzmW9fhSGe2w
HevuhTFU/f24xZxUjM/OXOWUOQypJoMbIr6WZ8ckvODQoltaPx4lkrc99aIIfo0f+Wup96/LOlpk
7DMKz4p3MqRYmZdKY/iYdKWgGoT+i0jYN1Yytm5NzxWoMuGeJHf5doq3jwW0173oolVmPGdM8yFh
smO603yPTnwlkVt/nZDYHtLafkuHgWg607M/orCkUvf2ec0KLueFox/eUMn9tM3C+zVCy7ENm/QF
UlTOIgqzFTQf9SSsRt6hRz57dhV8BUgndzGbwj0MO/9rjMyrK+fANxe7ceUnR0s12Iwcr3mChcBP
wVMjjBz9PMYebaBgEmRElwXlr52ScwFjtUxy89I4vfah6fqhnENYJhzOG4IW1tHktt9BUMkdgnGC
AEJIuWhO9gliO6oz+m5FM8BzmxJz07bOnbe1v3Tm754AieeRcBc3VH9mXSS3GgKDT9ysBOKxXMBx
IUXXheB3f7yd0iPDoVOmvBdd/YTJ6o2i61WA2/gke4x8xIDtiBdP2rU3eiqrrtCavT9RhFaFVR1r
4YDdYwHwwz/RNhJOUJgWF3Q+HUot2UYQBfjBB+2HXl3wfZgv1OwUX17qfoQTQJ1gbJ1TEyVvgYCy
g0VgNURjDeaVlEsGhXT3EktLN8pKynMA+vLDIiGHaFn9G+CJuUqawQ3PhRE9L1sVK6LXVfVfjiQP
cAOikszomKlfakrxZAdhcMAA/LttvR/CABnrqzR5jibuu/89kqXjbpE1/6b0V1fTjoxda+TDOY6T
v2QTl2+ay+0ZOcZKt1Ptzeys/mrEGqv8fJGYfge41hrcEwmpxlf27kXCea1E9jzRzdpGjghPZZ7Q
rhnRaHpD3JydvmPvu7TByBWHGKu59lNsVXOZLHz4hQ7sR9a3cjtFxZ9UWv7ZiAp3Xehsb8q+Z+c5
15DVvwpJo4ASKuI+3j2ehtFHZa8iRS2M2zn7XI6mqQediP0alR61SzKNA4QbUhkU3+fxRJsXzYZE
seSFobp1lI2BumGyy2A3piIA8+K7Wz+L23eA2r9Q1ZAjOa8Udei9kP+HiKUNVbitpUaumyO2WuCQ
DFPbQGEagokyf7Bv6eyQTYumWbsEvZPh+2ElXveGQKQi3ioIDuO8Q4To8tsnmwFcsn/BYzl+2S5u
+cb9rMzIXoWxm5/m/Jd+csi2SIxNUfr+OQ57sBbddOtiR7zq3KhQuja17lxyTBKAR1PfgAvKSwUn
0RngfUSxcXG82No+VjtRlsDKmyAjTnjKLtlYE4Cg1N3Pip3r8csUnlayTOlwZvrMPRWhdi+YKVwz
i25GUgf9z4o0F4xs4b0YDblqGz9Zgd/QPvy0xH8QDvYzw7ls34JyWBdW6t0GZEEbBRT4ZKOluhtu
+BxEW4Ej+70SbnwLaWfbWdFRDvvRMW6s4q3TuuhQD+C/CKtYN3Yak1LeeF9ZszZFalzGiS93rd2e
0ULCwHPc8qMWT8tuKCOA8Ny4zk7hzXuZcpIdUp2icTB1GCZYYkBgDN9+kqXXjmbeRjCLBHvNRoUn
hXeonbZYtQUAtWzIngSl5bUJJgTIcjyrPiI5en6pYY3ggq47CQ12KFxunhnCwgapdZzmsNR4Xmh2
N9fWzrzLBatfX/BJEAbHOKY+tqTBbbplfzaSF71163G8pY77R6skP6HlIzuYguI26YIuBA0zqG/l
hJEbqOrQDz5shPHPSdq0YWF1bEnPgxGxVH2Fl7Hnks2w7aScX5yACpm9bFOHl9YAF1P6725IHUgo
svPR1O8oKId3v6zzex848NTHXdtm0S1y0ZmHOGbtKbo02sxNnbtJbLSjcz9oLb+IZr/aZNtdH7c6
WfT9HbxY+dYimPB6480WnvEmE4hTnXbyq1YjPbCuyDkVJskkZOhVUUxt7EM+Y2OGeNjQyOlpHe8p
wcuzobJid5X7c8ogmrA96GKXjnhnX0dc+cszz3ed9y6bhvNyZqtAXbKoOiV13dNx9Ud4+S1aeig7
ybV2ja+lIRbV/ODO/FtVzJejxHNX1ozbejSfqgAyBPEYpNPPDakAl4mXp6+ZmPcWgSvuQkKp6ETu
rt05VWq5umJBfE+NiEaEN1h902sdsbEv1SSPGny41zmh7ERnwIQqwClcI9hpUxfvUKjo5S7NiwMh
5677HdVCA6urxeeUyq4CJsxhvhwqdwB8EBfVoZ/zuZrA+kxipuUxeFMFnOUxgkC+We2DvN0alenO
HRzMZ3Uea/VKI9Zvz+Q0XiMCo+YfM6giQe397DyPwXtcHGU1BgaoN9+ebwbKprZ3yMJJsQKbbuRQ
cAp2AnPXaxD2h+t0iN2tzvmUhtLPgcRKLclrTrrKW+sNO5SsmtTF0BpxEKkaVpniM4zD4O5XfgGr
N0MMDRSOSR9jOXKxx3s8MZicuEIP9uCou+6p6CUj/1SxeynWWV30azvu9lkTN7dKpESKBmX/Tgof
ODJpJb96eLiEk6URxLn+0jR28dzAJ/YDuMtdkrNEWrHzSoG0FrIiRGx5H+qc/zvvjCPBxM7OZTf/
WanwXRcyP9YyeNU1snM2WQesQDjXnIVzr7ysXTW5WZHplf22h3QkQWDpwMwS66wI8Kq6P8WchmXO
aViGoEuBk4yAn7r3XwO9viayNL47oIPbPjMVGdowCIHSWFc/Ijqkdbhgq6xhfxVrf0RB/CQirX6j
v12cw0g9jS5N4W1e9NA9DZcPM0jY3tGOfqXQrPGTe8WbO9A+J4SRila20c73s3RLJyy925XJdyD2
lz/lFAsMsRUTlCENEezKSXyPhb+MUWrSEvAUS2NL2NBpSppyLcwQFkQEzQ4pq7vrKGk8S9p/jYxo
+R/1pyy1vHUaF9RWIe2YyJ620KpGZPOhvFm0V7zG7kk+4Gmz6Udls2WrtsWyCV3+ynyaQU8heTsJ
t+E8fMBhEp4tKtRjHJXHTmjDMfHCaCdbrfrpsyD63fRTG4s3hos/Izp8fp2H81ibxEq9Lz9gF2ZH
wMzpdvIgUaresa6mSu1r3w7WNSk9Y2+U9c/GkM7ZCR3nvBz1Y5Bvo0lv1rUcEZHPb3CXa+EuHYB+
O9IQ67AEOry8VJ5/CJNmOgVNfDJknqORlhU+JntfunFJ/4sVuPW14jCCt9o4pc6w0DSqvzcUpQ0B
gxgV1RJaTOhJN60MD0KPZSWEn5r0akYuMnweihWje9YZTz2rcMYxq4A2c8oMug57dQuSqboXQrwr
r0m/l+JlBGD21YhkkzhW/JHR5SVPApGlCHTtiz3Y1nWB4Zlk6GSl3x7KMqesDsvkgmO9uCoN8LVf
tvHV6+K/X9B1ncO8ikB9D+RWO+FvHrkrIebg9mUyEKIlWksptzg89D9VDu/M8632g8EQs1NnvsnQ
7pDbO1VnOlxcQsuhKbu7OqRABqG1h+kfHvwtIjQEs3w1bLqAeKxJD/OzAhK7K6exO9QT3sdHRzmK
ogwdwEvlj2CaOEhNWk6UdC+prOKTjp5tzWcDidujg3cO5pfxUQZmxDt7JeyZKcqfTbSZZ+G0ctul
vX8ivAIUjZalaLEd67F8OGh+Myjnkn0OYHnNQj31UX6GcwptP2nb2hfTNXay8VmX8a/HliQyrA/S
ALla/IKKzOyHlSsDcepGWnCDZIdi8oCAff/hlXLaLSuHZ/4Mqkj7crOpRNjEl0Fuw4MPIdrsrNEJ
zhbd1kSl/W/bKM6x4cnvXKJjbN1KHe1cEYmsOWudJ93NstHSi5Gdvk8z8lhEhrEHItnc85ann6M3
0S9Duye+vwNINEeD0el8tDtjFGRFg8gvlh4arannahF6Cp6OU2OsLnjzyP10NGruIY8xzmij2JgG
91+St2cJzCmbhzpV7b4+uooI0/An6Gl+qBpnVmCJmVS4VuR/XUsz9DfF4Lc7j0bttZ0NcRSqzEjT
TVYAlU3m4tWPPPIXjGmjpRqo1LnLyMgnv6Z998r0uUczH1cMdGhdL4OjYkiz9WOKZhHRhNWg0a5F
5tgAx+g/kHEN3ZfNrhQvUTvE5OlEw+OoI3xybTG6uxTZgbrffi/ywrr7Sbw3Vak+urbUiRF1/1Qh
TWB6gAYcDxp0y4uLSZHxlUNUSxLA8QNXvFraA1ZTDihNjK/AHLV7BNy4La6DyeZyHOL6E8fbezp/
rCmfB+FhuJrnZ27dGShJ5qfm2Fxqggpf3cH/poKiRFVtf0e7to5q03irbFg6/3akFFAsnfDwUOjW
1dBLgnGzworOA+/S8jUtOCVq3lSCHnm2VEqDs22fKlHhqh1uWuv3L72l9cdHG9MZvTMje/LJTGtF
mCKAjDIsxTYfiTuYrLA+eNFUkO/O5oMkEOMC1PVPLxDGmg5j8daUfbmaWmmeySD3dja+qS1hU92x
jZhpLW5REIHV+jHG8qW2c0hLWVsUa8cmsgXFc6m9yAi3QBS7NXxVGb4wWE+vj+5MbWaXZN70GZTW
G3xB4ml50TG8HvKRgFCtnXt7Qfm8aDjsQt4gh0KIw6L5DirhJfND/Wnp7cxnY59Nl8el69uvJAKc
szSm1xDXB0mbfLss5iiaig3jn5flS55lBLP6vl8tfe0gt+/hiEXY665p4RTEICBrYGVHgqXGMAGh
pp11x9p3Ko5R1NJqzQJsdZGdBbsoDJzXYGQ4QczHObFDbEtt+D+TtKX2GNuYiAyrNYA8z0kZfafv
IosNZQZAX7Xubzt7UyJmJeWTePJzy9kOk0G3aZ5ckPYU72DlZuuiT38bWjTcXFdqx1LBq6qHyPiu
6uqbKG3rTMflS8DkvZQBCDFpBJCEbOMyZKV6j3KrOeaMk3fkcK1jt9ijP4XqSM74J0XfxjQzeKYF
ymmPNBt9D6Ru1+JhWhq1ekYUwBQOTyb7ye0gu/Lou5ODgSwVF6cQ7u7x/sO9GjeTT+945U9B/vfT
87EiloE27gnKyC4tmqVL1Plqzd6T1so8yvFiGxXnaIhNM+FtXNna5fGwwgfBhVvzpan1nwpXE6++
pD/KPV8cBtTa6D6QxqWZQ/ggkXSrRbmMMzQ+OL0BhRJfMvkBPn2kJLjlc4cfyv+56FWH0HmgnO7U
0G6tyhHURlX4Us/TM1dFP5NO+XtnbhfSpo6faOisoM2uLbLUAMQlm8EBHR6klOEjiMinUBtt2tPM
LgjD25lFNb1O5D6dHrvIx6Vv+sQ8LRculTtcXQk31SbHVafMfinGHOZaHKkdmZNH5p/jlx4JcfD9
ctzGiicriqsaLCZxHPTeUNSB7HzW7KTblVVPpFal6Xsthds+Ff0qcxpjlc5KDVJtETsnkAFyH8Cu
O0dOmtqo9madUseM3W/NKd1fmgq2ua3eREz3zWWmT3iIzTy0YDJsxyzFWdXsF5VkI9Pf4Du9Y4tT
aQf2NDhKBDvrgd7wxdFVvakDnoYsOd9MUb115nbm6n8VAoVqd2XtB5e0Nn+G0mQNK7kkW6ORAFD9
8AVJ3W7GzmulHf2eD5TojM8oql5DiLPX5cUDl/Y4Ut9Gc0rSNDm1lRAvo5/dgZiX2Y7JLNdFBTbI
7bH/ti55ikRBLFdf0aS/pQdrZDkLarJYlnYY43+1A/FuUNyflks/Dkl5CbWZhCprZ+eIvtx4siXT
bKj/RPb05YwRQpVOQipkCxboFVO/UtsiCbg8PvQxjs2HcCK0BBC/yK13KHK6VaQpb1cQuLldPqd+
SPodzYhwk5X4wWxZpvv/PbJTQYsyw2/R1B/L7n15SQpESwzcnwrDdreZH0POnzE8juXmr5bkzuzC
4d2pJpJkmta+p1P3V0kp+FY4A9xEj0q509VjTQu6/RjggbH7RDs1czs2l82VZpLxpGn2Nepid20r
AxuzrfmfDhYI+qt6BA2fLz1GDrCE35NCJHscc9HGafUPcM8A4mb5y5ibpIIm9qGkC0sfccYVLiKL
aShYAQ19VzXm+IPFzGvd+DsyMSXkjv1Xavo9Dz2SXAFOtK99Gu2qWVA7MHtem5gY4I9qJwm14ZTi
5LU2xjgU+wi5CI1dVd3aybF2aSi1OVMFeUrDJLKOESckeSeu0Pg8KoeesETbcs99gju9JYd6qU4W
RUucjc2maxCeBKhANwZK0GsdvGBDM+4wnFy8095r6Wv9wZ8vSm2+Rv18sve2IY2dMo385GaNtRXQ
ZF/roXl35juQ/nbzVCnjJGGBu9Mor+EsDCgMUT6bYQ1rJySSZnTaaq9Y8FZ2WahrrRnttvGFs+JL
xtlRGW3FJhC/g9KYh6rBQG+MYKJSxOAUkLGckzRiP7g0CyrZ/a4SMz9HKqmPy9FkNPNRlxxUbH3Z
BdhnbUiQ5xNEF1eo/6s+NI6R1KEoYxI6da28RAW6kK4ammIHZhsYe/M9Rzx2A/eG6ZJvSaNG08Bx
mRaP+KXn9WiLCUnLJyzUZWpac6vSxnrJTYrboKmfTPjlHjPNoR7jc1iMxNfokXdgA1rSRPf7Te03
6T5QAa1nI22vhdV2e9k7v+upa6+iqQSd4ylmozg3hOEpVqtFgVX6dQMnu7T2y9yfPhPppPMCL+NZ
ljRPIu2p1naaHLV11jtfS8sTL7m42K6CAUrFsPSi9cwcr2TnMWSVwc11YHg9ZC/W3FHoXKx+DZv+
tVMKa+eHzLSD1G+Oo6Hym+ZFchWDxf0aFPbOkRHZKur9c6vbyc3OaBbOy78RO3DnGKKuljlOJX9J
vy/eyBO33jkJhqR4M+cpDCc2w/mD7NikLV1AxTKxqya0IVwCp1IypVgeMtKa1Hk5JdFJrvphkmBX
2Olm/Np6uo9K6fzyu/CSsb+9OD74EUx520l20/s0obZO1JSTd2dF36ZlIhyyph6scGLt2liZZ09o
5S6ZqEa73CYUMR6iq97QiHzc1s0g/JOtJ3W4Zjgvj9VQbZNFIMRoRZweopClPsrb6SsN/6rnboc7
5dm9nQBidmU8rMK+dtipwJTTw1q7dsUQrGOMg3YUZO8wRbsVtCdvC3QAlBH+/QPkVsIbidB7huNh
P9utLJ+ijrhGszZzdskivy5H+nz6OApIS4rzGICdiBSDnHjj26n+Ew/etAk95W2FE+V7O2sHYKuM
QQY6Q4VnRKdls1i4ybb0xub02D/OEQMeSiU+RVV/SxcSvRnCELX9NNp2LV2tRXpDbstVNhUwVS36
Kya08XelXop2VEjvGrXSptF4RcahAOujUrHGzeMaQeyBXp7sj3j00qelW2o6RFNVc/ut8dQpRhAA
Vd0af5RCHUI37j9zd7LXwxAe4iQbT0YTwCOSBooTMlnZnZivVf8UjU56WS4NRy//+rtOJwHihWb4
H2yca7bxjAdXlt6+1EFh7fl326yYihfIxfYryozVcqEOKXVAVTBSzizYsXn5BSnY2Ie1cjdZ0hSX
ekQNOcIFuque2s9A2bNdTmvfhXqgBy2plWO/GcuwB+an1D4jtpH5EFnYDLoFHY/J3y53eXBeNpsu
2dsQE8ryDg+aDKupdE8UIupaamzY+oxYlERzSSbug3vjpOk5ybTuOWG2ivi1FDszVeP6cUrXGnFx
+o6biEFG177npibX5VxmqWTU9sZ8Rcn52ooT8HthPRYkc9Bt8pIAdRdUyVcVQ3I1R3nSioxsDZPH
kacZa1lx2UjP/0JYTalTqvE5SXpU9mPW7t18LJ/LRER7fFbG/7S5+aSXJxzVcbHW+5xvxRxnlREm
v+3CdjoTHO1tI96yVQFaYgNvWOCX6yoWHZYTP+5IN/Ybos0IbUH+OzQ/IikTNoRj/Thavvb4U0md
WdW2ICnMDF/6jvFBlBnG0U8S7UWAlH+BXLBR6bY0Vw0Owk/p9Mx5q7S6lf1Iq29qyDNIRbQr+/9H
13ntNg4t2/aLFrCYyVeRysGyLdttvxC2282cM7/+DKr3vb1xgPNCSJTkIInkqqo5x1SUB9TZlmda
onz/O8FVy4TwF67FWZnXFKPW6ImgE4+jqoHKDPpbxDjsRlLcCebR37MHNPDOcFJPu19BhhgiHeIU
E0x++xzKqbpx8u4w2E8spGYSO70Ch+8u0V/u6re/3d669DnmIPcRk1GnO7NW5qNC+lIyRtdo7JwH
xAn4t3tqsiBzCKcwIxveUfJ8XzeYwDrWc7GyRyPapgbj6FxHp0jM0y6C17ZxUP+sMZbWNz3qtW0g
YmedI/R6KjuUo+Q+W+i2aYJUwxd5yaMXdYAuiHfal/yjq4p8ug3e17d2IPWhMcGyRCofqI6qVPLF
4URN0GfjQ39ECcI4eWS+grZFlqWbmuUjsc3Cg/2OOLvYTXGGAsXXmWdnBO/NDv3wKIfSYVfPzqwQ
o+M0AZltebDSFLz+WjOv/EyZYXxHX2GieS1mWXDBEFWQ9J4Npli09H2yF+Jd44S0NSrlSTQkpPH/
hDnw6KKmlODiH26Cms+asAFBozmcMICQ4DFG2MLLKmccXNLiGc2drVW96wAIaxwG/ERjrxDEf6tp
Zm/60PDK1vZdtaxjz4Ezgmhqpr0uVuUiTA8CR9sUddXz/p+1GNZx0nR/lNQIVlS+xqtt3OU30yYU
VJ/p8k0aJxqxAZVLCywVRX3kYqEgTq6LTobQG6LidMR8c0MTeO5x6UbvXDO9usyHoxbidFXRzqyH
yPi05/JTD2lEBZbYhkn62+/ny5xHck34Fk1fMh4doN0yDra6wTtSS2s/acJfx2bbnWXwAzBlE/Yj
VSr2LjfI36hxsb1nBK905FSvOr1fhNj0QSI08yjM8aCo4MidctxkwMy45sofba5fex+p2mSbh9FQ
f5gyZVe6/4Z334iW8ZE2inSnzs5+HrXwNMrkQRsljJdg/mJeGF3syXiop03TU7jNWU8uhwoFP+/6
E03p4dDpJFTUwdBsdC0sV1H9qbQjABbWGMbU/PQ+vR8sQ3+G3CKgzO4Hd9Tp5EnFGdd9MjyNs75O
JrClxgAUpo1Zqc0G54OoNz7GolpZSWKuZcw4STRvYxCgHyvUT63mohJIBya+ma3B8VdeI966UQEi
30TrUC8pBRV5DVs57aRW4O+Im9tkIrsED0zWh70x2lE5jol0pyLKaBUMPSHT70OOOG30lfSJUCgP
VwQZGFXPYkbar3U1CJe8ENtzshmwiSDdIJuty6is0ZM026EJ9OMmKcUtBH5ep4HjKbL/doaNP2XI
z61861h0y/xUUdbTkNwcFA3bvUVLfV+3zTMCBusxphIbYq+DkbMZDTSanK9KdyqZ/HVxZLhF2254
rdzQKIM5R9ZgVSfXtp1f+YZMuwhxk6tqiLjzAL5O5wie2akBvWAO+aRXIH8VQiO9JwbCLa3ngMKf
GjnSdu0oPn36qJyo43Et87nxyKseGNI25Ca2trEtrRBNRDwxrgR2tx+gZa6Hzov6vuS7aGHg1syF
VbSZw47AtMQq1r2fbKeMbFZd/x70YkuPMaVvWN8CEj62Y4UDTEkeh7ElrQsshqtWMvCKuXK2TR4+
TbmUEPKBwJaC/AmjavZFMH6o5K1tqjr9kw0kPLXDeICFQTJlNhRca6CXczz8IS+OC57VbUdHDWG9
8z8pMOwJbePqm5cJo8VJk55F95lDPvptd3wXUsNSvFRBCxvYBEnNiuWpfR8zuGDpJkiVaYIK06DU
vSKs1proF55bqO6iIE0OTmidU58r3aAzVTQ4ejxSExQ3yrTybPXf2BnVI6Nx/lVDUVwEx+qe2HLU
lge6H/5FtSZ0RXVyCSp/m5JwBYvFPpDEcxA1SuM4pVbT8HeTNDtfCpgm687pOrdH2HMXxq7DoTw3
S6RP6DD8wPGtbRVUAwqywV1TyAv6QGDsOoeYqZFCopkFLp+YP1gEGUo8rKSaZl6tlZ0utkj1xrXA
93BT9WvFT4h3jaRLSgG0OHOn9BbCIZ/IjLZTdixVYVyryC4GvfuZRMRxGwaRZ6ucBuLpLY0hO5bk
HtDPjvGagYYiqXNQqvzoD+8Fw3VaL6PXhUp1mSyAJl/Sb8Re6xoChM0m2UQT0KRqDq5MivQ16YVg
owr1RKxMxy8pvpNCudoNAoy2wr1kd060K5O2YoVTEfLqj+XBD3Zd7D91am97eI3JHAp/FV09Xho9
3s6WUlzTMn8Taezmehm+tLH2U1T+74Byxhtt+2JDrD9wJHlwDLOHIiR/sZqcFtTK+C6N1PZM1gOr
tj04RZivEai1+2yAkKrjWW3KydjJplvpRExt4RslGARTBFPNtDfiIDpby0aPmpdZRh+tMfXvKa3Q
Tgbb2mjkUyLTEzoxEmzT1DkWZJ66BM4Vro0SeaU2mvm06Gm0pTIBeEPhH6m/Qiv4tMmSO3NxIoIq
b9/SxLHPEQtpz3BuJEHuzRIBZq7I4bF6Kdt5WBuV8z4VzXde+49qRDGNFcvllIGFN0NTEMxkZY10
fUA0IJJpamXd5hYUZtM5p0pXHwuFhMGxyXIy4cJrgFx/p8wqxxFFSR8S/diobbGdbebNSZ2La03L
aa2xJl75SIRsKH+7xJrFpsUqFzTtREga7xKNwnIbAMo56j6X7i4wSGp2hm1QGfNpFgPvOkrGg530
f72oSUKeD5KSYB2BizljLARPoWfHdEzDtdAhkRD62Dcs8pt0KFwihL9yE5u2lVvnub3iF9K2o0rt
Izmjem1dvRRGgt41ZDGr5vk5aiJEqaRPIev3i7Pcp11aHeoW10ovxcYBdeDqA2Ebml3teqvHuATQ
sWCF5yZWxNdGtzgVMfpZrggXMeQH1s5YESLEnGZg77WpQ2+WEtW+pEht6lLlYqUhI5BokK+9nuhr
jB44cc3CuNgxK3Voq+G6t5R4zdQm8oRsrAeT9uFqFhGmauKQyF1SqKnVK056FkM2RXy79j0lhxOk
VFPhZVy8UHMOhF9aybRjUv5Sp5rcWLETbwCc/Oq6tD6Z0dzvOrJy5zTIDonY9pG0ktWA+iwwxmmb
D9pZG0uCcEfL9AbL2Sja0q+OsUi1hGDO/HkoOqVwtVntaI/ahpcsRKxEe7KGloxR+vyrTmNRa6jJ
t6ML2HFTAt2/RAiN3Z4EuaD6ouDYB2pnvISFbbkj0qztkD0VdYGIekBHMuPeQVdu2Fv0MwdQFS5V
f8LgRpUkBUp7ZdSK8PShT495QBAqYx1yPExysli2uImWQ/vFt+V2LMC8juaNGy8kQIUVJqq2N40Z
C2k6BP41Uf3HotTziWM043U6KMZrhr0jR/jUA9NX4wx1bSwPZWlHHsUSHdzG3joyS90+hnXZkXOU
YU7bWypTUU0rjmH5LKhmD7UV78sJ2bg97YoAkgpfwiNNd/WUqkxIEjOsV06VedRO/Y15yO8hHEOk
Vb7yZC/qbDRJ3qxqAV3NmTOQOn1avZPuIppm4WASdti/2VVTnkjLNLwIhoZbUyd4JS2FdZr0umdE
D1zAk11QtT+wOR7QHuluobFgDedi7RvDewu48wCimAprAEBitGq9bWh4rShfiUPSh8xVAfBhl6JS
Ls2xXXeC/C1VrWngOeOhjgWrJSXdVTJ/pHrHhh6k9oF51s5s0uTsjJx5+oqSaWz0rZ8nNp9lCDFs
KjcWKU2EISF8gelRhioAAUm8M/6JbMNo+yMc269uub4t+LXtJH6G+NpElXXW0hiP9pC0p8C3KHQR
N2BdH8hcK9M8dtEz5ltkMBzhc8fCrcxpLiLHcuvGJC9VZhTHmG/WdQ0PiK8n8TZqugv4yAmEtk2P
EffkWSmePEVtqe1aLKKOccq6ZMlM6/FMRjBNHACFZ90wXtoiA+hmkUNuuEFlyX0TEsPVcOFDAlKX
h/tG0VpYsWW1T9KM4WGLasnvKNUsBdmNLjTyEv2x2GR992wkAUd11r8x7EkJBuP6Cfq4PESi5Ji6
39RSWR7i5ZT17+79FqG5BUnly9P/635x30vlXa5tf/j5e5f2RnJoI1veaLKLW4Lws0q4aITLvazK
f3Esxpf7Y3FKeSNkoR/sqgxeko5mgdkEzvb+aMlXjTFwT+qdNvVPqV8hp1K7jdkwWiurZsW3xucQ
tN1mDopN1/ZkldnhRUHqcm4VYmG1ZN7bRdIeZuyKkWGTRHzDICDfxrABNlEU+mtnsq4MmpuJH/JS
KAiX+zCrXCNqH3VMvOc+tlB+43AAmJY+aBkDE9lH9Rp0gXHIiN3jYu4Ndh3tbTrsaz+bYw8tDN4o
mqu/avOIWj3baPk4bA27NTlKFYBgXfEAP125wnULdkoYfpRd+12nzdmwYgQRUdktIo3XiuXCqbJl
9ySo5gyUE03VVSfyki6z8MPH+4ZQE/Uh9X+Q6EwASQc6d0YWbXuZx+hGFP5zTRmjA22IS9X1/YVI
M58xhdFTJ0YOMAxHvKnC/HL8a6AH6gtzM+VGW0WYxWsXTFScseyf87mk2O+c1RKQtqUElo9+OCWw
CxFG5hLo+0TjdD/nJcLfgbGRPmYxDFra1zPiZA7L7PLWlupwKDNxCemxbIcy0M9Klzoboiko/Ujm
xLGUq8heJ3KUzHmvaLMxre6Ew/sDjd/JozYsDAme9m9jRaN6vj9NgIvcoL4cVvd9/55yv3Xf5/d4
rdKpU9b/Hr0/ICehg2NA9EES6Hj4Xz/gflepFc7XOqHKyx9w/43/9dI20zXS91CV/3vtvz/+vi8X
Gh4eZa4395/A0mncqVP12AWyzFe1HZiAoAFh0W4tzcP9PmyAVucEzEO+xk497Ghm+BNC7GXf/Yn3
B0YZkSvWOrHL7LoIddq3TAXo5Vj+kuCLaYPhBHTdZMiOd6klHoiQVtt8JMzLODpO9gyYtObvMz1O
N/ZJqksPtjT66vz3ZqbrKlLNxFqbTlul21hMa0inHyR/5wxO/9+mJ13unA2OvzP05mx3s+4NjpW7
SlhOiAKqoF4TtkWEKNJonxanYe8LH3tB3SkXtT2UOcJ6FGTV11Q2CKaRMHD5ADlidD+lraSXIq6/
U41AbD8q4sd6ckj+mJrqYVBNbQN7FSZpmNvbusvjk9Enyb4qLHkYbBMpvUpIY9JGzjFA4LbTsbGe
Y0WzN90Q6y5YSnPfLp3JsuUUOCL9dJZmpZkrGu65ziXcKDvAx/oDk7J/qJfN3Pe4ugrK8vs+k8n/
Q8RX+YEBd0zwZPHGmZ1kTyQBHFJsfKrNy/1uOIon0x4VL6YFv1JROFxGPW8u+v+/NYTfQ0s2r07j
t0+r8BKlTUo3p5Hhxay7X2nKCgBsYOWijRsRfoNKjRz/trTAYpV+zoiJWpSBtQkHpBXgEKwrh+0l
nUuEPaWCtWvEhgRs8TlKigM1gUOTl43hUHRPqjJs/u1rGv3PEIJsj9XWQSETf9h6lh8r50EYifOU
GIPzJEKyRgzLX0fY7PBdEDF+38zCYmiB4mYL9peVXwblIxuV4uG+gQRUPhidTnu3fY4wzb9Dd41d
I0DfJdoqu7H+Pdz3o22eN/T+pm1mp+27PqdrUyb+Sxr15hGzobbyJ2yyU+F8CwtcBBl0Qx9nmyJu
N90UZS8cwdvAQjpXgRzZZjhTwDqHvyOHtEl7cvyXRCXQEctcsAJ8hyXOt7KN8BNGqeWttIrgNFgE
5xj08BTNiZ9tdPRzKEvSOVkspkPvrEPfKle5PsX55s5qjdHMl6tQRO8pppXN5Iv2eN+InAEulfGL
U6apa0G6fMxCSPXm0Gm73GnNq4xmaLqLrb2i/J/y4LvVwp1AJP6rq6d8I5DuHDo/tR+jmqg6gtuC
bwsl8shQ9xXNT7AdTRHuQ5AZz4jrwr8/w87mFxlH6ctIt59ZyJDsKrh1t9Yqf91/iebYv6Ve2cc4
lEhcBms+lo0tWKAuNxNNDTeZk+3Tcuzcxso0EqUjZaOnff7YiLR4jBpCHO26eNB14oOgzDRPVdg1
T4ovN4QIRg/3XbQKy6Psht/3e6JrZuYmvaSohwQlmGwfTHqKtwTr51qJrRRD8dxz/U5bFiLkBnI1
Kyh+LOOjVN/BKUQol3LjwS7kkx8GyrNfj5+zYGKfJ4FxNR1NnPoA0KOM9OIz67pLMFLMk+lseliH
UZyquaQ7qCSfzgAbskqz9xJH/zL1nwHVOs6vSBkJ/YvfmeT1kANqxKGqEz2pjVntEorkXSTaYlcr
FmtFWBYrH+zed9HII+HDv7spEScGo/AmhPTSUDF2kdEeO8PqninrMdNT8m2q3n6iJVM9R3IJFbVJ
zrnfLSu1evbNdAOuiPV+CpE/Sf1n3feXLA5EPvTuCbb0JZXwyFINHPeXTh6nWyOF2oGr/GR0ql2E
of1u8Z14opQgYHhrL3U5M15rMXhojvOyfMpaB/wzsapf3diToh7QlQz6FywxjJEzEN0p3iJSG3AX
IGK8wgRxU5rqHp/O81DNxbVa6pMxVogBXe7e91lFQfS5WbxUHIEH1CLF9b7LzKxgx8fOZX55xr8X
jEB0zDHzj/eX3/ejxecLHXB161qmY6v7I0EZbqyaEcv99QxJyYoo+mTdt4M83DcyM+RhWjb/7t5v
lYgiWcv/Xw87pY+5UB039yfX9yfff8z9Ffed942eWZ8zYPxjhsJUQuKFOp6oPh/BGHt97BtrUTfK
9b5xprTZN6zSV6aZiGZtVmvRt+l1Vhjb0p/SDwGxFQfd4sKbI1N7tDjEBnXUHsCaMalJfOW9JrvC
NaRQOTyD3NWT2N5Mmu64gTC7F82pWKSNbepWRmVR5GZozAJVJgcG/MvAOT3fN2Og/OfW/a7SjP0R
bg7N8CY6opv/z6bu+VhW9/tjaoZHq1SqPXiEj3ZJGpVjVtwyDe0iA+P7Hcuf2KPjxugiozsNv6px
HndzU2hP+LDI5LVqxAq2+nTf2F3NG8DqeD2bDp5bS582Wsy5t/UH1NJ2U18tDbo9hHmNXnzZfi6Z
YIkWdC9dJar92FrYA5f9CkSpJv9MiILf1Ei198nQ6S8Q8kHgzc5rrOc708kYztSJfPAD4vgsHFdr
in31LWimE40Q89tJ+NV2pgmwOpq1laC1dhg1nCdHR7B+f8ryg7oIYnRtMzGvOUkz/KQTPCV9fRZA
eBbfRPNrSvMLq5HgxwqmB1EP0a/AQiwUGlp8jkxwSpbUlXWvAfiqbe3t/tSaH90OTvDhMHj20AWN
l87icsvlY9pUkstSF7c29SnrgLz1kSxwsK4zG3NPTAoq7m6ruprIq64jBMJjQd9kcmjbYevlgUyl
HdEigbg/4/7coBt24Kcs1pAf5BNrJ9z35hlBbo1jbbkJ3qZcTyMjIHoHR9k64C5yTbpRgDS7iNOg
o+/EzrAw+9y73+T9b0/99n7bwCvl5XZChqgYPZP6yIunvr40Tvq7psj8ChmlUMyrv42s3NvQUPDw
4NAvCYbAwUf8SCXpr+fDZxc2MynBPe7h3kxf+zY70msUp8LK/7OZl7v3fZRt20GhpRPEhGUgirH+
+3l/X6YaLwFOrN0wZT11vk0bLukDpDktotz7JjCj4MTpOzjNRCvsCs1gusCor0jmX8EcxduRONeT
ICbcf7w/MAy24ulZLzC48bzcKF9yzvRb/Do0s2oTot5YE4SR47qfArvg5O+X4bZcF2qvPZjWy8C5
/Jo0iriWUSWuJKBsY0OM53/7s2JhYPAmyWkGBz7FB9wYzaMqw+zRfkajMm90QzIyU2vtPFfoHzWr
UL7Q1VCQ1O2HZZjM1+0FX+yo1aM9APe7P8NKS46zyH7JpkHfxuF4zSfd8AactS+9qSCSbtqvuBeo
LIZiuAZhoR1pOlpLZ7D9gvQmmDmraYHItMB+3iv2Vmqd4+ZVVO8UG83dgFTzlSsUE6NMWcxQVec5
uMof9RrbbCXMjVNGyg23RLbxq1CuATBTheplchB8sljWeFSLcI2qzQe1/XPelsWvnAiy7ZAiOESv
k//CvYbbK3S6S2vW6oNSduqqABL8GFLHbGjpMT0o5QAbg68b5Tdr6iapNy2jwS2lSciEkbiyEe3p
c4fGxw3jsX7NTGyWGBANis52OmWTcdFU8Mt2azDdjqvfQZiVK1m1DfmJNiL6IkpIBouHq8UiZUON
g0JYkOjTZFl7jkady51gYMWEWmMdw7WTb94hsbFpNHxulzkqEtobdnsTY09zEzDRZzhP5yjUnGCF
Nhy5TxRA8qxvQxnN6NKaDOclrZJQ1g0WDdA9cZndRFSkR9/viLmfevmhJsq5aXrlpgyRyXvK2Oy+
v4vHI8bH3G1JwwQXlG7txtSuEDHaG/JAe+VXaX6Q5tDerLktN3g72rVO5UCTsB89LlTOWrBQ3na9
Pr/ZSyAxANJ+4filQNdc4aTyTW1K41wEfYOCgZxNXCTdNneMra8G1gdW45luqmyujsqkMa2ACCha
Is5NRj8FRY9LDkXxJUV5zAZ/fiWTSN+SUsTKVc+6V9YPp/sTRpLs3Q5h84ORNtGZwVbInyfzr4TB
Fhq57ESjk2h6adWkiaXtPo3iYofugNWP2r37Bc1qJUiKo8W/oAXzY5sp02MSW+alko73bxfuH74H
ZvFwf8J9fxwYwwERDXUhr7lvrGZUVkTy4XEemdeEfKzIrESSnJD0PQxTGj52ywb2BhkHyse/PXFh
Bo+59D0Lqc3lvt+0ovDYqFnspZHWwfou+zcFRetqssz+hAC9f6ubpTvU6jcG0dY1bThElt1k2057
za5Lsh55UeyQNt3QYNjfX8TQ9DXr5uY61Gb5ojX6KjIL20ODM+E8KLBYjku1AigGX6jm624Ql1gh
TBIokCv+GBaL0Roj64bL6vgxdddqNI1PZPd8hRPatRhnpqfMCP7c9w+hUaPhl+FjlGTRqULm5DXL
C6oafvWgaL+wfhEpFSv1Tjh99cqX6GDYBL0Iy8RX12jaIQlZ1FAKGi8gkjKcWFFwbkNHf+kdiEdq
X1RnA/7vC52FP0qdKX8fLPsFL1ms6wljnNXp6oahO4zu5S46rpupRM2ZZV20gSUCIM0hNMxp2l1Q
QD8hYA//+LQTYnIwYtcfgwXtq1TInRFFSOGupN8pjI/Ff27F2XqEshNm8Vc2aB9h0THiamkZq1hI
l9Ou1yrTl+6T9V1rs4TFRry9ITV0wM15zsL8SMc3oDg7dgGFP3YSeno1Yi3Q9G6nt+epadUdiRnM
kXx99iQuYp/v6G62jH7f93T39crBRCWOozGHh/u9XqsC8hHiwfPRr18ChY3kQuBqzkQYDgS1Qz/n
9tOC4VET1hQq4Qqprgi3LxXwMln+zpWWehpN+cV3biWJsRyacUH24/grm0Aulij0W19nopSMz/BY
11Y3fbEUNlSSyVPVv2D7LFeVH6teqg1rx9Ag44hsYxTVh23G86an2eNGwjrVnCLflCR4DEIRb8KJ
LvnCtvgwzB7zCKYxxfbzQ068Tm8GpmepsXiBXHGMhlT9VDscm+YACt/wg7PRBSnDoOzJitAlNnq4
1dIo36aNerPy8Qlio6u34YsZj2ddZEdkB6doam4iFER5+V+zKf/g6sTHL+ejP8svjBlnq0nKs4P8
KzV5620laXbLNNtAyHOsVQmbJSr2QsKimXx9N3RLXlSPQCOTfORtgVzLjmPG2QOdCf5d8BsZcXaM
OYeY0ZKEj7pqbK1w0WF6E+JT7KR+6hYCBWUhLkBEnPWEu4PBXw65IQu8lgqh7hJkIQ22b9WZoGZg
o3WzODzahm+vpKAVA3rS9mzhhK42JvS+WQnCHtK2ssZrgiRk5mIdtKsJqdShIJoWS6DJ+JVs2i4z
vFAhDqvp2ti1wQx4yTT81M4wnSmWvzMfzlBLTP0AR6dccrOiUJfryBhuMbTBl2SOb/mTzxzg4Asu
GZYEvjC2RY4exe63tPfemOKp58CiaRDzz8AiTLdoHmbSTuh2pt4UYLyxYg0kWqLdCjSPq5gDksix
2VjB5GfMp83xnuCSahV+doXpH5SJRY8qfWVtVN9D3olVoEWDW0w56pbspfVtE8UbRwVo53WtY68z
8xINpWq7Wj+cKJpsVxbA4kdt3DspMAr6p0AZnsJcQ0QVGEvAI7W5MszFQR3iJ83BeSD9iTCIoPXK
gDkSWC6Pa03Xh8wTpDzJcOhPKF5hZCD+Qw1zGJ32ZqtpCJFTnbc0wJ8TYF3bQOu4Yi1AZTLV/7DY
yle52f9ky7+MUt3TwqT2WDmEI6NCM3R+NVX8RzfETobxK67ThPUmk7YyIkYQQg6yu8pep+mzpfiM
0WR+s2UV7sIK25mqp+vSKtFblNnGruI3rUq+6OsgNe5j2mPrJAouzP+oVr9hPR8bZGC5kqhrXY7h
KiVmmSTzdAI2qoG7xR2TY7QEWUDu1ivXOlJoLTN3hRj2svT30IRXYSi2bRv9yHlAMdIPL3KYxYou
47QGzSo3jqXWh94fjxnVvzsnlsvMOdrYZUOYRtJemNx4owifHSXAfFppZ0cETJlb+c6FnTOYep2m
wYbyhRyjNFEKZiWjxrgjoXn2Lzptc72H70/wJI1eTkgSZ5/02kj/ailV3DRrX6IodoMxGVEepKHb
0GTjRH+cu7JcqYGiuuoUfIukfFz+ySmNPk3/DOySKmhaKfNAJFOk5ruimz4Ihpy2+BBPZReXnLTj
BONgjkFQBZyqG5EKA+wUNxlqt3o1D6Se1kRdgivKVsxFWpKSTb7gsU9eSMfZ6iDt4a0e5t9+N7Om
LYFNY8kzB+cPcZw+gE2oGeC0yVrWOUgtvt3JrHxyYkUJqOoh8cRjvu0rhRzHtPbSFuYA8X3V2dIv
g5FNq51W8HdMoXNri+FkYghHe5g/t5dUByRYMGVX7ZQQZ74LlUYzKDGhwvWcgyn6luXCHhDUTrsn
jDInhrlFAtGnbSEmHlsd3lSeYhsJs88SAdUt0tqLYatvfjE9NlZ5non1cMdKkCeSW7zFaEtR9HNQ
EVlUKgXj/z581QfOLPT245WIrCdTVr+X4LAhlAig0jfTUXd928hVXuHoQEsd+ngTyjwB+CKII+R9
LLV3DaggwEHgYdnUIIPQEbpoZu/Olfkj5ip0RcT4CKewmwz+sWrT0cNw9i4QSahtsg+TCeRWdzKx
QY89P6ocbA/jyp6m4Smds4eZcXHLfFdvu+tEV9AF5eLSXSE1MglXZSAwscEEDTFup8FptIpzmIyP
pt72TxxzPfM4CTA7+w3pMt7yBQpQl7hZND3HCDUQ18qI4txkV5gHnm5qB2ueOW/De62EP27mHM5b
GaWbpgLCqgAlaBwfy2IjUbDVv1Fh0A910F1OTbmNhu4yZMar1VFnowjmICUgQFtkD63/yXL7aJtb
xJB8ME8QtNywng6+OiuwKnD9jj2UZfSeXTSmtOQI8srjW9fpyI0KahVdVF+D2uA7NcNbWPdHP4b+
4iT7UVJuAdsJkmu1jIXK4cfKxLkW1acyPwWV/mBghDCiYZdF6lYYwbWuP2e1OYMc+zHK7EH24WeK
ijftnXDTJECPgx9E8A5ujYrjW/dfBS0yxMx7/rQBaW8NWbc41grnXuAQRFA6MP08ScCaIjTkyM1E
rc3ngEakx+gyidACeoeSwwkQOmt+mq1mDf16OtTRZs583j7CJGj/IEEyRrJtWZZ6kRxn3DLdeq4T
rjedVFcNV8FVjW1LynKFp/8HbAVoFpP419SJdVAFAHVF/d4nLO0dUf4p9dSz+nl0pS1r15HboqoQ
XtBXWpcZHRB6anvwrF7JmmzXWEyTUs7yui2+mrlHzebkpyQL0ErT9knj3svpBR8hvrGQ77PJ1SEt
PZiSWHIn75w3X89eQ4J8/iRDtSIbsfv4ayztrOnKqCbEU5y601j7Lh/hjvdCbPjbsv1sI7YRGVQz
bXGQ6VlWeiYWXxyvlJk9NKPAJpka7FX5ng8U5ZGOIk3otvUSLLdyVcjD3cuSCe0jUtStaeranzlv
dyoCqE/WWKuwKRg2Sh997SSOIh7N90FFL0QHduLTTH/UxbekVVg584zvnhjsrzzSanh+tMxtxhGG
GM5Tqcp908CtUJP8et8MQe+qytN/EBKl0T20pj8dSLkWXj1azU5BsfIa2ACb4Cd/Fn0PkfLFaYL/
oe7MdutGsjX9Kom6p08wGJyAU32x50nz1mDdELIlc55nXvVr9Ov1k/RH2VVpO7MyTxbQwDlIQHBa
krXFTUasWOv/vz9ZBaNpfxq+RH6UfvY0lzEyWL7nQnlPo+4Yq8gghzqdaVqdn95+NX/KkIQEomrK
bZx2Ob8VvLR3N8FX+zDshuzkatlDNPXjc2SaF18BvlVHZKepZ91WDTSLlTUNF+Al801d5Q63jZZe
a6CCL9KZ9ZmKYY3CZXxyWKMXCY4EMKR95K4yEH9bq7LBVtd0j3W9tV4LxSHP7R6c0qaYAQn164eq
u5mI92QHt/NjZsGN68aPAdOmebaPka4YBG/lGPfMtUYsEg5STk3Ljq0mmR2+0yCKBqzPSMu68cxN
2Nbjx4zi00n06cVvgLd2TCZXRTv5Nw1jbEw0rXYB6O3FnQ+zQ1QYj9ie2DwAlGELDa/SoopPHKTk
pi7cz+/GWpW+DngXtZrzHuDR8cRI2DoP7WSxhEPkz/vaPCNIqjd21pnsigjrIztUvFy7ujElyitT
pKvRITZoCV7OujZMkDTAxesNdR1cnTq3L6pmOJNakt5X5vTU+9l4PRCNfBfU7T40xvoBJwSUTIfG
bB9OB+FVxdEwe22R4FlpfAuo5QxBSIR7YWb0BhoH/GqTMPlAlbZvo+w25pc5vX9RhZ50gS9qlc/M
GZU68lCIbiPs4rKaaUKUEwJhvFVvxzFCgsp9Wpq2fV0HkbhpFZDqZWcgO3zPChlKdESdcplGABog
zdDfDNAfdqKKR9wieAaNvGLrFgj2ANk/1xnG3q+2OdBDC6cjeOn9dXThYG5pO0DV66v+AmzxQy1y
ccjMmnwTBy/3O2fW6+UzFtv2WneLCjos2AnrAhSnOIHfZPoUtfxYk1NmOKpbOM0mBoZKLHtyuT9N
tb61GWya3u07V4xQQuMOYx/FPA8+jSUmAfTjDFmv/KgLcfzyCjnMZCwqwXzrfckn+jsVL1nl2vTq
i9sxUg9Z2/SfGOc/aJ16wptX3YJbsJZQCxLGrQo+aBYXA6QjR+yasuhvJO2rqO7adZynSK3e74HY
V8grNSQ3WTI0Vx7D/3czmuu9ZUaRnL/6Kbs3+hfoADi7lzMorS1Z3Xzi4JLG0i7IDKWBl7YO5FZi
Y4QT3b5/YAwc7Fvdfktgwote6+9GMukAKxcNbbEwv8yRzFGdNIdutIuPU+BaaC2TEiOqBnT13Xib
xq52oXzzBbGctwAaoq+s5ovMRwcJhVkgohDxuu018tdt89TaXoY7Ki15V3Y9MQHnrxfC71OF0ykz
79KEaoKZZ7jViH8cG3yj73x0lPgf7aQZrhUBHOuv8KwKeTW8wpThyGgDXIx6rik2VP9QwDNisDHe
TTrDUYPT8TFy4HvYnfFIbkG6ayZ3LfphvDMryBdeyehDWi9poZjDzYk/ZTXRbssnCKIdLDUvKm5G
ktR419unzLKGW+QQwYLSZXwwCGCpixnOaWXjBkNBegYSZByw7l1Cn3LOQxH2EHgdEnJRQa290Hdp
rAp4RzMV42tOfI4lpm1huTYhpp7W6rRdMOb66evuMGJI9HJyauvYaNZlM8DbruluLmyZqZN4/+Ng
2T1d9JJIlPlhhWBJl+tZL7VuK117mfmDv8v8Njpq2g7Ai3tdEIOxxGuTbrLk8xSXDofMyBq2fss9
MAHJhBNtvRR16y1ds5KXtYNep4e4uS773nrQWvO2y2G1BtxhbRM2tw7LJm7ZS7dzZ3MdOoD3Swk5
r8V7zxYs9DBhSJxXd/0sbXPQmWuBcg5tXuu7kap02WIyvyxL8n/UDKf30zS+xWMboUiFYTkmsVrx
i4ulPccqNVNo7aSeQdrqpwKIag8pSeTNJjV2AidSvuycMV7nMHW/2u4ceGDGUAY3Wj1aYCIcWu6t
jcE0hRwhIDrSDmOWBtdMCmU/TTrKvTr41NOPXDpOh8UqGfcM1f2HTgxIvpNlMXnaI8g1hRsVkzVd
JaixUFjOhU4xGKQdCusgZtNne/FpvMACVvTX3x9+i9nXdvbvX6KuQOL/hJPiPnL0rQMf82AO1rAp
mGvsABkywR/b9gx3UV9rUVRs/HcwfOSBl/ZDBEiVnnNfJGFNhoqRr1t/wN/t1ERMaZ750Ek2E+gP
2AHeN1nHV2dj73Af7d6J3r9+AGdjbkVkvQQRyvbMMIIlx5ZwAz4AWidBQn+WHi71n+OfdJuRsC0N
5cz/6T/nw7jcefEobW1pem5xGDVaLiNei3f7usD2eWTg/coWgSZ/GDU8GeWEFUGnURfIGrRQVO1c
QScmdQmOQcCiQ41HXwNrB65A71UvTlxthTq3c7bZ+wfDpD9VSUvbR1UU3o1weU/1OH789StE7g2L
Tq/8Q09MB9tvd4o7V55sm4ek9lTxPHjCX1iyuB3RF1y6yltPaSxIlydgokkmaPvm2zvfyYsluYZe
Ma0B9ZUfdTt9qPQRG6phZFeyJlVomP/e8exsNYErPpRafTCiWYJ8m4ZJQtNDlJcsFxun07uNJQbJ
GAfrlu3RfSok/PX5Q6wGDS9guwnjpptnYivfDI9F3oHg59HeoMgpDn08S0eZfi3LOvVfXK1b52gF
Xp1heoXwW92bbgHdxWzDoxWJ7FLH6LMSkFI+xtLfg9zzXtO+fTSHoH/wQ6gP8WT3WLKSjZeY8rpg
9NViRzhg3gkvfeFj8RnKy9YJwb6P61T5+Rvm9ecWKGGjLHcHnBat88wwCwhraX0Ksa7OKK1HK33D
/2EqM8eSIqadbaNBN2Z8TEfkXD1v67my+6MYHtFbNaJLXzwW6rXjAxt3LSgAsKz4Jbz0pXW8EOrH
XRampD4HIj4qnEdfP7z/neUGGO0xZV4yU779KlU3qggVks5PJl5DWkn4QL4qSSfKCi8610uPNk14
Hj3SL7qAPF0avM3rYJwbkw4nGtnXntjwOX34oR2EtSpqmdCvrgMOk5G+JZCgvZlgeiw5/dO3zzCh
toCnu27kPN0NYFDcyXwc7BSVtTd+it2ICIKkTW805cPMmRxr5+phfgzz4Ri3msa0IDF3gxLdeZL2
QxRb7afB5vRcaql1M4alOAwtMccN8X9zAVutMPZzO8cmkCyPHvIUNJfxBPloyA19Zw5diMWJvQpi
hHlr5EaztKZcwXEuNTocPlEOrU3/rE5aIKx0okBWrDied1f4huSuqN96uLlHrLjBsZg/aJAzuDLz
H4Uy+OP752HJB0fD7b+8p3P8pfTK7Vt++ZK+1f85f9fnHEU8sK/mf/34v0RefvtH58DHH/5nnbFj
jTftWzXevpH4y7fyD/lv+fyV/9VP/vL2/q+cx+Lt73/7TKpDM/9rPljyv3371P71738jndG2DWKc
/uP7n/HtC+Zf4u9/u4NekDcv2S/7Gg786+9+99csSkA4H1wpdIfAeAVkXbDcfsui5DOmY5qKHAud
pdb4NYtSGR9Ii1XC0fEl2xQ6fFOdt03w97/xKVtIQXKl4uTLd9t/JZbS+E2Ir2EqtLnClQpggEXs
H+lV3+cvMo3NSUCZ7seivHLlmxrloQqym6jSP0cI4tH1fY5M40gLcWOTc2Jx7RaONz4CnuGLxzsZ
BducwNPWMDmwaQQX1PLUEUA8BbfeNCcdFMs+Q+TOMwsC1iJghkGiTo0Gd3hndjgsuxxJQJ37+9Yd
78YqvnH77IF9ZAGpdYVmuhyfEdUfM8c7jyHiIrhc48KdSEd06scW/4Sb529kyMG3iGDZmI17ZsG+
w8aH2lTbdb5TM+4HH9h0HzU6i3rvXLWNcRqkvXd0+5zb2llwDvMgWWVOuCvbBICvtquG9GPKvC7L
sZEXyeesrjgmSZavNM7fRpBVCzPZjA2RQnCiC6s6x4O3UVkVwU3FTCs8ecAu1CzL6pbF6y5n+oLJ
Kf6Y9hgbo+FmCIP96MEgbFC4A/u49vXhTtl8a6Wb3TzXXDFMxyXUa/foJntBm7B1rhR/X5tAFWPZ
3BLxu4v0etOn9kMeTp/iSO1qVSAcpx6mwU9FJzd0vnbAfcsFPR20iaq/KxG50vx+0CZJWov3Rfb5
baJzCamQ79K+u4ATQTZ8AZq+w/qaoqBYIqDcxCp6VqIEL9xEULpq/tbDNNLmZbJAT3sjbeQPZZku
YWo+dAn1ie7Y1JIgasbc2PRacaAHujeB3S4cZV/SU9xJWbdLLyS8z6l7WvbahNREvypLa+nS5QmC
mJgrfIzTJysx3n0YCYV1fe34dFp9fLpJxTs81eVD5E+PveGtR6FdWYk4JlRkCGz1XWu6C60Xn80c
IKgzqHKhA3Na8I7e0vs4C6QhmnlOmuIix8GMQbcunGu8wB+ZaejLus7e/JLf0EU97eI8gMXyNqUV
eBU1vVQKRZodwl3Oj7WLe0gmRbI0e5hBDKM2lBOPbmScMAFgfpMrtibEWOOirSMU+BqaPEP7go4J
tMJEvjobVk1JvUpmr2HpvGS4lNTM0yxK/KKmp1FW9qsONVupazhqxSP67wc8HnuA4g+JaG7A1F2M
MrvVCW2ABZI+EKnt6sMNDjB/pWnTXQCxqnGSa5/InylEEJiMEcFTxV3eFR1zo64jsDJiRt/OziTM
op63E7G2NgN1whYNzQHTLKE+1QoL3GWscwdV2ICD+IateO2MagmcYedxZ7VlRWcz3sWOvqZoHeVJ
Z9enVEKXrCM1nd8MeHg2ZxjNoScTAVrq7HJ732T9KWj6Dhekd2VEzNB48j9qUbPl9S4Gc/wi9Xrb
SUZboENFIZch8luvEM8MVpGzy1PbJzc6ErVl3yeAKVuiW5m3lL36XHTGAfLRpnHNPW2p9xc6C13G
3t4r0/kSB+pgE4xVEc+bFv6T6vWTcoNPozDPuqEfs0596sLx3gsSplsAqES8c43ilmzMO1FqOzMC
7Otwi2kq+ET38VACjxByeM5750uXaVd9aeA3QI9rcE6bzsg69rEJi8wP0G6lh6GQR9PRMIMFW0af
f5L/qP+cuP2+4pumdJRkl7P1n1Z8A0iS6ZPbft86CWxzC+llWTxFOsAAB2o/v/Hnns410oHN5GUn
r6dI8spVNAviemvz3bb5O/m/7z/tu9iuOThema5ruqZu41+3fwqbTd2yL0kCEOjO4RAPKfefKZaG
78HjiE3k5+SryeRUA7aovSv0S8+EYRyxixzyyrhJvfa6F/qyydJ/I3H73w/U/qHG+b3g7h+qoP8e
ZQ/GHYvIqu/ev9+kbl+8JC/jyy/HtgqT//u//08dz/93G776b99XQP/8h36tgChlTEm14pq2MAj2
/kcFZH5wLKWTNkLBpRDk/zONmzKH95nYJNdUutC5C7+vgAwO/8KxHUnB7jrqr1RAP6VzuhhzKL6o
+CySO6UufoqNG110z8j7K1IQyq1ZimOq5uOBtcpFu+KbN3FabKN8vPruuv3eff+bwmv+wa6rWzyH
yjUc+VN+sOXqsmxgnNwH4ARhWFQwp5yx2tAO2SATX2sJ9mChp2utr1lKMod+I7xSv+xwj7Lq5DUD
5dQwlwq9XD+PMlV9UIO1kcGc5gjEMyyw2XW3USWIhKBdipW8FQYbfLDmdLXq8096asLZyJaWb96k
SXzOi0+UVBsLdJYin6VOrTO63ItOL08aXHRhjGSm5nsrs1bCRb7ksw9HjF/qil70rancs2joaRil
qBae2698fFaBKraipgmFTndU4QvRjGIhc/1z2RpXXeWcSbYkb47sTL85VgjNZkEvWC1CVeAMpI9W
d52K4DFgBxzjfI0iZGVVw21ntfEi6wp3GVXOJVLPc4GlxwU0Ov/AuqkI6QD5XSMwQH151bt0DW3c
7auacbSS1krz1CqNTnaNFDGuNy3SFo5kWJgU0g9LrYfQXbpImtHbEcxOPyNDbLIcJkSi2S7ToleR
wQzRbXE9p6+zt8Le6osn16PzMMXPCQUQlRBuaYQ1yfCAVnUjp25tD/q9UPk1UGYU8ykuciRuHL4v
zZR0seqEUeSQwQCBnbFi+cadWlqr6l7LIH0V1ipT6Ylm79qaUwq8y9jdAitHcdSu/uT+1OeF9/uF
mftTCpuUa5MyzJLuTzHB5N9BrdW16r6HBAG9RgzmMTDrjVuO6zI0b1Qff7GGtWH1VzIKz0iujgGM
fEWOdZzYlyFFBFO5VRZnW5q/G5TLB8Zbj1NYP/lcD6D+sKaKbaCZO+k1K2xqi9p/C3R4+FA77VTe
RK4N+wI6kOfuR+aT2DcS/HH7tu5PU2Hyx09pTUEN6IEO2SmpUVqaAVeuJWbUW9BzO5YZGpM+ohBu
QP/yMOU5+nSzu0IQuc8auRxIKREIcZa+YZ40UuQqx1tVYXkNoQ+pl7mNA+7EIHm2HcrtxDyVNUVJ
mjWbABJW36Vwkk1qXBvL/wgL0qwOUxdf2hI2IHGo6CN3OAPR2NunKBmufGO4KvDwuBiuk0Q7enp4
DRMKDeiOaMv7jmQGnXps9NJrm0d4CNQlmu2NrZi4+Z+Vzb2Pdw9pIPxDLPLYuUudDCK92RhJuney
9sDTcAom7/Dv3A741lijDQma1Pzpdujiqkqz3qqxRSHzs9xzJHA3AjwbMQK0Fb3Z5DXvWMr04YoB
0bqAwN0Ahiiq/NbrwGdkS88crmitbasyOoUO7f7c3xTkZsJFvCgY4PZZcW152llB5AsT+1RM5R6q
w0qJbAWo/k7ThyOi8L3J/EnZ3UU6ZPuRY1Jj9+uESQ2Lxtpj9a49liaDrAWe8Mgej17wHDtXCNC2
XlIdUCeu6CZ94lBETklb57thaJ8QSK3KrH+omE4XLSxKZyBxNV1bdUvYR7Ph8LI1fBZXQo+xVW+6
tluW1GbaML8dxXXX4aUCq4rufjkUFsLjmEc93yOcXDZFfYHi9io1WsALCK3s4SiraQ2aZ+kE1xEx
PKkr0WYEtOF04LbQeryW+xSBeEDgjNVdeX2xy+NX17EXk5ktQPkuhPO5kvwqEr1EVR3autjpA1oJ
fxUFOT1PisrCYOvytOs/vhfmkuA3K4NuGrrOfkn9KNm1v28ZUBimFjkN9b3lQ+23ntqG5co3t/6I
0BirCuOaDc1UuI/mTot4L6BcYTWmHYkiPCq2Dbk+GowMADXzNWLqGu+LivWQ0WZzALl4qUC2zs9X
MVGDkuhYqbmfz7GCvr5ePXb+TYHSYoAMWDvZHg/KfemFn+cHTM7UF7awCt2ON7r71i72tvFYue7i
j6/CXCX/vDwadG6gnihpWBQhP1wEBa3CRrfR3GdS3c/rIZLIbS9hSVYcYQcv+rMF+Xd/IHQHg0dQ
mfbPbXkylgyt6KkXVN4czDTf2At7ZdBcsf1jU5r3GPyPY2eemMEtkRouhvjR7auN1ZqXekcACoO+
ryXy17ba79Qwc3n2wzWgdp9/c0d3ddwjhjPXVt/1jgy4EbbRo9TrLdJvo5J0IxLrWHwmS+3KzDp1
iCmLgpoqUdvKVrtImqs6u+vxTBSmie8FqBUvtdEeK5ucGGjvCFGPGdgXpI++/8oqsA5a+wQ262mA
2x5l/hEIxkp22T532wtU3QCcEjYSB1lp9Ug41bGbJ7OhvAeVyM68tJqZOze2j/DsL1PTPQRmugRS
c6pKCzm1/5qm5RY17crB8C0SczXBbTGdl5rKRFrDVR3xIykHE/TW+aRDnas6YAQgi11ySZGkOTu6
YQ86X4tmsPjop8aN4ouwQLLbSO1cC+sEI+9YJAjs//genO+x7+9BGnaSPDhh0F+kT/g+yfnu+he6
p8Ig4PpbmrGreoWI2fv6Hv+l1u1F+LmC5ful+bFZ+94c/bWTe3G3Of/hF/xPOQbh1+WSfvdO/OYY
dA5T4slOb3Xz9sO55x/f+e3cI+0PhqKDawM+cZgRUmF9O/dI9UFI12Fh4r372t5lmjO3dzXngzGv
qq4ppS2wnDiclr61fjX3g3KFwI/suJyWpMVh+h8d6m+PKyfJf/n4oin94f5xaNVatqLxC7fNQgdg
/HT2HlgSVENb6ejTf4Qo3JrbyNKA34TabWZS3CZj92g7BU9oKWaJcUiMMo04vUMyq8rrKXox625Z
wGeC36+5q74v3iYf+l9WWtnRMQJggO3BoGwaWndjx1F61BzXXwae5Nlkh7d7/5g1wR0P9YCUcQ4F
6ZrxKHoUj4V1NRL80wdPmMVcxIDFBmRaesD6GJMJ3YGYdn0JFjY7WO0eJ2WwL/I2WIceOkNMHxxB
6Ay8J7d3E42ECGk1U7ORttiSJPDVyKp1qH00bEKQY07m3SLvhukCWe9dM7XEAybJrdZaGmGpI9MU
VYJj5RRSBoSQ9K3ACt3iYtNG5xruXLWeGJMvVBQ+tOH0RSdDYkuD6TgA11wM6GsPRQzkJ+bKEO0I
qkF0j3BsXjSu5B5NF3P667hKg02rQA1ZaiTjuNFfnJEmdrZt4s8FczhdwMs1R3XlM1YHvZGFGy7X
cui6dqV3AcWpSLBL0qGTaMQ9GTJWM6xdzZl8RZyovypdusZBIEDgxLrYF449j6vKRdvH5QU2/Xut
QlCLLmjpCfOxpJJaw0o92ybwsaj7+N1D83v7x+/dgDxsnLyFziyD4ciPG0jOIWfqnKI4al5UbkhW
KXdFNyElmxBp5Uk3HUaoUZooUDxziKIrVj5oKBG3RugCVxj7nWSwGZchdtM597tWDQaFyfdvbcpl
venPWdvjD0ZYtCLFbRV0Ewu9I266NvsSFggiisiJ1/CfrEWRpsvGD8ViyqvgUbtCv7OaInxxo96M
e5kG26ShKednaxebPvkCzW6k5uZ2FzdCs+6TXiBJHfJiFUQEZ8worW1E42BhQDFsE8d4CjJboraA
hWoF0RoAIUauqWRWZwGuDJH/L/ImCnbZ4KVb7s1pNwY4BqiKe6jOzyY3ao3ke1ECV1u6IJq3jmzj
G5LsF67WZLuEilsTkgOqxe8MxvGx1Wziy7xEUIIiseNos4jscpXSc1k14BgTG4kETXSxAx+PylfX
rg1Bk0Br5TKaK2ILcdM4KZQLOsf6HmXegmxsmshKJBsLEOacTPx5yAB+CcsCfT6ADKkrBXhPIjH1
ZvWchtRHC8yHKhS3eHHlzeS2W51lZJdGWXGMTQtcLeI7kLKcrCa6QWc/CUMCm4l9s4N0xLDdTfs8
/zLVntxVreqvtI68Rd1CyAeG7tpIumrfKsKL6+FtNmleYHKj9Z9MsFyMcBHDC95E9IZPwfyhzPW3
HNPVhpPcRdHW9cnuRnHbWuFdVJEa7gItXn4NCMgDo1qIns6oO0jM8tMY0hU2nz0DG2HVDoigpztR
zVBeyKuHqdJ2jou71lJpvoeQa5ErjtqgSyJovLBe+PHepxhV9kB3+kn27dIFtrfqA127wYyrreiX
VKmfr2prvmMxIyzbKOXEj79ppY2jfGhc21h3peDEE50cvvvgW9x7AK9OkWsMS7D3cjnhmiVlODpD
BYpXYjbu+TAioja97GNlbvVhLBg/DPmNqOAA07K5svzKWXe6LDZF7s6Gixbp9GAFaxXFaKiGcgmX
L0L64nibTHdOmoY3GQ73eoqkXCeZdz/OtmfwsvHKLNGO+RJxhDOxFJn0sFcB4rF9DB3PqtC4T7E1
nHyCwIDtMzzR3DK7S2fpepR54clLhjmLSwwrr1FAoO00fSB4flOauFWaGk5PLwN/TWisdtAd5xkQ
X7POGJcsx7ov19agsT+QlrgYDHL0kJiREW8wuSgQICWteSIdTmDE4cF3YOKQwWltaMSFO1Nvpu1Y
uc6pN9WhKpU5Kyebk86TuhSWTWLgBCGrrWwCZtrcW1Seo265p4xNopXFAhii2JI8txgcoEWt5zw3
8wxNg0FFpqFVLdTgmXtlpbuowGuRzB/cYCIiSeKoH/tkMXeqQB2kDOqN+wyV6ok4HaiGuMSaNEBe
YGXRUZQrjVS+d7mlSZ6DYWcVXjYaajGU1Qim/K6LC9jYDgtMovl00doaFGDLuCJmHoZMFflU14ZL
MLs+EXAsox2gc35ZOhlFHcXbIAVRqscnlUXjtgmGL60cL9WEYl73FT7jRgdf3egoTpseSX65dtN5
R4vtYN95gG4QUOor+MHdJtKLAwjRYak1vDUhY+01V5jHmPBg0CAX8YQQZ+i5Co7Q+ktp3tqEGy9K
9Wg6UXLBiIX0hdb/VIcWWqk6O6F8bqkPjBckKc2lceu0WXzytHJjGz4Pcl3vi67z15xf4z2mgyJ6
LEsjoBvZmDdQQtFNjLR96omE19iO71huxiP6342VW5B26vQZzUm9R+Jz05BfepwnIi2bczXVj4lS
1ykwntWk18m604CSBcEIth8ZZ63GC8wHcHQ06pDWqc5k+qKJTcds2TFFRehuTMu6ii48BDdENFwx
+MZ97/RPQj4QNL+19EksNbAiSymRfUjZrSPfzVZBrMFvB6GynAK2iEkO3BlMtPQOA9c4mvUW+vIc
7+NfdBhcMFkA71Ma8N2pOgYdZkBRYaZrZLLqzIkmqHTvUA/B8fdtsQlifc2K7R0i8RGFNrmHEIXA
Z6VwkGL2gjDnMF8a1jqYoRiWy2i7J65xGbcWfbIclI2a9NeWw/CyFraB1ZCMrCL26cRgVVn0Fbnb
lUEss6yfirw5xYQRjhzKl12usUO0lI82TkLDjy+03r7tw56eTGCn2NgDh7wrYNRgKyNu7MK0l4QK
Nxutbre4fXIArkaMIzkkkzFJ1doPG4x4WUtEjt3NeHVz0eaVXPLefaSACRY95Syvo1+pTj6yIU6H
GNgucY+UklqKYcfQpWSJ+ziTjA+NZZwDaWrrysZQCuYSclP1ZDmEGkRxOUdOAubBiEM8N93LHjnU
ZIRLFNI9kCX4+yx0e7vQ7sc4nlYoVAHvNvmVF+UJcN1qTtcLFMh7WB9ZjJTKuySqdmdksl8hUNzI
Mge+BcjEJpNkIUNJmGjnq5WOpGxWObRHztvYEnTqvNhr8qVIamunIWnaEisSrwbRhMdWJcXCbXGR
EQlN3IthSmrZlrZjO7QYKR1wsKRMoIQfPajaoDUYKcO2tYHhp3nZnegBid3QyuPMTFnIijazjuhr
lRVDf2uMi1z2VLiwCXpWgwUGL3VR21Qv5rwkWV1erazQvc31aGTGf+2WEptbA+nbsNVdYQIlKLtt
RrW5ygPqHt3bWEFwVabjRTHKe4QpCzw5S2G8ZW58k8DlC3XrjjQGeMWpWNajTWvOjJejqlqG/NYu
g2GKbrRvt0UVrnGnMLlvGzhkPuCcMCNoVUaLoks67KLWyYqwYMWpdZy89mLo0FXMgOdS1wku1V61
SV1YIItpcFuHyUDsGaa0E3rEVaiWXbUHzrAvAiq9yZd3mWdOi9ryeHx0rCqxj9Ex8V4zFP7bdM6M
8PTsRM5uY5Ux6Rg3WvhiKKj8XWC/6r3cNUG01AkWLAjfxClUPwFs24s01hctaa5mlA0r32870toX
Rg+TE/Q6fXJL6gQrZOeGyL2D73TDQY7uIR5AmgLvA+8Sh+5Jmfvez+W+Kot00U31ib4F0v+0IF95
PGDkhNLVIiWVVM3B5HJqGqrxpAby0TsXhVhX05lErdDhKHa8IDsZmTat6ujeliOHnjRE7uH7yM+6
SwVaky3EtYsNIXrkMWVJt/StOjpCYVviadtHWXkYGveOQ+e9LkfcymuttBfVEGAAnPR5Sx0Puabj
9R1ZQ2y92XqCojvyi6UVKeKoZu/P0Mtwqwr3YNSEhASlsZVUB+huF2FOMoTouAp5GXsUq8QYWMFr
2icg0QQqmTLVPoMdOHG/haXOKlpb+6ySD94cGqJAjFVeuI6L9EULjbWpu2uZtc5ibEm17E37OSbv
PpWlwlupMSVHzp/HX0bPrFeGmN5EZBzdlkDkgCZukNGH0gF14MXvYz7h2C4rMPbvPz5FyR8HNZzi
kSjRKDB02+UE9ZsJ5iTMihiKsjuCtbmLnJ1dguYdGLKZRUI3sH2OOwO+RslSVvt3AVXh7GAYZl1S
NhcBNeZu3YlX6QjUo1oamC3DgLPwwPHIL9hO3l/vX+oo/V4r6IeR+b9SC/7wRb/XcfpvOFd32Vyk
/YcNpbu3LH6J229qwvr7ptI/v/sfTSX1gefa5q9xcP7YVDI+oE4xHSEYOr6PxX/51lSSJhJEFH6c
bLlZFEq/f/aU+JQthSQWSUjTcAVz9p9aSH/YUqI59X1HklE2WyRUTMx4usUrmTvG33UknQSBIdBq
44JQ41M/CuY32sGqMA9Hqb4Q4qlok1szjxZTOz7kgmSaP3kY5o7Bdy3R9xfApIyZN81R4zcdhSTh
KO4Tc36By1fg+ltKSByLFPvNYuSMWenOXvrRq9ml16NTgH42s2urqB/84BXb2JKzF0p0Pf+EHPYJ
GPxrkpWEnPrHP36Z+u+9TEX3XEnHAURozZ25767T2JexjuAGCAmojAKNS6vtEhwDc0Ob5ekTDd0H
S77g9Ln445/8k9zh/fowPUAX75iMb35u+YHSIjCxKXUS5zXSYHkDwIpKpkvdYJ/HUV1i1rseevtP
ZD4/TQocU8xCB9PUudHoX6qfxA4tYxonzRz7orPEg1556zQJv8xj8v8Pa8u/r+r5b7m4WMyEeJf/
tVaZqJPX/Jf/+OX8Er9hlEtfflxevn3/t+XF0D84bCWuq3i/3peDf/Ss58+g1cFo4xhgPhW37Lfl
xbA/MBK2TaZACHboTPPufmtZz5+ab2/Oe9/Wl7+0vPy41RELzzPD2sIahz8F5P5P/UJkzFOumXBE
/fRLpO4HZCZVXK+43cECZ2v8i+CNmYjBIsBAiUus+pP1RWel/GF9+fkVzAvgdw9u4DWx4Va8grLA
5DsNixp3XM7QGEfx3kS34ZQ3YfucWtCdLJ3G3Otfv8P/a/OYP91j/4dsn3KeL//ru/v8/9g7k+W6
kS3L/kr+AGRw9JgCt2dPXlIUJzA2IvrGAUf79bWgULyMUL6nsqhp5YQWIenydoD78XP2XrtNq/Tj
9eO/kOH/17l+e43rv17fPx79x7WtOTrzE9xNLvKFVVRvM9j+YyCjOeILQx9WJ53LGy3W+r3/vLqF
+GKiW2NHMQw4p77ORfnz6hb6F4a/vkfPTefaRND1T67uvy/N3MQGOFuXfrjPzmnYzi97p4jR/uop
ADjHizi/ktABBC5wzPSpKMsXKDO4/DvrYLh293+7qv8+W/7jqVmW1zEQ2zbcjb9f1a2TdpNmEXCr
ukObaA+p6xKxONkHa5IPRMudq7XLTKboU2GhLYhH0QXgFld8YQiUqiHwuEReX/a3f/kq/92E4Bex
6mpIoK7F6sCUmWm78WtBgVTELaRf0PruW9Qc2nwXS2QjaLCLg1/qW5Fywq9tkBzEewSt5j7bvfG6
xM2DSHIoDRbwGbhLHjBUF1d4JzeOOXyOMIc4iwHvRx8SKsLngoO0ib3wDdi6mdXtEoOM1RY1uHnM
yvi+FeoCUskumeCXkvKRhr4qbtIkZpjTH7v6XdmT3DBVunW9+KqGohJkKbI9M71eh1Q0LyYIF3KM
t4VGHzRvOQf7YOLba6LADyY0s0hmb3jqHqa24h9613nSPU+T/uT6xl2UA5hJ4f/0zB6KhXlV/kb8
tUa33Ho00JBv/ca4lMt840mJTMmNOdiu0GytesfVBGS9Uleyce5wS33kJS2hdkS978YcbMkCSjTp
cX6JniJgu1blTUeNKPa6My9Heti0LSaYIojeTKy/hFXW8GuLF7MT7w35fOWAyNw3jbsks+5oMB3g
Eu7TmD6RixE49En4CSDnxXWHstjWOIG6exXj2iOgDJX9kFz7yrxQGXgbK0MI6MiOeHUwOyasnSqO
QjSKPQ8lJq+LP+vJrwLjTRZyndvfRK0U4QKAI4ga3rgTKfyVrUI8Evsagr3eOJTKWxOi9KDV+6vc
5+GMi7auHYOUKjmRr1Im0LT81ppOU2tCx6LrbafpSfVcWglNwq1i8tSaHUdOMrCGRiO5ToObsmZu
PU0jl1kZ6xhYSDgHdCTzbWw20b7XnZRvSnvMmK2MSUJrDUNSgAVm4+X2FNjEo4QSkK9aXai5eiUK
/ROP90Mpa7BpHPAJiOEOG2pOpZAXj3XfofIZmDiSfGsMuGy8Ec5DPnr7nDWPwy6dYVYYkGOK+D6A
znzvDnlTtnqwVX0qM+J/aPeB96VVcdFYBobv+emHI6T2kk+bb79v8SNO6OUwN8sAhIjckh95LoQV
Shrim9yCq1l6IBZHZ0BXkWuwCJv4zvEta9v8wJ01ZXYxp911ZiwMQnxyOyQ55JDPZyIhqgBoCO2L
4oHgvn1c8qkU6YhJ1i1eSKoQanqfJvtyHuf7JuY9F8S04mkEc0VDYePjbvMr0itIG/GJx/vWONWy
bTuwM7oTd6C6+KEM75qBd3kwaZNjC2HMMCGszWDAcC5pF+2msnHNG8W7Wq4zn+uSZK2Z+1LDPCxi
OC88aNXQrhd0LMkAy+mQMYiWhX3X1Sy+ABK/04kyg8xGasP4No4W2HHp0mwzhTpLEJyqBvuxK9tn
lbodBj1315hIU3y1USutRROC8KSONIfEcZ/jnjy6QsIoA2aQBQPxZzibm9uWhnyw8eoPTgU4hIw7
wMq0QQDwB7kqLkXyrcQVGpq54FIRLMm1VmMgUbxJ1a3TtyedUC3YE89Ry+3QmLx2D2/hkKmLZUE/
V8807VNeMYTsh1Gn72/2R5tNImiMBDgfSdj6gBBf12/jQbvL/fLWrlYXOehC8Dd7gMhhpalzi2Va
uOJOX1aonPkpTXpSSFMCid87BDtJQCXBFRqiHrPyziA8oaVLc+eCAmBZOmtogYyRf+Kt12ZSjddy
yXZElN1FQ/bSjaydYzrcOhXM7w5aiYq2Qzoo3JMI9CpWjrKIb22fYXhFT9FMmNcJDJq5UT831vQ0
Nw7oAwd3CaLomL0CvudHqnP68+3TmHHsmplvB5P7rdKbC3LlPAax8VvG7KkYvSdlMYvTEu9RdSWu
5gQtbNfb90sTX+jady9nQyQEilRf/Z3u7KkS7XOU8yV7zr2dLSm5kCxptTJvQDVdsrfAgJ3D0ZSn
gYaVHt3AIflalVyk6cgWH5vO9Vw61wxKLSQJISOmfW8zrXBV++x5y6nDppzmlbVhln3rGiOuPFcL
aL6fNY2c077leXQ9yLkWmjx5gYL4Nhdyw3K1dZlN0FNHneERyo1ijNisvE8+vIidEPTEG23XlJnE
5eyiPW+RYLDXiZeCpl+Vs1G6zLUCS2YvNJNB0Lz8eGanrnqQUhG3Q7nRMhTW6WR2h6z0Q9dCKzW2
2YtAIEMzvrvxY6cmeu/JjsGXTRWv153uZ1Ra8D9CvWI9Xnrzespj8I/2ie1KBSV3q44edrJhFNvG
mV0lCdIYn583pI9geeRmIB9O0rpmMDr7YRsVbyl+Ea93IIxEbE+LLF9+7PZIxAMfdWmlJZ9Dwsc1
TNHZoC+woPqezTz0LP/RG/qrZSqOlDrnvOHeApZvhNayiirzRgZz5W3yhiy67CPjw4vGxVsz6PH9
ZU2YGemb7KuXVRE4Zt71nFEi6GbSgsamE52rA5kps6JUwZA9ZTeO0rYVePsyseLtOE6fEcf/oO99
WnGTdh7c5CP361vsXpvUl68ZPYNta7ACLENPS8OKP0t7AO6bXXdSGZtxfeCY1EFGNGGHOn439NDJ
DPuB6I7KIsXQaDyWAk/fC7hGobFA7K89/5sJv2CzqpjjYrhc9IZRdX9FpZyipKXn2XntZdcbu8ys
bzVREOKaYHivsoe6xGycJmPGGMc4RWl/0bBCo9Ini+dbXdTUiTUflmR+F1jsIo7Qh1BoJWi2EWkJ
4Gi6pR+dSj4bp78iq2FrRWKXm9q7AbCCGVXnh1PrvRGfFZSEgDuAXtbSCIwQe+kqE9TS+TzFzhWZ
bHhOuUrRJRDyU5V7rQKrBlnGC9yueIn66hYNytOPGkBWd1ZzcCtxQ3v61YoCe4i6fVs314ZW3TcO
O87ikqkaz+neSYf9NDN1IVcUeB0289m/GXFunIwOpVGfXcKXfyAhCsPoCCFlGSeGdqxB2QClAnU6
/4FaP2tOvtI+MoYzbr8YZJx2WZiiAQtERKwmI47bTDHbH4v7uKgeOQbzUYxXhqxeyuU+ixgPL8tM
vwYtQZdfJr1ZYsisrV1Xk2PrJd3Za5ajbFPvCC2IuUE671kZTmkGnbcyyXlBgC/Hp5wZF/5zlAVL
DL/aVswzSnc4NHr6bmbLVeH7PcPD4Toum475J+kX/GiYOYX9hMhRaP5rH/vXfocoa+rSh1M3F2/2
LIhnM4A0UIwVNlwCnNNrzGbnVPulNXcxHs2NaDp2OtY+ZnfUgn2JNnO89XulwkxxN1r1EcQC9U6E
QjRPxg0S4pyJjfXW+QTJo3LowrJ1XxxTnn9/0vjFh8ZBw3JtOqAujQVsUPoPu85fDvZG1LnC7/Fi
RLzVcGEFVgVbt2Nyr7X2DXoRZqxBvpaMQha37kR91LXNPrfV6c51SfTh6HlOIuw5v39lP4xA/93S
/POVcfbxsD0J60dL4i+vzHecFooB4czZ8LWt4Twu4DfceY3/7oO6dbc5JTtW6XOfZJ9Z3j+nURRv
Rid+nclNNlCRQzgnTo3oIwR3xrTx+u6wKPZxrJSXfZ+9IG2jE7oWJl1donXx9JCWYLYRYgr/H94M
QwomJ8gXDYYXfz9paj1GMdCDWmhgwFxGCoFG946CNR2lIOUr9/yCeMJJ7RthlbdVuQSyTU4sHUj/
nQs4qsgNy8tcslXmE7uU3V1iJIsDWRq8Ia9+JhK3t7Q6aPz+FrvTEUTw5WAyP/r9O/mlhfvH14Jo
DRcaTQGH/sDf38k4zKk+LJkWupO5ZqXpT4tgox9gqBfOHWn0Oko0Xq7PwJmEmW+/f/q1QfzrRcGB
nA43zQe6Gr80VL2UJq7fgyOeNEUmYHRqNPP690/x957tH2+QVqDJ8GJtbfi/+ETnvgGwZMVwYPBb
EOMIAUY7dQNr6u+fh4bg/3wzPAVBoq5p8HGukte/NtXmktQnuu8EV7ScmecJOTWc7nn6lg8D+E8N
tBjKyp592jXWJR02LfVyh2YTcm8uAXaKgusBfR7m5bLad27shK4UT04SPRQ4TriDKGfb5EMrrDtc
V0lQwxNIDHQMPIND9ZvMVP0yKk9o80KzG/Wgd/NPjF29bt8mvUOoLBHg0ZjdVE50UfMEQWbRBnBa
HAo95xo2pOd0zZ5JuxEFFktH5XpIgVp51P0hXG1ODsNm3HdZsolM8ak9ILEM1+pmPfo7evYkqqtG
1Q8O9OKQ4DVsHnHdoOgqb7re4/DA6FWXD/OQf8Zx8lnNpH8V0SUS3uc88o7599Ebrn40akx7eVIU
RmwYaDdN8NkYBinq5sec83TaPyeM1YGOYH+a3Z3HJiGT7MLq5UMccSzIGdmY5r408eaYTfzpFPYu
jnAJKkYpbTxhypYEVI7ypfOaW3v0jmQ+XWqjcw2tCwVMUj90PZiB9ZBiF+Qp50l+uwAc9CyNbotY
8oDOyTV53Q8+nLYgISSR/WrYmr1ien2CrIqSOA407H6jCQAsH7xzXlIDs2FgZIhbxJnPPgoUtAGh
5z6NWX5e7wHFrBQI7XydevmFb1PsRiVvskqrh2jgjJl8z2R1Sf4F2tgSWuoogjEn1zXzMabU1t0M
89gu48+oLrEdkFbsR/I5lv0VUNLv1cQMScXzo4VOwhOYD6zsYsgx+lvOUWXLU7OkH4mGM1O5wPi9
a8uM3yLK+CF1jqZiX/C9FiZa/clB/hXArhXhSeBCk2ZPRJ5GwdcgXCMtIm6q2zzlCJBll/HK6c4X
Xw+TQQWWoguBIeKcD/Xzkok7c4BOQaYEexKlQbIeqNJ63i6JPJmSHbuKi9tCyz7zLjpXQGoKtWru
cFY49h5TAQhSxz1D1acQKLizjHL1nNqcIDm6lgOaIx8JUtDK9KPnaOJVL72uXtKyfWp1SiSzXS2z
NVIITi+1dK/nGF8VgZZE13H+YS7R6g1Ng+Ray83HwgJEaxDz+2P5+N958n/C02CHRmzosyP85674
xSvS8zT/ayf8vx/2Rzvc9b6sU0Bd950fHJl1K/6jG87f4AnQuW691fLz55TH+DHKsf0fc8vVx/2v
PjijIV93kVpaPydA/8iRDdnwb/uBCxDHQHEtMBsaluOIX8c8XcQWARUl2ouRgjNzUnkh6fIhf68g
MrQfg4E/zLBS1P3jcFeZdr0tU+exXYAjxqnziQcnI9iPdN0cSCfewOVb3zrXFDf5zQxipkOYfMjG
63KZzF0XoWoWha+fBAqObkCvZ45rXfeQ2/SF1VT7h9FAkTaYjgUkU/uQ6IKCOUZPLrTiNpvRC45T
dhCF/O472nCwx+8QcJ/MgSifoch3I1SrbYpE9FBxBGwwEhmeCdAR3jydsAYRzJrDacH0DyePWL2h
LX1qfzafYoQ8RR4c2jqJ7MxgfRhTelTLAr0K/NTRmk0z6DOEv43Fmu705SYW6X1m9vJliOkvtkDR
3cnvb4zZItUityBRZAjj8i7esZsggSvIVfdJ+thMiYbmx0qj+8zFRjvN81b35mQ/ww1v3TS+iJtY
3OY6sUa1DAzlQnIZ9G6rYqHCNkGm5ohuXYfbUyHtXZXvzTp1T97klQengYaXzsTLWki+8tp3NkY1
3+kuSeKeFY8hcvfs8M8Xhv+/RmU/b/HfIhxuXzXAz+9J+qp1Xf9vFgge/XOB8FGaIFBgpuvhMKMS
/NcC4X+BmcB5yGWBwES0DtL+XCXML8LnKIWrA4IVg1+WqT9nwcYXy1sLZQ5ZP0lY/0BqworwyyrB
tA52AhYm18I6Arzh71Wj7HOE/UpisEZUAhsA3X0RTRt9oZsaObp6N+wYjoupgmQZkzVq6aqV7G+8
cv+y1MTMD5/QeXCp7MPFOV8HbEr3LzyNGxHCzOylCxZnsuHsGf+oWbjFppsHCmLOU1D01RGXjbyD
nvpm7sDQ9keZrFZY1wnSskHJby/03VB5B2WV7cnoPGnkpiM3pC3j9GnOTMqb7sHjq5BFJugLS+09
jOHeohGAAFl/gyD9Gy5151KmLo2OmHDTeSEPIsEBpeL+EJF+uEu9WYQmtrHL0ht9lPmhypcxlNS9
Y90T5ZIiDxZNkexqZjX0W+gb2TUgHdeiF5yP3zPPQO92jSJ3xeXO/VvRbCxIO5kROQ+9ijep1lk7
ML0AFucISVyv0fJ0dJrghjjJJU+20ZwecPksmwQmalz5D5auuptpIPjDTCMSSj1EslIaFwZEVV2I
6FZznO28mnhxHu2yyreCYSTZMKlyag7h7inai7faVvneSgk2g+z/DjWIk3k7MFaYovH040db689+
S2pyyXwQX1ed9ac2/VpqmnVJlvcVVhIakrF/zlsf1t9Un2ry+jJ8Y7mv4CH7/tEAoOVMQK9j4XcM
2HoSi82nfJlovOr+jnX+qcBys4Nq/+JHVrJF54/aeaGTUdnVzjHbT6IVnTvAZbDSBZKjWmh062g2
z8mwX5r2qk2S+hiZmgjtmHWyrbUnE08MklcSclRtEQPQSOJ05h5JeN6GXlrqRMXUyD/LDnsFOrBQ
0lsjKczYRK77QchzfNbUm+3Rd3Oco1UOT7XF2aEcvxOr9pzlo3mVckyqe+AYXWsfQdliCtJ43dwV
0vPDyCGrqO5yG3RAVXI6kFfCxzDXUFeT3UCSwoQs+6rFdgYLCzhDR5VIG5vxxjgiLYVD5dE+Jx+6
W0AyidgRtPkJTSuH9Oz1JaLoumwxhRv51dTZt/Ru5m02pbQqBNTBAZObn39okjSZTCHJRxV+T7Rh
TbySTDCHKHvXY+BP9Pn7/+4Lvwca/twXOHb/54rx4bWK/81uwGP+tRuA3Fn1Nz5iLuR1HNL/VS5i
b6VqQz9o/3Ss/rkbCCpJiwoOySGeVmtdo//cDcQXnUab41FpIlxFFvZPtBNcif9jNzAFfllh078T
aJp+2Q16u2nLbE6jPWrMO1fSEHFxTpr1bOyXxGJIYuJAIzIOhJ8Txqq5QbY+hMPYDBs5V1fIurfe
5BCLuoynTJiP+QJ/HBvUGlSj5yBnrFclm/6aaigGbgKvExX1AIRvU5RXk44kGPYZAPGxOIyZrQ6a
R3K3b0bJzsrfJy+Gqzq45MgZnAmjl1x64xaS/LUUKv1a6O9ASUkopF7aF0t0o03WtyqFrlHXZFlE
g73JyZHghiNpy8PGmaQG0xUsnOGgy1PqmXB3p17sKgVXfFmqk4i0ay02C6bs92aqFeQ/uHGQQrfY
lldFGQ1vE/miTd3uZ4FHd+mcUEPsvsFfGoXc0wCHkpRdsKIX2htEF5Na7ewrOzv1AsOaF3nf/VQx
ipg22pIYeyXU2a5TcZU4+ZWj9e12lNDCLRNDb4rIeKZpkDcUuEOWH2Oz27BkIE5+iwpKbGkjsUZg
IIKkfZiMhXFD0x9KZ/xqWOMHKaEuGYQEI5UDv9ItF52FfDxVmdjFiT9sm07cWX3yKtlfGEcCXzYs
eSmdjqS0pq75ftZz7MATYbR6sVGDHDjCs9rGzX0GFh56HF/iwLqstGSTqFLeMoTxwhY3KNzBGWu9
TjaYT3oEJmJ4Qz5qr3bBZejdgsz+pDI51wQ6Nny9GUL2XdnR8Jk8OOB9l2+nzL0zRp/di5GkgUMj
rBqTA431woDBpOyvnP3skHKqwLXXJtIH/8Oz0+1Y2+8zJqiTEROzkjep2rY55j8yWqhveuPGivr5
YsCpkafJySTpRpPG1yopgMS2LQ5oh4R3EA0Xi1a9pg6+kkTR80g0lBRWksBtdhmlDv2zhXMkrKsK
TcrGn9PqEBny3ox1az9ZZDb87+L7+8XXcFkpf7Pufm/f0te/rrw/HvDHomuYX3QYTGDCbOEI1Lqc
lH8iBLwvHkzZ9W/+oMdSZ/9cdMHKAuRAAk1xjF5TrGqun4uutZ7hnZUei9prrZ3/0aKL+o1C/y9t
aI7pGH9XuZwwABPwWta//8tsold9tTQRQa2uf0V4ogrp0qK28MRF6zGVYj530bvIHIwybzaNOgHe
4XxMi3ZY+mVj1AzTtIW8sNKoNg4xuNwb7Uc8S5QzqQk+SdBZHfwcTzbdzCR1viLkwGiVxYQ2e+Im
H/GPtek9idnG1scP6+ylMUzHlXymYo3MOxxisi0KVEHOg58VEEar4lCV0RguaqEaUpCXmbMHSf7C
zLcOMY8jsfDwK8bRd1tlj7ZO/EMS4VZ223HjCcakVeRdlZm3HOxF3+sFUTsTlV8r5o+xd9tQYmEP
kKbe+6Twhb3ibG9E2HfHySOfKT8Xlb5sHcR+/BH2oWqpwPxHxtHD2+04awyg3YiA5f8CB4Ae1gcN
5c3OJTiQafmqh6kid6tFJm3kqUSUF/dbLZkOXD9bGoX7tNN8upiCwJnqe93IG0Rx7oHBfhcuDrYo
r0peIps0yhTHc7j0E5GDQNoB4eP8oD9wiY2pDGJn7HfjDII0WuR3IkK0PeOxQ6oGcPAAF2Bt+Xgr
/ekJC9t1F2cX/jx+5PxDzHj5a6QRJcLQ6YXuQkmsDbFxhIqdFklXO7WMz3KIZGCVajspIGmjFV17
Ld3YmC+odNoGPoP5MmoPo+31QW91nEuaxAqEE9FJgKfQqxyb0SAJFqjfEDjlQUtiCkNoS04DJ7qO
sTJwltZtmTgrpmHpAGaojF7JnpGK4LJ+obXdEWiA8jFHoXHVj2D+CwJUbcxnw2eE760gVqwfqKH5
tI4m26fV5ZtqqDq6TvS/O2151fkNpKKh74vyYxoND7MxXgMSoFnE4+Ii2y/28i3LaN2Ogk16qMT1
mH4yDL/UNetFYx48QkpVMc5cKH9hXI91OJNliaDAfAIKSvojOXsw/0v0l7KLLVb0q0jzroAglEG0
cWKfj6/vJZBk51Wrl6cZIStjWcr3bKR75WvXDEkunYrgWNu7pon3bI8YM8m+vElLK+xG6yHBJBRY
JnBhNxqOsho+K5Ec13xdJspYwNa3TKDufauvVsFhjxgShZX70Ar3qIxPxfnXyeebqrAfOSxhZ+hu
TO2VPvx+jMc5hO7/lVCzu3k6gb4NYru7d0Xz3sYRbk116LH5Wk26m5JHC7sdH97FXMl7JdNjP1yW
kUVSCgKOIMKmtenIHm8JfMb0jpscJDEKzDhoCuNZtvE9X3VofHOd5s0AFBoUXkqAm9LeTY+UdZC1
zBqDtiM/1UamNEQvnpXj/FQQ+sSFVlHUqW7Z1H3NBEiOrwggj4rkWgDxR7NlUs2oXjntqzaId9sa
vo2KKzZy14ExZ1bbuW1w2fnacmgiButCnRxGJYGp95dJib0fiAGBhe6FoedPmajC1mFICaq+X8Vm
c1gb07cS1N8Ugz8sjB7pwJS/HRygZlyp6pmc0q/+Ss7Pc9znZKrWg/WQFpzVujWiLU3yLhjvWoEr
0yRdYjP5WP5sZqIllyGBkNPX1poZ4VVV0OvxkzNjWCcy+G1K5h2kSSaYSX6WTqECp84+lmSDyOS9
Jw5bs6wrvwRpx7CTjwAqsiSDAIlZgFnzvl9gvBWdffBzpl09Cz+NwXNVV1/T0Se4aRpvrJASU4mO
j9+B1ma73ou5DCaijIx62TvEhP2Q+wDMoY45s5anzkgvxjXfvbALohaVeRVJmOCOOHZ9/2HiOg7i
AbVvPgN3qPH2hA06UU0CNeh07SImjHULmPhJeAiBnKTdiDFOt/o6vmndu8l7i9c/LHzjmbSH58gw
v84TJjibp9dNZ2UF2pfMb/f9+hq8dEI3xW2rpE/6jbgbPEkudmpvWVGZtkzFvXR1ZKEgMe34RYBL
YDlGUSeiEMa+S0au6W1Gq93J7n1eEG2UkkbHMBpxaC9fh8Zu1uEgw5RcI2Aqk1/nxe25gyfeKVLr
1HiUlvbSLl/pUxXF9BGhdbFycwuZJiB68OhKzih+5bym5VoYdjRO1PJMmBRBvUuNpCbbwqnByJ0+
evn8OlozafSJdZeyMBsTGqjW8Vh0avQNk+l/TeCd7qbOLDZmtLE7ULuud7ZnREmoDz/yJPHRhjJw
chsMXuPaT1LOIZeugYCMBhqTTbQn9Aw0j5DIRR/BdZM3hhv1eVDmJ4LPbTfWTlhFJN0tJRZfrBSw
D7g2zKfBnm9U1NE7tvMVqV3dRZn2NDgk4zl+727H2Ludm5E49pRT3SIUMhK32K6YbqmwvHeOpzZ1
/OFpR9EwC0iMVG36ubrj7t1mhrOa6dnbTPDuhU2CZE7ADzcqWqNyenSX6AheZZMw4mb51hAfDUA6
C49IMas/ZlzyOwiEMMj4WnSV2CGgt407yFPvZHPoZfI57UiPKnz3xRDyQQzF4xSlB9LsKoa4hkda
y2mq0AX1WdwxuWSpH4s09OZiX6J3CSxIn1uMaiUtOu+C4Vy7J712q8VpFRJTzIvSe52K3Ug2PWHs
TcTqw84ZWrHA5b1cdozXWd60amNtERiL3TwwAW1GdJKJh2vVuR4g4qOaMD6JID/obvN1QtMGCqBG
6etcaoZ7X2mgYYz0vfDaBNEWNtFs4ZilSmKoteiNqHVu4En4G5vKwCWy7EB7L2MD7WnAZsTWI8je
lkrfmHl738XoIZa5J1Q4Gy7WCJcw8cUrGu4tALVD0uA+UzEe5yRbd8zorA00BK1WfdUmBPRznWoh
XCimhmax18CtsuIYZmiWOZGttc5u2tfhUpdgQ3r9Pot1LL7mM/VQHjhMTbbVUJyEGKj52skNPcBu
CTbeBNBbwI5HuHE9sg8yyyD0I6IrRa05mdaVBsrCTa3ALyqk67F6r+IKBgdMRqERYVdE71YXfWfb
P05QzTkPDwxoi3mXDh26VVgB8OETJ8Y7oac7iE7sOdInfzkCfyjaVrvI2mJrSJ1MJMLXXVzecE5W
uj4bdzv41w1Nw06f3xJGVxqE7vXZ1DQeQR7uKQiGoxcJNJPNzjM5wdkxUq54iTfUkBftsiKCF8b0
edGuEKtoQ8L0NwX1oUg+caXfLG30NMXle5zYN26Gy9efzkSgEFheFDDWbQSj4nYaXHOnkZLFMtbe
UVUfCQ0rOcTbH1nqb2vV3HZl4oSmqLZZ49NwZiesMr4WsdLYS9M5zjmBTASvVGS4oVnzSmtTmYXg
O3Pe/UQ8JWmx9xv7kSufpojNlN5pmjvpFeemtGFMpNgMpGivVFG+kkqpAmLGCQMm+grADcXqzJqV
pMNZEhXKAYrLD1vIJveeyJN/b+3Ep4BvtwO7KXYOEBclyrYkHV8bndfcjgr5mjQPJWnTGyPXzkT4
3QN0GEM88StyF9t2ZeMxi5or5RbFzrDpBmUi0BP09yQBPol+pkeSqxc3Yrlk891Y1Vzu0FSwAijI
HlrJtkscNMSOzMjCdhYWPLKRNReF17aKXcTKSRQymDewYJZ0zhuIYlZGJ4f+UTijkwlFwtifRjQe
9gKm8VS/k1RM/SKOTvsxRzlQ3pkCQDEWdGZRhG3jlrsR5i2BVg1q1QYmcVxHeVgpE60EntZ9HcOf
mv3mzs90jz0krzZG1laHOf5GdAbwftSeASgdpGBEzR06wgcUhfZepNE5oo7flaLTUOqmF3belVcS
QzIki4aasC6O/tSe0tnOUHmSOmhS7LHRbOYp5WqKG4Z8ovo+CZc1ybyalElSaEIiA0o6TB4o1vFa
3HMG1bZReanXi7brS/OjauqDP4odHDZgouhM6ERyVsyNOVzMhDOk3X+KlOTPQQPuYNRTCGLB+kqe
69ghmWwdo936Bqo3SiVSSV2wMAQZNMPWnvl/rV7fIGkdoment1SQmXxwVT1GoblfMt8Jh7L5ruzu
lDP4ga84f4tSwwoLU9sPjGI4ry761oxHuEGuTUAokrzMqkHybu0RUYS028MI1yBsMrKL/UgPyXha
ApHp17Vrf9Od0VuDnx80lNpNO7LoFTBkpjEj+E+cF52wE6ebPZBclHXusz6aKRtZO2/R8O0H0nrQ
oB7ctM23RrbU13GClyK7zxG1P9Cqv3OsvDu5egV9Cl3fOPrmsa1mH5IH4H+tvkUDz9IwqY/Ot7Zz
RbatVC14TUO/mdhjNw0JOkiaa66vDNbERJzHtksQB9eeR/YWlhsuaedkFdM3vaPL5syWuyvjng1l
PX3QhUTNz9pO8e3tRNEfZBK3BzTHRJrU4iIrNZTxte6eRs+6afv6IZrciwQ3AjwjkmD0utgTgcnN
jbbbAbl0YWAkQoHONKyYJDLU3tmrQbunDZFduZLz6yKrC2FnlzLxOepFn5ju3FM9j0+Jt6ZCNfQi
dJcLc4R/FJDbWO8tennBGoUVJCUQ4sJjTdY6KNOx3BoTpYS06pPD1RWCbYGzYm7QSNJQxC7IMkXQ
csXC5BhkoBQ57U7dtvWg7B4T/8VL8IhSRFTbRXFQKgkhAZ1NrGNQcquFg1o2clqMjYw0bkwLJ5aV
6Lfou+5J79pR41sbCflLpt5elCajMq0A1+Y1HuGk45XG2G6beZzjHbM4tdE6QItBZlmajsjMvAIG
fXBzVpfc7s5VKfxQbx0iHkT9OfcW3AcDJ4DWoltPqyno7RFfhzAP+GeXUPiDs5WJ9hQbuwawapDg
1iKBw0O4W7A89/Ji9BDK9QXyqWolOkq3JVOaww9nWkxLMUtS5M4f1eJyLzCQNdWs0WRNcaDASwvl
VKNi9pphV5X1c+lysiRA6f+QdF7brSpLFP0ixmgyvCpnS7Ll9MJw2uRMA83X38m5b+c4bMkIuqpW
raDWpYslluofmdaNqzrP6DzzcA271gIBZX7CnmbBBoBk9r5b2jBMl5sSI5UVY6yG0Zjz3rC1K/hd
DMIo6RF6LqoljA6ujJhCTEiGZGG5SD8GZI27GMgg8ZW1EH550DqaTnxPbmOq/0GkT1eVGmvUg5s0
yEgHweBulv5glSKbYxuYVyPc9Y37no/VP1HzeOQF1KvK6FZWjAEZaNJmchJ9mfvOR4YPea7sQ16/
On7/TjJafmwyzIc8u7wk1YiPMhS9RVYZ5bL6Lz84+qItKxHxEPIDwJBWATFMxrbKhgfuUfTY2Rx+
KqMrbJqX/0CJDi5ZVsfFunYYYjq86ApZPbPEQwxSrFF/Pbw8idaIFG0EM6OFoxsvGeuYM3EebpwK
A7suuRlN+edOJ1eUO45aa2nbdbO0Z08tGaTHXjbE2BNAXbFpQB0DPOBieNNBd4mVsTQzttbOcCDQ
7S+CcT77RzHqYklWthEgRTTpLFXCL+Gd+gDLz+qt8+f8qNB/6Gn3o3Ss9yaefyxl+k0TtZ8wH1Fl
DtAtIwJnAGFYis5KupibzNawwMkcXq/AmP9G7eWR14M3iKIMqPqPgJfuZezSRyFQUeBlZ2rcFDTx
nGnDFsGIsWxgEeBjtXMiji94/CwyK2dpafyWa9uUgoSzShIsK0lZ6HMbmxTMm5bBFHz65G8PjnH3
StSQtfVhprdust5o0t3lEDa/Q9I8cFBFlmXED2RLjQnlHZDzL867d5eecJGa+NN09TP80qdcJP86
Q3wPKaFS8yvHUfFjKGyRigw3bXNcGEaIUCUdjmZn/1ihQackXiZl3mUcruOSVh73vF1Zi2VVOuTe
2xr+ibW1ReL27JnJGyanrIDmnyPy4bux9HfB+Y7cx9sUgl2YLz0i3mW4GweaGIMlDsOPtfMSBq5S
y0Bj2ROvzaSCZ2HtgTtnex1oEVFaYhWUwAFKuB1GRW6EtaoiaZw8wJRgjhjimA9CCqs7bIoEs6pu
8HH4qVZ9Wb/Wcbctpw4nQbJ10OuM4LyZvunC6SNWHtNCb6/d8q0OWhiI1rzvGG6pAZHVFXJTwyEl
/u5bdM5nZeNIiL1SBfmUYX5ocT6slhrT3pwfXW7t0pgBVnXM2x+kRjxdfWggk0x/YkYLFXrP06DD
SGW53/fMu5oXrwIBKjdKu1kZfbYSYvKOrNC8wPjp2/azTqmjzcTeJwqY4DMZH3QFuFaoiDaOPbvh
YJYFoaJ1gA5HAxKUVaN6dXGfBmEJWzINGkr/oufq1kOzr/IQltpWgE5Ow7QC5t/ACY2o1eI7CJqN
oeRL1VW7SBRbYrrhjIwCVBjf3rJPWkD4aUUXFNNzW/8GPgd4Kwt/gOeA8dUAiPjAp+6Rd4299IFL
lxVZDBrA/qIqyb1thvKDBeGHq76mbniX9loW8MlETiJVHEeA1yDQQ+S8lCJBouHpWLU7IIJGB14W
UjpxFUKY5jNXNTzlkf8vK/Ovuu0PIXBFMJVUqGhm6mCDb4zmdx2R12roHME9SlSdODe6qhEbLHfl
z9yWAcqs0RnVwm6KW1aM7xauWpngKJCeeKp0v9u7JpqnkqxkO/XRMreMaShGFgz5H50VbryAGdtM
zGVr0isrjfyzUFRPXdOd9VxiVueeMBCL1wXlncVit+xTPB81M4UXHp/g6KmNg8JL+fGrbHmzfee5
S7S/s+gnjPZ2KaClV8O41tujJnuTfIE5LVZy4pSsVjWNB64bLXySBWlTNBzaDFxUPduCuusgajm3
zI06trXmepgmWtBMRyFbSFRCgEYVcabLrkmhaZBrZZXOwy0lWuimJdsF5VNnpMzZY07PQaJn1nR0
eOlZBKa1jsntYl04XkirRDsf6C+5N7d6ZXATPR8/lmcXNab2kuTPJm7fHBHexxScxajx/uWa8wTo
UHqLEke7FKZ0XxDWTg/FtLAVdsNWO1lZiuRir4UtVRUX4YY1GW7Y+HJDYTbsTctMV29OrOeLuJDF
Kki1mpzxfKPZ1ODWtZ4qxOTIk4uSJNboLavyVRZYXxlZpQvcAEAVhuSj09Ov0CRld5y0B4Z/HG4m
aqEAExPeO158Ola6ciw+ylzcxhbxvOPYhHe20LqLIt1zcr4CV9SeJQ+TtMn5SCy0exGKJhclWqx3
yVaWMd2pHT8XlfWtoCkv7bqvYEtJjHd7jUNpKlACNaSZRKa/6xz7j3yqjNkti5ZGzqzoRS6ujYoI
CNIL0CvROrf1CAoSlSuF6ySWqb2zKO0x3/Rh/Soa0azSlmsfBPV0dLTfuA63hYEV/tCBAhhJsTK9
gVxDQto6v/uO2azVLLWiDPxQ4SMMrlA2M1UnX/dCvakU4k2GqjCyh2FtZazSQ6WtM59J0saB05h5
Q2n9Ecdo4AeM4oMAry+A14UDtrMCZxXsi8vfQPtq0itean09sbVJERknELexLZZhgFFxYeHSTVDp
ovGmeGOeSaBOcToOfqfJvdTa1O+j9K0jKI8WiIwL4TNamdCG8iE6FaD0jJesoA0tJLtA1Ws01Dr+
CfXI+aF/5qwFlQSVLOKoXMoqfUk0/xpoxAuQbp12Yt6xzeFxsbWMC/hkRpqMGzvfprGZHzhXCNxZ
wk1cj4bs1qaJTt+uk5/AjlDZfrTsCEQTPfD6AAxrzH/EIX3rgUCa7pUrs8QZMwo58YVHnYnmDDJR
+ycLzTElrX+zaHVpHazbUPNHafPtbTcsoVqia8h0ZWcYBbj54iZXJZ27r+pmYdhghChrxiU50Bu9
lTd4GjHB0TDn67pkKVphvhcdipFGvCWJGwzRxtIzOBRwfFdEIi2mBt9wA21pJJEo9M2PX6kPb0Sa
pVWuxR4UNDYxBMIKPybWZtj3pcN6380vHM3/sLTTViL4VAUNOoG3FBVJvmpDi4NNNkVKX5LO+zVV
6HzHXL6kdfQHc3A3psWH7+b2goY5WlcW6MpIMk6f58EplTclh4+KuO+dapR7GKd+F4dwCqtI1w+O
/wVBA9Wj1R+TgcybMP5MCxkytqRcKNSu5IDSZHl+fIhdnkLMfQ3mhnzcMCiuS6snx8o76GZ3krn7
HGXHgkO7wfwEZg0kMbrymnSuErQxJ8kKtgKfzgfREopjM21ZbvrU2zlaLxhe0in6831Y4tgR0FZX
PHQNtPcFSUuIu9l7IPN5oyIOyEp58akQ17zCXmGarN2kJV8BVW0TyPzfZIJsG5MOoNOSNuqKEFaM
WWvbQjUXQqV+JJQ12glepbf9m+uU48JKQyqmoXayDrUtU/JESX+qAv9UFVhudkzCoBWGAh437n7K
OmOsbWclU/Qw7Y+j+S+N9K9Z7wDylOnJYM3lpCFJFWdNqGIt2eUSkdKfx8l5DWuYhQHTu9/6Yj2F
WIRiH0ekpsmdZdPY1i0BizLVuqXhdGCAuN8jzvsMjPStlkQLV1XzmkRih36GfFb4RAs6jQ/CiP+s
khpC70Ulpr65QNjZQI6FovwykdUHe4qepJs7B2rjFkfTWdSJGg/MqjcECLuAZIgzE3Cnte7MBquQ
NDl6WdvsAi9lqENftA69iQehzn5zzJyxHKgKoEMjZIk9mScTv9GFncqcuJz+s6zXLaLGqLPKPx01
fj0iwgfBzUw0mLjjAsY2J+bURSeVXCfBeJdh9F2aMYv4yd/4rvUTFeY+8uyzhYOE2fYrQ9PpTuN5
w4iutn1PGotnyc0eJnSnZQvl5zNsMlp+YeOMj6XqRiThk5Oa0IxgWY0pTqO0iYQwgXkZo8KSQC+h
SFnVPoYEeq91fxt11XQorWqD/Lk4CmKc8o7H15uMTW1grGqltzIo3FuyVyrNNqWwT/ak7q6j51vm
1WyaxzDj2+bA35DuMy5DVXHxcFJethp9y+AkULy67jf2C54eJFkHlTlnO65dfEh7D2Ps8WRhQbzo
Nac+RH1IzGZQXsZguoRC4gWc9d3KD2zwSVIhpoPVht9egd9z7mofg1evoghulG0jtsdH59NhA1g7
5jIetWhNigt7mj5js49vB/0iBT2ZWH/OUqaiII6K7UBvE4fK6LCHClHOhl0kqgxYHAsfj8mQj9t5
6AkOH00b3yu4wcsB5068UNA4roaK1WIzDpvQD9lehqEHYE4e1jiCJkQ6Ku1MA06xiZhKGrNaDYnc
ZaHC2TewzV0xCo8xFDRWSlc7liiy0hjHXxz0R3Z48I35s4a1jzJqFY009MOsDyyMc1wN4toPEvWF
kU5cY/lgzJ84A06mLROAK05zcsi2wq/5DHnC2GHBr/WMjcFmayXN4ivT8BKCCuuQ1LKeJM4yofkK
nRdzgUYeXW1IyQggM2egnHk5KLDjYA9UJq+FASkrlIxFltug+sjcYYUT1WeFAfGJAo/YcSaISJTe
XVa757SLPx3Dtllx43/WN84q9etPEmoankEaHdtOt1lu75toQtruDckhTOxjZRtwcjLnLRbNJnRN
2I/kq+EMyuID/h3SDOWvJqmDQdhqa4b4UUCoX+IMmm79qaUPABDDHsBA3raNpolxymr/pWzMJtwe
tjKmQyXR6gGxmqmzhkrudwU/njeI1Xw+BH2E/GPUMN/MRr5XRbEqIjE9u16ZLGH6vJIOyjEpqksf
FFfOvXdoUlRI6MiOM1SAafWh1u3nquWjMKf6n2sY+dIu3N0ghq+uULtiqqOl8iGD4Oz4Z/NvrgJG
bZQ786LXFdVOmNlrLtlTto7+Y9RA7k4tnqymJq26pg/L3J0mUSm2o3cyYm5HjNfdBYKZftECv21y
r9k1jestyMtL1rjTeYColLPefS08Tlwt0B6lgP/Y6xp6wxVsgfY0kjqJbZyf7YPu0HajSQcSJM+5
q5+Eoz3Vmf/nKaIPeh8DEdNu3uNs+Amgb9txkB0qsetzxpZAbLMIsLUloD5wultUtofKYGwadb3Y
d4OzzV2FibKnx8RSsQSGIrlPSonjukbldLUM2nVV3PoRrifd4MBzgoJST9sPF+H+KioJGFOcI11W
nWm7fu1XPRi6Q2CRm101b53DbodQYMCK1Md9h8MA9RjdlFueky74wkmGg2LQdtIfMN0Y4++q839T
L/8X2xqDRz09lxrm+fb4JglzY2NAuUIcvoAvr60Gkf6G7L+0ePoL2njaS47tVW+hocytaykc65ia
w3UYWX/KDoVwnk3fEXMqWeEavUt7rYeEOpTqzUrrWFkrr5kf2jnVmkRpw+NLKUlZm4y+ayGsKUYn
nv8Edfefr3YI59c7NkAQQaF/5Q1m0aZEPCDeYHKpRbUNwrraj3MG27ytlGG643mel5nRIWhYou+m
Id1gc8NuOM6AnIb0nklzF7dYhVMxL7mg8BhFF2x9selrxBgQQgnF1vUvWiOW75MCltiNhmL5qtjt
4zLw0XAC1syirG2TnrWtWyCvxGYqECQd+O868SMdCRBFnwBotnBgJvRfaU8EDDNJGqLwkGwtT5M5
mqDNzUtdwnQV7MiXxphYi6oarJ0d3AmAvYeQe0eJz3royOmMj8Bq9HDiKeUFI3IoPM6zS3LI0Azv
JQo3XF3836xJd5Tp3YQh0o6MuNUYqGdZ6P8EXSIuM0+9yfI3rONb1pSPOiaWzGxmr+xUnoce52wO
prNITlTJHmB3tAmLtwD8q/jVjioa13Rcs8tnx39JQvmr5qAV5fMTlY/yJ8edZJlp7bAAnqlZnegp
KgPcdtAQmkZ90F6Fja22S35aYqcli9pcbToGxKTR/9w2StfKqG8OxHG6owCpdk/ozdgdcI8GytU6
vMEC010FSUqTNbkn0zGZ1omGF5Lp2K+DGlZR0W6yUGuIsMlJALQYK2ZWUoSa/ozUYZWa47PFojIJ
fxwj+ayECgFNi2AVBu0+CAGiehkUhzhlShxliyFsXGMjVOxEkf2ZWHd/W7iBuIUUv3hC7N2s+Gip
0XhvlMyc3lCccHoibkisuzYkY8lGg8jUwa3rMoC2VfXaxeYepv+rkXP7Ks0ZN2IoDg1xIV+1lt3G
goHdqaTLuIqJTj3a5hrEjp3+dCWiqPBFeEQa/Q1VbWVkKEBYQ1DfVPRH6uM+1t3mMtPLAkIOyPZZ
kKbOOSv7L68a3wpXh/0NarxIOU23rZPi/N5Zj9BRDBsVyA7Zr94irjyMgwfjze4rbeMn8kXHNW3R
c3jvA57AMWjTp5gNfdIBrzWqAXiZnRaARFy3x+DMTw2ww2wFlie/9IB5ll2v549bIetzkUft0bW0
jmcuz4jvJPQ1aFtyQ4ZoNpfQrf2SaOn+4vXFNcO3fwXcpI4TljeAa+lX6/YULyv4jQOTXIz6dT7J
knKnlNA3uhkb0FSybygAsu6B2Gm+ALQ3s2EFm0C1QE5mrqEiDNLjL/WzszcAYStRf7klG6BYeGpH
qgxuxc20rQnSg+skP9q0DKl7SXExeqL0bJuwy/anMMS6TB1Wcp5cssJYAKOGCw9QAdee4Og79Ubp
/RdkpXmnyxZPwtpZtHm1znW3YH3fcCEI2BgmjisM9y5tbywmLWjIyEE3inxnzVafcyLZEU/kbXJs
4pZtkV+ILvG2jVOcTXt4kAW0g4fITR6a9HN0dIOKwNGbByIyHN1zhTedHd7LsP5Q9lMxYIsjSth2
9JsnWRWnmh5sqsydUQEA+9WIqSCmegusx4eTtKHyE6IyRQ1OBU6jAUXRysVafYIwj/8kbkYapY3Q
BGDYVNVymQDg2i47K22MD6Pvb+qiNg5o+UhknRcF8bwRmPmBIXnBumC7XttMEA32d4XW3HFm3oQS
eAdPW4Mj2b3JsNtlmnu2BrGHu7UWrXtuzWBPdVHHdqQLmuWuAWShOLU2hlN5DNcu7ZuCbpKU0W8v
iS26ZUmK0NA9kdHkLcbUu6V8zHUIMpIAd9TsNoLAYo4OX8Z0q2gBYKAQZhESMLbAH/MLIqi+76yf
pOoa6KIIBRIVwjhhkTPIh5HkV98Yf+c3GTj5xnHTK2ZRb6YVPCsvfFGwSCm4RBZMtzKMXqLOf/SW
d3JUuC8FtaGIXjLrH+5YO2uK7hb59oj4X0kUfOSt/TxqC0Jo30KcKbN4fGSEOwbdM3DDfpzSa6B7
WOk1F4XP/dTqR8DfPcEz69hlnmicXSTTq5hLisEbHVp9ZeZfTXBvqvbkgSxoTfWkhf4uCtJ3zTEI
bzHWymHtmy8w/Xpi+j/0GbhahWVZ+k0UV0fZYI+hmSabFp6/uGZkjSK6GUveS3NnJ2wz/Z6aGaHM
WLSRdqbNfjHHcNs1IM+ZWvbRLnAz/lb6XQP6IwDQnsn/vdGS22jJ54myNB8ILCTxmHTNflNl30mG
dKcf/znIcZaDJV+dOHyCIMLSwS0gDpVHCwQ7DXlYTZ6QWkyHsVLnVmn3Ki2PRT2sa2yCfcwRrHYp
YciN/pkuzmm+CdJAsPOuITGy6nDdk9elWRM8NeSeY7eMPEh+cXvCwmgdlSCyvVmcvVA7MbGlln7N
LPmZ+NnBaaK3sppe/WQ69XPGaj3+w/Pou3H0c4siyY7NZ1rrZjpW5rgLBb8ZlkefbDG7tP7smamp
kdbnJSDT49vgaXetVAf+NtxE647dZHFu0w4p+CoT730srnWbVgvkuR9BSkh31X2lpPJYwx3CzFfO
vJdiguZW6X36QJf0V5TVk4w2I8qarBnWJheFR3DthcnG7pg3SFcr/fBVhdARkv4ek/GQV/HNxa9s
srJtPTNnwo3bBRjjVS3JIvE2DvZ1h2Nb5Z6crt/YvtqFxrAPRrwJQ5hzbr0O2ptLE9WNRJOTwgWl
5hCBZBbIE+N5Lf0lSNqlEq4FYrAMAUNlRF8KMGAR6c5a2BLoTX9jxX8tgw4kfXq2CcNJM31Xq/45
0Y1rW2sPzQF2Y/PB9988W715DGEaH+M49g9fXX1VX0plvuk8kPMDCFftSRrt2jHSDRKvu+GqN8Ky
r6Pz/+/7kKXwW+3y02jUH/aTtMIb1mrXQiX3Phle2zS+9Gm5N3z5zDSyHAwIOJ57avT2GT7ePSqm
R9YFN8W6orUumppDYcLXQsiHloo3kawtHNdEKIg7gSCfzWsaQrTH+K4i3rzqL/C4LjGbLFO2m77R
nqUZ3aPGv4jM+5iPEa93WGbos0DtPsplVsWPeIju80nie+MKJayFXs15H6pr2KSvg50fCGKT3rId
u0f7b/IhmahlyKNBH5wNF4Vlnd6f4dZ7LUaTD4aY8xCXqwbUicCwCcoOkEOzGfFRFBjCdmlyHWVy
rzV1+I/UR/ZiGerXSJeXWnofDZiZV7V73eKZYgUZXbWnbNq4urnypLrPx9z8o+y2XtgAPcy+f9RQ
Q7LBPqMeuddtfmVxc3dEfHdgjIV9+Fo170QUXXSHkxHhHhvkq+zdS5bFr4lvna36N5PyEkXFtXfV
tTDxueIPa9vobmrWQy/Z/2qX+f348/XswSnpyorhuc2Kg9mzZhqy61A+Z0F0MpOvSDWHThEC3cav
ZhJe8pYzmpdCZLxK0E9jV0ci2TlwzDd7lJdudm7mA5j//dxsz1q/dczwDpPoCA/tMZjjWx3Hp5FC
F3TJu6lwr3XgGlP1PmPH+bDt4Xm+o/TeO4/uj6qyK0PzvcutJ0uFdw+GvU/6eJf1d4Z/hg9YR9x8
OGmieysObjDeTE/ehcdr4Zg0fy+zgl3dfDVoquc3ruLpLSun2/xHTVZ8ZXxrjXprqunGyvElkfIZ
hu7Hf0VHuB+GMdDCshiOXqGGzq7UH3Uc3W2Uaqa8Kll+F814cI3gucFNNsJBSAe5Bv1T/rAWWv0Z
TRJu8q+Z9Jvcz+jco5f5LeRptvO6U68HH/MTxbW66FJ/6/vhJZNbPFgvhq6OVX1rzf55aKxvNy6u
dFLP7AbuNkYVMhAbBX/qv9tG9HgwD5fQHveFAX0BBBejo6Nfdc9wet5xWr0nmniDUvNR2nSvbn6t
M+sDusZ2TOwNdyYFAumgCh5GmV9zHtC5Tg5Wvp31CSlPZJUMt6DrX2QX3+3wr+dIxl3o1dLsgyeQ
F/FrLD7/K69FGr5I0V2GJj/rpbXM45Bop/TbMtPP5s2bmluwCZLg0eTk1vRPNLrP1qjdoqC9xAOv
bssHy8PLTO5jsdVWCnp2cXa9/lkYybvkkdMs59SoJ+n3D60Z74y7JYu2aPyvDZnf1n8fow8btEWS
ZMIsg1nL6/MNP3j97306xkHrX8JJ/EY1qUNWT5/3Of8VTle8cwLfLOfge1hEDZxlYfiSWOm7EYm3
nJuiGR3Y3vLRyQDByHQcoMz4q6xtH5ZrPJE3dqnnBWOq/GfcVI4kqkJw33kNv+HSY5kOrJFiI/i2
Wz4wn3zMxctA8mgna7Mpvruq/dHJOuqZnxwmKpZH4auZo0bnBA1N7d6OBX6nAyljC64W/W27zcsJ
M29nY2riXFtybfvhLinibUJP6jKxJ7Y8pa72ArFin7vlkfXHydanjY+9dhzldJXpba7sjZ8Txdn+
YKaynLXAmPi9ordtF5puPQV2swyr/EzeH1KKrrwOxfuQEL6GswWkKI7F6mW0im+7GV9z0/0j3vIp
z55Gzb9jKbYVjrkIrP4lMThtU+9Umd7WwmHAZ2mhh3cbL2CnMFeB4+7cOnuXqtxNNWFt3nCIYVbm
kn4ZXw0ae7/aeQJXGSAvOe08yEXwWLZBZ536nF+A6uQWalXbxnKloFfi/8DZgAelL09TVlzNcIa+
nJOb6Oew7E4q2Teu3MLPfhIs8kZc1q8UifgCgLrLAnlC7HMa3X7dAVR34hiLbhFENgTV3yqZhYL9
PbPfeOrjpzreWPTDLdwUzwlPVlgfu7CHCI3YmsxbYag9sua1AJZUxP3l6pUgrdOAOydIHengaL08
g9188KJju2UbOWwptIsZbvx/7FBpL+3VENLCwPUUojzUsTiM8C1I4l6W6biZr/PcUUJLFD4hU0l+
wNdmYfQ+x4E62D2O4fQcnv2d+O0dD5C7TNQNsQGU12rr25xpLML76ikrUoLN3T36MJY5E6zOiHeC
QcUWnsTSciAS9T8hd5GRcCLJ/lF2/bOpQYtM2lXltzOh2QD1SG5hxnHDy6XvudJyPgx0XFq8Rdd8
7qNiN1kwxJ7cjzgkTM2rjjXQ1uj4f1ZbHGywCcfWkYg3EHmspe//uqe5cSWOiwW0tzU4znrxl7Te
aWZX4gqe+GfDhprjRPtuTJcZS0p4GkAJwdLnSTRa0nznd8nXa4kDe5YTbYiZEIF5fX+TeUr43Lhj
E7zUO24v3kyITiQ1HgUGyx3AQQ5HV2PWd3OQsXDY8K8unU3akykXOPtYxUDY3sHUil2kT+ce8DZo
vT0iqVERGIdrlGttOtKcCVsLuIvQvpOL2D5VSb/GMHVF/NjKYkUT4IzsYn1Yjd4BC7ZmSeqYmfb7
MhdPCMQO05DvzTratqpe6bbaDVG27/RybSmU9vAsZLhO69muFtphu7Zws24MdDkmSqViOYhfjxnc
5gHq+ZOCjsr9a0JxhSnAfQrV1TfXnrp71nm+AvzX3C/Pn0IeWoD/zapTJLC1wd1zx1ctbbcugUe+
H6zL9Sj8QzzZG1CFGEA0vvdDtNNMPBHz6qPAhy/Qo1ueWh8JNk9QmfrSOrjSeBufAne8wuz/CADM
mbIqwiSlt3HF0ebRn0p1btrxBS7ZyQvzaw+7oGoEK8C3rM72SdJu57uA9KUz502CROhncIBqbANe
jqVuEORZUjPyzJtRZ5aOKKxh3b1Py4kb1GEueB0czFAF63B09w2e6+Ecsx00W0Jd0GvdvZSENqbc
c6hT+QbjSbTxBYvFZVKPP4HwWSyrg867LlErmi4r5pwJ3V41SFt0xlW/T3coPNDcPtXB8MzC5Kqn
GkegONvVAEnVWsLBJTQA5ROKnbk1rUMAjmmD2vg8YFE+f5uKvrITb+9Kyhryl9zlNMUJQqHAUAOx
yi2DAv8f5/o2aPgYi4GIbmvtJLvK0jApphicBvKPVAjKEV1GZ9rCo1431Yihvb+jAq1N8qDQSc0q
IdTD66wldzxXq/nLExdbc4Mtj+aFXXrPYTBTzh31PXMqFERGdMHbuRCOcXpTc8pVixFOaW9GPzpq
4H3RDUTgMEeI95AFSyj8rXfJLXdHUutTnJhPhtdsReBvk+i5YoNrYsUdblDQ4dbMQru9D8HTpJgG
7WqrtGnrTPUH3va3irIXN/s0sk8QPEHQFHOwty+0cNvwrbY64/e9dNxhiSs/Yyiay554yESteoih
ZtKsWq3ZBiMukDnZjCzGBzI9y3RY43q29wQM1jE6JVwCf0AzrXbOYK+Q7b1WCR8cDV4MRX6e5phY
VonvPrPSf4un9CAtmCLf803l1f6hhhBt2HtvzM8qIkQQOkqinL8k2w+C5RxJvaKodjq+cP9Nh1b3
HDLKpJn5Xlfi2MXRVtM/giDaW0OxrmxwPOOkuFUKhkQPhbPdf+W2dm4lG6AmO2dOscMANDWvtoEC
2SLrQ+OEkf2GX8x3A+7fLccOmZkzm2nv5v42r739fJm6fwmeVWvN5eIZCx+t4X+XnNdqSRQMWMqB
La4kJo8gv/ObVOTEYlS0BXFYcK98Sr5mptHs4nAAoN4EmOZhAgRmBm88DtbGMG688iMzid0sPeKq
w5thmU+tsDZe1N9iTZ5qNIcgZKSTziHyeEBZFjXuoU0wMSKFY1y5gyVDejySPCmAEqrNfDD3st9F
8Y4ZkmtSH/87qwUfui+2OeheMdoboPm1jODQYjXF1VCJhLJZbAYnOtkVd3AfbzUXX81w2HkeDKVY
bqxeHLPOvaRFdiBe/FGxhkunYu8aEgfK4IBIn3JtHCNcg/zB3wY6ZBu9RS4wblRhXzJW43AVT23c
k9c7/XZNw8/lIDLx23wnp208a2yepio7D5V2c3x6LQsiLcyVtolOU89NVxhrdtc7GGM4HlVHo303
BlZVc0imXq3y6NtlrsN5IBPBKvGORVVs4E9vQZJW8wddu1A34nyn7OKQ3SZ6kjR7CSudpaL1JDRz
DQHq4Dbetir7CzG/B7wGdo0S2yBGqxbgeGtTo+vmCWr3U5CdG6zj47jYJ3F+yMMRx3+GHiw2x9jf
N1a2hy+Ly1m8SkxeCZLNhK4zg1oh+BhGOKnG5O1UwcqUltubTp0q92qaXXIyWFtWbf1m/2PvPLbs
xrLt+itvqI8UcA4OjIb0Gtf78BFkdDCCDt57fL0mmFlVEUEW+bKhjqRGZZEM8gIX5pi915pLRHKL
wiiPihKpCgHD6rqKgHglnfcghYZuv5D15ugNTrCWU0GDOGUn4KGp//vgkN9GWv3fFBsJEmnGfEL8
+PfwkNNL0QQvyWt6yL/+2Z8IEUf/QyjL1U1LJz1Jt2e48l/cJvcPV9mmY0ACwQUjXye66X844EHg
Penwm/hIuB7/4Dbpfyh4TZYjwf/pAg7g3+I2SSCCrwkigLuRAYJcByKoS4cPfksQieyuBi5VaNse
2/yitPCt2sS3LLqSPmGXH8JOOxZ9mR/i8tr1ScztUOhiY/Bzh+pERcuwGNgjtY/uwEpRevHXoaZB
QNTvduq9b3Sul6LGJ152oXas8LLDfdLpnvrdqjbxd1MXaDay1sztZH+x+pE6VkQ7mG3Dw5Ti0PEF
Pc8Eq+WujXsXIklBODvx3BRVOsliu/PpsnZWf6fntns1Zsah9sZLPbVH6dQx/lGoQeieEH8MxUUr
ZsmgWV4qh5pJUQHL8OE6YcwE/QDZtPOuXMFmOk2tYBUL4xHb5oOyAadZyr2IIMLjN07mpk2OeulM
ezNNjmFYkECXYgR2C7x9YTUZu6mW/qEN6psgGJ69wvHWMBse8aqBJUKY2CJAzsv6eUyiZpdHSN7C
cViGbXWPmqjf9BI1SEPSvSxTcMFRv4P/R18il9swL5qNQRwNUll/6Wao00yETzvLTrd9l7arTqKE
0FNhb2oihhGtIjSOA/QnRLSgkABcFzq7jrj2yCKtiI5GtWsV5QUdnyBNrKzQr/MC3wgi8cesV+4x
gFaxbroC6CIbTZSd8dpzq2+aCvdmbdhri9ycFW0t60o3MT/Ib9gR1hlkx/9PE73/NbjI+CUvbvES
VC9h9mbo+ScsTjF+CGXOI4hQb2Bx/AT8J3pUMA8Oo4+A0/YXt0hYf0hpGPY8FiDjMeah4q9BR6g/
lKmA3+B8sSyTUsXfGXTUzIL7FzzfxuQ580cZ9hj4LBtX29sxR687XcYtqjajb7oFOKLrxH0ZLfyT
LNkXnbKWlodbJRYDqiJWCwN1luhzVKlt6WdPSXZ0Aqxbqc68O9uT6WwtTDqnFsXrGumdPd4NXTlz
JcHQDAijS+oYfvqcjDlrYbR/Pc9uxhIIeLCvbjIkA01an4XwrtOa9bEmt0gqdzZLSiJbPkiTXLFJ
G49Zg+zLjr6ZyciQMYv403VbI943UnZautq+mkqu/7we/4GD4zoPs6b+X//tLf//r6vEjAH61WbD
pN6FbbpIjpCJW+UK7s1NNkCfnxjQPFxFvz6OfIfu+3472HcDjzalMF2Xx+g1RKob0EwxLqDSidC3
0D9ProMpWDNG4VERaJeYFTZ29Q250WKsSdIp+0tOqQzvQLPB/PjR9z553Azad2uvAwiloepNGELi
k2l+yt16Q8RTjsEzJmDcNrob9M6//goGk+gPT5Q5z6KOwYXWxcyqfcXBqphd0jqX5SoX+TlGb2m4
oFH8ixmbX1NL28QuBHukw6Ai6K1Hv4kTNn96eJvGBS8Vs+X3rIpXh+8jG5R3Ri1izkakifzNdvEM
5J+tESatMZsdcvwSVWWitwmRdLtshPknJJpMxrFmn4aCQRwWBmKcJTLnj7VVrHPYHnVNhccwvFvC
c+AQhE8F74gwsXZIt1tUrFLbWWt0ZVVnx6t2AaYQeDIY+mcafQkmNGgjnQZACxDI3I8BIlvaU+n6
11cfPu+Pl99lRJmHDQznvNJvL3/b5HAzsrBcpTinYglpKe4yxDttzxTUBbcO2yID0jhb9X2kZfT9
C3gbCcQjgdI+wzjmm163wJ76kqjyXILogQNwh9hqC5Brn+bF2Y2uvBEPkKdHNxWqbMBbuPcH42HK
FDl4/jYpiitbpbsMmEkN3Ncb3KtGOI+RSFA2uBunyCYaA0TSGs2+07srfcoEToMUvY4Z0R4ni8UN
Jgp7HaImOv1G9UhM1hnr3anQdJ0dV0k132U2DOk0de5NeOvOqRVJKIJ1bGMb03KKSz22etyR0CjX
mWY8Uf1lZbULtObDMIgr6FgVXizzhsTTWz1ctmq6a9HaDtl43Xf+XkO/QnT9QjUuyPAcxx7E5Jqt
jYZ+RVni6DUIn6WGXvvUxTdU9M8MnBvWO/uGo4K7WGeq+zLKrZ5S3OsN96olEDKxST0k0PTejNGG
mhUerGSFkf+Cim9l+/3eLNODaaD8q7SPgaIo7Jd3rllumEFuKse5hG1+MYP2MGbdRwOPr64F53As
d7aR3QfluBrpync1N9WjmO8U9xmGGtZdPKEsNVrqqy5q0VkbBFQT/8xhqDFVaO5TlqQXpMlLs0uO
QaYfmS82lY4WuuG8OqALgK2wD1DKjJJnU8GLxnl5AMT4oZpOQ4G/4xCAwZraZO3kBFtMdblHQI88
Td6MQfSRffvRBLbGpnPFE7JtPErRHtZhEzZSekpDmu2+2oVmd5484GgTpc8B/MkiHfunuO/k2tLj
KxMpURRQtU4kP4o9oqsS7xrOx9FN1NaJiIvV4rUMyq3W8EwL7VD0Ch90AGyt3KbqrqOybzfWptdu
B+Izq9uxClm/6o+lVMhFQAUhX7bxMPLZB5S4hscLjVuU3rGQLlSarGSTG6i1FIeGLEuilTEnlPXG
10D59uKmrZLnwf5qB87VlEbfNElaR8R6GbX3pxghtybKPSPLqg+xLsaeu1DcXEXlRusObflo1xU+
Rk5+mRYprZXRvJboRsba2rilez1QU1dEkiAQxYngbgTGIGNioKmy+iBgb+o+DQ2zPsuqvhbleFOj
AEji+sHmcfMt1LthMV2KSd7WTIYEx2HMU2ScliRs0D35mIz2PQh/KDM2p+C5hDylTNiRHs66quqY
Z/qHxk3MFbQVa+E2NniRklOZZ2GN+NUy7yF/Id/Ke/YeMsPObvaYtCvEE8saAgB6FXTgAHOo7yIW
9UMXEaPtHXRgXkLRhfFxJNDDPs8RbFHG/Zv5yVGxTZj+PE2vDhx9r82kOfZG2DXmgRxJMTppFN/O
np71LsZ8pLcN0ZaAW9I5+0yP7X1oJWt2OYKpSalT0FMwtMxbY6JV3suHuvbX5dCfPN1JGTbSj7aP
xXkObunwRUaFdaXWfaOIfhzXdZlv5/h4fAfkTZnozxrTxnQvH3U3woDMxFsklyhsDmNU7l06qJFB
MKWiwgtYheYiTyYFyi6Aq83yxqkqegT5NgMvg8z/7M2ufCnLfUNugoRCtWg9e5Okzl7YH/yIYXNw
KbDgkXNnME7THtyAamAX3VtTsyFUjALJGmfOIec6L8rQvEEBcdQwxWfmnbBxGY3OoQ/bMwYPkhAK
ioTtzMq/7xAxhgIjb2xv4Fvd2KzziqJ9ykpzl+mkv6YGlbtbGgdpTeC4Jgek1+w4NqTbfbanvEAY
b24dROWSipXPGNwh8M+B+GWqYLrhbbGgDNfRJ5ume6QuraWoDdWMd2LbWRo1H401T7fUQsY1FMTt
jFPjnQRDCcAY8aZfjAxI/Sk1tWtEQIRCVzZlHaJnRkpkxO0UT1DdHzHCIgUs9zaiT8Pfh6j4gWpl
KW//E4raXRF46wj5dCpHGh7rWnNnt6SNDWmWzoXmw2SnHxJBxdKDueJpAJGnj6O5t1q+nseK1woU
iyycHRBwnaah7ZIfPcIxwbSvC+uD69zlssF1jHJF/9TgmcopqkvQKknZbEZCNdLMO2hAMSZGmlZX
+xpgbd2sjPKTq/KPUjqXyivu5FB8DDVKixAggVNst5LXPfDmnXzFfUIhzvBnb1puwXyF9aBdEc60
7Q1rw7rjhEp7F5VkjlJmz7v7wE6eVMZYEbJSxMR5iduIklu0sqXkuUf+EUL9ROVo4yyogHJi5Zrv
kC/Tj/PvFflhw0iPySGItxXh16QWN5afXQvlLkzZXQnX3lhV9tEEu5TxhoZQ4Ftzb0jsJTi6hORl
VdOZ/ggs0zax8NHnNMtaXOqNF3wJrBxNvkQygZWJYUz4HVZm51oLrVvpqUUu1KkJaD0bwUuvaZ9y
DCmsMzAVMjQEiblzxLBGxwLtYt56R/0tROZt9sSKezkHE86hRsmwzxPjS0LhFW/2nT91zMbDVeQ3
tzKyNsXAK1gmp9w+cx9eoM8vy8wkgYurEahVyMUUDbyOsjpkzee5wMDkwNDfEheCbuxbHOpXiN72
dcRtntmpZb3Wac+BQa6HR7hx+7QVN6NebzAQ7RLr6Pfmum7SJy24FR6RszmtwWFYI/yFqRp+Im1h
7fVDsfCJpqYu7BHS0lBlZjTDB9vjfrF92tUm1lUjBjRaIqlcF4WNcdOOIBtnPvQhV981BissEVcv
tRN+i60vum4km8i0H1koAW+ZU1FxWWC/smEn3LY5M53VOmePqK1l106f61RbxyP8Gi2jv035ddGb
ob6iqLqkhXZG2rkOCorwRkMD2Rh4CSrzA8bbl6yUn5o0BOczGBou9fQGIf0u10l1nJa5ZT+HNr+I
Gl+tRlLXjcoH5IMMahWgHC+x6LA2YY7xTR4h7CLroGLEbcfuiw8RwKFPErdTs+vrZvmblfT7dTQp
bPQKgbJLYZM2OG8JX+0jXIJxpV/V1Yp0iq9p1myEr7Zm4x/Nwdr8+lDzpu7NHpxDzQRjEuYMByjO
vKV5dShv9FmywPSktP6JKQDLKHbnHM8cjlyfANNfH42q6dujKV2necEWwaF4YIl3W8wAscJUNF25
cge6GxS+cdOjJdBXdYaMVmxNYKS/PuJct3zz/d4dcT6jV9+PzCWdiEOQ6qiLsdqLQ1QTshDrG1qY
v/ly4oft3/djUcigeKIb7vft0atjBXmQO8PAsXLDuMJvPqC609eiusZUxJNqPeb6SLdSbuIKnWDm
nFsASjPUyxke6KP41lYL9TXWw5VI260vIghp8jf3Gx71j9eDxcBcNTZs3Z1//uocbReHcx+zjHTb
J40mvmeJ31yGH56o+SoQJkCJiP+Zlnh7hFaHel4EUKdJ4r4W36lRzm0k7/vpc3j365v700NRsZg3
nbrjynfbfc03MpT/5FUiVsmzbe+RVmo84n7BCjr8WXj8PPwP/2t+/V8ow8xf61/HMt/tbamgGU3f
N0S8RtU2ACs86XTYIvmbq/dDtYfDSHK1XC4cMR9zm+D1/RlNz66+J8iTUwxAJtnULYSlOPnNYX7y
GFB5cwXjjA4u3Hk3wsR6EGAaYafedck6L1n0T/FvygHfy3fvXj2DwAnaCcq1XCoCb7+K0Y2gFFoe
BGXayMw7THnhqmB9rbkLTUt2cTCnGscbUSTryu6vofw9B71x+PUz8m9OwwLCzkMyh8u+PQ2ghLnv
W5zGaASIWpPNNIGT8240l+Ar2WApy/ftqB+i5AsMFbBXkP2G370UPxn40K9JaVJT/V7tfHsSQrPs
RhBpsHIDeHKjvPTasCMwduF+a3dd7P0mM1T+ZNh7c7x31x4vEtr/ebeoN4a1yFpG2/QLlZcNS5EV
N+UZVt/jWIcIKtJTzhWownI7D8q5Pe6ob86s8oBGpg7DScOa4kA2Dzp33wux6YGGWom+tpv+TtGM
HSvjITHEI8ETy07D0jfber0wu0kT7wnj4z7J47UxlH9/ZKfrJV1LSMugxv3uvhZh1dgFYW+rfDDp
ya/yeo+AdYGT7zez8U/flVcHmq/1qyETFKMG+YID2UO66i3ibVnw/Poh/aFwpngLlYCV7xCbAn3j
7SG8Du5vOCPvAraJ3lBdvCAGhURulkmt2Zg+pPJhTPzf1Sv51PcvKIHLjFwm74Z8/4LmlvK7fKhY
fjVfMJUYQD1+/bV+duVeH+Dd+KyMSsc8+OcB8Ji0SB9/fQDxmyNY7y6cw5eidsoRDFM/dnmy6jIf
V4eGSRGlx8nyp3tf+ucg1rD1DMbask+mR01b+1R66mJmGH0qfbyvx/HDgH8M6sVQf2iUfmUExi62
t04+3vz6lA1H/OSyE9mgc9GVZTjWuyFeFKq2NDPgnGWAPQvsOU6RUx83xEgzn4xJ3ayzCY1KaLBN
0+WDluckDWDuXODjIfZ915kW8nlMQwQbZEJdvKLaZq27wRgAPO+2qnMoA9HnycrDhdWHiG/tcyX0
lYqHu5EtJ+DR7fw2F25/jcnnqpby4kux1Gb4MZ5JDfjlRFRWDzejSPTbpuLvm9m+dXNKG9nzYCrA
rdppGilDVRQKy2XCgj2TqD1wdmbeRIYsTRYGW+U0hApmq/njFN4B4SOk1IZHz7AvSnO3o6tfK5mf
wFTczyPyxKk1sboEmXtGDnU2zOiMr+tRaeZjyjjS4NlYlDHmEtwuWE0G/aqOgzNKw70BnLUkIMzn
YwjBgEGXouo2rpqcB6HWEX0UJ57HWy8wL3BHgA6JlbLZyeTVcwLDDWjJ1hmdLdzKc9NEa3xnq0r/
IkG5oxjd5vNet7khiGZBbOPS9g26rPG6tNHVp9O6tZKNy5efTHdvxsOuScfrRgNFq44E3z53yXAT
efKi9d6H0QyfPD//5g7eB5v9LXBK6setNaVgOvsXB0nngD0aleFsC08WUKkq7VrgwFmo2sX8Qwjl
FOAiCqC99Un9FbXaxihZJPAq4E2v8wt2nxNFsi+TA9qvyXZZnJM3FK4IvsHBEj70VvOs13Mhng9t
cs6t2GZFeqwpOzX0y7KQjR2kKECTcFXc1t/W6nnsm1XfzuAVYDp+gTLUquMDzvdul7aYDsF7WrL8
Ct78Jk8wBH5/cf77mxVY/T2K8HNeUPj0g+bdb//z/zHlCSPHvxedbF+ml/+4a6qweNP81flHf0pO
pElwpG3NATRkNLIIY/D8U3LCT4iMoUnFGsG1BZqPf3Z/yZBVJIsphz6gYb1JreFHgjxY153XczDv
aH/9jeBIQ8zt3VfTj2BNiNCEU+D/5k3Tu3m1CQpQgAgzliXbvk2ZYvG1yJwF8SfNbRzBNCA3algY
WXSPbnUAkFsKSkNk4yEgbgOUiyWyLorYtDO2MotWkd1/mgb030XtTs8EpvRXAGHBAgdovxVVSfjV
GpYeVcobT30sLdhd45TcJ+D+ihR1cRNIcsYaRRkmKfaQCLVJf5RK2+RlcR2M5Tko1T18IVgY0LxM
TE8ALEirEZO82C6+59iLYN5Uw240ff0Q98az1doR6hIyNLSO3HJafYzZXgIByHeBEWQF3ExV+1eT
r1DEQTKOMslHpGpYmWRz0fzOv7Sxv+li0KB47lokipZRvHgdgtCYCAZAg2eswshb9NQ9Dl6xd3kp
Uyme2grwcl0BHUKvW0XPrLnF7F6cFFHrcbDCkJSdGq/ZuE6N5HLYxBFbqHSVqnrjpeOhhjnkd+PS
ZAXZFaemOcX4t6OSTPe++iRn9LLr7lqh7gxCq6n52u2D5fbTzgcSQAvGccdD4yVwQhkq2gk40KTW
pqjspVnlsJTL1lsUdYFmN7/CoN0KujOetg0jM4sXpRrgYeBqsyZLLzb/B4aSpzAOi69fwpf/OQ9R
/xyS/vPtbxmh/hrBVi/Ny5vfrLMmbJhqvlbj7de6TZp/vC3z3/yv/vA/vn7/lN9pROaX598PFfvq
5a1CZP7rfw4SlvxDGmyNsHdaLEjkvH36c5AwzT90FMro1RgLSPObQ6/+kohIl8xqljBoRNh760Iy
svxLIqIzptAb1pXF4vzv6dK+N+xfjRHS1nXGLxSpLtvIOQP37cJ4GlQeK1ZxSI3Dm7wRQCUHn2l5
wtkOauVrK90B4kZ7VoFfLJwhKleTBNcYOna1Lrr+XNf1iUJshrO9zBeRTdBsA1KC9TiBVBpgOer6
2UQbkLDQTzAZ7/XCOHVoXqlvO+7K7rF+ZRXguFfX/yfVBPnDhpAQxrnwZvMN2RW68+D4alORQF+O
49TQV64ZpEsZiPqqQRW+bhIPf4Hq2x3hSNREZTsdFZVILDp4EEZ9tptRPR3Q3B3YpMVLSs7oHILA
OOoqYbogWENj9iWqglZGj0hhS4R1ugLFP22ELJMN4z5QPV/AYPa8vdNV6R6HLB3NdJVpQ3VdH4Nm
gts+YVsOW0cukq7qNyZ5gGiWAYP85koYP1wJZbqGNIVBPZCihz0XeV5diQa0Q95y1VcUgstNaOXt
WeYWddZg7A+NjPsNdDKA2dFQXZk2UnbrmLbcGbBdZz215LotJDF7yYD2nASAtV6E1rKpIYT8+pb9
qO4AGc4e3pWcMOUZ992z2JWjHbiZBxvBxXydfza8DGW8VXc7Uo63Bkwwpbj6Nkkh21YU/BFw/vIC
BF5fCTFyeikwrRGcS1t7y7buh0M4WIfAaoIjaKSdkJm7b1oSLLXZA9ApYImUqlWX3dtdfxmAGLDR
ZWvzBUv9OoEye0w6rUdsSUR5YIdbK3DbvWZ4JS1LiZwBX/rScpLf1BZ+UuakTGwRM0fRGEGS+W5X
F1Y22jCi6Ng29hcYZva9OUQnWyuPCApbSPiPpUOOSltZ0Cz8iesABGgVKHokmgwu7RDAxhmTfQl+
AcpC5fTj2YUgu86yWz2yv/76thlzHeDNEIKiFZHZXI0kae/P7LxXz5cCfNWEPe87qSXVCs5PDoyR
Xc6EcWVVxk2+lZ4kgSPXrgLHD7YCGx5QybxdQuJP4SkoPI+ZdnR8MAe/Pjfxfg2EnAsZHRV+KVBd
geZ590wVKD8bJ6R6MdiauR6K9LErUEllMb0eV4+ura6HSxGku9KJKyjYXbS3B/Mh5tTOYQ+O1C8S
SNGd69BHLAC+8X5aIs0vc2JEEU4tVtOkXBLgVoLIgOnpEv7RZj06eSQZK3OyTmijSIuKIDyJrD5z
Jd31VBjO1gQMtvXzGNj4Kh3d8mRqOmg2xR4wG/IPNKdvk3bIL8YI4Zmh7ihJXABz2IZYVctvkFbF
g6Vbe8exdqYvzWPeoDsClbrUGBuXcea3B+lepW083Pg88fu+IECuQOIKiOMa3O3HJG3yG5I48RcM
MACqwrltUlHRTzde+iYEDwWqcTPqdrbB1fwNpZQLRz1PV10MRLEAh7TzunDlZ3Vy0BBELYHLhR+s
IpbwHrSNLcNhbvZjWS7sG2wtxTrQ+5Kg2K6fZVeQbWNr4ftFd1d3qAiifVvlzT4Y02ZrYeltQdnc
GE0MUt6v6J45yCmGqqnAQLH7DHBUrydpnmsjUjuwy8Hx+69asz5IEHjXbVofk9krnYb1vhwCQZxr
xBs9bqdStZtYm/ZAt1EH2ShC2uG6G4gOsOvkFGpe81QaRrlGWuFd2s04gvNN9UFsHJ8MyMZBjILA
KdvyTMMMzYV5osyDGsyvj32L+K5vtfDQd652wKghV4pn6MVX9tauTZ3U8pSkxQRn3kIZQt/JkpJX
UevNkwoF1i3bmen+6DF8+aAUudMTvnURgdlFtpmtulZLD04SX6WBU6L9niUzFYaUu8DT8pPSPEZo
VxwbQ/a7ENyeKCP9VLZolUR9J8xWfvRDcAWiNQ4ZHYSFcirig3KN/bvFqacgkklZypw7K0T91Gvo
rPrGCXBJtualYaVsCr/dk1a794Iu+UBMCIiQDP9J10G0hl/X3RVuNm0JCNBwltH5gtFsres40q9s
dkpnK8ALqNqbnqfolDmOuMm7TJ2nkjZvhCBe9PojafbZmZBz0CTiTgPZARffuNFLoa6ajO03Rm/h
fbGKkgLr/GIL1bTQJ9GNJyTDbcvegMCJY3oHsdI6yN4H5pcB3/Kg+/5miPmxKWUhOkRnayEEpjHz
rtoUqyJH+gABAtUhz3wVehfgtLcJqsAsGYx7tIxIdlrnULsBWkKMcujDx6dIuN0eN9WwLUoh135L
0hqpkEUdAaAOk/rgWsl9WMCrDwY8dL856Xn183rMZmMKntpmi0mqkcFK6e2aIBsn3QuJmcQWeho9
3b4loxLNa2zunXYA4emscyHtJSk6w01ZxGfH7m6SGaU+Dbq+scsGoW5+bdpjdG/PoYUA47G+ueMJ
sBVAmulOtxsax9lY/25yfD/bzGdOHVfYrFmRob5f1xWVB36JBcTK8Ft32Vb+nhwlsfYCccsFHii+
yAi8JqrAeurzeWya+TaGB6yw34zhaC/MsdZpvbIxmhzbP0ajeBgkFNUplum2CcfHEFXzlsgeDKVi
KNcjKL5tlpbrX98DrvcPd4Hus2Eph6UZbELeyrd3wZSyMvXAz9do/xXSPUhjeWU+Ue6L713iR8po
6u6VR7Xfn7THgE3GTpWEnKhBgAtgbxxAtgbJXxx6clWnsv4aEeSRs63dx47yT30GpND2fHwgKdnP
VmuQQ5KgOJK9BA5eMlDqrb+S2XiKjKq96D5CwBCIFLyZS1vY3lUVY1gewH42U5ceNL+/a6zuHMkx
WBXmOHsaee8N7zGX7GsNJ0N3BpBv6DNEeQDR3EG2tzzo9bVDJJAxFnOMQBifubZMlWlYnrzQ5s/K
j76TAnmEC3dup5fIU4gi+lLUxyZ2vEM9rDtPx/2fidA88GjIQ0/QU9fX/gEAckDJ+R//cZ3UpbAg
Vt//yGixaiBnnhfl0aHWmbqGGqIKXi65JhtGyBrkV4SOVmn+etII65KtIPcBrdhhCutP/SgthFG2
dYhbbZvkZEWotg32+jTsjToQR7szHwrm8F0dANrIw5xq6Z63xTx4nm4tJx2mETIie6GNSb5OhViq
wOhPAntqPjhHYhWXUQpgrC164EN1mp2LCQ99EJwJ+hqOTcfCjhCsjB0hDEwEsaUbIp6F2YPDJwe2
ypqn5nyJeGqd7uySlUG1ucBsC2OfFA37UzROxbkA3jGaGpFJqgPEncDJthDHyNwYzjTSSXQax+eu
CtStZn6eeU2mO2k3Y68nD37vHGMqqQSTWsU274DZuqIWqDq+F6cnB12BhBLOOE6qEcbivrQWkZ8b
60Qrs0MwaAQNBTytHryJSr7Q5P0YS3yTabfnoga3GkK4IzEht33Orkya6qSn2pe61NEtDmBnKy/5
ivhL8S013OSB+ERUFIWOaEJVi3rR4G8t4h5qEjqY3YgrEFpysO9seeTj6zVe/TJBmJYHLDuM0r0M
ht7tzBnTPlVbAo+QSUdhvcEb/9B0Sztos60ySWrzDfMuC3uijwyk0IHaIl3aF1SlFqaZlocmzmdk
Uc1GMpAbMpqeAFOx8CE9QofoYBUyuhrdCoSNGT0zDKEFyNL7sDUsokosjNkAnoukstdtl7c3vBr5
KHxUgeWlyyPrmCMKPfrdOM/kmIeAjSwgdz94Tpqt48Bsjr3y5FJ1JIGMahM35YA7P3jypqg9gP1h
JsIpnRkWibPJMvcEwXRUwFlAtRoMx+nGm3Z2hSBIqTA+6V1BbJuYuq1w4l2S+P7OH8r7YIjijQ/c
rnaC7EgCzyJuPXQdgxsOB1fPwRSZSLaq3I72nbFiZL3pjJighx61T9QXz1XTHrNRfAaNruhp9uW1
nUwd0zUBB3U1jWeGMCDhrWusA4vogu//Aa/9LSb7pWM3uKSn+iwkanK2PIQi1OFL7Gg13ISKt4Nt
L8cSm7QcAY90/YcCcDUi7Ighsw9wtbSQqKBqQwLTyJXX5mB42ym/5Ek2XaJpmC6GT1pXEgtv6ZMK
5znAHzayyYOd0VEBoakuYbENgPhqM+Zrw6306hxN01gn5UHPa1p6FczRVVv232xPhDQHKLFlmnAQ
2CEfBCC+HQsz3YXpqoy6jC007g62wDuhTdW11pRyM3VDtIpDb5OU8Ln6lEseDcmNmLWavp8+MgiJ
G1vU+0lLnsw8Ta9aFlwrAiWsVdj42clrmxTAXQy/oy6Bt4eKKbkDjjfZpXbV9KuyMIt7NLrWfRS1
V9BbiwOrggPZhXNkcjqcawDJJ7JFyauob71wKvdVQ2XCDRHgtXUWoJIQ06FJAfgRYrovidboLU3c
Bnd6V971ZHgdRGjEEGe6B4XW7LYo6he98eUj5/uhGsOH1DD7Q2GT7GlnbEESz0s2uLjDVWLWyAUm
zNtjRiaAGXqYGAkCuQVoq98mWXeK+uwlNVjMIZgckeIfRCnIay00//j9V6KoQL+nM3vDiOXJqVp5
+v6rWdjORzmQ7/oXaqLaxtMwEvGgx9FpHAkiropx26u8YW9GH2AZLJMQOaP0i+rKjxIANz0+mzhp
daKBTf1ctvacIRqu3dZwVqwVsJYwmKAY5YsdCC7SdkE5gWXcVX5dEMoh7oh9IMk6IEPL7NtPY2MD
gznWupzA4AJHPjMxJ+du9BLIQrz0rdYdpynvj37sYG3u7H1Tezc9ITur2q+vJirqpe6X2yZR3qmt
u7/+M0yJd/r+Z3FDsRnHByE0sabWUQzdrdYJ5vZib0P9qbwmLB4+8Lh1NC16hEtEubzTWT13c2Rr
SsDFmHxK/PYm7CvKL2IwDmEyzv8+K6/Zn8l13RspmXdmtI1Szz7hUE0A4CLTHSpAAUjQ2iVqxRTB
atWdyXb50OlTuzRU5a3dAcN0X5CyTjmsBRg2nu1IjedWecew7utTNH4qvM7Y50QnL3QsqgzFmn/i
0+8sxiI78wBjZBEIO565Zacz2ps4SdZ+aA6nOngAfzldGUbVXZfMOLqPoFaBuI2LujxXSHr9MTG3
KR5aRMx1w5Z4IuesP0hrMi+1Mp/xfEbnoDWM/UTzZElKHPPYIEEXmh2JY0pzdnjqk0XvhvlFOGSP
IWX8HPtUMfVW3UbwKndm6nwmPQfKOKFVFN/6ndVp2tKV0lrQpwnPjVl+dbNKe7G77t4LK/9LTko8
VRoztMoPTZvyXnul2KYmy9VQDcAxyY/dKj+a9lEABWMcb/MBGAG7uJLLGU8XBOXDYqjNYjco+LJ5
XQtQK0sr9sKPTKuUPct0j2iLCMBAPkWsie48lfxvns5ruXUdyKJfhCpGgHxVznJOLyxH5kyC4etn
6cydeVH5yL7XskQCje69174ObbO3boYnpfj01ZRNT87k/JrRxIo0WH9zr51jThqZMrlMnGinKtbd
2BjUbhx/LKlgUhZg183aAINODpewvZ0PuEiWKt75k0IDbWbhubhWTfsn1KEBhGF5mE5CqKSTbRcP
DKeS3TQO+aqtGg5oU0R8kJ/t2iolX6x6tqNeQzZ0Nz4Xz6PZQBV2SArYSg3MoelCj5KSRa2w+gvc
WESyFYBAsyAvOB4Rkg3QOLnSCakP5F0RtM42otSrkybY6EQ7oHPGNwMcHRLWZPqG6r3h8M14viiZ
uVc6+h1V/Qq+Vmde9KaVNJbc2sG9OWpoGegiRlP39+3oc9DO8ejkflIvZwcKD5p/8wAP9hRPzjGb
ZPjTu6icy8j8U428d9yaKFKKbOCBg0YjP78VlsQePlb+fjKYzk8pXpeoQE1LI4EhNXLO3waxgtNy
Okm0fTDGFjqY7N5m1mIQPrpEbJBAbUtytc8R1p5n/rC1lVJ9yg6Dgz0YJzajZj/Qstibo5edQmgQ
C43bBnpv21wJxq3WDUmMD7FHbMrsomJKRctUK2uST0feWKYYEHq8J48O3oKypcmHo+DkqwQdfM5k
Lw718I369lu4N8Z+5WMELTwMFDAxn0MD7IwjE/feKZXDkaecL4qMiS3QG+coZfWQIXDaOIHFeDCs
h1NN8Y45KW6wV4mGG9DVD5zraL/PVrGqPJpObod5D96QzzrnZ2+OFwMvDzvzw3Xc98TpsQeG9nnO
w/Av49ziTxvLp0+KC/ClDDDu0QHZy3TG3Dpm/Qo3rfnn2fGxtGCOA+kMzqJ3n1SZuZ9Rp/HTxOPI
cYV23hTjntA+mz4hKLSN0qmFvk/jyuyD8RFxmF4JYaj7zlc0Du0Ssn8YZ5sqnMyLaAFdRLTgOYvE
5VmKPtnVIiE02eAAwYjFOdiRLA7AcI39oCj3zMlZZ1GOSDrKDHxMU7sZFVJs1QmcH/ShErwVK9Uq
IC0zydR5XAJ0ibwKxFSPOayqYB67XUbrZ3qhNqQgtsF/BcVO9+F8Mqh1yMBimIoHMjjFGA3GOTcX
htUBBpi9Xm/zJPlldSlWk59CoS7icW/E5e+QmfDLQ9IC57gmT5Y5OUlcbUQVk1+JT+u2KmHUAXmb
ZS1BOjpF9rbr7XHV+n53ccnmwVjYd6sqwJkk++Lb58/ZhEENRqqpjCWJIYQxj4rMNH3p6QEBdjpa
iG/uBpM1IoxDDFJum/Ec2BFhG6diukmgU1IALMv5gDmU4B4Qj4Bi3Rst9r8HTptk44w2ieP//1yr
BgpG1ep1TaLZiZPbfw/q9pV2HGKdcsPaVHVonIy7AQD4qbz95L+v/j0oq+C/Ue0AvJPC4Bav2jZy
QboIN0xu1Pbp30Pt0UkUc3CQSf0IBx3jWWW9lu5Nv1OXtnXCZ/vfgwwEMyTHPcxTx1MexHUrxHSW
4oXuoalgs/QrWs9eve8tpEb/HqLMf0mGeWNUstggzfFO/x5CEhU22kT2ZhZpczTM8kjIsNp1dTyf
rAC3X0OI1yLmw1vnMdyFUV0DIiyP8Rzepuv/HgFp00nGXruxuio5FR3I0xbslShlebC4AQ8cXqGH
tx7LtuCcVBjd3ssi794qI9p4Qt/NcY4uxg2v//4V6Xq4kwUVPo3fevPvOYS647JP+OzFJPwLS1t1
KSPiwTObAPa0Di7+7Xk+flyg9EPxTeSrKXQkaMJEno2hAaYuCzIcEkaOXdKcXKOMrgWntGdfDQdw
RtMdzZP8ObdLGKSmOv/7XqLYJU3TbY//vhn4cLRdDtZ7WP7iUGfgvmA2GlcC3Ja5g+OFoLD5+u8h
qwfO2g0DkIxxFUcNfkwO3Uwj2X9KW6COjdFfh0T0139f9Va+aWGiMiah+UMlSEig0PRmQqQj284p
vHsj9dR9IM1nexqh63GfW6KrLpBAUnBhZrIfhwqUDsmSS4iRFHRFgFVG0/oy+gyHSmE8tmMNidrM
rQspfP2+cgl/mqscyL0Nz6+nXHkzO3GvyK75M1BPMJA2vgUjpMUtSvOpzeJoQ555c7LwrxFJCy0r
HJrHslbuu/CvbpS63H8cvOzaadaDZY4khoDiqkELL1rS1iisO26/UHcurjydYMy+DRkpaQIb1Zyw
VL1Jp+lH0E7aqKwcr1mc/bJpNMt+CI11MI3R8X8fajXIpT/KiEwXCE+5eyD9mnxMbnMFZxY1Q9Gu
G5CMRjoll1H/tJPRnJmBWjuLSAavcon2LJvwNQXViI0XZVw/OuGrzKrDRCArkE4A2lZGksDtp8iJ
8bed7J+VURowludDhhtva8Lfk2kW7enRE5c2AXcehjOz3OySloAV+wZ8nphufxr1sqxp1GAMxCzd
JbO3xaRq3uc0++9TD/dcGPT94d9z//uNOjuGnd/yoos32YhuoZxhPxuYfCURiam+Jr1VrFuneUQS
cUpuJtPWT1/FyByIRDUkgbBQN1E3HvKO7LBhtr/yuXuReYAfk35ga22MwthHLb2qcCYkuwaaJABn
0WCEpRi25UqbxsGRcm/SvtgPWJGCh9yJW0DT/kNVDM8d6zJzj1Juo5GTdmXBipk3VEcpWSoFiBOV
/DZD8tYmpIBWSXMgg5YwtPxCR/fikBtOVir5rwQAfVVmUqAmkN265lJwmt5auLcYjDGON6IxQJ0X
jIYclxgbcsrGrXThVoeN3Dpw5o+gIS6BQR0V/bRuwvQiprLWDGix+NgwEKj8C3NnadI+SXD2uIsJ
j232WPfexj6UqyIEtdy4GrQlXc5NBi6D7h1I4aL/M6uOE46GQuOZ0SKJcClWefteyGiHhXahAv8S
FPa7mYZnFz72JXGvTPwJhx/Fjw1sDhzGSupJfcmwWSZmFGEED7q9dAvSW5TAQcmpxWCOVs0bW01U
HD4xlBSQpHJSAK3mqkyuTssFgJLpdQCy+TTo+Lcd6kefDuFnMvfdolYSEgCpfRty2HGch/GVCWRO
ml2vV6Dj6svE2W0y2GdGoispb2S7aon/XGWdY24x7iZHMQG/dHMwYuFMWnlWRsmWFt+47oBf57AI
wPE1l6LO2wMzBTqZBIcgMCKju3zpXKJTC86cwDvnLc7MLzNs8KCCjgBSsPWbEGd1AOhdjtOqD5hk
5rcel7dPR2ED1rklApFUAYuT0U8buQxqzfJaq2MYBeFjUNTk4PYn0BopKOl+W8y0i2bIfLmTX63q
Dk3mDssNsQZYIDjrfhg5UJFWvdIeeh1cQT/D/nGK7D61+/0oxbtE6wG10XcJD2GnK52VxbwtytV3
J1L8drD3AOudlTZPTSjfG63FWUQ2uxuR5kVJ7hTEtizV33GPXARVzdI102WZ2SeDGR/h4gH95mkz
JzHSsgzkp1bQXBuOYp7GUdzJly6HGAzyJNJdsiiK+C8ymx8xGhWvhJ0mc8JvGm69YpauTXNV5u6V
zJJb/iGvJJ33wZRv8Bx85nHCpoOSy7exFpZ9t2tIU10bJW9ZV3RH2+4OA/Yd0Abjm8xh8dPROWeR
QrmNjX9RdNgJ6H882n7/gjh+CVL43THJ/bwhBSxUe53zEjvtpRVghv2w+fLIG1ozQbvXytxwBZWj
DEmoYPvNlBeD+wwfrMF6IHoI3KgDHi0MumeoAQC6M8ggwbasrccsyv4MO0b4PV4jNyEFmc0pVInc
D3Z5FjhfiTRiFtmXn9wMdP42CSSWQPm7UHsHXArbm7Ojm2hIJ70REWRibVSL0k0UE0B+kmppz4lF
mjcfKE0eaITFpXOpPAroDOi547z3hvXAqcpaWrF8qeZxWAclgb/0gRcc/cidjSOIIGZycofoqAo1
bw3MyET4De2uqNQ30MV7t2bMmskQolRGZmvoooiKX3tXf/R29Z6kxTXLc1CCzHHHqX2qwAL/c+SF
PkjLrOWsOP/o2UCUrINuOaahed+JLDs5oM6D7NETNqkPCA45zSLH7A3zrwf6Nar7UoYu5Qeyejqq
81rhMyeyq48qyIzNKTTRc5Jg2qyCjAw2TlyPFueRpDUx+ktSoIcwFUt60S/NyDtlO59olM21YSQJ
+ZIE90apBmPFvguQB6iBfIvTWW7pj23RJuOdHo1TnkOlWvgLTQwV5P4eo2dbI6ZsBzSlMjy6Xv7g
omenf0wFWHW0RN3ot6qBihLMRtxq7T+qTVnFxwB30FIk9kGznaI0WkwJVtIxxjpIt0GlzhOjIyBh
8byyw3lc+IH/mtXryCvkYazDYx2iDg+ab08A8Oi7IWAMOWzaCr1Wnxf5KuI5jI8aWo6aOw6n04Z4
5wvE/TwyQVMIcZ5heYgAwD3y+kWeV83Sk2O8C6KabI0UPVtgsi8RYTpUuHRlcBJjhafL/U2HsF/R
lVkPXTTihzDDtaL8oGVoFfFZ5nO1JJwA5ao2NhU30GrKhz+oYshihuSYp9O5M/t3QCeGB0/A7d4E
ngBaLiVBH6TajKGxcyLrPQph+LCv01vKltIR4yqko8My5XPvtoUiKy959eeItTP8xaj8QTu+OrsS
q7fXaKhMIVlAWJrjDjyzLWCnRBMdAcJOasYwZSuf5th/Sdv0goCqXrRav1jgGnxpaFKlkqchwCps
WdiMNWqW1E2eawdRzMQhpsFJt7z1RDPIT2P92sBnJXuezu2pEKBxLMhRI39cQGTTrXmx4eUfpMSv
73MuYsNuKnQPmupzkR6dmsBfaOCPYZ3np4jME7Mo5iXWpBrHdIC1bAyOtQ0LaYoAagoDyH2dfA3z
3kIusqpr6yEoUK4IMJbtLVmSri96jOIOoNV7QbugvJF6GgdgQGHdx6nLIGheVTo4giMx6Vfe4sq7
ur8bLOfbmJM9AIi71KTz5iLvANfH2xdWwVo4IwMHon9S5hZwPYYn6fGLAiwbNrsxh/U3e24fiwSt
I1ODkmSJeojJyqiMfaLlROaeg63AaDmZJA3h30G5YY0Ge+2mX+4sfpw8ajDQdfVG52pjUciTfsvB
3wTB53agMYD6MEw51l17NixIf+gjwtK99xyisIT7N+TViIaNszLI4a+GrhqKVMoqphdJ0Bq7LDqi
gvsNGopRa7balZBfhrTOlllbG2RLEO/glyO4qV9LjXOiSSXZfYBVHATTfRS+MsJ8SQf6bFEIsXE0
Xk2USxWQoA2HFHspmAE7NYZtBGfpMffAovt2dMXtPixmCabo3+caGqSz4gkkjxSFpePkfALx+D7e
Or1T8JPejvVmIs4Kyz+iZlLrkkGgkSkErRZa+rOC0UBwH2OQGwrHXJhUnmUcvaVNfh3UcIrjYKUm
964zxzs/CjiHd2VCtwpQujdONWcPEJ50Sf/v35Gu6uMIUGZTDdXT4DafA0XXxnA7myx1uv3H8k21
qTqYxECurFHzqoupPyZJ1R91q/77SkmBQ1aSgkdsT3CEPxQcQ4MH2i5jRjmCoEAtxzwPb3j5hqlp
NUaotUV9SG7JbfqmOgV+QCuKuEa6XbV56FsS6P999e+hUCOHANBXwoYf/k/TjYN+aKJm23X2Q5Sf
rdC+jcfM5lKXcAsnO1xOXlDv0jLNn6bJOWSKOZ7W0VsMwXUXFl9iJherbczoIR/Ohm5rmrpu8jSL
NAXSUsWsSyYInBZ7Yznr4QhiyiBj0QkWnc67c/2bqhkce12WH7XuGBgK46SDNFsbU8ylpprnzJ/G
benWj9it/oC0zJsyzZi5hfEmMWlZJm05nWpavhBnf/DnZXeTJ4Guo4S+SZXktqeAJYvl3Ewlq0nX
P4+NvAZCvgbRJQydN4b4tySt6ZVr52SZv6GZvaepuG96j5KjPY/JsBGSxUwBTTOaPw/aLa+eWFzC
jMKUraoHMr6gA3vLwe43lYpRv3XLYpCf8aAv2rHPaVJ+aqGenYRisQtPPfNk2WAmczJuWkRGzOsA
vzhe/s0CtezK8a8qCSJzq0ktdbKUuXkrmmzyuoPxToxmsSYMMTCTe5k3R3BD+zH/BURxKPqHGdVw
UYL2KjjcZsY2bu2DKLxXnGav1U434x+GIIruLEuoDNeaHL1SIBnp3bvSQbNaRBYdTmoKpALdb/Hl
DZyb2eb/7CigBwz4s7Kf/cp6JiHlXCsgUTEZ5BGTWlEtgpuho6+u4DmORASdsd2/ZoH7o1S9A2+y
a1X0VyRzg8Qqf+gCgq0Kpg9ZhcozL4CUi37XlsGzJG6RMrMHMQ/IP3Wbu8Qc77PZIAEHaVfUdkch
8qNO38lUuNMF/Ym6fe0M+97FMFLSap7vAL0d+AyQATqX0Rk2VYkSbSYCjh3+q6Sg17BbAvMo+/qR
khOWvkFjiXfsLyVhPfSClzqsoVrd3o62b1+ER8yvR7mMUMEOP8GXb7ykPrmyeMLlYTxJETOyg2JG
QgMNIpwlkvKr/SmFuGtAZy/TXGytMSUk3juVIrY39DYZ3XMyZ5DlstB3r+HYnI3YnBdNx9OA1tfR
WJOfEL20U3ctx/dS9+u0aO/aEUUYybvPnZFc0ZVscr/jLQy48t2sefKicmvVXEk1untkIvVmzn2C
m7aTYvbTaNwqNmoyx5iG1RjWasmpGFPkW+tzZmSNIUkM40ub/uDxu0PWculy+w7VwINXzF+J9NEY
ye8Me1DeeFBa+wNW+F0cmfmud2rSVMduQSTeNrTVppi5Y2PXWxcWEAmDa1qONJ3q+5QwcWk5v34u
vszSeWrz+L2ygLmTmDEK883pVM15q3s1BDnATn1Q/sbK5ksZtA+qIN2Y3MbY+wbHwXkplQhPBhP5
dvYT52D+SoSfuIH9TWh2H1nl31si/K1oswA5Gk7uNo26PxXnAUfMAthK/1GExKumBelcYXlRULVc
IPpRNZ6SRD6MRvbaT2+JJy4MwRCIANItJufJu8WeO13ybOEHbciZsevig5nnbsyeKPi3UjX3GdmR
ZNmRuTJ+uejdJvMFte1f69PZmWX2GaD3tw10pjJ9ix1WEuZ/AewaoEQdJCtn8rtl289vUdNRvgWg
fgnjaIkmWrlWLpZR9D7Q/UKEwA17e1bZDdkX5qYRRA8nLXPVciLCzzYSc+GxvxDGAKp28P4mOq6z
nYzLXAGNmdVT5hkp+2UercwZzGE39DRlKAF7rygWeTqwt4QRmhT7ZZaA+wNZLP0qvgROMCEdYwmB
Sb+sfeOIkP5rzN3H4YawIPaQjYcufiSJ5JnFCnlTzS0sllqm/oK30FlAkfhhQzgmlCD+Qwe3CCAS
C4PdVu/GpE8A/kEa53uyBsEukaySls+mtUlj626eyFXu5lPN7tpaFMKdt3MKg8yIYiu4FTH5nroh
BgWzr+dxa3BsTUGom/mIjEsDqBs+4qS4kylCAB98XCdJ0PSuFbfh2iOAMf2dRjrsiWjBrouD5niF
UPBq5PGLVbavKb9SmsN+nJqlFfFSpL/ve+fszcPDwGFVYtBdzS5SNSq7TYd/lo+tYQje4+iE+7MG
x/Pals9pyNSzooFLR254aLqR06sdp+jW2n2vSPrrXHuR2+45hgFHbzqZgPL4xN7Q3GtraDAVoi3J
0bdR0zVv3IdZuXdBDebLjzadhfjAj9oPFJdPrflbFfbJLTkf9NENOVaH37NvXr36KfR2cdHceaxp
btq8pS1hDBpWHuyH+wjVVa/HHXOpixsPZ9XgLEAFhDHpo9Lpp+MR65HIiouPPnfoyS9lofqGc0Jl
aDt3Tg3UEW8pttX4kaSE91K9FJX75QGYoYemOmR7ezG1B6XFs081FljmBdUzQ0aMcBNUg6T88dL2
KkVz1RMeW79c1eaNoUXceWHH5yJiS+st/yGU8qWfwifE50H2YrbzS3m7hMnoAYJoLm1kN0vb41OI
/iYS3xaDFeYsWLeI2mdLEc4hpvDebeNjO/PaTGGtiiateSsZb5CJsCzZkHwaBwRpXUzJ7TSRB0OG
8FM536K7AZrGzsRRi6qdVtAdI3o6hvggERNEF78cXmCtlb56aRozxM9LuZWSwlyWT7V2mCvIl0HQ
HDYE17q/jVxgoqC9da+fCiVReNsP2s//uI9PU/M3Su88dNnHHGCiKvpgF7taLHrf+hJWdYxI8WOO
3u0sjBhQoAgNV7p467XG3h1tUiN/p1qS6PY785ZTvRzL7qVBzrh2XTYXV53KxN8N5FJkDvlOgX5x
7eqQCPOAWvIk6hHvZxI+pt7aEf6qaV6nUd3BUYgWYd2+xJLELWEvyCy5U9OgF11Cu2Ca073E6i4m
PgGrCB+SzvgyYuOYhmvf41fTdoFzHRA9644kFq4YcRLf5BHyYequW+mdHZLNmt8WKtDpVzlHuzC5
FGZCVRwbr47IopVlMiS1WaF66Lbo48R7oF6MwPsUdnVBFfWVdazh2LhGuGdFw0kN7Rdcrr6+wcHu
hSgx9Gg6JGSpYOaG5z0H2ZuKMJjSIFyHXXatc/unGFmqphQNR2CNTxFCJW8abeoFl+G8UTAGGW4x
mzCr+uBPzO4PgRAcCmfxOPn9bojLTwMlBJ0sPqY4+xohf41zHEIbiKoFjRMaBJm3HUIuzdii/ybj
7s/W01NXTbz6QkuWgvRhyJEpWJIGmOp/wtvPkec5MDBRS5RFnFYAd626ubpUfg26rm8Wt98cG4ix
zf7H66nZzBldnUbc0mXMZVpuXDk3v6qmflbRntfHUpOqv7znfqyMbZR333MHQHFOm3oxdhDhMkEc
+lB9M9dbNoWDXtDPWqZtJJ4MGWMe5hCwQIqtaVeE0nkGZEq8f0gF7IE/A3f8uKTfCPQMiVCus62Z
9qfSpSTD+Jwuorx4Q8LHZwFDwnaube3RiAzzv4Jt1J1ZDTz+zpm4bFqLgDWz7mwSA50XKFuhOdKL
pqjNKPJy3hSGTUBhffoMfedv8UaQojN/obd6jvzuYMfNkbHpEkrLOcG8tYiBFzGCvLebvFx03XQx
fG8Rud5ZB+onmenrjfnrjHYgaDD6k4ByCykmum6GRaAFAiajrv4MyQ1mG1+oU1eh7D67Kv8MrPbZ
YlQr0mRTafa7DgEeZ/x5nbokpo7jjb/W1mpRdbdOAtMad/rtZENlk1svKm7ZljvjxPK+Gn39ZA2I
He2UylbUe+blAHbbO1xgV6mqdjGKgCCewdhqcH8yPqYNcw4DHOSS8+qxVtGRrIWHKfKvtFw++i0R
Jvd+Lb7p3v/UefxtGdnWs5zjpNltDCX53exPdUPUmtnSMVKdeCuylBjhCuBfTVz1DYSdW6gryw85
Mn6MgvojKXzmWzgXu5tOIriLRlaErnJ2TaQ/e0EepdTtJ1tG7hnv0qJnr0RG+yC591HZchWJXz3h
EhrGY+ZwUbYV9JtoPrjs49royOx2XzhCwTS8ASHnc9+5T9zM96X/PGXWz1CzY2VZ904jZjT7Tx8N
AfF1tHebYP4l+WnB58ipl12L26thUXbcRW0xXI3DCSQub715M5s5YfFNhQtI8kpH63tIGffYqHt7
D6QpxYwwrafhDmz4m76lpcJKJ9wVA4yh74kwrxaILWiiGmsbOt8iSMznyXAgXaBNIoBKiPkb+u9z
PZtPvYM3KjAe69syQUwEE4GSos+vnv3Zf2wywrNTOTx7jKaSdsQ9SpN12WTFRwLVVpDmJ/Lxo7Wj
I6I2ouYei64+2CYt+1p/RZz6bYe1ycz1dbLVcYqtJ5XJtYwYqfMbhIMus2sfNaYk3rUCUnb6kDOf
8MDqkp7ODhx9RKP6y2o0M7p59Fr3oplQ2F1+vWtq9TTVyRvdg8tsNyuP9OykfCXH7Yov7K7162cX
e6sRpsegVJ/In/4Sjn3tFD4iqVnKgVED6Zxf+EWeR4oM1H4oIVuKarBb4wpV1mkU+sPKcpYvUx/S
YF6aAekSkd5ksSDWxqGAMPQ7DtdzZgyH33iwH7MM0WVKxMz82d6uZMehgrAaRmdIu4GQf05WNd3s
ByDhxE7at4BTgo2zh6C+hRibMH9nB0mNdb6tw3ObrgVtDjdPP8MgPWDZXhgcvBZlFfJRKXM39QEB
8LQQw/gosi1ms1t4GAYHGT2llj8s/B4wQT3daVcxob8hSZXrTovRMcCoSIe+GKmGcZp/pY3xbLTh
d5wGEJrd3FpY8/BT2DbChvA+65P3ocOhEPoZ4Tqusc9xehotd1BcYrQCY3TUTrueZg/Ni9Ve0ie0
vm95o2jwR8NzYEDpyXZh2SMp8E6+hwt0mvGByevcOKjWhvWM2Vv7b73xWrbwkEVwyGskxO6hcu27
yTVOcRsex7jD7QAroOqOMZdMT4wOhNkB51hnKkzEoBnDaBN7E7nY/dpw6mVQe29dm100TJYqX/n5
9N6j74e8iuvUU9cw7f/8BuBJZCEBHR5VlyMs5UpLkxB3cbkTzF2tRDLWz8xmUWJqVPqbaPE/eHco
2QOOy9mPQdzcgqKvXfqzsRceVVnb3nzcPqiFnK69yu5uCnx/ZJonTKopH+YDa6xP0GTNUmkz6UJk
PcBvdoZtEnLSzSrjpy7UNWONFrlT8GHd9Jg1eEBZfwyi1Qs/Vy94CY5mRJQKQl4m+1kMx6ve+cjc
Fl6CYr2F2J1qtSKOveTK6ZBbQvgxwnc51HgO6g8Xf5iI9Ks1mT9pr5+hPaD1fWdU+KQooSfLxeSc
HJCUbE1mNTnzclEVH8oUP7lwn70gPbYRbGZGT+jSwceecq/mQra8DXqurT8Y3Jpq7UfxXeXIZ4lU
4WayB347yXUyEgTtjg9gEX+d3v91H7rQ/DSLbBP0FbmHQ/LqhvGTjTX5Nmj3lmOLiNAV753LjuM0
6SX3xqPj9h8lGtjB0MSigJhZNHb9lDAo9wPzIXG6Hz3Nn3VjfuGjWRXmiAte4iB0NbkpjrWfWtwT
YTJ89bVxyHOCqAicNgvjF/U4AcxBeoephnqfmbUp1Xvn9MiiA/CcNFMLF0iv/+cyZFPPUmIvgkCC
xKWtH4AIubqn55E5C6/2Tuko1z6+7qVbV0jWRwClDgjXyaJCT+v+UrUS4H375xnNUzoFj7NEmuY2
h9HWfzTDbg2khEBwdN1p8mD2AA1EwOHLLODZ6nKLMHE/KeeZ7CCmxMNfYaZ/BMcNRvM6GjiwIm84
u5aPOYOI47p8LEW3v5FR+F9wqKuADvgviDX7jp4l85QF7dm7LkweHaGpXdy3wogeDJwbC5YEgOy4
oHAp5yaL8JD/9sVMrWb3rHf4GsIBPIqn3XqRQ57Dg8moJkRdNArqKJ4YRfzTo65bzLr6JGXsDwkH
5fLtWTLmAmXdRYMuVz5Hc0Nk9YIldJXazWuGUGDJaoS6Fnpol6GFBO8eLXQDgddMAUlPH7ITK2TD
fLohSi01yRPBo7ROJWTgwGTOVNtcXi3h0JiNIUtZRrhT5fSCgyZYopNnoPBuhro9VH84Z8P7dlVE
ATPF0SoeyTlwNza1t+vO0S1c3buLatJu2/x3GmoTn3KztUpN55uyHyGh16xG3Rqsw9GbMlqHUwyA
mDqHfywicQkHGliJytGdGfV1chCfCH+EmpUZ9t4pBxq2IPwc4C9bLhK9xpykV7PnvI5NerADZfM3
OwzA1PBeWJ9WniHJNrRHvpK4mqG4jNlNl+04zw7DDGYTFt3uvHjNlbemEffNbXxLCQ72Ye3u3VT0
66Zpv/r0zamtnePQck0dojwx6JzVSAuI4PfP2h9PfsOhupiumZntm8l9iMb2SLqsBFg8UmHvg9RL
kXR4bDka1YGkWd3p+0Y5HwZSEmf0GTcqgvVMYH5EtTFwcMaZXxZb4140P/MY0yBq+ic7MM9E7L74
5GYvBTLZZ1Uxp0pr7a7dXJCoYPdba7htSaW5693ioUnFk6DfqeSA51xk753dPBrR/BdHZbtoohyB
f7hvZ7REkXXIJ+fcROq5H+0PN3R2DILW5DK+D2nzBSz+vQ/mqxEKUOTLxlB0yumONCGbQ9bM9iJC
lrrEXbyeLIc5exLrve7rU0HnN5omKi94i4wR5nUl/VcilBGQizFfowrAaBVeG0u9u2l6auvusRHB
dy7lRlbuLoWbtJ2CCI0Uk28SUKvFrYO8rLmtdJ6+ZFRmtomWxTUrGvtM4kiy4jbBK3oO44c+Crr7
ufN5RZn35j02U/Lb34BwBNSHS3su15x00pWeJFFbtfobzI6L3twlcfj670ckdgm6v6zPXo2mJJjN
ZTtwKSSw6uPcfWK01bY+HaI0p9GhSewBy7GI/oetM1luG1iy6BchAjNQWwKcR5GaNwhZljHPQwH4
+j7Qex296Q1DpG2JpoCqrMx7z501brhafNO+KFc18kUkEM0yAZoTmOO/b3dnivyNLENOZzbT0TKg
EdZtCbFzPxXyTj21vJIHfkUNNnrTMNHkzx3WSLXulV1L896Y1PLkxs1/H7TlaalZjM1nfCKBxq0n
DJ/Yi1mzqlPTI4otx7zdDBxzToWFsCfswcSjfUvPvw8UfaFHM01sZ8aFV3oxFz1r8Im07gr5M938
IZI7jDUoNeg2btPZhfXUoORNtVrDJFouIcaO6f++VpOPWXXWiRPla+PWpVfZ0XDQidQ4Wtzsx9m0
hx0+//88+33p90Fd/sb//bXf1wQ9upXVQK9wkwAGxfIAZ3NeN/Co2df/9zX6v+FiRApP/99rWEwS
r8m1FretZR3bsEfsNGXIeBYnnzbQjmPmw5/8/nGtSesYqZATFEMhADpo2wvbWbMWDlkHyhS3l98H
5uOjtmoLiULAICdOYhPekkrPXIyDBN3aVKd+1QvraBrSm0YEwsj39xR6aOSXB9XMofWoyKWWZ0qr
BARIxni3l6cGO3E/8PaSPo4kp78ILg4WYXo2c3h26MSeZVr/96t++er3aZC7pi/A3nkR8stw2zNZ
wT1lGsVaayJ6Vr/Pw2Ewt2ygiCoIL0j00j301nSrDWfRzSgExbYOG/J/nlfNhkot8bIQb6k2q6m6
tXR+QBgu9AZlDomNoO3Yz+SbM3pyqdg49h+T5SFnBrg3QF7RGetJcyt5C0GaMxAxYyJvYlMb9omb
r90CbAtwmOripGp/inl/d31mUFY7xJr852nTVBdhkDuJuy0rNP3S2IFzswnloO/lS42JTRLS4LBa
oLqRLtsrTByA6QEAQxhA7fX3YQzC+UC28rmsRHOSyD22VeF8Dm6GCSsy5+b0ny+FbWxMJwyPUyXi
SzfLBwUL8azLs9+Xknj+71fC7WDIuoTJ6M02SWrjimffuP5+1dbkfQsdS3FNi0zLMucYa7WzifpM
biLV0d9qiwYU4uj2nCxPCSvNrSZ+62K1uVAMEdS7vFyMaroVeVZsuqFQLrYcv8uogxinDOo2TZ38
2RzSbs92j4xteapkdoV3CGFE6o47s7eLl7hXiKCIv2nzcNgD4fDiuB/MsJ3H7x8jjN5Js8jxCcNT
lEarbaiZ1UqZvhqdYaiq1vMhKCS7v6j4wLr5C+WgSfGo6VeXUyLwlATf6ODOX0Q8n0TXtd5I9u1l
qBzVc0VEhkMyM2ZrJCtwIMIjOewMROl3DAkLpVtF6d5ROutB00zdG7ijVtKIrMe0PNio6pWxeMx6
hO6XZk5qlukOh0pIUk1knwCbI4mHY0v5xFNdb5ajK1/BuSK6uU7jjVU1iwg0/KdFZb7/fWYkPaNz
C9NnXyIYzjAnMrqLSLDO5rtruuWeOIP8aEQN0kKi18dgFqRa9M9hq3cXg2LuorVFvOkbDXro1Kwx
iRt7p0Cj5oRGjFYkYDGZOFflBZxnYsI0Qdu3dA64XOxDoI3OwRiMc5tr/V5zGsg12Gcvt98v4ymC
L7O8iN+5P4/GFZ1PuKuWxp/G96vXuVZuejiVZ7Ubm5uDZcCfUjyyNLVWRt7JD1S7+W4ACY7smKec
fM8kQJmPid7XYYjMjZVZrodjr/xK4TShPrb/0nFDbdNW2jPViLGJC3decRuyuJFS7aWznD5TlSEI
HZD77Err9Pt6wZESfqdFerYdtk8xlJiqKAJGGFrz9JvVIgyykoGtGPymteiPmhGokOtnCeDiEDPP
vAG/wlfVhX6SU6jGqU5fkvSHk6o4eEKsrFq7tiXRQFvqISPobMcCsGnDtDuqJqXX70OHgvZouym3
LDwGm8rqbI/n0Jyn0+8TUbQNyyfIb6vJk820fOvf72+Fs34Uxh8icHO8jcvrks4DlWXAkTbVDsIY
5bXqQFypJqZmnQnJ5Ez08Cr338DeGSmu8AjTJn6cOPCYeycLBAk1tCk9VOuhF4Q1NDKTWUiDb9dg
L8jHMN8ZyMNCMxm59MUXDuuv2kR5iDCTprf6g8MiX2XjSABmWX1/E1vHcj7RUMxMl2FgpHv2VN7l
CJ5his9tVP0Lcx114mh+MJYkGghbcv1jy+BTH59S8gdWOf2dFV5D/pCNHjTFW58z98rSYj+nGSVR
Yr6OlFMofP5MOc1WzOlXXVlqIHa1RlVYrtr0ho/xVjg0tubChu9RPuUdavnJYDVTw4LE3vwuDKpc
yfB6Gp7dWCs4ndUvWmD/repD3gQ/OTWzkxefbBCfEyLW0voubPGlIG1bTcK5BcPeEDTU1fFUzMHe
alGa5+MLWpI32TsfsRqcM5v8pgE7QXzWEnGf2/hpyOoNGzRDn1r9FiHiNu3GqmqnrKUNrLuVqzc3
Ww0etTiD2rxVDNxQsOe+U7glnZ30gQHERzu+61KOp1ZEV9tJHurS1RjTwUKGnbxnE8jOLvxj53S2
MkmxZcAocAVNzBJnkN/pWOZV/bOyCEER1dFMYcoUI90JEu/DrruLRPH7siG9p/kCqnKQxJd1qtyF
Xfmm1POH3qc0xcm6t8iUL0HxsSxcG5M7E1b8g7PMdbDyZ5FrF2Sa+LjmdWnkG4Y2V3c+GF2zI1yP
s3GLVDc4x0wCrEJZO01xm+vhZmqgFubkSHPqgrPd12y0qhj/m/ClNN6nbJvVhh9OzVGrgqdQr5Ad
JK9Sj44Tv1nJfLuLIN/kLmsSEhPiHl4J47rOmfYI0Nkg88teSju6xn1Bt0JFfyEZXMeIWlf9LH5G
yq10Um7qVPzUNP9YJk4h2SXz0t0qCj/pZyDj8/RVWAw3urDzLYnpokqfwyTZC1hJzixoNqjrBqmB
onQ3KIc7aFTIyZkkCIOWeWoAYndUeS6TpNnnZniJRYmladA/S3b/VTlY7mpAp12q9SO70ktl9oLP
YtY/VcmFoqZI8rgQ/3aYGtK529T4T2kPEJ6XOmTISiZ+YbkaVLpPXU8szNSKrSnDzVhUn2Udj+xc
7lsYtDeUvtfKHt/MaX7mpJJV7hWg4l9daHc4V3+cHFsXvgc7oXCsrOlfGAQey/FVCZtLRmhm/zo1
wz7uq0ssp5d+CIEfT295rn12Frz3hKsEcvpKteSTmUvOkXLYcCmQxYXk1CZrVyifugOLT+N8mOCg
8A0VAkg3vBhWbzDbRu+eWDDpICX5YcJ5p0IbrdFWp0tMq0wLLWS1F9tC1RfWpAwywHpOevEsBSoh
WB64eiK8K8NAr08nVUnt9ZdCpRfo1LrvCDrpQdGe2V4vTtBoBx33xLYCdkI8d3XSVKYo9zLkAC5r
5mpmdm4N7Z5SZA+CtiJ4dvSSXFMJYWYTy9tKFixvGXVNH4ZPWHn/OZX9100wGTIgjRukYolS/aW7
q59DnB1uo4HoZ/A3FPVJceWjwV+H9TK2usJzyFz0Gd7AdgucnaPVb8pU0Nti/2HE1PXIz2jcKoVn
WqzC5DsSKRWl3BrNSzVnjzQz6KdwXsBsE0m/1ClYVYYT+Lz7x+BuGO/G29ptJ+bV7brGvDFP5rYt
w33Wpd917gTeOJq0aK1HhDv1MHLACwJF+nFbfxpZ8mZbm6Jw3wmjQeuTHLIx+smMJTVBp9m8dEAa
SpYYrkSgfM+c/9k46dNLk3lLrqXr3M5PKh2dPHWDTfcOy+ujbesfXdrmukc45swJMB0GtqtkBo2r
mc2uifM/ctRuld58OCP7exilZzPsPpymI7HRIqEoSRl+OOPGsBDAx3IutlEzbuqgiy9lBjst7kXt
MQ2Fs2c8JnzTIYoBUou+XMRsjDEn6RFhfSqQpWOW20VpAWRHMCj+7Q2osvUSVz1lEsBFFIB8ZFq+
xgmFXHJaxJd+JzAQQGlWaaFZLsJNuqc5hRdjU3S/ucVOxvE0qCaMHwpmtiBLvdwAVQARhzuBdUFq
Zbu2E793XH7FBXn3aYc2rYDryI1xdMArGSL7QgYXoTA07kliGl40O2c1s5cmV/c8QXrDHsnPqq03
fF4rw6lhD5EMjoFJ+yLig1lj+pE7rHsdJuhonva/T5o4QqjProI2CiEffR/ye3Fmu+mnDLJDm2RH
M2Y5oCXXrap5yGBvIEkCvu4xKtvFdfuBVJKoHRSRtlID0MreW3fyYP//2Cr3SZuRW4U0DPLIvXaK
0EuX7z/30YGhMx1LbRssnqURtpYXYUlZaf380Sv/4sH8GUHN5MRrp1Z/HBXGjXOj2HSL5DYT8wkk
ESqzHKUk9P4zODtQ8pXcczq19/x42DroOxtzfHExmqEEvEWJFIch6cYdgNNd2qTpoacfVMW1cpPs
oXqTmRfXTreZai3hKM2fjF52YCMYz/TgDTMgyyWsZa9WcEX1jG4erjHlnhbDLFw+b+ZO5ZpLLtvg
z5pO2dh9133IDTCo5lqLEXbHWt6c0oy7hc4vagEzeVcsjdl75W5GlZnPjLkBZMc87AK3Ha+B9qOB
nOViYiyhCOU1hcZxbIPhSrhYcTI7qUDpmDCXpwEjZyS2EWE2XspoiiFyYF8Va9MFl0RtJhy5/W6K
7NlHOHA2xgA4lI0JVyQFlKlJEEvS2NmudLK/RWo9MWuaX4Isy/yqDd7byMGL5VRyWymZ6+tNy7yl
2aX9iATaKpcRJgYwMph1WncY09OV2wbm1p7xe0TCBi1oCmY7S1brlKh0z2cHW9KEK2gyho+4wihP
kyJ7hQy0KpbbrDxYmfFaVX22jSVmpxGqHQ0tsEejky+FKhljrpPuEGur/tSrjp8PtQe8H1FUVCBW
oXpEp/GV65N615xqNSdvil7yEQGzbBP1M5vnmqWBo7tRzn4ztgfUlCv2E2Y0HP2xhBdHB/qVNvXz
vq5zGuRTXpMYXApUFWwZvZPumUC8Ed/Uc5xrw5s1rVWMQxPTjh18r3Ar8MmlVEuY+a8aRTJDr2zy
a3V6b2o8REb7J1Z768leRFTVGGYccqllMketvAnrA7PiiVaHtA4BJkMfFir17YtsDZYGWMpIZmAr
DJxp0HAYpwHs4h23H5q7c2rp/Se4oWueKTsmwMqHaKRYq5DE4Y/isCeJ7WDo7M54id4qTXybgMI9
qB8buwE8HHfdD1uIF+pkdWgWoqcmGr05b+AimpntV5KyvHZh5OrDU6zTFLLCz3DuAx+48oh9Nzix
1t/CSDGONkcQPwOv5AfT9CPn9DPT+/4YCO2sm5bmdxNshDKwm0fYmKiGAO4S50R6HHzNORz+xmr4
GAF4CWnLtYsYH9tau3ZkLDfahK5grDcigSgaN9ZuLGv4mIgy2pHPHVMPvd2XwCCQrq7DZJuSNFm0
6vvQBq5fhZLVJbHuBJJYO5pjz51FnTf0LiR7Ufde5A4/XUbGNrYUPlWLdKTR2Tuilod8CP/0bax6
kqhzhBu588cy2mM99LtYjf5h5j+AUgh8RJj0vDPwz03SrO2A7c0STvZkqjIByJl7eq9+1P2s3kG8
bgXykUF8Gw1bvixSROj2U2fa0QOVFYBfHH9d+0LixDEy28+4Jc4Td28rSQ3jiitZcvHRtJk5LSLC
zJ9qfDMJdiNCNh4Gf1mPE/PWQJ+1c0fdI0fNvLZIhR+k5VszzSZiIuOrosPXZZzn8em8zSgFd2Ao
n60ucbhdq6PaVBwl6xb2cfqIqKsvNQKqLFP+6kr0MC1l2yfVG6vVPYo73R/C/BZ3w8U1FtNqZX2X
M613o+0uWfE3r+uz9cmbDGkArAxdl74lYuOo8OFwXTrZWsHg7icNW/HAEAyDj1OgcUD/4DFyjNZz
S5GMlPcFZdwx050fdO7DujAJ4naagA5KGDWeWZpvAZZvJlSvuQotJh0l308HGVNW2LDKOho88eay
y7H/4oMfiRuWNTyKWV0ZUx0fZBeHx6hHAJVSvwW6ouyYWip3IPvUdmxgiWXru2Ym9ExSLITKPG5m
rKmcR+zyGmE88WwjctYGtqdVPHEeJUUSbWehg4yJMWV1yBH2hll/UuHNnqtW4z4qMkw+uaSWN0g9
NN3gPk45ByczocyAivTuljStNAbrPYCOrZHXVBziOMOZ6RPgkGn1nBbKgH3uYulYmD7xGX220XSU
bZXcyjH5lxAvWpvutidwmfYkkjY5MGiTijbB8DJJyYyvHQOFZ/Ag7qGqNGRx83ul9RCuAnjs80gG
RP9Vz+BeaEKckUS+BzZm+oZRdpqfDQ4NKyHpmRWgTLoo/upUhpwM+YE+qbBGwpLNBA2X3RO/py3V
QNShmDeUY2430RaI1d3AvUou9PivrYh9jBhIqXNt+anbXLpOAaSiVHdKTAYg5C2PqfqNNgGRVtgt
RBeYOrhx25KjKHEv4Ycuc87rYONWWNKcXrsGNJms2P1bgZnhzMCUMKxJLJr0etMh611PWtXvdCkt
ZkPtp01ba9dYe04p09bMAu19SJztFO6KsK4/OGY5nlJlwTV2lGBX4x3IlQSyUunUN2XSiy3rBree
hYE+tP8R6ZmsHRoYq8GlfyFz6rhJKcW2Fy2YHC2hQ9NzmsnsZ9aiHVHJHPMTB6tfGwOMsvYAohni
UPSvZ2o5ekfMvAxBUI/q9tuyR/jMtsS6raibWa9YBO34idOpRGnV0OYrr/ZAdjE+s6vWZG8xO//e
Zg3YQKbGZcqMBtxYou/z3Kg2TGjewrKDChUOxrM1Mj/so46TU2ngRgqs59YapwNw5u9xIvGZ/M1z
2W6DIvyI++QprNpnCyduArU2GZODZbgf0Ry+4xnGIGsl/DjZPLvWIBeP40ra6CLcGstciw5xCKl7
mqw34TeCgo41lIM49nxk/5jWJyB9OG85PE1qssE4dgbdso0MTfH1MP6TCeXSwRApgDfpQeT4gJlh
27kkbDS479zW3XaGXd3aoj0xv8EYbw0cHBrEB8uIPphBo9HgI3NnKS0t6al6EIPpn6dNpRmX2sA+
6ETP1uS+EgksmCG07Dyquw3y4dyoW+KcepjVXLAhodzrOaBCabQMYIwQGN1cBEOa/R2WwWthp+dU
ZXpblrAMrI5ko3mqVopvJ84toe2INRxTmhUUPmPOhtsKsEOHcjUO+pOFQaULODm0mbOFCc62nY/l
2ozQ4c9mehlb3Fap0Hbz4gZkFQfT+g0tygJngC5yUvLXjt9roAMbMHFrkRxUqpAhUeb4ht7muEHh
G9J9gQ+oHPRkRDsb1912yupX1GpMDTWR4zeAK6u5PU5V293HrKockgrMBnNfUPPf83yCMWLniT8W
qrtOlu3LcqJql5Hv7qldR3HUrAtVLoS2CflScQzMrrhlrn5QF5tD2rD9WwJNzj5E4IfD+GipLn2C
upnoNerLPtKfYFR7mLRV320rDpt29OTmcIgNbc48hHg+ERrFiTjibMWguuD863z0deQ3YuGURsJr
Jy0+DvmDRYSlIISHg3YLV9JizxEuLb8lVZ1dxAVRpSRAaDuStVaV0R/LiIMD/XB8qeENcdTOyL8x
VVdh1mx0Ak6bqbsVrVZjSUz3XeHiLi4sX3PsmOEhO14fN29JtUnyAeWX4HilCGA/TJY9V9KiTmtF
X/qcNDVm4JyjoTebgRnXKnKYBRhWtdOEUm4mGrdUUwHqliGdj71M9xH52F7givikg0qIZOAbUbxo
Gxkey14jzit5DE7EGycx/AP3kwBbuA3bOPLn/so2Iw6hYu5MUiBW9pubFi9q0r5JfAJQsl6jkBjw
en7JMpsQrgC0UTE4hzwtq51Cq9U1udOoDENGubgf8mJj5zBnXf5xNRuc9gLYUFY4ik08pRrtYUMD
SjSB6LGn/obDKNlPZQ6a1rIgrOJZT0v7oxDqv6oumFvHpFjmyx7i3oUVgxBwSN5xqvg7mZ9aKjao
TJ9lZnLYNOWrZSSx79aIVILRhRxeRd+jqb+RLcR5tcs3wcKtKfwIT9jKNMLPtJzwV2uVtZl0ojm5
mFJfbRc4TlfvzfgtnvcTw8ymdx6Qs+21msDRasrEARFoU27R0x8KEW4Tt0IHENAgSDDUs/sU2oZ+
HhcR/JvYbWgVsl4amaLedVX+VRJBAHoRGoAyGMaaAcnzcbw3J/k8la66RdmhM73KX7hC4CoPLdHZ
8FioZCTTFuLtB005C+yCl3KsHJTF1tEumjtGPsz1KoePyTg1WvInsdlUi1apPbJ+ZtYUWfhN3N8d
wQE9IpDy2jntS1oh52vTz8mieMUkdirMzyq4aTHB5EjUD1pu/zhODmKDUSDFL9djPayZOpPK4tS+
zcelzo7ruRonjowU7DSQ6PeQixg5jbUMBc4icGf8VSsXFLbmCgPB3lUDdBYALvysb+FMBqW5zqfi
QnsdnVBHZnVoXTBFaKe40s7FhO87CevAj4xzLWeGIQgHNioXRiOXfrjxaFUsLi0oPzHN7WEWh64y
5F7r5R8pc51spe41CSu/IPoRebI2bfHpaagKtRHHEowgu000BJlW67MJvpV2/qrbRUi+g/Yk9fFk
NXg/Arn8ioMJ9tREGYgerDU4j9mD85lZJDCxqI6Fk65dLXtSpuk8OAJeylsdDghfgzrFe+8gu1iW
nYfeaxQ7CaYXQ493WVsfOyVy9wwK0QSi0HPdLcvAK6DDtdIgyBv6hvs+0rZaTcPPBP50cLn+q3gI
1qE93iIl/cRGiu9L1n+CtqMMYW3YVWnymoZJz3tnlYsJ75mhlpA+1eJaHHGCATc/j+Gwbxwy2z+a
RE2JJbcKnDTosFWUn5p4Qov3XNQ9mNcU7Xfla1REPnLQfEPtjrKHBXe0G7qP3POBOq9CAyImblXw
d9o07OawPunYKQjTY2dvI9ta1059RpPjKQ7OycxiaISHnGmHQIBEL/RPrmTihNbnezbi01hbX1XM
8VZYIvf1HoRMH48dNqHspQqWZg/iSHq2AF3So4ZJGQLX/MHS0YOoVCjO62o70G7TOiQ3XULqFm/w
FeHXvGEWuZf1eArD3tiWAnYXLLIdJcSlUe4YKp8HfBcvRtXBcBZcfVZA3HGkTF7FxUSriWE/ypzS
Mc4dUw2hRfnebB2aI/BP3MEJOXJZzyaqLnR96PdYPXHwLi57kXVHbl76lHH0A8+RkUivQLI0kg31
5ZW44A1JaQX3CpwU2aOGcfhYDEffwAF3d03jPs3N+IEP8zEzt+FMi2oeuo/iVuOlNAka7AfpC0nz
Pkytf52b3kX8Q5Ty19wmwyOodhKBl29WGlMHp73Tp/vAq3ScUprto6vsC/PCgjVsFcYfVGPMOhDC
baDxjuvfcwC2q1LUXwq8hQ0ElWNMDP1VYRJM8Ac6pNx8rULrB7UpJ0ndfZu0ZDOHYGsauBz7Vlrm
E6OuksbZN+IwiO4Bet/GvKjwQKeh/EcTYzpERgGGPygT6gIAirJ7jLZZrWtCJXbWqMy+HUNqCgw8
DGahQc/WmmEdNWbOon7vsrJcd71i+JOFk8CEi+HQJgjd+hDN8y2JGmXfaSfRw0qWbv4oHXRMDebH
2g2vMg7w5tgOXGKMmnmCsLe3kpMo1eBEJMiVxhqNVAPGlyXkGl/K26hIYz8SC3WO+QYkSY+vaWCJ
E2bitqIpNBVBibzJZXBTjw6irv7v5DR4YVCYBX1yF5H7XMG9WY2SwiSgMM2bydMcjBTzaHyXob7N
ZprYZaNvZWFem5wlMecQOc5LzGQIk2gm6UQk2T87YzO2nAtFdulLu3+t6IhAJ/DNkOzTKYIU17Ul
2GQowaumFWeF1HR71h3GTTNbpBr8BOSS3jN4eSCs320z1dbAR/HaKNClYAuCgiocQOqJuCpRj5e9
XRMMlq/1BGlsUnIM04KExgjzRU+YHVOSvPADRdF8Xa3XfaYNpwHqDVeJto4BLaGFxShWdZcuUKiy
O4D2vULRlg+Fr7XJ60C174ncxUwZWh3e5PlRSoPjU1ATWFL397Doj0bpEB/CZB82ne+mDLf4wFaR
zNn/ivqNw/rSVhAfoZ7tJIZ7zjJfRj4ma1ifObw5evVR/uWSSFhlDF2ROA8UdzGwxAAO6oA2noEc
a5zXltTEqgvgGHFJt1EC+joc+1uALNY3Ezy71eejTS6fUVVim9mF9EoTGlYRMhwDPP4e16Lfpt+x
AFKPWe+5c1AH4iQ+6QPV1Uz/QTV2YLU0yuYKh6ppfUY57Pd5PkXpDFYe3EkrceXOzngi2HQPsj3a
TcaMxk6FhS7VZilHXdaF8KQoQD/kxIApx9no9ah0YuYVng69aZU4GMmiMefuJlcHDjwS8ZLJF8d1
RIr4CpOJWilJexyQhdw6WfM9wtfD/kt+AzkBsAz6h5MCClfLEI119NLp9XcE8cIv7PjA2DdB0gjh
gPmusprdbJ1KiWO5E8ROlm9liD2baMwIr6Wh+m0o/jVjeG/z6K12Wnc9zMW5KcW7HbShF9KYbasW
H5nkmtP0MttWFj4xaKip3zfqOpuy80Qn1UNxz44vGKoiIJWQardNbUK6E/K17KsPIi/qY6r301ok
tzRWznkGjmYqqnRfD7nroeuhgiz5KtCr9EWk7ZOJvhjpDzvvuDDjMYPdYoSpm5ljOb2mCUVBHvrN
ENd7uuJBoWxybQqWEw8NVdhz3qDV38zOl0VD4/jeaktHHqpHnB5CNzmQ+tHzys3kXXllE1/kANMg
ZTzoWN1u7pPoLHvnX2jqLnum+Y+5ABihKABJLNZ4qThTNYpYRwQYkUC+Yqnk/NMoMH5q/TSr+FCM
7M9AorXXrodB8aHYXKtl3IEi+YFd7mkck/MQ6XvYGJ4j8puZN9S8qFe1Wv9SxmQje3epBZ67Ah+Y
ujFZ7Vqik+JR7oiNuiqtDb07s3wTPLDHhHRXzCkjN47GYf8m4wjWrXVQO/6rqbLps2ec5GslMrcF
OIgcoQOc0kNLc51u1SGx2x1hC/vCDbs1dEk7fR6H+NS45fMcujdHOm9kAb1CFeRc0x+yZJ1MFfQT
hoVkQlA7mwfXDS6ZXj+Bpz+qU7UfxvZPyqGwQ5tGjfkNldDclmrzsDP6sjoWo+K0/L3lHXZ5dGod
SP54alI1/uughIsc0kYp3vOVSD97mx/UTu91ZTwDRkXDASWiN6bnEddTS5+9TylRivnVEtqzSKJ6
NRX1D9keu0KbHigMn1QRvpBKcBnm99SoT65WXFvlozHEybbzu5oV/wxdIzFq4DbOPBWjV0B7mdlx
IqOb4kxHu8IRZ6p+groaHd7TOAfvoFY6nLRxn/5+itmCPLNawnvsY4PJXU03aQQfVW+e9RFmYRPv
+FTOAf75AvOEUryhh/BZUq7QqkEx3qHC7YpGHkwc9EGJcYkEIF0Mf1Kn3i/vA2XTWWCBGMkHQaYG
aL98J8yVVlm9i7LyezQY5rslwqgOrASuvYnx7lye87zcEzAF7ju6uiUNMBsraCHdZ2CtT6NrrAct
hkaOu1iFdSfD7yziZG3qnmNax1DYACPY9i3ebJtaKZgF1AiKWt1FTvIdvyFLdFfDRoScOsVTPusn
5HKRnTyyUDlJ09bJE8xoYye3vGZ4DZHlIuLsNuo6BCV86dqEfyA61DFtbX5FUcd/b+g1gLvykem4
WqvEfF6QENIYj8oPq8Ixst2b5JbCCJJyVhPw4MEJVYaL78mV/lDICxvNpzMqh7wqzjO9rXiOUMR0
H3NuXCr3xudyTCP7ohXi1urye+CwVMzDUYJa6HAWuYu1u7/bDY1eK6TlO3g2MqjC5CoJR1RJfs0J
qlJ74uqqF32Yb6ZDdJoVb1rMHlFX7cvnzMieZdjuZlN77c29kVf/0qWsmAiZpWnKyFMIRkuptY/Q
LLTuNSjGc2RMIAjMS6Dl6jJx9CjNGXhWEBuXPjoDcdy+VNrxpABWqEavpo+9MoqgYATZ0QxARZrq
8KnVfZ2g4pz31RzgTMgir26ZAORB5un1x5zROytEau87ObBKcmvtx2HSDksRYpTxR1d99f2APsxF
6AzkhVpa/SaK49OK0acwAk1TkwQ/as/IUXf94m3Mg/pulXcYzZcyIW23nG6Nkp1yK7+HKEi7xDeM
hMlqONyBzVqNsa16IMK6dZ4MjXG68xab+mFwh9toFU9wLT4DJGioUVbEcWw5k+5gmJN0TLuUWMGV
amKaYQ6WcBhBXWIT+RJSniw/znWqD4zyhTD2zaxtnam8TUr9bArjvMha8TaIfeWKFTicyQUJqLbf
vWk9QkWeDXft8B9qjPalKehLmoM39u1taCrGODnaIZ2UUk17y7R616Eo7tsnRmc+7qBPvWNfDorg
X7X018YcKH45U5lyvCyMJxr9K9kUl/9h6sy621TCbfuLGAMooOBVfWtLcpu8MNI4tEUPBfz6O/E+
457zoh05O04sIepr1pqry61bQpq7wQdjGrqrYySXkA8edDV6BAQXuf1QMZKoHHazk+ySxrpmFspr
aCoF9xOpAnb+5Z+YBSSj/hCaJ41vfK4M973SAhRuc4CSdKVnRpq19jtejlBjOiFTI2BCu7wI6SAO
OaDyiWULre8a0SMnuQXZCy0Er0GmEdTxT/PFWQcYSJtkxqgumRF5Pw2SvbB0N+kPRPDIGPGzIy9k
S8DrzNZsGT6/Rfx8ZjrudSqfue2+2K519CF1Wba3AZ+HGnHjToJ7LXaMTFyJtjuqAXypmVyb4lGa
/j+/b+n8x2xtxSZFFHWrl/d7clqm1L75zXTpSF85MnwjVjVu7oQJYaBusmKfJW8pK8FtHAz2unXy
ncgWh4fdlHvXE5RdrKWGoJGrnhXSeg7qTz+qsPOQYrZxrfLDS1lWVykiJ6ak+r1S3qMcjWeIeFlG
W5GBJVw10wiy9JOBx3UINFFGfKO2/7JteBO14vPPwKaVQGuM/kEQLYn1GrmwZUm9hsoZyuM8PWe6
M7eV0eDy6e2PbrafTQvkBMVLRTh1X68sTbdQ9pDb27Z/ia3511SR2mUOmApUSP08qqflvylgLl2i
zzPVDosRR4PRu8hVWn9tM4k2ffGvlXQB/HAG+AM+p64I3O2QGJ9xBvfMdeKzzYYhby6kYCIiye+9
53pcvzOU49nURwRLvA92Ql5MP+PidXLW19kvq8bgguwV8EIiHaw+4fCw7fZhjqJfk0gqoXDvRDt8
MbZ+kIhlzJO42v2L5grZVMJgYt8h7RaMweMpWWHci05TyZgqkr81yNVVUsOHt2v447J1cZODmS2T
8dyXXvrBFG0/ON1bI5szgG+9dgQdCAHjFotPwj7K1P8V42Vauf28SGnLCMBac8sV9mbCdoGvAsm3
C7bukOtX5oes3J+dtH7Qt4KGzdL65Pe3nADclVfVtzGLq13VlncRLHxUH3KrsoIfvhj+LrTVu+ke
TaLaqAOZrJI+8GXjGruGnXqCOfSGGu1R1DPttxf+m4DEp3MFPq6ilxzTv6R64R0k6BR9P7Wr/pzD
DvAOLVsNo2rp9/ZhFRR7EKxIBzt5SZzb2C3eyB56VRX5O2HRBdYNRFUIAgQsWM16TJPyopLhFCaI
BTTLmlWDhQqXVmOfOt7aLTlJLDVjEAxp9CFryLq2B7saehTc000YIMylhC8t9c+1kq/OC6O97xRg
kPrh0brZdCJV4Z/mO63TjpTn1kmv0cxtwDGZgnvkl3AuRD9VySnGYPvBvqVYt2n7Nypz9MOG98dO
jRI5W/tEvKO70zUnb9NWJJ5kt4Q+5dDRbKybLnK2BiakHe5rxQXlnVpLZnDYswe2h0tLE8F2Uzyx
a4tOeEGhGSf/XMPxVv5P37Db41Kr43cEc1zL7UDdeqrx4K/GFKlfwez6ZiaQ+XOkV2woHv23cK43
91YLz02cwpn2NAKzeBAo9C92br1qXGXMZfCodjW3Er83SEBQztadzJ05hHobt7xwivqxdYstIs2e
CICI3nFojiRK0D+Xf5nrrSHH/Go7L9p0SV5SRLIJw8qc7yY2GrESYHUa9ZM3ftyCfniu5iAl8TXE
dI5FMEKKgl4QobiAMIfPjRgx7t+UQre6DfcSLiqY/DdCnK19otZubt21BU+xq/QOdgHsHVRHW05x
zno1+yvX4J6XeNmtM69jHS+sShtC4Np1ytfAawri4WS7hxSWQdEZ8R9zQ6Y5Lby1bXGzcaxsJ/Kh
uLf9r4ymZd3HTbOVNc7s0mNNJLTxjrj/JMToHhwbbXyR/SFxIf6Fsu7MDWgpwSMT8zexBlHPcoap
LntW5HGoiUBxu5aHCpofFSaWegYkA2KnYEwfeqzUPC+Ztmk/rtEtbtCz1Ze44gZE+PhPN/fe/KG4
EPFZvdtu/46NjGtV++nVLBShiGzj+8mxNwzTilUvoYwkjvcs2AvunQ7ldV+TMz49Tyl53WnmRHDW
NTM/tEO4+oOphS2OeI/R/kX0rdgV0S+OXrEZGCN8mrn6dMySPAKtDk5MctRke/lWZfbPuu7wfQdb
zG/DJd6LuGPLENufXtd+KIcNcTSpa2UAtuqH0maJg0s+sVN7b1pWvDGqbFdOfBy+LXmkJpvpX/If
7bXOgmErq/BiFkS6TJ1lvI+SxYzVV90lO1asoteqkre+cV4VDMfpEQ8cWa3hsw7WVX3EvrXtey87
jIazjywTTJDDxhZVs+vmsDdG95nvd48wNNDxvoF0+V0vGVwE1zNS6HxUV970ghgdFkMUcuxOYLJy
nzMue40H/84AvFPdo27Z5Djz+JmaE4p+amvZEQFGu/7MTfoVssA9zINqW+RcPNN0zyos4e2obkCK
PhJFXBHc0BZ33SpSkmPdhmMUolHwBtR9s/NMT3wZnXJX+caPKAjStZ3lUE+6EdqPR+PqVddKVWRd
wfvuFj177WQ/cBR8Ld0GOqu9RHiZ9P5Tgf5kNY4J+RnNNbf93741/svNT6ladh965wXMEIerLgqO
xAF8QQ82iXnVqdeoF0c8G9GI2CZfpP7NgJqKCEYVPrkQtBMxgfePb8hUmC/+lIl4a2gUmIMYL8US
QpuoNxRoNyb+l9ytn5vh0mWMjHSaH0FrOfXB1+2OhLenZXpRs0mc+odVu1fVcu8OSQ5D6zmX5XX5
hnU4bmJpEC7a3BlzXurCw+uLGaLvzPM8RFsUU+9NYP1LvAf2q8/E4CZeQUSkarRfBtP/QHjG7qdK
YASEsNsG9IWInuB05/NdemfsY6+WGfzuFWxH4VyBN1xTMWM++RlMOEeIIAyk+cuM01+1sHdOEb6F
MQLYEsIuJeQ9davfhDihPqq6L1RPL0bjb1r0ElPd3CqCsGomaOhuWLCW/U9nVtdx8p6ahZ+TmeB7
8CUlX9DvFzfCMqxKi99d3z5U4N8xgkSrDYq2P0zTuBJV/gWWX23S5I/PP8lulyCeEWW8Dtjlj38z
HF2crfVDzfkBFsTKbooLUpUj6jdYb/amD/ANB/2CK+H67Mws3RAvBeqhqI7kbDwIQyPCXpfGnaUs
YAvvIwK6FaTzBtTqCwyIN/xWF9b7LN+m12rqGVkY69ZAiumZH6aFecLM5p9G84XGbz0l/cGx8veJ
cVj404oYMhYuPU9kpwwBQdp5XsOp4DQ/mhg2WZdw3+n3w1Jnjt5FNvmzHTOckhxhVksG5M/J9G9F
qr78zP3Tl1hdUyTsRXoe4qHZw1j6o3smaTlRpG4ckQbgvkWq+pAJa78qYN+vnEfZul8qy95QXHwW
9dHvso8S5w/rV/NXUVfrfAhf0c75BGPOX2XVPuUVcv6pjP7B0j0MgQM/BShF489vovNIj3jNOTFW
tBslGkyGpwz7fS7nurHYaAz3Eemn22UP3IH9ZkriN134eDRntALTVwstSxU2OGUjOUS2/dwOC84H
kXZMNzJQta+QRu69PH4rM0rqSoVvceZ8CVjLlh/ufVB+vYkW2hmwDmVJfwtsoAW82GMZ9ARlWDhB
muAziIofoL6StNpOBIMhavqIY5QWy/eKoRQH1NGlzw0kdbxxrUdWl0kQXt3ob2CzZXK/YXbeeJjg
jGwBGJA3ZC/0jMBa1R+g5V96F8GeBeJfMZXukAfhAqj5wLGuCREJVib9XqG4g0S0pQkdwqLqovEo
P0B1X8acNl4mqNcNzkksp2TAl+LFieI3hUolT/i0qc7v103QslzjT0bZK+2HhXkL0UOfUhQ5DoJR
q44++YA8xj67Cjd3uBR4BXIveBjI0BMT31XclGdZZjsD0u7g8BkEEfeU5N1WtYvS0gUYF6e87lTP
Zsd0Apjro1mWKZYjd4PMfkI2Xvsxf6MI4ZjM87QdXMh6fcoqNWp+FQRyrskO/NfLYG+l9o8psz+d
sn6rs3gz8AOuhcbMlKd7KBcXJMoWkqbkR8y4jX+b5jUz7KMdsRdMzeBCV/kY4x5phFFAY3Lfxujk
psmPQhZf0oz/dPl0strqOZL6ZVO3i3qMihYnGa9NEaLv71vEOB3SC+BTKy3xB7YC6FoQJmiv4gOH
OZ4wo7orsO+EQLkrq3JilhOclYBIJw8DqxScALpjXOG9c195Z/R0iyIWskGAgj/lYht0e1BF/RaM
7TqRIEntenEsBdQlgQFlRoinNDrEpfwwAvUjGZRkMsqPqnl1WctbNQLD3jI+zYyKvQNi6BRfQbNg
KzjhOeTeinrCoIgWWDYHz9halgECvLjqpJfkLiQMC0DrxOb4MRf2hxzre8posSZdwUw9hi11Za0M
d8m7FmtOjc8qI8zWm9C95Gi8bGH9Q2hDswRfzWFXSIa6fR6QcQ4po8+p/EzIgUF5f/MiF/9YEz1g
XWBoYBMUaHmaKmQliaY1XQ1Jeysj43c8maxYrJt051vgZmfD2zqlek6r9Dq22fOgTbAZxa6CFTWJ
6dFZoEE6//ecIoCLk+iU6ea5cemxm3y+OBFkhl6XL5EJHM/eRqX3d456DcoNm2Qs6cFa2FbQDNCb
PGCBXQfl/Qsc+ykrnHc7Gt59bVwQVm6RX22Nqnp1WZbbjn4dHAhejHjzqrvRbCFg0/0vLY+OVvfJ
1A/TiA5spzkyuWprjiMyZHubd2zigk8cVmPnbGbHG6BwZlWaGYr53fzapvXRLBs0T8PBLk/c6B/B
QMHftCwT+uZSpdVzvWC0kgSKfwsDuiSOA39W/mYH/r8udX82ifEalL+zGMmvkz+icrjFSXgIR3Fn
zr9T47xBybN1Rb+J24WT21LVkWOQf1lN8gUeIYI06f5k87p37HnLqPu1IlDbOfuVutm4hFYaMpI7
YIZsymlD2iDa4eErNoLFqeV9Vr48h7LY+cgSEWGecrfca/qmGIX+2Fb3tJqea1VCXNAxx8g6ZJ1e
GxHrDq7m+Zox8PeC9DMmon2lWnM745Dj+unAWLJ2efCJr1euDYrTdU6qnO7Ck2edMdXriEFoZ//V
mZyn3PJeU8/c+7HzRjTL71Q4mIiGdxZNFGoORMDBcA+U1Xu7qx89P/xYcet0fPPJo4uzu8XyHFwb
KCnwlhQpf0b22QNQ6QQiXT5aqlJX2RM7ISU9+MxiJrih8kXr1tXcoYy3aXBe6zJ+C1MWrLISYCN4
o8bhyDgKdbC8mwQ5vaHowTTROGB+0TNCjmH8EXYs9PL6RcbdPi6QdXFrqzZu0n/NEM0Pxti+x6Ww
19WAoMet4eDBFNp7afI6N9AD+9knm8mb960On20ZNUcy5Q51kTO9D3O1Y6P6SCdMVCObK6JxUnFu
EFnYlbZ+O6Xlr5wqPoZmF25YITr8s416Xw97YTjpJsnr+NWJ+/gZlfb1+5kP+uBF3Zg2X4Q7u1dR
/dPDGL16rezAFJF98f20C3Fat2CIuH3l0avscHEUkpBFYPZmEpBl7BgvCDZNOgi3O6W65WndTvsm
Bi7czT+8qK9Pzv9/CLinbScFGdAIPkOFfOd/f+/7f8X6ilpsWPKiYUr8zx+NpoQv/u/z79/uY/A2
I8z6FIcBs+GmOrmuzwOLPyK/5XvYFJxqRgXyGaVcBe5lgT8v/18XdjQKOdKN2h7L0/eDT+DYcSRZ
d5mZMESNIcacyGVrTjjs/+fhv68BN0ZHog/fX//+0n9/4vs51UC+AXnMCzL62PP/7299f1+RoKWb
S+D6VCOjQxWn2Y6+5Cl4pYbUF8sSfxmi72RZkKUw2f7BBIQArzNgGfvcDw1S8xrP3kBbth6CcQCd
hA3G65oLFBmkWDkLZv9PS+N1buy0Oudo+9cwjUGVv8iJTzR7y5STb5kGU3ukELWYLjlHJs3ppiuM
u/KjaRPGAeI/8gM2skdzn7Zlu+uZtj6IxfhjVNNJaJ0hOmFKFRCcdk6IVbmoOGDVbBhblLLpWZNZ
eu7SCskcfzghj495Ixkvs7fj893gCOO+Wk8f5BgOm2kZNE2sFfcJhrR93LdYPmfukxHDmBYSXDXT
ENns3NDAEl9kne2B4YK5OA1NouNy9KP7SrOfraRXbyO5SEB7kUCIQnMoI2g/mVvspspGgrdwV9E4
TMe8H/WGEQ3KiwDzxpiol6TFndNVjKCsVuabmpvOhYra4Ypp7Np+Ag2LIcqqPzNpVRdJCsPFn4gk
NOgpIpKFboj1rKeRPat0J/nZ1kzL3I8RvO+NGsrYB2jq6IhL/1oUHg1/C8N0CXwmQ81pd9nIYtsX
VvQ0dvFf+IVsIZ3xwHVJrl/CsifvOvMG7ivYVriYMVOZQGUYZmw8Oy1ejc+2sJIY0yPqJrhdvCMJ
MUm8BNvWif21u9A8molsVO3Ks9kN3t4gXvZUOVZ4DiLp72rt5ieWIQeQHsk5Fbba+A1Z34H2I5IP
2GBNKUIwJP2Ut7nn/0oRa0zdhTfsUgVW9U7eEB1KXKbHlmAJw1JcKgvtxVOsPlBShJWbX2AOokfS
k4WxDWuMm83FwaeM+PTsX4p980Bc2KMxGu+1DavN1Jbxo28N91VKNIAdEVTKNJ+pyrq3KDRWZrU1
M+YmY8IWunTiCNMNNoCGKQ51YdugnQHNGlpeeYgtV92MqnwTf2HqG1erFMG86jLBLxPn06OrnBjp
u4KlHKE41bASleddxgDhtR1kcm/qHIScU/noTUdjndhZgSyBTUdYttlONSyd3TmiYDP99OGJ7yST
9J+SDqnOPtgD+nUiTazRfQnLmfNIKAvhAE9nDNv7OF5yg0gmf+md3L7Ncth+/2baJR9cW9EFju2P
pJjdX5LNPJe1l7KZZSSaWwTMhaxU70yufzNe4ZNFBPNVR2n0RspBsfbaSh6/n7KgNjBUOd524kym
9SjJXfOz6Vz7+smfS0JpuXet8BlNP2MKde4Z02Ow0w9k+rw1/jh96grso0cwlh0RcOu7iF/wczR5
dQ+H0jxrYV6ZFwznzEiH8/ev2IJzJ0MeXSWpeGvJxXlLvQ9FjZTNtqDGImKU0vVvPrBkTtBtPGXS
LYnEqV2C9YQ8Npo2rgmntWPnxcv3d0nh6H0/MypiwQzaoa2hgfAY+K5evn9VtGX+368Mw3A2UiKi
n9zS200eClHhszUD75pzFBf6XdKnB7G+G5FK/y6ixYkcjA882ZguhHkYrNK+Dss6eCpnxe3EIITd
nUvEDwhmcGW8OjCNAUtZ1g9jpPsDoOmSkmEHDHKCd6+xmnvvxB9N6dVnw4XJEi9gljnN/vtSZTfu
RlPCg3NAbbxx5GSdvx9cMRVnZ9j7kaYOiNDYB0VfP6ON0wcjIk5YG3a1JhJLvBX2xK8iM7kxge5Z
LgFRYZKNCch6i2PJKDyX+c5KWRG5Y2pudYxzKGYuvR0MVA5u3kE4n+N68RywGy8uOujS19Af4nPf
YFFqlndPSprnrqd9E8hu1mPuwH3DRvoH80C4pmOvz8GQLwfwPYzz7Gq6mo9GJ1PMdI1zEO2CHm69
ba+QTmijQHDnDVclW/OeL1Hki/14ML3XkoSzlTEws8pIO3WNBKIt7UIUzO2zjVPnULq8FwkDJBUl
d9OxvX1DUMdRDN6T4xjjzUuPSTLeZDPbn72iQoy6dlj3NYDU3Aki8CwkXDtoOnZmyH4+cof8kFSu
+W4KfFtsUeZzPTrmviVDg2Ad19yRUGqyhjQNg5/dsCgYsCn5gG/vad3kW9fPSGmiUoRB2YfnVvVw
yQObQVYUxPUO9yGG6iCs9jE1/kegu10mRf9i+USGViN23u8vI60mtlgwJHTq/KPRU7qfCxXt6nTm
Y5cSF8T+4W7ofPxTtP5/v4j+71cKz35SQzjc+26JdghxgOCh+z0Mo4emF8HKSi3Fz0L+2jZFMR5Q
Xs6HehiNW9Rx7jeqmn4jnF2XM8ocdOj/utZonhwlTm5SONfRZzc4kMa0rrFHbHRZw4IjlGyPDXvc
NCYA8oT9OQ5TlMsOuJi2Yd1nCk9Ag8n9U5gb9dZhQP2rpHzQQfXbAHZMO7nMnTwmtT4z2levGx1S
jBgDpwtBq6waxp3FLywqO0U41kkKZ0a8AWFuzVKZEMVBmfi/uu4Q9QSqLs+GOCU8tSkZCSx21zFv
9C6UA3Keqm4uVoLn1PUvPZ5b2LwCfjhb73lIyHVVWmxmiyDdwdhhJ7GxbPjzGtoHgp8lL24eWAKg
Rdz4per/Bsn0d+oN9Vn6zGwKIxIPqnTBLTEzrsvMmZFuuCt8x9gWocGEhAbKa6Lhd+/q/bSosPSA
q6sW+swGxbwqy+TBLa3r99NJCpxHVoSYck4vXciaYyibF7fF0Toxpf9+Zs7otVRmUBS7ISM6xCIm
mwSibVV2qro4XVfCew29GrEnFgL8bjCcv5/CsYi3bMaAs7FFakn6wTFvVAB7myVxkLuBk8njaIfh
Hm59vgTTaLLIzFdoqgu6IGvAYRrtrgpwVNhVHW/DFMjbCLrpgvdU7aijKjEegUURRc2bsA4Hy2dl
SwlBbb0K3BBdHsldGz24xdGeq2LjerX/E7E4RJvWe5V23WGqMfEKBW56GPiuqB8OyZj2X6EtQPz5
jn3BdfUx6no424WLQHMWxgea/yXbHUkWw8focwTKa5tcRyLyqjsy/xdACdGnE6r6YI0+NekSXddy
tAMJjE1ehvhAXGT9iNnDPQriXHatE8ab7699P2BwYd1iOvkpXf6XCCHB0bF8Zv4M5+rFvUzHHr/Y
iCDQB+Gmpuauz1HLNoT2lRaYLSgqlKh78yDtX1MHu5Wug3MdAXIPC8Ut0WZcUMxq3uROK2594U5M
LbG18CnxOeysyKE5HT8ESPutZDZ6s4FF3DLJKA/L6MrRjv+Xqqz7GMzSpvlPvKvXjxvTBSIwppX4
4FbKIJIf4inURv+OtnGKlm5UR7/izmfNalOUNklrHF2B02uMwGRMSEq2qdHll4mZ90ZLcnOqgOGF
Zlez68g13kHllLcIOyT/WtZ1FBe1WygQBL51lnomOlf1DQnmQKDZBaDCHVBAN+iQd6mNRzmcZhPC
A69bUMhk16Eo/p3YcXTtpumfVcj86jR0s6iBdq6Peict0+klbFETG5O6i55A60nJIw4+7sGNHEzu
OAx+Y42yLxUMzDSMFS8Rxm6IxvKJxcN8ZBr0ApiouwFDEABk2C3MvfMZUAr+CI3pOQ4z0Dsd9qZW
990x6CRkhWGaNvRnBCf3sjhYs6j29M+vhHD2QI0LxQ7Zgj4Duah8+v6rYKLByJax2H0XnnbQ/057
/BOUuPm5q+l6urZOPm1HnXsxVHcZMlhu8d0eauRMZj2JW9BymkglzuxqGLB4gDG7WP8x5RQe0Dn8
EoUar7gBSBxW9i7KCRithPludDo6ZGF4zUb2m2SsPlV/FeSlkF32Q1AckZNu3GJ3C+k3++pBH/Up
ppJWw8KcZNM+iyA+dvEm9AkDXCVmujc6nxQ5wmqiEquT01MouV3jv0c9GaKsPdu9O8Min7R3YaWk
tgYpoHttuVu6wzfpyPKlGnW5xeNaHMd8mYywip8oHmyR4ypPgbXoSLkHvx4H2BeGs8VKQj+qQ3Gl
syXrCs7dOg+I0QYzfzCSClZib01X3Xj7uamnW2+dgOiis2aIY/fEieY1Wq4yn3DxLI0JlBgmVM34
OsYakVPsxLum6XazMxD9ZlIhe2a2uJzL6WnZshSmeLMXaWc1sCqMgeRDCrlVTsKwEWUNjnWjPTcN
Mtc2L/zNPGnrQHnCAN9Pnpu44RZlLlbeDJ+LbIIEBDBiSMms9jI2RPEUgsS0pG23VmAlGxDpjCJA
vWzqKZPbsYjHqygzsBFkzHCWuPIeZMFVlZTJdlURmj2jEC3Gcc8SPL2IULeIHhapPviTDwEXza7s
/Cq7Nkc3xj6qlrk8ta6PQWAWpyBxHh1wjuv3g5RBdgYV7pxHWtO+p4FwUDOuvQD+vInsZmOW+Gk6
5fNRJLxIyepSeUnz0nDNDYvup2wMZA7wmzacquk2xw7yi5NtUOVOFwNtW4dRpitSjaYj3+E7srb6
9S9h8+Ip7N/bjBHRtnTa+AfMyB8WAIc1qKVkq+u4eBUzSBU7tef95JFoV/n1ebK630OI/61sOTDV
8uBw6zCGjDfHIIEjMmMstZnX7lnJgigIlPmeyE5eWfn6V0/mat2pIdjAJ2wuNCHNxRDK38YeYWNk
HRWPMWB1YnKKuMtdtRxwfXx/z+8Hp7J/sgOuCB3h1gvkmiCM/Jyns4FgndZUj4l3JgdnNyMt2EZG
qzdN3/KhG8zxjHkVKkm1N7SXXQt7R2zReyPUO1VP8mqW0l/JEkO2RhnXB4Lp+twn90DH9t5NbH2e
VHnCzA3dvLYkPsB8RlsnqKwtfz6m6RheoYj+iAYxQljq2iMjEPkR29OVAI1FBDojEbWKS40Hgspp
vn8/VE7vMbuOnzrtJPcSPzbbpVsy9eom3I2KPHEUffRzmIS6fj8gcsKSQKYYHnDU8cTujLsipYvG
YqkOXhe+8ypmF6okkLCUKKsSGa6e6+Ipy8txH0M6Ws9WFd8Sx5yPXsNVN3h3i6v7PUUWvIZ0ww4N
n84uK7A01CNgZUd1IN99xV+He2mPHsV5wrKItpisx2hyzkmEHtUuR9aLyIyf698lg8Br0xKv7gkA
SJkron0lre7Yj6RZ8JIySc+6bdCZLz1Otp0IR70XJF7uqqL5VFLFOEEbNJJx+uR2NXVltgqdLHqK
tPNukkK0tUaD8dVo1U9og7JTPO0zS9hHp2Aii3ai2RfJYG9LL/vDNaZODnNiZshvoUEwbD/i6jWH
mbujk52cGXV0GwtvTQ4cEg1Zp3scru7JNu10C+JDbQC42Swvg+lTNOkbxMfhOI7Gwo3Q2DxxLvSA
X65uPn+OTlZR00ztJpSKGEwfgAHa9xq7bH9mbmfdZ+kGJ91Uj2gg4tWeRm8fRP4VF42+GKPRHgnq
wTQnQgNiNjfPyh+iA3qSbF3j2TZKQ99VW7/ZCYSuHGv9TgqOgMlGDI23BJulBZKiSMVpGrIKwps5
vndDsBo4rjcdRc125Ey9GU5Vr6s4YLErmy8cWfoRehNKhiSp5ud27Hf9TMVU5A6dIa6Kjnitre3L
Hx7y2GcMZaQd9ds+hWbC/OcEXlSuZDM0uwQrdFTF7QlhxRwkRw2ZdGUaVwjvZ6WpxmxdQjR0Po0Q
0ygiryWSKYVXjJRljRbAvNeBWvIQw/Y5aXLGu1kJKUcTfjKU/oN0FEKH2H3D1rARoXkyuBDKziaP
XQTCOBFfZtS4zfRUFKl1F6w8ITDkF4uUH1Eb1sWty0/gosk+6ss9EjCCVAfrWpstLxE40jtevme3
fe4jwPhtB8N+aofnyHtWHgLYMXVwaYRQT1BFdltjidMFS2OcLaZJpbp839SCrj/regbnu1QIdbFk
L9CvHcCevHRqUhcZ/AXzmJ6/n4x9RQKV6ezMEaorPeA54Xo+Jm4rj7kSf4YQt1jtW9veQw+dsn5Y
a9+I99Ss9RXNb7DKFar9JQo3bqwOCRcABIsBy7FQSDK0SudVMork03Aok4yUKxx/RvEYimhDKW38
ccx1MRfBKQer/N+szgiK4OjNw9UG0YWwGbIuKiTep4qN1oK9me3O+91ALbN7cRkX+JPIxL0e9E+v
ZrJQxk60ZRSM2kUwdEiPZU/qQLVUbmSor1kazht/qIuNQgCNNWETpgYspXiMd4bmClYE1ve6WLM8
1NjQA0Sb7VGmU7ItcN6m6UUxubvTe8QATmS5RaLAycY2hsj7KbjosiJNsVuEell3Gs1Znc0A5d33
+UxU9l5LIZhYNByuSTbuu6GCzDhpfZQ+C4E2lBUqM6/45OS4CPbZbP/ys7kc6oJt9tqTZCon9iDO
qIpYEWWoAIzcRTXT2O6RwdzNSpv+SXQGzqy8imjVyKDE/txuA68jx1RB1Y7tATuRsckYv51KVYI9
e5NztAffVd+6vksYyarHSFsF4Y/w4jpjih4W2W5SFXbYuJvQb9UwUtOwjNb9kH10Y8Y0sAEelwCo
zEtWNzluMma0uNu0Qp3HxOgYNdR3CT0oRnm2kgCDngNjuLN/Lo+JH79GEWrsNgwZ+9XOcQgTsFgT
8wojVyU2pbgDNlWfUQ9b0NCtm29X/qlH6bgbcl9s6rRItx0J7ifEJNgqhs4BikmWQu+iJxnj+Ykh
YXrTbE9Hm15qjIDtAdN5LouxPw7L+dGNw8mvGgbsoY9+2DdJClneQj+dvQPxSrs5j7qzpX59lzBa
vs4amLQ9qj2ZPofem+RO6kLsWcIj/w7V37QC1juZwQuADkh2sjxWFHeWnLAmzDj0WaG03I/JXwyL
BYh/GBOfOCnc+Duw4vHW+X/UncmS29iWZX8lTONCJHCBiyYt3xuw7+m9S5rAXJLrou/7r68FKl4o
QlVZVjlJq5rQnA72JIBzz9l77dJDi41gZ2UbuXdVVL4nK1SbqhPBqYdcgmFylCwQPIC0c8Pb8VgN
9Ubin7Vub+sst1s8viuUCuNxPA1B4d3p4zv7x4gHozi7TmAfaS/iQJOEmjZAJdaM/DBd0YBWAFja
fVQx+r/1EVXBoKbO2k8mWmHbH7JzIIjj+HFhOMNqaNALTXK8pJXX7m3PNc7K09/SHneGxWgcElXj
8M3k/t6oQIQJhhPXgpU451uatgaWdwA2hFzfyi0qsGYf2QhaXEUkc6gY4zAYafYaU52FFhJaB3cb
vZnDAnk+TZvOa1sW40nYw73QSHNFG18tnbKwLgxerUtrwgUn4ZXOB3yWbT0R7mMnfXmXzRSjKX1A
9zacbsc2THXSdMLFh9/+7Z//8W9fh39X7znEB+Y6Wf3P/+D615yciVAFzS9X/7lbP6xv9/jzFn+/
/T+37/nlLX2v/483Oj9unn69wfwy/nxQnvaPl7V6a97+dmWdwVId79v3anx4r9H03l4Ab2C+5f/t
xt/eb4/yNBbv//jwNW8zFuoP72RkZB/+2LT/9o8PmChun9CPD2h+/D82zu/wHx/2dfX2nvwvd3hH
af2PD6b83XYtE52igYeNqZ/74bf+/bbF+l3YjmXownFNoZuG+eE3nN9NwJ3M3/Ffup5j2tzBcmz7
w2913s6bhPe75Rm2peue7lnCdM0P/3rjf/vmfn6Tv2UUunlIufyPD5QqH34rfnzD8ztzhKMjwXc8
Q1rCMV1PWmz/+vYQZoqbG/+DMCjEQvQvlpphFxh+y659CkZNPGgKQ4qv6R02GsN086XRM11ZV2Pn
nDpVwt4eRIPr0CrIMTP7oUF7RDjoGIP9tQp9+OKaobZrTYOjZghdzUwAdq6iyKcDV1Lw0vXxor2g
+jzohUEeYTNaHt0iPy8+WUaf4RMYippyhLQNdrjJ/66PKLTWHWV2tM1hr2LmYS2srYqIiCFYjI67
wiZtIEgndgeueHZX0OlfAWYFGxAhnbTRUO75dKI3E537WzpPitZmp6lj48XWYSIa4hALaBiIf1Lq
eLNDq7YZe3/8BCYG0qnPoGNd2kP3ZaASIFixy6p0JzsJs4WERNvfEKCAdtuMsAQhYO5z87tHunO6
Cgw7hDUXwBM/QVEnIUhNKYcm4rLgQgcQh6Cvj1A3N6lbhA3zmUalS3uSWrINCAWW+67RKuqOaYzW
htKns05A1Io30z8olHyEZtr1V1ca6MR9WN55NVQ7ZmsJS1ojmNOd8Ce6OBKW3jBGSzPoM6ou4I3C
9mKWdOBepmAQSN4NDCBZFnT+KvQa74UgF/2aIPoijxuPcY5PrZnpBL34psUjPMmKpOJFWRpYN5vC
XVUF7oOWiGLsEF1bfSrizjQWumR4uEziWDxkcaSD68/FwdHJijV6y1yJBDK2S2n8zNBKbifcEFyS
bE/FwUH0VAW0EEPbVIg1VN1sunHYUZ7DDQxu2M0nujDvyAO+N6l2hfUE8CxRYERZsS6MkXVzpNkP
9RQ8wJWDoJr6r/wk31GunMomj7adB6orsrQvScpkSAh8gYGNrKGKYGrktMcwpdGMn6q1SW8UylXo
7Myexq7HELtVaYes3cGmYoDO1OvWfZiGVtuWZRRvaz0t75HWOtcMbRvfA9ZY4h0U6neIWv0ZYb+4
ZxQb0q8vaHg0+smmI/NYuM1DllrkCMMgvscG351s036v8RoQHtUqTDeiOaHSKI5jEnJyCbqBFkJK
26FIMSxqgs/WbeZgO09+jfOCW8QOccgmZ2IzQnagWvWahbh78QB8c3MgjFFi9iuOYfjNrPiLPxSv
JqzvDbzqEzMgVNCVlWE7AYbdZk96Nsao8wWNJxtHfDxY9j4aWLcbnS4PuXJAXdJyWdieFJhJyIYy
OwQ/JSo6rhL16XRiI1PnotfDs496IXL47JOI8HrCIHyNm2le9Vbbgb2iBj3NbWebdS5xL9OdmxFH
mzHlWPSJEz/0NhHS+K1flSUfhF7km4Az8ca1K+KTB2jOsSQg0B1Ck+EzNivdo4OSZIKGa+Z/6tJk
n2CTX0rH0BYytL+ksXzLmJCu6EGim56ofoi31x+lC4oaisqL9OfwPYPkaPxnyU6wBF4VMd7diQSk
RV9H2ilKAjWb4sytPh8jCtZtVJAeYV0oyHCvDOFZR3lMge4XD8T54AQlRGADSMlgry61pYc1ZROY
DSuE0L6KUtL87cfqtWvy4ZpHYc1iPP4II6yHH4Cb1+VnHa8NMXyGplttjJruTuGGAUsTk6OWS2FG
9atIAe7oqy1q/Pk46WOSkqMcBWxUlOWauqRdhMr5lIqOkXcyISf3bWfFEbA89n5OE15kE+ch9Mpp
lMZnMnghYGYEFPONZXj9OmOVRiGcJ8IBMS3Nso6bj0kbgTI5NQmopWAYWJZgA7PJss+tCtPvjtZm
R2nX3jeDaE9+aYxgkOaBMiOn8tykZBhrZvYYjXNsr9NeRAsnkG6186BpFTjb3CJSz0mNZZBbn4oW
dItWBEA6iQZhT2jNlVdGap9RBGNus2GhghfF3l3n9hqppYOgWHwNR/jTyQxIQdvVbuIymRW+9iN1
Jz0eoQ8kTzdX9k1+OQ5NhKbVv5A9qZCwqkZseuAdaTmuWYw9+pi8XBZNzAB2mry2yXXSIc9dfO88
eRS9OBUrAsm/NHh8E3Jfoq9kFqAGkvB/cqO+Gp6zKa3vhXjLp0tbvLY5LHBZuhtcA+FSNNvYdqjA
6wbQWb6qEmdXxO1z0dZnSKUugU94mryzWz0OoDf69jR5jxW1avky0gCv7k1yNPjuVf6Ytmo9EYpO
9/+iWwa+Nk6qzG8jZCgI7CBhINIPpL4kzqC0D4F66vGLnKSNCJ5M5nztD3R/tcYBctl8h8j1Xcns
mW4Fol8cw3WunZWv39vefVd8pTmkUzDKBEs/GKyu+eoacymGwwY9J0E+cFXic5J182ei4QAF5gr/
b19m9I0wHGX1UYSPWkzSaT/sYpM59FgipjvKaHZwMDNBJ1+rtzmlRaAiAsR+beHxknq7ld4XVY4n
PUw3VoUIMZsfft63TdykHUfxVEwbJVO0bubnBJtN4JAST2HTmg92j9c2u3h4nXhfWlPepbp7Efm9
N+U7aXZbYXwTsg+XdcHFCDmjBrxsEDAxINE14WvbxRKxVLNxK2uLmmJXDCj3GI3oLdHLgH33es/h
h4bXsdFhD8cfY/ledrvIxc94F1ifU0RbFd/g1H8sCDFkx8S1Oi/tencfsfAc3mLt8zTy+Tmvnncw
Bn+dYzYyjKcRe3dYbMPQWdfFnvG9bK9txJw5vKCXWow4+cPcIjjhpSkvHbOIBqCxieatvzCOPhu1
8ZmVN1y/z5ZuLO1E4LooX5WrcWCFy+MIa8H/IHi6FIha8gzdcKWL/GR0xV6LHnP3k0VEk8/Ry1/W
XuSdIzUwQQ8CnL3TsU8xCKPZDF4K84SscGEb1nImqrZM+ug9T90u0B6FJXY41lZkuxfGgXwsxD05
9l2FPda9hKF1nYx6PQ0xv7XsiUiwQ9bX93KcE3WRp4+WOikjZY0UoyUL9TXZBFcE1MfBcR5FE91R
WD25Jmck10+eqzZ56Avt0anDUz1ZLIqzjalS9CJ5JJ80iBkc0HS1Hmz3MRPRSyPscKuP7CwGNetS
N/noG28dOyGvpvAPekW7RfjtTsXhXYoDx9aKdciiFEn3OAfGfqNDylzbwvgEFYbBeEqorqs5a2GE
lFDVaLUrRK0zMBe109iTNLgMNd25l5lNe4DVfGiSXgIJBcYEEM/R0CvqTAKpMLUDNMQNvsSMbt3X
jV4dyJFqVsqsxN6LjE57otspxYY06letNKaShiSYdIjWPcHPgQMEzqvadw32Jtm9HjAiAgJSt7mD
hZZ17PO5PcGY83rCdLK0fxxcYGM4Ln1D99dZb6Vqp9Ik4JwyVkywt1ZIAPyy8Mypp/2Se2TFeb6D
iDztj32v3Hbt+J4WvKQB7VhCMyrpYrQVLYq2ZY1BU6yIAdLwWidJ+8S5ebw4uddHa421VLz8b1zk
/r+4hhWsIVnl/ydrWBYE397+vuid7/DHGpY1p25JVok2/RPHlmz5cw2LEpSfpm678zp13vJzDWuh
NTJZVVq6OS9w/7qGNVzp4lSRpm0L1sb/lTWsIRye5ZdFLIcfw2UVK4QnXNv7+yI2dhtqELNtlgh4
bHqI6YA2toE05cXlF0512D78N1ACjOlo6B4TSexNDrdxcbuBFVQfmdZHT3lOKjZNp2HDj9b+WA30
7GNRfLHMRi4txEdnT/PGS24TAXG7p6xTZP7t+Jp0fbq1aHPvvCkr8IQZ1Ow8tyV7vPua096R4OSB
FQL6lWG4lPDRLhMD1OsYlBxDsTBQ6jLiDd3Cua9MZlwja9RVzYL2bdQ7NNK58cyxs6MR5js4wLnD
YD+4LDw+SbuNtm7E3hZbWfyxJIPydj9cQ9Haohl0MDymc7nnP7Tz49nIeZZRP7VnPemYVvkUwr02
2OMii4U4Z11EKJERfvVThbrwtuHHn0Etzg1aveVYo4HwAOr/6y63+80XdCrRT+QtzFVu/OPx5v/f
HqAmq5iERyKB53/9uP/P2/W2ihikzWf6Px/u9tftvre/GhfrpIQPs5F5EW9Np9d3KD4e3LZ0ngd+
BddsxmvUJtfSuLm4Tvx222awCjpPUf79tk2RV3h2GWMtbht14ulPsE7xB86PU8tubkrOK9L5KraD
7piLgW/J7AATgIM6TCUps2Dv/ZVrZPlLjqGK2UPSbKiE85fOHqwVROF4d9sa9KgDsggakT3fOACc
S0KRns3AqPzFT/033xr0y+2urjEelZUX97dtoLUAeUSwaPrBnhFk/WXIXY7XvhwugzUZG80LdeBG
kOICIxCM8aJp4ythXoYIuWCqDElzcSL6xfCdC9kr3WYgLe8C1L/d+NaoXYYUahp1a3DN0QRtuEl0
9SO9JAswS66paorNEBEri74JpmmSFdc8ZV7mR2N19TERbAYra65DZSGdhOpyHTwwY37k91eIBSHN
DJ/OKlNlnk3TryyLcSLayrzmLsgXXwskz4bJYCBB4Zr2IKeZUNIgDjpnTVnpX3Mxt56jPCDWLZY0
u7XwDuKhtU6ViO+GGYNN2k96R8yIQYB6X9zNqxEexQWwIcZpnZZafTeUcOJ4NsxKiaBlbsj+LlXM
tH2L5cwQMMpkhmDc5XBWeLzW5Nmglg15Ku9SH8HVAI4FQAZ6QK1uvLucl8WzudqdH0H9GyIjuB98
0i5Tu4nuSa9MebYhucc3mPB4TU5QSwA+UkjzovVVc3XosuxrN/l8uyZyAXxt/n/nlMG+D6dvv/x/
YrfbxQxRFr9s6LU025kdoeA/H+R2k8ZkhWUz4/91Q9AFwD9MQD63e1h/PjeEnGDbGSAff3koGQ1i
UzQsjnljBBjfHn/sooowTQH+dX7hPy9oa6iN1Wlo8v6+wVS+AeauNf6y4fZMeTp3Vgr6LD/vcdvg
JXqwziJ0Gb9soHxDSDPJ9tcNRhzjlkEp/GPDzzdClZ2uSNAM0F7zcn9uKMl1WRodQb2/bEhdInqC
Ea/iLxsyq24RdLfa+vYoPz9AwpkhrNMS2fx8+Nt9nRoNCKdD49cNtA9JDKBfxeD/Xz+B2z3iABNF
naH7ZYCGpTgNDyZd6mcOKisJOu41NSZ/12oQZntw5cwMKb91ZYIdD7UL2jbCe6xZWF/1+gmzI6sg
Mnd8XdSfKg+u4eTYX+2yqsEjYMeOkCVVYY5Wwo7tnd6QFKScun9KLe+r7fjWVx3hmmcZ3t4waxA3
lZNsq5L8HHyY5bOjuntztPIvlTuQeQno/K6PUDETwv2aqkyAR2W+rKns/nZRuW1+acEX367ZZsg+
JTWCkJwyucbR1Gy7kgSEiACwK9FS9IyMaU4adhijzv+7Xdxu3NQBrhuJ+CMOp/K+TqhL0RVWuZqN
yDSQYuV6RDCx7XbhsEbU0yq8xmCcf1yM3tSTR86I3yjXU5kj28MGdzIQcWvlEN8L4cb3euSH13Li
l/7nv1otiSFW7LUAa/ft30HFzYEZb7FFoKefb3m7kTkEz1VRN8ef/0JuPXNNq3x/e/jbzfqoQ+hV
YIv8+T8WTTVE4cBc/3yGRvQ27NygXP18PDGpng5khPH7z6fty5QJE0DExc/Hs4N8RIIiH8mLxiBn
aARv2B50wsx/ddoKmo0rxnVYqPG5bqW9KYHflz54N3rdz04vx21h+XiutM3Y1Qm58p6xsWoP4RFu
nBdJf3rNRApZYafFL30islWtS1bruf25HlX2Mms9l6UxmgR6cZXzJ6uKClvIMICor93qteIszNGU
wsebz41oHXdNNdt652vp8KhHBT79qfk8idQ/KXpbVtYLnKhdvYPhMF3DVn9JAAW9WFZtobaam25+
O74E8FJ2MJ9Rp6rpFaBVfyXO2FqbWhptB1CvLwbNVtzXAZgNHAcvqY8wSPRleIJEtyxh3L5ofb7V
NA/NdNimz0n3JqtEvJSGjO7UYD9OqCcI7MSyELS+OBYtaNDYq82Xrsi0bdhUqIINIj56qV8LFTXr
qKv5rUdDuNYD296Cq5+WhlvAEiUL4cUmB2JhdHV9vl2FunUuhR7f18XwRrPFu/TRKXL5YjoWzQ+F
lJvb+07SabxMTf5tJGvmqUW0Eqeje6A4yZe399kbhUHnzSB6Iism0OS8LkevvK2bV5CjLYhBtwsx
dAQJOZ7+YsTpR1WaHAFQE72YjDoSA29yM8Aaz6qu31QtOU24419MxDyXsB3eb+/bHbry4EUdnO15
Ywl3yiZgZlUnebChS2y9lEmBgaQOyDCer7q+BEUWm+LsFIG6dzDOlSWr67jwafFqHQFHAITNyHkB
akI5Mxpf/V7YL32fuluvKDZ2XIklsyz3hW+uYlA9jJsm9Z2XoGEf6sqU8Xmrwboq7ceums5RKu8R
2GkPaijPjk4jsEiK4Jz1oX7EA4NQwLePHk3yvZ5em2wiz8ZT6cHU+0dUzAshI+usHDu9yvsoUs3Z
hYmPM3UD3Mh6tGdcQBebh4IzT2i11XayQ4ww+QrplL3n+C2PCcj14+2v20VuDXLvRvVa6Zrchi2R
5bB9aRNZhyGGfFcF0BK1fgQslwPmGUufGDPCxl2XnkpaBTzNI1oQefKhfR3Idd7aLkgDYFyQLRtf
gqonb8d06aBCA3OYW3/20K4jdSYRIZT5xqD79hDp9jUuvI9tmYVP2ZBj9w/ix8LDNVQGAeF6WnBn
FaT6UR22S28Mj9U0PVkCt//QZ5uKZvy+iwDxVwKfY0azfUWyrImydLyvYtxkHbkxmZjcbaCJz6pH
e1E6OjE3mfjUo//d5iOGP2dqLgGdBS23008cCPdl8UCU15gB4WIOdSQdBIaWa2HwyulbTNW+9Ul/
cNWFhJ5pE9Xu98KHHR4xoyyrEhwSlgNS0cTa9wngeI4D2LFyQOLMvOTLNHMQ4+bsOdkjHrO3Jmvk
pvLd771p7nLbAeCJv983krWyPDIXjW9yPDeOde9Kq1z7pfPWY0EcYpCWWmZbq1K6b1UZH8TopRtV
DtvcLPWjX5VHo7ZWcAUzKNaQLCCZoSwVeIzUUpL+gDuH6Ui1sMf6BYgWPTxKXUOhj5BM+a0+ggtt
Q1cfSu+aRDWO2somo8ll/FfBp3JhyoI83ZRtC7IvscKt0Anza2FZaZKfYa7H3h5yyF5UI03NyCuW
p2JkyKo75ZG5D8rDfpt7QERJt4jOSTd9i1Dxl8yjSsScucNZMsBMEXfirhDplXgzA8MhpJxkMI9F
NR2KGFi0z+IZ7US1IiZ+00ThNxnhIo57WBsTMUBEAC10R/ABRT6vu8RdlU0OYplia5KEKJ5MlJdk
cBHT5ZbVZcLnsNDWWFc3cR2Bs4wxVcR7D+8iISjigSPtLhkhxagWoBbpI2vCz+EItNObh6kMqE65
hqfnwVEKLxe/5OeUSIO6UmcoXRvbJGw5iuuvbhtNS2E5D5jJHiVJs6lV3nVe/DoEkVgDrrtYbaMt
/IhZgyzEUc9zmKXyECcovTuR4+bNcvZF1fEiBpBrU72JeHswsrHRYGcnezMJt8UlrzJvkeOQWxDs
SgZukjHVVoFNevyu0C21wPqk7x+Vq9rz+OSUFnLbdI4XcmCm4N3MFgogv2Y2r0JFnw0vi4mlSa5W
x9xT8hqXGemmKOmVBrxrVlEi1l5zJCdlhCUewS6AkhWMLC9bkVChbyGe2zDA34MOTHPLxJK9xkoY
WBBuWA/ZgajxcKuN1r3wq20MOGQ/dRP9xWkyXsp+AB5QKZDH1D6hQbkwlMbnUhAw2Dh2vzH7goE/
YPGlJQFaBTmZTFLjUItSFj5tIik4sV4pdzBhDG8bNfYXWtn5voy7Z5Vp7YaFxtxpjrZ27MefpcE8
T/EezIIa0hlBD0A1Z3EG5fGkbO+ZlQ0/RY6s95m3BJgTMV6FIUOwCZmm4TGtP2nNMNHmAU1WV8wx
8ro69O5Im0h2HI5Mccydh8wvizNxm49MEtDn2SUsZ5EQfZK7IAXgE7WjfJIjXQG/iSUWK+8rKQME
jAZGApsQypOJVs+V5TFhwnTyoFDELlBrjQRsp+6Mxa6RWfAdjklRKGywGOme0bjUDDST7KBbOw7K
5jmoTkhRrTVuGL55N+uOU2aeW/BlO1GiFnQkzN1DoF91orbeUrK2CSTyqYl168xj6Rne6oBBmFE2
NCgEH5XW8Z1YPj/AYGwTzqY1Sn01XseE4XGuvRCnJXdIGudcdNQMnVmRAjo1mCQrZKphNaxsy7t4
mbD3Xkc8w5SfcvMbFk8LKV3sEFbBr1Gq0j3AGTs1XZedyRk8xmRIHOLQQY/kiucu8e4k9OwnrJsL
aQTOsYs0c1nomX2WeBSA2kCWop+yA4lhgYyIR1i4fnhS8nsY6/3HNm6qLdhMY9kxySzSr1oq9R2e
+IrGQgX33870batQ57HPl4Crurep76cHYHcgnhob53SfLws3R4IPXBHnqrnzyRTZDT6TEi9Wn0vN
KYgmpbhJErlEdh/wjRPMhPljS0pMTPRP+QShrdr7DGyraTT2OVMT9tGiRYdsfg7MSr+6JRk2Hgmx
tqv0KwRFLDn+oH2J4HY8OG4oV8HQYNKg0U10LjxaTKPixbDEc+/EGWF9LfBWIeSW/fW9bNmVp7C8
K2mSnX0CIBgbI0VNhNKQC5NMERQW9OyA4QHHthG/e0FwuxXcOSDCtwVK8oUaFDyXQQSblk8t0slE
xfe37StLu7ptyIUOG2Guu/lmp5XZVgQZuolCVIABPXR9agCUvxumzsQ1jJdGNQEI8fcirtz1EKfh
Oim6ZNPolPzG8OZjSwdK5hA7bPlQ8DzjI6LAY12Tp1hWg73SIPu0oe4vDTTZEBmTO92dhrkByGoV
+f0CAslb7+1F4UEzQ8nmz206ej9vNB5yv9CWqJYYAMMzM1wGsSy2vEqPVyqXMBqNJ3CrmZMDNvcR
K1h40Stpw7vB1qRYeOdwHmqPxzKdbxHx7QUfymLypzcr9TYkNj0ztHvpRtvfQ+tA4WsiPgyaYnZL
c3CY/6KC+eMvHx3RUs+Asv3YQGMGUsR8m9tFLJP86FX+Mvi54S9/iplOVpWi3fy4i6vKH/e7Xb09
34Bfbmt19sefz/m/ex1R7p2qeqppwP7t9f28rczwmQC1VstxfprCJs72j1f659MKnUanwll0ewN/
/pvVmr3+b5yz/FUq+M//X8SEJtOL/3wQQ9jbW9j8TUw43+HHIMZyf0dK6JAVyMCFYYeJWu/HIMay
f5cS1wOnBcvGc2UZPwcx+u9osz1Ug46YFYXmXwYx7u9SWLYObVPoyGgt578yiJG2/PscBrWi5ImQ
CAndsnl1vIi/iQmLrFRlI/CJlK2+K4uM0cNYkxkUcj4c/P7Q58w2lgjt+0NQEwcNeYIdfQpTcaxd
tdUprnYZGsSD8sduFoh1h59XieBlVzejdPY9c0wJUHMdkvnWP677qb1NAtqeGlXQIZtKpAZVk7UH
qMOobT/GHVlARDziLpoWzugZDxlRwRBN1MIFcLT2hPXkQf9exhPAvDxWazB01KsuAW7QJeArcXJa
T7HPlLWMkH9VWMuNNnmXBFEeUtW6y+5JT0GwxqVZblVAp1kjEMHUspUZ5t9srKqbtJioi1U9zjyK
9F6mzVmne1EpL7m/vTDk8S+DcnQSD5m7V/qhy6QDA63CCU+s3YLge3tLBYtpqiKwtNYxsyodsQGC
EGJpJV0yjoYCZkOQlvlezTAmOQqKAJ1gyhTPzBBrT5phbfs4PxtprV6AcneXuLRWAYmvGLi7k2zm
DCENjBlFhXPXKI6htDW2aT7s24xaFE93cgwqFuwqrpJt0vrWqSnNVSpVd7Cz/q6uSUjUa7dbioi5
cTDTEPJgHyG9fxANXBwTXgCHM1YLbT9eRBI5KycmcsZRZnw/nYBOuItUy8MNAL/HvNl6uPNPznQm
IMbcpQyyFl49Tgda3wmGm+6s5uCbaUdNhicqLbaUjg9j+hUTCh+LgVJHK+W0EeSosUylNepO1SLp
mk/kXMY7ggsIagXyQKAqcr+KLnJDe3TF8GsTef25aog0anR8YTn5eY23dO12W6NlWYmB4lqhHAgi
tE0ETnKCNNG+heVsSSOhuWQN4kTxyrWx0IyO+IjS3d34VJ5th9HepehbxcHoruyp/qTyfFv3qMzy
qSGLGW4wP7D0JS7iFARiQRf59k4oi1gxuNqa8r5d66hWsUaxmAQE1gAOXBgJxX6nQI1GdKlhUO7i
gYZfaeobg0oR8K5x1Ugqb9IKY4yUryPdJhATsMPysjqaoRSrCac39lfAQDCRPHKrCRLOBp8qcMRZ
QKkWbLzCPWUV6PgwZ+XQ5XJYWwarXuANZ4OdegtX5S5zDaY/OSIeczSGLb8ujU4IA4uhoFemXHpv
yitOZM0/dYFl38mGPnMQ5y4LwvKaITm9R3hozPlc3bbU6btMUaUdXHzX28pR753dHvB5GLj/RYe/
oJgWsYWPDETI7aKA9W459XRxjckB29QCBEztXYdg+xHt3Ya5drSVTiaOiZO90IQm3pc1vQIndB3E
Kij2ElEiS9WGnFdl7u1O6/gZ0cLVPABNQe4SEYkHe4eKl+nbpMf8JslI6ttEX1Pchts4+RoawJ8i
26KK70eIjU315Du0zdjzSN5y5/jQ+XfQREptFL0ZL27GddNB0TNaGtlSvHUd4lo0Jsl2cqjacOov
hrS0Tp2Lgd66wRZsXo4o4Z3oiX7nM845Q8t7KASJcPjoomVAwC7dAKvkQAXeAftFzRqUgsomYs/N
aAhC8NBkDLYZMtmINbApwcwQVoHWtl22oxsBCXcQOk2ms/EL4K0tGMu6I5+6z8FGmkkF7ScHQBJK
733My0d6dMO98qK1MHXzogikPVCIfDfDqb+n8z/cV0kW7jmp4Syb/8da9htqEOPAz8TbQjoJkIS6
3T2A4nZf2NknQgfqg67hjUsqhgZOQlxAWRIW2WaxVu7s1j4Igg23Dnj/A2CI5tAbOJj+cjEvK0K/
enCYmm/gZqulZzB/agqjuOOtbMqA4w5eFZSPXXGZJiGXMgl7fkODsa5s6GModnYIaSSYI1qDcYSj
qxGEH6Od5lcog2U/aBohH678ZAEaCZuOoyrN6l3dJ9ZB1j0DdPdraTWEIvRxyuDCBVSoY7+R+DuP
BkmvQAQTlndeuaLv9lwNBJ5CFZOfq3jfCVe80U2q1uwp+Hy07hmHZ3z2Z3N5NMHWRl2u4RwJ1APw
R9jnvie3hXCPXZLJ16itz+Amo2+tKd6kU0TPMTZMbClGSO7SFC6dytbvJzjxi0JvvX1mN9uiMZNL
ihUAR9gE1JdkZLSdSItVY+9GrzYOSO3qtkfhqA9k3dIl6jiAfaTpfgloEyFytx7jvLOXHbNEaIbC
2ue13myx8+HcFc0zifMkoFi4+TVicoGcfBs61ta2lpdAMAYSk5XI9r1TOUuH2DFWbAYiP+ls86GS
nGscsXeUpW0yKbKrrpxj03iAabQqfuKOaI9LeV+xS3l0xU8R6yoA/LN52o5dwnAcm9Ta+eqoc/RI
SNpcj3Zan/hJgVe9/Xm7MDyiefTB2/q61SypqApIvmEvNtRf9cnvqeEzCyM2SSvNKcLhd1Jm955j
cdvc/oXgvz3F8E12UKOOajKthsXt1J46Xh8cAqoTvJwnSyfOBP5etyngtJAnV0JD12+XVjZEqDyG
ey+Bb2s0DqSyjnRNPdsroAqfkelfPKhMIsuBjxeODVk/bI5Bias1ROq+N/mFLaNsgqTdQXmcAZMD
4vgXP+MwFoQjdok0JdeuA+/saqI7M4G4K/jm06pQ+1Kb4kuMO7WohLV19ZPOB3hqiARdZWEyR7mD
E9JrojiaaGpXmT3o2AvRak9Ffqf7FifUzDCOKQFno92A7uid+8HDghr4Grv3XWh0xjpIpIPeQE3r
MAP1Q7WirRywaIe/lNVIkGcT01+tL9YvzheKVZtqdXbkSBRFlvilWNVjduYp4WUWNamerY3TSEvv
ofn1nLfyU8UONMNBsEWP5coRcUduoSOIi9DGTZr4bxwUvuaYuE5CNTtkbmrtNkjxOmc48KwkuHTF
xyCoP2tjpi/jMY1PPc5ML2nSQ+RQ91g20J0GvyIYjd3/ZO/MdiNHtiz7RbwwzuQr6bNLLtc8vBCS
IoKDcZ6M5Nf3ojKBm32rUEA9dyeQQoRLCrncSbNj5+y9dpQmw9ZX2ggQL0hi4YeAWuFntPFGMXQP
F/dtKQg7gtM7/WXn+kvo9d+8ELr9X8t2xxMotCzTB5ZgrgeEf5bt6JzsOO3hoxhO1d+MVHp7s3LE
ZmJUbNURu6mdKnSpmhdoHrGdyqGXbBk1s8CG+7nItQsylQZKnpne9TE6QoqMg1YI7T1x2q1BVFKo
tVm0ByqjrqmEmG8Nwz5LzQ9VZdYh1rgRpF59/lQwtslOWJotKOgJQLubOeUxsUof63T2h0LMveBw
eRFiyG8gzP+xHbPcV15qnCoQItI09+OI8Tw2gZQ3snpPVXcg4uhp6FYGVjqUF71JXt0xbzZWiti4
SubxbhbD3iGx7IzvgqxIkyStpbfSa+d/AkTZRglmXWKP7xFm1ocIimzYywgZLVDwohrsna4qb1vz
Gq0clRIN+B5sMMQgqC+el92AOBiDBoj8wZxrB24oXfN5Qe9g2ATuxTuas/0W82MAIzIJU7fdeya1
hC9p0eFtOjiZ0waQIb4AWnfopQswUgUxvDoR3FNjMkZ10WxVFkJzm6xcFJeoxEV2SgdmHpxITpnx
XLaERjoVUZnR0jw2c2bvEcNFW8g24LVbn/DEipzsaGyu9BDmTSvla7S+tjQx1yjPFOs7s4KwJVUj
QKDVPpbu9Npo9VcNhZBsUH9PM+SttVmTYgt+sGNbT7mWPVsRz1nl2pdmXTIfy5HuJg/4aypywOmG
ZnFmwpwgF8GWyS0GljiI0nd3dq2n0szCwYyNc5y/o5xDP2BADtFbxoVUvdIVj3L+XWCCD6yolS9z
Vtz+z2vEKl/8p7CQNcJzdY9YcEO3UDP+HHj/4Y7LnVqaI0mVG3IvgAtFvFTCTa666W5mK3kyCgC6
RewtwRhxOVAljPSwU2/htFC13tkelxdN9MHSuRbSa+BaKIoe6hxatUF4pm0f7bUFLadjNOQrUWrL
Bk74mRk/5bNx1tYdxV3oqOZGN5/WoblRFe/+ZH/mPVWgP3ogZYF1t8YUOIZz088GnN8es3Y+NYGq
KYh1Gxkk1AOqJPFLZwkIMoNIydzBg9IjEfPKlm2GuIoBYxIWdGsbGcZdFrf9/3eN/s+uURor/7ja
/otrFCl5PHzO/+z0/HzHX50ezTb/JVzTNzwPaqNAG8Si/FerR7PpArF0UD8aBm0dQ0fu+rfoVjNp
9niGYfAtrg0c08Ju+rdzVFutqCarv8vDlGjO/052y+SLf+sfd4eD3pfnYNq6qRuog3H8/8e+USu8
NcXaE2ktk/iipr9YyaOV193dvz/Ug+gvrv7w88gSGfQUfh6Km78e+nlcCVAV7fqVdXT/7+/9edjN
6+FSl389XPUdRvH/66GfL/r5HmdahkvkXv/9T/78yfd9UALqPx8GTDFeTOduDUuAeLOouHm2fL84
m3PxYrn1DQpD9RbpnTxgeTe3A4PsyYXOLqxMhm2p9DNJ0sPWNAlB0qWLkrbVzcMgcAaMVb1r1XQL
fg4egF89E4ecHuesu+2Hzr8Ipl6jxkgkIy+PRli3RbzKqUmP2zuH2CSFPfGi419HipCf0DzumP87
xzFnXOiiTN1qelLsu8rQD65ufBk5sN80yQ5aZg8HcOUc0cCrqJ6xXFIbpDmmCzoYIVjnEY26WXvS
cEJvyaIj7tHO/lgIpQh3aleeQlzsOq8jyzPLl3MGycDpGlyz5sBYU+uiwMqHdgMZ4bnrSKPoAeqE
VgGlamnH+Oggc932BYfjiSe2I8D6bGpw8PXMe6F1sfHjMr5zXY0ERUwPHMUCF4VRGMke724bl9s0
jUgVnKKgsg1SB7Ms1BZ68gAgct9fc0Pf+kRc7XScN3mBCW8A2GeOdk46NPSIhtCyS/pnxDJ8zjzd
Oc+rJGNx7M0Az+LUEvGzxUpOkJA/jgerZVJvZ+dsyY+ubTxnRnFT66XB08mOWlQZxzr6GHolTswW
eesXG/OQqFawpk04ChCGwTaf8zxlM2DihdBpHQd2CTLQXOMtqu/0DkRgK6YHrAxPVjkQVEEtzcgv
QqCGHeaAnfdJF9ny1DjjCYAdnrkmIieQd7f3lLbzbXMKx2SRByjkZiCoAmqaKP4qy+rX/UB1ukND
ZE3OsesK/anlP3ZCS8+xntxStO4nTeZX6IZ+gLos2844gGcn9vcMZ8lB8jmHtAxvLh2VxyN4gtGA
uDEnVnMal2Z+EnEJvAItHc9EPHXd4Fx6R0X7TAfNp6GDoFsLYARvmnPfLcfcLrL7oa7BkcCfxzk9
cN5XGtltvW496D12HCcW4z61limMR6PZ9yllUjESzwbG4E7lS1j4+Qfq4uQElYls65goP9MlZq21
BmaMI92tVJr1YeIcFfKuDhfqxbAfXopueOzNgiZS6QZmy/vRFqQeGWlxSHyUkbYsqL7H9gsA+sjg
xj7EpDem0VNTmLCVUSUcF94BDFsuvcZePbt1yWUXY8xuShRpBVzR977n2OtnprF1e81CLSCMJ58n
YqNqf1V9Ym3GDi8xcpYK30ouXyaFjCpdAyyaREOfHTfXRKGLKkVZh5WGnnFonQeKb//SAq0zTKXv
e0wTjMfLflM7tnlUeQOPx+oQR6C1i1ztuUEjik0T6YhOLENb6Ou9ZVAO9GRR3iYOqXeDwLBtOtPJ
rXR1GOdz1iAmKOrucZLPHL3lRSwO02Lb/aX0pHueGLpCOdkLs0nOSOPPutvV34uhvmYl7bBOtZnI
X/3e5ShwSZe229rfWCzz35wlJwjtc/0IlC/dW37dnhpckkczj/7IbDDouxbjbTdw+WJQgmw/7Tw7
F3vZ0HdCCHDFg/pnyLNkn7RZ2Hs1SSJDyvvlKIVJSqvOYxOvkeC8e51+i/7dvs5RfA8fKeLEOlbH
bB43NLWRflnOfLAggoduBdGAO4guaPRcWm7ybqe1G5SDvRpCp/6YztLZkyRGIFzePbXCLE5JMaqT
iEkNqD3mu808HCcljZ0RZe41bRe6+zXkyuUM5GnZ6zVe+MXC91UDFop1h5ggcY/rADxjDtYrV91T
4kmytGd4Ny7NUuYbhqUDXM4EjbjGJRxj/ScKRmpWPVEkjgiOfUyUm0UIulKofppMyw7EUBwNCw1f
yZk7ibxnMxkaam22gibtjpyx8fNjxOrmgqZEr2G30vWo21pmPuPFyiApZeCUfv40t8N37BQFDboC
y6qntr3hvXGLEoFIc14W5UXNUj8vhb8xSZPiwsvqPQpsFD7uncclwlDmxuua7NQg/z8NnoMFMyFH
sksJidDsIGcF5ahoo50e03KTmTTNh8l4FJq5t+zmDy+1JGJZlHSCdXmwCFInVvLW6K3vXFpkdE/K
DJlXOwe3mrptT0eQDqMmb5p5WRnbjr2to7s2TU+aM26lgxJRphPrHLetnBB+u5qevlta9SwNsUlF
0Ry5gO/1oREh5/31ZCU27pBwvRMwtPU1j7SUmm7qmJjLBgkC+ahipfndqkLUcJbLx75nHNAq9SuS
4ncHjvCpiyN7XS2LQWIDR5XZkjRHtjLzYe7aeFydO6O5dUwChroOz61xlr2uNnPNB16zh55zDzyD
sFAEiRYlNs1oaLY1eqmTiXCXAESeLWZ3+iaExlFgYHvPvJ2i8BiXsd3CAqIxNSFF0bVjp+CdNe4p
8bGhO2rcW6L1OJlROVgLvtvSpFc2kH0ofBCvPUOwtLSrsLcOTVw2u9LPvlvqm5R2384txnw9cjcb
2rj7GILV3aj3J9xHZxElZ4RJ2NOV9+rceZb1rHnaM7FrSShjDZU6fJ+RfN1DiXf6gIV82iLtKXZD
uk9MkymHMF5hnkwo08piS+zEQhxcEQeLAb6C9lETGj7OS5Y0XRX6nk6aYgXsb8rSOkbyJZOqfgUy
1odoPC6ZHeUHHcNT4KfTbjB1Jt6Rz1CB2xwG8hv3Bhk8oO9JVtg6nFwDE712Xjv02/HyBySknrNY
3tBOBfuoL49xPbLSZ3CRV7t5zK0Q4kxhMiBUYP1yW5DoprQol7TxoFf9FnzAXjS0zfNVIRxDlA+L
cdv2oHcYOKEQgILBz28dUjUjv9m2nvlQVQQK6Alg7ZiEOBchahBTIkjpXZ0WViEYPgD+C1VJW3wi
kEIU10vwx8kJXZGx9Wg3l0Ird5Oh77xUvi/j+NLa47PFM+6UNa4x2GeVj2/tnWZ1NPo0UE7wC9OR
FOCeeEik4joNzTijLSCf6Pd+iMT+MhyGBmOvE0SlupvKhZaG1e8baELEatVCzkY5kTbeF7ACImJJ
yF38ueQnGqfOwZFeZ/fN2MCP/+03ww1cvvtFIzlbDqg4FsN6wABt8WpEZ6SRDDNsQgASwh0yfTpN
I/lALv3aWqFdzFFCpR3w2EVBYEqrD23xX6y6ioNxR57ecfQiN6wA4gcVqqjck7+LsjBu3NH5HMuK
vhRqRZxVfIibrxEFlJbIX4Nr4lHXoAGv5inyWRM7mGZ9VbJ0V6vvV97f9G0M7wptWEIjJSwpRDty
zqAGPomh+j1k2FZnYZ16GddhM8h77KmXrB3HEDdDOLgjjgH7mpj1SzQRLpKY1sFLxoOpw3wecs7e
/hhd6b+ctZ72htJacYQ8zqS2/saLRi0Y+/FmqY0HzB5wxD1QB7KnHadbZz0VXVDjEwfNHLQg3Q4K
VsgwnuaG+GhGQgNUsLyu7W3ayhiMNsF1UA2xyT9EmsUsqJmO3YCtqYgI8Erm+MZL/DfBzDkYR4X6
FYx4WtaPLN4Adj0L+Xo5P7vzQvBe+7RM/LwaV7ZI9CJYlTWTDimt+nQyswxJSuwpIVot0AFFQ4vJ
sBUi6aw6QGA9PQVowLfKLr4bCTsu6XCNp+OaIYeEd/VezfFG+IY8tWnCDHeK2k3ZLe/zmvKWlZDu
Z7pMJ3dIH7RZ8x/zBBMXkrcscNE+bpDjiBevcrdO1l2dBPxhOjr+qfd7OnGSSwapd7ExRyN/qmcM
bNHw0Ka+F6BFp7D3hbhpRMbcZdMtpfFcFOZ+oHET1M2yX+CSBI3ByWap2L87TnZ9+tsiZCIqeoxe
6D2FPRToDvNLa/QAk9AiWzieFA6gTZ8MGL+8S9uRW5PSYwvcHsOnzp2tFAqFkZkISNE2ZlAEiH/b
4+gMTejzrnp3JUhw00TKPSaQKlvJuRrp+9agkCLRTQ3nErQQaAxwPRr43A75OeQwf9fk8qEvFO1A
kRAzE8/hgN4vdKz5d1YwRkQx+9QCqiKgr0h4mW3Qd4IJg57iTzX07TjTIop1bgY00jBhVOg4ruDq
QvYAXOejXFJG0XVMYcqVw5xeMfmeSVZs5GGI/miaYYZY21dgA6rTaS72VQeA2QXB7heLjli0+KwL
ltrYKy7Jn9Qw/U2qQX715j6UekzOHjOZdiZiJravnofxKebN8lzTDQfEASzhDAVFsKxpwfjR8qvj
JY/9yCpVOJ+FBTUXAURCppc7Iyfud1PKJVnaJdvLyEufttanYXTnJSXXy/Hf7BlkikVu67I0wPfM
r3K+KStCghOTqLsyupozXc8+fzIQVAeNvND6rNjJfEj1VfIct9Y9a0y5iahrtlP0Hmdc4eWKswWB
QyQaSV80Ad18PNI/4YrFShrmQqFEdjrUZzUTGw5V6ACLrYnmW7WGsW39agX11S9D7A7baXDpWwNF
GOy5PLSvRAzU9Nu7F2HNq+lxW3uaJKWCCAgvO3v9jNWFTmqc+f5OL2hMRwgofM/i4i1XjB8HV0Oc
m4mgxn5oEaL4q6cfxUAs2BP6TCdHYaIgj5lOooQIqsZ5NjJvU/XzKRMGqyJVIvoD1pSye/RdBbve
Kc4NcfH+AE9oUPq1rz6kyN/MhJjRAvMSKxDcxNHfzm1M07RboEtq5tno67ve0X8btv5SEIzFCMrw
1oy+m1TXLgvsXfC6klVlKa5zHTFOaNV95tDpLLlPWhquu9hUxWbISHBI8w9nqj6TSB+2nQQw4zT1
3TFy2CSk6Irt6NRfCX4I9v+2CbRY+7ZhcVMaANNqlks+ExIQiT9e6ecBUoiHvo3vtPUX8rK1UrIF
+nn3pl1iWgCxcy5GVkBirm763oxBR9qoSGaENTuwoBvbqJw9MouJuFF/Cy6D5xBPL432IOIheYtv
6XJZJD4evAw0yDzm8IOIf+RXI1HLXbZMZ96dHq10V7Ndufn05rTtLVDpCV7jNK+VfcPN5EE9tHjF
EJQeLZANIcfuX5335WM8JlCyg5kAMGIcSbgtSq591X6q6J7cNMm7iQ6d/x9ggj4ThkJIkA+vuiHd
qLdrBJ+wwtA5gjObzq0L68pA4WroSdg4aIByTOs5oS1Gf6jz5je4p5eFVsVkWqQRZIAlzIhO9jhu
yqE5TPXwZLbOR+2PDBpne9pEs/qqsIBsyJ25gwJchzp9gAS8Q9DXK5aF0M6wfdEjHkg6+VJGc8mo
F8SQls8PY0VIebqAKeGYTQL6bS7r9ZTN8G72SxYl3L+MmfJLki1zEC+5wQCSgqKuvk0D5hmWdmpQ
qVx49v0joWHftbeke2WY4KK69DRI75zUtReqcX7lNTuaq2pKs4HeeUMUAiSGC69/TeizCpPKxlit
UHa+H5iQEUljMQSoiqtrlthvSDbT6IS222nuiaBPrBeYBMsO73aKXXnrcEFS+2/hXolwqtjqUuHK
UCowTTn1A2yxFa9bxXKNCWqucz53N2M2f7KE3IlSX6gErhIdXjCUya3NUTWQsxFKhwm3RRJuVIwf
zOiaEHLJjmv55Er5i0HGKW1mFFadf0T504U9ExdK3jRsY3B1kY6dm/u0jo0EwTzrpek/yM79TLqH
PIKqHuftmV+FumTuvm1jOdsJdxT8419R28PSyf1Lb+DhcZNfsNQNqL+ol30GyVL6v8D/EcaLWAAD
xfwlSIG2ZXPLAzRKNbWXAi3UBF06tMiKK0ZCtKnbjNAmCQddI8mnAyhOZaudYXfPCXzlaR6yrSqo
iA1uxKrSGJvQ/2gjF9qeVxxji4DTtmqxRjWKilt2f9j1Qnu50Sf15fnD0fKc20qrbjTdvYnzpDqU
6AKjisizdqw35eiHyZJRqyzxU1mn6WZhyYHQ+RL52EuWEia3WOcpSY3LkgiaX3WcwO9CAgMUI4RE
HMF9L+FD/Oon7+q3dNKKWU7rjO9p1OD3us34y6jrF3MxHmFnEymsHEZKRcAQrOMmhSvs+DegZ6lQ
QedMYn5t8o/RoMfhja/kRwQQnp/QCQzbOCZnc6zHLV6MJ4/3JyS+lHN0ZN5h5LnknnHS5vy+JAsX
/ozoGD87efNUwGHRpvfWIGmLwGd/4RzBfDuwSGzFzEsCLMBC/EdYz2LrJitddjJJGAl+Eez4DxV7
iYc+gN7MG9OG3zLUc53qPSlP7Ti/4ao7UEQwLESCT36ak3Cm4oRg73rtfVDGTessnxkF78gy1JNp
Rqo6JzQabBHLvT+iSp6YIM/5i5FM7+PcIbtD+BgwTMv3Pus3Vod6oqBmQ2AlHn/Ny9wEZSoeU5n+
aYzp0VqvlVkJllrW0zn17uPCP5AP5ek3okFUZjS0pbyu0oOhgkiMxBDPsRZvEmt6qefDnEJCcOT6
So/d9+D2Lx6Mx2VJnqc6vciiJ1UQ+Xks8pRj4y+tzG8lO1PQ6vUXgRIHEGV4q6wHdzSXo/RIUKju
VSL70J3LNGBO47H2d2cvZeddkgFmPTY23XmIlcFhmFZHmtS/BBPosMqT8vgkmcls8kELtcj+NSOj
Z4yYvJcJS3Na14IMhfG5+kRv9Gka5ZvBrlbQfK1bSDsAtcAHVbez0V45XgMLb6w7bNqYxpR9iWr/
YZit36Lw3G21nDI4wH3MaWrMjKsntKPSna2ZmO8uJzN6k+SCWj0Eh1px7zE5uUm18lrBSkGt6WJL
Wptv8ovYRzxlngYtf+5+14LSgjKP7aqJi80DQohNmQ/cfgUZjjluKn+YCRZYoOK21sWWYNyGOCZm
A7sMGpU37CxzoA8ONx8bcOCC19qu8AgBQwzND3Xh2HwqXih6Cz7atMoFKaw3rIK5wZi7/MpwFyuq
f8nLXHf2nlHNZikwQSw2h3zXEx+FDexQFSlyhKpCc5ik19ZU/llLvctIGeY5C2zj4XtiUd3kcn4H
o+DEZXSsyDuyVDjP/Xn5crWGo5YYdr1D5qIX5x8x2EPAkv6Nq8krRqB7vx/xU4iCIb9bfbHPCk19
JaV+B4kgbHztAVTMc15asJv8Sy3tKbBd+eVkxmPlMADD0BPkg/ronerBpY/NOWEMTRj9ai4ajovO
jUuvLDU2KY1hCgBt0zo9jZ0ak2CFxz5M8iV6bCrvTZKqsy91YIV1j5mkM/13TeAzy4THm03KXcK5
F9Hoje01XbAgPedsKX6XBh1j1FLQIAgtZ2Hvy70W+QevTO6sbzRRKxxySlAN92jY7JpgP6KBejUl
aJSjV6PUT75GPW/g0qFpWX6BkbptGX0Jf2XdN9PjKjrCtnSNdfUa2ZGJe0TcOm3ybf1CcryczFen
R7I8NYAuTVylQ8xPb6HUk/64MQzmEybpRJscgdZuMeNd30aHziMxu00RfHeGe25k9G7kDoQ745Sa
5ZYG02Nq0b73PFQrsPGPZQct0+Xko4b0mJgIrJHGBpE79WE0XYsUn1Ci1Fax148qfci69g6HrNqk
7ZuRZugkuU3M6IVI5+JY04rjIPOMmlYFTssrRwDFyPNvwBApjIVKs3aYvt60kT5zLPUHDhqvcTmh
XceI64gGl6GgK5D72qesLf2me2AW1rAE9L/RX/cgyVeapOQWfKmXTDv28NAC0XfpIW84AhY6Nl9K
6rNnrjWgQ1N+SfPABQgSqB6ydYkVtZq/c4X6ffG2OIPOZW1PR6nl7t4i5qeqIjewAJcj8pyHUJnm
RiTshb4fd9uk+V1NbC6M+vqt3TTuXY0lP8D6aQekTDIoYl2NNCgioq6XbYfdKNAsJoAdbMiN6KeT
wylji+7jNpMIhqQrjxEWYmY0tOoXJZ8nZnyBoNvCFK0C0d4hA6ahwvQlt1ATYSjinYMKNPf2Ayjf
GFlykXLGBlVWZR3kCL87RQ0g08HHIJwMWAtnqk7lEEvP92Jqy0O91JnqZVd/yMebrpDNOUqHwEJk
vjcnKwU1ABKwY6VdvOUzdj6QGb4zg2hCtUgagGbCsdjrQ4SCRC7lNq1DzbzlJqh3LgO1I57HeHXf
NyFool/QazjtGIJfMQde39c3PwI7Dr4ACBsyY2PnU0cmeLPEHEIIK9jRfpUBcbyh0OJoyzbThrXz
lIw6yTt0grZ4tttgadDokhuPFN3t/0Rupu36HhegZhLXg6xY1Mj5yhlZb4NpC1biXB9no/uqM/9c
mJa/dWtMUgvusSDlxaT0rzZ1QuCjkdN1K6fyHdxVfbBooiooySkaFyYim3kCOdQpfTkbbn07tNbL
sPjycfCCKkOdDgOl2JuYIbfJYjuU1Bx461Q8m/Vc3ZQafVlZDgQe6ZSvC2Ma4KM0NQtv2jkzluPK
bwQXIaGey6TfxZrpbaLBwTPWXA2qdhnWKsMwkTHL8yfxOyXRg14t400KG6KVNOM2bmciU9rS3HGu
YC5aiZ0fVd8DPj17YGI9Ko5rNppV1uVxAwnozU1RPDsCfQPpA/izW/qRVhdA0sYSCCDh2sKkTIgN
KB0TesGJ1Ilun7s+5sxG3082BAjLZIoVSfXe4KsIRKpyfs2FMHigvFN0MEz7q2dmjj5/zZicyI73
MsRhvfiSTn3x0MsxiNWjfQrjcshM/b1qFcLo5jQTa0BP9Tkpx8cczMReltm9UpmH6YFYCjqhw9az
gVaU6uTF9Zvr+2uYxkde9OpoJJkPDDYzWZ5A5XQ7H3cOhshGHzcEnVo7m+nBBvlHRwU4pRuOzgNN
cus7gx27pf/keMOhGQry0lQE8TDm+DoILP5w2JioTzRxetmx5Aq5mypkd5krN0ln7oYSMe6IpxJ5
Y/HOTe1sOLtOocAiiippMTG4AilpR5Kl4fveT6P3xQkZBowHWxNebHfSyLjYFAVJt50vvr2MHnWT
ZcOB4SK9ps4ZDrLhsOyT+jD34ChN29ogY6P7S1xGsCwwpR2dGfsYz8RSuD2hOD2TYRMt4akAKEX1
bhV3JqmatxpIA+paUDZ53JJppG9ynSdVzlhz+oyAY6sXD80yvppJtm+WfsI9bcWbemJG0c4RHZMR
MnKcfOpZVJ4Spg5aUeuhMCzCOyRyco5aH61wfvexCfzfRfBAllDfExIURSN5rpiV8p61rVIgMxAn
E5dr4fepIjpGglLPh0QUocskl8rFUWMShZGioSC4YpM0Y8ZpN2KHrOaUGJKcpjcuYjKUFlqvKTNU
96DmPNq1dVlcxOChbqjpZmhJdavZov4WNnBoxzr21XjrWMlv2HIfsfPMeZkXz0cEOHs9rRA40Rv2
63xLT3UPmv2iZ+ZzJgm2cpcXjjdb1NX9kfLjyYvZ5eSQfnZ6DZ7AZCpUTefIx9rZIIuhlscrrChI
YduhwGU3QrFSDtCODQ+n0vzUaeILKxK5FjTidlM9PcyZ9ewb6VeaEYgTk5snZSroZwsOk5p8wtgr
gsioEAYghi9vATC8uL51BzLzibMrX157wcDhIFgmJUL8nzfIOTZzYT0Xo5+GmqW41ix9V7Vpz2xb
7eDvpMBcUwhG5sYGOzzrxQGz1JOa1V1b89wsDvBeZSHktWmLNC4UaboaRj3c9ljBdyXECc0tx13i
5WdLoMJximx1ks87Q0flaYp4k8lUQ0Vqtk/1hJ0/zkq0hRK4Ac3mL21YC/2CMKZC/xMlBYtk4+ib
uWECt0JndsQQrJqRhI2iEsOmbey7CQVQIIgm2ma820h1fOYZGiHSBAoTNMbJq14lI2s4Vwo6r9d+
a+u9nzBuCFrNPziTW+45BtnhKEi1cdVLbTR34/hAJGk/yDoklgqH04BGKMmJbKrBL2+YNZ0t3D29
p4MJaO/iFGtxmSouyDLZCAthkia6q2+w92aZcceitIBJ9SDRSBzGpmTUlJb3pW363wiD1XagyQ/c
azJPvmORlj7aTEbyeqKCoAzmRd3gjVvz0I6jT7b1hIXsMgJbCdercZoQ9khmBUjLfcleyDkzju5s
BoJEeyGsMHu6s7kkwUyuZoQikwTuiQrXdvsGguKNbisnlLVOrir/vGjDOcrK6M7EX8b64gLPqorX
RLfK7yZN7xcESrAR4JRoSNvTYv6gFQ84volOaDRBkEfEmVCfjaga6MBtk7FcAiexzBuS/aybtDcO
Eo8eHrHepxbnFU7TEePkmFLfOPUjOVrrnNP9YOgc7SJsd++tHG+1dUOWJbM0j1RDms1AAS32maSW
jDuHobmVelQFZVU1O20+WW7kPK4jKXPV7E2NxgyEPv1E2U94tHmrFu0zdzLvs24ZNum5AmONyLYn
JPmZBRhPi7grsuJVMzMu5inxtm5XFfdjXL5nHmovOSWvCv4nwasT4BizTV9buwPnpFH2len80dGr
zhxj33AkPdt6eymEdB4RIWZkO86vmpzM42zHn73Jbef0pf+YKD5HKYGrZGqA5BBQdAZaGHoFNFyt
hiPurx8YWZbnn79Cw29BmCzu1iYZ9TavLTbvIsPuhu5LgQlp1I7IYbJfR4s8+SRhbZ+L5Ip3H6FY
i/CSQ4zXHn4eVNOEnd40klvHpqSD8QkOYv1qX3OXDbW+R8oXf/35umH9YuIqN7oxQItZH//5kOta
R/ceCNIiFXeUOz/+fCgQF5PU/YjrdHlstJ791JbpgeiY5dFOMKjpKW/Mz2cXy5pwOJLvHCXdn9qm
eoN5cgXFJn47BYKSTqFwiC1c8WVK04ZBH/CkGY9kPh3zJS7x13QvWW8lnwspqKj16vTNYhIQxlwb
zynwB+5pWzxw+Em3dmIV1yKHFEmsgH87xwlRU0R0n7t2no81WAD6iaIn0JazmKPJCzj37GysKZY/
f/r5oOo0OoB22/rrJ//9+H/3tQ68CGQPKfZKU4KqGAb3nGI1eUlVeadVRnrvJW3/oqswXh/V9RHv
1mA//nyNgsUKyEqR3zGb7os3CrnPdfoXP5/NdDKr2q5UtHf5rJasjfh0LC4/n21Ev7Eqho0FcSqP
aD3++ialD8RJW+TDjjg1X5rMkkdrxkHw803gZ6FLWt2w//mrbpkxnUNr/uspl652LdHlXWXmWi/I
atYfi3pouYrcuf/590ZpDWd0POlfz5gDWbtH9MlUbv1prmnh24Vd+NczrlA7Bo7yvNvexEfzI0H+
O0PnbzPIf2T5/Mdf/x+L9vGM/0mkfUm/P9tPdNr/lGnr6/f8LdP2jH+he3ZRgWD+sgx/RQ//LdP2
XJJ/XCSAjhD238k/rBZriI9u/0sYmPV/AnwMTzdw5Pyt0tbFv7C1s6chgyAbCKX2/8aSb/DM/iHR
tvkPfqUg1g7LkUncEEFG/7T2uDlnaos8952onb1Vt5vRZyiBiqKBaIGn4xwVX3GcojxBASKbq65P
N8pjeRYeWsNEvacuNK/l/xB2JsuR41gW/SKaAZy59XmS3DW4pg1NCkkkOJPg/PV9PLoXWdXWXRtZ
VFZmyCWCwMN7955LogdMO/LL7gkQKRd5lz+Hnf5vh8D/aUS6UZr/26d1iyL6+1lRzto31bqLik/8
myGrdK3KSVTQbAYCxuAXPiQ3xm9xqe3oPLDX2/Ol9YzdP57n/yz4f9rA5L+K2G/flWeHgN10bREw
D72Zo/5h8Ugr4U+DcpoNAcfMd8pVRr+ytE4R4DoyWA+67dam/mhlQcTHwezuyEN58vcus+tgVtym
GZfLWwDJf/hc/2pP+5/PxYISLnuqdP1/+1x9o51mQue14baymQhqyCPjnq7xoOs1V5n1rPo9oIPF
4Nv/wfXyd1H864MgFcr3QDaxEvn6b7p+hMRNUviEiGjiYKuq3YsQpE6vzp0vKBzDGJlzl68ZzdJW
nRibhjT51M1GPVKOkvb640+jQ+ebvO5GP/hTfU6G4VGO05Ml5vfyZ3a6a+/qO+xASysCjK8ZOnCs
PluIXcDMLw0iDApXcJ8jsFCQm2uyghGDAyJlxNFtRXBVt9QZ/GEuHqYwrOjIeFd/chA2e0ufjnHh
1mcuO0dLeFuU4tuKRAQNFob//JEhHyYojq8bMat0vh3CESbITbBuhl1Nj3JGNrtA2Xya3OYso+6R
D/eCVmjvmsBg2ps6xp3+MHQhx6KqN11AGI7foxqhT1Iu2o//sBbc/7UYXDjpIvBYpZ7Hkri9Ov9Y
pIkpTJkFUbbp3ccp3WfxSkaPTX90orWEzdVgkFyl5TpD3kQYAM2WaxwvpxeGN2VAZXsgoDKip82d
7UqraE6fXQLIQQN/0kdn2HlL7V10TP/xOCFmVTsZroklNYkesM/BgWiTLH/I6QTO2yxB759gc5yh
CREZkxTZmrb/mL+FNmEMXJ8H+joA7M5SIUcne4/Gt3pK1V1mLnvnLPI/uluhf0RqwndsuFJB9jE3
KIaB78TNpvb2trcP4Sa1m6k4MX2dxCaDa0REGfrgfOtGZAsArd3F5aXz92OyBz5tiIcGIRqUpvKM
WRo2ANGIZHRjawtrNr6VHW5ooDLRN/3nSh0ya4u2SCBYyWk3ZOs62JT1gVjIZFpqSgLWmado9VPu
RzvSeUnZMcJH6W1DmhJ0afRS1NtanVl0qoJeQSLsYzO/5ePLGD9Fag8fzUaUr2jXkQSOtus0gmw0
KhJYiRfz1EEODyLYpP391BzJkueq6DD2/47JFvf+01Yi/9cpcFs+Aa4gmlUcUeL2//9j+YwR0PES
udxGOMc0ePWGp6COCFwhkxCJkmUQeQM14aaYmO6cPMNrbpLOOd/BKXkkDO6MQhNBNMHKE/sOJIma
sWfXEvRCR2N8KnCt4jnfyHbNQJ1UeEa2wyvIGQQiP3XvLE3i1oPuUufRqiXoJC3FatJwFUf8pMzO
yZpmthQvx+xHVERUtRT42Y/HiIOsicWcpqtQcvMatpOsSQOFJEhbn1oUkou5zZtnJ7xkExfKnQGR
oIgekvZrLrdC3JsFguwnw7sEcMr9HeGjabohTLRjxJKvyE9pI8ZE2TnGU+uN0E9QkMslsmf80yT6
oAe2gosV4De9+HpXOrh8H+b6Ktone3q103MTMssymRw5r5b609YjjHZoLGSfEtx6KN162ZL+rJxd
bBAw37yNaMGqMPoPj/cG/fnXcxMpVuCbHiFqmLBoav7r04VNlsQOtu0N3ePPMdcNDVzTwz1tkaR0
y+MMqzo72IqxYZWLs2DbWwHjQQ4Er4vMspMZlw804O+CLvjyMIAumnT4DR2z27lWB7Ag/JORMo+4
pbnNmIAZen8GxWgTzUOybWPtr31rZw8oh1GnRduukF8og1c5Goj7/38npEj69/OamspiUsYBiTOO
Y/vf1nLC1kwIZ6A2PjIWDgjycDoD7U5jtPFK2wOhJd13bmZIinsx8VwB+fZhtxk9uiu+Wx368Rb0
XrL1V86336YpzBP7y4jlndDDiXSFL8KhCNzMMTYYNKYQfLaL1kj3ceSR+YyngCJpkRUGGSpE05Nm
sq1UKTdwFhAg+ZvJfCdR0ds6mKnXaXFfu0XOG2UQOcb0wMvyXZ1IJiT65N5nGaVW0eeIiCJj1wcE
1nvR86zB5GK7XTM1N0gkugXK26dq5I1KW50Bz0UEJ0r2bBH60SLK81M8TDyPHF102i0Is4FDhDTd
RBxWgThAGkHCec2/0uKpXRD3h2KhGtSeEGzlN8dy7o2Dx8hkYTjkaUkrMO4bewfaovoqzQnMuoY+
ktNaWQQyjZ9EMQCYEObBr3J7CVE8O7Ylk39fSeeZLiOfqTOKo2d+5UwrLybzn0cGQasSX8/Jxw9h
2sq8hJljXhzTv7rc4nZ1ENN9K/p+7eWoeTq7aqEIZCiLjIbj2qYVzyiJX6sz7FuBYYFNaEMeqv+Q
GHl3GaA8d9IiSBblzuQ01iJz53ad1VGwrixxpjlIPitvx4PX6Fcrx8czYh5qB6vaVHXZPnpzjX0i
boNtXcdbUgpTImHFFR+5/Aon7Zx4QovIizpAMzsoluiiGFEu46RC53b709iZEPLVEJ+MRFOXIBmF
1tBBsA1pW5LPvc/CTiyY/Cn4MRI9hY98JitA2JB5tEyRfG1izBlLD3rxqQ5x9fAwNgA7ODDK+HMC
i4GFxy0QmcSMcRyXuY5vM0qin5UH+bUJPP+AVA47CJFz26IJvsO69/ZBgxeLzV8z4NnKUDy5KZyS
nL5VjofmIPUTRdy2IfmSd9wy0aoSP+7CdOAfc/o6X+Qt2BhVkp3VxldbTBNxlhR6xVQ8Oj0zTK9U
7iL1gEhbzASx7kV7hxjypZQcCTkAn6wKAwQtwb3lRF9/ze4oHMxFMoyEjIkc57gq5s2tlMS9tVIZ
hUdBXxlu34ONpE2anAMglF91CJBEQF1CU/ZCYFC9BqhZLBvmSQQOHGNkHUPG+RmmiPdTNFYkhDWr
0KFn4FXIukl8iGf0kV1JO9xIfpBlDssqBF1QDNYmqWAs5vUCaTPqrrTZKamgt2bylwQWuU367oSP
jrIiG5lflpZcE63RHADnE6w0mhczaxVnVJcfpWnRztIW7wYCTE7/NDqPnvZXcVVympkOlbzIvxqe
0zGI5/GQpT0CttDInwBAMTZt74Oe7Sdt6DeCX3fgx07fI77TfT56iLZn41D24piWs1ynTDmWYvIe
QvidOf1pJM49MQH0ZvuEw7PAmrBlnvBYNZO3Jou09ih7XOx5liLLep63YR5Mm6jjyMiHeBdbZkLq
MzGbamJYEteSmrwh5Bv7w7rpoGSWeV9je69ffccID75lH9mv5VqCOliMeJ/A9HNsWs/JzPYT1q99
KqiMo7uk/LHT2FmbYfgOv0DsysE+WjkqD1SqxtxFS1wQL2E5OBTTY7zlLZ02DmiJ7dCSUXYbAxeo
mlBIest2zsatx1esFymN25FNctATufYNFWBSVStpbByGmIe6IF/ODLNVYjByZspKEGk49CsSAI08
BZ+aCB6TTBgoMGCxuVOsmCV/RplwUYNPGbAlvsvAeq6tat7aGqVKLBp8lDWqUuIB1cJBWBzm1cqs
saLRfseIEZgV1awNx9jV337CARu1z0GPJJyZEx3IlmoUqsO+9KKdHRjvU08HfSwo0ZtBUyXHbCXV
PlF//4a5X3YAefohQLSsjGtxEyCJWxjISMvVG17ZtmNGdQW0VkwHTO7cjdnf0geJ5GTmWW9Rfd88
b/E2GrsrJUm7BAnfM+CgOxi2FUHY1oxva0ZKBvJr2dvltBsK3LsWtGET2N48awcEFMoVHwrJXNqL
ZGRLzoMbRZeZSwNKZgVl5WnshrdsmpydFxjog3S4NyDpMVSjsGqKvbaqFHW/1su8lc8hIaDC6GPW
5rczRcZKe/ODcJkpchfKl/AP3uFkjBuUHvfe+EjexZ8Z6xj5Nz74P0BKvcEVEqwSv/Y83jWYm1AB
Zd06azxujjdoX5R6THMZITFMvktzMzxm1NuiodfZeUIxg9MhceeAoofQXDGiYYTBjAQpYI5iX3ru
STVhtK79+t7B+YyRRC8z3tdlRUzousM6AC96z0AGn6oPdi5qi8VktOE+7nv3ji5sqIV1Z0ehRbCa
dFbeTYE9RBbAEc5fLp52ErknNFDzpsskwlcDJLNvw/LpaTGEYgh2lpLUaD9CZsZTYnB5wFyIQzoy
SCt2vXPm9N7ZBXdzi4LF94yijSCI/Zj58hBi+D6QCiRxmZUkhfYyPrb+dzBBBo7SOTy23y41yMmw
yu7090/U2ckcGxcy1CXrvPXY9ddWhvgmxJF2cAi1C3rBFHdCbTqjVAoJST0WpXiOkTLscZF793+/
4AH07rHPkkUqUYJOWTnSY3FuS6VlhnD78vdPf7/UyfQ8CsE7P7/Utu6JySqnX5c8UUikjEjXLWEL
x6GJ5lVQExZZpylocaJVF9RBO1GF/j6cEgWO7n0IRvseBaW5sguwelhEyB6sTCbKLqqweCqweo5c
ftN+Dg9zWM+oAHN44ja6XAUSsWrwUzhxliKS8EKSSDhy7+Lbl0zorZlG5SnOG+SWNeRcd6jRr+Ps
KUXPjTQAWxdFSXPmByXZKOh3fQQt0GgYJmrbmXfeZKhlj0sayUqDYscLnoo2IvC+io+4tbBvlOln
F7goGzVcsZHG1C4ZCNlseD2VP2TPBXTpxRDU/Ttj/QdpVWuf0daljAr/OATZ0QcnbaOgGj5E1DeE
lDAlk9Ug73pFIha7EdOe6kYOhIxdUvM8V6xdfgJ0AlbnfWX8Du5g5oUMUNmqgwGyAFTOA4IRKN29
8z3qeNgFZTOfvRxtR2siBzK16hcAWepjCkIwmPDVZVHG+e1kwUmHXDINA/8BU8Rk5czFjfBtnLjR
zSePSJFVnBVUys18n4PBPUSxOR7HNt16jWweUsJjfFw/p2wwvnIEczvCQ/w7nMzeHQSYYpck1keH
EG/2kWOnJYukqo78kuzHBnX+YyFHaPa3I1J33Tl17Oa5ayfWeDhjgq2RRU1V/9TV1rNGbedm5LB6
LR2TLoxsREKrRKEnJGQxIKCrecQUQo4sLTHK/tBdJlojB7HVC0lkIxqNIF0FPd0xaKGUg9x6R6y+
XkjYaFmLFykgf9nxR5rW0X5u1M6YzoZPm3GUmL5Z7/h9zK2jy5OZedcomIJVPYpPraiL0f7ixULg
0y0MMVyC1gp2ggDEoZTR2gqPg63QMoJwYf66b5C0FyBxuJwPG4lEc+EPgvkbpM1F37lk6Zb48OM7
HUGemNXtlqTlZk4wC0LeRq/i5j9AJMp1ceMEP2h5wVparRqYn1SiPj7qeTjFCcQgrzxNdf1uxgh2
6sFBho2ujUvq69zrinYUSapzqRApvPtB/xBWI56crID/xDyX80DeQydbDT1anS5DO6Z7hAGh3f4S
VOZoTBF27291639ZzfTumW/RhMgq8m8gbGZAgeDGKSPvpx9IVK4h+RlpfjLRXKBrwEsWTztt8a9Y
cjghg9vNU0wYht8fGMS/IU5jfmpZSyAfL5UEEVHE7SXid9VUEyJBs/uiQG1I5XFE+07Jd2Ch+Nhz
+sMIuXaRvGZFemCvJkfLNP8UXfsSmXiIiupAAtmXqJKlAnVC+ig8Bbd+4GnS8xrFyVH4OziHuFRs
8rIx1ygpYSlE4qlLBoCA9RPhLJQNafiDwi1dVANHsGWrddr3p7/f2mMAB6Zt6xlVCHle1QtZ3D5R
gqVJpMU7lTIBrGDUC7P6nX9iSyK3SUhpaGvnMFDlz7mzcfOFBDkydaxgjGoPrqWGRZ5do3l8Syb7
FY9ovvCxDFYxe6PPOM6hnkqMH4gbXDfyT+rfe1v61wH1CON7snPCq+k4O79C7eCnq3QYS1LS52dL
hm/Kz/60UAdh/TJpd4yfsA2NJYNIggjnPyZgOGYsX81gP8HYXXUNUsS8al4sJ32oHOkucyd+QiKM
rK0fvmxRnLqq6A86zPeEGLULIiZCTz2E0rpkvtpZjKuRAhL2rOw/Npp01BMQ+d1YvyqlUTuiy195
hfHjmKSmWm65rCNnzaV7NxbRF3GAj4OnaX06XwnUEO1wCTfyfu/WfBD4CekDuK+1b4akmxvFQxkQ
Lu6JFuF7wm2cjsVuruevDGjIspNM6ss7m55wQMlyE19B0vCPmkRfhqp739fneX7MDNI9bt+vmqYz
5re9MpudSCfJ7clF/GA8OCUaCmy7bc8AFK8eCybZeM1w8queFdgGV8dVZ1QbFyeKn52WNTPP0KNm
zzwgoQHVaN0nOkWlbl87zWtY3YB/WsTHDELgWpQmqAyxR05ir4qkf25i9SCVj7TWbRcUGfey6fiP
zOylcquN6VI2m/z1PXeKBQiSY9XaK0umtAUzyhs4ri915v6xfTRRJQ7JVZeelQEcfQZmIUwDzb4Y
Pq3WZVyOWC02odxhB1+EUdGv1USPVeVvdNWLRaK/pKa09H22jYnc40mQS5W6DAo4T7fUtt3SIeyX
Qhy7eYk7LS0Jf66s4RDkDrNdy9kGafmErueZY63czGi/Stt8HCTGPkIxTn2OzHbsXyjnf1vpuCti
BPn5W7Tiw0Bmcn4dGfngS05u+SObxEATlE0M2y2bW75NsELs3ruZHpYg2U55m9/CWJJPTxg/DOz1
KjJoYoigcyGeyIWh0i2JgCzCokPRQrmZxFg+zDg/KUeiHC3hHcyIDpCdRWMLtTcUS8/ImPkaEbTl
zrwf5qZmQhIX7F3Tli0Rl5FJnwaQzpQhSCjLeEs4uLfMcSoVZHZkZI3//aWHVr1PdHXxnRIkfxrd
AVOSDFP23JyzpeOVEA8jN9gktcZoWmH7hauxmqLpXpgzRILEIpgSjwWfJ9mapm9z679BRMS4dJQD
1CRK2WVtZjd1c54mZKZe8TNhJcrZmgrfQK5j4Keg2WF4b6TZf3hB9w0gbWsF4qOw1YcDh3qiYJ3F
kw3TDifpB2Kup6ToH9JCnW1vOrm9/+kUBrbVFAoKwx3ZT9soReYfNmAcZpeSG7MRmEq98K36T0fE
t5PEXD8SfUi98LWYd4127yKbBU2rlstqgeQn/m6Rf1ZoNpdGUL10ofpJNG2yjppRp/qkKyxOfhhj
FCzfeE0Xllt/9jM/YzxgtUC1L+IELqb94Wrj12qriwM3DpGSihlyzO0G0/IuqOqfXG4SMz7gbP/Q
Po+fgO6GRhGvhFUheIiC8asf23snp0WB+qFYodQgyATi0qImUtWq6ZndBjBRbtL+E/EiIwSwafLX
elvSLTDbeF13RIzS8r9Glf5OvOyayPqgVLMMiYZNVXQKOW08/LIwQ4DA0L9/BQFyqoxn0CXIWGxu
xNy/dq4o/PUs3E+35zgjQ497U+ijKsZgXXzojAYLTBK2PGV9DRXCGSujy4kYfON49YdqAjK7zeps
E300DvlakUNI2k3tcw1BvBwySRzXfog3DhMnDGwJBQSHZkIhPaQVPRko1PCvLLJtrQsuHpStXBBt
9dwO4WnE9bIm7ZdWY9BArvNzb4l9KNd6W1Y9SVUB41ufyqup+6OciNuY63HT43tmA/B3of9lT3A1
Ywtwr27mvdvNv0jFz5k7vCNf2xUubkP8RCCl0XaVtBEpTIZ+OUVYWqWen1ABo+hDo4xQqNwSdXxJ
1PQVVHh1zXIfa+ArLtLGhTKgU1W9vgP/uIjD8nGcxm+Xmy0nT/QYukwzUTKtavslg19ytrnyrKTN
PMNrXtPMnVZSTVezY0SBZXNph9Ag+8xY+aZ8jjjysUYOn7oz3TVOu2Q5mSCTnYY0ES+m7a13PfCb
Ta3Gn4LIEfSG+9t+0hv4INqkppdSGCZetmKjOzJhZmJq6oM2kY51dnAcDMx7ogxfiJRFts9s3PcG
gre56jp6GJaDZ31ErADcJPyvFNwAc4XoUKmqvzi6bXndD7wE0bLvkR659fBSdvrVE+BRshA3AOHq
+H0wcQLqdRD/wk8sjWaXNsMZTtbFakWJdLhBlPRaNQVDRRG/lo5/53P/ZkbRP3lz+Xp7YGFPs1AX
NSwQYOzOJhnlH4+wmYZeBRGUjyrEA8YtglZilW7s8Ta6BPwrpQ+xM/kMhup3wju1RWi36oE8HnKL
Cj7A8EdKX/IeRn/stLkbdOOsasNuN2a7bUddrmuskksGtow8NvSwcNOp6LHwGgwSN/40jtV1astw
0VapsfRm4+iBR+g6K16TrhIu9FjvRy/97cMRj3ljYS/M+26Rf0Nxfk3RWJU+vRxB4xov3sFI4+ek
LL9EvVNJ/uRCqmnc9NsLIfBEeGlZmJwjGYAhBU9cud2GGL4S8iYTKtv+MfSE9yavEXbp6WqNxAoP
NNY9agHD9dVD7vbfKYE9aEGDpxoL6yKopmvcYH4v9z71SDOQ2xZ4uH1gX+MTZPrNDHnVDDdd43HU
0W9Bls6U6k9wsqckBASQFN+5NV1M7KeoS0b0qbrl3tydmwZ8ZeqWJ9vTz13W/c4ugrwxeYbo9RX3
TX/7dUbL0qMPBiI666wreUlM2rx4OyDGc2lQeLkFLQcChqHfJ02WBEqXTUxEw7JzFBU88+DBMffZ
0NPSNqwvI2/vAshyQgSfQOWq1QADJCSQew76g3TlLwSMfp9bJ9fDEt5xLRshiUTJSkLvnbN1M1fQ
zc33UDUWMaHTZsjUPgPQsijAUYmm9siS4mAY+tFZgs1+JMXjlEpxdC33u5chFwn54Yx9wqiqeo4D
hs1ZjmRSGZLL82hTfgv3i4zvUx87n06TDFs8ZZQOynqjmLgmqMPZDyErRabe9nFLq46EI4Ch3L1o
nqLJ8OetnppL2k1P+VzRS3LVuEzT/I/vN9u2TX475L8MN/tmFZBBqFtBojlDydAK+jVK1oOe6OQb
pgpoLXL4jT2/iQgYYAhMrV13YDbYI+zv3o4eaghTTgMBgbzfVUlViO+i4JWP0NJPM54B2zxMwkPQ
H8YArrCi9fNwSKAu33CoNJdZxAvlyUXvjAXGfjEwIu2fBkxZLgUiVHbk3br57kZOYMduX8dsi5Ln
Y1Y5oAg3jFe0Tu8aH/pryPIiyUrQsfQJG2zAq0ru6Bs6UwxFEbKucys8oMeSWz5sd0kmgX3Qy8s7
39IYLZPowfEHvkvO1WWQ60HxlwrtXJyyM+6JKLi6jeRI6JkBmuyXmUWlEiZPII3fCiMDHl0O9Yat
ixOWqGuYmfZt6nPSxc2GGKfVdu6tfRWFd3PKqeKWbrgq7LbbGbw1iPzQXdQ583/4gHFq85CH+GCH
2afbVO/RDGjB8/r7toaybNjXIhgexpjuTopORqVXS1UXYYYuenPFpUJM/oIGxSWW0WuD2wQuvrue
ovmtFtjxJkN+dy39nsnnQYcyVcfBh3dSHSiz1nWNAyjV1VPYAKdgjLPw07o7JGF1cDsNJNGM9XYS
5lOVxQHg4+KijPoSzRMi/3R8SKz8BDh/WaWdx1iYA8jVHOhRk01rbQNNkSS+icFTd4mToMnNkj9S
NBu6FViuo5uXn9GWMkdMZeJBgy5YNnHJUyYrsY0EXXJq/hqppZlmxanw3nMVqw3z8OOUIqZog09t
wZxglLkhtQ+gB8Mu4o03NzpBC7vTY0y08hLqhCLmJZRkYRLAR5rf0Dikb2RfbYG5rw3hg3F9yteM
4bYlzda6op4oQTGIAclz4L0FWyUK2F1ka3Si+HXkIPfNILnDmuo7VcnV7aJpMxmWxzqNHlQHGkHP
BJb0PYIJGrUsStfwjr1DCymYeccE5N9KJemWvsU37NZf31oXDmMQeChIseGkL6IJCKbv7yYp76ih
sj2nY7oeGwAnJJ5dnDm7FwaqiFBe8vo8eTm3nFjkj46yAUNbKwQgvDa9fBxM460KhxlDWYwNFSiZ
ax7AQpGHlUwP3SjukAzoTRrV1qWpmuYwlsZjGU+fidkcibEaCCztbxeWCKoda78S9M8hJPlQrmkZ
zVWLy8pE4tFzTVl1KowY8UCWaNSTJ1uaraMF4mjR21wW82HAx0rq6D4yPpMGp5FnBC76v4ZqHRBo
lOmPsg+xI1rjsxO0Ymk6pXVnAp0n0wxgCdzcRW7f/BsYbxa5DFalPX6KvjyrpAVd1oUrVJgTAM9z
NrqK0pWCVtqfAOx+o4wzITH+GkLNL5z+b4yvgESC9RwZACp4PwiWsHHGVfIu8W3sBRKYvDU/JyQS
fs9IMy3hnIPOv8tVc9E8wJOdWQ8iKbioU1Ph0fnyPXXvB26ESRybc+aHOPrEvHTHkW82hccGa18d
f1lTWezwneHSA+QwKRoTTm2uJseAuP0TJOO1HYgoUp53V4YKJ4y/lhZqBTIftNRvYKVpVn3Pnvdc
lLmLILG9khj7VI6ly/pJuaS53pMx+V9+Yr5ZVr3zYoQcSCZwHZjIQWXiEceAJUB6aP1MdHzMgJ5n
Ek8O4Y3YaMzXWC+SanrE2rgwZqzXY6H389xvTQMzjUiw9oS/nt0+tpHSW9tImFxO4SNDX1TMJeIa
sAVNX+7q3HsgJWJt9yKj86SBWEXt2aOhbslpn2ZOsVEFAvnRwfI2+w3X8FuCh5wRHQ5zdmgdYR+R
5Y1rtiRce2bbH6vKZLX8/aNqupnXqDxXiZtR0IGW0zpt3ytx1+fhd9TH6lz5vd4WSfNbjc2Kxxxs
zShCxUmSSuy1t2AhLO5xeQMefCSwLveDruRl0hTNaADpHZfqYiKWCCC93Adz6wI9iYZt6JPk2tb5
L7fa8b4DFlemVQ/H0MYDVNAsCP1RE6mGH66JjeeWQ46LdHT0i/Clz0y5GrqIUD9fRYc2Z6ZvpwaZ
y+VwAunz6UdDsYti1AqBFjDWmEv2TvpiW4n5eFU5tt5ABcXaK7N6m7TtjyYB/E8ns+s8Vu6xw/+B
OiOyD2EUMwF26+TdvVEAgnlUG2X4ZJ5MafCskaxMRdG8KdoQ2VyIFcCF/NGXwXI2QRu6HWGaAbJm
vE+7XsSHNvB5lCWsJFs6xT4n+HdXg+vrSwoOcB1QfX4TF7mfnz0G5P05E/HWJOFOcYvpQOykle1l
DJynRVUxtJO9qW6OAxIuzaXrNHLX5c5rm5jjrgzYFfzqBgHya3kxAH6IqN7U8Kevs27VLhifh7Ee
1y7HMgxOBv66ai6TEYGGGqxvJ6dKMHNsUQwlxNrC4L7EbFXhSfBxz9JheSH+FpFJ3j6XSeXsxsjw
nhGEPpWNrrdFbfmHiSKBvDHnykiQyro033wnEfds0MRJwWb0nSP9fOR0YclNvqi/imyiAGPos3Zs
7yZvrD8YtD5OM4+jmDVbi/dadi6Yt47RoC4qfmvuDAQ7cxemopllY8K9NfuJE0lvDpXhyOKi18tw
cSnSo+lQQJEGBRDP718wzgE3aBzGfi4gLZQ+Y7+buN090zgjbWsmdnGGxpTkYsQm1sRbz0/NUx45
qxRZ5CR74wMUKdP3xE/OBio7R1LF3Cbbcg4qONN3jOXHl0and/1sDeuoNQmanav+FewoJb4m0ihj
wLua4Qg8aqN9kLnRk2QWWWtpBNGNV7YyhTCveO4eS59beF9jP+lkiyKLGDDLGYf72oBB1GtSTGIj
28WcYM9JSHq1YzqPWQVxEVNdfS26rtnFTBNwpyIVsnnqgDTqB21NxSaczI67pBKnDLxNZQF6s6yx
OdsDTLhpsH49t7dfChx1aRJtvdqiyxW7pH8NvIu3sOLS6boPPFfUu7P7XFNXXg2FSTh3a3k2aoWD
zOieBBmkZwKDaA/P1bnsbeqtMr9H/XG77k3lZnTB1dV2YeJ3r8rd7LFD0OxQOy7CLgscQveYvMQj
jLy0czfWbH1Po5l+KDWf9cRan8dsflDkyy1GQ6vHmylOO8gfZk6TR2/sfkPDVYc+qk5tppz9XJYt
B0LW7Lp+DngxgW4q/ebG49tQd9YqSNiQ4jCjG9aMrGDozUcj/yunhU7j9HolNT/bRAY0MBHyNknU
xH6OVm2gs0EwGmlNeBJXPbD5s1tn2Ubz0UiOndhY4OCCNoRM7FR/KtmEh98BFt+k2nmX53xREVrR
0f8DmjI8iI7ysvcQ0Pldc05tYR2nEJItko5wPdicGDlSvHtWFHowfqigt/pLJxL4OUd/Lo17pANw
Ng34I00rvPsi2sMOR6ru+OG2yG8C8Br1VMG0cGPYhkACVHwHtv/V5n3/jME93jMfX6SDKxeiF3KT
xVKvSdi7eg6d6NzskqtwKnKWc7oQsiXXI6ua8GkqcRfN3XvD+DAQw8oSQbYPypGcu0oXpwzXlmio
DA1Ju8R0wk2r2w4NIA3LIlbyfQjRD6DUInbawYApp3dICLRguujbEt0D47WzEcz5HbL0llFn8Gpm
hNqV88myHFxuiYUrPLR3pmoFlBo74RZq0WbMZi4a1goKRfJo513yOIUlgljJbevvP8uzItwVYfZj
VG55sANVHdA7vEpAyYTE188juc7XWXrp/dCk3/4jKajFc+9F+on70n+xdybNjWNpd/4rDu/RcTHj
RvjzggRnUhxEjRuEpJQwzzN+vR9ktf1Vtbs77I1X3qhSKZXEJEHce897znMc0nnLuHXqXdl92yMj
KhIkLn1HD4pFIMIAKmlaXrcBTfSd1aG5wacBisvO5LUkW3mdgFdggkIqb+Js3DgTXRmkluXVSTHP
yAxAVWmW3jWR+C5sY3hIuMTqrOkQNTCELS3MK54erz0Ra3h+Ve+lqQGCBJ7nn35/6j+ocDx8QsaX
MZTFSRuKF6A+mzaBp2FFyuQGTW+R2dCNV0nj5OBnpzryu6tppJjeopbCviFb6bm+rbwodBkb+iuZ
Vs5L3TG3rjxPP4jKsdw8zcDoAoq4JtpRtliMgrFKllMZn8hbT8sEECKMG/Jb2jiQ8HLuORLRYiCf
veNA9KU7sBZ6tTCOQtWs9XgAtlnsKKVaZNysUG+KDyXr8J3s/RGwBfPuY6sOxjJRs58501qokbHP
LFTPtvXZsRspW+ai3dfqtDfm915RmWswviGgrV2p69e+7G+ZyQVGxUkJLyp9zut56BaJqxHbNPER
A0G2bfCtzEoLcnbZluQsFNQ7jTxuEGrssOHqY98bwTjatOOJ8jmPzsioV7Kb8BXrMFy1xUs/ILQ4
A0gxJ2bXKlp/a4aHYLKTueOlWYbAuiBpQDmin6+wPZxdWIf6s5dOoDmGe5DMCCzhf5XeU5LW7CUG
An32Ryk4yRVqni2smxj9D9jLjGAJC5Rj+YJld9sr5jUR0UtseClSW/7ck6pumC4v9dh5tR15VxK8
+NBhv2DczXfuYW2MvcNhkOZHPT+Wtv3UpQxoUqW/Jvr3GJ1HHktRvyNcqQdPayDVmYTXGel99Ep8
AlEKBQnGEsz1+hcL2i/PyPCxDXLnMwdJ8CTCXPQJxyPSD078qNTyNinONpqrA8owgaXqs2AKp15G
ZYhVM2AgVA0LHYWcc8S2HLhHoUnA3eh+oly5m0aCVcz2FnpcElMp9Z+2E59lOZQLwdXUEJ2lrwrv
vY2izlY5gnXE9r7pl6VWuUyFG9T2CGBmt6iN5NlstBNN3zPdAidymP5hSf//McK8pRdjvH37YZ79
JRKok8j516W+x+/Pj+yf/B9/hAh162+WplmOsIigWXMW8I8EIX0tWELIp5kO+Q1JfuN/9bzoxt8s
qVlk+1QDYMHvL/09QKhTHGOQ+XPgPeC3M2lt+e//7S8ZvD8Cn/53/s/icab611iezQOTNo9Pm2to
JH+eDfl/Co/UkMxzu43VpTEq+yDQD/UMyA4Za7f2BKkXfSZRvLMdzo7fyGwZEgTxtywc+QsvTHZA
A1EPQZvVa2oKB258llt7w7OKKXRZlvi3nRpqp81JpmGqnU2rxgLjpANWWGVRWK4xmqtuZnk/lT9z
AVAKGTXoD6aavwc+v8MTt0ljd9y3BZHfNvmh8I3Qk6pi+cHpszYhHWxzPX5oB3/Xtzn57i58zXQw
Alq+dYgZJXrqEPnS95ODMytXkcMIP0vcWEmVXNmYKUh+09MwyzSdHg0uBQHtjp9duw4VDiszyk52
zoSG6G9wwWFTblMLAdmCnrucGLBj1p++BgLAyxo+LKfauQhDzncWFYdHXgbBOZZ28TxOQXIeDDN5
rHU/uQY+UzA59pPrWcq7mOqVwkjuEAbMzYvevIuw8Z7VAFZAmg6sVYHWE+TUAEXYsTdX/xaXUpHf
WlWCQwfMBS09mStHTwyaT5wGmCiWxkoxe/BFYvCvXFDfjtWxUVCdlag4sIxsLPBctImrSEEOBkLl
0CqffVZc2ZzfR6EQwcBTQDNswiLbp99qG3yRWBhZ7zNssI5/bcru2OsktkTwFJUWZ2uaDUK86NwI
J6o6pIGpFSoeFNjmMRBTy6RJ+6kLuFHNACkKSxbnj1E46I/iqzP0/ajgs5BlZaw0Udz6OFSXwGyY
0fJc71LD+OrCifWkzO6B3bMKJWrEOXL6zDN6Y0mPID2GT+Noa/A/zPHYY4Pb+mre7nyt/3C6EF9j
7Kcn3aMLpW6sDzUDCAdzLrw0ZgSZwK/h6MXMxjzLp05ynuLSAPmLpVw5crSimIFagRXlwqTu2QWd
Bt1s3FydWadDWO1o7ngYlfoY++OuF0LZYEN5E3jG7il4wY9kRiBimhrFKrM15witChtV7GvJQwGl
5YTYnLlinGh8KB3zmmnpsGF0T4ylEeYqYf+yNrGTolLYmBEjNE1YVwVbhF5iYZnqTdV2cA+koe5F
BTioGk1Qun15x/w2u0Gcldn0E5Z8B3M2ZZgMoFnlpcU2wzFtbIpl/Io1EGaFSRGuDvLEt+HWaf7Z
n8ka/YwZcKiIXdKS8Nm0jkFnm/7d1lU9j166hTSpREknfN+2ptQcJ/pbMI9c0Okr7J82MTnfxAWi
cJjUdGYsOpL3HoHoO9HHHa+Fy34/uZhmOiBKgHJFPDcXaFrtUsn4OVJ4+tYzBohQgGVGrGQOx343
6gnNGLhO3/SyMd8UvfSpXwpvJHyyfZyHlJyoYFFMs2NDlFk3+kDfhzr+arsMTRx3eJJcYOSHy0Dp
X1vAJE4AmyJo11k2nQs5PNm9aVELBMK0HLEck/m/iCr+qAM0SOgaLQE1nbAL5nd8gX0BxC/0gN9X
ztVuky1IjWGTKw3NqtbcDmWO+DdwVjOtoQHDLPl+ZMm75+dPbW8ouwF9aaHE4GGafrxqRafBCKjq
bTS2oOSsNlgl5pg/aGOyTRtSdTQu87LM0yc9DOMjh5KXoa7ZPdZjBIZKvWMwfR2YRlKO0bY8F0rO
wCpapZX1HEOhcnqMozEU2MESGPv71zqgbaIt0ReNhC01o9Cr7BuqIKD6MMuFzTlmxa+iIFXbRepD
kytboQEtKUX8HFXNztTCG5nFp8KWz21N/K5GRSJ4WRtn7BUIGpphY5BLk02D1RJwhe7vVad6dUT+
UnXWubV66aai/oRY8cTk4qiiX7Vt9OkMEeZyT5Ho7fN71FGOI28b3xmPTZsPyDbsd7om65dN0jwF
nY6npO4BaEnaP2XUMbYHf55X3C/b5j2bYUt0Ml19MBK6AmqSjhcaukb4o1XFz48bfKK9+Tg4OkVV
SvkxsBgtAKSf8tR+xEHQLuuoR77lwB+E+A+YKTXEm7ICvm9LjM1y4kXZEX9t0mBWx/k2UzLwbnlj
JQGypgrxshwpW4n7uzVB98gqOCN1L49saR/0GF+BCGhtDni+QvFeDeJVDasbKiplFrHx5JT158gS
5bVyC8YdR4fJs1i9yMbEmGPFS5qFOWvkEGKgU5F4eDOG2F6KzNuUIwJZWTZXrZMmZ3D7VsdiW84T
PTyWC3WIvtnefhe9cUn84tuwuRz8QVDrYDF6kNomBlCMoauFvqZrT2hA4bYJB+1mGUpI8Wq7Tr1+
XXL2Cod2F5diUw/iWXikZHL82VRVObfBrrolYZ9ZohHXLvLvkVncpWLuFZ9itNCmMJeIZ5Bthy54
jzReYizKV9XyZ1T0PbMDxnuGczE6tJi27jvme8myFjjoawbxtZyJp2AJrXgm+hs/cSIwz6WEBbJs
Yyrha0HKbKmojbYEY3NqI7zjnsLBmoV3hU3nNRu9Hc5sahiwJRhmvCG24uaM9ZBEd5V4aVpCKkqy
yoPBZQpzHjO5nwsyK3ymhrUK0l2q5jerqzhk0H9icjoQlPm4SMktDWHsJoy8a12hxS6Y/p1BUYPV
GnSqT9sRG+zEuHmkqbVt71b1Mhq3QhtJd1xS0txJ8yuhKUZveUBTfuoZKsYNAw4OSHoAXx6B1oPx
1EyzG9QAejRixBzZX2FTwEOUad8mxiRR+QfKnTMywz6CjUpnbax099YE9W9UYAGDVWT67qgeo/5k
dx8pHZYDua0BJiw2A7xJtMIshuLQE5hROF4WMPMwc4I/w5HgYB/vFh3tpy3CX4DlVJYMoevPHPdM
MhaubH6c/NHBMolVFpggg0qAi4lxH9MBnB7wOQ/mrso0X8EyrJd7qid2TsjE3geiTksKaebGrslQ
ckzEf+A926Q7CkzQHUgbBOYNbxd4cxUiAIxcJVo34GfM9FtQ3ZEolz469eWpjcm3RNp6wDM+KdCE
ykOTkKF4ktS09PF4TK14p43PZcMCUF/9PEVcuozlrjG3WsHAqJh2vc8hsXA23pDdYtIAdX6rWx3u
t9io+CDz8qiQNZ3bPuaTIYP9pV39ciwbX3V8mIC9TSQkcpWp+xjaa5lwN8r0t65+HdOj3tfLIR3c
xPnMzR7NYnThdi7bXl1wHe2nipUxfzOz8IFCtidH0IkH46AjzU0h/MbKr74CDMRe1/R2dCZSmJZS
sqauWC5WdvmlAjcIEMHa4JP+FwdZLqfoKQEDl6HEQz/DVW5CteToNK4Kto5iHvqEMbVIL874Cc5r
4QCUpnl72TF8TAqbbCxTGK68LiIQM+JdooIiifyjEQOkxzwc1gh0CUwDEX3BdKQVJnow4L7rAtZ6
zmOdc35QVjH6xQj3ng0bjZEpgE9DorUjy07hj9VBOOB5qgCcNOVXHsqdE2DVVFWsL+MC4Bd1Ec90
kcyzvkXDT7YK/dEailfkDFzpRE248zlVtkkEV7Q674lZPttH9Ocl3ROgeNmmNNpOGaxtWrV7rfvp
sucgfhbaczO+wam+Ao4j5kfWE+Yv45cvG48Rwwv8IuNHSJzPqzWaGuqroRWE8p9HaWw6J6LIjcpF
2l5ChcI9X/+K1OC1UaEiNN6q7mO8pFhIcgQRmrc5DW24clFvknkzveiRdUrjopWzStg/VPlnOJec
s2jZoAwCujFqx7kLsMdp0SytnnBJwXupZfBTcTUjLRX9G2fMRT7CAo4OJA4XOSJKzaU15giv+hf1
HwtNwP6V20yeQSUvcjrCKEp3rUJyAZ88HmLOPVeh0z23yC+LZUKBtpFNF6pA1t0UvNsATOoq/Q7y
WzuRdEHbUIdmkya3AAJVj+EmJLsqA31t0sRN9HGpNrzs03eV7zQSMUiJYEjuCWyFcTz5UbJKUqKP
HMWmfI/QtbLUL2KVCwLGm0JwHhHrAdNAqdubzsdLnFV3WUCfxhrRhC9ArC62eh8jfUnv3EJYdGX2
IaLqMUzP+PcJzUDQm6JdNZt1vHdvOg7kdUU8uCClPysj2fgBVj7T247jsCJ1ssp7CwNC8U7AeLKt
N63KsXhc6LtxW6V8UQln6ZjJxHhsodT2yoA5BJODcycD7+rwnbFrhSQyqtRcBeJHDMPRzvPrnFvL
6RGAXPkxJhOGn84tRmtbTsUjw7KNPj/Nk/6jhrp+ykbI5sIYVz5ESM0ERmgT9WwSa6VCf7TKbNoN
vv9DOOdJmfBaTSQX/bmTJrStnyrx92Vb4aOGAcx59BYPPhPbek/Jla2mxAgmhig1CBUKzEnJd+9e
TjJlqrH5Nphmzbex+nHKYCVKueS4ctAs5ZF+m1fLDk4p9yXWFlDf5lWSN+0mDjYVlo9ccZVY7FrF
/2x65UlStFJ2NFN1wdPodNimgTnQwSji7qbZ2Z0i0hW5OG4BnT3T2nASWSSzcyK5NBusweGuqDWb
JcF143HUw11M4bW35eR2STrZHOO2f4HzuZGOchBFf/BpnB3jlGQktSzUPS4HU8NDVD9xCPvUI/PF
99U9BSk7RIpfShuvx0r7SHWxzjQFn9XIEct7lSYlmqgLPodSQsmzfWiZNYULNd819eIgtdLF83Cy
vJALk3MUh7oIb2zdRi6JeoxtlfY06B5LiVxD6ihq8kmxwj/F401LepQjX6mzk2FECENUYBEn7wvq
Pl1rFf04glca1/utE/1JUnGP6PuopO8dk0E7MjnafbKILKyGGrtw3MSVQWRU4ihK9kyt8FMZi1wo
N43Sg5CIjSPYpvWLMgn2eBeXs3jg5RlhHJrg8dCUOegZ8WOnuBqxrJhycLEaou9aJnWq9sfM/Q09
dWMF1c33KKjMcn6XE7x0hX6aKIfDu8x/seXY/jINgIQA+k/pHSG5/do7PmC+0aM0hrNlHaRLlf2u
ouVfhJwXdZGvhUQ7tWArOhke+aa9eg0ehOFXgUGlYlyWN8xaCWZqPta8iBhVFeyDkdOP+LBbvB6a
9tE3AOEx4Afh/C9jXijVs+yjXyXyRIOwgtWUFgJa624g/zeV7mEKkv4jFUc7y3SOBSdtWKzGzait
i4JTKIW8OpzUQcMjnWAijCD52yg1tLcKC/TjT6p/zPsQRbNGLrTmMY2fUu5SqrlOI8ba3cLIs9vY
4AEIaXbLuwvOIt/z16rPhq4T/PRN3YV7OT3p5bu0XkRwG/xHcB/tdAPlx6rSPycaNxr91iU3/BKB
cdfrb8d8ocPArKjXaV5tlgzTeujocGlxZKNnScziazvIt974olL92JzzbA0Eid8R5frzGIE5nhiV
4Kso44sDtcIjr0bF0dDcgrJZFtnzhHpkedtEcQ6C1aOAtWKU1BDMHnI4sY5CeWbj6hPei3pa11F0
Ak5MIJ2ZjwI/lTFRmWHXS0n31kebkoOK3XnBVtVo+zMkHbv5NNqfmXzQyG7dC6JMleO8+LX6WbBk
ZjjlNZoqiKK92L7zTKr+uWdT004XHwpvPq0G8ZZZ6d5RcPtidGFnCfMMmLGu1Q8cTh7LjMxI9uxg
nNUl0eVVbd4L49Rg//Pww7IQmAiBmubiCMf3sHdCwO0rNSfwWOEsiM+WPPvRm8STorcF8Uayhe3B
IYZT1F+o/4us8YAW/MqgcffWRx6jcZiw9zUQjNx0ioi4tZMwvyF9WjLGiOXkhkj5iZK5vYLlmKo0
7pCeQtMXFuWiiuG1m0tfHDQvWEeY6XtnlanlqtWKUzSwCaxpUMipn6B0imNIuKq1HV0fGxGxyBqs
VBbMX8ac2CxhmRQ4ISPjZVLpz6yVXRJHx1haj/gLD3LC+t2rqLCvWnmP7MJl9EWTi1z0gBP85jVp
2SI6R6EzzHJcYW87bYVxbzko1rapNFc6FD7mWNxbbp64kCin96/VoMBbuAQYgvQc1Jwj17UXH+14
PCfAG6h73A4JoHLLexONs7WpQZ23jZAOpuijaNc+VkOPiXUw+OuqnIAvUkqRfgmNOyTlPHMepwXx
hD980q5a9Br6TxJ7tsFUjwnqQunCbTa39NXK1Y6TK2oRcR9mPMQmZekKwZ9o0VVdTc10YoL0TgYa
dgSjXZQqkrDQqhvT2Q+1QuLKoHuYmfIOrrfeEfN6yoFIHFTTmdnE0XOpxbueTiYsMbvGaS52PJ2g
AzDDjrmyhuaXIbibNnp8N2xa22r+VSEu2h2MGPHhjILSvdQxVjo9R9t6MKxlUxkUVvvBsKd07Fft
Wet0WVdNsQ0sFkTDJGNOLkjzKnAEIVmUILI8MPNGi2AfrmNPXE1NDNfBUKedCOObHB64cX8AyGiW
bVS9GqVCGyCZDQYDpxgPOgckOGS4mM5ob6QqehvfR26togGgQm5Fw9JTBuObwQUn5Kryd52Fxu2F
/hss0RzbLYqyk2c76lJJl8a7PBHrguYhM4aRlSHlwhZgcqbAoXGMPJ8DH5Q7YMUCMR7YroFJit0t
Ytbvgcz/m5HV/Fu+8mLEFhs0jFf+/lvdj+bjL5+ssiZsMFF+zzMkisab/zmZmb/z//SL/+X790+5
j8X3f/zXr385kbLARP3ridQ5/fjrAGv+9j/GUab8m6PbDtBBR8xjJAH+74+BlKn9TQhhSUc44CRB
EzIq+jvRUrP+xlhFY2hhmbheIE7+J9GS8RZYKrQ81TDsGW35fzOQMsQMePpPOqFNEBTwvM1DY64q
HMOcv/6neVRVA4TQQgK7GirjWgkwvTaes/ID7u5txUWPAAarUS2NbV0OOPLq8MlhOHVOQ5U8l1KC
wFKMX5SN6B/wrzd9jERq6vFtqiKcjnbwwBY6pfIlEa7WzQJfFl4hQrXXiBCP8UZXgfjMDRzbhVXu
DIrzdn4z3ibeLVdPTLS0hwQRNNSmpSfNHXIf95BymA5Ca18KWa5DdoCnqZSsIng8JjU6dCTB0C+1
b+Dm/cnPRszcclopI0t9mjnhR5CC2mg0FC+je8gNHPBJJeFw6p44wQfCFKMXgOcRMzldM60JDQqJ
/KDf45W+29V8p2qIoDAlytxKkmctJv3sKbk8lwojHUPb1n70NWCexa4dnwafzcgYJHDCMlAuiKq1
FrCZqlZG6X0ZI0Zds2EIWFhslnRn2AVZcWnIOC59Ap+NQxUK1n23uFVZn60pK7qCGvVd2nPYI1lh
tc1EIzlkMBgDTbaoGp3i9KJ9SSD5ERM6K7WhLE2iRewzx3qBSx7XX05jVvw2Blp6hOHCStIEJBh+
FTiiN6ApWpeC+5+2IFw0VKjPonf2Uu18NhgoNu00T+JfPTObeRLHMcwOlhXss0jt1pND4WiFC9PN
IOMs9dyDYZCVruOB//EdhgKgD0ISM64/leFFsfNuhU15SbsFDEm/LQ9+pL1rNHfR4hzh4JOgVkfV
R3a2yLNZYPmNRh5M1PelV9r3itO21fgqSvt+zIJs3ZUSsXEBhwE0iqn0LqGodRbHq3iw0J0NxKOc
Wzc+VnUvg4pnuesvoWAH3cftr0ol98VLConGd6WPy6uAk+R6tU5cfQhulVVg0pWZQntP8SZ4D595
DyHDyo6GE9Z0oRtX4Q1nR+CNr6JY7ns2/23dQfoYSrn1hHbQBtU4m159d6Ko3vAaJMtKr1yHSi18
VvoF/Bx+5k5+tnnh41VSv0JlIGPqTVi9m6ZcV7osjx1oF8QHMsaJN1TbMQm20p+WXFgcGcgOzW1j
7ENOQV6s9eolNAhSFARDfF0oy6ztcTPm8IoMLUDIiZgdNngyCzSgOCUIBA77IYvVZ4Og+L5rjZ3e
w0IxGiV6NT3vlBi5sYGZ1bbswPQkf0MHw5eem9q6xgPN5IfrrWWKwFbWU9mBgSqZqEampZOsdVYN
lxIH8FIypukZzqj0DTw19lEpcs4gXqc/zZJdTFKetmdajuPmVMVQa/0AjyGypiDSB61Su+aVnuwd
bpT4o0tvExd4erHhVOuB37aKSePatBtTwZ6vTcFDbVoKHrKGCmZPt9SHvD5C7F7zOJ+aTj83YbnS
mZ6yEZDIeZD/aLwIUTWhOfoJFePxva2Apze4dZdtMnwPtveQcNc6Ye48hIMjjxRu0oicBMbK6cXd
z5nLt8lzGljGuuy7zKU6+Rb2/G3VVT9K4f9o5XCoKpiGVq0osOXMiyTov45wXvdSCiYc8nnQDLGf
+ofY08dNNzfrRUVDt6JOZtT2MrzVbDODMQYqxFFtaIC0RLm3Ui3JXB72O8qXjDY23a/LSGXWqVJW
ycnddK2xjMn7PikdpIvEIfiWGBqBS9s8BzkjGMZ5+o3ii2XoV28ZxB6zeMc76HOlkY/zxsbZZI1g
Vu/72S7CuI+lZohWUd/ulFYUSNjqisF0csiMfhWqeb9pneYBw6C1DiyKJSeOCqeu6LNTGg/pMVVi
eFvmWrfDYG2XBReICmpqdPQHwyl00N+0hav+pqycd0XAQC0mfltljtajmYaPzPO6k/3cOnZ7rE0N
zrvCDk6jpVZElubSqBRTd7s0x5rG8QQ7qsMkcKtB50feqpxDXNrfJbPMBc1H9kHxwg8rOP9pY/BP
LCDajPv984ILi1kzgVRDl8QhR6r7rwtuZFiJQXmT6TICROQrwX2asTHtqUMtz1YWoSWKzDw682wA
LAvlK/UPc9eel0shfRYl21bpoyWDCH3eA/MpCVnXT24J4Lg7rQsFJbBuRDQHLkwX7P/9w9dnbPSf
Hv5vsLNhCZDSPHRNt/+BZuybyNZGaQf0ssw15vRdW5mRkGQEeJFr8urkzfdoBjt2pq/sH4olQg6X
R0yktEw+ZTy9Ff3ZToA/mGVEy1rmIVwxdODSz+hkAcCMqgtqA9ABbQ6mHrzRvHZg2V82frdyIlKh
EWa7oNn8+3+YMROg/+EfBkGPPZCqQ1OTs3Hozxshdmpk27U8dHuhQuxFmSqYHteZQmF7QNdWgppU
lwleZt46eiIAWyFnmUaYrlV9vLVaSqEN2hjOdtU18SdxChpOfolGVevMKJWgZCs0BdsMY+02B3vg
DDRB5QEVcE1fQVEjGchAi9GZStAt1qH+KKZ1qnr/hdsBWfCUa1f8hJVqr1psLRDK5tEn5dBtNKBB
EGGOR9ANiUWOUbdX//75wUL1v730DvZFDH4z11uV0v7HraKRxpM54Z8EVAcTwkvJomTmvohBVhLJ
cDIqZ4dg+8fnlfFlVfB1UJ5GuuzKnGKhIcm3QUAdSJsqw2WoyvGStfG4quDpVMfcU+4MeA/F0IQX
3vbWfYoq3gNhNxx8DS1THcOXmoxtWQXv3HuRv8BKbvJSG9/zlP2r6PZEV0BDlVV91gc1Pwc7SrEY
l1XpbqqEUBemCJqHOI+ZD/vVU+nXzUOipRXn28hzo07qFz03xrVSo/apns/MLrOpNucWesQhQOuL
T3qrTdVD49vOpeYMfkjkiM+Yfmr4t/zdiNTV2Bd0z4yWFHHntUzanRPPXExZ7Lo8ovW49ms3yaSP
9ABokbhxe0BsPlo9mMRa8fxjkyLOT8440io21ftQjK1YprFH05HuM0YohX40sXBXIm+3PinMo4Wp
xfb0Bz8gtiWKkDdoVvhnrLLk3ydtm5iDgkpfZesKC4WlKgpV6dnkZiUAEMYA9UErI2YuY8TMRYmv
qWI90dYb0laTREcWXdJTebz//ZkEMkZ+fgJlM79MnTyHdU2jj0+kvtSFd+vof3Lzil6ezO9jbrVa
tLVLtpGxdKaj7KKetcL+1BpwTcxtzeecewGn+PyLMBhjALA5WzWcSlcJ+lupscAl+L9LyKbLkfzL
xuM5KXD6bT0T4OzAFnLphWj8CY6BnR11nouckN1zBSnEg8N7lRyRIznVZ2OuZkkNLXKdIMekn5kH
Vm8Tr4hypy3F3+VO2e7UBGUT7mCvjt69y5RH3rJwKBGx0WE5YUNxbndhkbNrjZm2AomDOWeiOfRa
/5xi86hJI8V9DrCsorTGN1Uyvepwjp38o2i6/hekKwXbN4REs7bDkwoXzI5KeayjSXJnVeNr12eH
QGFuYuo0l9q4+nZhq7y3bAluJSjagx14JoAAaCjWGORMEHDB5VG2LwgV7UotoeSvD6gNIc/Kr2Er
VT3KntSZb+nVHULHe6H0aDJxEuxG6eSYy7iYm6HkR4Vgei01y5+RHaqt2pgjO/4me5ZhrLGDBDdB
Ve5pME1BkjXwJoSjtNlWJRxKnpnTH38nTUC5dB7srKwmmuR30ti7oivGgwIl+RDk4k0pYCbhi6pw
wtyoeg7unqa/6JlWn+RYaisPEip19rix3LKyxNbK9JlUgQ6cq8Pp95+cNqbILolpvM+bcJ1y6zPo
sz+xdzAehtkmSeusZEmtp1NQZVdM/hiyMuOByZazBkhlr/UOoa2prS9Vxf1EH9FzrDMEGNT6/Md3
QjVGXfPBhsTvDjSPDwsvwyqqCrEHUpE+hln/noVx9B4ICtJSYOmhXQF4h47bm408EZnc+H7i75Ji
pv60In+o5g/loMpjNuPMEvvId/cPBNWqRzWNlXUmAK1ZdlKQOiCNQHmOOKayIC3YNo1LbSu7oskI
3Njy1HU7ymGm6NLNSR3esOr8KIYi1VhbY0gMQvitcvRKLV+j4/u3pofUkWi2fAEb9csWVfFu0zgw
+d3FCcaGIFEYXuyi+dGtUXtV09kiU7PP6Cdff43jYofB27+3oZweQgn84fe3ZZ4Enm9wlZqMbdkY
auYuzKRxSoYC4NvYU1gv+wtLb3+piD1h7Qr73e8vxJrRgE4WZKpDDNgy46sa95NFlMKxaDD5P1h4
mB5MoMMal6+TEnLVufvPf9nNX67GivpX9LwVC6lxMOFFunR4CBiVkzhEFgOZadIuLTgmIIFAyUze
u/vfH8aWANGCduN8/8cff//t788JqTOukvZXPnLMHelp3jat0Z+1jg3+bF2yuMeA6KPpbBi6nRGS
Z1V0Q1v5sju0id/yjC1MfI5u6SH/BZqMFhpcNRYzH5W3AngyNtOpTtNDpXnmacy1eF3hV0TsrRqV
9BGx06jL9kKnyjHUxLQpGdqfIX3WD3Vy+P1JO0TDwWzDvZqW2SWoScEUbN7Zc7OvtjGY0sVpnyyR
OCc/cH4A23Hm4VXYMImCeaaH01tmfAyF11HM0LzH+uifJBMi5pxOhqOivEXS0Q/B/MGklA/GVrqP
eohU6kxXVS39AAfSLTGJbIeaRFyheF916GUbw0rLTU8u/KB2xBUog5NmtNaSkbkSiPBNGxT+GgXs
TC0pExcQdBBEvfQRuocJAyfhKNNjFeZQM4Gu8Cd1Z43jc6UT8KXA79ELjexx1MQ3p0ibWlE+Ax3a
79R8tEiIRNkxzCzboMiQi6JtH6r5g84JfA34kyj5/OnvL5hY06yydTZRX9vQIfkga+6TGhmeE+hT
ZJ0np2eQXctHZ1CKa1hGwO44iy+KwaZ/VMuqdeE0W6fHeyDD/LMJklWKFzeN6Y5IQqqs8jK5tMyk
n7gogxVaWPVgBVm5qyIGJilg8EVtx9GjajvBPv8fzJ3HkuPKlmW/CGVQDgcmPaBWwSBDZnACSxXQ
WjiAr68F5qsb991uq7KetHUOwpIgCYIghPs5e69N4PQia0lxV0w7AXn3GeldZEfVpKIkfTse73/6
DmVqHbC1afUQEOH2WjcEdwcBGKEGYuoCgkN/VBVOdKvK02VUB+XF8V2193IC8IIxAGNcdWrjO/3N
nPFOdYyuyaJo4ej+NUlb56HizrJxK0zbFTLKo+j3yPLkG9lta1p/9aw30EDLQrcpYSb26MypLDVJ
R49TIeoVossfppkKWYZm9z2RBMyxMeCaAxyTXW9P710TLC1pGEzmU5iBev1QhZJbS++ZSEz1ijhU
rdwgXDYfx8aglKv338iB200opU5mTUVpnErS2TQSna0ufLbIngMMG1GiYfB5NXALWY0XX6dIhnsB
TQFjKGyf5IQQAsprpTWL3pqC72Zv4MOOyuWgK/WgkqQ7N67dQcmFEl8WNAFCWo+B1MyTAA6+mWp4
IF6sm9eS28A+55wdCozzUCFSdOfCPMi4zgBmM/UPbRB0ULBimh0GCDSThD7omd7BENXeL8qz3Zj+
hT6qfykgQJxyb3iwO4O5B6QcAFZ7dFXtjwLaHdXLUr6as2aqGP16wy2VyEh6HRuH2thZh3W8bYVC
DBIiKxg8wEa9HarvY/eUBCQ469FFtY29qSGxjZ6PEqSP186kexTQev+sp7HcelKzl7lNL2QipvKC
qNPZ+TI3MIfWULhcZUFFglelE/+beuiCkwA4q6MVb3aZqm92qyBHGbW4TDAK1knQ7yO4JicGndau
KfXmGCU1zZrYIC+vGfID3mZnT9MxOGaZHu3JfnWOCkrKjqBztU4lQo4xNYIVw+D8O6ndpzTJh1fb
qtUebLRcc6/Nv8f6pSlB6yHt7g9CDNlT7zgJLXZfQTJmkLgca2aTueD8cr3QOaANaLiouMPOSsbn
uS6d+W3+3RzrcZ0SNMtkDXvYDLLXunkoWja7zECRdTcdMgIFN1Wmz6GXhifT5yfiPg/zfWjcq+mR
DFuEuyEuzHMC6Jx40/65mRNghaegiln8/AYH12c7aeNVFZ8YfutvRW5c2UU3n0v/TeNEQHVc2+/2
AOGEIpTIw+nUN6b1WhALHiOV7IIy+jDmPPIpzPu3IWIMnBBYuBATEjmR0molXNDfRdL+aUl6hpo2
1Qem2m9NIcLH1CILCA6RhoUZWFQqym/4AdGwF+VrFpQ/YKHl32J41/TbQfxZNa7EHLwPnirEk03G
lVbL4YmXLWQw6n3fGMe4Lw5IfBoO2zJW6XuDr1wQKTMiiLjc/0BfwVinBrJdJvd0/zOWKU5QbljB
QEs6sH2Kc4R8mqKm6dtSoAnacgutkDvadBh9xzuOQ/sCitC8OkZc7Gjb4kynrr0KlZy2cSOaVYIy
5oCql86Y1RIp7Fa7xiVKPjZhgZclUlBMoN3oTIAGRnnuNPiV8WDLiU7ydAQNIC51OFtjKXRxL9Dr
kxMEL/weVLlJq101aT/eBph8caHarQIlsDYlwvjAIVUw6Yz4lJE+i6ndxCrm5CeEV/EhyGNzh1AL
RF6HKhG4ZfVoWFG3GDrf+ahNFx3JCJqeBIV2S129W0aWX/7QrGk9eRu9DZ0nC+3RazMgYfqopRze
C9VDEu48HfuK/G1XcXTIUj95NIdm2rf2fmgxn1PB8J5tVMRrKRDTB4gLsDT33utUh6hjJmgTFIlM
Q2DtgZhxxJkynMqe0qzDFX3R5ngfQgH70CmxMg+ThedFYTtVIYC/eGK8HjuQKG0XzSh2w2WUGgNB
PG5yLTAo0sVwF0oNw7qJyvchB8Poj2681lBjrgrTaC/t7NKHU1Ieazg2W41VLrM6PYZjgLJ2NKLL
hCI1zTqqqAUKirD0NtIOnEXTD8Zh6hH96+TtoIYfqB7goGorZ/qWK766iPL0LYglSPOxR8TE8RH6
kenxM4/OKteI86Dq82KlnfGz159mq+ihL3VQSK7tHWgMe4e4BUhJcDAWzqw7qg4lpibNnD0SwpvC
VkSlBwezX8+mFcPO1rjwCUmqolGeskxjdlc2116U18KK40tVuTsho/hcJM1jbCFKyoIe9qFrxufA
aOIz9Vx1GKKQSz5+l4Wh07YCrzqCdRU2Ej0K074DvKUas+bR9A3o2mgPx4QmRNwDv6o4B/ZBrArC
QhDxkfZkwQR6bozRe+4wEaBs78CopkxVvNwlJ8GUh5jo7lVQ2DHBzpIUALfLyVOV4UGQdlExyJ0Q
6qftWitB+aRVZr0R+qDWPoW+bTo9BTgUnoqoIP/Hq52t1xMjg9mr3uY9HvIeS0oNc+Y4ZHSMEu5a
6zpP1DlAmoHIjJRgx4FSiQ2pQtmSW8Th1tWDWzSvOS2i56yIx+eslO8ATMFrEvhENo5drSlVDBdn
fweJdDNN5P6/aYDTWoKT+tsTmVYB7Osdmjvz68SoG8C9AYcMvjjKlOOodsFsKt+rryEy0TPBf5tS
jfW1w2a0s3Fjr3qB3kZIUz2R2TsHa1mk8nCovZWpeW3kUP2sS+z3eueOz1Jxv8CdQBou8V52Ehdn
4C3DehqS/Lnwc+zPItC+DWr6MNJI/TaR+06TyN8Z+GMmhSRNturPfJZkj3WTXnLiLw+0jqEZ9B56
vSz/SdOz/jXo1UGVpfMttL0Q3Xw0nBiP5t54SWBWIv8JrY9BA8/Qk/BKnEJfvNXoOaEviSdqCFRu
7eA8BCJ6zy23PbaGD6EksvRza5sDOUAaIeZV+B3SO53huC22ibQfQT1EjAwFbaCybX+Cs0D8EzUf
aee3qCerfslkwVtYyszg5VTkvVqcUnnspa/2QEcVGOlEyaaEAQvvaISXNYO77G1ERMBbhOxhGYhq
3Fd5XLwxVYUa1jbTMRB6vZ+wLC+LsgVehNeDwKtAhUsVPifT1K4GyTg1rFP/ydM8+4l2MDgkph3a
1mm9epmTZTv51k8rpJ0UaDUNGair7KFd1PbXofH9VSmaHcz+ZULDjgaurWGrU5u8F+0CPXe9yDTr
1hafTes+dBO1QaD4+XKEDJ1wUZl0OHW0dIkkEvaPUPP23b5qm3fLn2bSlPpp21mzUpAu7bJ+S/Tg
uU8ynD+TWnVD51FODT6yEPE94lUTBdRz2Fcn2sSPTmC3C+ZaP/PkOZjQsAWjvR4s5gdIyYnciBBN
I37fMjxraLRSf5K0/lwPgWTwaiCX1swek2TdMZthJDzO1PTAfOx691vevGW6w7QgIbmSkATz/grS
bU81d17a8dBbA+zwhugW4+CJpaUgVrQCQ7WFqmoQBGjkGd6kkVZAFrW/be93YUHC8ByCBt1MEUSG
hLKNrdWAJ8FjEpSIcSf05GAn6yyqkiWzHZR7XvrY1AAQpzmEgejWNblK0cIqzYvL/iFaBLWXmS1w
vcKX9pbCdzcwqG2QgkijgzaCAC5JhZPcB+LsW5zBxKehLldp+yxraBrinS4z/VBXfwOjenYoVLl+
N63r9G62JxPXYJbWdpG1UUNGTle6iynorES8KmsuhRMK74Ucy0VrVg92a/0os6sDKaimYYoJadim
ymC/KFruCrlcMg1PoMRoUrfpDSPIHMEMRKcifx1FHbAv+dBIF/lx1rvLuoHrUwY0ckoBXzHMAsxt
UX4TnMHxcFOk36CXr14ha1I3InCFr8ZW94j8FihjnLULDmQRxeLNKi70yLO1k2M5M/IWvj8oxnyW
Onp9tITT7a48cL4lijuprHENpM/Is3aTWfJXlYW/RaaqRYPmooXrxs1ak8vB2RCacEghCVMMmwkG
GrIxDtuHIYIvaXL+0nPlpwuDd9uCUZA75Scl6qPpYm+OgpbbDcGmrW7jUJmSJRemh8IZ1oSnAGhQ
1bjy/R9RzQDQqiHGpJN/m0mwDqHf20FPziIaCOtOPIZ2OhNWMdyMhBts0cAp1jHlI2r5FgkSqq1o
o4sxJhyHzmYms5VlTw40Iuvs5/JqNEg18i59b3vkq3nDwVsOxZIRIcDEyD76TkxNM1jTl/sYdPEo
aiJrsD4ieawoAwjIfjFGlKKDmFprFnzuzlzlCbp+uMNTRBZI4gmAHkBgOSgthJ/G8EbxINrk2XHo
AzACtkfS3jlsqAfhyqupfU3hQgIkg1dFt5vRz7JD7CltLSBbvNvjyCJlIgsCuB7nQatgGLoHpSzE
YDaXQazs6Ey7IMAmiApPabieNMoRaPBfpJp+Vap+c5kftwHN+NanCWMzP1ssSXl4AR8e7IImMpdC
IwfddjBMMGV7JaPsZnfMYOmfBxsFbqbhjELgCAsywDaH5bZpYMdybSQcBnGjbSfBdpZwQZwx9hlD
xKXDTBqxHX7AcKZyOSUNZfjwpaJbAIg20tufdl1MFPfwWw0AebVRKxdSyprmjcc8wJ+AOOodw0EI
uhJ/kdpTnmNPp1mGOgeLkUno2pSE58gK36MObIM8yLBDeTx4D1POhVe6cPlMtBw6AvPl2CCKiaS3
1bsqX4Pb40eDQdjjnaiKiYtEnShs0clOszoMJaNatSXnddp23CMM6zNp8mUTGT8idzDZ0GlcvVt2
3ZEzQVyVE47fJjk990Ykz8P8x257xJ1ByPTLiRiU0yjsZ9VLHMXhLuhoMSG/o7eM/Iiq+fOAyAVn
SAnjsWL3EUq+rvB6tWwQks/EXNq4QLgf09yYHWsuFBjSHH0E/SDmqEFva8lpZY9xtvRp3QyjwCsU
8yPZQREdiWgxABjtyqglHr2MATgJ9n3b3ooUpHlsWqTfJpxYWXoQPXfGniLSsg4GvH7DHuMrMh9T
caUQ0End8C1rpLdz8+F7UFOad+fbEb7EJwXrbWWbzK66/jnGrlNVeCFs7WoV+RxfXoG2w1CTOEyU
aLQpkZ8S5QAl8htS9+p0g9DHoae7jMax3ZkBYNTCrE4Nw7ApGhJyRPHfWFmPG5R2CRxHfIW0Ylcx
vfWlMU8xiERb+LPVLnU/zaG0NzjsH4TSu3ViJwepxyhWY25woch/OeQAfNQNWVRywlbTpjQJkuwJ
RjNXY0aPbiVA7RCC6ks93eLChYH7pHrwxYkipcPpMO3UJkFFdgg9MQgEcDx9m1KA3k2e4HoYRrQe
2l0i8YgPQGVjpx53Vl1vJ/zGy6iIOM2zAREv6om24KI/uAEVumniZsb8vNWAvwe6+StNBZayKjVW
wThsaG6RnOPq0YbJU3Nwm7Xsu2Uf+DFKM5OsFC/ZDoR9CA+Zd04Vfd3hzNa6CSqAZmq8OpnWwhX8
IHMGDx1uSBOJAk3WRdoj0VDAd0ZuVRRUzews3jD4cE9Vg77PINLDDjXWDSQDpuXhibYifZa5Jybi
hwLXP4VpAZ4tJUB00n4Ti9ItAvxw7Cu18iOFh7BIr77iDtQ3lFdmlTQtg6NvRR7EWAjYhZHsdCMc
F22SvkM3cndt3Nsb+anpVMvocrWUddaxVT3C/ryqHhSMMUXFMiQ6JaugJZhYcSLoE5bf/pbCLTF8
olWOkuIzozK/rgRxZJM9/bJ6dDGEL/2Qwv8duJmx6Kzqbez9dznEFqXJ5NPw1n1C1ATksoNX9r8r
DL0VpdNl78UjeY72kXj6Sz+MhGA57rIYg0fLJ4IkKvRoldnaD8kFAgxp8CIqclTy0syWBT27hWw5
6EQUnUdXVjtVGB9aYhCCRim4DHUO4zbCWAZffZx5fWAsFXMVEhQ7sRny4Slzk+Q5bIfgoQ38Cphh
q3043JWhBRT9I4KgGkcuDOtIUgrNTS945N6GfNGlYubympdA2afKVf7H1DAgSe0h2xu2ZnyzG3wW
W5g8wU1lBOYYnJ2b+8PA8hBhONH7MCbxIaHRNzsMzIfAICd6cIsnMzLS5yrQtZMyp/rPNlnImBcK
1vcjnu70aJX6NZ0Ti9AXemtGLxZ6c03Hw41sEB7JI/4o6xzV2UOUufIjCieAiAOJv2ZaJB9uvwFa
/h1kt3MFHuKST1GYG0818a1DQOLZXfrQ5cWnO/fbOt3fKmp9D/dHQu//LCKQR9CEohd3X4RR+c+r
7o/uy+nL/3MRlcEtnVDnb+uaX6VTNHq4v9HsCUvxFGrKUBnbhDyYh5EJMQenQePVDDq8eWj7tTpj
xJnUsLgSpkCafvS8Zl2M+kT/UfSUsBJFBTmioXUbvEk/64ACrkOh8wdVaELK8N8WNWG6VYNsVwKy
yerrO3XC3HaBlH827b58XiSlkg+Vr2OdnjdSza/4277hFXlKW+j+fe7LHVqX90Vfq/7rjaHPGZm7
urHs9v68u+PQIYtJRef7++W8uwOmIoyxaQDfv7JCk6nLltEv602q3n3wQp+cWPu/Hv7ZNoPu6P3Z
+zbc163rqALnffrnFdR66Xzx8M/752fvD7++zPyKYW61/nlDEPd/Hn6tElcYqY2W9xClbrWsu6ze
Rg5ExTJw17AH5ygvHumBF+wzAw3KSItbkSUQcn54JPJdsvIlq8P6ivgk2zB4BIU/PyRTsr5SiSk3
ysS0fV+Wiqa+Ui5kdC1C0tJMEmgJAyyHTZMw+by/pvSM6lo5BN3CE4BINr/lzwr1SGCAo7D/ta7O
9Jj16DM85q/P5JwAAEnuy59l9yeYGKXUZLT2b8siE2A2ObcIjObPuH+u7yeoNVy/+NtnFAovla+P
2d+WJVVJ/ZpG3/L+tvtnjIkrtsxg6FvN23L/404hcIMB6VJN7Au/cF1EO7/HI3x/3/2DY83Kdrnr
Oouv92ELrXdpB5X9axkMyH7n+7b55733J6w213dT3OiLr/2Ez8Lecdkb/7z3/oRbShpmEh7L1/YS
KIcYjX7L3z6jrfVsr+Zp8dfnKsOv9qUFi/jrM+LJ6fe5SQb9/XX3J8A163vDY0L253dN0FvsGVDT
Qfhrf1gYFvfmHIr7tYzqVnxAt0rn+76P2gHRBkyXz69V62baHuiW/P56FyfYeMiV9/NrkU0b/sDY
8sfXdiI0dw/dZN2+FllDGR6nsP34Wn2p6uwILP39a12g9ptjR1nga1E9psNRc4rX+7ru+5GykHnU
bf/5a/WNL+XRyeynr9VPoUSqjAPmvuj+RjMJ85PlNZev1QdV05wyQkW/1pUn/XDCM3W2uIqQzWAy
S0eRz6n8Asxae8ErdADiyA2uHLUXvcA/lNj9hCSIJ+FaEASWp83+/qzPUGvt1DOAcn62RAS+rVOv
X92ftaVjHLhfOVxveXZqveQcaub7/UnAtfGTwRQA2yLhYsFIuSbrm+f7S80K0F7r5Y/3l9KfgdsA
W+N4fzI1bR+8gDXs7s+GEVUqun/Bn23IrXygCx1py/uz0A+nIzULOsPzNkSg0R69XL/cH3lOVT9T
KZ4RrmxDwqxL77TkyZy/OTz999of0vN9PapUDvQG3zzc3wnbHdOyF4vt/dk+DdgFvVev788aqDz2
Tmj3oA/5UOpl42kq0RveH1rMTy8qc/6syTXt6cXV/7UJtN93cLy0P9uX+/Fna+bJw/1DYsDuS7KO
nP19NdUcdILxPtzeH5L4VyMQp617f6iXaX5gcETTYd6EmUcCQEP7fn8Uh5W6NjOdbP6i90USBiui
A0Z6k7UA+BkBWCjkDTHUo2OSCzlkTF8Hj9lAn0OkELV5UgqypWXWzmkkpWOlcZJgcg8MCuRNcNSJ
cX2xg9hYxSLrtkPROaBP+J/WFsbq/vD+uvs77g9bci0fjZbGqBE6LxX2ftC1lPl5cF+Z9NJTIR33
8f5qfCgAqnTRHUlDZ9VgOVetMYrt/Q0DHUeqkSbavPn9RumMhxprzp/VTRHhnpoRPN3XRLojUgOE
v/N6RN/+DwpkQ/+nkNMCc2fbpi7wJWFMsvV/l7p6bVBrY0pHmMzi6DK6nXgbIP4E3/uu5rD3nWMt
WyPEsUx88jr2BX7PGKl56xTjLzNsInD/8qfb1u0JeJd5AawJ2xaYg3IlwvXSbnd4npDZqKF6l435
Ky7a9DEMaoLHxg5hBwFIKM8Ovtt5N9G5Pu5j19obbRG+ZNn45ia1+73FILtQ2KQeNe7NKx92FdOX
NFvrKpGPkZ/RxxtG+zCoTy8kDV3Xin5jmzWlp5xYGhVVGBTp/W2Kekz2usGG9XI6geFFnhD3Yj0Y
HWT/djz5pH7qjuLuHYdiY0+EvkzafErrwYGBagTGXtRncuP1K/EbtC2YseWdb26rhja7RlGYpPWg
Weu9qveUbtx9l8kB/metz6eUtwaWSy0ltLc0mVHZm45a13YCtz9DsRUatQJ8V4sHmr0NhIgmuGCB
1vgaFJlAPJi7Co0pLD5NAzLk/2rivNuk5Mut3Dgo0QHaJdoG3yRzPjjkVRb/wof1+67+/X/j5/u7
ne9/PTxvXu6Ovp//5fD74+n76+H/J4Y/T/5NHz0bCv9lFDx/zzAKXllQ/xuycn79vxx/BgBKFNLS
c8ip+svtp/+HFAYuF8N0DUlLD/Djl9sPc6AQHr5VywQZyZv+hZ807f+wXdOzEF7j0pvRlP83br9/
wictaeN0M/hnS9fV7X+a/cyyijvH48Lkd2a+iHJAkEjNa+97otdgGVqYYL32DdBJazYL2U1z3vPc
gkBZZ2gYX2fEELUo8sHzN/y+RMLl3eVv+/H/4I8w/ndDoo463sFjYAk22PiHwSCZbIOcAXJbXG4F
47hrrfAzDs8ectNlQTAxssdzJAkQywz4Pz14skW2+u+3YWZw/s0KgCeSS+P8I9lU1k35TysAk+t+
iNBgrCr6KgwXXmLDfWngNi7M0MdwBj2nGPDR/vefas7Oj3//WI4KD+GlaUMohSry75flMrZjlwp9
sSK3hFoC+pw423S5s6oHmDlK2xBYswotQCVEnLoSVH057Mv4zSwIbI0JpSi09QB5D4fwOxWENVbH
3WBrN9eLHyKZtavYCf+nX8ue/av/3GphWJbOLQV7q6X/A2g65cPQ2q2fr4Rb1S9uCf9j8oJba1XQ
OnXbuXBBDXaGF9Mwy8nM7OJqONOQNIhKGfN3ToiP3ozFb67IBXz6nESmGmg/7rfFFJiHKEv3U9oj
gVNHq8keClecYkol2thu4zFfoXZ+yqLioo3FthTR2YFdYUbiVurlviB8EZHRPk+zjTvUm5nklZUg
H6yd75l7x8HzNW6mgegCCF1TsQ4lvQBId3N9utR2LdU+t+n2xKSsJzoXdko+WVGcDOBQ6Pe25D7s
fA0J52CdbLvDY+ATyaTvwlGsxs8mmja5EzyW5ng2hkOBuGoamQmXyXrEFeXn4dboiFzoQTQ+Bw28
CS8/MfM5WsEMkmHcFKVQqdQ1ItxMuI8oAXdhh8DOhTEWUv8wquJlwmiOLHhtUREgv/ll8rVNScR4
jFd8MUSIi7F6aYvmWa/hP7dkopXOXrb+rTMw1Kf5srOjDfPftW4bW+hhK0lcdIZFvlPGc0l5uaXL
gV3njGn9HGQC+1r5UroTGLvxh+07u8IEQRADUIJp46erBoCBRrranBoKUG6BtmmJgecBvDltxpSb
54R5LlkSELOv9HQTGcg5cMDn4iMlmLGv/XOTp9y9u3UD8A4r9BMA+aUHt6rQkXL64y5S4g6aQDpq
Dua2bgiB3cqop2ZtwR4bXzOjX9td9F5V1nYI+9ewKh9aFZXrWF4o1pFuMJPDAg6Fe0GuH5rX1KbD
Z8r2Z2DGW7eub2Exc2g8ejRDL1fkdl/hbTerKEKRDmytPjgafhcyG58DZn7C3UJYPRNiC8FfbBI4
XjLPNjVf0EnBGISO8YpH95yW4ytdoCu96p8dadGyCR7t0XlK0uFau8j0572s9OxdTs0yAY9AM8Ve
TIKissO+sp0HTdwoEKwLuntysFHpsuLkQ2UeuQ3TBVxpsAhcPATEA7eLqv6dNhjNYI40zZsbj0eB
FM5p1c5pKa4mIIjcLZ3cIzJdGmcddDJ3V2I5Xzs2v13fwcbrYGUjmClOviNxesjvNJWw4c6EDIvc
emTCxWbuPLvddApKa+t43aEjw8g1hn0n1BVW91rQKgqQKSmcnJ1xEiQ24ATdk3C0MLTkAg9EWNXG
Taad27gg/lMqvsOhgneB5HcRmuQnWiDRBIS/aS5KZsPeiTtAwbT6mJzPl8ZJDftm5NRLO+pQaBwG
MhTa9KKH6lghMdChr7MJSxcYpctsRsLshOMVnUzgMqVm7myGWK1IQdvbXJhQyTY982dvU5F1lU3I
haru2qXjnh4o0zd9N/++GWXaPCiISng3Qno6FaTjuMCTKM8xPoe67Q8O+JRyLN6DmZU3OPIRmSHm
PCoqzlvr/rIL8M0Rm85o1hX0Dikuzb/RaPgbQLyLtNAYxSI3tMrsTExdN21aJ2HgN1wJEtprdnpq
te0oJbwUpn6qW5dyolZtcfG4+MWwihM8v5y27fimSjQC7d7s7J3y8OiY8RPC4M804qfsLPuXcour
0VKGT+J+hdR13FgZR18g3HcyKp+t1iIWzIAZVlDKV0Hye9I7fkfG+UFQqVUz4dHLyV1BA+0TuF12
cJr5qFw/TS48jTye/aE7WYpv5CKvEpTEy85zmmUptO+0Mp79vLmU7DMctwpPZEALGo3eWQz5pzSw
byM9etDKR3d2lpnjZrBjhJnh4zhZ1qIOAKa0ev5sOJtisLdJkD4bmrc2MuMQQ7aNrGaTE7Nn5MTe
yfiAvlxH1JG8R7r5WsKb02Wz7hHdBXH+1miptiCs81xmtDIIVCGN7Iqt9ZgorA1V3qxyq/sW6gkX
/mCHJfFWyVXUcT3AqrTVUPKu3BIKDakBBzW57ZoCIOqESOpLPbIlQV/WrYapVwUvyCMKmuqu8U3P
soPej+iIYyIuFXuvTRu5NOdmkhOWmAqwH6LvX95PPc3S37W05kd058BxE64CpZYUdH1mEDQRffpZ
esOOiWWwQAeIZr4u3mRT3hBIbyKVP+dZ8q2SeIeAEy7maipn+9xHdFhVkBAHEITmB629CggJYdoj
c6IxcNzFvA6BMnvRasVtnLKb26c3uLyEqB/SDH2omfEd4h4gZ2L79H5ERAJHcwUxghwaC4WmZxfH
9l7cIv70K7qSY40yJcofar912BxF5sSBGJtPWVW/mxbYVyIRAGrRZ2e2w6IrR65tAqApwAGoUB81
LEf6EKSDqAhln9XpC1nmt1xCBm/Zx1lxRlUFU/czydeqaEqQuuTdWXAlZ+cSodDsW8lhnWYGKOvc
XcQeKN5MQD6PwW3ddwvSdnzslg+maNhqxbjuiA1b9JG5LfHCrMn1WgcTVQRD8C0j9MkMMR4RV9ZL
+mtvZjWhjMr8d86eH9XgATxtGaYJevcRQzVDA5XYdOOT08c/JcxE0I0EJ4k+2ZgC02eS/8z7lNiL
Ef5iyKpajR9dSC7OBhlFkBbZgzVHJQhT6DdwTVXE7+kY4D2DvgF3R+jJJsY4MXIKLLpggyZ07vrn
F4RDXFLp3BuM5QODKz2Vv1s+xtqCmtAyMt1fRqSB5eTprmalcRd9zvuvKJkgOMCycH1+NFkrOEeQ
Ckdy68th1zjJEwajX6C2CLf3s1vuZ2RLemoRyuwSyuFbF4YrMZg7DBkohxHKNrbzyy77S9nEe9Rv
S7xNL7rND8i4ZCMdFW0HL3jQ/M9qIEtCr7JblnnPEedOAGmfGXp28wCZL9zBZbisXWvH/iwJ7AKo
D+67q14t099x4i0jG7g9fecTdUQGQR4G2vxco7dcZnl6snu/RhXwbDl1ve9TubXnOB/J4TV2YbZW
DKtXae9sYpTrveZMCyvmXh9mkKvwOP0QU7XEmG+DBkGKYukFByMhK5PrntMAeAb1ZUROIkL63h+F
FX1XJTRihZS/stmC0jR0NGJPUqnvhv2KTxXgJucnhsaXyRwXOsJOrOI9HWpKeRj5dlnPo3yeCN13
Q9SxL+5Hc488jlyWp3DKTyH6roVJAQXAEsGZQ/us28WFHLjPokY31PcLWajjIEYIE54/H0oLK8T9
mDnxuJ2nPq36JR0PamANuYhKxXMvr0NchysD3eDBJPRdNzi54mMG6Ybgc2PHWckVxYgg63vFvqI2
tnUge0AJX+saFVtc7xyh+fBiiJsdc/tyUrzfZk2yVN+XqPSKZF0DjQaCBTPUcK0nr7ELLkpUiDUz
+ARRs1KtTW6g7YGkyy4+feKlRUrdkknBAVFOUXTm2tRpGjo9ABiXm5xTp59wOrFSuFzBOTam+fQB
F4rRs/zuIT5aOgzQK2/sGd6zYy2F8yNvXJKfgovRp69jyafQc0D+L70LWPyEgavUFl1qHNlDz8bY
R1u/zyPaV0iRJ3azN1+Isw4eGW1bK4dF2c8i5RjHchHpa2c+jZWAwj/WP5Dv8iUMARJyJrAaBGQb
yn3xiSKGXp7cYEhDfSeJb+nq+cV3s8+AGSr5YsxT2nWPOd100Lh4KZwe5GAc/JHPYF8/pxL3A7xp
RI9YHayG+4lZxthNJOeSxsbKC0VHHVdUv4pD7ScNhQfiNQ9KA61s4ob3f2Mp/izc8DMwKAY6Mx03
R7RFvgGHuAGbZKyusEoQjBsjOuxS4To2GVd4jzjhkHuNzosZO5eBUVbiZBfd4BaCOURfRD44bm+8
aVp0QuZzawdi4oYM0gN043n2gLD7e19i5JpvTXXN6aDb9iuixrPyHrGGNDhXudG0WnrRMu4rFobX
+IdpUSngtElLFnsz05b2jp7OjhKqtzMbzR7zm+0AODRgiNXI1BOubRlO7wWaqF91jkZs4jKDUYUB
PvpSisH8hxnBOkujz6b2XuYqpt6Oyy4MHsxC7HRuV8wFwA7T3MD5B6uRTjUnPn2rlL1rpuKFCuC6
qaK3+/GRNqx75LJOHWlXmuGN3HoPT138OZ+cDN9uVeU/zicrrBIKMvVrGTTnMv5P9s5jKZJuzbKv
UtZzv+ZaDHpQoSVEIBKSiRtkkn5ca/n0vdzJvkkGf4FVjWuCASFcH/Gdvde271Q/OmQGdYjx05rj
34JdLM3gabxKpLOS5xk96c3IM2PRrFCOvvOS+PVKEW8nGGfFU1Tad2PrEPbaHfGkU8vPwqmKhF3a
5DIKtO7FT6EM1imtf5hx9lPoKIHgdAlAh+PJKfvy2onFeTrDBtknM6WJtwmZ2nGP8isOn1UauIUq
+08kl8I/Qf7rRvdTczt9xsqcayNw3u51bEYHvLunkPOL1+Ht+dG5hjZtQ1FLdzgljLnSpKdITk8U
QODDjQ1Yyf0Upk9Fx36O10UKEKNLEmUBVpKE+SIsOivmuk95nTxJAe9K8idcVjTe7q4evb5VnYHc
HZULOAbcRNojEzxSRj6qbv0cx7eMnhDm2uowc4vgwEllWo1SiObn2dE8E7EpmlXdXYgA1Hw4PAjE
V9MRTIcSOXix801iBDuSRCIUW8lTZrIbRD/+DADEcVs03ML58Ag65MUf6CjG5mNqKchweaoNql2a
vhuCgTP1U476p5zxpQ5yMh20U0HyhZMS2Kox7oFv9/ZAtAZtzfhkpkn8ApqdRgbGJiBAo2IfNFVB
zNUcIqbsSXHAirQpBg1Z6ErEDuJITITE3UWVvhMd3gsYg3MjRbIvy9tI0mespM1bq9oTNI5vLgY0
WQ7ZsfWB5ObxbSNhnDXr16Qf7jRhAhowz4OjLBWKFlV5GHyetiJlIJnlp8DxftE/nBSGRUqvYo7M
lja6xbGLRkP/5BnRYRwrqra01I0S1p8RLykRTCNcwkV+DQqWr3g/Pv/TwMgfe01fsH8EazXeXSwT
SWM4D5Cshxm3NcoKBtil1y0zE6excHSG28WwSbSGNoCxjaCtjAtan7Hra9PgKZaCXwZ8BSPMzxW3
kRF7vyijzFszOkAz/OVJzbW/HRv7QNWRcSH24fErKf2TIjteDotnoKcuPIuu6rrepfBRXYZ2C4+I
TETAP7AK5Av4v1uYgouw7B5jFWqOkj+3xohbrOc6hGtrZTvDsz2U5wgLH+E0ywZjOHJ1tSnhI8an
lMtPbOYvrZBPrsGdMrYZcu7eSbL0mnGKx2djfGrDuMCkXPLpjroOd4DblSBZuhu7eHC53YqYnDTf
uRsfl8SpMeb557FxSQYNGgRDlOmb/SA5ja1eUURPjU8nF4JjuAI19ghE+CmUjnKYbToJJYYtfZvu
b8eVQPcjHI9T8EyiRmidsfLiEOfp0SCPV3Cok8M0GE2T/keEk3ccoYznX3CbpPAUiOZ96jICVDGf
XRsaFeqUcI4+K14MlkYpJ9AGYX03X5EbPMWCtMLxefd7CU6NBQC+Y6aa5OJpvFoh+T1gBgRJeLg5
u7LcslgTQcNtFmbMfBLr4wE7MUvf6Wk8H+SX/MK2fUXXBCQGVHYq7lshfmVy9FSPtRLsbbfI385T
ZXoYIx3M1tx7aXM/nqDpBhl7k857cKMOsrXa453r8p9NS1da25yDruJx6vuQ2jx9vmOQ4zMMLh1K
ijS1AbiHfggQpMxdJTvZrVCUM16oEHrtEK7G1xasgT4z3w63tCjzBC/UJkq6pWR4ozLEYoqaCs6q
LY9xTOA/CAMcM9W6faoJyFLC3AI8SWZSbX4rkKgv6pD9yICFiJJ9NFpsjrCy1nF4aCQmTdDyiC7v
4n4p0RegmR2AJ9ALViIJr63KLmYSXhOrtEu0wtJcG3t7BOUVbSgAnLHVrjAFrXEmIBHLiLOAlIPy
UETPWQhnWzKcDEdMRQ2xo2dSCZXz4YHtglo+50YFfV1lWb0AiI1dZOF/JxCJvIIqSGZBDhq/a9ti
ptbEsucGhhqF/rJDHnLf5/m94XXFDxGgOaMi5ibdo1yA9KpKKDqlQ+Bo2JxUqQnPeUosp8344BhT
BsYkEos9nhdcO23yWhP1cURxbq5FUv6Eaacf2/FfnYk5OfKO039wI+7lFgQIODGJWlpCLeLzlQOF
BaLLGrxFrBmSV0u1LNm8WNB1JVY1SzLEFmNlNmqiVZYaCx0wscyiI+o7wqMO9O0YiYIVqG4MdN9r
ka+lVj0agIqmvfnftcL/Cg7KQvq76/VhrfD2uf7p/8d/Fs8v/vP7JcPpY7+XDI1/seIDClQ3QIPJ
hs5i4u/UOhYAHQN9Br4ziEzWuKT3e9lQU/+lGBoX21FYdeF1Vl5+Lxsq5r9kx5KxhRk2PCs4of+d
ZUPt4vZSLXi7GtQpSzF1HUvk5RJPVIehTtbvXHWMJ9MFij1hjHoC6LfKoJsbq8SE1hrUPQkEF0dD
B97slWp1BVNmYMVO+um1kjT6loNlZqj7fpDWlvDLU+/p/qlIy9UwOPqzrA5j4+ZBsPMrccD9OHda
/Bx50oMaZWXlGES1fGTS8RIanb4KO4XccrZGTpe4RrvdfrG8pV4oJaYjN1iLdHRFlsG4jq+/o6Om
xRCleYLzSW8zibgNm+IqRIJTb3nZqsg8b+UkkbKF/oLdE/CwG7jm0lIIPxH+uODkPSelHG2pAAdQ
lr1iTmBOcdBKlpwAyvQnn/kade1i/+4GO72tGf5HUtOn+0lV/t//M16QdyuJ426Pwg7uMLjApqpf
MOYixvND6HvpPNf7o1Zlyi7xcZzVGBi00IWkoTOShCnjf7GEyW16sV2ddVNWMQ3CFC1TvWiHKryk
AImQZg89rMnWxYsU2u2Kpdb6GLTIuo3l5wdq/sMGNQNom67BpJMvNxgqyJ4skGLzPKPQ2UgLNT8L
BbFfprvJFydV+Xh0BtwzGHE2VW3TulzpNDo7MMrARsbvdmInx316ZBRydhVE8HqYmic1IZAN+bh8
j4NwCcUPpGZjHtxWfawDRb5m4AXeSyMDKBvnGnHmf3G/frzuFsmONB+KahkmhL6/b1fEMq5ZEUE0
r7Is2GK+MBHpEVDcNB0cvgI3hZeTr04c+eeX4VJYwA2HnEBl1G+zFmxq9sWGG8BEjpPznIAIVfXu
wSEL+67S6vjOgp0rtFo/KfZ3L5P0W0cBPGTZOqCCmn5dT6ObvEeuxcQ5XE1/1o0c3UAFufPK+Rf7
+fES2nSPNJrwlukuR0zz++fZQbQhGLPA8xhCmWSkOD3wZLw6BRFzDKh6piCOfAY8IZkxtlQtOdeS
jFmQXO69gg6TCDVXualeMyO9K4PK/qIjVy/TQS2QirqiwlVEKjLe1H/vX6grHQIRKrKeVu/VltEz
IcYOWbVCXZZ6Ajmdp2sN4yXCBiW/pj4THFeO7xOpD1ZmCxhIH3/g5raoyEAgsRzGU0pSd9sYcznz
n5AEuIJ6kyGJZdPGqxwY1w9q7ZT949Ba6SEjw4nCWybdF7KKSbrxV7PELULwKupgxZAtepO/jy41
5cwxe+wmzbjk1922klf+DGF0eFm59Igo8UKlfK2xlBSC1HYj/pbkQAGhHx8+vw+0C9GCynk2TFnn
RtUdhBaX7YYKlh9+tU1xvaPfcJzdUMm4/Vv5jmZTzLVaQ8qeSgdTMqpD4FApKqNrxGXmYQiklYvk
au1CaGT2aq179DuPbdUuekz7V/oQrHRzaAmv0sSCYeGAWDdoTp2b5KvSk+Klztg91vIN9tcOFA3u
ftWMET0o0OeAr35x0qdDuTjpBt2XAl9LhdloX9zyfSlj9ZJGf5mFnLTnBttS298QtjnsiY6XSFNu
XysHvjeCrRUEGh0gvNJsBZGNBxt471wm3GxbqPG1DsyDvPArsNXbnsHuDVqmr/bXvND/jJcG6Q+J
PMo44GD88vdN4rtaPNBpUHjthnPqZMFOCZsb6AjDLPQz96ppQmgwsRVsekggTha6exZilLWawDKW
h8cOSsj3tG6clWqZHVMO5bnQfHGruEa+YlK0gttvbcpey5gQmVC8qeQs4kjPjpiGUAYzbL62vOI6
swILjFdl7cugI1W8CsVDCkJnHjVcwc6SMXCF9rAP2qRc2jD+VgUC8BU5qe2dp3cJMBMbpCOcnTmF
KcSTmCK38OKGeYJ5ZKXggl0L1fzWpA1wybL5EeNXnrkiM84IX39msuTfChDCyyR0tgmHfmu3PSKI
9tZLbHMra/4Xd8rlLIIuQx4HkoYzNuJ0Hxe9d5kYKYhk5nvEvkCNG/D7yE9wf1lwb5qXJmJ+BCYk
3ntMROeMihgU9dq1nNkss/qvUSwZN6mkadvPn9XLVgMBkKHItNoKCc3smHPRavSlWcudTngNVRIY
fGNQWq3JzHM0TZuz+lqsSZKwEU4aG6z5R9bZi7gdXhufxUu/bl4+352LLnbcG8ZTDDnwhXOiLvcG
iXUFzIq4vThT7FVPkAKnjFpRsQoGeduHEhGnZvYFdVcZT/27h5ihP/M6egUs7gDEGYH8/VAY5O8B
PsGqD+7PO7tDg6sGydBSHbHZmtQ8p2BCNoIpO/QEj2AR3vD5cSsXQ+G3XRh3QDUIp0Dh+PcuQGji
TnUhMvvPCgXvsM/ku9bKNYJvQJ93WbJUTIEyx/LuLBWlUgNP74vh5cU8hF3QdBuZmaIbAKgIR/h7
F0rDKtqgz0CGSe1Pl1hkMvjqn+hpuy/GCRfd8LghAx2eTsNpMKDSL54E0fuw/wqiQzwCEPow/Ia5
bM4ahjIrQGPmssOwpvzBYt7V5yf5Hw7QNBVTNpjIU/xF7fnX8KSVUVrSlkkz0KABkmeOMJJArzrj
b19s6h+O0XaIQ+WSMnxj0PH3tiJq6UGpmWKeaR7k0DzuTkZrBOQpP8hx86h3uXrMy0DfeAivZ4ws
7SuQzKTk2m7/VKsjYU5EL0LNsNIoWnfGjQ79HEpQcURzJxa661kbUH3YcNPGOUh6vMZIBZ6QGLUR
LxeuSz3Ypbq88myKbJBTFz3ECaJiN1WSk0BRtNrOzz37KojDZaZJG6syCA0kD2LWllq3cIUWUvQH
v5h62jasMhVNeVfvw7g+kbDTz7s8rM+5RlOsqoPLiqA0LF0vjx5LU0dzIcbAZTv8YTOSusKxPVzB
lxm+uKIXA07uJIT2pm7wzOoyU/yLOympGqzXJXED/uBAKiq7s0XWKaXmb7FdB0tHJs3liwvLdfu7
qdC5Yxng6lxTBL8X19UfIgEZlUGMkjf3Vt3eN3F9L/P755v5ePuM8SPjaE5RTMW+PDAs7XqWCMzm
FSn1MxwHd56Zw0u2kRySqKh7LNSW6RVCm/SLA/zQAnNKyVMxLATCFmf28gBr2bLB2XqUJe1l4Ywp
pygkr2wDGJ3vqPKurU1yK+2vGsCLMeN4KU0V8Rv9owO9/XK7Q29GYaEqHHGvIma0kOuZLC9uQimL
92bVmbPEwrSDiTbYJCInB60gUKvqsmjNcFNZdqI8fX4NlH84FfSJdEI2wAEO+6JNbhKiZalveywi
JPEuz0ZOrl3sZKlHPEvYbx/4rNfIeXQU6K9YiDAaOK85TqEUuZjvQtr3Bnfvt9a5LyqxC+N+IFjU
bzaf7+gHaTPnbnSc2NSONApTl3dLrHatDVjfQ6xihvs6hizm2W33KhE21kMdAl2rL7Iq9OYilDFB
GHG3ofnL0Ym6P5ZCuM6cuiXcDbfeW2OSaw/g6uAPFrM0iRXqARgGA/qat5rOMZJr74tRyMfnmNOM
MF2RAcdyKBej6DiG3evgbUVT2d/jAdz6JQuiFYRWPobKSv+i3fjYE5io35kn6cweKONd3ORKAIO1
AaY8AmWmp9jmSf6fPMX4ChAFjLUCW2bg/XcnUGXo2E1QInMWfZFhefVDD5wVOUSRHEtvWUPiWHiy
HeKeisOveqAPDRUQfJ24Mu5fDvTy5m2ryvY0hbIavcxubKjgP+6+PsSPV457TqcurlAJs5gB/X2I
cBT8ssohOlmjcbIqNqRmk2bpnlhRTfaBqH5+fq9/vHKU4plvjZVZRtP2xSklcsIvgsqBOT0U6KkI
XCE3DF3F10c2Dnf+bulpgHHMoqTQ0a9cbqmyYqJ4A9udUadA0QcjYRoOSlZ/LUSrrz4/rn/Ymj1W
E00H4wg1t4u2Jm7TvHfLzp2pBjTnGhJPSYlNdLm9AvPSfHFzfIjJUEka4CyqpF9ptGxTXMO7yitT
RAAGAoZQQHwE+e80rKyZzs1sjMBO9OJcjOZpN6kDcBaYIjs/eolM+cos3eJQqilVAyu5tgKFztbK
frDEdpCreJNCszmy5L/oop5kz6Q0b9KKddLPz9XHzpE9ppbvUATF1XNpIHH7MnGtHgC6WkX5EsUT
DmJ/gBjYduTCCRxosteRjaBpN5FpfTlU/9hTMUBHasVgXYFne9l4aPnQK8KlsSIL2l1bvfxjGrRh
RmghtLXrTMJhIBfqrRzKw1YXBU+8Hr5kdaWhpgBM9fnZ+HDnUBNWFEunniWrH4tuYRw4fWsSP66l
9RUnw19I1LkAB+Ndg9zx+cY+dIlMTqAWoQZSuUdJov/7cZcG8LI6W5tVxXCimEBAtvEtw4yrhbet
yVAl6+2vTvjlMoFGYQVNAkluzjgkYmzw90brLEAMWMCT7EtD/562GRDSOAgOTtq3Szz6Alg7FRgb
AvkPlQjOMoDtJGznkaXN7AD0ByxuctebrIWog3fGXO7Urr/KOmEeY2DWLAJnX60RfJzQsdOsK9EE
T7fq5SSnq7XSNr0c54sYA9X19tw50NHALMlzhzyyhdll1ioLMGxWsLI67TZUUL98frk+tJbshIO5
E5sVXcGHYaQcwEFNW40hvRuLI8H2Z6RtOexiO/hiDHK5ijVeJDamOTo3ISFclwNjlzl9Gow5JEMt
6m39q6uopnomuA7WYIbYkBYdjc5NFbavjYDYEFPA2QVWI/ZOWR3Lqqkp85CEpA5VhzUcYbaQRXLK
FHXvcaFONC0I7GIEyIj7xvSu/kmRyNMsS7LbkyS7NkNVvhKZK+8KSlS6SDBZV2AhkRo6K+Zp4EwD
RIufn2BlHJn81UtwW7JiYTMjYPnCGFMG35e8QcwXme63471Z6SvG8iUrD82iY+4LYFDZdlmsrLwQ
gq6rUJBkgitOCXlLSRmFZ7X3Txlcjc/3ifTof9ipcdrgWEy0GRFePDDQG9tEEjSQdYElIcnsuWub
T3YNbLSwK9SqyXBF+RsSmY+gg5KscshWjGHrk1obZ11DNebV8savUekRFZXe0N4++tjLkDpKqyZw
H8jJjJFFpO2tJisgUwItuaaSps4i03khJ0c9j+BDEE4zOEbNJi5Bsklyu8mwMT36rae+cNe2ZNAj
gsiqWz136ptOkp4r1v0XICNJwdEgUGYM9jOPkLnCyFHMMl66yjvUkXbDCgedc7bwGye77lFDJ7kC
MIAQlKzpnZ00uCRRuMT42HGqrX1gSX2ZJfeWdIwsXMKFg762ZX1r1Cx9d7UmupJDX90E4NEzUR1j
YUmnDqckhU/4BklGZZmoVRRr+Wx06h20rAl2lS3D5s6Kn3hv2v3gmMPOQcu+jzOx1ssA1Z8hf2ta
6bFWFP/c5Ll/HjrvlxUdmiAdAMQ69SpErjPDsRlepyXazwF13QqCMp57LbC3spE9tHGt7+IuTehG
QBLbTUCenVv2CxMcw0FR6nsBj/BOopffSOQoLMo+7O9FaWUsqarnKqle8w5ZMU45MhYzCEa6Rght
rereThiSsQuckJx6TYGrQLXipGopsvUk/Rl7VbpNc+AmMgWoK7KrD1pe7lWrAA9oGqRPkFlzoBHO
llqkHoHbkPKSPJrFACoxsLSjncUnO7GwbDWBtXI11z04mXk1KJp0pOSwCj0V24WSy+uq9+xjYId3
QZH2mzq0X+sqMLd6g48gpIjRscI3q5OgPQSeieNDM67bWid4zarzJ69fvEH75eI0RmzOcTBq6ywy
zE0pmAvJTSO2qtY1i5TKF7VhVwM9o/2AnoYMXqTcqQC+91mOhhjgfXOt4RlyPR9mdOUM+2bQ0PrU
tnKtWcF3zYEYZiFU3BdRv2gk2dvbdZh/SwqccPQ7Qe4DNsLojxGyLjCX68z5CDuaoX0Nr8OofDLi
JL12QvOXaYj0XJUE3iXVdTku52VTLPlI7kLmqJt7q25c4vSU8iiU7tZKAYCXdWptUWZtGtnqbwdb
KpcAYudM09wj8OdwFYniSYKdvosz8OVeftT8PYsNDRJrMkiAPyOFjOCVDqDaN5qhhCeZ6PBF2Upf
1fk+jEwcm1UGKsssmTJDuOwCSwauXVBbzsxFGO8pjNdzkStLTEEEnZOG90UX9LGUzfbGecHo5pZZ
nB/3592g1m2HTDZVBrWlRo3PqcnsLQjHaLAbbJxQtpaIArCU0flfdVWHoSzkfjT8b42BYSOREvQl
/w6pPb11Au9lAh+mRuwOY1QEIjqNMWOmv3fHJi8KAQGdb2jAAkEJmO7lMiJVEY1eTlbR1grlx883
OQ6/3vdGNLYUHBXiCinhOOrlAmdatFFhuQYJ5BlMR91Fvg80UNsx9NDXLlj7TAWW7Hf3n2/28kKz
WUaFLNuz6ogs4lLBEtiSPxgVmyUHku7PpsEfx+M2VfObpLn5fGMfqvVszZFVhwVmRhssd44n4f1l
jny1LoWM1SOp072DfP7gK0R3ynXcL4BoYenrKmWd4pFcqhqlSUkJ/C/6/ctrO+6DZlKtH8UYFMwu
ChZ6EdZur8W/u/0wNMRSq6FFCkVCms9IoAnx2n5x4JdrBNNGublNk9EKJbqLG8qH85EST8GBSxRX
3QAdaRq0SzttiCPt1bkwwpXsaRrFVy9GkZ7tkjKNbr/Yi8sx5bgXLO1y61Jw+jgv7vrUywy75tDN
IVj2VoGPlpkJipuCZfMiXMeOVFy1aRPD7bCTVdC3/nFEk83o8W/bpK1XQ42REZa7+cXE8HKNje3Q
3rB4MdYjFArCF9UB/MOu3adIjqc5e5HZ9YnUt2Ve1HepbRMVRQiursQ/y1hJ730MFiXsa9aTBBrM
B4nsToTtUnv+/IxdTlennUIRMaImVNZWLu5XSSqUAMqsi8TdFke3RmcwGHJ/H+ZaAMoSS7ffdQuG
mNetU2tfzA4vx6fjxhmTU53Rx+raZV0hJPyOMJYaE03L0nMaMzvzUkf/4sTr5qTV+rvpUWUEc5x/
phuIoy6eiLIgu0ukAxtKNJqeINullnNjWpgUwq0ry69aiJA0wv12dLTkVUQAHyNP/U597Ad61men
JEWo0cHe9cMCEMSjZjTDpkQRXxBYchx98InbaFeFtCvE8MuL0mSswecrJ7cotjL3xJTbEs8u0nam
eom19UZjg2ek7Zal2XtHUl+ZQjN8dYWzCB0l3SQd2RsedL9BJ0ULlxn8a5TMNg/9MhryK4Xp25HL
OmtS7yeomHJTxq+BKsc4ud1izhLmDyWsgrUyKItqtGOKJDm6VftLSrJmh//z0fXdeqPX2V42+++V
PHgktUDKQzTi2SNJ2fRwuatAdKhHHsx42KdRuWvQQe0rQdxbirBIoGOmXTWvaqMAIfCYyTqJ7dmj
YaTOtgggPmmSLxGvVFzRWi4JqsuWmU2WsxHdmC0FJVkLCFjw3c2g2Bvy/6JVU1OSAaaLRQPl3Cbr
7GXFPXSlE2IrB9a2agi5QYtVzUIzv+1kHY4W2PGN06pI9STl7Gf9XVI7q4qcEYV8wGUa6tq6x/xl
5t5NWWg/zYHMu9wpr9Qyu+8CZ6n7vbMZ6acYEHSCLAg6IaNXDkARKoSPl5A0ZoPcYRhrLIjf+BZm
5gDXr8bMMNiEZiOBjGPW7qJW2xpH0X4TRgQKmZksqj+TjCwSEXZmJi8scMxjvrSPYyMkmYwoMVKc
tZmVF5tOpp4nhM3AUcGCX5VQ1zJGu64o/HXjIzzQ9B6IwxjKVrlrfBtYw1SixAfsQLiRomBd1fFz
FQePYyV+lSTeOvIJWyhVCzBCqxHa0UnOIRfeLyYWCKWT9HvT9P481Jp0qXn5dyd1H3Q9idcoVee9
h7e/L0xxVRNynbffVVcvD6UYFoWCDW4ouUSGebbsZ8wezYaBxJgANSMaIJspsvsL1fiq4rlbDDk3
ZE7Q2KKBEYaLg0kF+KSlmkBwjSxAG3Jaz4ymAXIYFd3GTxJgFUM7h+JlzLPkOgz8cm0hklhUvvIg
ByzwpFZzhHAfrUQS7VCcEcum4afplc2QCoAkWgdowsiQlmvdTjXqDE9yftubJPRRKJg51gxyRwqz
ggPlMbyLmCi21DOBud5KYXPGxXhttgziUx5bv8Kw7gLaXmr6EbTOkoPxOckLknKcrdOD7mMyV4XG
YhioBFV1tjbDDMcWahFCxbH1i3vUOazL+Z00f9FblXjLxE3mqp/gnKikqzDAqmIb0qtqhfdSEQwn
nSfZLkJx0yfdycrKVzcx21ug4U8t7VjEzPXRS9pVg0FTUntnbQQqOz8US5jwUGibioWSvM1ghY7k
BSsK1yDR4qxGJSC0hZJVrwEBoUiVRLcIXZWYR/G9yTGrmylJ0CyhguKp12VhkqQwgHGODBGfSgHn
jZSDV1XI+HU0tzhbff2Y99kPgRUOh1fYzIpGiY+gReIQhlhjAEXBNpRjfgw3BLMinUlyjIOWXM0R
19jke9fyDh6XyfrhvK8LY9uSqzMLOKP4dZuZ3uIntQne2DZNQGhIKj0CjjfnXaa521AMMIAqRq+B
+BYYIlioJRbuxmT5pElvlQoASm3GrCUl8OSaiEQDcFkzox/RRlYMPd7dgxu1VoXFDDOtMSIV3V1Z
1mtPDdo5VRGstLVMP9ys8kZ+aIgYWZRdbRwGMzQOVVS1NBROs+tjbIoWYV2tl13hG9ioiPZf6M4P
orTdbwbNFowx+8GIpY3L0Ex2bQLc1Rakd29au7DP74iGI7q+S5qFX2j1TKak/T0cfG8GQAXVUpS3
hzF/ISsVZ9+IATscltitR8EeNrhbcJErabRtMawmj26dC4RURtnnO238ketZDs0FNn0nAzzJdSu7
KTJm4Zrv3U0/vAKKde9Zxr4LnauidEOf4ZL6C6yze+2qDiUH4e2nv2I0AdcDhS1Ek0UIXpBsPFrZ
9hiT/KKPf+kGwI1SSIO0KlRrb2uavfH9suOJy7yHOKLF1OU62thWIB6cJG1mNYzrIxFA3kOaDKsh
8bLbgfWMWw8Rpho3P8syyTZapbYHZfwx/daaZUumrEOWkmd2QP0TPV39ecUTXneY3jP97+2NEVa6
NWsM39797897pu/Gocw3VlVx1adVt7n4munNF/9LByJ7BnDqieEsUuw+WwYZFfmy/HASAqiwLirZ
bJh+/nlp+i2xklM9BNkGR4tgrtfGBOLGVQF4O8F2KDeqQ+pJquqH6cfb67bW/Irryl1N/2v//aoS
tayMe3K+xkK+DeUs+SFkmrHQN6oz5MVwR2+RrBQlcR7waG8DRU9+SIHXYclFdBej9dm19NAr23PU
By3vd8AWkx+uKMEGFK5+tkgP2rZuUK9MM2ofCObZT99hNxCpzb50z72T6VutfLLtAQdnq7TGLgIM
P3cHDWQ/1qNHq+TZhpzwLe/pXfSKAL7p/4IgX6xVsreZ/tRyUPKJp5/NojPPOXj66d+oQ/zN4MdM
1uMheZSqCuU1UeJ53t0Eg50fS5HftLkmbmVWO27DzmcBMHD8rQDgC7PH749EO58KOQ7TueuSstYH
kbOZ3hwYmXEMmxppGx+dvgSNaDgvokZjfNKcR8rEvfrLCrr01QNOgBKmSG7BHBMMJQHhU0a1aFab
3qIwSVcdmnhjK1722sfePQWe+MHsCJD1QsCBHW7PQxMrOkGTnffN8MXL9LWihzrkGf2zkcfDvCb4
7uR3KiyPQLXXqaWHN75VkkACZf+nqe6mrw9yYuOseDBujaaEXKM2FV5DW7mi/6cC3UXyd90pQdSw
2zSx5xKVzANBby59eVMcC0fu94z6iNLx0+oesc7bETp2OyfAJHsZnKacw4dVTi7DlI0SSskmDAtu
mDwH65k55R2Bu0Aaim4WZIwVXSIr70FGtOgyTBSlgZzcu5akLDA1yOvpVanDkhT4vofHijfH+AbW
uuZSjB7/tBJd3qLiIT11/CyRvPq+K7jUjmzG961Gb+/6/ffpxQr7zAkI5W76JIWW5pYuAcMu3zP9
KOz7vu/c2+ndQ11vGotkyOmbdE39FpsSGR3jZvImYGTj4umYPkeWHbFMg+S+HYBvKeWiDHqxeduJ
vNaXotOK1fTmyC+LtcdU7vcBFHa0rSNHmU9vNgOqeLKrofMcd0sL/e5IYsPP1Ex09LmEh1gRcWoz
UXmgwBw1fvvBCkp8QIOZg50r8Jf8eY8RCgJfpre//Rd8eFBk5X76yJ9vmN7BkDM+2IHKBt5ellJp
Rdbl87svfPt1+uC7b81jRHcS6zTAfdgVvXPY6oevG19qOnMJqVnfTq/+OY7pz3cf9jWv2CQJ12/8
1J9X/+zo9ML048+xJBEOQOD9xAyNxzK9+W1n/rz7zyutMlzVMEw3ZUViSKDmW5LStaOV5dqxzU2r
nzU2AhT8gv5aysjT3gUa8rSqOJZO2RXriiEPHjmQWqWVtz0ZB///07JLVGhZxsny3SvTy7WqrZ28
UHZvX5FbmrlVlexg9eWIoRg3Pb1PLnkMSjwV86AlN2z257un90iD990pCrqDHujQuomi+qCi4Hn7
UyJnZjnkRjNv5PwKcV9H4mBZnLNxXZwB9TUCbgbpE2d6oMLgDjlwoAlPPb4t8LRzgrHz0LAQRrxD
bt7YMDH2b3+SOnqXSw7B9uMHpq8E1n+f6HW3f/tKV1a/WYI6+7TR6YeXiMeqk+Pf36G1zXf8r+Lt
HW+7FZpPnmLau7etOEHx4tWZtnv7yiL2frqAWn//mXf1K+Ov6vebWaYEJhsSTf7nMJ1ME8Q+scbx
e6eihmVSaszbP3uFWxW+BdVf0GAjl5zUsWSGkU7eTrs0vZGqQAr7wG+3bzumSGSDeVZc/P4M9SxY
DrUdv/teyWDxPmdC8va/6USR28bMh/r35s93E+lGCWGw9c3bdzfaSMtIGnnDMi8rjDX0SeYGzJve
9o+YRXhbSotLaNrfQGNFkdDH+O07365glbNYajf+7+9kBg3eD2H8+s9xa8xFiW8MzPXbdkyjCOfE
aSnrP/tWWyRT6FrVARUb74I2YsQfh2W1zqdtY/gr5r5RZO++t/PCmgSdMlq/7R/J3e28lzyxZt4H
C378wcIo/VUfOkzix++Fk6fM7Sozfv9dik7H9NwoDAnHc1CCJUHG2wLHn7Zbk9c6T0nGXv3ZV092
gfOipFz93jdbI+XLGAls4yax7BpdJZ/qyi6h+Gj1utKXCRR/TVRQ5rKiPg+FUV0pzPKnv5r/x9h5
NUeKdFv0FxGBN68q741cSy+EunsG7xMS+PV3geZr9fQ1cV8qCltGKsg8Z++1B1Fvhg5lO95g/6ST
HmDbGJIX3pQQYP57kTn/Z6B7MoVIDBbd0CnQnTYuwQrz4rTH5/HyP1s/F5POck/WFHcwHToHws+r
Av4Sc0b8vH5eFbFKdcluLz0yX2y1q28epdoT09KNEjksTQ955kRng8z6+Vz+vpbQMoVBSg2zDfck
LP3zvL3SN7d4ilyYzju/ynz8vIqs7N9e/deB8zHzXt2UFDHt9bUqm07/68DP9QTa0a4K2iW4sI02
BVe4UV3eGqtzz5qIl1+rvNpXz3384TkRXQYpb/R05K0IlJF0K/J+rEI7hGn+PH9sDaLkmVA0nPuQ
D6R0yeGpVcF5+eanTwhfiOnemOW7+d26g2ufBLEe89L8WbUpp6MgsOOfv8qU5DHt8dui6iu/fVXd
lBuis+rzryqnA6bF+Wx+UP/tT1EjHfgKcmzid5rW+hpIq7vRiGG4tWSUoPQ0psgSfwoviacYk3gK
NAEDf8qmiJOCrBMxhZ64JvEn4xSE4k+RKNkUjmKSktJPcSlkgEhsRpgDrSngpdchiDGOV464WNJH
UIv3cApfsaYYlnQKZAEVEO/LKaQlBIxoTCku+hTg0k9RLvOiYm2sZqFPUS/ZFPqiNsS/1FMQDBKx
I5KF4klOITHxFBcDMS64xFOEjDWFyRRTrEzoEDBDDvY/76md4meiKYgmnyJpKEzcjZCQmijuKRD1
AAs6AJ0vLlEUSxWU/LULMvLcRBJDxc7G5aCWPRnORtKi2+LpvMyc8p9nhp6+ClvAnfq1an4W1dU0
b5+OmA8zGgvXTQhc4PNcdKsJEfg6Zn6BJE2qIwKxr/Wfp5mXv46YF6sKhpfZq0wo5pf6OmZ+vc9X
MXMv38Sp/v518J97f51bV0qKnV26//qI82GVF/Phvz5KBoVt4Qbk8v72tfzx8vPeSus0O2h4269j
//nw0+f+ekvz5qp24Lcq7ua3N/i1y+dxUEaTlWn2zuc3NL/m5+7zKX57D+PgHqTc/7bm19/uzzdd
9iZ4rMoElP4/vK3fXiMvYb+6Q//zv32cX3/Lee88qu1dkbzUXQS3cyjetFpnFKhW4prFWbbthmHY
2VUKVdhsGaEiRX4pc+W7aIfubz5gYTfmX2FEbAT8NP05KshrZo6qnvKoqfalT4W3d02B6krDpaUX
8n0kLgBIkwS3F28A95kfhpx+dp4p7qaLWAeLQXzwzNI8kodsrtqqHp/ynnF10Brip6DV100vHobh
i0u88jePMvYyVob2AhrEBTVDLYcyQHeZN8y7MOl5/ucdTy5Ps/lJ5jceC8uHpxWR+zlEgXmcX1gm
kbe2etne57c1v0FhhxR+ec14iAGe2t27QsNzYQpBxs30EfFOV/v5Y9sjJMQu6YznjKbEg4Py6C/N
X6pD1P09fW+wuZ2XIVeNZQRA44z/ZNz10k+3hamJ6/zlN15SvBV9cP38lsx4aQMk+qEQpvGQ6U73
WBuiWkdV7h2awPYODo2Kdefk8rGtMUvX1Rj9gF24nN/x9HelZ0DXgfsi1o602tdY5z4fBrIaU3iJ
xo5CZrxThxpUf56fARcGO0IDqbYabblAtNW/uGpTLtuO6Hi4KJesJhsiqbnG5snITdT3cbc6tVgo
voXXlTmS0IpknwBftLzHXvPqj7SIxxVppHCxGBwlJsRBjRwBFKTcRfPOBEY+yGbtdI6yt7lg77lh
vSOcR76juOG502CYxTn0rKoGmzV0+dvoVG8RlP6/BHx1R5Iph2gx3SWpkdH01RvwG4m8R2a5V230
Q2MMtjt2oK9ZegGAC+zI2m9UA/O8b5yqsTBPU7gb98SI5NRY3WZtopHMRwqCZjyHHefhd5A8om+a
qLXVBkv2eM+riX2MXe60LxL/Se9HFIhGRPJhznS0TesXlbh1vhzAf95gb90Ij7vbiYgbSvLcBXHw
XMN0CbKhfCx78UPpAMr6UD1Peag23GjJT2gD8kfqoXgU7lBdMAoN68BQ2o3pbWr80wE9Iaqvb3aX
5q95X2lLHETyXMXktFk6ZAnemLLpGmFfyeMjH4ygvXcXA6rW+tVTMSFTNOl0e2N6oJikLWuoKuYE
XDEm0MpgH6nHGkQosAYd2M/cAcrSTatUOC3aBGwxJ3RLPkFcPL7XU83IZ21MiJe0u4oJ+dJO8Bdt
wsA4ExCGplQUO2/2BIoZIcYMEzpGhyGjlFXJDzyPT23Zx6dqgB+rRdiPUnfEhuBEyauqMwyQPmVc
vTxmba0cLUuRxJ+WPeOBJzenGmfCkHhN8IOvyqQBxsJw6A6LLMKbATgdl3yVqcoSy521LeLCe62T
6FZKRb2FOR50E/ms5RcDsYVxvOur8USbGEWDHsUPlZDK8GBTCD2lCN5FrsR7XR3kD0rHLlRwLYZQ
hmyoSJzvjRZQjah00Nyjjhbf0c2t3UBaDqxMu3CVUJZt5WtLp1PDK/Ip2+tI+VQxTt0kVEMHrKZw
bP87OUuLKqlwhFmESrq2MK5u35vgpIl1DEI9v3VRvNXN8Gc15Mk592J7OU6BrpFqJpsgB5kxf0Vl
GdBN1INinU1fllAYeNSdnx7Sjr58UXL1pZ5P/oUY73ghFxVo2jdc4sqDXdEsg5aUrbDg8jdskZWU
SXYLMq98GzuzegiTqKaCZhJKVFdwUc1iH5POORj1kbr3qkfTsY5R9e/g21n7IBkhRJdga/1aXDHt
uTuduJcHSxDGnZXpK+OpcSmJIGFa69zJoH5NmPS++3HtLqiBl0fjX+uphH5LReHv1BKawjLvumsw
1Pk+Vwssc1XRLFWhZGvpMiJsYC0sVYc8qCS28j1QVdTiQX21W/uoBEZ/1NVgOELsNA7t8Kzz8714
FQVVEsCdfZUX0QUf+6rWjaUSyJVmZdlb1ZODOhZlvjamRVGOt26kRDnmQ7HVjKbZJm2Xbkc38G8K
ZepiBDHcD/XT/JAOT/bIkJDUXOdQRrHxjF6Cy25Cla3K+E76dd9VxRJod7cV9FKXGFaL0zj2y5aR
4d6RpXGk2eS2D2PhgkABEW1IghdtnxjZwHjB8MINJwc9hsCBelvptIs6I82TLGvzarRIcDU7X0VG
0R/0WpeHslfkoQmTt6Cwv5V0gFqbzJaSnt1dV4lyIopc8u98zfCREh9ehvvKzuyHBETYnb4NowEb
p2w31s4918tHnfDgi+wo/QzKW0JjAEuF4QYlPThF3IsY7qcdl2sT2/qaQfu4abxgXCelqp47Uq/O
0hi/GwgMF6Y5OhevqZVlnVe0qvP8m9WAneO6T3/ztZq+OxCO5VLVSr6qTNc/FxVdgzgLeHny3eel
x7XPqq916KJppOlyNRL1IoZDmUPBH8Lwia50ecuMEVK25t+5czzOXGQJZvqu+E+qE4tLmOr9GZI2
deLqwns1dwqXrYNWi2htpQC0oFXR0/IssK5psKc0e07DHCZWyT98WVfHksR6FKynmFYtykere+rj
6Klrq8m4Wb8N1usQW+Y7HkBthdFG7C2/bJBQG1yESjfbI+00VoLuEijStl/HXOVXhDk5h/mhj3PM
YNFLFOqLzJb1Zaygb4Bk069+c2FIl20atzAQt6LRQrpIBJaQb4YmOki8SrCbFxl8mNnQLsGaKNfR
0NatJfJvQ8EUzQisZFdt+IwjGRK+u6I0TXSPTb5nEeT6CXeNdrKLkFAKi6aLmWnlQRPGsHRpdH6k
dLzbqnNWjusHq7hHOaZUpbXvUz1aWl4Tga3zbfJQCXYXGmXG3K9r/qq+vSSYqNhbnjAeolTdibEY
1g2Qh1MDofZu9QCpHUPXL27ExVpr5SKIhvI9L9HWJDW9Skq9T3yZeGHDLNvhyk82uVDMo097Dcs5
SPg2NrSd1TSQvkjf2BlB9IGg239y7HIDz0E5UGAPzy79Uzq+BKLWXq7c4pLw4LEaouWQAFrqZU8P
yKmLc2GcxWCZh1m+GrTtofYaPrs7Xd6cMH+m2H4OiIg9+CUJGFJPkMrnSUYPTq5VIxk2ratn73aB
Wc3LF0qWB+sxBAdsFhIlqBBrCfbaDEPgCvVZdcrwo+dHzagu2DYyHI9krWwbpwdqkAB60htLPZfp
QRGN2OYOo3wnAyxYqtaidipAIQDSF7mp52tEBNU+CYtkG1virjRYz4tK685+qhVPEbVSaldOf8ls
k6TDQlHJ4ECjXBRJso3cEBiG3ncHRYdUOkAvPCp07KvSPIOKXatiRMwfQAaJY8ggTWwRElpxq+Q2
WHLBcgUdMsUnlKxHviAaGxsx1851Vb8j2ISC15bjmgqm/mFmzvc0Si5B4g+PsfUh9T6/Oz4jBTes
m5VGWPM9BmS3JopHI+dDoIExSbqSSrpvwJBINyG3gYSGVe/b8hBTCl4XXvThll1xyshHJyoGaKwx
5kupdMq+VGDBjiDt8gc7MC2aUYO9aFGbAEx2mktTl/WyaUNnGbY9aPpexpQDjG7TBWhbbNeHJd55
6k+3o8Jt5zZkZao25oQ+UQFerVKheNfB28XN2D8SUQGEf0Q7LMvBWARQeZc1RoxL2EUfRWOYu07A
yTC9ToIhddxFV9fGpkCsVAyhdfQR3j0EtdmeqgLSbxb144F8PINL80ByQGiIq5+AAUzCoHhwmoHB
1XR1SmPFWIjK8O0Fg1BvOYT0rEbNrh+h3p8VmQeUVdJJvUrrTFOZHii+fhkYBD76qbWSauY+2b2x
ptbQLnVJA3tgpLKDIZastHj03gYvv+U6XnVHsYcTmo3qwawJuo81N7ji2LyUnaZfzFF1FzE3VSwH
4192Tg3HcQZY2D5/jmZMV2IdFHV/6n38Xkbhj5usvOJd3ed6uu2QGH8TOh3mERXnulbM5MAfWif7
p9gNav899gpxJf1WnqAUnfnLMxoHrvZOA+iGmnX4CM0WlXd5StQgPmGuNW+tTmz5GLlovepUPyj1
m8Gl901fFJ4NwhVw4qKSwOtLR0/eqcXx5uvqjGHbX+neiy+98jsBxTgVnXZYp/ZAUgaWFdTJ3KeT
jtQoTNXQ59OOBlWrAbEyI2OvK8hTLIp6JySP713rVS+MRvBHR15wVUTILEMbxcrqUS1UuZsdqj2S
a+PZi7SamgUNDg2fhpOYd2Rwwl0mzN2A/Rq7vgtTYwWQxEaAYKKfM9s9ttiWwLeQOcD0LAd3xZBE
nU4N92pZ5FW3H6fNCgzv/ddiQqNnw51/7RH4vvcZo/z28LWOPJACf0jrLJNYyL2k4zqFEWmSPoSN
cEXUa7v3JROQTN0atm/v4X0oyzjvlesgg3EVpZZzibUOeqt9NUNfIQNC3SoSf/Voi3OOwD8oNO2g
IaJaqiUQYxyBFCh6ddXGY7vUGlkzg23Ro0TpsAiDgd2gzh099VjVurlJzXBf43E75/wWCdCBXN40
V5SD3SntmKO5WdZuYvJXINpMht5YsV9AxeFGIi09yceY5EbUa7EoAD1UCKIySHuHoALna+RT+dJC
Z5/659AZ/Hct3ymdER11QZqdn47Ditjom5X38bZy3faIHc4lZGZ6Oj/EUdWtLXpjU/MUPvXUni7b
Iz43RhplGrTHeTlFXJKWhr2tcHSywfDB2RrdX3VUs1iYGfdpSQ2JnLQGb1wsjs30MC/ODyjsy6Wi
mmKh9d5G91SSl+wMrvD0EDSSZ2EjxUMWEBIzquWIvG4aUwGsWzgJkpvEHlrxudLPKuyigrhfLIlg
spNhZySoH40ShNtDLHvr5GRybbWjfyWAaFFazLFFpRoHgA7GYX4mUj9fFzHRmNN6z8nMf9ZPi3/u
+2udzhCIzJJpOfHUA1mI5dbPSaH9XPd1em6q/8dp6pA3H2uyfPg8+P/78vP551N7Av9XpCS7//Wt
/vFecmsagsx7m5XtLdNg0B6+9pk3/Pbp5uX/6dyfb6EmxlM3YA/8nx/zt9d0UzCCUmK/L4f8QiiS
8d1UYvmgmWl1s4qA+VhmD4QODem75is0CWvjuyiRn0M9jM8otSRzdmi086F6+BOtuvKe5Dn5X6gh
D0wv1SsZk/rDvEMovEMSCO+lNR2YJXpobhXXS558r3yfd2CcGjzwo0wfCfZu+BbluO5FpbxSat/O
e2jUBaB+h9ZlJFeHsS/i8jFzku9OsbR9F6tZhGM0B3x8TOLCP5eoPT/fXUDoRDqO4Rt1onjtajLc
+6HM77ljUCmYPnqVCbIhiuTZzMxkq9mBsbGy0n3WIhJrpx3cBlRLGNX9TXh+vzeHzOCGbztvIwPP
+bvR235cKLiAz0nRVKdQYYQ4HxonT1x8SiKf8mQlqq49tDElQPJxrM8XBwVMni4le+ZXTOMojW5H
2tmPUR59n89gqNVfWTSIR41K1I6EQ2M9Mtp/dRL+3aa/S1YH6OAcR7lM4KFDLiukz8wxP3zmRtMO
wYBCM1Vq/2gltXGG5yY+vxqACEto8fVbFXIDGxuNeFl+UjekJox3p0NbL3xUyrx5xqkXbENSDjbC
EuNzX/u3+dwUNClVR6V10+Oi2St94aySfhzefD9cznvAOOdLIqD4HJjowmGAZUvu9KSkRcO3ztPB
UAfKNx8hzdoram0bcvt6HkRyRivofTgTxozX0M9pV4dIVSpSO9LQ+1AcfW9EdveSu8jfGrsoN7JP
4m/o+1fzDlWJZ5ikZ+cY2Xw3YZEZ6MYG9yOxyCcyzPjJaqlTeG6PWkeO2rstLvN2ZNrhKlBFfGiI
Lr0TN0BXfD5wQi9jgHRvRsg/uSoz5gLTBr18TvW2fXcIa1lbbid3aV9XT30aPs/bPWSmuNeFfcmj
UTkKjUoZNCrvo+2gmAW+80oUT7OpMz1EtKtoL76n7OYdXLvvobgV7gkfinNWowo57vS98Ie5pP7Y
PlORs7akshiMm5vsLWPMOR/pBaJdtn0XHa2qd4+uqzyWmXvOyzp7zHIlfazGHBKRB3FrXsQC6x+E
Xv6clz4fbKZlcTV2h8+jkjDaBx6ER1XvrGIR5/4t9xldldM5I6Wpt0kUi0VbG/+8hKsgoVJKBnvT
HtToEf7rhljOZ5/Xmf69LeroPh9jkqmzaklnWc07ODhgbm304+stW/k2TREG11rVH7hciNei5vrQ
5+mjRFBwxxJEfT4Tr6UYokOcU72fF7MYdowGyHszL/oFo9G04EutaX6/tvndTUT2ojihfWls5W0+
c9eilKWbDN97OiPilnLZiFzu5mMSoT1nStVeGws0ENPp6eolXjE3l6e8ziUKPg7CsJFtrMoM1lwy
xGuqGQTUEFtxmM9RWdYmiIvisfKH7t5SgZ4PsnEQHILMBFk/HUTQ4LgaCSjm34M3G3SMtSuBTm/e
WpsXBiLliyQE9FL54/u8U99SQQcxqi7nxRB27pJg4OHzvft2/izwql+tWtTPsCsf5r10u8i5UTPT
iD4iqY/0vf/zgJ9VPY1tM55I3S5XXsbnmLfOG772m58NOb/3Vhrkef06Qar1yDjm5XZAupzGyRRx
/Wvl59NKoR5Xpvru68CJw0D5KzonMJ+OwXTCZPBaypvTW2q6Ijpk7bBKMg13zddhYdZkW61M3r7e
+eeZqIVaK3xzDOf+OMRqTYDC8SA+T4NbUntwSVhbEg20rAJaCdk0Rc3JJ/S1onmjNAzRayyXpp6p
R9sbwhMlHJvBt+mfa+5I/AvkC2a/6ju0pYCDan+r9e3wahbxkrqp89zrwd4oSmJHSgHJvU3Gh9oK
xGV+8GUtLtIk4bJuUeX/sSFJdG2tNJby54bCxS0T854W8xEU3sVlPpXZEG06VgUlwek15nXzMw08
K0maJsP0f28I6bysIA7BDfr3Bi+O8WnERAf+saEakLeFrt8uv04/75LXaov51KG1OH2sed38MIYE
XlrIXFZ/bIi7kpTCUtR/blDqSltgPdBWX2eZn1G149oDV2/9xwa1x+BR+cRY/7FBE+h+tLpi7vjv
rx3DLQRPTeO7nzZ8fYl+ik9HlLb43DBvnd/4oDrM6OpJLvTvUyFAo1zSoD/62nl+1kwGbGM0xj83
yHqKiorC3R8HJKgm6Ma0n+ujHJtUYIUI4rgA3NDypitP6dObjDBmp7aIb9KfE6W08ObFBLN6TOCu
eaGXK78R3lUKhS4YUxkSL92aWLfMunpdIFYeU0uig5J2lbqVdpVh1K08MycZk3nBSmqWvAbURHm1
sLvKil9fWinNVerDyH5udQ1yQ+XVZHlFCatxPjO7StLcVjjBkqsc6fbKQIl4tcRiawErQS9t4gcc
/6IEFAsJj/MuuN3dlRSmfaHN4U2vZl1yykV8tsDAF06egocO5BKQ6wY9xx8uQYNZwot9icWuj9cp
RruLJCR8za9IXLzOJAo2HupLntEi8FNoElI2xVrGeX5JA1GuZZqnvJqK3Uzp40veOPU6rYbwgtu1
WXvmoJzTqmrX0i68M7t0a8rGzlmmo1yngWadZez0ay9AqxJk8cjWUD8HolbX5DlS3jZHbZ36Vo9v
0tXX0kslz+jDG9KLqM1Qs6Ge/gImARlQ2NPxzQuC73L17I/Ox7zNQSR9TF0u2cO0K1gaIgMVt1/M
W7XWi7eU98zlfChgs2YtWydbz1t71/OWCrWxDX52bR+m9biAgmxO1dPuoPae/cxcGQNUk8GNnxZp
FFUPiVTHz0WmqpOlzUtPXls5z3mV/k2urHWa902q6INZaXOet8WOeBFlHF7mbYZS3sewVLdaESUb
kTr5uixR5KOBsrmShw2URNuzhgcf/tlD0drROtVoev2+g5HXy6QwugOqnP/sHikhTyFu7VzFPc/n
mR+CgXwxZgW0OPuKaOB5v88X+3zEdPCDroC7mXcn4pjX4raLm0qpMv4cZXuKAFksMhllH4QA3UtA
nE9FFPb7MlXjVTKtr4gLdhM7/tZMQig+FL46L3PetPYeEo71oWums5JgbXYKIPRnOwCrOB1nG2OM
a6nJsSH49k2FIoxbjQOGMjNx/Rr1JcWRcB4BxiRdly6lqXoHy5HtlVRtDWuYXn4P4vFWunbxXDhJ
t7UE8jE1D4dXL2QsPO/QafWiHMbhXOC1POGmsRZ9nZff8wFKXN7R75FGD6vaozoOd/9JqsW3+cii
JmysLFt5C/IUqkBScT1xU/+jIWJxOnUJLWMpU0/S+eGGV9YReuVQlCf6XtVpfpZQ1j8aiLT+vfpz
8de6sGJOZ+cJzrtpXaDonGN6Fv161jQjep3CoxzB+lSrM9IKf22d97P4LFShlc3X+s/X+fVumkpv
18ZAPSSSCif43Dy/jflh2tGvfaxZ+J9+2/jrBPM6DZrLUjE65fNT/fleitEYDjZAlM+d702uXgaS
rm/q9JBqI+11OzvmefIXTdpoXVkmja1KUCdKiZE20AsEbgr0iFnJEijkiroWBUFVBHejVQSo3oFZ
nhIG93ldCSJtGYN3pD+nPoNK6SXTMB+LmBaces/4aTGHuNJc1LftmFhkXY7+o25VOzLDzE2GngKB
UdQpD34ilyUmyiUcKdwBfrLuo/yHl3nuXh3D/pxHurErCFyuUQSoqXZEV0I5qLTR91lRIXHIEgBX
EM67FMxW3juGREkNl3M0Crlto+ogFbj9YdINt4CEmWDU+yt+L8DNln0PIk2n60XSNXkWCNsquotp
mxEHXIlVllQal1OQBjFBHRtfaeON4VfFihi7ZNVGJakyqtI/yk4ZzqA0T0pLQV0Mg7xrxi1Ks7e+
NcOL4nnlSyvI1Bzy6D4vReFG+TscavPaaEN/G90hvWrVXzF0wlOdhk9ysBRCuoiWzgVhoEngaW9B
1++zfpKd2UG90xU0pmYVNEsnQGOu8vFWFAEeQtXtr/ODoMJxxtV6DnureHMK6wURwUPJGF2PG+vS
MJpEaeu4e1ID5YoO2LAd/dL8ptnjGoDmS9WjcKQKHvmMIv2E9Fv4JbukkvaKe+0+pIt4wFJSFJh2
OndVYkd5kErpPxQaUFhqkuY2cbk1hIwFmLTXI6gI/GRphWdOGG8h1KClaVFALauphY1cAr8bXZ7S
BR5lYQn9gUb+ZGhR/Oy0T55pJ+c4dMS+z6kOFVly5t66cRMlPJeeFd9VpXwuiPI8VtGl6h9Dp4u+
4SIGtNrsewtjgCimlDIbvPdUSdTkCO5ZmtVRddd5EJcEdsUqeYMX2oXBKQ35XIL+3UvCbOrgjgXE
V8/DW0rs0pLZorKx+qxa5kmDKpj657Zu/RL/P761th2chdmioG24J/syUo9NY0hynNv+lcyuNaSI
hWcGwV9mlv6leaMGlFyxF168BBCYHrPBIYaOJvmuqwggrJCJrVoqH6sZPpVRb8Coc6+nJnRG9T4j
2fJWCbGK/KK7T2vSlp+earVvMUX5k0LpivSsVllbifUuS009pmVp4uV6UELkJWVWgtsMGLE7pcVZ
QsXlKkgmt4ar8WLQXFajofjuBtJ+6KAM7Eu3efGUpDg3AhFRU/g4kMkbW0qd0o2hMIfuu+CuOU62
d0Kn2Zh2EB7pa7k7PxftBrrnQzN1v2vpcvWw63ivELF88BEvLYjWdh4YZbTbOtSzbRBVPdgfyh4D
ZtwPNa1eRrfvcLF7BoCZXJ518r01LnC6Mm4TmTpvTqScmyjuogd19Ldxp+0d+pxP/P8XixyYEY3a
IN1GRiuPuZqn22B6hnkppfcr050SZHsloD+yQLssj4osL5aaiJ1ftBLAmeFs+5rJfNo0FX73WBLZ
VhMz27b5ojOj+EJ3BjQGkghEULyiOTJOVBM57gs/8BZM+kG40p7ysQlsBAI4Rgh6Qv0nGRYN5IHn
kKmh2TblwZjcfhF0f/IUKSQ5buruTZglD1WXNdu4d38UXU5WdMJvRK2rhZi4Rbl4k2G104oKYJ54
zxN0koPldZfPcXJ7abkZX4NKaMuM6JKlVxMYmAiv2QVqScZeQ/5W1Mh7Vx7Lwo7fEAJqW91ihGuh
i3jH6TX5CW3mio5LmU3X78TQ2AsEEWLDCPtVoztwr0LnW9ZgqWesIpj3Z+pqSJwB3HxhPfkpinOt
UV81dVAO0sRBr2fELRhSebFr/km7xKwXaC1flaG0XpxIf7McxJ+qN2lJFGNpoevZdEZoPVaTeN/3
4pPjYNCilXpuFfPcy0w/erayioauoQc86KcB3bcd6u9AsJJ11vrtzpdSLPgasq0qEyi/ZR5uHU2N
cCh0xrFOLR6y+A5uLTzVABYfs+bQO033pNXFDsa9saDzgzF5NC/zg5dVR1fo3qG3o3iNhRuq/RhV
V4UJxNLBH7dzHOafbvG3UsQ/247M2tzXv4OK8282QfPpwVSE9Tg/RCJ7Je/iqJPlgQ8SFZggrPK9
0rInobbRqo90ZwciWKyMMAo22oyPz9xbzrOdMVT53lW7+G5qSMBDwzXeok79wVTA/V7L5Ny7ho9s
3/g7CM1sDZLUXE5BOfdeyX6qNlr1ZlKzpDL/2dThsMlk/UTNVkVtFZ5ULNk7Bsbpvp9qktyYtR14
Rlx0XvNs1qG1tkp+G2GCHshQLf3Ft40T3Avlu+JA6hNBG6EkQt35EJSJhgRGi64gKQT5fijFmnFZ
uY2On5MIB32osx8NShAAZ963Mu6t1eRydWs6jr2i0weQFtmm/c+61cTOaeNqhyd6a4Re8mrqJXYN
QBcrhJ9rMSkxutCLV2iFoEG0+l5P6vS0t+ymWem0SBFicStVk+Bc50l85LKx0xLNRYLrOw/zT0kG
5nMzSKx8k4ODKiIsN2YHZaNcsjZ093YSt8tg8KvHxIq3ae3rNzfum2VoMbBlqHyNcEHuh8ZuaPGh
D0LImpw6tV+0zDewvJwVGOnfCmNK90zz5N5FEdA5Eawcym3bFhfW0rPkok/cx3S0irOne6uZQ+pS
A37Scom0LfGvIdLXtq2jVZum+4j6NLmwwZulrSN6S9+SunL2gQGFayyokvqdSn51llmE+VnGvSr6
dBNUfbN3RSC3IL/FQ07N8UGPouxF64S/11SSZGVcYofK5Q+YQEz6vb9braOwmFabhre5sloZ7OA6
0LRzG/e1rM9GlBSnUDdW9O4kOrwqJzzRG9fS0R+hDwUH/Pnxxg2ABiSRRpXRHOprTybIcugQILtR
S722K+1tGpOoSYEnXRqK4m0JxYHWjTwOoZazRA+dX5vM3YuopcrddOFW0RVAIk2cknXLDC9U1ScX
qeNqwiw+du3ecry96RrBTdht+WLohFO4FDK4GA2KYr9lpnMnuzpPwncHdeGihkux7odykvTqeIDJ
xIrL+r8YO7PlxpUsy/5K231HNuCYyyrrgfOsgaIUiheYQqGLeXK4Y/r6XtTNqs6sNuvuF5oYVEgi
CbofP2fvtZGUBRWCnm4YVliZ83NYfcikam+Z3UtCmeGyfd8kTmf9do1dToI3L49rU7Ea1Wa+f3jZ
6MZV5iCB+f4sf9/ta+mswcwdUSsX750nV4yX3GvS+Ic5hC+kjCZd1EZa0BrEQ2LosXzr6db2g3S/
Oj9dFTiRVkbfNRTQJjDIyccdPvzzF2h9kBqNW3IJOnxV3BQDmcAVTX0Ma8F835Xd/fdXFfxQN6b9
kPnJ1b5rXpncGisUlChoWuvFG4Yjh5fwIXfSZy4zvVZRiNUJCuQsND7aLCJgPECgoY0yW9HD7Xah
rts9CT6/EUKnz77DAM4RwuVtUekzp9/gQi4l+qJy5Yd3tkiqio2yDBO/GM0Lv+S9thWyuIa5e4oa
LQq6dpcY5emjz9bkKKpHo+N1VTK3VnGCL7iR5iFLpf6cjnJyhn2k4R/OvW0dc8AY21hGV+cu8B0g
JB9R7y97oevTFM2LqvbcK/mj44PjTvtmIhMt7hBEEE0rzsCgJBFEhr9nqKLSMPrIYhGvbXZdYH/S
enQZ6i78WA+/uih7KAgP3DZcwcsChNWDal88DP6bJm66jTYdBPGDW62m1HxJvtM3OK0EK1Cqd0qj
Fx1x8hirIfbNd+ZhNLTC+tXWbbEdcuOsxJyvK3xJ71lRrzm5Tp9xO4jFHBPsLaIEAs3oZltihsfF
mPj5Kzmn48GXlCklG68QUDMVi2w5+O4PMdDQ06znJ4Zr4jyOPSofFNgz8pDXXk0gABtMSiVJPCur
tPU+95C+ARv3eY/hDSW9uulu+KCoHh4Au/kr+gDBloHWWigjfwYVE17zKKGbEVflJz1A+/J9Az9W
n4CaI1RjMwCO1Gw77DWIhQpjN5sKaVjs4PJGpbIGXDigs+bfXHv4Sci1QVMvgghW+K9G7xibTKt8
x4CzjTo0tfebyPBB4/amu07CUV814RkSJcGFhue9yLLO/pC9KUfSxpgstfYbh3C/JCKbqHbsI+WI
uyBIrT2GRRbvDT/gNDO695Tg3mV+HbYq/ZHVkiqtHclftsW0yUSoQHekZP8E8fn7ZjCqHx0JPWuR
Sgn/sZneYuO+VDjN2QnH/MHNI3sjVOyfA8VmRvEzn5xG1WsNHQglYDCuhipKbpwqf9RKVOuorNzl
INvmtSPscBWy6S4aJd7nLkofImdOHzwdj7thkh/pXStdZUl3auwmXMQDqpu4zu6XHzKesjOG3VTN
eNPG+kK2Y7YzMkQmcQ/Psk0sb9UOfHqn7sl2r3rC3iLC1n1ipy9Wo06dHWYask5ogjp99cgIaHry
OnJQAg9ZWe75j2BpVoVWxnNlWWujK+pzxhJumcme6hKpHJvO2glGcXQN2C74T5bfUmWzKYy9k/Ki
Bi41Y+aJ8eme1DO5MYQqiRw0saLkqEwbmpFdstv7c37SstorzQdqRsC5ye9IqygeN8RNYnazJxTv
w4dNcvBVlj2ZxvaAJ5gt7B1LQ4KO6h1N1mec40S0HNweFd6xcwVVdWW4fN5qCyGA24xyXYf2jRd0
XJRtTdRS/4GKJYLylvoPd2sVWbfdrR3tmT+UQMfSdxlZE050CSfMb5gFwstMND379x2/qhrSpnLY
TcyJp0cECPv6Hv2lRYkK/K6KZkC27BJsM40TW784V7GD1fodc8jvWKGWbnNJSetwhigz+dyaZrSn
tXcZq2GABgOo1sATsXAoG44lhr/U6lANxOOZHJPoGcr3ZgpH4/dw1Mn0SLy3fAVuDReNmGq7j9sX
IxmiR7uer4wvsnVPb/iSTduxTjT40XR4Ks3SfTfmqSG5Es1vblZyU/VSn0Ace6sxY1AevhBlET6Y
JBovCjKfn9h9SEW3Ykhp1WLSrDqD6FtC533/0FFdsfYU07PdM2M1jRLUcySQNvqz+9I2FCXkdbPI
G5O9GDN3XKEms7fa1PWjH4nPsRimH5lI90Fe9CjNsulHSoQilMoEjKTHieNbnTk7KMPBaULuYajZ
t+lXmqj8R25k0QZXqAn0MKyXtSs7WHE9Bj4aRrigKveZTSN+xDe0dSoOHKOl35Oox57VvyM054RU
G78cIAWrMIrqjSvu7hb3JyGV/t4KTHehLce8Spo1gGfGO2ROSiCGLTH3Ne4nYkfUFpLqb+nI9M0e
6FFr/VbrO/UsQ8yfdYl+C6wx2FZka8PeM/IlCmdvp4yAjBBcG1vN73yukieWAcbOYbc1rXp+6Frn
paNQIXt7+kkb5jjU/sqP6vZouPSRrJSu4DCab99Qb5nAUphtYs5Hrz4aae2tCsuIj+MszIVjxNmm
Y/r/MOQKnGzf3pfV4POO6PebJvzqAn8xF59FOyZ3CHNyLXuW5lBOGDli8yj01fdroLZTD5n7vsxy
sKah1Or3oTHVY2ynf87CW5Xja+LTHyz9RD0VLhZ/PeO+VQo0kVXobUtm6jpgErZuopz+X1AGz+VU
NivZo3CqdV5tAEswqzFaHBNz/+CGmbXzpnzk6B3ePN0yS9DuNjdHcWjm+Q3vLDZtADLH2G5fDXaF
ZRmgpKiDyXjIusA5dIE1L+FHr/Lco7dj9O6y7pzXPC0Rb2TkVTvDawBG55ehxLmXwWPctN/1aHoY
HWun/TE+ft/YvkS+FDanypXOxRbp1zi0EuQ4KeBI95jRNM6R2O/m8fvGoltrC6O5+BGSJT8ONlDz
orM0zHYbJZgUvMYxHiOUPlsGPxrE30qoRL8rVSxDCRLJePXNybuG6Zy/VOnBzucPFSc2e7dNL7pN
H8s2qdfYSrrH3B9+xNpON8rQeom4aX6g1jq2UvqrEufTjDjocUrs8XGIfo2u1thY2IYsG10RJ2GQ
xDWv8tA2m+9+S1pJpn33uZ+RsXTinEmXVgzcQHpZeU501MGuyuZj6nkPJUgNbCclE+VC77+rYy6P
c65sdaxsBYcRvxSHqJpWdpd+eqPn7eo7lG/CWGTr5ldJB3klVWuxKhnNModuI+d0a+CFoIRzty3J
zBh1BvdU2bQjPb+sNn7mDSdn2DQuVYY0BZCcKVsXsoiW9Gr95zDJ0U0wTkLKTv/KnAhQLog4JPCq
5EhUmUcjq3aDh7fKtc8ghCzAdH52hJnGeW4M3k2DZ5yP3mZGlL/hcJ2fBI3wQfAhxLAQrWOe8ZNm
BLpMN7MtAz7zyn0ZpPc2inBcNwU7STlj0491yyqt32OPv6TgELD3FMgtKuoNbspo17vygk+8uhYT
qD7R4x2p6ukXxTnOjLA952nLBUuoJDOe7trVifPBCAJMDAIF6C/pF+6LCKuMmcABu2uGdBS+QAPD
JUYZ0pqi/JUq+QCjtfkzQWYsZBQ/ocHOVmXerIU01EdFO3nJUSx77CKfOK82eBTtdQ5HTCKd7zy3
PgMdfH6t4Ua72io+ghKPmIGk7jm+6jvWu4sSfWphS+4R8DobLPlI3oya4lE74FcQuhFF8TpU+Lem
Xt81eGa1CHMQ4J3MfxeJ/Su1U/uUpKDo/Y5925dRuwu8ZF4FYZdvQothB9U/aCCbbo9T3fq7gMgP
OmtPyQXfPhKHapjaT5J3f9swmN4rv/UX2E/rZRFFcpvJLj1Hc443D0tE7yT+uoSGAvNKL+4D5aVj
eiFj0yE8uUmHdAT5fRcaSzORAhOiHDdAtwTpofaIfBGYHdEj7mPSG3Kb0tVZcAJQjoufIAh6RN2t
JKBYpZKGCqBroQ3eL84BgY67g6RrtNAtjKJFdOzqNDzUnYqP3zcuvJAtM7vk3PQVc081hccpbcKj
df+q0zOaOGlVG5ZzsWjGtxlMwKFHo8emaccvRY1m2SyJ1kRHPz5Dvsbn4UjqmVwHu6DOpyO8Ymcl
rJK62UAP42ROcVLB+Bl3uGei0ME1y0B+VlwgBcp7hj+h6tZkoM34gzz4PqnzgGImwbCRr7FwHHU4
ot0vrcduDLO9N6FYR4yWXHLXKOju+EfRhhNjRq9eBfbob7Ri1ZIUAktDsmgKoe2DQ/XaGnzqqw52
Qew7NhPK7qfQ5THr7PjqZgjYtF8Y60kljPwja9ogAnchauMzpYIF7UlQIx0dK11nlV66ARUgq4x6
zjlL7ZM+uiH/5spsKh8vofl7HnwixRiruiYMkNmUoKPKlmFFVo9bntKXLf1TMyi22tj66hSQwKyo
xp3ZLZlAcd2kwgK7g+PK9N/zuDKOMK/2fYyhYmz5WDM46td9Gd8/i/fjaMKbpwEKBtLZeF3y5ZgK
ilk9oUbAJfT/CH74PzHcZGfazNod4bk+tMt/BWNP5gRXwq0gM9/XoqEraVwnDhDsEPTCpP4iC//P
z/Hf4q/6H3zz7j/+nfufZNNKYiDUf7v7H7v18/rf7//jv77jX7//P7Zf9eWj/Or+r990vm5e/vs3
/MsP5df+489afaiPf7kDhzVV05P+ktPzV6cL9f0H8ATu3/n/++D/+Pr+KS9T8/X3Pz5rXan7T4vT
uvrjHw/tf//9DyHI2fgvAPz95//jwfsz/PsfV14iCPF//aj/+v6vj079/Q9H/M0OXNPBuGsL07bu
kUUDl8/f/7Ddv/kWYfLgYl0Y0WbIm1bVUiU85P8NnLJl+6DJhCOsO+i8Y4+8P8TPg2/NhzsAzOuQ
vfLHfz7vf3nj/vcb+c+gehIpeSb/DI4XNJLvofL8EcC9fT/4b+Ds0su6zMQwAIj3oZlbe98y9tEU
12yC0qSnhYaNQwqmrabDTVvEVzg5TzRwzkhuKFY82zhlsyJZpyd3Q8ngNbOciR7EKDcMHYNXLk0i
LXS7QVcSbAmf81+pJz/7PAsuiTH4r0Q1E5PZDS95juHSG7NtpesHY+7ip65KMJqnIbhfkbivztzo
vZfrbPV91xx0smm7ElV1rh8oou3Xxpq59EsH+1rm2a9TaX5lbj1dvh80VLjCionrgGw7Dj1Z9+Lz
u1FYWK81Bp0Hd6x/BLG0XkvTaY6TnxJSer8JWvNeYM+YIpi38vkS86vUd/qxAcCAE5f5alKtL4OU
yS0dG3QjQr6gYfjtzuF0GSM9MZzzkOAl7rMh5vkWq1Pt2+El8OeP+5zriegNLCRqeG009IKUITr0
mu+7U45/VM9Y9xN/Kz2RrntzVlsV1WqteR8e7Ch59e5/F5gO3Dj35x1KPvm0IOxj3Zg5nGgIYoMI
rq2V54+YKMWrG35YLqw/SSH8DJhx62Ftei0saxmFc3qKfJmSEzKYr80EHqxxgmn5/TwpH7Kt6GDz
dbkaHuClvsGgMXElz8MuzoLptS1MDrKJgCh4f96TI16H1J0fKnKRdrGwBMu9uez7ITrV+fAzIIH4
psNrY5v1qxvb8TPNy933PVjQiGK8MCbpVL+pKa5eaYkEp8YtAbLOqnr1et8+mAltAFp/SJ/c4KeJ
3X/FsYkksr4rXkdqsi11IobAoSxf6zuryk1zcL6DW7xGZKdmORudG89bf+aNabO7dZ7ckib2N1Om
ptsMWH5th4gYTeVtkWpNN9vW8WYSVv3XdwR3DqHheY+h6SIkNcvx5oQlTT3qlnXpucPNmcAvgua3
V993S6R42OrTDhU3vdTGdfUtawlPSv0CCO9U9reGcvpQwCD4664X1jfHvDPMzdpc4P1TN8DZ/mnS
BqWFmtUNZFhzEbl6/74319XWoL19oo9CCKTqboU9iqe2BMKMPuEmO3dYqUzcxYyf34TIruH00YXX
sskWHq7Da1UlJbDK8RCWyfz4172s+7CQvp/vnAil81tldOTA0ec6ft+FngVzLAu83ZSBWgb9x6nC
SGCsDPOit/z0pqKcS60C41jKOrt5I0FJIW3p5fejohTdiZPV1e9dWF1cGDF19YOvssts1Fwm+The
kbH89VA4qieaxhtdhPR60+7ZloJQexnCf7TV5fteM8T2QhemcSizIn2qk3BrpXXLQZmPiu9m0YtX
GdMGMzhDdj1ELyEtk33JzG8pCGx6ij1slbmHbskBV0iIdPAS4fV/avi9Bvj0FwbFwYtjvdfwHh/F
TGeRcIMXz0+vKLHEBd2r9zJlfCISOY6H7wcVppeVCrmqlEfabuq6L00hcePNmtYCjzFSKl4o5rNL
LPprf7/3/U9qatYKPuuTNbc52ICiXdqRnyM7EfnLlBY+OoFwmzHDBbJe9i8Ff2Sa89x91s5g9shs
0/e+V2ni10z0y6BC+MdlMJy8Tl7Ltmix3Ffuymd13XKSxIaQNi7d+p5w9qp/klX2kqroh6yEXqY9
XcY6c26T+bNxh3YbjhxodRI6t7x/toNofjHywbnBAvD7OXjRjdM+DcjN/WQ90ay4OZ5wbwJkHVDy
foBEP2QgwrsmMw5JMpZnVVTdsjfNQ0Jq0M1hKrFo2rD8M30G8qqYjSI8HGq5xaqYHYbQpD11v0kK
JsbZMGTL0XVLKu20QmrCV37A5Khx84OVTO2R4Xd7/P7KYp3+6yvdxGJvWg3sZ74jaL1hL+YUT0qR
074eVsh7kkOQ9/kpr9Oz9od5X2knBJUeQSxJzcOgh+TkOO8mbkOj9kuYkVkHTcW/6cG6K2TvOfXV
U1lE1nIwUmcF/pei8n5Dn4P4kiBdNgx84WLGHDa7bthLJ862LUmht4x46Ngvqn3pFnLrqu4hQ0r2
lpuMz2ijAI9W03joGX0skrayG8Sjhjq69xsEperoTC7/+H2/vT81o5+3rkuCUwwxaFf2NQ6JeswW
I8zASx2DaNdCfQ3tIsyG/C3CrX3pYUYsCmvQb2lqVizmqlwD+tNvutmAl+k5i7cYnlNGHyLLHvqS
uCuZmksVowoworrBrTw6eAKLxAW8PaXnWQYpw3wselVZv3z/U5aRu+AKIpbqqHeQaPznTdBL6B6N
Bdx6TuVOiJaGle+ZD0joqgXuqkUKFeAj9WDhhyHZRwbL93NVJ19ZL+YPW917wZGctjE61kWb9QST
4ctasLuWZ5uzN0KiBr6nOT7knG/OKRsBaL6TEVlhio9II2Vm6LSwKr84U/JvQgHsSJMiIBbCzmtY
WeIGG25gwe2YFJhFvepDH3B7jTGzYvGfh9j80Q7+ksQM84OGFaK+oR+Po+17pzBPjmAhi2WftOEt
18857+WChGh9G+asx+804hvOYtq00bCY8mT42ZnqNcOkS1fe+D1vAm+2N02rHHjt3dsgo5CVzEvo
GOFnBVsxvdc1Xm9ZqekU1CGeoEG3y6br5EONDhl7fLZLawuvKXLDR69jI1XFhGVJDWAupTu8Weqg
k/mTYLDgw7U8nke3NsO+/JhZKJZV6U4PSgzePs3tdmuRonoFz90vzCa1P/lI6Tz+6MmmRQ4JGWOy
XR+o+K8CMd005LsQSiNoHbUsBn32ZlIB5/gFYgKJjjORfhHhZ+gZmsUApm9tmIyfmqFJ17So1Eog
so9D11zUbSS2s16iMVpow81OBqgZ6Nj1MfbSX+glq43gJLj0kHvghO26RRe5+8xR5bbsBuAxdCqN
ouOxFhG1ohwqih+iGJ8LRxRPHcw7n2GG0pCvvLbcTI3xp4cmYen2xbMj7J9FF/8ZE7M0ef1Rae/N
k8xPuqIcwBKVD5N0eJWKh86RGyPVJxIeqhytixDjdUr8TxoNw8JopphpWHEO5q4/MJEic40u5NKY
g7ehd80Hr1gOreVsTHdwNzRpqdRmmeKxmIHoYaRLpqLZOSo/0sFFASYTk2NzTo+nL/BHTKsyohTo
U7zk4zhtAvp+y1EXzX6w0f104gMFPPWYsuWdLAg8Kw5QL3Cc5JAtMmqMhJbD/eb7K3oA9sLLsED0
cDAWGSK0i02T5xKYVn7pImdYmUFvExIgQWQz/I3ijpmvI6lEpujRl9NwZAnZ9GO0MYyYKAoPMYFD
mlI1kenRZhl6wWF4YyewVq02YSbQIdgkdE8YpjnZ6a+bqnlrcrvcMOetD0iE/nHzfRe9gOAc7Mer
zM3rw1iWjDicIqgOcbSbrNlZ220mFyMZNwtjJtoICPXFgTtRznPJlNg0N/VgrfqJALXR/JxRzS7p
1vxgjA5SDtXPs1SXcZT9Ak2xXqc9aYANgkRdDjvTc09DTuqdSzLIpS09zZAnFusACcyKtQIKkmEV
J+ADEuwAwXbnMZkLRAC1s4sbshzkFCYg3kx+7syWi5HdOeZR+sJYLNr7pVoF5Ewy42YkmnWDxUqU
HsKYxO4xM84iwZAUsUTWszhFqlEMG+3i4EQHGgntWXQlKb91Hyw85ZprZyQnpQZ7P6fOZ1JaYmGg
QDpEExpP96MhO/AQ5sOFyIX22c+7o+seI/qwaxQqiIMMzyFLJGezUdUeh3i0iHqyJcZEkl7gif04
IV80uFDxQHGUjfvNZDdyo3rBa9xZdw0x26bjTMRMRCRCZJKDHWJ7cJnzfXitSq5Qh03L1GrvzANx
DMGSAkQe+ygEZdfJ+JGAMFSVobNnXRcL21T3cIh0qYSXPwbdeODnsv3O1XNaJfnZ6ueBuizp2P7Z
ERITtpoZIV90KxsZpu9v8OMQKTQz+JhaN17ZItaLfq7Pfm9VDy0omI1rGe2yKMQhnn3EmrNY2X6v
T2nsf2q7t44z2Ph1jw9ykZSCg1YpbyrEaeFFpNVNVQgVhP7cgb2JWMFofHU7CL723EBFLKYKfU5T
w86gmLapql3rJU9QSWMGfPfcHHuldHdWKsg9Q9O2Nn2BvKERRMRAkz/a6f3TPxk+NsSW8+IcndN+
dI86IOwgoiwQGdkHyohA8nUosJpariyl1TqKtLVERBtdsAf+oBOb7ibmoXRr74Q/j+wUa1JqF6T9
JS8J8QgqtMroboiVSZzFWMzjMiVlfU/BZZYPwEIwet9vohFciV+bPcoKzr4JzZJlA5lmreaIM9gw
9FxFycFqCu8cleG8RW34K5jzH4Hu870BeQgV5qy3yN/dBzNM3lMjStHLc02KxEYubVkQWfP+koaC
yBxa56fvG6MdMBDb0daQzgpehDrEddktSaeJlliIrAPBFgauB/eitEALVNmROoTpznc4/ZDbSEch
cPplyERnkjrZJ5W6cByo9h6v/9mZMcSy2VfLnM70yqITjAC0ei6BRZVszOtwjMc9EgeubUacLoqz
JY6rZMcy3zIiGhneEouUNY3/yOZ6sVvnBINS77WN8DqVwa8eUEkTRBxdEiNlFl0uzXbMnz1j3KRe
LtHS+mdKxBnRNozK1KhhOthrHaqElsp0CEIkbuyLhL5CPlvV/TqxnRaVjQ6WYY6nhAJm67Q4FbhK
VdEmF8TnF5DG+a6d6o03xJSRo+hX2P8rDtp8IqxwQOaVdFvt9+tAjO6+pShadpXz53BfMwMSS6yG
znqIYttL6w3lOwb4dKYaFvGVY1R2nVu5HGy2JWb0mgMLPRvc9hV9jEaoWzlMYuFzctuqhBDyAU51
kN3/hIzcgiZejMylNz2xY0R40JFIx6ld1uCn187gYih+ylLPenAb5yoC4R1zM/g5gvcgI6jqNyJJ
2uNs1mcr77zHwpzCEx6WfYuaTnPwjVFRDc2YH6ZGnsAbNDtsUSjIifleAGQo+pnpfx0nSPHYK4Jr
NOXe0supDI0hqTawDnLmEPg/ybm7znnSrI2JoxovfkYiCCG3OeFj7tQkR8smGy/LmkefV+URQUJH
0AbDCDrgrJQBObWJHC6wEFnEm4xo4d48Ieg0sSWt0478I0vliN9dZlUJBAASYEClJ318Ri+8sUa/
RS7GASmYpx15yM0uRiWqVSgvMXSphXICjfkNVFhXMh4Mw4Ov0dQACnmShAo9dno8F14hlqZFIzuK
GV/TQzi3tvc+JeIDXo2gOvJwqcXDn0FtDWu7b74CY1z1s+0cW9BuwsVlGdP0ahwfgWXtLwk/3nRm
IQ/91L+R4mMh8XU/rUxvbbCs+JXS93JEG1cC3SNsSy1iwC4Xv4pBMhF0Nk9c3MJ/ouR/QWj2q0+A
swzWGD/poX6mHbZrraRZjU1prEfH+JAphabkE9W6WcqlnwRXsKLNDpDnuChKwzuCMw2X7uz7yzKL
jJXRpRe3NX6P6RRc6rH6x82zp/J550kvX073EbYTN9ZT5zzCNe7uEWbtOvez8qKIcyG/IM72duA8
Vn2+TpRDMljs0cfpkpshij3DoBM5SHuv+YEa84Nlx1pOslvVmf8oa0d9THIVtap4BcQULlKG2hWs
z8qaVowtb1UdfRGMzTGm2IwWGcoIsW+lmhsifoZgo1AgOrhORQ5Ex8ZqudEg9eQ6U8L4oao15rp0
G4TZS5eOm9JOzaulGVqBMmNQaHZ/ZrV47ck92zcWiULs37EM412LTQDveb3LI3+bxpCnTB9WWGvn
3cZtOGHgQDhxHSGhoq8VuuArK7/eTt21Zqa4NHVnMqtlZR08KqYg1LdGTGrRD/FPyPDDzoAaaBig
f9w7RswTP2d4OQCorZKBxoDnI1sYAvR+1uNCiefhmCjKzVYX667sScFtYVHHLcBtpSzWThsRFUhx
Y3Q3cZbcQGQTBhaxNRks5pAOc5JhB2Z8TbM0m76ATVB8+V51RZY18Tsm8/53LkTp48fsScri9NeF
vrGYyuG9jDsmpj0Lari3hPPkhcPZyKYjLVG9D+dlINLbfE/qREGIf3DWEWNcelBe4cNV8R3CwMvq
0E4OvMv57vPxmYBri1qAXKTFoMNTM1feW2k8t3P0es/K25qF+hGHjM8ksT6wJeblLKx4Owoaq3j4
kT2jO8w+Z45fy06YD2jvFgPYNVrAWRThCC9NTEUSs7ot9FcceBujRmVsuGLn+ua1DdpqE4fMO+3m
Z9e4z5lRWQfDCq9t5XwNBkt9qXoSTrNwJfRsrIOAQ2rA/8am9ZXdpSf2cEoSuFdREaQbS04HD4rs
vtbQnnHYA6Y0toNZMUHmul/2qfUDs1G9Tj3EPi5kR8uOOUn6LBJ4T6aYgq0cyoRUpUIQFI2mMwG/
zqz3t1auXkgJGU4qtfBb9e5oD7KjQN6mUj50Nd6NhIKAEAkEFZNsz5PZUJuS8MPGr5fNbEdXTLJP
iWU1B/Tk+aIjOa6ydiT1eIAlI7X0rfqtSoj+puH/mUfjxSRHZInrDG4UU3BVympH5mSGZgN1TIJs
IIw4xyfFoyoLRoheeZj95kC8VLhnMTI5TQMKjKXYCE+yyzBjlowxLDuY956zC4txgWaV0nFC1Cjy
ee33qI4iOZ+Yoy9jW5Zv22wEquflCBwHBst+ZZ8lwdaAP4JFV7GiyrDVUOL8t9GhhURdF29pX17N
UvR7T9behS4CMivRy7VnDIgCi+gpT+A5J2eu8nSRdCzAJXxBurSWphQiaTC2s3Xbu899W8hFbmVA
sCg1F5mR7wDI1VeiPcQK76VYWrV9ioreWs1GH68jQUZTLD+GLLShkCUX3VbHFDHGkzaCL9W66D17
/1Om6s48i0glDdoJrMVmdMGqTu40bwq3IRwxaOyFIosN4S32o47v7L6ZFVUV8Juei4rsxzLP+Vg3
NcGhxFtWMYZtQYtyYXZ62wSoH0zR+EsRdh+OL19HweMoZiC32aAxk7hfAYHMVuY0dWs+jck2JGku
cP2PKipRAYSNexxs+ZZE3g2yV7j2aZ4vHRIM52IIVn1X73svDpEnEhKfPnQVquNuHpNLNfmXeuJ9
nMD3+BXUP/w8VFLVViekyxgczBdm2PVbeD1L4CU5OUiIE8FQkpTNm7YeS+BRvPLocdKaTpQoHhPj
OQnDr5oIkFMjahbCaToZbde9pr+zbuIjVqFn8zykB5ykeEVn1SzF7FU7Z8rbawocDxH4Mo8hvU81
uuBKKhfAHaz1hAZgS7uK7oHbHunH0GY2zQUgMxzEMZC4YS5BmtWwtfMARCF4TfCT7RqKS3wMdj1m
8wNeTxTMZpdsMHZxeK8nezfiRdhkkd1scdiFC1mzJ9xlDeFQzQstI+xiSNdOiGTWFg5vEj69aKOv
zSCv9JtN5lZ5cggDb99l3gh70DzrnEYD9LDHQDxa9v9i7zx2ZMe2JPtFfKDm4ZSkaw/l4R5qQoSk
Foea/PpazFfV6Bp0AzWvSSITeTPvDXeKfWybLeOQLSMJ7H61v3R9QQZkwcfTN32xtydEnLmU9h5l
4TeKm3rLS2c7LdVyD1eHardR0Eej5Rh5BaKLWU5BZFEBoG9i4eAVjiLcdbHKNNNxwOqyqTpBeP82
E1JTAmHIiOxyC76V5EXeX5gXmwP+zg+8Ro9OqSg3kqL6/agDUe4yiGegiTaRaVhH2Xs1OfLnshrt
HbTVLekIy2sVYTznKwcOPduHHfw6Tw25YcUoAtmov7AS1qmm93ouEUfozkYzNhbOBK9ESbh3E2zI
syaR7Vm0VrVJbHPUuPCNbWuCkTQ7ffIwvz2ze3lNPoExzhghHHuPhIt6aTZvFaA8qEvuuTK6+BTV
BUuxcMY8HdYszBzpzwTk/W4ZziG2w04F1xWy7iE3Ehh9/h6t+zKZhE8O8Ie7UnU5/sOzIr6xfCpD
HKTJaGwUhCGOhsPeyXpj64wRFl746IkQXj/oFzSBOTBCoQGUttg9zEfmTKKGEReVUcw/pHQQOeLx
3DHUCWO8kxZtbgSHUugVySUyM4OOS3mxWqfcGNk0e3XavcaUoMiihViZYOyNK1bVseTnaZ363Bm0
NaLJwJvEGptn3c4a9O4uy4p2m4UEr8uKRbKOZqrDLqvGmlaen7I236tmPrO7R5+wy1PNs8ljBm24
sSuopQ1OUif9o26efrVKv8zTspDz7M4Wv5U/pYuEMxa2+3GV9npQWRxo32k9YngdckR0vQU3kwVA
kTLfaUcEp+Gm5YSM80R4KqdCeL9Z4gkOD2W0VxOIRkXTqlwJ3FHjKIkh2eG+tKozkX6ANIl9hHC5
b7phHU5xx+DbTj2zdNJAzga2HLetAqvWbkMYpqdkQPeplnOegE1NaPSmyrbEwAUcLuwTT+nmZTdY
Ck+r2CtyBFjB3JHb742BsB3FBMfbyD1jHlZpsWXRMU820JwQ26trn0zcY14Xkk5jJKbejyyTvYAy
xk9co6qqf7nCKEuwmbBahMlHxa9jJgdFOMSP+eaXpgWYX9N07nCPsjtmAbHwU2GXCAhgUdBqNb0v
1BJcVKR6NoEfMuxyl8KFHNy2fMx4KikWS0adY1Zk3gHzKY4uTdwd5Qk+LydnL3V5TwNCvSe+6Imo
Co8bVXcITZYq7QONemFZN2KpT98bBkpfLxk1OEXEyB+L8AwZDty29D2VbNvxQZocWDRAp4PzNaly
b44V+9Allqivi8qV7uqs0nnhFlN4zbST6Uobcn5yP8qKokWTCiWTL0vkUaDxjGUWCx9JAsK9yAnc
Uw6ksiS8l+3KZ3CBXmQuAzHw6ECP7uM8joK8jogxL/pwzvlHL5/za1Pr+pUK0p2pVYTYrPrDbbzR
Leme40yIbg66ykV4GhLgluxoH3ShLITO+CItJ4JPYrhAzbkyMq6G3WQoZG0jZ+9IKngSe7kWrew3
6NkPk2oHvckfzekLEVAocCPfA37Zgf7eOMYGte1QdWl0TuJS36LXx8G01Hd1p7zFNW9YrKJ+mWRI
+WZLl4HemzTGLreikOlWEcpNWwsYY2l99gyC5JTdq5WZ3O5LdxrUEtO80hxH8qBkTzIG+jooNYJZ
QEAOEbEDzxiYYDpXnuG2QIqZjm3sLJdhnvyRfuYHhAvQJkO7Cub3CFjXRTBhE0h+nWfmOk1G6oGN
0Z2EN8ua3toBGZh5p4BsSiCPbWrKC+ms+xg0RA1RuDQcj+0dOaBmQ7L7RQ2HCh079Ijhl3AVOOxC
ec+CVqbXTIU5gjbVPUwONymzu1BqiiqKx/61JPCQdIa1n/r6IyZutIkjrH9u2R7nEaNqSl/KP25A
+oTXV1xhH03W1rRZTjkg23yOOBPYr0ZHGYGiD7NvYcVkACGYV+jbaJnB/FqYya1U6QPpJEhJsThQ
bMC7OEKqUSQVeypc+h6FNBHpW2oaGGEzynb0afKccdY4V9E0X1rxI37o8JHWcSLEe/IJ4Zdm4REA
qkzzMSIcD5GVkUSLqchq4eempm6VvD4Juzxg8ps/UgXFKvoq1rzHKNUHJx3jbWkLAiWQzelZ6hkT
1FQyScR4kEi/7sGYoVAK5d12HQg9PODUxcYCaRuV1yO+5ViEz+z097pLEKtnkvOGdiz5d2BlE2ve
dnKGeu+q39hNXyKLI70SVxD3Skp/Sh0RiV0vI9ECzp5C10nL/4iawsNo6+fJmUh0qfg+CCW+9rIG
hy+Wq6k0EVJei2c7e65pMnVIuM5A1BVndn1eD6GnCyC9jW39Ygr7MzhIjjhctSm80xC2z13a3xYV
rG8EW1pomXF2mt44E12hLMUsdpFNLXWlVbdGW4Wk4jnXoutiloT+apMlhMyewXO+xiaghAJu06EZ
Um0361ROsaXdpeuiaEjdeF2k8QRPFPdN4TTASLlHnlb/eopylkX2gQqoaYl7GaBjvlQtmZmmz6Fk
Xwo34vS5KQs1pRYciiBUmNK3GivgQXEaw0U9cWmxFHSLrZTZsbbEJ63bZjBChkTiL6nAhOxoIaUg
xj+54s7UzB9AYx+Kq+WIjJvSBh06GMYebNdfW3bsvrL5Uzjlc5F1d8iq26qQX+Zks3DURlrWbi7Z
DiO39Y1Oa7JfN3KHd5ze+ZDDZyv+Jl5zGLOj+y6UQb00h9AmHcBobPoUkXkCBvgpmTmSDn5dX8yw
BThgF++RO255aTHkDzZ079rY5aX+XuPd3yiEcnyQMx+FvohdT6NgyTTtVdD3m3SkqUYDWa0AovP7
NNV8SePOYRxpjtCT2ZPLcrXy7BR23GRVBPEDjsZjHbPyrFaPnIyz54LWHkioZXJNa/ctUe0HhOfh
IhOr2i4mbD/ROnc2uxh2w1xSTn/PY2X2SQpbPn0z4tESy0DoOtu5Yace+xKXfWw+m0WzBu3YgY0R
3Q2zDE9jUek8gajnlLH6PWbpxFrVJMEcbeOeiK2y0IDmpC2QEuRf8tnW6Z+/ZPQ1/fvvuoncYhhV
nFyTPVRtordcZdqQGUdL0Q9WU5rPjGpbIsgHJZbdnfuMiap40CzSOBwpENXHZ9ogCs7SS3P/j0Pz
fz2s/y8Pq2b9fz2sd1X+Qwbu/3ax/vNf/NvFaqj/0mzDMVUN2InQsLH9l4tVt/9la8Jhh4Dt2MIy
aPwfF6sp/mWyykLv0y3NtM3VlfyfLlbT+pdpI7y7hik002Sx+j9xsWr8Wdz/bmNVLYwQQld1mxat
f8yx/90BvYxTVNvSTAJjHKNTllKvo3ccIUsFgx3mzCkAqS+3rUY1gOXyyFIN2+FEFWc87sc2MDqg
s3ADKORZK2wgiuPgKCw2Usmy8kOBHhCYRtxkx6w548VlHb2JR5UhQunv7DgK4Q+2gUTECMK5a2Ev
I+cayr5zkhlZGy5T7XZ3zZvrOPYxAkhviyoMQloMWN5yq4oyENZI5egwHWC0yaNqOVtdgdpAyRM7
UEe8Ks9LvFAhmDmWb5is4TguSH8ivG3orERyxj2f7+ngdsq0nzJ5gD3p2cPS31OJ+EtYQdkqUNYh
AP5UwDXZzWK7cfO7zLEz/uTjey2XPRi/gKfb1e7cJ1vrXpKBx7sWL3QloSWqQJSX+Y3PE/FGaRzf
kcktLXn29vmz0q0Ahhy/pmIK3EE1S306QKQexQH8BRS9lSuqKpnhmVCWMBMxWLZGYNht7RFo3dBU
v6tSYrhx9S7SWnqFMvgx3DrUnZbkszq8DXXTbaEZU9+YL0cDPnAcsg2xJjQkDQdyxSKzdH5NsYmW
GKcQrAavn/aaaF6KVGDD4zC3uHgfSn01aQ0qxjSZ72vmw2KQekAlhupNZfOjheHzpJR/htGs1RbE
UgXSfDv/zHHeMxEdnFCla5X0Ntg9kXhNO4DLkg7a5ErIR4CxFnKTTUXzhovpH0AAg8EE6qazEWaV
pgwALaui9gdjwvRTiTWEUmQBVl0mWmOrNkPNJ8YMmhe4U9vksKg9TunSvssNXXhFiwMiVwcyqfp0
4PRuHOK5g8AL6WmDGyvdVxHWkCZsrU277qRGB+qkauv6fjbY9OnpEt07NekNV+w7ZABcs0SPhSAO
LMfc65bsfTCW5Zg7YquYOO0sDHCewo+FDFBuqWZjDl6+Sqpi/U4rBefECdInFcc+tI85SLAVb6xY
ZJvG6gk/WThIaEbYFxBobjRDmcmpLhhFMnsYKF7pXsdl+iaZDr+Dud+jBSrkNKCnvE3yhtdv/2Gm
93Kh75QWAa/q6LgoOLpyLmNVSBEWw+gEatPtm7eiK94WjVoGVTP8kEIy34LF0BTh69I0LnrfGuMD
k1g8yWhQjzQKaJ5K4zpMP0YswTHGHGecdoOa3nNIeKpYcDthcdHG8UXPKN0ZmIoXHVpT3jlkmEOG
nhjAUmAjhVI/dG5k9aeP/bNlsaFbEhv2gM15OWNkdWIVAqMNKcFa0m2SWEfFEuVBJc3nLc4BRH9y
T8B8CyHsGmOC2OQhuREKgkG2NVhz244EIo8o4eTDsc7d/t9/6Qise6T5Zz/EW+P1jrvXy+rWlfFL
X1HAq1a484y/vqg5NSW/4JuKHfl4WI708tSUOm3EaIH7UK2Q0yzsSao+PsBzHfEPoaC3Fghvd99r
DsIN7VSeHCmabwevmZoMc00X5LbxsNT2M2paggwTlfQ3FBt7saguLPHbxwVDycRIKLSHyo0+FYu6
d3U6Lxr4JVybnz0U70Ux641Ez9R1jCk5IfhU4eCvj/cJPjC2E/ARmi/Hnl/6BEjmjJ/VgY1ydEzr
YHYxJrHyzei0L33xjYo9VafH4BljFOk5xnVg1WuyTgSaEu4LXk2+EMXqLOPsEiIh5rmhAkjCXhe3
/GhLnZ0dMRy45BKeCT2NbZV5dFeCaGt94s7Dj+ZZWt96dYJ3j62Q11nFNdaTD6OmSaXq/mivqniC
ZQcajKjXA46SmD0csYWmhu5OjyKIdAIzPr7KHrx6nnMvafz5e8M2PYOlTur2kLFJ9Ecl5R+kkv+A
f6IHdMNZN1ftGy0fWJqRKKdo7iir7t13UlczhQxQPNPCaTFfA6o3hwh78gq0MjK5qVMcvGYUNl6U
DMvqfxhXH91ba/NpLEXE4cqcQWxQmDsl393qJFCqm+tOFQMdAospgGaMCpvNhfDqgMiSGAuWTsUW
kCSKvynRr6Gxt7E+XBBpSH2EX9jX26AZ9HMR8cxkV3IidpwEZi3NfUs2ay76J0WP0qvSg1sbC6jY
HPopSgqXYyS6V5a3yiYrdcKHNUWkALf8liOsT8Pbk1bxkAboTtxJEQdZVY8susYa00A+4ufrsRwC
r1N8O9E7f9a7d2XgyD7gopaL9e1wMgiqqv2APIodNB2wLCRdUMvpWteSU8XYoHQ59Q6g+tuswR9v
SRcnY/3U9c3Ndnkor9NC2MG4A1SWTCRGTElXKU8Jr44pqjL49+bILSisJuhiFzjPXum6x5EfmHtz
OJuz+s3Oam/zw+9ho5GfZKLv3bXMPT7hDHX0tPVN45PQG7JLob620nyvO7XwB/dis6DbFJDwNj8p
bV2HZLC+yJ1BkVFCX8QgflIwfxtevhgoHy3kiocChx/qycOEzmBiTy/HCp3DppWMQgG61o2GazXv
pUcbk+fo8fM80YzAlu8JIeDBMsJX9Aa4a/V1bjCKaevv1LtoenM2crjoyCEa06SyKAaRXsK38gfF
9GVjFme2dPSvFuOVjT5yOJVpQLkooosPdgIqOzIwqCwz2tLyqAz1fWoOz8lybzUJJaYj1gkbgcaL
IeRvdJ69xmj6yZpzjSoal2qq6uyKvUw796y3mqeuW9+wUfxayeSrc4FeavSkR6EbEJIFXsGrp4jd
PTGBcQ80GHOavuD655CUaeCkU92aaFIBesOV65lEd7WZjIxbUtcFbY65TbsqjXY126Fg1+/wo2KF
7tQvLVF+mkWeMzE86nb1YzRg8k0aDkDT+m7SkG+qL5W1osQ77KoLcCywBUFGMuQQZTVM5jZIw26v
dctez1EL9aFf97XKKR0iVDA2LbDx2KaWYiNNlnNxpOKi0WzG28bEyeysxUZ2yQu9CPQ2PS/OjcpC
xxtE/Oc268EXPsVWs6P3Ohwwoqe/+BqZCQW4IUkFbjTjOqG3Z4ZMtWDO5zQeAKCSjyJRqBhDntib
abKFWradRbsBd6cfRtfa2qHkarWYBJUxvT5YLXSQSTPPSdGE3hg98NJreKXRkuqQndz1JV7MTE9/
MhIJXkJy+IiCS7lRhyGvAXtil/TqsO7ifDy+l4m7FuBVN2Nd3fIaYLbSaWYbqjqgk+enKiePBPOt
nwX+wYqrTH653UukCwi+lOR5RovoXZhUb5Y4b8zqlk0uxIjR+bNL9bJAQNxODkzbztkKq4wwKmeV
T93owEWAV7h86G8gRq+tVb232euUM/BYU/08lgBdpE51r1H6IAp/EfRAbDpe3qu1n7rJj+VM8b7K
3Y5BlxuEmBHYZKgXmFabQ1p9U5SVnxrNpdyb6xfRvD3nhYbFiCGm7csj/VInPXPcTWbQpuxG8dbE
Cuy1KhwjxXkK9aaG/JrzntIWjLHha6+vHUAJBtNhkdecPZKnluOwg3cIONOPbSpOB84HC+6DwJ3g
SLolFUeRfewBWuiDSohk7j/VFOGhvqrmwJtB9Ky+J5LOoeWiy8+hP4pi8aLeAsaZEAGAxSr4GSBP
k5prnFH10KuoSxuTjezDb003itNsOHRuZJgNxyl+A8/4PJMZTyUPhbkn4dSQseMpUvF2j+QbMcBs
azvpLWztsxW1gMpU9Xs2H8emrPypneDWteNryimN561pg2GWh8JuXqOIPVKmZA90oxws3GwEhid4
ETfNYt0apcNd0/L+7ATHpzRFTrYxuWBZuHQTYwsCLuMlDpggCpOVeFUHhT5/J0hnHnyCLf7rbBMa
fN4j5tNAFuboUxF6UFuw/OM4X2MDeb5NxvNouNmD0tgbacDeser4hQX0dFws7QCdVmwdR05MzvYR
pZT1VMl/Bucb8ZRlDWPztLWH7K93H013/pq53qslv/ZNSj+Aw/47yqsXAiDCd5RUwR4NK5RB2G/Y
52M5qVGJdBgnNW4vSzS3uO1RniSVcK75YOCFB1A5naPIeC5bXg7ZglFlSmusupAPov5OiXCDLiMg
ygYHNWa1cruCGZPVstAw7QyL+zmoFPrO6/7EWHDIJNk2Af6idgXEAouTnm4NL4OMH7HUzJ7I18uh
YGYfR9A+i3Gy0m6/FIhVscb8W53/+RVaM/6qLlG6cYceeIHE+xJGuB5d/W1e/zcLFBP+iYpjg55O
hzReIOgQRHAjdIrzK6Rh2lNTHCkuCD6kyt/e5et0CQ7CyjBw51URBa7sReg5PcG1xPwQaXdYxxWf
d6vBhqC1A4wVD65S1oGwB5Yrs235qs1T0LCIS2iWB5yCB0Xpfg9Cu8jGwK7HF0pjH/O60hzqNLI4
VADnrh2X5eti7fNKsO6nHdrrquFGMySTs2juOsdgYobnxiWKRyqejxMeVVNMlNg12zYDzq0zsXlu
vBzTYbCw9VBihvb8qeIKWlzWrEVVEcTjbzHUMgQh2bJPMm99n75RumeidpCq6iIaOmJ+FFrDz3b6
F2X9r7Dk89yNAPQKeiSz+NrZuOsscFNjf3CaEX9K+DPpVwcUHdTdzxJ3FSsrl2duXq5pfI594kgQ
iR0/sE3GTp7QqZI+gNRWpd54oZW95iael55UpdQSyZw2U7HWpb8IEjxcqheY7MI3JKcdLd2mrWoF
VvPOYZTu9DG/VEP2mSGgB5a905eG2y4ezC2Ril1YRLdJaL9zDFYgHlPqnYnxqW71nTl60Gt3IsRC
3pp2EpAderPbiE1hijsBXFGQO+4uXFImlEy51t1ys21b8eL6HYspjYlquK8zdTwINN5KqPAUEL9B
VDobCk0LoYwBOPZHmZbjcUz7n6JI8IcxJsdcAWSivVZILjhI6hxjMBhqYURhBgmGclQ51PCMYmOX
4irgWcfiYjXgm/zScKV4XiUPct8Ms/gQiXArsvAbJCIL+CXqgjg7DwsabHotxqrY8nIEqmqWgZ02
b8SszqZGyUima0+KwZaaGBmnGLb1UYywgi8vLAiD9IlGRM6pYs+xiJtO+My6zvCsiXHcmeRjodSt
Pw41gJX4pICb9SHhoFuT07H+wW7H58gwntnmx75Oc+nGOHFgB+gwp3/hEj+nWIyTjMCsrlaOV2d7
i6w1BOry4nBWJPJ86Lk/AUk/rOFyTsdETGjHeg3x9A9qeywt944CF8jL8x1S2Nkdp9Xfj5BuqR0I
PhJ6S3KHcd/CoiMfTHYesBo0ApxTzADz0Cg5ThWV/cXSOh15raJgZ5Ic8xTnnFOwpwyfjDaad4PS
CiracIW0J2R2GyQWtzQz/2+PKapknWJUWrTNM5VqP2Ew/1+7ktFxZM/ELzNulB6a2eyQyijoPWmf
UWowLuR8jmNIR9OIkOUlSFJ+mMH9y8rjbN73lsaTr8kfs8J8S13sjTOZjg3MKL+YrJ+4BRbN9tmP
pvQZw4m6UWNr9rQIsI7FWXqeaz2wyrW/QaXiUK0LrIZYr5fypUsNdUeAAu2EQ7w7WzEmh4IdXu1u
htwMdyIfyBhGmCxdx3pk0Ld9SCiLlxr4ggYyGuDH74q5/JtYAWz0Zr4zmukvzstmM8jpzA5Ooy/A
/Su177CuPl1D/azt5Vsjs+kXXXYdTTzGCxBch63EtqLeJesxKrhztKZ0kMdsY+NU1jf9zalP1+Zt
Vilqy/rjpKu452h8ZECMaqhvY+HCvwnjY5y1sAZD+zsJmU5nTtA9RkcEOcxnoNEC7iAiWdGlH82r
5RRvKSyxncazIQlPUUp5lXReoMaNGymJhIIC34XhusYWnH0LyyF+xaRf4NQSXfNkQuPDRI4ddw4h
4a4sMR2WFIe0v0JXoBpyRslwNkCYAWQbZdET/Ef3AEyMaIF77DLtx0imqwZP1ovy8S2Z5IMFQRY0
jPZi86b37B5sdpENf5Ri7QhP3Ea1f25wsm1nlM0tKt4bwlMJi3sZSPeYvrqqCoD3cRDqzkNZGVcy
pht0Eywrk5x8olyGx/mdHykv3xITYhmCNCsnGRInYgRWG0N6k4ttSuuUh0FjzOp5/hbT7G6bucR9
Cve+VUidDMSbqCXI/KrB5bY0WL5MrTsvs6HvQKXnXqFXn6zXoB2bHFlaIvG8cpANsQjwbm26AKMj
I3ZZ7e1QvfR1yHjFzepRg3agq45jj6ttrXUinoirCTLYkIZ4+xN9yTq6VlkeHDNLf1JjPDpRmpUb
CxHHn1ucVxNM3MSIHocQsRPYBtIvlm0VH36A21Ie0sV6GCJklVSSgSo4bmJTBbXSGOs8Hp6AN0Jb
VN4LWpVoJa6SHe0Ll7FdPLZtbOf44TfQIgafWqY3GVIzk6JCbg5GUTxW6OLgu8M9tvnYd9oJMynI
q2ABSoJsY5QnDf4NPZGuvVscA+61s4LjFH4JyvDObbkZMmV8Z7mFqSC2zyJ1xNlsZjBlMprZes/M
1BMQs24yd0rLO4EYgL4xTU4CvYp6XCa5DMKah4xFIRknp7rZRdpAs4OKr4H7lMKb/qTED4WT4rF3
R+GPWKGB7qQHhY5zaJfjMeEGkvWsgBLrDilb4IMgh4qsWOqBUr+2HYeDQsr7yi3vK5EjvdDwE2gA
USlQutZzPgSt1ZziIr8o+Y6+HOFpA8b1Nlr+9AxDRGPxeeQ1tfUt+CEvcnOxg8K0lco84o0jYV/H
xEInts5jv74etOIpMSz20O7I+Fu9NfZWqunVLTsZDD15V3x0nHyykS01RSwpv3MmeUHMozwhVTg7
oOzfPHthVsTuZu1/aMamviRadRks/aQOyxuPIzbLpfpyFhLqg8isZG9qDFNxTNSyVAV50FV6WKpM
8Sv8fp4Km8RUy0PfmH+aUc17GHSnBf/rZlIa9jNrw3bmTPN57nqiZ+XzEKec8QStClVBnmsK5+TA
AuuoFfFFQx3fCBn6DFESD5KslJnhGyfCHLvUi+M2hDILGYv9tN5wnQOX24OIKmF7MmoqyvCJ+YLF
QfQuZyScWuUJbmJ4a6nt9ULD2fV29WDXbnQqEqKxcPHYvkekVEygGJFtEykIz05fmkww7ujnjnYi
/OmW7uRPBp5CXplohcjhGb0Kx0w51LoznewUf2an6lu5uL9GgjOw75V0l+oYKkJ0W6WP6cdamwaq
ZF8oOO36GaCnnVJQNyYuRwkIbpaY70ejZ2ibxaGsEX5ahyXyZD7WPQ9pw53pauz6LafGjY6VwIeI
g8m4Yw5VCwOQBBVOjYw9uw0VCkUa3G4Trz6DIrFePqbLLnOw/7UGT3qrq6j7oVdPTS0lSMy0DTA/
VH5n4tsg9ESct5+MvUqCK1SlwbEpz7eR8Er9QZv1PyviWwIZwqFgckxCyOUd1z/Lm7L/VfGsb3Ig
WFtmg0DiV/F61lnJVo84A3RayHJKrw14GMVdViS+lbj2xnQJiugrE5PWAt9Fce4jwXZ9/b7HYsTt
37cv88pE6wFBq1D99x3dUGxSmRTX6dHlDF4nb4YlMWvb9W+3GDAzmX0zyYok/Cx081a3wNWwPmpj
BGKSlzrCc0ZfrH1cNOtNdjrpZCQ0h8Ok0Oa3rjBecCgTueso6DGqGHfyUj/HcaMFAonHz4vPKf6u
mme5BFb3INSvRZzT4SHLHkwzRwVAhxHvrv4MMp66kMdIB5NMyGSXDeexuM9QSp1TTy2zfQmBl+6X
4Tjaz6V2yTmxVv5oPRvaxYnPDqsBO3oadSx+O+6Cga2SZl2EeJ4LDKc9js2bxsdcs6nIeessJsDN
xGdTwkm2DOqJ3ZdEKf1y5aWyqSDcGNVT6cwe2wUEkXcR42jNsRa9qCNBwrD1UZU2RgjJBeq45pvE
aOcQBPdljTmPz3NJg9fHwDhezN9U3nnT8maMV9wJYj735i1c/kLzxXLekuZa4Zp3lw/IicRqLxCu
s+XUD+BHoIaf7e4UugQUEnpsxHmKgBufQJyFxclt3hrzooLTtmXHRO5uoczMGAXT9qB2nMVe45GC
MeO3hvMgUs/Jzh16T/2o2tDUvtXqxdF+S8SjSmYbu7if27++u1Xq02JeovovNV9KC7Iat8ii3Xfl
RxzBE2TVygChEIzDIkkihPcebtCRSxr+fPGlhldd/wqRgELzpmsXA7OMjliZSix7tyFJvIytlpaR
aLX8hIdUUtDmIbjMcN9OJTI8Nq+ZLYGL25sDLp5mJLqZF8CH1kIfSm4rSoZeaHTkwp/sn1K5YV6x
6GoQFLlz4u+JhVIGsjO7i+zOs/uILwcGv9BvCZebeS6jrVD88piNWz7MwXjtxjubp3ZGlaYbH0S6
dZL9lOzp5CzNe/7LzDo6zsMiHgYUIoSAwSfS7y7NPpFyHw11UI94uRBWxvGDEiL22uTlUtdbCBmH
kmW28mHxdFcR/12QPlSG+SbyNWc/T4/sUyfirY6TlT4kf8l5FaA5OZw9dOoFLBZm1Ft39iduCSZS
Lmn5PhHpSXRKWxilYofieqXerGK7SyZ3YuPM8humDEEqbj5uAjF3O9qv0JB31BPE2D4R/9fl2XbR
3jr9LWbYeFAz8MWPefMRqfFucs6yOnTTRiabjgltNjZp/5CmJ/yjcj6M2jWPLoXFTUopvfLtktEA
nT5U55i+8enK92xJltrPe6spvFR/U5sqqFAl4pRIq35Zow1N6zch/+IYZg/lEwlCbyRqvhRf3CJa
eirks1Z/EOec1L8i/9P0n4x1npN+NDMqG2JDbvypbCYJrc7G0zx+TrLmFctnwgudFLZX8C7Wkhsv
Tg0k+PwlzMSP2eZkMDdz7BW2/TGPjwJBPUK3waDGxTr/TczSKq0lJucV/cL7zRvV75IddjVyBCQO
4paEkI14h3OF809HUBw1ULtBRxXXBMQBTVJ8jOyJAz4Ksg6Vc8zQEpcUdDtQaTreoe14yfiLn2RD
pYUYQrqWwqNZE3OaCZaZ2/Uqr/mS1vuy5ZnT8c8SFxw8bk8PwYgwmnVY74efML9zmpsj/yzxJtTX
isYJ+VLPD7V2Tcv7aHo1w8+Gz4KSDkb113rUTxW6XR/yPw4SMudRhZe5fOJyR6zzewDT7y1E4tIi
j+1iA7457JwgfCCBYvtSnb3OeZ1wOUhdnkekBkbOtfYA3GXgKv4cu0928Bu0LY+RwLzMTu3VqN11
DGqCoEBffgus/ZQlqIrN9w/1SBqnFitFvFBnyz3PVd9g7mcTybBFHmHdGH4m3V/OTiTXuHjk19Ds
yWT5Fkbr9dkjiG7B7PDmyd3FdBDI+dJRmsfpJWxH3+DPWvJwn1NAGXwpWMAC2lECK1nLD1x6tn8l
fhDWy5WxGe4HJPoCDgd0M5gsLDd4NUcUx1itsam4m0ymJMXG0Y+1kEZij/GCC19i0amZZIjHc2qM
iaZiSKWxiGmJj0+2PnF3quf2c4xJYe6CKZxIITAUDMqmb2kwS+kgyxa/c4bA7hc+O2m1vmvFG1W9
zTpJa1ykDqNTxb7f7GbebEbQ20SOjNesIgtAmWyO2sCyaGPDLf4Pks5juXVriaJfhCrkMCUAgjlJ
JEVNUNKVhJwzvv4t+FV5YF/bEgPO6e7dO+hUVR8ycOgDxZsgusgBwCegdr/gldzxanfNHkJi4GrE
csLj29bMPKQwIIc0ymvWEtWeRZ1tVQMafIXVduJFEPBz5RVoHGIDh6lkWhWAEGny0AZG55vQfCZm
Rl9CKUJ1iOKlNN7I71jpJLovL05uFr3cYQqYv9kBZt2PFWEkchDj86B9Kpzjov+Z2CAwqdkCVJOZ
jmlS2/U0vyYVl+h5jYmgMIcb0DyHhz+Avt2WnWtB7C+sl4KgsmDo6Sm0+NityqagLwJvar5J+9An
nhKA1qwmIzSA5oQ6QlLovbge0zh1rLThv9EJ3rDsFulxiQPgYMZQgCW7BwXEbQh88dTwiYzWbfk9
ZvqhQOLgpCwfLyZyJBWrm7bDKxaLmJLGuEAMapWYAcnHYLyo9VtC94oaY2X91N3LHLinVd41q3G5
N9iHwg9KFrEIBG0eKY11YK/8lEhuJuPdF79F9avJDmHJ86MHPBL+Xwa9SeFq9oGRO6oD8BxtaOIo
POARU0w6Y8+Qyza7aPbx0GNrcHAk4AkeL4XfXcWkISBrvgqUClYkgDoohNjiq+QR0M4eIFS9DcF4
StBYmRkpEZhgUHEYRgCJH1q0Exv8R6ip+BbaKVngAx4FOlF1eaA6aoAldFx6xTwcO127EBfKO8nM
e1wk1KDlzMnr1tC8FqJrKMN+0/BOFDjAUrcrIECISKDoLVeY+9pqAU+sj45IFA9FF57qUtxhLrnx
e7ar0kcjf88BJAlQN1nFcX6MMBAR35Oo2GFAxH569OAS8F4HVw9GWNfVrpRFWytvwRCyVJoh0K71
qPTGrNiGGjoUNfEWFm6Q0ujI6hGS/dWEc50Tlzt0GBpgCD1QsbsWY2f4dGJr2m32xqR+MqPhbMLx
KkzD89lPBiMOgH2C61KJbYpwwFbnUvmuipPEAEdoS+jXTbckzyDOtJWbkyvD/B/A6TI1XrfNtO76
2OlY/yHrtSMfkpWYuzjwobOZDlJsrsdxgdSQ3FBm9AyeQVTcS3+4tWJK15639pxJ91DsPiqZdPos
O+ZNcwgq7NMqw1XU1jND8F5TeVaS+BITi9gA9Q1e5EnNNa9IP6M0+9bmDZz3U1VuESyvsIvYS3Gx
l3HJlGhMUzEbnCCbH7JqXdJc/BsTtiIMAUdVkC4Ca9FUajbpDinMZy3Ef5VmnvIBk2Hd0cv6VunG
b2NS8oMBFCw+Bv60lSQoIpVefaUWKDLXRwoMCEtNh7K43O2D+aoy1NfSF0bhbNolB9naNOHhUGyK
6pt4UoBH1U5jTDKZYvrfOt77zR47kMxaZ3CsLABLc5ensCauk7VtQi+a36KO7YiXtrdYfsdgAs+u
GjMU9V9EUkBVlKu8OfTaR81xydSAzTjQgbafi9QG9jHLT3WF687wGahk0j3ymRrGUjgVAG0B1ASb
LRyoykizwD/U8lk3j9JuJXmS/AKfcTJs9Pzw1ue/5QpCGwv3zCfwcrJWd7qV8SL2O1I+Y+XKbtXW
Qy/LztGafYOOTvbWh3/leC0HqpSjJK5IREXzyanmIj4qK+xJxbV8xM8YsA6QW0HXd9FdkCkElCeO
kjfTNakDi3IIpXA+3TyA0STjb02rYMJbUuBiKMG9kTeq8Z5yAWcS/pDKXa53EgApSWGkeXQe1Dj+
woBbR2evjZ+lJG7FNeNI8ackzxrHHMEtzA20gznehtWDWrnKEUnpZ7M6IhVyQnJkbaJxq92wQoel
HbldTMvjTsMUf13DrJP+pUAnkGF7ryL/sd0quRu7hTMO2ziAqeZE5EN9U7zgw59aADw/YnQ4KlA7
pf6ttHY6G2sZzkc0YdBt2KRcrXLD7VtH+MExiPCAvCmpBd9Kf82sfJUZnwnXRXRdIIOOp0I0N+OI
ddpe97eWdMakgIpxoeM39Xd8XbLwNcpvav+oZuZAnFpekf5gPqpntxU3k3Uvaedz6ViPDm+QcWbD
Zh9zvBuvfB1qF2KlZCiphGquMUPU92ZxatVbWeK7p87rZjpje+eIhsMgMo3nqvR6cT/0D/63RNlO
S2z1Bbq+hoHCdO7MrehABuUg0Kdnu9glwkpepx4PTr6NwsPIlrJMgVb/ZfOvoL1VZEvb9wkS1m/o
PxrpFkZ/NOuD5SnhNWk3k3br6KXugfozTOvCutOHk37z0iW0r54wvnMZi+bVcDBREn5Kx8c76BRv
27WQn43qGPBabEC39I2fabeWFxS/EfVPKl46wPi4bh0WxYgRye5bFZTsrvw3qB9T+1vjqtk6knrS
xp0Q7+dqTYKtzWOOxV7X7UX/mtt3DAxtAh7dtsE5ku5qW0a7tvvX06gZ7S3yceCBC2f2b+gA5GqT
WF98/q4hwYS+jtJ2+So8ArwhLsfvxOGlybId2ptu6pHehee+nbCX91FWq8UTMzvHzC8zDaux4j7C
LqRCM7q8O5RXtf6b9x50m4BmsbOeUlfZfX9tmHJlhDwzlCSBGdLTsR3rK+xsWChv2OOsjPLR+m5G
n6gnsPaotV7550sRDmCo6cFHov7pN14GKgFzeWVckxocXDxL6UYjIo11nI6zWsrfjnK+KkH/5vrh
N5h/PfPma3nScgJGzSh0QBPo3Flw2fwpTUlZfcr1PlK2YGMrbfUDq5zB5CNXL/PyjR0H9YwcnrCw
qzWcm+ASyt3KEFxX9r+C+shIxNxU8K+RmW3L5hS2BDSutOFQiPvJurXlyFKywpSKjXCxyYbtJPwZ
cDFqAbQ9+hmE38hLCLZ+oV7iYrm0xb/lDb4uovyoK3i2UCzH5lbml4r0P7btnqRhOMLScl/X7011
qWmbPmBj9xbXy7YRHkRVrRjr+iPzIu/4hDweR4xr4+DVhK+qf5TrDyg38P0QiKYrOheuIqSNm67z
BvPur4C3lEeAsA70gM/LFp2JSf82oedZUZAYiytyBIQTn0I4ff23n2anJ3uV/2XKB4VtfJy+Eb7o
T+seCxkPRmj6UYC1glm1+8hai8248t1obbQ00tHF13bRspRhpqZLXuULKXu6Yckm9fhKDDDIsJyF
wEbDTbNX6LuocmfNyeBcx+oefFphFoRRWujbtvsm4rXqENZdu3k/rb7EyoXawHCyM5t9xuJtyj76
xPNdrlbo5uuGBZVToHplskyav8YlSSUssU8QYGazdm1YesqnGdou5gDaSde2OjFF3a5iihzUH2Yl
Mbz53AZtdzMDrxThwbI83BvpXsKQWXsoixHjZsy90Tpp4RN3LBHOR+8O67nYx4UH51/qzylPaKg9
k3pZX+/y8WjxwRfCXmz2mHbhafQvmP/lhF0K6nNhjjOg2IEjM4s/uZ2TK9m8neUsdFTeAKEEHu2d
rR3IAoLQvNago86m6uYNFVxKGTNMe/k0lTsNeoABd3lWFq8KbBZDYuW8Lx1MnK7Ns7a4C0/OxH2u
ez93vrsy2PbQn8sbOUGa4BrDHWEX+VpQqr2+vDS1Y0i7IPBOF951YFPQ27WIkwQszJLd9w6PmJxC
55MBVHumKzgFjGVh0wfkFdjR/Ki0LX5KGZCytaLPWYVXAL6KsXelFZ8saNgWl47hSPn7UOw4uC2r
IG3XJccx8hTZ7v9BpFohgUCHthpX36aDA6CCXd+mSTFHQUHbbXoFGJ2I7kdirdP0ElNyAtvP1s3B
XMkrcQ2rw2cd5ADWMVthWQ5sdJGMA36mEgwsPomCiOgUsBYxKSgI1hGK9mzTS9efFBoe46krdEgW
RgdrtSKOhnYWrN2DcPJ/NKShSzT7R6cBwjJRzUW3eEcBWeXMaV6UnBXT5VpM3w06qk2wVlBzNEzP
m1KzVZalkKjWNYyzi8RtkOz19o0oPAZ2hhjo3Kd0vBrlvYXaBaGKUeLb5yNvlE0hf6HWPZmgcJ22
E6N3c7pxwaNIEznkCnGrDxiMIzcGkbsR3n8X2PWZMjCzP+SbFu59kcBXahvHI6vspdXojJcw7/Ft
z7azcdDiU8lLm2Ju5z0BZA5hKDySSXqMOL4me1sIn3aC+WCkEYHxboQ7Id2G6bN90Me4teXySK9y
85CTk8ZmWFyr7RuLaVBAxc5Q16agFyKEOh2rGfDzHYG2CbcTIoXsJHBgNA4Ii3iF1lcQ96H8ltHv
yOTUKHjPAZsiacf9B6x4Dd+kL/bmeBqs3WwngAAepAAezohP1ug5oGblBOOPgV23cQjyCorrYjxE
kApEdJ9/xFU4WNx7ifrMICLPXFQVplxU0eIJBd3SD03lJaxElY3CD/E3eumJ47+cCHeZ/Y7o77Me
o4114BhxZ1ftXmnPHRa6OiwMHCGdyvXt2vxV/H+j/GxlBu/I3MEFZB11y8Zzu8Y/MavRXcGskrM9
9JGa95C+MgGHuGKHk43vhq4Q/FDKdc1rhnVeYQ3hNpGj57Ed9l/m8BRpV/EJo0HPV6p648jYQ+CZ
9RZDYKbyjSEex7+R2zz8asY3YT4a8RMjTkfL3pYmbv4MiAwJWcGsEwc8D1fHnZwdZWlCgnzW8w+u
S03dLQde919iB/yhfy4HiixCzNo1aLb4z6+WyqvrHBYfsKt/WiEOJltxuqnaZ58sPWQlnibxkss7
LTjq5hnxlDJt0nw/2+yX/SNjwqopWea3UBiegY2FHnBW4IF4mlSzfD7HNderfIRsSJueurIz1R7d
oJMCc3ONKNtYeRaMjBpLnC46L7OVAfzOkBAHLZ3vc5iOJmrkJde1P5rjwewuSrzvVDwnVh38k2zd
crJafIRbvE0kmG28N4sB2v+b+mvEExahj6622rUWLol4KtPN8gGq/hqhRVAldEkvq79qW06jnO8M
ornTLt023e8CnQrdK5n/dSrb4PHFgsnWO1zsrqp8L4UbdAU0SjyVDt4JvDd5sxQHRbmN6k3XyP38
UOV3mT6tz19tjV0yGvDt3HFhYmsVn5vhxIVLj6swoshOyGZ+srvp4gfY47xZqOkmO1/1TESXnile
OjAMNv6OoD8izJ8iC1MHBBegPT/PO9P0epIYmi0YNJ5AqCkyh6KxXEBTdB7S/zpkuVvzgJLR0HZ8
At1fTL+3YZcqs8vW6CoeUrBt072ou7NwQmaMf8I7IlmX60WnJ+2EDwZeZuXJZssKn0LAkfGUouur
rqXyo7IDSNkTYN4Cdg/z1npTi5NcLDY3xG1+l+qFgAKJMgqPnrDB1NUwzEy2kfldizy6jzHeVf/0
VYtqZysSX5fvG41WCVWCqPwCJQ7iSLtHmg0UBav4zbTfIjhZmDSWNsMaSiBKuRX8GuEPblQjurN+
l5YA+deovlbJ4b5sSY9Bu6mVq4aiJknPE/1QNx2w/7TCH5gA4rdKhZiltUVQ17KCpEioDZOE05mv
WdHoJA+sEpsUmsVZb7yRlnROnyoxw8J301C6uDKLG+1DZZXgKBAcioNcvyniByUq12lHx43aeKn+
jFkOC8JtqTJwBppsqzHRszy49yoqHDjhIlC2MOJgeRiq70V7F4MMjix1SvWmjspWTX8r65IM/+rs
ppu0CUffwkXTA1zmKv/CbScW3dkeGHwcUsxoTOVV+jVnnqrwIpOd3zjpKiLtweHSkOe1ER4ReBEE
4vTh2xhsZc0T9ItPC0d068rkQRJBUdF2sZG4k6IpG2s9hvO2B61qu2NWPol2QOnDJYjdCaxOTKB6
oJPX7EAmURLWptfIhdtpkdL+nVT3rv0023VHmEiwV5S/If+Dq9SzXKSP1ZSfZWDL0p2w6p3c99Lm
OGTY/Z7q6S1pvrXqo+keg3TnC1GC3Zyghz9Iyi7SFk5JaDPcsztQxUsEN6F65B2ipeketVdGoABn
m2wQXS17YMQ7l4cBHy/5S1lFiHpgjR5qhyZN+de5PMfxXbYxlAMqNZUrdpt4rQorlsb2UGMq0Pxi
RoLWk4X/35Dh1LHv8NsbJuxHaohaww+mp67SFatk+GG6smcsxJPVj6A/xjUsd/kxgoIEG92zrK0c
XVVYJ0XwhtAU6f0v2yOCOnr2KM4I9qOee04s9YS1WPI1gsQuL4OvAxt5IrNtzfiei1cgXAbpqkmH
auLOos1HjrvqwYyl2ctQyPgL6QYLLmWNy2WifOtmuLxviFnfic55eM4jCFVSuGFxS+DwLMOasrhG
hSj5W9XLVn/SsEu4V3yO2KnrHyZPB2YCuOA/TB+2R34XWFukB4YCaHCU5euknxnzaZKdyWcw4idW
bAOr6D1Tj9YmLo8G4CJtMIQLHZIpS5kYWIv8uMku/H0y/nAu85EQhkUGsNOMy6Q4wp+Jq8Ari7yp
3DTadjE6X1AIstzkE/4T81+2pIatauXISZDkXS1uTf/MHcCtMCHQkJZ87+pUajyz1T952BvmWxfe
zPI46JuapBVKoqF+1ECtGhweRjmypdlTfWBUh7707I97flgfrAMyQpjlKlrQ4K8Dl45609UtaGX4
F/jbaj0b+4mhvzx1QJKEvgVXCM/QZCXA01fZXHQFJdAKx6HqaF0x14XDLUxg+6y83Lo+/PfDEXyN
jyB7j6djmP2rhtPSJGsBWW7JAC8zscfirg1E5rBgym8WBQaXUHvp8tmSdzTrhjdgnUpvU3PJrEA9
jHhFFCKJ6dyzfEzCDu+NyDxFEl3upq0/5Qg6y1OVXXIQGuv+NdtZdeZGCV0ycs0rUyQ+SJsh+ZhZ
yuFsw1P1PWx07cwWs9BdeMlKsiXbI10vnzkLi8i8IWaxQ7Gnaa9W0yYP3vT+t+W1UjcIKWFKWP2E
OkW0RPv+tPjjAO2ZPtzFZEuyJht6/RPbF7OFMvMhi9+07L26KroNNbRMtmzm0Gxvl6dZkPf1rn8I
n9zmWrppiRZqaDIVD/Y0V7LXFvAADwusaciQF9dms53Tt1B60StI00aO9riz5t0F3hKr23tvMyrW
3x0BMwpACbuSZYEBe3EU3Fa5Lr9YZH8Qzy++GbIDDRymsf1jBapcR/EMx5xPBMhluWXbNYxlaFef
BoSetv2kDI7GPrO2wUx4S2x/pUixthjULa2q07Ouc+LJjigsmXhT1XNc3gGUCwNm6XhBbIit6jSB
x3lTdig96FS+U5jXBUKqkg/AOl05lhZhwi8pf/nHAuSgvqahsXj+MC1/xuxjpfrdTJ6CdTZaT54w
ZNzjyszFsR7g+ESjnWnBclTS8BiXP5OKTW7xUIBK0ua7QsppgdZa9UFf9bZOxfqkSsFUfPK168F+
mfHS07CJ1lP1XCbnEbyN3iAEa4RLhphQ3sIr41rd1RS9bPxs4k0GlCCkX3H+5cuwZxDmdMzBxg4j
TE7cph+vlGt+2FI567Xu9sadYQf9LyZk5CEm5AkH4nm5HrV2ExbX0pzdhHhGwijmM3yfVnISeaMj
s8a6PVqXUCST3ynJcFI9LKiLFmIuzDLAP2bRq8HnHsUGvQ4mvPxxUr3M7BNyMuvIfVGds/B7Se0Y
42MOQGME7ziFQrb4J4jbQjjrrPZC9ih0KmJzFOVb5HyNrCzR19lN9Wz8fWcbJAmc+2S91ASd7E2w
obnDg5kLXfn1tY/IfxKdYenbSt606XeL7ZmxG8vvufsUsK5ChMJXs2DZI82a+Kn5byGC8wUdSKTn
Msor6ltQ7WrsqvmtebxnPnTNhab6BQVsZSYNDSV9BflaFdU2GyKHdCJw+SLbd2AQhL4GxUrD/7Tk
uYm4+k+VlG/RoeI0nOFCVNgGyuqeThfzzJWB46ks/y07hW6kHbTu4vTURWKH40MN2YZrrvoeQtK3
yzsxoJe23MkhbJv0XeC4Qtq1kT8SatTWsDN/yQxihJFXWr6E4ZDp6M92HPB48uOF4Dho4EprOV3r
lRMhdH70cPCrNeIoRo7leZvUT7l8y5pTkf/gorNY5EJbfhPFl4aez9euPGgjpB854AXntza5JG/x
fDVGSjg452acCtQ7TrjMPFAY4LgFoPn8+lJmGwJMAm2de2/8B5uZtSrwJsTFMsaQ7I6RKcIBONP9
E2YXbcHZCG+RiJJwiwbCTTFvdb5TH4GIwGIWCQBXPLkWIrG7uE+MqasqAWpeTJ1V7IJUNzFtFAxj
eAEYYsrVrX3KvF3rtOMDgkKMOaajRMqTzvsa90HxWk5iIZ5ECwiPWbMBMk2mZ8211wQn1d8uI/cy
JFAmeBCp+QA5DeUk2iA2WvnSy6q2M9E0vmUvb0AGFdVZNw8LKXy6x9amn96gKq+U8jxPXBpQfLfM
BVnm5bErEZRsHrKlJYCbUHZnnVJVyN9K8g/Y3pD3VX7MtE2I0FGUe2epDb08A8JtJ+k2gjeYLiEg
yjOXCCU9iJ+N29lyc4O661o0tSWKnIyDTodm6MQsb0v93tfsj/j4k+yqtA9FRyS5TsuTKf8tn4Sh
vCsDKU4fhNTrzYpsFpttMiMhN5Ugbdn7yM9E2ANOPv7GCJnXdfLJeRjwMTQYPIKfQNnUaF6T9GPO
D3xuBO7ZncwGYDVAsDwYw0elrsNpTWehWzTWnjSczPqE7hEWn7FC98Z2H65icqoR+bbrUdhhDCnA
ZihrUmlQLiAUUqMrX++SVd4wPrCLnyFf5iK+yVe/fmPJ4Ogwl/tNj2vB0Tzikdd0mAD+ZNHH+F5V
F4T45rTRVggU+b8lEI0r+XX33AYIEwFgIeI0Hp2SJdORYWxYf2bt2zjhqgZvaoRzQPOaMzt71Wbg
Yl++d8iFC7ZXGCJsz2/DQJrZXg3tIZp7Nfor7G8CD2xzAl4YUSlj4L/VFr3eMWSQr4mSlhikU8Yd
Izj7umfiyoQb3fSo8dNUXp3+Byvf73ey/62UqEJWoH/aU55vev9Y9jm+/wE8rOhs3qCkuMVb1O/i
0WmrnxKNERR3KmitQhIwj60FtZ6rCgP+YXXvzNqhNvsZrea6o4H39358hXG37HyMZK35u8nVPfhu
IpYq6vuY3avoT2E1DPefpAGsi7mI2YIkNcec4bsOZSw6tBsUM9J0Dx2ybemK1zHOkelapea9F5hW
GMrs6sBmIjZcUv6Zl6/lctXbL4kCM1xlPH39HLIB4uGukekbA/SqN1MDiSYPL4Y329EsQYFOBK4F
WyA1/addUyOSPwMJ69xajhkwJesbczyH8k9lrOSOtc/R6lkcfM0h3RRX14SfYE+Ce+C/JPwTtFKA
aUg8N4ClMqH0vgf+lZZhNtljoJhCjttuJTbTpLwL5V8dvlvDkdfNig9gGTzxbVzXzphEu0Xx0iMS
zTgceMWFwS5p9wlsusQ8cieK6NqnQWNh8E+G3lPoXF3lqTEagDePuHHM0WnfWwieSK7ZfOYo7vk6
lGfHJiJa+Cqg7pAu+IulmBED2gGbigpkk/mGP4bPNqvXHGznydWCZ6XIO0m6qoydqv8pVN/1TJk8
DM6wjrsD/ucO9TtaU1C0/2YZ8C9s8JgwTkl/WQjaftvi8bet9EcvzeC2oa2Oz9R/Tj0z/J8lfAjp
R15hHAvtYjOK62T2aJk3CF8byEvTVvMWN/DAgYyBfIMj8Pzi0tV+YQGyMyedB7FXt8ioJtRfPaUC
SpJaP1WxdWDvadPHMheiTLTq8zJ3VvV380fc+0oD0prhCtXFWamZIXlY9kJxk3A1rn81n+xwSF6u
mp/VpXQvtdYcKG6NUxk31m9SdTMh8bqIWIEfAKoMMwWT/CdX2HwH/VoaK2jpaDwXOR+kpVaB8tf/
88Uv09qHioTI7TvXT3wyzDARdy0KYGeh/4D6xbMrW/cRRlpINVgcDeQdJie4Gzryk3xpVTmX3dEP
+IlQU/3iGaGhz/sCGwDacZEqFtIBSkCQBdLZ6aBi8C/vzRpI3YMUh89ojtIdJJGcbD26KwOjnf6P
DRW2Eb93+KjGh9V/RdoPqe9kaP109Fi4wdiTT/1ic4+lGzOyN21MJP+Cp6asW10QSporbINIGug0
cXV8tHj/lWBsBjsdv+9gJL8hZ2qNw9SvWdNLSPXgn3WYLIc3vlNzZiVHaxRbBF+0x3TC8/mVc2ON
5ClWfb+upl+smvk2p1XVXWqm/g7qnWSyiE2/6uzsZxfATCJjHFwHQWBgio3w1/LerufLsguL31vh
T6m+5mBLQAjgJsoxTKCFhHZjSt0YlDUm5T1MQuyNl5wAjqo22oEESLpvxFPxTh+UQCoR3xp82P1y
MwgvKWSDzPyQ4+CxFKq44GJ8kWjdlQgHcgnMfXJjbuq0ogNJO9hPLs41YbABV8eLK5Q29FPLt1Eq
1z5suNsDxg9mp4ULa8KpZOEctwd+kBf5Ho7mQ/qZcpGssAM1FWy87EnbNO8jI626BuC2tH1L8x1d
DPR6s3a0aPgqtOL6sMOalebMJs8QcEXntaCKseGf0tipi5cJEwYRTlJxWZ73FJ+OrHqv+PKLAZ8b
DkHp8yx5fPnB21KXF74Juyt52i5ffuc/G1zQooJJNhxAKDBBANmx9jJWr5TaMTYAdeh2KNW69RLn
g1LeKuG9wG6m2/n5i0tBUTw5eszsNho6L3K6RQsIk4ijAjltW9Li+gVy2hfeCAx7EEABMxfVCwpa
pbwgx3O0dL90XWGn2R2v2aBCQ86wZzzFFhL2UC/SJN54gdHNwJIe3iVqPy1PNmqgu2JkAY8Lm1Kd
PWKNPLXJWMguSz0IreyAcrx8FIT1WC638qqmFCxTlt5Zdn5AmAQwVhIU4oOhWvRMo2uJDhc88Ddb
EHZmrCEFCWb0TV4bHobopfYuxvAeviqyV2h2sGqlIsFeAazHB95uQ9zhlscGRFEwtp8maiC5+NGl
azUfsWxSNXqKPnUWUmoq8x3Bgq7Mzk49YLs+9qCGqRjXVCyNt/wKFNF1dqnV3RK8Y4lUP/0fowNs
JYOD25tvbfIXUBZYHWhEUF5aFcwVjipaptD4rJDoKwhSrOl7oUUNHWE1W+bndSHsfFpenskyOM/Z
JpreRuttgpYY9qzSmAcuCVcAclWIeX+zbXEj7CfpUde1Xdf/ipdS3bUSaghImj7S5EMP1GYSMJdT
BSwmEipXJZzymKTeS41RcebvezCzHoQ4NwyIKR1Y2SX1PzVgx0EDvwc1NXapBil1l/MtIyzOf308
kfk7yX9bLtPlhTpfYlOz0CF4RJrZ0llAhjCjYFdl7Li5SznZaoGr0ZcMIi8U529E0DPooWznuDc5
jW3Glyl5qNJ5Ysu8yElC86/FGwE7TgrOHI6bQPmUyGKy6s/GXyuL1dVbA8MjwgAH08po0ROw7ieZ
h48QTRCU+AUAq6N6RbDsukw9mnR30o4hm/1afnKIN5V16vSPGnLGlNLOBbDHOSKTyYuMSemzIheu
AYyEP0Gnh/8O8y8WEI26oXsQfFZKXC6puG3GfcOLkOyOnvirWiA7Y68EDF2kLTFKDPQLwE+qfq2G
f5xkMXWQVcuCnf63Wrt3xlXzc0/EmmUJp6tVmtE5BQYeHNSEmPgg7GJXZ2TsHY6NgZ0LbBU4uhgF
OKHb9ySWueTX2HnrDdazjhkSGhJUqHbNxtD4JJNPmsho3szhpdCOQcYyiqdDoaOx5s4xyuZfACHb
5BtM4hKLwh8cjddRvvW/tIVLuW/Blvk4Y2h+0F5EYlmwsBHgFxsB79B3NsgT7E7ItiXMfxM9ilKw
2VaoMGwIBpcxKCtWgJRQEz+4A8lZemDFIgOYX/Cmm51x3eOIxCFnpb8EQ4O57ZOJ+Z4RWcIAPKY7
HGkNhe5odo+WtzqLOrdRKkmM0IRLT4IrAQA2lbCEODpxechnuCb/5NCFTy7UpxhFiEDlJFQSb3O7
LOrVv9+6ubCY5We9UhQgffGYrGOCMi15CyFembA39G633NZyvKYcrVQSpxGVoFC3/hSshrC6pFkP
iLe0/J9CvC/okFRPdFZ4UBey26lUAl6dGNoSRSFGolQcDFLS2utAuGZMIIIMEo055G9uvLLebdZY
sOeX5SogJQQ/x9qGamOt+2mHBTLXghw5YnhaIDY0Fgs/BmbkRlJW9GNulOGFDWnfySZiE/eV8dEA
AROCZAUpyWq8ofxh5TAS+PKhNPm3ECbyovrIj7J51Yttkd7kOrc76ZYYBotr+CeQ5gel3GPoaTMI
hWfVq+GcE2Bw4C0xqbidfMy4AvH1Z6/4p6RfPrYaPxUlbfkeaMJtxGxT+SFJfJgZxiuORItenJd7
gzwTbMCXD7ZMPOPF87aUgLS7ZuK1lU9lPWCPO2/Dstgas4jnvIV1SM3ZK9YDtWv1NyeG6+eYAFQq
TROMwIV0qv5M7riO4YCiIJ1/a1hkhrZtgo9Aea8hPCdtBx35JSqfkM7+++jAlWC8WiKepSQlxyjb
virEKThYEATCTpY1HtjSaDyn9kpYOLq/d4M4OY+jV967/leAIDQptEvtuigfg9u5CeAbWhK8s1iX
nstSXI36TQXXKK3zAJBRPePgLye2UoBHwh2djY+cw57ihUkyM97UUN2Jx8ndyrwXzU6Kr2H/p6CK
L4IWTwmceySs8Tcxo0Zvw2VSIg+EdiVPOu6LZGyxh1TaQ0UQSDqj6cBjnujUvDv014Jzv9RHwcRF
z2FdAyTeuJh/YPf+VzVrXdzgaGYyzHV2GN+r/EcP34P0g+xC2ihgx+E9HrH1ma60D9avJH6K06mG
p1De8QeCLbgxMXf9UwMv+ujM6w+SHuUtMK449SD2ODXTrUiuGFOq3eiQyWFH8Mv7RlxXOpjC6kej
u9NRpOQPCoAk7ID7uCzWLOOQ5e5Np8JojEPMuJnMOww1CvHTMs9+/JY2Z4XFO7JlxC5MZyJErDff
Rxkve1q8leutwsofljxE1UTdGrz1DhmsNX5oMooEVmDL4zWZ2k7F20w3A/5bGBfLxEvQLExxqJAa
nAkiIicRMjV+VmcwOMLLa7bQ5UsVjgtmZenwoJZp4YKKbVXOZ79xoWIudCEBm/cQTxhcQ6//Y+k8
dltXsjX8RASYw1SBVI62LHtCODLnzKfvr/bpwQUaF93etkRWrfVHcYJZ/odsrlC1LxJh90CkwZph
MVyZeNJrjsA0/qnHqxiIxwwAse6BHhJcwO9wsc5vuXydTbJx1iUT04yS4eQgfTDJ++aD1n+q+WLl
jxzzY0WdA00Pi54TMGfqweINQMpMvrQJUSVF66jiZrLRXfC1SKyrOB19T82AkvYoJ2t1Z+GOglno
fuzmHdLfwfi+YMoD/m/KfvlJ9XV0JKhq0VaH6QvM1tIZfuu3GmuCrlEINaJXgR+sstUEmSaWSLP5
C/mL5wYOSHKWwbwlgwoLHNoYLtduvGALTW9ah6MDdSfaQNJuGTjJY7AghI33GvpWHIJ9hbkMMTZh
+0RSxVtHfcyr2VWri4/pSESaTdV3VX6rGfVJd5vfpAS+xd/o18deO2IN5HbjXUEKivBHLbcsgnG2
aZvvGRtlD3lLFqD27eBGNusPyu5o5TSKjb0K1o3OFrSgoJw9e0uNTc3EzAcgTrMRVGQsmrWEWS/a
QcUlI2rLjmFIeansc6RfgrU6Ao24cv2pEPCSNv+IVKPYmStp2cEUrPVVSRJRDU7Nj12TQwZ+kKDe
IjEPs86CUDOkNww5uJPBVUdmkq2BrCordjKW4OTYNJdE2Q3DgTBg8pJeScY5+tF15FityqXFwmIz
oDu4CBnlCwW5a4chDBJdAe8+zI07Dq/Y+GmuYFxv8eJCQ7gR4nx9SUV96mb8u7+UILhh8C4WIbag
ON9onrHWJdePD43kaoTk2mzTxJW4IQAekBGEqNzBPHJswZYV9roI3x8q8DP7CdteGz2q8i1Ln+CG
hOCLZVdZc/GZ+H1BZZSaP6WCazKZXUja6yFEhX6Z1PRFWn+/mvg+8zXY6cAe9tkPn5n25xDpNq3V
8xQQ1LWRut8GEi82PvhL1oRLrQ7Q4nc7uAG+rELrqdobmujJJF3Lb6AYhrSpwz+ybpaDSr/ZXRQf
VpEnh+Qo/8X9j4yYHgwo0+6VeekYvPlEVqm2HW+ZvuZQAzRyR3lTtBu5vhIbR7rmywT4IWZFRz2S
z7tMmjuiEe5GE98Vubnyq6FdAP9oV5jQ5JLLS3iyHKIgCj8/c3bwtW5+s72CTIXjOgUui07BXwtF
O0sjXwpGMjQN6fTMqHd2HmH8CMO/1rxLwy33D9TsSc158iS3Mvaleugy7JeMX2Qg1UDvJhtnB6dD
yWmpr0vlEGFN5V6jLXDyyuRi6mdVvg0NqUFk5P9pzgFwq6h2Iuj4q6o8Yrsw1m0YY1dwtGq8tSmF
WJVby761c4Or3KCu7jT1N9JFbPuttA4aKX8QntBKWCznR2m+OOMGdZthvBiAXEa5N4bPCeC+Ui9W
thN/OPPYkF+FlI8E31I/1Rqgwk3heB7DHxUqlWrl1Fn7JTkJ8BJLnOE2KtfuYecvUvvZr+t1BmSa
UMKRcaRobNo6z2lEYGsyEwunH+eR0PEV8TAtz3aw6AbPSY5w1Cu8iOiQRtK1V2JiTFjMgFuGEpDi
PKYbNFI85UZ0EWj8TDgAw58WntRuwnZFTQ42eX2vqmcnwhGw04iIAeFsb8THAvLeY9CJWX3hc1hJ
8NFM+L9ze06jH5WYp176c/oNQmmhic4BbOzhx89AmI2PEbgfLaA+kjbDReEbH07/rhwNfeGgmnGI
FzzKpLUiaZE+kly8JcuZt5ppcwUsh5RhFRZrQd13eLqQUMXSX8p0ADa7tJyfYt0U9bLTSWc+lrIk
ZhcUpSoHhojFc6fws4BmRdm+CghJG5JXzX4CkUTKW/Q+Te4g0Yz1GpOGHn8PxP9QT4c7cY1JjgTS
X1QajVtuaPsZjSfYFbqwxmE2DY853BjjDrlmTX1EiMoLMxK+oSOJ4gY35RP/iUyNoWIi28bOu1/S
r/UTz7+8fyun2QdAn2q3AepdKtzJbokNjBEAH6kIbU83AvPkFUo/ZOPYYy1nK4avSwjp9SotXYZM
14EQk9K4Sf4KksStmr5UNUdmge45PUfdtjAOtDQw+p9m7cqvpxwtJPJoDiLnKsOoK4NzEMxvCUED
EmFWexVmggstFDhQ9dBhqoz407G/hp6xGfNMsSYTN7PJJFjM/REpZm+85y1XtfwgLWoRKxstCsXd
pajeUB8JEUCquM895PP6ttrEHjR7e7S0+tIorzwuMPuxthMifsM5XZTyUspUV3xAIiE+px2Fp24/
AN/X0t8kM/1IWCO5WBR0xpX9Yklbsj1xRGM2ppHPRhndIzD+1o3dkFzHYlknK11D+IzRaiw+02PK
3OwvW2Id0ps4Aqb4rfePjfl06q3hYIZc6cqaABswcf62vL5UL7b+A8CRcPR0PEWoW1CUUsK9Y1UQ
DjQPitt557/uRaQE9uh4i/RYqRoZONsEv0HBYwQgQE43/TXIEknrNTLP2rLoFy6i4+xPLy7qn89R
6+yRSk7RFQRvoSnsSc41iX6blMbudVB4MCxB8cgQ+M8jB3rFdAziizSVfoEARNv69qEb8hpbM85e
3TiT5BN6sTfjoW+RviFOR2SygmKIVUhutXeDGtBSvuUMfdqI0mxwCYRUwOD4RKmVQlbdPxBWcBO+
oI1cadqHQ6OqonJNLhrja4j4gjPQYskVE8ZE3TBvWfcjIw0UMMb0bfE1dT52bdhLxtmEjxxsf4Un
PXGZgbxW/22BAQTmyfWBA72BECdMFBYTBXqobmz/te4/nfwnAZc3wEfpsJo5B9A6t9uSzTMot9Pw
1+nko6MCIOMluRLPFTJRMFj0qBlm1MG4enRC8eUWLJL2vkHdRsRb2tdE/VLsi0lPWUacvl2DAPtU
e0Wg1wpdyG9O/dfZi24zbYbxQLhOIup9jv2qh724yeKrZabrCTSQ842MATmngwE/+QpgP1Q8w1O1
v+gHUk1QN7p/nhkW0/uELSMAVrBdu1+n7ZvwuQQZCv8AfOA48luDDM0SQrjTsIIyara9tU8repNv
cfDsBzgCk+67K/QhV9KhHRCnhGvwb2wuawZ/po+YGEZOqmFfm/9sIT4HEwQY8P09h21GNsU1wGeO
duTobIcNQr00Xkt8ev4l4VmXj/HwxhJoF2vJJIADVBDMpZjYNNKtZbqoqRBVg1poCrHkXIVS9wBZ
X5rVpl1XWBr38Hw9xuSEdYio4RaxQ1BzghXKKrwijO/afQo7arwn3AihvB+ni5A4xtxxYSutkuwP
Gj5sKUwlwOsCrlrkWxWBc0eCC7tu5GCxIRIzR4qOmqa29rK1aUaXQmyhTyZUrZ23je2ZweeEpCKS
jlwpafamRjcAeGTxbJcoPDLmnUVU3e0WASEZy43Gd79hwU7HZxadS+nWhe99eop5N5r5AMLRbIZN
o3tiPyhSSgCZ7o/qEk177uXaL11s1A98tgN8ZL1PySNiim82Zq+uzeZodfxxletLe85uKHKezdRz
ZPdJ6PFCApTnmQRnX4TBNiR0X1kPw2MA7hp65BrBWWRZaObJMYmF2yXk5RGkOfnZylLfUzhEgxNw
JHug4KIuF2/t9KE2T911PIRSQrRCNj9AJxorIPJY2U/Grq/RL5rZ2uCfx04Lrww2eq3ZsucqwHy5
CYYd8IclnfAaA3LxyJFUETdEiSOnag/1Aw8WQYd1i5rYTbRT0xGJxcHlzQ/uIjH8mKDTBSJFmcbK
qP9l8MKlXLzFW/5X9O/9lLmxNHwYVwRkWGocpD/tKjOEyfFHmJiI/M+OU3+Jure0/yYzEPNAAITI
e4auspF9Wgc/4vZ1nDU+8aPf7pjj6yt52QOX3QCbwthQQv4ni79QQ43HseipXgB6O7KDBdlbwHnD
4IbEnZSK13gF94A0sr/klG3a0iZqFgUIGDtRfGdoJOc0xr9oP1r29OFFbMBDf9GsC4ZAUfISerrx
26a7FGxFYaMQe3WGBQoyjagRf4LARdaS+49Q4YSYdyFnHN6i9qPChqt5IwZ57l7+jBB4MttM9L2q
/HEsXAUR9Rca42dqcQXLveANXI8jXCzsh36n3kNoPPr0u6oYysMTj/mgMM3242JsxqXTfgToY2QC
ZH9kY8PuRJm4GKs6Z8OYMDavOCc5nnkBEJGRX7eKpGVYwpPzNWKjLLvKS+0DPxHtkEIgJUCW/Wm3
R0cXMiZ/NWkXNhwZBhHPFbOGAAWD8ODwEIjRkFTHVV1zSRA/EgHj9sWNHEESSE5Zdx8/2tTjz9fj
G0OD2mx5n6viXWK57OuvKj4IfspGWECC/oLBIAv3PF9it1a7U2JagEV8XP5v9EW3iZBgSRPXR3kd
9ZiWk3ApIQjvLvbwh0VBQqQRT16YeK+B5Qk/5dx8qOQIEUTaMd/b6L0Zmhrzr9fyRWoRecAuJFwA
DLtxgjDlptocQEQIN9G7EHB9mlG2JFc7c85hsrOz95GpuyljtA14AdM3gTrkkMV8EkaMGZVa1IpI
vKGDQ/yWeRy4uKo74DFO/jR6o15nMTgJ9xhWBe6aCLeV8l5zezU5a0hw1Q3CnEiqCjCXi5FTUGBI
IPVyF2MLVntglVtcvarqq1QdFHtPMTe1MCvGqiz9yJm4Z57+zLhRJ74o8nf4ZtPcyA6Ds7xKuZ0Y
RBEZlB8w/Ma22yjdpnD2wGI5Eimw1P5Hq4AODIqE4MZmBSRFjNlheYpKVgBFxwxM2TFHINsMJY/U
M9o8M1XSrSkBWczme2Z/luNHDnG2gItowI+nlUX7Z0g+NU+BYA14aUwTL9JwFKc8R54wCxdcQzQb
w28xwxCTRK+P6sYjZ8qOM6fRfzFtCs/MqOqr+hqNvx0ySV5XIo+i8s4ZvdQaCy+bw1x1w6aB8S+b
/8Rbgoo0sX8N0fZLpEzLw22T+oNeumZiH3CZLxOq5es9c8LUIlPqAe/As0TYKz29LNT+SmJ2AxhP
lavY0hO6w4ldWEag8QEignJK1oGIRUbNgf9jyf9bICTiS+0f/IpMjP4XtzI8zdTuPhu8h96I6ARY
xe8AUDYx1Wk8EBNXGpIKDZeT5kD+1Vfe5IjuNprKt8zLA8ZB1FHEy5uHIoLzuYk5JwbReRFCT/1t
JDuvyTe2vtPZX1HxI+okYC9eIWcxPMCjCpEnw8oYeF1xIUyetuk5+o4cnH0cNNUJHYqM9Qihdl54
s72H1hz6XYjJTYiLJFp+NmIpY/YCQcCMyGq8z2MSYs9A/7BcuQdV0MkrpVu9N8+CQBINObm6DJ2n
VGOcIJZBRuVojIghR6rnyBSSZB7/S2y9dCTMRT+h8uXbpKe7sdsQVA/bvxKIhhqduvFJazLFzgCh
1CTCi79zlApZMk8q1khxxEnW+kFBObZ9BHiE1kWPmIoIE9QtNO6medbfZNwBirbPCJGKSQMqy1vI
sxkfcXJXEjaWbVvvqWIlTKpbZ5Nn66sqvpjRHjyR7OTF4FpL4CV+L9jX+5jfY/5qNZSXNHINVrbS
YxFcuo2CkwlgtvxkeDSQb1huZ73EhOgAE5ggkOQ7MH6QitPSDn+Tsr/ZYPPO1qS8EEqx0Di6x8KD
8hTxBdE/b/KMd/UwTFtn1hA9ETNy7WDcWC5Asdd9t4tF/YLJGX2xpYtsPn2If+cMKUBhijPuBo6z
SV5C0bfZyZTh5Oc951tgIHajQpjEPzbvf1yEtbKsT4derWAA5yaGpvT85qRzs7K0iVTDlVKepBiY
ghbeTCeoCCgPCzPKEB6N19qRNulAUdB8iBFxR1xwRLuFC/bkILy1DdZomgxU9aAXZ1YtYu24SFU0
vGcZdVC+JZhAPGI63D5UZdlzwBrdsrbWMTiNH7pSjI8QEmCneyalp1vjezJ8tySdIwYLiYlXSyEm
spssgF7O36G+y0B8IcLKGzFfgcQMk/zwuMvlOXDOif/ahF8Fba+m7Z70Hq8AAJVxyUFZkpIyBH6X
bub/xu8Gs5u6N1CjNnQAULYqVSjA2e6x91XaweBLw01beniJJg/Zdjd+iYO1pdYhrM60tC98Oity
RsQC6RrtLgc8tyapAmX1k2iPCvvxwxzeKgvdNqEb2vzuQ5kZ+Y9mwU2r8+qktsrCmj7Eolpahlur
V0fegW9YXrKF72iXuls69pK51Bi34/guYtvShB0RSbntsgMgeuKFewz5w8djmZmsbgr/rJa6IUkJ
ErOuugmHdU6YtxksK2a3vP1QLYtgMf5En8PXHeQVrsCRKYjdfjQzZCUEe7e7nMWEyg9+KHf3K48b
/JKI89KGd0N5Es7DW+ezZKJFQYrW3UCuFyx5HBAGKV78KQ0TRgu+avEq2ITUjB//ENHsHkuUcX1l
RIBPR9PaadM7KtPK3uL0N6x7kNH3HgD7iZ0w+wyib00gu8EjRALZNQ6efOjv7Jx1166k+5lIJxIs
xI/G54LlQG9ekgn1GLPg1BLWEqFeeTr63WJxMq0XofN1srMuvw/kH1leVZFcSsyw4mr9kRo6SfHg
jSLzO+VMmyIdfvmVIF20LNlW6xm9qzfzB0O9Tlp/E9EQxG49BDIPDS3jEyQ/WBIIisS4pshP3kMx
kwFgoPvgfiIYjNqxEhOqakHDoO2a449S/SNdxK8PTdNwpW3m/DODcDK0nv8NMAbQIZJ2ympuYGQM
i53wkW57egMLunc+VKQGkfFtxh9+dZ0mVLyMVx1zsuz1DnAKnWz4b94i9sVqIGl4AfHZrYgOhb2Z
ORL08FSZfPXl21R8lrS+0Ze6UNvyrPSPQfAjG3E6KvA74YAc1voDRqGVETVItGi+Enz9PnGxftqu
J5ViAtxIPSfrvh/Q8zNrnd4sP11pCD34b3GjIIa9KuW+lpclWIwVbKQfv2KCoZfMXwHH0Otab3PJ
WFTBdx47zMSIpBD0d5tm5QCMHgUN5pCT0JaXQv9VRhrV6BTTey9kR/dnWMfqJbE99aL311Y/F7m0
+C4Io+q2wsekku3tvAHaLZrizFtuqVezphg2BEO5m+VulNB9rdpml3WfFXFtWVbwPREejm6SUrlC
mMnXspDE7o3uFcOH8DDv3uDWhYdfx9M8LpAAQiUH+gfMBHG7jjBf7SBddb7/cvyuUAT70reSbwQA
DPhPIezkal7AhPVCjZcgfOLwNxouqbPvvSHG32lWGGzYhBa9tQYfapLNyCkbm4z6XqRcVeei5ydW
Hg15CwJmIhZQfeg8vpHtc2mDdCF1RDAPFURGtU1GIIeuP4s4MCbu6KwS7EV7ZoLOA18UMprko18Q
P/IFpEerbjW5+HnIBLpoJotr/Ztrz6IF35U7yrmjdYTDD0EbEREMZwwcfO8dzrNaRIeXd4mtQ5b3
mqrg2KeA3HnILen+e+kLFJ4Qmai5BcU37ZT8U3yESwtXGpmfoGrtCZaIn/kosx8EcEgMaF2SyJI6
BygZeJiYfZs7K7ggoP32IvjTAOBkjA5O+l3OL//H+0Js12FMP55HWKGUfJnaNqA/quRSUN4ZlePt
5FnTCcTUgfyZvdD0mvSS685SMw5ky3UzGBejlReynSpN6zr9sDJTsizUC/Y2QO8MQExogwRz1Gd8
5he09oXkMzeiv4p2toB+uZm7oeHbe5Hsg5SeSLuA9RRmZ7zX+r5S7iri0xmosC7bdYwgSOUJCdYx
6UE8u6xgHe/AP4ZwcEV9lL0qCa6SEKPSLwxOKhakJUs0MxC0QSyk59I3YbkI4tmAYIMzZHqWzbSf
nNIrAfwpGSEJROdwFzo+8Bw1IbWElYPzWBiwGjgsJmDUFBoXYHzNFldGCI32m+iblBiu8D6xkHOi
TicJis9XzJVgLdSuraRqxbi6Loq9wKVpqQReSv0vteKF/x3nN9JxYYVI0kj5RarsqVSvCntdQ4HA
LCxhXNwpUVswrjnuwYPKD7ZPLYnVWvFRYM4sDzC6Y/FrNBg5PViTxp9dP/tIZLyMLH2wdBZvtDaL
7EzKwkysxYRB9SOBh6hJFcKw2oKb12RhRb6icvH8E2CCZoZvLOGc5ZwSJHKNlrxUdWYxmnYSOJ3A
+SyL74ghstm35pHa7jUF0NTjub1FEJ8nuDigGAXwVex6GUvBRHhPzhOKVFBxhTPHkLxM284UXnOF
JxzFhGYRn4UHxCzWuYh6JhLhIJlIbdyuIsRgl+L3kI1biAOItFMEpc6yHx0W3VtFagaEKVBaY23J
ocKUv26mfXfHN2qzhqXWhdj2hd/tQZcMTEg2Z80mRrYl/TZDswnLZEnPGLgOinI8GlgdihsHS6e+
ROYzT+2tyhcYQ5TzcAIXel150GVgAsPTeQIs1E+q/YiwqjgQzzfO7iTKFprFebJ5nZdjfwtDopi/
bNK080ZdUem1rlROO+oOZJMD5jk1G3CnyD5rXG4JWQZ18S3bZ3nwJAWZ9yqxnzXDcNfxjGkH0ufc
CuyO8dDNKWtd8166TveIyzuVFCThtcuSRM85hoch62ZT5sfBkdCPgnISzlVxNBLnvHXk1/mfikvc
KLpzhiqafGREHKqCGUdYaonkVHUf4IidJ2Dg4hoRkWrXuHGxTuMEkY91vNFkiwfsJ2EFlEidqc/m
+GxykuWe8NpSjCBb/8s1qm0AIIGnouA5lCf1Myw3xG0Q3841wC5SEI3nNlIIEHbAyLPw+/07MoGv
aL5AGU4Q5w1HoxPB1jXXqTzbyetg/8T99yDPG8oBGNbKFJmXdTMCzgGFWKaT3Hls2ZnPYE59iI4j
AMnKfxdMz/fncztKKx4IEgbiRhOpmqs2Vta+HeIsunYu055/QQmeakDWzPQQD2r/mxHvEuZfRfQu
EQJXfwKRkhxnUF9cgiZcrcXPZJ9IVAuVP4MOV+cey/MqGj8Mss/bo+T8Gd1RNXcqngD/4Wh3Tfrj
QZ3zW5wg+tnauG7PqrrGSKjhD1dX1hBstZQhABUiZborAkei/KxZ74HCG46KSJ520jp2q9hjkRQX
qtjq+M3Rg60l/z4j3Gh6PFno9Q1Bt7dPWXKFSUKVdnD7KkiNkhDee5aumH1LZYRCf2bqQbYQ+hCp
sS/HgeMXWgiBEk0TsLxb5HTRsnhXoSS7kGrQhQ1jUhPI8CFHB33wNKIhs+hH0TCiKzez7iDMcEFN
LyMs0eyNm8pDnFFueBDN7QCvH8WvAjibGEYjaE+L9VqekdHqpJS1bok0mCjfNgXsiBguzRbk/ZWM
52WknAYZEAqQ0RlJOLhb3AQFj0qKd45bEjENYznjFliPs502nNFiB9JyF2e0CNZsQEqYXssdd0If
bQDpk/mtaQiTPObaNc3uHVkC0QH3jVS5Bo87dM7a8djKxWpEmD2TRFPeMzZmyn0wzn3qeYJWb1Oy
bis8lHBAK0IokKuP5G+y1DXxK+EuY/E3gopY7BnCqdKqoH3ZyqY/R+H9M9D6adtmn02bmj42Yn9a
m7Mb3sRvv7Lmuzdv4TLYjPNPGNKhgvsgWTvGZ4aKtn75l3O3Rx/YiQuIsdP2/JTZY4+IgeIHgMjf
kF3NpuuyOzUsVba+ScpnON6UueDN21U8fHF/UILnHB7tp+5s5Tk8mGq9diYqsd4aMm4FQQ2TzEEr
4hLlBjWleZIchLUiyY0PeRDBT0LACadFgxRjJMmcwWdGe1mdMd90JtM53w4VejEERejC1hrUaYJl
J4wWRO2RKoD7Hy9MP116VPwFjFhZb0CMDNXV4XeyrqYzu6BYEeSz2bySC9qt+crK6mJg0CIt3Tp0
6M9VPtGMJV7uX2RiESIUflN7RO+67FlH/YvYXkhHFvJmu/cE21JTClkbPIfc/7VSAhMNiwQRfoNS
14GTTSReTOKegANnl4+KLAK92epUFBY/tU5shoTwiutr5pHQLN7LUKclXdp8g3ADM6+JgPwvJke3
voSOrqWAAz0JOHTS3hOGpcDQFmz5RKwuGw2DcICJiFyQbkSAwRpCWULbv2sohsarRmB4QLHHMD5q
4vtLHMFb7VEQPBbfDRUcbrqo5VVhBy8ZFZKPmchANL7MnWi468dMzw5zDji1xpnuxBu9Xo/tRRdE
hBgQ7fcL/5hGouK+h8RV3x1eMhxzykYQBwkXGPGPtvGgEBK+eQ+fx151rGzq5lcVeaECufB1tlqW
Om16SfU95INMs8VLUL7/O3zkCbXnIeBJckTCA+sz3xTxgqnuqjEgKAGLw9a/1Tjy3Vzeo7rt5Gve
bSfL9VuyJTeVz49bkQcAyqSlO99KPKM8lewioyajfnaBX2fysvJDz+cZ4gXEHsLSrazk75RUQTK8
SPg+CsmGIgLqQwMtn//ipCdrPO7kwSV4V8S9IM5EoRGW9ES+BUww/rWeqFndZEhRqs38Cj5Df9K4
An3nPGKRi8Nzx6vXJF/W8B3Fqx7jVgPs8FKHR9m8NeV7XqGX8kTI4eAyrXVwT1UzEMVHJFnlFbZL
XlVVIjp3ff8IGDIkH5rwWkcwzZhvNZlD7s8Yb/NA3IYEqfelQX4oGEO3ibUVnLZLBGo6rhq1ZmQA
vA6PU/NiY9YgS53GU5/HhGCGlBSJXcCDqB8brsE1OZ3hJ+BQChFABQeWIWT6HHo6dK6IuCl3mGSi
9qVRTpP+sEirwNuHOjTxvYAXtgfK2xblbh53efTQp3Rj6h+F+srTqSrYq1Byig12RipUcbdbuFJI
qRnnDbG3xJWc4Z64TcXKNeOFGZa0hiwm9atW8HW5XXl1aG2O1PuofKpoTRre7ahbzWa0dOz3iUEw
oTRp4/u7Njxq+rsSXIl/lf1dqR9TcxenRzN6ONYLAraOjIr3WdkiRg7DewKOr1iXgDdA2/FYl849
BFYJAEWNb7iiqT5K7cFgdCZPQva3mJmrmQ6tSXHzAOmRPgGJorqUnjbVqSPuRBegSyfzqKbsdqWz
EKXIZXTtMUqXed5K+lNFDJOCXMkSKG36PhaPkm2r2BOalnRivujDYA39vKxfR+TC8vDDByp1tEjs
c+RIMuH1NV0QdkQSWPESyn/0dRPh2Ji7Ptz41brQlyRV74iFTFH3FSg4TfniE3LbboXwyzfP0XCa
EZoYXl58Tsp6sl8KnUl8xSULw2W3O1s5yHeCMNXmXYte1OJ1JooLgkXyIn2dkj2MXnbNP8Cw2wWE
lL+DQ80pBX6d7xV81xlI8oQ83+m//JA3YT2nFHS828QSmCs5cwcTUwK/Z9Xj7SPKAYQrHm5hfRnx
TqHU7FHSsEYSNmxOh5HS6prIEYBVqcNIj+EqvhBvEHQjXtq1Yz2VlJHrGCY4tvBIFGRo2FgXg09d
/Yv5XQcMeLL1BdRCRY4r3vnSIsPvkqJQAmxc29o2k18pipzaC8HPjXEExprNCx2KILB4qci6/yfc
Dv/SgZd5Jgz2s5h+UhY+M6MqQ74hn0VL0x1zv12uGulJUBIukby4yeScZI/O+pl5CiQm+ExIGIdX
9AlRxKSj7ChKTtSHkNTZRKu+8k/Sw0nGMqQcnAAkPSEsZb8mYn3lD2dBW2RatozVX9ETEiuPKXxB
S60FyHNJATj2yrlOgUWOeruTWiZtgdUVPxnmFgZ909pwOAhKq4sI7Hx1yETlo1bmZ9YunGagKAiC
hvM7DLkMHKBd++C3e3po+Lb0zhNLvfpyCjMyAkj75ycm2oE3h0gUn6zGs8i5IhKrFUxDWi0aALK0
MZYt10psnEB4RkKPlOE9i41FKoIxgj+uP3J+xphukuxB9GcwR3Q0nMz0mspPfSbka3yJdxJ/3LAr
aLCFxK4paT8wXoXVZQLLallyC/PHYbgagtO/Bwfor90rAUA+rzx1ly8pUvTR/835swYi7AXB3UoP
iPsKzbRdIW1hIwdn7dXFqPQADYRX3DO3Ho9VTpuUyxbHcdUxWv2D+bpVB+6REYZHEC5hO/sEdgOu
3i+3kB50o87lpR7Q83MTor1O0g+8X1mKGNujc8fXxZdVBQedDIgI77c47wKoJD491TwrykZlY8Mn
jemkJtOAg+Ooyr8CCCYYro6fmn3ibGsIESXj1/lQsVI2xTOUgN8JaR+/Ux2jIcFv4aYGrnb2ev+0
+c2Up6AmLXF2GufQWhrs1eY+Y1rD/tzsBpXzTjguTzwmc7KFXeJgI0SEiYa2XMCciShN+mwQKZIx
/MDQRtinQqKTzZHjgFbnO0Xe84EX44P+NKRAIZ/6M0YLz3R/1IfPedwrNXWNawZAWwaIo+4Bqq8e
+NnDXzWQZuoB8vgV6kUIsl3CwDDuDUK1D/OIToHxGWgToMRBZLixtiGvXH8v0l9DuY/9mtwT5xfk
1Sp+q+KcRLfR3E+d17YHlPYDmsEGDZh0HPUXBxiUgrjmRee1wJMb/ykyAGAB7NQ85vzufxvDyo5g
2g92eAEx6fNNykzTAZpENAUV39TYQlOn7FHwQLqOJJFcaYiNnhwrlI3EDmTbmNLBNHTVDE3mLqa9
RLm2E3CRO+cepoNOQoJDciCSKe01Rxze3PvkEsXvE9KRJgFwmPtFbZxaCVHQS47sgUC/AoLyLrpe
gHmk9lZNexHWztAzUlC0g/WzrJVdw4qfo+Dmy4+2+mq0W6T+SBFZ6Qjty33C9uXyT4bxRcKvV/fr
ud8E+qayeG0T0uKPfk5sy2taoZjEpglm3W95IckMgwEnspj42ql5jgz0NaEsnYc7A3t8sGzFL2L2
4a4mxsKWbz0xORxGE+jMyS9JRN6adHXz/YyLFs+EK5p9W3/c5BQ7AhFBQQLCYN5VDz4tD/IxitCO
UlNibSz1JZbeHI5/omaF3HCrgOo1Iy/N4E2UaTR/ely6NXyJOW3gOTJchwPhQBvVfxmLdSfTueMl
g0RYz9GKfmf0cH3pjhOPwbIsl8x/eInKdMvpazpfPsxk/GqnLkUtZrWjtt5tuYsjUgTIYURuixiM
6o0o+qxIu8G4P1THqPN0k23xgBnVzG5jk+HSElI9Nw/dku3cYk6eXtvse1C5iC2DrUlEQ8H1M23F
VJCDvhZHq7+bONib+kvS1vYodJqIXWoyL8z+YqooaeJTpfNo2fg9MUYdFMIBEhKX8T5irSZ6ipfO
RwvfI6nXt+Rosj7o9Dr0CCSxghDrIljH7CxJMR2MhxGGpMMrHPWvLb/+bODjXJFb1b/GCUWoQIEN
EX2z5fUkaFdeP+4I4wpiN7FuncPkw3yh4CzBBdiTIRYixsTUYhyJ780sTyP5oe8PkvZSdl+ZQWDo
69DspCllO39CGMa4Y7if0hNC2FY7GuhrrBs1BBAkA2cnyeNZxKPGTLKnyEWfvuvyYIMw13xY3jDu
tflYjudJ+pZEq/dXarvg93TQz/JGjz/R6lgywSbYuMlwPTuTV3A+5pgMNAzczqNq7tM+yp8DoAUY
tQz6zgNltn9kQpoEa9ZrLlD0GyBGKUny0xv/KMgHQbiRzOo4/NnFEztpBwIWfvkOD/ouJSBDR+nl
liY/iRwNBsv4RH+mBdsRD2drvI7VazE8ct6YpiTZaPqSLFIY8d+n0XdWrkmstfjOwp3fbiQVaMb6
ts2bAayIjpyVAfkM9bIli+xKDW9z92n8j7Iz7Y0bydb0XynU52FfMhgRDA5uNTBWZioXbanV9hdC
smXu+85fPw99e+6U7UbVDBowyi1ZymSSESfOed/nBdziOI8kHnTeqVxOvnuURXuBTtZuNxeIh4iS
sRHfry1fAPPK3AKu4W4okFwQ9NIhkripAPWGtOsqDnhaPo/2w1J8IW5vrXJGd2+xOa1YwQRbDvPr
hrEob4nxexE+zumT9t7WR5ZebPKy+qiJf7yoOa8wLKLXrpr7Rp0ccSb4a1nXCDwyXrmL4089Uquc
Hb7n9J9F9EXjT2sViuuAwy+Ms7BHcfEt4JgN5cK5GcKXfH7PdLIZY5oskyF071bxEJfbCaBWlgMB
v6sUiGLTPMzzPcmuOQEe6RufADxtghxG5jQTBytccahCYIai3NSXGaBt/hUPNnJ9xrVwGipDmO5h
JNaYgjQN33ykeFSjyN25XTkQ8aE0Aj6MF9D2fOCiE+pG9cyUI+c99Yq5s1ojJV7b4AyZN29Z7Q6p
/1RD2oIiI742xXPFmMJDTms/cm6sgEAyWS8P3OCVfOHVZ/GJFHSe03q6hSPdYTwMP+VEgAVQlJli
P/ohzndcAmcXtznw23WKknxpx3cuYz/eeeYU50+2f0lTlGrTxPe5uONSGeuaBmkUAva4Lnyo1tfY
Ma1dWZ9rer3BeOqtW7p6M90n02yLIdhZ7T2I356zVXnDUkwwNn1gxMJNu45bMDuvN06ILZA1wP3K
MsgJOyQmNd60Cmhq/aEX1WnIXxdakliSwv0ygle4itWzQzulZ8AwAufBE+exg0FNu4lSkAIfLX3M
w5JmCAcYoL4ukwYGQ1veEYxWq3sah9NyuSRHfnU2Pa3VF28QBsXKOmGkVwPaPwh51xCWPLw781Vg
PVfe7exftdWVHs4MEYCipvNdLN5V2vEEnpv2Pmnvhf1cFXfZuEnpUxVIGjc8I+FERsQ3J3jW+ePI
dhddWsseyHxTvZTpwLGLsVYIvBcTSccM0H0y5f1s7io6/kl+FvQg0fHKtwj204KHmrY8nP3Pw3JI
F0RLe04/+HZK+yGpb9ZMXkXS3EJfjaoKNTOUZQf18gBvdN97TwodL1eZ5TTLj/Z0J5wbAn7C5EkG
y6VfVTuRJoTp3o5I1106aAmVAr+D74kgio013UfBVhQfS/Wa5d5FMJob0U6cDI8OcGz3oOrPLgh7
X1oHr6cz751rZt8VZjl2P05eaF2I6mUlYco7fhuse8BdMrqdkZlg893WzUM1ZhurMwy++wNtVj18
Bd6H+Coddj298Q7412UKcMlqOiRMX6fqa+XChdh17inDQTfPWLG+SYQARfiOKt8KsN5/HqpPfUcf
mLdOS/aWwl0x1UIpl1760UcbPp+gO0wxuV2KXZNcdRC3DI82mFFPc7A+h5xK5wsGFBOcZHmwHQ4X
Kd3Y4AxT001vsAG0zVXmvUlFVAo6xuxqqQ6jvqlpRdviYwo+BPYexE53m6m3omWKRXcRMZQP45Zy
Pv00Zc+OB0Udr5ukyp/JvmNs4iS0ZJHRO/fR+GkUe3/iLPSUvpYGkVbHqhMBi2q/qJ6ixXpdMB1L
NCXeCgQaT+QSI2YyDeKdXcxLVg37fIPw50sLdzXBPHTFAlRVqP7QXLLItMtNWJ9LIEmW4khkfc7T
zyjNOKhUdCyQ7NGF8UkeYDaHwQ5VQp1sbeZHdp2xdB1HUr3Gfefu5v5Yja/12rvp0OL190AOXX+g
yXzF3hfQuM6o33r3NaANttC3uehGBvAco6L0ecaTEZxMvm/6PekqbIpsquxfUYFAw0XhIbgNnRc1
Uyim9z3EGfYtRsuhfbOaFAukIsxqecgELXYi0XcroJt9c11fQzT7q84+V4eIZAoKCPfIGfl+1M+r
K8LewwqDc8M8lHcWTmc9Hav6paQwsQZEPtPbKq1J2h1hinT/2RoCdO0jTXyNQHyIVqPvi7ViMqwv
SfDNo51Voj+6LoePCyYpi25qz3IUTA9SPHveQ2nTzeDaOXRkWABJHq0RyjFSkjdkFa+YgIBf6/kd
4hxEyCsliVCA7GNrkQt3SPKXfHlhWH2z5PtQVRxFP3XyTE2Farpl712WnWS1j6BX0P6JfIJCX5fm
NtZHbqZVbO6EuLg12y6pZ8Yicxz5aUO+ODet260gjZqW27cx/NzEtG4R6Of0lf2dTwAAmU5PaNaS
+eM0HTm4GXlrjedx/trUr378HnAGqTXZBd6xqLB3PJR8nfyQwQfwbPPJIVxddzFNQMVlF5/C7sZ2
XmmDrT0xoqc/OIdy/XrgbnwZEnOWInJ7sRoH2Q9nzQhIh0WziJkIE6vk4++//cc///M/vkz/M3wv
78psDsui/ed/8vcvZTXz4qPup7/+c7+9337/F//9HT9+/z8v38ub1/y9/ctvun7YPf78DevL+O8f
yq/918vavHavP/xlW3RxN5/792a+f2/7rPv+AngD63f+v37xt/fvP+Vxrt7/+P1L2Rfd+tPCuCx+
/9eXDl//+F0I+f0K/dcFWn/+v764vsM/fn8q4u7962//q3l9+22bx81r997+8s/fX9vuj9+V/ofr
+cJ4nuN7Qivt/v7b+P79K84/lOs6ynOl0a4wDl8pyqaL+PX6H7ZH9LrPv5TGltr//be27L9/SfxD
u64rfNd3pOdLX/z+fy7DD5/j//1cfyt6AuqBArR//O6o33+r/uvjXt+m53rKGKG1Z9uAMo2nBV//
8nofF+H63f9DC+1XXmKVG5OgFSpkfZ3UlPCWr86uDIb9MhOYHfVovIb8BbEzMdqjQXPThcyshg7g
l6jPWTWG+z9dz3+90B9emPNvXphUSvMWbW18X//4wnLh56oMmJoqNyMUMlbD3tEp46Zsua0HB6WA
ebGle6qSJrpyVXpv1aE8/fWL4Cr/cnEk14TQben7wv7pNdSl0Bm+cDrQ+U5WXX6qUTDZGHjwO8Zv
ixU5B4f2G+OBIj38//9q5WulmEhJYZv1c/vT5wKPTssxd/jVdc68sA/HLdbg+XJuoEbBDB360qLN
3589v47/5m2vN95P79u3lZSecnjb2pP2j7+8qa2q9RKBh3EAzjSTYowNjIleuNNNjuLZDPS+69HZ
tLzED9UQjFd+PJDvuU7c2cn/+lI46z344z3q2yQmeTwR6wPx88fgLa6bjvNQbUbbMfs+IlqsSlA/
161zHSNOz0yHvM1FIDtgT+1sDtA+ndIRevHf3JW/3hC+lLbrKttxjLRtFok/fypYc9NRKYWlsnW8
Cz3azFTzpr5ZIrkrdIqyo5Pexnb7J6GD/G+uw3q3/XQZpHG1MPzPMa63fmp/uiVKzx9mzwjKRqKe
cPW4b6Nu7YMf2uEO6Vh/89eX3fv112nuAU/xFDqCW/HHXxeEwlSFHfWcIOWAygv5SaKqLz01vRg4
AoR+ffzr3+isl++nd6hpcLKs+cZzbbFe/j+9w2igr5NPQ09C5DzvF0FSfRPRGEncAnQJdU3opveD
pqM/huKqZNBeFqW4zC3LoV2cXgjLH27/+jWJf3PVjVG+sQ2fOC/qp2chKyPGaCwyG99T3mXXW+1p
rAV/5ISk1kVi4PBPl6mi7aPr9KwNCROpaZ8dOkT3+VxiMmfFvKvGhM6Yz8HGZAT9TDMld29FwaZN
pE1fmjbjcJ9kCg3B6BXOVvctmTV8+1+/HfeXRxs9v227RinDyu9///qfLnEjFFGdNTVo5fewArx0
n0Y6PbprD74AO7hpnAklxOQy0Vs++9Unq2A83xvG4jE9LQKfqPG1eM7UTHi3k7+C8kCI55ma9pV3
W2shri1IKkeH3QZpvmoOwlbPvp9Ge5HZyAVLzJHN98pnrLHel4u5doNRbRuyE/76zcpfNjfNPcTK
oW2fzU37Pz0x/Tw7kvEp+qWFtOgqZIAVRnlJy5iKtBSq+Dyt/7VQvKo8XU5vjYobintcjfVElkcR
0yfSAOfmghXPZObRFW5+SguQ4B/FVDuX/hLd1ymOG9ujlq6jDO+qeLRmu79phriikbIqwn2SmPRI
wpmjMVaEEUb5ePYB57UJRfyIxE/pZBtVY7RTHqHCavGTJ9BdX1GiH720LD/2dnyTQ0/6m9vB/PzA
adu1fe1q1xdK2d8v4J/uBoCu8ZKnYbdZ5ha+Jk4rgHy8Gy8QKcUzSryu5PUYfwr/5rlyf1le+NWu
pP6QtnTWP3981knsCNl66Ss5Cnd8MkfvarFvXVvmpyqwrsdiAF4ArxdFUTddOPOaNJZ22DZburWh
F/abTmWYn6tg2gyVlttSe8tJRdXaB5s4tsEoJLmFYV1JoEWu62hXU9R1ZtY3szM+6bXXl9TIVS16
bNuirBDW18CYcHMdxl6np8qwmyRmWiN3yTjqBFyvv75Bf93ZNLWdYxRPpKvY2NbP50/XX7PvxdoA
O20cLARJ/+B4nP1iSVcxbckuW3wNjEOtJgbTt7siRsTY5hkJOZFMN3/zYn79RFzKQF8KpX3p8VT+
+GJa441JnSI8SSYHQmac3QdZUd/hCWlf8rXCW6JUXZie0WpVWu+BIDpCReHnYY25iTk0kbNo7YRi
EDV4g/mbrfeXdVhLIRwKEipV7le1vvo/XaoZpWg9ZATapW7GAEWwPwAr2qZRE20Gvyj+7sn4daHk
QihHrzWQKyk9fvx9QZaVUxqwCPuze1vF1sGfFu8c9lZ/LmzaN1ElYIXFcXpMDBCfvCiwXq22w9HJ
ELCCF2d4kO4H4z3HIIvznFns7Dr1NTklXVZeR5aoGIgSS1n2zXUcKPeSuu5j0ZXBrg0TiZwLFvYS
KDovC2nKeBbXLWidEbFSV1F/o+BXRNxCZ6ImDkEg02eX/kUjO+ci76bglhnkfddk02FwGnSCCz1F
tpflKZ8q5GUtkLkk1pKNLL7qNIpM6EDsgnSlnTw8TKvr0GG3uEQrdlN7mQVqSCT7drHhcg8CBnI4
3zkITuOhKh6kTXO+i1AQpfxX5xRqG4gnT09M/jyBO2LdIJbEZiAj0+wCcgWMaS8zDGPC/BC5mAkC
vzmzdW27EI3Q4rmgPAwu4L++yYXgY/uhxKCmkY7Lucl1qDB+XvFyzYB3jLpxUzWphWhozDeIuuE9
WB7SuUJAwTIhjLGKrCkHdUkTCH3RD/WmXUCmDZHTwWT0UA3GyMQtbyYEIC2Lu07J6AuheUlB86Lo
ouFunAb/8m9e/K/LtZQsE1JLClAqsvXN/ekZkMY3TuzAk56jhYxXsmGqPLnvOmlfOX3o0YMCE2xU
+9VyOqYTg+c8tfkbscE2NJOVRVevzeeuDo8TUWNhVeFDzUN9EVaKNIi5Tg/NbOf7JPpazMa6ag0z
Pj0BlXSWrNkKQ9srLfv2b1ZB8W8eNamV59supSZbwk9vK5u6WnOEZGxSJ7dObRoEMh/q1CaAVHhf
J+MgCQRjZbq4eQqjha5i+l7mgX3bePnByzuMcW2KQUfiPbFGTJ5xvzW1zxhx8MGYiOwlSt23WkTF
xV9/ILQbf/1IWL214TDusYpLsR5j//SR5HUgDf6YfpMNbXIgqbe4bE1i3xlRr+BPXz3jDyA120jc
EgrXpZqRWBcRg1cgDJooO2fVJGqrvVmclUkt3U96Spq9Y5Ib09EOq0Z0oSWeG+pLYIBFHzzgbWo4
q1tvhNCAsQlKPDlzSJogW+M4kXHRzXDtebT9BJKUnRKSPUF2jOf3UCNbtmhIC38r6/SbmZKV7hO8
DC4IoLEGu6qCd5n5b0sT4ngcxNc4ZyATjO6wnf36mxkRq6KqotwLunc4pnsPJCpuHVr1+F8mD8+T
HIjIEWV2dpf2NqoRE5RFynzbPzA0VcaRO9JczV4NxYvJAd2m2qR7O5gfc7/1gWfYpxREddJDvu6T
Gc5VVZx7awEQKO1xE9kwHyQCXWq6b6FVp9s8U2pTYjDTI+7qNnrMliHeBT3ct96h8qo6QD9zfDFp
RbSMBg+WfcLNjTMkfASisNwgAkq7zrodfEa2UkiCUxqWni4NigtrqpftXOEBWFoXS5kpPy2BqLfd
3AhUu+gAU8hypT9dJnOW7q1yINFhq6e2PRalh01/1gj/3HknXCSTygl4qQ3DsHH9sNPu6Dky33RO
ikm7HmKMG+weVjlveRC7C8txYBHY0JCXhfjIBJbn4FbHAUfbohLqZiZLKtQNNA5glxIjfycxIA9K
o6mcV7W0jz3bycmaeWQHwSlovOxywYLQ2j6UwQraCSylC4C4SP/1jVkqNMjt2oRNP3n7GMNpnhgo
6nbSQs9Nj/6g+60oxmuO/5L8OetbHi9EmIdQaUlDSGlcEW1jNqWibLQD4ullPjADrOnh2oxNd53v
7ipRkz2X41Ka526PTD5wQr3B0bibghbe9EjC+KSKqymketMpU0UXM+oYb70BIOzY3PvuxNxQDN/A
PzygXj/JJCthoJl7E63a0YH8pVYvr3mTEGKapc+Fis+5FDM4uKbfTNVyGKLl3NjwA5049jejyBGD
IGOgHluJ6dFlHwyfx+84HFORnRF3W3spy71j79ywRJGWNDA1ZoWVJmHSv6JnLMul692WlzJKIFZF
RJKk0I7yyebEXngDuBFa+y7LU9tN6VVFYquMim1ZK/5tiW4i01C/s0Q8pGGTXKQgH+X6Q4q5RnuU
MDL1q3HZ+6m1kqsscria9KrLO++mWf9wQ/EwD/ZHhuMOLWTR4yMsCoWMeHagVMbOW9Zi7x70t8pG
s9dX6MpyKK+hRNLXM9XMG3aIplyoYBBMsvLGcLYRF/R1gX/Hv1xaDoxO7rYXrcAeMHgGzFLhH8zk
XxvyzjeDd0x691sZpy9WTT4MS0xVhmSBZwh9qJSai3xkdxLnAm9L03aXRIP0+3yC++A6ooEagtTQ
H6qXfikQ3qoUP1NQf2nSfcYZgCePGamvq0OM8AxoC6McF1h/EXH9/N45LGtLPvR8CFWMBrphGbBi
8ilp8KaUFB/KGH1OCz5maIKjaNnpZYsGj2Pa66T8p7FCFZtVquIRLEiZyZG8iaF/3JURQKQ+6JGf
TLm7Mz0oW909W4X46uXtYzfTd5KxwVELj0X3KPEoGZDwSAd9yYjHeTJk1dTrnXwj8pAYHLXOl5jm
GWmhG6jBwXtgR5VPQ6FoaarJBTTvquz1gwUCFmzDCELEEPIwAfj3q2SXNYAFe7ItMotSNPO5BG7f
OxciT45l2lx0zmr0TfiBIyv1EEJJkozubCQEXgGZIqsBM2ezdztW5afOxoJopdCfCRgwyHPnCltA
SS5gPyByWFTxokrs76Lyz8moYCRJTQBZsal5eXCxJO5etoi6rU5ZEn5qDVryqmwb/ID5NlLT5xiB
UApVDU8vwIfZTm9Y9AiXbpeHfAk+N61JN7olFy3ovjSkKmzSIUVYCmY/E6TipAthxx3mKydHmZEx
yEx5q1lAirOuvinXakEtv4QLU0Z3dpA6xzB7u8W5DgZEIV004cLLyN6xF4Ok+bKJLVp3ityBFPJ1
Niw1w77kXfTBVwyRsPybszujjnKXCNMfDgAbFV2EztsbPTIlJ5XRl+mJWfHweWHd3HrLne685xYb
M5ut1GQPQlmtO5o3fpMOm0lZXNOMKXu4YoWnzxlYXRMXn8OcvkCpGsxAYUcoRosHNswHimLPYBRe
vGvGO0AGILuOSzBSYJc3SZd9bu3U3STLdN+PekAghDckHSEPtBrrSMNzrdLnck1yct+qoLw2Mwpe
L0HZMmNCxDuexthALeL9pin/hi/O3bkO2A+7xTZT4bGxTblsa1DoaVHcaGM/zzWTV/miG64uGtNp
inFs5kXCHx9begXc/7AWrBbnbK/JL3QyFK6B2UmBPi103k0ClHty+0dvGTeiEnfVTDOvT+V2Htvg
Q9Pw0VkGyWvHDw78bJ0gb6WdEpADfIYbx0H/2CYutAHMitaCV6EQ9gWsAnnh+u8Z5/rJizhjoVkG
LMwGalhyVIP+dqwKxOM+6caEQ/hBzdop+VCLyrplLb7K0WM5DsbnOAeuHagAp716Fj62Qk/dTrX9
vH5HKrBfJHR7gZcQf+bElNXHgbfgTQQSWQsD30CVKKLm/sLp9LDJymViRK224bofNePD2PtfVIiR
UvTJbTiw/zkPXjsJdk1M8G2ZfMpbiM9dilSymYtDKuMHuQArQ7nlZRPe4GL50vToN2LVvwRHv7cO
qZJvU8x8dMgRwbXpSh+AsKsIjgpSxPQmJ2dafuMm+ez7NnEICQyANBx3s5QWiFrkiLKEKg2Wf25R
W8Q9+cyd3Ac8fKEc0XXbgHLZEr8wPSdMBXiIPbDv+O2TV+BeinPRXI8wXPajr2+Em8CIWf/ojHlq
pQNxdf1bG+EOdjHEbKJKL0cdJfaxDYGHO6mHNClMj/R/liOLs8I6GtZgXZgBfIAG5FxBaX1kOgMg
L84MBExawd1aCpbIU4WjCKQNP4yq2IteqcOkBRhrmbDwefrR5jpd9DCWL0hb07Oebmvk/2q8qknI
Nkv4kWrom+O08UGT7rp3I8iGeHpgifOobOZwZkQcCbA0NXFyASU4QjSg8CbiOeUcuwV2jqi+cUk1
sAYCOKxgkw8UP1GhSBbnqBhbrFQlTvZj5AEsgTa6y8XK54huQyuGs5l6p8ZyAWvX3nsXNubklkt+
9OtK7ZM0Q1RCAbhNp4tqsuCKJFpsChET8WEyD2eo9xD02XBlnqfQDNc6jx9aNeuHepkY0zsZMInG
fFa5CS+9Dv2e4965UUH+h5NtTF3FiLOqaIctcNeTvZgvOr9Kcl1cW22OXLXh8F3rUe8G092QnDNe
lnLcxomBTzmLbYgB9Cod+4NM+W0p81FCAMMCoa5NKnSWm8uKh/gDR4ZwX5IPUmoYcRFlVGqNNFS9
RN8Vbr3mL0Vsv1azCz1881bvhDsrPIf+9N5OI+Yzf5keRduHF4k3EwXfZ5dlWJLq/N1KQ5L9hW3j
fCtKIhkitmTEd8mZY0SHRS5rz10eXDHUe6w6f/pQ9B0QNzQTWTiOrzqLTvaIHLuU5k02kFTa2MbX
nBqg+oB7Q8U6udjlPp+j4AYzTBEtw3HsjdkuSUNgDzbJmBivk1NDQKaPoYHbRN0VXh9/EMd+xj8G
fS9CAkoB0rIkXU4s8CosoIUUzWdHWKRzuTkxFhx00mHEjuqefI2coaqST4mz2iJ1UX9IFQtvPkZg
z7JyFyVdBcw/I/JcYR7R7XIwujDAALHwumN1ssLhUwBE1CRsRV3K7mfDXy+aEKuBXX9LFcSDKsP0
z8O8TRgnUsKOCL8dBpr2HD7bnBNSZ8TIfcgnyyHKoZ+fwmq+EcEy7hfLzg7+ejN3JW3TMCchb6BD
edHWDA/cPFVnZrA9e0jw2urA3LaNBp1V6f4QCsExTiiPPBZyXvthT4cVbwusPMSHPoTBJo0PY82J
PwBaWkeQaGTFDuLUFq4rO/Qv8nlxj9zyZzlqCFiuTC9noqAerYgIIppH/VdVm51wxoqboaPEiAZW
RtYptBYBGtRocmjch+o0hgvSd70QlQG/Fj06yNWkD/S917kMDdOyZasai5O2KzgE+H6N05CXG7hg
GslX3tU1x8CmxCjhVzG4wLK4rLy8oI8NxLDMU5yIeQWRf7JRypQ58tDQ/4xuO1ry5TXzw3MjLHyJ
pDTt4yrtPrV4VxrjDy9leduWeQc9pPGol5zukbPnNl+MdSRI9lYxJb+wtbauar8teAgphwaw3fNQ
ArQZIBpoJHoR9BQQ9Rd2UybnpZy9bYZsrWYDf9KSvK1RQU7QpDWJyYaZu6jrulYuFLuFBKyJ8CQQ
qVADfNQyc4pc8StNiwZzRXy020FjN8DkldRQnjRFGoFfRm5jrcZzOROL2mO0qQdENlPaievFYqNV
RQZW243h7bkd+Z+qUVgw2od+5qQUBwUH2Rj+UVl6gCIaiyETnyYm4D3KpXuuX3ROojwAfbn0u0ws
8rqf7K+Jx9hlXnz7Ivf8+Knsk/jJyfrXSvsh7RA83VSD+66bg4d8mL5QMlf3BfqM3eg5pb81dnhw
VO5tZiHT62SOs2uoxOXWAemLTXogdcFt+u1c6hoqZQ0J0bS7XlmcKuI0/6KK4LoOJ7I63QCwYGjN
aBhZAtqSvVjYCZWFqdyt36fNLonj5HYMAK91FQpqZfl3s46u5ojYD6cp3CcrSgagYeSVEZGGZ2Y2
UAbXSO4iv2s7jMl0HRIABWmzDZmAbsTkyNts6SUFDUTPuouTm9Etb/DMimMuAPAucZocUjCTRAyD
Cq4yZqPRejwGpLnnx2p6rp57adhNt2Pa9Sh5x/tOctxpXcu6msP8C4qU+0StUSn4pER6BZG3g7WU
vJUkmX8AQ+I/VNobD4pLziIzSvMazCK/KxYJHjRPs/2MXiHtcbens3H3flxBWBa4vIVkC4R/5LA+
Gn/bVmLa68K5L2vjPaWxW126Q8BZAkgBsWr62Nc+/H/3tQyXclfOYKsg9aidK3E+ODb1VTM4e2sS
AlCDbO6otuwLjj3IqULE07KwEUlQplylIfJvITivs1xQinQFs0o5dKykIdtpqc6Rh3tozJdmg+CQ
8OOhRAGGuo4M2UodOlbAU20J4lSiWm1sdphL7TlvnMvxdfeR3pluwuLQM0rC2kLdT8Za3jbooPvH
VnglmuRBfZzpIe58f3mKtehOntN1pyJLiWBVw0QWKbiEHIT0E93rfV1yi7Q9uU1hRIMwpk7fuV2N
YKx0s09gdr82A2nojsW6JFx/vJv7YryLlx5MX5I8+jG52LN979V9t88URN5Z9fjAi37E5mf8O190
90GTsX1NQ7z18UsRQzSyXk+1vMSrTD2W3C3T56kTTyKdhtXn9ZZ4fXoNrMeqOEcH1lJfMRqEvEgq
ZF0RB65ii/432cY9fAt8LjPR5144413uNanzwTjtnNG6LGi+X9XgQq6+/1cp53OnERuFwQIOspAl
MHTsGrnBUYS+ctmNDX36xAvj0wCB1F2fgU6N7XXxUht4AXGcbSKjisPS1u4+nJKV9UvHU9n5MXD9
4q6YadSrCn9wxU3OTh4f+niprv1y3JXTC93wq6afx9uljVraB6Ihbw/Pne5962iNrOYweynXlsVc
lTm2YVc59NxASCgX42OFw5w2aOhcML20T2KG4WNSg2daRW9VOKZXMb0M1yIHxyeQ7tNgiWOoC/01
zeZLQXWyJEV0GExAgd0YcV2vpEnTPZaU3VPSR9hmYLiKGet3l3WQcVMAZWlgOXdurM+zwVu1OEnL
LbwpqLyOZbUmy6voMpy0f1urDvdTRWyRmhPaIUJOtNJ7okUGSmM5sjZVXt3c27gohjmKHuXwGPL0
3+nWT85zCw19bAgLthBY6MX9aqTBuOn64IpbmZ9Jd+SoybxiE/tG7xDf1c8znMsEj+FgR+ayrOS9
ZM8D2TajI4eQ7MccUezUcW4VnPesgkngLK166LFHjHkdXXkmIxC9gDQ7xAxAB7ipRibWrhpJKXNY
W3ae5C2KGTh0sFBd+bPv3hfD02R10VXSd0+as/KTVVeUUM4yHrSTbyz+v10ngHU1eU0go/OVQ/Uq
m5YR2ia5a2XwAmrlKk8lThHmnTvzfcQ32OGpSB25odGDMJOqooyn/rJefOuSPI/C7lzU5oouQlsE
xywjrDZzvOg0LKg4cw6L3DzRzktb+dJwChzQzhN4EhzysVtui1qiviZWNGgmdWo94mCyacBiLMEB
9hBh5Thkp2GS2WkCHGjHfoEvTU43S2vwtLTdfZoCWMk8Z+tkBafyYhp2iUsihLMOa+chcPZBlwSg
yhe9q2xYIkinusMQR89+AcI840TL3QHI35pxK8zTYCHf7V1cA8WzFKCTUnpAeRC00CmDuz7kYMuP
J8lyirIPtNGsQ7MgQLIIXb4uwNV1yFin127OrUvbdAqsAx6QUWm9mWoYdUM+ymMaVeZSORYGDBIX
rUGNd9YwdpeJSZNTmbXkRkruyknYtwzhj5xSyR8U45co67MT1SNOMz8szoI+01DfxYCGNHptOjeS
Hn4BuV35waGI7E/DSI2QyUpwMGRc60pf7auSEXdk5d1tXdCpkuWgdz1Fw4fS5KhxwhDjKBSHgjbw
kZk0qYB5jkUhicm5wgi6qks3Em72B2hH30+4UVIyALFsjL0oQfmMGPQ6go7E0h/FCWBadKDflZAe
5jr38wSILaY94rMsueXXscPdzqG1vwwb59bSbnBamgivC6edDgr+h2gcGpieI0ohlAmM3+3mrjP6
tYTdsTd+1sOC4aA4NOnzuG4U1kJjmQqUoFsip7zr3kT+cVDMsSO9XH//Y+3/7JJKkZRi5Dmsbf8w
1SN5RR1ZMfT+wNxIUx2//zG02ZoyOTofShtOHiOKu7afh29kN24YncRfuga2U+8V44N2whrPmCYG
FxL8CRlpTcmGBy9g1s10I42/KC5DU8cj0J7wrvnf1J3Hdtxalm1/pT6gcMcBcA5MpxoMw3AMuqBT
B0MkRXjv8fU1EbqZkngzr0a+1quOhkRFBBEwx+y91lxunL+Iiv5qJnXs4r2XUHuIiFgb+v44ZMJc
2pa0H6HwvU5jyO+kl+PYinoP9dWWTsiDmuKMuL0aD40hyl3uzfCUpmluwdPBNKIU8yUco/35iGu8
nWza5Fejd+as4r696+I5jDxto/0Q+vIwhqNcGYpGFOFozUUmZf1e0bw7v900vQf2FMGzY2IxZNHd
XafoBjaJDign5OG5Pv/H+SV+EDy281mqcWRpjdm8U+VGhF5W02mkaLVyZCHZcPOLTafDocDjfnc+
rPMBqiC6PJ+lsfb3FNv7L3YKJ7V3ZHN7/oppWJe789cO8h5bTQ8cwg9hVmcWcGTSQM9HPJ83dz6B
o2wha5bJcEQRBfI+StONJcrm5nzyY3vMX+brmsWPbOVBdgb+cPj+B2WsAwNMPLtsiuEwzH/Y4/Ce
Fiymg2reB5xfeP6PH285/80pJdS1QSITmz/w/AHfP+v86h8f+P2/mS2m0dn/+KTz3376HeeXmXIg
2GGqEX6cD+v8Q5Jp/zzg7y/PJ40SRIVjcD7eTy/5/HUi29l4rV1v/+VRzR/w/R3UMaNlgjSPJtE/
TkXh4uucg3H//C3nj4jrLtnpWrH69PPzcfz8fc5vS4wv8C3hFX86yz+92hyEvipKYji/f5Xz5fnn
7/z+iT++6axZSuKSJcd82X78/NPR2IEL2a9W9erH1/np4H68r7YaFin00H/86Py3z9ezQeGy/O9I
WonMNJ8l8oh3OUbPieOnihj8V6mdhyfZ36WdnS9r+uObuKIq0mjk9J7/GUyYc8eh3+BAzmubBTIF
84tKZOqg2Hnj3BLldVJDIfMDiqx5B83y3ND/j3wO/87G8P+jS0Gh0cLH8W9cCk/f6ua/Lr5m8S/W
hPk9360JpvoD8wHeBAfUDX6DWQf+3Zpgyj8cRwiUDQphg2vN6qc/rQmm8YdSBqJHnAwI9M5+hj+t
Cab+B1p1nXkMCe93q8M/ju3muwbnu6fkX1sTEFv9qtXBeiDQWFvIXZAdmbbzSSIYhHbNDgXW0BDR
UEmSdo/qFEqCcCF5ThbrVVGYzH+JWe3zKqvsXWtADtCDjEWS0tivG7k3HLUxY2utAc7wATpmSHlV
CqBAz0fAaCMMaBrb8DDD5iMoJfjwgAZZZDX9cQwMBbSLMDD69k3wOFngF3SZVI9h1Qws2+mPsVT0
rVGnZET8gMHqAbq6dd+mIewEEhi71HoXrnAWGvYhOPQYhzvARYmVInvwYVvZKg4uEK8+eVPzHoj+
KzB6hnZS0IDQFDaAoNy/HIVxZyflTaT7hL4VbxHh5nZroy0ACzHhBiz1TYNsAsnuQ2uMJ6MkZjL0
rwWQWisDwR4AG85B9EfNVT9NT4ghd34fHrrKODQq68lvqL6UPd7TMmueAyN9qvwqQ95EloSp3YBn
e+5FQNGj2VVB+hxp0XPRwFv3xbrtwi2b+Mu0cQ8iNa8Mf7xspRVArqooptgWaSNF99jN/D/fbTZZ
SPC0HdpX5dzny52XoG+OtD42gwxx7HXarQzCe6E3BwEw23E5piRMA3j4CFdwZBUZPag6ECsNSFmK
KEYOBFDUYmASNcFKWEDj2ksDZ3BSdisrm14jwznFJiUkohK6mBwTBzRIOFv1GzDfxdhjuVTPMcwH
2dIfbaRxOVV1uGhnJQYLr03IBsM0hw8vK0FFu/U1K4StCdSDFfBl3NT3vUAQUIlbTv1+7OIr4ffP
lZ9+da1po8NKcxXexdHBt+ztQxWuc6HdmTmxZF4XffOQEvfxcKDo9xQOvoktkFATWSCh0aYU+r8h
0RT7TxmdvwsthJaQeGRIue1z0CeIg7UVzbs7n/Rsvo9xHAex1RyyDYq+eEtz/ZaKwFb3NHWhpcm9
K7nbjJTOX9N8LaQ4WSC6KR1dRcwW8Cp0h0Z9S6t0Nm5XI2B1ID1TGxzKSv/q++XMS/QvXTM6VUW0
HWL9YPndR1Hj+UiLdG+xictjYprC/HL0sr1rl7By7ScNeo/GLLdoWvOhJmxuoudRp5SOVOu+2Fqw
bQt1P1lMWKIqiUgkPjevHrXUunU7714U01tbEngl51awk8dfacpdVbFPsp5pjktNh8ZnqODOrdqj
VZWENdXWe1N7N1NKh8jyWrBAwXNI9IXVmgctxdBYoIcaQrjATt8sfFfbg0u6ITR+Bqp2uyxCtDJV
OTL5crquqhKsBj6Don0KI2IEE4JtvOmk4nJc+V6FkCUS+q2fjd5KhiEhgSZEOXcEW6+7IZh8tz7G
Gmvgxs26Q2lrH3WA2R1rt0qx8THKkE4669q07g4B1YztFl8cOnUrp2nEYZriXa1Evc5DrBejAWB3
8todinUUyyl7rq5qBfobNolLrOYjKR1BZF83gm1uHGLtSvPgugsz7dJ0KcbWYUVEHAV8mSbmNxkY
9yln6JK1BbdGn2+ETgMqLKhFTWO5qiw7uGgbMLTaqPr7SeJB1w2IyISqE3rBypxCDBoLlqxamB5U
WXwbNPueIvCc26T3L2K0r6aOxlA3eM1yiLuvAzyVZrQ/jMT4RhePeoNJucDEzZ32myAxrkv6ROzb
5TqNNHldWeWHKTB4NtDfvMAsVzJubyNsLyCP4A9pdQ4fFX0puyQw0DW1qgWb6Blun23sPj2Zjscm
QVbVnZ4QihI19bBVlji0uosyi7bmChaYWCO3BOKRVcdYdJvSce/dPEAYoePmDu2SBkdv3TRmfG0J
G4xPzVaLGNjbyOnuu7Z4tMveJzkW/7ytv+Q2+Avdu2xgkFh5BC+kfx/syiA7ZFzUcb3XBj+BOKXc
cO/ldGViezZ5Kzucm6TpQSh2/o1ZbyRKoU0fWd6sBPAxzxfOsk64YylPNTQmqOd0jqi2XdaZ5G/4
GfwPdL2SIuk6NQkpGpN22Lcdhdiq77urxkyuEAODmmyDXRfLls5v3VxKORtdM+U5OMJdbrjxw63Q
w2piqBeqjUzaJyJbFg1mY2IeIawIlyaU3kGCEL3c27n9hGQ5RyZInlRqOzcMoOEqhiwkGm+F/wCF
BkxCr3yuC0h8BU5lTsW9m3gbdsmUdKoXze6wRWhQiWkRQEmKo0czSxe2boSLUgA/hhf2UEY2MU12
hORfgtfoTbUtR+LJYFGUCW8w2Ps2ibm2gZn5Dc+gkLce6ZKDHKmKYGYD7KASiX4KEvlQfgxMiknR
bRrcXKFHUBPrApvbVGYKXQX3tDCHfZeAnbKr+o3e4f3UdY+xNzwbnfYUWQFBkvFxTCXRTqba+Jq1
x20Ozdsa3s2qBBJPYFTtXppaelfPRGhdW9mVQIY5fclT+xWoM+KPkM46miEe4TGF46C6u6kDtSZD
WBl8oSHNhpVqdSDCYXvV59SkLSsWtBUE7sg0hDgSpwez7pMIVIgLLL1wnGXDY7HFAmS9+sUgv0Q6
8GezFMa2DmLjIS+GYB925rOXRgSS1p66SoXPoKlLBvm0UQOLq9g1gVP72qqTKluGBrtdyq3BpTL7
L3ke79qUvXsC6fj/YRX+W7fxUxiHxbf38Ov/ATfxrGj+98v0VfJf91+T7ut7Xv28UJ/f9H2drjn2
H6yFaVBhF8Hwq8/L8e8Ldc0Vf6DCxz2Cu8lULn6af67UdfkHcnHBf6B0n/XuWCr+XKnr5h+6MlgY
sPTUsZe6/5GH+GyO/klVj+MRJY+OU4IPFdxTzidfpC2nYTQnS0Fz9U6NTF5ztBMX9ZOjWUfsN0wF
qiJwzDaOGBO2nSePaeej+wxtaua0Y+OI0laW8sCWiNrFQPcsxtxTI0JJgh6okkYXrosKgMgBeUSW
lV3aVUDIXk/YZlJRb6+miPV12O56ywZGGxrayosxqAEAsSLYUIl6VzqDh3Dt46B54aIw3RMLJQj+
75Os52DXmpZGZ5/mr2Dm+lumW0CpcB3NJn3udkcveUHBHyhXtjRlyCrOzI9idnqtmXlez/9nlP4D
4oUto4l5kXvIzuI4pnnYI+6x2wu77akiRNYKuQ9gH3rfsGr4pKjQlx0DKw6XkzPg94nMdFo3FcfY
U0W04q/zYQ0NotBYV1saEaekA0NrGVDAA5ajmQNbMn6NdBSDtsDgIfzivZ2CL8JDVzS1tbPUfSST
cU3CByuLCGEeIQ/xa9CSuDWh3a1dnQiRaiTrJf1iWRVoTDt4TRn0LzwzujbK7pRy8itRY7tU05uX
DYeCubZ1lw5SS0iCZeE/WdhJYA52ITXI6IsWyo/zT0o3fNPmMhPV8RwCXsm9kvrdnT8Zu7H08suW
zNhKA96KzINIZpYnTXBUrW2idQHS0UTlFqFGQ1giMKjei+cZCT44S1np3uUqOw62iXin1deqYmVQ
x/aqdC0F8th7Hz3t4NdZvBLCA5f0xg2MrDKVJ2dqn/W0JEwXZGMU9Q9IYFHfRS94EIZFWutz+Fb/
as8tkBaWBYVDpC60o4sEIPDoDnd+0osFXYWkOjpzqpXWE2MzbjAxaOTc9VtTMwY4aMk26/AXejZK
fVUgGM1Lo7gY4zndPuWEeZq8qaa9EVYesH+SNkONEHAJHFBNMDvI/3BHpiZRF6/JfN/HlgVUOZTO
Os9bi8THOyuac1MidAfuuWlGdGx5jpisI4qdvs0z5rt0vf11GBUfItIRHuWgWpUtXzpVj0uf7LkE
ufkqxVILVBrxXNF18iavzXvCC4ApoWcsIsBDyaTfKDHcNCO0NK4HCWcV0duVwzKshl9bCtAYrnOr
6lKRbdHTNurBfVlPQ0OfbhDxbVS8s4UdrgNt5aLeEsG7gSB0mcsJgUH0MgQEj5i0SEKKpjaT21aX
3t0wum+pnay7As6MGZJlYXtccajvcwCTMVUr7JfGUiRRviWC0deD/sr2XkTW39qGE1Ce7serumCq
tnof1BupuoRhkaVQ+9CfatpwoeeGVCHLdM9yahuGudx5XgilhqxgrrokEhBpIoqCU8ZINBTiGV8M
RXgHZLHXpe800jsaIbmzp0VO+K7rP/TIiSrMestUElfTQezVPUm0vcomhFldvUEzwE2mQO72EwDH
CDluN86ZvPUJYXS/S0vuhpie/XxBWBba95kAupbZBKb75rAuu3ury4ul6PqnOva+0NkvkBiGZjKn
nTDootUhEnTKX7L4yo2GL6NKXtzR95es1FDkk481jeteS3tk30CHAhL+nN47GUMODMxbuu56CpAi
jw9mCQMpkd1r6OfdUmkMYk7k62gT2Ox3xRaOBYROZ3BQm7B7lKFUC7cYNqZT3eFrR6FM6wsupwm6
jsZjaxrWssfVsXI8getiKNGFk4HBUgwLRvouOuQimV6eGod9OEWBi6BmoyC97CHqin6hO82tE974
AnBRZ5NElptpt239b53FAsxDPzQmq06Zx9qAkZQCP9PqqSaTHP0B/d91nExbmsE5P+G3A0D09QZc
sk3uVmB4BxpKEK3K8KXO1JeaIsmyUNCwmgJyZJPr44WbhLeFoptoBVAyC7drQeUgqWnHNLgJxzm9
BT8IYJaWm5MZaq3hWRouxdeYw9GMWLsw8PUMhTOSv0IfUxWkFJZ4Epdtwj0KliodHm0h/V0/kpk5
56sURtsR56PfIP9qqKBCkHOKuY+iXZgka/dliMHAcj7srmYJm0BRVmj6FgG4hkvFXSTE9ShHYMTZ
m0WR1WArpzXFRnMya+cEmbeKQ2/J7mI6SlSGF5WbY0pyYk6RG1+rir0Ly5N2Xaf9wS8ycicKfx8U
Y7a2+kUVw54x3HyX9O+Fcdf0WoM5NAZvFERbWuDjfV67z9FAqLedzv6KdljHNDjvphEKW9SxaUel
md/F1JREETjLlsDbLmmOo8Crq9NuCzCXDoVJKh68dnacsM4SVW87lSaP7gB6WNHkw3vqVOW9DKkW
hML2L3Cb1XBLYySwCEUrUX1UPq1wi0ldpdTw6mlKORh3ZVBNZnk7RJexs+qGBIKcU75UUb3Ha9V5
4l4V2lrD2bjr5bCpNQa5tnUuO8VEaVnh4VRZ4bHO45sxja5ESG3CSoOXZt6Xzh1q1ev6rg3CbV1o
t0ZYX46a9V4IuvnnRUINnn1gJ4Q1kzaiR40L8SMugRNykiinHgRQ7phVyUy3AFSnMRcNbCV1CQpf
3+k6reGarpS2lMHNmDnXsV4dVQpysVNht/IG8z6RGPZrVx0aHuTl0PpbBCEH5enQ+6vgSxwQVNWR
8R6F7sYtqvWEfWNkB3zwguwyIbexQP1OblAu34a61y+hEIvi2KXFnWGVBdOxpV+GUbPNqcnlOZvV
at2mNaLaECk2tp5l3/l73+pmiMy0rHT3eapMcFh3VV0yCQ/4EYwR6HMmYU1AT/Yy131QMYu4jqnY
QQJNlseq6cDrGiMqgB373ukishUJGmZOQrhHirVG521ta0a5RHPZL+wa5m6OpP6CsFajYY+bNCgv
g0KQ41152WZsy/hyoAkyjOEa/pj9kYmNVQfNwu3r8gYjEoBMlo3LMEbAXHUoWVKN0oGK7E3rPTga
3MyURC+7ya/6KOi3AKKgYplroyVfJeIy+S2jijoOxXjy50woXSn2XeJDhJ6DaLRBIBd5xMwFimwI
neiTacuDdtcW3keUd09ait2MonEdqTu6ohWiDbJTw8R4nxTCJxZnS+pP21BV34CY7we4Mes2AU0I
+GDZszlkHqTI1bLfbWIoZq4c74wOx5mmaxchkxMYx1fXITQkMQEgI4laxU25x7j21CdYR0RNj8Ur
nLsqR4tS8f3rdSwltiHN/CKT5K0Sp4q8Ds/o33WH5brj5T2rIAu7Fwr3Ud0EQXqKUiRFBkVhDL3w
sJMa9aiebnr54GdDszBTELc6XaJFhKeujyjJt2HFDVGZq5H2aNFMVwi4vrnxY5fv88FeFpaBQETj
zo+ls3IlH+jZ8LzRmi99an6rzEBWp9XJEeM/nLPsYuLVF67vPLXXRRtSc6SwbCbOPXrpV+nEh96z
N0QWFP54bbt6uA2+KKs6ak533ab2sStyZ4s64aFykm0CoyPRcBnUfis3mcfB+6DNvOauEs0mL1ha
5TUV2LoMUkDVAkej1R0HvNIXPlP1Tm9QkEU6ESEgClh7lwcjafE6lNZXPQnSKy7msrWSW6QSM53b
nZPPGVyVVTy7N5mNe8l37PnGGUY+QkOsVT8WdWBdDSY9Qs/KxWUcvNR+jVJKIueoXCPeaV0F3Li9
7WyDnMLWIVOUYOOwZoVVhPY2iZ0TORMmKxDAFDX7DhSgNb4/Rjetu+pndUWCfMdNSVVhP8eDFi1k
bz7l6aU97xWw59FjMMc3SaGn9xhiVMAuy/EH1uy+eIV6wWVLeRgSK2Cp0TvwcLH5GvB5PQ8WdmpD
Ok0181R6dG+pW+DawoeWNqm74qF5yE2DRNmcwpqXz2M8Fee5oiPnxR83fL2UDfEiZm8TuEwPtCuk
hjJ1J5KAxNg2fs09Mhx0q7sO6tZlosXfqQH5l7IirCtBDlUhWZ83XKiva9YbLJ1EQ+fAJbxQL1UH
0s/ds0r95hyxNmEflbQ4y69D8Hh+bTrwuvOZ6MoG0nCGASB8nbzqpc/7fRGEr74/YxwKpnBIp0nN
9vD8HsrAXAdem1oKOsqYMreVuH79eDgKbQAeootd2au3IrtD4YNrUfd2CqPlLiQpzOmCxaQl415v
tJHViwFjWY9fkYe3i2wEyRR0tb5uekmkV4MUf94SePRx7lo+vhMjCEMBSSIhJzYZZLpKiqBCiX8F
1w6fYh0nXLzpQWaOc9un8pC6XARh4ORrtK+SQvr1pKmloYB0Fh0k8aZA15WMV1DXEAJjZ9KaTF+2
rGyFr72xXyhJQEqI7uNOax17C1GCCGzj45/n3RodZCykvzeo58dGiK0tuWe6liJ7pWeYYdzgvqhI
DS3pTtRjeSiyDDPlcEls23Ak6z4UwbSN2vwOMGU/go/vWTpkdKdUUl2ZPVv3KEvZ7nietZCjke/Q
r2yrludk1D17nZTEKqguZDLtzfGY92QxB64VX9Jv9BEoLm0dP1kQ+c8WZPGdbR3URMZql4/dwoqm
3TAxYBbC2VL4v5788dZT7JDJCWH3ZUpri+2GlrZBlnUSvYb1wNMb3CWULHLXPfl+fpUb9XsfvetN
b62KuXQCXuNa9Tb1Qm4ZNm81/pZD0MD8A263YN4mgRLkJIYBDsHr0fCXlrYMJ38dac0yzEMEdJxq
fP40t7i/HdGiiitJU6m5FsvAw4zqx5JX2oTkBdcs0U6mx1PhB9opYfdB2eU4ZbMdtQc4WUFlYPFN
WogewTqNsGE0j1n71dPhU7tBS3gQ5VK2B9THKVmodp655xEi0vmXYbjYy9SacwY5mqIFCIojCJ7K
G67Oj4MwGEfaOnm1azpTJTNoWEbbMJtvmAHOuz/yNVgCmalQ1L7t7XyuHV6bBtabhp6rr0ryOQaq
J04qSUF1grdgyLeth7aOYvKTiFrcVFIex4lwgsBW25Sg4TF6Sli4zDfnfF8Kg2/a+M1NFNP5ydbz
gKhFQGVitMl5OK19j02GwS5Q+dSOVEdlaf4oz2+utJRnTIj4VbDA+X443mSxDZlHJco7BWFJc+MS
vzHDLZdQG51hmTQdSYeK9rM9o18l1aFiHhAqkAaky6cVBsSuZchu0+R1xJB14dfTxinZc2colfMA
1pnmMxYW43Oqo6afzw3tLGKX5XMZpTgvEsbc8+WQ8zFnaDHgjZYz5Ga+EGVtndDmLqzYX5W57i5y
PcEri6+vse3nc8kMwRIpqvP5HeeK2dRLClcyXqdNexyI0YmA6eL13dFOJxfnyS3jrxhgbhOarUsU
BdMmcQZ/Sbi7DdxkgFmKEJwhjNUKiedEJKIhXE3aeLAHbmJrqIiKcLVTOnKvzQPkeeAekKtRpnuz
bIpB1QDYolvPl/88BQwW8X+uD3F2HuMByjGDOfUNy9ENUkYSfUwyfDSvj3cSe80C4xAWLQnCP5YQ
vBnOiTvRqUvOjwkygLXCqb+QASUzqG7kfpYMtbRJSDutBvckvA75e/0QF8xDPxWA/9RC/Ew/NKn1
fiqomjp4R1u3zioMII+/YCWsyq4L34Odq8lZlRvhl0n3Niri2FtBEVtYWfMWcsPJwT4GEU/XuWiY
FN5pPjItI4wq9p/nQWC+ttJN3tFR5uNuAOhTRnRNuAnDlruy0FZzOdMtRLfoefIxKR4j07gjYvHv
v9Kv6Ly5RMw3Uo5Ai440xHZnkMbbD9Ck1CzXbZRQ67kmnPYp63cqYyp8bWz9Mh/aZ2tu3PWG/RuQ
4hka94P48v0XG0rYQBwNodufiWdGloUjmyBOZVWuc0JgE0cd5zJwE2krrbGOdL/Oo0gxuUd9nvJb
wjfB9bwqh3TVgmR2lg+j2OPLeAzoOrVGStuUxU3L0xz44capSHjiwJGGvs5rhrFkksmt3/D4zF8J
SN+/CEJRiETocai1zxiVn86gCShOBGOo1r3Bgzcf+fyMox24rbWV5USvRVddc89vy5DH144ZwrB5
v1pjSGGPpYdkdAg5rJqyrj3gTcmBZGmnmBG4Nan9zoPcqL9NijkzR2dgj7zB/MdCCKzOHHUcvtam
cz9CUptP33wtAx7N863yH6mwftv/+XcyrZ9Zsv/zf4U2ayF9+vcNopdv6bdf6bTz67/3hpQEImuZ
AiikQ63W0HnuvreGpPEHnCN0XRjDPneG3D8EDyJvQabl4BmjX/OPzhDvMqB/uuxylIXwVP+PWkOz
ROvHw8fDBlBMGcoxTO5c8ReKKwDC0cws3NvWyFSu5ejPbVZSl+zGwisfJERAeXqcgVTSG8kKVtgD
fjpV/2IonbtcfzkEi0cf0J2jK1N8emy8uv/zEJw6hLagWTRCgpblKVVzUycpDtfTBd68ZhcmWUtQ
c0EvIQ2XptfkCIkyukkeyznqkSDD7c3fH9086n0+Pz8f3KfGWcncTbens0nfSsjMqX1iiuwqXudu
SMUx6igV2qq9ndz+N/y982jx6282LN1UpqEbUtddWoC/jCa+4Q2+dCMit7oUIXvthddW2MWXVogJ
Tjb9jaRhAPJiPFpnlJLzPmoqfMpSKjJ9PXm/mfEM+pSfzoRhoWWi6MkcQbn/0/GwY3SCFL0+xqOy
3LPcvKNITX5eBv5Wakaz6pG27CffJ3Jnqq5KXF3IS8mRKMWHwl/2lLABq4XoF2JQszgBICfCh8vJ
kAEUCszllW2bW7aZRG7m0bDquXtvZCIPf39F9U+qRW75+ZmiJcvpdU3rM9MPgp/DVjlxL/idp97J
ohW0/w6XRJki2MMSTZ+NkL8aW2zkNGzE6b+l1u/Ijn9BC54PA8airrPps5WaH4ufZgvYxH6H9N8F
etDsG5GbNwZAwQhUzCYxyUHC62oPUbLF9BxS0sWAkgJT8fXfYgV/XcrMQ4Axi0EZhuBWS67urweS
WHi3rFR3iSy07mu3iK8mL+ooHmO10lwEeV2kH9pkfKKDS7pOHY3E1vsUzbFq3v/9tTH+OhxBGNNx
DdD6kyxCPp2UFowItUuX4FSDZ76c6GQ6imwutCDXVFZomfTdUxZWJsxDrV33OP3XWaV/i01WxvVE
Pk8/UPsfUfddYkPOoGXyYTa2jdeJmFQv+s1TMWtzPz0V0sKRJeAmMZQC/f715LWFlUU9QIULYuAm
Ao0NsZemuu4h0l7Ish8OZdk9F2ZT7AHHkQxy4zaY5qdS2yqXQrM/YC1qwyG9KTBSXSqjaZZjmmcX
nezuVGDU1xi+eJ4RuoUJOu8oCsi46PEssQtxbmZWQhcNBK3JGMmc6xRXwwTDq6haeJtuae/RER5G
0YwHJ0HX6fUpSvWmy9Zi6r+1WoXaLNUPg+YT3SFxtASzDbxHYFcq40ZWebjB5Ll3yv7bNHjZjpMZ
XSdo1gCiJPVCA12xCAZSlv7+NjhD/n4Z+xBEQBjmZgQ2zEz3+TZIdCd0LBqnLgIqVyd3TxaFsYYr
Aw2kZ51TpUR4jnO510focxjpeOCVsA9d5EP6N4KHzDV2mP1YzVo20ZO10JZByiLL8LrhluC3Eucg
5fCJWLU5shJtbpbm2gdWMU/vBEm7br0ORu2xcasXag+KgSLaC4S3qRYM68L3117XTDtDpfV2wrwW
vqvKyR/UvCnyNX9aOgFqZoBthyKqH//+9PwFw4xeRDccS8JXthxk4Z82H1rQGH0aUISSPdl2XVMf
qRTURNIhQXI7xzyN1fTm1uQ2gI3kJDZBstJN2exlad/mhaQRFLNb+vuj+gtpj6MygKUqdCwIVizr
0wRB88uuut4Afy6r4NruXDqY02xwzryD7urGakjDeD0VL3GYiK9V12SrcDDXxIv6V1aVvzj2mO06
oo8iFVPYJc4kFumwKPnrIrT7biU0cjQ0UTkHKCKYsoXY9/Wwdwo4SUbfvfiKoNXEc8yj64UDUV62
sUz9wVlpuOfcrppuy756SHVqAqG1dFX1Oyz7X2YWzoDlMn7ByKbC8nlTKOqsKlt0Zty26Tt9mnzn
YU9fmKFTXUahZ23S0JWEWWRzjCIAy6Zv4k0a/5aC/i9uEMYkHp6Zxmowun9atYScn7BXpDN2wV4M
Mt673vgczlSkEXf2BbCWhJINBty2LBDuiXhjBebHpEZ1UmZFTS8wfvNIG2zKPg+VTHQwrQ3bEgZH
dX7of5rwPJV0iIdT6mKuld3iUoWxVaOMCQ2qcqZrI0edhmWV2ORRFYl/WdpVcRm2jVqOtZkC6OjR
TNrds2LHc5XbsbU2+z16WbuCMlQAgrhjDUgVXMuvGw0UrJSNdgjnCMu2QNqdtMdkKjYpzel1EWi3
VtAN1JQB9IcqopMWF3ehAmE4Ou2+bnPcA1oePEyRthlLNzvgPAXwkiTwkCVNM694Nz180I4dzPAS
OoCOQ1J25HeI4hUDtaIzZQW99UwV5m6UbfQB+KYIvo61dN4s1JcLzjSSeaVdtaRJnUYDIG2LQTXW
4is5jdaOS0PXJ/LRuIq8Ih6ZIFJm8a3majT75u9L1BEE560UhIEHMbKSMCXzJ+nQ25aVWV9V9rNR
df7aL6uKwkRy7KOq25ZuQfDY6JJJIbFDwNlZ1JoeXJclILyioeuvzDra9+Z1WSTf2iAtsVOmjCW6
eMz78gJ7010DD+OZ7D20muHRHyAI5Vac0DsdH4s+RyDt5/G2jPV7D84uUlQEA9VVQBHnwsW7uawK
LyUbXRa7aM7gq6PsZKHDXfX6CflFdGPbebXJLB2gfKtbB7sGjRviqUPtA2p36CAnmrV6d2oc1/Oz
CKXGAaU1SNS6S7OD5Ye/NcCOodXkRkHYtciobDh2z+o5d3oSL/Nhk3fZW07j8rKyspVMejyLUTlT
DLLwNnHH8NaJBLKjoLs0EZdsHLPIH4ULqxHTitoJ19xiEk9vGPIIgBlEv83p9CynydDXIXKkdSh6
cdVZ/rcmqrSN2wzc+gaaqhS2HOFbtDT0IGkukeJhHNPoQOWyOkZMXzK8Ov9hTwAHW8d9z91II+jL
zcEI16Ajm+Sm0qX/DTzxlc2TuEjyOSdMGZuedvoLWpbHFrWsmYTeY5zp4SFg+wTaRbtAvRG8JFr6
QN5KdEq1xuX22bom8HMWiKjzhJcd7JAOaYEGZh+nzouTmvN7KUoAAFr2zYHskQ5QCTDMuJNvxhDk
e1uTQGFHvAhFER5KI6eMR4Nk2VRbM2pIcBQxrJvegM9j0a4/o5odI7/wPJgpJbYE/EICNc+knUba
tHu8TvbCEhVJ6lUmd9BF/pe981punNmy9Kv0C6ADyEy4W3ovUpRKKt0gyqjgvcfTzwfWmVP/VPTM
RN/3DUMkQNAIRGbuvda3bmidzWNQDQdTr6wNig/jxccedaRx4WB/SAGuFOURXHq36RvUKCo32kPH
zI9+Qv/S+APVlKpn/aTg0XCVqNdpj0fecqdwMw4G+PgygDxAWNng9P6pkCAsXYwCNPp5ZzIGsDzF
5G2NTSkOldU/13YJ0kzT3ZXwYcEq6B1h5YwHV4zmQi8SDNWtYx4K96do+JUmcpyVf0Z8Caf5hQJn
40KeOYq27TduHtLcmpyPXoXajvmdfcltwBH2oGZxEG+AtEYJxSmBMkfyxBJUllqVcM+BQcEJLfvw
NoateA7K2xRabxHdphNnSEiLl7MGGEJVQo62zKp46T3ZHKMwO3tD86oHeDdss/xqzWqoGFWz4eXX
notz3WjDM/MsMoxjdDF+5kuE4SU3rEPo4dAycvxkg5hBOyN5085J6QSHMk6uihobkg2nJgsZ1kwV
ByME0U4At+JGl0g+tdkwRnsVoifAI6AWDQC6dpro8eIgPQ2INguDyV4Vco0MlR7cYzu/wM5jjmwr
4u4D55R2EfmTbXgx5WdhRvUBTpM76zbTr2GP/7SRznehKUgGdVycInB58GYELLKqPPI71/dxVPf7
XtxCezbQQAfcdPbgPo8xVh3AYCxKs+670be4uO80NLtfZEmoREM4O3XetkQytW3AOhysKrgmUePe
6d9aRxMGBaSc71Wby5tvbIuJn8aQFag1Or/hYlecE+wMp4lU6w4NXS5RtqWpPz4jfv8OAzk69TqD
Xuvr38LUUF9qD3aZkJ4kHrZEyMngfUJckK6LzJyO0UAlPXPGa9HE4cVWVbz3K7whlmqzYyhMYmn6
sEbgAdLcU2O9E6jIk9SdjoNA/uQG9O+Bb9h0tPXkWbjhmnGWbn+itHNeONGZ3Ptz38XD2QBBiUlZ
W2Sccgi4tIaKrVozfzePztQJ4r4tcw/J7CPRg/yOIwRpSOggjReDQx8Y59+UBe3R1KBQuJGzqQvj
WtSgDPP555eNsQ08uf4xOv7HlHR0snqACy+Y59GIOPeiiI1ZnAjOpjM2jp/fnSE2id/Rdk4LFnAK
v1llOO1FRlM2ypybIyMovdmk3+PpqdWVuRuKnOhKJy7XLYbGTZMhEs1R5b8Esto5QbxqddPem5zp
pMlZ0G6DuAYKV2aMZ21JKHc0LLOO0iqDC9dGFAOolOEeoWCrn51IITDbVJbMfiZm9JFG/VJwEjzX
so1WunDeojqcO9TGDy5Znz4dbmBayFuccnojWcrb2FnokNdJgtmA1EJrE6Tamv6SevcKPcu9tUL3
1Li4/8MBDZJVw+IJu2lLqsm4ccw2R5+pr/piEiBfax8gOoDioUeNWmQApZlcZVyUzZkoieOhM3Iw
Hl2+MxvYppxxtNuNQqCSWmNGU6fWT1/CiiUYGXHYxBUzVcaYYa0XHgHcSVM+xa7RrArNs5c5VB3c
vlH5hmv5oxINWPbJLi6m7jur1LOYtXfQz/28YBgfe9D5gU2HcILBM7kNMY1ddvAb/kFKgrrRZbnl
ilNskPGR+ll8coqb2zocEQPYUbURQU1DHF9dGcjxvapY4QxBVqICrTeJJarnFF6C3zfpTaW9vY0N
fj6uNazgxPovEZbGZTSJGkM3gpOpSaOdb9ni6sPm6Gz/xe/oKYxJ+BzGO1X4xVPeAdPP8KctU2uA
401J52tUIh/pm3LXMHfbPa5PGnqkRU28JPWijMkN6RDPjxu7I4tVR3vbMGVdGpqZYidSqKJsrRrW
RmYnZztP1crQyKJNODFEHYQIwrlsV/Kn1c1x8ok73HO0THeskVvUnv41ikyCN0KHSVXtnO0KVW9c
LuyVgZ7u3KPIrT3f3lbz4tYwe+egifQMk16SoUmPn2gIZ1Um9ZlYyPrmxO4tbwH8QseolsJup2d3
aD2uNEW1agpSf03ZYrfDEblJKUUcHA/ot9FkR60T6ZMVY9rRh7D8msgAGDbSWsHkAYpUG77i342W
SG4wDGGpWopGODe6XEUv957tu4DLbFZrzofvF929DcChBSIPSFowv2ooOJ8br3tuJ1++Y4+5AWWC
6DNltIUbod3LxMkXYzqKPcLEV01T3iGirYZ5GHnG3O1ulG0iSbHOkTYN+4Qm1NkYOrW1WvUTLpN9
lvNNT2V3W+j2exztPOnrR830j3TkBFoBJjhoUmpzXZsFXFvYKklXOQRkFqWGog8xmxbq0AkjGvlF
0D3F/75JGw8sqovy14sOxFYDzv9zk+Dni3Jkb6XelYuh0T0CKCtwSY1RnwNg2pJ/i6VZrwlKIKQj
dXwcvfJjrBNxnf+ADeaCEsKO6cosoJ3oFXsIUfD0gN4wY5QWg00xHp0BcFlmgxkLOVtXZRWrE8ED
2HPlzRoLgtRjxJRDabo3SgNfFCMoAEXU0vlACz8jkQIEXUA9xLNhmekIAGcYPUM1PamPEs8hkxrY
QGT3ds0oTiUEwb0XGltkEQRYlhGXpPCnG3nBF281NhsofAgbxvbUJaiY+SLDVz+asceqnjtcsGH1
pHlGoEf1I3zmy8crTuLFlpOouKoGSAwi/8vj3qCb/sruCD3xqPPuwpwFRYNwySpBKHYrriHdzqFl
7MhvxD9hHJM+BkivLNeDAJDT1uk+bhLzXk+Cq40TliuAiOMRBALCOJ+vx8TKbXlefGqG7BdpTcMh
rMfxprfp2m5NdWmbYrolWhuRCFAM1HxcXIoT8D3m6yhNGjzpGeK0JvFJH6/hdNetA8rRAkhHu/OJ
zjjCL6lbV63XqMJl6aHBFPfkcQa3ltmeNfBu58IdAdRU7SFO8hCae5PtJsfpTlVpAFTBD1p1lXEe
ilUl+402SMJ6W0ZRuxmYUrkoP6hHRUc3I+jdbMwvqTWHV0UEj4L8YhUTgRFnvrFyYwqqHWq5rdaH
34pWzy+VUms9a8rrnLZhgiF8YqKc33rl0fpwfzDV019ZUK0iYnr2aAWiI+lLWNIMEteGcTJX1qRY
UlSmu1Janu0GKu7L1ED+x/TRPxkdFsIKttKhCpn+pTYzt2bqUpDyibP24G0tKganjRRVec8mEzFh
a+bfETRthIGxXtL/POaht2ZVIH+I2fuhfM9/G/NP4PIkoNu2f/IA0V6ZqqHKcckRp+5VYUvMko2h
Iz0fY2u6J8LQngJVbMf0l9453bWUvXUTeTPumzBAPREn1i2BQtVpSn8anEYg6aBuUKo8vukpu00O
4vsJafCmaypn/tj9PYYsa3ccuRzMtQGN+/JY8ATUDw9aWOwGS34Ytt/sZZDWDJys/VQ5myIb8wZk
nsxEI3p3tJlvmicNY0HFIr9CXGw12XR2vJSfiFWnmLHwUdhaq69KRLzPaO68qzZ86lhOXhAfWS8u
Yc6+4d4fd3zhP+t0yC6GEVgvtUldVBTWiDiZu3Yj3NWoj9H2cbc1xnl8QWL/OJilm+0xymtg2/Nh
C9tynhw3OVHJR5QyPx8aQUVv5/cd0XiXFsnf02PvETILSydQOb/fRpsbKy7S7fZx9/GX6UfG6nGw
3/vNz/DLPj9MiegpHlTWiQtSsLfgIfQZWmfYiEDlO1UsR6rvy0pRAaTNgXkiBh5YScRILvHYDtBN
I9FeZDFqL4DPNnFQ9rfHQ4OnfSvibjo/7lFHCeAgJNnhcRf5DsBHX1Xbx13wkmDJxTi7jTlaiKeG
q4fM8ARw3JZwyTM/pl+PjbqTatgL4t1j2+MhAF5UPaaXx50htQ7UvMvr772LGguCPY6/36cdUNsW
Nobhx9a0c6s1Ml88U/MLlS6Dfh1g7nhsLSKPIarorcVja+0NycVKx7fHhzVaLX5OZuuF0XA9UlFE
7aOs7o9nepl+jSgAPD3uWax/mLnAT3wcx2vm8r7Mht1jKxYoLElhgxd+fg+4W9kgFPTE+asQ9aAf
Yf62v98Di6DsSZbt7w9npl19D0YSvudn/t6fQIO+dKLnx0OhhtyrcePLY1uga3wU2zIOj4114nar
skOZ/NiKK9fYaLLCEfX40rOk3vP/Q5I6vw9sL9PJyCEsPbbCKayuojd+/zfJgNE5wSm+iPISWblc
57EQ5z83Wsra1hMsNye7Of31+OPuIKNiNyXeezAvgx/7/7VbrU0CcbXJGqW0kLL9tY+nZaeyBdD6
ePxxlD8HgNduHLxabP885Mwr7T9369HPsNZ5+bJ7HP3PAR7Hq8A70/Qpx99H+Mc+iYyqMxzhx6H+
vCfg0PhVqE8E20k5WP7+/YX82cdym3KvT9QnsS7semu4QGtOT1rWI3vz2iY9OY8b3JI1ow2bAh+f
sxZaahnRS1z+2efx1+Pmsctj5z93H39V2AmtwKSQOR/k8dDfL2c9Xkmis0EPSn7VX2/hz6H/8RYj
q5RQ8DFb/X7wv3rpP+/9cUg1Bt9EGGpzkgSf8fGif4792OXPS2OErI+Te3088mevf7yDf3yKvkxY
XaUsFP5x6H9sN5yhXSNhJEmhziGbKWJcdCt9rQvmmCFhL8fAa1LywZRBIgmw58fWnNkSKtG42j7u
NloPsDuBcP3YOZ5YoZTzpNytsuzVgrSyz/IgXz52lr0ZncrUJ8pi3ioao7tACf/yeGrUj9FNC5vd
Y9uYJ969614fz3vcDBOTuDiHHze/yT5ODmhdjevvI03dV9U10eVxpMYtMNbVkcKrw8uMknFLup3+
rw8AGR3/HiVIpDDpq5SobVF8E2o032UI1rdpaxm/P0BpjN1e87imPbZ2oYvoYC7Xp115Hqy+fvFy
FAmkgY23YJC4F6fa2WW1pV/lUJFEMTKPGFiba9QtP81R+0wKu37te4O5vKjGI6EF1VkvO29FUcN6
wyZ8e+yq6uoQ9XL6alF7APc/gv7xs+aAxdDddF5q3jt/qBZONOSf2Jzz1kx/WlpuQ21p4meXifzW
oq+wT80+vrp4bJZFW47fjNHCWcRbMTrvW+En/hfb79Q6EYWPJzZyThZc+LVqq/Qt1BAHz4enGLnL
Jjf/cHsqsgH9tCdiMvyDFZNuVWleegd8j8tjPqz3I5rnalPR3GSRyV2cmvGy1tOYwPWxfmKWojBd
Tv49TFxAaw6UJEoaUb6cMvOax4q6T6H59y7EcxFTCwJQzs50FII72I7nzBjLc0rAMN6Ksz0DpS2s
We+ZpumUKOgfI8FI30tC+UbFVKoydHmzc/f2eNjCF7ID8iHWj7u9T/+urPrg4jtCe+2kot7Ps4Vs
7UMx+hZNhsxkLtxL70XVH5NbqL1NNAIQGoPkBMT/PxqtONr4Mt8GL2o34ImcfVt56qYFTF5wZmY/
VEmJ1nfF2+BYQI+t1D8k/jDd/NjHhj4fQ4Qom43MfdMLM9swyMSHJDSbW6irkWYZx0jobtS+Xm4H
t3DWcW0SQd0OeAgJJPxlQ/f377VOuVcAd6Z7Y+Z0rjQ73+V2djWRax//3DCwNEewGFTAHg9qLGf+
9SeVw3yfM4MWU5ocCiJ2WAP1J6/DRo8xsZxvrbo/BTNwbsqbYdc21eWxz+OGxXZ/evz12E2khshg
tcsv6RRN28ezHht+H+rP/cdTIii/m8DCKPrP1/tzyKbOih2OTphYE51Ze7zrmV/ciwyMMEuTt87R
w7OXYfNz7Sh4M/WWczZxyQydXegRyvoVwARnVwv7GBujPc3Y6QnJ71Tc4FHSbWn6cznfG/oo3utZ
VrCe1y17QYPAP2rCvaZe6z3R6P9lGrArt25uX0JJk8AvBar0uULwuMnwkFpaVzw3zSMk1g03lSrK
w2g3sJCroCdczOk7CFkKJb5NtXGkWLzog8nEbUvDLCpbE8xB7R6rLlkwFPcnrVfIdCYCjYzE0r9G
FVyifshQzSTMhJOxfClGyz6EAiyowY9qKRBOqVTbCaLcoP8RFYn4/gsqilPqNNb33op2eZpdAlyt
3ylz7Dp6mdD0sYQUXYnybGCNuiqj8U23us3otzqKWEb1BBNdU8PTqoaXoq0X0GW1daFH9sbwjqrz
w401qgZGMxkwooMGmZEms+yslApKTUNDv5NbgSunxmMSw1NZxcGXjPTLYxLMXlyL+nQ38MOzc+29
71gvuqn091zBUE+xPp8LWYuhx1POGsXc25lDrlxLRajVDzHWWYgSerNsMyTho4Ehy+nod2uqfIFy
r++yWMd3ibgJUv5Z8zhc2Ab+rhqLH87YvvvKI+mHRdOaC99nw0RyneLnvdqwLFCAW9pWRDqcX/J7
fY3rlZ7PS/+v0LfGlRyDAXdwYu/xAHxWAYtxjD37IT90dhJvcTL4yIvoDZtErC2Rb+Lor5pqjQ5v
Q++RMC3R/OyDbhN0VfTuE5wXdMZHG7b9XQ7F55h311oo/9nXk/WUqvHqTeGra2qf0k2bTTq6l5TP
uQO2mi1lj93xFSs3pkiHZQa1v1dJCEmCGG5hOekrTtqtxMsNFMFcBXyjBM4e3Dm6yyZRZyjCd2mK
tVDAYTVvHTSSOnmvb4gVIgUkj58iYpLCaLwr/u2kEqw0lb9QIdCX1SBz4j35Lzj4Fix9G6nybpht
sRjS/qCbaGgsOcSAPSDreom+o1Jz6dvIpAATHcQj5AGijRE1zroQrCx8ioSkS1dbw7lQ40Z7P+FZ
ot65EnU0cCkvp2Wcc5oFlc/5NqNCPKKbkenjIoKV60K/XmUaXmfT8vxVPEWbwrJ/gWIqFhXO4AKd
6cRPbqe0j0Sp2wjbiQGf5vUMTsCOfyrs5quoiD5glMAtUGEZgfatsnTr5N6b8MuvMWcawXVwezSj
/DoVdUbWmPXZKYPq+b9v6B++gnJK1kTkbRDv2kjsove6Tb9NTRJtR8zkiwRqxDoz2xRivbulE2+t
EVERv9uipIJ+s42LnGJa7d2VxFTkB0ypqfR6CxZaOwr6goyxBCuijLeIpAgiVJbGklFfFVnnHyo8
mEAdHApIJgZ6v/9iYO1Rey8xNabTwXp0jK1iGcvhoKFoMMdRehg4YoyU/ywJQRnJzKCXQOraNdFH
UvcBhhRrI73IcHR3ie+sRcyUD55Yl9FsTXX9p1n6z4PjfM9iJUnv5KsqHOtUZc4G6u+LqRk3AgWy
5T4KLZ2ugHphAn1vAhpX5lQ4m1g3MRCH29pV+iVHWjMFAZmzaNAWbcsyoC2JqZC5DaRszo+0qf2O
jQet8VYy2i6Y+hZrT4l13GN/7m1vm+H/Iewrd/f1WLyXuvp00/fOrLZ6al2wRLOQkiVansD7ynlZ
Q+OvMc1Px0YyP+K3sQknC2qK5yPuo/6EyGkb5KV/qqv+KzntR1EJfP+2eveyojukevMr6ZLzQAFj
ERg4jZM02grN+lFJTsrOobrnkKhJLMmuzf2fVshuZL+dTZVfhrR01soDE1cKTnshx4J52bYabJgv
RZvvpgqsU20ToFBk+ifuz1d+if1eA/eyMPzM3jdg8imd8tsNiSVdmUCQt/w4StxKUUYWSv+rEwe7
TeRFCP7U/XMNBCHy82nXTvZ7p3Nh0wcw4WN9Gbr4G8rjH6kvvoYJMaIEvn2m2RjhZo2DdesMnwLu
cRl+8zXtOZwyyOcWydE58GGjGYjyxLSDd3Pb0hM3tSHac0F/qSu4ykkUlKuMALaFnU7y1Erxk7zn
/iicvH6tKqZlVmR9n3zdWUBwJ7QFGz+Rk4IrJz1H77uUx7rXBcEdY0xnsxa0i8sW13UQvWh0OrwY
JpY3pBcjFxZ167lP2Jojg8Ivu97I5ILMLzyKvACwKH3mn/0MnkSGa6XiAt+KxqRZQ1zzhHeWId0c
snaGspjORUoukDlFRFswtZ16efKZRlzsWBA1IKxz0UAxaBJvWDvtUK782u6Ii5DEJMbOe6VoMuau
+uV4xbZMYrkOyUI8OrBBSNfIn0aX4RUFLZTNvN5LP3FZg0nzaKb3kgnp21qSa7HXy3xlVUZ1i93h
I8jROJsqlDst0tEeYrc+0ha9F4Sealli4nKlZDgJ+613ezq+TXPJ46S5dy3mZ2GNT50SzVWbRtYi
CdN0bLZ0rPRkmVMcOeVqHK49TZILDUoV5MkX4sfdteXGXyuwU4tAGCbghjzclqmhkblmcsWM5AkO
2SdxBHLD1biA+DgtYb4VKzsM7S2CpY8WMBtLRJKehd7kKwW05mpW8MbK0FEHJ8pxqTft1iudve6y
ymr8XCzbJlR7hc+K3m94DGtjUcQs4xRwgpWyU0LYGEAOtdvR5Tf6qwW/55r1wWc0DflK90GvkQXy
1IaoTSvCOjQz9l9lIH6JPppNieTUqJ70WlU82QQ3PE0Nnq8hHKp7rjvdhs7Euso776ijpF+XpVGu
JF/5XkvacQ2jkYhFO9oqXSu3Wpr90N8kU6ALTk4PNXtjoIbAW+xT794HIb1qUYbjuSLRAKltAW/H
EVta9wHwVfQW6EyTc6VWiT9ubOGOT+TmeTTOa2/rJOkvu3OeqO0WbzHO9s1Uu+lycjIUSqMdI2Qq
IpZXXETVgDmw5VpCMmaxnOyUvNGmWg0DAQoNsoBjGOpfi/hzqJJh3cU/AKhOP5RKj64AYdNlxlen
iQ8jgM/eKY2X3i37c9yhe5VHVWLBrSpQLknsH3PVkR4kfUZ5M3EJvBLPWhfGz6h3ApLCYm/jm0P2
hNFkpD3fB8cS3U3WruyGXrp0XnIMVYOWTodJ2T+nrs9OPlgRJGLzlKKOfiRt51z6fLoqWBeRI4wF
14Ny1XfAzJvGO1U2TYe6GwHCkJUCXIJ5ZYHcg90mJieTgpbhSX3bmkO7q1R17PPBpTD5o8LifDQ6
Umxt0c1YHj3dGuVI2hTQtP2UhRGMG7+kv5wAM+17Wi2jDttJO2FbrC++fVZ1XTznpJfGVZEyys65
SURTRU5uXYNiZE5KB2Mf+0a3SBOj3tZGTGasG7q8TtxsDNuUh1H5O8IQLxLg6ks8Lz9UGj71qF/X
SRMOTMkJ/gGLYy9JnCL2gobQka4+wjXiP5ctgpdN1UfdtYPceQDswRS2vlfMXD5oUForx+zUikDO
l6kLgn1T5Te37ccLzhYuSmj4doERLVMvsp66oXlyjLa+kwK+xB1cnKWhQWDN5WEahoG2FuLFcCJK
J+ubpzzQFziaiRoRLt5DPwtPntH3+4E0k7UN7edACO6OIKJmFcUkNQ7OUOG1o/sOQ3VcI6f7UeLd
3PmQKSjMV84SeRyJ2JZ36J3p4HWWSRqR+WMqyQdqXL1+RkaIaYLwDdXTR8LwOVWxdm9IBsMPaZ4R
ORnraUSRMD2CA/Xph8+0m84ozZfUnkM/wrq9pwXnrt8Q9K7a++PGsgjDjTeF4UbriKynQ9Jw4bU0
cTJq8Ca5IllIbj3EW8QA9ERtiOAKoyoHwRU/oTwi2MBGDNwqVV4fN6SysZLsJQIEtoADmhfWshXW
IZXxKm2NapNAhiVSmmjnnuDfNcGtfF9S3iLyLyEdk460HJbgIU3SpImEREAWxhjFB606NvPNGKdQ
cGLHX1ep6d1K62kQcQiCLdYQ/hrtq2eS2Ut+abA20SxGpfRfla6GBes5/bWy8+cmStdjOBlfiOU9
lkBuQCVMwbZOhXh93PWRBDIPIX7Q0pT/lZnQMq3KVxYdJhBRjQA/GDy6xsrMg+ZBPkqXv2hakm46
ojeoVXzJ+sr/Ga7iKO1xTEfeMa/rdwT1y65x612n58fBDVhGVsa1ISbniWiyyKSVHlIevfQjUb+G
3efEbsgvndb8qKc+3DY0jUJqnIfZNdqTzd0PSHH6BOnESJm0QQ9go5phcWnZ52Gw2hVVMW0FFRSO
ZT5C7RnaYhUAlyG/g3gSjYG/tkN4z4haFr6PJ9RtR/iA9ZOH0W4ePvMNJ8j3KAkkgOpB24IN8WaI
io9W1zP27oSHZVLeEcQzmJRJ3a3IwXvdtWJvuUV6ygCG4EgOxa5OAClJFttXFybvpjQybWkPzGCa
okKrNGjglOdY1SQmYUu2xbZKEvdI7NX/Ryk9WwX/aSlRUidnz9Kxe2IuVrb6y48TcfL2pQtu15Si
Peki2cpYRbsI/ijTqnKRNfrPTmvdY6Il27qR4a7v+7eQRJtA7closI4y6rHsk0iFqyOS/k6Varjm
owjOHnDCFcz5c1PaPgW6QO3sENyPIRuxMY3iQpbbk5e5yNMCY/V43qiyDyNVziGq9Q8rC69NFBpH
miufqZiMbd+KYB/ZAeY4vf4CLhqaucjck+uTHFO7k3eoGp20NFkfu45mV+SzRGxVtuhLJFVT5D9D
lOwOCYaCRTHPaMisoB1VFi0gk2xRRgB/Cp/A5c5MqKJ12vv/27bwt69t/roh7AtMu2ilDdYt/6eD
J2TSrzQjRyoFOh1OhPiWYrUBfckMpWvJDU9apUPgReigNIeAFyB5kDcwhlWGqY6h617gUIdbA57n
nkk7VkpiCPEls+JSdhHSUweZVKW1vS0H7xalk78a41ud+/2/0hF+pwdcfxtk/ulKF5g//z53LJvF
qrB1jDPKsP4S/md+KbMGKc3yoY+Ns+ZLaiLSTJTrn0WqFKLrOlk/fhHOmBxhguZHlF7GZYYQzI2g
dGi8jTu1xVG4LfLdMj8/bsKUwOEpPBs0qslhGcAMC++pcSp+obMUt/JKd4eE29pOHbJC1kv22Ugp
KI0BFSmjdZvnDsdQPTFWF+PwvUPEzZTPRyE4ym3WF9Yiz0z9htBt0xfmt17zh3cWwIMTo10Moies
INCGsaIR1+SO/dWHP+Tq8sOdhLd3oVOuwpDw98QX7bLgurgYB5d8cquAOTcL55J5KFBRLZkHpfHK
43eD4HZyEWcYUPM8ea7Lqn5Kf03G0u/Ve+6TYePKNtyaMn6jUmX//g/3TQLE2a7yS1sOL9Woon3X
qXAjEmrFdtIMV79guurHOgjeTn3LkWsYBFVJQhJq8U5ePIL1aaE3FVnDjiq+1oW2GCoVPlN7qjb9
OJBVWlHw1ohCzus0xEqAxwFt4L6ldLVodSaTrRk1H8QF4LhknQqPRE7OckrTI6Gw5b5p+mw5jij2
XR30OZT7dd+4Avlr870wSSDPiHZsKaaeEkXmpjSWeS+incCJAaaAuXo7JeYm9rkEBfxwEa18dCnT
gPkETyRiA66sByCUUChRMyxsnE8L7CiSkvh0haH1nQ9YrNRYBog1OnNdOpVg6p56GBvlF9YHn9Qj
q0MhsnEOJQejUuo/CLxKV6qO9U0OsvOooTBmXZC8c/0fnqHqbzs9fRlts3+vq2rP6BahEAi8+YK/
FMASE403WqxFBmvHpQ5dNVQp8u5ip3F59zs3IGNbmfU1aWkCVXG1fbzjFMvHyYmiZcW5NFezvJtu
dtEp1My7q8VIjqWZL4OuTLcElP58LLnKpCG+XEPW070OHG3z+PkHrLik2+pL05wGjgRkXB/IWp2N
JHNOXFgjI/bLE703Fko6le4qeIPDOn50EeeLN4z7arDUoQWw8g5XZVYAnrSgaq916BnnAF4u/bMX
lHjB3R6I+8sVOlcofs2qr5IN68vilmwTib0nyGz5ylD+Qz9GU88L9EwN5Xwpiqu6+DrSoD1mRLNd
BhwcYSafHU1mOK7MgCIg0HvoBKSZUZuIvck7ikT75rla9xs38T8MAWocTTU+f/oIKP6Ji4bibGKJ
+79TBLZ58i37j91n6FN7/y+e+ZsnQCaMg+0A158hbFe4s83uN0+ALZYhGcIkD86OXgxY/zsTRv4n
1l6LWihvQv8dJPMvngBxMRarMsNWFvUABxv+f4snoP5yE2Otnv2agksXNBHTdP6ybqJCb3viMSnK
akwZsxHXFPhQjUGx34ZhtR3Czl2Mibri+mFpUFgXbCe4SH2xwmj7OhT1Kz4w8gRLzLyj6e7aQb1Z
sfXNK5myi2jaNSrcEWy4lwaJLVlZXVr4hotS0xqOQl0/6YjTa8xYC1eW4drNWqbu8I00inQTStFf
yJ7Ijn5mpF9qmREn4YTuuyK87zIpJFCu9qty4k1XjckmrMxpTYTMWK4mOSBLs9ti2dc92ROFDlcr
RxHFaOP02SvZ4DsPTfdFjD5NIjr5/dqPPOPdIbJy29B+XltatEC2BgWRcHvwwA64UdruyRmjYrw2
K7xD0Nvbfac5t8yl6IksX1/GcnqtW3o0hqnFNw1AEXpuwywO3WCHN1mIQyxTZ4mEcoOhZlchW627
8D1hEsBHa0jk0XeGV8sdgYl4e5PJvIiE7zfwSUsfizt5o5DDyCgcoePy/6qvFaJeuJpWnTDY5A1F
XXfIf9QSUV8qbQI1sqHaB8pOvqCmMnFX1Pxf4rra6GL4oC7e0t/vX2p/1Hd8UxraRghbDo0TZu4Q
jVa4rzZ+Vl2tIX7/X9Sd124rWbZlf6XQ75EIbx76As2w9KIkipJeAnInvPfx9T2YlVWdVbgGBVw0
cFGFkzhHEkWG2bH2WnOOKcj4SPpIYypBNscq5jrkwdF4BQGE1SgbJLvI1XNVZngqw9E3FYFipssF
SshOcuJVzjxZDGsKmaV+ROA+QG0ieqRKyN+NRHW1raZj/tFH2GQnxKdqUW9o1iv+7zfqf+9i9j8J
iC+JOkuCRXnJevXHYXA++g/3np64XIaf+wrXMX/8W37Uv/LFv/z8/irPS/3zv//X13+0Xv7xFlhf
/uMl8/98Dn85Dt3Hn1fL//dzfwBYtN9wbWiyhaqONc68f6i/LpgaX5Eo/kV07bpi6ga/648FU9Z+
s0SmKfBPFGKK1fsq+8eCyZdM3SR3yzIUIJ2a8i8BWLR/qtjJAzBE0mjB80OiMMHB/OP2A4jHoGVJ
ojDkz/f6WCNtwkeA5WDCWljoub+2Fqr7xV/y1qmMBT+KsUtzY59wf5VZT3jIZzmY21Y3ENmqHhbV
c6cbz1GVHBnrBZGxnqU2OiUdFv76c0D9vCy3VIt2Ytle6yQ90BV4XGsYdvrid6Vy6RH7Vv2OgeuL
JZl7o1fJiwT/WTxNaeNPYXipp86emnkTJ6VvCuvTbEFkjNfq8c+X0x/7mb8mjn1V9dL+/uD7/YL6
+1//7b/EDP1PuqsMzjaPZZ6QmglnQ+O6/M+u7ueh/PzLtqMq+P6HeuDffZm/X+xY0PFZ8yAnH44n
/Z8udknhQU/NoNNgUO63wd8udv03NsDcBJImAiTS71vkv13sfIltMde6pdFukGXjX6kOdOOf+R73
z0/hokEJMDSLl/7Hq72h0u9D9E1OdAI/feiO4Rud+y37A4zLy0VzEDf4zN5+xc+9Y7Abi17SFCvc
RjuXW93NvPkMdG5jXjKP580LUjIbx4Kj7+jcH8HUuW3vEC970OzS174GV/GKgHbmoftgsHcRd9Mu
f4WnJ33Huy7ItwwbnNmRfdIoPcUZ94NTOqajOP02esQnwXgEOb76zgNOdPQgtNut6BpvKAN93S5m
p3zAEOOWTuYyoSVIeRcBfuMNlW/tVtvDz7UlT3SREG1139xlj3izvSQon2evdAgWIKjKLoWAkSgd
2G4h3hurpbccQzSusyuQhVEexNkHRz9cm139YAT0At18O25rD63PyVzt6LHYa9/WgSk8ADGRQ1HX
70lMNNRDqjOTZbA87+PP5bv8RKblh+/mDp/ZJfRwtJ66t8ERtmWgv2RB7qRPtZf5ebC6xiU7LGcZ
vursS4Fhr27i06sHvHJubzEhVG+lCB9nH5sbbb8GFDrvAJhtMiQvyD9fgLMtTLDxhWBbJFbKnQPZ
CwOCBKojSi/HcmdvPdNP8Nd97OVPdRB7UcAWxumD3sWrvWt8zNN2Z9Pw30dXrKhO5k/+cDVs2dVt
y1a5ZHIvuq5+6867zlsDrI62/CY+oPWv3ZGR+nXdmxgbTnOzWW39YfCYaPB6UBYd2MhvxZa39KS9
C6f8VxmIrSt/DwzUsVBlu/GQ7fDuuoo7ugnqmj1DzwchMF6RbbnJcf5MLpmrvgwvOBDsxJ0vlhs7
s0dG+xkRWrJhBeUfatfiqExO4wxedLDeBX+maUxiCf9NvPFD8VPed78bg/pldlN32DK53oWn3sX4
7GRe/wK0Pli8zGFA7dM39ogHsjFYkXXnpydpCyLVU/zoG2UCP9QcSAizY5ft8znxMHUfhwOsfmd1
IHAEvYOt3ZEogjaEuriVy8jMD4964cTb+cH4Fr6BM9+BmQ4q4ydjZzitU27hBbuxixzblh1jGz6a
JzgnTuEUZ1RcPrFlRFLZNAeh39u9y1vk40o7y6fJ7HbPKweQRLNdGkhu+7V4nSP4uMIdMVicxWlc
y+epsu5EPp9p6+7EZ1bc2jeeMPi7v/9wED6SdeVxbAJAnEeNH2r99YpDZwnkvXSdnspHy+da9cyH
5FA5cUBfx25cMGVOeoI+6oq8W8EBgXcCVu0zX3JqXw1Ct3PTN9MmN+WUXsar7hF04DBi9An18mUu
FdIHvPI4uxyPo7aNA5Mjm51Fj9QKhxQbR/cBrTicLN56xHQic1ZvcNV95M2OeSSj2K3O5CbYXIge
Sat+xSulPucioIOjQ6QQkK1vktf1x9w3hIUF09vi6HxS5oEcxniv7oUL25mrtYUQzDVu2XiKnMwR
cWXZ2lvq6t7slkF9AuziYwoITLfaL3brCM8kidBR0p4Y0mEZCEguf2lZMIi6I1iYPczG2lZP3VN+
af4LVJoky/+M+Lgv7wj0Leoiyibw0P+4vM+qEorijLRh9PrtXY67Y+68ihta/qxrixu/Te6wB+fq
SV+YDopfhMEfhe0icVGiHsY2+oj3OnU1esib8ps9kw0u2tNd7MlctUMg++kh3i4BEhePDEK728su
IhIHf5OXs5zyWIHXujVY1SHIuanPHcBp5sGAcYiniMMP+HCuuV+HnbDX3W4fMcxJHaCaR+0NrjeX
YhOIoV1ea24w9Fg+VGgJMrjHmNNuOMjwTDn5mic54U48ISpKne4TTsBw00/ptuWKjR90v/nVOqS2
cMk68VV6K/Yhn1HwpG+z8RYGbufoRT1mv5ZHwWPTkm9qx+RpETmA2D3FWx20Zaf2lTvDLw8Sbhim
mMam96IP42n6Vb2MrzKPs1Fy2PX2FqrZjVDiE7XR4KwP2CoHr0qfcz/xuETd0m8C4S3nT/kSu+Fj
aE92aFcusjz9cX2IbgCB5V3kjFzG+KKzX1aQfBI3HlR7uksY6xDWPPdfEevswfSzj+TO3lY9RvDC
EyAekC7dx8rS8iZ/6JjRG0z8n9ns8n8Ze7LpVJec7DR/chNjU5CSzMKvsR5UB9mxLplfHfNzRZuX
dtYuvOKk3Hdgqo/FqxHgNCDdA2Prp7W8JPGWtLtAOWiHKNBeRXfirGeAVIgeeVi5qOYgPite6mne
wvmGW37U/Xg7cfZLnrjZieeOY7Ka0jw7jbHbnJDROBz0YL2h0/DI1nAkR3Y7X3HYgj/gNfVU9vKv
I58asxYlQv0guvW2OY1n1c1copFOq5PseH2H6IMt2sVng9/Bk2wru2tgeZPbvHdHg9RRJ4yfUVFN
O+ssebINttiLvT6gbb2tDkRQJjwgncZvb/y415zQh+0LV/ts/MQNt/UZQo8fnUJ/8Yv9sGu9XtqI
fo9GhYiS7bwlu0R32ofap1RqdmHk1RCcY1twuJfsBRy4W27lS+WSvNTc1tGNzsmTeEvf+6tBqIlH
pNQW7nj0ID0IW2Afh0F3+8vKCHIjufw9SM7dngvVTZ8Vr32Yi0Onv00fwCIJ3SHPshaYxSEHsJn5
xbitXUTb2264YFsg8043zjOWvUByFK/zkwA2gyvxdwIIKQCynUaB1LnRft2OT1idPGTVQWyXVIdR
UDoMD0+DXwcCz1o5c7SAcIpt+9BSUwnnzLVsfpt7v93XgFXullLCrTy8+DV+zu3McfUIBXYkDrjK
d97PzHwb7dUpXCVo7OYC8M+juoB+aQu2QjFX+RD27cw1+O3RJXRip6TMIxpizxgqfS34TeFhOdJS
4Y2rvEq0Mx/MB8PWfIrHQOYHlb0RCLeCtam5ZNQphNRH7sRaMPJapZN7w7W9JXa7b/zCna4rDIZs
r7rRDvS0SwaVKu+FereuX9roEUBMp8mmSQbY/K7FfZzlK5Ir7TH/FL+ZCySUNd2XtpyRByXJRjvm
e/Nwv3ygPAfZsThaLlkwzrqvtpwtD3a7q/mcJfteE6We5EcHlFx25o/7dp9d5W3qmRt12+/0s8Vb
gkNoC27smdt8L9gqlRnJmE51rPfcYQfYMtx1gmu4Pf/DgX+C9O8sXuwI9uTd6y4EDttol/mLp3rN
gXLQ5eiTDyLZEg9b01MfSOrdVTxEScG5yI5kyxtqIjtx0sdkO3EJG34PmGThrGGY90Xvpm6aLf2x
ZHNnGNiCHz3kGw596cOxwPY3Nvby2lBOGnb4mj1Hz8YRS8+r+poRj4lYGnFVDtPRLvUNXljU4Q6/
LebN0xc8Nl+pJ1COSBxVeQtc9AlOJQervPXu8KVSGFKk2tIjBZ4tsopRQ/2InvnVUy5Wg714ox35
xXHdS0HjdE54IPb5o32RsMZTEFCZX6i4t+2Nll8guqQDfGa+wCkq9+Tp8IrtSdsNHuj9U0aR2rtt
IH+iVXN5rzaH/JI+UbU7BY8KcmM49zhq7dJNz/wZYA54mN3kkN5P0r7j11s+RCKbU+iLDjWag6OL
QoNKzLN8ck8dAip/NYd5B+NpywiXT7r6KuU2hbJHNev3e1T+VJWLM/uDJzrjS/9InhgVXKK7Erbc
xjYAeBBYYxtueSX6AaEDzBrKZx93BSXpCSEuH6h3M58AUB+W9JYkMN4Uw0jf3JIg4oj7hY/Oc4I7
VgsqW3KlYP4UXJPNGCsLdU++K9n8aXZ/FPetjbu5Im4+VWDDMg0MTFLAd+sH427txVpRgrn3lFIO
yuP4YV36QD9kz4Mnb2cXHehZDpZtvVuedA/J9EFZXSgCwyE/KZf4yeLqzbyOglDdaG6/i6CaeOFj
6mtbsC07gnaoKe9VrjnY6b44l7wf0ekO6qba8m680pVc/iXgG49Q4u2QR4ngTEEmbaS7F8bNAI/d
S7cTmpVNfkLn6hCPTTmwuMQR3swA/gg7OTferof+EF4of/31rbU2YIyuFKcb0x4P2lfK6jcOmwSt
mg8R4gjYMqu5f+qfFopJZkes/O8RL0xmFPrnn/JdaTY4NUsyvi/q6K3Lro2eKnMzmu5YUTFF9Mrt
pnZyN/dLl7vDo0zZz8f8It8KJ93lu9yV9xH1dXm03pYddgE87La8n68ZInlu0vrEBz8ID9YzENrX
Jkips0h+9TuXuJrbtE/t+FIfYx9B7GEI0sByxJP0ltxqx6JcrLi22M9QxKF8MijWe384z8fxutym
T8z3fMD0v6lpe293/r0BRXvqT+3Pf/jL/8deKHX0f9IEzT8/yuTjzz1Qvv+v/SBZ+k3UTeLpNY3s
BNqLfOWvzU/J+k3WQb1DwDXg8qjK39tBcKl1ulSEmFq6aqo0av7eDlKs3/gndFG0j/hTleV/pR30
z9IL2qu6JEK3RoIB951m6z9uF+7ZxxP8gMhW8ngP9ewHBSbh4uYRoVggZ8ZBUYoHAWKwBgct66k1
hiz5gUR8GBP9s1c7QmGWQ6pHF1UEWkHImIlTRT9Yycuk6K+0QmW8HRqpcPP6/qdD/O9ILRgU/fOk
i3m8aYrQ1dgHSaL6Ow7+TzzDNZtnqw0RN5Vx8aZGyqG21oikKVQGS0ASxzGCpeVMSOhQL7NXbpOF
cj1nWxb+CEue7QjbJPyU5Lp5BRUwRBcDFnEpTj9hbQXhwrM5Q6omRmVoI8GqN5wuyc667MVEPb7r
jRBpG1q5lg1II5pOWZVXXEXZxjBLw1FG8SsW9MbvGgNKCrb/RdSPqmV9qhI1n6LyLKwztYGmhFqx
z/v3WCeNitRnrBgC8qH1qYX1NDWK5KyCSeBWTojl3FWulTFOrsPSr6LRtPtGn+14eSCVgyFcPKOA
T9PvRqLzM0yz7NZai0PGbO4qxhSMXAULjsz3hRy1g27V72J1KJaWUjgqETTcpfJ1lscbddSxV3Js
APiuIFSqI9gRNuF11LshsAJb+MTbgGR/KGks5IKTjXxM8pqgfUYYMvLqhIoP+WdZHQFwPUJPc2qR
JhmKTDIrl9SJZDjaRo1wBLl7QQAuRuEsb58gsMWBoEmHqFBIm5TD3M1MaL7iwKML3l7egeKPS8SW
xOek3T3QAhYD9hUQOQgTohLHmw7bL50bT5ff6pBgLmFC398JKKdXzCxwtCxtfewb+N0rhPENk7F9
2MzAkTLcY/ev1XhcVNTKrY59ZRTWgMn9PoxwqeMsyLTukg4QJ0U16LvuU0RqzOdX/a7TvT6hmVjr
BIEPpfkiqsN33820FSJFJNPLj7KB4sgSns0KJACZlGHurImwlUOuoirMKV+tIrRByYHh0Ltkr2Py
7Y3PUunJPBwhHWokS9vYll4FNI+zIl/o6SKe5omiq4THTh+CaHxLrWJPSfhVKtMHCqnHKSJv1rBu
xVEr7tdWK3yqkXXOu+4WDQuBkbueZNeNtCa3RaHLCzHGEEY2vDMxDkChkTGnu4bOT56GC29hPIC/
qjbGxBaE8JR9FQq+GUlnPI6Pykw6X8K7BGj1MOAHTKfmBeARQowWmx5y+tPcj3Bw6neyqe6Bjeqv
GhdrIi/kILfKc7zedOsuQsNnQb6CQVpMuUcD/aG18WFRyS1DpT5KeWWrfR7INVWXbh0yKXfYpI5d
+CueQALVsE5+f5myvSzE3COfdKdaeGeu/S7UYb8ZKyxPC8KK5J7Yk+jdy2wW+7FOL7V0KnuB8nMh
1TCnLaK3D1N0RkjGgldoh6KtvtBHdS56mGWD79nMVFuZRdke9am2Zwbjbn53VSgTST9VCNgBBOxU
PpKuccurkE5KwchdHi8K0WvwafvXper6Ta3r7OZnmsZAN0VDBKpi0XjQ77GoIzMfQ4ZLs05XM+M6
0FHAKfryS487kDWKtY1N+aNvcXDVGVfIVKP0sfympEFQ3gHvmC4WaT813QUOJJdARQJ8AdRmLI+m
nOP76idcJAu9jIErk4GyYtczpskqPKqlvCN0FbE+INhNZWUARjFHGOFNWBiAGY2f4xcgOxAyUTyo
v9AVTVV0XdSqRH6aXkCY+lbNqtIvy0M7tLsxKT47oUDHHD9rOUPsJETDlIDdbIVbU8pva6bw9lSM
clnKhtwoKkJA1R2BjYUbTyYb6tDYx7oO3p6M3VFP00CTxlutGM12EbbdaiIBW1R6kXLsl63+YZL2
kuEEgfSJgre2aNbE2I9kTqxQDGzuSuKcUaYO6/JRK+IJPznpNnUwoYEk8cfTe+uLo8MVr+wZ0GP8
6wpkywWtmRjpehjHu1UW80Cc1WwvGGHnCopCK1zRv82kdVat1XwoYiR14VvYxczdSbnOtjlCy8dE
eEwVvCukEdmySPrpLPDMMgbjXSjH57HoFHfWpIuigH/pS7TJcLQRv+kbPZIgJQo75GsYrx9CrXeT
IlscrbbxpO9GtbpUILPKIRycGNPqhkON22MEY2FmegKMe1UdYk5RDhgPWG1/lXrzgbRr3PQ4bRye
kZt0FW95ZD1bw9jupAKUWias9EwXOtaYTZWqYJMrqgchzbUd9+WHURnqtk6iZYPnH3hVwhZTjUe7
xDLDRZdadlJLEIcExdFORG9yqr6VieUkFT1YdtcakXmgzT0bu5mQMRnAE4A+Lp00WVHqG/t2mHIb
tQ2PkkZ+UrURC23nLWZcocyF9dW3LI9xbARZ5oA0EVw6rqSaeXUVUY2U43s0nlPV0zTi7lSFyDA9
uedDES5ul1h1O4OcuEo2P62oRLeXxhKprYQV07RJ0/xNXbgD4kbu7DpDyrCW32ED5KZpnpcwgVWG
27Me5UtWJmeFRoeUd8j+ph/B0kt4vANmVH6sFJsJGaSBNcXyez0KGihZCg7lLqyvQkhYOQO4GSLp
MvRvdWV8DchmNLF6N7rom/QEHEPSFl/Q56qosCZa7ty1IkiPS9Ke6N9U2k4HizyKxlkVl+NkoNFR
Ri+pstJtozzHVEnxItMyUA04YdgY6Wuwh0SD90tZZgC7FyublB14/49YaUo7r3iv0swWPjURNs+Q
QaNOO2ZhpdgS6rcO97FdmXDz4TUFTY9RuWoSuEyqcQ/GXEBZqZ2rTuab1Ld3Pmlut4qVufUq4Y8t
SMFeCuKtLfEyNNBhetCWa5OwqgCJr2AiGTg7RRO4F6qioG5UT4/kayxVT4oyDx5eBQAQ1nhZoLYN
inYcVutQ9NojUI7vUWm/p4Y2Es6B8m6Da9XiUViU10Q1rpDTnLKfHtGvRpDzErpzOOdlxmtKERmk
+fD94BpmUWzcaDCsjSyvqKTHCXzx0EN7WxuEVcOzoSa/TEnxmjslFFAXw5Qif25fjQzGXB9jBsk0
UI4pFhhW8+zYAyZexM7GO2ptiqrunRZSeD5OZMLpNSw0Wns8jgVLvOqC9KsoEUQvwABrTfDkqQcc
NVTfQHNIC9QSKNANjUeDpDS5W77rpjm1EnPTcnlqYL/bi9FB9G5pQRXJRIADZN9+Sq5dwyxCmxZ7
qPKOMpieL22tLidFO6Swz83Jj+L5mlftBwWOS8LB4N5ptXif6TdbMj186G+lPv9qB6zswNa2U4R4
txSWcaO20z20vaG1D+5wndsCeloX2eQ9ApUAugkstSChEwd02clflpK6azVA1bJWEA9q/ZRJxetM
OWQjypSo6HM70xhEk/OzT6Q5tVeZoORYaB25afB6aOq+tQxGM7MpeFpzN2lrrtbgL6uywbBni/NY
Wv1ZJBlRSBQaxqbp4SzNgi41sDgTeg2PkrFAr6GmCI+W3hRHvX9LCQ506zG7sQq/CoV4A1gykxRb
u+aaMUxMBVyRD1qeM8eI522cvxZd+itRle+Z1O+oCmmdrKvAIm0GoCHv2AgB3MGgnVqTBhOUabuG
04vbeRsl1rGW3LjDF5RaT0qVvKeMPgi9+CxldK2R2XyTkS7a0lIBj1TFIC8mGdggR4OU4yTETBJO
v8J6OS+h8dzyRAbgX04OZa+jU3cigOt8UHh0RKwMNnBIUnzE7xGe9Dptgsm0LuJMTUUVixgmblw9
tH4yvOysdG5TsulAb49rJ6OJBpFL5NDuJeAcm9TCYTDK9THFB4Wf8wYlpN8UAw0mdcAMwXZjLJrP
HI7RX3eRWTbuEuNQGPqMZzR5jwgNwU403iLNwukkFT5JBSRAVvmPQB7bogm/ptm4hd1ZzyvJTgoJ
v0J/X94HIhUxgg619hwRVhLLjWSLkZE5KAc/5An6cS1lHzipCOdQP3FzbtUsEe2lLyT7Lb1peZiB
gel3Wl9CaejHJ3mUvqR5+BCZ+mdD/8R24pT23VOvlo2dL199pn+PNcXpbCY9MG31QZfh4vZmw6QG
FLXQ1dsUCZ6lpX6jEJqus1Z2svArD9/UrB/gZcq3UGs3MursuZkvUOPJXNnXPYIFBWPTuOqHUno2
w9U2xuEnKyGIJvcXwarjRYbxXYduX497pb0jllEA6OotVBR6o7X5maq1EnTZgJAhlh9W/b0qjdle
a8xZWmlS2sXpbsrXp64rA0lYN3FnqNyAKuuPNeLR1Y9lVXxYcqKRUZ+/CrGxx3Z2bKbJm0oBNpJh
NOxly7eJiF95Ur9SZV1seUzOUkHIcoK99u6BKQUscpz6jIuUdG7QZ6nU7Ay1PhIpc1XxV8d5/Bkt
6zFu6+D+ZvK5uRHocKqzzE7mZxGiL3TG8nXKGaMu97DyhUlmZzbXMjMpbnVU8sagfUfMzeEp3J0C
0tlM228rJhOplYyXhFtPSPLjUBkfUyx0Xt9ILr0W0o+iMrBUw9zl1a8qMoWg7WTyL0cQruqLSvSB
berlTlFWmKcZDjKOZkHmyNT1R2rgm5BPzDuqn5JRq5MywWa13IYNygezuFMIDcUXu4kugGGS/jJ8
jyEra5rV9Kmbh95CNCLlt7lOv+ZpxBDOFlvjOvBaSwupJ1KvF7iou7g96hMCikj7GAbzMZYUpiNE
G+Y56TqE+G5kBfoomWB8sLv+32heYuVCn8MkRJj07omHCnFi1DQNJEyFfGLHaD9HvksDn5jK+uMM
FArasfY2SOu6wUnCsLyYuUClENAH5ln8fDKVHENJvIpnqcdmr5v5HQwoXrNkvWj3VGnsbDyNVrhE
0fK0DKHPP5abQhmpOC2GJWpRvBG4vGlgjSZJ9m6Bje3S0JXznMB4sQ4ovLujVjaa1w/pfCapabSF
roSbnxS3lt3XPtHvW8l6TA5zg+gi4uYxSJF4y8IUjSrtk/2S8hCsdGrlFV0B6ZttDqm3fq3UZi93
Hdpj801I2OlhDt7JYsEj6J420EfJYxu+Nn3xRpoYn2VqAFd1DMLBrJJbmG1ivfrIk8pPV1xto2gd
Io3bJJ3Nlal6+qMX44Ut+QP4IofoS4MDmL6WsUGkB4evzpUtWNSr1iJsmjiysTUNNoSvkhMjPo05
449VzU9jjzeiw1cHIi29shHq71RwNxajW9JyMLtQhX8bX7GThhshqbhzobdyU/upWF4bxrZJI3Ki
p0TDZS+eawXe+KDXx2TW+D5mkS0JE3F5KdQhWGrrBVpQgNP7mEKkt4qbWWM0CpN9qxSHsUm/11WM
Nms+/5hxO21ToQqIGXpXonA3CGW7g6STekt8hnBWQk1Ug8RsMGxMONMydjGbWUMkqcqTD/eKrj0d
Gt6aMAJKRsSoAqGZi4Xxsiy99+oE6CwiYa2QfxRWQTpB5P/i7baMBhdh+91mN777JcmW13qdmTOs
70SjUFCgO4Y6EKwpJdAMb8dO1DuUbgxyuUGgNrKFuYdEEDMd1a44s9GKVCYlWCvtdcTau+xVbQAu
gmcYApF6kkLhR83N1YdEsy1k3mookNnRz0O5qbWaR6vQUQcK10YbOfcF5mWz0m4AV0gBELuzVRWv
sb4p0zJx5rgwXCmnDWh9wRaiDyclES5IQs3MWqGOiZ7mXm7uh+AERvrSgjPhITnYa9ozZKX8C6Na
ddrWOFqSsVHaiRPQsxXW+LBtznsbwmm7YBMujDKi4ZroNnadih5Qqtu1X9Ym5bXYn8OpO2sJVrcx
bKDBMKXPlc8IXjgNp2gr6hfAocxZxSpx2rpSN6EY33r6cdbEdapL6WSv7FYwx+uP2UJ/t1EzW5zC
at+B9LbFUADrG70Sd07FLclMSHNhW/TAt7mHX9eK80Qx0johHwE/sNokEJTq5FLqyQWcMziDyCN+
/dxm/UOaD+QsZCwoRqFw0c7KSx6xu28JNNpEYXUYDG0bkWaU6dPLSDCa1GD2S/tzNsyv3Rp99DJL
CXGjulECrZ1emmR+xQkBgIOTB2TkR5RVr1bl6yRHCOeSH2tMQfDCJaIjSKUIv3GYs6e5IQObLczQ
TcEM6vPu6N4KGLrnSntsLWaVhnob0vPSSbEji4Pbm8zYJXH60rue6WdysRRY88TmDvS4XGuWDxYS
g0o1g7oDuYoDg06GNDgNbpDt779bMGYmUE2L0dGg8aIUPNgrdAA1jxlsCo2jIZcfK+Oaqcv7sHpa
PAXkZT3Tiq02jYXsJBrKk1HyTNIapx6Vxo7adheLQa+kcAX5KNRhxr3/tz7hVXDqdnnWEpQz+fyi
Srg8YNM9p9Ob2N4WYX1e1vjHSiWNBiqD8AQjrzknB2TdXmYxFigVgcuY/kamlyrUQLqncgIwFzJ/
vD6jATdxjaCOSEuZ+yE0Yleo6UoaBGjnxoAQg6t1TuAGpKhjN2I3v+ZZ7zNbYMw4c6y0XymMOTVs
ZFe0BBq6wkMjaNw2rXilRin9oUARJpI/ucCQgISfO4nKrRw3be5A5P5qAY8TfwRwX0ufCVmiGxDy
9RR+ODCIhNrhfjfOGu08cPjV0B6E4XMy9ad65Xxj6kzZQxMYrGZwwKGN08MhuMbqIwZkVgj6tqHB
DMPDw/Jx1qppcslrrmi4zDcRS4UzzbTaFjk95YDWDqZBAMegRm4Zmg+tAPZGTvXTLHL37+63mSy+
yKG67cioIC6Ay/9OqIoF9l8Co3BaJiJEHTMxjqPVHeQcT6aegFVBPqLgo7noKU7eyJr8zhw6hyRH
2VujbaGm4glwynWI4okWffVDQ3wXipy9e8cl9Edpce4rRFENcCNsTaQL2XYg4VkxRKjGYCUFsu74
1RiLj7ICwU1K0ksBYGfT1Iq+yVfjSe5Poc7dZTLSFGgicP+CW5nK9bGTli0P573SFKUNM4TFrERx
q0QqTKgZMCLWyJSaVMg/gfXTSVoIOZlYio203tfWeAzz6ziwvOswl0VQMrDgNk1hHtshvjC62Qwt
g4uGazrrxMFW+XWpRgR7fNFXhTnnSpUqK5ydfjnXdEdlcs+dUJtfIfdVm8oAYJNX3iiPr4sBJnWq
zj39jSkmoa+rLSjFCsWzmSCTKHQc53SNkp9B7Q6x2HkDhT83VQ+5buJSmed4v3LXVNgvJZk4hDLa
JxATSjXa59G9bNd9Cw80MTR5EK/rW95C5MomoheSUnuHs31/4SHh0kM/PLyK5UwLewoIdmfnnp7K
bOr9aEZuQBJxKsWXsq09SUr2EGtedEBWTiWOIo8YtnhJyOAhoimc+lZ5p+2wv29YLPiFUdk8FeNz
uaqf0zwFSk546oLaQdY+cYd9Srn4Pia1ucGBG4ElntJXY3zT/y93Z9IbuZJe0f/iPQ0GZy68SSZz
Tg2pWRtCUpUiOM/jr/dhtwHbGwMGvPKiF41675WUSUZ8w73navbDNLQHS3c/2WmRvZBwVZEcAkrL
VY8q2zaWHwqgv75HBRT17c51+EvXJ0lyvGHV/Rs1HOAFLXzhFa89bwR3CgeSUOtXnkkAKIh/jPGd
MIK/ujtCAeAfKVL12JLPJib5mGnjq2m0F5YoRwEbQhs3eURiBlcY8UXJ8tlhi//nTzeXRx2kA1Qs
STG2Ays6kx3PRstXtrnBU5baFuge/kgr4g+mqL8aqVcbW+fZdXLPCQdvove2kfCAxZSOIqCQ7zku
nFNps2IpuHqT9SSly9Q3uTBfABs0TMv3qsKaP9LnT3b+Q47KdSj4Ql3KlSllXZa9lFHYGPXj7K13
bUIV4MwZ/but9mWi/0Soz3TYcFCqktOQlNrGzZZ3B4XH2JsZdrUR4a9VdOxhHwpiDDbAgISv/ua+
hTLWNnaagw/OWx/KwdUhAs7yyTMMcm74P0NqxqgUr35JyFM7//Wj5TMnH2wzLBYjZDGfitjkjuPv
qe3b4izbrkPoZLXQoAf1t5PzDus+ixzzaEb1a8fjiM5sSb+5t66m09yt38wwuvzHyQhNphvXo21+
uES6kkMLFFpd8rIJUr8PISRelDYe2MmGA89v6bCFKeafdEY3L+K/olqe/aJ9Lb3oWvXON+lU66DR
uXXTCIi7cL6bznofGHjw0D4lsbq2UXOvLR9dh8LXtG5N0r05jTyMHJaaPR7ciG8LTMyh7+fXUcQ/
3WBd7Z55vuvIa+yY6VFLGHfQKD0UEVl9UT9eCkCkvBnFrtfrk1PxobpTRr3D9RqQXVe7JgEikHky
M7voYv3MjaHBPV+E6/VpGQm6p9Z7VHb7nTqzYL4KZklMr41u36TVhTlPtBXpV0B5zOLHI2MKHAV8
NI5sL3BUuNWX4VXnO9pYVf6QDPKWKXZLOKGfm6EKBJk0RRyt4wiw2iX68kJ8Oi6ids1Af4hQd+aH
mlw+u/UUStL4gyk84iIEiUKB21CzcwVNvpAFszxPwrvSOvyNe/PoN/aNZWKg8uTR4axkv82P6pts
YJoX0/Nvi4tqWsHU87LxFQgVQ1G+e0PuCo15gM5KYT0E5sw4+vZzadtbP8JNP6BFTCqYkTphjBrZ
w17e3TfF+L4eFIlN0ZeY83PhyOeoPohWPdZchFXX/8b8l9toycM+sW7rb5Yt+ucy2d/kcOybLt05
eXvPb0K7wjtHKtoBFtRCH95hplorBLl8NrZxmWxW7PlCnF9h17uEDA3tQGFws1kcKPtLY+xvT/Gj
3SaPNMPPZAKeZo/5jxxfGXaRoPzddlPLjsC6mdL+7pqclDtBQ6cv12gYXo2Z8XFMisd2LPvtWprW
NQ9t1YG8mj/NaaW9cIO0fKKsF7iogpQGPJ1446m32coDVI2iMtqmZG4uZXmsZX4dpIcD3y67XUNy
ZJgg44spOofcf1e1rO+y6TR2fboltEhu9aSH/mIQhcS+nphsp4Uaya1hS5fii6zeHRXVvVts/qHC
+A/Fzf+RQ+z/UxC9wDD1PyiB+rZr/rsSaP0X/ikFEu6/Cgc0CP4vIp8Je+ZP/ikF8kmot30iW224
IUTAr1Hj/2ENswiiFxzZPq4y4bI9+k8tkOX8Ky503SLB2lwTrP93xnETZClqn38yTY5//u1fXJ0A
ZfpJHOyGb1OSuCiS/msgdiLjTnnLerhKdAS6XuS7ilnRouU8+lE+nacpCT37zaB6JVxnPspZY644
naNB4I5wnANVVb13a9JCOtogkEOfZq6svVXFKIy8AtFewlisxbLtIscUcYVZZ4HFJqN7qfPC9DEa
RNt47e3sWedm7tjPBkrhqxo7QMgj6fNSguAYSe/0zfhxsPLHaYE1RO4zb05MvKocvyKAc4HBbbGB
0fjpaRVV3VgnwZlWzX7Ic1STrgc3hYQnZhEVo8qmsPdTyuata4KatAej7N+ynFyRZvB/8fQB6XJI
CwFCyIaQGKpC3KHdgjga+Uc7JooKWhCFUZXgmLd89ntupw4TfTUc0ZOCu7Zp5At7BFKVb6Qnbwr/
npV4s6tW6I6v8OGwqVbgkFcS+C1jZec46o5a4jUvasTTMmUUSf9udu8WgJFQG2ZmtbjsUzuLN5lA
3MJMCLu8wy5If5qkvWzduSn26T/4bNG34DTfeg2+vGrV65oe4ly9R8fKZqqU7Ae6Bvgu8VFRYI8O
/ppxIW2pcJASGwtkPFUejQ7YckYYFrGAxYGAv23iu4i4q0yH20lgY5cz/JsREuhmkgZLh6di8ObH
QQddEpvLhYhNsc27PwBCqsDutF9zYUnMrJ0mLgW828z+uHHM0iD+kjDtoktAM8riJ46ZakD0SlDw
C5rhfgqaiDExfV4SECOJVQn5bBKh0xmM5ejH+ouZA9BLYw95fCm4URhJAG0gHqJD3kAg6LIf2lYj
nMg/NAb/JRAjxqINO2tG1QpOqewsa+MNKDLcBD4WfF2w6rjw7wQEzSnyb4TE31xFchpXYep4/D5D
OsAIPUiDkdrAlBnCAOpuVm8bktcePYhMOxMWU2mCg2qxeG9cZmkbvSNHajUWJ3mBs8z0VOg56d8I
rOFRSMKSiCKzQuhI7b6IYUV2voR3VlgE/9HlNt1g79gAP+jmxIDeSNemNUOk7fmfOdcinV8nXkhs
fVNrKdyTDBViTVkKNwQG3HDrTjXEQ8RfkbCy49yOwQT8PgAWZJ5qSgauKUbUpO9wUbH5RDlXbtMx
86kntDbgUt5aaandfCtnKO0sLBCatNzx4lCy1sl2MNeUswS9sEcIbq6z65xQ6JEnLSgcPLx59pgR
trfJJk9sVALTrHDb55npZm90j8y9vb0gT6Zjiw6ejpwhoyCt1hkOtDjpYal1iHQVkypG0JpDhnuJ
liNg1L2C3BpmoDHKaD0aICSNEMiqztpoRtaGOl14pYHIaRlm7Y3UnHZ1h4EUjeAcVbdpgQzj6OlL
wte3pY5I940eP4JFZtaBTG4NJMXlUfJvOOmdTK3DJNEoVb3d7DW2cas4rQyjwSTApzcY/YMyBTqz
d2wYG7PLsqL22ATWMSvKIkrf20x8KT8HhWzmfzLqfFbSip0lEdJ8FZqxNf1T4pOXakSRCBKH2Y7n
4HQb9Pu5qW8DQZhUEMCsUje61slbY5JH3yTJsTLUH9NR56Gm1mPIgwETzqdtU0O6Mnk2tB6xH0fD
BrRHFxD4fgdnTN/13bj1qLi3hZ/GBydOXq3SRMkseY08j3jEOU2+Ijqjk8HuB8dsX4/VHVGXgZtE
2rkc4HJyFB6NVtwn086H6badNNpwwYqWQcpAbmKu3rIUhyvNSRD5EW5Hc/rqI8JoI8MFGFHKt1ot
JzGAkW51dZsI8yQcQIJRVEEEfSNlUlDohhMMsbYFfh4z9C3qbVmvqPBqZNpAaXqaouasexoDXw5p
z2NP0lXJA00xTtQCFVEW4xvLOoVcQtkH5J9wUkxxjVxkIa3lvglmBXDtlcu7VqMeqfLjYjOjRcDV
CHBKNaqnphPXnJYOROwAnyu/b5wa2bxXpMFM89/AevQ0srj0iDV8zKjasLP2lYxYiCMbC4nsxtTr
4jh06Z4IiG7XzfJSz128NZi/0PTgeDTtWznUv3qtmm3cxSA+yS9dk7Q2uS8YlmrfpBSwGkE4RhLe
XlQYURq75UHy+4ek/8eTlZ3AILD8KOegaOZ7reDaNOzkHlb2pp7HQ6QtMDsj+2nsLl6a9KcOhveW
yB7W9C6eiy6BfVuxa/UJydtwMDDcnWiNsgaIlGnuDfAo21Z3k52/6UTHvmCaw4XsqaPfEpRWmvk9
r4NH5Kb521lZFfSa+CA6Y9yaxHjLtnqMmyUE/DmQS5BEgZzHPYXPPq0l0dHSJMhy4ea2IZhx0L/H
8TowHOA5m7GdQ1rEFx1R2ceJyo/VoivIiltKkS6oo8RDAoULpPoY++lI6txBlBo2WZ2TgbS4rdub
/bZfWDl2SbUZs/JFF02xiwueAhXHN0VU8wmhYA2hD2JTBGgxl9g64moMeFhF4yG7Eu2jMW58bVpC
q5QPsk5o1/H85v2LVUXazlREH7vq27Rb4vxQndJeQJpY0VY7JmSbmbhmaKf2xfXdF6qsVEve5oho
2pFvQFFHVLrABSTIPtTtL9POpo0X9V9ui/iz8C6T57YQGMkurt1jE+MVYiUcxfXXoAwIMASxua26
kOj5NhPiG9oD6iJWqcdq6FyMgkQQlHgiaLrCGB5vEXMGrADJZm2u0tlDk2yxOJjQ9QbDqsmaJ5ia
fR/knTC2A7kFnINbImrkoVtHa6PzACMVdXIMPw557b5WCG/5JozdBGC/gMzVII4Ke+LmgrE34iNq
0x2XEqF8gN8OkYt2lo1wFh+GcfQOvpNDrK2xz8b6xZZw7eJRvjaR6HdJnkXhGM0f1DDJppXoLqsk
fluogWDg0O1GRXLQVrVo3BYUj8WvMQxPUrLTNsz5BXwOowUiBzfp8MC8BwuOgQoi1UeS43MvNFMT
jQFBb9d5hIae5dIOLcZXl4UHbDa65SRjQMsjYhO2OLyXI8P5Sz4lzsEUuSRIPDlDqkRovuCNbhQm
f5mP1BuZG8yg+wNNs4Z95sTEuOfGwbJKtc3XmcTA8UAToV3rdu6DcWElY0QkYlRMHQ1p+jfCEQOr
p3cF4/faFeQB6q864X6nyT36XZHsEuJMEdOAzTa76jgJeFBIcwP2jvZJtLIlTK56Llsq+KpBHJCx
1SGxBedvzxm8JZSzqFx9rzn+qy/HP9okL1YyEcngCFirfg6XDltptYA8TohS3dQOkhbDqsRG69p7
DVxwkbc7oAd8Ofct4g3J6DaY6jzFExXLlrj6vvkrK7xyZdUz/bSQkjhfOWmcDFCiJ0NBnPZnouJ1
5zDrERuJxn7Tke9w15LjIhDP2JWgFV8Wig1k0hH0BDt7QyWO/caP4o3eWAC09WHvy4l4vxLb6FJ7
PLTplRx7dLfY1haOWrOt19E0eyXwqPD3fJDEUZ6zcbTieaeb54LLHaQwmtORkyPSuPyFbI1Tplt7
DwtsR02GIxuTqzVxOiaNCoyE43H0WZd0iumh5zY/CFCJ4l2WkTkZNlzHxcjHH+WjrA9Qlap9os6z
jsCwTRmRRw7eKMspTxYhUUFSnfpmlMfR7w+aUSFycC3OPZi2G0T/YUuBHPKmsLwY1Dvh2gw0i13X
lmTPFc0v6Nh2E3csQhmV+qE1raEtpIG6QzlvUEwye+LoIzaEcxlxL5PrIC9WgWtqFeHgzu/6gHF4
DVJx+xJko2KVlSzPsmg91JWEL8Qzysv1U/BVfBIx6lyUQ4SWFzscDIhT7efc8OZtlPPzupr/ZiXd
d0p2QjCKAwEDjKTz6Hets5uaiIBCU5w1FgOo0sgIDjZsqNOH3owmIh2YzNleclu6KjoYo04phz5A
Wd6rUbOoKSLn5MIAY08x0LGJp5nVdJhb7Sq7Nx9S7bcvuk/yR+BQ89C5nOaIQMEUnut5mvdefslK
UlIm1V34OMuzVxT7nOxB8PnWl0aHDODdO7qJxH89Wgje5c10qWeHJgtEO355/gLBftqzD1qCrCnh
asYrMbKkAi/KaqTVyoLapB6MGVbj2c1RoBI2yiWMwVktn9mgHYSlEZDZixOyzSAF+3McUi/ak6S6
qZvoRSMuJuxGtnvadUhXDWOjD+QbmyFBTPgQzfrWUvpsZVfdK0XIz2ioQ+m4XMENC239w8wdfhqz
WrYosTsiFuy/0zjz95JKsLHF6KIydGcWwej5nIqxXj6r7jjApkaGqN96MqPONm2tbPthV7hVEOXF
cpxk8qfRUUi6o4HNlDDFjZi1d7iG91mCMcRsLK4iCB1EhdEWdY+N2fVEXlmXtHTupO/295nJvljo
WlBxYATeM6chgSWKHAsyTSk/00YLAYZXoWt723EYX6IpKbYoiBzMpA3NW9MgqpjpipNBT88NxqvQ
6Kc/qMTLvTMYdwIw3Tmvup0xyOGhpcK/r4dnIXHuioR4RR6o0IqTFmnw9NO73p1miYcW0SL7pb6b
TqaGMCuTpbgYLjKLmeAtU9NfvK78MRsAbqrmTOk5zqLhoOlLHDZ2g5GHl8fLvZ/SbagKshdt6Thv
2v6VMiYFI03lYCsPv4I7QYoEBrQhl3m94L0jzpVlS3zyfV8Swx7rUO4t84u8CPau48FW1SGxhMbu
Pt81GV9qvsQb0qDue1tzt2JG5tLa2cnUSwgABVS2kqyLsyH3y2LRWeVoQGeL3lWz29NkFNVJWkW1
n4iw2AjUBYiwjH5P3UYWrw+UtwVZUJrEw4n0Q5hOdewrlYdJ/EwgEz7sznwyUHhIkYNZNSfc3tis
EAS1B21qWUlXgDSnizvl2p28Jm7Fj0Oee6hX/iWeFGy/xhW7+LRAh+VF7x7JkxfXbiZxw6NxRCHZ
ctClV6TFqPX4zpke1Uf9j1RRvJPJGcIyYUUouhylJUxo3Sy07BFP1/qlkCVio/vB6tEV1PAeEeeU
3zglYjQOaqyuetWczc65T8pVRJi6b+lMPlXisuuZSzXvpM+q33ITEY6TCgsqrp3CEbBU5sVyvIuZ
GK/+TCU1M7JpVvLPUDt0BwlaZNkfW76BnaPJg8f/FpuwZXCGNa3EjNnCtD7Z3IUCd9qp7/1AIe/c
2Mx9kRlh1zFWTzUSnzSbYCTUmoUMo3knuYEx+RQnB2+NfZDRcfIIbrAOGgJW6bS/LVsfS0exNUh4
E7JkHO3m2LKGqx3DGyAhgEUfp7614AzoCIwE3PguERORCBDB2Rjno+nqcGhm7Zw5/lef9deF0Lqg
niaysfiRSXBXjDs3hmjecsROGvBlzfublvYGCwDxLDR6RIoxdMktODkVaXk+IvjK9nFHC9wQiANP
nkjROhYxEIQWb7AzvPTLHf3iofVyDRJ5zD0+uI9ODGqI4wrfhJbvlqa+HymAg1mnEnbRpoe2nLYN
kuAdOa2AHRW/WsRlDsMVtEwhbp3HMsjPiu80NaatilOQHql4Kh4Tk8epdBPi/Lqd0vTHsvBsJIID
84jI+xgkfpaeOy6amzGkSWy3Bf7mpWmy86jSXQRubLP4zpdtH0ez//R6dSiK/sWhDaFSi09JKY5u
zgpvwTHg5+MWdqK2GbniU+GwzzFLukPzT04jRW8SL9078yL0jzq6+WQ68eOBly2xjlgeXfH07c2j
z+3hhDbSP/Z/hAihmo60DFzOwMmLkTBwNPeqsQLbWHZ6z/Pqb3MAWf8gfWq9sW+15B2G/O/sdPmm
17I/eRS/se/qT7Zn/2oW+GPGb1Mi3lM/pYhEt71ptTbZTIjQtiSLARLxI/AcfXfOUThv8vjsVd0E
PBI4h6qRmlrFuPMc4Jt52ribjAtW7yUGrzS9uXKygD/LE0GK9ExVNdzrVMfwI8nxzpoAehl++In6
JCEFye0E2x9X3hcenVyFAmszCATMGHgiPDsR9TjAGwnoovL0r2Qi2IpHhsFEFLTIvS3deHa1OtmM
JQdAY7He6kCkZJ5xhpWasyH2HOT5ivyd+GwP/mNWTuJk+eNP+mBkRfFuUlQ56mYyjkI7o0fbWuVP
feeH1PfpsZ+jV2vkZIDIetSKdEaoTcSGr4Mka2W1hEWbKq6zNylYqmGj2Y6eV2I/cY6jYt7MRYfp
jDhNpnwltxYRyJHtI/Thn1n6H71uX8msi05aUPTM9ohW4fV01B/XLZ4wJn5D9My3DtltWFxPvXqt
cY5BAdrPtYbwykbPSYV/1f3fKWOfLDUQ2JC/S9bqPPI1yIuOZ49ll2kMWtBPRMbwUF1cRq1awjHn
ullBpmaKVphowUMHETTSxnaTN0feYuRFmvfBj9Ps+fK3xFnty4hC3SR1wrXE0UQt7ZN8o1CL6xpm
Ja2PYbz5tqBGGM+AR/sNvuSLsJJ8q9c8zWlZ/SwlB1JsdNjCRi5OMf9J5QLwqTZvbOUttqL9L2qQ
eYt1CXG0a+/HYj4R0FLvxaBrm3QB+C49wE/Q67FOaTgKcQO76bkjD5ISz/8zS5Nt/wCSZxwoFSP2
/imHgKv08REFonHiLQfGXlrvHuOFO3928StaoBuF04e+H6SC0WBrD/Up76FMdISczCUKy3T8mJr6
02FGr72SjOdrYHdbXAKHFp/pEj+Q1RBzUq2y4eRF5oxRs0htTX4IZuDvsne2yvW+3Xr+kBM6+zyN
XlLndegA8cQ64p3MjrG2IKDrzTocDJ1ppF9cC0wJOuPcoPM4jSnyeFtH47up/kbKZLrSsSvIdXa0
w7DtbfWS9OhZjRHXYtR89ApkO+a1rcyJA21xJmM0HSWjC/FYdfqfmnl9bhEsI5B4liCdtOUyD/pN
NRFG0fKttexsO/SpTrSI3E5CHGTZyGOFaKgucLQwtIXi0LDx6YrxbPFpPBNFCsbMzlZj24kZM7v0
MiAryN21hHFsJtV+5pNN/+D6KX5DOhsk/6PpL+d5jE5cp5wMIxtZwJ3Av1ijz83bAJj91GDsgzka
P2qF82in6TEq1u8XOimH33THgGIJPNI8t4bjkl+krqmp3YwcKm3EcRIQb0jKBPF1vf3oPU0lO16m
a1+eJuhT5k87mc85hw5EmL1tcXIVvuTzfxpRTNWL+ZCJ8VAZdP9UomZv7VNGN+Xq1i4dWEcKVIZE
ZYo+qf7FxxA2Yw5W16QhZe5ytEVzNrizhOlDYzK+HcQEo94AJRHdDkvpzm5tGbaEU24GAn84HtJ8
j9emfOoKSFBDIgfE0XeZOowZQGJSoZg25r+ZN6cB84QLWZzRhk4zu8Qev+rYHTyU4vfu4n1Eg49m
ZkRjgOuzJekiDwymKU8kveM9V2pvzkgR+eQ1c4ZR3qX+cfbvHasHlZY4/c4qwdUSK69xvmBmY/C7
ITCIycC5bbziPFCrT8niMcicHxLWf6NPsnWq5y9LpLs3r0C4YUtJ5m73UDMkJ+0Vb0Kft8Veucud
nyuXwbr7YQB0vzal2De2uhYFOtEcpHswtMnH2IVObe85WNiFZ6V5zokBtPX5uXEHE78FgxAkMtG2
5cNoe/3gjOopqnUy7Bv73q0k7iPDuvRW/zC1sJd8ow07VumERfvJXn4w8UeTj5FXsbIDgjB9o2b+
JfgZ5VU7HfJofPPARyPv/esVw873Cn7+WiB26gnTRdy6rRbQZDhFLsvUfRBDdU3H3AwzOX0uXnRZ
3JFCRavujSQnuF5gKJFs7RqrQS9uzAdPERfcldN92zKoIcF4TzjOEOaJHa0j0+ep8NVDNXHETNzo
B4bauq6T78BA91aDqSdPeGvrGNOX9Cxp2ljAEqDUk0W8xWlgh8SeEi/wYHkMwLNM4sHxrbAhAJGr
fl2vmodRJ71Ja14saPQzKw/R53+xax5x0mHeIFOTFcde10fUWSY1VYV55GjWtQyxX9nbxeuZ3w4Z
o2ae14Ft1/eT4VjuWUup5WByn4qsDrsCn2dVxWttBAp89KbtqFFSjlxvJOephyGJ4aPI0vxI+ovb
y9BWff5Y5WOxMSf+XcniF/UulhBPXd3ZuWW91oRlB3i76iozRH9GzdcxlxTab9GXX74+GwcHPyWa
FhAvSVpfrHwYaKkscrY7h9FM4h1InDKDWiH8Nh3jx6w1uJTZDBRSlirQXdJwhA5fayERK8uFF/qi
p2JrW3hrBRbgBnufvpkyfsrKYUO7jPVwNO30y6d+FzlhnoJQqImhfD/EX4PtxMxgCCCIy+TNYLS+
GU3V0QvGJAzlGD+k/jOThlElyIjbxiz3lNuX2o4LnnxiTW1YDTmf4nHNvetsH824z2/CXaVBvljH
CTlnYKofVIl4H3XPtu/dXV1HZAJ63jH2omc49W82WQmiqRgBG8k9+zPyJWV+62z9Lm84TZppPHHm
N1tvEPaWce1X4Yz2xbGKa2kphKUmv71oElbJEoeFRXEfoTD3taNlyzs04wzTtfZCewk/SzIC6XX7
YxQ8wQ1K8DpKu02dZl+8Oy4eYK6UUZiP6Av+WGUNosou7vGkdCXPf2wYzanoEd85zsVX7QDdseAB
x1W2Cq5NVgRRnPwUcWOEXh1zMI34UgoRP6HTgGfnKx6zvmp5v3F1sSk92pl1JAuFOAx/2ifZjXXF
m9/h2FaEaIBbkmRaMX3c1gJaOlZump2CYa3KyzyI2CbRIa/gdHJqUL6nhG3Gnr7j0D8IYV6Mdmof
c4XG+rFR975ElBnTX+hp8sm7MASDGz9pcRytIh5/P9mPmo1xBddBYIrMQ9k8c3EN+tvgEUjcTgxD
JdsDS8U+3UOZsWFHFkwZIsZC7Dw7fZ8V7ima92lL2syOotq9d3zjnV2iH3ZCv5hZfCPPBBlZrzNe
MhbySQhyY8Q4XwZiFmlaK8wKKjIffL8+eJMGDolzomFrFWCVRe+NZAtyfPwQjxR7ODfnIOZVAun1
G48INCOUJKNnfjpG3l8cV6O4k8XX0C92iDOUrdGCUoKJSHscuSQnPl68fD+L78WHzB/IAqmwo5ES
GavKfPd5Mlore1UNjWjsj/UWuS30utjKOH+3muWxknd7KFEO3YGms48uiMshs/rDxOXlMapok5Pj
3bcx7piuUgS4z/Mu1+o/hU4phgyz3uAur0Is4Yz01DTvIqfA2azVXHQquhjcXcsAno68m43Oajor
K3X2qGJ8q4X31NA7RyA1aYsmqq5Zhu7Uba2ExtOtnZ2XfaSpqx+z2kyg3lVPTaSx3i5GJIZgS9KK
3lMxM4MwEEU4GudnMxEi4OfLV1eRX/40sn8uFJUslU5JkDXVCeGNNmZy/al1qLJbIn+GGEdJjl2E
bQgsmDRnnqfD8Tlho8ZIPLEDzzrtZSELb1ePTjjNmcMOXsGmZQufiI0ZdX9a5P1jD6BKjRRWVT2B
DAR+sa07xu5OpDM38iA+G0l2jNLK2RsTW3UbJRqesz7pdCQlMYF5PRTKpN3TDBoHrkJ7yEO9cdKt
hTxxth/7Lh8PTZNy5RTtihtZLPJgimVPQBsZ7oS67DIpl53w21PWaIQSCa1lPg+TcCx+pkkbaXdn
P5BWRd3bS8wAGAb0udBOqe6nu9JDZmNmqzLCYvKoMOkgbql+cAOsec8DKthVUERiC/NkC2sJg1Uk
7KtlkN0j9D8rsqiA3ZznE/xX69DPSZQIkSXeEHLD7UCPsIsnmQWuPRdbLf3bOWI8icVa93vf0cIz
OZXLY8mKZzN2trhO6fyIg5WC/Kym7EwJjIAgdm6xb/4dohTkshQnozsVS4J5MNPAqK46hC6vadcz
md+DGPqDoAeSdfQWgwsKtF47edgnsX13cP7AGTetd8IWMxGqtgws6PwKBQ3UiFbI+9mI1LHO+3Bu
qIomRXnT80omGvP/HIKc4TJv6Cdyj9cFuazcDUSNoM1dzpx6/vZx4ZJOPV+1tSjJxumyFNrPQiZR
6JpUXgrdGPQINKuGdsdXUJ/1YwU6ge0An/0yLCRnYnwcBGdyIawQL/pXvAQJdqzryKJs6w8sZ9N8
xq4ELNLFSgMW56CqCnVrMqCzXr03xjQZq6ep3/udANTUUti05WNjKfS7aXlabAvac7ZqRgaEOlXi
AmgpOaYQRvIc7YbZAUqgD4B1zPZNcRtsvShhy2maeB2uZTBrONHthQEwkmDmHMyXJ56CFHBCxxbT
jAnr6UbnXeZsObOqQQOwEBRn09SgzHeQpWEAwEzss7nZNhnYFDZe+dGX1FUtacCzD+yjwoYS1gYz
7Zsfte1TWRPCol3UoqDIJktYoSeT1f3s5fa+1/pfZlZ1uEQV02CTQjtNjF0yR3/yBupf448vKW7C
wULxQTT5ZqgWSheP7XmSznw5mM9Cpd4Nx27OLsm1EageW18TUmyDJ7BYunOtEX04vIosAoCsU1h7
E484uV82qU/ayd0Xi045JhceUuKZmeF7t9ZpbiamhCR1raDnbg0t1DVMAl3OqV2t8NgmjY8EnQGl
g7ZKyepx7CoWVIJJD50CE5YyefAjDbE5674gdtkKmmwhtRLvTK1V6Ya9arbVoXKEFRko6CbIXXKb
bROS1JrckgQ0qW6Jq+FoO5d9OUbqRIZECe4GhH772DUeh3hsmGD0DFDUfBYcQKKsz2m/XGVjQqDq
M/dkK7ti25HdasN2tpBHvmKwL3sFQgcKwkVNo32HxtAqijEYM/1p7P3xwh71iK6yw3WZADszmcY0
yXKFUWCtV90QYFo8zBp1ddSNYdvpp9TqzrKkfEBRsa4pkyH0BBbilv7KzWEKV+srZBEUDewoRZKp
4m8/d18x6FQbDfd9YGvlmXyup6qSv3PvpuRhDkaYCLwnUY+KhC/Wi4zxE5XWj6Y1X1bNh6wXJldl
2rDVMUs87tlxspQZGrJCGWj/bc20207E8mI1zh7bqIj3DQ9Ryn3PJN+6utNvufofKHkFYzmNTWpZ
z7smIZJxcmoGHMpXzGlOgz2V9xHO2Y3j8eX/O3vnsVw5kyXpJ0IZIgJyy4urBWWSTG5gFJnQWsfT
94e/Ztqs26zbbPazrMrMKgpcRBw/7p+n1SFfiqdlHPeZT4HMlH7NVic4o5KXusMXyn11w3tjJLsy
nho7JvHZhecsvZlUu2G4TMcgF+FOpg4FP6xV7iJJB+JkjtzautHeYnL4sCkEYIMLzqnyIRkrhOXQ
wS7nZBuft/FdVSegfKyWk9epf8mG+b0s7OehHQ5uRLYZcybrWDXBiBQrUgBMEY1FINLK2whfCpmy
r/ex4W47qWDRZvwOPFL256yZ+Ow7gNbNxzbht8kKGo2ojmhzdrpzIwlzzXyR9KNPGi85e7ka/gKO
CLa6qPbRLqW6mWXusE8dKLQDp99oYaYL+wEEUyxTZh/867PJf6fxwppcIQObvtKg6j/HSdx8G40/
LtVBOmO0HR2kPWsq4cNb0a+ymraOc7LDqt6PEySiZIBhvjj11vC0uKSl4qGdx23r8a8I8DP6KXkb
UmhtHlEB0avfTpOfbDzAWL++F9M0tmYx7wG6hKeay5vr7Kxo3zigEoy8fJMCHRmXZedF3RESwTNm
x530wgJzk/PGE9Bt4kz/+Mn84EbDT+OSYs9NEwy+e655714ZzgyigubkHnDJQCa1p2taw7YzYqZE
yaJOWHQWFUXxNiXwzT3NphwCI+5LttB9dvFaorIQlAK2JveGZL8mrOQCOaghIYM4npcURaVfqR43
SKPWnuJTbucACuA8Ke4ydaBr1z8mE8LnDI6CKI+Pc5Q5AxZJJYLOauZtvg4LJH+4qrJLclpYYFWL
PZlCEDTyCmonFjMdL83RXerDwufhILyF14c5n3p1G2tGb3wb61LL/czaijuYxq/AkpdZujC/HC5K
RhkHpkG/ae0nnwik0zlun2jf3dodDd29jj0oXO4hEhag/4Fj3AojfH5O6u9N/+wtMYm8wntwa3ld
mplnW1jNRRvpdrEJ2GmKPut4rx0BY6VlrsbOQEInik9drAaa35dfIGBIP3JH48CFB7YbV6tE4n7W
Wc9vIR4JMJpiTyjIZqiUU9DV7Gl7B6z4YrV3kMayLdySOZp/j4l+zitj3NsCu7cB1k0YE4x6zvSU
aWzvCqvYYq4lfleE13XN6lbdmpHaAE9psAxxnFVGObzU6zaSaqA7snfA9qfy0eb8DkwkaFYPyTn0
Y+NW4to7qBFDn51/UQ/MldSZoWr5QEzpzULcslzNEqrXgSX4YLE+DlruOT5Vp0Y7Pha++3f9gzxN
50MGhGOWM/zoypOnWJJ70bhDNMHYvqS2i6rGf5CJW9yL+CYzDg1KSkWl/mCl1ftynjHMuJ+p4IqA
Xl0e2T5iorPyPnBWV5AX+zf08U1OJvAupIkbg69LiGkjW9LoTjK+i7Tu1vcNEGrA9WYoLl1FrIjk
yHKXNT1PQdHlKFvqCi+rVR6LjDIPwHbC1Fm6ehfhliYybr4m8wzrpmH+iubySGMXk6pNLHokH8kU
FV1zr8t3k7BewmRFAESR2nSQsFHXaQrvpUJbsEkBQ41rhu5WRwWbltANOfFP2ZyeLc95jlrYOtq5
LT3LgTBtBnbawzHGXHrA+8E3V8h6V1mmCBrD23NxdnFR5j+J2OeyzY79bO0s28Jeq+d570FU9kD3
kB0jB69MY2e6kInL0dyrtH9xQni5aPyHGq8iSWWizGPJboJ7OS+IJvDJa54XMciD29in1F7T1VxA
7+LWlwF8B54Ime/asX+2Z6ibC/7/nbKBEHkkAypqnvfdOL7hwTpEDHC6K3lFLC26rQjYbQrjO4OX
dmxk9JonQAZDvjt7hIaJirwBbskqz/M/ZWjKoDZGDgFRdKcuBLhMSo51jU85gLxVmRtdeHwfSzuj
IDV2nMBe/F01lRRrD2yQ2S0QEESLZBb3N63jNFeus1ghyNT3k8pIVKVsZ3yGjd7xot3KdOuxWjds
ZL5T98kai4++JzBlRyWbfONx4DcYYPsE6Z2FC4h2QzreIcmZbME/bXxvhFPvFxbHZohzpDgmCg9Z
6x6LcKxvQzHWxEGMeB8p6NJ89TvfqXrGsfyJQyzf1g7d3RGVO7o+xWDG+jl9b6WYMO3QCJM2oD8V
0i4ZRhPOUN6/ks/DJOOyqoMHtKvYmlQDJrLalo/wIoggELBi6U3snoCwP1zVwgp1vUgjvTtvw2oP
0O0RxNPFGjtKgpWUB/YV0EA7c9qGJruXSXHCOc1v5owfM69pEHBxypryV1iyhE6KOcOCogOgk2yi
Y1wGHCLcCKyabpBCO5vOr0DKRtgHZxNbMQPkhcZcCzRHYZxUmbkIoP5zaRDir+l/zSrBlzT9YHjG
EDZsxeIhmiIJUfy6k4sk3ZJN50nZD7UB7NlF3F3ki8I/cye6WdxcmHB3a2CHW1VbYnrsMS+tFp/J
yx5anMcbmfNZclA8CkiQUY/tMkqnjz5reZcqHFz4fEGFDEGoDOshrRvY29JGBQgVnsuyezbLAbjK
dxbHyBfRbFD6+klf+qpbNPs66y5AQ9tTYs7IWNFyJYj7JczsElYQcZgUvgoPENhkDEenm7M9GyJY
D34OOC5Dq9EZx2bVmmQwJK7wTPAqKBz5exhxy4ZY4p1KQVdMP6pYs0ojaYB7D8Ntr5cYl3aIjzSg
ybgJFIr/ru7ludW/BkWgxAjjFin6NvVesSPpcRMmncOAVv+k0xDvPckYrTU2mFj6edBTBQ9EB/BZ
RYRHVT/GQkjTMsms2wiGqLlaBnbeJsyqFkD1ObxflIIj4eK96F65LckD70DQNh7meo5n1YIrDQVt
C3womdWTbRxhyVwzg3JY80ZqZlU2yXpTJSN1HY29zelTyQk6M421n+y/Tdz8n7nOncepLI6g/MAv
gO7iupl9aQO2KvuW3/b8CEcJ8AQWnnbhsOVIAVji1/eIp68OaGUp5T3cld9J0WTPmeP3dwufsX0H
/HESb9FEBCtMGJNCbycBZ26SxKfbOMU/7i9sPcJugrwV/Y0ZW5PEubqhSadKAaYT5uIY2BzcoV0c
G1SGoIrSQ4ZJfJ46nuoM0ISNThn02o8PzGflzmcYQlUveSDr/mYUXMiEueBF8ygDLUKVAMKaB+Yb
N9qgdyLAjp3kA2/kYHL46ZYTCrLG+k5qZN53q8Th657E+6LsgPmEpwqqy11pQcQrB3zAs9u5AaNw
hZT05eSWsyXPjbASsyRrfPJX9Kz1x9Ior0mGcp5ZFrNiYzOMgmfAtoAQ1uifsFWCobJjR+ube3K8
91aeQZNJzPaqp1MUL5qTlKwPxZhF3O2tcP18eK24o1+8PmhW4oUBTETN5JZKMVS7aamwJn3JeFD7
bkhQA+wu3dgpfFGrRk5WorzBMmE9keGTGtxLNasKPhpL3DGc2DM1e3qeSYL5ROql3/rHaaLOwCz5
NM1jvrXr9K9n4EccBzu72LoJzxaP6pS4933rvjXShdPmNMluiNbJruPBSdP0NYzIRjlz8syZwn+D
e78fQLfks4JjBRLxmDkQAWtaprqhOat7gcBEaJdOpqIuDu2qKVnVs9d4sEd08WPzkNoe2I2SMvc7
wPmLyB8ig1xAKDGUiTSQSfLgmpPNPEMHl5HffB82Dq8CtiXDqwCmO+dmd4rA7wWRWX9bCaGSNHSf
AQbCfMjSrTmZauNrP9/OcHjw23GqWx723MW0f0xO72lCKVgajheLUPE2NsB8lILUrPtj2fWuBbuz
yVnB7LmOV9oKKV8/6sofTqGFyTBfqHXJfYy8pnnxG1axDHErPa7aIUu2sBriUyYY1bGJYjb2M2T1
AYJwY8+/lZeTJWrQVWMYkEG/zOKQ20YAyMI/lcaPaWBbjUZ20W42lk8TICBvaLjOZ3AFen98GBQk
iHKBs4jjqGDp+mLqY5u7j4WKjSDMnE1qgF0K+RVLv9omMy45sjBs+7E6Hvp0Mji6oO6Fc7VcopF9
YOnPJlFFk2U+UKDGHAwO4KY5CyPdsVjlvOp6KhaImB38kNqbrDggiUB6Zzt7kEv4HaW0uqH9Xknh
/EQNfI9ST1hzFW5xZ17d7S2uetONyh399bfK1TZLsXG8wueKgjxnayNGolxeY16lmIHIub+iNnmo
a1y3JioVlHJyyDYwmKwYqocmKa5W7+EKgP6Fi8GlEuS5SM0lWBxKobCKEeLiDjVja5hbP6a0mwIf
oDE2gr0FpNesDhxSzeb/p5n/14pXSdD4f04z3/3JP9vhvzRfrv/g32lmJf/luqbruwSaLV9SVvB/
08xS/Uu4HiFiy3FdV1mKP/k/aWbb4Y+Eq0yEuH9XXf5ns4Et/oWghrWV2evfta7/L80GrlD/rdfV
tFybrnXp+z5bNSGs/9br2gBhJTtpURLNzqyYt1X+HNeFew2H5d5z2YqqycKMuYoqkVE+urn81uyv
IBUxcaeYhJHO2TSMHK0DMvU5By8JQxZkeavYwM/9jvQywJBnA2z02Z6MA9m45z7sH/LFgQ3vP0mF
ZB6qJbzjk4fbMzkzjcHQ6ywyW7bxNWA7BMzyxXrzNKPQl5UBQgp2Z+B0gPvM2X3udC+3DdmpYKoT
PIqS49Kv+WhaCpB6Sk0aOzV2u6XcGtwN8UF2b9JPaXUMeUEIF5KGK++mome53kC4bJclJNpi3avo
o8SkF/aQOHJ3/Gkegfy1wO9gD8hEHirwlbjCwn0frAZa3E478FXQtp3+p7HTX0vbPUzl1+QMWGLV
VgmAnyTOO+Dc1VaYoAxjRXNV5Z/UBJuvW5kdw6QOekCgW/03vmTIt2hXGYvX3nESsj/qUjUo6yQq
IpzCkL9Bn+BAP3Um2riVLidc1xA49HdGNDz1vT8wMIxgbDoLnbq9o2CvT0CyhmQk6upt/Y3kefjX
Kl3MMbMG92cllK4MXOfc6cPyzswJ5tYYX0uh/76bBlsTM+ppBCUVtoCcqKa/ggj2Zh7a+6ruHlrP
me9q+YBrb9o5TRFuwVNdKgpJ+7BBzeMKXK4BvKaez6/F2HdsNlC7FheAhGu8sOkcNqDbakmx6mCL
zTKB03cdGgAcMqert4T4JG5FdCmvm18wch/SBEDKzF+8Kw31MrflxlMQVAp8oYP9Cd14OFhtc0oW
/HQDlEHfm8ZNPYOAd1PjgVAwZRHOyj6duYhF2G5C+xSpdCTF5F3DsHuIdHxTRsKe+b7SXA6MFkbb
zL33jniVt+/Ym9ehxy+UkFmY6C/Di+5h3zE0TjaOuKr4qm2u3Hb8UE4V2k/jzkFEGjQobVQZksXA
byz3AhGPG4Xo93zkTo3L5D0UFVFPHwkrxxDVKbwRk8HaKxpePSoWMKTwuctj+7cKvXfB07ZPGpMl
FHdGT9SfJG0wCqTfAzWcS/ozt6SWM9TOlv52yGPJi4gp5fMSoJmj9hhmmAY9B+4+N2PaQkcLpxxB
QfjayU7Y7IZSXw+PXdwfDIyqG+lNqG7Lq7An6j2S2drrFXwZT/sYlsFdDjd921UmRqyYlNlkJt+N
3cc7eyARMGYmPJ7F+V6IbJx9X8uz87G4iXUZh2nGqMA8JwgiNJ3CpKoNRv3FDExSMvdmdarSGm1D
imVTxIrlsds8WnRzgChn7luqLehpaiJKsVE9yFwtysdRld16M4S0n5Nx66d42XDze7Qm7uya10Bs
VBTaLQqiApFKREV7GzneMw6wzlFYTph/s8Y/O4DSKzqbivovGL7wvlzEZU5hlaH8wU6x3mzfNbdj
N5wNY4nOlYfRXS/Ti1N6v5a+wSxR2V+J1vYJ08FWWYbN9De9Q9p3zph7beYX9mvgzVJ26pNx7vHT
Hnhgjy0Yv0sz+fNpScn398USZMpCJB/Az5t+x4iGhxqj0GPt1yz1RiK2ftvsYhnRzFoQ2Ukj8sMZ
X5Dvzmgw+q/dCH2sBdt3Bw21DNOBFTfOMTCIdtWk27xnpWLEPav/GhBjPWRvzfrolknzCuD5M8K3
yxUI+xo+bcebhks4rs48YGFlqylPKug0dHKc5uQvNhmRW6wuLzGJINMZ90ZVXKrh0Q5nlC62QRj3
izT8M/kudN+cyxXKIzFsHwHGi8Od4G8EvVvfpABaD5D23C02FaUzdDpfzB74XvXu+ZDQ2CmFezwd
TnSO0uLFVKLZifbk+ry5cxv4n83l0dMxBgGMafhh34gI8QKEVuOxFNmQHqtmjAWWB1QgbvWR5C3z
g4CFMU5Dh3WqWnay/UjSZiQnopa95Q1vuprflgZ8+2CTDptQiIYWP58kDy2Fz569wyPSY8A0p5qf
Afi0JqVqIF5Froo3bC3Ua9Q4aLM9KidM0CuH360aZf205F+lx0WPio/pBmfjaUqMU8Gv1uQlrL2C
UQvOr/qqXRXtO217e6JQfA0GG/+okcORMNrBtKz7ZgidB184P+jYoyL/6PGrxmhSXIvQ/+z0KDf0
WNAYy6iVxSmvBkvW90XCNSBpstemw58c+VZ8xm516Cq4fKAOh8D+IuuabUI+G6Uel7Of8p8KqixS
9QjG9T136VVMB//c+WSAbYCKdG9A5UV2xXJHkigssiuar7u37ephcOv+UIWKgh5v2fkGSS0oKtuZ
AOYXy4I0JxHntw46RI51tCyeyRSDnnWtPaR2KMiOs2B3Zx+nu06jjUSAOdr6WH0YPADnCQZLpPLi
vln1+EaaB+YDCUBgBDEdFQ+D3+1dH9NIZBfo3kv8jfM5wgjn/XE8OwRKPJxUXVPOWQ4HyRp838r4
d9jWLFLq+ZHzDXMQ+INtOfQ8mAwZ2EwyAuoeaPIOGSl0zB0ncnfSglOY6Pal6/gAk9UJ3Iy6QDH9
qdOYcNTi9i8aL/e0fkO2yWooiqgyayvYgwneiNK16Upz4vcUpGHFqiPnSIF0yQ5M5PFfHcIHmPKP
UYq1horwBy7cbW1XJ78esb45+BkICpwsQVZaxmL+JxuJMJ7HQSPDb88gaJEP7ngOS5jeHU0luzIG
qx7JH953v9vQxJCwIsvakP26RKREjwtC2FRNmb9WbWWBd2rqs0uRh6in4Yau0u8JcYAZ6Glr6izA
GEPUvYuJd3QFyXxTjDQEGeUTO7UxmJVuIFhGe5Hk1oM344r0NfCUKEoVxgcpyddM/PWuRkwtJfG8
qkg3/kD3dJbz/GGu3tTJbRoVHDKH4KptmPehxIzUV1mLUVcfBxbPS0b3tmcNoPuXDbb1h0xn8Po7
P2BWC0ll8MeDJf/OWT4cUYUOQ9rtDKucj6xIQH6gF+76uIFGi0N5laW6kzD81WzgcG/QuNAaBFx2
g7kaqfi1l5dxhAUQ0e20wRe5JMPCeS//wsnDtaTZE1vmI8GZZSu9IuI4NjUB/uxzUGSmAFYi+KQD
1jCnHjFMkYjzIkDP3aQPRE+zrU6HlPeROs71fT4kxT2XM+ZU9sS0KBx0KbLLrPJdrdvu4kfmtiHO
wQckvZqKNfSYJ/EDXWcbt0EDSqy4O1eYEbwio7eFCNGeChUXfyjVlE3sDugUOTXD7rK1m4UDcuy/
u4juhhyrVWI2KwYwJwHcEIipXWRacqEuf7Xe5BVClNLLeNT1y8I5vyndgxxLurVLLoNzO+8WTarM
WU+YfLb+Nsb0MGXlJWop+yQ6B0jmRgvI1zRYWF3bwBk+KS/RWz7i9MOs6D9AuCFWAH5d7156RTwM
D4lJjYNgs9ED8wn8hBdrp4I8TmKOhDhgkZn1bXg0bDArw/ypwxmXcWIctCQyWvp8A1Y4bfOG8KlI
xvP8YrGmDigFAEeDE96hlqD24mbvabapfbI8Ti7bYofe5ShJT1UE127pl10X29apHvBPUzTxRag7
xv+TTzvV4+JHxtqmzpzjQZjxbPQAml3IQGHvtUEz9u9thxipyl4iU8ISrFBLND4HNjYuJF466mfv
aCTWuJHLADIydvxrti/HiEBcV1PgHjUPZYm5R3TUzjjF0hOgJ50Bh+O0OhqAfYsF3wn30AQwnmSZ
d00iCLtdDnKdALXy6nZfYQ7e6M4gY+FHR4MNPeh3DIdtPnAiSxDFOqHUNi6JV2q1M8dk62r6NAQM
130dZbh8ZBetIir8DYh3MDXRPxaqFtVKvhwTnIFFfNPeTN4R37+ysRGxgBqu0UrRLPVuUWa3DaHG
kphqPtowLe5CkKHQWfwbCR120Gv2u+BRK11XXyAsRXscl9+2q09z4cDdnVY6yV7l5FewlhdBV1J5
0dciGGE430WW8ZzY1RuML+o8fGAaGuU5xVGw2DxApgMlBq/gVvWMYenY7LHT/Spsk2SWR5bDmxV5
VeaCQJMeChjHstVwgmMaQbq0smgfdjRpWp44u8W4bXQzPWlEfmnjZAGhAr+mJRaP2PvWImpj7Y4/
hxbCAhrgAdiVgWOZopY5i61t7/UvRWXOR798cNoO7rnrYFeHGpFLDHHFi83QQT7Q5u5JdQAk1sea
/hBKDVp6NY3xtnp/cIhuC2Z6QsHNS5rzuS+Lkz1Hb7Ilw595jrt1WA7lEX05hZkXQWbm91grGq5P
gSf1sKfaAenWt5liveIgQmePTwC4UJH88uuY33hXbSbp/hh2U3K9HHG14X9QefbbHXtQ3vo5Hpf3
PlzN3vV1KeudIVFvPZMXp36x/PDVS2mIHuL+yTN9pjtiOu2oToujao5eEiZheaPzjyoJHNQADN+6
SIEFcY09yw2EZpFvlmUFjAZRWlPSygoSV8UzcVeX1OhkBsuAg0EVaYQLl/krKc4wLWA3j5TDGLm/
9TgL01ydcg9Qy8iK9S6KDPqplBvE3vKO5o2m26E7+jl5gcjbLjNGHWx79mK9Fn7/6rhE6Y1J6RMX
xmM1UPvVeASFDVgSdeUnAC2qzz5FzcvL2YHvciTcNxArM1BKC44UMf+qNdB96F/8QMfizfGyJ147
79N4wXpKgf00vrlMGHx39M0SBz1VXvHNR4iBq6YyFncnBpE+Ovzzt6sUvzoZYmrooJxtEomAC/m3
vsL08oMcNCkhkIF/wfuM4ZwgMf0M2yNGseJidCjBs4lGy86WwTDx78S8gsfwd27klHI11B791NWL
ZTKQx5473c1hh+YJUEuMxS1MDLahufVuDgks+ar7EV5j3RUpIlA30ShWAtzqeta75K6febHs7dGy
9wkb6CzUNuBbSEBdiy7l48SrLP6fOAvG2x9ZjDeQlMtDD4WLEOzV9rJtOUXzhRqjs5G+0IGETaUS
hKNUhz1x5Nt0jWrfp9a96TAOxjmhuBpUAf/eejR9WnJbxSpnKH5I6w0Q+ZJT1aLiG4qALNa/Uocl
mn7zWDXYtGK/xxS25rWL7FFNxYPvkZWSPT+BiZOFqqwEYK3Ar1fzEjO2gA/yQ0RnQzn1dD6Gyrvz
TPW7Zv98MLi57UycUsBG/D+106uNFm0FTxnX3tKO4uSPPwmLxJs2xIEkVwQB89qNnIBaJR8h22L+
TXTJh/KKgw9DKJlPVaUvBRMeMSeGpyW+CpHeQlv+MkrXCOLM/6U7EKkUHPCGGbgIcY8eALIg2Wwc
zTvFTF3kdJle03AmyyEjDFqi2lnTsucz0qeCl+OS59DdStgX4u8IEygkWw4Gbc9FkgoFTq1h/M2n
g5ZyqzlN/EG2+h7yFnxBpQU62qe7hKhRGbXvgrh5lp1r0vzZKJxtm7qvHtWTbUNKTKgR8eee0RBn
I8VAyyxh7FL4BoGg9EdaueTIPGFtK3t8VGGIc4KyBt5pRzDg8aaluIuAu4cyRq9dXR4rkwYpSmvs
qiBcLHDSetDKp00nuydSXEyqPQ+npiM9Li+U6NFyEB4t9Lq5JVk2kcs1GgFk3KsOlWIQT6xXPNgn
D+HxALr/rcPOw5bQaQ5RWacbUnoAx4hNOykSWArseLNEsJJpySvXMXq1Pq2HjSgzxBTvkQE2vsH8
YNMz9e3OAaLkJUl1M6V7zociv5+M9jGv++3iCOeqQ0qrMJvlZ8fWR1PW9H0Db5Tw56LpqhIScM2Q
HRw7PYmFiyT/c+0m0fa0KfiazsPs8ygX474ffCxKNJpubI1ZVyft15B15CQ8DqXclZ8u5Ev8IRSD
pFpDHaLwQeBCBNeltnVrzdupC8FjpaWBtqfGU7Es92laEOpPCnej85Ci9gnyTidiwasDZtdsTp/0
WzyM2Gl3HeIuknABCHlMuJRzN3E75zNuyvGS92dv9rGkvdY1fZGdM99PA2wC32ZzFy8jvdAOgExy
WuEpd1+Rt2G12/F7IXlEbWk8WgxXG6xVD4Jjka/T29ho07sUlB9Xf9plFHpJNjDeLto5ZHMXBVbB
EzFm0dUzr8OsqzONkK8oynRhjOvClt03P9z4mEhxrRx46BY+LJtz8E65dXIoBO1WeXfDLe9uE4CH
/Jice8FXqYdI7tw2arCRYUzg7P7kjeyf/EUfktEc7mSXl1vNKRHkFseV7DzGD2s6A1njNRxJH5+p
CoMSXqBitXdoQ3a7lETg5Z+1CyQX5otj8yt1so57M4/TrTboehjROGY+HXsgg5/VWFwivpyAR+yZ
f4zT3IqYMKYF46NlS0xAs71NWrV3il5/GF1xI4L53DiZcTUi8rgRZB8YlOZOp9bTGI+owPAegdPv
28z2d6ZuqOAYmoFga3F23bq72Vbx0vS/TNNlE+GufDwjOSS4+QNDyUNZhOclqcpAJA7oE5xtWV2R
2cBbtdXZ5zL2tDcktQyShugirgb7DofyztOePmsR7fiGuquJxZ5B1UxohIE/trgEM+eWXkzl19fQ
6snZSMglYnkIZ0EMCB3SCecToSIwRVpyijG1bRz2634SUjs3xq+e6FlOVPNxyrvhISTTRWmWvSHF
/OBzk9gkowV5sbeDnCCJrJJhP8gFo0KOh8VWiGV4w7lK2+GjnM3HBlP+MBGP936l5WxjTwFqoicW
gJEZnWpD/Pjd9OIxE+eT+mtw2QFMMl1tS35Il6gwoBqXkOq5XYdWOmq6Q1PZV7Lp42lpaaqfm6fU
YutSxAaXUmxB+9YynpY+4tLZCgD+aD67Tr6XZToEFByi7jmE24sUKaRNiCSEbQZfsXwhz+QfTfUQ
YfQH1imPJSSeTTyjsMEnhRfY62surIOZaKwEY+lt5/RFetI8PtgL12DGrPu4TZ7AhJ3HvGfyV+NN
MPRu6tp9L+rxb4d6e0eNUxMgpnOIoQ5YS9IdVQQKsYThwIsoTYnVkZ6pkzg5iDWipC3N9EgK9dRS
nxJMeKm2TNEbI8PURn/frxkEBr0VG7ct1LWdhidMJXInM/smW5rhLHeijNNaSIqFk7mj4hnKrXxr
5+yxHYHVqNo5eXn14amJ61iN2Mi5R3OF753qPEwO6p88QWrAibJRkCaqlSvdb3TZ7rnKjbz6eutg
O6AXYm4Xi1c+tStZf5JqK9YwLYvgA2+5PzlmntE6EWKOsayFOBRjbm7wT8AigAe882zvHRGKAfAf
C5/n7pPJ7Fl33ZGHEHu/4dvtggbP19bO6Dge1HcGJeTI/49VKgh7/qnNWXBYK4ucQbE8YCZsD82U
fkQiH8+jW59AXvAQUc6Tdm5+4M5zHQus3YVDCm1yyLrNOU96nkw3AJr/8LXDnV878VamiJuGyDj/
myze1SUHIUutaxn35yxK6mM0+Q0fCnOHAVHAR/8ZzMJn4MXyrWAfJHibPSrntiDdPxODWR5HYTKz
mkdRc638rpdYLfgOTe4yzCj4sf/O+icV31315Xof3fKb+1JW3JzorelL+sk9VLiyqzk/MTFNvpHt
s/zNzZLPNiTzSoVZyr2VIXaWqX0xTf1GPTYxCCXwBbQ/XbkmGQufJImNc5hP2q/K5/NNlo8ECCGE
nF0L3zof6UrxvuqU2rUFjTaglfYe80NEiMHF2VxS+9qN37Vdfsx2P8AIk+9rE8fuTz/J+2FZ2mvq
K7YXJSUSsxE7qGJjTeSr/i0SPT362XtdptUGQgSaUJ3PB5mU+wXe2ol2I6pbRIjeLr+0wtPMW09B
5Mr3XOs/xGy2u2RyGTzmH6/n0lw4tMnSUl2zDAX8Mta12rEdWSlrcXGdk3o7LPKNJ44Tq6Us3m/T
3+knMg92QfsxkuIb6Y6fg/WxDCnl2JS9pPNMuDM+4oIDmBWKk6Mj96j5iYBOzi+8TjYVQ8HzQKVf
SXyzlEV66eIGlk8bN3iejBsCOruXKPol8wzEm6VZoMR/m9gp9zappWruGr7AUQSxoU0Q2v2fqu2e
oK/dSruinpsAb94tAIQaf0vA2jtRrfKUl3gl1/wH+vgLV2O1q6B6nj2LN5se/UM3rNwgVV/5Hh8N
LsjBgIeXACgqNehlaVKE3mEMO/dkxg0UXxiO5XfEuhEb32Wew+ZkEznVHsxo0dyPtb3alJ2tMnB0
cOU6TGPFJcIK6eH2ESWQFgZz+tVDy7hKyym3TP1c9cyqvY4JzZH424hq6Ib50/7Kcz2yzKmXM64r
GMsFrzXfmJ+o3NpUE2g/Jy/53HWFZCkWL6iBQCC8/KVEY32ZO+eplz42GiQNGU/E35BS1r4ZsJKt
/WygXJxdAXKoXBYqP0xoMlSVYPeHK5dAR7Waz8HP3MdQRhNLNUaz1snzm5ub19x9KV0ruv4HR+e1
2zi2BdEvIsAcXhVI5Sxb9gvh0GZOh5lfP4vzMLiDix53t8SwT+2qVTXcml0z5edEsuVtERZHAAL6
OgbnQOkJHBefLCGGbcBeVCzm/+f4lSLzdAxWBT+11ZNDH72ZfIItRwszb9w0LGmKzr7Dflywk93S
GDqVLI2Go1WDjMn9tRW/0vQtQyWu1Bs+sgM7A3JeNx1R2GQPJwFnpFRnwcRF9SsEipCRpadAgfY4
Eb0lwXcNSUNi4J3fhCWbWIUtfUYqX5x9ahtphMTJg5H1hIdjBovfB77UTjM3E/m0JS/SzRSqO0mR
npnWg5lKlpVEwqyV2dsJH3lUAZGMhYAzLr8I/PvJ6hS3i6uLjNDFnTbxOjNWvKM/ctv8c3KgyYnl
zf+fwm69R1YkolfnERzWZgVxCCBYfbIAQixRcjwiymwx/jUyb0AsVjbs6b77dSjhBirE9gOZnhWO
ZsqL2Jav9UCHUI2ftDEehXahdhTvKo9PPfgZxz98THwSf3X+mSJoUVLq0pjlFd0r7g4yFlOZcGkU
QPB1eH1jQqcm6DMv/Bf+Vtz08IL0AKnsTUGexk6xHiCZFdu+g6ZB7FACJxDauEhyQp/INwkmvaQP
KbiVeZCSlicySm2VV1vsJux1mPyo7a7MAHrbW67XCxUtb6MdeYSc12MRnwg+oJcgRaJIBkR8+Eo5
5Ih3nXVlk79yPIYNy5dKybfkHJdWifc/Z2NT/bXVsGqbjap2b2PINQ6VFHBMrZg7VkquMapvrONm
MgHrE/Y8QSjcroXsm1CfYeG3plG2qIZHqCbvigHWVufch94C0IYuX3wYzuRfRvmq5eTitE0YaI1X
UouM9rQq6Iinx+VKCdpCrz8Em4wwJByr4aOtOAD6e00fPQYQnmgpGqBCVOjkq3x3HACUp0l2gY3O
LlFLT1zH/Ipuf9HKUyLhW2BfWVZ7p3toJHKUhk+12OTah9FD6M1fdnXNrHjdEgBMpcrDz+m15q0X
0lJmGrH480kBjJayX08RJTX2hT7m+RBBUxE4It1fyUq+LloE3YpkSV5sleQHjzxKJiFv48vogYB2
LIQt+d4G/BVQCZtdR2JeUqhoWuJHQvjHhd6rlPiWy05JDyYufJ2UdBQ/WX2sI1AYCrYJM5PJtv/N
qwIThTsw6oVcd08GYDaRfB1ELISxMZ1kX4wZh0xqXfxjX9yiLvxpOZDwHz36dlhEUrJP8nyP5yRU
PxQq1BM2GTZVcTcOcT2sgQSHUkjLWRg211Lj8EiUhgiYfq95Jz5goj7kKhGnModjNdUJf6xBPZZc
I62mONu6wdKZ1AArssoR27TtxisCWMfn3mjbJEkPsdlHJz1xom0Vd97UfQP5U41PP/iaSIfNIsHU
lksdNgxlXy3kiLiECIKRXyHgLJgkKnDrSxRv/rhDFXrhJB+YmNgoGAoFl4r+SUCF/ZacvKA+AiQP
mLGNQJ4T4VBS9dC+Sk6AzD7hNTKLYV369LWlcykmFwzlWX/WFJ97BHQ3qDiOU+e2Kis73oEZBbnG
JV4E+/qZDt1vkkKrFF8a+D7FgUyiVT9tp/C44VoBGhDwYlKfuVD2UUbeso1Ve5X2PmFA8n5axQtC
I9pfKqMbD8nXHE6dNOyz/TSuw1hHm61eqd95EGQXcZJvM1Pa9ip1yOGcN8fKneGEjuKLFtJGriQr
P3+m7/ZEweBIpqBVugOMbRZ+TcIJhUADNvWdxLICirnNSx22FU8Sy6sJuQYRbmsWJvTKaFe2eQDo
tOWALmRqshd20jaiNxmoP34DOOk4no5StheMvb0c0p6pf5f0CNgOdQSJwqU07Du/dNtw3LWOsTLL
/rtGKB5iYjR2dqnF8I94plO9Efx7M7OaNOcMCMCGQJx5yWSQhd+dw6hLuyi5uoijpm4uAgE/PGyf
Azh/owg2+DBQkQ3gE0O20DvlwOadIj5t3g85RxYFs/+JCW9g+aV6qUXtcQgEXyaBaOGFKd9b4k7W
OGxLaQ6Ck7WLnZPC4cEov/UG08ZofVUl99swZ1jangkuJPua5R8NPZARKxHTVk51EF9h/rlZNRoE
TloOiU6+DbXmqU+hOxlcWtzoOhQAwFq/cvZVRMWXOpnf8nwepe4qmpp1ag+ENQuDGiFffuFV112L
3EIWQHe0pYPBO1hz/L0VckdUfkvPW6ccsU+w925g1Zap/p5L9r2qlGMVgtJLIeUZRXqhAMPxJigE
EZgxQ5H4KknSVZHynglR71M6UZaEC8YE/bPnwA2nw5XrXOWxlryMAAyoqZ6zNFXechqklPChOpK5
61LmRbVliRROLOlga/DdcxCTOrh6BO44DODOnzpcUynKgQsbiQ5u3mV9fqtbalG3aJBLQ/Yg3BGS
x9fmXAcUQCmZHrEMCdgy65suaW+ar4a7qo+aA5iFIwyIah3DWCO+wW0iCGKtdEcvFiEN6oAikoin
agokE+OdnpwpHFgqoCd7xWLzr8MErVdyhiWM37vq3w2S5baeeDBdrtr4rangX3XJHVISYjwqegsm
tZX17gzWHwZzW4lX/YqiG67+tC/xehJ9BswO5pv2SJ9kZ0Yn7k43dVdt3q1pU9OU0gwVnrfYs7EZ
BS1xK3hDwg0YwFJLdlWDNXNMh4jyYZOc9QFuOJ8jo6HQzX4BbOOmyRO7BaIe2NpqON+tPXg90i+H
SAzrEEuy0jy0GdVSTjBuqMsiTzyX3Jg+OxY/+yFLgmA8aBxOzHRXlWBBJiLQ2FS+JNV6S0maUcC2
ECNzq9QE5W5gDb7Wx+CUkzQx82EXEFRx8uCRTsmRcjPw7lZq74ox+VEwZK61ilAaR+RTXtUfpT+a
S6IBJ5P7bScsYt0qTvd1NgCNbJVDn8Yn29IuI+1gTp0+An/yxKgeLRxAeTGx+G6ivepXptcS6bGL
Hernh8qkXTmeqROcIFsCm8Cw+X5l4C3m9JjJmGGdemF6IQdBzi05zodP/5QU30VNXxcBysbFNICW
xrvnlYbM+p2/GyPb1e3G7YfmVrAn42U+KdZdb56x0vAupeiOUa/unY0fPYCJrI38T279M/zAtWJK
q8RUl1nC4ZX+ywLtDoDieuowLuqTN4JhMKu7LImjw34P6OSz5K064lVPUMvgNDB6FT9DRPVpWsP4
uhTdXursM9k/zoho8+13ySKBKcOdfMj/sJPjBp5G/2q45NLgZkqXvBs82WhceRhZfSFzQHmIOX2V
HYu8p0O4OqoEYAHIOvSktnAVI+o0qv5togVNbjxBzYfA/lm0nlreeVItBBjTAu+aHBgr5tA+aD1d
CjxLm4VyDTdcuBkZKgThWkZ8fgaJPLxeXcShvvNBPiCi0PXRTNLKnJAhxCahYajnImH5uRT4DDh7
We6QCKyWa9GSL1h3OKj6iA0HI7rA6l8dKhZL8/A1F47X2iaXk21swSJx+mUYi0vZpefAPKL0s3+g
5E4WwLzBtEymF7CuLNNtp1v3jog2rsy1ybrWR3rLQmhCneQ15JxG9oLYQyvzXxYpLmUMwATZmE0y
OYosmXZsztYpaGA2RSZbaobTzMCek+r/Uglu7HBmPkalyg96QEQ/gYcag06yJyhptc/Rkt+yLG+p
M7gtZSYFkF+eivC7eDJOyh3Gto5ngyITm5RumJOsiUJxBirEfPkT8e4s4VjUFV4H5xhPxGEovdeN
Y2OOa4jX3N3pOkucZZXPYoTmWUW/nmXppKCL2HETsIwib8gpNsdKvI8GW5+ZCBNWs9AZApJJaDgQ
Gyc2oIEZ0bhSg3YftxjJS38uXBLKQSrw7/Li/E0TRoaS+lnDfhD/O3DSAJ7unC1nXRPsmdRgx6Q6
dKxz8MalvvWk7idYkBMhGKvwx/zKVExHml1cEodh1cZJAt+wrJWVg8cyFj7mpmBV5uCg6Dzyz7ai
HOByr7S8/4vAyaBH2gvfiuVDUefcboI5IAcEBhVoXdcxuAtb/NPV8KdMppvkcKVNCqvq0mLjsTFi
+y8s60PMIhcWb/jm63D+JGjHlXSGjPOalGKLXYF6HAQDKTZ2cCDFRq+ra9jJhzJkxc6lH3QmO5+u
vtEKkwCHepodh7aA0qVFPdJ+NSk72m8MV5Wx2kb6XJOpZuh6kCO6iZWnL7u2k5BmxhtJRbrTfTrp
i2ToQsFrkjiIf/2Bp7VLDtusbN7rADkCljiJeCWxta5YT6rh20zzwABMfHI9W8ks6dKyd9iooVqu
Uxmf6dgq+LCbY4bS7NdiT63II7XRFWQBpKmpfrS2zXZ1z9hINDKua7pREajjePrudKrIoF7R+2nE
12Syf8PmzZhggQ2mdJsSwLYk9eVDVeCaVNhcjb+Y+rni9fnsJq2EBS1VU9/UGhHaLj+VBLK6XgGE
cxamiNnE/QyW9kyzxDOmlI1DH7uF86+nxounfsOASU515maASfITVnV0uXbYZVn0HRHXIYenzkZJ
kvWoDB5E+TvtPd9jB9TDlzd4xHZVSL13zKkyHVJP7dx0jM7sgVgI43WcC8UmH7pB5IwXSU5GkHBt
sJcUrtQm2U0BQKxA5hFGc4Dd6R59EU/hAI5I+Ml6zvFMDqUjQD+0FzPzCh4RrDXVB8/bVzD4zD0+
AX9SZJey4VRm4MIC6QP2sEMpCfd90ezzfAJE14trGJCxjcvyyBFjq2bFrdLDuaJjgD2SbTJb/pA0
mrAm5SdteOH7bYh9XbzkWT9JBxLlyp7o2jlKqHMYTlHeb4NAvQ/tuAnl0dOq0o0KHAGTiseJJm18
CVWrrSw8NvilPvKxeu8r8AwNTDPA7itjKB/tRH5f4xrTlB/RNJ7VaE/+YfJpcxdGLiwF9jyTCcsh
sBaKirmlMMnPtlb1rfZduscSe2sceW2XjDegoGw5+gS4BikpNh7MzAdz+rVNqJC2JM5kes7QlPUF
kZsLXyswLxmYdXeAgta4CRsMeSTqOcawpCeNnVI/FPKZzfleMXLyj86B2pOPLpxG7CvlHsnkEYQp
4ii5xUwhiGKey7Lb53iMC32WX8Fk+2zmCL0zLG9p3GBf3zjXqSd60+u3KAHhHaxisGobKUh+F5Pa
eLmO95P2TTQhlyn7hC0Yp1at7QObp6thEJl32L6ZnXbNMhAVhuPF0W9SwodkVSDktxGbdNeoSwvg
ASJKS4WQSrS01ct7IYvbVPYnukGWOgfnxvFvZkWO0mTE43wUtG5DbZdO0WzsZDCagb9V/k1jGBvK
aSeJb0xSXfegxQaCS+8K1eZ0wdiYGF92FuKwwDQ4wq6c+ACNdw0FKEMQ1qSA3X69KLuj1h7iMl1q
AHYdEsWWFu0LKdzVOjck/8kOD0XNaOk/u4Bi9wDmMK+PRKV+nCXeMgEFXcFvqlnqltpA4NO/aKN2
aMDE8Fdv3IgSRN6E9Jas26z0bJ/f1IrOAeV4UiG8pquB1WqPUrOxFOi3ECc5KJNtBEkYR9ySp0Fj
7WageinjSCDw5Od/VUNlAmrQOI+Rpn7L0avWylRsoxFegr4NGsXyxtzY6Mr3BDR6N/ZocYZdE6/n
aRVS9aibbq4Ze0kNH11KlLYI5whwFz6Ij2If8MH8BsW4iq+ynXzEzAUUFd7VvnnRUXhQTBDaZTul
12kkBjH4t5F1SyBPG9t3HkFC1hI+CDZZ5hBdXgd3f44bxqxe9FG8jax81zGLfRrNBBjuRnL97oXh
iLgzwk4oAbq2XXOgoo30s0RTYhbVXitINeH+nabmy5qDzDgbd9zViDxRueEsvQdl5GJFa1aVHexz
FD2LfOaoG/7eH0ZwSWXzgtbpRtgM68zw0BQar+GXdIK5o9Fc6l+GV9rau7bx54sxx04+MLcptrMt
ZdNHpM120vCcZsm0/nEIuDichEw7Pvgp1r+S9ovMuFUkXLs6vYVv9EruHf+9HArOZyRcAsJWg0Iv
kT72HKl79adxsC8QzdqKyYRFBiCpVeC0qvw70zXpqgmKd+9zSTl7HTothOByXQ7jkTGzwliNGY29
n+XmrSStAst+co0k/kWnlxG8ER+BbzTrVnJovVaRphoLQdJQt42iUHqYzwGKCF1uAuZlVXcrnLUw
Shvs7rcf9aUOyQZGkLMjE8sF3Gq7drK+Rzv4yUpAE1KGQ5M3XqNCPKJdG1GArHOO82/qWKQMaycN
wZKxULLpBmdsv9HNd+AzYb/hzwBoY0nR70rHwZMk4UtRcShOJsxHk8UlWHxPGSgQTbUExklqkoyd
PWXmErstcWSxyTJKM/kKSmA+Sy3AoaSCg7CUYFhbZbVSiaasNY3THsvfVTs1O6Mxh5tdVk8rGp6J
jT2CDkMmhJBzKm54vwZ7JpeEgX19evgYKy0T7DpNWpxqjW+eH0+6uHjIfsJ3XHc+hy8qmOhE86Kw
X5boRAXxQLh26Tc2eBk/mqvZ0tpqLQ7CIC+DpmYTbYe/Aicg27aPvCjOhtHCxQuwZ4fcJiPDuHPO
WTWrfYlQxpxS6upBMymkAv5sZd4Q3MNdliU7J3WOtU7AiXHSV5vraKCeaWR4s/hZmuppTB611d/9
BrGf/ihK2XjS+PROlO7YyHuFNfBYRc+yfwprVZrDNrCNSw+H2MnjN1sawfHJ9kafMbKpcm4H5Zww
a9RaaLH6rVyb55EVfBv6EdIth9R/FNcvo1R4g/ovyXaUxCxNIF4DgWLRPyVsAoK1Uw8m0qRWnWM6
AOeFSb1pJEWIQshTOX0ukZPoy1gWeHO1R6yJJ5DvDzDRB5XdjFyoR3qPYDRWrClCoC123J4qir5z
338L0pvZW1srSVa8MLdh7f8WMVYHS1lpLfsxLblz+seQEz96ymEWRQRZWepISbBz8bJK4HWSj0pt
eglBoe4aSvauiod/C2CmRYEPbDTfJeShXgAzDrE2JJ1xkCzYg9ZYnGtZ2/icwwpqxGW93I00bAyV
cTeVxHNinJqhFpCQqCYM3eamaSx0i6oIZicNnRsE6HSFoi97ANigfNuahus5xUwUNgWwOYgaFFwA
XDwodrwPMoXoVPYW9AgUspqc2O+/o5kezNr4yupm9sCvm0a+0VqzpkLjS+LEzQNnA4WBXapZY1Yh
WJ6h+PBOXWMNdznqHgNf8OrEUaZZP6HC8XLIk7vs+6CDhi3poo3BrFNLX1bE1cSDiQv+3Fv1rjWR
eHtWFdwaSv6GysiFnz6iCphY54drjeNEwMlsMDpXAS2R9h9pOH4nwlMnuJJ5Ff4g3GxrLT0y/v8J
ig/XUQjAK51F2cZ/1Epx7apmKZX1Xwf4TzO024h5EFOGV6rSY2C0aGPJm8kjvlXswaQuM+UDoA+Z
Gjvaxkq+C2Kd6TzoNr4KdrsMqm8cwaC2WOEIlnsGcQAp4rArddoN5UQVVPVE6Wed9oA6k+o+0AW8
yFgNJn3+L2iTl1+m/4Dh/tmD+NB9Yot1bRHB4FFeB6e4Zw1S3+CrsldiwRURO8wC1HviHiqZpFk6
z5RNCzKPzed7RiN6lPb4Z/mekHuz3OAQAPi4j6WNRJ5gFecKTXERBgfwoijKyqkJ+r/RN781Vkl1
NxupC/ku4b8QDcJL4h90Cwqx3tbI4uNHlBQHKp48oCu7nHgcgWE+eHzsMeQlGNgRrxtC3sueN0yM
8BYa0Jves2LYkfEjo8vhN53BzIm891UDt5tikRxTw6s1G3jxXgo+Y03DfYKtJQgs7itEadYJBRHG
8ZEy8VFy7ANRKIJf1WI7XOwET4c++pqQQGuJER1PXrCQs1ReFXZDnZLQfi0TWd2Qs3xl3h2lhDqs
iaWl8YhliBV1ssL3f0AXeEMWXAqYGsS2iI7BIbWRByWYIXL9VWn43pxNFkgLKU03MqJJUUpXq4fa
acdelQJ1qONbYmVP/Bv3pJDdfCRmRq9ZCpKhYNcm9IajtAXnvKhuIkmuijS+J1swRs2yratjPMTb
yPohXbkrdf9W6mG6VueVEm2DfiDdccBspoIIWRh2IYC4Cpu88Cxf/aDshFiAJjYGSBcshOD0MmNf
WRuDpg5SKydya7hV0vKLc9UdxEaxbiDwFqZRA/H1f4QINnHpX6f2t8ZesOpzR2GwRrmCE9maJLto
UXjWUXccQ9oBOxjapJ7xx0b+L17ipdJOH1bif9XIakbJ6gfX+JVssiDr7ZPz0TUsXJp2JNR0iEb7
n4VsQU4T4yyNVXsrf8uZhitA3pVBV0BmV2+1GaPgUaJoP0uZ9gtt3oRxc3IpB1axqYFjq6aBV53V
rZTk6wYcT9gbZwLyO9pw2A0DRW9ZtOkoFkETriH7Pf12DX+TNTKhl0kvnoOBra5WQ1ggkYEFtyK+
M/kspgb7oTL5kFO3XhWLC6rBMIBG/z9Nf5vxJ3dmWHZ1oXJyy8vqS42pmUpShtDiZEf5GqME4F5M
kGWwYXQTioRZrX2SMLuVFnqNlo47u7afgfb0pfjsTBY9JvicG7aERvFtl+zAsH9mKt3ILGSh6M+T
dO8O1cFJ+7uuhKvOLqhu5O2Y9qtMVMuW1V6u+o+IswbR4rsdN0ci7URUam4DDS8WMN2gkXw8XNh9
YYpPWnASKV5HwMSpRthau0Yqo5leogj7C9qMgDVjzydfu8mkZJebVLfCC/yUpc8I6boy4EVqX+z2
9kMPVQ/dA/PRLoXMBduGD1xQx4ztSbPO8ximy4sKpzh95O8Iy9AM1ziftm3IpzhmO5+Zt5RtxF8D
IDVPtsjKT0CRBsAs9XdE1WCoWexS6kfEN0vb8Fx5d7dsfkI0HjL1rZpgW05LmTWigNkpJOkRqPyl
Df2X/eWC79x2idISPcxoJeqoHHJSDNmqGwqaumDkEjMhGNdgLU+BYhkRq22eShU1qral3CXtVWrq
o+DJhilmVZF/SQEjEXSKt+E0y6MY9LLWHVP7o3H4pPP2RjrcLcJs5cdSsMoD6lBTIj/NKc1TFJmY
xSR7n8kBw+iM5VVuy3VPnjtEefZbJtGyTuhISEG0P4CxbhVay61ifBDt/G5y06X9fRcP0XlSGpjV
O965KPXZRUbtMfUOh8KwDgwb+4+Dio4vToFP4cCTJpDoYzUwppprycI73y5kN8myN4PwCKs/pB7/
KJFPqKOMTDQZbb3e9YVz65RrPV10Q930rbZX8VFJx9b5TTMJ5ibQu1641owoAFukY67QBAbflMDy
aLMYFZ6pVASKrS+harwwrlEpnoYmv9oJhdj0W68qP8LUh/KFk00vW/TP/gBBYMd8klAnZm2o6nxo
yNit2d1af6cUFyNTb0ajrW3ZWonZIh4SqaduWqh8z5CQ2qw9DfQ318ZJ0swtAJIf1sxu1iCxM5Lr
GEeA4e2iqrtUJcehCcJFCcdB/GsaVOOYRUZWjodYK1193qGmwSPX8dX35Lk5lGuU6y4U5DX6zSy4
ZuEXVOSFxBmNRrYDE8I9IhRJnVL5ZTNAKyw66+g1ZcqynQs72iFwZiPxFwZIhZPasm+6E7bcECiS
iWJKzmKU6LHKqakIXUVmCTF26zyFGUuyrK7DwyibsqcbNFSWeoRkFtym1jqmQ/YoRukDoupSEv2e
EoGHxBHUCU7RBBg7J403/rRCf9WGcRhwyMUB3cGwj94qlcd+KsBosBMh3efx2tm0NsZ409/n5i4o
nyWvipaisaLLV4XFklvV9l3XLJtaIsSob8SIgXLsnadGhxIdkrAd6V8otDVxjw3Y50jGDuKPsRtg
VFGzg0iqv0qX3h2NLUzCoBL0O1OfNi1HL0p4wcUy7oxCHHlY05yEZA/MfaU447Pxw089Gy8l+oXE
TROq2TnlhVjU0jZxSvZn3TakS4NWm35R9pDzYQ1fqU/klYS2GhcIVdXUQdSVpGatz8goiUi+Psi2
F4AnHEiscNYlxa4Mmx5jA91c17675gphj6R2EEjTA8ylnVYTkacjjd5e3vdchvl4CaX0izTlC1oe
4ID5r4ZWNOYTV5Spf5ptRpzZy+h1HVI2bo0bs5EdSwU9PMiPtSQdbPiaivYhgpdTMcvE2ZdDaWeU
tHsxlqtIVr0KiZpn1PSdm8p5rB2XKkes3UtqL324rRlyZwovPDLtXyGTiSXRRleerVyjesJIXyOr
gFX2zdRVrTSkF55aHr1yTlwidFkUNTt67ZPeTMrfS1wEcbihS4B1UWKwKDYoGWCtHtw5NdBpyZxb
+BeZVlS4aJRmKwyMin1PQ9qPYuA6HVg2kvz40UZUqhot6Z325WsDRtDEbUS4oSSdrtY/aJ6UXc64
HDa/8wM407OjLXktArAU6sdyaHbET3b4Szc29oEwbbmEq4tv/8O3hgAOURBAnIZ4NzJc2RRStATY
wDBT8csub5T/lBFXvx8dRKNzMzic+4ONrLzbOhUjGJey2EPKxVmEOQq+M13iajIbMoPLgMxeYR2A
4K69xRUM0GpviLeQHz0Vhzj9yfynBeg0LP9FjEx5Utxl5t4omrZBlnvxkNGgd4nHepd04a8kAX3X
AZS3zSvQxY6EpzriiMlzAyyJzEwyGwxz+Q0kyCUpnFNCl/Wgl0+7GpcVL0FJwloeqJ/BKNbc84dW
K9dm9BHMHaHq2ecVl5McJoYTxsYyGx8Wo1KGfoSK33msSRgBO2pBbLcrpOUtIu+Oz22JwEFBbbIz
BwDvmU79GyuFut6NuKbtLt9GCjcT6y7f/5dmQP1bmkTBvZFpomTXEn8D0qkxV7sSpjeUXWJPVxug
mizWqllsAv8PfievWQttmndv7WrdVx9/WU6yFtxWaC4BPHCqAxdqrPDz7nr3IY3SMhD1puIJI4pP
LZUB/9yUsHqayTxvGmcpIciXbOJagJzA/qik3KG64XC4c7YabpJFCJCyjmSszNk6l3l26anVX+KB
rLQWZrvOyldssyBQ62sr71YyVTET5P0O4YylkO18ssA4ZcObnBwDXsnSHAnmzjCTu4RBqNd7TiYo
WBoEZ6NbgyiAmfyYn4KRtViG0rjUpPhqpb+84AlRDNNm7P+yIvckVr1d9lepA/6AEq578tDKi0WB
m/0Xse9UtQG3yr7Ibw1H71j+htEL6mAZ6vfGyL2Z2sm7kQEG0O41xmDO22mp0CRlhs9eRxcaz8zc
KptYUQWu4C2ELVYVyAN4GTWRJW5KO3NaheReurz+xlz4QcEdv1LYnhqZd943y+ZaG+zPo5jcfFqO
73He/ammCidUb9oV+JN0CRc+3WjpDyevIFl2ZCpQI/C1smdrmk+1i41nP9gnqAVeR6TtYPWEB/tW
PoVFca1aGpidoHqJLqSQwcjst64af5UqGLAZkxLzI2dlKmTZQNtsbeOctIZ/J5HRksPgs1Vl/WNK
p38xoJmQtovrjE/2a1JKKI+hJ3IVW4eVF2tQwKis0dxFZ6TbXFXM7YBAhqDS/ciEzEEHy/XGKm7w
hMpLlj7Yto8uK0oMs5WQN2pZZ7AVngYP19H/7nkAZjgsrR+06WL6FN1Gqv6pyaPIaCEBJes8VUyK
Y85x2M9cnWS1gnxBF+kil/9S9dWO1GRfeiFzYMqXprMVJtiwxIU6YpRfEw/+jrXKiIOWOZILsl5b
oHQmFwMVK+EGa2ahY2zkYw/MfWC8SCfa8UaNIXFUZxO+hI8IWVx7rmZJk7ajYbuK6pUsCHgIpbQ1
ol2FDR6nwiXMy6B0FT3q4LnmYA+LE0+xHrO6JxZudk+conPFAIgJlS7YCY+E/swJ+Jn+VuSAlQJI
EBQnmPjPxb8Ye0g0CY/w6NJw/oTUuhXYgwTPXFayyqq5bv8NebCaGWbmRg+5y2VXWMy4+OCocIWE
uJADHsfYfAYHdOxRDZ9Ny6gT7crwtxEXqbJXuv099Ou4uyeowWRKdkhGlMq7JkjJuV3O9B++2Fd+
CsOAHuPpVrZ0MVUyAsw+6Lc2z99M7EivrPr6GBOyacdq0Zza6RJ2/ypl7/zr4JtTNcqdspTibVG+
slJgwYoONHOj0sT7Rpw6tB+/fc+xodFBLscdT1GQRpULBHuRIkVyVl9U0BR8+R0g3sIqPwRZTmlc
ZenBYezWo8pt0O2NsFshtixnL4HCptrkqFuYt7JC38A6LhYymr9Kf6B/aktn5SgfIA+AwiwC7ng2
ZWQM4VgudQ4taownqFw2X/9fOYgZfk+yUC48JWNqsOdA+casOrxd2qJo1hZYcgKdPVJnQwt9q9xM
4zOo7VWvew7ssSnhPuCF5ExnDhJg8krtYCqeTo3VXSeNCIh72TCAUEwF4IhsAk249jJu4+1cSMvy
0CF8TPiKHTm0HHaM+LoMfH47eSLszUeTEa0ZSW/XVGPLsK/VWF1ZfDRJ8TLnAK//cGi6EQhpAfNo
XLwX9APb6WeqkW5gTBThNbQOuVwfrJozXMWzUlqG3UfDp6zzklJ5SJX8b09Wr7WugUHStYD0ZS1a
ud7amIny8h2bH5qL3Zw6HOSZAfT/5cu8ISimBZ6/gBQB95ssMgyIvvJUFP2odyPT85kiK31Tlyyc
8MBwSAS9RsTO5GK4Nv3TB0wg4Khl5W9etNuUmEFvfIpoh+9l0xvxJqCNdoJ3PWAcxQ8DASWAUBK5
OdvP+YLRV7aJVFxsWlZMxGqXkfFl8amVFE+U45dMf1o73XIq0MEZiLrdtPqz4508xFwz3R82TZwm
WHBZMrEHynlcxaxI6VrHdhmg0IeI2wk4lrk/GURRs7M6kIvs8acBYxWNzLhmbYPjNU+SiHu4Is6Q
smAemdIIFamI0mFIOgJ3m1M8ivA/ys5jSXbluqK/wuCYoIAEkAAUpAZd3le1754g2sK7hMfXa+FR
oRA1YEiDZ27fNtUFIDPPOXuvnT8qY76vsZXaOYcQg+DRLkf+x7SG51rnJSQa+VgghfogYcDuhjSv
RPvZaBIgyDhde0HDsFhO9C9LhjtlCytbPACCXjOOIKziLlIrzyfrvqj8HEISYsusNQm2ibHq5GTe
FZ6aO5E0XP0QiQF5Q+06bmbWxpiZmypOsETxizIlWGrprs8jbVMFwdUiok/1urccaPmEASxq9Nj9
i8OoGnnNVzHnMZBDVi7JDI3OUas/+w9+abaMNmL9OSDy2EfS/9hSZh1sp3swUSOT9UnqRYdbgM6l
ZMKLahZxgK16DqwvCbHGUFzZ9whBx6aUoefuJg2w39GIL3lnIcp3NiYXtmUGR81Hq6hcjO6wmpMK
JgZWLCZIIUmpSm9l99piZPTFGZQ2zri74NT6zyjR9zpUcGeqdz5dHBNtGFvdikiOifiQ6U63sxdA
ssEmc8Lk+Me/TAa9ydAZB4sCboZjeyb+Y72wfpOiJ11bohAOdBVCNjQ+gz7o1nbFCCnwISDZvXev
S5vTfaSIEQEKCM98ORiiu83HM8YDG5JQ9YXZQM7QKmglwkPwmhTR2qzCq2MmnMrjt0SisygtjI6Y
73Awt4Rx2m57yjw6SI7SrPcYepWKOPE4y2TADhIUE1ltuc+Qh53DwffUOLTOrmPJwEiHcF42dDed
EbeADlbKma0J1chiUWfjoi9swIYddscpfwkn/7VvxmORie+e2/dZw7sJRS7YjDKNDlpZXuOktl6c
qs9WlpYcoSNxGtj03E8xAh88/2AJZ6TlOKVInYmMxxak49yqlzVSLZ5hzxwPiQV312RFLsJTM1UP
RTpeK87ltsW1a4+GDqQNJakeukRcA9xP4NNNGrBq37YffhltnfXpXuXJKc9ILmqq+nP0D7Ia3pux
I2vQv5ETciK1ILirUoaNDtNC1/tBudMQzwPeJzGPlRnKGXNySW3rGcPoraKws1ga+gJGpXHqODE0
/FJkgTEa2lrEUoR4SXTIb6FOlHJXfwo7RirbAMjXFxZWD4zRyBWYxHCzBmSiiM5+yEMT6uNHjaiy
qvhwx8ZPp7DWfpTV3jpq7AGveIPjPWfHYJ+ma/yTxR9acT/q91Fz9lW0Tomd8hE2GOVj7ny2KAwr
t9ilerce8x0+BzN4qDA14Phb2mEMXlAs6uxkJMwm0FGXAUKsgiERss1yOaemefxClZ3cIjZpnFMQ
L55SeoveSENPZz4VIkkk5LLfcMYrWORn0bubv/Y13f+mfTa1n8F6mYiq9AEgSf21QY4Z5xbFzTdP
+b4ICQeC4PGcUdsQLrBRuElsFT1lo1qPcb/u/O88qVZZw1llTOL1fO4P135Qr+PQ3lXsdnk6nk2Q
CXdFb66t1P6Io3vToAZlfwxQQIoSBUNCe7xNJlI32OBGTLUjICIIJdXY7AnuWSne2WlwNm3KNG0i
xDNyhvt8KLfGHKFS2f5X0RAP0naPsUOMozox0Fx2aJdKN34uxIG0vYVLnWCBxh+YOVaI+aq30X9T
Rf7WEUDgaNmDIglRcxnyYe6hS7TMbxlu+dQEKJ9Ei4lGaGnJ+45ynJkpDNrbVEOLS5pq72NAVcZz
FKvXyIbPJce7hsXbAYtRkagVLAuRX6pC7uHYkF5AxcmBlchjwt1wEbstHYWOQwMBDyLAK4wIoXdo
unfrINqFWneJEzh441L357Q366xoZlmM5S0cnm5wljVLl9Gv8gRXbbtUgfbsM/kQVbktKIhDAFSe
dJYOeooWBjpQ316ne4dSOoWx0zbhKbJudl5vJoOZU7skSDjVwktP8gBj1zbXuFXA3dZ4+uqGA5Xx
1uGYK+oeb8fGbmg2gdSs2duF3b131riIN/Ap2LbJ0/IcCL7UJcLHKYx8N5fWc8IFAKW/stUMTGLk
q3lzEhDSXpK79PhkUoRTJmmBXGYZ2UCqfuaI72khb8khEzW3VbOf5+9xxxBS0H7uCI8cUh93Qg1W
Bh/M9D2OP0wziWb0UX6cdKPbRr+/YWzyxewE9RMMglWYMWAvzGOGlLS0DqE25wRysyEjSbuS2IVv
u+0JUqEzBpVqjJ9Y/+fMqRNK8bcmfuhTjiDoGPF+XH1qFimGa0t3wErkDd7rSgux3UnCk6mBkrFg
6IoiQ7E7tr6GNoRpqUjeZtlTqxs76firQSuPfpxfZ/tk4t9KCI8Fa1mvjB0SWnL/QD3pH3ky8nMR
6ZLb9Bh1LAckCYDmezU4CsUamgkSpibCgiuRbXJPw1Je3w8Q5thTKjJbaDfRJqkZcJkhPTv9MKuk
9fBzgCIgO2qbsLq5YDK6EVgPebgYA/Ao7DYACJfe0H6FuXqYj1YGgpNF6Le7Cv+Np7Wow0uy5rAk
CCH3A+b/HBSAFh8Ecl3ikXcsLtw3ABM1n6/OeP67AwydU80znMMidMJDYSMOgoxSuNYuI2vbRs9M
jala9ashGIyb+pAI46GmFhj9U5BfXEiug55+kAO+tr6H8GLVzc4d2jMJBkGAPQkjac8TB1eDmQ26
MDHudFsjsGY4MGc71pgr0rqCKCYII40bTt7FLu+3bFoXx7AujU5BS0SaPjyYE3iEpHN/QorYqH2R
tmKtTNawoZ7wURDEs6+aek3awcamiJTeN8mO8J6YXGr39PRyz1znonyKe2JevgrT2TgYgLDh7iTx
o4Qvjdtagol01FtLHlEzMa15HvStR02SWdUhNApoHOY6Urd4cF/iOQjC9O6s+frARbbcve0++xwr
B2O6OLNTZp7p8Hi49LeYmuRac9Hcfpm6r2GxsaYf4vLWHdMKGQJhiLOfuM0fTW5+DXcDDx5H9Z2u
Q0lBGx2CuEnGejPqZFo57d4gIaxttC+YqleASo0WPmgJhjCLQNIWDQ0YTKOLtp2FqLZLz00qtwbD
6ADZKgaQU0GfUhaocpl6x7w/1ZpYgsewB0Bkd5vOEtjBsARZKbL8cGHk16ylZ0huFBYk5lzwEfYG
m4D5E/QzXuLOpDSXGrG48RMeQtd0tiTc7iw8Ko4fPnq9t6m7ikC0L1fRyQp59CkPKng7XbIT9L8C
TrRmc9+U1QV4M9Vou5I1TBTDuEvN8ULexGs3XRSN+kL8qJb4SwmvJpl1CKypGxGW+8Zq4MaVaBQG
BLLs1+h59aTc5tQlSRl8Bzknaw4/Xja9BNPZyfQfW60BX2/SaEId9mx3FsByFMufCDQACPnXKW3B
PfvfMfSTQr3l2WfE9A17cogesYtIp4ZPeqBDv22CbBFX6O7XFFI5HuiofO6NG3ApAKuMa1AfieDN
GeeCK1jJTy1pNi3QHx1dWZC2GzviZxvvHPneK87oGB8x+EAPx/uY0+rM6IfSx2bmx1Z0LiaavtpI
Zi8fbGhuvycWbL3sXRT4SmPnRXcgaY6vyv+pc0LmKZz9ZuvVnwnJKxoRcqOu33NKNRg0weHeOfIF
odZaFYz5PTTEHHuL5Fio2+Sk95p86F3tQ5PXlHgXBvd3QYswxvlNcpvoivQOd2VZBR85MlnREupR
asCEAWtr/d3IIuVPv4Jtfkh39oB2B2gPx+1NZf2OIXlzhbaT2Ogy8WQWjwArofhpKGF98IwMa0E7
wiRCXljsOupQuGuoz2OyyZJlhxPEq86zzU0axspkMQvRLqdZvnZHeHR1/EGm4qLN+vssIJ7FQVjE
AEIr12RObBgiHFL5UOfsbu7VTO3b7FvKKySpzNwHkBB6Ua/tqNqCgdkPP34JqLIFvBEN9TLAktDa
aqkjo7tjGAl3xloj5dolgU6rr/+KAGVQ6+FFVl6CshBEOUTBbdyddGunnhi0aBxA021345X6k34Y
zgOuYCe+RukNITjyU62yacc8++El7gDhfet03II1Pdveewy7yzRt+uQYhfjdls67V8wwrrcCYV6r
mHuKaqUpVro99MIdyfGW/BWDt7aYr1sQ/Gt2LJfUb6MlUBkMVM29dQmjeVjvPRDVcWgIymJ6Oar4
UJHSAX7v4JLyZ9jfyAG4edDfexwPNPOuUzQla3njmeJ83PFchRvSBWjQ1Ber+801HdXGyWJPg4lF
7WE+hSQK3vXqQqRCE9QHhw29InTX6RdCuzRhuR4a7ewe4uZJAvFIxFNAX3PMnB1afSfbA1xcxhlJ
LsNBMXLMGIm652ZOC1LDl25m2sYORX0phvcsgHOmDcEZmQRhzaDKZKs8stTiQ0eK0j4K25jrQ5WS
I8eD3sWp3UGQMKb2SkfB0o1j8xzwSvDW0p6HDDW2y47WEJwgdBxJnIkt6euPDnG2B72KllOi8ssU
1PoNVd3SnxTsDSw3KzsuPdJYDUiJlmsxkqU/UhvQrhJc4ksXSQH6lYXm5SuvRsGdpTZ+f9hYI+Ct
J73c4HltAICzIpBuKfaDEZxbCX5sgNLGkk0QDSl31UeD8o7Je/YqDH9a1/YOtk609kPzl5nQR9vm
8SmHSs2CH+x18OhHwt0ahnceVSPAddQN+wjA16EBn4ZEvCxPoWaT0VTWKWMdylzT74IX2yI2TsAl
IhCSP9YOyLHIK1GGzn/EG7A14tG8J7she0TXLjnZ14hnvuICLYDRxSMx0qY8JI2FJlrLeX5s+mD2
HNnhNPktoU7Z4YvR3X1olPLiJtC4mmaK1zlxhwtLFsZyaiZ3U4weHYzctQ+0gL8ja4QeZ7rvBikN
HK96d6WTI3ioyxAIYjIFi4o0CvhiRgwLpbI/e5Xqh4bR0sEr2t8cUOa6bsluao0Y8ejU4/KE1oT7
yxuIRqKKGMVUb/uRWd7gETnpOdnVG8aKH2rDKHUDf93ZIPlb4nd3AnWjN0MBuq6sUN2q5CDruMTp
UDp0Xkxtn7bEeIdGd1PmQHJ9TepNCOAxnHtzugtaNW1GsQ/SXG4VOLok0+TBwbswtpCTC8c+ZMhk
uQ3ra5WHBWZf/JOcR0HPRP0F6LC7bxTdb18fIs4ewtpk5CAew+hs95NxKNpnghrLIwhG0UaoZkyz
xd9Kn8zIgWI7RkTfwZ+QvrVVtcuDLTQ53ECYjdZWXr97UQdelQ1XxmAjrSBSC1dyY+vMIq9Te+ON
sw+6WgxRpHYTNzCEToj6wqXxjOqJHCH7ZOu/8E1YxIryDZn5hAJGu9bANzkCBkz2WuFuJ3KhC8xB
pwnTzqStE8P/GvQSDmZDLRmW/T60EpbysniPkFqdlOZvjUllu0AWP/1IRx69NsQgPzrUg7aXDiY/
6VfFKhbWKoe9uqJUpa2mpXPierdna3toIOJoBGmuQ53RWdgl4YHBHswbMDie6T+3Y4GbM2mpa8vZ
aEMGLqqozeS3/rYh5K8rrEM12bDtcb0xibdRYWU+J4MBIQS4vmFKZlkhVINQpbsQjwy2r/6ETxrD
EzVDRUQUfTArn9vtEWbD3sHYkXo6FhEm8WNBjiFYJ10ffawvl4BZ5dYR4Hcy562ZKd7ubGG0purR
1qoZpdOZm6Gqn1wTM1uclRfofowNikGHc5xbRzt/qqFj7zqJcJMG46ZIaa8V4BeJy/ooAuuUtvq4
LW06SGYHKRYOPLkJ7KIkXLBWZRbzVw1A6jRxKpItkIgBwCk00zWzN3CoYzjQtTOQgUZoyStUmb7l
qxfJgWarh/ayn42wUUuxl2TRHOrB6DYYirNIZxEMS7IetuHa6UV76Uh9viAr/rJIot5NoDmCXJwy
Bccl68YIKxUqr4gty02vEzfDHTotb5FNyHjrCK4gseRftmBFT0JjrhwDjkoZYTqZA60a+BAjWTmv
DumjarNnsG1MNrHNV2EzrF3R4793QsI7tP5FhLGE2Z7oa4+s2kivzmYY/VgJOfQ63lJUrST61a0N
kC2hUaEXQADayCEgOCyeEsyHnkNGtCD0HEmgvPc0hmjm3LJovOeoVnIlLDKT0455dKcTprNF/Jot
zIQAPR3pWE4mF+syaToDqR+cnTwe36wlsTnVvklsoF0g8BICq4hQ1iNIqUcdIKwPkW003VfRNtiF
gIzvfIk3llbfXbzXgHIdaaQvVcsAxyO8dm014omgUlwZXj/c2frwbUQmxLgol6i586eJIiylUQvV
iGuVB2qjTScjo1zrS6R6UJpwYZP7Y7YeNvwSOukfTPuc9LkyHD7c2kkxjVOeKBP5ajabQ6ei/+7b
oDgxay5OsfE7BIO7941BbsrJuRpDkuwdCcpWa+Ojpir6QAZBq8DD76IJlm/HAI6TMS7udux30CAP
I02vY4UYwUcd4tf6Q0jre+c1yUKVGNxLQD131ifmJfduvscrv/9ONONLK4y9GYAXdmtZ7iZm1Ala
oSCxH5B+2Al88tDBDCS18R5RmXXzqvcxEFv6eBbmT5hvwUDN1oaGvIuFWuHE6qE+Kn9VzeZ1kjgP
dZttDLORwO70PddMX3k6eb4uffamKs5+SQpax+aychifC5PaJcxaYq7gMUc9smCoZxaFgOr2oYR9
kSFac+LJW5MeCxve0nCUA44xk6QgJ2GoF1HS34Wy2M83+XmywXZpNLZQpdW4/+4rzQy2Goo2pwTu
XyQsvql2RA365jolrWUiaaegTE+0IruF6V0iwsgPleEzkByJoJMEKIVKh5WgvcjB2md54WK3ctgL
gmYDpplSQCMtfex9kHNZSVWrXAwiLZRNR1CGF2ibPIc4x9RDK9i8N6VjnayCnJoaxZrvlOfKFeT6
uhzM2J+KJQOojH58EKxSrdT2mR+92UaH0zdl5Yy02S5WCPh4jHLU0LyHTfOb2oTYhrkFEDivt/rI
yULDgbQCuZ4IcGS1V++zAJW2EdTRyqPet/IwXOum/CHl/SVWYsVfhwvWfJdIQVRvaUbsX8V4Fhfp
W6rc/jA17j0CPBv7GrxR6Xog1m2epbaT+BBRAHoVH28YX45uyeaJk9HybXlXJQO4Cmgc+FRwy7tu
Tf0XVt80lG5JOgOUhoDs8wzrWqLNSYEeIZAE94JXhED6NcLemj01ilzJc5j0164tm02YiMe6TOxT
TqQCiBuEsPCydVpCzBiv6PJPoK3NJz9g8trbAJDb2vqESWXsihp3+TAF3mmaZdg9xYPdiW1a+ubB
RqUT8zOOJcqThcXnE9cyNltylWkDpNkzUMJsXcH8xZEWXPQK8iMpmlyaEp6uqD91T3sN4o5jDQRA
WVQKPQR9SFUN68rEvxE3iCLpWwCZbl0g+RFUYWrmurObe6YOO4NALCxM3j6MAfCbEbQvyn3Qs5SO
yyqTPXxlom6Va8/wNvOoowlh0trcQY2hknaMHW8h4rOGMbkTRUAiMxku5eDjeE24e4D9YgC0Lgb9
k7sojQhPDWS2NtKLqkrrSbkw2QoAq5GYQ9Y5/rwm+ntoD8MbrXuNVIGlXiA/U2lX7ZsctYQlxDOm
gIeKc+VlSqK9Te1wBox/ZvJDPLpC8D+DMLFkoKiveUXl6KwniRoAMDfQPOnUPFqSGUB96sziONnY
KUbwqwtHlwa1aGqiitbox/qT+Q5T9WMYX7pmkKcmdpolZ/eyEt/5kOmnERGDYTO+tPXgBD2iPtgQ
uQxZIbcuJNAPCoNoiE6Oy/DRTr2DoWtv/oBqjyKTXqIxGxK8p7HN5hZhD11xTO5p89DY1KujI324
iPDigK17+zLQd51G3YIOuV2JlJ2oT8zDMDTJhUnrotL8txKyOnqc1SRh6fXQqe46T0PnHKGWg8Pm
dR7dClLxrs7UoXCPgre+97OjN95IJgzQkczBKA6dpoyCPE7IDLVUg3NWC7td5KZLCyQWOq8jZgE4
Pkb3hgF+N0apua798TvXNXvjRIeOlKvcYpDTuOZda0vG6nn7S7wKnpaILlOHzjeXSHaiFuUvlw84
hKiOGcxVvJN+v0hM9d67FgVG4QM6C96FOz6xd25qivGtHFm7+hYkmtkQ/ibyCPF5A79UdBhc+7rU
ToqpIbm1A4xruUvVyIqFqFd3pwdpFN4lG8QSXKLDBj4C4m1o5gMsIfKJU0uQK0RMcK0Q+Ka7rHVn
bUT0FraBeXEQOJVaCLBNGeMW7xqEErN/LhtMmZEFXCafdY6uMezcGPBu7mb9lpnEd6PT0EcgAqY6
NuQywdxjhPU9E0CgSYAitz0XGg9+VjvN0fHbtRnxcgkfOFmtaMkft2PUvh4Smrgct1rmG9g6TQYm
Nmc+bmXC13Rzk7fxuhQPqN1RkKCBvUuq5BOhOBN6zSNiLvMuyk4eQoVM1WSRWYYyJbpA6SADBwiA
wlHtxvXsb2Er2phhDr+98o55Q1RuxkZdDWJaDpK4B7qZh8BsyrcITV7iVYoiICWk2/WuQtPwwu8G
DZND04CDmchkGhSKQjqxy4jn+S7LZ3JVEv6ScgS7JEakNDkwewfcuH1fbxx0d5VpncuhftYDjXSf
MrxJC21iElgMnNHsNs7Qv7iQ9ueI1j5gnkIRRK6FUQ/YrcJ+jVYae2+ujnWLfkXIemdM8ldBcFsG
E652GjvLwOs6siwpVYahvRu8SqyoZ5Bxxod+bGDvhMUZKKQPZGGTjDYmFzybON2/yO7yYBkWB+4T
c/0XncwCMn66YBUa94bmHEnzzrDOLRUGo6UzNehior2l2n7ds0puCfmm9wBYNBgRUsKbaZbokIne
nbztX4o0FkB1rGkJ5yBa1h6HitIBYm2DKZfob3GkNg5q6SR6y7X70keYUkQ1AYTi0fNlv/3/p7ue
HtaPf/u3r+Hfv4pyhAgeNv/xt3/603Z1v/qXn7D5Kc4f2U/9vz/pn75p/R9//HXwUyw/mo9/+sOK
e6wZb+2PGu9/6jb9xwv4r8/8v/7ln37++C6P479MdzXtf5nuykD2Q0UfBLr+8c1233//8/wV/4h3
Fe5fpe7qxLo6tiGE7vx3uqv4q+kYhu3aHjgI2BXyv9NdLeuvwnCk5dg0DjwdhO6f/1QXDCn//mfL
+KuwhC49YVkcxRwp/z/prrwqDpJjUOTzi3T4Tp6umw4iW2YjlmPN0a9fH/es/PXf/2z8JevLNhdd
iwVRmu+u7t0nkYkvjAXnf7wh1398xz+RGH4liKLhS01+o//9o0x+I8ysumUL05SS/Nv/+aNgw41l
2yNCG2v4YhrFbf8dRAzUyL5Go1d+Rdnw244+wkQ9/0HpA4wIjV4c24jFveqqqfgUziFlMYbVhZGR
zY78JhxoRlQgUFGtjwplmlZimUdpL+npFDH6DZoUDMXkvaxJaZUsd/1MPbR5evTeeK0jxmZwwBv2
9Xzvg3eqOrj0iQNQz1fmy1Dc4JDieaSwnYCvTQM6nEx/ZJZ/g+J+KDXjDE642UmEH7zi9pvtC1aB
a63LlDk/RulHwiG/zG5gKmIiGssLwG+lJreBgRZNpETglkgThC+fCEmYc9mp8lNpPPYiGDEC9a95
1W0il4liT/ZjUlEHNOmwa0q5LdrkrdTt38S3L7WH3yOGIoJQ4DV3YbfZDKAW8GMgzBnaLo+tYiEL
/djG431Rlx9mkO17iiSXHjqua3REMrpAvXuKnAPc8G/gTd3Uf5ILbC5Mnc4ebsPKwuU4poge//iK
QY2g4IxnhpgZKRkUDpERvYfFupjIUc1mUnGoZm+5ukyjYgphfoCHAkgMyVGjiaKb6XuZgiuQpwRd
GUniMQt0kf1QoUAE1vRr02XzLBetlRxe+6wINnAa31TIkaxIiy9F7Vu7I/ELwOs6Rc/YlhVNEs/c
nCR5U8AYOWoyDV9qPZgKLZHJog6RAcazXb0kYb00jp4EzBV66Osx3r0ozgxmZpsLnkdK5gxJ5/wa
UOf0y3F80rzmVWUTnsYO22SWecjcsFaX8Z6qLoetgyjBmvpfoyH2A1wodSmj8BjsvvKpFVlImXE0
n4o2eZGRr2IiBef0iMOWYaQwMMGBb2TGwi6Ai8hAUMLERaXOxqunJ5jtbKAapXwznWlrAIabO800
pTBQOHRVa5MIMK/cx8ZE2Wh48H+ivZAJgHOVfNc65MerhUuCSjL5FjV8att+Kks66x6Rv4vGyY9c
RSRUqdMSrkkifY1pMc/JtNIGgh2HaOekzAyxCia1JLA5f+284Knm4ogm3Wk66c4xiatwiOyQlLA6
IWHHbfVfR7lno6p/bad+YDSPvmUkSy3GnM3ECZAfcl0vHMAmhOHe4oMCwQhyheLBIia5GHiwk9zd
6zX/IzJ77j9jBye92c8bRDeY2breZsOvbfzFCVL16kJDplz4evMtmvqcY3EaqjQ6ZaiHu5i2Ymyb
GEIwGtwN5KvWaJi9pkzp7tbcyYQuhfAzYhLP+h7zWrc2mcXnnmPDnunoVKv+Q411iRi3HHfaiM+m
d8onM8a3Qgs29ciFp4vFm8SBaSFxYQh8OHdmj3QgoIc0Rg8MzE8ByKl+AFQKLBqZPgpJjxy33qg/
3c54KmiToz5Sm9bJb6x5t6Ird6alH0zvKxMxcWPIqZGc+9uS9NnelkwxHny9f/dayGBmPd36PqVK
3TCSuZmedRpLZoKlB7lFo2c9Rv4wn4HIu2euPpWEEQTWph4i+lyIlWpJiYHDGL/+HA5QYJGxg+oB
/FSzFpBuZUWNm8YUSRKySJnNUlNDDSvm7wiT89Za9kN5aDQPF4uHgSnHgi1xCC/Jw0OpAmBIanfV
oIie8US+nXwUkIh6A28R+++22WKSt6/AcWU43NqherEgeJdW95SHsJoovHtjXJHotdK79oDjCXDC
qqZGUdMAXzhYMgBZ2n6LJcf/iHDK0/NYj8JCL+a/2XD3BiIIc13S5R0+qwYvSZzZW4MTrB57ZOl6
L1UYLRtri1WJNVzDRogDU2QQPhob148dYGR0YAUagBWlJ5uN5/BiLAT9OWs/S294aMPs0FO+4WN1
1qacqTP0+0Mn3Wux+ZlrxIkhsw49bWu2wB3I1TiNTLfqAoBE4+/rDOuPSU0anHDqbKj6jj4PJeir
x0I1mwJhp9BRFxTNMDdI9K/B1XBVGahV6oqz/HetjSC/K+3bnVgIcWtdOH1DEz9rpDyOiNb0GoYo
C/W50KmHtVJ9i46ZUOK9Z82HPqaHsMTZ3W/NZLi0Ob0NkU8kVOcfDYAIiEodQKLyLP38u4WlqGse
1WT5JpV4rrThvurVq+iQAZTljn3IMp23rvHM7R8bSbmpiVUqxYs4E1tI/eQw4W6jF0GW351d06Gc
BONn9A6OeFImudm8dGfaMVk8RQlQtqa45KXxaRjtLQ2fBmXuI6+9KM8+0ha7hZ7aN3jMG4FMPUuv
oVWdasGwJp3FQ0Lf51b6HUKfnSoyr6R/r6azqNJzbXlEAUj8G/Yzqb7Xql0WcChr8HYRJaz8jfpy
b8u4gdnovRlt89CJc+xU66SwYGUXzauY7EM3KHCeNj4WMnNAGU1oFJVdbixQSqUTfFSO/SFsnctO
4rkJZqWptmMYr2vprlXtPVL2nggYxcBg9c8o2Oj5io+6DY6x27y7IQvJMBnP+fRa5OJdG/IfczCO
ejbMu88ibdS9rUCmxNH4mimLgE2S7FxCAK04eQpr+dj0W08Z92ZbX2lPPvZWeXOdc2EGj1iwP6Gs
NKh0UOwm6c3JdWys1s7PpwMx1Fzk3LixXW7S2loHlnMUfvll5wwhZOF9GtSF356VoWbVJFQucxvH
60ib3huhn6SgoOMIyL4Zr2yKb98dv0M/PKJT+iEGEOMMzjnftW6CQ1A3Bu4SyTntiNHaFMj9R9d5
oiuu30V1gbsAP3eZbdO826LCwfr2WJT6nZ0wNtcHACtBCSLTwJUZWB+WVt7o4W7GvssJTiAUScuf
0L6+/TG6G7z8kELUHpJ8j+L1EAU1jZnwUlNEt7p8wbGQBe8dSQ+Ky9eN/oPnBIeodssF9jFbL19p
JG2YLL71SXuMFOM6znuvWK5oenAcMcW5iNytHNAH4h/YSNaYxJtPfQqTKHgJ14T62T8h9lpJg96/
SRJQUkXv3OZo/nP9xaADwQQFjr1R90uDUSgN+LR0T5Zw3owJf67ot7GBBFzvdr01zbm6fKUyV0GP
oxKSRd6290DyTlAKVh3BdLbHJLEL9tYIzcXsN3EZHT3oLMzo4tmQ7858mGU8BewqtAbZu+/FTHDI
PqzW3wlruNhmDVrBXDOK38+PZy6bRY4OJxxAxaDldETPdoCqi1GgSuVThtxXBf65y4c3h2yivtS+
/JB+nCqsq9WXmxYHwPwP830SuufjyHgaK2p3aW90TPm1Zt/CejyVUHgrVlo1vI7lRvBmgijZ54n3
agz5ohPmtccHDjBvzYQahGFyba1+ZQ3dwvHEo+GA79WQZLgQAeviSGzYLtAdcN39TTtMdDIm42sa
27VnrAaHJrcYz+TArnzIIahIUvMNN+UW7syNUCHMChDBgIa77xYhfak3npUpcJgVz23Jr+/jczIR
AxCHFNVyo5v2RQ18dRofU9EsnECdRZ+h1ctWzPbtRt+Dz1tNOP4UuLeerrYONy3A4FokBJWFq9Yb
94oF0BfertVPddJvIh0hhZoBMO6dOWC65b9Cjpd+yEl6Qqxpi3WCjZloEmav+imjfTqO5i52i6Or
cKHz4mDi8PaD/TPyBSRlYDbZfv74yPAf8PiA9x5Q7NUt7IMyu+f5KsxKPC0JNx7turJCbAcoHijI
1rG+RRbSEDfXMyrQL3zGZMNGwXELaQX15rj1Lefsh5KeenQbtPQ/OTqvJVeRLIp+ERGQQAKv8ipJ
pSrd8i9E2cR7m1/fi36YiZm+fcsgII/Ze228WCGqLaqI6tYwnjQkemgWdOpuQHUla+8lMxYsh7+r
qUwUFmSrqvaj29wFRI/5SAtrFGX+FBMaGh0wKfUkiixQsYgZK1+lzdoPUj3+uKWYje/BdoOlJpcP
8VwUsz32WZaD0icXmzVdUH152DJqBwleI4kvAbFdf6Y7JUY4S0dTh7clNLyqFlAJmSxquI6oOTAT
rA0ZbBouuuDuaknkah3SD7r4XqSoCOGi8iHbAxt66s3le2rsq6vlMw5GtR1aySuSBqxVzIAmbpc4
eGwhokVIVgvBJzjqfVvhlea2sSdM6YO9qalC/6c84qMkDN3QcgE7rrMCy3RjcSCFxy788aby6NrR
qcDprGkmuIY2CD3/oePvh3a5SxHckJBHDum4Y2eJLYbncOmCS/8+nLOXyJtOQW8eoggx07Ibi7Md
w1SIIJo+fTp31Fv0hhdPWZs0ihnNEVdpsHyanGsv5EUE88ZynF2RxUdLNltnJMPFnk4GbopJo53G
JhZ17r4xxdY10JQ289kMgfzVO+bpILECqs32UgacbMjQspmwLx78CGW1xZ2Tw63XeCbd+MXRem1N
bx252lb3Xng8FyuO640IPQzV8al3iwPhkmuC4x5ch1IbZmLP8L3DULzczx7x3iY/YdC3hECpg13G
rJOCrW4QdGOdbdRuVgAzMOUIZBximC8BQcq5IASkBaoATWQoD2k4XhhIQqjwbv4sL5IX5qKuFY23
N91xF/XetUeb7QbQSdIjM9jHArI7/KuQvSD6N7fZ1nH+6MfZcYDPW5QzeDXimVtA3pl9ZGCE8cDb
h719lLA7/h8H9hCzK8l9RBoPLCZtAhLh3lreZ8R2sv9H1hRaOytpdmHzheyIQBLs7Z63XS4E0xpW
esSeoM3JA39XBMAdRzN7rUrrMusPOeR3LOkOkZ/CcII1782HiTN4Zva6XEQ7NfcV6TaRVKBsIT/b
L1lk7pd3Ye0sWJ3uboZCJEhMiZ34wiTl0a70my89WuH2FKbdc8ggfjPmHtlr2ZZY3HvRGrfOYK0D
hQQGMhub5Nz5FIrCseFFZAHdBTSYeYZWUTTA/p2PqgCbV8mXgkHOilCa3yaYsXHE1tnt5Y8zkgtc
1YiNyZZHMUrCxrxUtCGKuTZZgjaGj///zLNmAdUPKkcJJCKdnni6BJ5Uu18PnAj1iOBL5gaLbuW/
stCDnD7aL8r4qxZwQ+Y7jIcskwbWLghIypHVx41xK0b9kpnLOH2i52uDGwOaP5aQEFzOcQlLsfQh
xlrag4RAK0XkO+YRzU+KNzfQL7DhF2JEt7fqxV1Me5K4ywI8Mk7ofgwszEzt6q4X23Tm60zDcG0M
fwvhi+UCC8gD6+u9GdgfSGMaVpBEnjTmP6st/xxj+eaaHUs5LzibTPxazM3pDlG6kYIBfZ9HE1Uy
rzZT3VTEm6m1/qo5/9XM6fDNGDl+eFa7s4ftwOg+wVfPjIRiawFhFJngIMXOh9pX4QtdVn8F/HQJ
VtYjNqmUYuBdUmmArTgU6q1iIr8Kyzm7unl3Wj5TT0ScZXb2Gwk+f3f0biDAf0ssACuhmRllMv+z
B3aREb+JJgyV5Pjo2AzTX10jaEn5QEpDdiu2YP3yvoj55sFzPxhXakAgNlxepRSchTp+I8ImZGXG
jzp29ouDhHpCNJmM9kcwD1fT46dx0t8+mK5o0l2kSYjrvLnYqCjZl2b32QVcSIP5CoOh8Ek5uJJK
3vFEn61Nm02ua8X3eXqPbq46Taywdkb5WYTtrXLZLKSJ+u6kBsxn5rciuUoKJnTABCDUXO3W6A6m
mX4HAYeATOI7JroFbiaPKz/ysxBdGu+nvttLEF/rxODISfzNRIdQTfR6Hr8cU8LVOIDoMhGnMTDj
QjlqZ2k6MrdnW2uM0Q7RY8i6DY8/n7oli3IlqlmtH8OZQUZTZe22TtTfqBybgAwJoK0uHgfjeU6N
JfcmfWkMt7gz6kvJE7Qv7ZnJwlDY+DxI3FWWfDMU1I4yD+qT7tlXRJ+zHVcQvPgNqhzzKzKEk9HX
+6lrvvxYf9stn37Q1PtRKcRke6uJ5h1WB3jw/NhKkaxEhfFUygdHyfpkhmD/M9s6NXJJosZGOIfE
b9hz/DfrCvW792jk1Dht4BwdjyUY4fO4IXtERf5Y4C1MfuqYtnlQ7nMeEgzcTIzfapVsGQ1/za7x
4bc7H0kqTqkQm9pySU02LnGkBVM6SvuOS9ZRJ4HG2kUxdB2vQ43vKs/chGFcb4al/22gsUlUVxtS
a2vv1rn8/8zsxFb3/PURzRW1+3woIppALS3U/AiQGMvXb1JU3p11LSaLdKJpnDc6Y3s9VyDEcMpx
pi4b+aGgkKqZq+VooP//aFsE2cD1vKOM6Gvquvo1quK3EsO1KsMOkwuXoUsUZoPeOtqNka8GMw1P
LcIBqRcjzsSoUiXjnWiSbxIJvJw6Z1K8S5e3Ui6qdsfD9Gs7CDjY67+lruXd42ICMuB8TALQFea2
NfCGS9bhAkM8OWSNvoaE8tyJfrrBU//MC6ve65mzVPldDr+OXfZk4g00BDBn+RhFzofrMnRt/PRk
8xwr0FAIHBDTLd8Fo4bLS0x+JE11IIf63hj5GR0KrLWNr0LHxUUGFVh7m7Khbtpt+BcmFe5Bxxo2
bZn8cwPa9qrDpBIHA4wiWRzq7w6TP4pTLFnASkTMF0tcXn0j64ZiOUqCxhs2s4NmlHPoA34RhA6L
F5FQ3FyOtdweJchwcBcoNBCsMGIFBDAQVpj7zDKzrj8MkCFUwxvKSnGF4NgZCLQ3NIxq0UOuj/Lf
3qx+QwevtdH3IKj1Nit4imen2YnIx5dSmus+dopD2eHUzpapoAz/MebgIOvoiqY+3Y+BfzXT3L33
2gxhAhS5Uidy4/ukfyxrk5lxzDjXa50GzoakSLnyguVObckg6QMQK9QOdjH9IiVwNoZpHvpF1Z3a
eCChv65cNu0c/vJAZtFCZ+RbQ/A4z+AprJrLVFuQFOoOjcww/Bsynzcej4+jzfspSy/wLa9eiaon
lZwZEE7WUvJfQIUf+TzSnY49SbWrXujtqTsKPnvYVJAKJlXd466egzna9x0ekLAeXmNm+8emZUo3
IluA7mbmboc9yvsNAMkN7UxaWwO72Einr2XtpSvGpXDYg0Pj4jICYFAgfZIoojCTG9huV4pzfuVj
BjXZSiFWcN6DYXwikuBttP1w16qZ4pWUFuDzT4EyK/j4Q3yXeyYFjmu0TDPazxTU6SZpnqzFuu6N
COy0ZC1d6+8OJ9sqlMVvW0GGqWd7PzvcKHIxe9az96pz9j/TQKJd5VGylIy/vAV0RpjiK3zZXWK5
x37kJb3cJg60RldISOo5N7Kw+fihw6q1qiJ8HCmATg/Vk0nCdiBI9GWzux2mdq9ScYWoZR7yJL9p
48vFcry1HHjjruNMd65LQAAxJeU2652axdmgNh3BL47OEjhzTwgbm7MP3dTpUmffaOvNsGGORKye
16bGGlIP/VvmE/0iFwMMmKAvbILG3mJleugN77FDx3LmEpnnOPZeHWX/G0emq4RixXu9KLICO8+3
oMxRCyiGekkEESkdjjPDka2bk0oZ4agFsoAnHUfJ9BiMOSEdLOY28TIWxWJ834u4f8TeUhEXzBig
oNQUEbaWIciw5anFUZv3a5LSuDXm9CeLeovpSHop++zNZKf/UORPnp5SJk5GsymA3eAG4DCTnnPX
mN8uOpCzHeDzGh0oo3EEslsRejv5HeoCA7kWeg56BHynfksS+fB/sjRzoK5IHp04whHSOkC90TQL
t4d7149PRE2NkHzrzzydL07MksAllXxd19AR6cxeppLDM+og2lhmd4tm2mRjwAEbATcj44oOvgyj
HfcOaBg1PiYF3qVI+zg0PPfbt+k7NEIIZ0ACPzBtCkvP4kAC5zPBM0hzxbeCiZIaE6R16cAVGNWD
cJ2rrJ23KTWsVRLgFrMa+2ksSiyIFEuNNgfmVyGpXt6hmhGGD2CXZtmVd7wGSH4/Vxk0LGGjoOgt
+IiVPg5ESnQVrdiYPXcDs7G56o55Rmw8eWrd3u4+E00yit2zSnQM5M3xcK+nBbIdBv7aJJwIdS/7
EJR2Lw1ZJ0wgPbTPQ1o5h6nlwBCucTJeIsY9a/VcTuhDbwqvzKan5oDthvlX0CsghEeGpMrlSdgq
MZGQ+DaP9YeRxQuagEKO/OitNRmroeye3WC0jtHwjNAcq4xhvtptQ1IUxfU6TPVbMFlyZ/cOnksy
VSGIdNuRaarhZp+WYDMUhfhgHO8zdLVY90HFjCDq3uxmFNj2mH6EyKY1+Spgs/FfI9zbOC10IrPu
CSMPGDylpMd4I6idkegPRihpuc3JXqLrWXbZFKWaOerYcHQCp4WGLmqM/7yLGIGDATQtWCVUCiYy
yQhC4ibuFvVyuPYKgUalQDMVAhzZmcb0hk0BUfrCwAJZczHYpZcoidhf1+9mJG3CEVl8Yq3mYKgw
afg0Zvh0SO9pz0NX6jODU+TqCOihl7gbq/9JpQ24pUqijc8tyM3UHFoZfbpcWemk6YHIYDCAbv45
JBiv62a6cPREhyo/9nZAxYp/l0bKsI92PmwnE6zJmLQOwQDiWJm6PBmAYnZeyf5vRlw+S4tUBW96
qxZRmVI8OzohT60kMG2uqAYqxqhmUm+zxiZsLvjVVsYRi50RUsOXGjK988tlz6WMoy2gSfWSakkO
J1FRo7Vmd8pE+8jmpTxO+Z+VdO9sp8kb5HRbi0L8q3rC5dkh0qR35dcckCnOxmYKUFXXdfJgoac+
q2Pa+kA6wvkM9gDmroJsiixh21Wm2oWG+9r5lbVJxN3Y9ObOdqCbqT5Jz7Lx1+D3qxRvBr0dqbfQ
38ELl9Q9mwhbDlHs8TFwoltTA22gZTuAGuoepyr5wm0yg/qrCdeS9r5UKdJkbeOyBnOgJtmsGpt5
uzfyLyhg92ynCyzkAYJkN9Ov8QxRxZCbuoSGUtQeDu4h3rMPvRl1QRqAyHCwpsRPM9VwPDwv8zzZ
m6Q22VGGEKlRFnpuCmXXyUjNCPHmxXQ2AvSCzCrvBD9063HybXnVUwW1UDIrSFsL3yK08UzAb7kp
z74G3rz4vLtma4/B0a29pyhi6DymE1jAwDjHFUkCscOzAL17i+ig2oSZCVVEZHfmlCFpFS7RTOo7
STW8HbLs19hUOUZxCPj7yax9BhJ1jfD7de6s4Bgbo/dSmxgUQLNvbZR7q7pIyckcAU/k3ax3UuTv
AzLiw6x5qftpvQGEMqxTXLTJUGLC7nFpMx+7BPVw6hXFx+Q3aLmIBJAmzLVCuEd65nvfZ0/XGgu1
NmtIdDBpKzNBrh4KiHNIXsYq9z08tL6qN530n+oCia07EIiZRt01lMgMgXlF9Lwxq4hmOrUJ/msL
L0jjsUNkoXC2MKwEeXt2ppZRe8WsvyGobdMmeBdyCNzQfQNmGFvwNhvIKc+ihTIUd7QYZsP/qqPm
2YBAs/cYFtTTOG1YsXD9/MgABcRXS2uOLKdJSSY2nF1A9G/j57jmNfCntGGjwTyp3WUJjpsM6v22
M7FO+qCoG6MhwIRNDqJixrNz6+pNFXCiT/689ckSjA1HwHNMom0jSTAi0Bf7AWcFz/ky5wo3kYfC
me4Zo2uBX6gR+wHUOkGJi0tgemCtNm+VNx5JGT+ERndMplohZc4xknfQrZuOkg/WH4r36SFz1RPT
SARFbYaKj0jGrSexi48ohRqNCYES7jK6S+puAzXeM5OzENUhbEkAiAPgzBPYraU6LhMTpkyHHwK4
Qr8bS599agdvNZ2rD6Jl8GlEyRd+wQ2RSWjJDfED3YWzvEAZzJiGD3AChgJFB0ibKF3GFKRBT4xX
Y2e8uEH5HLT2ebQUiFpEi6AF7X9uldBZkDmx9L1lyN7CBJuwnqtLLPR0Qwr8JBYsQwogyHIg9/er
QJU+Lpj04CbFWcr2iaLZ3rkfXiN5Bel7n/wh0rPSVyDL6ykT1dmxSsJzJOKjQkt8W/1vrAyCQpPp
c0BqNDiQ7pVLZ5ejoA5SJEA2L8WA/dfGDOJ4W8y3Biff1m7d78i2HnBZ7KnMXZLCvHbCHy4QyVgg
rehl3idiHLH9Q6TwvMVkgheFZ+NmI6HCqw3eSBIcGqDaQpwascLHyTNRrO+zCVAIB94/EVDsWGR6
rAcHv7qVF3dZXMFVHvk7RVlcKwWtI1ApGiqq9rzEvdTSaK9nzXjBoQjymlOqpmNuusFV9ZRZ6RDs
2gFLTuAn38DhgBrN4hrn6VOPT2o7G+ZEwC4+D8lkbUXkCpNkjJWFU4FgC05mge/LNlJ/3SMbgHLg
308JOfGJQbWt3GOdeT9lUteHpmCrEw0EKmg7/q4F1uKKqoYclB2vTyZMJVYYYcczVyJo9lXA0MTg
e0QesQtglhBktQ0LqDD8arPgTWk0W8IbHqEo13dm1v0CGc62QeTAGOnmI9MTMHvtTfnck5B6W1Kx
8LTPr2afbRvLxljckmki5Yg/ZcZMhtZe4w1zDC/c2Lx8oJggUJYRuLbK21kmUi2EHUcJAbfJwX8B
Nlmq8Gc9RnvmDiGUr8XchbuwDZCXw9mRdxZG3B5cjD3U2wGU72pWNq5/FOgu42hKQPsQlguhqaV4
0uhlkfMlW9kUf6MI7kq//oaU+DZ0rAwWZQtvryI0y52fScQAs2oOaAAPEUjjXVO8VHHD9rIfj8ht
jzpgNzaW8wXrkO+ypneQSlEzjzn7gCzcD7Vh4e/O/e3s+MdZm2wn8J2tmuk8yplXPasNen/i4G3e
1UC20ebW3TYtyVOxfX+XTWA/UFoIhsQho8TI/phy4kmdSr1kQ3TKOuGexzz99VBswoMO3U1cqme7
i8U69RNyZX35T9S/KC+LO16exB7WhyoZb5hyeWtGYUGKcrKOHCfZEvKNjy2g/eD9vLIQmW0zFl1V
qiDzpMGz68gHG6rdymw4kNOgITUSGtqs8mHfdOZz539NhHjfKQtUkcs2VHp/fQKVn6x49tE6Opod
ZrgkI43NtvTJZTtmg5ntG4kOy6fi88rCYfQCAYt/+5GQnxGHVeavxzpKGKHihnEBKEJMdLDmbNi0
wSxW77kRvZuUgVlUOWfpAM/kWssdwU+7RHwyHyRK0zPtVZcBzpmT4K0aoXQHtOt81+ad0MK1HSKQ
E3JstnDrobIG7yn96V7GPSEiAWQNHwl/wYm3ssLFm2y7fyxMH6TLsgqtH3hDEH02Dk5CvWow0S7m
DSPF7YLzpGKyFBNI2EYOTwxDHiYXywxjovbjHI99fF4lqhPXQ7rAtHydmrgVe98FuFI82Cynail+
yBkjsbx32fdUj8x/Y/Brpr2zaxoPvCEZhHYHk8SqCKYniQaQdvVqMYqzlU8mfXx12/BXciCK8n0y
UAYBqflHhgjOSs0y1Or9U0kUcdBQhFJ5MAFQ5Q737Y030nDMRAkbYzjafJEQQrZy9bYxZ04Dei/t
3XuBS4VIxYlXlPc1vL+wb+3DQCYPKzvjJCzS3LF2LMUkVnUnI6bJImx05J90GBhmzJtmEE479FNw
CXx26xHAX77bPHjfeYMlLmMh0cfUkar7dn0wFHZnrzRlQReKi9MpNjpBTjq5xTEoOBJxcfX0Woj5
FMvLnMCpSBYePXFNjlPIt+RO3ZoLs440lbeCzACjnm/DYgpp0OizbdAreO0KNQmmsNBE3sGKYV8k
CzmojI11SGm4spvulZ4I6jrD/CRHFAdiAG0JXX+lGM9OMAcC69O3XcZuyXDCO84JruoWGHVzyzoT
6UTNb5sC8xtD9GNxCCEBgRJJSzGiBCvYaAPmnW+EX2zdoa/T5+6qFtK/T2lhxd+54TrEyHg3ZhQg
9Vl3Z7iDyKV55XV1QAv2R6FZUxbKe1yWrKy67TTwsZt4UXZAEVuj2Pgh8FBfn23yyFbB6NDjVSGJ
e9l+mqZo0/tQE9xY4Y3CdroeiVbUFqpDbq1TV9Mx2XFNwnXImwyU+n4g64kmgaljosh0KaCXmrwU
0C6t5oBpE0MOWBrZM4XmvzTwPqIWAZWX1G+dRBgq8WuxQtvoLoI8i0Ecker0AEZY0ysfU59NRTaU
C8sFBZFqsURZmHmkDo9WPj2bsHgSli6r1G25xn12UCnU6MLlt6xpBbu5eGQ6tBBfyOXw0Dyrn0Yy
f6k6x4B0Fb+3LlOfWfPo0izup2oEjqP8hzazvK1X1jPpw8aLi94yd8Grt2HrsiGYr6W0Xxa766p4
nBfGQY7DD/xtSbY0E4G+s/86Hbz1SQC4AwJp6DMn7ApiEm0Lpu//0U3aFnSi3mEYfV6ZVX8WVcPJ
GKZIi5Pix5kRJKLVeQIgQgL0ZiQiCQFUXiGaCFChpwxPJLNepg8Gxig+lch5BENmbbx0/pRD+ozA
aC2GdFs19aXwPcIxOv0mUpR2ExhBV/qfkUFtFGrrGPaShCx7m0vvgkHwx7UuRoZfPPgwIuR2hLyh
q/uZM3aeDIle0TFFKNLRzyXcQusuf/UGxo30TeTHdZqUxuBr1PVuzm0fX04gwemM7KD+KiSmW7MK
32es0kt+neyTmwBGtjCHnO3o16camarSWF/ZIt/7CEByC66gDVAlNKyzMImoyqV/piXsYL1Zr+lY
vlWD+TaaRM9a3ZdbuY8+3JhKUmPMyz+s6Gx1A1bERcTDfv0U1qjORMXT4VfQ0TWDYR5jTlsT4KBp
Nz++tI4EZD6GyFKjCj5CufwMZhKdZtgBwxQi60raHVg9ZAqM62F5ap9Ygq5Gt9GQ9DP1rNQRf6i1
ZfYcevSEUMNf2TY94dc5uQmUJMYVB9pUKsoIooxBGY4hAQGLfPAHnSCnT+89Q1x6pziGjvq2QX/N
6kf2OBOg6j/lbQJimt1XHttf3lwjhzTVywhpeNU68308Ta+F4g5oXWY8cyCOjhiiTWvZEIwe5CKw
SQd+Kfzi9Pa1+CfNctPiZ4sk5nNpx6+NUb95upCrIwfiVy56eMiQZmBTuxtVDO9iBL0R2Cw6DO0D
TAqIHWniF9LrTvU4YD6PPZwS7Rmiy4A8/M4qAsxSej5krnnEfvsQxURw5DZNCY2wVXXAlefvqiR1
g9MT3gWHpj62c/9A6vVR1ONn0VM/tuTthEVMw3kilgx6jIPHWg/hR6fYFtbtqTTZUDNFEn6MBN34
TonP5aWBikrK6st6dymK4RzeSkDeSlHxpSbd/Fi7x8GbnzpTXnyXJMCmwwciABGh8jpHgSIwqLzl
Oj2NdCWB+eSgMmT3dRm9hq46JCel+jac9uYg5pgYkANKZDL7Wg4s++Q07Wl8rLm+Oq5/bnzxLIvx
GnXJFwOi2vKQ5Hj/aqu7L6xhT9YJ92N700nS8usOmLl6pmNWRAU6/MlwOCoPtHgWFrz4G/FvRo5t
WPkVRQlFZCHfWJveo8F89GLI+IFxH2OpH1t/iUBzETAhFZW1/Bz6HmWtYs8acCpZ5Oq54UW4F54Z
EEPLHyZ4E9hu0TocKI9eELFCfS140ycjJgDsbSSOq4PO4l8N07WJ5XmI//rCuh8suMxxwi09u/rd
SJM9TDOWvByYrKfva7dDNk5oVkPV2I7sMdvps7LTBUPNrzwSMK7p9vs2PuYdZm9c8c95LIjl+zOc
+WKqjlwHc99hrA0p5nQfI/8vsS7EVfYPi6zQ3mdMW8InTTQGi7D1siHISjiso8/NSMRRsrbvMCou
cQX5V9RUO0EWFy0kosepCw42EUbUhwyqFN0MJQNf1v5AUItsmfeGL7hjl5Zs7jgE0SUwDwm5Xo74
Y5XFHMBM7kpOIxLguYmQinyEDA8hykafvquYr/rdj9lFpzC27v3pxctAFIYV+/R5cI5F794CD/13
ST7UYjli6TaVtyGDXLDLI//DBSGDB5OJWaR/bfIFkGXoO2J/XudI/rSOxa5Bs6P2GCrrSHE7ZpyU
Fe7LnMWtbzP9KudmVRnTF5sRf9WiqhwZFdCN0HeQ4f5EYspxnJY1VXUNAutpFtVX3KQ8rQw5zE79
hU5yzX3nvWMPRFDOpi16LCIYd3gJuRdMsA8QXVtAA8BfGzJBFzxbD6iuHourTdD4nJDAlbYwCC1j
2FZ9ynZQ1Lcce2+nLO5IiiyU6gliSeIiDY+GgWK3gpuR/YVusRJARuCfXkQc4+/QAN74/UA5wz1p
WxccW5/8wT5B5PAy1ulPhSg3d5J/MDG+WcvtRnPxXsqJLrb7qThNiion+NKkY9ZIz1FvbUsbAxNg
WevNY4wLIGJf5c3R7+TRCYY7S0dINhcYQsoQG37S3mjK1yBvLopIJZlJMt4X9hILeiRFgso16a6J
3yMFxlO38iaeJNv0ECOm+0E2gNeXfX3hs3mPX8PIe6ZXerT5spnjIcTxoidCAXXYbZYdkSudOy/S
T0Nkv3SADSz9PKKJRn5/8f38hj8aUk8ufrthesHPgn/KwEQFX+5xNK6Rry9urYjeSmBX8FWUu65y
gKru9NF7ZIcBTWI35Iqr2Sw8GpIgHXPB0NLFoZgti1XVotTLXAYNDnVZEWcnNLQW8xMj8H8CNrbH
CXwVvgILUXS3ruRICPPM8qLPHMzv8NxL1aa70XHuA4vXDnCrnVV2T7EDmR8I5nMg3M8Id7oM+MTZ
53F/S8CJdLT3zuB52MFCSksSNHWJeMjmZ3ZLc+MyBFoXXvvTtymL16g/RO304jfLOwe55qqLsucR
pJ0DuZYnFZeLhP5sRNN2CafKu2hnA2Ch/6w44mAUgWNJfiBfPMV1sunYDjd1EKxpOriUbUTdqF/a
9j1IsFyX/RNTqNfKrtCIleWHkyeUfHOyNVL3AU/ZW6Guthn/MrZJBFk53vRZFN6ZIurc2g5TZdTZ
eZ2e7SG8x4xtAAYPn93J8eDCZJTrnO8BsXtQ02fizjQwQn3nMXhYlUP2j3KYQOkQxT3d+WooNBDt
jhRjEpRal6FKZTyMZfTuuSFJqLXx1PdckSnMQUW5Ybntg50tgcNhWwPTSxx1M+4nDic0Fo+14uzq
iE7G6Q5sJmmnZ6dzzhkClJ0n2pdIIhJw2SdxlUsGO7Sj1twKptfxUerhZ/nxpkrBLZh+rQoq4Vz1
9/FSuPU9pQe6osaOsFSnbbVr6g9USOXJERxCTYe9xTR5fhnMo27XxtHPj6XH8hjxwBITAeW+xt6g
FpeSkQ33uYl2zMkGggkYzhH6iWNd2sVJZR5RGpPPPEVOzwoTPZcTOwAjW39n9okFavW5mMD3Tz1R
Eb3EGhKl94NN0DBBP5Hp83w3PXqQ6SoMoLRlTCywf1M4+jbM0m/tUH4NHuNT2TItGOirWHxu6qVL
CxwXHKZEMvCe4lveMIQF3RE1n0aTPjSM+xPZP6KmdcNk2iGQCLYmgW1JdJzage4+GsmHSbnCdq17
KrhxBpffulvlYAKHcUN4YvJVO9AbgTN8TQOGNaZHxiYSFdyAztRbjx2iX7MpYABNUGfJz15RPZrV
eEq4uMFAGKqKwnOQYjDV0OMQHZrnKgRrCQGD8MseqEOyHBVVckPBdE0FarYWIxRE9FFu9OgOa8vx
Hu2EltiWE2TKMyJAE3RpeBoE9aE5T/OONShDAsYkmAcQwnjZn1v0zHFtSWiK+yZLfiGacH9de/Yu
shyxz4v8LPmjCbUOhU73Fy1phPxHk0uw0gGrBlWaxR7qAlMxc10smpFGnDOPQKKu9m+cKxd6EjpU
4g+QUKN8mORHZlEcOn4FUjAnmq1zdrIbLShKS2EjsFvYpOMGep+Qp5aLeYdaCzWx4B1fV/LYJPM9
25+7sTXfHLo0mK1nFLNmn/7MRHyv+gpWdpcrFER03vRKm5Rd+pRb02oUfAruZIOB5TBIx4rMKQwr
Qn35IUGHubijpfqWjMyzKnnKB6BpcYRAhmyYaiLpcSGwWvrcp945iYadCLPH5dui0/4qO1q3vLti
MkMd1cLzyPl8IBPs3dpft9Z+1H3OfpM0vnJ2vlXBpKrKvsr4Dh1etnYaSjWRgUBXAHWW4FXxZ+jo
2Yvr70CxUSOfPEQvuvyMjSF+CTk3WJU9VgywD13y7DnsWZkwHWJ3YH0HMwFCPxpBO8UhF0PeZbqO
LwGASRiSxqOYhpjPCRNYVc1PUdJ+C4Jok0KASPSZwFi4BmF/xUiDyLMS4qwn+6FGcUcM8BeP8DrK
ACOO5oX16VWRY2e01T+RL1VWg16+n/RlYqJUEiNdDY9hThsWcTuQRUhXTQ6KLYgvbvz6vlLl31iO
555cixHJfcHSYWV52U5bwJa6cv7AYPHFJnLb9dYL1dGO8PF/AQOBpmN8UHG05hbuqX4JBnxuRHPP
031oS+aG5Hwchx76eai5//TCdbfbt7EKViaKl5W2jH+KbSuSb4/QO6ddKayAa9OJuY38fMPW6lZ4
+YQavwFyuMtATy6/Q9MA8KPfLZu31kMXNGf9tfOGF8fnVeSCXSFi55vKE7NtBkl4AHXnBPm4ouwA
bp+5NzqUrzqXN1Fy+FHaEWrhq40yhlWnYKzl/l1C/VFy3BMf4B4I6UQ+Z/ImbQJ7Q8DAwVyuc9BP
cpWRe0tLkZ/DSNxswrFiXzyh2Hm2sawaVnPf1801myYaiTB5XH6jQRJtNwL2i/R3L/Q+dJ+Tojqz
/vlqE/kP1f+xzI3LMDw6/XwcfOO9nUl9bK6dQeChz7bdrZ2HMvIPC5KqZdAPYM1HxhSgwe7Ddycg
rMN18JiHEnZQn94kr0xmHwNhE8F+7sGXS/R4qPNXM7Oa2UL00sLUqCU9EXDdApq0vMRmtettCWfz
0/NwFZTz+T/mzqNJbiTb0n9lrPfogXLAsXibEAiVkYKZZCa5gSWLTAiHVg7g18+HYNubEs+qbXo1
i6oyFlUEhPv1e8/5jmAmKNdnOjHK16ktjgGxtIvvPVoWbvCsO4klOI/BcNUcJyLKKM/sHpi3nOo+
R7nH3Mef7pmrW/jgVEcnM7HaF81Mqad53yfVI2Rbds+UHXY9qqdO0u3BhaGTxVeZUDcVjXFnTehS
qpGeOSKFh4J/uoYgr4bAylIyYVWcM3dRaj/WvXXOl+x1BO7tGQKfZGo+phoREpMtzu3FVUgKgAA9
PNs2KVFjWb+xop0m9WnpNHPu7KtGvQPkkRIOAku2ojafJPJIxEIvdrSvJvFQj0i2fTnBZTE0iodJ
IxPxCNer3msK9jzlGdF2zvrvBORaBWQCMu4MJQpHHOAfuK6+myVz56Zti938PUVUso1TwrxQGeUY
0IOcFlZUHeyoB+AaJCbcp+a1oG05CIfupo+WPaM/GxoD1njm7PS7wPQNX6Aegl0Gix3BeCEsGtIu
suqXsiDzr57PblnircK2UNrU1WmeGBtp4l53nJ8ZB3QCDcjksytIomi+BhXjMVE7l9S47TBJQEp1
R1mQotVxsBdoXBGlUz4to1qXk5XAuNAisdgZqtbYZvG5gBa1d4ac2ZPXHtSDNIr4nFasNEA1EDoy
+fSd75FKaNQ7xtHsFSCu9RCQOEx/CbcIOXR9rgLrP8C1/Mc0lj8wXf4n6Mv/h7gWT/7jf/3vG47m
XzSYf4FZVtzMf/3j1P7M38sfv6e1rL/hF63F8P5pmqZnQtsFziYc1+Kn9M+u/69/GJb5T9eHbBIw
X/ICF4jJfwNbhPgnMBaBG9kzfdcG9vLfwBZh/ZNfakHWsy3Yw44v/l+ALdaKSfm/xBaGcGBhAk/c
/g7kka75R4wKUxBpB/QRtyWu9Od4lo9TsuQHdInDMa4dcamQABBC1xC3ZNMmBEKbMn0JfsZAj9nu
xFn7c3SIDfoVsUfl2UGg2MRsHYe0Pfzuuv4P1Jdgxcf88cOuZZ3tWoJvHtgSjM3vmS8yL8xSwQ/b
ZhM4smKBBE5r0OyYfI9mEeBXUDParelRJ7wdMsKPKoltDIL8cYqIGh77p8iH2t737rfb9xoMvE6+
SfPSsG4oyMcYvCQ2ksdYDJKYOkX9HVnOJWPyvwsKGHG+g0kkao5mOYmL7yG6MoAsxCCwDoN3lFlX
nmrbeoDNAn51SmGXG+lHB7hpw0Ddwu+lkRvb2mr4fOYRFyQtTGIEPNtQp9bTw9FJ6AU33tWeKvKf
yXa9pPiat67VvjKcomTuzeqKbSP4JFojOC6m0tuut78FioAjJ3HwT3jOKeYPKRq/um/om6g4gFlJ
27qbtXcnkLht8oUgvZn+FxkZczgPdO0cmt+XdhGCKKGCYxRatyhFDWXEHJ90wumlPi/RdDSU63/p
5vKbOakzHnySYYfFP5OYhes/SnZ/f9Nt5683neLTC4QlHMsBKfrHm95OiW8EiptujfTN6pGafmiY
STZYqy+3f2Ep6S6o1s9R49UXpngPukSH1+Bj2TLwz44R1mzsyO2bmcQChx5j46Uhf8tcHtJppkwk
Jjjx/ehO0L34+4+/vt9/fmal61mBDZvJRpe2cox+h0RqJCfCxcYCmdLWPFV5SYyByNL7df7RZ5CS
eCAPM96SzTzihcoI9JaqDn3Du6+KmvQkdEe5sj3IzkZOSyXvdxUuu//gU2KQMh3PN4UXmPYfPyWM
x3a2K8zBU7M8Iri7xgoHK3pryA+znZ4m833B40Na0BY59HAqrVZcsMeRUtGoezy8/S6P+xfX1/d5
7hYXh1SE47/5jH9ZquQ6jmepsqFYmab/56UqoEGO77PalrXZH53SJv6IJZIyBvMxmAxsuxN4EcI6
kvYZO/95hc0wP29pWCTuaYz1Acgx2cgGfJoY1u1u9JSBKAYr8d9/VHv9KH9YqNaP6geWx38Ch4/8
x8s5dcacOdMaUdfFP3Q3QIscXbRgdlnmIfrnt74rQInaeXDI+tH83kXIs6bZJZF6ffurZoVhYtN3
FBOwrIUjWzrnsjWhvC/5azwE+b9ZWv+6D0iIUnxcVlXTtE3xp0+Mxkw2uQG3Vs6JFcpueBdDEYUt
pvG73ieVQdGD2UysdwZUPb5Dk0O1usuzXu1vz+ms4PlI5JZplveHuHmysSF4JZbjv7+24i/rgfRo
e4D543VypGOuL9zvXiiU2LETrO58aGYfja6hoSZXYQ33Vq53VTzsynl8G90s/9IjQdzNVIzVPIF/
wH+JwWsMIY9jzBlp/5XS+2kt7YdwxoW9LN+OnIb74cFF3Hx7wrW9LvKU50BQICOuSYKcHgBvAjxO
79OydMNExi9mXh5wGXcHQTdi09UMXBeICoDR8+6hSIrHHPx4WLr68zJBpAiUFo9Fe0lF5RytNdVe
fuDoGj5hTkPA52bikuBS3MAeN1T67xYkqoo/P5vCYyml9R6sBcmf1tOq6tXiNPhh3LlsDrm0vItM
OUfeNkRT8/hx5P88BO46EGmOBZlctfLkGXMfFCKBpYV5frB3acwY8/3f31xrfcz+9OIIjocmdQlA
OtP9E0AOLrkRCYhS26qEAMsezDE0Yd7cWQ9jafU0umib4EQK5ezTl4BPcAZH1V9nxgH/buP5I2GO
0khKrORMNMzAdizL/BNhDumnG0cxbfoASwmjzjZ9oJuz8pmCL7cf9QN8KmPKjl49z/f4hdZIevOL
WHvEtwekEPmHnlEcAI6DVOPm8BhMsHHmzMyIDIrhEkt9itNW7gbP8kPoOke3JGvy768qb8Vfb3rg
muygth3w8gTO+lL97qVhUNdJL0M4NtRVDL42Ke8koRWzaxLl4/QkixpBmC6oLrLeho1viost6hzE
Eu3e9SVwmP7ncdzvk2pAyaKF2jbmUJNlVzHtxIgDyu2cz+0FOAgJMLG64AmoHzUi+5rTtqwD+zJW
o3cCGMUhea27csj9IR0hxDQKRnC3Vh5Omn4WUvXsiHSbiuwu07n/VedrbOSEAMV77wC48rLNa6ZH
/N3G77m1Yn+dq3wKINo/uD2al7zKOEomv42LnR9JMaDCSYY7t8E6qivHOaUKlgKjCrnrogE8ntYj
gcUkHyPrwWjS+9cIqsKtEvN8o/5aBeVXxNYJZkSO1KpLn5vJx41YMN5rBdYuuh5BzewaZHZ6jzRv
VKmNpgtQeU7iFltEGAMrxTpfTHtLg2hrK/V8K1BxWqX3dOEfaAyD3KrS12Tu3GOQWq+oroxQTPTQ
4sAwf12gdCkOrRyrq+JcZxsw5k3TvTO7hCZwjp4etXh1T8PqPZ3HOoSzTaYLo8ky00fEVZSBBQ1X
icrXD5rf+A7JaVmmQ2BifcNnknzGPvRWWExD8zWo4XaLpVcZVLpy60t226Qqv99uldbe1Qm8S8Et
1nMd7aEfzGA7yu+ua0yPlRExZNWDvyHEib/X8zsQMOKli2wIWxPidKH3HoGWlyIFOLJue5NNGaGi
5sXpCxNXZwAorQdfdUAEmdNDIt9VkqodZ3Z79GON5EIAWpAWf3ySgKPo9diFt7U+a+Zns8eImffF
l9ROF4aajbVzJ7HX6UBDJ/Kd52GZ7ojiOnVTNId82WEgcxRjLMacEXMKwoNgP7WBd1RcyZjcKR+e
6n0Ua7KAO+SibTIb11hILMMZsLymI6C1npoTnAAjrItMkAAjj4Pj0PCWEzejG5BIYZky6i5+0x+N
jyXE5M04oBMODiOD+8SlCTwYlUl8AnGFDVbH1lsYhEpsWqWEVFG0mXtyc02ATMQsNm5+80cXYY02
zqaXchIQ1m+3KjIjeIm1zdnV3YAcstRApsIGHUk4GzUfZpHfrc4Dnble+ShqKzQcMkwaS1zw55xv
d35W3rmOxKGT+rrEqMWozaxjmqNYkRwqLyibnI2H+ApHi1Mcb0dIFHxHvAzioOX8ajejeVKL9dDm
k38qouDHODKR8yr0AUjToRkmnNFmpxzDwXvr3eJzVbdItTv5iUwa/4GxH2rIuwwr1uF29WsXyFbN
FG0RbXsATxg9S9pGahnvK48pVr2GuwYVKPagxjssWx8avxZELfvOGTwgLSAwWdsSqoCN/86prS/E
xyCeW68CcXgvdIfdfTQDTiornD152XVI16IQQ9BmgfN91rK6kF5VP0zxvsiG10b5H5wd7jIrL0Pm
txDrsHhggt1KZCo7UePOUB2y419XZ6KTCWdu3lYzC59y7S/2lCQPJG0lWRGCPLm/vaahs07fRAsk
MjKZWkJRQ5qtBeE3vzWpuemnFAWEvbh41jSySPT7a30GL1VcBvjtiHxASdRz9YwueN+UhfNp7uQ9
7VrsB93aHh7WYUrEs5y0jToEBGS3efH9dvlvK9kSeSH2EusT6j5cOyJ6HApvCKeIflkeeYxC+iiP
kDlk+jqmFezEW+2AXnd/e4i8gNFQzWzu18tsVUtx39XpLvV4gAWpWyT+6QpK3u1Ja9fzrKV/rc6E
pocBLYB91mXf8Ix3D0zkkGNzNuri4n5YcfhTQD55VCn3BHnGNQMiDjqIxeuO66MLyWx7PoFJVzvf
Y/PmEDkwASSIU9EA9FGFwL9rEeUkeGKbedgSDxGFYllnNdPwELAJbnNJh3AxsMPfXpE0C+ZjKzBT
NYhJjJHz/u1FEg4oE8ct9oObHPzVCFz7xnnNi8pncUm1le48C1tsq9p5f/tt1Mcu47PKP3TWuMAo
HACOhXOM/lox5T7BavnAjrxHmqQOnKVu++9tx/RqsAcjyj45E5buLlN5TqGVaihNqdGD90jAs3R8
u4gkwFCDM9o1Mn0O2gU95G1NxRsfMNu4TFE+g4Z2cqyECHG6eHyRfVs8F/NvGf5HiBnZl1QsL1A5
5ZnwjGFfQsLZxp3lkj7pITswyP7N/KMBz4nFlfZmrMbiEmn6z6ZEs167j+2SjyfUXXezGoIHotFs
iHDXkXkpPtDIfvLfIFow0F87TNZI0qwVF2T0dinjEgyFfmuwtwN9OlOxQuwuDXy7fsP9y/vpsUvd
9zjJTYomj2lIRmZ5OqGxB/dKsCZMS5rxOvR4bewU6gDJznvHmTEermstVn9y/+A0oryroqOY4yP6
+yns0VtuRb7adm63anSwaxAhGaqmjA5ZjsLOYk2M8QAdgaQwn4OuuWnqNQ26IyMjX18hn5QxtCQg
ptChbVKLb+pNOKhrI8L2sVDOqJoyaDgYfZy9Qg4+uJpw0dxs42tmwok0mPMU1SEP7HcjM8Wz1+Yf
+JUR4GN8LE2o82tj4HZCvz0Rghe4bfP8jitEMRN0pwzn11nG5TarHM7L3ohhqECVwE4xnwbPBj6a
tr+l1ViGAxxEOBHotcG+v+UFZ6MFlcCcKu9w+9NvTYCKhr/V0tAHBEVpyMDyYGrroCSO0mWIkWUa
s79P6XcRN25+rXx/PLqROjrLZG+KYeo/RYq5kZzpKtQoOvOZqFeX1fkg5EmnmAqshPX6tk/WuYPL
N4qe8wmnStnZd67o9onMMFEAQH1eSL/Jic5FsuA6J9XG30w9wB5V6nXIKUnzjuparSqExKYXmfTL
E/KFJOxzEWzHPN8ZSJaw+1a7YkGaHrgVPkEZG6yJ7Ql/iROqEs/pYJfqQVhE1T/Db3ROXP1V9e99
uW3ZhvVuE5G5pbkbLhyA2VBJItRNVGyHeEGwjmQcOxq1xu31VTJe9m46M86YJmhi1qdfp1AHBJ8w
VwG4CJJ7UdsrwjHdWYjwD8xlrZ1RrtWzx1s+lsIMDdL8Qk4rzakySOTDtXLxQNQ4dLKqhY0tKWS1
qyrBUrQWK0mkRShjhpqRExjXX+t2syQfVYBcxrB8ZhBMAYm+ntX+thCbgRsdAj3ctx2rJQcK57Su
qbcuhUiCDycZjSv8eBqZ2bj/1WINsmkf5RZ6pqDGzOmlT/3ARIfmxq0Y8yz5Sl4SdWAwrAEVHBqc
8m4iKaZbteVZBLsgX9NN1j3Y6boWoBKjqtvmJIiSgdNjHZbOPzl1FYRQTTy3bS9V+ojxkpjv9SOO
ubrjeMV40Zwf1oarqipkz/isglXxSXZCc4JIdnv3uywiWIrUBzDW7olSuX/RRFPQD72XWEgw6W1u
C8mte3B73KsWUtmwoJsjhaxiDnmnfRd3DWVUoaL2vlzSKym49rYf4oei7vyrSdgphY2oUkXIcPXD
xLJJA5JIDPqNIFQaBCaThyQjmYn/KWyIcUzm9kPXXsd6+WLIvDktuDYSZzzHkbFTGdYaFDqYkvBF
XHFW4t2wyjq83YAmmzfN6Bc7CwnyrrBGGr3eai3P6uPtEdSojw7zXB26iKzrpGxoVNN87kd8AxsL
hgvTS5gWtsA9M3JTyK1OlnPjOFefDkXUAWSzmuS3ekHbzwgxLUMUEJwqsLq/uYt4oAv7Mo/tBdJy
9HmK0qs1uy/uFH0zYh+aJt0TC+ogOqF4HN1PBDiOR7sbGCEGZGHSRYpMp776BeNaiJ4EbXLLNI36
DbEl2d6VZF/1TPZ975vdULEONYoogUG1AbbFweNgexjG+6b5ECohgZx5DIEHy9F0kJAi7oJf0CXD
FtsDeur2t6pjGLoQEcXpp9voJQFRxthjLhawusMILynFqwkFfEMsuMAClpkT6kbr69BDCY8rtYY6
DNbFWDM8GCPu0wYBSAb9YBe3pLJzctzefgvAyt0EguQ5R5GwWEt6AidEjWZOrxM5mtiS7LdqIQ1T
O/ipcBgEJJ3xTgw7xxx/Ck5GQLLXF+0ZLzy603XGa4rvoqGsbKLZ24xLgMl5LPfKaxCkeR5qKKd5
xaaVnMcaJXGBHSiufQePMMI5Iduz7HAAZvhJ05+Vc8nLeUaOwW82Uq/ZMrXPMwnclQ0ybVDF2gqK
BaJWcx5RPHY6IRct/maTBAgBs7ukA0ZUVYmQdwKrQkraXWut+7Mj2AExbtilZbD6V1no+t7F4/la
rbcbry1qYMRql7irlNBw7ubco33HMb0mKWhbiZmhSNO6uO9sKHxEHfXqE42LjwwVEvE1IH8aupPQ
HWF0cJjCWymxFHkRIxr8M3IeDsFAZeWOxnmpg69JBoQtT9OZNGtx1A6gO9WmeNUYCaMu2SeOHi5e
KR2MNhsPrdGOsThAzqz7qky9myaIDhKnLD6h9Ks3ml/w3k0pR6uIooWe/6kvC/9gu3R2qsQ51qsL
Y70uce+DcVwIWmyX5LUp5oPJWPu4NDmZX/p7mj66LeEeC3Clje/yjI5qmI4OiIn1p0vQc8emMi9e
4qMo6pLm0WnTaTtVH5x21SWiQofV8ODlvcDqnP5MGmNTacwPg0IlN5lpBjEuaDZNTnsjWmfTgtth
zd8MGCUUugRTITTfOl4W4xzg1x74wLuxlxfyd65Io1A11IeJNFei+xoO8/ErgTlAxBkAIPTgWIs8
VPQcNNxPi9gKtBfXNq3Pqf6IZtC0bfs04n8rKBywNFcucaTqkgCDze4syzDvaH8+e0H5aQ7IkmSV
IKDow5/WRXuAJV544pmg1rMoVX4aJDemUcMpW/2OfvKjb0xwuTSJbKtdoM6LYONWNA1aE/OIcD83
nYnJfpSvtWUcIL7uRf5ViJpmXhm8D3n0JXYQHXsyOkUFlpNcIfurnM8ejOx9v0wvprQfAzYlkFJP
FJhXfJLf58DVB6mDc4OivjfreddYugm7XEA68E2cqkBahghNQTUgRxKlQFFAeikF/uhzbJpU/hAl
9Qdb9wM0lIh9jhwxgyBMZG2EEQ7cq0LRcSXkRyXVUwIUDA1NYGDsHKlxR6xLyhSvLerJHk1RK/iO
Ve5Gu6JALqz73NnFeNvyVDfbWlDcg35+t0Xl7elq46PmLFCU0P5Vqw38YglklpiqLHHll1FHxwgu
hzLS6eTx5GSEbMsmuSNm4MMNEGcumfXcZtgWGu+EVWW8VrP8MXgkBEU9JzM5lh+xAisGM2fcVaJD
uW0PAxu6B1osgsWATuOZads5y5f2ErsR6tBVEWG37b127NMSk3eea6qZ2q/FXpSWPhhEPi+Fv+td
koYM9Yaoud2LqqZcJyghwETJvjK/zpM7X9whh1ELVaYuyy1AMwDELp3Fj3ZdytBVsg14FcyMobrn
btOS5fBKiWKhbo5EHmZEdZIByVGxVvs0kvW50OeMTgQGe2nunALjSBd9ZiI/rWw/Gka5ta96cjGS
cb6UEZ68vENVWyz1mze4w5Hy/cO2n227yVggPXtvAvXz229kQp2DFE36opqT2UWMGjgrb8u5msPe
nQ6l0uQDIBHFKxojmvTPKVzi7eDLtxS1IsPWlCBLRCatdeoc55F6A5lKi0WMQvIc+Em+82fnSp95
D5TPpCiZ9Z7J+Mp9YMZdNY9yYMXvCwlub1Yp2kY2/BZYq9vRBfCd8sMd+4dShn1NrybqwMGALmr3
3EQSrAbjmGNxZY3WzzmeJxzqc7Wr6Rp2oDQ5g1d3Y7XqGTlFcWlA9y49rFPQDbDThTiMYmAZDJZT
jKUemt/4HTUpJlGfiCTNcKHoP9HHvq+d/ig6/Pye4sitiDp3Y+Q95NNiQvOJ7bars9+n5G35Hgnh
T6VjoGUvyw9/JMpjrt/nrH5BCfyBfIhY7sTuz7aBnxg9htoQsAmDxMQq4OWi3rfuTzqb6RMpvQRb
gAFAgK9TzNnZeVBnen2MixxskSrz3gvJiqYr+5OZGij0+w/UBd96jX1ptFqQdB5TJXfp9kXgsfpC
grjooZnPU/k5wK15IRwc6yogGYP9acIp0Bn5twXZJ/Y6Z0G9N0GTnlZ4MsgmXgGfCsIGU0kYJdux
zU48E9mCZR0VwGayNIdtoZ/YK+Nd5oovnfAQzXkjhVQhzo0M9hTDrC4u8/I57u9qaUa4WvnUgLg5
wXFAjpeLkvNPvbwZyFNPwpTPc3QGfMkrqMkQ7mtK974ANWgn+QVC5V4jFAhVbiL9v/izN94VNbY6
2hhXw6Ws8UqbUDUDhjvrHyOPlX7YsID2y50ro3NjlP1uVggNl5jAwMglQbNc5cZ48rhgUCKNFqeN
rllFZ8I42mAJJ8fDnPjgjfAKxu/gSH7Gtvs0r4m7gIVfh4UjhHbH98ojwYz1DR2ltzF1Act83lcQ
vnYTwtFQ1qS0kK7AcMs0oZ1s1APkofo+MLSF1jhHX9sBe/Wombf2p4pMbl4JGhEEreLp5kC1zyzS
gwRaYvJC4gbyEb2x4JpgUJnx4YXwfbs9wSLUYY1nnkmy/jGM6RLSKH4sGrS4QeA/kUJWHAiz/qy0
8UnVWFDqxv3AhoqZUsUXVRK+WPnLO2XTQ5TZ+X6SzauL5A+5YO/t5hEULRALSnaM8xoWVunirRhI
YYQDJQ7Z6Fu0Q7R3ymGW7HRrvmcDsamG31zlgjBf7ABLkkJR0R4pVPNey1NkDXof9T5rd2xi9kYF
7bzHdTFseon2D9xMSmcYnIjqZYdMNT9ajv5taexnlzzyZaVzOTFNgC4WLFas137cfRnRNsbJMyCU
s0sBhim+3nH+R8HYRMghE7xxWB5YtSqQNG3jmHh3OSeQX7VTTBNmRcmKjXE8D17xgBu12BGDLIo5
+5ok6aluCAhPkvjJCx6ZyXy2kqk+r5zBsc6xptgL4JUBQK7T4P1XZgQsr0FFZ0ki04hk8l/Q/otz
laSIg9cfMq837hPZPN1+kuln8Nxnd07XdKDezZKYmmR5vP3KtkJE3ueQPgqAJ9uGwuaxW//VqhHD
bwV9ilw+5xEpuPuoM8ZtjdXtJ3A2pIzn/ksJ4xtAZKjTlFIxQ1hVzSX70O0ca+YscYF/RdkXNkGz
bclPgNHU6201EknnqVUnEkVohekXbpcp2uslLw6jDNMsdk/2XL8lfhmELFUDh8C42Wc5JpxkNRhn
tbe9neqHWR5UUeuHaBD+pitJUpcOsv9sKouTpd7aflp9s+UjWEIS4PNZh+46yS4dGf4afDNEPtjm
xY9YkuZpaU+QWUhaUeCIQJcB6ukasWfNkRPbElnunD4bwpugPrn7cT2MqiXo9yb/65faqXhPnTQ7
UOLibHWW8aAbR4OSpSJ2GMcoLiKuKNQpGp7SAnckZN7Xb6C7u8el+Nm3ffuZjemmPVuP/8UE/0RF
eRNCQkvxMwHI1Nbydcz41rTmOKW9c4wCuUvbjO6DRjxSTRc1TgK4azwdVuvwaHns1N2PuE1taie/
BxIXU8EnM+nCYJfLhiKvjMb0DiqVBEKiUWJmY/RzsfE41QOi17inEK8GlkdXgWZGAwxpxoiKc+fx
8d0CsnZqzs0jAv8Y3b+H1xZyTS7kIQ5Q4eV9/5niLYULAo7KtpHdZA9lPqdf5PTKgYAJmJsuDLKy
a1lVP9rVPR7k7ZshB/0E1YN5yNpWqjnbqzj+olKvvbozQDYzJap+sT/Xqg/u6yZB7RtkP/sZZJeR
R5yn/ME/L9OrjGhz37omsgOKMCUxDGuXCU0SEZpQJsP11oefYSbReE2IBV01d7euD0BDRL6YUw6u
S8g5IrlilxnmfdU5HC9FeooTkhRuHUar6HiE7ch66BTIRM4OW7eximNtxROfQte/HluynK4x0uKj
pYFXlnW9n+3hDZxo+9Ir/55zJLnzbOIUoyn1NEi7Y4WHHEBJ3B2MhmHb4tRsCdFHQGv9UjI6jJlz
R0QqtvF8HRsimqQx5uHo9T1p8LaFS4/zf6znO0ry5FzHK1mCh5nB3PSo7P4tVdZL5EkSipZ5Oaau
/KD1HS7tpC63QV2NKSvM0Qw0dpmFVEjsk2sLVI68nsSwEhTZOsSGw55rqcwRkzASz3qiEVLFjh4F
/ilP6VLnYHygRU08xcmzVGB3erxPgDg6tiOTNsbtW1M3bxrJVFDPc76vai/b98FCSnaNXZv+1q4W
cuDqge9Z/x6RZQu/QHEUTHO4/Q7djG1WAnrq0vHul1CxovV68BPskm5EgujaO6+JwowsKc4tk9I+
HT5RRAZH4r0B0nE9zgZcsVpbDLOmDC6T6OyQXizWyoVSYO5may9ZcLdD2VbQZ7x8S6I79fxA9xLY
M7cAy9BKKMHpn2abdGbO65jtunszX0dcgHKi5sietVkYAWHtLfMx8c3xDuIXzVMPJkzQrY/4wDa0
qsLcgOSOWAVhGyHHV8sUSrN/7SCjME1IOFsk5pPLrPmUD/aMQbd57FEhXszWvYcUAulCB8QBGnjF
K/hEywhmYjMq79PaFrWTFiOOotk9kNR4SDvno4Urf/CIRzmmPV8kieCs4gq8Q676FTuHf28RCZFY
b+li2w+zDboOTguZKasMjD5UQwBTW3Lap4cNQEMcggq3qT+76aGsrKM3zupcGYJ4mzg/RnNVh43B
Jppx7n8EZjze1xkUxozVN1BZSCberffHRLdmvMmGvuSIpSKXKB54rd3a44Wpwaj2UtlVAtzIv2sb
xFAK1U+vPZflvDyLVV/pd05G5UBMXg/IcNbZpU9PBpbRC0d7Hg+AwFFandMsKR6Gpd7DNR72o1OI
/dwBFdI0S3GT/eg8PPONZzxISAm3hwbzBJl4cfOZ3v1rTABfoEd/9+tNaNfY7tpo9m0bO9s6qc/u
4N8nKcGqZXNfJs9Ap5xVY/HqtqI+D+saYsQ59lgEt8eJJsC2cdxXR8YwyUEThjC/6rDHXDXLCTFd
5v6rJx50FKRpPSV7aIZ667kuhYnL9LKShdz14ru9kmkCIgnMqOhO+IohOrorU5EzN4dvccC8JDZx
4V/F3KUbkuq/V4pX7tbULhXiB3voMHLWy1Pi2e8Wte+9b6XDuYwwMd5uEk1T6+Do0dpajELKdVrp
LtmL1Y+gpsv2h9OlR4w6X3XF6NsNrGeAQ83JwSQfFhNca9hH/q5z7fgx7asf0jrfpArzkiMiQOgD
UBcEIxGMR3/qXUBMxs/MaqLjIvFjGeEsHfqTqUYzUhibWNMciNt6CvOebXImDvB6+yr4B6swpoKJ
TcWZTAZybzfkg6mZ+KKGZvBRtBhIedeeiCrdz01J5siA9DhJsWE6DPPH2b1i2jQw/sr3qvSebk8B
+i1xyVTxZlfiRVPPN65CbKEKiJla7VV/rgTu5SZqIPxgrxyzNRUFOhquNfVhOuZLzx3iaoJLSnyo
jKBM90OEAEOvLv80MUugvD+raoQ/C1nMl+oz8et3pYMIqJE98R+musD3uq1BfQoUwImWeSf8itTz
hIMpWWKAutVH7SXkYKMeo+hm7IzXONkzpFo2twrutqEVNfxIpkOnvGgebkVJ1RntCXRethmI4N7Y
MeJqUiPAkhZljyeIqZhk3TBX4VWbRlczmD9iHcVfTV6lmxTxVijdlvnbdlEPzYcl5fiogcxSVm3H
SkZPhWsNtCZ5awywX90wEPDZqo6mF73Zouv33hooYZHPQJpdRnmfx2IvByyteV29QbUDvoI6Wvhu
sK9F8nXAsb9e36zXrL/jtLvdq0KCSMOmf3JrqZkJF0+35WpZpSyJA+26B+XL6GOg+cFUvxQFzAkO
haPAB6Xt7PW2j/wS0KOMMr5ZaWqcDbV8XRAoUNAZrKDrqNsXEjpWpt0H6B9fAyLnhUn4ny4I0Bvb
1DhGbXBHbz8+Z8ZMUkJZmYdoTH6kAymE6WDfscjcRzh27gcv+Ck9A+SW+2LYejVyktUBdADbatAM
ZCjGQ8AU0MUksNanfk/6ad6y4moXQKqmMnOjcf6SKlbcm7j0ptoTpvEpCSyyP+nKHDQx3A9DtopD
adcPHQ/WWFKCcnbOaEcA7P+WG9HP23xyWIf2tW5/TCnYRcBgRW+0d3EN6wo6+eNocQ1+qYYoKCqr
LS9eh2PIt61p20MF2Tkk/p0qM74PYoJTSDUat5zu0ZyuUzT2GCiadfBQ6Vd7BoDSUZMSEUZegMOs
ErvbzF3KqwsybUaAq5i7H3omHiNJb70iK/R2EwaHfpMO3M86RgBJduRe1+Q8xB4hdOtNWrfA6rcO
eBWyP9fe3u6rR2kStn6U7lF/6B1ktIRgqovKLllsr7aJ6jgW8Ao4scG9/D/knceS41yaZF+lrfYo
gxaL7gUJUAcZOiNjAwuRCY0L4EI/fR8gyqy6x2Yz69lU/SozySBxxefuxxcpP+845qSJfTNH59TC
hoWn1YidMae39XeMMEPtSxpZS3LpUBkQeUQNZm4meXKwQTHuCoWbOP4JwEaAsT14obFWmZw32QkY
giGL8o1k3pRflXEi01orJ1wcV6zQLwY924dIKPdmV+h+ZGUc73DFmUMe79cPmoY1+tJHpBljWejG
uDroNal2TTfo4IFrlwkKCdIBQhnC8gla2X69Za1Hbz6bjMVUfFiuGHxv6VbMYsgMs8UBsiZiwkm4
xf7hvQlRPHVkLq6lgw2tlmN+zpwWLtbIUB9mI38CPJLcggaGJbDZVZa4tqFhLlDKYI1uzDVHz1hl
xJHXzllhLb7mKd9ErmVgnwrvBJRrIZGyoa2fnjCgmaRFOBMfq3N/Ncmb89PEdOO+5IV2bpMcQ8rU
AZwuxFqLQr31GBlt0YK0bU+n7DXrwQz32lGFkbhdt7FSseBKghnhwIGWI+bv1R8+4PQMhJlcQI0v
p0+XwJBK/9tu/alqORgsuOA3B3cpJHq4mjjs3NlUt00Gpb7WzOlkmRXBpFA7YKV4kOyeJ72qfqW9
SdS6fo+T8U4zexJ3yxPA402JEhYYKNtNsVXMot6Y1Icgy7zXjR3v1//K466o1OO/nDNpzhDXmhBy
OXhRXzw8eZmp/FxxisUYkSqGhrN3AB+J/Tvqyn1tZfTKUlTIHMe7uemDlVli67QVA1tPer5kNro+
kZMA2O05W8ggIAqWL1JxnJXUpgmOw3+UNnBiKk+eisZN9uFYnM06ZhLolU/r7XRkA2PCGOITGtyQ
Xh3xMSi8zR8jrearRtae15Vr3UemyqbnTqBSc6blD55p6gD1vQ3j2aPt4YO5sXHsavo+ZMeMnRph
Wv+iBJMQ/fHrcrCac1m+9irtpqZm0Xrcw3iPqqBXumOd0kU4tmF76MwJYUEM5oZ5uIlLgzxkGQ9v
8yzBfs2ly6V5P06jOBpE2cjkIITHQBb2acQhBHbdFCQwQjdqEuH9jKJfFpCzveJyM27ohF2+68Z+
6ONratQP6zdZrcRBF7wqxliPyVzVP1etSKEqw2kwvzbnH2FbYQbf6d3dmodaPwQTsZW5deAJRz/j
oQJ2AX2FuQdBzloogd7QzNwA8twr9L1OTlgd+z5+dGoQETGNYqFEi3ST8V3T6IFYXbBYsfXHKHQD
p6VGWDcog85pAcMGe61aJ/xZW3NVoei10h/W5SV1snZL/6RCnQbST5zmPPMlVtJGvKuyKw+KVI27
Ik/9ajG4WLn4dhZXr5kAiLA6SANlFIuTSul5XhrDnTcdjZ5R9fKdzJcTs7Pc2tcn1c6GEfgdkz64
t9GG4mbIkSbexHq5bYrFzNbUyQF/BNyNZHz1Iqz3xLOTQ9qO1Hwu9+OpHL5zUWOYtJjzgXrC+WhP
+zwDPsVc3jqvf1VO3j06JIukx/E3lOUfK882NPR5R8SwaaPqn2J5NxRdvsRpO11tzHYbwY2Ho6Pj
d638WB8xezl0L/vKjFk9GYyPihWIki9k4TXC5+JxO6v3nIkxDteiOpQpgR8qmBUfDDWwKzebzlOo
gbA1+xOD47emiDfSiv7gz0X7Hfldabu4FFiXfaPR/VhwOVM0IFh91NwlFJbRU/YVKSrO7g51Z93x
5yXwO7oE/ZKJgShVMFxWlfJuDCH3GiNMWlXrc9+AHofd9jkbDCTcURCmxwaDXReDT9vk91SSfiHC
5FdRN+FOFDldYYz+Sq96aXhid0MjPKR4qu9s42S2ShVkrpaS7I2x1xnaV2oDqE7wQXPiczI/L9yc
OzDJRFtJresQepivTKKcmf23xI0ko4H6MztnNxchM+fF/r04Mn8WDUvtD4UcG/qktTdzKTxgnGf7
uoPkBXyJ4miG49wXmY3RETvuC1XzqLNo0Rj5+mPzCRdbHHQKhq3wAjKWCc9gsrP4spao0GLQhJG+
kz0yBOj44QBBLqtt4eeLhzlqi4Vimbt+b34VY+jdFL1lGIMjFWYCCDGMcNVYuHvmthQddtzPfq6L
glqdn0GEl3xbtUKuP33HAgLmN86qg1V+17TicW6LoSyLiFFK0YFMl+3D1IITM0BGpR4TKZ3ov2V0
8VMLjFxAqF7PZYoud7SWeRv6f/GG2bQ6CK14zOOWUhwD5gdtju/eQGJjVsMnU7e2bVOLu64DhpMV
vC0YtpsBFyiT9GrfFjQAdtpwMcbJPc319CaFiO84koBswPNTx09L2QceuEIDBcpxFR/bQHUvFvJz
MdkUxQ0t2AmmrQZ7Uz1yv2rmal9P2cMEZCzJnYdJs0Ls+X2/n/XhEdDedJUFb0JLjuuHp6TRyI0S
4wzTR7kXacutGWuqHtbcpNFVp2ymB5LT4onSedA6vkcckEWIhZXV9VLJoLM7WtWs6J6sp23dldVc
H2ucaBs3VbyNZuAqsJz4pimWd/rxma6ef+xUGA/7UfUA6YfJSSBKKCb2xcT4ZvKoBw1bKDdWJBY0
K+yAk7csMpzUxqzDw+S0WIr06aTyY9ynQnNPIe6aE0X1W4UM5Kl23BJojCCRwwmnNcYnlcT/jR9n
hTKn1zsdG8cG0Z5cR+++g07Pj/HIFsvXz++yxL3rBJu2O0ancI7vWglpQJFtFCQ21MQqFQEC/EDm
YInpLYeopmwkfc0Yf+xWIZi33JZj64NOEPuuZhi9kwtOGCZqACqBStjl11DyUR2bCIPw+q0ZuwO9
n0AOC+f9Z0Amw283rPYJRqXzehxu3f6EPVPx3QZfBXDoEG8PqE0rRqwNq+jbC+8xClL1ugTZSjca
znk/J5d6DB8ykDn7SrXHQ66Fb+D9SUtgEPL08FOjJM5NJu0wOdbf1E0M2s1Y3sdZvzWUGtwDfqUq
joooyB06iZPo1r6apVHfr98iQ9J7BmmOc3uLf9MJy/S08MfzZVhZvhKufV/at576jMnJ2BdHRijy
kEimCiPtYOI8lHQYlW4GiYkxo+lii3dME3smvrRdQwkAww7PgrywacqpO43YmYVCw0NsiuDn+wo8
w2IIdTfIkAlqpH93S9C56cVb0Ru1j+FD97su3c80IJ5Fpj8Q/uEWgeFpXYuSFo6xQ5em4VX1ttdN
GNCcvji2hvgJN6uZez2pdiSBD3kavUizvhaWnl3XH3Tc0b0px/63lzmQVoHfXYaO/q7Fdw/UyDtX
HFG2Spg8idq+2UxJXRM5xVKwCC1zyGS0mj2K0dMa7U1IDnmUgx3w7e/X0bUK5rPOyqMrWua5NkyL
9TxHxSv2FKC5NDUt8yQPqwJi0j4Br8gcOZ/PkYVeq2XVTyixreeU+8CEcg8D6LT0JjkUpe3zvGJV
VbGEK2ZKiEObjotSYlS4I6y+9YBq4jxbl9j17WYUCI/og8FkwOrxKAbG7pX5BAzGQ+T1NObp4rWG
a8+HNNzh/hxwJAixm8FWXEtZvcw5unzYHUxe7gmn0K94XI70HH0DyIrxTTe+7aLXIVrkX0M+Z/iy
kClC7RM3W/3zkcMYT3fNsDYemOWlBDuVIvb5CtO4oOs+dFg1x/V4l3Uajggtbnd4KME6mV50Z0Xi
NA3eUjnA3XSW8YV4IUUESYVZZVZvoXy0BD87fZkJYsR7TzTCcIyxe9Eah95tgHctB3WyirBuqPyh
fwqkRoMgtYyiQ3yRWwh7lJQB2WNfAZec/l4Xl3ZZXxn9dvzzCCP0ciER2Vs8xeLK/xPjeC6GGUCJ
wcMiC/K0axxfTxzrmGWC1qbQOMGdXdMYEp/ghtJNz0esLOlRsCbY9bg7bMVAwg8v6w8AQ0FyXf+q
6VU8uxn3nR7XvZ3k7j0++Sevc7JTN8UXJxzMsx1N9nk9B3AjEOcK79HWcbizDYJ6Vhy75yzLMIav
34eafuD1BIrl0dd0UH6D2s1+lNjiMpviqpP1onoUx42H1Hz0nPmp6UAPaOVJg/R2Btec7VbNZN1i
Q1XtryOZfMSUFKLo2H7zSPach4rhmMX9RbhYiWJ+qtzhcNG3HGm8Cs9P5ST+Oh6A1nMUcsGHWSR1
dbzeJG+bjJWa56yMrfznGIj14eIlMtyPs3ox2gxFcRFZJc4fa34XtJE5ZAB/i6EGN6pOC3yZ+jGP
HgcE37TVlntZspBuTawcnZYfXWv840YR7ki+RyWNmXC9Z+ehWqztNNIdU9DzAP3YRsJhns6jaeyr
PKEfaJ5HyPBmc8Hy7q/H+wRi58Fw0OoSKljWWUHfWNqN+Ns9qj+VWoug0oc60in1RJ3qsZMqabLr
Y4w0dT/RSG5CvMOVkFxnrm1YRnCUjaVhHsPB+LOesZQaylk3hs22UhtJXrvNdklc3q9jxNijSMqa
q+nGw02PkaP/3GjqtntFRJQHpIZ3DCUVyo3FHJHId2Chz2HYhsODfUDb6F2r7uLYOkdtg+9KYCjS
sWb2vB+726+5DltEX8w59Zespx+tBtznzPhpjD7hpqXOE/P3gcv6LE91aMMWQHlJlPR+HVD0ndLe
jxGlkmOrw/gGcg6vWoNvbnZnZ+Ygvmb/Jg+Ed42VXdaedcbRmPhz3P5e91IKWvvDkAL8DSd0h4Qm
S6HTs95WzK2y3KR7xOTL0OovXrHXiqDuqJ1dLxosYUaw/hun+Os17OZqLnelIICWyFQ5ucD+o7jZ
RqCjGQdDsWsjPNtMxQRgo1UP0b3oIMMMcUiDbL1u1knknJNETR/NaHB3ctFfZNG8egrrcieHz0hT
yNG1rPYRRnIM1UWPfUbJfXOwVUQvNP5GagwkOWrtlDF/jmX5jSRpbVp1OjiwkduBD0aMQ8lRC8d7
Kn7BKQBzWyrepYw/q6jZNw5PDfuu+iSaQn2KuPsVDLTUCixqR+fMGdfLeKU25tlSjeGUtRzOhIpR
AVUFU7vHuHgwiMlxRG8uY5l+rMmBSvIJLHyRWl86QdWO0CTRbGzrtXpuVB0OGaN0xNSlC4ZLRV9H
jy1xb8xsRIiBl11jz+Fit3jSe8Jyp9SquYPJ6V0O83MS5nS0eu82h1UgfElPvVr+Nrp9jJeqtzhA
du9DJNpj1MfDzorljQHrCfAkdKfCjgJl5uanj2AkDUUhxK/a+b6tAE2t+TJq4+KtaiMg6lHjXsTy
ui3g0sJ2/bF096gmKXenKfeh3gznpIXvHhvpQ1ym3q34NFwQvJmGWmmibRim3HWdHZ6T56KZumOl
QLF1MmwRZq4jBw/FW2xWYkda5m/oNWMgchWjFB+R6Z71tFd924vKvyRfrAPzYvdCaMgfouqpKYdh
vzRj2brjPFGOUh8R3ilDYl+tJSVXuereo0pFd4wRAAk4TcvT7yGa2fpBzupJaon1uH7pymEqAz6F
XwWa7aVxYv0E37zy7UpqPiiWhEtc6bOIGwSEwk22mN7jnPlCTk1J7kxXjL2840I9GZOd+honucCk
bDmghcV8sO7M2easMGa/MG5+YQCRtx6PfhW508kpKEyYO4VCvZjbZ0ybTdQSytEqSKTLt2YcWPnW
dU3m/N55Sv/YegvXaly+Rjl/UAHJRHO5nlo2Et8oUPwgP9ScQMgLmGl1cnH9WqVqvJi59p5P1VNK
emJPticJGFt5MFoHsY+MXMMsrBMklfmrNuoXzaoRnWr9S43N9NDq7cjvUu2kYnf36NL6Q9PraJRa
GZiD8x4p7mlFPKQV9ENaAc8zKywOa/yMpkgbQm1Gf55n+yQk1qtoKksWVaLuiloQeJrgfuo4FHgS
cOEvTw4RMlSbFEUKssIcG9EtnbUvrR1wMmaYG5qJL3JksR7ZjK1iVO71JFI2WI6d7iBULjgw7r8y
a8LIaw5PLlW/Jm7t9QDaxPKXWzvNqTN7jH/YPPh1zUNmADI00XAp79wl9BFwfNJDOB4d+5vWOvLM
BemBztFhb5eUajV5PR4KI2YASFDi4MyYyjXC3gEh/exsDW1Lq4DdBrIsmks6hY/J0VzOXQ31ayd2
K1LlMeWCjFexJ+vug9N94EASe3IrS7mQdrbBiLpZC2xiuZ+sICZqIV6qkPhpyubqV7EuuaSyNIHa
ZdoDOM/hfSMyYh4rnimkGY9zB2fBxErguEMSTKlF6qqXfG59yyt1h+agRBkOxsSMAly+BB0qJvV5
ZfY3pa8oTLCcj1UKNIz0j4PZ85RZ/csqCCgDj2GnyerCqukLiojOKtlu31BA6Tm2fsydIrxKOCX0
3SpdoNV89iFJXjJ6gucw+jQdKQ6zQb/jOrQrE40hpNX/HXJeFmrCRkG52E2loZED3ukQsU7ejEmH
WmU4CAZLP5Wdt9LUnb1RlY9rih6o9GLAqnZ2Hd5spmePKVr+sp01RrWnGix8MBKE04Iehh1ZkgvD
WTJFC/WLlRK/AyqrxkZyqDLKYAWdIKcW5zaCNe7VNn3z0jzfp9ARMSp+rb8MxumvUBvUk+B4W2Qy
vJYGhKY+0jVeRN/f4T9UP4FGxJu2RX+uKdbYkLMfY5vrvNl0rwPJh22Sl0/hhFqLh5mFI3d3Zq7m
hALJzq1vaNQ5n9shRbGt59DFYWCW7YhlZ5N8yg3LvNoQwIOhnW2gzuFZ4OG/C2PGz8Oojdxe/X2I
pg/hlWXSqyvrLKV7yRBD7hpzoOmlQ58rqObYx+pIXnPZnQm5dQ9asXfLDjQ6H7AlBuOMbHieaKF6
qhXlEhrMcJqCgZzZde39ZPHWmxDaY2Q9hhJuSaM3hk+PMeqMPUoGadg0G2PikcRs8Pmzz+GwJvRf
Dz3aAPYKiG8/+xFtbXT0Lr8le3eHnt/BGED2onW4CMZw9m4zTeXG4ngyeWrpzGuQRov0oAAe8oH2
zMEKgnDVh5W8ASzFPmJYZWo1tSYEijT17RHHZplH9PMx+qsJouUqBnkUreyoZsS7Yo9Mhten9YHI
RWGLXxXWoNIJ1Uc+th/HRz+mJ81Uq5OmtM9N7xLnYNMik2ycgJVG/vTWuO10c9XmcT0ph8ztOdR6
hAGVqNpTnufsOgFsP55xLWXxXwBu0NgtQwSCxMQOOr05Ku+mngDBItaExIl69Y9/0/ruf+Ay/1F2
xb1Iylb+5z/+L8wZ3Jw6gQ64enwjV3bK/2CjALQYxoYNfqtLIh2Sos1DVTfGXUFZATkXTi+e4zLd
1plVDi3w4GZSqUAcZu0sfhhXC9MQb8G/XoxcUYJfomJBjeL2//jb//r/Cq0IvfDfH5b/0X78L7Ti
dv7zFf/H45+q+8yTr/9JWFx+3Q9hUXP/6ULz9jzHY2QDOAhMzw9gUdP/qXqQ1zwQiwZeCBNSVCma
Nv7PfwBRZArouo7pajYAxgUyJQFS869M95/wumAjYU+By2KZzv8LX9FQVz7dv5FGjqprnsuLcFxA
ioYBu+x/o3c4gvLSUkjgddzzoEG+19qyPA/L6L3FfD1IDjMcPXtfUdMHITF2gqBXE9AAldElqKWw
wYgdspW7zJexeNCCFb7qWpEd2xafRlw8tYoFcoohlD+1j6mabUNLLd+yR0qFv6xOaCfuTaxn2Zk1
4ui0qPlWjdcjc3WubmWNcQf2FTMOqPY1nmlVf26wGGhaxjGAVhBm2r5w1Q+aRqm+oJc3yXGlxmoI
gA13iagtglcm9JnOSG59E1uP5RKw0CvULYUOHSWkGHUay908h1u3qpB5Z0GgIWUiaKnAHDLwsV2U
cEMtkJMahwgGGEZbokY6YYuqU8mrU7XkvpNzwW0RGaw9dwaVsDhYlqYoj9kepfIbkghyk3tQ8NvR
eIvAp0WWc7Jd668OB/3UVTlblvgGC4CDTsZ/pSzeEOb0/TCxfehc/zMGLZFe3KB+DRsOnHceqLG0
d3sM8shFpb7JVYficssDQLuYkxkx7Wtt/kxz5ZdRyKWIQdIZOp6kyqCGulysVsMbpt5DaJIs/xPj
Z9nT80oIhMZguGKUh4PL9NFWN7ia8ETSqDSkS9Onui3K7kVij6zF+G5aNNPbH3zVrEXq2E2cJ84F
vmu7TDkPTc2Am5NRQUSOEqznb+KP1IBkmX0g1PYQDi36UvGe0UK2EQ95pj0lCb2BsAWZTeTlZ+ei
caF3PKZD19OKBpCOcSj5C5iIJbVvAKtGn4J78tdZRftknfbbUsA3Sykjb/uk8Ak3n+ToPVhU2FEM
DU1+NoAvetcknV4aqR/AFeEt1rIZGT49tRqFbPyE+3Nh9NueW5o/FKaH95tOIQv5m1hxFeSCb6Wp
/BE2WHMo4u3wK9JJubAx6Rt9freT+aRKLMOh199VbURsMr7MilsuJfbHOCRmpsTknXBw/K7yzt6m
JkB8veKnjd0bUbVGnBjvyBPhpMHW7ljDFrPiIsZwgrHl39mIrjDJDtzXMzUK6WymVo6WVzRtcMRp
9VbNNsDwfAz9lqe8MEhIqtxh2ZipgdCWpMmMn0HJoxOImkAD/jvh46YEjsOPodCeJ5FgiUcd1AzQ
UB4hrxOou3Q18+AOLrWtKijoJGnNVH+NJgZ+kXXp+nlTjK6zy2mK6Dj3BvDZNWy+9rgre0uFvA8F
hvL5X4rTaVu9tW9z1ZyR1+5q5JGolhQoZoBgJKeyLVsbsyBM7JuipnTQsIY00OGZB1aspHgxlcOo
x3qgJGclonV+/s6tuDkacjlA83Wid/UuitI2gMLOz2Syd1Uya3eYix6mEG8bceSGKngMP6TeKuYQ
JZpE4lTmVrnYY6Fco/GCXKbdpSnnLYySB6pNTrZBOwFXpdCH6YEwYzwxuTQOSfLcsuYFbOTVsday
3wNoDzPq6LMaMbqDMn3qPegaqoMRme6jeKOQzd4PelmdsFmQTpX9wbKQVMlPc+Yq9yWJ1LOGg2k7
Ow3feAumLAbXjY6j0gePuqBmmbkBpOZ6gfsLu4CmlzgmhgOgFTz4xkeZqOG+E9wlxhmiJN5EJ3SP
xuiM+P0NWOGmRklvhKaZFEAGmORyaZHdK8PXhVn9jOmn3TqF+9VDLdkoXkur9ZwAojq0lNNGy4fi
uJifXDP/So3pZQyHR81ZhpORoNdMIao0de14Mq9NQ+eUqd0zUrwaxvhFroI6FX1geqSlyjNOIhiq
z83kyJvWR/09hRo7mja5ufX6dYwbsTeN7puyJSvoey+jhDAn6DvS5IWWWTCPKe2tN7JO9f3wYluu
v5S4BU5GK21tuMWGZTDdmk7BcPVZ0HjH867SUgmNXqFF7pYK+xrOdD11Wndo4v4BCzWKD5hDvTEv
WdrhpLAIyU3KW8uRGdIcK29f2jPp+Py7oxoMYBll5ZEGIwh7cwHrHmuczq7HIVk3q/ZYCw9yQk6D
qzY4k2/yv7sqj1L4YLZywBD/J+2IZcCvmH29gMIw/+Z7UW5K2ylu9E4cothw0T+rW8Po1C+M+tHt
0b6lw/3UNnuuWXPqO7fRAhMTSkJsVRO+YB7edJkLJWZI62PLisbI+DQqVh7ESXhwhuE9wQpvKVa6
gX3PQ6HCXZiSytxDfto6I+7WVkiKkBOwBlkjbBq0xpn6yXHvePNfVQ4fCnGVre5oFM9Gjw22SMUt
zJ3lkeBqYzeoauej8GjJhA+3N6e8OmtGdwHunh067+wlESmw/gzM/1oT9N8n5NQ8Iz4WJpR75e9I
ZolUE2pZMoDmEPiL7faI9snEV1ooODgFcf++CgCgG5GvEn14gB7x6AAz33UF33VFO5QxCTNT6DmJ
PNQNTGPZJaG3jdK44Ylg77NoYgrpe9z/Thqah2ZkHZezs82KqTlwY98arQaN08Xs0oQtuCHqRDXw
ZaCcZXFm/EduyeJRSOnwTt3M+kio0bDTzvmYbGWPX4LYTIk21Cqg7KEU6pn7nE5yDMhz1v5sK4wJ
iAgHSJvTzu0ZvEZzqQaFTPxiBN2DZ4V2myEtaX6hS8yr38fWaCikMxW2Pwm5AybhsVKToxhKeeny
mnKUtMVmg+F+mHF+lCK8hiq7T68SGwDeT4osCiSsoOMclx+FRSeUQgcSQyJ51yeSpr+qK3dGMjJN
GfrLpDl0waYYQ8laYJermjtIC+EOFFuHVud+VEZCBC8jX0DvSucP3IJ5/EM/Iz8Ava09qpHnHRMs
c7OnTkepywA6A1s2xYG6oBlELVVYdTFYqgSeIxAJgoVWRrM98ne/g3sAqidm9DDGKlWhLbiHKL9W
nvHuzt2470cn29FlgB11jNSD3l4GBV0V6BIWuZTy+pWMV0WA4+Y6/dX0JZdcLlIMYUGqAQGsmVbj
Hwzt6VZSxRZahXYXOd6NE36QzcT9Bw2voUvqnVCUc9DidNzhpmK18yguS7nO/fwRRWf6joDZQGPA
cDBbzXwUcx3MeOcOJGaDqXEQIUsnXbJWvV9MLyl0JatWT3lBikPvh/zRbOCsRESZTunUe1v4rPLg
DaBZMsiSBOAGuhQHb2fP85M9hXKj1RSZVwpPq1KE5wqDxsFx6+iU1d+2qD2Aw1UEs2C6CMRFGmAx
6Wpzj1vLlacMsczshguXlPJOMmW+VyIe/bJzLrMx79Sa/T/Fl01mm5DFgLvmoFUxhWTz+MHtYr7z
Bu2uhllG43l5IAawbZ2pCkxDPap99aiGmXt2MZrntp2eMVEJH75l3Z2tBPwR+220JcZX35QkuqOj
Gt8p4tTZpjwbUwl5xs7ErqOadFqDCLZ2WY+vemoCQJKeHzb5By9UOXQNfYOFLE+zqv/JtdQNvHKZ
vC0ZkdSMbewgdol5PFH2xEq/5EB/aqgpmU+33aEccsXHc6dt5wE1rK3Uky6GBoMrMYGmVm5p06bX
eTFNRiB3BueEHPpHnVHwil+DBwAFLselkHjZRg3LpGob23HinCXoWa0kVXqM17hGjIzsaT3xiY2i
wRrN2bKn46iHh5JwNXZr9V0k7RLWs4jaT8Tni9Hy7UIIsCQE1qgs2UYKy3CPr2ORGKIquWi5SAIi
AxtvmexNE6uHNh0satF3oQadRiKLEELZNI0NSRXjaSEICU6KOLX5CH+NdqzJqXydqj1smzDtYJug
D0NWYGH409UlyLH6D+fRHIJVtEH/xEhkZqfapkUCSerQK8TzCfs0sBmGu6allzjJX0VV4033ys9E
82K/biBh5Tp1K0Lp6EyVRrXNujrbmo1q+HqbTh/5Da0TZlkluTJhb6KMRW4U4DWajuWkUkefACTL
K9bCTTkwG5Kh+5mbjdgO1vQAI+JGDg5YhzK8huBe4GROL56soCYWSDvw4Fpfd900EBltdwSfvRLO
iIJjA1utQ73FRNi9b1oWgqp5csr7iXuZoXj2VlZ456tB7bfJDIDMcmu6xOApGkN2cVCDQyfuccMu
qjxzwLhBG7Db8cupy/jY6hX3odI8dR3KvYtFcAqfi3SIlkvkucMPKLxpGZf/NRWqIC1OyY0mGJop
JQV28dINrPnaxKG61sR7pTsBl3bKVS2Yw1kYnqfCeGrxP1wVDC/cE/+aLyZnRH+oBBEr1Lh9XNk7
1WDySLTdH1UZaPsC0WFjlulLFwNw8GLsuHXD2VPiLFheAW4upMOSYq1cZXprTMDCcmapZHvHwAGw
3dWgSbLRBgPXwk5ylWW8zFxzMP+E8GhfhxGPpRx4D11WF1sLQEKZdos0NtVHc1bJqDu/vV6BXkSm
pxzC10rNPnOwKXDvuPrHf5Kcv44GVFGjf5hbdnaH1M85pmkxMoV3dEZ5UtlZDXqwlCghY24XDxMs
V+DQPFgCQnhbf1hLgWee7XB57ZNRQBsh9aATRYljxp1TP33JyfirIFdXMb9uGnt2GhWvoS1plDCp
fcLNDa6IEjGaJHhRn4xZcO+1dFBhyHh1YTbMdcQRLJpByjC3zzBh9yI1jvTs8X1R+xA1q/IrB5+q
cLxTFnrV0R2Zj9vinlI8Btk9yaA+NL4qraJRlBaXYalOxIw7AGghnZK7hQoQx8OQCh3XzcXeEGUd
eGF6G1WCcMnCSqxRcGIGEmpSPFMfd6sQDszC+/Bq5XfjZMB5puy7txTm7HVyB4ueW4QuLxR4PoeK
ezAs9SrbCkXYoZWqp14b2sGeGNjektGHY9aURJrZ2zh73Q7h5ncNfxrLS39W5upDwr3Ct4T3UuhK
em7Y9yiPfmlj7ZseI3mjkJsCyJiSqUipeHuWeI6rLMSrxXimVpiOJEO+1YBBgN/DAgUHsgWM0EFb
XDk0i4NTL6OdlTNDIZmJGNzIGVlS/zU25s1KCYO4dXU/OWjSevNR4mchvyQ6XkaPwG03nGDTTa+5
H5kNasQ1Osyq2l61oDEw4c8Dw7Ro6qIXx0HXd72OYyueBUbktH+nQcy1emvKvsD367D0Fq+UYKr7
3loqu536bwYMQjKAyopU3TXVU1nqBg+mPW8HSnlTDbc1QIxi7zBoUiJYOjhEvkdkxZPkzLoFDvae
ZVG6r3XcfdJ1DnaXx9uObPs8BEpowGRl3J/OFSRA+N6UX5S/dS2/ORa6+ByZgcLcDpsw/9qeNoVR
mgHRUg0wDm5doXLuCzH2tX1/LE3DPk5qr/t2BFLf0ZGrYxMfFwsuwdzu5CoPVYLWZ+vTUwO5vKt3
acyLmfPxCWTYJz48LbBS3HaurmwxHvyOZspoDSqh6CA3ksU6nzDmmBcTIZfjTvurMzWHUqxi98Lz
FHiSzbJym3MvxSuqJvZppDJGSY+Dy/CmBMjgWHxgpkzpM/Rw8hU17cHVjO+e9EOw/he6hK+cRkte
Tat9VeUWjhe3s2iqNMIwiIempWCM7lp95AFCoHuhLYxsHns+p21ZnTj039WzmI6TSSOxnDtCnkq4
y0RbB0VXbTuYrM+GFlCQMQNwrYdTL7pz4tFJHKncNjsVY/qkuze7pQWhMaP3xsQmnTavTpahK+vU
1NPH3H/keZL5XQ4dITdgEHrllRMFK4jdo3EwQ2tLC1aclXFXMd/jzMqCoUyvrtkWOwsnzmYW1met
6J9IKxRQOQAa+CfbXPst6/esFpRHpLnfSEREzw19eKGMwnJr3hdFdB92pHot6FlQs/aOoC3Gsuvn
6L/ZO7PluJFsy34RrsEdgAN4jTmCEZwn8QUmkRIc8zx+fS8wy9pSUpnU3c9tZcmyzKoUEQHA3c85
e6+d0iNSVXjb2jGZnHVMPjGTPWzVgLprHFtNPm5LCepFrVqVJc/h0C0ZINE9QleQBVqPZ43/k8bq
YlKOwi2hmNF+8gpuZbVsobbGYTVtWoKmDkpcNx77mBeD5Yok1B1UfnCRetCBTnghNe7W8aQGRtN4
uzEHzTPN448xMmDMhQNyMYyeiJq3smdtW/SVBs2bVTUPfDVE6YQ8F7cjqakBHb/VPOKOTOLyQXVY
KCKKnCPnDtop5jupIQQCClJy3QqCS2BJTjWe3tiK/ozNSWtqWctl49mbuVrML8R0NBhDI9i9tu9r
iIh0r2vW+V1atRujRBMIFHAD8w1A8RyNEDzqTSs/E4jTl05olJr2ITZxfMoRo2+hgY+Q9BB3zNNA
e161SXrQFae6JRNhlzqqZQZJYdXH6MZHFlb+YH4zG0TdpsSuxGQ+t9O5d7wXe8a220XDvE9CzkGd
oq3JPgovkRmbWSw24eYlTurskkNwDLDPAwBGcjYqnKThcFfaiDjbOX/LK3R3YglY79vvVrFqRcEu
gxM7cNv82vCDyxBTgAGxpAdPALN04Zh4xtdiAMciOg5isKFLO8i2adW8dEn/o7FHGuxtch3T9dm1
fv3mFOih5oYjbla622Qs8YHRSgavle04nCdIloH0zQnslcrlcwclTo+GvpJHQ2GtLGtdt9yteBp/
DEYy3sqEaICoP7FJXEuiK3ZB1Gwq30B3YKTYawXtLTfDhlLgdSJ5e6dNp970qFzXyVze0t9+EN3I
NlbmyDodA0mHP2IlM0c6Zynwpinrn6hGDqHlzQS0gTMZ3PhHy7MfJtM9YiiOtWb8g0ekZDJXwwEM
kFsr+jWagoURCPIvEzaVYZlEniVq3bK9HcAr0PyhRbYpyYqhxoT1SrJztI58cZuTZ0Qvi78btf1m
gqrSXnmXdC6w7qgjmTIxPmaV32Yum2Uo6Hx4c0/PNNuNsrx4PZWKW+BwzvPHMZX12pZxukXqWVQM
v1OHyUMBTiR/QGhPgx2f77I5InV7lgoaBc0/E5cn0J0JTKQbtnsPohZe6uhgEyyxCWkxLABBxJ5T
egn7r27lJZs8Gndaxle8fcXWJJNuXcd9vyYNsMBGhHntq+w4tvkVhk+yDA7EhO7MaDZW4ziTac57
mYUqPSXYB/yodPBLkpq8PB5ULFl50/p4csEXXkyZJZe4mwTO1aLeh/TNA9hWu4n+YFH3nFJw7dCE
w7QSwhfcGwVEyTkRaAnaS2lZ/b4e5Q2040eHNWqdGzy6dvhuaVIC6QAmq74I5J5U8ce8o44RkiOD
Ocb3UMRZVgay0aMRBVnGLz0YqiZT2PO6DeLPk46wXmGe59WnodTmPod0XQQrQ6sPOuUwoBy9adR8
RGFOCChW16NFYa/E9FY2DJFlFJOZQEoWeX5nzgPdWgh6sF0xgdgQwT3fcL3LLPCgRuxe2AHguoni
fqgGovr66I3493znxcM6Ao/SBoY4uc4ztcXF8dUNGx5nxFpdES3joUr3xZ6V28EslL4gzd/Kwcq2
rYzeUxuPnEiGYG3O1k3Qt3rTAVda9z1NdUHvFXptQC+mSfHaQAS7oi8xMUVJsIBa43wnUwu1Q3vI
ip3bdgPxiuQuQIXH+hK+oGgfoZi8CD8hjzMNSYtq+LdleTeF6iXqaLEh/4a75XrXTcQ5VJmUGZzl
wb0S6G4zPTSxra0xgj2kJN2sC8lBoAJJtkYRHW3NgbQx6R7SlLEJ6EZ8QagfNDJuTsq8A8lItaI9
yqzYi91d6FGl5UY9b0Rb3etvJmBYWJ5RTx88ROUFsoUhP/mO7LgEfcdD7m77hGdkqKqdl2PCq2Js
tkwv0WXnT/bUJ7TPAOfL9EVAw7kC+OvgE03YmTIsJGqu3Z13FqX50bR0l+aGIaXqeLgMo+EwEKCV
ZhOZBxREZKsiHS9wpDXRPsoZeYzSes7aG8th9BkQIh5PL30B2n5m3LPGQnE/tL2iPPaBDc6sYFns
37Z085EaYeidAY2l3RVAh2wXVBM+sohkNAlwc/baUyQYPaH+4pdjQ90AMnnyxvZRTBLrXVXQF1vw
pXBhJ/pScs9CsjLqwbqe0SptqMQJGJ8Ao1i0ZzZ5uCR9U2zQpyKWvX4pHVLbQDZ5HNFOJSf0sUAp
7vXTbuBZHFT2NY7s90pVOW13XjcNQdcrRbPKDTxeLUsmGkwFq4L5VEtU02bAcE+NhAK9N/yOyE6w
rwHiOVeP1XYMh1v682c3lBchOEsuFt8iCOiDakfvCdDd5mX0po3ykhTf5m6fYB/dZbX7AlLj2pw7
3A928oas7QefXMAflQ9hTu0XWP39xFDz0If+j7QecSbRssrdV4v5JckUd+nYnX2LDl/SDff5FGPX
m9hpoYGlXX2F+ptkCdhDuTNQCPvluA0b68UMqMyculwXy3a19G2hA8hV7lYuPLxxIrEG1num5bUW
aGmiTjBqt1W5F41JSjxkr8iY1QYOD/VWrbcGlPKV8lGg5fJK1WI9lWLjZV2/zz3Q152F8xjTxsUu
mVWgpE0RyQcvjd1RQZnWSxQ6bMOECZVzfJNaAdzPSYfX/AGrcizbK1Kbb9sJr/SEysWSDM0YFL5M
ZhViQ8RXkuAohcaavrdIpYcpDTbN2P1IgQbQAOBQgh/wyXQrEFHBQx4RPp443zOCh09oZ16wH2Y9
TpOiWQ+ELDjTomRh4+OYVrMFGSjGkMcnm4oQi20W2a99YYutEg29WxaN3v9o+wFUNs8rzob3uq0B
D+v5tdQJJvsckGypPZA+Tqzwkpt3IV7jlev6Lpwt6EVxDdtuVtXXuAhoHqSPywZHU7xkf1K2vWdR
2JCY5LZfchtfg9vR8oxJ2s308ADxdtonWPlI9jjTkkPhUEYnFpj3htAQoPH+XiqP/n/m7eGdsebl
Ey4cmwO6GJ7r1FA0nNRNqfM7dFovtuLoXcpq2CPQxKPdyFMaAoJI8XnDMjnWA29jG5MtX2gwqC7n
8IAGHfEoIHydh3GEYhXC56mLhEOTiIajbLLnvKO3kPjyJUnTH0ZsXZVz9xxlxevQ6QyzNhVUU00X
XNdrTDzbGuk9QdecMcbF/zpOH8RamnTwj/HUvecuve/qwxk48jg1laaq5bWosqvYwPkczdl76bbn
1keuOLlQDScHX3U/UUVFPoB+DuhYEdHls+x1mGMCSJ7es+ZY5XTGax348zZFpbJ2GmR8WfRqkQ21
J+aShkQBncGmqXpUlT2uzazL8IIJd92O5cZyoxtXYCKkpXqqJQQGjyg94rxPooFbCitwSwYqIi4K
CH+AJtAPehMUDQPxY2eiYmdzp1GzqTQC/nYEJSFoL3VgwMhrWo+2lNssd3+4GXu5NQtuYZbelsQm
DBlARz/FcpUyxmDKHBKbuMliyRtoc5gdm/Q4au/d7dRpdJjODb6nt7hXwq1lMovv0AVfCQDICTXU
qsg8hm7Ogq4Lj1MoKEgsPkc/4GweOV00MrlqFSWBMpiaCyP+GFzD2YhZaQbA7evIs7OTNt8z6dgl
WhjS4F1z/pqUZrvONZHos0u5pwgd2SiQefRJlhOnV+0AEua5V8B4LHZ9hWC5SSjcSx+1mXTegRG6
a1bWZIuJLtkqJ7T3Rpe8NBbAzgTPxpZohdsOf8uKIGqxldTSOztH5R3l8SZKcapz7plWZQqh2MAw
Q7KNpKThCJt+qw0Xsc3isneYBtM9lgwdnPJZjuh7ho4kOFYmPj8A0kQlD/nojeuMeHMmUsRz6By3
mfSCL3KH4e9lwoy8xbk281aQCTG18jyG1v1sQjtXIfFMuYmkMFyW55ANfFuoelPG3gMJGmRgoCdg
SMiZzKviTaAqh7boTdu4oAkaHP3NgvbQDf7KRPubHF0QmVGIW4Qbw1jhssxJ4G4Q2CbgtqNODOmU
227woBhZYmIEERL3L+BhaAXBMOzq+8EeGvg9muNO3v5wy+omV4Auu3qGhVXNh7jOgO7hfDrD78pl
OK9RVeDbFvkR/qc6KUNcowx/jmB8IgsKSE/q37mzAJgw9kkwWfUYbuq++xqQh4uQs/ONDSZIG2Bo
Ya0JsKmEuCaSUJJDC/uAkTyOW7ZL6MIFE7QWqc/W7+xXRjv3aAbyXdWJhyF4pNOWrCf/Q8ije1Ha
OJoY8R640YfEKJ/zcviYe3crO7wGkmpSVozdKzhlK+Rf2daNX7TDo2cDc6eXITkc1cNuHK0zDDom
X0xeV8VM6rutjX1lARszu+Q2d6yLUcacPwE0GJ36MBsGm4SfEWjcB5cq2bb5Uk51FTWK/VT5sB86
F4UTLyF1+nYg34xmrM43EsXUSpTgDgvLRo4mPgzWRuQY+Usxp9vcZsIwj6h2Mo95LLAEQ88fPQgI
BxMY53Muvca0Be2bEbr1hGEQzrYhLonXfAdcLnADuZScEYrUsDPugkj/iGcFlADTRx60u7hvH6mk
nAYaBwS6e4XntGVcYzTFtUvYLC5r13ocLDqPJCWQDXDOKoLNg6r5KvpabR3C4VVP+E5pprhjVLxL
ezdGfAzLFYgqn2yN5gY9sS3kxnb9cG07tFT9kZNtYU3M8iQeCu034WYe3W7PPE73JF+4zK7wJvtv
iQg/Yst9HhBVCb94cZDyhOpjTkr8AETDaokBBpTp0SnKJwKo3hGKjFf9HPuY/+x3w7IfkAueghJi
ZjTn92nvEIIX2Rx+tG7XPHQsJ6wxjnx2bNIiIJJo2vESMxqTNVtY2UPijx/0U8HW2NYF5iStauV9
TIUNL4BWNEqdvqMhNZLml4V7I+y+jQSE7mk1X+rlBrH4EXjY4y31ulGulIVAXBaIwhKUjdGyCNVe
5ZEG1Bao2jmUlv09GbbMG2Ya2RVRRQUWgTUsRP80dvGVnOniI37k+ITUkPHWvllkGaZclnsnRCrH
+12ks0NOUINN1jAAKM2P1jzsw3o4Rrw9vMn4Tqa4X1ZCWorCbj+GL+io/fWkg3RriMDddzxVK5fj
RQnVJr6GX0owqEfPO5dlthJOwRKVlnduwpo/sN0KU3BkjElXrhvqRsyyTz54NE40ybDyElC8Ib3C
ICMpKgV/t0p5T2rcIKuibO5lbAM8waaDqKeTK6SXR3pp4ZqB1k1gh1dpySzNl/yqbCCdrKUIC1zF
YP+SVv3rKBmX5KjBVog4BBjIlBSwilhBhOfwvBPGhLn/7tgICZN8vsnS2aZgJ+pNEJW9VsUXs0cA
YpKeZLkFgQchhOoO8GXLgYOmrb/JKny1oGFahuFVsqGyVmDsSC6L1+kOPHek9KFU5btyST8wFudM
rFBOtS7Lq9/Y14wud7oYaTkUKEeywJqvNWRZhAHVJYnnJ7cugMUovp3moe/j65iTgBqH6IwKZZP5
nTriiHOgRFIw2bX+QJjzkrnyeohqzRhLgUmQ6YUvv15nJpJJz4cE1frsMr44uiwYK4pwGAJUbryP
pzF6ERp7YZXTDXDDbhX0Pdl0fbYpnKGhRsJ919dPuDOX/LlD4tKMywBSafar3TjpEugbCEaDuT9P
drR1Fy+nrvxvMHCJl6JLWEG8pXX/5PSa/BIoV2s5F6/aWsaSoXOES7WVIDSPtktQcTqMLxM6gCNT
HCWYT3XcoDtCplaV9Vjinhj0KwIItAP0WcWI0s1pq72RNSS2aVJmoi+B55IVNdGNQFIGbOGe5JhQ
L3qGjucu5rB3hF21sU00ZvY0uZCQjHnbdzngEghcyAezrZYuMQ3EY4X6FjRAv5rQxKBn4eCAhfQq
DpieVCX1tDsmW1S04ZWkhsVCVT32xL7sra5BXaXdLS5htCadt4LdQYCGywkrQL2bWPSEZqa6SYgi
mCHwslO2gL47jw4Z+OOUKKRgIlNS58F3eO73lAyc6ZvmKFiZ0ty5T2fEdwiQOOQFeb7KcmyMxV3m
P9HIY5w/mQxg2D7IhpU3dAo5zI3kKKLY+w4x670eUM4ii1ipgQ5z0nbderRorDfxR2gwcSa8Ds1W
BtSdf0y/cwCN7Mi3SQyUDPaLbSY/0nR8zlwbUFTX4UmTSBgI2AxP6GEfZguLGmP12IGfZoxEsYCL
pRElKMgKE551ZmeHQNDXHgll07DcfAJR+FyxAY8UlhWj6r0C9py4qdyZgwA2oBzm38N8KlvM5YKU
+LjGqBJhYdggTjrKxO/PJhDXkU3KNNut5XbzPYff+d6H2AF1NF4xMwFD4E4dqH3uiabvQRZgt5PO
cBk78s/Je+UPMHxBTbC4RVDK4T2mvOy6/hh55besDnhLkPINBFmhswbg2o7IuWs0k+CUtpnXFfvR
iGFSv/pdc3ZFSRqCpV+GEm1qk6VfhKqvmDE+pzbakjyZvrm9SxJ7uocTc6nZ3ixUsdM47tkOj0HQ
cVjq3gBSm9sgcDuaoDhBEGvQnVX+UxtjM8txc2UN3ZcuVR8dR/41TCXm2N4bLhmUh1nJSI8G5oBi
vazj6lTn5qazIalHMUkD7dlO3J1NeyEA/013KEv2i/mHpXKkgDoi4UaPzYyGBbXRB9SMC8Yjw3dG
NRjFDg2CufgGX3U9NQiaK9t7dJ3wfraBlwdj7W/Y5V9Hw9VkreHCknV7rBP4J+WwjDxqJLfORzsY
0zaABrHRyWDutSFffIAtPL1oYC2STcqouZWdVHtLT8MqKamaU4l0qmveZTdcFHojRHkIDxLCH2TU
dDvsqrxnHFepC/KNJWiJh+llSMnhUp1rb2uPcqgin8WA92bFjG4GbX8hX8DdGq7JBqXUJhH1eGrn
4kcQW2R95HR+4tKwtjOzTjJgRHoVO1Ox7SEBly1LFjoxoCv9iTf+TpLuSwIy607FdE2XBl1GzzFX
ZQwaIZDxarItZ08rlerWTt3vnh3kdAYV0NmGH9VYwzCp9Us72DgmzRushRAvZfudfIC3IBrdXd3b
JGX1pEKgE9HKRjJLlUP7fqF5Nif/OGTRgrrQRHH0iLvGW1/zNCY5HbvJxwNgugNrCe8U5mEiDwTN
QSKBkOiCBL0LK1K9xjjLoLBG3n4i5sN25nUPMXGtMjQDQBZKBgwmbFyEYR3tDEYtacgQvtZ7Pxn1
S0pUBgrs5RN9DlNTpHgRJe1IUO6BJLWHbGCHLsvkfnI5fOUTgRpFqHcYEuhB9afIAb1cotb3bNdj
Orr0UrfTKBhy2PdtUx8nC6WvZ0msC4EZE9yQVYfJ0G90TzZZbZzDAkBPHFfkIRFcUWAIYAYbHp1+
KNb2ohe6jE37NYyieyNtzGOGKpoQcn63hvfFat2sXc2JlX41vYwpOXI2eyiLrD2E9QOAlP3SK91q
exFAM6EHv1+AsAptFB9ULKNL0kwZXSsDrF7s63fpCUZf+9RS+OF5isi0/C7nIN5WnqbJmH41TfC4
UU8pReySY4RqIwjyWVmykddyVLtAhv4JHdm5splAF1a2J4DrvukSAvN88uqK+dlt43nj9cmPyOcs
Tx4McXuLxEfKx2qew2Ma7mtYxAY4apQPgQwk+IrUPAURU5eUTWmquCVMq+t9kRqacoG5milvMsEh
POVgQYOcJB+TEBO089j+YQioukKL2J8Q7YXb2cqWgCmX7nkiSVymIRfNz9Ii+iyjdeEhFwT7sG04
dsP1ds9u5GTXaWG/cjpjjeIQeOK0NNzpBJF8GYwHxo79qoPasqdm3iKS/mjKFNwdA8Nw5hCuoycU
kzkvLZkl+MFXJhJSCqW52rMynrRLfgqgvlWZ0VHmeflhhiwMXmXdx6hRqI4/9MDWgzXRWcPqofgv
yvfGMNnSMCpvyHQ9Ex3VrQDEX4mJnSHoom4zG4t+TfSIPgGLt9aHkeMahe6N3dBZyTbfF+3IiE5V
e7c3vrQxZ+VuPhKb0ayapU2CV+nQyHxeKTclTSeGSEnE4SY0oubcjnD1JBokM9fkDZl7JRJS9EQ0
sgQjVWmd1yGN1Hb2f4wwPS4SjatZo+XAgij2pTq3+rnL9Kli3w1BsG06Y/6m3PxBK/1RLu31jKiZ
dbAWREaC2Gqe8XfQJS2IkPXfSs/LTp8WtP/v0cNn2dbT/fcwKvKfvHbunzx6uyhPv+Yfv/4L/5jz
LPE/jqcwwHmmQpqmfGx7/zHn+f9DlIzESmbisjP5f/1vc55rLr4906b167qO5Zv8T/8x5zn+/3jC
cS1PLd1jZuHq/8acJ/jt5b+teaZULoE/mARd/IGewiBY/sv5GXdSwKhHR/FJ7akc75ZdAVhaAkuy
caaXlgPPpraxqZjVE/BP6olP4nrYh6uow00eYK5HzAmG6l9f4X/xpEq+4l+uzFX4uyw0CbYUrmn+
fGUdwj6WbShHbAUnpx3GO8iSNxmU2qapUUq4gLssAPhW+9zR5X8TJOFxkHePBPvcmto3kFRmROOO
l7QMowPjLIKRzOBSWKSBdOMigq3BHJsdkOJPeLO0ajpgmCSIaRxv//xprOV7/Pl7dl1hKUdw76Di
er98GjUaXV+byGe9cukX2925h5iZOcaT6ZTzC7Up9VGjb+dGoJavq0Cvsz41HkiGb+kd4fgv+uCq
Xn7kvvX+SVkxEITfCDss7pSPuxhe87MPzBivYVnc2t0+M60eWE7zbpB78kSEA3QNdhNjrA5Dj/sv
9kt5VF6BALGjPKsIW9tiIM73HK40jkQmFH/+Fn7xGXMPoXL40rJsn0x4EznWz/c0Kjm70euIt3Uw
ZAddTxR4HfRHAX35k5XzSTUkwdG5Gtylq6CMu08MxoQPb/eXixH/5Zb4lsvLB6GK8tr++WI8So0O
Ex7eFXsabz8fKCd0iHzJakjDmvD5PBsvHamAgbaPsYYo+kkk+vNlWL8/5x4vunQsW/K+86X8fBmB
o0eLUi7Z2m4J9zbGd9fN7BNNpOk/9MOZLut0tKp4q0ZETYIxljHkj6U73aYwJ+8n24jvDbAmu976
yNMZgZTtB1fCoHXlphQeKQxNEj9Rv0QcERxeV5JX3rQyvrbuqAg06MCs+gwuEC2Ac47rdy/KZ2wm
8T2VEf2mzJyf7EDeOrH58OcPL5fH/ufXgmXRXj635/DGmr8sP1Zp2pLnkQ8Pb3PVEjd4cu38aPZZ
9lBzdaAWnOS59oadSVMa/XMIwLSwmEKZ/YkZOpMM+ISwpjqf6FrYDlKWdLay5kyQaHzdVn69//Ml
e8sz+vMlszILkwAMz+Fh/vV+ZUUVj9lsaRqkytyFE0pDcBl6p8xSHYHrU96PNOGM5Nm2nWk/ITxw
0yvlzskZi7bPGImGQerH5s0weqDJZ6R9o7xKpyw5m95crBNpiEdKy1c5pdnOn3x5MkUi11zUjJUO
KxMKOtyV8ICideXl03U2w8BDcbm3BLfRGgp7z9lyvh1PPbC429gaqWU8fCCpz9NMVl6S9cExrSAF
GnCymt656hdQvjsyG/lE1aQs+asWoAiJLS79zCHAFsoJ07f7ct+IQm3SUg2k0yfYQZzmrl1+z2xb
ALH4Mq7EjAXJMJNdsbxa0JsMYJPE0GSh/cMgJZdcnEIq59WqmQINETydIK/OYPAItpw5Ug+2cwau
SgnnjVeuGkj+mGI+cuH7vKnFPJ5tA8bun++s/O3OIvHiyyf+zPaUxLL+85sIr7KootqEpLRsZ57L
5AYoGw2t6BVCQrHId/S6aRCRfFLWPhFipu9eV4ROpEFkkgUyPtPJQAzawaxtHfimYeWcURPjLshX
ltf5uyaf7ijb+vWfL976fTXzOV14prA83+G/f1nNKmhTBEqaIYZJ5oMWOYC7pBXko9QeSzmKQWdA
7FXSnJ+m9vT5ndK625jT3N5gxokodMHxzcvQu6+j+1ZmzVNd2Oe4Gd86CQXYl9W4TrH43xX0mSTj
5K3ZG5y4azp3qCOrH4wMwcbSOhLlVd05b3/5hL8fVXzlmELx9glcldYvW2hlFt1shq3e/pPhLSAN
bURW5bey/0YSxyq2e+fah+6zGvy636ZxWQG0RW1dtAeXbjCaD689ZmPLW1QCXI5b8maWvQoGb86a
G1sPn8C0uZ1Cgg80DeWFd/a51XqRvHMyc5PpHslLnyU3n0hQiHA0JKaEUKIGDrAIDcTaWfv4509u
L/fu1yWHjdPnpMZf6lc8R5F4JaUH+nCVEiY9BizhERXonpNQtWn96FYvZLVgDLqtecpLv4DzW9/k
FPosTQ05Rjo7zyZpwc2CseN6/VNvM98Oa/wfmQmCNIOigDTd2xKLSifOArAuvNnbTLKgmqky/6YJ
p0cvkw/E4X2bOtc4eAYGSMjLzQGRT1IIY+vYeIMVQ4O1qZQ+lgETttiP5UEtb3DKyrwvInubGUg7
/vwNyYUg8cs35DoOjwcbib0wMH5+dbVFCzuOatqxvumfTGy2K9LoJ3rBdo6peAbQWrT4anmVw1qD
QdNoqYLEms+Gn+6TptY3tSH0DVSY25kYeE8+FZIGaMS3AYMpviIUNr5qsn77/3DhLgGdHmddS3J7
f75wUzSQ7nG4LSHV7iYcI3q9IeIq1N43YWEZIJWGD3xv8RqruK/bTcVQW8U5jf3MsPczz+NTI737
tEYElcw3RqbVvlvAidzch/QyYme4+fM127+tk1wndYlEfgPpbqlAfqoZDDohcVSZydZpTjLOBr3u
X0lFtBGd0q8laGg4pzmQmBmH/kNJr1fToqcZxDAOn2oAsk/V82tsR8F9q93vo5TmoSIgEp38zLrv
f++9AfTu8sMODsUIEHH0H1AOZI8zs0G8nu3ZJPzsUJPIdQ0kzmAPibvFdEqnCp/p5DndJgubGujT
dNYECluyVmdXKWap7NdeXcXnP38p8rfViVJF0iNUHrx7V5gwWP5dSFWlDy1vRhlvRfkIFSmxtmbU
YRmwxMEZvOAqa5+TAneE7l1vh7DztWni/zDqkUEP6XAzcOaFeJzPO3sYe2y7AI5VqW9buuifFVbV
MUMPRXOT6fw7Yhzn6s8f4vPO/fQaKQkHCOaqC0HLttxfXiPio13dkmjImc8qjm0F5Ackab7ukdNe
5QjBoHEsRCCkTg9VHuCqlJfZr+jaa+9b2I7QHjRFV1cjLus7r/7b27I8Wb9cH1WxtIHWUDZb9i87
NDKlijGELTfSrJOzWiIBdIT8N/G6Q+sjd6jKl0/kljG2/op5rrEpa8Y9qZO2D5lr3oQG9vJ/0m/S
VL8VcXjxXGs+faJZv4QZsnczSNtNYfvJo58Eb1JUuEqx9v75m/79HcJrAJiLngC1kCXlL58Ebwo5
cAzhkOxbQMqsAudWQDxtGHX3kzUdEo2T0C+B7OZjzNAi0PLiYyEc6uSun5Ab+5k4qqBDmmQU7oEj
gQG8K0gPkXTiR1jIH0yiwv08GhlSqKY9DbxqKxuq5L5xVPTQofUIHZFv0hCGXly7yLhgiq48NHmX
ppPVdpDOl3yipEDrs7aJMmY69g9cdrKX9InnNlc/Ktt1npDW/OXbWV6Wn++zqVhdbG71gg5asEX/
fplQO6cT4DEOyxX0YR3UBu3Hcqto2t6j4kCltWirrVIS9RvbAcdcfgym/fUTc82wcDrWug8v9ohK
obQTe0cKwSLeicgra/yXIOiTK/hh8lil49oahX0zJDNY9gySdThjkaafR51kExUABTlbVdQn0BGM
+qDjhiCfkaxFqLqTiRovMdGc6ukEwa+5fCIZPxl5DGMvn6EWpCTfqoFLxQUEIjIFPUEOwa1HENta
Y2b9y0sifv/yhK0UQ1/HZkeE4PTzlyf7QdqNhYMvEQoTwyxALuXDsSMM8xj1+TMIw/EyT5uCAzW6
Tbz/aOb9ynzVAZ8+6f3pLQbTxBwap1w2ouMArSHIzPlbh+e3I6uSPP8O77LyXeF8Lqn/6j0NOp2E
xdXi38HHXzhhexOP6bxGmR0QIu/Xd3HhgL6w4/S5jEFj+D3ifcnYwUSSi1CtzY9hk0zMl0hBT5CN
XiwyvmVUlVdV7g0XgJA2qpq/vLvWb8cxJQVHCKKRkKRx1l62gn9d95QNlU8+PNfNeHGjPAJZyyqs
zp8Pn9lIsWlcxhcxOeu3xBSyM41lX1yH6Nj/CQcdRsVDbRBj2IhTGZDjYcRLJKZhnWZHDZdCIxlg
LhyHFZynSbek/EDP/1zxZzeh4GT33ZiM76A0tMjtocYGndNshjYHxue6939+H3/vXineQV9y/nSX
uujX7pUgcNXsi8nBoLOsA0NLC+nTvs6OeBg48JrwcXTXJq85Iqdd4Y8vcxuU+xDl3KElu0x1095r
U/2l0v7BNUTzWMeBuER9C9po+ee21ARt90l8RfG+y3VSMZlvnDNYA6y/eKD58YSNOzujWmIaO7bO
DggdHuZ56QuMXvIQGvKUs2nCHiJIC56K+suNF78dfBTdO18u9SG9Ct6wn288ed+sIEbibnzM/M3k
v2d4dbbu4GOM6GIPHVZA8yagpuXlzB/ihRUJNRQggbr+P2iR/rfr8Xn86KjxH+H8uh0OZPVaIweM
jW+OIe4RvRjcdeCt45YAcQHE9mAzhiSralG3gcE9zoGFBzVW7SGIeLbCzjL/0h8Rv3U6FTfdoUHi
orhg6PrL2wH1X3rZSCakGmyiksy0ve8N/eMf2mOJUj1OyuktZCpu9/F0KznxDlABvigEu2bI2G7+
zHsgeGdeodI2z2OPWSYJFB3SvzzWy/36eZuhmBKcZaXjKq74l4pyKnC71sPsbD67kJ+9RwNh1gaB
tjhzouPMORCgYoyPTetR43B687XvX/d0Qj6rx0ClDwEU9HPdm3qjbASjQpnyke7qFolb9Oqa4YlQ
435jGw4t36Xh7OEPQXBfh9e2fbF77MU9Ss8dSMj6TjchKAUfJRBpIuFV7c1HlC7TtRBp8Jdtwv19
9eXDOxbjVBrsNm3Qnx/mPM29kkhjPvxyVRRF/RbXJeKaJBgRW+kKLaDB9LYAgrn/5ASHFmaXWoQm
fubyKVXglpg8xYL5NJTTtgYPJjyUj3zV+pQZabR1RPBFk+ZyKhCknT0c2DRKlhvpIBVBpTm/7RLE
9qt0br9RZMpDJsaHz0Qn+39RdV7LjStZFv0iRMAmgFcSAL2TKMq8IEolFbz3+PpZYHfEzNzoq6jS
bUkUAWTmOWfvtdV+ifvoccBx5kOeMX0WwjwUPl6XopiKHef/z1gdQDjFjeyMEvpELRIV0FnpUvpz
cCpMINd1SgSIQmCcDIuFSQLQ4Wwwa4cIShmaTqmfSQv5znr9Iis6gQUEj6BvBUd6wIRuyejhSH+0
q2hNAScfiUlAR14yaVa0o6EM2X4Oah8pJ231AHpVrg79f0Zt/4+G+X/RnHQ3lgfm/96lGgW4yp7H
OESXDQ5F//9CFUnaJLihLeAMuoACy7G/G6ZoV2lBhusLA/FOqshzembBPD/khXiV64JEdDvnvm3J
KamZmz7/Fiyfev5pCOJvjXn1fk6qczwO/WsvN+UBL3i/p66SeWNv5Bucdba7g9FBeO2a8t1so2n/
/NSzbS714qvXpEUwYcpv2P8Z7lIeXZ+3ekimEhSmiqxK3NE0WcgdRYYNGgtxC620qm4ou+EqJECP
Ns+/KgLuMiwDsWnljvQtIb+0lkjcTm17jKxBso+rYUXKMI0uRGKmCSShmEL5OADoQZBK8kZE2iTS
WQpQfbLirVVq46EYvvJmKBcRVHe2EH7cZ6TnSmUpm/+snRrzVvpZ5YQTbZoOFj3O/75Qy7cOOJu+
JFtvNsPI7m7PM57LyMBp0pkblUcZMdtyLQa1KDh4TosViX2v7rWTH8vGnhn8RooS/SypsGkBLnJe
TBBZGJmkXXu8L64O7+iuFbNnp2lyp80FLWpoozdclcO2HOv2BXQZCJS5vBEQWpyMdPoIqKjvrWGP
HkGNpHTibUETYZLPbpg/oa5NX70yW/99aYmuAKWQOF2F2Ep3ic6YR0ddcJGDatMkivxCNYjqh6ck
s9Z0UbI7aRGqg+KYwAuj1cjSSKJ3w2hB/2bGq10ZD5rVrl4Qxa524KJRjuKXbJGvI7OX3nqe8KEJ
X6ZRR7PcgMwdLZ+cvL7p2DFfI10OX6V5Hl8yQqp1kvvsJNu3S5BUFQfRkb6l6Umtrr2bTKYy0byY
M35BLRkML4jC2LNtnC5Z5TvPoBOfDtkacUvlaYKMLZ5x4cqKn3umOcoOwILwNgFyD2FTTHSGctTi
XR14tcgbJOGJTWta9LT/ZKcWxLvJfQD9oy+dNB3saG02+nwghfy9JQS3j5TVc+FpxeI0WNLel5aA
S5WhHJ4fqkHaPB+ODs37Bu1sSNzWuCHAOQMI/dYuJGizpztVhwAsnufWSh9uBhvULk9QAAdVl6Hf
E4cIK69nasPDysvPwU4PhOK2tzTPifhj0U7g8bHYcjysFFRoFaAF5IQBdIbuTQFIsR78WDk2yAUQ
5TVI4ZVhPMoMTAntcuO0sR4l+In1EOsSQAJ2t+d3tZ6HicCWyTbHubtLVLVGxZdLYP56QgsEGbfx
ko2nKJ6f4e8uRpDvtMuULQcvdL3mUO7xa5rXsMZLrmWB7QZmoW+hvTfbGbU/+s0s/gEKvhXj/NEv
keo4Ti2jKUiGLgSanyremqiKCEBVTWjy0UgkMGiMIGtCTw9rPH9ItKdpmL1Awb8mFbCjIDyhmhV0
B3BRA5QJUYkYegEfWupK8gt44MF1cA5vIn9vJdJxyLEu+gz2XBrOf0fEGadsPj17pBg8xem5JZfk
dz33enhhYErJo3ejIPqX4XzCBmBFu0glOHcX5Pl8fhLAi6Ce9gDwid1kfOGSXoxux3Bsu8TkjKuX
HR2k7XM58DP/AykwclTqLFcSubG3/QBBldn093RAbVXO9Lqm6DLXqX7RJu3LHGBKNDNrdQ7XSI5y
3wkyu/xEnDsVxCiGrUIfrT+qIBvOuKXIR7POLeECxTDVt3EI8t1zt6450eAUgSyI5wVMf1GlD2I9
g32TGf5tlA2Za5uzvWA5WVXtAAki2ZR2P//4FuXuGI36ixTGG+h9kdsYWYP7d4kA0DnQjwiIt2UG
xlyE/Z1yjCMFVPLnhxSs5UpvE+K7lwSLvkwmN2vBkqf2RPwI/YpNQLPPwNwixnuhErkhyxatkOQr
DXP5lzb4L24X6Kw2ZEgW8PrYtByqtNBfPVePMfWLUzLVCdbIpVaRWe42WDEHbdautIRL5D08fyUy
TcyE9Ff+czCdF9B+ZXGunxvxOsjIdoos2j4XlyYDtmoihN7UouJIO+YDCwMTnsJSNEeSpGCLIXIA
6LuR+ccbojnc0RUNRnSJWZ7izoKKC7RgF06ox5s6+rZ8ZFVIL6/M+P2roS0vNLBxlKrEBgBRoxUh
SeaeeNJNR89CkFJHp7qXMAMjWjSlBf5V+L9S+fYciRWR3HtjhRevmyIFvriec6KjAYJPEfcfGEYX
+5jbIfRztQCBZKrwswNsKsDhgfLMEYGCAg99SgV5fbad/F7xEkKYiDBqa494rvvzLUo1/V8S1ZAX
tDg9QV/xJk1Ih+f9Ewm/ZwY21JdSqG5k3cc5BleQVy9aMBmEDBJRrBAmwnOmDcuQyiZAu5zkbVyE
/nGosDo9v09j+V6EonQu1O+6w7aaqClBQFQBTZBre5QsqOvVUN7qdpigKgc7CScXmV4d0vv152Oa
NjARzGIPx2U/mj30BMH9ITA16lO5V0mSWPnBxIqcegsewOZo0gIxZAK/6klQF7tBC3BQ7hgot9Wp
rO8mQu6SbD6DFmcpLqEAURFiPwI30t/D8S8Gb1qlfEcehtqTKsdhID2UgNIxGGnWr7hp+SdrFGqg
lYW0t8TA0OWjzPkAonIkz8jZx68eliWK2+CHzfEJAGV8koq7UPvCiQwk0pKqHIN0YiNCsYtlIPhu
qvgzsXDf1ZwAIBeVlbVRfI4agTodWJL3oe+MjQtpTfGqRLNcYl7m6zQ253qUB7f3W9LidFo9BjLS
HclP5iYr2cORl8WuZcuk/FDvdyYZtgeTfX43tmHv5Xb8QazJuYr8ZFNDHVv7/bQxmgARQRTXK/xj
IbUNiTp1kpJK6c/tpmG8AS/mki7E1eXMbwbTe+5P2ma0NxN8bBpRnA/wmkbN9BiV8GiEJS3QFgQj
lAICroYsP04GcA0QXkReaY1byNKwacdYfoxq9iY1yqNNe8/UBRQrQr1L1NKqTQxKNI1MGNgGueoB
KoKhPI9lVJA5JiD2daxi4ZXzWbPSWgZ+OIBHmN44vNu13lpebYhrSDAOKAVlGV2crMb8Z4j+OMh4
Dnvl32IeMYlYVuJ6V6r1DeHUG2HJszNF0TUwxputTugqDabDJXBJOGw/1RywO9lD76m1ulLMsNpL
dnbWaGKTR3XUZujAfSXfk1bL1oiZMOUXbXbRBkgoxHUD5W2NHLwJEyGbrU/CzDKbOnFK8SsW43sR
m2/PG4UBFnYTGM3rqJWBSFWltbfpG4O+9LH8VJBhoEoU8VWyii1mCo+c2cNs/LON4W6P5q0Ovo3O
P1BDeeylFz/CfQCVhrQkd+6hK+kq4gtpVekYKhfZ4mKyR7yxaPOb8cJlJ2lPhveBt3NAkrAact4W
Tf0BT6ysWaIUhL32dxLN3/Mwnoqpexlk9c1UY7RMtXGXlcrtMPEmeH9OQyQXh2actjFJ2RjcXd0g
4cf8MFq7hdRNMoxRWeImtR2GPgUpQx8r9VqpiwbJqAIUsa6jdwnlvTBKG5s8LFvyXRiaAbHQi385
8G8r/xaJsYeEsm/C8GusUmoMVT/ZEMLNrnQ5OdJh77d69TuVyUqebvC8YL8da3u6EoDObOFfOx0G
G+lAutGA3JPAiPuALBKhsdFb7bAZG512F1te15WYduDPZGoJUTLCbDRXp86Ppe2kWu+MoA23pukW
klW/S40WidtSSaXjgWn2TNJH8WMzALagzGn9g7BGn+HZOUCHkNEFxdfjm/K6TQlmI4EDta7jxywQ
i0mDNGLd/miTzH4EyuTZUja+ZYyZDkFlK9ies+FT9adpNQSTzJHCWElV3161sLnHpJZ+Jj25eJGE
1gQbaLbPa9qvaImOSc3+2VVGvScypfMoZm9jgzIts9utmpkPw8x5Hfo6g/jbITECYrvuDR7WANQY
Mp76o5Jzx4AFrEHCAH276kfhDjYrJI2DwcNeJb1OeFs0CMIK8bzxu8CiD2JDtUGe5rEHBuKC4fwI
28yb1DC/c/Bsd75Zyo5f1VhXSP0CFkhAdZNvYD/tYkadoNCgwk4BdsqmscD5+IhpG6zQZoCZod0S
jXFr65YNZuqyvcSblwv7Efng0kNLc3sj/ZkG40KnizljxVs+jJ5hbv2CeLQp35ZB4uUEyuiADHQb
41rFgaj9iQtQyPPC58Yn0ANjwQXHwc+ztLtSfspD9hXGb4ot0pcIX+a6q489iEQq3osV6T+9gIxS
ddvvGM+dEeV/fCyfAWAONOS1fiPbckN0lPxmy5h/kWi7iv2HBJPIwdm7IOgnGG4UoiuDg8DKCKZ6
35fyQdIAJFdy/Ft1lNyEgBTGHUODf+qwDvJb56idVdwPfbWK61duGAH/AeH0pZAgno8MuHd5i/+R
ui6GUABiWCeAMBXIR2JVr2+tP2/JTeRmCygWQyGbXmu9KTiXlZLlBvpuSCZSgiZ9B07fOhpgKukC
tQrKn7lf23CgNgLmq5niG54nNVnwz7c0zr7bMlG9oggi6GeFdNOK+ohgJDx0MOSOpJcvRSBCj+ds
6wVnLueC/B53C/3w5KverIfkuLJGo7LXFuQiFnVuAVg37UpijSsDDJLw52QclZQF60TZW+hGTQsI
2hJHGrcA0YvBXFVKCpobLf96subaLQiO2KrQxggdXOT9bOuZJHtGDKwTtsi656517QuSMvTpc/PS
F9GbbaY3tJc59uN6Ai6nNVuowOA7I5z5uhVDCY108te553lnl4azBdiYz+fLb26GkG1tHPPUNk0Q
TY8c0PRO8oPfRqgLbyiBc9oGnTd08ykwWK7ZgF6ge6hS8i7/64d/inWLWNuD8ZsEWAT1MCIgxxkD
Z3TiPBVs781Jpul+n0jhVkL4ndkj6/4WEo4CdgMeTyNM91TQKw2aUWEknAFhuGGzOrQGkPPAxmLU
9JWXaHLhhmBXIC/U4J2SztX9NHmYBSakgP6If0plYG5pT5rwaOHbncw/Q45PVNATiCua/7UzyKfZ
P8W2OGjLvJA0hgHqXaFBqRRFesxj7WaMeN+zMvB6ZyJEYLO8LGvU3sOJtte7VuKa8asSeT+ttRtH
gU0uhxX4VE79A1IYwEiYJQJKmVyD496P4w9Jm9+y1VNYtCO5ABwhrSZhBAX4zax4HCt+9XPMNKQR
hCDI6xKJlB0YK2pYzqsYenA3jbdp6tdtyLLXv7XM0+NHnP/E2YcW6tBXICa62Th011gKH9XcgrdG
9LGf8U+890NMAjW5lq0/nisRq68J+fYyzzzgjnrFnp+ggVFPVkwiZxhjRm0sWX2vwvaqS8dGTQ/5
PK6EFXzVDXNJIjPeIjhClPerRAymA3TyIBKCa8NcB+5v0jUNZ/wNDRvEMkAA/bkjCFDNWoxmLRbh
iYg6pwwcjak7kR8jUWGcUDLc8E7JpYQZOGacAoV2iNiGeB3tJgLSWSFgDG6VGjBeHFCJEOguh4qH
vcPBIWfv4ZgAUc1Ll3TB+o2RG37TsjN/JPG35Kn8ZxXanaqQylh972HtYVbXdYrONRvnMNJZ2Qvk
e/EhFdhVdF5B/2tGnshcPyfQeD9qV5Hh4diZymuLe1RTXuX0XyBx9Gd6wtGFbkS8koZDLnmsrgNU
igE4zniO64/Bv/bAInR2LnXeBupG8vfodafuTSvuAYag6sEMIJW8aXSjASCfo7BvBPI2DUFIUoHl
PYDH5q+GPagv2KrrX1MEvELE3pfJ+phoKubGHxXcceeNxsZKQMruBvPQBR/BYaZ/artN6mKrZBts
Hj4KUwtr49qEgEXKorWOIM0Wn1H6OrDkpivB220r0gWKh2PiprRtFn9Zkzg46ajjOq/LguSeFFAH
O3ZIN5g6wAS59VFim81B9LuKmQlyGoPGTdEDdNlmyVJ1eIInn0SYJlBYHJtbXCvKZhIwlPAKOUWc
qQ+9nX9yOaF6NsbamYOM2JGGKYdU/Kbt8v6l4Mc1iyifMLV3nHV0WIf6cBmpVDb40+1UchUdYHOJ
Khpm6rWhFSUEzA1CYEBbSQSOsBvA0errGA5Li2a71r1wMKJjhupqP/aGsdHGUL/MI7RI8mDYdLvX
2teNdRTZ5smWEaH3Ei8hZMFZd4NfvPg65gLw/el6LK0DNgp4LFN50jplJ6sck9PgIBigtwzx885f
EFWbvOjBBkD5I5VTQIZhVqnT99Fcpe+8OTJA5mA3KsGO1vcS0Z2fvsstlSf9X/rCaxhNNoAs4uqy
/uRDRZImMgWKDg+gvOLLgb7U2wTbXAEIvwrTJcQNekXdxDc0irCtqlre4kzK9mZ3LYg/j5HjjMeY
WfKLjImJkBir2ZhdsCSPse/V2CUqau95o/K8tIa5mvU31nXwZaueGasSU2Yr1bGW6fHhi3BBpzRA
MlIK9pLyfUwtZQ/GIsa/2VEN5ETeAQGIK0BmLAMz4XJ2s8u1GV0xCsGK1sNokZCRg/632L+CbafC
Hh8yTKCFU8JTH3rjFJnjdlBfoWptwk7fTL6Er58ylvyljl17eZ+ZR4DWVh0D3pRMe8pmi++Wa2KX
DqJFInSBX2YByhkf+zrjz01EP1C10J/lb3jDDPVFAV2Ip2Al26nbww3KWeZbP6PgzzcqTFhfo0qA
WF123J94PnOJYSScvXHmIbaOLTGuaM6dJcSmYU455vgruVBReRxXxONRBQKNqqsNE6Y9O5UbkK2G
nJqG9Yn/RdlXNL0WakNAOSg+fO1DJ9OReM1QdmYNx8qDjb26A3umYMNnFIguWl9bQ0mQC6PbrmNK
oSBuyzySfI8cGmgeIiBS6DVs/eZLxOzRFEcoxnlKGzL8ZMcYHpzd2Yn0TUkeRdZdxo48niTK61u2
fGhy8731Dz7TCXjf+SGsadR2OaCTSGqdEpCfovyh1WHnPStPJD2Y5WyJjZlPkh0rVGmkRyOMXQ+D
v5cJU2lSQHD5hMMWeQSZfTn/TeU3SjUTk6qNzbCkxy3TeAi4Cc2d3WBUhbUlDMlRZ9IocAYSl8Uk
aO4DIq1p4eJ+tCjrRhP2DQex0DexdBPPyj0SBp9adE9wSdShvtYwE2SY8Ywc7AElnM721nYNDtml
3w68R2hu5RPf217C8LPJXww7cqncyfYbnUzcF7tELEMvgF1Vqil6VgOz9zeLUiSu3AcmqbO4nYdx
cqH8k+YrGcdcq9FWh3PiTllNIq1pnZatnvx43+sU9a9ExuSClgnQG2H/QztCXIwpQYMXwOGqomsO
apmydvK3tJsVpgy91ZyhNhibik4aBs1K58cN7VoIm7GAiTXyM9EM8meAsTiN0am7oK4BA1b1KUsi
0xlm/LsyPavNaGonMQXBL9Op62ROHGDTifz2zoDnAPqfwVHVbklnhd7Tm69RkZx56jdltdEi3DCQ
jODynHtNPuZ1uLfonXVNdCxoUY4IPZj40HHuk7tfL+PZ0W6gaqhUUmYL2UY1ywuA/TcxMIUBY3oY
K306d1P3YSqFcu/t+0JRWNXya/1udPlFStoDYQxn8KAHX/oZ7NDT8MYiIdqkdnMA6k8kxhLqAzA6
d+fCcjW0YblsrzXV8nJwHEErzmk7Hun2s9681rFw4ZM5NecyelRMcC5T9RNAg1HUFzJQdxUzf3m4
SRVtTVBY+ujvqWLckTsA5zS9GGqDXSa5RJQF3Mz0wpFH/ZGTDTUrx9Ge6DEyQbp5VlddsAVIGl1I
WH9UUERXGsWMa48NQEeMdbicUnyc5YcFzmmn9xla9IxkWLUxOEtb0y3qiu+sk2S3T4PiIsjZvWRm
VVxiPQtcS1cg7C2fg7mP2hF9wNoY8x0eGH3f+G10LpmRBYxPD2Pb1TJHuuZqT3PJ4V6vr03BdLbG
EcTWlr4XVRigvbHLl6bqui1qMo4CP1iiidIpcZ7bIV8nNY3YVnH9FTIwuPQMFx5qcU1HU7zxQ7MD
3t1rYfG0ib6JLsTey+uI0O6q8PUT9zCAqfmcW3PpIBvNr13Rt246VU6gq+mbNUEWkZK3gFbDYe7y
ZimcAxf9fOQ1qtm5QNA8AxXWx1hYb0G4jUISPEP1s6dlT7JWU9DWQUTkD2m1KdSDZYS1A2peekmz
IveUANsFQLt2H9qa7zDGFYfcSv8NVjIdShUA8PNP7Twrm06WruIKy45Vib1frzBGd301OsSIUCBh
6OlM8u4Sg86podO+xL4fl0Q8m17JaO+QmyXO3x4CeIN9/sDrEdFGzkmIWVdJ8SePc47gkUGht3yQ
5nAJBunx0muc1ZI0P4YwaY60YCnIheZNBIK4SgvZmeSDBMhx095kU7q2pDW/S3rb7TppWzI3AyZU
S46fiMjV5znhZszQ5Hd2hLco/hOaWstgs9dILaZHDsJIpi1UA+4Sx7DE1ym1eIuYs1D3jhChTVBp
OAk4eEEstGCoZCX4Eh8UCzydrTyW19gz6KmGYQNNX50/zO6cSi2/cX0fqFNPY2LstKCbLyWRDsc5
sd94wMeTFdLaGKL3UsluoosK8NHodRuNchSrPFP7RhZrnmfc6l2x00qF02MncKfB5dUJzlvep2TP
VlPgzWMgpEdWAtCxuiIRmfpP4pZ/w3JOzmTD205VBtMp7UIZqayUHFG40O8S+kOwHTu0aU6BYh6g
pPyJaA9xaixaDwEaUWtq9VMVmb8nah6qSTTS8INYAV3XqztVo/uh+cBMRYGTNPSaaIl/bKd/Q+wL
gBHpoZAEHEOLEOliUOgSRX62f/7pfz9okVmzdMSdJzjJRHjtL7QSe5jRNFU8Q4nzM8LHSMPCYdo3
noN4TU3gO505fqsgzc5SAmEVDa/Ck9pRPsx6inG+lt4DlcpdardGbc9bCzSloEN3CRXqnkaxWJGJ
tsYFth1CSTwIoaFAbO6wHh70ilS37keN62wr575TNykwc3f29fhqzmp7xme40pkSXKf6OwghInSd
2W/J4HspUnwv4FIZqKTk3z7/JJQYL9QMJegpGKkECPJsLMk21wleyKN5lw6avW0mxXobZEgrQKxK
DyXHxsB8kqHYJRkd9szKtuAWTl8FQUgxbt5HKRkcnmxHIjyAC9nQMhJs9vGIVp2ojZknw4Pk1d2K
kYgOHu9wx9YYfJTMAnRrrL9YDyfvpFTBsDPTcDfb7cK3+mCAAchfu5tKbntaXYkTvckZ4/Uh47c/
ip60G18IoCA6oJZA7mCSpFp1VEYfBkEDSrJWrXIj7PyAFKXfq5b2aw7BsGZ7qb2uklhNeD9BddkM
6LXQsZLkodSNfphy82yWUXbLCAPmd6a4Fgzh3+kgo6YvHzYthQPo1TUJiCtrICqkfMlSO7tn5FWs
6K3am1Sp6YM24luPLeZJaUa1UcxgwLy5N6LDmFmah0KvcIP5gixvafG9DYryFWwVFbAnnSgiD7ik
tB/Frp/K+VEVgTdkALgi5ZbJYXcOwlZF1MycDcxW/YiU8kUP5JuqjwAu22bepoj31pWGDGcsKULS
ZqDvjRCLxow5vYL0U8/LuTMKsj3X8Br7UfrJ0rrpoCwB98OoExaws7ppa3GSIBgA4wO9ODktz0Vl
FueUrofb2/AbZhq0NAKXT/LTjR3x55eWrOWyTv9OfXhOGfaptUa/aPni54dGRiEBJZWjkI5spD32
f/MaWGnLQ0t3aF35rhIGH4SQfZUm7I8svmcs/T54C71DWuDqHLR6sCoeoEC304A0l6Q3wPxFWin3
1fsUWG9jiinVGAgtYheHw27ahaMia1ojVCZGfqWFIYM7lwalDKdOqh1MuSDCqoHEzOD3ybGFuWiU
/qvKaZDYuE3dgTLvxWVgqsaXUta3argf4+BXquqthjYWfDwjkLggLuPpPSw3HbN/dXrG9axmieaf
yBGjpv5MVlKiKUwvad6FCngqjKKEXpR24Egd7SPDZMRnn8puHrzGBigjJ39RhV2yWpHfNA4cZYM4
2y/qGzFtzMIQC9TyppQQmIsy7Fcgs/AtjX91sdRTMl3oCqWdlSIywhCrxzAAixyeHjFfRCesSyj3
Rgu0hAeBaNbihl/GIIyTe1qiz5vaqBFKMz6OOVDFePBwovul9ACuxoQr6xuOigWJQKSYu3pJkyRG
ZukoOh2OIlMeWgySNJ7D/aSZoCgZGaXZmWyPa5lH6p0th6EsoVA1I+yjMBC39KQxruwm/2BOpjAb
Z9yHussDUDc7BpEGvM/mNkEVeAEF+DlShWup9i/LM/1mEzE+9lrnkJEIB82tpkzyamLgHnVVM4xm
aiJxGWdm75Q4hSq7CpcgUD586Gej+KszHxDaR2c32zRX3UbTV+oEp1m/msk9pJYN0xPYZJnmRrDE
JjMIjxuTrjkDcVAuo2qEe4PhRe1Hv23BdZFT6YFPMDu0chyckxsoR0HgzaJEaL+67JssRQTBPJ/C
Dw/xRUQNCXOKL64sBBc7tdI3YNT7eLDCNZm9lPVMfvZ6bAI8rKTjNNukeun6TMdxRmreqFQRCJ53
GcJMCNpV8I6V0Gapmg3CMCieCwM9Vl0C8xokcjcZmF1pWZv9b97Mn7R4CMPS+cIQoCjpaTR1fIuy
S+O5kK9Z9ZLD1cnK7ykDDJ4R7BJz7VX+AxlG/UP4rSNHf03ejDAx0JK+TAaYTzI0qATBxiC5+GoC
mvgRxl0fcyIKUScNO8wzHSs4zxu7ABRs9H4vYQmJr5Y4GJcSwDi/Y6UCgUHSTVxJu8JoXDW54jyH
u/Kg/bFu6SGYPEgCFDtFZSvcqj7bC1Cr+NNYGulbYp3PARVhCVV5BxgPRm0vm9c6Hu0T6Tw6m44d
BskfoKmfVjC+RGOYnRB9IQAp7BYErRb+CUhP7UnufsNU2+2IGeAY1JpOVoTSl2J1q1ZHLxEaJPGh
uI9CHbgWPVRM01kvrxM6OsEC0b36ybu1GfoXqdpYwd63DYccGFcTlyW+cnrUqXnXY19z6gxXZmXI
/xLW11iDUVkNTm0Enwj8dlXwDzcOYoZuXZGi0Crf3LDS9DMzqS6i1ZAxoaPX20d4gtk0oap5hV/q
jmqT0cHorN0hC0CdGLTmps1GiYjAqnmR/HuaN/lNpel7ktqSqSohGtFBVRhuARb0sk5+beXordfI
DFInaNE9VPhvfSZ/m3yclAMkSOAAFcKqx+6/64RS7lsAJrSMovGzn6zf0JD1a9mC91YTRljPz8MS
BvjG7Bou36s0VKd+GYTCn8ApKg+fLZqZTVx1CAmWv/Lw71GNdnelFxpOLdjaz89PAhVJ17DgK6V9
nJJgumY+EGzfYiThw6FeS4l2S8Lxtvhw+8geDpAckpsBcnXVSXH/xYgDBF430Qeuz7WdMOQoGek/
qJNXNfsbrXkdvWjL5KUYSUsF3cTAx0twbaH2Ec3KAN4am+FKhjGAa3ltBfdJcEILPuzpYU1vpIuu
Z4sFmH9rhSqQ2wfdfcBjJtBR6LrscEnWuXw0zJPCoLjs87UyMKOJ3xEfrGUrcyubDHCG+2Y5uEbB
ybBAUIg8yz7WTORA660VSpC+pTVh9pR5EExsIrVGTyOfW6ucgh6c8eM3CLk75mYtncZyIu2TBgxD
soCmkEQYyVRci+CfppEukXwtHfjOGtwAISocMRmgmU8jCe//2hzmdfQ7kYBCnNu6WNoyHcOJNPWq
SHZm40KC1pqY81UrASfLT635jVDLqaYAJm7vmPyfDjVHjDpiT/1glYyVM7P9VSM9DPpeFsetBnJy
wBtaM23o6leQrrxyf9W0Km3rfwVPSVx9tMUfKMcMqWADD0elidFhWqtGXBAoeRMQxZldBrIUKwyE
a3K1fNWC9P6fLTAzbRJGwLsBbhtnBKjtRqNuR+3KHRc7HYv8Mm9km3AMBnNUpE5DvGkx3FGw5Mzv
k6ajA6+tJuUm4c9u2086u4ysC5ptOx4EUPl01EcSyGnE6lXkjMYLVrhVp78bAlvbTgKH6SfZ1g7Q
lQSvprgHpGYMMh2R6pV3clXxvZSyxiBCXHXDCMfirmfVlP1wRXwUevMlsHUVw46ZZjKvnWVwOiX7
nntb6fYK3GeBAGFYIPjyi655iylmCfxIYji0vNiCo5xI/vmkrhbSgGOfTkrDnMT+CfnVJQLn0+V5
YlA3/BH6lxb8TWsA4E40vnUtY1bpbKXkkC8t3eWY8I/o1Irvs6D2LA1Jan1FMb8S5Z8q3xtW6iko
jjiMkrmH5ZIDdW19xzJBv4DPkvKHUDUHScYSwulIym8JhVMw3h3DN1Ig1oQgrDBzrsOMAHKkPpw9
iOyj1oeAOy60X/vbFx8W+DwsdjTkNa9uAKc1ngBlm0RwVIF0Kv+SkRGGAduY6J++VF2Zvg+HnA0g
aqBgqDDIj4LxDWtzbfITFrA5YYxTzcDM4ObRQO6PoWNbL5MY6GYywCtQ6Fa4K3KdgUqG+spL8jjc
5lZIpldun3O5bd5UMq8J2wOhYka+9emXD6a0GmL4F8PPUGZXPcWQCrnO3s2MXe64DIb7DBNtrIYd
OvjxTZ1Vzc3oMmxgoWKeHJUvn9vwGnV6fbc0wyX14Bv/d3AlRqHf1yPDxU50p1rXt+CapR2L8bkN
7eRFThKdcW1zkKsxeYmrTL7ZtoOoudq0Apchk36EmyG1Gf0C09xA045fEBNGLwgWd2pAFDDVeeVW
+hy+lLMqnyU53CjYj1+eH3pOYKJlhhEkjXwSTVQeVCEVjEZH+64QnoX+SCt/OQBzxhT+dzr06f+w
dWbNjTLRlv1FGcE8vEpIQrOnKpfrhbBrYB4TSODX90LVN74bHf1CWLJsywhyOGfvtbfce6xCtQk4
IYWf0J4M7ynxDFJD0159yZhXjE67T1XY1bVOsK35d+mhYblDl9Iss3EL4HS6avpC4ZreSZem9rc2
ne5ZPke/eye7q4ELlS49UFClOdf/Do0WITOGkOho7b+nH8/89wJCHCIY0fW0/e8bzO2oXSiMr8hJ
66rWwzIVYaya5fR4KpMDMUCPL6cqpa5r5D8eLxsWcoiH6lekCDnXp1i7mq6tSGeOvB/TTLJjqozl
+vhGu7TaFRjrV5tE7bbD7IL0bTgir4x+1PmkHRwLYLAOzf5HM6RvsjF/pVOcn3WbWhcJcRSddNKD
ys7JPoSjbDIpwVHa9G9WG3HzQUxRyW1maCmDdi/b05yMf3kLH3Yr3PfqPk5/yib6E48QiZlArbC4
i3lZnvRK/rVc2X/043JA7ADWozLSD4PZX3XdizVYX/XcRLtpVu1+8gSnd6bObrTPpRnBwkdaSz1N
njIyx6gEE3GeO5Q9gdwTQ0f5Mo9061M6EkSKLjYj/PIzxPE1F0LkBySB6ofhq8CuaiIVUVdkY0Pj
pZF3VOXuoRXw7aPBeNH8nKwPzdoRcc4KcZLmNRcDS5ucCC6Cpeg1+zal1D7ENPxnksP4AtIHWH6C
YCiW2XJBEbFckpiK+obcnzhsQs9QL6IsKft76AAq6Npx69QnlRPBhZY2bU4jbpEDUItQJ/2kGxog
3AALi6pjf8Urs8XdYeFJwgnc4Ia8CQ+7qTBvjrvrShgqVlDY5tUaRhHqTWQd+kZ618dhhC6+jQ18
VArJ7qMc9DiIKKU64y0XaqUwhCKbUB20EXYY9fDFjLVsFJPz5BEkRA5sjoES/T+VpccP2wVVECzH
l8Vf6b2P31UU/KERyi6NH15XJwuyTyjCh64SDkUEy90jDfMYNcjByykaB/nVJRT9CVUxF1s9GCx7
xdmqO/3Z1S2kbGxv3X58qvFJBKQjE2wlyzoQDZoF3fs9dZw7GKv61kqy49yPf8k3xzbWu1dhp895
5hZ7T0eTTaZr+eaJdbJfqr/x+ujxVNy/+D2JrYX5YqTF9OZkzZ+aVvJFqhLJY9lOIcaYNJgJzgyL
NDHfuqKGUkHACqh0Hjo5GtvOpcX7eJhyXd7BUp6bxsY41EADS6iovnrdPuk85njVYbwfvbNhU/z3
yEL5mPUW1kHtJyfd68+2lN2dnBQw5426iQqV4sx+s3dLlIcp6Ilydt/jchEYUzbFSPF6HiQ6MwC0
6DMF+1XNvZqj0dNatDCuE8K+mw1lvST6SEYS4u1vg18jlvDU+ENmFoWhYVg+nRqRcVUpJqT4T+Y5
wRzNFJzqwry6lvRJAFndUJ3Tj0ePpC+5Pnp8N10shBHjwJXnE69DkEeXBf/r5x5fPn6YC/vJalV1
fDz13+Hxu4RrihNC5v3/90dH3S+JRAIF+98ffrywM2aynIvkUPfxwXOtn4TTLOQeEDi5U0IGMqYZ
hacYxCEnj8a9au+rxOu+QH7vGLtOj0e1O6z6FkOE9CBI87Kb5zjxnSfI8qm72M91pBch3OQVQtqZ
L87g0Zpv5ywcevulgojyc/Sx8baMZJvOBPC71Ev5POrqqtnVn6XAc5q0fo+Mi9sf6NJvdpLypBdU
lOyllyCJc3Pf+D+lJWbyn6/OlJBaGZtkEVkoNBjo0eC2xa/OYlFva4TQGcttYAV40nsKb40uxd7P
SZLSKbMKw7ACfS1qUORUIGYshE9g5vUxN7eEsfxysnxVBfTtRbZpufGXZtx1WPVOg6D6Ys9Ec8IQ
rvdkIjgbJzZ/oKUU+yRxL2h0f5EXHB2wiHi45/pvRkRkgjna8dZnZWhGQ4AIyzh6et+f06RrQqNr
CZTuunu6xPKuLR2J4R3sormjxD9N9n2y6uZaG10YIQs7xA2qsDSWiNUNVDtN/aNniN67fnMp3eaw
0Dn98Ex0jGaeJUc821HTjRecBtbFkgS6IatCVWJNTDapvMVd6bOWyJ6ymrt5GJHnNzVJA4sddyx2
7PIagcCsaxj4ubEqEhTBPInsWcG5aFuZwATSn2RivMm3bkrwDm20FS/u/TIn9CG2Q/GbtvYJIZVf
0O7QpYsGPvXPxYJotJoEqo76a3ZES1FSqF2kZB1WhXscSebYVkWLKDV+bVFGkMHr/zUq8w2hb7Un
N4aEYhr4Ff4P4gjGo7uYh0zMcdjarX6SHb/QiMZLMmjFzcaV0PZ8WH1HYJ1hkgqnL/IoQZqNRU8+
uglzucZGwjSjzRdZMTNmIoJ1sz50pogywPpV7/Ys+P97vAAkC9SrUQIxTrTF3mnW+E35yJFYacm9
XNDqEMr82fbGQiDy2G2suAH7a1TEMiAVnIpGXJsZu2SnlHU3BmtH9AblQ9x50+xUzxNb7JsODn5u
nkc/me4m5SlQbOKsLXG7YdFmkJqOa9ljnH+rYAwiC8JqlSW5uur58jX12nioR9qFk0OeB8JpvPsz
9XgyLfaFsPMnTXSfDc38o6X/RRLdXvLG768GDsLBA/rRRvlwKSlcHFGmYZWt3ow1StCcaHnJAtuB
GnI2tfVwX3zzYMmSRBel/WjX+dI1k1sJyGmsup9Rw/w1CXQHaiSytWJPDKOKCkV6L6zkVRv9IlRp
TG+2ysLJIVAyXro7LEDh8v90NAZ4u2ysLRvPiqNeLUIYnLh+aSIio1gKCGSeQ1hEbX7vJlpwJoPV
Pteip9iyyZ0W4E16D9NLK+WChNudL0RWxGt+UhumoxQ3f0nDUQKksqP+e8pqFOY4qgOHKW4Ts5su
6HwxE3Rnb2IP0RV2WNojFSXVljvky4Ltquo7ef5oC3LDWpIR2axW+S6PMnBJOsVZh5xiMWFH6aii
u73714lK7Yo8vqb7rufDH3roJZ2iJU7FropxZo+L6DEyWL9LlRUnuid70tjQi6H9qQeEXF5BAs1c
yDQwYsISenZDXjTggiMYb0BqhYiEWmo6XKrZeYla01uh+hhd2RCgKUu29ogvZ6rqeAtOSN8vKI+H
VjcO0wjND6WVv6v0HL0Ru5J45WrrwND8cuYstjb75iXd49kAVVvFRwQ+18KFV1HgmEejDM8xlfBf
Wn94Hwmfx6MOgNV9LWcDCjfDOs7HY/85jbN2JTn+hRVv9V6goSG/S7a3x8NK/+HW3niTWamzdYJA
DoCmnPz+OUln+5o7iLQW822slf1ddQ6Vl7QWB78yTnTZqMbhzAxSKJ8GTsmt9OMPBER4q735h5n5
1F513Q2MkU9cS4ircr95zWJvkq64tt7ADW1M4JQ6C2MJtYwekVyjuJi1zCeTddEuZVzNu97g5qSH
S4k+lQ5RcjnzSFk+lTZBfP7kfa8UG2wardZOUSooE9KIKKcRWeYdbfaCgdETgGaYRCnaLc7LxHnL
Y3eNblZfc1x9s4cmyL3qc8w62ukUZzdoCLdF2hHVYq0Rm3nMtZNEvwnoqENCEaABe6+QM2XgLsfB
HuYgQdaN/j2iogK+wa1uU+oN52n0n2OfZCnxSeiZfqka29gugIQ3Va5uc+XoGGGnuyNN56ky3Z2X
YbDKLKogo6LwMvWEIjEwTDqZOr1203Eh1VRLXeAXWwiOR+zid5XqxUF1yavuLF9pQvoi6P8uQLeU
ZcYccj+HfSqnIzq2F737DTClOAIChEbUUQ4rLfboakLUNCXQ2YkX6OtW38h58OC90rqYuYao8U36
TlKxuOud945J3jsxo0wnKZZvwo+R4WI6HrDUL7ZPJIYBa6It8WBqFdrpDiaQWnLIUD+tcjaDgVqH
Vn84le+eYb29GR1Fg9miXpS2QNpqaOwWDPQnE3RvMVEJyjt1InWk2VsdPYIGWUg4DjkLC3fh3vHN
qzGn7rPIGFBFdCYMbDlSB3AJ2Wy9p6ad/gKkiI7p+ujx/IIZuEQu0Y3txfWzAmk2A3PRU4wkIejf
oVm/cnC3QdCPqBRntWJQ1RrkQOshS+L/e3g893joQCs+knNPI3oijDvT3O2sdLj9vnwTqT7sJqP4
9JvCezbZnviOU9x7gaLClPNRd4wBQn8znnMdAgwbP8rqSg/bnA8jcqY05M7WMueWJ1pxNkrEozRW
+LKMGm5zmp9I5VdXSEp8ZGQjCbcJ+wzJUPH4blte68HCA2VwkiuG35MTxy/V1KeHchzqc+dSKZMK
QlgihbzWvS6vj69gWzC39lyKntn/wHiQvTPuh6bm4rXOqOcgG6gD1drZd527xuJ+Mmn+/il5/ywC
oq8R300/nRfPnc9lBl929k+EYEenqRglctv1eQzHy79XaL7qTlrGjmKdYVDZ53dH3yw6QiwqssX9
v6drv30iaUue/p/nDUkxtxUQLh4/PU9ucRX0XKx8MN6tVbSZde+4Htc2J9Wxx9MOhuVDZMJMKSLd
IasQOCg7Pu30OPgiwaURaRoVWD5TCgWP4+PpXFZYAtqcmuISJbf/DuWSZ9TumJNK36+0zdjNtUZQ
8pgfu0W9Pl4Y2SUfHbkNmtvpl2XoGHXXE+8VQ3wuidJ4PPU4ZHZrHpochRjmFmIKHE+GDRMtqWF+
NqEAnnz2BaI51GTyhTZSEJSn1rcya8RlcJiPKxInfziKlMLZXOLzTJ3qR/+FSxcPrU+zMp7fokjI
76w+5V4X0ZeRj+qMEIb86Vif3z3LnWgD+c6hWR8uDu0CnLHuLQI48l1hF5qrGRmyMq+zhyD136sw
y6GtosfTDE+eAS8T8N6CmN5koiJfEdHujAuotZIjaFj0NXW/HYVDa2mOikO2xPo3HKgszFlUW+wQ
YtZV9zxjfeej6f6Q6Ei2k1PiNxrBxxENtn88v1DnOfi+g7Qc/9iHXveEWFbpm1u/a7itLl7a/e9D
30NKSBMbPUcG2frxXX3W/uclYF+LgExrmvFsltgq88OPX9PV1d3qsTiQEr0fesul5JF7T2ZkY8l2
axXkrC8vJQFNOJKRikdVcpjdcn5W6yGi/oeSPt+Pjr2gYu/tZ1/hG3Ed+Uxm5Z8VCXdUWvXie6u7
aBnJ/+unmiwVn1o55bbAzmfJp2mNv2L5nrZD9JmV031UxX1o2/R5gfVH1LUkCO5dOl19nutIO8ez
jozU05pnCiHUi20UG9mE0UD46EgeBzYxHcmXOJa8YeYDXg//fbdG1awtmcJG/j8/8O+rIRmDJGIQ
++8bwLrHm18E5BomLwwDycvSFy+2cNVlWB9R7eie+kJStufR41WZxqzdI4ui5DK+WzmypWIcXu1o
qqnYYK5w9Lkl5dHPcSk0ZFriYAxQJrbHxCewaRUQPQ6UviS+0GnaisbVjvS1t8rdy/qRTm1/8wiM
vtopqyc3GwcUFjASFt++8F+Xu0k3+oNTsH71ulXmTxVCjGO1S0ajCB0LCXfbJceKrO0drKc2GF06
P4vvcXmrzKapXqk9kbMEgCiUTQTZ0cL2x++LZqwaxifhu0Gi8v5iFNy6iEndK4nFk/jDxlI7oNIo
tn6uvore/NlRb9iLBV5jjSgDunrlnH0kJ3bGNdDP7EdhzfpV7p2UxArZIl4iExtDMHSEayzjsIgL
72Tl3GWNVj1nLMxQYbJgp6F6Qrv+3AuQErUzcYd009oMI8I0spjocqOFG7XikK2ey6FUVDM89s8b
yALpCVfvh5mAbWFDf/CAfGNmo67a9H/o8uehld7zfMS2wRadFBu3DhI+3K2nSWCCFOUusf8eK0cL
E9YTzroloX7yCUI6hmBhEk9IljQXjb0zzEh/GRPaFUOb/05lPL55tIwIziOy3MAwp62hqRbesHOF
JcpIvDms56/WzY6R5nenbHxtTbM+OwYWsF53WT4X5LVlcu9pJWIp6R1GCZuxbjxKa36mnfSsfHXZ
E+/4wFXI/k3p9nd2NiU745E8Ta+u/06JpJW/6DRR2v5dY6ubev6qxNbsbT9OIGObiIasScBOvSqe
scufTdOluFGBjVCTVZBxjsJggGPPBLR2HxCxnAjW2KqpPbnSJldpYNSMVUL2WkeVbCxfGBzaQ1wz
uwt9sL/VljwOcfsFhKbeFE3hBxGrX/pJgsWakf/qTWdhY48N3lEI2/LsNXcM42SoFAUYIyTCOkxo
84yjQS7xPsoYKAjRIMDX9fcQJ3jVhBi1ZEAnlHw+kP66y+qCrqGXhnOBDKs3o/PsOGMIJrhjGTX9
QLuR0ws3tX2jK/yH+RxS92o25QpD09q5DlgOsvcOJnRQbkYkTWVfa80CXIEFJKOiMaN33EMqRKyj
SfcOrR06iqtnOw0i2M5lAbdFH2TfiOMytgOUnB3Oue7JMiHkVdjZ9zZgLFyyvE2cLtZtJv9rQZu3
6Y0o30eqOi2szLUpanfNOqNlLtW4ipjTLVF3OxSJ7Zb30oamKi5s8YrtOGpiD3tvP6VDe5KsTagS
5SZMrEQyI9lGVaFLjZ6JF7BBNrTflmHGSWUsFqcVxezcU/p0r6VTaU9yzr+6goypQaIPqZCrcq8d
8qkARV7gOWMnFCagE6+O48Q7imMw1XwGDTdnb2a7tDYEbjTR2NCmc18dqoF1jYl+UGRwQyhkoR/s
C28run6+STrimbsIBgTfD9l+hQsBqewNJWpHquBPs4cEtjP6+jAkHvv3WX9tHDrLbC8iyo/ZmgqB
CD8H6zpZJlggTVxtMgku/shWIFW4j1FePgkgySh89XIz6Iw8SH1gB9FxRrvxPNXyl9X6H3W/qF3z
rdQRx9s4QDYOjAjLf0sa3H957nvXrOrf6wo6jJuk5TV240+VGj8sgp0PBsaJ68LgqrNHenHV6lWS
KNaqjvy9vij8M9WS8phpxaW1JZgvLT4wM24ka+APEI4/cRt9YwubXq31ULPWBgTqbXWbWpppgHRZ
KFp0zWxjisLQBC9nb5RJfwSwXO7s/AQbhsZ+FWPPUPxG4gtCq8CiW2txebcgD2g9rHA/diFzKjOw
Zve33Wp/ssyP6e0RFu7n78Ju6ydPwfZIEpivy/vkoTjqDThIVPBf/DjEgtmcWEmys/cg/7uIr0PZ
UgaTtahRty5PdGMJUI0HikLaJZ3BPcwa3pNmiZ+SGVzl4Eje+UDYHp1RcUzKr8kl8klvb7Ej8RfL
6Oarj1FvkZgKtFwR+5SuymCpI8fu6gz7w7trzD2y6nhVlCGmqmOJ0zFCLuubxj5ZSj0EVfnTXmbn
1MxhpdcTu8W1nU9J17KBrGYrSahu33IvRyaPIlQiC1PaeRkRzQyrvkTP0UvCceHzxKugCWoOkutV
gykTankdtA49v5i+F8FyEp65aq7E1UxsXXpz2/vYgqukU1iWKT2vzIu0YMkedTQqIUyfcPT7p8Zk
IayJw0Qx9RbR/La4428NHiq9ukxtZBxnew2WI/4zEMoyzs74KynN5tpqUt8iPc0Di8kswL5kbLzE
vSYxyu4ednJILAX5aUm7A3ZrBZ5WvUdOh/R5nj8GRXZqkeB7HQHx4JBq0O2DeXMHEumhGP5GzzTu
LZbeTBA5qaLmXO40dqcUqbJpxROQsjz3h0Y6hBV5yd/eMHr0v12N4wRXcCLg6eWe3KRz+reMM2/f
xNNPdgbyuNa8lb6yMp2B9lQhnmusUYehx/E0jv64jYE6BVJPnwmT+Glh8EM81rwV2MMvSlUHdCq/
Um36hJdxEDVC3zkZjKDDz47C+ljMrjok49iw6aZaAXsdvkZ9lAU1UVKA212V6PZBLrVJzb9S26VC
19dM/E8+mlXajuJTiMQMRerY743mvjZ2hpelJusuA4F5tDRnOYxrb5vQbRoMsRfddZMEOZy8LAZn
fQ5lv3xvuvxJRxo8xla/m1TOON/3ewg2ZJE0qDqoQNPup6gb9A2Q5pEw96TZTRiYnttevjpKqWPI
DhtggwLKXeigwlw+b2aEA9CofIe0QdPGX4QV+ihRH5mOb9tRxtbZLSTMPn0H98692cL77ZWLtWl6
YIptq8Q217zvUYsGIG2ES52lCBRFlpex0jxCAz/yWY23CTc05blli6tEP7O68/bo0QJHWJSqjO5N
wwwEW2XGtTg/6WXW7V2CGnclNklveverrA3KXKf9BDrEpf2z6YzlU8XxvInk+5Ihi3PyHMpFzXkb
7Z8zDqU9ZPhuaykDr39uAPRRZFQmw8tCm44GmzMQzbk2ZJVpbmy//ZthMtroTvOnqRkGtB55cfdp
mnTOkbvLvUHcCGU9LkNiMS+izgjIdBpEcmniHs1uL3UTXK6T3OgufiFJXHY9K0EzH5JLlHlHg8zr
sCs9rFyCheDjYMVu8eTH2p/GICG+I9vPbZrvkFL/wNoQW6vOpr0njYMBk5bxg4r4YAhUpXUaRjbD
MqmCNDOyETuD/T1Vkn+GBRjq4nq/xH9Spx+ukylYhGq8QzvnM0XSeijQ6hrlKM4FHRWoR2SdLAze
xW9LRYe60VlGJdWnNRqfrELSXYZBndZYpc5jTW9mSD9stYz3jh2G5lrx3hKWPPtDeoFSTdKmy4pq
jBUpOfVNzQQ65509vlHipFMcz3vXnkF9QsT4rhU2umM5/DWyIQ9K61p17XgVArU9+wU44QJP35Je
Ma0vASoqUr57AjWQigR6UXqoUexfGdMD9TEYPh7nziRF09YnJ1yMBhpNVsEQ64+xD4oRKegcaDEZ
B6JF/ilqfIdVxxmJ2ZLjsg0iiYnHb/WXzk+MHQ35ULVxtFt9uZ2ZiWvkMr0DQaOPRePKSb8gxy80
5FkkkusapEA1sUlJtgkM8RvXa1+ZC+AoLmzVaJW/6pFFgkxGekhe09fnlq/ZS6FRZSuq0VH1gMxV
YG1krWP2lJFO73AM2TDSPCCAMiESDBkCi1qpZkKMHP+9McZ+X4uFyOTaPCYDxgqEP1MwJ19RChLf
6dsVsawwq/Vz/6IMn+SOeTz4peHsUKYO19Yv0YwDDXOrnv7+eqCt+dMxCvugMq7UlT7B8K295jXS
8GRhsMrBxNXCa3klwFi65DmuA+r7+URadmfD3sPsgW92sW0oG75/aNzGO9gmXr3BfSHvTnt9gNHk
aOH7zm06t1Zc7eH02wdH6ejvZqreVpL/dsiGObi+OtYxHd9iVTXXytJPym1f5sKEZrvCGw3i/YKx
VebeQlWem8529HHUxZaTXksCyvmPdcgRKL0HX2WBk03i7hbMkHljFt/j9tekT/Zr7EmoRBHwOuCK
cJlM1u7YBpxNVZpOkGq+9xwXFELG9U/q7HMPvYusz1DybthsucfkYNXw9ZyKJs1kJ+W9K4C5Ah25
M4OVlBWr5Ingop/Q+u4jp/2k2JuvorMH4dLttTowMa/ciWv603f+yOQrX9u4qLgXpHx9vMpOlols
8ZbsOky/nS/YTuZ5FhZTw7pLZPcH9m32xO1BKXRM46TTj0C2Kbrr46Q/0nZ8QyLgg9NFyk8tICwR
BlUlFKuroXn3BlDWfgrHJWqiZ8ZYRa8n3lWFiYLJFecuz1PIBTR82oaertO0t17GzpXiM4gHOAgP
avgjr4pSzdYSMCJaO6q3rdG0W9BqqE8GBOHrCtTBnWrz320ZOdke90ly7WwLSXxrnUWT3mNlLyfJ
znNoAMQLM8uu7FbrY4RVIrMgJkPkdotdOwktVI1LCJ8e4TVJpf0vBsy07IvVCdpRfkr7K42+63Wz
XBbUSgfyEt47mNCnFDL9Ps6t8UCpd/rHqFR+6h+wF1KJY9a9PL6KEtwfndOUz1Pv7mLDHd94+eMi
IpF8dc2xinscBgaKqs42LZSiuyG9l5yI+ZNP9WGzjGxmiTjJuIATSVfSJQyaiMihFwSAsWZ51jEb
0ahxtFfMINjNCKEPmpLNZ0kl/rz0+snVUJ0uuE6PS+cDfcI25TGaYtl5aX1TI7R0Pk64IvuVhJ0K
3lpMh2DGikCqN4teSIXzXutRgZQGuuce4S4C7GSG+Ftl/l1kA0THfAVsubO+nyys9a0flxhZmVXS
icymWENKHWe//vE8DfN7t6YEPA5pThQsk3J/1NAQEe+CjcSysiCOPcH0zrLbG9MPHNl3YQpka9yD
1/XRNGQxgmh6u3M2AxhFzkjUs/0qZ+/Nr1h1SNaJuDjtc4N5iCZzEwwDpRLMsRMbxBn1k8DcYZVQ
YjQdjywq/oArAflGKTxqqfy4bWbpV5MSrdPYez1CKVMKUqcf/0WSJj4bIYKbNOYJP8urW9xE2tcU
FwwhCPW2i0rASVj+3/8SJEVZb9NZp0NaSESerQ4Gc07icb+sEOwqrssAkJoXephFvrPioUw6maxP
qsas0Ldm80Fo1XJIG/U2SO1E/hXv20S5OSkt3mf0bq9sBrow1dpjL4f3ho7rH1Bq28jf5EsLGiaJ
7S2fsHdFRDXvDI1QaJXN7fO/rIexp/a6Bts9Dpo5T5vSpXA9+bCNCi29sWZlcT3HL8wk0FujxWTC
9Ivjv/cv4uK7Zr20tEZYWyLQ8sn/tOG/BkmPSRaNAJ+iJCizTLIinMhKslJ0eeitiz1shW5XqZlh
pBMo6ro+dKolelbAmko8yPbi65+MGzQFFnM+LJ79Z+hN8Y2iPhCg9XxBZS4oGnMNG8arn9buc05s
RVLER8OEy4CZrEXejZ/dT6ydmRYIjejZ3+jrP60z+LGPQWMRZnM3hYH5PBI2y9fmT+tbuMu5jJ8e
p9slvD183O54hWk6rqUcm5m8oT+0iwzazkgjXOr9JV461KON531b/NdoHpJAV558kTVQpH9BglS8
/KCXwj38m9siBCz1Flf2E7vrJETBu+BQtdxdThbMPrdx0jQ0tthbO20o+HaI7BhwCSyr7dCgas4X
++AX+CI3ush+Y3ku94BYgomt+IKctvMKagmDXA4lquK3EsjxcVZWdwGRC65L04IRcxOa/PJJW7m0
j3jQxwzwL7nnMUhjwzJPymv2ZRQbt0c0ht/hY5tcw94SIErYdhuFZteLQKRyDBZs0Xdf6n/469BW
OQ8aRR6AC9EUO8Ey1/obYAeqyZ05Pud1fYqV/k6ar3oWA6KQWlefk0rg2lNZ6N33f5Bka11bLWnl
X1U/2wRYE/g9ecgTDCo7e+DG7lPXI2LPRImmUtCY9B1BliaGeOVYIZPMV464+n1Zk9WxbkTdKqQC
w7qO3p2BgLPty281nZJ+ZaUvuFlpqbN0xv1MrJZp16zk2rS+5Nky//KE2AyzkSFP/orBoN2rAY3f
MMXuJZIT6uph5YRF8pK7ZCJZZowiEx4UnFtoV2gcW48/lH0zangh/Nis7VPcI2Gd0GyO2Vabg5ye
H6MOviC6DFkGWtAUGHkW2rEAF56qdUo20qwPqtTePaJkphQgVFLZ+3/XmjHgui4t6ydhCS6mQxPa
TdnjQ+npgS72jEFM+CqcKuPnkKpsB/NieqrL4YSnjkVGjJNLW0zrlJjoP5rZxI8nqCxlafqbE22+
a5bO9oz8WB2iTkPN5ygMewg1ordDxOdg7Qs6V5gTK7LSn6sqxjNgdPXzGFZa0bH2L5cdCXYoDQZr
Yy49NQbTrnAYaCKMRnbKtRJIW9awzsYGaiUl98VkaWOgTPAg7thtETFMN8drz3I8FJPR31Uvsm2b
ph7oalZKJX6Zx9l6DIUURLWvwjKywF9HhkgvsSA49nDKp5V0nJW7ZuVSUFcZ0bcuxq/YBNaqgge7
mI+dq87wE9S8U3LrPQPy2Ih/9nHaclxlO9cMyeBs7p7G7nsgcr3KpB66j5Gq0/t9S8d63xp4c7yV
KTs2LhxkOyY/wPNDjTAyFuhfc5+mQZnpH4+/qhu2f7D0giI8FbnviH6Hq9Ea5DJy1za63h3LIV/2
3ez9invrzRy84cUZuQ3SKKHHi9iZ1fgk73hTV2hGdzPG+Wg0lXOwJjv/miUix7TK8aeqRt/FQ9E8
zRWCo1Qb7NswRh8CpubXBJcYLYOmDjoXw0Z1U7kHeA9cZr15JrZMGAPwkmZtvE1qVbzkTZ1vZ1Ra
lS27ZznSAdRL58XTZ6Caa2WYDIyg8ar4MqDvvUEj/xKaPxwbAGUUuQmLHBrIJrObBAuAw0tOshcV
NJbe5sikrVgsBoa7WnNILX16nBpalCiwCKPo1k58rWlDSBQvSfc5S6EstkRYGlmNnYEFl89W4Czs
+pq00FMnKe8V+GsgYLxZl5ghbA1XzAzBANdxa2dmeyx1kKddBse+WEHNC+5efBfQMgsC+jZ5icLF
WrT0GBuQMsaqwB275sa2uvsJKNJ97W0GBaNK1n4lCHZH6gws0GJObZ04GCRaCxVe49POht07+5UF
ZAXp2CP+VUln2Xhem176EreeoZff7VlOn48RgOZVc55w/O6Gljtjtpox0EYE0L3B8C+zyQtIh+Xn
Xae4NWRqsqRm7CpUh3zcJI4NkBJjsoFizyw+phFthYNIAYN6gfu4qspL2qcLjI0ZJWusnprVxFfh
Tgt0r+FX+AJqk2oJ+svxIyV1N12zvz2DqZN/uN083Py0crdVbpchuH0M0kyrGx/r8Itlt1cfQQCJ
zPrNQv+1rfD17HmLekjdejO3ape4bGsfZ7xLrP/D2XktN65l2fZXKs5zoxrY2HAddeqBnhIpUZQo
94JQGsF7j6+/A1DdW5mqE5k3+kWhTFEUCLPNWnOOmWHtx/uee110QIthbsZUZVU6duaR2iaGPRXN
oU19Zp2XZb7PyuEbVRtvmWltSTrbN+jAaBlb0gYMED+lrThr10J3RXe+wCiVYuX3KmYLV1moqDuf
SVlRt30ftHg6R/9FhdGF0IAbqjuPheucVUxnm6wV/enjbKUt6VTzZkAvGqwyQAIQCn1sYQHHkrZU
I6PVdpT+e9YE0E5yme5gKHjXkS1ZCk3R3CoD7api6b6e52P8U7wJzkp11yBn5dFjb2kgy67fiKAT
e39ajqtGjcm1UhCO5iYWy54UrIFbs46N+6Aw0F0NBseuoaOexjyA36V6E9RueywLNOUOLIA5kmCU
bK3HPAdsBVRkAeaHzgubBSmyWypkzqp0MJUqvGKta50PXnqidKnuwcst/zaru52slTswryHdrxY+
SYD4BdcQZVUAt7mSyHty0FtMR6W2qf2kWc4bztYPb22/qQ5eVSDTQ5C1nzepWaUjXvWC+264ne/1
1Ma123U53J+wv6VKal3PW1Sg1EjBTHFwCLa55UnTVhSJSxIsAPN3lsKEODnFFDSyoCaxTyo15gQH
L81t1vmrurcedB6js2wD44gZ4FyqWrNvde1ArTZfNgjurkYIcOgXleq6MbzHwkvXuTFg8U4bebCF
8ZJZPXfEtITSW8b3btSuoTWU11W6TCscZ56kGglihJ2P6sM7bfurtLJPBNJHJP4NcOR1n6vVKgfQ
i8ERth+FBMT/6OUMzC4CD2lQavIGMXyLSjRS9oS3yKExDn5cFKuPCgFNMAsM2k1Ya4/BkABFbOPq
JqW/eyzdKZDzhXpKxpTmKLf+KDFT6OOjaNGuo+AAsWs2iM0Kr8ZGevJKDPs2rgQvFqvWhrGAwsu9
7lCooiaPpysbKmyW+cTkOpzqrLPX2GYkQqxuPYDtMMpYOcVCclls01kGvVE9zUP7WNePfZLsxzDS
bnuEfstEw1Waj8RgGoZ+zkkMWpskNIKdjfUr1VO+2pn6NAaq/8WwafmmDaAe1DUPaAOKGvmNCQv7
Vi2KCxur/iCTtti6hDtA9aNMNIRAXDS17faikouhwoU9JBA7Pxa4Sha8KDyjT2lhj4sgqswjNVDQ
oUP+UqhxdzOWBD9GlY98Xr9YLaD/ekj8E0ZFay1iamPNaHmn4jo5zNNHZ0PK+Rj8I3N0t/rUmrPr
Kj7O31UNLtMWR+bO9Vt5UsrsqVFF8FyhIbX67jaSyDeJN4VfCDCfg1b4u2QDZ71B5Q9+fcduf8Mr
NgYLxklrG1zjL9xRG8p2DZyd695X/Gt2PwQ8oHJptX0/lsGZvUD4GI3sWgv10UrMXQD2TbdNApoF
1VUvQ4I8RFp/6IwBeUPv9ejX6ofK1iC1dMU9hhT6CHhNoVl43SMlGCzOZbcPXYAz830iPGzsdb8y
iyglTCEGBN4SShxF3td5KyWD8kuQvsx/Ce2Sdp9KhsSuuffDUTgMcX14RGe9pbikrQhWoGOg0HBI
PchgcopRpGzWfxQQ6OwC4eBmWyRkYR+0tngvNFpxnqjDmyHI520PGw9bg8Bn9bAeGf/uW6RL6zhS
2o3Wj+35Y2D2ibHXcRbPN5cCnzRGsd8VOPjR9+reXqtZPSBqSh6wTksWuB270cEZxZIliXdMmwu9
tYXXuextY+3Vr0GfG33+zZwewwgR05ZkAp2ZtvHvYWCQTli6B1ZYQLhapmy/2PcGrrykMJ5iz1Ue
B5uFhc/VRHsQObcWS1H4ccL7OoaPghieb2PNEKLWUXq2h4ht6ehHu3lwVAm+fRr09NHM+vgu903l
DuDYXZV11XNY0GbHAuZtNKwWz4HdIyRT1ACcVMe+ERHZNIejSz6GgLCGeYM2fck0anVoNvbzNlAV
5BfFqd4dFX8A5eQUjzZekHmaGUN411I2pIdGGTEEH3EftlSfCoBxSejWaycO0I8NcbYxKppCbCDX
c+hFXJfGVdZX98Kb/Q+qhscLw12bF9f//pInJBaoNLquUYLeokoR1Cn86DDombaNzJTBeQA4C0R0
Zbs0LueJsRwUccNqvNwluiOWCb2878R3ASwbSnDj1Qjg34edaNNWP6iZDGgs++U2dLhk+GC6K6FO
+6sKVW3mBHT0qXGxfZLZ0iK41Joq09Y1bDBnq9f1VesHCiRKmWLNd6GwqCltqxxzQqDm0TaV1CCy
jMW/O5VVw87IKE81p9g2xbZ1eDcTFd1CmHl9oryV3aplw+H1XvCajpDJlBYdIkVmxhu9PodleSRO
b7wF1g2YN8Y3HqCSuqKbKR+Yd9yVoyM5bhyDugpLhnnrY471zpMjOBZ1qHYmNBMKIlhFMs/sd1WH
5SOP2/q6GW1/Ndk5MdX2kKdT8hLQxX0pM6VZtiZlUu616NLEV84cX4SVE2hPaEERyiVmG8izXquM
+zzr8o8ZXkmRwtZmhVNUaN/nm6kyIcCFLc+fobblXdqGX2O2qCudIhwDgv4UuYR8TaeWmXUV6qr/
PACb8vXhmfFs5xtluPQi1bgHo/4QgyG4onxX3qMhda/mmy8xwVoVefwYCUNAV0erpymOsS1DZFYo
hRuhfjOjeAcTAkNjf5xKhR8diTl6N8w8f1+VUlu5LSvhIBrrGz2s7mw9i/aa11rM8bZ3lDb4G0C3
BA9PjnwbLz4mC8AberVIwio5ShdJD+SbY9Bl3n6+DKWC4NvotQMdNPrSts7qoOygzVC1CzTpbtUu
cZdzRFsesECjhPAAH8ra4oDwlyZpnHRJsLQQNLhT8YX4fp2cq5E+VZCpd56Zmt9Us7xpdFApNQW4
FevOJTs1cYps9F1ZxiI3ZJ/r9ZHykNOkX6Q94grYqccot0+F3lJiDCiBzbVUGId+epJV76+HtP0G
xGrCaNbEMPk4opBRdcitiWZL4vZuTuQF/hchM1PFxY3dcMOHJI1keg9bXXa6u67cVr+wB/kWJVSR
kcCP4DbYmKuBQmXXabzDvJ/7qCwUrxmJbudSkhU02diVRFzPRVedBfBU/LQ6Y/L6pO8UNhtU6Lpz
HDryA+abbF4VzaOjIj3wZgLt1vx/kVVQcYnNu7GwnuYsWRl7xd6OsEuCAN6wGXikGW1zEnXrhjIc
eIwSSvj8TxGQRIq7SJ2YiC8RPMKnhk0pbsrhCuneNQbc9GQSHXPSmOznvzfaIHmDUBYrN1W7k6ka
AdIkAg0Am6uLrCGFxwyH4Byk+ckUPqbCxOFqVZMqV61WqhnUa29osy3qi25BaMQzUnncTAPz/PxE
G4VxLHSyw5SRBMvG/Oa6yR3m64ZJnyJwbl7nVqs/ZWN6xgIM67azWnok4MDCqEbHHqbF3hjCL1Gd
JXsNnsxN7aJxYvbY4zsFbatS/SBecOUZ9btKRe5s4zZcVJGukVBDJWq+hPPfMloiC1x2FwffUtvD
/J00cdV9VDxN9NzYZapbQi3RZwnKv0WqPcBWcY8ZSzvGJVoO8ysMJHhRDDfD9tj5B+S/IbrCKRrU
41Zp0aMDLQ9uPB7cLQkAKKamAc2Mo7cRHdYcJzUSv1BUEdl9SISfLXRLU6YHe0iRVrv5kBMaQLvO
vFJlMG4+Hk9v4uCX8FfzpI2W8/COoik/6INXXH9kaiLBlIcg+15avv2i4iHe5AjlBZEyoIWiTReK
8KpN+vuk6h8lS8p5G5PGw3jTKijLy43XFOxB1V4/+G02so3h+0TQL42eYrDMR0RBXzodzenHMiV3
cnibTtCdUpXnxazT50ggZTcD9o1KCJtwXr5i6nVYEljtpo7vdYVwimLCeM1PXMp2GF88ZfqhvGtp
CFwPcvgaYNo+YWOyTkk8BvtKanCPo/4tV+MjqBX6ChpxGtyqGhVOvhg4yW+ypmff6yxEa4rLaKun
j9le2uKgw5Jp2ezeVKks70zulKWwidKYi+YyRjveMVEGiX3dsMihcgPbw9NS8/bXcbNC/c+8WSGE
NgW/O1R0iI7+OclToSzmJ5GpEkOwqFkOn42QMKWoBmxEC1IuwykRNYz152hsxzPapY86oUkeO5Yq
P7jpKRBbU7tRMSZofjFGLASc4ZYlZUq8+9wR1Shwmg5uJyNV9UvYTNqftLwyc5PcqWYk0rFPc1oy
yeS1IfE9Gsb4cQ7AhTc0d9IQK33BezrsW5ouSxiFxC+wpl3kiPfRvXbF3oPd89DnvJ9LgcVjvXfD
gpc241xbrzRkanNFxHRtDBpODH087MaMDncCXYeHrNikuVMeKr96JffHwkagJpvBJXJQ9mPwMO/g
olRnBeEAj8oT4e7tKQPNRi7jmN03USv9C0UBGo1C2ltkNWy4ZAKDPS2yLbmALPGokNfO0B1q2zyN
AKbT3GVNCZhVFNFRh+tzo1Af3vQN3HfEydgSLXa9Xb0ZcuRLZY2XgyYdGXNtvs39vIP/4quTIftY
R0iG8qJBlD21RBXLtTYN/z/vJNOY8MYEFhKMTvXgRgoZJfKmaJEM2h7BB1UgrqXIn0SpffQf9cKc
YsLYG5RTKN/Ht4XdYsuc1kUekIqFH2KBSzSLDjfZKKbVvtDYAAhaRs7OAZyzT8vxy8dYZhiygOYZ
V/BHUF11OY4eg/ykg5COszMCWLgBm4AHcIrGKmZlo0av6cAmx4k8AcqCKrjoYa6NJmE3TTUEW73o
NqgQU0wIOqkkLYrZuRsDw6JaNEYQfGnK8VGz1Nt5gjM7H+OtM1a3DcIh4K+UgsmlWukyyJ/6wMUl
wjjC7fCkaZBMKnApaFt6jTJKkzw0xqjeBs14ySqfTWsgtGu/xoFp0xICbF+TQFL2jzZOZWrObXll
6PiShkYizoQJiVpnwgEl380u6891WEfXAVgCUofPsiP2Ee7pukS/O8/9MU4uck1cfdlFEBVMdMlL
rReXriauI9Cb7pBK8TSPv5VLa8GD8MHS1jnM39Vt/d5Ji0rYb4aJKXj5x7xfYUKUMDVHoHNwwHhO
KeRf35hmverPP7T/KlNNxzWJSQEWCNYx20OvmMp8RaG1+2qU7bAr8vCKrLpgy87pUIXFjWS5dUly
/qcpZbbPUu+OXL3u1ig1RJ1+fphMqTGLw62jl/1O0e9QUucvtGy0hSM9hcuuZvs4Vg+aH2rbMi+s
PQQtsfz1RzOsTx9NRarOehNP3JRlLMWUSf3DR6NhEtvw5LSVjnaFIY3ajZ6Tnjm0Bh1HEyqJx9gk
FF+5nn84pRSpUWe/OEa5G1SKwZpx/sh1rNDq7ozEcK4GpqF26vN65vAVkCjOVaOrdnnOEKlGRf0w
P5beRcqaCmtryus+Mm1AhARNNCqmuHSwog3aG3fvU4k92LpFv9lA6LDSUdZvsI6hUKhcyDlhL7+M
yQD63iObDLD5znb7+8bs7aVTD+pLSvAOHj7x6DFBmTCXrj2uF9ML3GxdkB9YSxcHsCsOcVMO69xi
s/frUzzHq/9493CKdQK9AaOZKup7OcWz/3CKkc+S5socvvJISTVFkt0kcGgbB4E0iLIDXjRcLaxq
eb6V56xyva2Ta+G2Ehq8OsW5snVF2egDsQm/PrD52n46MOKrHUezuLOlOsdc/3BgtNh1ix2FXEVy
WBkFeDnq4F9I20yv85j1FzuD9JzACd+7Rg1AigbTusTG6k/qnhhLOwIHStF9OGlTvJ2dxMFuJHFs
Y2CDY02jPkDGfvv1QWt/MWNLTXLPkqZkS678z2czlb1vIXyWK5cWzIBU6Twq2Q4txCPJewzzNkby
fAQ6aEsTZaT5LnO1nwzZy5zT7iZIYqKgnz5ucPObQ5su5OfzyYXmdDqOqqOs+fnQ6tZVs0ZD0zcv
D/T4Oa0kseX0CKHpGd3zebB9m4Q+U79LIlcw/Dr6VReyeaV5SZJtksDFsiPtJnAJPcvx79/YoTz8
+iiF+ukocSsKzp0jNYOllm6Jn48y7S1BQpDvrHgZsry4mIwK6WTMacnfHimF0OE+5/gV9yzTiL0w
9H3tRDTKUaLUOIaTBcjcZmUmqb2tnAg3pRcE1HG1HSCRAUB6ePz1IWufBykeHdVioWajFBDCmgex
H25UALymPgxeuRadx5QN8if1MXZOSbOTNtChi2jhpvomS3LkSKamkNZmBA+ptDpwOF9V0nhhM0zE
j14ra1hyj785wM9XfjpAsM1oorhkhhTTBPLDASpQYty69FlkD86wVIuOgQv+FsVqBRV8Q0u7140H
TPrFFQkv0W2AqsEDY608FDUYP3fIXxmEX4eq2SToYI84mezfDEN/8bTrui1s3eG604sRn4ahsCQ3
3ExGQJE82llHltTQhIcwNZDW2ajI04kI6YY1GAT2l4uUFBgxKvp+9mizDB/JCEGEXQmFrhRccMUj
MirEcJqO1O4JKVnbJf2vX5/Zvz5qnRW6ZfAFV+zPZxbZSaPWectR0zddjyamp8wxCf/q6wzgYTnu
QzSycAm6m6rytp1Z5QdGh3NnYyccBiS3TY2O3vH0S2FeVX5rroGZ0m1pjsUkNQuquF7/+pi16Qn6
eRxgNygxbktNRYRjyZ+PWbXCJlRKzVwVCRHfbTk1uWnVb8qSPM5Rby2iriqx1Ns6XneDbe3qJHLW
bexH+yxPkt9ceOOvDocZyNZNaeBNNj6tXqLAzvsotuWKbqR9cLOxOLPjup+XK7jATCkxrg6U43La
gpfMGgRZpDFXHinBm185yBmnX7QbsjxKgIf4RDy4mHaGTHMc0BckKLs1nl2k/u0j3m/7wGxjHwTQ
dHbDNlt6gRMoCGpBMhVBBXPzswzdZ+S3zmbWunleeHLd8Ox6RbVLAsM+UOQn2ZwKMCp65UImBB0j
OhP0Ckmldb9aek06iyWqazfWvtvU3HbjAKtfNG2+NgM7OUCtkvv/xZWVPOaWo0qpG8L4+coiuQkL
oylMCBdMPL2wtq0aBVtvRKqrJrK8sm0E0cNotMtBtZxdLtRnE+7NlcPg/puD0T8P5KqpS0sXqiFM
FC/qfBv+MOhUNS5P9pLmSmrFe9UX+hV9oBiEOWXtRjMPXTjpxRX0f3pntKTuBMUaXeRzUiT3puGy
PsfqralSvSZxa1WEAG3xy6A5DqNHZSSGBhG3dg1tG0s7OVaG0qpkzNBOqSK4oIESHgKXpe3cnDVC
YVz/5mRPS8/PjxHLJWNaNpE1ID89RsYwICZSSXP9EGd3TXCTJjmwV0VQTg+ylWYIfQ9MttsGVnpW
VQwClhne/eYwPo/tnGZbOgyZUtUkCvBPj88k5x60fLRWeTrYewUM+B5+wj5il7VENgWaxRZsZ/yA
HX2DR34wzFMG7bWMcmvhqCDoFlmYhZvBgQGaIGZ87qniRu4kWPz1oc5n5MczxvSja5wSQcauZZnm
pyHeVNA14VjhuVFMfQ/nb1vTsbsm7jTa0QG5qybFlg94H1NSsLU15cGZFvyJrGl+JYmzb6rmW5T6
D3YPGZFCGk9f744ra1q05n2xJu3HP6KhlYfe56xDd1sCIvQ27OqtY20DHGxYaBXT4FFpTHaep6yR
dxDawzp0Q870SiaFeV9x4egYISNuMOEWAo99Z7rIxj1fHlkzOVeaw5gp++A399T8gH46Q8JWzXke
ZAwyP03UnlDAO03q+jYlYxQtd7zNCuRsJQDl1nAufUFb3hO2stb1yt4Zdg3dXm13szpMYcVpUIY6
48IlRh2e3iqPiXkmN/YpSnvzWqRYJqLxFOYuUvpKZMdQAHyPYRj85lL/xzJ4WsVRhtd0kytuOJ9X
cbXObr0s8CpbJl7IyKa2iH/rTR/Vx7og+Vylv9S1enkrINkfMyv5xgabzjfTUGKZ6zEslEdE+OPK
diCX/Po+/KtJW9om5WnD5IZk3vl5mCwa+t/2CH2i1CilhvJRNXpJyyMO75X+3i8Bn9Fh1jAKQXcO
kZ2v+7SiQJXRylIbnasPpSxwyKzGZOeA5yIivE08hyoUvbJ50+0mvz3qv5gnEciwDaKVhgVmXoX+
MJ72QPfCIAqR0paYywmTI1FZssvHOQT0LiG9q406ksFDSiEU1IhhHpVnDTHJsQ+s78RnMwWFkXXw
Fey0wqCDW5kUqmoT9LJjKRTMfe8q6Lwd4Orh6denXJtGoR9vbGEyUlJZEZQidBUcxM+nvA30gqaQ
p67RVeDn9tp6jV1IWw0Te1rJvbXpp986WEXXo5VdbEU8z9WEQrYoRmysEr8+nnk1+el4pusvpWbb
jumon+oKCOsGkau1ug4QgSw6XrEOEBGOzq3wgm7DJoQrbBQxRDAWm1yM4aP7TSOFS62F1xhVvwTC
MneI28VeFMXkUg/8fYIBoh+ILy6mAkmOCtLR0y+23ZBR2Rr9megDd2uqYAOYovvfbJmtz7tPTrMp
puUz845qaXKak3+4R1A2K4Vag9Hqhuqqp8xAOYiwdtQtvU+guyeiVTTkiPn7SlmxImv3CAv7U+QI
ItCatdsoztsQQoqelVQNhReaLKIYCUTVwVmkzHA4/6+SLCKoCVERTFFslTLNLp4B6iU3CN1E3ddB
mSvR+tAJUc4tY6jqZEDXE9J8FBVVNS3YzaxyrCw4rsPoexv02PoNuyx1YU4rN8y9PFOTRh0t6/tc
j4mLioQEBeN+2gHhdrERYgBYEwkHyXvSQ1o+/qQJUSlaAs5t4dGaoBWzsfs+vjYovYAK7K6rUb5o
YEoWeRAihYmQfZv9Ny0OMj5cSv4psYyzeyRDt0nXEp2kmkCYAY1U0xAqs42g0k82lpFfzTflf3/t
/8f7Do4+Hrwsrf75D/79NcvBcBOF8+mf/9ytz+t/TL/x/17x8+v/uf2e3bwl36tfvuh4v3n4/IKf
3pQ/+6/DWr3Vbz/9Y53WQT3cNd/L4fy9auJ6PgA+wPTK/98f/u37/C4PQ/79zz++Zg2iHt7NC7L0
j3/9aP/tzz9snrr//vHt//Wz6QP++cfmrcy+/w1z8Vv6rfr8a9/fqvrPPxTz70jGTAYUjdInD6lk
3Om+zz+y/o5wlUoHO0qL7dlc10qzsvb//MMUf2ebOZVBhMlu3Z5Gqypr5h9p04+wqhjEbzBMOfKP
/3uAP13Af1/Qv6VNcgJrXVNrNXmjH4Y9g8WhZPnLyGfa06rc/jSfm62MTFMSf1sVI4oYhCgVQNEl
jLknJeMBQYzi4NEo1rpV34mA7USbDuR20EnLcuBKkN5B0lBV6KkuLoxERlR24aSCulTL+ACn85Tj
TsTU1L+FLICQy+ZrT8LLLIZygWio3yBnCZetrW5G07uB/LQomu/oa++GKnr3O/tg9TQKSyc5Kjq/
hoj0RBypvdBNmiGl8+DARVtAAB4WQd/u0ZK9gja7SlT5BNR3L8h2DzQd741C68noSOEIR0ZP/6VW
Ca93vfRVi7JXjeiL1fRuwfBVr8rf1F/sn3ca01k2DJoFkhKxaQgABT+PelJR4Ag1mcD7HO6tjg56
6qVvjp3gHlP0S5+Jg0UMZ+QPmwEJquhUsQh78IFBap/QDHqkLIVvlu5Mmk4FiBp5bpk7wmEaG6SW
2dk4q2JCXUURxGcg25Z6KA3c/WGLzg+blU7WiqVp32vJn1RL+zS9KoJNg85IYB4AiBrgJXbcr4nj
r7HfpHRZxmHptMltT+LjaG4bNo6t1x/ggh2aPHnzFTrjCo7M0AbhFiVviI87tAzfLUW7jLF4EP6U
Gw5neKDZAYqTwjchCCD02p078TksNSUFHDrKSOCDz+djw3pS0H4vUivYT39GdC5Z0dU3OX3e0gJf
N42ESLQnP/706U2syT88wf96QH58ILS5aPvviffjWukWjR7aFTQt5KeFAKdNBGPArOHl4uLwuabT
BJzokLtkhVj2pfNRs2Taa4wKFy1+simqERFHNhzVvH+YXk3gk0LBKkoXDrlsjooduhSvQYeLOrZo
5Rb1ytDU74oVvVFRX2uKfPNSTnk7qUF6Equpx6hra7DuKpjreiYv+CFS2vnDMijSL71CXARe6yTP
3jQDEwLZSfeE/7xZCDSXmpW81bq1V0vrhRpzA5WZswcoSKFoRTxJT9IwKKsKqhIh9ZxABh4XZ+C+
SzmlWKRYoQlxmVpVmdWeMNKdhM0nnX8yBtmdkVanURcHkrB9SEOTqI0YiM4kow/UXoopG9cg/XCi
OslWzbQTUskJA7kujGpjyDBdKD4vazrzJIZhj21/Z0cWjj+UNayJs6UaWqSLkLpnemBEWHQTWNAu
6JtP8EsKa1AYlqkhvljdNACFYsTxEWFgdNxoN4JrMiQAnSiPXso4+k2JmkLvfw6YJoVzy6ZgYDM4
f6qnpWWgxzgq9CVhAiRqOvHUi4fnk6vknJtkizku+fDWUC91H26tNZIWVKTv0kWpRGfsYRrVQodh
MqD2snCy9EotxFPqMEYCpRiWobbGzPZgFeygSuNYDz7xY87AEJd7lypJeLb5PcIQCPxgjzcmfr4a
WbvSZL0tiwbThs9AbuBGo/tDpXk6ylyJv8bjExjKB5w072HrPjSBddFgO3USs6vfQOeun0XtXdzC
RtaJlX4dkEuImf8SGSe0DC0ehxFaSp8viP+mR48Wf+F4APoMr1tpSNMWiQ95R2/Rd6SuclPmQLwa
Txw147XMwKOGLneEbb85CuCIyEfWAEkVl6iJir5JCBKqhy0R06yIdz4U1QhB70Jx7IeyYYge8fFM
38hUZWQixgl3Q7TXe7PbVXbyhMAPLUnIZynNHrqL0WxZAoEFlPEr21nukm68covsXKMfWzlR/dIZ
9muTeVC2s9umS08G54ZH5Lue2g8pCViizx6qjpmFAaPC1E9dCAIZLsiE82PjdKa6tZ9eXCnYU0fu
cKx0I6h266EnsAoV62meH/EMv5IICqe6h42XnjQzfFcL9yHLHTZ0pbJs2PegqM2Wth2gDZbeu9ly
bR2M/4vUgaWg1JCoJw8Dd9k0QwHhOokYbiljKAw6Aori7osxWNViCDCcVba2G2X2buIzWUSq9z6k
KJYb/VJOn6aJmNOpsAd2+QTDCCqOZ23NXAL7ds9JFb0GpOWClnaXqmqNC0XjcyPdfgZSc3QqTi0+
gfdCiw4NkdbwTM4tgkHFva9MGGZhor5PH0AJqJtJ/GWL2iPEExtwJ8N8ja8ITW/lvRdU9Rd63dxj
bCCRNCZZTspsU5XhdRwIapwGC35YPLjR0DApSOKbtjsWXnY/3/ut4NToOJiANG4GPb+2fe1t/nRY
rV5/PR1YPxevPmYD9mCOpul0y/6jxac2SjDtWLSlbvFYpwFgJxuKkH0aR8ZEk2hjW2c+Q5u0BLEI
Mb/oN/MkmzGHeTyouVvSs9QuMRN+FqmH+YdawKxbhwzOZnapySFnr3SAOPQ2vbJJNWaBIXlTYv7E
VMdYCAkXhw5+1MRveS0vuIQuQeec9NI6ZQZgGyI5TqFmM3ZGDI6Nwtg+HUA2aJdWqAfdZ0LCx8Wj
llrZMtOVzdgVkGv4S3V7oaPMWgrM50JJ7atEPPJ7wzLHTQ1Qpd+leosUOthbIuVtHfAIONT3XYf+
RLRTfhVvovGldfkCkXwd0MKcJ31Fn3b/zc5nGWNOOeMsdggBvvz6Ijl/dZFob2hyWl9bmvhULhlS
peKTlGIZmq29VtzGW+jaTa2lp9ZK3yore6OOnC1r8vlq8FtLTTL/sJNPKiKcuH5M43r8Nq3Eptdr
Yw45nKhj4gUICwfltgg6+wuKwtVI2tnCUFlYpfwCCqID4G6cE0+QQs6O2/BDpmGT8Hni0LgGihu9
UB47T9dqWuChgmYCNjDQERsaaWSxVjsXI+l0djO6RqxoukvkGJdmWi3VmjzV7sROpgkybIeiPgYm
UhYVhno1rSEbdrFttxIsEPyOBQKS6Qu270MKqyvtwovN6kUzmNXhfa/SiDpCHrNGG6qOvEIFGHAM
GtzolkXGxOMqXN00aF+hTMOk8NojbHPoT4NNgoUavXR0YdhCXE/XD5v0aVqgWRkKKNnklCHVS8na
ts9YvoHmy1a1aA+xbVxKD8rcHbIW5TcrNTmX6D6v1GzkJHTgpbTZyP+8quYEep2j0SBUZXYa6+xV
LZLXasxPMslObFwupY+dsVUy5oDkkLfK2swvhhwREKcHt8GC6ecwUkG+hStDZazpS6r3RVFf3GAP
0vE9F0m+tpDTa019z0hHPEHiDfC8hrXnX2Vq/RYW6UEx4xPresZt54xDamQEzExkRDGDb4GaClBj
+J6W3jv8GuZeksfILIdyseJDkW6o+SSHBc7CkiVSVNta1X7nMIEoIUHXpIvqmKedJsPKDcHWxbys
ItBYfozmIn+MergrRP5QW72rPYnxtbrVa3ZDcp8poYrbzUazz/VFP4UiLKXyoVJ3aCTusmJoXoWR
HQKQkfM8Jx3OQt4BHm/J7jORIawyA7gKZQJyg1gU0NDQlnZDmBaTXC/LLVjUi1LjPVGeIELsfJzE
siQ8DemyhSNdRcePoYRwUz4YzGV7QYn3kLqNeTXAmF0UlrfugDEtiW9DLq9c/GYLuAb0Ak3osAgI
cTPJneGo3JY1iJ7CwMv7r0qqLFvVAw6mAnvr+Sg2erllVSLNw1+8VHQsgJKplqVrzmTh827YK9l0
TjgKH7zk6D5YGvNZBtxMh028nlcjFJ52RmsdooGlCaYGMjXi7F5Bs6eOCDYDsZtum+lOKqa5qRfc
c9x7dp6+mj0zqw0IBRlkDxEqeseyh88g0tplWD20nnUVNt4Rx/yOcuIhwZ1IgPV1ZhMO6EavEOTf
a8pACHG1qzLyn7TpmHuvek5MY9+E6bYegq9KjamT+PKFE7BxgneBCz58DZAKsSFSvs877XHisg0D
C0XT2g7vzgB0RYnoBSYmK4JhHVTDS+SO+076t+Bw3s0AsydaUlDY4ZnVG5kN01Z+CrCMau6UEXrn
TicKnHUihwSB86Gvvpgh6iZgh90qLPkkQnbWggmcq01MX2e+xknyWprWg1TkbloTuFxfYltZoyjH
NPiGCOJkctYUGR9iimsFp5Smb7Z0mnfyyd/JoVIJH3gO6+TJd+2H+X4gLmVjwI0lrztm4TKeGjt5
7abVQGCxFJoujd4ljwX4laXhR5AUCaisayvCmsuDHOArl94rUXLvAVaMZZMY564Jn+qSz9xNFxsV
/yIetOdpITTfb9OCvQ+z+37CZU4vm1Z8mO66hWmglMkOfhS8xpX9wNz7AKnpoTc2jUjPgQx3gJlo
6HOXAAxmrV74ZypSyz5AiJ5anM1xWnrX+aNFY3LVAeJYqOaXttLedbfaeeH/Ye+8luNGl2z9ROiA
N7flSRbJKjpJdYMgKRHeezz9fAn2nN3S7lHHPhcn5uJEtJHKAfhNZv4rM9fii1VG1CvWxWn5vETt
oYnW1jTDoScP7dEKHtk06sAtl7c7xUheKJd9KnyIFjgoLCZidmhbb9L8MsoDjkhpTmQvhhqnNhrd
Y+RAfxJ4aKEGHh3A1N5ZGqH5EoImUfLYgkkxr95TH6UXmOYIydGIWBmFBbnte9k0L1pfnJRCBQNy
vhTBTZQ3X+Vy0BKdBsfYji6SmgTbTwHdgZDRVKtMYaPAbf8x8NNBZ2mrAhLYreeMhxhW0BJIFZyA
53MDWiZGVTnF1nBvl/KXlpfRlOE4G3y4k/JUo4+tQWpCCt13qb1wceDKo2BAFYeFCvZUsN7n5fE9
Vjmdf0RIRnYTJ2gBd6LbwDKj6NdaVzK7lF98CCKUqJzP6FpF8ZRGkOkhkZKYVOOkBcNzI51W5pRf
yqg4dXV1sqZrRFBOsDttU8gbHC8/NT2wE5ypsmJlWSo1bRlR+qGUbEbQPdJh8Is2JVfiN1jFCcyZ
mpM+y9Gv1UL0TXP1S19ZyYZmGge1euMUQtg/lrRyJFSIb/Re+bDs6T6VW9UNnH/QN9+hwJS7oxG2
hx3cOdBvwORQNvB9FEmDzocxG6aSO3tm2guFmN0wMoj2nS2UxNN6Vhkkt1bfC8e4HRpV30bo4SjB
oYd306M46KaFF9Uu5azBlPpipGVxFPYWoI+mNiZGbEekJZeh0/AZpXnwdIa3i7wnWZMTPkJWTCPK
mNZMZ/vAIS+56G/WUMbL8WeZZB2xHuoVgt3vI8WluO2XkIHSDAfZK8lEa7/CnaoxBJxtY30tJ6nF
lqcwuLmm9nmwA2b5XlO7reM6FvizN4dbt7fvAl29p37j0xUNQ5Zs7P6mbHCtSKQdl1suvkQguKu5
c65phTqQdOF026PwNiYftMsdjQHh4Exd1TI5Mg5ZOx4Ln+4p5AwOo2deZJ3+/nl/Sdd+Hl88Etrk
/3XyLr+ma1GGrP1ZpSQJIjZiFpXsCmXbdIvCfDeuDY+GOwlVJg5O6pBcsoy8O51Ne1gF3c1ihLqC
tmi/e6mDJFt7VhttKRs35VCMFgdF/mxLGIgIaqr9RIvpP02Y+3PCaHkC8Bay27YH05an/pIwKow+
I8lpM3TiJpL4ex86O1O8qsWmc8QsLNBCHfpPPePeTOYBTqdL3EUf4oVlC0rwRfMlIo7bQX+kxRbf
QgAAy8xJZhoe+muIL67qtDoRPZyqIEDs0l4L2gL72A6+HZ3MdaDthaMqn67FY8kCWhyStbWq7tYL
8EuUwT4ZMa6BkqXVMHMZDzZOq1TfAys9StRpWLJkQncTe9VDamenEFryhHJouof3FNyU28n1n6DK
Myh5szwLBLbg8K/3JpX41r09xVBpJTg7CS4LagxX8RucG0Sref+JvqfwcvWxflneVFxwkjIn4mMP
wgV1lDuWx3JEr2GsSd7bHOEqq2erjxiHukDdIiigKcQUmpE9UIWR7yEPgeCqiZC5Nx5G6pOgVC7p
D4LUIMeRwI5zHdGCK9t+cdxBx+WadCRrG4MVwxkMI8uGvnYXSMPeZNChLzFdRnQPtUhDMjBHvVeJ
PhpAPPgV6WB0UheMEg3Banb2cIpzpMP3AlF5K/RdejJ3LAGnLB+dESoME/PfaTh1yhPWlhJeR21w
BY80+7RBXYbSwxvZ7eJDJbzwEM2aylsdSxRAJVZkb7IDJE63oJmANgdeLgzQEvBkAU5H7g3Ct2Qj
IFQMrLGCQC452x06uuDgqIvVKS2G1WGpnoSWki/LVBdOvo7sDGQ0N2+q2fqI7bPfRhNAJr/q6axV
Ih8dkGgB6mxR7KUX9ltmoqRm4pIkoIYN/swB9QB2P2zmCqO77EzxFepMv0w2rgc/fPcFMrL7YE+D
8yYIlaclml8CVe+htMobszPoRw92bqrcTFHx7DfcZgG5Eov+Dple2QuNbx9k9VLnhwHWh+esP/zr
d7TMPNp2/Q2pu0OAeswyJ8bMemLbOI71I8goIIPPv+yfrPFI/cWTwb78jKSZPoeQj1XyFZMzC1i1
QGR9VSIgmp5kfiWKDTGYU26t88q+N4xKgwBmQN4aDkSkPIa1PVhXpa1cNwEGVnxKy4mvSyHGgP88
ncML6NcpVeQ8xviJewrjMtktXst1cEquW5i71DPuaA7AEBgj0mcOBHoOMRas4SESc92Uk+Etqr0a
sA8nGfIlmlJUCOUM97uErXJpJWYEIxmqLqlCcJ5R2Uo6SSWBjb45La/YebEUpc0HKZ482ZyfAtk0
U918zVW0AcWJZhioJbpaIg2EBdG01yuQCvps+0+kefEn9ljPOzwWwzdB510lIR00LDM5hMT4erNq
73x6ERDkeuudNw8M3w2QEST4zplnX45FZyAivoHkkKCDCcGrjNEwDQdOPReJ1duCEK/AhkZVeA+9
wW1KlBIY0UeCwcqn/C0vs8dCp4MejvM6siI2ox8dlhyaxF4mC6K4gYCStlMJsLRM/2Z24dXiJkut
vplTiqCAMSVsUtzi1SHZvQxlB9f01mr7/fK0UELghGSfGsMjjfM/TL9me/Cs6tw8evlDFRH8LAev
XEvvZ52e95pm4by1CCUcdAiX3aCU9bridCJHm2Uq4e7kTBarN/3kn8TQwUR5GE13TXXixz84YFUS
qL9GHCaF6Com1aFN7pdy+9nSzdyrSSep+nykH5Pm5ybfKbr6bKK4XqbkSpQUTv+kfqrG86yBCVoz
uZpgcOtV0UDfFkoiUNCjwla3UCZsBDnyaVz11de4U9H7oOt31Y2wARnz+CQAUGrHMJ3Eyaohm0XY
rdgrAuTNgvPMGn31BJUnY3T3fnc3q9Nt7JEi0oaBSmYbAGcBHnPwHUFhK6s9WxVpwxJNbrAMIgFy
Yhqo0pKpknxXRPcC1M/8J46qjWlgh0bdeE6gR/Gha/QGGgfmEoQtAjmzYsAIFwX7ojeF9qB6VN3w
EVLncKs3xZU1OtA7aMU6AbCr3Dt6A68AmsH6wdPmGL6YVP0ISu0xN1etgk6SYXQfKaxknb2fbfK7
EKx+nXoAPsuGbNpxvBiwmNsfWvwXyWqq2uiiLUGPFfNZ0neT3z8qxotkRZecqmYhRKF134mkeSqb
yy4QoesiFWE53gofOa0LRGHBn927wm9AZZDkQVvk2stTEiVQXW6LKn5GUUJvH9JkvJFBctp2a2X2
SXpdrTokaM++Lwhja0Hh4Vz5FD1QOorUmdkDI4UIYnGWIK8TWAeBhVtyrpOWwRPiLFiiMhrPEbJE
UXcbTPlzUPjfKve+AZOAGlGgPK3c6KFCeGS3Qsk+3Kbj+FTQNLodbIWe/KeKibT04hW+5H3j5PeC
6CmQcRQFjFhVsZO/D6N75+YkawZyrlTC8cwskD65K60vRQabhsXaA8kpoFq3TrRiPYYqdds9A97E
6TEpangmWSuKoIt+xJ9Slbmh9ug5CCD5A3cHnRIg3IByQfKfC5Q89k+wPGElbcYa7p9VUKQ/yIDQ
I5tjNwBZiwXRFdg5srTt1Jv7McPosOykEohuX1Lrsi9i07pCYnf9+31t/V1YSk2g68mWJpP+S1ia
kRdAc2GiUjjDFYbpSZsJQaggIy7WFHLs1bvTKevcnOET+rC97Dg+SUFE7ZgHW7BGewED/acaWpBV
2kFkB72QTu21hGkL3CEh6BLvyCtwtl5FynRXqlgxU+1u7LS7qnLnYFfZURz3EuK1XgyXEqF7RDfw
IU2iTZtr9+KRlASuG6e6T3XSKYFrPYmXXM65jtxNVkE4lVGxLoH94oliw7mm+gJZatSAPC76+wE0
BZP/xS461L+YjklJmFQh/wzeRrSlQsKGN2x189miB7ikyqMrsCGSXYEc96uXfXMtG1sVc+4CW7Yl
WW3rOeyNPV1nrDBJkpZBu1Nloif9EVHZxz5ABbAmr4HUA/YIEeNlqypScSCgvShTLOZMkHpJubA2
5jT5LhA8PZrTuhmbgrKW/lBpE3mARH8mea+vCqgWV2Y4rXtZzm7Duvz9iBj/5ilMFGGkjxpaIZeS
EVlyfymNm4eujhyl19a+P6VXhkV5MBzObNBjVxA9kA2g1k958pOJdDNCVKUznj+hUUGZoPyDfNM8
ShSFWaS8DGIPDyZHWKEOEIk8qVNEJtgtof0ghwvLHXUBd8RrS6JuCCx0MM3Huu3vUKsJV50cksKU
OB7mGp8yw1nqS/SR0gsSMf+wGJYEzU+LgcYKCkelSsalVubXBE5Xy6sGzgYuF+IkIivbmR6aMdsL
WjcPBmcUU3tWw0Nk77y0PqMTcDAmKudQSVkwywWAk8OBBDN1Ft/7wbwanW1e1bdhkXx4WfoPZ+tf
2hI5mcpNM00MIrTM9DP8PF+RWltaMXlosg7xm6ZUT9Q8AOwUm7Sj2z7nsNM7pF4s79R04x5a8ock
INazQqSVZzvcBcji/H4Jad6/FRpxT5Q1c15WqSoDOvz5nuKOYNiFIWkd9dnFS4rjcqwQRN01xnVP
y/JyQJOyBQiXP5bj24JTj3Zw7wUPfdl+LSLqFwRmLSb7yZiqU0S3VT+YR0EIBOycdfu+cI+zi8VD
KBSVVyVFFqH0t5+n4DT60PpwE+TzGjXaK3VcEuW+rFL5+uRS3Ge/LYer5XSylEP0in4NErvxS8hS
OBO1gCGeAI5iMeUFt7Oo8fBbTHrDIlmOZTYVECndwKvI9J/aFmBRc5tbT3HusgEoa0zAPTN0VjqE
nGinXwCbNIb21qwJgVhV8khyjlrMahR1V7AlgG7Mn5DrcjzpcrGPRqNvl0su+RQ5XTXFLtAoEpej
IY0PlxnKg5Cdu+oFlVbQM3Zc9XUpOEiVlnZ9xIdYzMEMCiBpltqKzxx97nMBYDRv+BaTA084WZGt
024ChfB1sA+xHn7tauWq7P117o0HK2kIm11YlmF4YYhsmagFvMw5MkoCPJ7SUxiqV4gprG2B0aaB
SL0bjYttH0iBHrQW3jXUmDcLpqpT8tf5sOaVktEgnSgQr7MWbAKG0Q8jKD4sKzmGnO3hKaf/vV+3
1IssiyaUxENqhC9T2NwInJ8kxGUNem9q9pHrw4NO05TYHl2OAaYKfUZa3ZVg1JLuWU4uk5H8MCPz
E6we0nyd+V4O8UbGQJlr2Ik/zAEjpajxKwS6qC0uZ1ZxgpXv30JhELESKvoEiZYXZC2bodlVAfLp
D2Q5SI1JNaUUJF714Z/FMw7n/FAyBhVETdSw/EM62lR/brdcLAOZaE2jg5VKZ+3XQniQ0tQ0AcXX
YrzjGCk2jJLP5eX0LaCDHO8l92IlgBXDtUWSRFegaFLgmArz45Qmp5B1MkJwk/B3yWR17WsVeGdo
4y6joPdi5yuN9B+V3LUkjiRpIXCy7BVJTAn4hab1PfwWpEMlx2Rq9oocZL0e6brbtOo59GualPmh
dpvG5Q9ZOQN5qm5+FOAWmY4PSZzKHSB88kRFp/iAZd/mbFRRmpaU5ieeZodvXR1QQ21TIb1UO4Ux
2SG/TxDBALVuUGNArbl9TaBRgck1u6Azb628UduU7XxgTeQWyXGpdOoJDJc/BNO9ogXfpqi+mGB7
63IUxC+/yCrOTMp6AsApjULyBRITDALOL9JDjrIs9HLBtoiiEiobPL9Ctw7Dscw8sq80uZaPHinq
VZWCNb38ABEl4JQ8geB4ssVdozw12M4ppaRyQnleKoyGIr6IcQpCGNao1lqMlMxal3OwipytUd0i
lvWk2dEhndNzTz/gVlAQ5JqyZUXQP3xgUT9qXb8BD3hSh/JzVBfIaDGJsOtRV4mSVeGlF6ekW0yP
H5NGLJYk4RS3u+5zCLYJgmEd4tgKXQlsfTBpuXf0cy5ZycUY0xJ9oNnymEncRyQOIpFcBSmw/CPp
OjItZCYE+9Kz+NVVwpVgYB5JrSWViBJ4s3LC9JGNlxMGrx2BVOThdVQGV1CDyaP4DoJay+dt1bw3
DayYwHGOG1yoeuatm0Zp7hUP0/iZjK5I47ExkEmkGATFS8YuViQhgVljnMTtLGXH2qTdR8iNf8JE
y7pb0gsCEMWx8kPrkWVsIEGCtgSPlV9kKfeq/1B7cD2nR7k5RFtODoS3nKfiGw6ZLy7pGdkiBoVM
9qjSlKa9lwPPJsUDLUm6cjrWZvC4FAwnzSKkAht92vNIqTyXymeHAmVo9kKvAwmiDKI8yE0PrfNc
1z2QrfXNdNXLhJulbggHaUWk2wrzQdBDdViFmfr+r8jNcVFb9pX3T2zTCmh6u5XbTz1Z8lI8baVb
jSqL3YKmUAF6HAM2wGQ9UWq9lFknc3zbmsr+M2NIPkXyLYmbns2630aDjyBVxkmDgFC11hZFcbOr
3FQjugiAqMuK0kimz8RKkpiVDBZqvH9mLlukxDQ1hjOakEvSwAJ+SXWE3xkdoEC1lZLGBauxjfaM
DG7tXAs4Jg5B0kTyebUkJuAYMuNvh/ip9kM0OSgji0G7dVqblmTo4hBkMUt60WXyUENEXA2QfAC5
JsNa2uVF0MYFiwva+CKuNpezPpQuc3yXoC03o7Ql3M0Qt7NzmvzRzLrbqZ+fiZa2MZqrWk2qtKXI
kB+VSFN+OK65aIvoFbZafJdkrm3YuKmKH2FnZtfLwPmyhBcEaYEWOzRdDJ1vLbWfo15+tatH1/wO
OvyaF8ku6L2b75ZVWWhygVPls3HoHW+jZ1D8aFJJP8T92zjywy2s1DF7G7Llp5IflFb2siTfYtsA
4KwN1Ly4yyhHoX1Q0VvlzlrPz9ftgIkVjBFaL/aOe86WOlJJ0ZZ9+J3mbVqSnxbP3hAcyVgm7L4s
MZ80xT0s0ef/7w75n7pDJPr+n7tD9tFb/Zq2r/VfO0PkK392hlh/GIZj0/ajQyBDubfD+eHPzhDe
otBZJUEJtxYIg0vXxp+dIYb9B6cknTeh4LU4KfLWn50h8pbqQulh0e3lOAYHkv+gMwQkg7PCXw5l
Nr9gqLrNcU4nP0Kw+vNZojdVbqMsPqpp5Tzqr/p22HYZTWjb/L08dtWKg88rIMMmu83O2s45pI/x
V/V2uMsO5nUMhk5oeFVfZQ8RIpv7fNesq5W519fzsXuBl+MMxHlnA5CsUSHY12hErscdPL47Xj84
h/LRvdY2zXnYO7v+Cq2rbXJtvSXb+Ju+Na+7F/c6v6/2GVjlfXCTnohD9RkJTdY7+WR81mr6cG5w
W72xzp84hhlH99o4JNt5N209jkdXyW38iEzLWlkX+/kmuJ6e7df0arpMsCpXK+XN/NE+0cQyfh1e
zLN/No7mC0qK9lWzDw5otpWnFsbYi/rqEvAfja/G1/GKNx7aK33r7pOH7gWty8P0Aj5l7aIDdmmn
b+Mnez9trd1wO1+pW2XV39sv1V47WDcIzn2j1YKnJf04ruy1eh08wIt63Wwhldkkh/KpvkKmea9t
oP5dZ7fVeuZpKLXk1tNdezW/hViKb8O+PNWHeJffR7fhY3+lfdGv/FNwE0obAMj6dkaqIlh5+NSz
UR1m0XpfEfwnt865hfgFULdcp/ejslaaddJv3B9oN5TtlpNtNK8rvqbBMbfKn617ms0aSGSUKyfc
QcXkjxvzurkjGrU/kmhNTWr7OJ6nO+U9XHuH4UbbBWf1ND/1O2WXH70dMo67bq9fj1/nm3GTnest
rFg7e4MG7F1zrqi3+A4AOr1kVLWtrC/DQ/ydctrioXLW7f3IWFTX4yFA9ekMweJ1vEuumqfoGZQS
t5wESHNRqLgtSXW/6mfvqGyGq2BTbMNmE8fb4I0SKuPJeZw+Rn+lsVpwR0hWWtlO66/18NxS0mhs
yl1w7R+MbbgleUnnhLPtqA/a1I/xu0kVNbgT9C9C5oKu8mYEqe2vLbqN7M0QrdMnewuL6zcGS99y
o88ODH2n6bm9r7/H8rW1BTChrapLdWFOhjuCYq2gKGjfbZt1ezDuoLwGRigNMFAinHV9Co2V+2xf
R9fGQ3dWvuof7dV4VX+n8I77bxBRuO9XOo1NNoJkGdiXbUEK+VSd3MdKHzeGjSIbxCXNF5Uc9gjb
+qp6NF6CpzH01nA8BT/Ur7R+jBTHaFsCczj2jVZEl9f2txaFUCLHJ6ddpVQ4qEdr64VX9byeX4L3
5h6NIaekrfg7bK3GR6aGK+e78zin8R2VOd5B0zZA9iNgPPkDCOwHqFpu4diDx2ILx0iYQaN9dn/U
xa256vedAXYOM8F1sedj7apdawja7JwcwoCVtUWFdANfie59m6a3tiUx/4QmAqryW2fLjrjhaHFw
fyAFcwWupziEoht3o+ztTTes2vxAQuwblahILZF3gR1473277vxNRu3QGuLXVXwdtOv+mf7RNet7
/Dh3W9PbJbtvREMxYlAfH/Muuy8e83N6dvbjAe3JeJ1dZWvjq91vkZtUVvET7jq85xcAJWHWDq7d
VfAYkFxEY+obZ1lnz6uJflPFxqoz6XWn9ho9eAxJTukOhjLsrgt2arXjZSWYD5VK1Lot1ZcyhrnO
vrLmcwFrSHH2/KuqOLfFWafOBMWUQYFj+XawONgd0JihN1xHZhUyVELlC90zibemEdzOVmDpX5on
ANc8o5NjA3m+fkW20gkR5yBJEa41bUd1VfRuIjE7+y9ZwDF242gkV9YFyfn4u0Zl+kkZrrqvqrlC
kQtlmf2U7E2y4ntKGoaQ5qJbVWELfJg3U0Jxgh8h9p1uxvJM3VfevQ6ufT9S/JqZdLVFK3dLmNre
xsfmVeNr03W1pyi9C9aj+a6284Zzom8eRuQMLewe/9M1hENpr42Vja/ufeQwM3tVPVssjh/1DaQM
pxQooyZLxVFka/e7MLp225voxUsNrk8dxxOaZrRUW+5r21I3fJz2lXckE+OmT63JfGvnyq8pgJUC
0pAld87IrVPz4mqbGe0TbSaGvK34U02Oy1zBclAhr2bGR/htD+PzcPRmcp/JVTTeoIhmS+L5yT9G
EMGs7K+Jn7zpE8cpzkyZ/803gOtJ1tJXvFK+O/GmtNclqklbDC9avCShv/TPFFXct+Yqus/Pz/YN
RQQrd1U/mAgc0XyxrffGtnlDSocmIHX9pm8hKUaWejir1XW1gW+quRphlyLp+NCmb5CMnVDcODQ3
wyF+Hg7lHpuw0Q/+dv4xXNW3yG3uE6qzOBKuUXDeI/J2CLdE91+NE3n2H91NeNE5Zq/UG+0dPgQE
CW60l/66f+uvW8QQh1P1pt/Wzzp1eQdaDFHxIauZntNb60TapHlDLNz2N/2P7l57KQmwb4sIJktK
NTawAKfQu78Mx+rYP7f2KjzQGw6DnbYef/R3kb7Wh51BtS3idA9o7yFSo2k3+vju1zY1FZ8tX/9v
wtr/hT3NEuf9JmqlrTpvfkw/Ba1848+gVSf6pFGYnmWaYTyT0PT/BK36H7ZjusD4ELh5KtEjb/0Z
tJreH45hEM+qBLyw0Uhq48+glbcM2pzBqjVNczXe/k+C1n+rd3OELYqAVQV7oxPE+qWduYcoxKMJ
cUQhJ6AbJF45+jv9r3BhnGZOcbmGHJX9kgzHzjgFbgwqdNKtt77X1xXVtEZ05iS4MqfTnKONE7NA
oVdU0fh4F4nRv4zr6TOQ/mun6a9NK7/cqv1LeI38bUtFPeQ2dn9phIjt0lvtKjZMCoqOGpvh95fT
rb+9oMi8krGwPGiPfo7n08nPShgg4X1nXNqhPpgO3oo/p9RMQUGWH9WM2p9DVCcrM3+vS9Q1tVXS
H73w2KRfcDNT9Y5cONXWq7nRyLQcIeUis7uZ6EF9GaIvwwDOph/9iKIYfiTXX/S2XjP2Cjo74/gy
IZ0zhV+c6JgN7wmf0Kz3oX63g3NFtwPZ4Q0tuSsuN+DiZ3gU5Fe68gWiak79VUqFZU2NfQIzN0Kr
72N2jqWSSVqIN+Fj1e7qCA7I936EEk5/1zklWPB26O90qwyjNDXJb8Psu6ognRn9Ydf679xdQmue
f+JG6qxZh04Mv/teUW4Zg9R4ybqjkRxnUBgDQeE+hGm8f9c4Wav8Tgp/T0Q6jNso6WlLixfbfcHn
kqdDJDSme+pdQXuL18hyD0dHvfM/rPalsNE1OfJmiqiVO8C7X76E3bhp7Rt/ou8henfVesWLjk2z
d7RVIeMCzWddQtcInv8SjGCfcE0wGYaDF7BZ1sGxrY41MLjUfUDOqTS7jt7kQQM+ArV037Q23ssn
M4qUUlSCc0i2b+LpfSiPsjdkHHtK5BGEjLYO4KpXv9TpF/mG6b/44UFhZAyazVetrh3NZEs/9g1l
xRTe2y8TWpPKpi+PEDzDlUMXIglL+yYvwY4yzksnGTGD+ygRYx3QwND8eA/V+3qk/Jicxsrh3yXO
AbJwb+r23QrPsgPl/qmLz70bavbJ2ZxUbpMLAn23I6LUFupZ8ZnLW7bKDzNcxnttnmT7l3ykODP3
dfculw7tEjWRl4gVL/fFp5AsXysVc+bjeY7cPc/AymThtCUK2u8YCZEdget5oG2HlxPkfodzRY8M
1oIfp7FDX1YMe4FZ4xWd6rHmJo+MlWn/E9fsv6VJxWTABUFlleZQzqthl/+aITaUyE2RRMYR2tkm
ApqcaAw/+vpFiTjFtdxCzv7C2sXHlsOTRjqlhyMKYJPW65Vec5ihIYeZiA1WBT1Q7iWhXAu9lN/b
ml8z2XKfVB0Dbmg6NbvGL/cZAib3bY9p63HoRXPhnxEtDUxb66wxd2Zo/cMVKRng2f+CVlBHwDVB
P2iagi/M+xWtaNsqGgZW08pVrzViaR8KFHXKiH/2fil0LdnBo5hK45SblUjvoCJqIe6puPQEP2gO
aaRpGYnGt6Au4uRJR7GhUZLQgiKiZmFuiulBvsXfouYmBaSALXX5dEQaI8jhSnhQhnTTIk09IFY6
c9YwEBmT364aKp0QW3E6a2nCB6aju8miWfISGS3J1Zxy2cfZ5nxFX32hUdh6GThy4hTGzegoa3hi
N7n/QJyqNXShNeQELqkPvp7KbSkqzwkFPC3ELA2TWFtdZ3oGWQRCTIG1Eq2kxAVgCV7lkWQ8AuOh
DbhBTnpB/Mh1HO2hTl8tmOMRoTrITVvW0WJpxCY/ChE62ggISl/6Uluz1OYivPKR1NMgN4ghDWou
Mrr1vMw3QxnzWC4DpHYpseBxaFvxc7xBS8JG7S7ygtwW46/x2Fl1tJwH3q4VHlzfaOoDSR/mjskR
1gIXfk+aGuV+1FbdyW0Tiuz8Orjqa2Yy/O5qoFMYRzXdlBMPxn1piXM1M40RR7lyeuDXoKCXJ8vN
B2bRbvYyGrCdlMFGNkHCCVMGhdtjUCuehU959m1cVORPs/XnjivIGFks4DSVohV+nbN8kDAK8AuT
2l+eKqS1rUPDRkYUV6DM5DWni4w7RMfrmu48fW8Q6cu9czPLAlX5SfqMkxoSHz6YUbTfKOwYbkhe
l7+P1Lu0aYcew6UcKZalBl55Jduwsud3v7yuwz0UVSp9vcGrzFpNdQ1jX4WoKBHxKOpOxk+ehPmW
68gSHDgFIlNiLZ+eWSwwjGxlncpANVkLNAKh/nBkhmsMIX9iEJk1iL7AqZnEfK3RiyZvaPWevKOM
jYQvCT5FZbchC7YeeE5WCZMw2hcoSPHSD2wsWRwZ7Xott5RoxsbnYJBM7Dtx5of6zo+ppD2iMlaW
ewPOpaznMyZS57cja0R+eDFxTOoXs7nIDfeNTE63CtV8zYJyXFYf2Q6T1gXNpKYVXIOtiTGSO+Rm
W0aY/MGaD+ncK6/IbQfeQ67rm5CZzSG6kemAuFXlMSnnFuMlKy1lD8uvjF21LUAKlcDfQjUuOytv
WFbN3urTjRhe+VSZwVjLWkQ7jL4Chg09L9lRsnLqJttws2hhiDmqgRl5amUQiltrNaWsfrypAW4/
ZKip1BfFvQTIkkKtTy8RlSZo2hcolbPXVSwF86KYKBK499xJ4k8rqvmN7kFuQH4TxYmD/J4ZXXyg
MnQLiTDwhq5/6Ig/Q8jmIYtZQ7kB2z/Pz+brLSqfoguDw86Qh0hlowx7cTeJ5i+7QJ6lY6nK2xkg
kUwl39HqtU3xKayywoe7GCVZ1IqGHZweCgpAybIs9soP3tJ2l9DoIYMpd8vtiyGr1VtX/1ABVeQN
8WssIwPUgQU1Z4/cVYjUQVfl67o+irsTC8XiakjKoeQuE8A6kqFU9ItHaQw+qOMjJNs3sne6+WHE
aLh9TV0kwRdeKgesS9hzMrq+R3Opk9Ghp+5karBEOiY4KB/lUWW+2BUefkGuIJ6WZi6WkMw5nEVr
MajcV0Myx9GrrbqzE2q+BaM8Dk4C8QNqv7hpDR9iVXtWAQ9XmibH4Gbveq+xckJFErov8kfclHyx
G/b06S0DHUfGhvMQhVtPlkJriyaeweNBZKzFgZmBvZoti2pvpKp5yBmHWMEmz9CmHLRltMVfyBoT
/yHl67wlVnG2TyayBgqr1Jl3dkAJxnxLN2oF2zUqgTtZx7J2ZYiYAhmLiQuJEfQw6zLykHCzRh/E
RrqMc4HXrbJ0s+wfOL4Zmb24Ty64TAcDJQ4BL1Gbn3ZYXNen0+gIV8UpW7RQiZ9Z7CuviascIYYX
ry7eKKwv7Dvx15g+vqqkOs2HDLomrtMvkUtnT7CVMX4TotH8j0L4tfw0bwTjhf+yLh02hGwKeb1k
0fGzE7s8MLjFwNgMdrpRiU1JZq5fWD4WFyqOspbwXnJlCRNI1q1lmYuLlgcRu5bAsWdix8SHczGZ
HSZMZ7jFcPw+Bvub056r6p7tQDhlGob3SzVhMqRI+MK6JT6Mbcs/snhkMhgJcSq/v9zfxaauCohs
ujTqqwSpP8emZhUGbh99Xk+ce8DRhtHETMiEETGIeW6pJDYQIaiaa2M6FDXDwl5xi3tsFNZCoiiW
A7M1sbM+GJvf3+TfHYFdm9hZdymQow79lyPwCGPD4JnBuMr9dmVaOCXcpARn3KlKxCAURIyU3LGE
rrLPCEDkj4wiqyADHZiCx9k8iksXG7fYuymVgAWb8xlieJRUNaxh+brRzxcxZmJPq+DVs24yiMgw
Xe5Qbi0WAKZedqa4wCqr0aHCEADVS/SRYkdrfMWQXyyC+/FBVoq8WGFy2FlBy/Zl4dC6uvn9QBlS
J/hLNA3/KOXN5BJVg7Tiz7OphxTIqIGD8iOtbvL8OH32kwQisKTu+/obGRJ8uTUfcUjEBhJZiG2G
03KxCfJnlQh4sdcMMB7Io64wi6nEwK2KkRJHIGEX4+qg4cNG+v1DaAtd778/hevIJuBw8GuNsd6P
Rtfbpsj7XWS2udVI+wbrvuMssSyzDt+AjChBmDylImbYuUj3j4RyhLsSCfExorfyu+I8dAFBGx8k
WpYYwKkJzHSsPEEe5ykug24LbVMXsRpWgyIFBncOqIkLd0bf7Im75OP0x8s8DxnzzNjIv+JFZNtw
IeohNg7qoOKtiaok+pB3JGpgfYmbGbgLib1wF/DNLWGC+N7FL+FQ0gRug+2ovskv5EQGhUN3PfZI
AuOuUeFnwubbDxKfL0/NxyTAJsJj1fEnQj4OTfVWFqG4YIkXJK5YRurTYEnoplPZoii4jc+gz7Dv
AHvF4UkQIQtXAoc2yzYSZYlvFacovhSYjsLq77UW4p4vbHc5SuE4I8ZczjBCOyB7UIk5IPCv52xj
VBNssAPpY+WgJb+MzRXr4UMyhtfD+oorc8zlfuil3hRQUjkn2SfGg8QF4pNKXDK3SwBYxCZVnUfx
bHy9iZWtSjNTfZRnpMhOXlSiR4lOZC4RYjzIU0k0weUxoTL94j/4yu+X7d8Zbke1IY0EupEGg5+3
XkhZjZn4xiBrUuL0NthJ8CMRBI/KlZfL/Ufw9t+xcf7E8Pl/Tfr5vxH/ZsB/g3/XP368//gJ/ebz
n+i37v1hm44AqNDmunDzUvf5WbGhgWLj9SiXgIWG7nINe/rf2Lf2BwyeNBVpcN66GCHKPP67YMP8
A5iEInLoBi1KQCz7P8K+f7bZDips3JSDVg4SGgBE9i/OzTR62jMDEMOAio00sucNjLWkhwZ6dz36
KvJ2TLahT3OPhprC3u1Nwvwpf6qtkUXt45opI0X/0AjvK3gWN7WCZmCajyXZF32jll+ceXL+gU9v
gaz+ZaI/b5rBBCrCUslA/Lza81Rtam0SbWrDgF4mG+6NfCY6kvRs8KOplf8i7Lx2K0eybftFBOjN
q7b38lLmC5GVht5EMIJk8Ovv2Op7L6rrHHSjgI1UVWZKRROxYq05x/RweATklcYTDftkeuhgWOz9
XO//dpf/l278/Q79bcf71w8Sg1q2YTXTsfoKgfib+8KDBpq0wX1+Wy3FusrMDH/MxrembGZRQOki
Ef5JJjxaVkJyN2FyWNmS5c9//jHuVdk/L0dyF924NLLC6J8FSpqn04CXkmSrHhWKFD1TUesigwVn
XpP5/80vcNcY/dv3c13ac/zjBBFPjn1XE/29ozimHkcLSJCrwfH0FaFHTpj0D2uUN2nhJ3Tcyl+1
Sxa+kuPXccAzfxHVm56XQTUnmq5dHdrHZppIFFvrvCtPae5eJt+B7FpT3yBujQnvNva+mnrzIMrh
V3dHfGD7OTjk/e2JU+H4uBgmqHeUnEAwVCl1mvvk3dazdWyFyPYVgHOqjrJ4sZGFeG4Tnore2Rpr
uGZ1up1GobcaEMvWGeLo3FYX2Y3NqaPl0L80zWJe0WVuIDbGmyHO03NQJ+9KT/66RiQYwNzymjpZ
tcUEY6hoinUehsNaOllwz3P8o0U3H93hueTZexST2k25m13Skkgxt512Zp7blU0ayWqI8hdVWi0/
14LuPE+rI7naKwpO3OlucMHIe0hrVx2mgLQyS9erKWqmfV17gvYI3aiU1MrGB5xeiSrZ1bZ3VdM8
bQOnuECTtjc+SLE5Pw2w+eZWjsxOWqzcrh0hAMxeq7F7rf3dFPv5jrS874t0m10VBR8p2o+kHurv
/ThzGJ/CbE2Z3XImwTqTZNol+pusbtJL4YhqUR1sV/gXPzIn5SXtMcoy4guGsr0FMxyTGGq86vzh
mPR6P8fGnITVLgcvUm9zaKWnRKbXtLNykp+VfZQBtZc3Bs2VEGvNkTpG0PTh9Ea/92C1de6ardcn
5oX0bzQs3ejcu09gc5R87Ti3Xeexd0+d5Z7IQCh3medMu2pArOLotNh6NmQSVMn5zi/Zxd3CmrZj
28c7K8s+G3c0fP/gT5o04zEGH/9A4Mq4nzTCk5QJPkgT+aTuH/5kffqOZoYRi6Ptuf3KsZoEnS9m
PMt0yX87Kf17d5zDB+8c27oDYhYJn//PLn7XkgZR9Ji7faKu/bo8aFeNhC2lKzOOO4ij/smL8TTI
6HvRg3nFTJ5ex9p9mpxspZdmeiXa8lCSZf2YvgKkj7EMPkQZH520x5Ms6mYjXu1h0KyalocebrH3
2dJf4tYUJx1v//OSdWdR/2MNAQTIvDcMQ/KwnH923m3b+PlE+OtqJO6M432bXKxnCliaXcLXKzWM
0doFomZNKH7ikb7HwnwtSdNN11fH//zD+Pfq6O8LqE/ZxAA4ZESCRPJ/BEn19Fe1wPzJwNB+9Ree
KLusiW2x7vngc7rONINPr8Q83xqeoQooGhTpABmJFumKiNvo2lnBpciPYWGaz2yZUV0tP4ppZYxI
T0XU7Gevy84GKIikRwRogQJS4bOYM7WHOq3PVvHhOSnAP9htWiRHP7QjlHaU8blfuJSaPgkSx9Ir
P1kCu90YJwwj+xYVjMnyzX++Hs59ivzv1wN6JSDxwAWPiMb0H1NmErGldA3PdBmqg44glcCQBI0x
Z+i2tbL2uaPnQ1+XamUUDGCj3/7zT+D/z8eDbw3qP7ADGH08vfyEf9tY64HcHIfO9YMd1EiMIh9w
nIqbg9FZfzONZyMLc/wzoDT/nPuxwQ5sOxtlBfru+t1W9qqfXDo4TX+MW5lfoPfkG+mx0k7xmZMK
8n2P7NIMyfsjrpEV7CgaOhgfu7HD/1baHj1THxyBNpdR4PmQk7DOir7zg7wD9oeKNE/Lsf9E3uA+
aG9KP9ys8TeEUIS7uk/Tj7YfvjVLJx/9mIf6P18eMKL/uEOsBy53yAFJ5IIG/+frwwoDIyvPKTww
a21LG8FmVA9nS2HdzpxIPKjUzxDYdfYbNsmfxRxXv5MyoOXbTezU9AAaFUS3VAhzWKjk6mYsdr1o
65sfNunaKWOsOyb6sHCIXiUhs8/gi7GRp8tLttirtkI+3qs2YsGbQSqkfMcY8N+udhzzEqeP2iCz
+t17QXizpil6kjAEr16ebL++qlL1I0gac5EqRB6Wh+wI96saFqnz4GTerc3L8RxoB7Q09ImNnY3Q
znAONmuRhy81I7v1UCLEnZBatLGMf3h5/9T63vI7k0g4JvSVblQ8zVNzk9SQe3ue2l3vRoZc6Kk4
lDZIECFjfy9C3bP4GSRothZrewrClTNb/aWxHT5iMrbYLO2tPfp/OmYadmxFyQP3pN0WFWliyTQB
BdUosgpcQU9pld6N7Un/l8NLMmv12NcdUto+KldLYg5JO8hL2BfyYlGxWGnjHBLpi4vLdrUeHHr5
frhEe8HURd11sz0iNDJ/iZW4Xx4H1eVmKXwNjcd135T2n6zWD18ScmXWnq0fBBq4Smi0wrFwXl+s
kg5ZDTrtuatkyHkZ40cSO8jqlKa1PpDYqwr5koJt2o8xgcTdZORTGHvmWqf1psiDDPdWLy9EC8dP
rs+u6mXOW16cSLQYTpH3/8LAimmIDv/tEf/HE+6HrMoJI1tSieKYzeLfVwCl7KbQBlJoXaKiSRqv
oDOaYkNjsUGpku06n1nYXJH1UTThKsvnj86N9mM4EmUsM++/VL3xP/cI10WExDntHkhrE/tyP4H/
fUUKp8EIi5TbMghec5HvB9FiDcQ/te8yUbGk+49YR/FU90GP9TDjyUmG5LIk7u/J9vsNhoGRtKAA
D9/Sn8K8p5xqCs5IYdB7D6Ou5PFuIVrScfnwYv3caWM/0eyznppieHTLufn07BAs0zRQkaXLkWg3
NLTVxBR/RIMgg4IQtGY2z18fTVVtY7Qpt6gW5KL06hTEY0zeatvvxyaGZzvcR4PLL8/MAXboun0e
82BYtw29g8F8GzRC+FqN+W6mSt1OWWe+Dx30pKro301JMOHU333gbnwQs4VUW7rEVpbxe1RSfoRk
Vh3a2GkuFXHUWx8C9hOvL9kppiZt2UzBhqiC+pBlqX8nimpcOWgPSZh9T73WO9BcpJN0//eBRsw4
OOFb1oT9MVej/i931vnn8Yk7GxPfQ+ozyW7ggO93/m93thp1g3DCAVcxeNsJHttHqMNLOiMuqSGl
b9J8ap+bLAJOEWXuozR2tSLJ0T/wXPpSBju/beuVa7As9InrvvznF4EOwf3R+vt2zM9GU94GhWSH
/8ti72HdzNOIxX5yi3vmfExejFsf24rhEoU0VT0EmNXkNemudFFaDX72oUqw05Za3kQEGLLtvOPX
h8xn79hSS62FbW4QPdPTfC9RsA3i/ScSYuiYBLdp/ha57AhF0jXnpc6aS1hjh+WsRauNk1PSi+rN
rcJ516CFzbub0U1/KtyAfIHMFe8mwqKRdR1IHk8iKE+qXZ8UwdZvl3LlytZ7EyVJaQrJLXmFqGIm
Nlu3kesyH/zD11dfHzLImm2gKchSVneIQXDKy7628cVyiPOxDK67pIq29BzRfYkZg2wQNmedRmqt
3aZ5bqN5nbmzPsKvgfHfssrqsP2wKoEfdGbZmPr+qJ1oPOf2QEBSMHpPLserFWye5KOd459FVMy/
ihCkI/lqH7kXzKe+cvA7uLP3ES4KIbkaqMLd4UkGtrVJJmFW02TXb230lzUG+6gdNirql2dB7Mmm
StBfhzoNT6HlQkAT3a/A6aud1aXO3i/Se6bdHbmc8gf00Dg7p+CgFTa92OQC5JstnFVp4hknLWg3
0/u7giCZExIz5/T1K7v7sHMtT3i4im0XC3+HINPiauh4D2qQJARvSKleM/B+Afb20NP5SxrqS8fx
OmspcRtVHppsGEGTDeOaKSB+l7woLmKiaq0i5bCzNX/u5bLTs9LSBXKPFjhOxO9RRbCIt2ynenH3
UVWKy9DjU82nKLrUjZOfnFadfGHPNzZzVPdz+WO4d1h57MePqvd/guF+6iyEbUnTIc2Q8pCqNFxN
ZeyclKzd09ever/Gqt3Y6sO6Jumc3bgF08bKYm6DGj7ycg7OhgKKobJwn9EAbeduTm6mK24DAXin
kgQ301V3j6n0Zuy7s7p4TTftrFb+XuJIwbHU6XFo+5rYmfhutch+IsyvFuH9KjLxPTt5Kht3Rs/y
YUpm/wpOwN0VVoM3tyfxgOrAjudHqi7O/ys/8zYZPb0XTojtjapm7bXmyRtM91eEBP3BHhb52Jd2
TkzDsKy//oPLKDXqtnMeek+OdJK1pUBp50Xvb7KGQ4M8xO2UrOeulTery4j5SxWU0JEpfOoUxbFu
iVse5GK2IqijfSahVwkrdV6cNGdGIRZv4zDr24h4sXdT0zVby5pSLkAdV2DGWmdXZ0G5HWWbrv1g
wlYiTXazOP4rfJG/l4xYB3tKX9PRtk9AtLJVqC25Cbte8wrE0015VxqOzvXri3p0fWRDRb/Kiby5
jkUVHKa8PC8VZvWJov1azfDjXJlEq8H3s3XsNvbeHntzsq3IHDV67sHuwj15FkwV0hnJuMQtsCjj
HCwX3stkx92+z4eRUj6rr7ObZOs05cn0S9C1jaue2syjHQ8SkCVb7+0eT5CkFUUnpwUF0DG5nUKn
/mP2nIHjzQxy5dA35hPfcHTh3IzmJdsFRTPs+kqKb1v+d6tz1bpvo2q8EwKR//tRT/Qb0dsMa9uu
bwXtwWevbBUW5/adYWfzA+AeFoNap4wHAV7I0hOnIeaVS2LrwlPSvfhO39FbemChFX1gNiJFsBfU
KoGMFH23CxJSEXCZrapUdyii4LZUDmPybERiD0Z+5XrVcgldoo6jkEJ3iYfg1Ofs8liDLTvSxzkS
p1x4xT1C5c/XPegD+lcgCMhWlE32pNMGzf+2mqP40+6BvmdSZJD/3T9xV5nTkGVr+NbvI53t43z/
UDWSzqrWKFynLNkXrQl2Ys7JtJgi/1pXzS9Th9E1jkHy8J46m567cPB7dAncIAabZli1Xju/TyRf
4xlpxGFS/QDzj4OYiZ9LyQljLnvvA/fySz1o1gXf+/DIU6PyVdahAh2SjctqdCf7vRXRNYwTcxuC
qOAEMD+qwQpeMy+7Zr3BPzA44i1PlmMS592mG2x3u0Syuzr3j6CayQ3qP+x0dD/SRV44hm0sy1lO
kO97OO7hsq1G/ycz+fYH0eO3iB35Nn01hUqvW1towxyVjOeiLsXG0nBuVVtO8Duwg8R99cRegK/B
ARXqpvMuShprzXMLD3eyCaBx1AFsG93GYdw4nSNf/My5lFaVPoUelnJDX3UbOX1/YtvoT3M9BNsl
Uc0Olv/BkFn5aML8AqwvB/q4LOeG9IHVSKNnJ/sagH9+rv1ugepKezythTrpqfpwLSFZhOe6PGfG
FAc1q8+wWH56xeh9FnBrHVjy20Cij2oFGts0A9uS5n26Lrl2KzOU6IAklCDPzbJ9E3TORRkdbj0d
YgKjw0ssNDnFCaYUp43qS1HFR6qu6RC1EQtUT+RMEhc/0sCooxuH7XNbqpsty+jq2mOzGWeDSqqm
sFeBYFvq3/si6L8XlniapVL7Flz5MVI4QMZu3niDpU/JPIG4U0m464jNeKpD61APhrGAzMXKYo7f
KiFezH2bDgPrVM4feRbFPypPvbmF6DmvDvQ9eV/qIBpORsvh4oGHop9ttkOh4m0ipX2mE43XZUCh
jcef/qdER21mjAB+k24CQXxC3cZbIer2qBoHy/YXIzHP9aPqouRI0IXDnXB3Wvry3et/FHHpvQyj
JuaUuO0nu0jEQxjpDS0X+os+c91CLvE1DxIFjqO3/pJjvyLviKVyWib6Gy1tvbbM38LUeVTRmK28
eiphPxYlV6SfH+pwsWg/C/8c4/IrCsOSwhkEw2PQmbUzEPU8N3gFWbl/9j5EsojR5RwO09GGcHkK
B7PV1SDO6DSyx1H61m3wn3gG3U/aef26pnsVpokF0s1YN79/BhR+pEll70J3eYhG3W563eDoQhjX
tfBLOaweHFWMa9ek4TbTS39M5uxX7S05hPK52UvNicteTHnrSqRzPusABshsfoliXFRxyJmhQxTH
yaU8gVZKV7Lo6i0dm4XARRVffcMdst243BMiNl8apI7Y8cFDWPiKtV2ubAcYq3KUxVYXFcdx6eab
smBolP6QMI2vDScBzs1B3tRX2h7zR/hNLFH/EdMCui5VuIlTfZwcOB0ba/DG3TDb8wMH299Adrpr
3SU8DvI5SzR4nv//EQ1Fuie+91bGOes7SUj73tZvIIvbc+cT8NM1U0LgWfurIgqY0qmFiheL7824
DKsit8arp8ZvxEmTbOAz51Vd3ewgp3uPXx+xFR+hR8ecxyr3JubvEpjqNW/L5Fbq/OcMKHsbTVVK
7ejsVR74R4/nCgKgvlpOCyaJ1/ipsqP4UKT6L6uRwz4YrD+pX5nHtKl+QTBC826RvdzRKdzr1tWr
BKz6Q2L65tWWUqSwD8az6Bmuf0EWGwETJi4y/2I5yH1ySLlXFVjoDJkoXpTV6JVbwi0m7KvtuvAc
kfX71NjoNeXv2EHIzM+UNmx2Wfb41QC1x9Dasf16p3K0feaS7ffc4Rhu0Yq791vEmrZQus9MjOba
rwCjTBVJMpKfx630JVqUeh4dIvLuF5OMgfAYRNajQ6zOjf0M28FUQksImp85CuKyWLrN3JiEH1dK
+O1zcMpleDEepRSd5c94xjeM8WU8VqPytqWbYb6zPKwU0UKrBUeKepy70mVEQvJo+WtZTLFtk0Gs
bO0TSqWa7mj3S/5Nn8DhLNdcpDSj526kL8ZliP64RiQ3P6EdUnXLjOw5ns8etEInNB3MHRU+I1MN
9+74iziC4IpWbFve2dulmyA/81z2kigPf5Qjxe6wShkjfis6x157/YRhHkr9A+EG8vHr4z6eS51G
nf2hS04k25/JjRluCAy723gAvZpuOaW9aBKZ3oPlYGokipOglBFB5h4dy3OOw/1XQ4850ZbRvEHQ
stN01B977BT/+shFeSpVrm6EvMTMiUu9kU5IwtDYwBUaH3uQM4QI9PrgzeGPYojg/07vS9biAQ4D
KFoQfTc0pQkx9r30mGEM2ouEb6hDhi9FmLa/PP/mFYJAFzGatUu8zVNRwqLsBkH81bgkeFHoNJQq
Bj05OzVnk7beDsJutvPgvFT3Hsxi+9/yDnuK8uNiC1U0vySt5llld7hHt5+FKIEwMjJ4pxAnmILD
4FoubfjRmKHfqtmudl9fToGF8CdIg6saRUy8e/aaRZIdIQNaqoVLaGMo0UvXNdLsfkUylnzrq7Fk
pt0ju+mV3JImxmvgVu0ANzt7Lt1puCVRWN/MbR6r+FTUUXQyefM7Age6GyxsVzDVhpw8clNV+WlM
IhyyFP5r4eLInLvp0tFZCPGqUR/6nX/krXYpZGyPDAMhsBJxXuX8luBIQs000QtZL30bvDqu9cMO
2WpCdNzaJs07jZps41ZsAV8lVKzyXy6a/X3UlAMwXr/dBkuTvAhaV9PSy3eRljMo2fAGzEK+N0wm
scRyIPz6j4z/QIB762wO7A/fiJdahMVHU2Z7qyrjY5na8XGokgYAODbdMAzGa2Cw2ugh/zkOlX2d
6oxDctnQscBYJhfLuTFjzY/4S9SaKY759O5pCUsxBUfVRwQslovBX10f+Zby3JfL+CohrD0EMvF2
ROAMtzpfhn0ZauQ0tMpPhWcyoBZ29akGQ7hK/qxK2u804/N9Es3RL4ESFFp+YLaFLl/9CR7xuLTF
dmhji8izIHocvTF+DLq2PIY9v98yI2iHVoqb3+H0j3HFj3mWHiKeq4slQBelpzws3W2UqOApHYv+
obNLDmh55R2/PgYFfjKK88PUxenTItpTe/8zyD6O3OHPnHnzfplpAASjXZoHPS+ria4iDvNRINYQ
VE9B3d0m2oVfY07aLERkyLI6u3ezu2XRtyASZb2U9O2qfigAtefjS5br8UVCE68rfWiZTL67UnvI
qmnBOuQLADaMmldhheskkMNHX6b6LOwY/xlQiEkGv8tqE1e6+E13m/iLrA5frIVI0zarONGrkY1E
nQAMOXtTNU9zn/6O0ti6jX7QPONLH4tm3joVmRCJRmgS+uqJJb8HMsbz+qTaKV+3mr/YjDZQBNjk
J/v+EXsTh5oxCQ9hNkMIdFPA2plDURB/Z8iR3+ayLnfE22KuJ51kNepIHidrmbexwKpn1w4pMMXy
0aiG+lsKMr2Aaq2ALdc7GSiqMmzFtyG30KqrJt+XlnlzFunvRgbH2ZpuNjuIDvxTEmCWL60MS/SS
JOu0jYtNfa+x81G9WG568Uzbn9GW9ee56ltKwdp/c0RkPmNePBocS/s4txwoOuGa70VZ/gqQTHv8
FQ+JV+izzC15qYv27BBecBQEBRyF3f2xHdntvIRdkeRnXytxUcGyocE3wjvMnV2UBvBFxrzc9IX5
1dCOwixvT09wCzmV1P3BLaW+Ih7S1zCy9JXGxLIOJr++zAmBPG2m5leTdM/W6L9K8iIfw8TRryhl
125jLR9i4nzYgZxYlFec2dXLc6lsziDkWo/5fC2G0T41OTsy9dj3ySJdKbAiODKx/Y0r4LzAIsl1
Ap1Y8SL7zpTf8h5KhM7gm7c2pJOk2ZOpA4ZlkidJI/lPdW/I53EMNNx9m+dfdDr/iqw53DmwdDG2
uU13ZcbeXenZc60Sjls0xqaWYozxmtyVkai2JS7inR1Yal2xAhxF7pnPvsANAljpNTfXMZu7aynr
8ZJ5P4ZJND9TA1VQ2UvxaDtPlaqDF5Ri9UNmhwcROzsvBb3v3bUNEuUUbkGmP1PTRrchS6Kbcsfy
GHM8vj/Qktf/UwUNyTzpwDEpqK8ynJhviuqH7ZTgT7JQb5vUrngfvivdBW9zVpGE6gQnQmNXORd2
g+bU+0BD9NrXU/RYoggjK4hrEtEFPiGMGR9osKlNNU/LpmjrEMRfDTnfuPRZs5iOpGB760gFv38F
6vHn0A7D+q56I4BxiT9yfutDaM2S+tIH/lx1iDEHixxIK5rhPh+qArWmvUjoJOkAXYHuky9pG1Su
Ltb0FZwdVzdAQum2J9lKQuK0vmvPUGjmlrUc0nCC9pAS0r44M57Gu+5SNj/D0bJWTusHF7+pP3OX
qQxZDMiNC4EfxUgaKnCP9cVtRpIbetMdGS7ti1HHFKOLgk9hcHIwYQa+0Xn3SJ7scL96fdKGtEq4
hMrEPyxrrl6tqVUfaeSD0Cjp4n69KPcPSNxsBdkUHqlhVtXcdb/dGAyNR5ApQIO53uZ+/hMvibNv
3aXbz1P8s3HAkE65jj9jMOsPsWVVx+gOq4zD4hrUrXNtHXh7pY91La0qVv/ZRzcliINK2B4u2qrn
Dw80GDvuRmbfUz2Z64Bii6Dn2T/ZfMO4nKZrwIhjg/uJOYLOV1kYZ8cmKepL7E/bOjLUiwVn4/Ej
chhLMkxSp69flXNbnsA3OazmPECQkuZmrPC5W9bT1KfVRZj8at1hruSAWFSIobPmgC8uc9FiX3HT
bdM63rtq5GtsF/ZzOBfhhaF4iigMJFRIq3XXuFSwrs3dd4D1vXqMXRj1Lo92AKouwrdWtdBFO0SK
L9xAkqN8+31MqQ2x9GYIeH+1soJuIXPvutTJ0VRJikwJ4rw3M5BRWa3vG+yAZRcfbjfaK+ICflHS
Wa8BOrVtFg/tsStBUwZRS8fC9Zqty1mRJwIgXTDrW+XG1qtDNgCgQ2lPFPtNE29l6PGITcHwYS+f
KuGAjHf14s0qxembqceC0IE2qqynJMv+cpscaUhu0htU8vfGn6j2S/phDz1YW5DnoPtaJ6NMyC3i
daJ0R4Bv/pqUTJoz/nfyZJwOZtH8q2n8sFz9Phalfc5pzwDuBxYzj3LVswJ/yqhNSEMv7Ne6Rjqd
aHB9X186zEjXUjbVrojap9wt7EtgaXcrs9zsWD5X8NCj69cHvMJ9WHjhhhuDMc0MjY8Rocg3NU/D
Pl58okKF/F7TMdv5XZ29ZSmdH+11bOMCN1IXDJxU7j3nZIgedAx1JSQc5nFqBqCkPFdrCZBs75RT
t03jZD+UgXme3HyPrsrfqKWpvi3jyAzOAG8Z/epYFSPcpxK6Ry38+DGz7eAwzjSkSj/JCO+IcAQ1
pBYsXfM8RQl+bctO9mRTXRSDnU029uKkqFFS8izduuzOA5zFh6mi8cIA1jwO9EQfXMe8VlnlvlDd
bAJK0WXy0XVL0++iCpWBwUT/LOpYnQcWfm9aDmFUWldm1BUAXZf0t0idq8nQLJq+f32RiOljmcf9
MnrO6evD8lGs98IWR0ZTl45sr29+7pN20D5qXPW91eknZ6YJOptNX8bxW9rkdxJv7vG4SQiFJL2M
+zLBw8SWwQTXspJjbYZin1LDdG3YvIO49lZuT5bpRI1wmULrs01tgJhe8SvLl5uZcV14Oer+MvjT
0Y84c1LyVwnc23cvvsej8dggeyoOc3hPXa8LuQscP3xGEOcwOnLnYwi0cKW0WA7Cj9IHMcvghbNQ
uB5GM22T7i2Ju/rZXmz5ssggpvwCSlQNsXixK99GmtNFjN3abTtNMNDuxXXhcpTJ7h+knW+zLCay
8i6NGIhR2E0zZILgLpmIO5qqYfRcEYhxM9kIbUnw+7vOSx40TEhiIfpsr1QaHGcjl1PuIY/qmoSs
KS48hQwSikgqhpLdcCQ6nsFBxMZTxt0HgTjJpvB4UEi0d9DL+/ZZwuzct71Ar4GHgnqCMlge05AT
19DU9dUT38cSwkSoo+/CDwlTvxcMMowpWbULeG6qknXT00MUcRYevz4CVeHauQOCvv7EmPIwdmo1
zdjqZrb+qkElNmRNsmbj+YQlD89orjni4Rs96uxebVcf9BTra1QjQOKoGBDomHdXArfcC+SqrzZ2
nTh7EgC9C9Et1hM8PsHTUIaHhlkb4CnyoTj/g/tqo/6pqLwDY6HlL6utOAdFfnhrvaA4ZwvuGsGg
/oFD+kxrzrefEVySWMGZaBvp33TtzbGcIEauqt7sgrY9aC3X6PpK8iqj8pRb5tEbnGWjtR3urSbW
37R9SYepoMLxsnUhk3oPup2kWiRFBPl4y1k0NpCvIts1KaLyIXX0Yx43+68J9DiTGOVEdMxF9OI1
o72TDYGVC+fis5U5LGMuEmK/61gBFfDqiiCn77LwSe52XxvLiX7gezulQ8xz3es11Zn4RiLDWbW8
lZIH46hc1dR7ilqFEDBajmFkko09AdEY4imjzy+pc635HNKA3HacPI792A/MFgSQL6R6O90uC/RP
CXCp4pz3FaA5aNIXi6nYWrZK92MVvEVfg+RE0E42Ij5yjX6rLtt7s+PfMrvf6yD49Mth2rsdImfe
BJZN2/QQ/tuRTbzrroQaXOyy0w+NiV6+to6Ys/cqz4K1w1nq6GFEpodESJ2Vtsm+nKH6N7Rgr8Z3
Xp1M6cPXV6l0P0qW+nM2+XTiRFZ9/utXYGmdWbqPSXyPllAkfSxZlOI+E7sxT6A0en3+S0NJc2I1
H5nKtGsmNu0jazbsLsPc2xsIALvPqMD0Tk7UIJ3jXukiHQ+Qa8+aufk7KR75Oak8AOIRo0fReEzz
IwSoZNyE+6TknaiqYTPgLN5MdPBpRfV/SW1AX6fkUPwfjs5rOXYbi6JfxCqCma+dg1o5v7AkXYkE
wRwAkl/v1a6aueNre2xJTQIn7L12K07/jzfdkDDabPDYeNf+axK7r7jC/UPvoElq+bmCxA5NHNzq
qbbvKurju0aFwbnw5SnMeRPHobLPRSHJl1R28Vr4kDqWXCYfjpFoaeVMNbzgq6X/2U98mwQELctd
5Y2A37R4rIzn3Bdtl7zkDRHNyt82TYYQw83lLSU9dlUzFRiE+W2dIrQa7Mjbi3kRTxxPf1OFaDAW
2bIZI++Kq8/1R8KnNSfF8t0uwbKm8qpu3b71AKrgAF0cYR1Hwu0O+QhkOuF22MjWyW77FErgqBlm
4svfhMFAtNY87Z0BKLSqnXTbTU6yMWni3vz/i49Z74Y4kg4wQPulpjE5TI1L40rHtNeTyN/8tEc+
LhkE/v/bdlKHuGIsZOmnQaoS3Ix4M7Ft1ioNr+E8lOMSOPqnaSoKrU4ddR7BBU6mD5bvyakkgvMS
IVMIln5+GJQ3P3gMYknlWos47m9hkjenogjLfYFkacMhOazCcFE38fUXWZb2NumsAa3HklyG5hLk
rHlNOh6DOOR3///SdFS+Xc4LO4Ttfcx4huAYkqYybW6TItyiejX7aHbHnTMj3x1a4TzC6XbXhF0Z
RnixXi2VLT5JCX5plxjKmJP8BFVJWBx6j42oCa0txubZU+FNYg/t3f+/G5sKMYWVg573ovlE0sEq
HBwodIFHeK5Ed7fzljk4/f9LkQ7vxFtnJ20kAjxobvs0zFA8+32PBqccNT70abpm7MlHMMT5YzIs
Z+M259CUL0OlmdcyQ7/Tks2bVVTJDvBWdjI2LUJt26aj28Ec2MxPVbxET+Q4WiuPnvuIjCF6YrNH
nNuArrlLm0OeRe6NWBz95C6oC7wq+F0GLQ5aWhbb5YKTS4malfBQvFoFdKHYtOM3W6ZjjbdwriZ4
09caTM1Vdvn/j/7/hUCk9EKn8qJxzewqX+9sA9lTFTj0lP1I/AYzjyqt90Oepb+jUk/uSIkRCXy1
SXLd3uWNhplD6ggxeLzl/O7/P18koY1DT0drib7pMaPHPFgdMV3ary6pAz/WWJX9OM2k91qj3zwX
IRrsJPegX1ROzFgxNI8JPxWgHOImzYx51Lx+waIuVVuRleNobhjNHks3vyGeQzu3pg1FXXTDfA6R
np16DypYksMSMQhYBpbfoyH78GrhdVtABk2Z3tUSaV/fLxpXRHRj+AgvThDIUz8Q2jMvs3VToQPd
NUExrtOkaUi3ZWmxYyn2L2lnTf57lB0KUbRnRvrsVAZCk7WfT7sxHMwKfcl4411/IcvO3rrTlZLY
oQ7XtTwGdYTv02K2JbBSkjbo1h0ng4d32Sv8XdQn7W0hkmd0CM2dazjpPOKOLyab3rsh0qf/nyz2
88cy4wueM16zigBoJDLXP6RdI/HBDuNql/cuj3cj3wMe1sNcquRShpazJzMelNH1+WRYPu79p/Zc
e5IJiGCYtHaJtzv8//slZiNuPDbtxrY497xmflWD90x6kn9K9cxKax7UxXcYr/YacXZLdVBWwT5r
IjybvWapdxWGi1VQRSfjx4eW5b8a0y2BmfOq8fVj/D/+D0fssGcJwQhBHVWVPaqpvEux5EQpm1nw
KHhDVyVKtXYWe2AdW7WEtwq/Sz2HW9299RODhBvW8veTbX2XqCvy0qa10/6N6N8VC5l5rthnDUck
HDp2T4GG1IhWZSUl2SH1vC1D/Y4259QBxCVwUGjEWFdqEEDVxj8WnrWO9DmCZBm8y55mH1F5JASe
7lMzxrfDMh6MKPjch1++xY30vNsoOafLMSN0RXy6g3PPCpADJ9sK5pdzlZ7j+sOrFBY4ZiYgp5Ks
3YTmVEpzGsGRquk7uSzdQTXLTkByHwmSoxS8FAyFu+TVR93LJnLmJ5GJbZs+1fvwGoxB+9GC8UJa
RedtsABHW72ET3373UPhx8LDWCBaVfG47/WP382n8ChFuY8Ex2+Z7vIFDR88VDvONpYT30f/yHde
q4Up2csiX2zxgb/l0BcnER8TOwFmAn91TNbSPNCzh+Nyiryf6qucPQwglxHAsDKgQeZTNHwqd7iJ
A7jrfPxc09su73/s7sZGCxA8zs64Cb1hI8dhE8PfcOZNZtGrIlJ1WVcPfnNJrSuyZdkPxqJixVRM
1TAF4ykk+iJW+XpCI7bY8zob2GwXjIDJrFjZDUHy7dWj0e64ONaS439Q6uzDuFACZkK3I6NgPSRv
iXDYBKHe7Gniz1nOuce3jh9kvWTyWMTLHtXjuitJHHUZayYq3+Y+o9nmWZKNXJdkoKk8ObLJjUR/
WZgzA9rASJzX+TrPmHwGaO2m4oiCyYpx12fljYunxtUOsEzNqkZHmLI92pBkE1uM5/JgHdCnXI3r
N0DHftMEujPWTTHtKt5Syz0EIwWhr6MXZ6qPc6PuSwtCdS5xgvKGGa589at4WZBC3TJ52znSoS2z
Vp3vmLV7HOfvWSJdjNO7pSK+vu2/jJ3vlUxfZptNS3pJl2Ff4GHCHU3kyKEscjID6SvJoz6qEQW8
THcpP9F6zj8C7rRp+UUl9kzo37kY3ccO7h36nq9Kc7HU0zNJr84tn8Z2cb4zTNColchxcmBkjbdo
dTZy8u6jAdeO7NXWn3YB7+yorFvuh3oH/19UVn1sOmtbz4hUkQUYN9/A+9shZSHKyi8eIp2cshD/
XsI4DkTrYGMjm7NTU4tNnMhtHtGgDf16Tgh+D5qjNDUBnYz2E7VSDOhUemmzbN2ibQsyhZg0P/VT
vtYaz2pcx6cr9nfixEIkfsKtsbdZQDDxhJXMLp31yrmssgXsX3uNoQeZErufVWPxeUwXKQHtWsup
z+JDaDOaBvXroSYPAxJARo7ICrU8m8xDU2bHmgvGMwe2eid8LzvRVQiw5leWxthHB0IDG2KGrRP/
sQKCJp91bPZV69yLDdUBdJYrDywB9EMIiE8GZo85KvXvpzJEQgesAkRu6/oXNIZgeMX4xLwitYpt
J6ntxcS8aeh3qR+eCrd8bhYkHxmyUV4t9MKrwsJH3Obku/NPpR57k5AuRgiJAaiD2bEANvJwFR4r
GAacPQ7bxS6ekkK86zTdS1ZZNuhoe9Fndw7/Fba1iaaPyf+qu+rbLCTtlryWzsLZooO/NJl3mhyE
0bLOvIJ3rDjXsvllWIQqTezjtsHY+TYvlgf+Ue/Grv5R7qeCPOFoj3VQcydlZFFoxWcUqDvPSSH4
2IBIAk4mwkjXKut3Om/rzTAmLLuY15E5kvHYymonYkbfOt6ETrdtqu47Zkh70Et3Y8ijDMeKeCqH
KS/Llx4NTjtbV7LPNsuqi1ujzrGibZh0h8qvtqZ3Nq5TfhtOILTf+x54ryalmWtllzHF4SxWon2H
tbnnVdl4DVF/YXeIWVNbzXKf1u2NyKuXrtL3JVI7Xn+iLfx7N7M3nVPvrAlqcTUx0wpvy9D+Lbxw
r/KnVFM7JxnjGgfQM3FESXxWej4QbvGqVLcPQgTR0x0qxKiN/owd78OJ9Wkf7Ymd2AtddsDEiZeq
2SqpieQNXwAOkghhmuNSV38dXzFyf+JjYGCX5q+ZvC2nEO5uImrxs9cbjEOMFSuyNNL4cREIVzNZ
sq8lGRew1gxr1EuOHSNAh/DO2gUP3g9so62PMSw4FVkPjD6FMNG9UadP828KcIKLsX3Ik+I1kJJy
ivNLyL1wh1PSlFSiDABKFcM2QSINDTuz0G6F9bFtAF5nLplpYECz25I46SgzKK+L59gNN/6ojpVq
97lt3dROwloaGkyqkl3dcT65Kjhx+D6EZL4oWrzUUVsmW7/0gqdZ2LvGil613X2hFVQ1e4tkZyfW
nxL9TQNpww/JxJmDh8HkG3+ZDoU77WzP385Zc9tHFlMMsIbx0OJa/Oc7w8ZL/mYXo5Yu9rKMLwqW
khz8nSHhMcjipyavdzV6ycFnzp+UEJUfRQPbGXUvSTYlyoUOW6mzatvwxZ6x+de3pITuUWmvQgDX
pCffOBhIDIxmPP+Pk5Ui7Zu2Y8xLE4+lZiEwP5lFfBhwjHiNvLtWuhl/PaOSSIhZqY5FPdIDNc50
cNjx7EV/Tscm2GpJQVuyaduI9PYaZdRbC18uyQrxTPab2deK9UYerjwlkeEgvW2+B/SQTNK2Pl4D
LF+Ov+waf3BWSdfufGMffT+5NnVqDUjgkhJe5hTfAd37qJJN08SnxnmR8DQSbMldWm3bMnzLqD+B
gN503CjN+Fo5lDapfewsuUvbbAfcctf3HT4G0h0kMQ1V+jihoBnD+qCs8AHBMCJpiZK33/mA5jvm
wg7IfYvAucGPkT8Trtd5CRdtfDAN3i11sUGV1oqJVlafBg1/Sz724XhOFdqflAsP+gISqwzHrB7k
xR7TJ89D18J9PvaDhw0n+i1yyhDBlGwF45gpJpoNLwetHzYv6QK1deya+dgjV9ksnfkymk95Yf/F
fo3QhHrEZfEoo+o0jw7Z6qCWMiqkZGiK/ZASKmP5G5vlAgJClyI0YyWN92LFcjG7hGF9Lpf2tkza
fwobwDqY6jtlyYdmgrsSgslNUSOMVQta10FuRRxPUolkpfohXUc2/bLhD1D2/Ku9+qlEtb0ybPTS
yTpG2dQQmQUEHwg4Iym+kJkwYnMF03lhf/X8/wWkWoWj/Yf2qsZgLMBbTAWn1wwRxSHnARFDbb+P
cfqSdNW7PUVPBUGxQiPc4nmZLA6oAWDDZpqRadX+XV6E42qp8wnXPtlmyBbXddNK1PHM6cnfSTv1
Dy15un7tGX9dNV//RKDC9SRPMZXQRgqcOnPP5rGcmf92GNpsv2xRedN4ZtCKeWv9uRjWQWSx0Oux
7hSkC2A0YssPUnmerS0SaW8lhMGrBPYpQG/q1K7BswVssu34s133HZZo3K1MbRw3XzZ2SUNZpMHW
j+NjGgx/DeoGZiQUQN6U5idWcRNg9EYAVXOFptA13XtQvITaQiU1o+ouuY9M1gzr0NiwBvXIxjV6
i1NlIRjs5pXobuaGZGbpumRQUH0h4VAcPQl7ONCCbj5PWzyl+Wrb2s4+rkrK+TkO1hmrjo0iAcQt
1Ot1lewuOKPZCH+QyZvCY9PvBf+y5vo1OOly7xs6Zd/kvzJLr1YMPe7lDQt1i5S4/LNi/AJo8TiF
VLrz4n/Zc3d07e7u/0WcRGTXLL5AjMwOX372LhmMSJnpIIx4nbv5UnYBYsD/caVBnm0mQzCH5JWs
fHe9WMN3jTY/8f4F0zka5ItK0rv//x9sjImtts5eWp7qoPwaU/PYzvMNoCA6Q0Z1Mo04u6yr1EGg
2ZFd9G4l3a5nUL9imnDX2v5fMyrIWMFhLKYjwg1KrMQ/43gJmcnqfeea98lJZ2a24jnE7MNfniMW
Vt7LOBErNjhEE2SC6L3GCg51Pa0TiqS1x9BuTWr7T+Wkz9d53SoQwttJlrXj0P1rjQ+LCwH4sUAx
JX33HIn5wame7YkAD1vifq+jHzuh1y3ie8ey34pwwvyM7YJsXSRCQ3kKR6w78BTKlWAtGqAxMDYw
PtmEd7MGhqDHx1Y3MCtiQvrw8rFjveQjVkjZ8WI3zEta5rxDXh69OqE0mN+sypAiOTkTm9bs4if1
tRIpNolIGJWg/Cvt6lfPSU8TPv3VwXfjiGZlfH/cdO7wL/R2AbO3hvUH0b8vhWS/y1LnUyF2RimA
qNd2LURkGbdA6H7PRchcdrjNazQJsVWSiXMXBiw1xyLnTcubrUpPwMMtYFy4AwtSmdsUcZZNkDVB
9w8sn9qVdL3PNOcZaPpgrScWi+Qy+ms081pRKCccACVzfLhc1HquGb/y+tcuGrPiBsZwi0t51eK9
Y30Cf2E+kY7dknzhPEeuRRSJ6Ke1lZI7Agd/BW0iZH+wMbximnNANW4BFIBqUPtc65XrrnKnfWti
ijc3IYkXc9E+Keav0vdf2JvjHtI/1CEEb3x37ILpetqOvJH427Z/7UyzLbcXd5dYfrmy2+hgCoKL
/QrrTUvMvWrrr6gKXge81NBd9MGdqSyQfYK+X9y70UOtVT6HXb8tHqSP/a71OGJEVnIwPtd59qHl
+Bp7D7rnxgzKd6VS9CFaY0kGs7zKqhIGDEE7JK6vWE/fh5bPTKQnrmnJ39pBnCzJnJ25Mh521vNd
CNaqdULmiO5dc/2vdhUsSuhoFU79MWMjbFdffkD/nrtZv41zzuT5CvkPGMzAnbkfE//qn7oTDHRV
TkfTeOoBF3WWmVsThZt2KM7LhMAVEYDlT58T3koTj5chi06J3R79CFVB6N37Q7oVaXGQVvUW222N
ZN8cxYTjA2QFubHOgBdG11cP+QVgO+aSgFi1wR02CySv62QBBChmW78dP2UpL5XDMqTTn5ySZluO
6rFKAnSOHiKlmBZWJx9ZHDoMyDDxDiGcsdiBf55Fh6D17lUFC360vPeOs2+A0x5ZH/44H41+aErr
MjW4O/LgKSutb4WmzPJftMMAwhU/CSYBQ+JJmLCOT1BfT1AsoHOwme3wN1BDuNOLFPZzHi03TrJA
SCPhFWPiarJ5RqKcj7ohG7WPCUGyURRbOY1qRSaoCQkbsnjdey71ibbbQKIBo84crAFPajNVDyR0
ZdF8q8IHtYnCFjyAWZmuOFaF52wkisV1K38CWOardCGrpJmG16Du7+z4iocL6ndRL286uwxl8FhS
JeK7sFyelRC49/U7aisXZoBM/3miwr6bCWxkJtiDjMKyJKwnUbBABiHEyLR/p+1BVeYC/jVjurGT
4jjUckRBlbBW6m7tUrzIfny//i8V7qvVjsyUmJ75wVMQ17txFK/YtbaJn31Prv6sqhxZnat2oYWG
xBhr4+TVStdkvZTFn8W935U1R15CQm5Fi/H/95CWWDXr4SFFTAmH3vGmi9HcUcn150yT9JQS8OsN
+i4y9mVw8+OcTnQe5XdHwWBP7n3ioH0dhm2XUakoYchIr6NlhWZ+47bcnQzJammerbL+cflk8fr7
SbIww8JQzqX15MnhznWJSYRyRT0Cl5iGazwNdsV+oPYIJaXBce1D1D7IwUrWbmn/soA4xV11sJDe
RGn+GMj2h3qDMdLyd33Jewqvwn53OwqkWeOariTdVfFtdHoxkfjRuSQKYAAXq0b6RIQCbb+faLko
nMwWThEDa9IYG5432VbfYqTkSooHSEK7cWCYJZabOomZZBC12b3LRYxrDFDobPLsufV4CHvv5/o1
2pXzL5bJV5XkR5hTPyFRC8FEMzI5HfkApcAqA8awdMeNyKL1WEL/1E2G+JXalYNY/YvCrfRhVPBx
ecn03nvBiQ/0Ftft0dUQSeWYUFqZaadde8MrvkfRfVoWACPpdSzn9YIUTHe3MOfybOi+U1bQEKfe
Z+8Na7fBLqOdEfB0GF/86yMdxopKHc57oS5TFLFm1qu0HKp9ZWFCcI1TrQbfp3cjY011fwI3Ga5a
592Z2J1Bmdt3obvrrYbViUeoNwSLd9QLDAKr8d0Ni7/Jx/Qg8Aevh44Et6idd8ippjW13lkjnmVH
d+ME042TJ/h5Xf/BzZgda9sE6Bn4fAoHDKMOhruCGbvGXdOMaN+sCuJKm/CTbyL7xlYBGJfpCm9p
optEA1RSNuO1xmBzgERZ10h8QjsmdY5PoTLA1LoRHaLT0LtMM5EhmpZjMsl3503lllmAFEG1rStv
Wk9+6W+XmM2H1y6wx/G5rD167LVIux4repge1ZEGJ97GTUwQUH2u/B5kiAOfWN37WfflpKRlF6j4
NuknLnIgztBYO8tHQGDQPRgXv2ZJArekRInC4jstrYd65CiqmDIjaSubwWNsfRfKRm+GnpgAss6Y
ywXg8ORtGeX3ZoTtlfstoy7vWRWRvR+liXa9vVxRH7RX86RfxtBziAsW7TZkxXx2ry4I3wqOdV0m
p7G0o31a6ttsafx91nKZEJa7Br6V7Brmfeu4PGJtoEEqbIb+rAORHw5y7yMktu2xPvft56yuzgRN
fRA3/Jus0jpOPYmA05hT2aWG0cnnUtvfOvY0Nwl/j5gP4FucbTtQ1HlZ+BAJ+J724kDyzsW58Sag
DTOup0mjLmfYOTmBXJdB+puzYF1FNY7rlLmeHU+3fswy22XLEfP3qqD/SiYatxahLSVWmYS/Inpn
xc8X9wqvxlrbtgb8UXr70q16vJVQcUOvBNicvKLDxcKbLntJg76fC3MdJUSo3JoO9V5258boD8aB
zqqJ0EywvWsemVw527Gff4mq5c5k92wz7eXHWqx1E5lVIcgUaK2JLy3/Q+t2aqvqIFXrEtNSQ0Mk
nmPop+08GRT0gEJWDhm1dolPo61e3Nk/UW3Ti3ttvU2W2zxxrP1gzae+JucrV/NrCgUGaMlJjxQ+
VUbTZfXNI7pSZG24zFoeRJBH5qW7RrLqWlO2XAEL1NV4G4O9cshhdmi8LB8m8kQrWuHJIX1mnbFK
RRxOSVVV9nascR3pKjmQxoQKv3gzCPbxjoi3gP2xB98gTqW1cWfANzXsANaD16iYiS7FI/POSWiK
erPx8QKEU3CsmuSGqdBFoNNuljBd3weauJ6hVF9DMp8cOzuT+70rbfb5bv9Q42lL3OimvVp/+JcL
fZ0iMHfzx6vcNSDKLfIZKgHU3gXciK7iqGynEzm5lr7LdE94sSJJHgUaa5LTZMIOLRi2nkyJTS6C
d2z135Ec/igPP2KZf+MnWPuYFKVkbSFZj+mZWJrK/hfyvRFyU5zGEbFftTSY6xm12Q4eoxLVYjhC
2fExfRrkH5AB7ltUp+thWV8FZ5v//6oU4oehWrvCeJkObMC6lAV72fFN9GmwCaCvLbY5BanEjYUg
c7leTlWYciyJF7Sj33bt5JtUusegIy07tQnv0R/kQBwEmcyJtWxtq3tGULb3qBP11F9aFwSwWt5y
Nb55XbuRdI94WenNabfRMU9PXYG9t5pykIH5qWSIyGtgPsM02ye4BhwgzFw92G7rDCY8W/q1Lok3
kPiMVrQNcYpZN3gqKxkAA97gCSXgscWdXPOqiL57cmCUM3gHlhT5FVMTc9/3JE8IUvTC4lhr9aSq
8sVzECda1x+gcVG0c//CKKg4euVXsQi2wGg6cVrmD0tVPAyD85p4yyHy23uoZtZqdG4aZfMAOyRF
MyiiCSA5y/CPFPbwOgc/jh7jVTeEz32TIcgp2Ld4sQWlwj0nvHMJ+MmEmerYj1d+/11TT1yr6XwZ
po1NLApsx4xvrXjszXhqh+TMsAjlwmusMsoDvDa+DF9989ks8s4N6rPltc9NVd04KRbuZtxZZuGH
YaBJhaH+8tzxE7YPvV/OKKaz4u0cMS2yIrmwbRzue3tiUU5RC9cjvG7TrDa6p4rgHR8yfLwFsRDt
3eI5JFHm9muHjjb2xQaL2wBphOpYJhSx02Wh9l1Zn15BoVfjLWFEviJ8C2k/b3bQ+NRhU/KRRyAt
xYNriitiO66oW8uZHNfKYxZPvkJIf8jbJmfm4Dzc1xVbC5MZfSy7PaZzffKY1xzT1UTMRz6d2jh8
wKrzJ9rmMkTzDzgafN7hc95f4cWujzp2dA9hhs7am3OJSSX8gvj1kmsi0Ibrp+kLF65Cq15B+rFT
4QBYRZxwDLkNLp6wIQTU+hzBTR8biRIngeMIenDZ5skWdm60xeCZrGAEHfomv/iU4DsRRUR5ZmfH
ZaK0DPRI8L+X9qbg9c9BZq3AJE4bcBTMQHZRmtxOlnUyoWL2HIr3rsYD7bCazD5V399RBqsVgjIe
ZhmdHMMKj5ubqzHYO375EuToAk1+D1RmgzDi/q2qLEHv2uCNa2K0EyF9WIpDMR70u7K9busMrlrl
XVvu0nn5RPH8XFbEgEXa+SkjVohAc/nUibv0TU1REQV73QBrMl62rZPuFRAMujZce+cKSwjqXevI
e7dfKvD3QQq7WnN1YQJjPrwQ9eYGP9hUtx5jLxFXhxjLUe3aSAPmrzZiSBsQK6CvFtrBbe5dAtFa
FaBJyJwXSPWULSp9Z1j1xQu7tyav3eL11QytjrUbtkdP6LcxyPPDlHU4A4J2g8qG0PuoYx+ISH/Q
LFlEXiOYZpyIZX01Kxcfd+V8LEn01no3QcZGWowFU4/WeorGAqNdTvnQnPp5viezJFvFMfBGnT1g
2LtOkJPnpdvFi/jzG4PjwudTK5dm31ndORyjN6e6S3seIVMzfeps3g2ULqdaR5cijMhzqVygl+hM
ypYjwvI1Z5xk6esWF6uQu7mutgukJHrX/iGcsV37XEPhZkbwvrLdcG+ilyJVUFYjZBVDY385CJqk
IuQgTM1fO4ab6IpRSm3zEjnjxZh+HWr+LUDHiNsNbbJCgxtOVcZenatXQYTHpRPtO84T6n5HP2h4
ZOA3622TpG/TWDyCJT8jxjovOVVXRhSdcCr8rlC51iHPDJJRhozpZW4cmsicEUrpFD9au9ig8QCw
2g5StJjAAJxhfgqXIFzH7W3XZA8mKnEF9q8tXq81pimeawDmC2IIfL7DJ+yaT2vetsifV3ipAtPx
E+g4GIeQpNI5RO/9motiEwfxDVX4TZqrwzJk9RqwPH5SwFKOxaQcf1FyAqrMjZ1QV/z/jxHF26zE
M64Eavagviyp8zeys4BHWX4y2wDEZG7nzh0p7/HYSNO+JpF7RpUXVLh0nYmwPlGKxzAViF4ZeBh1
hlcHw45hNhXncJMxEFxJL4XnKE+hT2zcSFWpFaaCQljI83KoPulbVvfRSpcnUxj8Tu0bC8G7uSOK
G3/6qkCVFL9pnOlZHD8is/oyffjToCdaYu9f+iEdmmlrZu7WEgZuXAeC37QPtHoXaE/BQ/IchA6g
6an/llzwCMblOShMtEUnnqzhNTmH0qpzKilkKykx0W+q5cmUTvycBg0l1bD3e+7XxmH1JLzxn66i
1zZwKXikY1NLBrtCowdV2DPGvv+OWdNbBH70Xvsw6umXhcjFBhADyOdgiYYVh9uwnG4PvjM95qqr
uGloArw5PNstBeQIkBov2/TIQs2iC8MlhmanReBS+KpYB/VHRfU/xS1364wb3NpXGU6VKOj5OeQt
l4zV7IuJjjljjuQN0aUv7D1mWwIjYq/Y1mKUp45ltqGjOtgE2gQtMTGoza+pAPCpjOS2juZ842jn
Gs7HeBCB4Yav/bGqapSCXfPoFvVtkiaskQHt5DqsV0lhbRjD9qQ0V906+Y5DlFl5AzIbdG1GEVxf
GhUDp0j9q7AluK0VpwpPcUMRVuExnbtst9Q3ftx8To3BUmhTrS+iPjIfZV8bwUuO2QyXfedsZ8Wh
qob0XzBiPU9g84EXvB/bgH4zRVuI9561tB9hiusp4wv1aFsRwI3WvVrlrdX0yDPGYeHQwfDeSVLY
hk+tuWJrxcXkAOKn7nFr1kPhdxt6Fxn4t13Lt5laQbt3tP2Dcfp6ymhFNQmBBBxzRRT4oJkoAjaj
QBTeyZby1QdDyVbZ4dsseN4s9NirxCW2uYkPpW1+OfkhaqQPQsSghkp2FrSL6VKoU2qx006ZeOGi
yReaL7Pw8gMgQgM8igtbmQOHRI3xY+WmbK/R2TSUwkl7N1W9tQvSsFxdmYM7uw/6ywBdejUipdoJ
Uh5qGaXEYY1qU04QzNL21pTx+yBFtkET3ks/3gq/HmAGRsumAx5XYBk89u6aJBRkICJ7ljFRkHll
byqfn3pi2ahwVIvSOhIxo3KQu52z9NuaIVpcwV6g2LIgeITME5l6ofrpngs6/jOXyy7ziycie4a9
sK+2nWW0Hnpyo/dSSKZNWLW85tlloHWWLallS+UUW9X2uODywBzGkGdBhnVH1+d9K230NnK9hmZQ
ZVsvYzVtJ/kNi786Mg8U8PHWTf1/XbVU20qn+EMy8ehk3nwYel4DjClwr8cRObzXoLArCEGyohSi
XHdXiYbtsGG6kFDcsZo7NVFp3XK5N+s5nmGmXXu7ZL7zKtbLOUudE/UAcS8DAGpi0KewlM/aY4CB
DN7fALIBIzyk4aoUmtWqAFXmWEdKq9UEhWcV9kP1hlSR1GgJJUpnHsK/IUP7Mi8EbX9MSM1PSoCE
pt5e52GTbpN4Wc7or5liqIKOI3a/MpesJN+bP2RBlAZzp2mb2TPWlrk+B9ZmENf0uGLkEU7J7wbR
l8PFyooXHHJsOFz1H2VntuS20WXdd/nvEZEJIDFc/DdFgDNZ8yDfIMqyhXme8fS9QLu7bekLKTqc
RhRLFRKLBIGT5+y9drhDEd+fJwdEBdLEIPG7CoYSQA/2ER3GHga0zYOVq+WuIpx3V2NxPmgtBNqa
YeGrUy/bwdav2pLl37gybeHqmJ/J1EDuLerxEhTp17jpaR1F/LSulzS09YlZjxsafz1E7pPjC4Iw
CJzqkkstfcrqBzNs5o+wdj5c40s7fauBop7/Iqym9Qd+fQ2f74spBVpx7sZkyUX5AQ4tLeW0dPzK
7uKTSbsVyUEMLz0o6zfdzsnNHojp4+/ayKrW7m8HdPTZIUqhj2G/vUMebr0yOqp8+FjNhfE3Tbpa
cSqUy7GAH0xMnqkedHzIwKbSD5Esv2ntYp3tJENOmMlpg+OX/JH1sCQ2wfMU2QSzPM9ttrGhr6Az
q5f3dmGfOBZ28aLRbrBqp/90HxBqN1/btWBUAWlmmrPMgKFSMF1j8Odoy/sA38RjP7oHUL/ztQnA
XhXtBwUZAv3B0l+1xg72t4epodc7UMJcD/vFPAjJTUY3QPhTqRM/n6i23s9WJmmPqouY0/pQWtV0
GYIsAXvdV+diHsGzme4B1RC6VewtX7r05MJ0tNdtAbNqsrRM4ZxLB/ynze2AliFV+CiNYp/A1LlT
tTGc0B4rrm7Fl7YGXQOQpL/KxXwkyVi7hAUmuHKa0otsxxXGGEpmDo64uGUAHsEIPqIACkqaZsKr
kqHy8pg9chs54UsVTM/10hafs0AoPziYkvSmXK4CXvmRrunA/CtyTrglELwmJqUixo5PQ7MfzCSv
H7NqeZGWBbWg526Nh0Fy42qmxFeQObeljuxm0iKkdhPskFKnDdEbGfVeYhMtHJX3iZsMO1dLIJ85
tMjdOnfv+5VfyMgE+2qJssntbJccSvqOZkfyIPYkTFhT7aWNgc4M+bqPc6BkID6lZECE5tdeK/Or
oQfZdfyfr8K8dQ8UHX993zCy5VBYXCLtcspOWY6l2xBZ+z7S00yJAf7DZTo8dBtkBc4pBQlDHjCV
r2M0/X6xkJeAwc2eSsQP/lh30NuDJQa+EZmkYfa72WpoFoKlmZNoOrD14dNIY4A7PyK2lTc6AtN5
lRG3tYkxeR7p706AoDRmes3uM940RBk9YFqpDnzqBWKYlzroygezrWg4rdziMHmZQtvmX4qBLZf8
MpVbPooG2KipJrSmZcXPtOgiQNL6GruoS97RpXUneq2mETDPHoNjttqkpviapC1/XkbECfRxtgmm
ad7aLXvKEYRMqCXHhBvNSbmfdTQBDO9U/BLQJTSRoDCtGgsv6BcExtO7kiXXdGsKti60JfpFsriH
SO5Hjei3k8jsCx7geGPIBZ9bmsN2hQFR0wDiy9Sy/ozC7IQDcd7bRj6+ORNUqmo2ZxDMy/imlPYF
NCyMu3mID1DKGs9hP/A6l/NKmOve3VFqfo2oeeekQf6OgNJKTeSMYjI3hmqIkkpgs6Smi8NEd/eV
azyq1e6iZ2WxCwd2H607zJuGYQSWhBlGxhj6Cd86DS2Iw2SG35gM2ny2A6Y4Mpg9ZkLhUa8Zr49Z
d+iMOtne3h7ysnNjih70OH9oy6C96plGAEZoiWeDi4anNWn5EI2X0EaSBgKtxvcBz2mmKN0zuQ+X
82xWxW7UdKTi05uL8em56BmjhHiT95NJJ8XW0smjgY9pcAzuW9jQ26DQXPR3DuiGMWv9PlTornot
f9Sb8TSheGY7UjATDOyLye1oil9D+HFPM1olsMr6J3WR9ipjnp8tm0MihLabzMzh7WE7E8y/1ZUH
JlMyIf9vA6iwOM2U45zaaPVmVvqzsJGzLG27B/CEd7S3rN1Ek/5guCgP0Y7JORjx/aI3coFI7+dw
eXXxnO+ENdkn+gbDtkmpvytsGZljuBtFMslitvHFMouPYEiNZzWnWMw0nK6Bq5N57lTFeZq2SxX5
agDA293rr2wL2+y8WMa0C7XBPRaO6eJCJ6oqqMfpQQUVngrLgtXHFhlRpNcELdeWdRvbIMh6HDFv
IP+YCyZUhaeHNQJSpEDRxH2N4HhfCVoNAVNqJDVzeU1r/Rl9fbq7mZ6qArUOwc+PN7/v0NntfQSK
q9R1mmmYRSJjbnYD0SkYbeXqKmWU2S02SnyTU6DMiP1ww2qn8DMzVbUeVrLn1pIDL25HD8B16UFp
RpRw66mOurWoM1wVm811zSx6dSNZfXpflIm9n2Y64ktP+WlmzQEKXwOEtKGBgRJZ7G1r7ablqIWG
eiAtOElLf1wZCzqbsY1lS/d4e4iK6dDAm3xUqprOdl4Pl0KU0ZkG5AaRZxCK7n0e1HwJq3p91cjg
wp6TbWu9RP3gjLGnd0hgtILhjTlHI45i3mGcvsMui/rhhEvCB+oTvZUlBJk8hJnTx0b4pk/aN05E
nugqkwjDbDyD5RJbOOn5Y4DkEbzRLN+IkjrUs9gFEwruJrPT5ym+H0UJ8juzkWeu6Rbn3BqKHSRQ
dg0tGDiQ/xA8wSI+ySALL8yun9uQ00pPp/lMT2U8ZBQ6iBUN+hgrb4oNz9ZRBleiEczrYhrh1u2z
dNOh5AXX3OdvolfIoMduazSKtpJspiPWcG3LxPo+WE1dtOqMLePSbzfGUl+3+4ZGlFBR+u6Q+6FN
y3yxS6+XWogvZIq2XNzOcbVip+uJ58cuqeyDV7D39hO8YlWF7vMouIXleqU/DdZ8XwGj4xZFN7sv
oZI57laQS+MNAttl3XJOJCXgvKb71Bu7vNeMbr9EvFzD8nsoQApaDr78YTasQ9yHu2b9kEezE9Ng
a+29CTH4IXcOAF9PM3Oqaw03l62oZh7BiT1lFfWQNrK1VAPt8CztxpfCNUAnxZ9LK9p3BJXoPHsA
bLmN06e0UIrF06nEdozgJet2Q0dLwZy2/F7G5camwUcccNtFiV/YJr47GUeX21cxAccQbvB2VPFr
Z8bFSdAM8ZCUEJDXle80lM4zk75uNuHwqRrB20CnlkttmEI2uHO0JT1OUDye+6K1OdMzmrLorbsC
eiuNm2udNQ23h9mFdQP5OZzM7tpXjn6dTJDegbsa1chNeI64qC99wwRCgaPqaNLeWYTOPFntjGOl
6EEItXkPU1xihEiC/JNMjXMefI50uku3g15ihwU5T6s6Jo5Q4o6nRFP8A+xynfWA9DeDEjFYGEB4
CFaEwJ1lMXeoX6CAZuXnX9fT9aLaheV0KLgi39UxvDeFO9Lvbcd6xr0BJcKI33KlKYYTxt5kiOdZ
sxkeZzdJgB86195IS3LVO8QmCFHo0taAdVYpi1v+GaSu2hnL4BAB3AJRlQQNxXn9UtCth/RvUPpC
NUAePKbn20GaAebt2WGQbBXDuQpmWmUMPb8sFTOrppfGVVbIo3DVfJl7Jb7MyOg2NhrerKng+ia3
G2KidiPCvocssl26GmP7AV7wLZ6T5NN0op3VpLtV8fTkwDMgWwlZONTX59ujZXVHTnH5cnsEgxpo
fPtaNc141zRtzVa6yJlTVkwbo6J+6ZOCi7GNXyyiJ/NodxZDwhUxpblrzRRm8pKbUbylgkpR0+UO
2qzqNJiD/trQXTbpnJ7dyFouY5KKS51ZzgY1RefRViJhcSJtUkXioY8d808ioDw2spg/H11Lmz+T
nvYqbZ0tohv8uPUUMJdtGl6E9VAgiThNCPexVDXIw/XmdPsK3CVFQjwBr+X7xJOUxhcLqt03lHua
qX/DvPOVAWjwwG0rOAaRE1wK2b0D0BMrKSq4TGPUMdgtFZnISXIPzIAg+LF9mddHDkKAO9dsh51Y
UUsiXf6gDVi+KX1enRKRtU/sOH3PKlBGgE7qq9lFr0Au2XxqENsnzbQ/nDl9pazGzoUsJTaF9jhL
wdAgQbOYuyZPg3lAAGEt19rg5ERZ/xSNw+9qFTXHZqPQMqbidDuk61eauUqEkE77htvBXF4YVdh6
q/aqEMZrk2mxNy9C7W+8fS2pEi9H4L7PEoK75qk+BBA3mRy6fIDyXO3xiUjCjdlAyI75UlrVJfz/
pbG4TdvZXTeL5GwManqawYeIDkdjm4OlEnH3mGZduk+cJNmJQCI5nMrPQiESnSF2PDqxeh8ZBt7J
SZlfJmJv0y6GehKU8ljrxuCReqW+TLJAkDb2j3KW6jpwHjDScIa14dZvMXOE9247h5fEGjaCWeD9
7ZA77P+txKXlOWh/pqS5+noh+0eodbXXOfKeM/BMoTpfRZ3S3SPR5nfBoFtk9OnSFPrjrTQtOhv4
AxEw2gLLShP6ER1JvtL/6fTn8xe7b36RbqIIffxXpAPiMdsSkkQHpTjaa/7RPzInrLEYsj5tqFkD
2e3nKh8e3PU06KfuaRBZ96T1Qb/TYucQZvpv8Nn3dpsNh7go0hPj9Edi38U5DiPJQIy37X8flqIc
2MBXfxTV0a5d87Maa9dT1mydzCZ173OH2SfcYnWYCqb7nVulGEHC9HL7SvQuxXes+Iga9XDUloTt
RZGcXfZ+TxSYXxtuqru47F0PwgUQQ9m/BOjrgV8VzkNgwxSLoCxucu01RU+Zc/XWinYMNo55ItTX
eB3QoPk60zzJFeJSJJXhZVPi/CKJ+PtED9MwDWlLk2rThPoh1tjGf7y6Y7MEUaKAGUAbdPbK7I+u
K7/RENCwfeBo/HlCh76+WWU2h2Vx+OP//z9b55+zyY7nI0qameOI78KqeqzDbCAIyivwk3yFX3+n
nLT7WtZYmGLI90/z6Ea7yOx+qzoEyMqAeTkPflNX4TtTidB5WBjrHqtaGofYzL5WaYZGIczcQ6JI
/NHdWj1Wy5SulcYvos+s7xMsTcO2HWVbUGB0wxbWdzE7Y5KPNqOBYeN28jzy4hzZOUeE9T1QFAPe
yVyD3T3vl6Ftee0MqK7V+1yW/WVmhrck3OTyyWw2OeQCHAWNtjUtJX125QEil4c5E+pLYNW1VxGw
5NdZhAvOHNKDCZIvjKZ4Z0f1N9EyC1GIhDdjp+mbPNDooLbce0rLXGgkkFmX1O1JWyqXAMTWRZFl
nE3dDt4scu6z0trGOb1fgwaNTxW5dcdgpOGKz7Kv1zq5guJcYXlljyDUNm9FwNgkuZhSbfUoEpdY
n6vtmMB5bUr8msLNCEuoB4z5Euv8z88WlNk/nC60kJmIO8o0hJDfR66mEtSRNDB6GJa8GhxoPYUu
rZI+3k649HCmUqL2sPDudSBxe9HN1CdYk/LCaVECFh6dp/rJJt2LwOWaWWPGaHCo2ZO2NRe+apqH
hw60OWoQBJdhtrw3drIQX667Xl8wYAGbax0pbbsLnTbnJZQJHWbUpBbAYczT5X3fdcVBNU28Q1no
vrZt9Qyuqv+aoZ/UaY6l13ZJ5AcqaAK7lzr7XUdEp4NWGdTaRQha7TLPtBmcSD+1Q86seo1QdHGa
+RLu8AMWwHu9C4072i5sq9tAPCVSyfsJzUXVeJHTwhosxQnwMiRXPdSOzlJpx8GYQ6g4tBPH0WH0
pTnu0dJ6ccjHeMRNkK8DMvLD/Lg1Fg/iQ/OE967xFgwSRiAkKPO8u2adjgomlqgaMLVm5YMu2nPk
xNWr7AP51DXWhnafcxgM9EKYLu6Z2cWvRq3VB12PMjp4pPNB6CAzh/onMsY9pBDTH0PGE64mKu77
mABDrhnPsTEhpRCRSfYAXyFP6u+5Ezt3bCL2muMUJ3Bq3ennZ5jxfT6raVnScoir1x3DsQ3ju0Aj
raiANiyc/TVCuotjl4+LaHs/mmpQaSvKOeqK0Gti5w8KtH57Szkd24ZpyMrYnyo1+FZPqqCTD8F9
Ga7+Ms7U2wHwIuKWWZT728OufIuhAxk6SjVyTMOn0PnS5AZn2ARoBcyIe4gritLcXOKrLewTFGDn
SqH8f81w4lc2dEmWsSG5ojn6mpf3jyu+xZVBcMuN6dvkR13K5N4KavcyAi1MHmYkyPsgLIl5bYMr
4IcDiQHtyVh/bJLLJ16VD9SbXL6n7PEX78X3sWHrEzOFzTtiCxPT2nexYbgNMehhtNr0bJwvmta6
8EGR3BiA3HH56r4WmdOZ5tRycGE3eDXVfVd8ETm2eDjd1Tla5uXcj8K4Mjgq4D/F5qaxHPOCa19d
1g41RZ8dbAtO6rwY8O8v029JPyy+hduBiiFWT1Nr49KAv+fhfMUmbRNz0dFc+vnvKr/PqeJ3VcqQ
hAMrg3iU74O06sY0WxoK8cbWrQ1pL+zJOp0RrG5r9yiatlPfuE9RDdiKkf5pirQI7/RHmhteH1ft
mUQR4zpOHTLAnJkOsxqCyGTs3P/8aeo/viU2aarCkI7Ns7W/z07MI2ZznJVrli6aSUS29P2auXtb
AloyOejocC71R3oJ8jFLcu5xZerZtBjumjR4NrSWcqgsAdY6qaJ8w85NyMChB7oGxY+D4trDfsVk
UOFCGv+/P3nL5uNGWWNQEa7B4P880fs5JR1EF4CgyE9RVWA9FkPzhyhQmxZ0g3epesgXvdq1yZSi
WYavaU76IzZ/49Vh99gXzRE9dfA0AXYEH+Y+ZFC0T6XDLGlEHnh7xN1w+dVdb80R/1eNxEeT15v/
HCUs/fvnnXbwo3NGQTRp3ezRctrfk9yxvxBA13qE6NnHvIpXgUx6mOMMMzDd8WPD8OdoG3dT29OW
NvoIoGBv/yrsVP5QvsGG4pSlBrIJ8v4haZANLFEqoVtv+iieL45BpFAQNfGGNl20mVynODSF2Tza
DAMQ1mHpYc58GLj4X/NZHns3tR+NoU6uE/66DcSdBRRuGjl3GCJO+Sq7bdzPPu2eomhYrrRXlhcr
C+qNY0FW52++F0lknMAYGacUOfUdUVYB3XAeWkH1JwrB4mTlteVHWtzvlqj8ZqNmeGjEtRGYl+qq
YM4whedg1vOHZGkCz6K+YFdJf82R+u+gGLaLpllf1PQ29sW0V3XrbA3NShBZDbtCJOTr6SlQzJGc
MhNNKVT9/B6yqsH8yMaYx2ALSfcoSTMC8LlHL9r7utPSVGEPcGgjnXFeQYwOOytga/HwUCyOASYi
1HwRydwzalc+257oh/lZrl/XQ9ExhCzPVb5khMmEjPOyIj1CESqepxqdDeQ4SjPismDBmD6kn+G9
WGcDXOBOKS0Z34UocSg1E4RU+QfZZ+MVXt18zpC/bPK4WL3+buMvEC49sjj0U7Ria5Fz7LgjT/QU
JYAxY5k+AS/cDaNyT8UMezWfR66YWtTjuLGTV7PFH/fzz6/148XHMRWBrRg1HbAGat26/ONGxU4Q
oxFg2E09JrtoQIrRdqSrKjJOTtqACRZr7tPtWyFotE0bWwBIicPNN3F40SpL8nplxr0I9fsJvTIc
xPhBOua3it4HcJLM2qYEBt9Jis+7JguXY13Be4AEf6nTTt4Zi+beD0KWlwkl7SZa8uUza9jKB232
po+a2HcQt++IavwkTWN6NNaDnVq/YcePYOCNb6mIvtI0JtobXBdMcuncZZxzlQ22tGppdhbOawNm
7QigrPEjS5b7Yhwamr5OeCnjLrjLWkFEbilxyff9byQvx1dsgIcqsegxhfcagdU/f9EprX+4+rjS
spXJK8Gu2xLr1ekfr/pky9GaUpw1YJ6HPRKFYIGnPWuXBsNXGOsXJ3WLc86kzoES6JuLNh/sqYR7
ZMajuhN+4+jmQz+MEFfq2thPi4eKA9toMVhbCWv7D6OWn0Gnpl0rmN4uVUgT1Wl0TEx99Tymnrvg
A5pEb7wWFpKEqHfFH8ZIuA4Uro3bi/48WnQhpF33RPIx6cvxPO6czsz9TGd8Vw213LV1jjZ0mqqn
lpePKgb5QYjQH0DeXi4BQqd0gaFemFi4YKGKM3XxCnYcH1v60AwobUarImg9o3e/1m4pt0nVmI9j
wNS1Ns4ixGd71w/r9TfG8pNGuBaWWMyesulLBEMZXEpgoHS2f7fy1IJJo9STi4YICtICjGfel6oX
1ItkhBCch6GkZwN4ydaBK85e+47wHQrSPnF3ZYRCuUYqxFRb3xB8ZKJzExjuMH8hA2piv52t5CEv
q3Gbw4E9pkAuctpZIAU4WJGAzSGgnsi2Q26EBvXN6YuPuQvkBUVdvBnp++yIMlw2Fp/lewIZaKKW
On9Zox8VsCuJijeBJpRkq46A/actM4zWS+rFmSyO/ZJiZ29FvR2qWe0mZpQ7M5fxVecyx8nmno31
cMtQmkxOBSMr5mPcqOGl0PaWYPA34WF/aULjd7uHf2r2+75XxmX8n0Mr5MfPz/QfWxGWq/OfMgGl
CcZu35UHIm30pB0s7mW5gX86RczfZTacxIlogxZarUr66Y1u2AthD1BNZjbZWl1/K03dfDQhQXpL
iw1OqeI1Do0ju6bqdxwWZGWgcVPBW6cDWFpx6GZl7n7x3H8sEQCwmgQBKMc0dNv+7rknwbTO8ap2
kwtXbh2Nk6Zq1l2siGyvTygUZOv2a5LI8JQM08yVuiVSDYwmDQuLUa8rzj2Acq+AmAgb3M5QJDEX
i9evtHDUuPLIbM9oKLvUxQRsaLDpQ0zzphX50y9+GfHDJYeWkBA0oXTlGErI9Ubwj0sOehf6s/Dd
0djsUrELE2gze1nvjXo/zvs2PnQY/pnZxwdnXlcwHyr7QM/ZSY50Rqf2uLTHghBKecQ/RZrHMJ7a
4jSheGaWRnTiSL7HmbUCSZLzoJ+ddl11eFn0M6uqLz2E+PDS1Oj31jXUF/aDrPm2jNUTdrGDi347
ugGEg0teXdHIaC7o521dXRON7DlCPK+xvPTVdayulXZhNbfVaUQ3XQZcGRYcAL/lZ25rlBfWDH0n
ugh5MaOLFV2MZj1m5jm4HbnisVzJGLiprEdI79WX2U7Epnbb8jGH0wErck6eIXLpd+jm9IdFVe+V
gezmVFAvVec+PLvV2eaL5azYKLlnYjg05+zelp5fyIFgTeNlzi/DuK5uvDS31VqXKb3WfB8vP0x6
69Kl12REZQr871KkV0D1ISHAoKzU5THILo66WLelJdcVTzWiibro6rIMl+m2ZnUxbDpolz77e032
mVVnF2yTnX1mm6ez0yvXFZXnOTixxuCUyXUFzclB/R7Dj2N4cTTikzbShl4X2VALHj0yDmkPGgfV
H+ATxO9jfmA1JO/peyCBYJKnfl8h6AWcR2qNAUHjF59Q+WOpzEktDTprdKWUaX2/zZ7EMqhE75uN
bdmaR5f1QPEkyO44oPVgQSCL4aog7pP7+rYwhIf5uqZgtwS4+HalQVbhuuiJarRF4x0Bvh2B52Jr
ddum2M711gBU51nG1jS2CGf+Wm2GQgBEI3KiHdBU29rV8V5V64IcWKDFBPo77eMImsq6ourvNYCL
J3iCyZA6WNHRjI6FmbjbcdHQfOsk2d0V8sCq5AGDStod4u5AhmUEUY9fx92nTGm7fSX3c7fXsj2o
YtYc7DJjVxi7kF+kXFcQ7VBwsVqxVd0WSzKitRiO45al+EX4tciXDv5efbtjLcu6sEJwhXJG9wXL
SOQs/S/eOEOu/Y9/bb9447gbkMOh2Ozo37chamkNpgYvBtc2Ve5mZrQI+hIVb+gxkGEZtRcyD5Ze
PFLaeLgEQxvaEnJXnwCIER9IS7i4P7TrkqY/tb5hrkvdlg11iHBjzc9vq4Skh+7otoBU9FwbNN/G
AKMhp/AB2bAa5XcKzSr0inVNPOywC/pD5xM+gkpVx8fR+WbhR7FP52METAeA0PBYpEOxpvbvNcQe
C9GVa250l2Baruh4NjYSqcdthRiwwnVxd9AqzyHQS6yrua1KA+LjBalPqp2T+sjBWAuhZqM/kYaN
YXT0sZ93+rpmx0dDXvFNTACO396WZI8VE/vmT5DDHJ+V3lbs+KzQ8WmJs4zbAu5JT20ViPjIjQEZ
sfTEB7UtEn9OfGKAbNcrTU/NXm56DE2N2Ws7Lyu9GMxO4iXBJgrA5oFy3wSrCXuDrwwaagGFubgL
9g6eT7hDvK+ht2SeWXu4eqIRtgZSCg+9AZpwgNCJ7Zmhj5GatdwWO8C59Yu3FDR560OSgjrHXdiY
fVJoM97BmZfIDxXW93XRkl670rxlvN1qXfVtFYvfKlxGfq/8Fox7x7wexJePaFre1sy9N15X53hx
7DNFD4n7MiAEega83ZZtsdcV3lDQGPIWajyXAdKG0V8j1iPgY8gkHAubXREAQhDv6wpI+RvW1Qqv
hoGi1lVq/BGnpWenPmvmDR3X48jS/Wb0+9tx4n3UeSYIMnlW62puS8TbmDedtD7HRxPBSvhJlC+w
UWMkSCClfdf25eDbqLIGX0hIdT7F5Vitq7+tJfEdsprR6pteYXqZ6Zkk0s1eRxYGvMbSi3hfeXeD
TYGl84DIf0ToKTbu8IudkPNDjWUbJtg521LCIPnr+xZdNVdZjtq9hiGkO0yVRfQ8GSUB4I3hw/XM
91gSoyuideHTPKM8aaXxodmPIZuyIFDbKTOWRxoQ5c4R2WFUFsXNgMKf5L2NucYw/e8hI3V2Y9sf
rv2R9h95z1/zsYQfdf8hww/jtkB2oFa+CZbftezdMt/65d1o3hxzXYH5ZvN18MqK5leiLqLHZH5t
s9dsfkVzbpsvrLZ96duXKHxJQqQNz1n4oopn+7YcmwH6upLxyTAf2/RJmY+lgZkdX0JV5iASY8t5
TmcNZ2sZ/AkLv3gFU7RvMAI8sGEd7+a+SzYZVOtf1IfqP7wRSlFUuzDATeV8P3cTQ4sONmACqwh7
gn7cUlFzmDPs4aRSb9qSnIRumvU3UVkAsDolT4QNfmlcLtB4sg1vpEISEiVoC2QBI3iafMzMaT0H
oMgBnP2dwHzU6IbcqgBLUlKusJ8yF499tlCKuekpV5N4vH2r5eGdjUQUCFvkwklwsCFrtvRtJ3ae
5wnob4c9MAuSN4Co6gTj45+HWHrFyl5dank36CN1KEA6WDAh0GPNeXF6MGfZ0HANQeRE7HCyV22V
vzYTUKKf1932D4N1ShNd0lmRzD3Wsea/y+7J0oNUNAsneI2caiaN+kqmwHyAz8Wa3AO5IotLfbIu
6pa/VohIn5yE26J0YVG3BNl6pG5hmY7XXyletOHvygW0UmxvqVxYJjb2W+VC8ZKka/1C3RJNf9ct
Q7Clbulu66+6hdKljNeipZ/2pAhRtLAytU9Y1SG8lS5B+HfRsvbwEUzHxQxPuEdcYUfn26HUDrhm
/bpvgU0St9uvfNBfvJo/DNJtA00j7gzl6LSbje+6VSkkzA4lZwXCgokh0VUReSVkSM/Ow9CPgBSr
av6Im+UyCHvYhXinMVo4y+l26JtMME4EFl0jp9o3TjzeB8y48Uvp5meny02FRtczl7Lf4T9J729z
Gz4Pf0SkWlPX/fe3bt9vmiYAB9ySzrP+AVyhb5M+4/1NSFUkl+DU9NhxHfiSp4K3DQvmPMvmw8U/
sckTBMNh8rVsVeIvyRw896OO4TVesM6p0SE+lOvbPFkPg74SshNRvOqFZp76YcXnNUXxKuy1S/TV
anFRlbWb/gZi8DPo5/zr1AXngYnUa0P3cp5rgnwKOjyaS56LG+v4rjv9VbZ6/ei2RfNNiZpsEpMu
ZKqwFtFua/2qy6uXn791aj3R/1XxMXfSBS13iyu95Xzf8hJViqIc2Qb+gfVea7rzURsHwHymrW3G
cPxwJd7sIOpHOK1kOhkANK7wYU4WgaVn25Rr+d6P9GmHd3o1M2AJYV7h1iSeCImWD139zw5oFvFr
0OAnT0XMNlU7Vy+DdRSG9QbFTIMTjdwiFvI18dDvyy3ZNxr5hg/BQpZIklWPiWDCrUkQjXVkZ5+K
Gx/WUDLF69R+CuMv0CGtQ+C61AFEoV1TqvdJmMW3RPaOp+Hzuv78dbtdeL9/3bh0MKAXLrMhZfz7
AoI6M5FBkJZw1zCiMpRvwfaG5W91K9AjrLo3NebBIZPipCNuuKAuPJafI6nGKZbxxNlYoPoR3zvF
K1PqP8vkS4JyS4/UGx5inbbUtujpls8djVOMAoBg7cDdVMw0PSfL5dEawce1Yl54wVSAYxqWr9t/
UU3rLVVZHft5qPaD5AmiHvsttiiDZmiJWUzXt+m4RpPzQf0xsOcYSGMJkMtiSTPynRu7+i6QzC7K
zvq9TIz+LHUKf9Ma90JYxRs6uwctldVDYEgChYqzYNj11A/xtUKv+osL9X8YFqKB4lLNXNakn3NT
SP2jP5JC9xDmGFYbU8TDeRrs+NCkQIK7lGZ8HcOMNKMcwyZ5eqRPnspwHs99Z39mZUKAcWw3jzJj
SBOUKSY7GGHE1Y7WnmlefPfzM+I/PlOGmatKi2REFEX/PiMwxuDxgY8KGiuaSHyI0GJHm9xN5Etg
V58jhqBzXyc2laRj+CBoD40eBvfuIp6twur9chwyCu/kN2irWJj6nH5lHRjez5/mDzc+CglH1y1c
jrSbaKP9+1kGOXzGoGvLTbyQIyJUC4La1tnGtSX9BvBfm4pm6q9em7Un9+9Pi2kKpTuIrPif++6/
/9Wq6MxmBhLPv1XvgqWMEGOi+AX/35t1CNBZmVt9+C/Ozqy3bWzb1r+IAHtyvUqWSPWSu9h5IapS
VVzs+/bX349K3XN27I0YOMDchO2kdiyJzVpzjvGNtKRhQvpRPk/6zhytdyJcyDhsFB3BLqTS378T
n9dWtskgz1Bd23EEU97lrfqPU8vtMD3raVSuNdmdpN1XXp50MSi+1Hln2LEecTvv1DzKTijdn7tO
1b6R9EdAbWxap0SZnb0tp2921qc7ZGoaatNEbm1ZrW0JN8pQXIllSxDyaDVat2m1KLiO/atmySFB
TmkYO7onXgUUKLeCx9bKlX9c+m+NKV8j23ib9RFCeUPMCRo7dsJWnB7HoXsrFxX7/SAcyP6Zbem+
Tcf0kcWY2MSzvKaIQ89GMtarXB2jt9mAaqE03XC4uyruByVq/zbdLPAHowmPv39ftc+nmK2hWuGp
wpoVoduHD9tKjGjAfwPsKB/yg+X2G2M0mlcX3/eOzN75AchuT0elFMeiBbM7jdmTvjgHXZmjg31D
JibNoGLt6WpMAZI/f//7/ZfmNxExQtME032oIR9v3aNSVFGt1egmlNQTllU8abGMLuYMPauR+DBi
o/bNcVIPMqveS3rxvapHb0o3HoO5e+u66Vjbo3lJ0E0+WH1lnljAo4de9ptxP7HcathbDn8DHHW/
//53v7eDf72QHAPpBKMrQ9URLn54b5VI0SOenvBbEF4zLYBq0nXjcysc8zgo2V8wsyCUM7NPa916
QLSmnfKookcaAyb8/e9yX9V9+F2Qvrks+VxT5Qr9sIbOEjMRmtmSP1CfMmgfqyIV0+sQYuHjXR3I
qYTSpxTpvnEZCveh6xyIHntVA4FMOI70Y1K51k10y4TPCf8abUvZ2Xmtk+spaeswZgnaioFXIOqb
OqONKXT7nRi2Y9ZDk5BOH72lnRo89AYr8qSyxmOW2e/koDn0oGt6E1jdt6oURESkDS6H/8PL586B
lsVdKDzqhzsp6LQkreosXde6+/c8W85pCIj8QfOlASg3FSJ9RLmtYRjfRKGbawUP1DfNxhgQdFbk
FaXElFaXrHUXJEAv3SfFmvCUWe+1Syc5Qd23bpSIVITl2yEqnH2UGN2jrbG2nNXMOWauVft1iqE/
bPTS2RAfukGdJk3tD4fY5mFSjyY4lALehLn7/at3Ps0tmJMynDZZ7PNwZun4681z4teRxJrm66Aj
+2guuRqc8A0SWHo0shA6O1evF1iEPfDRjWu9LN5IEmhP6lxgk2zSjN4rkcDtGEdvom+wtFrpifH7
zkwnAQaHtElLgbSXJIUDzYh9kGuNB7NlIksKbfcyFPidm3KiNbtGPLUhSJsM2sDQATyEzTbPNHHL
gekwkyydc6OE5Z6eQ0jyQac+mZnRrMgfI7BwsBBTtW5+Ds0WmR60W5UAaaUJjde5bN+jpHnujYDQ
c1Brq6poGuz9Wn2LnLL0XQzjQ9csALfm2VATZ5cQzrHVu8TaT0B/kYIY76UR2J6ddMSPT1nGyooO
W4u5ZRPLpNlZ2ZLktsnLZt7wBkpI1aIHxDTYryJyewDG2vykKTSEwNHa3u8/xP+iAGR8pgsXWCK7
4E9PQBKX4LJ2BOQYZODVIGmMkZHg1ISbRC1J6OEl+TkZRjutsHZSAvxtGoT9Dblka1WxxWH51lne
j6QP/g7cAVdfO+l7rdZLv4D7to6nDm+rTjRvrzIZDQyQYajaeTZw1rRwDQ9a6CZX7EA0Uap5hBSj
fzeidEaw3lj72gRi9PsX/Xnl7hBbSWNLRc+j6eKj6pvouDTvKx3TcEsKkZolAC3irH3Smvyc45D0
IVW4T0tsK8qVOXrSVVRx9RBlvoWKYh9XDHYTHYwSLsf2O26VQ2Ozv5AtBL7JmbWLDN8FfCssStO5
nPr2SPBheJIzvZayEPJNHYZuA/8k95ndt+tAw3LRqyzEcGDZF9fIsn3VtMY2EX3yErrpj+V/vRib
NWo65wJyBPRYzjioUwkADXpzr1slGGekZ2WmNgfV/kNbzNdp64JsCdnlznIJ6JxC4z20lL94srV/
1tK8DpnyQ8bW/FiQpbMyOwJ8MAEqXwjprE9C5mV9pZoqcj+dleddW/4f6yxsG1NmRiNbTB6jQCXk
cIgCMGz9FHabRmrhDutKfHIDdnDuIG+0e8Bj1s4jrgr14R7vXtakX0DJp9fVlhaMPe6N7pA3m2gZ
MucCf2DRghRdE7XIFEAtktNsgU9sYQQ6Gz2p490wan+aUm/YxobNZcAwD3esyyVNlQz7AfqnPRdh
tav6voLywFRsmgKyjmtVRyIJvV5I2vG2Kr0pcfubsNZlG/VvRu9jUVW/KWxpj1OLAAegwpeDmU9z
GRcSAJpVxxU8+O2PbcB4ynArTU29Riu4v6cdlqTJ0dsf2TtDFwS8crz/OKLn8PMr5nMj2PWsfJz1
olu7jbXSrSF8rZoqOPU6HtoUZ/2b6STTprUXgL+lwP5WHDp2bl7vxiHaTAaMuDqdHuPahHEdyvPd
2WPJLtyTkpw3Ub4nSoYtTdO6K8tW3t1E766diPMnI10W9/Pz76/e+wLnw6LD1R10y6alI102Piza
rb6Bm+/m+dqOI4RJDvnOqpaR3icbeY1yQAwDezOiYwdSAJSke8J6HK+dpM8f527WV1NYTr5Q+ug2
6BN+BYspO11NAH517LArJwV6OzVTuzWLoTjoeoJhse/jF7eu463qivnQ96DRRaUhi1FNTW6LEAvc
faXdkyq+GYJcR24m3ActADN7F7nXlVn4MBv+uH83xLrw6hJtX8bVdhO1qvnETEORW3byIdkgX2y/
PtuI6M6puuU4qq6yA3OX7dl/XIFxVBVppYPtNPW63w054LDR+FYRVvOQJnlYeXAjBm8SVepry/mg
yD590xYGaatDtShG1jUJ7KpVYZHcMeRD9keCKUVVhfUjrK1DiiPkH8UFqRiXMEmxsSOGOTRlOB0y
+FyrRV/zwB2v85sierGGTntHdT+uEJJb5y6a9JuVlFcnOwN+m/eq3YN1un8puQPvzXSZNAJ8wIca
E6nasNQUrCo8GJ2ll2e2skLKMqK4SdVLUzUz6YmB+E6zkv3XjCxgJqRtRkK5d4fA2Bf463MGV5hA
fn9uik83Ot5mgTnGRtJBS/nj2yzh0sadg1Cr6IoXVkHZVnEYg1rcEjnv8gHHHNHURdG/dWrds78c
5+P9IAuJV17eev066temXo5dfe3Dq6pdKFHR9LwM58rkcrs42llo5xAaxrWxgXkhXpGgoiwAt9XC
ddoLz5Z/KFIBrGlqCxqorv+B/HAIMoEmRCY2i0bFvPK3/+irDk9bXjL1q9BcL2Vrj4Z8Mtul9Hs5
1lOSPVP99Bxlz6Hyb831SxA8N+bLWL9U5kuevlKF+ZJNr1ScvtYKplMQsd9y5ZUCdUaXNOsHsiuB
SwsQXDchC4+MUfE9y7CdQBx4s81UbvFMtwxsvroSdPVzq1pXLZxM2Jh0XYiP/ST4lWz/EkyHmo1z
Ze/UeyAHoL6HDM3M3uBNMg8cWzJDomOA658A0ObYKEdiU60DOdB1eWrmpUZxsvMzK0fKdM9Bfu5z
PCAX18XhfaFmCB7iUopLVVxr5JTzdbzXPF/dYKmyugUBHwOg5FvL19otZLW9SXlPnm0Ae+B2s+em
zcydnoRHBdM7kRh2tQtLR17CIsGcaGleoe8U7lF7daEQ75V+7wQ7aoYjfi9JapzYB+mBctNDgsWO
9C7zYFfHWh7D4FiqSxmkhuUnLT/BKJ1AjEK6SM8UKQd6eu7sc+MNxkEkl8o+T/3FSS6lfRn6S04S
uH1J0isVpdd4uBbOUhLTu3NNnGub3Sh7vNXZzRyXIniYCbk+3lJxU8ebXTzG4tZqvX4Q5KglncED
ePEGcbchtdglDylR4p68SosbkqOGHqi95KYr9FHCrh48rK8EyT9a+aNxLy1/pAIHpOyj69w4y+hG
Q/kwnRvRDemwlJr8W7l1/VmpdRUR8X9X536U7cWIrkpzMQ2iWi+gKLLokrTnJLpE7ZkK27MRnTvz
1HYnjmV3apKlcErT5LOHo3mvFFisONSMONRDUh+i+iAR7Uhya/dDvk+R7pDZGH/h1/vc26Jnx3pB
01nU24b4aBzNQqCuLPEIrNRl8SQLdAZ9qyJUwF3L9KGrz0EjeDmp9YTfg3zYpS9dD11HIpjZEVov
fQ1/0OH+o/uBZEbjZBqHaLKE/QDIqluBIyNauJ9vUrjNWem6baXhnpMT0OoUpB9kt2L6Llm22Fri
fotrthNcmQzJF4f48nMnIyNoal3bR+wc/fz7KoJKaTf7kOnANiFRYmU6ZX+5H3L4CZeoN0Ov1Rt7
NRVvMwrDc21U6RVnPubk5IdtVum3bmyAQWdf2HQ+t44cLCH0MVmL4cxj1/Trg1Q2bpTiwivW1mw9
x0ksaPPNW3Ph1EYDkmV1gtc31xXG9PwscwZ6iPlX9kQ86piNT7ptvbiWldzgEEQWeyIj6TZm2VmE
UABcHUmOuNA7TuE3f/Fs+tyU4zfHpacxYWI1/Ena7No8KbpsBL/YMR5s55qnZK2/pPiKUXDgr02y
0r4SnkeqhQhfLWyC8NEGohD7rEVG1+fbfGSB7egY7FtiI6sl4un3D1D98wOU/QHmD8hb2D/djzuF
2JknlKRQKNuJbIfCXubeoRv6nYrWAWCgc546jIw4LjaDmscw5YppnSyhH0DjFCKk36wqq71B60ww
gMhNWKkcY4FtUJ+Cd8aSl7b4UjX1uScH7gW5hGoieoPMdlfD/cfqSrLpK00VWbVrOtjBp9Bcjxkn
gmJU1R5rO6OZMd6RUd0/4pkQnla8zKNr3kguUL4YS909ex+Wx6xANFzGGAeE9lHYGwu4WjAYSMxo
bhX4t5euaCGB6sAw7t/mBUq4KOyulUAVGCmuhaAMbrpdZjbqKTileU88II6A+TtYfJObVlMVhM2k
u9QZ7HNoJcMlnA84FEnCgPgwZ2pxRT4erkqSi4qYYD6AkuMunMv+W6w6IGWML06Tz/JC5pQ2dzab
Ja3pmh8bzH3AyVwmBjyR0pw9maTDzo7st8kq3tkG/NwTOub0GBX9+MAnox5COxj3gUPiEfkB8xeG
NmtZPv/6prM9oxPGL4OSRf3YlLVNprlONZGL0JGzDk3H3Q5j+jhVXD7AouX5ri/IHZu8meVghfVA
VG2J+oAoL0Qk6zqSxGA4F90w6m+0n/t9BciHHCq+jQwLQPQsVq5+aEMz97oWz6wd587zTKRvSaDh
k5rmwOMCpUKTo73XOAweWwEapxJ1ehE3C3zcN6Z0xdbWdQ3q6NyiFGNzBIhuXUAUhD8qngOAmeeo
yCcvVb5VKV6LMHaJWDEam2ZiiVQjd1tiYBX7lsTjtzBq1UMPIuGLrpT9aYmGB4z5Ae8mTXoHgvev
N9nRsutyBPUDy40GDbEpSxytsmegoVxNokewCznmOs5Ncz3UIwRrp2sO1VhbTw3prl6AM+yhc0zo
3SqPsSnuCNNmuqDMbXQ15muqEAGuaH3Ezs2ur/dDlNrZMbP6Qxqnzc8fgXqjt6hkGHlpHh/+9zAZ
+YCG79Yxyca8lQ3vbcxNqWLyf2iHyH1hs7OhczG8OxHyD/bIf0QTjFUg0OljNRANPs86YQSAXmJi
FA9FxImQDnXqKYYgxKwPBWNM94Qb5RInTrtR687YJLoLJr+U+RY/pH4inZ0ri3ZlE+EEn6qnmcjg
GGJFPnxxtRnLM+3D2Y0STLcB3hiWxePv14/DVfIA/ga3FHcBYU9GDFW403sWP2O/6R02b/BiSI/Y
dDZCVuJ7SiQfPDFicL58XMRrabMfTBBCZ1pX63aosh9IhnRzEUF2xAwFiyKffzd7kHWJSmViJ+TU
nPP1HF8andsJNLrwaRA2yZ+Q7JrCIecDvV9MtO0XwyvrU197mU8ujSqV16rjTv311bYEGsIZJbvS
CnllUYvdOZhZILnszd9yVfsxM+T2SiVeoikV9Smm2ZPSpN5MeqmccHZ6kStDDFc3SsvQkUFZ7JnE
Hv730C7f8rCHw8wKzjOC6CktNOe7lnAeFQqYPHzw4uYq9d9D6Z5C60Wkr8H06qSvMSTre1XtN8Nm
nLBUM8Dm87LiLSlggb7D6DW0t358b+9Vj++0ilKBy6cpzk5f1E+NJa6/f3Rrny5a1hecIgx4ee7Y
qvNhGET3LZyb2sjWsXrXmhNu4FqkNjZGWp5y0kDW9NSHndUe8gbWvF1NnlWZDOwzZzrmruLXIAYA
gnTVNhnYHH7x6336WPn12J2baF2Qunx6ZMzA2oQrocrLLihfiCYj+HuoY/xSwbAxGwPdCL6XU2A3
WyCK6lnvaXbHjU7H252+q1FHFEXA2VuYNp17QJ6+sFyu61H/4u73+XLjNxXLQI29631a/usJKDMy
ucea9BE5LfuMCqmIaBgqO4lVw80x63TlOnO2rbVWZ5JKvDXEFwiDPUkps75sYphALU0p7aEte6g8
0kRELSbnhAdleWi7AE67nuGTzDR1k+GkPoeZYbCOQr2rK8oK36r7in+N6YMWaE+2iYa6n2h/6Uok
COq08q0jcX1+8RH9l8WfYRgmk3IkZCZG219fOJ1K7hGMgNfcsftDV8TuCqArF4+6yiLjR4yqYws0
De9Ev7ECXq2bAvf+/S9hL//ILzc7IrxY2dMGwPj92Zue4rx3Uy1bcJ9yq+pE6pKf57fWMnIrynBP
8gg3X1y7mCYxUACs2jrIeV5IqvwhtbH+Cw7mviEc9diopGIMmIa595HJorfmnwWJsDdERdVlcY2t
uJDUw0h/dT3V2fBE6BdSHPTbKsrg0sTzJ5vpCGutPIuwS/ZlBnlvWrxibdmReEmGU5IG0VZWUCVI
k9q5bqtejdQQz0pVxisDhRIMtzh4dhyWGI0hit39T021jTddsIrbHJ+9gzS8A1vns0GI/ZC004dg
NJzLLJVjqJbVqwPMQ8ukuuTfop+OtEfGntiDEHpOaoZTiQnTo13Z0zrGgPfFB6L9txuLxaoEYiUi
BkY3H3qXZOV0HW67EjA7c8Y5FCfXBNlw/6o0u5tt0LtZKu0hOuziYKmxXapLd3O764U/Cp9zp93q
mq9gzmiRPXgCc4axFA0EEl1Ik6R3B+yjHLqzxoAOKqR2m3DbkkT/PpaHn6WGB8PYW/dK+n3U7wFJ
UFGwM7SlLG1HZPDUAuHxF2GI5lMB7hasNwHOWC9AKGp4M6aQ0rMbz2w8ZfYKB3OHNzPlxBsd+dC4
LCwqP/KeOAoynndUK3eBtZvHXR3tXYuAlL1d7c1q3897eqSZu1RCdQeZHiKyn7vDEB5T40Ch8fhZ
OJ+McqliPmbz0YEdOy+F84kCnhrD6v/iI7xvij9cUy5QDbaf3NiWlfKvF3bexGU5kZEDZKMZL8yx
xLnS9hJBAeAaeC8xi4YbNmHQOoX7T9Mz+eoIY5NBlByhYhX72E5JEQ/b6CkO/jIldizMpBl+Mb5S
0nQ6hDqjtzpI9nYRvSuZaj7ZpJQ/SKdVH+fJMh4qEmP9im31rTzCVspXECe+QfKprkXhVNepEZUv
I+ywTjpU1zA0b+pE0JgpZjQ8bmcj1m9+xHE5X9pIUa+MiOTKEaX5DmYnZRiXMgjOaCrOETu7B+zk
GDd4sYDAyU9ITN/J2xddMZwTlDjnFDutA8DWtLdZLZj9MXwjDcD6I7ZBYOlowR4MRoar+2xLAzq2
om/d3nqCOIJ0Ftc4q4FMDCJ7LgACAcbKEdzzz6yaXs9985aqXZQBhsLh1QTEzdttgkcnEQ0ASWiQ
TaQbWxBNKLl7yGKJ0RdXLVNe29nOfkRu+QNAC2xzPeAt+aJ/Alrr0/3VAKLA4l5FL4wCbfnz/9gr
q9zjlZZH8HrQ9JLVgMl9ytGLC1O7rtjMtCHEQ2XjNNpgHKvrTXmvbCRod4O8iaoZDZyiCt7Gdh62
I7ZfY6l+2AqxdRNG7Z4jtsS9mQlbAc+oPXdaKrW9+F6D9Lt7KRZ+LJ9il0D2+jD4VuEb92oGH0M6
CJK58IvBHwu/J5x9WI7R4LeFHw6+GfolpvUCTImfFgizPahDw72k5emjp5UTgFNQX0D02ZQ26YVV
GsHBBrTb2hOTp9deZnvW5CW2F92rl357r1r6brFUKf1+8BlTtgMfB2oXvfBZk5aDPxVLcV6nEHmK
pWL+Ci8i9JXeN0Jf9L4W+jDhRozXod+Hyxeh5VGBudSMDb3yQBRZJAo8FOjfYi+NPbIQqMQl7Xup
iZSrfDt020FuO4lz7YvW1H/p+liLatxaWCVMqe4rov84JxyiXFK3Uxm3J3bvd9Yk9y0gC7CF0ROr
8LUqp21Vi/lbEUYlFte4xeAje7ZEUULWEuyGyrANHwzD9FrIBl6wBc2rtwLUlLI/WYlCEl5rBF+c
zJ8BMTBKBCoYnTEfPoKPgC4tGWczGRIFBiJ7/1SWxckuox+0pd2tlRo5IdpQbCPRVn6cknQKIDzz
oom9fwqgemmNxsaS9d0lbASceQXRVYeZ1ti72LYivF6zeG9T8+bWovyiZUE76NOFCIGOC1E1gefq
n27KbZinTT4a4XqYA7Vah/A38a0r04OrVhoimA44Z7F05AdTx2PKoTMwukmbOOb7HxQWOJIoQ4tI
9OBW6x17P/dGBW6rEA9xnuWQXUPUxcvI3VgOUDKaSxfNf5FzYm2rxmkPqEG6w/2rThveiqFpPbsl
E6qw42849KddVxBIXpb44mE7HqqiDw6t2Ts18bbD1iaXmodtKkC/YhBe3b/M1azZq84WYkPmPhWF
GAsvLBV1wyrCIiOptI4EGudsThLMlw0I6PvPpikuH9ALyod5wRSPhc2OntXoxpW1do7dAHDrZJOG
JA15rUByr8O6J6kDuMP1/rNOL8QF7ZPS/P8fxJgU6YQ7BGa4LTmzmOsCl4tN43U+dDwwIcdysMtk
hYeG1Jd53MSxU97UjMRmVSVgMS4abm5dc66Ryx2koVVXuOZE440EnadC2bat1vlmULTPmkFaYF+4
dHKsv6Mc82Y6g4Svo2T0B6E6K2Q9xkM+9XhmLa2HDwpj3zAWRG/rhUZbkA0BX95JSUBFWLIfmRlZ
4Ww+ZYGBATBmoZnaMEQShSjAhSpJGh5Jep2uw94UTGjsJn6zh8F5GHVc6x3NZbCi3CkTR31u3Dq8
5oaiv5riD9Oys5cMXnUYBYafmI3cD7gD9veveBb++1WZVQJFTF/97L84GSSsqi3dXVnOwyYnM4zh
dNsfgFZ1hw6I+yEDWk52zCw8okZWcAHj7yl9i20v2mk3J9g5IMR9ozt6ymSMRDLoDdbyTYB8wZyS
PSkiKjRm6MiENdd/qoKtRzO55ymKmRVleXt2eSbdv6umbH5wKxT4dqq0LJM1kz6H1WoM1klDlTUc
CQVRaxtOz45KQx+B6bUVyJtseyYwyG4K9pX4tQr8br1RDHswfsMei92/X+ndOOxzwUmMWY57Lq/2
1rflfHM77YdiNuae5tl0+/nztEF5WIjj/bv7zycMrm7UEnNizowDMdi1Ip2uEa2XvaZzK59sOCyo
jW7CcUCia2x7Q6MK9knYE+U4qzMJBykE31W0/DS6/1QS5JNqDA7vcjmH1ARvAubDOgiZ7s9D08/b
XFncHoXVMB9kGUxrFFSQoSyqbhzqKrc2diYjUdFl74weFL1L1WfNSaj4ropB9UU78Hr0b3Ng8sbZ
ertgxJ19Ve3u33TqPxC/rJ060TvxQ3PxGw0a0eTp9F5NMntR8nCL1MB9q2nBVmU07DKFXSMWtjis
xIEGXNyv7j+aUWUe74cu+l4NLgTnyuzlw50yPizw+YZVeL4kfQ0E2Yiu/PfgLt+6ggScKjEHrxvn
6tBWxV/dQmTlzMw3DaGVG3tBUQ21S1xNVl3uVHBWVrrXR5XJhIMs7lCBam3DlFq1dqkxEgK67koj
3LVs8VesBMurSqR0lNb9mcXU3w5wwcfKIH4cCGZzTMgM2yMffYKK0OCBcJCp5Lgb4kYB2GuwQcuk
nXuCf9CfdXLZTNLeTiKPI5zA2nKeq8a0YkIYsnTUsEUbIZrnqpsPCUFk+5l0QAhuE2PwGHTC8tX9
ADeKhc1kzFhznW+uEuU+QaPWiX6VdTJz3djnRf/iau18UCwHCQyusTWmhPng3AMq3bkgY9zWX8ss
+1bZELVkqyf4tQM8X6WJqmGUB6No6r3a9sXahAr4gN2GkNI2wGTbuiSrkB7BeqFQ65WI1BwAjlEx
IayqTdempKx3tA9LK4Qpgy+nBZgPxAoBPPZI56EYp72REeYWENNz7su+OCtmEp4dtnzamhD0blbK
jeyHYRuIBsXD0Je72GFHArzH8SWwyVVvaoJQ1vrfQ0cO2IqGCQB8a16PblgvTwrZ+kWW/TCXayEm
qH7VFmXuJ6Q/XUIrI3ealcV+ViQdljD+0xnNv8HImO+9aXekOEzytYp2QcmnMbnOBMUjnX8elCyo
lbWVuWuHa2AXhmVM7Gy5pEMnWIfmoj5AsgxmKz0Du+qsB9PIOSnW1ipOxj9EJCURlo28hjj2RaRY
+9IagkdaIketAburKb21RaY/nscFVD9N8/jgdmQyu7O6Y84Bh90dh7WSmPkWj0L1MDnFhGk8ME5J
nO20rJtwU/d/C4X1uFnG4HWXHgftm0fNCAGdxGaAegwWEqTCzRijo0o6gtI0M4yeYMJDr1hgK7ls
gicaX3+qSez8aYU5UOGQaONekPu3pJ6Ybu8edcigD9VIHNso1e9lK4q/mtok3d2Rb2nQd5vApiuf
WsZap8fCB0wwRpYpMIn+51CSUXeIS0uFDBDbGys0fsy2WT6Zo2nsNIOUroLQEY/piXvoIsXhpNYf
Rw1VRhE5CD0AC/nM9sJV0sST//t+1GdTETdOWpZoc3W2TJ+6H6RU2W7bkdokaZaeZa37vKXqg4pN
z40KlMTdwcDktOa/JVlVwESDZJgT94rYUptOVRx/JzS1W1e9eCoa/bvK/O6LmeN9//7r/l6wEMZS
ZBsGJtCPU9sZVXrg0ABes0qGKKCkZ9vKOdkC9EHoaV9GM5aHASOHb3PW94jqiImkjSWssbngF9pM
7BjXRs92bmbYs5GYxx+SlGS9iHQhPG8yeyi1x3D0iFRRYdUzYM2ygnikaDS5UuK/MNCg/zSGFb67
aKO25l+uCMC49gs4oIrhJug6eqNFVJ3aR5lo8IAE5o3KkZABymmNAGn252lY9plR4WEaiD3XBjE1
NbqH3m3aaKWnR8yOHZm/SZHSfLA4A4FyAxvd2E31ogXjj7ScVP8uMjMDmOfDlEO5HZAfwsl6+v2Z
oX9ewPMb2txwDZu2Nmv4X3fShTa3Lk+NjL0QFqLASb9DvY0Ak6HLhElgGTViMqP61vV5yY1hbs5c
c8KTRq5vyjQN37JRaKvtprZjZDpwbXfSlo6n4pu7ZmJ60UwGMlaokWUP3kqeu7SS5zKtnC/aQ/an
+ZJLL4BBH5NTGy+B+WHcp+Up/PfEydflqJnPw8s4G/9EwsqeYoNYKyePklMZKdeu+MGyMzneD7qG
tJm4cc23B7e/Vu0/yZiDVmys0zhq5CuBpAtgA9STle7EoD84S54SHgrIW8jmnCJSH1KjJUppBumM
+/WORQx17Z2YNfUZYzvbCcZaf07dVbrcRrSUzKQZ+vxTnJH4wgwJFFPa/oMgcdg2faltyknq56wh
nsdQf6o+jcplQT3wdM+cKHrGFOoVxfTUZMmxVfpiL/VofCUYfIP40nnJhuRdsZRr1IT98x0J1gf/
kIXZfLHdZpr1cevnqsy36KUyZkJu8wnu4IZmqBCVuNbqDVxsx1hK3CuC1Q2Ipl4qq7eTue0VVK7b
UdlOmTcrW4Og0pbMxKUcNg6Jn0Hyh5+0mV0vSXwMKVnigxKkdIYktY+9mUBv2aAs9Q3Hd2ckQL4d
7xzHD1ntOX4Q7xTHp6TrR8kudn0e6OND6rKq8HPXL4l7VrGF+53qsz7kCqOcBjOqLxofyarS+I7w
utQXwlPupeueDLy+XwqYY3evXnqUmLe6vUW0QzXtFofQFG5bNOPQcjd9NZEnOqoC02j7IsMkO85N
+VD0XnWvvPAoeNoV/1/2trkfbYyl87bE4bGSkUX0rGs2f02+Q6TcF5f8fxlO0iFhDssjAfUqJrYP
17wRTko4CRyL1clUTwYeOXUppzpB4xLVKVAXDhd+rFA7geJK7lX22Da2GU6wmlz0U1mfKqhb6Z62
sjy19amvTxMALnka64XEpcBMlydpHrvuGDNuwYHVHSe+TpdKcSGyGCEiajpg6JrKf0stcXIcaMZT
cb8046kp2//sx7NMsQEq3FvyA0CQdEcrXiNFfWnJN9lSXebTkleCpR/fDtijvNLxrMbLHW68vhr5
aeW7o2+P/mwtNcjdWMJA2enjTr3XIo23dg7Ham9V+9IFzscsZp/QD79X3B0oSAkpQKOj0h768NiG
R7tcqg6PYJTL+Zjfy3WPmFDsZZmx1JiddPfYAwLLTm12qrNTBQUsOxXDKc9OybCJSIoZTtFwSjPS
J06SbjrBk/3J7WlRnwSrY3zVXAyRefx/jJ3ZkttIlm1/pS3fUY15uNZVDyQIcAzGHAq9uEnKEGY4
5unr7wIzszKlLqtqMzcqOIhBMkCH+zl7r92yHDnLfHx2jbMWIxw8N/05MtfLjpR6fs7XoTm87LPh
nMb5ZPFJzydEwrRthj96ETQiGHQkaEfQiCDcmI5EJA70In5rR4xsv8hW+6MdsfzRi/hrO+KfvYh2
DI3893YEvYgCJPCtF5Hhdqn/2Yv4rR1BL0IjKq/6vR1h/6t2RLMcQSbSi2AoJJYYa0eCXgQ4tvTW
kYDFVkc/tCMWMG3u2bqNZME/d9HcM6PnY59D9WvLp85HjgukuLErdfR4wb//jt38Az8sZmg/ojzB
MYsD1/N+dvWZC3I3DHfVti7ijKghR38qCy/exFPlnIh4Se/of9a7Nosr5p6JBEYdZmK/hsDjiDKv
NGMNAiQrgo4Mannkq034Uab8WnqQi1DVRAFVSYsjTuZBa9nedY7Jy+pk1KC6ZEaOcICcrLwwT44y
QXAiA/PiUXStMgF5b4mGQFUQcamDlL5dKPHr4njYPQHc/od1neH8r44szRoIKfj7sJ2wBl3v/0th
lhZBU6ddSxDK4P82Zkrztl9Gu4UtyqeI/UOzE9NOaXYtJM+ZruI6nCzwboPC7Qj2YWYfEAgzgE3i
KAFlK4YASUp0YEmtJkzKsOxDDGeMWQsbXFlaqN9G6oUTAgsU7VpYeqHLyeY2Gi+0+jBiM+2FKDAy
PSz0kL3u2sHeuSWyyxC+KiOSYRyHrOnSOIT+mMdhbQcLcz9A1iVIunXQTdduo44CdgCRusvhKFOz
V3cSYPFtCIA0LlbTdRTEF7brYM/AIJPbUqiCsXNaL2ESMIh9ZUhvh40fV8iQBh2DoiXptFVQpcEz
xFLS6Qw2SXqgecGcYSwKxyzss3BqwuE2uoYKSdg04Tivo5/D9naJekKzwrQJFyss5nCywmxef0j+
GNGMvIJgt9Co16HV4ZyGSx1CE2bgch/cgNG5hLEFsxaM4H/6QMrA6AMjXgfOltrBk7hLtV3MqHai
3ylyHekbCbKdB3lvHQ1ZxZ1P4DbA2Lb2tcGH88NY7HUAZ2CIZpfiqiQWeN4RqcYYxG66ja7BnhtA
/p2awDMD0kIUM4itdSDpjCJwMWFchkkUphwst1H3YVmGbR/2t9GUITL4kbW5Fs596GnhVIaKFi4c
Bnpo9iG5ou5tzDr+g41ThgzvNhQyvPkVHCG3Udrw/oLKJikvoPF7l0bByAqhCNIuoK5UYSW2d4m9
yzhK+nUkt4Ee1XF9LhX4PzDn2A7PRBOvYxpQIK4jJ37c9hvsvLdB/lfS7BJjp4w7kihyb9enAaNN
oeWsox4DRScTM/D0QPcCRw9UL5g4SLxg4DjhkGjCnmODo4UMNqaHEJ4I6UTMlLIJTSts5t9HNYcM
ZH2jFeYcPhw48zri21DYVtWhN4U6meN1qNIQSsO5DgeOkRQjU9i7BHQEzLQu+m43sHv0zkEpsbmS
irIONQ4wHzOUfgffKap2HvtuDpN0HcSw0IBlKO06KBX8+xn7X1CbXc1ZeQO0kOhnsDb6cZryGhHl
qeKQbq3HCYQJjROLIcbQtuyXZL12u0nHPouOj5GZxzg+DcNR4ggq1kGoa6IfhjUw9+B0Bztfh+Pt
y34fobDs9xmeMWsdDnm88cGhdVkdKvsQGKw/EjLY1+EuR3s5Lu6RouuYnxh9fhr6k2qsw4vOdX12
orOs19Gjx6rPrbeOvLwk0yUtLy2hC1UQTRcxXhR7HVl+l9xGRDFnuBPZnZs1MZHfjoK6c9JxmVPS
8FHkKtVJRKcoXkduHvvhOGIFKY5ewUbj0GMIwfKc+EZ+cLsDuyLbg6ezDglwuF4H1QvXWofN24sP
yrQOaR+05FjYh4K6/G1M+Yko6oE36B7H/qRxSu8pOK2jwrhRU9A8m8tZrY8phOxzUV4okzHi6cJI
youyprf+h7Xxv+gsuyhFXcvkPEWf5n8laGhzOYoqJ5Odyg6wv0HJODUX5jUWo+IPsjKeplaROAuw
tnHif7XBky5ustwL3MmPEsaQERH3netVG1Iv6zCHYlEep7nfTcj6r32kH0vLaZ+p2nXPrcIX1mi7
O3sp+Z4mcDvR8e+ls8g3t86DtDc/uiZ5lbYXPeMVbIATrRUS0VEsSD5kMQxfS7CAsw2Ef0Kaszrj
qGhGtfY1y/GFm3yVu1Gv7ytMs9tlaBT0I3WxSZSp9DPLbJ4x6tmsNsdX6XQvEGZoKulURin4oa+L
axv5q9HdLVZZbZNysb64Qt7FxisUfG/NueyPdR496O7ohI7OTqgvDet+LpTRb7TkLSsb54J2D8Jp
g72iUmg0O/I0Y52DITyqr02sH0kJsUnNKyChzxJBWRXbn3UFlUo0G9dZHbRTH6vT/e0irYnvq6jv
7FxTQLzJIG70TXmK51l9amvtjc9nPM5DQZsvsUDWttoZH/fTZM8qlr3Wui9s19xomFmh1jUrsbIv
jsaIizDqk+ap+T7M8ARc2Nv3twtljsTR2KZjvWx7YS4nykLmW2WfWPeZn2QnquNsTS78xCj5TCPj
Ta2K/K6LpysW0QqT7ajudAoBZKNj4VOH5sFdaUKRoG4ksppsgVj08ZZzg04Skj7K8q4QtgSUjISu
MqX9iarNh6YY5bdJzsc2NSPID9bFc4EX/4cp8OZZ/3HVyiIN2grGCaTTACl+nALHmjBUXNYlkE/l
2tjxEJCPboeDpY3vLp5YEo9BD2SDhqJ/ynF5OVSwtOHYp/dN5RIR0RAQrZlyB2QApH2nEWExk1sS
J/FXw22j+yqN9G2k1hgse4eMvhL8QaOitrYs52zrxvRujYa9QUe8qWpkDrEDWpRowO4xcpTPHv5T
zhfsO1K96IjOtD4EKsPtYuMkUKCEZVp7Z9od061RsSqQjbG3RKE9NoV4WrrUeOv1eV8opfpNc7+6
qgN5wF1mEoy56GQ9n4vcdkjO1otDqpHGNGfJC/jJ+MWLHrqkyFkfk9KsZ+nWnpry6vX4SUriM7eD
3eN1s+zxoiZTcaZHike2+CC4cXpui6QOodlUB6r9cm+6SnSvcTxt0GMj7DCRuGLbPRl9tXyTpvw8
dGjTKcp2nKNj6iR924bNqs3046Ha9gp4w22al4R3gUrpq/mznYwS1i1lkGk3VnAXb+7q24Wt6ekm
G0Hq/adDhSPhhyMFLxiscdDMVJXJFvxJzc2T99XoNf3WtKd6Pwvl1RzG7/GCXJ7I8v5CP1sSoBZm
nj1uq562+r9/Af/bQkVBm+0EL4GDlTn7p01FRIpgq+EV2xqJQMofWcfOqRFeda3AzQehtrQoxaYV
i4qab6DrjH7Ss8MhpKP2Rz3yB6KSUQi4O7d/Lzp0YjlaAZNF0hh9Q0FfoKCfq8eenPR//8rX79CP
nxzeKXPFIltoVJyfuRExAL9Bwz60JUYB+IONEzkpxKYHDscGyfiVXvN8UXqEqbff+9/fpv8Xfcj7
335F+4//4fo3Wc0NcYzdT1f/cXkKnv9n/R//fMSPj//Hfve4+7cPCD/k3Zfio/35QT88Kb/295fl
f+m+/HBlV3ZJNz/0H+SKfLR93t1eAG9gfeT/9c7/+rg9y/Ncffz9l2/QFbr12SI8Jb/8ftealOhR
1vrvvz797/etr//vv4T9l+6j+JJ/+fm/fHxpu7//Qhra3ygiIy5zMGCjRPeQG44ft7s8/W83f5nD
DAlJQV1L0aVsuvjvv2jO39js2vyBwfl5pD7xGlrZ3+4y/uYQxOLCLHJNTbWx9/zx4n744/35x/wv
UqvvJfEx7d9/oW3zY8Hb0uCOIGgl9cFWTVNnzfLjZJ2NRUZmXInepp4S0C9avanVbm9AoFW874Vg
uiJ/yGS+k8WmoFmKJPmgpOXLWBE3J2qLbUl/te3mLvlMbj0RAd5yFfndJJy9nIuzkhVf6ZQ84dyQ
G3xE78NVRO4bXER9I/RyU2Tda1qWd2kGuIDFQ7RTRBcjlpq2JHlEm7gT7s4hw5Eerb0xAWov00lk
r3mkf4AeRMMoghjNcRGznpQT4btDDoqhHtJtI6scAuQEmsJ8iSJUcRFP6CVAjxpTxOsExx4Od/Ns
3S/aU9pTWcl62C+UIZwteQzkkU57JXox7fKbHO3PWSJGX8XtqbXk+OX0rcWju2o0JKYbNJf5mxph
/rFRJokKIa++rCIf+XVO7M3SAiOemBBcvGAWWDuEDSZ2eVoYtIqTLb0V4hMNudMIuQpcQ8FE1H/0
dk/XtTNQ3oK2dM1fSSZ1tqQZNYDBrEewBBtHq9/xlr2JlM557c2P/ayCQDbuvDK2riYpOkct6QjD
gBsUD+p3rCanKPE8vC/qs3mndORODFmSb4BT/tobgY55bDOl8cjSXJIQr2/c3J5OffOqQb0s1Ew7
s1ZsN3Wap1Qh2G1HQ8JyazHq+9oiIZKaObo35zsnjSDHMcRJLQtbBVWi1pnZtrIzze9rNd646jtn
nmFjt6bCclGOhNm5tZ+2ZRx0ldaA0KZoSF4ifJ8S5yqV0dlAPZdOaMDinUiMliUxdhziL5XS817i
sR19ycmQLPX5MuV64rdt/al7Hlx72rSa9yk3V+KbPbxNQ4SYeoHOXhQbJB8Ehe4wwkX+iNUrBbBr
s6YMRT2RsQm1JFGrO3DCgIlpwP1q4oJAEDWNxlahGgBBMD6rurcTVYNsOAG9XwctupXt4qSftdxp
fXsYz54DJJd0Sx940zkzZ9QCk/HUW8mAupBOf6o1d1Ppok+7XxRiQ+DqzO21GY1jawIqbxbil3I0
ELTWF4JDx6mI7yK1s/wlqF8tobYbiXRg00VwbcTEqaEB3C0cjk61y7aJ4f1aNF3YNvGj6NMDUFPt
iL+ViFe2/rWWvqsCk0Mtsksjs/vaTu6eLDs591aTbrrepQNpQMkxJ/TjJM2YlRL0LJ3dZqugihFN
9x4VyWUwG9q/6age62KflTX/VVOuuOaxMHWAizmN221lBVlK30ozMkRVUZyfh/Qx6VLUejomMlbQ
yb5KG+yTS+wbtnlR4pr629zVvlktb6Qe+jEHL+p/slH1bm9H2rCVavVYaPSmbRLYtkbTpg8NNKct
nkBydRILqC/8dVtY9AWAO7LSSR08NWAxktFON5NSjBx0fK9cnThsvXQo7WcraRe+h+NO4nzJuuGL
tsinFpuko5YBAeL0WBd29sBNdYct92T8OuTahkO928wZiVyuEZUnj7KM3ntflpmUwDIzk4M2IO42
U3fa6Q1F20ir2K2IFOXJXINcUkPQq9VGTEL4bUMOD10+akbz1Y6iV2GzydD5spFEXwmfzvJILYaU
WnxXyDQeydOTW6NXDo0wzCNQ8ATptgN4tWCz7xnkucfSCg2TJJqUNKMcLtOm9LKPeXKJyCISyI2i
2C9B/G7cjMT1Zo4NvqH9Y2plkz/hNvEzSiumCRi/gA7mLoJJDnwZS1j1mPAWe+kul8igmwOy62LF
2nAXJ8oO1ef4UCVy3kAjGw495yMqGRUIYyFwamVg+JjOexyW70NTwFkmi439ZoYtoiKvUHOjpz71
FjaZ0thEk/2osDV7TbKFSVepPmiQQqxVOCpoVOMpqr83RAmdGk+4AP1I0mzST+jS5pPM9qaX5VsF
aeBFidDKlMzrpNbbBkWEUTzXTeNr0GYKZJ4fJXyTCSLqVc1Ya0fEb20sct/eOE/qm4kW8H5qckIL
euLEUOVSdQLxok46/kRqUwsBvmc+5z3fzsYveyLryOZGdsBq/jEy1CGUpEFZKY3KQW3mAGAOWxa0
TX6kdd5bO+XPbTJ5H7RkSRyXn+fRrR4zhBeUNzOT8EnLYY1sMhmgZhSWmpwLvSCUN6Of5pbPSfU9
dtG+SiXdLtOQb8jy6sDi6KeBr7qSxyUxDt5uLtsA7s0DnJxoo9tMrUmeHUVJ0aqo8ZNkiBdysmKV
eVurl9LODoboyq2up6vRoC6B6Ricu2JfNnxGdVeTsqdZ16TwnqKBOOZGL6hOGq/9DML+KtLyGCvF
gzIPj3gETB+rQrOJqXcwrTkcCOyFq8x60igEnKbFQvmdwm5DKWCcZiWO6NvG07ku+UMIEfupnbmv
9NuJPyhUBFykEmhONH/2Is7KmvwshbpsWhVemZjd3tdpfLzo7lzup9ro/arXP5uL4T0OcfYE/2y5
W/LxC5tMPK4eHLWl9eb9HOWopA0X6xd89qfcjV61srgf+J5frNqgNZxFpPJ6K1+6CduY07qyKOI4
KSOGqCW6S/TovLLXLikNztmZ0703p+qmKgESth7ae85Zjk/VsNlI2j3bIXER8skFvDSNY7h9h1oW
rxNm110ec4Qo9vTeDFR4y35hXqyui2lEdzqAhL1ttV/izClOJNgvG1dL1EA2zCx1lD0bHg6QqB3a
NU242jQN+KUuIviTTQbrCHZaJ6U3vilJNd2zEONNxOW9DTduWpLvi629OZClD4lLUXygk2iQRNZA
9vCHFUjawLDfomvoNrjpqsAjzPxB79RqY01EFpZIHzbqoIwPooYeo3FWYZ63Hhslg8IIsem+T167
dqYlMWrxtiR/9xy3nHDyJkpOfEGf+e60APExGURp/ZlVI7qqyDNo4Wu/ejnqxQy/EbkHMzXWsE5P
uNcaDGowwon8Q/xCL9eZ47vSVL8kVXzX9CNE8yl7zhta51q+Bmin9xh8xo1G1lNTF8kuX/WqycBc
XuA0twbkeBRsMi2svJjjhACQmJJDU72oVnOtDP1IQHYZyMzZlSTSp9En1iQtPnXWVBOve5ysS1Ur
29muv8oal5wttlVOfGCfVeNmyaALi4Ww69q9kghwTfD1gcr8Wmh8axS9MnYqjhR9UDGHIWLEIVEz
ZepFvHOap160z4Ax99likSWi7QvUzlt1vmNz4dsV0prJwQCopXwrWgmUW8r3vEwl0hFMcmmnPie9
/BitkqK9UVPKH7qHrJ77sz7S2PI68bpQxzkTAngmwBHJRfzsRtl4ul14UkOGL7oelOacZv5fbrz9
SDA7TqKff/ztfzULrxE4UviXB/12z8+PlyLht+hGAj3L/fV27283VUU3nv7y3/9y6+1RzZw6B41J
V851e6zXi9SL2+Pt6u2npSS17M/bfnpIEhdTvrnd/dNjbs+w6Cqrsp/+z59P+3+6e9QkRuM2dUBg
W8VxWEl22SKZb7v1x9v1P++53RbDd1horzegpPFaKcCW/nzE7afbbT0c9sNqILU45yEzK6kUWum3
2zPeLqQ+JAvnI36NXYw8hilZ0jicxk1hinTd/Om/1k1VEw5klMduiCSGvz7KWat9jmgtH4Z5+f0l
9uuruD2V8Oy3oSaLXpn58slRWyv/GBNvPykJHQ4pImubSUNsKEpqx9uFSTZkMA7N2+1XFY0QhElT
3UJqKY+KHPhQ1teg5FHrDxi3OM821TEmRYQvgoOMbGN5SXWMalsebz/d7tfxxeSb2423605vYVFy
Oe2uD/7LU9yu/+V5/rxftjgd25SIydoeODv1Jkj7JKan0IxHfaFvPNudm22y9QPoXC1etnnlOOQB
qIRDrn/SBo1TtrkhCm/Xbz81SjT43pLTClkfc7sw606SyhhrPiwH/hymdDXfGDw2yrM+7Bvbv30G
t4tk/TT+vHr7mMCH6nkHzK7Jcv/217pd3O778+rtP5lJJX/7g1bLema4Xb/dc3tgqs0eONA7QVdV
RLEgS2mytxBGA69BWFRAGZqXZJOOxpPXtWc7Ky5jLcjS+ZJ4Gvr64VwjHYa3cAD2SuLnvGcvuVcF
W5lMCfDl+SXn17m8cAKH60VGidQetb7dN6W8B3t0KpNXJ1P9TKWprsgjjMkDlewv6YOq6FhJaIKp
bmi7Yhc33WqKDjpT0nW1w0Ydg3hj1RnBbGw1qmHHNIjkvfYd/XtUfm+JvSrMCDS27lNd88U43lWR
Gw5o4vhDhnNMbzHTAof1XNmntENBocx+zps1d+CQtgWK87SjgxyOGyEiuvPR/Vwqn7qmfjc962GY
PgkV4T9b3gziltE7tCjbkAKDD+x1a5vFSeKiQnjWwWlv77uehSDewEw1D06R8ibYwZRvY2QeV5rI
aKAxEhiJAKxI5D82ySt2p6NV077B9nmmofBO7PN5ab4YPQgXwL2ant1xQrv2xcKOYDoNmDTswjmk
lbmBGEJnFEUV0XDarO8bObFQnYK+y44jJNQ8J9qWU4myJdTiUR0Vms+SdYDzKBb3ZSjkg1vkuyqm
Tcf+cQN39Il18CUrluv6Bky8HNkOXNJ+UT2yLZ2DLMaPLMe7bxjwGFUqleq9LiAlZ+zAsg5xevdI
dQ5VjvErCcwHtY1Oedbzb3mt3B7BJfGyHVRNR7un+atKxFYdzeGRYzKx+DPtOooxcmcULiX9JYBW
MuCJ7tCHKST8KTrirXoralyHPUFxRnd0uuo16okQX9IdVWnf1MghdjfuPN3VdnpKUn1vEsbSmRoV
lelB6NVdpi5Hzc2RyJcXb+K308Rx39wuIxV2CkvbOSrWG/qYIFX0nemKiwIsuFOdk9EaT/iRDhIR
GVnRGzRzJ3Y8l9l4UYZsn9xAOup9nS3Xng71FNm8WYwFiRaUX7AB0xwnl0y1dkgMhLf4NpTVSW23
LBs9T9ljRTv2tD0sl9amkUOv0A92n1wy1zpJ53k256sY040dOVg9KTe0yac+j9+mdOOoTDXdnB96
/HSZqR8r2dDEMALXeS8Vw+c7mG5Ksx43GZ3kZqQWoGw74cAOQeNoRo9ShzHdv5rTV31GJ992Zwdh
RDzpQVwx+bS9j18yMsS2rtt7tYyYM5NvMjFAE3K6c+1DJ16yhlSD0eVrwFITLZ+1VveG7jgaVCjM
kzo6j2nfI3EYDksafZ704c7iGSgfHHnmdwtbDTvqjTGNZ0EVkMULCcDLA+AELFzpnVO4fpdGD0Ot
BhUKzqo5DMAMdIL7LK2+c5vuVSU+Rq2dR7BZx5TMqYpGfEdvjcSEpx6j/EJEn6z3FVUVu2K2KqOQ
GYpNKWLcmeTNcvzixN+XTjultXzQZHuEOsVHu1c4+Owleoj74b3O2pPu5L5WK37V6TyD+pqY+nuu
T6gJyTddlm2DzLfR5GOuipc6nh9kar15Rfme5h0bfoHRd35TUVtQttwOBOlVnSR6dTrBTN3nKhU6
qKlVtBNud1UaucmiceOIb3DeX90C/aim77VKhFniHkvtjEH+QOIxbJf5Au/+EUgThLogMZtzGbHH
GrOgzI1DRnPdq5jdU/M5U7p7ECQp9ptJ8BGTN1SxOciowHjWcq/wEUudI0nR7p00RRoV7Qlg8me+
b3Qj9nnhXRKle+iTcpf19sYwUj+us7t2sq/2gB3DM+6F5r4OUDxNXANOVO4luOgIVYBQoARnyrOV
oYJDdVcLLzR17JE9RY+OkFF0TZWhBgKnBfNbdpnF1n501Hgvu/golem+juGdzdohLqPHpHTv7BL9
Y574fdyGhaAgae1jlvxqGm0Bf9+lHGeJ5t71IrmkY4b41wpHjxQlK7mMY3qaTfuqKOWLEYMYKnIT
RcxJWplf6pUfPxr1K+42v7XZ6BnWTlXzwMSXLQjngji/Lw1UFtO7Qqr3WDzUYjlWOnj6YeH8pAa3
Q9zIXuckvuZVswJVtn2045A86LJnliHecEgxvyEVU+cLKUQHekwHFait1b4LN35OgHfQTT5QSN/k
UCdlMhwMqaK4WbVh7aF7SnNSu0ps+QvzpiRDPip3Yidh643tU4E3SbWcxzo2L7aN+NXr9hlou0qo
285qj6jPT9NQIBSJSAlNjiYI37QTnwDp/WpG2SeE+0fRluhgp1Ph5BzTFVN38bgk8oW0unOG/k4l
XKQk70I/1emzCix2ERtvfHC/Os3LCNVTEKW8tcYdsswFQZLWfa5RHY1I9Pga3ZlkoNqGfoUYYuU9
hV3tKnv7MfPkA8b252SKDnIs2JLoPvFLxgito8KdF7OMXyuuQ/xSufJNVmILSgRYs362kuVoucpJ
n0F/M58ApSSiHCcgfimYZM7OUYtwVGJQiwZtf2YEsSAKkxzJkNLxgfGKHbP67IJZjchY1PKE/BZK
iAoC7+kgWE0ItOrynFjWrjsAXtuReZz32Jft/lFzHE5LLDHNAcVycrXMxwYlBmBxEv+yXZ6ZoUlA
0qjnu1gpyQ+dAKrae1uls2BhE6RyiarG7oqzKu7zDO9/dkwm+yCH6tHQo01U5Pem++Q17kfqXc3O
uiqtejTVLHAb16+rrV5NO5F/miexUWN144EtdEkGaIsJ9iylw5kJeNmSajSJklOAfij7Gem2eQTj
9w7W4Qu7ZmQ+E1YWK1E3mAxBlvT1OofPu5kzGnqKAFfSMS7L01xziq+VL+wmd4nzgMAEJVeLgLek
Dg7tj1g5jQDtxKSeTrnSnbYyQyiJ7NIy04AohmKODn3MZNdLH3DD3sOMW5Zf3aj0Uxw3BdVzm7wR
w8guqmhCvRh9z8WTky/3SBwdv6usB7tVTw49GmmJQ1nyQgUb50gGEcoEp7234uw0SZoP8/StT5dH
W5GHRXtNER3NsRZmPU48e1VkU5iljmmnNigi7IpKRkqARyHAOuRRvTMWJxj1BUzEWma+E4t5Nru3
Ei+sY0TMR3B0iGnNC/r8bJFmqtxiVTlxamwc5pTmwSnVTVmvgQ/0o0H2L3Rypu5KYFyAQCJQ4hnD
wbITqggTkYUw6n0kDHsje5qwQkSKOEDeuOQ1i++4AQ0iX3poD5ZA4zpWV1wXUsYvi+yuCIY+TQRr
ulDmJzsO6O75qHDBp31u9cEfTKJk2fDUnBcbtIBiPlrEogwuKkOVlTIzh6ZpB9fSXhoAmCrRa3Ao
+cViLz9pen8wRbTXTSe0je9U83xDRd6AEctI58e4q0jJmM48Ia2UCA05X5XMz8qM0+cYtgUtwQZz
B50GojliGYWTI/3Rw2820TOzUWfGhMfmBMN5nU/gNjW1ZVeknj+7KBd7YgSmfZHV29JWkP5NJ9Vt
T5k7Bn1m+VZHwnqR+FkFdhZsXIwNcSABmZLGi+RkNC27pB1CJbKhtOAEISbWSCe/QlVsOPY5nZKT
3tGuKsMBin/WtcGgqoG6OKxeiSmFCNJg3YxaVJ5IXRPCrEzNvldecpABsauh91MpW6MctehAGazx
2wPTN8VeAYkOmeJ07KSy6bCOLIa6K11wWVPt97xxcqmC0aIYJN8zvdqRaoTs82S1CSIodQdWYCcs
L6QXNsTWjvn4SKUymOivmVm1s3mBcV4dtRGuoou7FkOaJwIj14LW0AAyo0bmbeeTSeMBjZPaHYuP
BPWpaK8CjyydsBA+QqXUoYm5JlaGp1iLP0lJmbVSr0hhjuRF7GXFLM6usSJkuZ6NHSb3XQeJZoLz
mltoxKY80GYMRk5Qk4GcgNgeoKqIVEFmzwan4U0MsEtpMvZOTgIungDvMjfdwWS9qDE/o6W6Oirq
0AyUSe6cxdyGufUcldNXIZbXrPeOatO8VcV9v26PVOMpZwHfd9S1vf4o1PmKaAv4OS5xQpSkmV6j
xL63Y8Uva2VjYBhR0/Qih473gZSnRYrM6c80jM9KnR5sXMtAYDSDcBnYn2hVFQ+W0sSXlEgDgzy7
MsYlSmKycG2fCv8+xRpDVgk1jdy3FVZJHXM7MyBmTx8Ax26e44A1ypmIA62ReICSi1XR8dWGzawR
jKbZO4n9p/WI5qzJIdf3A+CWyiTru82O2tyEE3Gq+Mj8ZFUr51Ho6hMbF/uRIsreLMk6hflYMjUj
EHk2azPQNDXoc/KuVSsoW0AV42fhGKuIvc/sTU/XQLeNu5HptwQpuJh+mn8mhekAF++w9GbQ6fM2
KWs0KFRldMgnOVIAFLlpRQW1QY7PH6/oFDhE5DICxqnwIno8s7OWd4Yeswg1WuU+qvSDGSNP77td
1ZNGjhhaY6UvRhhVt+JPjv5/W7W0EHFXUoCiIYWDrixSdXf78XYRrzeWdun6bgNUaJKZpA1bFDz+
dhdShLX9IJRlZxc2YsQE3khvSklrLkr0cEaBeCt//FQN+fO2f1VFSYb4S9vzQhRXZ+VNsx5sWavS
lMs+N8Q2HCySZv4srdTU5bdZxERpDZSStBlRl5rDv2lXi1vvhL9V2My2XZFNa/XL6+NLKuUKwvmj
5nO7fbDYvNtO2fgq2eWdVU20lSwwcQXf66Z12WwU46cI/dAmd6rlMg6p/RJhaPaUevgUS889jDIf
UIIPMCKt7rWQQqGww5LIqNT2La1OLNvEeRkdd9MrCehREZPhbQ/Np6RQODCj0kGQy9WY5hG5Edpr
3U/FpY2J+KBuxe1r+oRV5/nh9jCgsaE9EU5LLiQ2aTDdjXplY61dl7F790w2bEquZYdWuMB/WEMF
E12oTw4CwrlxD/H/Z+68liNHsi37Rd4GOIQDrwiEplZF8gWWElprfP1dYPWMJZlpSbvzNGZtWVmi
kwEE4O7nnL3Xphq8VsEYPwoj9FWFPEu1stxmeq2OEB+ObkVt0RjCuEvbjPOKHftdOAbHwSEK09aD
+KJKhuNMJ+BeK4rsJgurr3ExMr9ZXF6KfIz2Rm4CywquLKtMd3Qb071OlyKLtR4oUGTf6nV+n46W
gVuVhdDGMT5N4sGYux9ynNvLSC+ln1v5viGT8yVTDvHeTfI0Yhc+lJm+nKd8wMugp34YUK52SAQ7
GVz0EGRdA1mqzXWz8Fk0OCOd1mj6LZ2fhmbahC6zqgt9laScSg157sWseXELwuE44EkY94CZyrVT
uhnKbaAzPAX/jxZh2+kWA+4dYZRWkdG6CjfohfyR5keFqqAUbD0mC4YrgdMAAyrl/WLPO7CaJ1fr
mF9y3cQuaeVyk1YFrTJS5TDqocjIiLla6sArVlkOoFkIq8c4L3cd6oPCYuoHGnddrirY01lym6HD
N83EN2Ek91nhZwPPAvabcoALlvVHXZgM6BbiYSI4s4eWwPqFNPe557iiH9yJcq0othnz/3CJdqkC
ttdGB7GGgitnu2jNbmCmQrOWViAKTYDn6odNNc5s5aocn+A1cAZvUeQSRriUW5WD7mF4W6buzo5n
nMqhn2i5F4n4OKXRpkfFXIavZkficV0SX9E2h5RY95Y0LXQDGC75s4tXdNBdg2Dh1TBuaHJYL3nw
kjKe12HCxKeZXVU72rWx6UHD6XQB4xzlYO0LwtHkuTIuSZTjqz2JeTsxj41ZnaKdmdNk25UOKS8P
q4EjemhsSMCv3IY2fZzcZ4nkGoo2B5aRJpqoUFrfdwUru/6cxKuCxdo6IeB7hKjdXALI+M6EdZOJ
yCfGmN/pj5ylM5JXxdVoPkoLcT6VWviPxXt1isvoQHzqedaci4LId4PUM70n2UT6Fbyrhex4OBje
vIINK/Pr5Myw/7qfFFRoSR2clIb7mF2NhnNhmWKfVtcjMfKt3j1zRqK/Qouxbr0WdUUbPHb6dcUe
07mQaJqbGVlQ5yCLyl+rdPKygzXC3CifS27mesyPSMDp0LcrIakCzZwX0th0jX7oEvBoTK9QmjWK
n1LSqhVk1jtJf0uoMBNW49LOn0OJQD6A3KxeNc4q5XBOcaNif/TmKoW1EYCDIekiVg8OqZ952Jyd
ZTphvr+di3i/ROow4J4nVICEVLqyDtgFpu8admSE7peuXT6YpUHBTeAz3pVs0W7hkxy09lya7n5J
tePC49/X6dHNXSIIdJqu0zmeusuonA/NRjqdD4Fl506Dp8bSs6mMK59lJjUPCUc+fMHRYQUtM0PP
F6rr2GuX+6H/Wsn9QtBP8zSwmIa366utyz3YL28gEH5AB6A9oPYIUdtXV0pcgbPxlvwKDxAKsvib
nW7G+2raYP8xQbJDjTTOAlpr6BNZHzsvTvIypD8S3o+WAKqqyPfAma8Lh3dmXl0A4WEGO+yNbkoA
eOWT5PsAh8NPMBlk/aMxjKe45cXVgh1Crt3QSaYkpheF1820XPZ4WTPbqzhhDCLYtXG8X1sNwrSe
80IAVmNwktqwUfqt9WLVnk5aACHUnJg3hrQvQ9nhUHGOmiqv3bj+chpN7VFXzStqTOaj7VWlFgJI
tYvS1M50awp2i6FHow+71hjFnvLjcjIKuB2c7eAeNanF05xcwY1GOEIaHZSHKtYPKq6wHt1lyWWf
s5C3ww35vWJQj9Us/RTOaW93oc/i+D2YG/fOMcYW3f4wsYRZ2hdS2+zWyQ+mwDYXCDn6GQFLF3lP
azm3F/IFB5V9cxU4kzj+6lYOGTjrfzDqnJ6m0jyL3I58lmGarTh4F1t+0wVHl9EVOqPiJjwHJW7B
FJHZs5O6p7f/wq6R4zQu+JBy4l1xKi3ajGamznmPGEvJsMIXrdS2Y0pHiR7YnL4D9VDjabky3Pne
HuOrTBr2ndtgXIdrh+EKafgLfoXjnLjNA83y7DLUwP4C6q9f0qzH8VKUOkZ1GT6qRdvDiaxeoq6+
B9WBJy5zvhVxFt6FnSVuadza27w4ljMo/KQQ2X2TFNl9TGjcFNV3b//EwjaynXRH2779u2zABF1l
RBGxowQ63upZDe5lITPKgvV3FGruZWsLrCfC+sIE6mvPsbzbZYi411V//RWglHVuZxXvEyd+cEBB
0ytq0vHkrL+8/S4U6ZVh1e6hh9U5sZsPPxuAFqj7VlO5HrUbswK7Vhrlj6qgCTdrArmpIS+q9Ze3
381lIL0szMqd1ZQ2tb+FKLADBaQIhT9NsXvJc0FnwRyA/4wBS9nSEc/rBKTJVVkOcZUmqGin+U71
oQmYn7s85GPzUAThwEYj9hztmoe3f8QB8DgkU3OdJGcYN+3DZKiMhkE0H9/+Vgo8nSA2FOs3/7aK
u4f/vSz8/1n1/U5J/idx+f+HsnBg2H/ThfNlf+nid6rwt//Hv7Jw3f2PKW2XBBQiaS0LiML/UYXr
xn9MUIgovxWE8X8Tsf8rCjft/1gGIkuU4o4NcWFlE/9XFG7K/6AJxxeNhFt3VtvN/0YU/hvkGMG6
RS+GH2bqyiI77L0kfAjVtAwEc3PgybflAP07ccpqV1IJeEkxDhu3qvIjsTn2ZrISYrSdsTotAfV+
0sXPbqUNpNDiSGfQeFtGrv4JFV9+9D5AxLe5UAmkxeQuqg+wmQaES8fUUXh53qBHYqTlEWIw+U3f
Q5Yw0LeYZg3oWrN3gxt+6TAj5jVIMvQFey0svwQJgDxhtMMh19T12+e186mDtmNLLxpMwxN5vJMr
XFC1okFzEz2m9khaDTO2zqwb+AjxJ8bR37ij60XZ2npNiIzI9Fkv+hd7e24D64pNWIulxtpfTcF0
6DN5mQDZ3bqjancTi+JWSYJALZtckYyGQlHrP6q2oGCS9Mj4szmIt2pPWEcP5aX+gvqu3KDzNfC7
T9EFreavvzzU//UT/Oof+P1RwXxiY3XDPGNrNgDS9596KPs0HDR49MG8bax53kMomb1EC7+lgd1v
2qQItqlONAWCwXDL4PFrhubfNurjYNPAM2nylEl8O9ifOYv+8IxAccXvgEOGDyc/wEmwGBZM5AlS
HHtJB7+jsJiiS50pyc6i91X2mcJTqy8bHvavy0LTwRE6ksE0JuIZ7ZujgPCTVPWatTWdrowRRjh8
kkX6byrzry4evnRCq0myMFkHyAH48CQH6w6gFXa4Mc0Qj3cJRW1ZhcDxIjiXEfnE5miKx7YPHyOL
8xHCv2jb0aRqhDLv+kmER2K/OTK36fdpxO0ZUunYifachDRZrc5uaOLihFdYUX2tt4DRUbVjdioi
diDO1MVEYEdl6s2hdILUlyLB+9kjlopbS7ud/B/kbMpdFqOUz5M+3nJQCo/EwCPyVqqF9jLs9axU
/mIY2c040V5KGXvntZoueyVuWLPso6FS54DRC0WzQGu4NnYKTgWe0yzBbp6ZwBhOfA6sST/zVR7C
oU8ReoaGN0Ba98g8hkpMJ3vXT5W8nhP4pNlCd2lCGx7G6E31stumbX8I+rwgAWuNF0XYkiuLc/og
mquK//TUG+UmIZEAjLJJcyEElKTX/QyzNKcGYs+2h85XAfUsEOx1DkpejUgrdLlYjd1Ue9IzrfQB
FYVoz1XCVcvmWNhzuwlH90QQETgIzJQn6VRf+9zA1WjOP5xMBeRxUI+yYPT+jE8TJljxxODoIiWe
+6z67LNE4d8CoNZnilxbQ7NW+znJRO9fyWbqkyi3tZBwCfDdQ3ORAbbe96Y6YfdaoDAkRP2OmcSG
jOFHBNP3ciSAIh1G/fnvq8Nv+U/rR4GTL00y33AyfTSpOWSn5qETCS9auqPGjsiKTRm0wHYYdSKD
1epcnIxdPy4MM6PgCXqjSWe/jHwdVwd6tUXi0BhN35ir6WouXxxm1ac8W3kZvfopcOBtw6ED5FCx
vpfJQ73Qax1HvJCK2lhD7OeXYzT4VmLcx3Yi92JsPqEX/8Y+I2x+3TB1x8Cvpd62+V9XbqJj9HTg
AEg3pM/9WXNHunQJOaRG+hIVXhq71Dlh/eRW4yoZp3nR98PDaJNfFnNetsxCnLEjPRVN454qXcxe
EyVEstroEWhuemkXWrtSgF3ICs033GK8TlVG0yGI1Ce7kI4d7Z2tkG/M0uDMcMqQ/OUj/gwIDe7b
yWEYG4KV6zGJnsXdaCM8dSITiAjFdsSg8ZwCzBok7fhIZuGuAPHOGuT86zV8ZzV8t7t8zL9YP42O
5H3d5TV0OKt37Zc9UZUjyUsCJ7pZf2W89N2IlHHbG9k1S3/mh5LEgqAkB1lktAyGuGrJAQ84DPSZ
n1WPLT0bVGNkUfXVQCfgM1Yci/Ef7pZyLQNhP/gGEjLef76ijHonFRVzgvEfG5vw3ugNx7OxP6gp
S7wlMUA5Li8revWgVkW1Tv66D9Qn2o5rXZTo1rc+yEl1FBMjZ6GdENHGB0Rx0TXv6aZt+waJQBZs
JvJ/n3jXv8ESbdH2J0icgpnkUnyqKXb0qB3wVccEJOMbM6fy5XtV5izSuJyWzAqfpsm5tfjXKY3u
Z0dFt1glKA3HssHTkP2cnRRbBuYvdMbzpQ0VrVm6iyrKdNrotKCbxmvxblEDk5UEfdPDGLUJMdGf
6qSX22SpqAk7d4urH0QOEhOOjeDdq2n4qlPp0Ai550elq+Y225arNmFiEL62D3svmauIWfQy+DJ0
Wjx19kU1hPJSm5sZvZp9kwzDt0Sns8bzhniQbcuXwch5lImNpxkxHU6cAk5fP6iqaR4Cd4Do4CL1
yS+1go6NJIHHixcUrXE4nBIcukHY6SdmOcxUwga+rLoxO+g8y1L325W9+TTKWPl2Zt5UYiQeNJfy
MeU06yuAnant9EwoiNJtTOTlpkETNijxieVxo/lB1jubtCYYqx5p/o6waIYGCUWvAMIhUdNdEo/x
8Heq6o7zNB47cS8qa7jumuVrxl3fZZp7HdeFTlhmTNpT9c3pR/FIAvxZLky3RVj9M/IweXbaoy/Q
adesZF9W9Meu0K8dDSESgsDLtILVA1M43rkdVxUONio4DhV5q7XA8Ojzpg5KBspqI9iyT0DxrQP7
yI6OJDX5gtGq9JqpolfZ57oXWzWNxA5T/Rh9d+28fZzWPhdHGq/AA3ieNDrZel5PN004BCc0c+16
05za+sfUh39Cq013A3+ibNSPDDMMqbEdmvGm7S5RTN1MzCE3DpLnvawWbunaUpW6tuHSw62DKHG7
pIL7GhK9oevJ7Gna+MPI3WOUCo24SjQHcoECbqqAw0104r08dyQGGqxOzD9D8pXU+DOkd5XPGj8k
VzmKuPgHPGlcqGphr2cy6oUDnfVwdDzUHWh97A2+gnmk4EnCqTyZg2P5ZUejmKhDXHfQZ/Ga5jl+
KLQ5qhZIspZO2yxh09xHXDC3Vr8bmprJWRjZMATwZjsISQnvUvu6qX+mbXSEgOATNTKgfyL/Qijn
iL1quhmKwPRcpF9HkmUTjzHG8MMyr6wgui6oVag8/69p+U/n+PWg+eEgajks/Bb1nsah7ONBlETC
YpbMwkObSTAxVJswdyvPLeObN8eMzXU1yn5IEfr48Uz2D4F7NOqj6rNC6DfILIu+zWJOgqGkqJAf
I3aGxtXZ7FhUx1YzduXEtGKMJgsZUfTSFDGzqoqptxG4oIqGotxIVe0VSAyyt2GFVkvi17hnGp1G
NaR/baMZr0EyD5/sTX+s1wCdKgcrtv37Mcsigj0ejVzgWutdb+Gd2IQUitQ2Y7LFQGcbl2sM+rWT
u+Kokbq0matHaTbLcx7KB1j0HB+b7ke5tsziQu9fnJwTTxabw6G23PtkrObj//5L5lwIoVWXK+rg
I+zAtqKmxfVEtVGNTO7oT+FD6i7N+qKWavajGV9rSkCF34Y4oXVsRzxuhVc7YXbz949i/OGc4biQ
Fzg1aaajfQQ/BHjmwlgDU6gGGsFhgtBWhtoN9unbhvPkdTRp5aZbg20G4gK2kwnuvYxsVMZsYjgB
GLLiI9tOUg9OiWRTGF5DPKX3aYR6aOmkV5TGlcjrcIs3FwMP89BTMpUs+AMEsWFiKExRh6fNKqJj
u4I27UL7RwwFzNXxqQ1l/QkSSP3hrEAxypUS883J6i0S95ezzJQVYoaMHm5kn2l74iMx4CE5H+ba
H5YaKc1M+dl3cXUenUnH8DxWN3ETMWNQ67wjovvvZt291jrf2J26h9id/lkyZimFbJL7yKrvWsRy
lT4G+5JRYGPJbiu7pD125MIkcbBsHYXxPXXxD411StRdhzg3dQ9lD2y9ccyMsFVYMViuv0wRPPO4
Ds2rQqTyODrLTyxuhK8A2bZ14oX6EMalDYzHzlazU3fTxtoA+kZUTNx7BMmAxsqqb04hwp7jaCKf
yKYcXTCa7BLNYd5l5TnMq29jzdLZpqV1204Xaa31G4Tx6aMK3WNmTA8NrbOLyY3ERjfmL5WsPjti
Gh/xs6w2jqOj8jdpYyCD+AAAydE5GbJdhNeu+xb+La+f9PacD0x8VW2DWi7FRYi+YtsoIqKZFP80
GR2WLrmBGcquPEQpvfRWiUpfblv2UZZ3lW4ZfkokcybSfNVP1xBjKFLtpdt2RomzduxozORsv10B
Wbqu4P4Sb4IKf6OPHY465qyXPU5I1jnxyRn/Lbru/Vpv0qnXHOwL7KFARN6fWl1ViTQpR+FBex+9
LjWwXOQN8kyNxPkqvmnyH4VTDcdkIIcMQaMNJJ1v0RRz9hTKhDbb8lLrkXsTAVs6x0La/pjKAZ6X
EZ3dKH4QJBLuSOIOGM+SXELne7qZB3ZUNcNITHuNkPSMBE63CrhRUY3wNNBuGJrolxISnxwXRVCp
Ib3Rxrguq0a/7swQ5RMEYyfvH0GHB2B7dlUT34cG6QIlaQJjA5uhoLuEDxQ/OhxJjMhhuFk05yia
7MLVMlz3xGLDyHIPaSRbNrRB+6QY/EP1ba40FoItTLqn+tvN/+U1dyICgOt4IrdwGWLAgxxPwsqJ
vdDCDGNSsAjia7acjUAWGEO4wRbUcMXtvTHzIPx9lf0tmpjKlLwqvmRaAYoiZV2Ff/kw+dxosqn5
pmfCim5rJ9qBRMKa1OKIZ1Cy09dkKSmvOlStfoWZNuKMQt7uj5yMv8+6tr+/aXwYHjq4aDpIk49h
W71YBtIQInbz9UQ0twnmAtZ8glx4Kwr4+qcF9REBxQQ3SzRjBKuTylEgvLKL5V7T1/O7CEKew/6U
TxScVhS1Oy3Rc3xg5IIA6GGht9svRQtEUSQ2Z2WyJZKUkuTv91X+Xpe+9dnpagBndelEv7+vrhaI
vuyp+N0I1URx6LpevwhJAPJo+N9Y64jMCvAAaPnBjjSHfF8FrZjGT2mzUga7qky6A0IfzHjN+myQ
qXyqoyhgWj3fhkYrnwY2RNEVcid0FHyaaH5OmWO8kKP190vR/9S9oMMPuQicjDJI+Xx/LTbhsfnY
08EFX69tZFaWiLWDJ7OdAl8l+Y3M5hj3EqhUAgY2lHYzhE6M37DJHE/Ti/gmnb6rxF/0vn6VEi9z
Euqsci2STFI0PRrb2y69K9KHYs3P1DT890TRQ4bU+5sftqF7Vha0z1kVMU0dmVKadpgfB/I/76TN
t+wmWJunrgEOM1ndYZ4xitFgY92S9qO1ZoDqyXUGces+ELxPi9UOPqseONq+Qr1QL0yuxUUTMOVl
KPnqDCTOqki/n8Ny24BDv0dMlCCzBiBmFgD0puFiapTlq4VqZILSsZklhQINUGdpL4qI8qGPFg1Z
vvYi1Oh6wxBfSNVou9pC9uWII6lL+J80BOMwT++jpLpxXfIGbaFpm7FEzIfw2lNYK5uwwMMDGGyj
OgopGz7AblEpOFgxo0itO9rCdBItLIGwLuhumPXiXMUt6QGYiDLfnJgByKXPXwWjiqww4fF0JWiP
+DvNbLL4unK8ZtiAVNiCtVObr7bCujanoC6KltYac2Mka6ZT3xQBETFF2Fj+EFXkXnEYAt2nvbTp
BLUnqx97QCPnmH55rpi9t3n96Fg0NCZrKj85pr4Rhz7sT7YJL8lhvbAt/vf+icSyY4/tzEKh9AkL
e9vHvmh666zW6Nd+9Yy5lMae7tx2LSz3SmYP1SKcU2AhqEtrQsNqR3swFx7gLDDinRZqR1NRNqt8
+D4SoQW0gIBSaTQNLY6u990EFo47v8aFsY90Td6FCDXCqpyB5momIsoh91Itd88xLd4NQUjLqkZn
/5km7IRdgiBMH72kd7pzTnSwigJMcDwZWm7szWF0NtlQAGebgFEqiffMFJcII0mBMVPqBRLt0lAr
vtoYAIMJ1l0VDNVNR4bNRkZquIg7sGJiEOIQTB32gPqfvnSbS8vG66OrYthWcfiwQAC4Q3jH/Vq6
kxm14mWqJzyuMWDWBnID/nL8TTIu3G0Sq/R5jl6WIAL/ChEOVVyNHNO2gS01MH0CNztP1nIbOLl+
YdCr/vua88clx9I4+cONQl2q1jCJX7YllvqkaKWkbVbNiAQNyuoQIhELDCMIBKc82K16qaOELm50
jodMXM9tZWyCkoiWPLPqg55ZhKrNCJMH6lVZKuuGo/fiJYY17sZYEJ6Tgco32AB2VnJOxx84vgLg
HFr/yV7whx6gaZOH4gBqZLt13nL5frmYJhd4YZjXQLXPYnwwyWVsI/FPyufODFz6vcmyfgsW/sMG
V17Fy7aQ/uO1WfAKzSi6tVoILEoQHpjmmMRcZCwELpO3LY9Yf+bXgRC0rbCyL1BuADN3S7qVU4Vz
oY98EU8Uck3xMnTGV8n+U0gdX+yChino1bMIi+FYwPxC/UfPbkyLOwOJQZdbxCMEbckpdbEeorDZ
1SRDbopuMg50QUHPL/mt7faNz25+bGYFO7rNxu3fn4Pfoh84dvN+035TpKwp+yN6LI7ok7WIikgP
Yjozju1l0lovoVgQ/w/pA2OO078RVcK6DKz4tkOKPz6Y/fSa4kjd5kBaPtsO39PQlHz7SEwLKQgg
t4JZ+/BoDiQtGUMXQkGNnpp5eIoqOrpI+OlOxYJkFrg84ZjmrAIj2CwR0bZyh3A7ZRUfbLQ/OcEZ
H3NV1s8DN4bhPg0Rzk0fduchEFYYpxlTYZ3GHB8YzZpZjE8hPa70uQjykR4wZEKupt8sSeTna55V
m/Ch06KoDyKIvmUtBTT29L0tUAKKeLmb6ExBR7LJoXOpYtj/6jxLtmGQU5U0DscoYdDgW7wYq64/
FK2+sycKAhkY28gRPtD52042txmxrJfjPN7//cEw1qt6vwNw1TRX7BV7b5EL8v5b6GxNzVhLeDCY
u8b1uAYkOkfXjvtd5xYahUPabuY2ImgKc78viOy8LqLlru/xzo9VdSzT9KEDOXKVhQjdYmb3xzqN
kRCaxOIOCweM3nrVI9MfnM58or8a7NLIIn5Wj+Bh9eaGiPJh+3Z5xvQM38T5ZJP7w9Fc8dyvo7F1
5WDm8v4StVAt8Gp50Gayo48qXgoviSMXojrqTbsZi+s8IqZhQWa5TqB5Ks2tbdjM0MsTWWrGJw/a
H7pu3HKbObRDr2wtDN9/HvrgRVxmdbhpAqSRaA/BlIzX09IwpFp7rPNiXcKDgI1Xc/xoluqHazB0
eVtvyNjUASywjTYuXt3BXgAEbq2+jD+Z6v+G6+R1IHpKaVIyojIYDL3/lG1To44caKJk1vBITb2P
NODRqVww5Gc4XhXO2zhG0sHKUEiAPf08PcDjftLXUTLl4OokoHeUgI0bU7PzizGZtr26TUql9hno
L5KyxTMb7Onvj/QfhBJ8345mrxNvxU1eS4pftok8ziypWRxQe5e85JwdfJeOaEGZfvlLOukXImKO
Pwr1kJGezHlEvsaKycFbafM2XiYTqppUtnvrInzy6daC5f0Lp/h45LjQkTQZxH5Q/KC7HvMCFDIe
zEC/iLTJczMs8wxvXwJ6Caj4yPodcjhNHHzKI1T+OnycNevh75/jTe/w4XM4dFNRQHHd/OXD9wtd
OUHwy2Zq9PULMJwMdFM0Xs1jsxxEDiRftjrSFsvJfSwXyc7GBuRFNWPXkaRUL9Z0Y9ta3d2IMtAb
mNaiJAUYv1TocWFE0fHAEpW6EF5D5hN7TX9SHHjUUpwntlRgbxYJ0DVsItQP+bavx3+EEKhnCKgG
nmtcVGiqz1qriPHL22W35K57LHLzfpDp7bye3PUxvCpSh0rOcKqNCHq6fEX14MDmouoDhpgEbee5
AU7cWmCEyVtDnIZgkZ8kh/xhkKuIQeNNVquazPmoAkDrEQCuoYtuF0VxdJ4ChQ2IEOKmpeFGo670
zcYACgg2ZtRMwNTlzRtHum6j4ByY6WekXX1d0N5/tWubTWJl5QRhIFR7/wIw6pRpTaTkBkVYuac4
G45NhkB/kvDmsUU7RIM6d/0stkGXTFfMIIh5lmxm1mUYm9MFaUOun9JG2UxL+YJSJr8oEufb3x/A
t0/x/lMqGjcuhT1NE96Hj69pGdvOqBFROiUDIyyMiiUY/MXtDe4Xoi8FtRlRZ1p5Qlt3lhSu04CS
F9+AQa0rye6kyXNXxfb3sC7GIxVmeGss+rYBzXhOGgTXiuqRGXEWnKciJ1JlmHAVCPumYYVNezxc
3SwPdol0WxldixzlrrBG53aO5nFjYowzHHbhWajoMRZVsTGy8ovpavg+26q9XbHkqKKHcG9FeEG1
LJr9v9+it0Cu97eIJ0q6BtBmcJe/NZWSeNLnpKmAjQOgPwr4E+dO12Ms43oLNK9iZeNEtBZL+f0y
28xlMBhM5dQfs7prtiKakARZtteq6i7EcEZABHL5esHgYhRgLeQXB2Yj+Sqj7Xez85MWmn7UMuer
AdrixNBXu9UStv4oNjS/SfuXvpoS6AAquXRr3cahuHYN4okJcqYkUmkScM3uclLtGT1UfojSIT8H
YD/Pgzbb9GKnxI+bXN4NNj8xoRd33SXL00LjaK/CNvMjZ/7emsu+l/1N2xr2LmxA8phzxXhwXrF/
nQ25sXtJMa5l9MM7WxITzZzxrMvuqSKLpMLuRjUkPKBN7nQyaru6RU7uS0hyqMOxUdPcYdqKMgjn
3Na103iXRNa0zzjqGMm97MxNQM/pTGsJ2YUDjUIlzUmmz+HyNYFGwVy/KXdu4WoX//4CXefvX/sf
iraVZO7aa/qOxpHsQ8+rNKvEraBab4bwTouYXjjFd6OE7Tno9cYqXG/MRnEGhbppmo6zYlxcwHoE
ikl14yQLvnD8L6iqNmTTbvt2uo9BkES9DG7zctnzdhMAtjYGnTzuYXC2LaLT9JPzwx+6s3T4IQNw
zkEiAvXn/SIUtayGbc8XURDRjP9yegxnZBt171hEwgDMmGMGdcFS5F5GL5S4r+puqgKwJwVjs7/f
0XXB+/AegXjWJDJbywXm/GFBtGszm90qD6ksxKZ2250FQ/PvP8Jw9N+O0opstlWeiedmrbg//JQ1
43ZOE6TjVU1aV9IcQe/5Tan/08p82PXAhO1l/ha1jE0drZrW7lu6jWN2WTNXT0jklo3Rgi923P5o
jIQGCNi2xhJ9lSREbPBFfFPYXLEch1/KAHNOWIWQ1qJwm7RYLNOSUVyDmRZ4pbZJuprI7uCepel7
EUy3URA+VgUCxKW/4SvAO5vdtiOOiSpodc6YyzYxon9sCLGb4IVSKz12GQg416IccdXE2QmjbdBm
ezFXMEgncmhnTPHVisaYRvG9bdfc44XDqc00OcMVpGlgI0Evih3eykOm0mjXR0PjVbZ1y5rnBVCl
nDa/H1UBvIYgYKKQFzrWIt3k40MZuD8kGZxe2sLqYwJdeYltfQMr6M0dDFmUrOwIJtlrBlTnfDG+
GhUGGt3yBo3bw6iyrleuDnshtj3U0lWJTX/Ap4T6X1cB/pMpXu+l9qXqOoe3BHaDiLqz8xAzid4V
FmPsfknv2K3BcSzGsJmqiNUlQIPdOKiuKUAjw3xpczzwej0dLe5jpxtwW8s2oW2gvc4ZIU1hvXgQ
GEr8Y1gutNgPKvLzCOrckBWwRVmN9ICeY8FwAmstVsMhs/b9rK5qleC4DaUXNri3gKW8IpsgNk5c
CocQbbPi5jA3dGGQcU4SzQnKIvCCmSo5C5ONgR51LOimLbpp+HolnqO0eplzgPpmkxFDPTHltfm7
FC/HpktgYtr2NeOeq8QsSfFJkCvB3b7C4UaLIDYavIvRdSTFF/R156CQ4Fz4Y9jfW8+qJr8TZbBx
FerGoYX7LHLQs/0xb1mOq7x3tgC/XsJB3S9ViuUn/ioieZPNEMFatCGp+9Ns01sekhfX4WoDfde4
bAfgC3Rwc8Zj0I5g0HLoeiKsv4+tS7IhI047Ako6IIs3bBf9EExw4DcJEdMcGYZsW5SV3PT2jdMl
X/REkNzHpRIpIDmcDj/sZDikmF9Qp/BP9OzSSNxyQ+8XDxS0ZBRM6c+xKbnBZvGY6JtWhZcy4d/2
M5QI17Bh6mCrCvXkiwuqGNLeTNoobcGWr91oeRy488PGUrdTbPJTBBboyeF9SafgBHCYQSt5HszI
jO8STLMzNeceVigiTLls1AgQSi+Tc9SSGa41r9FSXCwdIyWVBTepYd0R0MqG6JxTrS7pu+q0G1oL
Dy2NBW8xIXcq4pIlxXudL6BCbEEycIaDd7S+LkyyWHl7mtKKLrNL0jFc0xqmB+3czF9cyssieFlq
NNJAdJAlFB2ikJxJYxm/Qh45RXP88Pa68g1G21qRSI1bGOmMdQHihUG5s77K8fDTDXqvVw13vANf
TZxT49nBnay7B16eKx7CcKvaCg0B0VLkYYRebPJliKwB7dJ9qZCk+M30A90xg3D9f0g6r+VYkSyK
fhERePMKRRmVquTtCyFzBQkk3iR8/Sx6Xiaiu+9IuirIPGbvtZnjo9j+Wcn74bEWzX09+L+OBVxn
AYQTp0CdXEuOuzonnX7gIOocolVbxcciH12EIUxcgi+NlzLg7+NYxAljVA/C4sFZRj2sMez6mf5X
NBqZtKL8kBnfVgnoM8WAVAeWepUGAv5BHidV8WDpBIKTkONGqGDCdF3/9eOa7tSR5alk01TjbLX5
yyTqy+z5Lepm/ea58qxk96UYLofCejO0/mvsfaAkgRk73fSbNpxYvblcK06rEkt9lBR80Kj/D/5k
/3MaMt9wXFWl5MBMiye9MW68KnsKyvQJoJgdlT2nvA+DN8c1FmVa80tay6P0+lc4gVBEsCy3UDhD
pFO3JhRj6L4VCnN+6zm24jAJ+PaG9to2loOxgcFU42sPZuMdl5njVi6e3F2aWuPB1X0w6Wvkmi2x
bwlUfpexSjiy27eRt/CRutxDBVG+K31hyZLYYBelMa6NkBUNQP93tawxg0tO+L0XKBYndco4eeTj
TQjuI5v9wS3utRraR65B7S3X8qnptfvVkVPYtAnGXvA6IwCTTs9svDHVd5YvVUi3C5Ck8+LaVz9N
gWF4aBF9wh2O1pGHzcjbe83v/qCXh4luydiwJzbg6Q3RLvlOW3hSc29+SorhuePAD6ekQTXcsFwY
GMjQL/yIwDujz8cvTwD56mjlQfhvzRgEoVeia8jAcyIwYZa2WE9VZb5jH4B9iKITHMR8buyCy6Xe
L0HuhS7UYmyndZT65OFUjTXvpomNua+C2Jr2jZm2oTPz18u81A0XNpfFxIeVtqmIevtN63o6TbP4
lUqh1RMcpgn4IH1CdG72gARSfJb//Q/fy+xLK15XSpRNf2QG6N4MngE+pWc07j+u3+Lbx3sXpQYO
aeSboTKdH1DVOEtmkl/xNW8KvIUd3rpX6OxDNAJkpxlAyjUdwl0d/NEa3cx68pz5PEwDmmoHeGqE
H5XgncG/khJ/O6/dTjk96roMvoD+0ekapkyvRxo4OR80ZvT8BbMCDwut3TVvTKrejQW1OXpUqEma
3/AukWU4ftUVcFZFlmUYLOQRcHVFbPCocmhFCh0XJz0ATO6gvHPMlufZSKvI93GfU0QTxsBY2c4f
cRVPiXgDDbSzk1coMZ+d4mE00gwcn27C+Zr5IIGKF37zZdNjaHWHQQld6BT079BVjVBfjJvSVsC4
Vxn1klO1GRDdjq31NkgA2VkidqCU3ucufV5gK0R2RWzWyIutJ2bPPaf4uGgrZkMnXsnNZKjlKd2a
nYarp8nYzl0aJHlMqgVDQRcBo/5zi44QGnMFUUy0vat6KqTcjkgTYFZrtmdVgF0eSLUPezHeac0W
DKbQQlAOocDh7c7XkgqNEmEhr6Br2g89UANct/veR3JcrpnYe056l48AOxAy2vFQPkroSDEq+t9S
Z2eELnOKbMkt18qzN/XQsHL9qRjBNdjd1zpzT5Zl/a7ZMPKGHkCrKfyXZsAzwOuHGnr+8mcy3ifH
qfYWG5KZpWIBTFW4d6NIn/qBMTHBJmE2z9kutVlEsKjYEwUiUYzmTwO7y0iO/xrDna5TkP2ay63s
ef8Swz7oJqcZj8Cbm7ScbSClc41HuGBXZWR6t4NweZA8pGyXSx/sNGIHnlNhBG9poIWjM5HruvAZ
umb5ShsOQi34GgO2iFLqEBgIBwuDpiOCBaFva5Zfc4AIwtj4UTKnqsJ7wCTP4cHhkjDzMggDfjbE
3U2S07YWZkh8YRZ6+h6lGqOJtWXNqlwjEvD4WV/lJyA66x6636PRlx+exR3qL9pzReha1gIhAaaC
PS31UhYKC7S25jfFUo4opHg0JlPFwfpjt+2fReL53pJ9RGgcQmancniVwWxkoxVV+gbDrvoqmpXi
bA9BUTS7wF6c3Txk1C+Nl55I3uj21WBBnhKcaBzood2TGGPV9qdETJEx5rwx/Q4akehENOgVtuR0
jEDa6mfTgG3dgMRmyBe7jnPTM2eJ07m0YBOQ0m1L/eQwCxTthpp/MfUM+JRlhpYL17xXf4YOeDsl
lrNDmbxDOTvEMHOaZgRKt7BtB2y/lxOrcqS2mP2nnzbNsru2aX1MezOcRw+hjSpwnJPuEw0oa9us
O7Ktmc7wE0kx9OfLovCAF+nerkwGmV2wJxg3P2oKMlTi1SenSC+ErkDrX5wZOd8G+LS792SFgYx/
sIaBsRyN1cr+r8xKzAc2Om+BSzeXlDkMxzS9Grn+yqIRN7P0OJHXS7N6MMP97H3J5Y3eLTeTyUMn
yiA7mKL4kS0PPbOcMOA3HY76z5x4TbxYlb03a+e5UuJ3yDPa/zW4tcmDdER/22xgJYLSSA8kDnde
m186obumMHvOmQ6FnSooEbvhnT+4RQEVdjiWz0mZ6mGPZj5yW56IGu38krTvSoKmKQbnwU2zNLQ6
LQ9tr7kMaY/ugY96w3kUXvCkjQHZLAYHROueM1AN4bhZ8asF/YJJ9M8ox7CYWaoHKYgVRFJAHxxE
Oimn6Kr3v/g3EtrFGry+JD9rNLOCnQas1IqX/VnCu4rS2vvEVQ74aIAEMsQMN7NLwpivbkeb9FnJ
HTG5J18iRlmdlJQMxhtaOy/HBrggqsyvKXAdVnTys9MBm2VbC5cpdYDtoAMDkZF0jL88m6awLEQb
a4LjdoM82v6ewA8DCWz71w+Z4C4AuE41ofO8GdC71sDnFynlWzXPOywlw54Ed245uFh0ZvD4MN4l
pCB5QfNedhngQgf+NMbW+xTjMTAuMugn2/4cZDDQT1K4rIbxPQLVR70H3sPMhwKC2FqzaMneVkP9
6gpHYTkIfrHg/6Z2cyRwGKFtIRRoSf8N6UIA00R00Ao7cZQ5MNT86DoF7MPxaWm7R+VYZD8ESTQ6
S8sA0MO+pSvtNk89xCpMxtIOs0qWdS80k66YschCRahcJY+6qU7wFumn6+HiVTB1hJdcOnA+pMWB
mSJKkoZsN1kkQfWqyPfpOCBqDY3F+eu8ldyJJpc7Z7bOhbOwCzXgfE6NOizT3B0FOjln7eCH8HNM
CdgSjae0SPBgtl0zU2dCgM4voAWI7jMCkBxmar82QfBv5NEKXa8DnNfBv8WYmB357AT7i3mEQmDP
IIqcQ4MIjz0Vkmad66BViI2EBZRU+FetMYKLbU9h1Un9qU/eMM3waVu5d3UMjU/lv3FFXV9HBbls
hJK0cJdmeiAPGSYtLScIaDG0GIJtu7PMuaBV1l7QNWPoMoNnzLAqSpzlOy/6+7RfX80pLw8Dqq1w
zRAiJlkH19T0rh7lV1iVDG7hvPPCOQn4C1Bt0idju/MCTgT5FPTkTpMx427/EQpLWZEXDTaClCaC
h/I7hsiQBkVvnNtluAbPhkVnZM6IO72qP852CwGyHV9SIrGT1CJpfgFJXw5eVHfeEma8tG2DJzDD
rXEksnGXjQXeYQFFW65PEmUgxJHlqwBn2Ospe74sKKKyld95qYldhoJZ2xLRNaDQvg1jx87FY9vw
lSebM0SRVWyN8yELUH5Z+d9oZ+PObaGDeNqwC+ZahqPdwDanEbcXrQspkNJN0WwsPsKxNP1Zs2Ch
HHZk2IH/OFve1+T14qbQks+e7vOUMHC0NU5ZVbc+QtXxgQvzM9lGEoVTC5oNhyYRLuPc0sFW/ndT
fa1w+FF8r59zkzxQ2Q/hPKSwJXWPqJZnZt8HV9RzaK0Tay8CwtOZUsvPboLkq7Las+0Uc1jadRF1
Y0+dMx7sShghgquo06wLTdVLpZO2YTNuTulBQprK1BSI7Ggus+Eu80DxryYdqWWePaGJfep46NRy
49IPxgODs1c3RV/EY4IOGuArByQmtZRpIEwaxNG/IPLCCQHXLqvQQa/CvTa6drIbedckxjdspngY
0t+gZgVqDw8b0RVzLVRx2qsBrInbtyGd0JTNnzUwAVKjWqBlSM+Z0MY+QhijsO8tbX1g5jnuZZ1+
4dtZDma14Ty1OyW9+8boWqprkj01o76da9ExhonwVWxl9m6t+KhXAmBT0FFGkn/PAlhxn6eXboO+
GC1Pd3Y/KPss58m+MFO+rHQXKCCLUxMUxQ1EfzSz6aVSXgA5aOd0sEYtPblWgbbuSARlB5g86Flt
gjLeAf/yAcBvp05/10HBOXJLMtonWgqxUH4iFU4cyvSd56u09mo16OJbrMdt375UhtqQBIRpjU75
6wftr3AET6/BmR9kIBSLCmdO3+chOYSPnGHfLUCjST0nAM64VXUGv1NH1V6Nv3k5XzzpHRvZfjKp
gqJkF99ksX7PjacfgwrZu9uZK2pCQhMApEWGovd3OspHoDxEhrKviwJ+9av8QHJCC6Lt/XX8ofGc
96Y9fZodoelILJpzraz6XFJuomIxbwpQbfvJ2mzd+l+3/Wl9GP+1o0vKeGvxkRJt0OpNxPoQY+Ag
Psey9S7OSIpLY3Ue8voqNAapbuWkfc4bPMDysCYSX9cip+7dKK/zVwfpgSclkHSLd1ejaKsQ2R2w
PrE7gR5XF29akYrYSUB8lsMObhvRR037ZeodxPLVN/etazHxTmIjaDGWahYvZcPdZsIeNMUtqU8r
vd34MpgFAzEwA+iUPR3X25VOK0NE2xEJMATpjiCeObZEVUTJWCpA9dMcNsp8mEZPO+d1mUe14jqz
Esc6ynQBVZiT7N0xMc6zoIrSjK0AOtWGE1zRRgXDxVz+i5yh1tVMtbdb2IA0dcx/9Sfm4K22Se27
XjyaebOzXe8FEGwE8Ceb/Sl22f/vjIRoD9F4iF+IhU2Zgmls/W9Bot0KVIMr5B6c1DP+tnyiYSlV
DvUKURv5WqyK1a7v5GeQgB9NQZQhnWl3pad9eDAE0O/l31TZ+o0zd4oIil4fiObjTTMc4+rZ7bXU
iY3JdbZWtYvte8XukZfMKWgMvbDt7Qt/af9mSTXvxjTbXwVYaD9oEt8IvoAIfzejlKxm0AHeb+86
5rdTAk3qQ/Y9Eoy0/shVcbsuRblHc9n67sNoiweRoZ32Wa5XLNCY8+3Y+lZMOpq9GBqQ9kYAjY3E
xMBuTp7BSWypRULmY1K2YFKMCe6luUu0q1cwrs7Tu2W0y72mQ/LJupI5ZFXnn3blAOzxSlD2LIiH
on/XokSTMrQ0A+EmmJGdE+yF75A2jqNKeT+jC4w4kDIy1/wbRfGjGuwx3sZTXCLdrYWTger50agJ
91XpGbdiKAa7/jdMhOASxFJOn5g/ZdwtBXGWvm/dckLGvtOpiKS5Qfs00/pX89ae/QkiUabX9qaH
7I5+kZ97i4ZonF07zoa4N0meXIWDcZoYW8mos85sdiUDkg9PuiTIbwzy9malGmEDAkjZ97sba5i2
XzITMuiT19Ix/lnL+BEQR4I8xHYjTV+OjN5fBQ/P1ezEGylHn1wQ7i4JujtpcVV0Pa+Yu078fpjr
EqQ+wgz2mHz1AYpkfO1Zqxloo9xXUU4X1o64bSe7irv2IuDuJRjDjLrgLHAZnIzafVulL6X3k9jA
q1Gy7jKIKaEnbTTkDhUE7iXmxQJ2RBLc6vOdnycrh2mlHfJcPwItZzKINy7sPO2hmXoAij3fwV+y
n3rprpPVamCeWWBUPYpr1vk5rsKKXdgo/8BQOntdy79SnQk3wVVHXoP70q2AW/cbNXnW3wo7W/au
9L97TO7UMnT6q+C7KIAZEQXWv7lcn12TWBO2t9xMRR/3no1Se/loF0GxV3DLttzjUwBYkExnk0KH
4W3tMa8tCV8Mnpxhuh38m8aeKIH53qYGSnuya0pCG+uYIWOf5Xo3ei9rmvJM2OOuLV5ad3iqi23l
mTh4Fg0gOvMsIHBaCEDY4E1HEdifKev2uJ5h9JIi0jmj9oo4DostHi1YBV07gGcw2AzguwjTQT/O
C7o2fRzbk9PgiGwm+mVR4hFwKoEBipIzBLTLvBrvQ2+b1S6ztHLXmNrLQtGeBpUDbaAu47kysLA3
3GvF2sS2YlzC6U1A3kTY9SJbJrncatNM3ir+toPBIYP5mk1ot198fONKT3eGyy7M2ayVxJXdLJ27
IR4hNChyVQLSupI+RQA2TwMyIgFdD1Ioc/E7OzMuumW+i2psoHqnKmwg4mtde1/29gSNAbyWaHJ9
n88rV5sn97PeaDFn8GkyLjlZeA05rtiTuTFR9F20YH2T3cLUfv50tCC/FYtz0Jcg3bc22xwCM787
xoJHQ/k5w0lk4mM23nDEfaVkVOOGcm6JJtupbVeR1Jv+VKlP357ux3b5SirRwsMAvoMqIHTJbboi
/GUa1YddPeT7aQzelM4FALV47DUtZNGqn41iPboydY7klxy9dj3CcwpulsH/GUT5bPoXyb93aVdF
zfgk8+ikzOYkJv2AkOmEcK6N2Z2fByLI6MoPBjsn3MPMmJka7VnGZrGd6I/M2Mn+CxCoH+2VyrNS
/tl1l+yizetzMLe3g/S0w2wJh1u6YoIs/jnE9iEJdr/b3PUoWddrkaQfilTGmo4GuzavLBamlLrA
/2tJ56KC5KdjecfczOQ6gX/H6KYk8aDL3IcEmnlJFN+eQRcbBtBa8VjlNODLHe0BHm9G17t+0Yp9
P89c1MSsGLAksEEF6z5pcrwXzvgaoFB/9ErtNlDLqSeO5cpY9DgazGgcZ30z/XKhInSJT+N+7heq
Z9QFN0JTyDma8gWMv3cgA+dlWFvjPDGd1eqevnutf+3COsMFxze+OWAK9bnq1ncgR8pG3MvAHz6y
Uk1Hm7FTWOHndMfcYefVfBULTkoKrYadHqhK6jsL2EFDN2mnLnuMan4ufO1Wy7s4UP5zFbA09geN
0RazB6g8PNMBZRDSTxTObXbL+8WRk7PEV75Z7FVAQA2E36R2P/upZAgxFU8qo1UpeVj4xSA8p2gy
6n++KV8BHAxcWrV1GorxnsuTpXLGNr1NyNoYG0yT4CyIoYQw5Efj6HAs+OOploSXlxYjVbNgfepm
BFSoktj6P7+0AGp3TkobO/64edHeJjVkLthMWIXzbaVDz7m+qGIAjZnGRDbmsV1iYbKICK4Cfz/Y
TBiw+zyOnscqa7Duxmb4xEdzn7s+IBZ9Zea2KFZhtMld5v/qIN0M77P0mPhi69gvdf/LeoxtLs5V
o7PeA70ZQ8aPf7htbwMExUdqICaPJtYcx/RBmpYnkqqduNnwJIrFsAvAJgLx7EbVwiyAdSsXcbsH
4vWCxyTYc4FcslSWeyga3HuFS4wU3gvAJuHgmzidOEDYULAHHAil4oswt/UMuhek/BSb/tqwmk+P
rM5gb2Q2URpejGttuENOwxToP0Ka+1BV20qaTWWcynWJy3Z+ySkYhA0AYxXVe2MjQjTqUUWNyeSr
C446RXS4TthCbCKrWR4QPGk09qkEUQBtHWF2au1ScPA+UfOCxCOeNhPMdvIk2PlhoGqjtd6uukzt
fPIkI6mAZK6W9ij64Gj4N4KrH6s6UOyMnSOd39GXzgde3T94C5B3MUr6zJaQKa6kmkaW/4lvFlND
C8/BKi+Msz74fwN/6jTivOo8FFkFIBiYMW/7YjgHb0pH9ueCSUYC+sqmD23Jm7AUZfXSIQUZS/51
5b7w1h1GXTURCzDzMCm4/tZ7n/XP+sggOkfIuGWwrYS8eB9J2+fY0P+quiWAc7FPOFCfh3axb5LU
/Br69GYoWNKUtfpqLSBcXnFS7WVlXJN4QMoBgDAUYlOVp9VnmSsAGEZNVnlvn6zlUWr9m9bovzX/
HJXy0LOdIlgCJ75NhGXk4PfgZGMiuLgL05F0OqqmIUDIrk4WSW6hpITbvoYtguKQgod0zenWMzQs
Rva3YZMjxdiv75wBCQlg12Tgz2d58dvaeGZG4tC1on/qgjPxm9rQ4QclParU5yEK+nNv6Id8FfeO
gtSp6UzKM28R4FGtEjm9NYaWUT4QZ7cbmXJuUeZV5K10LZlvISma+l8usW+NEEKkYNsMj22D84kM
KJQ51HIwW7FjagfhdMN+nt+UuwB1MejMxrU8dMO3BdKVwX9/FhbbTFyCaczM/okVPiJJH67+1N8C
KalFjtNFt8kPxT8ugvV5kfpPUm3aYcOPhDfrj4HUzhxV1Hsif8X3/Z77/Q+2nurQ1xeQIG+THzwU
I+MiHa1pWJhWtIIKjTKL34S9vXCwuS1GEwUbdkZdLCK6A7bWfqdbP+yf4KzbybYVoU1ucxg+bimZ
rrDnxIGe79gPnOhiaXm6zX9HmHM0k8BVZETxZmvHezTbQHy6U6GXzMLZbLpg5EcT3RPJg8VBt6LW
ZBJiBym7+9V6z7P1jMpzDmutYIHp+g/eTB2NtpWZ5cz2MCBb2UXfxN4vi/k67LgtPuLGViPa0/Zo
y2w8rNryg9xjcAqMYknR7PH/B7k/Hu1eonddUKYVPgOpVGFpGhd6Xc6XoISk4C0mxzWjR7HNCNlx
32DdgMPs1PjwugU+qyRj1SCyql8r9nKJ+5AqY+eMIwM0nwB3RdbA6ru3mP4inOFNZM2KDzBbf1xA
4uj0GAmgANpZBknnbbDypwj0qXSmnLONdXKLqeCD0Pd9HqAGG8oPCEmEATvQzwaAj1YFB24Ljhjz
nutUH7Jo6Anmy4EXZx46N1poqmhT8eQULzOrcOZYxif9kTYI7iuXF3Aey43AX8bkTTJuI7tLiqTd
c/vDwOasbkkaD6GygJGVxZ2eWK+cv4fBABpTVMtnYwUFeqzV2xW7rOHx5DyfHRsfl86wt6z8x8mq
oQKjGKEz7ReGvi7CgrHOWSQypEMg6TyOmUefu/JoNf6V0mxgX1AG+z5QF+W2YIk6KrY5eMGAgBle
tLt1wHNqvbZA8fGJ1fyoBNFj/1HeuW9mn+ied4muPeK54k1mOhI2unvRklUH265nsdKM7ZsxHO8/
rNLRYtJjDnXpNGga5A7WD4nfFoLCiZQGXvQl6ueV6X3P5trt+MPNG8vV9NB1bDYIYqFqeDWCut5T
yGHVWCvmhh1yqs4tjk3n8dCbNgZ+l7tk0BhA2SjhunapDm09XQMFOZAmy9gpkB5Nw/M4mcClU2Ux
Kc647BP8V5I5YeIi+XEduqRkICN35rNNx+qfpaVvs+X/kwktkTGwnmrz+rlHLLNz0ubDZb+gdAYq
JNXv3dx6t8samPLSxTMWZzbwehLVPvoxCXsjFuzBubNIJ9bRNZX43aOs5PeX2jVAiMzc1HjDtHeq
CVWiW9EmKwJwYSyhfHH9kNzyozB5BxOfY2ZaCqqa+q7E1RyxD3OYJTSPpVkz7+GtzTDNo89grdpN
yXWoSEJIUWykhcnSoEHBRhuYI/jg0TyxeVsAojOdMNlKhoZFyDAYJ35qxxNxM1vHbmaSCCuZFRCi
kv+OSl/MvPdBDiQc2muWOf/mvD9OVsFmve/Rv69vjFqMaKy+vJKB2jxV2y0r+JQbgmRk4e2nzogr
dp0Az6AjK47H2mJ1A5gVHIiwnB0meNZF851J+xXqnsW4gY6fo5vK3/Hak4U+gyZtjEQyMrjc7IsZ
N++Zx5xCj+F86CK0isqkIk56qO+lKG6HzFnOnTZheUvROBAmhw5a2xWSa7Xo2Iyhd9GOwzQy3HVq
1CjmemDghvSMjPpTZdRbPftFaMOh1fksIFwbEZ3HnuV/flsOVxkUZ8QMCTlp/ZM7BibeeAQyM7Cf
asqYlvSiu+OWN8JcAqBFoAKfoKSVJh2evTaeysoak72ZMoJy54IEKpJBKHbeSH/x+P0zvajN/pdY
vk98thN4zUXfpWjrnM49Ea81hSp0BcthKIkictP6AsfaIIEcoQJUcxQmiAliYzTvluQyJ4CxRDYh
ItdzMP2AY/Yemg6UCv0RbEy/q1T6VSLCkhpGMmOkh2Vc9W5ahPKUFVVauQ1SfHZSub8FRbfEcxO6
Gip7i1kyTLYeSNXiLaManxjQrwBem9+r7sbR9IeuL7oLAcM3CH9pAk12/qan3k0wXrVfdrHh9/0J
qx7vsvO5emShEB64PUDquSX+hUaHv1nuqXt7UuNOIXWC9EaGjm8dDc94NE3kDIKL9OD2xcSdQBkO
lwR+hBqL7eh5kz6N4WIMT8Gc7oYu+N6ASmMR6zOCQ6Vb8x4FK+60tdlNSbnXBZOKrOqYB9XTjaYF
EzXyOEAkDaiuDJaXauLr4bimp6BaeJ4ViX2c/+aoPa/sHp1xZiOBXbyAMOHX01EH/Q8DVy9pP+hJ
0OG6bLHDokCBhinhpeiLtwFjcFQyqyTaipTBwa+uGmSl1AnYaDCHptDNDpqXlCzhT0Y6/jpLg8wq
o6F0yk16ZNS/rlwf0kRBTSnaeK6xsa3klkSKmIX/yhsCQpmKgMSM8qp95nFcIS4wygGxHnFduYgq
um+vXz785G5w6bs6ia2mWu/IvgiYBLLXrUv4e01K2Hn23Ha2cShb1gAlnUWWGQxUyHAEqsKvFeYy
jSX/VNbZY7kMy6GqgSqUgc6kW0DTL7yRGiZhES0Tcs8BFZw1rflIs+WQurStDMupALlIWU2V/B0Y
11Tzi9aLo00FGq8KuUNS2sNN42ZJ2LHG1ib46SKA1i9O6CntaLHSp6VnEqStL55b5rseWW2Li4Ib
3dw7Q+PA3oNIXBtg5EvFveJiwUYx4T/0HnIOqTkQFKSg0pWHcmrlrsUcdbS6mnfHkv8QWuP4L8QP
c7hnP60QwIzNxdOau1Z577R5fyANUfKw+IvMccV4oggSE8VIJG0972qtfZGZ8TxkCD9HGxBfKZ0H
n3xZzsr+glpMREbqtjQ7jHxNxfDJYVhrWv0hQCa+AQvHiF/gdMjd8VGwFjoCQP0qA+fXc80oq5xz
W8zfVZn3O5MVNQ3CQFoNc2jE0V/88N2NQoce0tqjiDAdiC/GX9eM2W0p5KebMH70ULahG1PrvR6U
cXdm9uHfNaW4zyYmZ76Aaqf7xXtCCOBukhKEsvZlJeA0h4C7LC+3dW1R3We54zy7WXVNF/knTKYz
Djahr8nnCnTAOlWIn+NZm8nPbYJD6qBEGjpxbYV8UavenkaK29nVfrPekBHOziEG98BEQDSfc2tZ
Z6bRjF91/w6junOuoEBouXKPtn0CXDeheWRVOZnTdN6i1vQ1Ax/FuLfOLdAJAGAwtD0Kp0DFVE/5
AXUMJwjO/H2Tu3cYY7Hhbu69CX7fnTUOdzMCpJ3c1jyYGtj4o7DSN44lWglCYFW+Hzr3+b8vYDrj
ldl8sAPrsJyzjh+D5eDeS6z5hL2sidcBAGlmw73UKG5XP3Gvm121LnuEcr4vdiZBPwcpNORNA1Pe
apyitOdHq1tu217Z16LozYcgMU+THIn4YwlJRuhS7Ff3rfBsWGKGJgAHapvKHy2Hz5QtQaXlAuoT
StLHbjMgrz8sTu3FqDV2EwE2t0kDpj2lR6p8vT8R6802qatcgKqMiTzrLV1MJyYVBw0dPRtbxC5G
65/jl1hX8jCSw3+EsUaTeeTxpSijudsVbJEo0Qt71wnqZtMQ2ZF5MxOx4smROunZsHGiZbKQMxCG
CZ39drDITqq/NETBMSqg5OY/tFbRXouMvN4lm58ypigHc/W8vdvhCSexyzyhEr3keqJThq24Zdsh
x1SJkAZqmsd2l1soaDsq+V4hZKwUlRec41SHFlN4K5pgNGKN0E/mRnFehYXyauCQS6oM7b8KAojr
7U6U7PzwL4SbdCx0/FqcEkPpsTcO3ImwJJBBAm5rTIr/bM3FgXxXZiW2Ifdt3cHlyKfbWtdGtiwM
85reZZPQaEdndjkh6pm0JDOvnrNAi4AGdcPMu90Hn6IwQE3m6WtQdRYuMeNjWiZ977fN6wi8+Ipz
jemP790XjOeRK15msagnDIAMTyH1pJQYr7bnP/3HPm4d/w/jcRWZbHlTJvK3Iwm9HWS+06R8zgRS
FWMjxVAzdAyU8vS3oP+9rjVlgTnyuAxgiONkRpq/GAm3OeXsO8zZU2l010VBh0RgSgm90nMUBFJy
RXT5pyjlpdK2inxt/bOfIhfZAlhLy3DfCGwiJdFO/tmFetdyOknXerAtZCU61rpw6QzzLjCrf3KD
gTI1Rf6v5HjtsCeIzZrHxN85etJ5HARI95YJvkFlcONt0kfuMOMOPZODaoMkuWZYb8G6yld+Mv3K
rO9gmvCuVt9/71jRUqmH7PvYayHDOdc1ReBUWK/V6NmRKsyUl4wPkWJnuHo93gXzHkJ6fy+LGk76
mPRxJv0hduWQENWz1Gdik/eIVBsmg7PJPt9+dmebiBC0tMjExlvNmjFJkKZe+RlTv9HPY6t+xKEw
vVJBAn72OtwGbnU7myymibnJ7Yah0PiCFd6+0ycJu51uMVX2ezuyOW3grYWN9ALSqV35uvZO5DlJ
/SiQwPVZox9aU5SHNp+010yauwBu9pqjIUh0do74YdjyMcDRjvgs/aeVRNPrOGw1kBcMMeoY8gcR
KSx0gj/aZh3wMsnWqNevQyDFXVajN5lqLod5rtOjBBh0X452tUtYy8Tpqj0aqTZdtNVsDqkS5S6o
bgsPEXjCHXtbQGxBMEonPCfOFNdp9T/OzmzJbWPLor/S4XfcRmJGRN/7QILgzJrHF0RJKmGex8TX
90JZfdsqO6yOfrEtSyqSYAJ58py910bhrmi5p+n1rT1rT3ObXkRRZ/4w1WBwlrvUxbh3LRJ0cOP3
jCZ26PaCPK13B97asUXNN/foHu1RF15mTnAKY9nsYzyqtCZfdLfUDyDTN9nQOc85quxKMNFUi7z2
g9x4r4qpvra7IVuPtqFsprHoaFuZ022fUEkPx9Glb1planJNEwYLc7oSTZAc6EZNOxOofKBayS1C
kJNwu3HFgYT8wmS4l7pxTDnJbKeGiSlUo7UWKuIRp1e/yzC9GtaoEobX7tQPAgCBCQZjFTQdOZGu
Ur7VCNjPeCbLnTrERH0lDPKHRn2JCWkalm6iaQ7pTVra2kqLSFS1u5l4tyHufCcN070GuYU6iLBX
DmDDJiG56uxyFKsUV9kyAuJwajC4atXhODgoSztOPkJTdiP3wk5DJN+0ludUZrKFOq2Re4qKi1vP
x9yAkC50KmKbYLc1ZtL7jjURwBFmCNJFoFNTVdEJeMm+mquXYngcBxlfh/lw6QUsDrQw6FQpn7HT
Dk/cDGmDlzpnMjPGC8RqWVxJ3CK8KgNxl5KHBhDjkHR1deTu21lN3+xbg9mAGbjK9cQEEA65DK/c
nidIYUwvejpcgQE9cC6CqtyBq1U60+EmOqOTanclLckjDfjXJE1YBXFuIE1YrGfpaxOQfzZXrCd8
K/R/3fKLrYoHMErcrnn23MjWPEADpgVnnS1Rj2dUI4Qn20v3rUMRzqNFv1bS4kXV2MklmSKnmT17
Z8o43CbdcKH7l56Izip9AvcO0qjtU1EiALfpLfZR3ByVEaQd8s1yjT+cFAgrvkuTTO5rsqBwORbF
lfrFmskToIcnT+HEhIiWFGM2BQdHpQ3RXdMwYdbj8cYwCCS2IXYcSDDiMN/SbzSKTEEYgHEqCWoa
icNAhdGfhhkZQzSN4bnH6bt1+4rKkx4kCIYeWnKRjK4fBbTtXfW1TnMmGnU6XSeBsy/coX4sUmyU
OACWbQ9XzVAlD7neyc0HEb3NmPfo2sIgshj0hXLozrQconUeVaeIWcDKouGxKrBypu1IgVBaxW7W
5+qY5M7XiaLJA8GJqcUl1Hd04fkDeiQ1cWzhLlsc42Bafu0GXI0wDDat2qdvY/KYUGJhu4rFGpDl
l1aHLthHgUHEKtuZFUdU53pyQz4GNkXOdtxKmNLDtns0cCb3k03fLjGuTbedLv0CKKqiEiUexbrN
ubafZcLw15lQoNB9dSQtejJHhkP+0Gel8l4q8SFuku+uq/UUJAoi07wbXxTJMguyQ+rgn+/bp7bO
JgIlGHnAE3hXsVUwJbEpO2Qeegq+Pe4KSmEpkaaXd7aimDexNdEj0bhCzEjxIg3c4s6r1gEdFWk0
+4aDGtxt6MzFyb1pTMOVwSew6uGKb+8+bGgUia5H9qgDsRPmhXww7JeJQn627UkMma8GG3YbWl+Y
cosHRbZfIvZavGFPEfaFp2lK7wdibw8mAjTcBT1zdNt5ZljvyRxNERE08/O4/JesBEePIOgPYRYA
abZmFasffwlJK49ThaJNxcjxTeF8M8y4d4mRTC9hO3yJs5nCWCrupqfdeTRKGL743D3FjrVXRDj7
TCkPUzbKZ3BFGxq4M62gJPW78C7SXJT5ZtruS5fxbUnwe1ARjK7RlRc2AJs4BL5YDea5pHF5MzN+
O6ngBiwaNT2NxLBgYrg0Gi123B5gS2MsanOTOnCevmYKmdGpyexUqZZ2oekeKiWO9vmAZSU+kOXA
LtkChJop7ojvJLdH6/pnDuMRqlgdPJGsqz1YtOegyNIl/ZlctbYtfRRvJ075fOo8F74GL3pl2xX9
d4Y0SvEYm1VIMgoPGeYDOMGi7ikJZ3ESUI5jKpsyK3NOkgbH/apONzOxHyqtiV5x9kk9ukeSWBdk
IeT+KLwtW9O675E1IdYiDlEr5GYu3fnIvfqWK5Z9SJBM51ascAnLcx4Md10QwDcMuGO7foR8bhSv
syicDf7YJpBAXBHcyiZXDgqBI6hNyZRz27a6ZHJrULDc5IKvwzYgsCXAcwvaMru4oMEaJup5mhk6
8FXanp42aNuE+aXQeiQqkm4cVPWVKkrs5LGDaddO75WanjlnT/SB1bNL8MM2YrNWY9iLCuhAP3cY
cuHQRS8YHYpU/8q6YJ5L2z/RDOl15BCaaWSv2/7JMXCXAvOgy8A7WcEgBTbfR98dCgm1CcyLNXzT
4jZcJyLNdxCOQUbEpNu4LRJknahGfSrvezha29ySDxzXyFHFtOWNTFDWEKfx+QL79eW4CF7aeimm
xKkPo2ozoneHRIA63LjospW7udReiQbB/qK512wvtGGcpt+GHcttEpONPD6tj3b7YuO4uzgfmZy5
PMTIEZcqOFnXpoKkgToJjpWvqmqMugTalx3JF2WM7xy5qC26iRkZjdTcQNaRh9ZGt/Ls0LHZqc0M
lmaEvvuxpZOYXjGlMNEUBbtZ/TgyURaiFHh0yMtehXaRsMgYuKgWnbJIsFxH2iNbmbdfRqext/Q3
D44o7/WAUBx1gMVIP55Ouho+WQ7HKUhE+b1DhUInT2Wy2Uot2MW53h5JXdVu1RL1Rt/hcI7QO3Ck
5hlVMkWJZWucpJnQKsUgMHFa8KYEggNwgI+vrelVJidKeVeX3CbcuiknYwDFVqJwSyOfOpYEr+sA
vm+lyrVTJwCmMcIovG9rPemLNeF8dAoddb5TYomfMPJpQw2IBi+TKo1TUqGPQJoaXdDdMapQ4b6P
c6RsIuFcETKxyOjs5qE29ZWdBg9R01x4DrkG4u025pAfcYpZV5aCoNUMLJrF5Avh8UB2/RFfWJAf
fqyIxm2QryYT6ik9KTeyMxUvQMi1NefWOrUZMZsEARDhrN80xIasK3mQVmJ/HVCDmc0r00H5Lcdd
TYFkg+ig1KV26qCNB8Ehi6L8JFJl8OvmKa7z7hwAqydEI2CjsRjwZzoqrDJtrNtyAYdKrQM1gpFM
YmK8tVMMoUD741N/zF3xPHRdca1WUbrLJtEscszrHkD23WjDKptJXfBqupTnJj46+ryBUIn2e6lj
NOsAhV58cUaGTwoviNZPuemWx0eiivpSJ2P7ZCOOAjYnzeshYqEoHeBHrb1N45DRMpCadRDl4bUS
5gclyZ6LMSu+xIF2aLKw36tTeCMKmiaV6cLJJClmOaj8PV/jz0l0yNmFrZLWpnFmFh8BSH+geqEt
jW0bA+eaSR7NH+b9YeFSLEUboDblgaNouoUpz4MAgUOFfSMoMSU0ctx1wtpFJMtsBvdJzipVJLrL
SnO2TQ+RLIylYPZmXGygpqtxodyzf3kdlTfplw0iurZlp63z8RefSPwZiG7rmrpAuHgYGToO758R
KXjtKbF7tP6/35c4xLodbLLpVMclM6UaYXxfxMZRL83Qi3sLSA5YVRVdQs34o0dknH2nIAxOqR4G
pyaFxoeL6mDQAavouVfaDtve1gWz1q30qOtO4XZYHjSWnL5VMRz0DscKLQqGfCA2NNjDo/wKKyY+
IgJmpxnretVW9YgphX1NDXu6wlY1bNUORnuMsY3n1tw/Stl6gNj0gzbgnqG+JawY62jRYpcb9dcR
u6AvOswHRTyvEzd7s3Sc/G7DG4gNNosg9RFlgrTIWrG3ZLLc6Y9TjEe9yquDNrO51HWAzpSlJuvx
i84UaUecuE7SoGeYiXGesm6Dmz/24yYPsNHzfJlyDBrgPI96dB/NLfkwDKY9RgKPrQ2PJgpy24vN
Ttv3inprZnSr8iY8dwWUR3b8dOtKLb/O3PmGvjx2vSQ8FY08y4IQjr5D+lzWvPHMDIjywdQ5pM55
KEbFcySz5iZF2l8OKSwl4p1vQ+sA977aD/FxqNz4MtDtpL0e3CmTmq+pgK8G4mz2ZdAqZzt1xapW
g2ZjpIY4xmyJONK4njQqA9s3s849IQW0dspcnLE5iaM9zuI4FogRURwQaF3huiRVFiVLOHogeM2D
Dmbt0ABDCh1mFzi6Q77HMf8Fz4tD+2fKDstZ1xnD8V2rJmLon5fzNExku9shBhKL3GumdFfGPDwz
b9b3QBCrlfja0Sk4DEmqbwMSKRi3Fcopk22JPnbm60p6NKgkxpJfTkI3ZQoUSYZbIELSjLKpPWmV
k+xGzXQOLJh2PXaOhVCk+NpW5D2BFHC6QQHcRbN8ZM69JdLlQpHdXpohOVrzs8sYEtn1mqSvV5Qh
0d7ObGKCO+0S27G606bmMiKbvkE9M7OrHgrNXAK2u3Mh131iBAfVLMNDlL8DGE9pbU7MlEc1AURS
meIqqPe2EwE/GNP+iMuw8JlGIVkrFI2s2Fq/mtzEIJbhkjSqXMUyKi/0ocoLfZsvYWFephlQS6pM
9Z6x8g2avDe1nRjfGMkqSTJubZNOP4Sbdgsha1VjYPLx/DGp5QTRhvvErHlMTSbBU2TbdKnjtXzC
YMAlq6Ep9Iya1OiMYbWXMlDc4WilA1Oe00RDh9JAXzM5hbKZ5XBvgWazm6mbuUEnUFYVrhTLHC40
fG8FvdljoNP1yVUTl1M1emblAlhrrGA/Eh0S1cI8VuAdjzm14Jhnx2y0clIxQ3yFMEZ+Qfd0/hT2
YSPHtHRHY1W5rmp/xsilvSuSkuGOVJu7SbOvFBc/HnIRA2zSOp1sFgOHoL1C2FemFD4Fb7xlg6hd
M7ntpVpfXHIkgmKjTTxJRIKyPohp1cY9k9C2hbldzPoDSkD9gGQZVpMyKdsw18yrcBiWeMPyCe53
ixWNfygGIiY9p5aSiVGcCCc8OPvO1MubNg+rQ66zmxJBkh9RM7w6SNQP9HeYY9dcnKFzGX8ROxdK
66rJoTDoCHe93DbCc6RM4GBVvtw6V78MRjah+mctZyAcdzHv8qBJjYxy/qilv7aZ0+7bGvIBEpOb
JpXTBcMI2p/Sta5nXHsmVqhTHqJhFSCnSdLYdPR0jrlZirPdzs4GkhgJyFOpXplM+X3HKAgPc7R9
LeH1yR4/xt/v7vqf4Lt8i1DuDA0WoL5E4v787KjonCcMeuI1TMPrTm+cXbjkEWLEOykh3rKA5J+T
5hRbNsTO7yIKqELoC1URCoehcs9SeZcDDqaMeEDYkM5ENZrueugpl4BIjZAobJ/xA7FhcwTzb3wZ
C+MeJ+zgx30TeZPR39VUXo0OD9bSO/xTLQS9Fo2zMefdlaqNWwh/zi+yasRfLV/HJiVINVWgjean
5Wu10kjgmC5fNqQRDojldq64k8NE6pyDKFbniAmVnRkc40eX+aFJk/EXV99dHs0/AdJsk1KEjGRD
WBqpOZ8w4ZjP1dEKR3TDTUoJFypAXtFwAvFVHxZVKP6BU5P1J3tq1KdumB/xraHznaZ32BuP8DXc
l9yOvk5aZW0XrzL06xpMxQhib49mu151s4bJlxkh9pp8zcOfZ75CG2NW+sdYK98sHudM2EgBHiGK
GwTt4pDHxF+hHAbMwXRxOT637pHTA9KzgEC+ZATaUgzfRzqhGxoHsHzpgBcGOw16ao6xfXtBZ7lq
rQSP3RhThEybWspxrwfY/no2oBlTu2fWJPuYLoZqUdO51Zhz0M6y1jA9HrL4RYY4EgyM8+s0wd/Y
ucaTExG0k/K/A3UhkSBH6Gba+WapvC1fYkmaz6qny7FCpVsxyAEoIgFzzJitU54CBCfdhuxuK4uC
ZpzVK8YgyG4iVD2gNCAGmLumhUDZCxpMiG6CUqWf4hg6868HFUWq5ANs8pgE2D6PkFcGlD+F5W6G
QWk9oFpLYuwbBpJk0zb0uCN3fO5NYoIg8DP1rNyNGlv3MDMQXsLLipdEybbN12krQ79beiJhWJ2w
B5yw1t7mAsx5G5K+SrH3bDr4KJcnCz2Ljn0H7XXHmdqhau4d5PAIKxvK2YOdQi2xJqaZiQPwR8u/
VJp6vbQlU613gKCh0gwMe2IpDKBBFOswa8V10jiS4fm4M2frTW3gooVDdTXapOc2xaOh1i+xgm95
GqE063ilwn6M15rJ62p4ITE/VFcajKOZfmKLFwwGWLGGM3vXTgIFsobNYRKXOs8n9PFR7tPPm3qb
S2vJLfGflY/DEzE4JNfJgKsymDUynJ5p10iiDK43eGdlHjVbZCp4Ukh5YI/pnKsyeTCbKt/mPSFD
DHA2eYffo695b45bzrc0tOZbx4BqILMkOYBCRmEe3Rdw0XdVhda1UtTgWGt8nxM9fB/1WknGdzCB
adVgs8Xpdg4H90gtpFw0Db6FMZb7ynLzcxjM+XlIbpJKsw8sevXYlToYHaFz2rdSlmc30RkuYlrY
WZQyuzY1bW8KLby4Ecs+NarnRADLGUsGSr25Xh6jLpsUuE2Lb5UmZlYiXK2MRUELAnUxLHNYHrEa
J+5VRVPuKhrsu7JFSRVIC/PKoklTUwvhQtZeuQZyqxhp4abQjeIYh8a9LsboSovy74PMnb2TcbwN
u+KqIwaPOU60NqV2Sfuo2iaKBeLKjIqtEEjLYtAye2AEC+MCo4wLdtUKyKQo0K2hWjjLTIXzjMDD
R+BhbRx9+AYMBfFiQUueKBCNhMP3IR+QDPYGuH2jtRzfQaolCrJOSI63hpU2yeFYgIERtYNpq6cP
I2Ia02QO3LYODd8psk6atlhW0bOurVx7HXtTP4NuelDGzDkUcYZgNgRQmEdGs0fB3lXTXkMlwlKg
qOgG2e0chwMl8sOQRN7idbIaAnXQPVPA0zbP5yC+Lho0DEGsixNMD8fsLRQcBlD5PP/e9nq8jzOl
WjtBd53odLXQtdHmsuZ7gCLNscBLgUV9Gl6S0rdRb2bBIK+rwMIUk5jYrbMuOcZjJ1dpX083qhNu
OuRnd6CG+ibJzuwOD5yX2uu2nm9nyG48Ebu9Us50FLHqLewOrqAT5Od4qF6oK6AEx2bm2Wp413TJ
61yWnMr0V30RGTD1whsWVV6RWHxhYwJqJm5I8RlERqudYdrHEa9Kp3NVUbOkZHVN6EY2dutQ0tfl
U1eL9gbS5VE2LN/CihIvmZh/kZBTrPupSPdxSV2M/huQtmLS0y/ZVlS4TttZEtA+WPh68TFFT2Ar
NrYJ8l2ddHfXVkwghwpsXmElT4WV6xultlnREHniBNUbx/ZoU2hMDZURbXlRO/l9vYQOLgOrv99/
lz3+T7uvbtBUcpEME/P+c/HDMUYSwTwkWGGAQbVENQKwzkacdY3YYf68sWJKoI/X/M+fEn/bf/0X
v/5aVhK1RtR9+uW/dpvbzX8tf+Pff+LnP/+v7Xt5ecvf27/9Q+c7//7zH/jph/KyP96W99a9/fSL
TdHFnbzp3xt5Cx0v6z7eQPheLn/y//qb//H+8VPuZfX+z9++ln3RLT8tjMvitx+/tf/2z9+ESen1
76DO5ef/+M3lE/7zN795L74Cz3xrOpIW6v79T3/3/a3t/vmbYqn/gM0rhKMagomSWI654/vvvyX+
sZDUddexDc2yqaJ/+4+ibLqIVzf+4Tgqp2LN0DSiWpdeUFv2P35LdxyqL6pfKi/T0H/7n6tw/fsq
+f1746r8+PVPQc4/F5QmhQrgPbCbJomPyzH8U0Hpml2m9Mh3PS2eVq80/wNMXFm6GqZXlIkbQL20
JuSv6LdLTMT/LuHfX3U5fJmGpZuaZXwqIFPQLkJR6Dpb7lMvH2ztFk3ByqCBG6Wv0bAbe385cOrF
Q5WdImuhiX47J3m1VZn11jzrEsbqDHmM9zZ/4PDmsg0Nb0awK+NVDZOove8dm0CEB8gtHFffnejF
Er/KPPiEJP/xKQhEBb9DbKT6kSTxhx5jo6uIoFy78Iib3hTVs3RpNjsCG/oplbxLoYLxDa+dFgvT
6GzM+bGlHKN/L2kEdZjalyCdyn2xg25nOaWvkOqHIxRJUIWEhRiRgr4RqKQvWvJmxhje02lf20t8
eYwORPGVDvIKrDQSaCSGsSi4Tb8kS4Zh8FQyAzFygyHvr7Jhfm7b/PjQJCWwBEnHIK/r56dPzMQ4
zGuL7Z/qMI6LdekmN2EoN7n9fYwxOwX28tD/BTX/U7Dbx8tyhVVHJ3NI1S3n04oBuR0HcY+89AMG
hKrbpLfu7oyg3LtTswlpIS7pc/AzOqRwRR3u3ZoZqIa7xVW8ivmY434b+3sC0XfGyYaGlSt4Gi4a
E5SsfUMnBZ/tl5Tnv1jnvGvubjTkBikSn1q2DeKK2YJs4OFhDenN4Z9FN7tfYtwn63uLZQoB+EDo
N0fyHLS1FRhkhT/p5bNR4itQ3wgbXgnrLh6uY2PX9HS42ocuxC7MVAM8pegoMXHpKTXq6BwMxL2t
38czooqqOUIr+MXO86ln9+Nb0AzTtm3+IaxPPbuBaLnJJi5vGZb4oYWbG4t5WBjeKGeCXVFY4tlz
0nTXaRZD7uEEc6tVvk3Fk4AR2GmMf9XdkqVZTr/sj//Fk0wAj/v3e/u0MMfSGnsVK5PXE+IbDb7b
KJtZFT6BBNBro03enJc2l8qm/Icn/189Q38mef/pqnwEzP7hOYAFTwOYzbfM0M6jde81MygxtdmG
K8PBK8O10XNyikKCsvB6/+LVlzX06Vn6x89tf8qHUZOhwUbAq6dVzGzXpedzrRV3aqOTW/W22BLb
xFg1cbCxaw4bIvrVG/i5Hvn947sG4HYKZCysHy23P3x83e2KMZQFb4BvO0gteqEj5X9ziYYIldEJ
UOx1E6V3rlliD83JUzkgKWA0OYKzjLYib/zKib7+Py4LnSFQ8pYjaCt8Wg60C1J8NczrcrPddNG4
Z+Pda1Xjq7Z5tprap5g7YuRZBXxZmMtuaAT/KnL0rxbGH96DtizZP1yZcEAGYw9cGU0LD9jLVhpX
BWTlUxsWu0H24LfgKOb1sWd6jqbv7y/Bp2CAH+sSByqucTJ5SDP6+eWZREW5WnFH6EjfRmIfFWfw
QqzDMLRWNG6MkoR0WH+oe+Al5Z6Owwtr+KqzX0uwD1mKcPtK8Nhi4XjgHBEuPRPvV4XKusHWH2Pd
1fC8/P27Fn/5zNQNss8si4jUz4k3Q6+4qmIOhZdgGugS18cPtj0rau0V7eAn3bzLc22Dy3WXw5ea
21cbybkMxgPauV8t7eUKfb63dFqx5pKm4QB9/PkK9sztM0d2mBpq3be4Cv34AL/BblAY04SbWj9L
npWi8yp4r8EV/LlfPXG1j8y9T++BCokpJvuI5lAM/vwegppsXmI7gG5P+EEY9TTSNxbMxsCtNOlH
KxL4vHLSx7ptTvZkmBLBM4eAHvQTULctCqmza2cv8Sj8oLkjTHRPYIrHi0G5gUWB6zPz+rAD2xKv
LPc96CVQom6r1aGvk9+z/JaZNFDNcjoRoBERtxTJogvKl/mV5/LYF7qyc+bbacw8AJj7Sig7pc53
fZh7NmUeQ3wST2zmk0OKxzzbDaDIipE5QY1IrSdRwNEPxhxdu9Je1CjelGn+8lr10CywZqwfzSou
g9PU5wiEgh0KKT+uWNgIVxotgIOEo6AlC4uB7pLtyiyDIJe7gFOoHHFSBAJCt7ITeADyDCeJMDxV
Zeq+mDmouQzhu259G1uGVw3Ynm3taMbNxnJSTyrvg4HrSRgHIfJdUqsrQ+yFE/qlhJIJkX65VlF0
Et2Tmn6rrGyXjwkgTEZ1/HhltvbhqPoqaHnMmWvgL7hGqA0RlaApIcF1JWa+F+1VqA3dI7LzlBOt
QEFzVePiD/BdUG8g+nqSzOqjV4AzKP6Fn8h8Z2sPfUj3zkUmk7zWQrAGZj9WFaIYu1WHWJ6hMGMv
tInEqLfYjSFx+IuwPIG116r5kRBwgC6jHznD3kJN6rCVA9leUtlfgvHsouKvctQZ9tpNnmiFihD1
f2mg7wM1xqMAfQIn3HrjsrVz6txouDfGIF83y3vhEdJb9Wa5qgNGzMpE2QIfZzKxKoKdIe5wSLFi
83JF/i1Nql28tx8rgFn4NM8w61/Gsr1nDLCaFsl3Oh0BiQOMZwjag2+CTo/RrjoEVCJzZkMg4dpZ
z5BlUABaqBWbtf4Vcy6xL1H0LHoSIKfbII7XRtp7gV5jWcGUQLIEdv+tKcJdIJAI0kQNGQ4NlIKa
M+KavogG9wGGs2V2Otg7gAZMKH0bbnwlWNjKhKXg2k2vLQvRTL0JKxpiqGxpkOaAF5S4x2GRektf
K0FbIY4lIxtF30flkuvM7WHRrZbXBXDpEVhFI+7rOgf8zzWkxo5qHWkcslwt2oX1fZW7a6UHEDyR
S2ndNuOzSaOqJhlC4Bw1aYeh0/LLbAGDj5sIJMKEO9LQRsLMq41OlYiQeGOi3urCElsfLjsYvYMO
uqJ4ruVNPG9dpV8xzt+krbvGRwLx6c0GMjPJ0gPqsradh9YZfIfxVjYF/lyOK3V4a0j5BqqyWpOg
sDHgVXc6FQc+0iIiCCB74/y7HhY66CJeqIdVKq9NOlZ8kwQbMhc/VEuPDhCobnIo4vvRgAxH+L1N
SB02ujSmpizzU15NXHn00L2xAU/hB2Pow9LlwAQKoqato9AT+tYgQZj5CxmmY+F8q0wdGOM3ymXJ
VQ0ciLf6K+vBW5gv4E1LGNw1idYFQQQ6QpmpsQmraKC7XaFc+LjWwbYb8IQnOBw7tpyq9PrgK94e
L6O+jIS+NdmV4Kx4A29sssYDzjLAa0taPEnFCXgldIT10BO/lGwSBN3NgJwA1tg8HVANkv/JRyUL
xOzpRYXkusjvKsjnrgdRB69k4ImmdLPvFOnO7N4ytT3ojr5l5LWhtNuQ70E7TWWBqZ40ey/i+bHI
7ru5AQRDLCV2EpM6VC7m3Wo40vBcdymt09RdNe2wScEgEFNDCsM5WvhB6BGznmEg0oNe9YR9j/SW
Q/RtbDyawZ2tEcwQYak0USDDBYom1cNTtRXYaZA67svGfZg1ez2CyiE9FkBynDu7QtinMtk2g680
8fU0o8ebzG065et5zAlMRaQWldueu8ZpyjOGyQ3sOn5Wtae3RmzJOpdiN8GLQxi4NypBtIpX0zsH
+7Wmv+JZVbMyRgR+sj9qhroza7BUKFUBLZwYK61dMANdiLo6U3dZpq8Bfe36iiBgPgmiZRN+rg6h
qiZ2KHjyMb6PFZ8eVVSyamt64/ODXJQKer7vxpL2KqQcSDcuoOxau4cuP8QMwrXeW/QcRVwxSYm3
tYuPLDN9csp8jiYkQtws0DeJ4zwLt12tE+MinvK23hRpvw2UYBcWyk4ridSIm20cku+aaKiLApwx
9J+BkwwagP9TzaOoVdigGSKNANQr8E4ti9iapzslslbafF0NIKWyAP0te3QmjpEa7GMdARqEQbZJ
F7CRYga7YWRKjWCldQglHbPt8uSaa3vfStVftmGaT4dsgHOvPLXZTL5Au1125VZZLCg9zzrKSDx/
jmseihJ4Em2WIjC9vjH2jUh3dWwcRrvZKoI3ldPbUXWcLqA4425bhfWGu87LNd44lYWgIlj+X4gP
ZtkxVN758owsHVQOrHsDjAGXgfOD13K2/PjrfbhXVf3U8lIo2/1lI0Jtf7R61W9k7i0bTmmLo8pT
IsvUtfMdyGIA63upliiieqzUcLiZEtf1U05kzbjsUtV8R+rFzqD3PeC4WKqbcQAGpgBxA5KViVP9
2mEWkwy+eoSkit5sJzyxXQ2RE+G22mEJIyuvGjXPQkhBptXGcc80aPyyMveRC5mMMQjKnKt+sK/6
TrnCsYKu7FVdhBMUWuEQb5mYqNZe08QpV9Cl9ykiNS66kd6Agdp1o7XP0ujGgo68/JoMIuhw6nE0
3HvwBafY3Zt1tkukeYgagN6aegwRQjZSP9sNO3PDVHFi4qlsTBls6K28pmO7IWvykofRflCDqwlP
XmXc1IW9aUOClxY1g37UE3EKhm770fbhPS1FknDqrdobxyCTjHrtvTYp3JV3gCIwWK7CtHyE/eRZ
GE6yKL8RLnMQaN5CLBgh4sxZt9GsHUlsgmNnXobWuS+d8j40s5Ps9HMTOPeDne2oKn2tNg7LktB1
tKdus4F6vZsQiyXcrpg12DzsEx1VgtzU02AMd4TBPdHEYFBLBgUTwYaycL4YdCdq6lM1CO5rLCtL
4UfHIluZvX5m4dHN55EZwFZiAwaeEkO1yruWa14/aQnPAoBQq2x4R3iPkqQ/1OTPCVqle70CjaOh
GY30bNjSPzt3Y6LspnxE92pa1E7PATiIFT2uI6zGWwscXRHy4j6qzEOsBt+ZUd7i6n3i0LEHebuR
NZGLbgATMXvnmHfsLfVrJxA2hJOf0EbEm3Np4+lVWO0tcfB3GZWZljNSBof7rJSpz/AvARoSS/Vr
oQAsjppbfCfPrs2a5nGgLZ2yfDwxELhDysb2S13OlrEOc7i4ykykHHqDE53Ar3pQkMpmOY9dUx7Z
7U4V5C4Q36+SFwcAPrzWqrgLuJaTXXuy/57o4bXdBhejw6U6v2qJ+pQJ6zLE1a1a1w9hxo1X6afS
0Q528iUx5HoO5J1OWmIMYo/T3Z0gDmTVRsajgf9Az1NCyYpHFS1UY/fPejPfWQ2T/rFIX6T6sihW
kTmiRUalDu3LOJcmxw3uz2hMdgKdPLch19WrOe1HcBSKRgVWmt7MKcsVzJiWcJJiQXWafsAHdCAi
CRVu/AqiGEYehtbvwhEnmND7imXqBhJcfcPmH2K7gIchHXq+FusYQ3SONcyJ9XWrqudaIQ48IAid
Z/Xy4ZA00JAIrtyh2ZQDSELu2H6p/UTqG5y0TRaLy1uiobO2JHiOaANuaTWB0pPWg82FrA8tYhtb
DMyvCKvgQJ/6on41GHJlIBQjvTkGAMN3fUZQeJe/IMHYA0OHJrYTLU06QlxIscXG77XRF8ZAG6P7
DpEL/IBCyww2XLihT8UlYquRPB8rX5rxzVilu+UREoBMXLVFy5bN7S+90AE3SxpJ33Fp89eZBMnl
AaiQP7S8ElP/lcbZcHlIwQ1iwuEDSl8L1RsrxAPPvc1mp+sHs2w2qBQOy6M7z/EEc8tE2hHy2L5i
CFgn5n4A9LocK5YT1LIJLcWzRNzxcUjj3xpPlrSiwEv+m7ozW44bSbP0E3kb9uVmLhj7HkFSZEo3
MEmZcuyLY3EAT98fQmVVXdkz0zaXU2XGFJkpKsQAHO7nP+c7+Rr783Z5jpKNu8xFD2BIbJbHYUr/
UNW3OyhYa1LIRJedC6G4945atU5Hm8GUB2BNOzcyVtZQb1BSt+B1Eps4uhHexio8+Ozx6c/bLo/n
0H7Yhn+tLPcK8mwPdmIVOOm+6dpd5pXY/Lqt27Je1cU+YE5YEunEKn61YSYdh8aiT6Le5DNbYypo
JZp/YJNT5aWYTYZh86qrX8vBdXmCyo4zctHtGFaeB85UgeKNdjdYHc7Lb1acTmkaPS9HfIyPu+WY
lyT2OiftWNfiHerIqxofPe6v2I/ew7l8AKAg6l7gIA5ePQyf8wx9sOp2JWkzou7FwfKHhuR2VRPw
SrjIojO5psChXaX+srwklwsKzPPe4QnimNnXIoUYkaD6stsaLXM12/yTY3xfs+L7HUYr3uoKWl3M
A4hT8ozxO3O2+Ea2TYsOZUagQiE989YugoTBzV8vOB3FCRLE4XLCdLmaliN9hbMgXdY6Fe2xKD3/
G5l4L/ReH6gW2WnLP4AyvoiMiIrGJuco3HD2UXYI1SgEy3BG8iAxOSRQIbVbfspmZp6mkhNs3xGV
ODl1sHYm65i00S1b6oUtHt2e2Pc0KnTlF/SVg1nbJ9VY2yBil8NUn3jzGurypgutKzP9g/7BFcYW
aSOt4B1L4qWo2coodgrcK1hjT34WQJfjXVo0Hb6RF5knHoc9FQ3c7n4q7kCTH5jsvy1XkTlQkOq7
+KOs9fKKfBFtsFfs4ElZNLZ1vzC7cqbtiSEdMBesYyoSOE1GM6AxXM5ZdgOsDAeyw0sKnYi7iSJQ
RuIIRwIaKb0AMcKRILLAhUZXGO8YP2JD5KvlDixc7obG2C67Vh826nJjLze46bGcRIhC3HkE3IGU
EqfLrOf3eO5k0T0Gznh5dK3n4uzEtMtwI6oq3pUg4orBPUzm9G35GrcHBjrn6Hvpw/bvaULXc+xy
inM3YUEqTvHK+JOWV7j8HFqpNrQhAa1GcUFCmqNw0/G3cbz6o8T1mi2yqlhTjcI1JX9b4P4xd/6H
5v+3+fffPv1fl+SnqtrqV/f3afa/Tcj/x6H5/y/z8MWK+H+ehx9+/pV/L//8tyn48jv+MQU37f9w
QsRctuM0Hfr8/59TcMv5D9ey0emxgOMoNCw02H9MwT3vP1yHsAg2B9/2bGIc/5yCe3xDBq54ED2f
ybphev8vU/CnEP9fNFbHMXxmuCb+RFTzZSb97xpr6uRxCGubZaKug0fsBJeQk9w5UPORMvNyE7r9
a11nf+Ze5p8iBOGrmi3uBsQETUr2rMlHvnRUDJ9dA2l2zJq3JlCQ74saoLTBIfC//HD/dyMn59+F
acdh6uzxE2B+7waW/3cDLD3EnoeSm22yztZHYM4hiDqCGI7xASGqpqZ3xeRHcq9GrAiJ69GY510z
SfAsSl1nD31y839/Scv79F+1cl4SB2svNK3QYQz035zV41yHmYZegO+HxG08o52YwYHD6s2dyxsh
qOGr4HxgIwklhRy+CE+ZV5o6Pvo2QCQJ7jORRNvqv4Zef6qFmjaDrumQjPNTW7AxJ3Q6rAZlf/8f
Xvff5me8bp8XvFgw+B+7hL8NisBOZv1MT+DaH63d7Kny1tOi/QJVpvnq6AKrVP5OaxJACR/sn3R0
/jB5DMIpI70PjuYFSBiMtrx/X8q+33vr1+CFZ2/0ULjFfNKq/WNK9PQ/zJac4L//wC3TgyLjc3cE
Hj/7v1+0fUNJcU6EruPyRWZzoc3/8wND2e4wscP815cmP3HOxvLBQ1RA5F1+2dgzWRkv52Hxz98r
RqJ8SzcyezfW+zzsxlOR2uOpXkpUnr96fu35aVen1BIgHEEM5T95/os+5ymUzDc6dZN7XSnFFOko
cG3cw+XD88s2BNONHKof42B87SJjfhDONR4kx8uN7xSPViiqYuyhc3nGk9BRqj0Rqw63BRf7I8yW
QvKZftHSBMsQUHdJkuCPaZYUw1jYNumgIeY9Rhwzw+EPM5mtcxZ01g5zVrYqywGtNPnn54aZtg9n
NH81XWHuXV/0nKuAd5UzwPpW1qAqxi6kwjLzj3QZ1+c25QpxumxpEa0a0o58TYaSIUPjHSczHs6R
Zwzn569Y7KDNjFFB4IkXh7MePGPghMexw7EYhOa45gZvT2MKxB8+mIVZlrIxThOIP9XY+BvgDR6q
//KFQZUY2PPgE3hkiRuOCKJJvw9i7pLDen5whXA2wBLwE7fsoZ/BoH99GFyQKnK6tY1qb1kHHEuI
4tMmbbgRdEB8M6z3JDbFH7CR9J46AVwpy5fpll13wdB8ToZt7FP7L8qmjHUPQuljJoa3lTlzk9Hw
yg/RRKRv3BTm+fIpwddoZbYDDESXBGKk7DOgFCo4rbDZZYlo3yTr+6Vu01fylt3b80vYOKChZE1/
en5qgng4aJ9IUEuTZzrNCPlWOb5qOKjs/5kh/f5aUZCy0M76+Vm8/GdpzF9Ac7JcP3+DytklVimb
N8BhX5SDRX0w8u51bDgIFKP+/VkH9vpoT9EnWdOYaKCcKUshr36qY6ru1NJBJPmDF1Dq3ShC5yIM
6oJmx71GjggAg/bx5vmpNDrW3OVfCME3jxUNpCEzeCCVOUDJqTnlcq6p71p+KbXYES6Xe6qR4GuY
1PoeM0t3oH3GZCBBTsWGnyLfhsuHZ+c8s9t2TV0ut14cC5JSZI6U28THPPnWVYyzjSEh6QUC9UZs
u905CAqwiDDwrKIGjrBV0ZoXJua57ZgqgdbITrMGoigCZBDZu6+FG56lJ9uHGSD66grSRyjsC2+K
XE+hxoiK/2bZH7qX0fzQZuJf7czxrlINBhVr1c+OLuXdkJZyo2Uqv7hUaqzcGG5C7nXBSezLNHLI
kUCETVCIVp7TlwhaFvyU5y/NCSClP+K9lkFrXYohf4W7skrGuroypmrILGXZrjHjiMMVMNWpJ5Tu
aH+CoQTTzIWR4LYQvNvp68I5HbycABRAv3PkNu5ZLXAsw+IW4EyaXjHdZ+hKNjVBLuOITgb+qY6G
W1E6/jmliig1nfaONoB2ZC8FrHTfvoW1Z90WlSzPnPIazFSkGx1WrVEH+kKmDWRohCYj7VccYObr
aMW7qhXN2jTw5UKzHS5x7ZwzN3wFQFJ9ZD5YJYJCV0l09o7JfIFeHbP53lpuxNmFqLxmmuSncEJn
yo2iOESMoklhBVWGqUmbv3R1B47G2scJx7axiofNBG06oGdrnRCvwjNEiVpuFj9t3HMVevgRRvXZ
FhTEW1CcFMneTeHE/NgisH4Fova9iige7RybeFgRb4gV1UQC6HwPwS6ERWPeG11/DSk12DP28okW
dsMh7hO9JxgAZXEga3xyCXDTvppM6ymxUDTpa3v4ybCdcKm9G8sHbgIOLNwZVshCaIZ99BnF2IfS
2X1XrEhN3uL2j42bLtPpw5iyzwboxMaeQrWa4uXyyGbvmA3mdmy99lIPRXsJGGMBSPHHDVGrHw2t
Di81KMl9lJMFDtPhhyN0f/U8+86tkbw/P1Civo9InaDxnMXWj+rkYtVWfvGBE1+aWdv6pbWcz2Ya
5/c08I7BSPbVbPVbPo4X8s3pJh4nd8WWkeLz2R1hoibWXkziVaB9m6UzodvuRFCgpTJroZGx38c8
30EzGh3vdzzIS9Vjwcz6S5g25jWyaACpnBGKcOrhgwZ7QlJroB5iiYCa2tgLP/6B5x/YDfzkS0XT
VpIq/TNS/gqTYnY2qedWnu1sjSUCirxco4TeKz2pxwAzoOkoYY69wQeXNVfuap6WxqveKMjY6otO
R/owCRbNkXuyZEhmxK2Im7RGfG2XDxMZ8xXq57wVznSbKt9jpRyvM4No7Ioaz4bttOsqpCUh8/Np
H3kY2nOHTMMESTiCxyrIVTzCcI6ntUnT+SZaeEfQ6V/onl+L5e80TCGwlrli1F+r6ZxX3U8yYPQv
YOQjRwDZGFFmE0WDQ/rAq1eWfbdzqN61g+ZeZRDlhWrjV8zxP0gdzexk7Ok07cqmTs7sW9WpgstG
Gc4lbf3vusXHiNYbvlR4Zhmg9+2+KDE3GUVOG53f3+FoCFzrNHsLmmVRpMdgZyY9JVTzRzT2kmd7
7e9oHmcaNGjzNWIzQQ74zyw2kwvkxXXikCzCg5Ppk2/SxrhgB3qze7hmx7Aqo2M7HZBeqzn4lVSi
u0fjmbg52Zvpj9inRXcMSPLkJGC3cjvlbM1ffJv6J2FO0ynD9oQEHFdkLkfYYizBs1dOAGqTecMc
wl8XTd6sjKb7GSayoDDp04nnJdcfrvHBUDUJDMOrfxoWlO0YSAiQxE6eKFU/xzjOsd7TlR2COQdg
iqjosjIVtsZ4EVTOueOGAI60ELGSXdhU9Sp2YuvcOe7HFOTiJJryS+O0PurBBPgcZRRD0qo0mXqK
ReeJQLvD2UkQqATT6palIqjJanVtuIVVe9NGrIjzMpHxx/w9s6cARBAhjQnECrRyu72EY/RLNrQt
jq3fn/rYxK6fkIWewHTW7Ctqx7xyOClPULqdl6VGexu7jExzHwAtaazaWfclBV0CFWGDN0hAxKCi
mHh9u4maHxpUpRjqb5NsXQYiVMT0E+PnuKgIwVlLE0Dql+9hRGFLPGLKNfFdYTL9BXQtOynhZCfw
/QR6syHEpgNTApQxw18fn0js653Z1q/N856FnQ2mvD8ASjZWXR0yNFluApxA1obL2zXr+iQSwSN8
an56ai55VCfRevaQ/RIy/wbVbuWyZ+wJqWh2rkWKkFMP8Wk51qqsCJc0BddfdQlgRRxnPWSrkEVx
nY1Lfk/4h2xktPLcVnTL3iJxtkGeu8Y5anrKzHWUHGMrebALD64jx+qXuhHBTc4bn77772Mc/wh2
BcHZW62pbvFD+iTqKS2Pddy3G+b1lB8vfIHBnNq9nfTvE1RxHrDROUce31etBB/n2dmqEbgtnmul
6WV601SsldT1YsgIgGkTtDKh9NLX8a8PRHxH0s2pwLhAZTCxsK1hRskq7gggW5FZb90O44U3cANl
oT3vMU0Vq1rFE9th/Z04nXcGuP1uY3LZ20ZbHUZ/uo+iFBCVN6Hv61eCM2ujxL+205p8dQrBKYJg
+qJl/C2oxpFWM9LaY0F7CL0DeFV8275r3/mWRMG+8etgVy/rr+7HdmXHYZ5sw2K6wAlS5yS7uLgW
ztBdcdllC2Yci2KR2zfBRtEhVEvRPMh905Efjkh+thW1GriEyrU/+TRQOO0fdSiaDdxqnCCifzGc
mr8Kh1MPXxRoQL0e4P68VTKC0WLGj8rpT4HFhZ/gGdz1Qn2tyT3sWDPMvFdXMxYFOnz6+XwcFf1g
X8aGpoRubOwjJvGboZLwohs90MiQejsF+p4zPu4TamDAonmARz6JOncUgT3vMTrwHhGBQ4pKvBlj
xJBc8zYsNrh3L5OiHS0vy+OMDQtD91dLw6qPbRgB0j2FSd8dZZrB3wglqDu6RFfZLNub8OW3fiqA
6yw4npgnBW89rdo61pTKTiOXTIcZfu+CT6HR25Fbg1D1a2Ni27dkcDKiV/jBI7tPgthD1tCBlYM9
j1td3dzp7Ou/PKedv7lpeEwteZ5716DpPUu2XZu1SP7MTr0SHJXrOPE9AVm6nuui/Wy97mclwuqn
H2BgkqnTn5/Mi8qFeGSNbF3CLCVGyDMDrDwjrMYFKDRSFzjkh+cewe+aT2J4zs6G8XOOohjFcxxo
oYjeGj+ZdlngQmYx6rZkINQB2lgOgmL04hPBIMg7bX0c5wh/xRy03DDEbKXtNnt/binisHzGNMFC
n9t6cSA+sCvVq1Gy4DZ1dA74gdxxYgYvcTWIXYWxZBVMQ8lb4u063wsOTAzeOPMm6Df5e1Akq8ZX
BQtyFuB8sIeNVc35OYjyE5sxteqzJMDb0fmXdtZAzQ1NFxJ1bivZtJR5gOg6STWhRJQx5VwKAWkK
evdDuA54Xt+7Syi4F+nSBjZEDIokzU7Qw0tzk4MXXg22tE5TXH+XmVkyQFZXOcqWyohkPLdGMK6d
XOzmzLHhdHD3WI1bL8nd7TB46lB2eXXqLfxVVUOZHdE5uR58N98n3ZFlyXxtmSzv4d5udWPj4+XR
/tAQwTdFSbiSzuf4HGPXS1qtuALJ4VeV528czB1YsVR2tikvWi59aRXevcAeRcIxzta41OKbshPz
2EjTPox96O7N7EtLxzTDy/wXTgqim8u92OX0z8W0ko+zamFfJK/PFbDKOojSFUBzz5qhDZhzs1Wd
KjYyDj6ENMyXWfjtqQvk3ha2f5kTyLxNtqyHyqJwaAq+VdZwTHUEmrg17IuNO3sQJYHPUjOybPtj
bdFw2faYApgFNI2kRQeXyX3oauPY1H+WYxk8ItrNtdf/UrGqXy1Jq5waFSR1JXH1Ubyzs5kIAh3o
GRYkdGmlJFkmcM1bW6MCGS1gtGbZDy7mtgk6yun5wYxhetG/DW6mUtMrRMN0bTYJJDFHOtukA9xh
0DJFHsbDVIGvGiAZQo7ihxs55dHK8ve8lDMzYY9yEncqiHGqMb8YKRhc2xAXLos3gv7t3pNm9qbx
hhwQYdRWVUN0qjKjWsPCbVdwuufNaGuuRyv1L9nAH04l76kESHKRLYnSwp0YaHsQ+agkE2Q2yLB+
DM2bMHX0G5szOxZQnqomBR1G0W7S8g3PUn6oy/mSW1I+itYUd1O187ZorO+z2f20hGv8MGdmcm5W
PorMflSjjxlICtoF5qh+axp9qDtJc5WoGDGCVXvvMMrCUS5Ozw1BRJc4TwFWlZz2Pl3mF3f5+0+w
dCAGxM6OQ0h4zGR3ez6sHGSxYxNOd2vwrC+R/ecY0Ws6AU7/ajfFMZls2HWwgoJ06E6qm3KcA97n
VLfwzHMaYZXvrqHGRvsYjOeu9kO9iYTjbOuof9V5UaxL3xg3Osimk5qbd9V6zUHUAMo6m9qf2OiD
4/15t8xLESGJ5upgZAPZS5x5Rpz4Gx0F8e+l0verv9rKvdZ5wYElc96BvRfvuD1I3DeHSbCT/H1n
koNppGgu0XuGMYDux/GSufSPGI7X7UAkWw+AxDtTsBKznU6OdVDZD0LJq55ZcVflxo1M8dGSFqpZ
BguGa43vTO4mFDULDGRgDv4sIvRdYurt2IhP5fceqYvnv1PtZS2cN+K3GvRVyyS9vxvJWTRWevFA
XL6Q3S53YQx0padA5IWAl7ULh8o4TV+6BlLcsAbsMq1sK55OaZKDCI3RSvpsiHhtgpOJ395k6JUb
AMi4+0pI8y9hGESkfRPzj8wtSL9WaNJdeh0MlZP2lf25Tkz446F/qepmB6LQP3ZzF8OKrLe5mapL
EuMMNmD+IlmMVBZU1t1XH89nPx2qUDEg4pNPJGQVRluVi7/YKHOQjO6KoT47ALbNgtgBDnnNvS1a
xVadzZJVdMaVsynn2YwEOJs7Dz4nEXNpUkLP2oWNufPG7tr5pMMLRf+c9Ftx0uBI14EmhS/ycsJJ
nfKXzGGXvCQi8nAmMNEtZZRcXSCWmZX9zFQf3r0phBxN+3pjLjyMlLuIGkjMnov0lqlgN1M3hbb+
LRI+pBVDZHgionEPceRnYddfK7Lq51Cp7phCoQgqKta4+eS2pjv33ccmbbllDu0RhHDatMcAV8gJ
7jfC1VwM7+FgsCgkw1nbBtcmT7fEzfHW5Za9bhhHP2KDR2Emh20fFBwBqniLgjdcFVnNVZS4ECgG
eiR5uZF7yNz+bHcF9Iq4anacWKfb8wOz3Olmh5/8vOhWBci7ds14gnrEAfl5Su6hAqzMPiAqXMqB
m26h++hoPoAshBMlPeNki8I6eKXLDB7yY0lECfNA9ubgp7tGDW5tOH1Yx6s5BN5oA+ZpxFSvPUdS
2ATYF2N54Nyy1MwJjc7WMeqhf1LJc0+Xp3xfYMtXpcsmZaaTaxjsa6EG8yqdQe8n5lZ1bVQH1vbg
IE32B4kvm93vzV2A2cWCyuH0OqM3lBSlAbAT1q++CAEvKTeb1xAwV6XK5LUai4+2wlr1XLemeLrW
1qz2DVf7QkCVQL3yD6Dd2OoCLc89+3yYhVQ1ED91dqK1P/+1aaLpg6SF5f7s2EawiZ30JwTGN3u4
5mVvLd3F4XaMfH8lTbM/yAXIN7qADEwTAEPmhOURwjxKZr95HlhsqWmXkMM9S3v/1CQ/S9e8c652
7tDp1DZm5rQaO4sbg+tSAeCNi/TPIO8+BeXy9Oy1NCc3+PIL30VAcIwziL56a7c6RQLiB+H5VP2N
E6UpjqW8c+Ew+caNpmD2oJc4rfGae+rXTArxKOamRETYU/Vo9OmXng0pypdEIKUmwwvi5M0uSKrq
UIt167nuEVmV3sagOnaGH0HkdgJcO21+Sg11dSIFBaTqmFMkQ7Tz7Kl4qWkq2IFwamC1wCOZGMEc
4xHjrT+4JU/6FXq7uMxOVe/Au3RY27AB6uBhdMrYG47sQCcRVzG6N9uvOX3IX2XUvgpOMVu+i0l+
MC5iVBITD5E37yDh2CdJ3GGd+imcdK+3NkaOCJJQqHzxoWf2df1Zx9EPXmew9zx1hm49bOcgM6+J
0QAA8Jxbiq/gQ82ue3I1GmNIlmfUBdkoL013kcw0pe/yO12fLpYw49sc4ZJuxHyIy/fZaNpzqMHc
JJFz7oUFpS518FVBvOcMbTyK2YXXJQo2lmO0t3yM8eUMPlCaMRdRkkXbvLw/9xp0qZfoWNF89/t5
nyxtpxktqWvLCNJXPdx07ECXEk751yt074KTpqCtql/mYPA6kiD5PvXxsKOj68OfbeyxLl1YMeTD
KCsxaAiv340crHZeHvxQSXGvBX0EgPEI33Ds6qMUs2tlNmyuPbzkzNbQ/2eQrIHXnrRdDWvFEXFN
e4RP2V/W7Wdm24mG3poyVd8lDm5sp+vFjhpgNQ9HMjdro0Zay60e41U63+x5FNAkIY56VYdGMoDo
lUkRX7u+utkTPiBTOQ9zYQp5tApXAMfbFl+3pvcohk/HKGTmcUlT9M7WDR1xITE22DW0OlAmjO/G
XGyOI09fFqR9H5BLYFMOHlAB5NTdR9gP82sDHE5S1X5up++91b+P8OkwAk79YcyMfmvlidrHRbYa
FRDxxKY4MK6TP0jiZzDPvXzHtKY62dTzbcD5lPhlJ5rZIuykncxPOnNp+cXDEluctthcubu/FO6i
F8rXzPXAsruNByRN6LcDIg7icFIDoakL6vakx+xQc0I/SWexaE7BgcgnSVmVfcd02WIVhCGNdgjy
qfTMi4cMs1YglOCGha+Zh8rmaHyftUsmJ4fGvtJ56JxhuRjreFH1PbLJL02AaTEVHdjBGYpgmKGG
l67Mt+NcRruUCW46pMEjSM1TbWA57NQXdyYO6IdxtgNNVJ0Ss9QbFeSYXIeuvXYNM0SZmhG1kTrl
ip0R3ZrFDTQXWOIbg7PkNEf3sfq9oxxB2M1psNCnFRzJBPc2XKgMV9+jbhT9lBPgjwlOPvv+c9Er
Br/JueXUO8PtZ0WD/zFM8lMk0ljXcqCb1Uc9TbIDnMNVPljhHirLV21yQMvK6PGbU2IPrAhB8G6N
H5Wo63PRkAduR/jBZa72KgIn2Id9i1e7H49h/aUXMKIVF8TW83Syy/B33NLWeROp+5dB2x6onZ70
jrS506S/HWuJTC1Ndjq6C7Gqh0RUKvZBeQ04LmcTStVqqQ+JB60S5ueftdQZCJvhxfaL9JjGzV8A
Rv4aqvhh1Ul+rOgc7Dgk7pTEZVtJa232rr7KkELntlNka6f6FAqGhX3t3It5Z5iU8NX5R4OExUkl
0UfIufTANEofRyPD/IkHlzYzozSPwwDHJRZavpYeXjC3ybbKw1PpQknbJ0G0o6Zi/VQdzJ4ZnOMJ
VmlXn6oFOKlIYrX4VTE9lOOLj0lvh5cDs4tSklSHc7Do2H5JmsbfOsr2kf5hJDIEm2gpgqYaFfk3
NQJ2AAgxkkjNQCDTObNpQD8+VE+jjsRnAN297aB8c/RMu2oz2+Z4HvG2vtDwJ33X+C6IriZAeR81
avBLi3S/oW6w2GP5HI9mboQvs5Gk1P92NOMsKBsx+xG1gzAM63IpamzwHypVLBa1wba3jlN9q/wy
OslBPCJfIpNPMWa1aYDMQ4MKIYc8u3QW71c9tae0Q4z1GmtYdKq1LclcztGo9owzkS0MFL5huJVM
Eo9Cw+ihRWwlYP4y/YOGKq3MYn8jGw4pmf9I4FI6vX/DTwTrMJYOxupWbDywfZ5BsdaLg3VS5eXX
oUyLCwzXZGUUPO5Zhc6GnpKbZZU3366tV52Fv2rX6VfNlDAbznLJms6oLaut4QTALWEHV0Huo//y
hVjScKm87o+xjcMz3urPcHQaUowsg6nJCiiiljRHPQKexPeZFtGhdqq/OidhFl50iwRMK+5zLxIH
nDl+nzxofEKIb41jSinKdEN0M796SotVb+F+VmV4VvQUUMAS+xsfFYpqP7dZtP9PNzfZeJKpepkh
aB2x6zobF0DWSiuz2JgIgQVFpeepGBa0jn7jD2nWXU/Cwm8t4zgzUiV7Vk3HtqUg2OfYX8Ts7CVV
ls8ToJI0TQVZHe9qgjkvLJrU++UrQLhyVwSZOlR0ziGcUO8YjQIKGPR2pgJBj+1CKx4Bb7DU6q+x
V6ndjKa1BlBm7/KOanvgte1rEl14dPlnmddvCYXLwMXq9NXGC3ZMgkbsZw3YFpJX/MgY5QK3nR8l
yPbnmUmlEzhxqXk6WxaefD24V8z6H2VRlV9mAibOhGDLjH2AZjM8lF/Ye+XS151xwrw/dy356G71
mHinzJqIGFmZAQYQ7uTstDgt7OyCaNc+cFaEwIp9qKB29JZhiZ6yRyqdz14pfc26MKD/FQAXZUm3
uiuwww9WfI0XdELqucvVGeJVj/z6HI22YqQjXh2roLNoqAiUJs4jbymXwWcRrmBN017FoW1n99Lm
jYjPuhrhfgGIZrIj9Y7pqXNLsq+DdElTqB68iUzXs9W1xwI63ldQ+6LsX11jUI+sI5daE1fJ6QOl
o9PC/pBHHJH8P1wkufvKrZVLazu7GJ+ZHKOaqruHOP+L+r1b/hyItvaxXSrMh2imoj5I+4vjACzU
NXi+eC7zG+hni2cO4/Sph0UXEtjb5z55bjdimUEiV37yVloD4sBYZy909+CjH+jjNvqquOU02by0
NTsjfGzphlqDhcfXmDcZIMhFNX0o+TB9Q5g8i+rTg9h3iFJ5dygA3BvZNgqI1Yo0/qZlNX1rOx4X
tvknLFJB029sXWjiNS8wro9DNHC2iCdxAdCMMzvuKxSLwP0Im8FcMTbYzkxpdwWy4pdBcNikLm/c
8YNJmXJiyel5mzbOUJLs6gwEhqyFH0Lx4Qtlg+OtGKnvoS6BVbHEN+LNl9GtuJ4ijT6PUANqLorX
ZpamJ5KAjclptyCiuK5VPa2LejpjYO6vBumFsY0gLIcxUvGc7mFnp6+iC0i24uHcZrWRnuPWLUGu
61+DkenXHrpWEuflIesh5Ek//BngpnqTMfFyGY+gGns4QFn4LmZGDtL1oQU6VKIB39E/d09Brokk
sVG6adFcFqqqV5HcGxLYqct4qTWAxEtNlDk1xaE0zZI13ZsOzoCKkzWQWVzVFlsLDZCqNIJylmhp
X+kDxfLdgJfJtD4U5eDgxK9KXk9GwfIy1+8G+gLf69EMjobf/zlFk/lWhjSytNnwyqAvvAnHY6yZ
1gXTG0+cMluOZ5+qHW/EO2iiRVEvOxHIzC3cKWPou8QB/JYW3FrDtDfQA+zmUfFuR0qJm8/zjx01
kbUICtzX0uTKT3KDhOQo7jxG703EnBLWerZKl00fi0tGQXKBOYkJ0XXKW6o6lumAfvSjCo821a3r
xq9MIrw1+pLJoT4ZemuXB8hNLkS2lzzkAhGmX+5w4Sq6iwYUnz4Hpa9y7/oc6bRdKbY9pcurjj7I
IsqbG84UbFM9zvPECv6MffwsLYftwi94sMJO2/3WwjHs/RoXsXdePmBkJMYHYvh5cc2/nUuQI0Nh
wTFQ9C6YMaNoZ3kKNxWud8+nsZI4z4KLLqqrrYcv4xgK0lSTd2zREWnGZlRAd8NloNSNUTai4aFT
nUVKk9mjZ/fxG8UdxTXsUSj8GSsntOvgGPg1PXu5slfg79XZd5z8VLWIv347MOSAy9O4LmIFriwG
huJSRU24g5ZfM3jVw1vWtphh2KUsyEOXfNTKt6hCf0543JIvKbvY09Km1k/5Q+gUAHNaE92xcvc6
hVjcvCpG0eEJeYXYu5463IUNI8VzUjsITzjgNxEhuRfBQbYVtLYDyaSeBHDyhVPIoUsT40TZ3Q87
X4owck6KUVUeirjF5aHJdQe9cwwFTVG0BuX7MQzOuiEDIKk0OThlYm9rwhuUs9I11ZSx96l8+Ta7
fbE1kFR2eWKwV538bQX6T5eCsNAQNVsCGn9KhA39IqH/PvVkZcMpZidtbHXgC6oLCUDN2p6uhTcA
BUxkR/NVAx8LJAVCBhk7FlOyxzo8tkV7Jkszk6qo3mtcMrlsyD++JMs4veBk069SkUWPejaHM4L4
KWcxOemlRiIwGp++QHe+/Cdx57EkObJc0S+KZwhobFPrrMxS3b2BTYuB1hpfzxPoITmkPZL2VlwM
rKrFdGUmEOHhfu+5Df4JmKfJwzfcc45WcpeRhzXExkOO7ifAoPgzlGFwspFvMO63WUTcEE90rNc7
Mx4z+mEkSU8OksuszZ96jhGej4ZE6qxLXxhdtGR1jebe5O4/I1XgpyAAx3RIa5ZNF++HoiqINMFP
bXpVy3sVfOlsDkpOa8XbkQx1wy6JBMU8q0jMFqk5e4b9xVE6k7mqbGQs5acY85iaAPp3XL2S1pE8
B2c8zDRKdwjTTFiFgIp1lqO9ZKDOp3A2/cE7tJODI71iwGu1OjQedS96HWGZnpWzU6kC2/aHkmCX
SD+17bAfhASRpIZZTMiybeXxPkv+8V04IjjLRV3tdfsi7dm89QZJEiRyXfyZ6pu08QRNkr1ht8Vu
ihesrGxspuwZgQ8eY5z7mdshPZtKVafrfbcXOW6XKeQzFKbh3eyk/kDlDftVHT+NjvhGzeQBqlF+
/P6RPJr8h0qHBIoswC3CS0G0fBw4aKx7tjAG5s02P9CkidY0h6NN6QbFWYtROCyvyLLoG2UkSbFu
4+2UQF1VD9aQuOcY69jIV8B0zOpugwF/muPy0dbzuLW/LEfAxuS12n0yXKRvw5qrGSU6Qfk5+uNL
YYThy9QoATgDSyo4Szkpy7eA9qcep2jyBprKI6EBZOwZt0huPdUpNmPGs+nE1C6yJSelXlsZopOP
jiNkzIQPSEBSbHKzmNhh82rtKqFYTZmAd5rtZ2rp6yYt2Bmt+rPmdlqLsmN0Xgb6LsXTyq09XUzD
QnASJy8LdrUPBSED1II7v/tJTUFUjbow1wBMBwgzXFckBuyn3BVX5FLVpSYZ1rChw6fWK4UXTrbJ
exkKudcV9xgMubNZZBK25UfnJg/EC+TiaW2hzttrIkfFrEaqMffzOdAC7IslGqhJlQM21qZ1nPY8
G6WS+6FZtDEzj968tn0acTJNEbCxz36jrYyMb1pnTum/VIX+02qo1fFhi3VFq3XlNn51y+KBN8js
//id2KIZ1gkpoX/2gFOvUmZPexFdQEznL7nlf4rQ0K9UvlBF3OqHj1Z3F+hFuJk0zEIuy//agtVy
aauqpylNfshsGWjLE9U75thg8faf0syRe2OmSTYH9Zk/nu8bJ/8xa8zdRnWp9JRSDg8k4P99Wlsd
4hoNT7bEBM8YgsCpMPYPXaiNL3qBttlNCN4eH/5s+mcaTSOZvLpYJ8IxD0wFtVsX8TQuPSc9oess
ZO7t4sr4cxTlz4BOI37AxtuGnbQv6Qjsa/SrUile25MVFa+NTlLKajLGn10uwz26HXpnGLVwqkKm
XEUa1H7OH8F5VpdIab1EVT4lR0wE+PiHEfkEnxl9ArfPb+jz4HYRB7+a3W7atbRdwfIO88Mhd8gj
+jswTfdzMqeQwVbR7L6kDcCt0v8pMcVdzZrFQVeXzjCLGfl7+EYotntoA1/lYiYxDA6e8+UiEgch
tqbdg9IJCbZUORhBPhwW4WJEa3RlmoN3RDlS74xeo/2h1tGoljSVKgYpKUZ+Erq1mWxc9Q665rDG
CokAO5/QB5rFw3DpkJXha2hRmkdii8zWvEFvDg9th+E5otkgRTB+2HQv1l5rhGezxsk7S8PbG1ON
e5LWyL4oB6QTo3nqZifbBzByD2Nt0dtxi3emZ+N+ktbBIFqPoMpK/5a2kCtrF/O6jTPUEewxQV85
n930idDuu6giC0WObj48g/GrVndkA4f9dE1blMvTWCqUDIdktvn3xkChkTOS2TKBBrxm6nsdYReS
Pst8YDxf0TKGbpOJbN/rprPNiGQ+zRW9b1lmGEe8itF8NdBXY3V8SSyKzyRHNTpiq96P9M/JCJ7V
QkRIKI4A2iUeDsXZsodrL61HF6Sv6RzII5m7+PzaqNjHCOYQtoSYS9tB3jVs2Y3PNGd2rLttZQYz
qnaED9xE+KfB1Ja9C7/HNIJT9M02jeII5AImT/VGlUkYTVIle4DjBnottAzdXDtHPMszz6wEWqNr
/g1wNjKdOozO1mR+Nbk932nphruJUBViiK0z+cLJZbbIBCFSNtx2Yzz8KC3XwUhrD1DaeXtLp/81
RB151pa3Ycw1cvaDMUwlsYnjliZHZ22Xc3flCf8KFH48pY31R5nAEiS30P4653NI77JCZWX5L7qX
k8EM9ianpJR2IY5DpN+Zdk7PFDbjVOTFoenYh30zGl7bwPpzFo7xit80QElg/pkl76TFt5ciwZNc
6PZry5Qo7lV3KXb1u3dNUzvcBhzhCKdjeU5DG3eu/sttXJ5mbcsN5N19QlF4RKlsisQe0ftAVNZq
zThO9Lm3rJWrFjr6mzuLam1xc6Alb9MTTpp+R6vH2emiBt/ST98ZHswIKvAljyOKDemN7kHFIy8D
YbKDDj2Vg55UxU2E7r6xBa33esyPsQtOIxnHaN/5TA9r4iE27OHEQ2SGhlTQn45NML+MujnebeRL
ayTBzp6zz7glKE8+BUI2YCB9yHFDR7z7tauUetNzzHvrCfGIiu7NyIBJUdeLfRjkDll7e0gM5Tqw
8uk9tKqaW3WeT3NY0mB1fdgZ9XsyJxL7bZFtPJHazyGjw8KZ6W2kmjiHurHKGhzNXuhrN9u1yIdS
EpwUHdUtDHPznUkhIecRlWjcTjf+48zjDu/+AOS8z0R/XITrU1ufrZnKO5taoIyc2En0VYfR3m6G
i/3Wg967hBzaL33L8DAYyRzANiAvxtjjTY764rgs/JKUrpFR9qULkeSMbnGLXCK3jcIFit9PSA7c
1N54vIerZLlRmxnvCNPZU2Cb+qoLaLlrg+bvsgCvQ8G8+/z77OWyZCQRVm8mmP4mTgSf6SjNuzcg
Q+DfIOfSMW2iAMmmrAf3kskEW/lU2ytSfYctYXGczi04TstJOEqA94rpnU+oOMP4OtQmcDeExxDZ
OnbhfsYhMSeqOZt0HnkZ4pBNAZqIHJdEGtNwT4ksWdUJZyXPJVREXZDsOTBdiEtw/EKOK6MdozOi
M2Q243CqOBzNpncYIKTd0ReEKkPxW2VG4pknwVs+zQABexJlhctaMLRo0UJNf0dH3q51u/qDKIOE
9AZXvFEKakccxryEtgc6aLoZSP5xS0AxYS5G890iO/1pQlJfex3wLmd2iFLlnjvV6pIHbrXpw5nE
nbKCBB8Er7+33+y+CJBTl3vhd5MUQPlBBF3/CgSQNmhK/I3sKKwDQZwVCQQkqFqaWC8TG20Obkat
+afcreQZNfkxatt5pRFvskX9ZJ3atLdOU5d0Bz3YhoG3N5UmrUUhthwrhyIB04IkPTBcEhLVV8TC
5od80NxtV2LQR71JPyXvyk+fan5HCFVF/5S6du6PXu3VF8+OPiZNuHsx0n1E9UX0gEUvpa669tqq
i8FNdlZttzJof00B6gxj6hAV/MclsA3tnAQG+V4RoUtLn6FO5rL6/eXyPVKJYWUZ0WMSJblDiBZe
IhnU9wQzS+nm081uyw2nOOuQDc03mzybREZ/DHZtnvWy0FZORV/DsCtO/v7wqcBAg9+RbR0yTy7m
5Pz7xJb0VX7OSl5WObKasvogq6lRReu9Y5/svHVOPfFndH57Ff7YYWH1LMBYU4FIQ1ic9Vm1VN5I
OR7cNOyvgTf7q6FqEyYkCQM/A2VL1KXvqWzylzQmKLhjJPGX54Uywf+cvDf0KHZl+wern8hF7o1z
rC44cYhIdwdrm2d1fMhVfxb8d3GclBiV3GWDqLX2pxQ0Jzz4HATOcQgOm69lTNs8ZLS5MjBRaHl5
iWCALZ//0h7T7M4498AwvCns3ikugPvp4xfcT6s4gxU80Y8KtTB/maKsuRsmYjZCwDAh3crM116G
ppQvfSxhLiNgblyoXi75YzcjcOPb8pVISE+FQkQyQ3d1DKcC0pJMV9P298kU8OjSqXH4rNHJCuvU
GQ6jCLdgxxUe8xk8lpdGCInXk4sVDOw/GuGsgmWmNK3kNDrSOvKQsslKKMccmG4cyQUPsEXzKfX2
zKCDtWGE9TUfmveAA98Uj1hNe9rgAkGICNrke+sQcwR8rQ+K5qXDwXyOjO5HBx/6HOklw3lf3gkB
QbLcS2/H/RfeOhUjqZManpbBEyJpdEzpWbwOaUD3TAzFaoxB/VY6mnfCxKZzkyLsKzWCFQ21ihot
JV1NKGbnoggMVfVqznZ2yoR7K/05uCYZ/d3f2jUtx0llewQlsU2U3x2GF25GpGyJY24dqT6e4YXf
a2Oa91GGWj/p8yeJZB2y+eaJ6Sc8yiisVoVloCUY901SEETMlOzoxowBylR4B3S34wETsfeSmnpL
hnONqq8ujpX0+fRiK78g894rMftr5MYP4bjuQyZYrpebqPVjjUTfjCjYPOH4IKBVOaHRA1WmCTqD
j3xBXcwjsbKCumbGKZpnm8MvH4DPrvKqa3ZS9OTKqOOJhBG21U30BjQZrWtaiuASGtwUVBtXJwjY
X0ZKBKquwyLmsWiYrOwqC9C92khx7H6+Dlnwa8Iew5HbzV6YP4vt703N8hjwNKmPoY/e6mtQ3k10
QITCGR0hIy5PNBKzSDrWC8bg7agcX2nVGa9Nveq6Ce+EbffGpTXQ8ZKrg0r3PcGJspdJ5l5Mt3ex
hxLXW4szMxB50SpWeDxfB8fhVN4T0D7pJMyHwgTMzpsxddPVcu3knjANhavffS+J0r5Jb5iwmitL
VyQxYQJ8xbZvDW9N3DD1P3NgKDnO01lZ7F2l6x78QLDM0bDbxERl7knO6/lrnH8rWsCMh5Smpn/F
VoWSOhqvc11iigSYFTOVPceIEs69WUIczj04esTneuvE1ttzx7kPO6U8BZgRGcpXzUeQZsG5aSQ2
E5QEZtVODVNUlf5OpuPKq8r26pYzuaTqUpeomy3IYRuaWr1LWLaF7LkhCnIy/Y1pFc5puejqq0TO
mN5GpkwEH0XvTm+jLO5MDz9tCrUwaA9hOP0qaGTCYIAPN3uQMxf2Ah5GMoyy8EuUWc6LY6b2liLP
42wNu08UwZvZ6EROq6WyRfC2tZdbVfWa3Szd5bMOn4qm0qYNVeEXBAbYQsjFfgOeHyG0uLaxbW2N
Wd9XVlRuJ+m8WxXYwKbVXmlKj+vJQcmjGKvCnSgnYExmNRlPMgsR4yFg8wJHPsaG5cabhvnQRq5c
mZPs11pkbIuqbJiHNyCsiNElxQWYhJ+/t3HSba1g1h70Ey+B3h4W9yXe0HmVMGQnuZYhCXcAf7wr
xLdU03HQ6TNWAFY18jArXEQvabGDdF6+tGSUzU06nUNVlBKXoFEYr7PCjI/Cyt81q2mPtCarA271
6TyS02ng33xa8MBIdgTXqbSmed3aR8QPw7M2hoMw5rPEpIIOkXwjVIK732tR+KMwrfYFe8KPZi7D
M025YK2Zvbf3QyznadR89Uvx0JmPfiTkSrHxODdOnHdi4/p1XmrHnsyUJ/0BUrlnHC8d3r0BUROL
RDvtyPcR12jG18z+MR+zJFbFDU1FOuo/xprsRNEcw6oRexRA5hbnUXIoTP/psK5J7FY6Wdc/jFFb
wSfWOqIhI5JEFznZ0ndrY6PYu1bRMTCzvuRtnCFH6FgvMLlvaYxgMEXDegiGgh3dwo64VP/Lp5Yk
sIgTrzH3bTxNz2kMuD09TBy2SGlc9G/pWGDx7JIXpMhY44ox2Fh6bhx8lrw1T9381bZY7GwpPngr
4IGqe2duz9rs+rR8ExMgWsCwMf8TzS5hq4aDvhQS1DDb/WWGXuwW/Xyms/cjMtLiUBK+CwkYxNrU
m4B8BuQmWtpER4rJPW86QVX+2O6CJnMfHRrvkRpzoAXNYbueV6NRhK8dsEhwFkzBoByeo76un8VQ
/Ix9NN4t8cv7DIShzPs3e0oGFG004Sxpd8gnODOanW2t2jpuXya1Av9WBSE0/0GYOiLNgkSsQHPo
cYfOn7Jr0m1rjPW6HwZowxh5MbmUXxks5EfpZ8XW1JNwRzYTOdUYftdGZ04nbUi+C5FmmOsIma+F
N7x02FdBZBc3EzX7qk1McTFq3H9m3rHqDsD/Zh8WRtMVyMbqTG48A22UndD/ylJMqJXL5l71cDnj
tVM5PNg1+DpdhcSVYdpenIknW4wYjhIGWZAYB3FolDiwLmNBEUG2rFYylML36NLCeUusQL8xFfmS
oMNNUbztqXMRD6ow1oW+MAdsEGgQb8EsuxfOzqtlA6+LBEWlyDSM1CX+TxtXLDaJqyGTEVx/221G
0BkbKzjU6Skf9PyJ8dnaRk4Tniq14nbucI4zd8QygnHIG6P4Or24fs0IQkTx2bPj6DBGw9kte8yz
SUVAJRiH9dRwekyRUqx112OlcJAr+GFSq7YYVWmbdaB28x7cNU3q5aLDU8aPOaj56K9qKM2nN3nG
M2+Sd1PsmBvajPLb/qmHw12TbAhRDmDxt6nJahKeJWG+WZbmeohTelrQfgvnlla5WeviLfOj5m1i
Lg1IeDdkZsTo3Il3BmXbJZFIvksNdtMSLd6k2ofmNtZ+AMPMjZdXN+F49NYK8eqWUXNauqeaLgjb
IP19HclfXZRuGYoNsBBTb2P49aqs1ciERYLAdOHQnGlhtyZSu2kOZj3ZUJFwcrx6yGKRHfWPPhUY
h1B8aHvf1/7I+8eA4eie23Z2HzIL+FXPYJPtApgmytsuG8yTVRVxzutkVlwmJgFktMyuy6VQGWzL
V9LiYcXSf0nbVsNfz2fYpBJVCd9Jq+13Y4b4Jja79kxPit5wrPWvokmiW1cXX7GIsK391NscUajJ
34gpmYxQxwVnT/oFITAAPnwHrkvZDoEWFUvjaBe0ts2zFI22kvXPqWqCa87udI1L5OkcUFYElbVP
i3EX6ZZQSHiE8VCqBcbAzQj+drP0XbVZ0+8OI76ppkvQJnG1AWRYfGbsqXOBO8gNgGsgnkOJmyHn
vywXmsB/fUWXDCMRD5Kp+rxLbRwxQ1/riYNmmgP5EX3Iu1UW48mf0p/LpMbS25+ZkZm7ZT7bqyFt
pNvIhmLmZzQGHyEwnqMx1Nhe1VFiVoGMtQ98uat8CPITR1TXSb+XdvUlEXp7MhW7I5qStSx4Cg/K
vn/XBYuCGSLGGbzr8roXJdhycWtHskvxs82tvIHJ/QgyPdumqllltRhyrZIGBWkWO20cnE8vrg++
SbfYKFrzPFgYINoaFio9Sywj/a2YBmNXAC4BfK/ElA4/DsiQoLk3gNXtAFhNO/Gee63zQgzWj5AB
zZYsX4REdkkdUAINoRF8S3093pDmW1H3qclrZj4XTSZ6xH9fkXtvxnqJNNzS9fKAaYtBVGZfusBx
DqVW/jF76aapRv+h6e7F47xNwoIWHzMH+JHXaHsrQRKGj4wNk/aCZ+KOYnjLyKaLno77No9SfsXi
zggbPgERcd2+NoMffhOHWxv9zyZo9Oq1pq7bBgx2ATzEqNiEaCikmUX9fvmN2e0RHaGoaNsfGaOB
kkrW8OfhFaoSIgTpOQ/c/AmJ1OR3/CUeUMN8rT9ivHpfrIuEzgpO71O3s9vcxJpObTnZHjkfQUHp
20+AO/HbAqM4TIPnYyJl8W2m8Gyn4jGp8ZCIyg6VI+pdO2Xe0wUge0F7JAwIAAMqCRQLiE8iUxEn
qoTvOTHmCHCg6y7j7mVKq6brRMH3UNsvo7r00wbtZXmKcAUgcfEfmC37i+GlV5R7eLHQb64qQqDB
imNXNYbMYfeLdq5M7be5SPM9tw2+FeWXwbgkDyDzburIDGb8o46VgnoIr2X1ffkTLpOvM7rSlabR
QqzrcZ2OLss5P9LRYLB06j24h7CD6IWbzn1yxW15qAtoTaspsYxDPEvGy2M67/P2myWM5JS0erCv
+tEEpNILEBHucCfR+a8LN0u+HdoJqSDwB0erwJqk3gRQfLK2cFq8y+ImTxJHIz5Tfc8GuC4ikzNj
WfqfGPu+9llVfWg64jI6EnsLZSVOKNO+dQooM6hLR5aDXme/kRUtEgV11gzR/jtbiQcKXCOqEEP7
ABi2TgtknDQl3kVpffADuQfWHtqx/A/Oy1eOg+5FL6Cfe2qsulwc9RWn4K2hufnJbVOl3VKIjoF1
q4ojfU+7zj4tFy00EJgY0xNwHQ1v5RWHU/fH0DV0PQSF80pKc9jlMQY6ZZmUTbrOJq2F+q6HSBeY
gPcT0FF0jZfJq+KTgyn993d0NXdxadLGAOnxbvUdpv8CdavT5Poux/C29hvNuGqD5RxNW550Qbtg
sL2fNiHdO5qr+SE2jW8MlI1PX+jVOmkAYiFu/LWMRKu8vVVuMx1bmQVbJyfvdPn1xH5gYsPARAvI
7pgKpAJkkmW4d8trva09T8h+BrPdIelOwR57wdbO469hCSwPRxrjZz/wdtJMbyOf3qXzSRjBnhZ5
lbsRFbMKizVjH6G5X9MPx6Ye+wBaBQkOTQSzVmT5a0yG50oP0++OUl37WsG8lRWuMf1dwr26Yhbz
FmkMbJbVoKhabm+t7VZdIhTnDPwzjZjhufwu/z95W8al3eRCQDOLBrhEP2OVQ7zLkgKwPku3famg
+Ax/r0Mos50lMaYE1jw8eqN4sxD8lLFZEkRRhVu3iRAlNI5+L5LL4H6fkXQRbm19wYd210YUkknv
Td+6A08kdg8DZYNujMc+4YFxQ6PaaOM9RQd8tRPAYaWmpVB3avu0KKgQflBvq1Y9EAmHDg7lg52G
OLQsWycTgK3K1fYm0aYMKTp+vySe2puwyMErru2Z/oA5Mm/Teg1OSqpdXclks8FSkCcTDXgHoq9v
f0lpzKwaF1c19kUlcbdjGA4yvUNyjU9B4z5bm5aG79n9yjS07rBIVJtx+uZ0jXdyB9Ju2sTQD6KR
e7PJpmMyZFKRQy2I5jSHO8v9VjENHlqr+ZgI6dn4zKAPpV+iAJ9V3kAfwM8l5mGhVyFBgzGc8Blk
g49J1cnIbSn17jIr6lbrjuGGTPUe7ghj27RHM+AFxcDzg3yKmRv8NUP+0CyzPtNU6napYAAqivIX
PVmPPAQeujjykz3Qp2/0j4yV07BrIjgZoOLrV+AQ6yEmadYrMEQ1M8W9CrCuxnkzOuZH433SsWsR
MzeHeigcJJGjc57UZfnWSKj7RpMusYuP6+hB0IAzFMsHmAT5gKnfbR3kdLGwSBBvAu/Vo8VCFWdd
usG6O2HkPRK99R4FJz3P55jkeaR2hLMwHplbokc2kFxEs6sDquWA3XDKR2+lk1eu7iIrwCMzTYmz
T5H+YwTK0gP5095umuE17Z3cSPddT9GvzQY8CGV6m3I+oTyb88Mo/YlnKm9WkXJ9o8z7HCcGWhWa
g5U2jWen88iYr7vdpGQUdTa7eE3QXuqcfldaRph0U4r04l/ifCKtJXZUUJDSVi9yOSLuSKVNstOi
ly8dEwGjSvcw7YiZ8aSS07XLIh8fA4rM0PaQ+ofpbjlKIiqO1/SQ6Hm15hPHbrpJIoBbTLXiizbW
F4wwG7sspy9aEb8RoGmccdestRIBMhJHpBUQ9XyPuYYcYZsrs6FopmznlYy9O6PcT7Ejt63v1Q/f
z1iWMNVF7ZPpKwE3ofeEFATmFvNS+LLY68tGm3boH78GaPCxCHCha6sWZVU2ZoNmrevoHnSm9hQ6
PgPDrOFtaRombAQ8e9dnbCjptJYovdjDB/2c04BaL8rtwMYk7ExSv/2uaOiVfQk7TbliTJwP8b4N
HPeLLpLtmLBug9+5pv4vRgxMgfwZ26IWvuWaSRjVNJx15By0YVy4TCO0LafCPcQKQLCYMdzRsSQ0
VgufiZCTXnovHO+iiI+1xchzkYry/j6DOQz2ZTLcWunqqyrDeb0U354FH8XJScThzJ1eQzFti6KW
J7MPHI6Guf4wmYeTtVbBOBl0xvUCRxAjlJ3lGObBj1gRWefEtrv2qRUfS8IisUuG9tuY3O25ULmA
WfOuCa09jgxC0aDOzbuLSvhkoVYkksqq32WZf3M0dj2jJK9cyd/XBjkmZ7qsWyNpwkuSFSsDoT4y
cKK4Ag+xA9l73G4ejUvLGqotrl+57vomP4BbA4OKuIjOC+NCDzJeoGnkO+Rro8F7lSmfl1lqSDKT
1GEDj168Ogj3aeox7hpbC8Vp/ERaDfGqDOErj3a345jGjLHJDr1XWueM+gwZhG6j/QjLm15VuGjT
JH6ZjPxYB7qhNMhiT41AlxX7J+ijdSyJpmoCk/iVlsdRawUcAb3A5ZOqDAeRvIw8DI/RBkMKP7Lb
Lh0GDIxoCfUKO0ARHeKGeUvjqPUw8UOCr9LVxCQCibH9B1MmzCaQvUV1KMjFwLKRHz2Z0JdwI3Nt
o9DejGqtWC78fMGFgpVGeBkK6q2ZQIaeUzQ2gZxRDAe9baNW5cyNG1x4bknHcR64zVtCufJOYNdj
WBtk2BDakpgojMDn0Iq80+B9FgyKb8slbLSvEBQwifIgn40hEvsaRGgyWfa1V7QFPeb8W0WcWnXo
ZjQR6D5qGRtbmhdKViCn+oV+/K3I6urWqN4vsdbyRiaJWuCYrs4Dgj+a/v3N/zZbbvEwNas7stmv
AMR8030CW10ddYNhJ+Ml5vx2kV4M/i4sADqReHE3yseYmZTSEGs/aBBtirT5AhmMtjoe4GCldzla
lErxj/zoHXFIx2ikg1gdGL+CqewogbIC6wsXQIhJTKG1VHvLxRDaeKjHngMzUiWFJ6iWobgNTt2t
mmzvlXn2IFjtPlt1cZF89Vh+KXL8H7qu5Ad68FHmSbtftN0V8LJzICh1+yw4/ufoglviVHoosNIp
/gQVAXyO1v0tauL9UjxrCqQxegg4DXA9ro4qEEkRAUaIiHDoj0/PWLeci76rNA4/LOXXxDB++m35
Z57kt66UwbUZEeIhYp2+pOBAcBZSs4jhiuQPMHrnUAVOqGRENTJuCbJibcGp+pI1CWPZVtuHFP8b
qob4LkdtHxi18UxJoH1igvI2goKUVs5IKodHL7Chz0WSuMIQMcPJVafUqub6qFdasm9n6OmaFnaH
IcLCwA3ivWLhHh6GNa3L399l3mti4qE2MlzZWq2+TUoDaTBP7fIX5txzb8NUXpffDCWTn0yr/ojT
ygcJiHrWy0JU423hKmTYqMhGM2j8ItXvc9L+MZay7xE7MDj660vfhXLm0ZFcfjH2p2yvR+VXP/Hd
U1xgIXDC3DvBhGhXlZdoe4mDaF9llIITaqHB4djsatjRBqZqK9uYIwAGoXGg128OQ3ITaFRvbePU
OqdNqgnh1NCGYtKb//O3fU1+sbqIjPDZrRgnhGl6yyPOUoWGgG75Pyy/Bkp/0laJwudlLplGbGrk
uEugGTi3RpSwKrJNQ5d5Wb5fLnFa3o3Q7A6JVn6fFiBdpNe0eesD6jTz2VHO0YqC7bfc9YM6GXfq
UrvuF4gVAbK5Nj2grL8uJxKr9PxzAuz/9+X3KSWV7W+O9r/Gcf8ngeT/GsL9f8o9Vz/Gj7+lqf/1
Y/2/xprrYLv/Z4z76Vfd/Jr+C8Vd/YW/KO76PzQJpczzUHAa7KAOxOm/ssz1f6CMBN/uOjbAdoOw
0f+guJveP3RbuhK+my5pK2uw35tiyTLnt6SNs82VcCeJKLW8f4XirsKH/w5xd0wPA78LftzxgJA7
/Dt/T1tFytta3hAjP8t/cayJAFmC6W0KaLek45l99H8klf6zf08iUOcnVwRxWzHa/5buChlIxnTO
YPzFF9qxg3af+49J/zlm555W3d8+h39GfP9vKbumenWS1CCHMHnd0ZYw8r/9a45dV0JiZWI9IJph
/ggOorzHVD0+Rpfe/qVUMBy+cCo3PrL34gQYa2drT0ML9g6+8//9x7EWLPp/ebctyuslj1SXDpm5
/w2brgPjmkRMGyew59daw9LMkST3lBRzV+oDDowfFrEVlc8K1rClkn2DVd7XhpcaaHTm+Ndk/h4J
HY0CIDGZM+GejFMU44ZIokdl2TcU8avas+9pbX9HXHSZyXxCBH6uRu8RwvvCNpD0E+E+b033J3S/
VTWTKWaQ6ZGjXXfAZND21X4ZGN0cTk5F/31Jjupg+wKKkswqEVE2H10Ja7q9TwajboMoU1QysS9W
oidaR5JHx8kudY96h8o0ALsz7Js4YoYN3Url9gCswixL0QMZgdcQ8jeRkm+Q/sWszRhqidGot91I
MA2U3gh9M8JMjnc/bTQQpTWjBCavZiI5jhF1LFtCzyImUFQxtHB1XhQ8qVU5/sQAXxf5kiNE55bJ
fQ/02wrvHeb+mAhzaJkR6XledHc7FHOUuk1FS09+oAvhjA5wkqz5wGrXAGlWKFOQAFFJrWvylEKO
gon3k6krsihKZLmyqg/Gzyv1/gXFvW2/RS5LeYJ6gH/KwDPUonTpCBnpIFnGBM24k9xavONu8hHN
4HK0nR7TA3G/lS7KJp68lhgwyoXkZWBCRPJny/BFD36ZDLCmj5QwSslLFwMBtCNoJZzdFv6Rsm9W
5URgSQDDgndvJjGkBo+ItjBVPTWEDLoot8FeDj/1HrERVE4M9m66Ualx5qRtAz4K9SOY4IgQ+IJF
MlYluEaNcXHWd5u86zcSkW6UFisPUBUNa4MUJtckhw8ljHq5M/fLjOgqAYARERiTkXyCGns1iJ8p
Bv3m2xBdvP6ZVA/kjbXTrP2E8SqngiiCZlrdMWasVDJQnv/sZ0J2J33jCMHRA2vbcDfETS++WXx6
Cgs/+clmbj6I6pIpsbSwSGJZbWXwSyI6t9t1G782A7cJnwvRzjjY+DhpDouI4HWst2nVrmOSN9Xv
DWTcqT+nPoeI2Nu+ikg4fDb5XfBE2v6TW8IHNtgRUqjkozEWfUEalJ1VaCHkTt0mjuRB4YTvWMF2
pouUE/cG8/BcECdVYS8qGRkmFiNzpFDY4tDIrjTvqV7hv1F3JrvRK9m1fhXDcx4Em2Az8B1kJpl9
KtWlmgmhln3f8+nvx//WRdkGXEZ55omAOnWkIzEZETv2XutbavwT8ik3Bo85xK4LHF403C5FusNe
sNXkuk3R6xX2umTNMglcNQHRwQCuGigGUwtJP2YpxD81L3GG8nTAustfGfU/arGV1ffIBytojFC+
bHxeGx4lmAWGvMF6ESzk4C4WxXKzpAVZ5aVNEsJiaiZq6amS9o0dzTXL+blUxi+17lYF9NC2Hp91
Im+yxDi3gcFMnx+taVsZQdESa9UBx4IeXgYEDChczPSNUEu3ZOHX1ttQylXI61lKXIPaTwJvLknf
ocSt6xLagU4lXd1U9IAlxNG0+C5Kus880fZgq6q7nE3jeG8ZjyTKET4nvDDglxp+tLZdWwNRdGRi
RXh6Iz6lkM4kHKg4LqAv1Vs6qCuGMDhTKEpJHeb360zC0sinEhUUMraQnpIx4/XqTewnPCGG5awV
3kWLzMUKZFX1s8SAWwZY/fc4+UBrvC6LihuW/ZnXTDR78zJ3bENseH4JxKbBw+CN4SsYZoSE7ID8
8GWhsg6E7qyFYFzPr7ScTmrBbkfGo05EoSQwd3F51rzDSoy2FNErwT043+l0b9Lq22K07o+3arwh
El1F7KVa9jOxAC1rH/PLGkj9G6Gh+KPnQ0Dk2LODYQKrxn2IoitVArcAV8UEEts6O+ByL2MC20Ey
1KYZXSFjququ6gLPwYE2jAukK2SISjqMZ+e610SBV6fjF3KdAXcBZiozhdGAjRbowatjKoRhB2sL
78Jo8aEAZo2mbKflko4M+2/2g2V9u+QfT3woOg8msx4KbvGd9oBQYnlJkW+QfivxyCH3C9xlD8LH
BcgN3RCZUdqQ7pYcWuz0m1GSbMUBlIcIofjkEvYw89AV7IkEWzrwMwon2LZRvR+NcScU3R0R4DCV
fSsl6JoWJBHQlpWRLK/2/yQA6b+NNvqv6uJ/Xxb/n/8t+Ucaxe4/KJw/8n85f0w/+X+snfmev9XO
1l/UpIT2oPijfJa2IMvob7Wz85ewKJCpnqmCNSoPSr+/JSBZKgWyoKq2pSFYOuLvtbMl/rKpq5c6
VwcCQGzRP1M760vt/h+qZ368YduU7iq2BtPW/1P1nI9VW2OYAmrC9kqECNP8aKAtWsfQWosBSA6t
oEYA8wDfjYBQQPBuQxLMhxfkSF6uGeeazF58Hv6T3WTvfllv067yKl29q5LZ3kGUwqdmb2TPTVlb
0r5CNpwA6XMDkI3Ys+k4Yw3mUlrP4W/ipFc/yN/Napv68T0k9UtlWk9aQKiH0h5oXvzWWgxPbmHu
To+qiXUpLjswCeGv7wARSmwDurfSeh3pFhRcMwCAAYEm2pPXovoyEA44T4E+PpAHcZg1RjB1VJyM
rkB6aHBFBsqtwX1SzjKnjuDo1FUBCMOQ7MRd+qDEGjr/9gxxTd+CkaWuG2dYU0BlyAukdVioEKOy
ESu0rRDnkVryjD5gAOVUhuD4aC3Y4EBRwGKBRFfkbIoAHyeRMnIdaNNLZjmuGE2wFvb4apXM3paM
4sEYIfVazbltEDHlJb/1YCSfYfCjpSry1eC3r4eXRBJwKYv8YbDRzUoMkHhvVgrtuDVNg2xLm+mW
LwofhzG3FqIimgejPmWY4baRPj7LkegDzRHTyawfsG2qO7sutmZVU+TNPEIrrDR3ws/BlAZf92TH
PLw8Pw6+mi8iouc5TcqtE8+vBcAjBHJ4EnTtSvcIoFc6hYhXsfq3Cnueg3SfMq7qjW+NJ7Gpxuxd
q0n2SDvgqfNzVFPPFEucuPRR2Y8wkDg2Qie+SK04wYnajbJ/IsRzM88CVZNwlpz3l7Sdqk0IlNfB
lruubDJ0O5Ai2CC+yqk4tWS4qOW5D8wXo0fLltrBV13So5unEmXaSqejT0l8s1EgZcE3XoodeIEX
LdEEKXcyBio8rmbLqIhuxKerj26vqZg5JtwXWZ1rm7kmnacf0yP9NQz8UfDQMrfaZAbSJagLOcAy
H3oVMxMNZ7NtgmgYlQ3F+CYcpi8dhQtodHHFoYzfhEi8ZQJqaAulLZEFriz1Yjp9z2WHC2fBu4es
P3KnzjjnRia8AajRCv9WiZOHCWyC3GlgSuv6qmhWpzbmwjNU5uPYYCVUMv4UtCNAOgnvnhsBFUSN
yblnfmIG4oFTydrDSSVQOKx3k3BuBi7aol9Y35R0BK2XjO6TEyj7p1jj1a5iZ2LeWN03Jv9OmX91
or/DEv+uOUwzlZA84syPo23sN9gh1VdFz97jmeo0a8uI21dwKC0bUdqHr/L9iQNkBCqEOwuGEi26
eard7oEoUnslVcnQVkLS0yFQYBvRI4rqFNipp7G1GD1KvFInqpaQrMNQ3PfGrB7+TEuM2N7RTdMX
jWizFRJCZBK1pHhk710bkLpJBBVQXGmkV6MLvhyErtw2WMZysB9RndGGzmBS5zU0bQmhgIg345pX
lBNceVl6JtERgvhuQXs8zOdxTYZU5pL+S9xFH35UjdS96BQFmHZj3/notZRyQYeb4wBqH/ol84f8
hpViiWtb12jXQ/FcKZjEGa/T0Acizjp+KCvQv7KEvzoYuzCYnlUCJEFXgI1EajItZvjY/3CCMXKz
hueVj/VjZFgfgGCALAdc1/282pRWxjyHbA4DdMyqKJFLi7iqyJjkVjAeVDiEG9P3CQhnPkHwsQ2T
vdwZRMIM2rMxQaYHNeS4tZ7/jPkHMxaBt3hmp1zWmkjfnYIFq+XZUxHmr0o24Rso9eeO3mdUETv+
59D9p/p5L1ESlT/f0cc/zGX831J2GP8wdvH00fYRgXc/OWPKaf/9b/+qLt/w/2oOzf5LMzSgMBx+
tgEn8P9XHJr4yzEtQeSipUpd18TfIxel/RcLiVxFqltnqTj+Hrko5V/8DFta0jIMk0ae+k8VHPry
i/27imNpYWkSpg1zOsckm1v9TxWHwLEIHQVyBAtzG2JEO9ZKSuSzlhLXg4XmKEj9PiqsqikrD7Nz
P+nEmtoofAhbIcPYb/d1t/en8qH1fdpg0pV5UiGTsZW1SfvdLhptFTfg6xveUhBQ4SqYO9NVO0hB
OHw67nSKeWCMmpXZlZmFeiNj7c5gPDmryeuM5mZjQJX3ko5RAQY6mGOhTAH0dqI5Tp3+ApSKYV0Q
oltAZkO7iukUxgS0ZCHxLBM5Yscq1s9Wojyqo/mSajNpSDW9FC2RKtIvAseSJt8Y9LpNQqE6EZII
Xqxsk4CosTDIY9ZfLVNpCC/BoGuKzm1hiDZ6jo/L+cyj4mPOPmZ0RnDoPKMpcLRR8OO2a5X+2azL
vbF4+LVQl+sBzpEI0vvI0C+Mmjaln/5k6tuYEsdcIh4CSSBxBhFggYHmIwjLo1l+hqAqO8W/DFrK
FB+6VjjvSUHaNOWLZYWexnGiQChMLNurDB0HAVpZddoClFrrM2Ac5tjBsicPDAEbdcxWdYDHrSA6
pwh2auZvHfNZgcrpVuh0sH8ycGjMbbyksfj9ZxMwxKSTYdaeiLimViTPOyK7oWK6EQ8Ui5/IKq7L
Q67JiTKd6bNFlNGG06HzSy9Xx2OPMjPh4qdabKa6+YnVkOiNFMzQ0eqNM16DzcBGvwpH6wWj1F7q
ggvVuOt1hl2Gtq8t/b6PcdGHsIxsw18XmbVVeOsMWkJoFEjPYWwI9zjlX7I7vIB2TpcGJE01oQ22
ZvmQvDgE3lAczLRwwvgKjngd2NkxiOSm1/hBqanso4RBbMb8CLN+YbwSE4FBf5hJwJzIELUSzrz8
gwmTZ4VyJN7OeTLTWjuWnHvZwhaK2p4WZE20k2E8k6YBo5Lr4iVLsAA37RcXDEY3E3fDD2A8pLr0
3zVgguDYNuMTRK5NUQFmhTGzUUqaJz2BJ54JCU6K7tdXEOcnDIARNDPQLUa3bTSu9ykg1hDwf4v2
iek50SrBDCcmxF6biuQ1HMeE0Zvx3nBCuwpcHtaeOPVjFW65HgGawmvD6JieYVvkR3Q/mLC3PcHO
I9EZRXYQBFGg5930jHG7/kOX77m/6f3PqCFQPUvjfR9a0UXI7JQJkhMGB8cGySTTfV459V7kbek2
XZVu/NR36C7DLhq1s2ioWfHOY/LHeHux0uhZGJnxlJEM/dgVkMcRXDthf7+M3kWNXYG080EwNXxw
3JTUwrDi+5P3mcg8sziGSnIcO8ikYfLUYTEL+/CrLx5CgaWIad9EMwYeEUrGnWEhgfLXYAJWiTo+
B/Tq+aYVCZwclr+QMhFspljxRtyck2v2zxJ3l6T7iD4Li2S5rgft0vLZm6q+mjGMa6+D6pDsdlAt
tw2mbWaJx74nAh60h5Qfvqi9LiV4KPnK82Jv00UrO422Z+H6eLNsO1spgs0xQwNh+te+OZvl4NZF
tLWrbpWgACPSct1ljwRabZEKbXt4eCmEj0a7H/NXkzF/nb7rxU7DxmnNFWb0p5ZULVwNKS9MLC5+
IK7EjDf3IFrwpYQHoPt4pgjk67HM4I686FL1+oi+uKpsrVBsM1U5MrBfF/qdo4drRa+Jn3gLRyIs
/Omej4k+ZrKp+P2iQAfnru9mpEZRCUvdvhaCwl1dhxE1Gq6iVRhkDVtB/pJX41NhkjpojR4kI6+m
DMdD7ZWqwgWPnqgykWzpGLcpTj2R2xjJmF3HQKR91w+mG3mgfTWSqvTbGP1BQdk6Nw1Fbrkf25Cr
BnaN/LWo8bzVL5F5tqEJxPwfo5crsVcjE5yi9GLbkTvaIGSm4BYM0TUZnX3auB3zjuSrsl0cqgh+
5JYkRJSitC9nphMDlvbIQUgDOw8ZKaU8EjaDfBdIqaDnEUDCKkpIGCuXWUT2MtjRYzvFK1MjaF0L
3rLug5yvVbgA3k1CiW3U5xiuGecSVfpaBcW2J38PYZcr1Pcg/EXPSPLbb9PGXxVjimkk2Si6xy75
VOdsh9SjvaPdI6kCDVzgD0S8xHHG/WfFftIM2SqxjFXHbmJkvwRmcAJISE+E+tFgvWhNcw7jbmOj
La+a4j4GMo7AL5hIq7K2sp3Af2rObyzTtz//DBaQwKPtdfDBTCL9DJoCUbSKBSAFMaEorHwNnZlB
5nml08tLYPPAluBJhbd+1g/413dTDQmvTmxgWO1aBMmjTP2tkiWXYQBLZr776hvO3zEjzSD/bFsw
wZzB81wTR1Gg4v5solsO1nUe6DBo7KTM9Ng7kHsghUoVJFItwCdrXcSPfd5tnIRESe0hM4dNlt7M
+JUV5JpMMpJ2PovSi0acTuE+GIg9U4vPJCy5h7de5hAnyoWnj25+m50Iq3GBhdBTxwll+6devlnL
JZRufBcR88O8wiZSzmEB5RhvGl76kM4Dt6IMoq+aJrvJyg71qBPbggc54CBNdrOONaUtvcxs78Rk
bKxpdG3z2Cjfi0gmZGrQyp+cLa8gb8VudG+kUarX0yvUs1XN6MzIi7XDmlYHz+byGGRgGYN6w60B
anC+7eJiix1hh+vCK4qEkk3i8gaIoPVn+s8RW2ny6XPbqvo3iTgzn61qXYzNLuiR3I3qqUJqUODx
DebFetSf4gJrWeb8Iinf+f5jnOM9QUhpZtrDGcMiqZqGyZjT+Qin4Qkl8udA1ABRaxVGi2kN4ckh
DNLBKbT41PLH1OZFzQpGaHMO3jvL4LjvWwpJQJzhGuAw20DfXfUw6rkKsUWD5V1beC5gswYHq+La
ln/P8fgNVDvwZC+fq8C4+g49Wt4AW0w7uMs6lD15SPvx1OVmjMa2fwiiea0223Bi+hwEJ5iikZuW
9qtSMkG0bXNX024jpIhgToWXInrsbOgbQTh9p32DH7xbqjmb2Y7zTBrhHdXjDsbCgyXCk5E6j0vX
vx/xVDiDl2D6AidRzf2lEsdW134D3f5u8x5KLprAejoA4/0mjoeY12RdVg37R8V20B0h/UKNsV/R
iVDiMJc6tPNFlqZrhgU9DL9g3vklY1RueepZk0Y/q3oxk++u13d6Za5b+L5aw9STVEOj5wd0o9uR
MFtAfMPjyQV73WPU7QgNCTFMT5/YLFZTSL5fufVz7PeMZMp+9DrG2TQ7Me9lHOX0ulQg46oQGzuT
b77zWzjFqYTYPSSR24qLRC2YYa6PQ94NzDlBXh+V+RaReDzwj2aTLQt8EZs0q4CWA4BNh5kCELbz
QBRBxh9gQ3rXym0V25uqeNQcfVco481a9E10Z5CpT8JeWQXpJEN8DnW0orcqJLOOUWkK6GggB3Qa
dnMFbEW8V7HpGk7Ja/Ok0d0aq3TvqxOs1WmX8jFmNkOBvuckTp9M9g1k8KtIfhS58RjiAjXYXYHL
bai9mdAgep1J3LYesXkuHpuEySA0UkfLQS0aazhHLsZElKfFU2TEB76RkZJ5b7L8Vz6YTgJwmTMZ
a/JEN5VRvg5S2fjBF8v0QIIdYucYuyiABMr4UG/vHYRMmW+ARi3lvsrKO418iHWsJT/JoG9ie3xY
5uLBwGESZSXtAaoYOTHVipeURKU3KTKt5L6Lpt6LzCSiecF2GZOEdsBb89qXxptthUBVVDClk/4Y
42HyfQnMa5mHVemzvXRPoX3MXySZIx6+C+A2lv0SKaV5Rhvh21dWYYt337/pzKEKausi/DbHmUFY
txQ5zggCDjL38uzYOteTfi8NInpJpQyV7zx5bi3GXXRx5irGJhHu6c4YvLwJpxfClnAlgo+2Rc7q
G5xJKuqunVY9JOOhpZ27kAP80mICjKHfOMUMyLX86BT2xayuKM72yjRRdJXraC4eBhSX5IKtk5bS
JdmP5CknokN1V7pFzkqhvUu4BhYiLM2EZPgz0l3cMmSldaP/XCEEnB28tjGoDa64GgA6GMX0z5ji
9oLsHTrOZ7u947DkYOEc8qMd2Amwcy+tuRS/2IXbj4QuUQOmnkSEh0CqJ1n+BvRoff/QU22QhrFu
2Sz6/Df9mFmbEX/gHD+NPiFhMtyGcbYq4SPVuX1pSh/SyYZA0g27OdjSdqcy5s2AIDUBSFZTIZsQ
XQBQ3kGH4XqLzGiXWC8ql6XU/8wcFBMIidVCPgvBq0oymlb8xmniEVp2YdCIC+VBtT/IQUPuSJa0
/lXnSM2dj1w9Tj75kczmqfu9mdCPJ1tIQpHhgMV7ESXcN69dfyupwaQ8QQpDS7Hw6l975tgz2epd
nKzmlqfKRK4zsOdDjMtMWBPk7bVPPWWziMGeslU0yiOdtfUwcA8uNU/FGUgIGmM4+njpy0w82RDZ
G5WYtWB8w5PM9fRu4vOJLfzUwtoavuMhcl0j8ea2xBAxJP9KZNvaPmfC+exnSpfU2kz57MLgiSmv
tOlcwi4x1Sc5NWtDP3f5JyBMzvNvXeLfzInUbXYRicFWFO2nfPBmK3Ul4v8acY3d6qukeIiG7ggO
AT/7YZbOytbazUSECgtjbc4fFiU8YwHCDrKtSYFl5Rmp0COVZLluW249TXMieGJls+1MJzt/kJjM
E0a5Jqgew7nWtQXiRL+okqJaSS9O6Lx1IoMumHAkEz9L2QGzB8mGdtEmgrD4DLui26N99fT0phm/
dTqfJ/zbelJvF6F0ZBQUW9Gp7wZ/PXRF6xJTvtec+i6mO+jVlb/Re+VTxtE9mVlb5ivkZShLqJjB
FFdBAxpl9iPM540WKkRN9C/W4sGteIKpxZZBH3k9lMM9vnJiPmNH2wytcjeBNBOi+sqs54ix0661
HbdQs/sk8I+2gj+sFc9+Om3IvCEIrHDHLjv4+i8+jxWFqddY3X3sgDyg4HRi2yOcbKvU027AJAdX
/240QeMRWmu3uFmYUdvNNmAWLweHo0XZVRjmaRtgMZxXeKi2bUL9PeX39MtW0xdghpm+i87tqoHO
w0xfMdidC/XLlh2nFD4hQkb6HMsPT2jljG8De6sW2JuCO4IDLJNYlHn+0lPbnWV2MDCx+PrHyLsh
eG5lfmy51gf+uCkJbah1/YJx4YU9YVVPe0Y/P5gttgP8f0m0bBX3HlzAzdx367LJjiFhcuNCaQXp
0SIkWRFJT87dxZ9e8XOBZpvlJs9fEW5y5ylXJaD73iCUE451oE9Pc2bvQx1clZ9ubPmU2ksGrAaE
4M0xfrD2ToKEnSnZNVLeNxC9RxF7sms2OSjBoOcAKtA+VFeLbhCWYjwXhEcq3QesWQgytNn7qXVx
fAnrriN+iskaFPtogAzVoz54QExXHZRW7hIsOatWZN4w0LgvgSisgXBAsfzNCyvYpG1lEkVpYnlR
u8NkqOJ4ZhgR/4JrhLuyfzKr59j6FlPlFgNlZ43ybaWYqA0KLq6hNmf7kAmZGYDbK/TkFNrVj278
IBzHDZKcLK7aYzt6hU5OT+Bze+DebyKkIAHiSjzNGmAY/7XhPSqUm4xtToaAnV1HnE5lJ3Ru/Ntu
2CM5P4xM3ZKq9MxhX/YXKgwGhGRxZdNW6QhCQHAfmf1vCHNZkMbRaYeiFptApwajGTpk16gyHis9
4eE9zmiKVfM7JrOmljvp4JyyQbYY0rX7NxMzHbAZTl1cNdGDueCODA55hCxBgOBvMotLBxPZ5Bol
TfHkawTHBZS0qWO/TxX6GP8geqLDLKKj4vmb6/qKiJmNGJwnso6rRqDH25gdOXgv5Ekh1Pk18+aU
+ZhdQo8r9p+TUlTxi4I6PTK4cKIbkrnOCUwFIT+1qItRvHmEsoLjo2K0qBIFln/CEzsDpjjhelZJ
B42cOx1Sa99dxnppyHJFs+ZXn9tzT5mvEnGHp3LPdWhVNA9aypBNc3t+EG/DtS0Temrh+OEk1XOg
YPYltotDSrGea5SHetx81MnwUyGc0WtuZnO6poOt5wBkmXUh1Fa2tAcJGw7WzIo8oRrAfncVa8Vv
aGUoGYZvGElyOiJCw9tgbGjDogisX/LSORukvPDtQIyT28CVUWg70mJ3pnOa4gVTQYu6PY+ZxF6i
UdBCrq4LEEnRveE/ZhIWJjVw2L4kroM8EYOxhR4qS8/1cMNMZzTfVd1c+hr+Amcnd9rMoFy2wKaO
xmM2nDUuW3roH7Wo6gGCViA0tH49+VhvnDIEONeHO3vJKRUdl0F5BbVxZDhKwNcCuJWfiNGOCsgF
8r+fmIJ+l3R8FK14zBn3GlHgNoCWv7oB4R7dMwfYJH6qFdWXlu/xg7h9T05L1kCLcTadNkGOtiny
asptpukaBaypc5ctGW/dG8mtEQVjqXCjVbcitHbMtJ7GYmBtfGXyHTQQGZFvPI5jixcnv0njOSF2
oogNGg8fWVG5E1TsDreFFuIhhZ6phcDdUD8OzrjnluwP3SNe0k1aLPln9jpNKnOVagB4Z+di+xY7
53tsQggSK7v+iml6xHPKFt5uLbX6kSj+jfQwAYEe0DmZpJg3BBpJNQJnz+/sPDR150bK8Kz3WwVd
pkiDTUtxgq6uDEw3tbhZQZaf4vcguc3cOUL57qD/6W313ld6jDc/OQOFOJ29lJS1LmAiYoePTim+
oyHam21X7zunHt1chQORIAEgTWUFZWPbqACUu+QGX/MwldqZGv3aaAszObAGnEMse73E6Jxz9g7a
rHhpqtSLI8Zc4WhWvTwhlmsis6FX9XOMkxz++FM4M4XgIs7qy4y7mtjRTsnPRd90NPNgrnZKUO5j
03lRife5RDE7Q5S/ZlZ0a7t5YH/Jr0ZCoF0U0siYPghfwkKQHzg0JyzvbPB2HL1YrWogSCSlA2n2
PkstndNs3OrYhZAbthj8+A/Y1Z9ykpAZtikO1KtC0AHIfy+a9kPYHNK6IPsL7FGEypiGiKgLF64H
eUZBv2VutYUlcDAIxcpEQKwBTK5c3TSWzgXUeqHb2tSzycx68MbOJ8rsmlgxSdLKHnQGNtM8pV1R
zy9lRgR5qITHP1/opvrkc4kTU997VCJUC9pJ1nWyCwiWgbe4VShGAyv1VH8+az52ij5EQfM1cOIz
pkHrUpfbLowl+kxAsGb5hLEqqhmZVyQaIteDiogsZGxW3EPWJCv9xj0rn8z5LH+tI+UrIS6uDKh9
6OBqtEQDhREGmhBO73h8HsHi20uwiNZTAk7oGYOy3OQOTae22XW29IRLXvMKuqusOipSDlbiKMi1
qTuOOVw5ockWVDLw9ocTD/40JZUbRa/wrDFYyjUBloSda27U5W5F81njbalEB21nXPV9ssE0OKah
2EgFr46W4g2MJhYELZ4zISzQrIArrLRqY5RclvUEvMw0hkdp5oumtL9XK+XbV1DalR3nlxL6/gl2
qIuVzjn5hkhhVQ53LRF1O19t0SYm52xS1adpWcWjme9o9yPNk2cYoPUTmB1aSQldYbVn8AYuQCog
qYZeoUc9OrS4TJ+VAWBmp2T6Qxw0hadl5g64B7IIi1+ABL7Qw04nfSghCWkssuaon0ywffgFE+sL
YRc5C0yYLsm+rXzjYPs5hGdUDeR4jujCq8q/IwP0bWxqYhrxNepkG3QDWLc/X0TBclcqLn0ibR9E
JJwj8aPPRvIMMTt9FIRwFXMJRkjeY86JtzipbFM9o2Xpd6Hd/7ZIglYtbrhMRVzadJY82xW+94Gg
9Fbh86kcOkYEAHFQOn19IDNc89qIUcXEYKOvksMAycBtbMLwxOwfkqLs15aVkWjX6hPkiG6D+Zjd
XsNamvucAgSMjWvD4BEmvO2jVT7L0Kr2pDGdEj3wT5qusXotUjnHSm751W5du+Q6xhIph61jNlZP
MJjhAGc5yzrlVtuZK2lTgA/mbLtBUlfwXtAfDNHEgKUC5Df3JDMUWbdPrTH1HP3XLkaNeG1knD4m
R+i7xcciyY6zvNz0M9RZG9OszFr74ENT2gNA/HIcXkgoVrgYyGCgfQPcxS6N18wBO4d1ONyA/Fy1
iLFcrmczTcwzBF4OT6rNou/m61woxT6kee7bo+Vag7ilhQ79DkEghnNG07nBe92HGtbMkE9Oc3D+
MdWzhrTcm8sqRcRjGpj4YuSmqW4VdJwdZwuH5awQWhHn83y86gu8EkXuFh+jdo6C6NMcHd3zK/27
1z74KJxbYo/LUPqPSjY/GcF3GijOIzluQwsDocMJlvvpa69rZ0tyAiTljbBGA5Z7/AYfE/1tZzYb
zeAXIgOg5XHyi1aRfo1q9lkjNpJdYjO57BZ+WHJGbWZmNDGc2LpFGTQEpT32FnMuRI391mnSW1fw
fb5QhnVDBqnbJPVxjIsZhYlKml74XTTZI5U+wVIBNVhg+dfACT9Iq1C4DSGJtRUacxVvYWX4Exfp
8C7NGZw5oXbFoEvs94g4AIbgc693Pbms8sykxb+2jsa+H3fpTl9iMULQ9TQKkexC8kd42GDLd6qP
CNvke4PBpgTw41bQcXetprzqFiGKhaSkNJE+jXH3AibG07qe0r0JWXWz+ZjY8pqGJZSBfPawupOu
BqN0ZQUM32tE8QDHUPfJzqIPJhyTuc/066uzZ/Dm79Ny3gjAIruw038NRuRUosM10JXCK5uSvbNo
uc7QjvjzBcSa4IFX9HCN66COxrFdep1dlH8pQfM7roZQfySkIsQE4h+grlOW7rk7hDs9HLm6+4eO
c5vuBHm/Zg9leLZGnMiFfj8o9Kp8zBH89PbcmxuSQ2zXxme9brL8CuK7WUexVZwIrclU31qzHXKN
7aZ1piDijwuQSUpSN26LH9s3c2wAQ+2m/D3JEkSkZ8qhIDFyR2TTTzOPQE2qvHqwMQ+DvlMOswh4
1/DUeMIkeStM2pte+1i58+RQi5R1Roymwqw1sS0uZRKZKi6JccBzOy8unBytGjafLNjapO6t+g6I
fx5t+KvibaHMz4Xs7/SCHFqjJAM3U8SxrwGoJbnH3ha4wzhBXWqzQ99Vu7gu3nxBHI9vB59Mlqg5
0C9qWQaI3bA8dCIfAKB9Ar2qqw9PxBVdyEANGCc48oJyiYu0ptNDTxNcaSYzKh2RDvEoieNxhrRb
vyECOUNeH2cdD5ogcrdusLokKTHeehC9KnCQs0Sp4frYLyOtplWi2cWu4yTL/M6/U1GpaLQhUJRb
j8HQPARGRmuuHPZBhnnG0nPuDwmSjME0PThARDhnJN2kdcxtcUyW7C+h7oiI5jlHF5voNRGCE4qi
RrpmbS9rV1efTN13a3/Q9gahBZ5iWI+Kkv9A3O0eCgvHsDUlPBKCK3kuluNlRDA8apGvPhD7iNCz
ZTwwaJ25w8m1dXIpj2Xl7HmCynbySYbinLmEdvOsxHa7y2vyl7lQ6Duc99luZLdFrpPJgzWbhDXk
ISag3HLuF4J4Jemh03JQn2pUUdwDk7tKE4arwO97JeA6LvzxTXMaMNKLsawviy+/94O3Oc7eleLb
6uHATHM1gYRdiIgdn2ASyVvb19aTPrFno9xDWLP8z3KC45dOMLsUI3oknYAdBiSv20QNiC1VKrTE
GM9BsXplNdXbeiptLxZm/hRV/paimBGa2pQHM0n405fsD1VU1bUEj7SGTSCJ5lUrqG7tJrI4ZwvN
iM7hgviTGVgeXwmHtTkh3ctzGhqOEqqkOfHFWr5EZqbs7fAiF+iqqHN6xGpPW9APdU/NxGcG7wYd
cc7MpWEEMNndxZhhoSSGf+BQia5WrO1G+s6HIGMngP5BknClymMcBv0RhU5C/WHl59kOKsLp+AIv
v1/rsYh2fsxp28WTcjGbqH0aQt8LDWd6GgzkNdL80AmwefINg8E2qetuVOoF+T411Fg1oT1vFuoB
RQKpHhNxRoOs5yOAumuvKtZFMjaBZumnmnYoa9oCU83VMUJofK+GkFvb/FtxqvqcJPH/Je9MlhtH
tiT6RXgGIAAEsCXBmRQ1kEpJG5imxDzP+Po+Uf0Wbc+sF73uTS0qKytTIhS4cd39+JEWnPJFmilt
8lpyBgAaYZkhW9zTQ2Zxu9uJOn1fWK8Fs5k/5orXzaBWPC7V9BfWQeWHmcl7Oi6K1yUsSz8NqUaX
yASHMKIWEhSqGBY2fTK0NmY1Nbeitt5pSebiVtjFoeM18mo7SUQrbmccHPLqup6Xz9T3AGbs2A65
TvFMlVrxjCi7zqhKXDeW3uwTe5I3l/fSVvT2sCkkPHXm6OxQxg41QKYbUiuMM1pQYkVVMeFvtrDb
sqrajYAlcqxF9ndRzUJJv6fUpbiCXlv8HGJyPM3zllxCfWRcoxdkNLdTy9sHABxSWzlED7BFowdn
EB/0ac4big6432jBFVK7djXUP9IJ+FRqWPeEq8GaJoLpsY1Ufw0N0MyF1R9LwOf859+7EjhENdjL
tph7bVO1qVw19PZhP4CLSQbSc7ni2/kF19qJz2J6grs8PdluCMdEs16XNvHgcPESSSuvu9Bg0l8q
w8QTlef4hp12HXravAcAyDZEEcV0ejiRAPp8Y7oYcNdJLzLg0LOzBbQiHjxnFuyIA3PrFDq6fTeb
rw2uc/ZjVHxViXwUs/YrEUx5axHgtyePXqmGFmoxlB8zK+i6b7gbJvM5mrzubNQF9wG2nohseUmJ
45JtHL3tH4yYXxiy8A8KQ7sdzVl777jNJkv7UFmMsuPY4mJryODF+ANoLew3ldTy49Qm4a1vbExE
s428t2QXnSLhFc4DlmqznUC0xJXjtubBqBiznb4KMN+Jt24i/lm67LnCPHWYkIrxXNhoGpUI88jH
ACnXPDLLQy36fW9ReqT86Ne2is01vrf4qsof0krCKF/y5TNayg0Hd/BnAYeywz1mrfn5/YKkz5g2
ltc0gDknQQg5vIH2ifAaJF1bPv7DKfSAPa3CRGPBl9jo1jj1VLzCfjEzGkiMFuCKtZxsIuS3IrH2
2LpxvekXu+2YyjCI0fs9cPftM4aJ0ppZ6E0hl24M7HjRhnQbJQ4lKGZXP87DWB+0AOp9RamozzlW
HsXYVG+NupR5CoGDkXLJ4/lRpmwx+F+Ou8mdxSWPAaTDSzzGemPsGtF8RIEQFw2FbpNKcoCml+R3
ykWbJ0byWxhr1anDt7atghpWZNFkuwkP2SroWVvPQXCNR0bSjJ3JRDP5xhFJvqcc+SUF8xe6TbKz
e1ehj1LrLQYhlxTs4Ge7AQ9NqbCvm0GDIDr8yDqTb6E3XtrAubrORJQQ9AnOgDjdd9NMDCy1421W
J1wcN465zBd3sEgM6MM26tzfJrOecxvXe70oH7kz+LQIoJBO9uMI/TGvuLo6oaw24xC4vtByiJg0
R606HBSrjvfiltDBG+CT+M5vJGasX6s4tq6WIf+YQflJXe173M+vfIOwlNPTxDpenGcXY0hYIo2V
2fhAq5V3d3Iym95ofcxUa/LK4aU5FWzLw7z3nhxYfYvQpN+XFZHAtuLrN6qD6S5n5pFoO7gwaOxh
eDfLfjk2AfUlTWbfIjkAb8tHA6nMuST8HbVkoV0yKuwdeT+EV+PsQhf0p1rHS9bS5ualLC9yTgMA
0LTcjFw/qsJa1l2j42sz9fxk28A1qE3ibRZF3BUgoW9bQSULHOtuVzHP0vy8BruOvgKonbt7s65S
uPBTWo07U3cOcz4+tO4w8q/d9JAGfzyvswldfmKlfW0lYLaqd8+zDpfd64laR7w5G4BgtaELBlR6
2ZL2mKR4dPppiijBeSnDMifXjfFAdvKCBQnY51J2h8oFiVX1oMQnQRyCJSJxqxVePKLQKmkB02WT
dmc356xwgz+S6+lal6nYzqrNq0WP32RQvVb5ANs+rbg8Di4t7mFJv6UZsPO16xpOKQU0FZQAvQgO
LhazC6bhZzjbBttMLus9+PdNEkmqU11LWUEoAabeCidhdGuaoLxM2AXQj3J7Y+ojjjJAVnhe8HBW
UqQrO+Nxno34SutLcu1dmuP5ACxWw6upp3J81IjDlt5SHGL0StrcvbNtzQ/V4rqbaZEndIqtzV/4
HBufcymKh7TSPnvdAUg3y5Bcl2wILc/uNovirynr9GOOWz6DDvwPcr8rznKkAZh6ATYXeljtSr3I
4bYPRwHjd8ppygZ/4hv1oZxAojq4QN3po1S2mbQ2fs3EtPEdscNMEjyQXdyZ/IdXnZ68kxagIrgi
y0m2DuVZ1uSps6RLNlo2NXQJN2d98K55qf92Oln1YFZxbBaWdFE9EKsx8YHyYsQeZ/sNgXE22NbO
YZGz6qyebVHk3hOXczBwsFsNrETSriuQfyexcWODb5oxay+snlakbgD1FFaGR6BUnoO0PbE/6/AB
s80dyVLx7DF+sxmxZIyythAcz4s+2bcF8yh39oe2XWrUHscPdCpDFq7Re20SzrZ22nszzX/rvp/O
XmRNZ039wzOpsKgoM6nDhasI4/22SmZw7ZZIyaBQHpTFCgEsbvAUz4zLzc6auc+MecXrs6/Nh8Uw
KelM3yzam2MrAEeop89oBpBvh3m+NmPHniBprV3ZelSFCihtoFyHpDAvoVGdgjBo9+DkQh48mF+V
Nf+1Mk0+LXbtPmkl2F1jpP5q0KaHnmTvYZQ0eaFxWRt64gF39g58+dE4yEpfTyw3j+IWQjc+22BA
S6t/NwcWT4VrkCv85SAvtqAzcfLY02dCRfE6qcSP7dwj+qIBRPTLdXEPSfcWjb2DWuFSItEykDRU
PmYzbAxniFPskR50677Alsj1eKIn0Yc8ykacVzhFAQ8c5yusv9MBGsQ2dZhPluDbzUoIcooSbhik
s3JDX+tm3bLW575NLfOrsP6ARluZ5oCS1jtbsyNuYLHCix3s4z0VifTXrZd04s7aYIjSWHM0Nrzg
YtSSA8l/GIGJcuE3QYuVg0RVid8wBsUWgK46jRZp5BqI6MYqqC0sZy44Rlaz2G1pEvuHUNY0yQNn
F0WjOXJ3oJ09WouORu68mMXk7rqKuLieUU86RmQzRJWf67x9Qf4M6IqAh2GHXP/oJIDBFtwqhzQS
eRCHTDYIX+ZILYoI4Md28th9A3pnn25eMuwuLG3hL8ppp2nLdKid8tVlpbQbTRyaohboUfgyzE69
pBncC8BQhOtjfrYyezoXZn4foAyaSdxdrXE4iSm8cPZ/mC1gEn2JD7RmO1OWnGHCKc2DZW6qNO60
1Ax+YNZ8V7dJ6MZbq/jhmNU2dagaEwcHSkDqnUuWCseBgQXbsyoeFAvrJJ/MQIN9e8CQiCMaL05y
wqyd72f2S21j4D7Q04HEoEOArPhpsPeBPfFFjpXFinm9GwNArq7f9ZUD/DgLn7Ox4eVl5Oz/25au
MSbFgKsOoIkSBZ9GPsBt0xJNf+XwXvQGN+Mk7y5e+BuWpMOJwzHpRbQNL2a6HTNCCDELkLXH/Kku
mTMfGb5+iYQwe3btt+5TlGfgvYvo3vQBd1tA3Wv12zgi9bZsSVzCGswEpEIzt30HrDt3E5w5ybYa
HTKti5j8Lmh/xpA+1sqkJ0lSQgISEfJbmx+oNty5XYxTyVga34i1xC+60tiMEq0xQneiQ3SBptDW
l4aZ6pTY+B86oO5kGdZWcqvjuljTpkOIk7uzTwgRsw9luDhVErkd2+Fm1PwFQ0k/pb1UH8Bo8F6W
VJfoHllgNDN/rJqUTEtf+skS/g4kHTIWIkdLNzamY2FG8Krm0jYvo8sDz1I72ua9fdUdJ9uMOt4g
h/vgOnLwX7jdPQhwpTJ8DSuIzLu0VsWoI68N92cQEjCJFcWcdt9VqrWbpMZ4gdLB3Tv2KJhZwhG0
Q6xMpX/qvHf/OQTcgjoeh71l07Msjmicd6Nyqx/LEU9NvMy3uKRoldmEpaZoYIJTqJSn+OJbKopq
jmK6H1j25fW8EcbyJxgcPmO2BNzf3ilHrcBO/rZO2JwBqWN8zlxKYuBsm/Hw1RkO0Lwm0fewjyl4
8HunHNdRx7rXVZR5mwt4iPYkx6E89uOAWNqWjISR/qGbebdxSwEeJXiquxpqiBn2LCL4uL0h0ND1
+vwhcLvzGKXt3rVpaDNbYkWVBuSlX/jJn8sbKDkwC1xujuHQGg8Ss55lf+NDeI29rHkvRXyxcmn/
ykA7eOLFSyh8oo9e3ljcfY1madGGBtwahJ7UQmufhfnRTGkypSkhfYlq+iVIAfiSXozd1AIKZysW
ktIpvrLUvPVTPD91NjNQcXebdL45AaqDh3a7bhL7Wcbg+QogPqxTyi+rKNYyeZwSY9nbIZ9+qxR0
t6NyOeAquF4sG2GYn0s+EtZ2Xk4YQjgaaLfJMfZmk72mkDZOBtnpneXJaG02C85Lg2/J/z0x+f8L
5GARafzfQQ7sg6L+s/jPUCW/59+hSudfrrBtyrIM17KlLviV/+Y4mPq/ADhQQOgYNulJxybP+G+M
g+38i8gkhAdOet0xQS/8G4Bmi3+5nrRcXTcIYTnCdP9vmUpBcvM/MpWGcGzdZorBQO4ZiiL2Pyhh
rmF0Zhe1ZGzo71qnr0nUfjrgeAlUW9QO6ueg5GXI/l0v00/lr5xSdu3mhBjC65dXiN0cc2vPEuOm
QuSxqOB0L2et9IhZK7em8+vKEtVXhVsqVniqAhsbSydfXS7tRBh4oSPgN/J7KdxDWcoHjGV5ND7k
MXGfvr5Yk1wTl3saYLi0OqbK0UIQsJ7t5bEvTj2H8GI2Z4gyt2h09+XYcohb1XGo5nMoB9pPlJsL
1G4t3nFFUkpu4DXIxFsNhNGkvAytirK9TziYD03TgmYIcF+0TGutXxKtCWVcA4q90p62BSS2ThHo
O+9HXk2g+yG21pIvXw8ek+h5KL3nDqQE7PZDCn5KFhgC6/CBEMCqA5HjDuXrsq3ISAZQYp0FCxMv
jroVhDOSQz8X/jjE8B4CX7MIC7bTxnHwpbA/oGbrsUbhK8LjbHRPRZdeB/Y6beFsk3j8EoN+A3/L
JJge6lcDFZgpbkzXFOVgt+9Z+YmzS08oJZ5Ps2c1HIn5Y5NAdS7YnppZ9wBPNQ8Tv8+hq1sp+E22
v2XaPldmsOXxfTejbgvEkbwFb4Isxk9miHXFeJxmC6oJE1Jg3WT2nvLUVJjBS4YmZilMR3bvl0mw
SlxeG/CG+dbba4vVmu1lT9DYyNuRV8K2d7GzkeVkDhN5lD+lTeVfHt8FX8VCRCgkAcjFpU/+BNZy
dlxCQYPLyjFeE/Rcx01/6xx3w5y3Buf7VXLdoOWVax9extbT9I23eOgwmVIKjxSAPlIidhBNAnqZ
eXD5E9vBg92SoSqJ23lX2VRsBpungYWtHXTgq+2jzn52JvKAQ/mUiM/Gznd1BrSp/2Rf+ZFMhViZ
A0kaQ6MKiytsjC2sRr/E/beLS/sYJc/2iM1ei+H6aiddhA/S0M8ldTlcMYgqWttlsAneY4xcpMaS
IekuXWe/sMJYlWZwGwg3FoA1Cf2RfYkZz+udNdH5U88vc32OArI20IZQHtGO8JN1S7jyqpA6yy/2
WzCYqDBbJDk+LblG4u617t3K5mMtgXQXQ/4cmf29xXE/xqeaGqGczucydw5eXBCMxHqT4oZgt5Zk
zWdkc/GV7aNkkGjnbz1zfuxYrlFXmQaJ/9IM/5ZTfsRSj+1dIrXtSL8g8A2iUiYOndkmmSDC5j5x
u1j3gTgAJ9bd+V5SfiskbRdtF6xaPlkdoLc1t0ejk9fWpvE8LVi80WjZoKi0jf1W5vXeHcODJsO9
aQCZ6eIPs3ptyXk1TrLJ8+6VPoEIL8y0SyoGf/3VWTT0zmtKO6W2IENrvxFo0pq9Xom23idwzeix
HxNV2/nsGSbrePqkNRF+6f3y3imHPdVGkcMdjbklx66TEa0YLnbg3CHij/jSj6wuI1y4nuE3qcWl
pP+JK+aYJtxz3/8uHBsCMsWspaWrKqvw5onmM85wL9N+8GCV1XcN91o6J5pPEHtwL5F9388Z15Sh
t98XIBRxx31d6NFmEBBmkpla1zy64cLHE5ydqOWlysgNX7qgONb1jwjSg5m2F90CHqUfWSn+adP0
yavbZzkSby3kAP8COEVabq0JegZ1z5QYEX2oXtKkus8QbJQZXSTZbhhhzzTRcyomfnAJPkA3wzCz
b8TGyodPC80Z1wXRV4FtM34SvfTFMAP5YiMYRGdRZvAhqpVLkHxiLTSRU/Cxc4mm8B061X2jET+F
y49BSlSGm81MD2yNrUlDNQsnfP7EzzzmxfqrCH+8AcIKRomWH4T5Voy3DkRNMEwbTcn85bLFIHKq
jeKoY0p3OJVMM3oaifyu8tpbyAeeqNEho4SqRFgP3Jg94/R60117XSQfFOutbPapERatWXAbhgOT
U1lDJzjR9H41LrhscfA5dnXuJv3dTOg/tCr7TUrtXHf0XrbNcerMl2ZY+l3CUA32hFah+S/VKQ9t
yYthYWNAy5m5gxI8+xaPsoyUhh45a8qz0albSrj6i5nT7BvRmqSjz83mfuRk81Be8K33iOv1bOwi
Yp2GIhbBZRN4v8M8fggpN4OltBUBrBQ5Ne/CLf9Sm/sbyvwtGYvfAPv+mJLJ7tL6RZ9boGdR9mE0
1ZHddTCI5wDSOCUC3OVpRWIxD3g/6j7LsP7yTNfwZTjsrZjlYsz3uHJjyEARu8PiXbAQNUlq613k
d4m2G3P+wl50H6WxY5TnGy2eG1enGbL925ModPWc6O8txcRKfVtur+qAG66OxKZrySWGsl7W0Xff
AtzJGm6g81c+vledQxckBeQhuR/uc2MQbeqJVFpbJ7eUpoDSKF5H3P9csAbg4hxDxzK5LuSdcMFN
NHRon4gcHma1KFsOtEHuxiJ9CWnXI7b7XSira0jFSulq56EM+XNG3NCYHeMIYFPVHG0Z4g5v9nJa
CGWAasn1bFPV83NNfgeHPvkm8xP74dm0hj/cmB800E2rVCtftcw46W5ymkkIWTnuCSP2SbZvOUyp
fxICZ6LxJRyDkGVtszUkUmGj63c1smHbSQkSytk71nQMBU1blcP6e/ZYZdT2S4wZ0gXoSh/1zRuy
a6OL/WDS1CEbkkK5PGNb8YeGrd+Cu8YK8PB1vbVxn3xHLr+h5h6L4SlNDpMpyYGwOambk5M3PL/0
HVZxNrEiY7eZ6tlNHeRyfIFLQIzANv0qAYiaRL9u2B5Q2305YtEYn8sgeGVJ7OvB8GDgQ+9qHuPE
KvFalebFQGPzcu+cmPm71lfEb8RNpP1H5KUYnwsEZXVMRlp858KzJlBAtsxnnmWOIP6J6BTgji28
O7IxYmELUpzKKA9Awq/jVrvYjddW92tghrfgHc2fkrDYvDS8uTJsJQFZNn25sii4WlVzxjyyRyzk
qymSV3r9tpGy5VTLAVRg5t3rOYV25a4dYoMNF/V+CHjKtZ3Hw5TXKMh8M5b0VjvmQ58nd4sc3GKb
JyrEnipeJK2G3yOjLSxPj/FxDl+0jsaxeG853nONtVPLaOoL55DLub2Oy0eUtHcrgydGi/PWYZSS
TX7VRfTehmwm3egn6tr24CXVxu2lt7ZccNkjMO9c56ApvyrkKdQ1EFJU9Dm8hu0cmTFod9jBNqVd
ffCjIZv0LoX9RQEBBlAu7xrbAGhuN5RDeKQO4G8vJ2TBX4u3aEYHVq8d2fjfvaq+O50zPUMpPUYp
/FRRgDoh0LERiDWFwey60OxN8hfSLq5e4AjbIo/DlazqPfkaHCYLhxwaY+Y85HzgB3Mia4oZTS6s
egrl5aHql0JFEfyxaKazDKi3pUEgzg1vGSpHg0FYD8rnPqNXJSjFji7HSwFdK1uIxxXxugvpRfwH
EeNUG8xwhJNZefVoafWUfAdF8JWGNlWz5PHiVjuOGYWZoLPWiTuQdVhjbZ1Wgaxf6MTDhI7/Fppr
sW4NY1fY5mEiTyuqGM+5BlnUpI7OMNlnI8wVyDzBo7GPpHsvySH5eSdh3fa/kBvW6FP1NF9Y7vNj
j7fB9AChhU8zAUcXjTIRf2teNwFA13L0Nu3CDqWq5cHmzFk5o/ltz6OCxDXFujSxNtXTzohallYA
J6P01L3JvnhmgXzMcvs5ZuY1m+gm3eRMORC2NeKM8nsgxiiDu9ZDfR5RYKdWO6Qm9l1eaEBMrZgf
ojBggwVLrluYTCndqaAt5ya+o3TEGK8iOh2rfjG8BQKsAtcsjR53gvTADOIhPsFtIExaMZTiBdG7
et/lUAGaoTtqFbwqndQh5j+G8vlYxCSg0JRzTPSSBWYVuAC5tF3AxrmbWMh6b0ZHd6T3zf6DerDN
Uju8j9zuNSUrrk3E8yJAVfpmoQRZk7zMIvhubR7eI33ZL0Sk5+AZCACCU79kTyYdInjvYgIkw1sf
kTIoSfC56Xv6FEblrLDTT9WANS8xkpvlLSrTO1L/6SY32UhCThZNOybPcut7XX+sm4IBhXzq0Ta+
lsLeYyiXu2miiHx+NZfyQDd1vwFm9gz7mzEfmweXXFPUfy1dQwjY0xlCbkweSe/JJV47dAOE5qHz
ooOVvnTYoQCsIPUPLRVMZK+wEXQivbpINUNe7bIEfxxQZh7XVu+2EaIYkW3ijU74lOXLoSXvwY7o
oCvuL4e13PAuo5hhhUFxt0jjwWpeW8IF3u9s8wPAsvrvOCRHbBangAduMSO8ZLBLrXM9XMoWMCon
oRkotkS00e0/TcaHxjjbs9Kl48C3BcAwjuiBKOTMNteei/U43LAhS+crk/pRsiWM+vBlJvFDBf3a
6ud9ZTAcZMNWDrZPj9XMvryKohcy/ABNoKqk8wMIj+fAbV4CvoKepauVpr5rnqguQuEofbt75RJN
GLPBhfUD/XIXyOpcT2isU3R2bMLBYWYMxJppLXPoMKxrBjAj5jge/IbrZ6H1O341/YnpXiRxqbpc
vtjyiWIQq27QnkI9Ise7HCpbT5n1AwCB2G3H4kfaHa+G8ZTXznUS4iOvvOs45UfZFbfcBlK1mKjO
Zf1utPJMKdd6CQHvIJmAEGef5+Qjr0FiUHyEE+HYhg9xGc52ovvDEFA+LB7ZOdJpa4urTpJX78vA
l8tPRQbTqeWNPRGJfz3+wKpxaOPx0ns4y8zpuZ+s7JQP3RfOAj7uPJtWXRTyMshcTHF0FiEEOz2x
rE7g2aa8XDOYbDvrO1Gb2qg6ZFZza0ANWvaiM/ETyJ7rP0Olvztx4ted5Rssr70kJRQp9nEbc4GF
AUxhrEHHWJlZL44xHaj7zb0FmHJ3xWZzMjKGWupBu6F7y9l22AS9VmPFHyps32zEO7CqvbkM04qK
aR+D5HOdd4wSdBlFHELx1D2VxQLvouxOgUduSaXqO5rag5k2yDRdEXR/lAwEiLyU1dth+jZG5g18
JiOP5uQ7C2EELzCUTsg4GIiP7AdoUm6DuzdYu2oa92GkU/QBDjjqjstEwMNxRXhqcupdald/HFyH
dnZVdtPDTYmIGBEeuArIKFMG+qCAdIPpqkiyo+5l5PysU1smX+YoX2ZmDROwdJt5oGi4+MdZfrF6
1DFJxsmmm17f4Wlnll7Eg1x64gWoX4X3mxrp1lqyapvm6W6U4h6WPw7cU+GR4cVCGEUBv736MNrZ
r/AgkjXbOdCCW+xnjI9QSecfHDp+Vboo2eem+9TAoY+O9uw11LtlzmuyuDzHbMMiSBYYf6j+EsZX
koKawv6y5t2PHEHVScTubrK/26lr8DZAyTDz/ua1mGCFeegFJ4RuGZdU1z5x2VUMI12DKfPJjNCt
xSbqrEvbx74RvVbN7COOQ05/6xAaAB9jDI4DYNswA6IdvW2JRzkqVwAHs7qbvVXBR6X/KVPiKWlc
vEypScNg6ZfetO7NPMN4pDN66kiTnNb2dgiOrojQwEMisnFumCurvwPZTDf2gNHV5gJY28jKNqbE
jExNW6Prt3jqTOeIiBT7KdcJ3SgPgGTf6Ma7NsEfjQmHy7h2T6PR28ZVe86C4C86IhsLrcfMDEKP
/V26PAsz+nb1/tetyLfViYULJ0mR8ji3KtDumiTSUwJxmas5WC3R8jdtQhZ94txXj5zLAGgec5ee
w1oDvaTKPLlOs11dXOGnIzAtWT/2saMg1Z/sbzcGX97EE8k0K+9I6l8ZBYbCXIk8PqYgXYtUVRtc
u56GvCG6pLZ7s5LsIcdnBxXtJ4m5/LpMNYjuxGoSFGwYnKfJjlnPJTbrybrbg2aE9xQd45q7Uodf
brFR3Js/fMQXje1DRv1B7NIol5YnZjqXRB2pgR18jW0Att1E7KJ+eN0788a2L1geE15Hj8tywdjI
GFH7c6TKrb9Tzv8kaq5xAYTew+rKDVPRXTEo6cYL2xpif5wbVkjsbwRZ5k1oPs8Tgl0HdN9beBWm
sFUylhrYIMm9VcU5T1DT8iuNsUczs36RmDFaMPvipyWSlaaXgJ2ySSmZaFn2ViHneg1APXeXbTmJ
39pdwY2h6urNTYPdQt054cSD5I9MoVSMsGm4ebx03WEkkg2bmcGl3dCjuU8f4oXnYRM5l5p7WJdW
uGVHFY/GeJwcylbsdWbFWltXwFC0ipz7fRgFbJ980yce48pmKDdzS+SQykC5RXkaFnyM3bocI0b+
alOk+zgmErQEfjeNvtea6wrQ7xgnq75v1wZrNA3HVRshemJ775doP5EYK8x2M1LHPYX9bmnWRmj7
BEv9Vk0iLK5E9WKUlI5am3okwarvBr3YEAWt2UjwRtuJGO8gXaAzFA2SGLh37gBOeCD3dqCdQt1Z
G9NMNpK+3nzczfrjpD/1/LEkdlMcrBPLXMZ2n65DPrsJ6NlXQFFCUuD8Gt1rNZwCF7xiu53jlhHj
q4vzQ+aQA1ri/FJDWJta8x7RcdYW9YXpfCHgUA3AGQZSAFic+A5sdFTjIk13GSZAEw67601wHPG8
i79t0W5ogaKBDDqO3HDF8AtiCWF0p83mxYNloZWcFs3zKMDaSRBFHCZ55O2z9K3uD2SQuPJ1W5yX
Vgx56MtaHrTuXvfphVUXJpZHbA67GtBj5yw3bJ84ysbViNFOJ+prcTKne3OI10LP3gu3PJrTR95Q
RWmEKZBB9t5FRiVAY13Kgp3OQodng1goxSNExocgFedgDPyg0SbkWBo2HF2YdBPLB8OEOFPW7bvh
xA9WrZv+1HMcVXP6bUle+WFVYuBZeNiL8IYFb12z6moYxkj9UX7aBpuwD6tjO7Og0BCAKqy3Mgpe
56D/HCKCEvns4RQAcJ+Di2K5yWUvyL9HJ+bu4zB8k3HFAjfvhxxNtPZm58w1HUAL5ZROt6WfEyc7
AQdUo2U2/KQCCG4vz0UZIFoH1mb6zgmceNMA2ewDexmImXxLP+M27KjKXNrtNLxr3cWFPEwP647e
2E2KVCLkXnR/ysjZLtURDAvy7+DAz47ZFLjAXNao5xzkF6d7dj9iClgj9xBxExpaMvYxDZ+ySdgp
IHBp4W5ZSt9ks5RkT3pIlZpR+yp6CrgjrYxNWHU++Ij1YMitPs4HTLlsNfNrEWIVMzOIGJsRfcrG
LZC6hEWTIAGspjaJMppXucCu1Wj1hXxEd04GDcSdJl5dp30expFLRmNA7lHhdEmQRZFMGdnHDdzd
hOAhzrGGR9xQgq5Q0i6JU66OSu7NlPArUIClkoItJQoHSh5ulFDMfAUar9YNP6gJY3lKUO6UtOwo
kXlWcrObPNqoz7aSoUv0aFcJ0y0KdaCkatjGiNZKvi7vvRKzByVr4/W9jejcmAdDf1bSt6tE8EHJ
4TG6+KwEcqGk8hzN3FXiOX7R7IkGsknJ6hC/vuZ/hHYluQfihWLFg51L+7dCk0+UOC9R6SPUetfy
IyXeY58K+Y4h6Pco+0JJ/I0S+w0l+2M1+ZyUEUDDEeD9Yw1QJgGSVjueS+gIjbIQaMETMRaORWUu
IGz5kSu7waCMB66yIER4ERw8CZ4yJ8TKpkBR/bgWyrqwPM/KyNArS4PA22DjcWCSVhFkTJn021Bj
jEcGAXRn44wIcEiwjVAETvNP3y4bZv3Wb5SdAnMTylyWrwqcFrGyXHTKfEHShbhLO96w9oMDOngE
y7YxBEVl25D4Nzxl5KixdTXK2pHj8cAheTSU6YN6WAiT4TG9pMoSUitzyDJ8W6ZHSKeFmL90P4EL
NlNPgDoWdIR3BLCCjnk9je6xsp5IZULBYJaRq+BdbY7i2jc4mMaZCFPXvETKxCKUnQV+MCbLND4m
QQjn0fvRRcUgVuWYYNIm9nVneM6twmZNiVXGwTMTKfOMqWw0E34awBOSqlj1xlZmG0vZbmjgpgxH
WXHs5KYpaw52LMivMEMcyzg1ennh+zNznITGuuyh5JfK5GMqu8+ojD+esgAlfNxdfmiVNchVJqFa
2YUmZRzqcRAZykpUK1NRgrtoUjYjOW7ZOto+kZzfQBmRDGVJEvYl5zrbKqtSq0xLEvdSrGxMnfu0
KFuTi78p+MfopCxPqFLeOlE2qEk5myoWl9sCjxREJnoKlW0qwBekbFSlMlSBzKDYcPobLecYv5Wp
jFe5Mw2rquEgSWZ4ZcqelSujloNjy4zm4VAVu0pvJc8epi5T2btmfF618nvh+1KNPV6j9X7Lc7xZ
GJs1ZRKruuRUKNuY1bX1qrcYVTh6uQl+hrmOy1OZzSplO9Pxn03OXBH4Ap8VSxkwH3xrCxfkfAFB
QFfsDDTNJTHHl0connIIalRSly0Kw+3cxAf24l9enX80TgAvsqPRVLTXpDafm17tTOHclRFQ8SSB
KFQ63X+RdybLcStblv2V+gE8Qw/HNNBEH0EGxUacwChKQt/3+PpcfuuZVVam1SDHNaHp6lJkRABw
P37O3msHpUvTypCCuw7qVr2WFchlVL7rXOK26JYj6Nllj37ZS6z5mUQL7Ypi1Pq0gHk8dQRP0Ovd
ttCtfFwUUnSKCHBEDbhJWSB0lT3WFk5WUjLYoR10pIgwknLCVQoLRxSGhpQaNkyssRZq9LYuoENG
zyy54acluaWTazytmgKcs8GVPvPHHf5+l2CKGb4TfSWoZEl5bkGoF/MMC6Q3Q8TNPTnRiCNzKZOs
pWCyl9LJGAhaT3MMTwu757ihDzA2uChScqlL8aUxvDi8D0OKMhGMMBV+X6RYc0K1qUn5piqFnI6U
dMpFwJUiTzX6Lv4RfaL+tKUMNEUPaiPgnBbVV1Lk8gM2dV/JsOA4hOpMUk7qSGFpKSWmhhSbtl0R
oBYvfRd6A53990o9Nny0d82FmuIOrzm61VwKWPVO/WqzmQFMlNYhzJrcpVEzrkbQoH4lJz2g36Ze
zB+rFMcKVLI6p+yjABWXmL1AWLiZwawQOjP2NhnNxIlaLN4eDiH4BFKJG6+b8zxE09/VxXQwuF28
01udAwfq3VnKeBvCeKWst5ECX0dKfXsp+t2k/Df6RwiMIjiT0mALjfCQf6hSMjxK8fAiZcT0Ti3e
+0jqDhpjEkF/tKjzsLRYh2HbkDEOMs0rm5fQnqeZ+TnCfAuaWCelzI38Ytukvk7G9Lex+9dIyp0n
VUkPpatr4bqgCuS+eOTJehMVbNVIK7NDpS4oVqWIupNy6g5AoJRXF1JoTZoCcXFSfK1KGbYtBdm5
lGbnaLQbKdZ2pWwbMwop2upCY1mKugmW9TnYkSiA3nuUwm9HSsAbKQbnCBOMgjXNHekmJ+nIcEV3
bqvG/DIiwW0xLdQN0/IHX/k9Ec0lW2oGWV2FBL3D/hrJ3FnSN9GvCOnqTUV9nsv7KEXsYOayAMUe
4h8pcS/QuhMksSKO+CSTYDjXSvm1pEcxbLZPC4x55vQcoZpvpHwec26zT6SkXkhx/Vhd2gLaCie4
fYX6fv1Hho8e35TC/HhBoj9Ksf6kItsv0O9vUsifaV+2FPbnKPy5Wc7kMonARvtvSxNAhtwTH2CF
A65Ek2JzLDIHYE9WQ7B7hKybxtB9teK7LQ0G7T9WA2k60KT9oBxaJ2jpBgVaSv1bjWw6bvIjl7aF
SBoYEmllyKWpYZL2hlwaHTgOAwzC++BKE4SGG6LFFZG5LnuVUctFcPPmtaTzLchyyWfmY6VVGHjA
aXGJjMUlNSHX5xmSGHWYaOIu71hjWCayy4xmLJgaQFBNm0FNrvjLjXV+9bRG6EFhpSAjhhjLB+U8
9I3MuZqNG85DjDxYf5mkUSSXlhHWx+40VOdVwTE1lSj7ZYdjAXG5TmJ8KQz7kgtc1VYzvGnLZ9Kl
1rM6v7sJrELRd7hHIfKWhXXU3GTeF2RYcXTG4qLjdVGk6YUq0yOh+WJJOwzvm5V2xCIjRhf8sTJk
fkEay37QOhTGLsw8V93wkUwLmijF5lYYiiBpIbIq0o6zSmMOQWyQfvtLgsBrhyzF3DuCYzlD2NdV
mNds4ykqJOoYSsQPSCtSJVtsJy0efnYkznvxRO1SouugT94czamml1iAKi+wUEMqDlDOuM8a3mtZ
gWEtrbGha0tqfrbovrBOildMfDcW+pzdDcRvPWsXo0NfMjUtPfoMX9u4/tRwOxma815L+1PVrfdR
5m6BnHkd0vnDwrUP7UUG1jd81plNP2qRlipHmqsqabNa8Fs1+K4qacCCHeC3VsL23lcZGnYdVpnF
IjtMoQCsiXCNqZFN4GPy0FIn8XMp2uPmRs+LmtouMMNh6htjvhS0dIfMaRgvtzjvU5S8HJr82oT9
MmXax0TL/mgRae7F0fdSAdgsgEzl43uRaH9BhWrr6HhWXQASssvHtuYp3RSaSss6cV5gy2eiDmKa
ALLRUc9FAZ6Dzf1KtyDOnQ+a3AiFJrhBkVHX1xkzX4lbE1N4AhKs3sDOFuHIeYZ2m/aAuogMIOVV
N6jEQGyypyaKu/krU2k0SJV9pthPzrn6YidNc7PNfr0m7XltOV+JWMdVvdT6c7LyhWWBM1/+5VZ9
e25Vob/isbu5WsQqDDcAoZMe3WeNVm4HF/gLvBEPeqKAfZ9kfEKbRwdeo7OvKzBchmVgMF+bCHlM
qZPioEd+ETM4cgsnuYCv//ef/s/fcUBazgsCFD6wi8NImwvZH4wVFxeLIsex3GnX86KxV6igu2nG
cePH+hxOxrwGdrpoRw0ljtKjr1In9Wr3ZuWpaacBDPbLZTGD0dS6C2yRr6qTUYVYHI4oZFSmCNdB
zbKHyiC6h7GnYIGkEIZubLTWcuzt1MvjGv2ZpTUwBGA2D+LVXchb3aivyx4nG9Q4TFw+iU0QXXJY
EdFEdINWa69btrZ0rp1PecbfmykSSDuGzxz3MS9s81acUddSdNTa47ReMaoOeGG3U9Mu2onkzquZ
DMtJ1VrcQOK5Mxb3Ns5VC0+dg4Ppps1Js5fA1bPxubGnS59WzD1VptrgnDCD6ABUomhbLiST3GNG
TYrQrlNuKNdpUHe1RWnBRGzfVWb33E3tcSqZjm91pfiNJux9DPyUnobYEMSZpojDppyOWzf4tl4j
1qD1umtQruzinsBPuwZ70wooDaVhAU2DBXnKzA4wrab7wuLNQhSZyDSlq66kkQgUfQWLFeVDqOR4
JA3LMaFwVodWFJ85UdaHZO3sg74SiTVftjQyz0uZucxZnEszqIeljjJ8iUfDQuROy+xLH3/rbqHQ
t1Vn+jAtpXYSPedbbYWU9gmsHYnGSWaLsXjzpqhqjFASSW4tIm2fU0TspqltnyN6E5Sbb3gq52OX
dG8LCW+HXmaJ2f3S0noZP0VPNRAneDH7g9r2zltZqNV1VHmK3ZHmdBWnj2p5bqsYyncWKxcd8EvD
+Il5gvUwoYr5Ncx4GWI10vYq6ajRzAbVChGXCjPbrhaWL7tEOTkW9rOlbaQrF8gQlKkg2yBqPrY5
/YPx3a81zsU6dAdMwpwrO+PbIDd6187pu0aUl2kov5Tefpvp+eE5yq9rrny7ivG0uU1+SNDLU5hb
Lyb1jirmwIIZwXSLaRpdGc9tZ41xpvK3HQbp4CYrKu+7HfV/kUfc5ANGxH8SyvUVJKFtG4HCkusp
vpoW44lJZ+s5ZolxNmF3jQ9uvaShuyF9TeL4Kzbb0HQNpPldCa40d6DkqvYPt2guqkylzZAj4xZh
wewVKuFmQFCMECXdiKpaP5qy8zYkV1NvHKm6s9jo0PhXZmDSvMdmx5QzbRQ8bP2XNel+NPauX1YI
ECtUmbssmvH/dXK8w2mlihoCUbkMnelseN+YwLfmEk4QKQ2y21BnOM9ZsjxQac+eiqi7QdqwdvcF
Ta4hL4y9ecQF7GbdYczF3ttWkbRPv0WFeu/oc/fZ+LSaCT3drU5QxJUfnJG/e4OUC32Z3+MeQn+z
1b+TbHaYXHL0SKq7lo7qneSwRfiZjaogI1wZOpeAamH0yI12HK9WoA8dYjECP2ldziGF3ELKHDHZ
tgZxom0ILRBKSA4F+78+aTv4SCJMbPtNRCn2iRE/ZbLSYZk2k3B7VkU6S6D1iQhj577P5Sxe3AFn
Jr7vvaLhT860u1O4NK5K0k1mxn4Txx+7yrF7xMuTGbvMtbTs5Nj5scq7n1ymBgkiUicQPMGaWkRj
WfOhLaqXypCM8NTtA2TgaGu6ZfS6bsbomKCoWOSUrYJ3raSyS0azSnQOTG5JBa9dYrmT5NBVcKpB
GrYgUfW9PuPXbfQGzIPFMpwo9ckaEei2HXMN4nZRgZGzVowJcCkO376RPlWpNdMR1d567kB9BPXX
m9j1o5rAXhUd8ZgXf7q8Jb23t7Y9AD+CQlUAbNkvlVCvIE7yz4nXz3AiC1AnAO5X0nuMxrJWgEv4
wunpb0/FUYhC2wsdmmzc5hAbu+bQRDV9P9FcoY1KjbruqZW++MkpSZn8F+2MBBq4JM+Yfa9m3k/F
sH+nVxyCEPfMflIMzr6Z44dr3lakqQ/HgJXNGenCm5t32tglgdNM9TUnBwO8GoZRg+JXZHlI24Ub
YY3aG9IoBHXZZcpU52neGOuAsbAwypXMd7Gwak2zHCtF5ZTotBasmynQt9x+4aHYLUJx8c473IIV
2jzFhbTHkDlX3L3Cqu1sndibo4HYkzdz7xUE2Os7JKKGoApINLBTkpAAOGkah92Vqu3RMPX1iQhB
syvyS8dEOGez+m3RaupFb3vbSKR5/jFUzh0gB0t7+zpA+sg2cBE/G4VymvFatCqeAVa1I92X8oi1
VIGPTy+4dcC3ujmgnK8u+oIWn2yk0vbCF5z/FfdvVCCsWgLHnSAtbZS3p7y0/YHUkpnrYTh/o+4h
DHJy6j+gH3Z5iZcqgujLBePDEG59XFxyaPr+1MdZmJTm2QYIIab8VGojFKfUa5P++DzW7P+FE/a8
8SliglKjFA2RF9gos4v1x1CbnmpfS8cIXBT+AIjvJrqP9KdutoHF6RKVEVkp+qejY2eSKu+cQ5LZ
vPYxmo5MuQlLfQIS/RaTjYEwAbpuZX1rK93EIf+lGN0pFtOHjYpgoxufTcnvKhtB4T1NQ32PCeRM
F/W4IeYt8/rFdumvWt2fqTuU3VtefKv1BXQu6d1v3XSeGpDVrvHWOHaL0Zh5URU/aZjh3YQ5ODbq
CvUJHPsiQ/aMIplc5l6812N8yMcoRANBZl9+UdfcX3NIkC1Zx8hsDD8ZSaieZPLMh4MQps/RyxB/
3hHA5Io/c9o+xcXIoYs8ZVU7GGl/og9wwnNzHRJGnsq+nOurNFGYzDJSAA88L7i+XawNqI5gGaFL
uPWUo0v2XPUflfNrU4dAh+YJZQpqfapHu4SWoWZHL3lHA3ggp1GI+Eg38qkvmpNpwoJ4KRaK/taS
Q2uLjiG5FeqQHsZ12G8EwXlqZn8OYjiz9uinuVRuVYI/JBIUEaNSSvHXYXFRW/Ub5lYBX1RnftGq
CtIJW/w2Cp0PzvQ58IGNvKgMogdGmRtsdsO4D7r2y25ZMlaXoA9GvLYxnZtOhStZfkUIv5Xhw6KE
aqjc9ORqmzADGiIeUjkzKUPs4YA2IVTbIRyXsLDNz6VC6Kz3OGXpcqyMk/1RrT5ipfiaq/XJmFVv
lmUJR2W9L34pY3YSa3HJevdQajxYE5rX1H6eqFBjaN16nyyemyJASs3DrDiCQSkrDrPAM/KhkWId
EzuiIWwfSAIgjrNFxO7z0Da4WTdU2AOpEZ01H8kzCmoRn0Cv7PEk3unShgUqMKtcn/oo+VTd9VU4
I1A/9EuzpXtL110TCNu9oNzT6YPBODhAHGVSGB+bufUaU3lX3P6vViIYNcBT5XQ/EUtKdUvXHtzW
DGwUWHraQ/bJAttS0K0y48jNQ9+zxozT4IG7O9edcqymCnct51usCUr9Wton+rfnAXRQOcbHykop
hhnZjvnwlFIBl5PzZlTUuS7J8x0U/aEzP/L1OyNsC0TD0dIZL8J7iLQfUTefVRNh7qr8zJeSpqAD
EyF+cAb9IDUAthzUs72aZBfkjl5JaiR5EERSK0CcELsKmKYrpAer8vLMPpkGVeQ0TDeV3dETMPGb
+mtYmBoMzSp3cs0Tffrxn5x8T3WxxnX1v6qxfKpRE/QyC/G/ueNM1FPEDVrCMLCPyP//n9xxdZHp
q0SB+EyllkORvcZgtfw2QqxVK488T+H1cPFp/boEXpbJeDUahwwhlzteXVP/n5fzPwqr/P/Meold
8f9tvSTOZPrK/6vzkn/yb+el/i/Ltmxskky+pcMSb+P/dl5qeDJNx8GAjZDecIXJdf2389J0/8XE
XDP/m/PSdP7lYGhQHdPSDaYOzv/MeQn75r/cW7ppG6rM47YsITTqpv/73mq22NmmDv6pDmRl10V0
LUnB3S9ZZt8aTf2R1fKYmOvzqW06zyGTFiwD48bJ8ZJ8cG+GRplZCJQEW52XB7swf6Q8KZd5nD66
tWVNtzdwuAtJ2oivt11LiNytN9CyLOtw5hkWVGup7hfCru86P58uOhFxW2mpJ7EZe3UY0h8awTLS
KUO30SzQfy+pOBrtVrO5TPUxdFoYFsygLkXBK+jW+Wwp0wTL2p69qjWoalascPOi8O9tmjmDvqoH
GBovjnrbypb0aDMCxDGhq2JnFSM6i9X9M5RseHkLQWnQHgUtQTzkKyu/gCmwkRqlUgxG1bNZZG+c
2fkhBeEh+mB5XRurVDXDbls0QRdPW2n4cUC28oFYERNu3ED52omouKZNS7HPJG+WuvZyXWB+KtqL
hVF0zYefcTb+RlX7Nzbq79EogzZvrpGbHJhIhjhZrjS7Hyhez0UCHNWtX52pxCUjxBtys9emd1Dr
jN/GgKB5TTRA2INF3hvtziZnXLA+IRMnG4cVkqPbB4FXj65oBq4Q4pO4/V4G8ShnHwHGrZNyl5TA
Yo+NOdpp0UQos84yCZ4NXdxS5Q9hjnfdXF/HKg7n5m1Q6FaORXSfRI16U3DCd36CNss9C/Q8OAs8
udZUIYKvdcYNymcebTaajeYFhtMpNRzQoakUqTbmHzCUKJcU5aRNyUueFAwC1yVFo4HPT9iKFgr4
Z/B0Uczn8MtLjix+STLGLomk+bSy9x0uW5oJ0WlmPnfQIcODvjYV6iMCHuFBlMzHY79Vxh/Wtg5v
Zjf83MgwcKzuOY21lyImPmhTKCe7wnNY/gGpw4pbxQxvD1oKfBGq+q085xUjljhmGDhMi+av5tIx
Z4mR/skuBcS7V86zzGitIQ2neP4G6tGf4paGQZFwzOLERxpr81HDhVpngflz4CSJiDTWSgLwUs5d
Nsc1twUrshLzGEHMX4WLQj9qgGn2bKitRtgEtQVSDWwhC2iooqB4UOlFg0/adkYtPkXmCHCMBJqP
qhFW1eCGBGRycNDtR0RYutahfI/xi+3qPH+FfYR7pewkPS++gwPl9ceUGaA9Ae+WNAZK9WhvM8Yw
slkTx37m1E/CRJ/8FjV5qXPW3Su8yKRGSsMLUyQaK4i3gIv1DS0gZea6tswBmLxzQyRmMbF9LWFm
jsCz+BZJJN1ZKbMaAlYZmmNG3JlD87PN9Mwr1vZQMGHExznKkwCmkUK1uXdQ1CTLK7Px3xNQecRd
RBFZgiYZV+2Jb+Sa5NEXpnB8UBHN/VW3/+Bwk8z4L8ZZaP0asLLNUtxVnZwEQzGSsNYd4AudzlTf
zL2sfO9q5MdWR11afiwLwKxx5OAM/4vlVOkPWr4uh9hBE2/3v+hQj9g6y/nEHOxL4xgZOAm+YmxS
+013DEw7vJ8RA/dKXB9sfQpocCHYKhpY5bkBtKvSGUyLAnFtiKBpDijSaUZWT9o2MRFQgMJumIJW
YxB72ykGsLkdx6mByDxqLpNa6eo4NjwuekludyXhBbwIi6i5ric9TZAfrNVLFgeDkxGqEut8/GmN
qGTklm21rt3bA+TenlspNUubk2QixaScleoJUaYMSeB63kD44hRZXT/VMjr1Gi6LFpcvzQfiVgTZ
TCQkVcoMlDDCGT1/qjMMqZb2WjPAwFNJ5Cq1VD/iiqil+5+jiSEe+Zom97YnoawR7nRaQaH6kTG2
3qCCEKlyjPb8sjbGiT1rGMQLJm5q+jNr+2kHaBVB1cpfHmiDuYfGyr+NzbyUDc9kqpPBW+U9xnUg
SUYNTE8tq+kJiQ6KB4LID8wL1Z2RyDkdQZqie++7zs9M7bIMBfYO/D1+nBP8N6doIIr1ZtXVUyGq
KIxHYgKcDZVlVedRaBzglpg7F/kC+2vMpfKJmIZDgkXdUlv6NfmNXhoBSYl+X/vsoi8RBBxQsJ05
0Reqt+7WIBTL2FV90RDNOyktptq2vcyixghdo6IpMVWr4pqZ829Ga2VGCFWUJ0gr+elA8QXbbpzc
Rc0YFPcuGtNSOj5x9agVcZaL9rteVwvYsexvFNxL1WYD/HMSFv6EuMp+pCutpvc0i2BAytQ/TuXs
wsRwlKNKMHWcM9zO0W92YvmV8P47UG3+Es/QLWNi1kpMZLOVfg8cXfQe8XVnJ361FibaAjVYBmJV
CNReEdpVxcFskEdiIddc7KxVmkhgAn2uwW5kTLv5pwKyR7vKZNiEPKNxuq9tI08CuO0+j+2veNDs
0JFCGHKOSN0mjLRpJppsUpnGrHtf2lXtdxwrpnoiVbWLpcuKxASpRLR70Z67+d1ETfG8iVeWWgbb
Lb+rmFw8zSbPqmlbCQB5mlSc8oH+cPvaOasx7odcBoNDUCLBWC+iMkiajmzWEuuqi17HJ82TAR2l
mZ9PUjc7bH/1tbgil2Kj1QOROxh+BxahTCPoMaW3anYkgOd2D6y1w4zZNPF6nlrUqz2wR2zlMAgl
kFdo2JSJXILBDwZewNsihAa0cNb/5iyOurQcZ7L2Uo/WN0HC0/KDDr22473DKBMko9my5QqBLHN/
j1BR/arEWqh16a+hUD/rCUdiB0zqKd3aEwxK5OkjJVrffI8pgySnI3eiGuZfFXoTT1kJrUt48jt1
+a22lotqTVvvhMVy6w4T8ZwxBtgtYaxdNOqeEBbAO0vOA7Td4g65P1BTQGLA+fEY1sIfx2a+Er+R
ehbK6r6Kb0pj4nzT0Rf7Xd1VeKKse2Oh+d24TRQYzFcoqe8FTUKm/gyJC8bqtAmsHytR5NhMnpIq
+0KkFvtvKD3I0+WG3HQ7mFI9www0fDpu93uakMpHjgxuAq++QyrFbIppe5lip0h1KOXukIR6pQw+
HHQid12VWIa5R9VPEgZ5wERMgJqD9mYjv0hmOAVkkbIHnJfI+rtxMobBdaOF9LrEfQkzkqkRiUCM
HdqeLW0lzwjEQp6yRxnul147lU/mYx3YzjPE58xL2G9cC5C+tHTExJEbdAs013k2bTnY7n/1PH6f
rEATz/Bb5D5WlAGa8UlmRoGI0BR3ytxM5fCYfLbjD7wRyfrdlFfLutfF06/M/JUVXyL5mLunrVQ9
g2UjzRiiexU7EmlDSOWsndl+TZQ5dYdxUP9uYjpZCSl7wVz8bvXjrGEZAlnhGWWo6WTU5SZkMxrA
xAdA+Ro5oaN8rbKSHwDLMUbW3TlPWyL2ioHrOSZ8I390OFIGdTtCEbky6QVjuR6c2Tom+bSfXcJJ
ZXzWjThLlZ8BP5V3O/BkM8PHEFuQwz6MOEjOPSSraYWQN4nQ0ttwaLGzZl/D2pJh5/oATIPUxnMB
d93WPkm3WaK9E//KRhYu7VNxqDv7Z9cithfTX13/wjveutOh1e4tSu2G2n55GhE1TS2ZtanX2YwW
CQQeGgzx5Ws1xSi7OoJ/Js8tyeB7n0wq0NLybCV5cKVCxrN+FefXsVCYQQ8euYqHTr/NHVMcWPw5
O7PcHtLdUr46o/AklUE4H5UUdzPWJjG8bf6ia6Bc1x8pCkDD7gK3Sg7gb0zKm4LMX37YuVSmQ21h
z4TOWw3bMd0oKijyEpxWAn1YpWpeFq07W3lKM+qf9aV96MBIn8y/ZFC1WNhGP/tuMvJYSFmb9+m2
i0ecA16RBLgytxjMNyQ2X3dCMiiHDIEAWfJHpGR4o1iZXiM3QNdM1WeADMPT4+74ytZ1oSkVfdr0
vx9wUChVinHf41O2dwCjFyYc0Mazi3iuPuAOALGZFWzJ9xhpNWzblEKu2tfEFaqHCfdP5yfqDcE7
kT+Ziaw1zI6zfc6tiSSl48Sa3QeiFKHiHPGb7Oq3qaCIvBLrys65GxDvNeYuon5Tl0ed3Of1atBu
S50fdXYqZ9AK2J8rwin9DpRxxYfvWcqVgqC3cYzSl8df915+cbN0qC1freYHS2tXhEkRwoxv84PR
HZrEx7HC/g5U5FQkkSwV44GTbGhgkMgvI+McYky2UGx3tTht8T7r/Vjfd2zToIDa33HKYPBPho6P
8FJyJFcGN36iYLPnLAGC95iCYfCHEkezp7dkFQdbEnSEuegwWoJFEDXBiODSfuknQRjBS/E03Qv6
tz9ZWFNrR78XVgdTOTD1LBLx6kXiTPqIZR1aiIBOSLI16Xit6mFXgNLPyuviVxE+M6pon+l8Wr75
TA97bslCJOliCRYXu8ShB5KDsT872AiCtwNZyVJLhR1lxWdyspDREhfNnTRr+0g7qQ5LFeeXdjuU
7fdc/85+Nvc6PaB+RHA5MRLcma90LeEv8YwgITtgVAWZWUVkmLLoQFI9l+6LWsCY2w6xGvu5fuK2
avtfubafZxzdvxt2bNYO8ZwWLwYZOXn1FwtXt8pXtfUfdEt3pX7iroNba6oLIaiHvHjRtX2ho+jY
DU9kOmJDJXmD9OyWs1HI/ccjmgwf3GeIajHbLGFEdBl0o/IcVU9lxXDQDBVeTXWetyPtXcaIxC+n
oJOWl/LGhLjm1JS/bIxGaZmTdWydR4sD4T5fMULCod8zrXXv1neKtMLeYbBgOEeBQ/s55EwrAz9Q
XnUBKBQbi6nxEPIrC/zPGHsKhiv06Oz9X1F8Be0myqCWGpEHkUtIMcufxJdR/GH2JZ/GeCqWW/xG
9nRHsMyJKUPGDeb4Dt12xp0Sjx/EFWoQDzvxopwwPgD6t8cvnnMDtMYSJP3JYBpLajysipGEsCNx
aGgucM/mG3QNtEd3mNkpQkLdq76H8oGCEz6Sntw77bJOfls9dbHf4OmFzEHd80HrJP3L2lG/lVT4
XahSuCIthkgCm2n2eYFExig9JHKfdArB1U+PcX+xq9uQ+uvXyqyT6QDDDIG9gcV96Z8x7SKjIA01
dVUMUiFFhmuhTfXqG2+Na4sQULEw2futHc4LdcnFHi9zva+bs70Q8s1tr7ySL0NTjcKV/CFwQqob
rNZz6hBSEbYFQpEnwsirmDn6yRXUaGGJFnqXN+dG3zlhvUOk94ghLAlfWcNq2m/M4yiPtpChC09/
rLw0vOI1uq0DugHl6uCCJpeq9B1kqiwW1d7WT7lx2lwiB95cceRxt4eLrsHgPuR73GBuDeEQ7d95
Vh4aa3WSPrh/2ozEROWpyKhKlxdGUrr+Qzg+ZgsUQuLYvw18lrpPYKSp71X2g2TfV0GBURFWxXhh
h+AhpQ+Rg8YcsEGdTBr0P1X7ln+2BuMSRl9MeXwUhjN6Rcgn+JF8RX0pW/x5+5FtZQXXQF4YDT0l
4IKgakOwurGkspbtZg5rkW8djP7MfxUvTnLHbWVXIZ21nj0GR3CphfDGZmUXzaec4grfRu1j8KZx
UpgHHo0VEo9FijBPHk0jb2B1R2/wqf+1KZ6qHWG09XQth3tydzWvo6lFyetpiscjRSXRkE3JE8zJ
1glL9/ewkqD0gnfHrQPARbSTcjBEWLXfAbOjGNkJfJbGQdt8JNHrFfmEw6BuIxBWvndFuS9DQFXU
a0d27rUPSbe0rCCb4L2HfLzl4mtiF7LrJsgmnjo1RDxQGvsZTbRZI0vfrQXe5lw/isWDz27fVhS3
ZPC2QRlkvGmSlihTlPd2C5qIhGwQMedNOSXxOTP/TsB4oSkUh9UKYUT12nOVBLX2TIVOses38Xdq
7nnMFNjcCrkMxI+ixI1e2Ht69uUhoBHMGZzeTYJ2wHeGk6oe1BqJHATmc4osNrrO01eLXb84oq9h
PN6/Z/mFmCQFTQhmQnHP3yP12R9GHsJg3I4VAEzC7G/yWGmj3LEPSDmpAyaCxY29olxV7aiMp25l
+dwb2SvAIWImCYFZvnkUG8TStQvXNbSzG6GcRhMs77Y4m62n/eCzWDrEaAAuX2XEeQ8iUL4hjcDU
6RcQGIOnCyNmj1bhwGptuLvY+FHnx4j+Vhey5OpRwI7N7j1Pr5oSpvHVhNbeoW4JeUtjFyLkp6Cp
+RWw6k2egCBBAh6xkF7xcNBAAUu4EQ92tLA/kQ/qXNFBkL08mK9a7/2i5WdsnPu94ps9V3Wh5lHX
o2qCPLjT6H9B+boUP+jCsDrx3LDR8oRQIWjat2G7XjXf4vXa6A+qWBKjX5T4YvEnehEj3HjroGE3
Gd/t+PirExw2vemezAukIvYuutxJfi/q42TdbXFpzEP7qcYveCMIOSdKlihQrX9J+OX5fTNedesW
025g8aJziqnoROIk7RjKtW+tveLDst0b5RW1SSE1Kzt7xrnrp9Md05H4E7MSt390VlTtOF6b0Pyk
PMG2ok1gGPAwn0h7wupuXbLtbAyEDF4rDo9E9yi3klM5Tc3mXJunxISLRz+HllZ8KWD68SkXQaa9
KED6jbCtA+4Ra32fqI2G06oEpR3SYEeIzeBsdr3NQgbg4aRg/GxggP6nhOqwF7LgEaiyQ05FBw5p
YZCUn8kQVHwb+wnpaOi6MIh/IdQCi4H5QNPeLPeKexhhM/fxhAIHy4J07o8VgRQHE7DLm0lqhMnh
glUaINcHlS3fxYspH+zQ3eRpKhkpOw7xNDpchWaWvN4NsAf+BaqAm/5m0oO9THivSVE+dN8UnYu2
/m3TsaGCNH9VPDOIzCgdXdpmBT3xrVfh9HTQwkCLmHcV0AkNJ2gYxQ/cp9zjon+kX6SyGqj+2kd0
HB9g4lIIkG/JBz8MdfQQcHvYX0ymqQTVnCSn3fqqvtF4PqHIp0fHnphF9/YGOROFBG49b6H7aQGb
8wt/fSVGGw8awvjY45BR75uGWBBMoXh86rPSMRhwFk6CD401ZNOQfZArFaPzcSCf1COgQ6JOhVlD
skQGkfZHAwvDEIxDSq3VAb9RRMAnlkDjIawBV5IPmK3brX1xrYqG5Z6kl/4Yl8yWOSCOiDwhhkh6
hg2azXyl/oKcpeGNQSy/s69AP5sPY36JtiNiEC6eawaPZQm138UHySboMfWrJCa8rdppy0OKp0rg
nPJgn3GOY8UolYACn2M4KRPTR5Y+sp+RgB6H70Umws/ECQPxKznUkG3hwSmxzdCSFEgQP0RMtYg6
a/2IKA2ZtOGy1kBA8PsWMul9aq/uyybkSxLEOOv+2jzNMcoTvec8n+2y6cWZ3mv6jWhnCf75O+bu
ngwmHPT4zcZXbcrCN8P4dpeBe41F7wbUCk2BdkAaukvIrUfpat7F+tjSfYJJcet/down1Gv2H+yd
yXLkyJW136X3KMPgDgfauv9FzMEIzmNyAyMjk5gHxww8/f8hq2SqVEtlpr3MpEVVJZMxwN2v33vO
d3iios0Y3BLiBVwDXsVaFF8ekMyK7pVuSUPzgnXBnS1R6AwlswxkWMeNOXarDjlBY/Rn7dU3AQof
ABLATEO0f2vtbbvxG4ARijnI/pP12fk3w6Ce9NyfSu6qAcJUgzTWs6bQQPJGoUow8r3ZR/eOy/IB
zfEY3wRVt269FBLf/DSSvqes4CTnkx+jFSp7gKbJOdTJrVV7q152ZznWD0621l1ylGzW+HFQDxEm
SqwYrUsu/rvyBn4l2PpwfDDbVKFG2vhKtUfcIUMDYBOFR7LVVJSyoK1Tp2m1dYg7Iey4IwqvIZps
fGh9KDiZDh7iPH8hbZZjQBqQkb61WVBQ5PgoUUKKbcru2mW+wLSjRUoJ2om0lQ7Sey8h9iFsd5nD
hkZ+Xc1DetaCimawTYRPiV3t8dd/2ZWjdj6+FPc7ck9kKzZ8rx4auEU8gorH75WXEw/X3ZUdttQk
em4nJEmThTismN5DwaFOng0sUWJO2HjQFLHj6PesZTTDXkgVa1dHTf+SNv9S/rj5CdWmZTjPSVzZ
B6gRBs99P+8YO21p8MkTORTu1pkIEi2nihlP/KOXKZumTJ7xCUjgjRFniY2q1M4fXTu8C42vOtHP
iryQyDkVVXfddm/Sye+6jkiFcibwg86k2Wt7T3bAnQWHgkAsc0+diMc5Koxdl8LtEHPicOVh2toW
/lWVuzQXA4vxskvUggi4fsaKbV7DkySmCCZuj8FUR3dB3/pb1aO6ToImWec+tTA4D+2NIGDSy5BD
7HP5JBiSdV8RytLFl9JEyGIhjTHQ9WiPNOlz5lAxtbirWj3A55DpYdbqRxpVDiogNEddFjIvHfDo
YQEmHMxap0gM12WGbWLOyMuo6KDqAslLRIkkFBWs5ddibyJ+CcXGrP0HNfhHhggTd+v82AtFZkwU
4Y9pULwzPOKeOE3ctOqcary/6uzk1VIl+7Vh5quEQD0kW4wN7BzkJZyqJ7lYcsnsIpPHqW9m/1vl
yEveImcC9uast3WanH2HvrfBYA4TGi3QAm6ECJx3K5U/sqKgdUXbnaFN9T7HgiMEBT6z3ZLlZXcH
XfX3joB62gWCZi5DV2Ohryz1mmN/SsgUeSIgREw/ebckAiOfANtHP7uIiMIk5AOcPr1qr0FZFaUv
qLOfY/i6gyfw2UwK59I4k0kXwXKZkF/q0qfbVzYvXoqiuSw5MWiWVm0eXWm34Tw3eJwH72XwuC34
NctMd/Lb4EXHwDE/zZhqAtKyBlBwTNuBa5AkUpIBz67IjHkTwShZKdd6Du9cqImrYkypNbBPBTYd
2whaEb4o8+RJI4ecMVe7oB2fZBrQG86n71lNuLZs06vEI6kwtdS0gX35Pc2sYqdGTQ5BE+36fqp2
dZlRE3T0CArPkGuG9s/BUHvUiwE3GetNedLbmAxgdpbaTu14zrvWxuScFbthGM9yee9qrN/nHO5n
nXAWlw2XD465tM+xC8nHEY5s6HPYl9iE7CGJN12rN3akbEj20xd4XfR0acbJzFTZHQq0c2pkrMCH
FaBUMJg/TGwoLlp07Pr5e2M82yU0CZ18gbM8WgiL4XTrfA19ARgOmU9RmIES6pN9M4WAJCiT6+RW
5DY+49DFazIzQ29KnjGc75AnK5Il+zsvm27HniZTSozdwMEdZ8o7OPdWnL0YhXubZX6ExYUWTTDx
knrCwh0/ObohPubWmj7R0e8HzE+8M/NG9iGtlCm9Uc34JRQnBx5uTO3Ng5yTU63gvmFj17vCyN/c
mEYBI/1gcl/A2pD8Do9spNSvUnaSaIFVpHiFHVbhyu3J1o1susVKgUTo7oIMdWkULX0gFUO1pEIi
IhVetHFHKMlbkIwYu2bSE8ySytq/LgMzoB5rasy+PEJuDSxjyOJz4aX0d/CNQ0TtAHGQOJ1XFBYR
WeYbjbE7rUizYDIUyegN/ie7toW52qzq53kq963prcwxfTSciWDzmMYuebGsdumxq2YzMaWcgbY7
3GJwox07kBnYyuoqnIqXpiTNw6NN0wkQuhGHm3AJFZ1oHIGKvvFcBhqOFUNaLOm8y2RrajyBdj2R
+xjZj4ZvvLcUrza37oCSAFMvaUQeqIhUvJR1ezs41reo7T6kyq8SPB9ypB7KxUIQXjueSM4wfg6D
81pLOsB1hBFCw9LzRi/ZL0BXSJGbaizeMZnh9uOyMCTNXV3QoUp1C8+jeo5S+f3DMwv4sRNTKutb
EQEH8VNgS0mVvo4pV35sb5uiF6QKUahlUN1Q/3LZdku9R48uDzCeJ3KOLQ26EhVUbBbZeYjbN46Q
GTBz+Zn3/nNoa+OqQybZklpulsiIIV6wZEymzUKGHsP36Ij3xwNJB5vW74szWQ9q60/vna3KrXRo
4kpZH7qBCDLpYW+djY1TWulxdP3PgryXA8PbMgaFXA71ZQqGlp275w6dPDKHvB+m8KLSEJNIRn+P
uGrwOAvMt1XuqnDmSx712CrKepNHWXe0RPhSWynmrj6gGyRwJsF6u6lwMa7z/jblwFh8pUwJZ86A
yZM4vKrLOATHukT4ZGv6WHnY36i86fYFy4cUkPqocG7Uca3vrKK9m217Y9v8UunYxj4EfYQkAiQV
076wmVqgWNYh5p6U1x6XjxmUaKfGQx9EoIYJjSL+HbUL62sSgOYDk5u8+x4UBtR9Z9/W1WsYzj+Q
VNgMWBhYoKvykPxPOtVrjVefYF0+fQvlT9Yy9dDZI+oZWiQpgib86x/5KARO0YG23rSrZQkagXz0
HUP3c2aq74OEb1fxTvS6V4wDTfy32B0lIloFvaWNnOSQy8DeuN745IeMpdrK/hwiK1oBu/zQiIu2
TUmjupmGrTdDH20aerlNHjBCZ3cbg9jdVsXUMz4pXoAQOgdb1k9C9+FuNMobmDSck/piFmm/5Zgf
1mgGXwWp6YQIMiqxElCiVtudcix9miPtIIvaWA1DAUMByeBSrzG3gQSazHi6F26iNoLnzjuVofcV
hNnDrMezqj1EJ/BA1lhSN0bUnCwFiz+du2XQ287rPlJ7Qac5Y/DiyPA9K77n5DxnY34M9XPUlNGS
3T5u7axCGWi8qJSepYmdgqOWYxs5Lrpn2/X2ZBTINQy4pKP1F46H0gfWhJeOhMphQFdSMJxDIB3u
s0/RuflmiItDGMcGnBzik03nw+PeaxtWDOeDtesQSs5S9QZGKMMuHIoK+fCbb2nIZGP4vVr4n27o
mAwQBalJNPuIgjlNZ+lZ4WZOqZac1r8LvO5O+aHFLORNTJm1ZTDKzVIEr17l3ujWpF+REDThP3sF
7da6bT/lvd913GTi5mWOJO7d6ZasUHqkNoyLkexp10xIyzw4UvJEju03WOu8igAkUML4r9FWf1BS
b6eKfpNTP0N4O9dl8S2N1e3gRmekSd+10W4HIMtZcWoLurFa0CkJZf/SdiV0SNwrY6jfHI9qck7t
dp25b5Xs0fMwNIUrDmyTG/oYYYOQPUe3kYRgq3BchALvuoq0u1Z8XA1LL6mHHBUimPmCQC8HbTSV
cMJ6ByZWRd+G+c2ChLBtAsReVfoSFQT55iARTAZ8SjL/b82Gotc5arkc8aWZYTmEl4ueck1yF2BZ
Kte0IBTaDrEMGfP8NNcjvFQfa3PF5TnB3gz1ZCtju2NIWyG0hgpOrgYmynTam53z2E39Pp/xZTVQ
LPng9eM0Ns9Vrq4imytbKxgW5XazI4LDwfAAZdrcCqN6hRSwtpFW8UCQFWaFE7Z/Ug8rHM3SZLhS
a++kdRYwaJm2RkkzqBq5QQ8Dlwk/Bmk2OnvHKjZ9kiQ3oEM5q6J6mxuMYaQzXfVGV5+9AXe/Ukaw
mYWLZh+BTMvJsGnq8dJqFeyRAZO1E/hMafKqOcmF44a2iSQJsNZu3hRXgcLDXthENNTZx9xX/sbB
Q5cawdF0e7kzrYJmel4TaY8nco3V0NiLSNanaTSa3VwHZxy7+hY+DtcKBwqKJ6PuBOQhLLmfjcnJ
JIo9NZU6pW3xIMr5KI2m2opJr01jIAZ1yJZ7+HVjwb3j5X0gPCTtu0FbHnUgOpzBaNeNW1Y7rrW7
YkjVGcsXHeA0vRNdUlwPdOk8P79JY7O5IpkcQZY70FMp5R7829nQUXilO0Ztnnsp2jiE7lsPh2Qi
GMjiFhJJPzlI0k1oVMyQzqAYjiEFd8SWvq4cqJz52Bx6R/vrcBS4JTsabTZ5IA+Rz10riWLzCkla
lz2HVUeU0phwtZNzdnC9HlJdEh3gbHJgVuIBJMNwQHaM4aJ38E8XxrUTTv7O82lLZDH3H2y7EAJM
eTAddJ2ljWwqmdMMObG9LX11GzhM+BmE78lknW6r5fnWbEt1iY2Q/Vpvm55S0QwSLlu2s//5K4rR
r3cyZhzJ5dHZ5enZcMRM+zXBXrdQNJumGPdZY70PFTD2qtFfbUCKV0EtGw4cS4nM+51VAUaMsxIU
wcwcC2B5zKpks7LdhQ/DTzLRQU1m1tvebCBX5ONVOkEcL1R9ZK/UJ7fzN+GSzVtAgdxUqqLUyVR6
cHvvQweAnvsxIbgTopIewmZdJrFcz5ZqOZmH/qzs/hC6BfcTI6cjCJwWZbZNU6Ytj06ffng57dvU
wlRqEkFgEnpiLDiysgxuQjkzikzBG9llggoDdr+AaoUXPToOyRINvdzH+kWCO7UgLQL9biwkxAm6
CvrEiXrEDnCbD3hyB4CMi2eSXEIgi7Iqii3x3wh4AY5tipExmhsL9SRpH+TKB4Uv2o+mwzAyBHu3
M9wP16EdUdjiw0GOkNdoxrChD7ceDp9TFWLADunz9VYqTn3WoFiD6bUraS9l+cQUmWxeoJUWoDlb
HLIGxu8we/y72HmaRrN/jIvxgE6fqhU3PktHfyk8QXWjvmwU6QfRHswcbLOTtJ+u4b/6OX3CzPYg
pAoSJrVzGZDRpgNYJWGqkxxDKCWhQFYdX/Ehoi/QpbfS3vBUF0CvEWDddogEzDBBT9IOb7Weiq2t
YtClQgH0At6dUqugNSpXTZ2e+yCdVtbIOE8485frYWnHBJ/Sb6RwKrvyKwq4Ik5seruwOYrYeBWN
AGmOkhDCiredSYJeaZzH68BG/9/73aGtSYfALO9Q+68dt7zyXWriOqUhhuMNnpi4qrBk7rMh1IeY
0j1yFRRLXnAwz8NtItAnKVVfmoj/BtyIPkdCoqoXFREeG5yXtmUWm6YQO5Uy0zZpgYSNTVY8neZw
WDyRgTpxQa5Xs3NSIiYHLs+BlfpMSJIRb1ZgYQ+2G0BiambKa8ctI3Skwi1oxJmpteuX/a0XjoxQ
GKzWgkfLD+htFAGPo8xemyA7dBibzQ5iCA64TWYwISDC4G42UJ6BKX116VVQarkHD8+dFXFyu8zF
CPMLDrH7Ic3lQysr8GBhcDbz7gfRqNkR2KXG22cEE5eVoLn1h2C6JfEIGn5gYppS9E2njEBGl+Yh
whWSYUrqNJr95DiCjunOmdY73UF58VFMQhbWB21Ux9Br5U4YiqcP6VlaoOlu3OjY0tpTjAdnr9MH
uUQdaDObt27u2as58IBdcT0hDHPeyZBQn3gQdDDgIWxbPWvGhtkqcMf5qgh/dA3R8Bxme4tUi5Uq
3EV7aBYHyT3Vzkp5yCLmkQq+a5G4PLNquO+t8amI5/De9/p7/mpUwpYdMsBrXjn3w6eOLnmguGR0
m8IPgz1+ARATS/RMNjIb9aJxZpZhEtxhBtm+atgkWjM+1lMPdJfcwDYu7hSBzLR6yBJS3ZuP05Xh
ekgSjWCKpwODLEnRvA4R/fIUkSPXuEps5qStt8lAvyCoweioCgkcxgFqQ1zDDBPIHIB4ZCEh6ck3
iBVIEvxpH1HHY2r2FSG5joBQDTJ3brlqmM5W2xSTXumjJLD2JBu4yEU4JYKYwkHWPBgx7vBeDQ8J
yPZVocyHSnNRb+PxZFQNhHYEdUU2NmR0gLTCLnRoArlqy4nQmDJ/qFUgaD8iXpXT+Kpya9ozOjCf
jd50F6AFOd1xPe9dB8jMzBQAOCl2DwMxMNj15kjCK7ILkqLRogbBf0L4purH//7XpewKtJ4PcBLL
Ah8XNQq9/e+LM48MvH/tBDvHPy5R+6No2h/x//25Hx9N+7//hbHLsS3S86TpKsuB0v03O5j/G2Yw
DyeWsBUx87bzJzuY+g0HgBSm8F2P413h0vojig9DGC0Cen4uCmkIiUL9O1F8PjGAvwTxWa7lmqaH
MJnfQ+LXEtT3J6thZw6+a9aa/WaxfOKpaU6dcnaCYa1fFvc9/Rku6W23myqn2Qp0VLnMCXSQCOdb
wa2wGUuoqvbam7E3IPmcfGRCA+0ws1J0ryv0Dw6NosTSqCcnop1K6GnpTJuyDT/jrDj4Xb8lFZzr
A1zb0GEnzV1567tMPcmWROLGoQYc2PCEPIT+7KBNca+KPH8dJRVR0qcYMGYqIcqd1SyHa0Mz3gAz
qA7ghYsMXQUkswUQZKf3CYJ4LOQWLl/hIbPpvYcwL79AxTFSn5Em9s2dKKhexhxUSDMbzKGIgzh2
vfGpMzroqkU1Y6tjlQDSdJV0GXNwL/VouTrpsAdWIG4nTaMvSrkJWuV4518ZRknvw1wwPNaAzMCh
T1kadBn8jttRsFx1DSZBq8o4SAOXeDGO1xOsmywcrfV/rJx/vYCl91cLmDvvx6X8ZcUvP/D7ylW/
CcmC9ZXn0zKwWSF/W7n8F1NISDOYPH1alIo1/Tcjp/Obch1H+iYOUFvYlv/3lct/sh3+Iluh9Df5
wX9n5dpycWr+bh5etiZlg5GScB3whdq+KVB4/7p0ObymJKnoLmX2Ap3iEEDSOrQBHotx0z9mj8ZE
sAPtXI2tH/r/jY8dhV4BWt4OIWb4aptfSyIWJIScP9Xd9xURGteqfuNuJprH1L23XJB2R8wqjFZG
5jmJ9zyJvbygqW69o50cM6bLZBtvlxgQ65BO1SZ6HJLxnrAqEUcHqIRri9xOrHHVs1JXCZo90GHO
fExqSFA3pfZ3JlNhYtznM5V9jZvBZwcSVyK76oKt9vC/E/k0X3MuL9AxvSXUiGyhH3G/GbMlXWjN
eGAdAwJ4X2xwyVPofKNbJN8K4yq+Zxua6TmQg/GKNIVDcYmMCYkTW5GaQBSc3s7JM5DyJdDkG0pL
w9oMH4AczsV+/goeB25MbGBwV6K9Xx+NAzYB8d5NZ0Ouot28Rhq2Y5oHfKXJN+X+oT/gqF0repug
QL8Q5JJsYRY31nDFlrLsEvCaV2rbbGA17fzHGh3mqvmw1zUSxV1yW53MQ8xWYRwwdfb76oy+gEub
JC1pQONJpnu8o3hNDCbU16ipyK8y62f16WY39vhNtlfoWIPgbmgfYvtJEBEabAl+YnTYdoDz1uKT
bB/aWQxB8f4tczQGjnQyVygx0EWmWCSQrPprtkdGm9z8ug8joplKI/+MyKeYb9BDLahQVEloZMmr
Y0K+o1JHPtMyoKOA8xbBjHysvouvZRJ0ya+nm+yujEDMi1t/RgNgi/CHx3UY9G5+H5Q9E4cGh2yV
Oi9Td0XOHeOZL79CI0Vy3uk/u99f737uXxrZrz+y9uOXzW/5879vfpb4TZIR7FCdEB9hCY/i5A8X
u/gN6q2QS84edFHH+/vm57i/sSk5po/r3TdNZ6k2/ihbHPmbt0QK+5aUlDbi39v82FD/YfOzTR82
gisUu680oY7/uvmZQ5gbYYoWfYkfbDXlRL70wjYN8V9y1jeiIeLRuyQeTc7UwA4NYvBiO/cSFaZV
+VvIoBvue3ty5TAFjLuBwbJeXHnmS1amp5khcYnlXVyNwXMp4AFitbqfacR63Uc1nLDBFN2Hyr9M
8Cl3hXEHtI1wyOwplBgIJH03VPIGTX16FGfffEhyBm+3aM5nHH19sUsQ72c4IPLT7HAf0bwmNleX
q+wzrTDXv+OGMmIKs2iBuDABp95gog/OM3b2YkEaxkdgcXjNgVfmJVhUbIw0MNja2NuI7qlQy45u
A4kIVigZIAMrdvl4ImNE18GIpMqBcC5QoIZaKt3HBm/BI74+PNTSIUklR99RUwaRPfG51iZCHD5n
16NjjbIKDuw6hTgTSl7R5KwDLmazjRFBXZtuQtY8NukUSCKudihRa3N49LKEeReCCOJiQX2dHIYK
oAXoL4Q7uMB4XkNUvNEp1NGirUH7/sOCSuhD83TRZhXcunssa1UI+ChK9gN5WQupdur1Oo0vHaZ6
hkl4wYlpcXvGeDjFB6YDzloqwO0ZU0l6TBott+PzIkKorDN9A16nIV/GkEMwvh+SV+RAlWbGTfYF
fTYQt9OLfVj0OPF7ie20+VCLDNdDAQsJ2UGynpUvdTVubIYyLdI1+4XBLuGPBIRdFnJrUDrMd16W
V0nULx13vc4jGIXhxRB4w5jPEnO905DVHH6O8NNtHXGyxpjNRtIjk3eeqhosNE21DXKLtc2DCt95
bfgw6HtgorCPmBrwVkZ9Wf6Nz/aej8ZWQrHrG3Am9qXXDXK5BtsM56bxmc8WYISXglayQRsVygzf
3lXezHtiV1bLy8r4WvB9kkOF29clRSEecHBYq9k3NjoBAqdgBOQHQZuqrt9RXzTthQbMWpRLQgwP
BI/XEDo02GHb8mtMkzEr0u/CROIPPF1ED26zN0pk4P23sTWxQMMtwzZom9/a5sqq+VJmHh6e3Jme
K6OeDZnUGy/Eu4BAsWUIEbov6J4QzAI94pvoIl4VCQAmtsT2RjOzX6C1qXf0IS+5NCqqEJEebbgc
MPcIzwoqpasxhiKTQ0WzzFhC0H0tjLcZDNIUkN2BeijF6lwjpZstdPkaqxVvZuBZWf45bvlnXBW8
WBd9jm2aZw0TfiyQhxO5bTcsMTjMgCgRVIwbsTwr6g7h17qjmZDMzTq6MkLkpP11lFz+VML+E3yM
Ymv+pTD8uTdKE7aHo0y6iMve+ac7naM8APxt3K3s7KthGDzf+rjRMvI9gJmBtMz2PPV5Ti5Lsbwz
79RmNkuNCFzvKBQa1HncTXzjPdrrYdrjT8OxgEiDkc2uo6dRtXjTkIZKROFRle69EaH6YalEW1xr
JaLO2UxXfkGw9XRZFtk4/lwDTXlvmnfBMhkXyPLJ+xGoX/PokrGAPPNFqH1uO5ATWapLukf3EuCn
yIAQB+ZFJN/yXcBvc90rUNF42i61vm9Gm7L3EuCNKPmsY8bWHpcy171tooe8ndZy3P/1p2v905Pn
T5+u++un26kJvpfg052z53R80imRqQ4uP9YoZPAVVG7U1V+OuDGSm8ng6CFvvqnPEj72X78Sjsz/
+z2DZHQ9etw2HQTz11dS9Ibh4XDney457HYVqGCedrgiwjzywUkfuxj3V8SaN8zigmmjG9BPW0iQ
DBwQ3W+Vu3cRg+G3M09GscmY+Vf3aXmbj6taXyp50sbRiPnfK+P4FPEQDdCK5r/R3f71W1lO6z9f
ZXhiaYDQAlHLu/Hs5Z3++YlNGLqYHhrZHJS9/wmYGVQF2Dp1Lq369zvwZfzv8Ef5T5YHF7B/8rsc
Vzlcz7g2/cP3V1vIiKIxZ4QhSL0lj3JDAmDX7SXyss8mXP31O/Od5e/75b3RFOQ2SK1kulwo7WW1
/um9DR5tRjuIuEqw38yJfSQm7jhE6Z5sl+MIt7DEnJCOF9vQb0R2+pwZNL2BC78MAzC4MNyWzJxr
z7oBm0E57nCORCfb6jBLkGWDsBL7MwAYbmhG9RmKVzM/+HH0nDjJvmCRM6v8LqGABtFTHbfH2cc/
3TCpGnHz0clZXkWWJXeMxa4HXx9EcVHw5B0EE2h4Aq5y3XYGwD+HW91dBuQpShxNDteljDCQ//6U
Q2JYbk78j+P1ejJJcZjOfe4cQzj2IxWBAMWsrGRToyavO7wM7p3TPwRwjhvjWy6weETGgcHhetKX
BKu5nQFCs+F38KQG4yZXd3ZHIdMPm+XkjXnZy/FgK84y4hwRkayWk295t+HwZOO1D15M9LWLNjoV
NXnraNDly1I1mPyMsSwOFFKZTFbLRg8E6ar7VIhhgFknkbvp8RBwB2beCmGRjLNob3P4CQNDMrJt
YXzfZ+1ro+/aGel6tUu4dxeqB5cOZpq6Zyp2dc9CpOvbaWI06VD58w+R3hlI0gMk6MhZ9gPxnVb6
vryv5UDJy9eZ6aRi6EZ0GwMnE71phzRytL55DKeW1wwAZT3F4CUo2BaCirjtGPG6kdqKlAR67yoN
KYBL/jJsmAgX1gq7AiQHjskOTo1uw6MT568AeQ6WM1yXA1GhPfr0mBxz72YSxsFVSGEIksCo1nWY
ofF0l/kmS6FjxjiFQopFIqBJ8h3Lg+AKOUK2axjIlEO2T8p+64TYMxUSVvJv8vOswl3IsdJzaAqm
366gqnJpfvWUqlccl7F7/fNcRjyDUS/9YEK0sDOYQ7xYAIOq8kfHuwioNt3xHDblYTmuHRppS3lU
EbNlFDWCdgCwnEgyvxDpZs7Zy5xkdB3a/ZQvQo9zWd1rBsodhZDNXVok4RMzE0rFU+8lmyQMj21F
sK9lr5Esoz/hIkrfnngkazxXKXZddBcteru5wNzXXAbv06a6toxw3ciz8s4TgEr4sfx7h4ZBgfGI
Dv/yGzxqah78khc39oREYUFiIKnu6oFqlrDHEu4krLjNoPhhUIzsA/2A1y8iRgW3XZe0B1cD0IT9
SSlCdeOHADRYlTF03xlnecWR5+hHnoBVVR6YOa9AmmBkCTkOK5taA9FPib0g8u8Uw+llv1CatLr6
pcSEsZxWHR5QpnLKxHQ+6EOOltRpw5/1bc3jMi1V9fiUt5/LJUJp3C7cMWo9bJV9SbHBLq8Cri1e
i8uSyJZCk3Hy+65Busa6FMeC2Bl+jaAKj7AUlAzmIwxEkdFvm/k9XezbBo8wSWlMsregY0T35I4L
hgLhZXUpmtcqrQ72QFxaDccJ0wOBakzBj24V3zUJ1QDvpzc288Kf9be9BRexzfYRsucGL0XNfI5k
co/OS9y95PoGn7eF9SHdLDeLJkIPhUQJCoTT95uMSIBloxqBP/28WPA0LFcHn1PU50ETZLoVHsVc
A4/IvpfwCRSIhzL+bsDHst58wEtte0/OjFWzSavP5TN3CJ0O0ktdsO9TZwKl3C56mSytD8uNqrOy
WwW+1NUTh9HM9BcFsL+psnTfkXKnw5x7JjcWOKgmE0Sg4Xu66DwE70H3jtqOKp1Pj1Vfv5OOguyu
RC6RH/haV+Pw0mF8K77iYoHVoH938aMQZlTxGsyetiHGyhytG49vhOGyLWDtoO9G9IlaVK2W/2OW
2NIq34/ONRyRDGJrRj/NwfSqq+IO9fu6NIJtAHbSRPpl0wW02nnjj9E2NA+Nda9T4KKHKnvyO5hl
RGxsFWnZwXu82JcxjTy1VMTLdz0U8d59zGCid+Lrby+2TFEItw+WcZcCMdWwL2Jl7DzYOznXSbBM
Go31QGQ5CJC90BnfIjNn5LZA3chRX2tpAAvl0DX3pfUFMDW0MNe5RHDq654mIVWGXW9DKVe2ekUd
XuOXEy0w0sa9LqJPPKtu/OyByMBkjWWrs9MdjY+9yyb8I5IMLdOTGT4NcMjz5mSwbwZVvgna59J5
GpMPg+2ZEyBg+XBZbc+pVRDHW6KXI4hAnYvsielJ2N6iJ4r7QxAhrbjy5xtYsrTceBdLEbR8ZXP3
Ak+hxMOjso2wFxmF3oTe2Q+IFOKjwBM4fPgyIymhWxNPKnF1pKKHuw/goMPnZFhXBVYARCKWA4Un
9Z+NUN/OI73R2d7Q114G8Hvf7HYtsrEYS4GPW6Luou3S79D0OlNCGlNNr9Pxn9IQB6XfbyfWlGR2
LQoWEtuflTHghkpgZe942DKk4kYTXQ3RAWE4r4Huq3euORAUg2CrdteCb4ServXKMNhwmPvXywNk
bAnWYQresaMi2M1PKKDYYOCb0ZsMZ3Rw1iGYX6X9hDxjtbx/1oHovyn7GWLmKsM6GRLER4pyDK1O
9Cvo6ujgidorQG4EJNGRNm53AzmXkN+DFqwBSPjJpjzA8JISX+aLewcpgk1akssmmSfnFu5XX9JN
8rHmhdvA4HToeLoyllVJeDT2zIi6UVjIXX28c0ugNOB/K3tcfnHNVVRHxEPkzTG3s62Dc8oYnrrx
q6MHYmZvjZMfI4oX/DMxTuOpSb+s+S0vD47zBBt31UEIEMbTgOfYtr8cNPQFYfbObMA8xnfNoK6R
X8uDYrM3WQTDDk8D8uY8B1hHqq5q9qbGmuN+zTgZl4+kYp+rR0kiDy92irYH4PMr/rtrouMkeqGL
3wumCbAq13U0kMlhrjLrvUBWFDBtn+uM1LMBfVWwTWg1CIs/5iwvZiaEiNArEPUJ8bMj2i6nw8OK
w61AZ7vEItegiW3yed0o+vnnMT1xAyY9E8ATgDUXo59HEz8k6KXFo51WPHZRvJ2AR7UsQMQi6wyy
2YDffEozgnxx5rHbGewO0cAMXb9PHc5xqsdlkzBoxGfWWbusuxFT97K9+91OcCUc1Xifc3df/pjf
SOYHWMpaol6LfkeAwxZLG7dfijABq60OH0STYRUu3qeZjR66C2HZUtPiHq4bulIxzYMkn3bYVNgC
OCwm++zX+BVyPCWc0N64o0YZAyR1TbrN6KvNjnEo6HEPM6WvjE556qy7vN5aPdE/yUsfTkTw7eZ0
OnV1eJxj8z0eAnb1YZtMyWbpd7Syuy6ox5r5AQbVyuM4w/GwDujvxQImO0EuFL1L27Bx2hUS901b
3ocoegKBg7oKDo5igkHhmTYcxTgel7ZPkZK7xmmOAAoNzLwdoGjOqBkG66OWLPmOctwkWoKikiOb
dn+84VF25xOPg6kOEvnWzx4kTOkUgnWDI01TpcWORdTSJgsiCAosxyRYtQxaNOmRLMzhQl6asI99
xncQfW+AaKvFrzOARKDv07jm2e1fZmho5Lzvlpo9gjnyfVaXhmmKSZdwKbIyIyBKK937TXZrDPXN
4DTHudUEPyUvDobJLjJgL8QPP293/0Hj/ktBxDLq/NeCiJuyHj6mX0YKyw/8PlJwrN9MJgqu51so
zJ2fWOPfRwqCwSjjVJOZ6DIgNS1GnX/MU5XFtMG36PbTz1qmplyf/xgpSPWbr8g1VkJxuXaWrsH/
+59f2gDNP/zzL9Dln02Gv1/UXR+BBr/IlP+fsPNartvoovSrzAugCqnRwC3JkzOTwg1KychAI4en
nw84/seSPCXfoHgoyyIRGrv3Xutbjpx/Evl7Y0C2lpX5BTCdzOs+O1NakWuAnxYYoKq7SzXHvMDI
ji8TL1aZUKtSuGVrstyJiyrdHAsHxJ4qt96ckQXVLcv2YHQOUUDzxwnFD9lLY7ZX/VjdYFQla2iR
vN5tcbWIzLh6MEpscwqIS3N8nDWOi1ai+Ggmtb2faP23UWQcQ6NrYMM109WtaR+i3mp3y992sQFQ
ScGmtVoC9+yc5dOHw2BHERtzMnp25FjZM9fz1XF1eCpmrW+bzqZbRf5tutKBN97IctnH0YxOjKxh
Hdl6+KITyGR6AMzQ9IcvkZvRUksS/8nAFYgJbsq+ARaHw6/IcLK+qKnKTi511LHQB9q+8ddoDIsz
OwQKj3kbK8yM8EFveh4g0IHXsY+9EvqLnWlH15jWyp+C03LQ2mBvxT0/3ri2c6d96z2XfEp3om7N
iUF2iEQ8NSTWnSYh5nCbh9Eb1CeCQh7Lxs3PVUCgdxCq7ZDPlrj5OthykDvXyLtHkj4uFQYbQhwo
TPVi+isnLowCq8BqNV/nuKVy76pk5asqfAnK/OSmkXxUXZufcqOYNmn7jGBAbicV96uqxi7YxF6G
FcbUrmUR6uu4L81jO0ji6YN5lqSxq/rpyfr/9LEMg+HcT52l+YbFf6XrBIbSBZTW7/0/Qg+JLR7h
eCpiIU5tSYiG3+DviDOn+JC6HqJv88FwbfXpfqFDJ9XXvjkNJxHBGrQTIpiWw1SDZTcS01xV+jhu
4ee9t5WMjynMu6NNOOAb1dDY/BiiuRSDj4dNw5xH1kYUnnzXB6oSptQaE2KKg9dpGK8Hchkalbj+
wfBTd1OXVX3pvik00MdOc6ydDKubEU7etTaRwnN2sNBWXblbPha4kXdByC43CIr2qcgqH35lj/88
CkDMLDeIr48TT0pWfpLZpKHGLYtt67kAtnwUvYDgiCqcgvoCOt94MsB4PXm86VE+AN0w5qc0okfi
qgL4ouKmqhLMrcu1L7zG3IoWj3ZmFiH7SWURXslPdB3rkKrc1o/1fCAkCQMwoOfNYFjnJBmC96HS
5AZ7OEFeURW+F45xDjqPZJn6EQcoGJzCdfddYR0NbaKhoFoIE/ZIuk4wOgx1YnEO+akCq7W2Xhgk
1LjeJUhq0rTtcbjWy9Oqmjw4GNXov/qCGIssfuZ5eygjFa2wvpXntio8kh2yVUcs5M639Zc/33ZM
cn+/7QyWcRNtE/NchCfW3Mz9qaGZF26uYW/SntrEZmPL4+K4ZO05U4imWKGs7w2acc5IXmpsJBdz
PtnjvCW2mox6tsDvcl/MLInzlH/lSOmlH5f1LUFiv8k8C3pcrltvk3fJgaO/LusoWDXIEtJb5wSq
3Do0fM8kGNNOkiPGEobFbK8jWd2sNEKQ4okPZIgNJ8try02J9BtZV7SN7BqKVFk0zw5EiadscMNj
MU9Rs5HcKIm/vMk0TnUe9eR4sylvQ50Lr03Pte95KEm8W1eb1luaVYKJ1fxsSWU6XHTSOnQvsN4a
KlZQFCfsyrNd0W6OU+Abz9Cuz7GwEF246bdQ61+mQfVsdOYfvRBkHfYj5hZhT0hl5oVsqOHwBMNf
QRx67xPO3Mf75cfNBtWwa6s9RlhmSEBvVM3GP3aza+0g4cPrpACWZe9/r54E7G2rOT5CzQcZNwSo
CIz8+An0VRzBSSCz/IYk/mpShX6oUnWWLJT2jpZKABSDR2hM0+5gxdMzRPDh2apgCzZheFoOZdZv
74/m/P9a/hdapOWgV4iESKr83LnqOz1/DyfUJEn0sXRnEw8DEQz2pDZBJ/WTno+ICR3jNUlkSt4L
zQhXaLn/oEtMdBCctBFAdoa1b7Ms5NRyDtiPbN8k9A1zkQ7wJLzgUJoEqI5Vx0TfhyCmjV1xMKL3
cqjEC+uPBe1CsoYQ2gSoLCd0xx8nHZAM6TwoMPfLapaCvmeDmIlVU5UF+R8lPSqseXAIhx7yb5xt
wsR3CHXuv+o9I9Wmaz+G7DIR6IzmVcWes04iX21IU2VZSUTwmkEKbuhzTR2Lr1vCFjbri4yOfuJO
5ypCvVv09gj4NM8Z+3feKvXKd6HkJbXpphPRSL6u1t/uz1FvzzjOviLkPga8OEi5tnAI0anoAfoq
0u/ua/1yEwUDUsM286kp9LL/jsnfXY8anQtMEdYHK6B/Rtg4HrTukUh6GubS4f2padB7bKOsgJxO
PZ42HBiME5sVf78/GTqmN4Dls00CrtkoAPnVY/WhUxIVw/wEWKPxzpTMPZuisd4EnxKDDFx/EH61
gtaSP0r2PYfloNuucSD3pNj8eZVCBfvbuxH/o2vproOyFaWdN4vnflqkbLMdw8oefNJJoMW2VlGs
5Yhtb1lJtJwg4eXjclKlybKZJttiDlnElyIBepRffFfSCFy+N3B26As2VnQM5/jFOsvGfVsj2fTU
rOcI2vLQEIz4MGlEVzbzRwDpswOh1J4C52uZp9EJiD5vJbnSZYAdeJjY9FUWYtFwr4aqAdOXvnWK
PhE5w/KpquEVmRXBeJjdPaR9EqIPkZDkhrphutEh7579qTX+Y6RI0f3v8+YJybrOKM52bGf+85/O
mxs6Qy68Tj7FEcByS7PkKSo1fSUHOjqhI8oT0L3WxdTz4AjzE+llgmSF2j87IAvqKOqOyjR9nvoW
JHFvQdGuXG4sv2gcUOK9+6QN4LA6xZwAEnL1QILJD9nZvLFjLddfECKRQ8Sg4AUvsdyokVchsjGY
7IV3zezsmDi5eZ3Bp1of0lip5OeB4hmVYqMuWEtJGDTq+gkXDEZ6lPYXu5FiH1gkPS9X3gjCA+lk
/nW58PMnu/a8qznthrBLrgKF/sFRznM8h3AvB0PJ73E+69SkjYmVbsin5dmywv5KveGehqJzsMVS
0wyskU/Lr7+ckeUQut0li6hFMWXAeiFy6nPrfMxFpw6GUxJoPJ9h6CqE1BROsO8r99Bb5ceSsv8G
97raFATgbj1CNF6m5HNSEK1b+/rzcsgESRt+nIlNV5S8YngP6G0VXQAg31zPMw+Dy/xknkN5D7wg
xEalcwxTbn9toTKtu7jBgVkgMrQzfWTHLigpRPHiual6sWwQIJWXBofle0adRnsWfWCf85+2QQa0
OKf9qhXxO+RrcCI5S99eV2zmWzdllxKVBnB+Q/sUBFD2innXoydNA/qdv4yHxmjXbaaoEt2KpmRF
R3JeAJ1JYfDvz8umhiFXe7EK76x7U/cq8/opIWF117c+io2p1K7FXBfdywpCo6ZLKTNIOJaIri3h
HltvKi79Mgjppls13w4A+LtL7nnDNSLVZKXGgpaT1JKnMLTCK2PTvw8JO6GynKKjGDO8oNjmt8mQ
1TeyvoEhIN5a7h/yJhAsCrfYLjcXorEvFci6Ps68ZzZUzAea4ljNcbB1K0wYHPS7VGu1B20IXDxb
sIfqghe3Zrwv+69GQg8sel7gTRE7B4dTD3Hrf18t32sk8LkwMj7c/7C29kMFwks3fdA4Zs/LOm7a
Hcpfrs9k2M+p+NaXYf6q+1W6L7r4Wxp6MO49OjMZT61yvro+Ks+uioJL6BS19dTXcbfHIQStuMai
JzxwhdSoRFMabbduMqN4CnrmURiUik1lO+HLaH1QM5i3fC+mToJFYzcbu8FLHDOYWt6WOlYfhn+G
L75L1cidbjlf+zwcTqxmYJm7rN0DUsCyuNTuXhp+USqgbWwm+bXNq2Al9f5HO5noR9nStVGbv9ap
vnKB7QBvLa5xG40fpV9268yFP1+1XXeu8qQ/+8GIXa239/i3+Nb8fdtOxToH2XwgLkbQNMopuQYE
UqI2r82A610GGukwYqa6JjJ77Us17vQK81uBm3Z3r6tqRRZiLurqNnYMtDsD9XJaC/GqvJROFzVk
21QebeWgvuFhhjktu1vne5SnsqOD7nvRmgDieJ+QKwhAUqufl69yNwQ5m/Mo12VIYdk4DRxvN2b8
O00aGOCKXemkT9jxcasiD0Ni9eYG2k0V34jY4GXqtX8fTGVOe0gvcK7Z2y8/K9s5wxz7eQ2obn5Y
Rkdd1uvEScjjVNBp+IJoEZCHWU+lHlcNHbsc9P9ArOHT0LRksonixmbKv+U2gcNG3qNWAAZ2qzyo
DY1iCMLfqSLdPPpRPx3c2cEWaORg8wipxzGLRlbNyjwmmrODWqAfA8YED5FjxwQ8i2dtrsgm2RHS
4TI8sfVs2vde74CDSy4+aV2PhKiGl38OoWAX5GiqWi/f64D7hkT9WYOFjNLxBzC11vgxDUC3cCli
sLKl84Lve9eVUp1HZ/CZCLXDKf/UW/A3uzRK9iMBPXuvKgFAJoaPLvJrHH2i7mbaVU7t+/0rZ1Yb
JRk6a5rekO+btVc19a7Jyepdqubl0Mppo0xGDWmdw8Kmu4F5oH68V8wkg7MRnneWmJkttk3IIoTg
LKGOfPHCqYJ4hZqHrDRSTScX95zHVSFKPLlKBzaCSVTi2S7SvT1Fwbo3U/OSsOCym44B8jjqFved
/UwTVocrw6OjseGpiPj0J8LklOcflq9Is0Q6uuw8+p5Oeia1/JxFbEFZnw61i16hlmI8F23I4Apj
pCy65KWINbmWgjhwOzJ4jyPRM1hJmT9OilGaGD35VlptcGwpHVFlOHSZW1Lii6pSuwosEBMa0a9J
x6YSmO/+zOpfGolx8KRrgUVsvLFp8GreBov/nUvQxw4sebe3i/61pOa7mDmbkvt59FqtXcUhaNBc
dfYqa13jqowi3Xiwnrajrm6BPVVHUYqT9INXe759l0PGPTsGdQfGlm91HZ0z0yK2ovIYOMd9/3xv
OIl24H8z59yb84sasDUiwAjVv3SGiyztNnz0GiqMzDDOeVt8tUuGknj2FHBRMaawC1Lk9/duQkUi
CzNCt/PXma17oILp6hmBCwIJ0fuDum9mAnHUtGDDSuqCtmvMN1DVf4VfKMq1rT0WIZrHwGCOVNjN
KlLGS5/YxZ7IyuJR6B1LTFDuIxesI6U7eY4jo7UCGs6WsVQH6dKrqGD9+GAQcO0FcJS7/qsGXO20
HMCUvKbkwgOHwEUs54adbSAxpZUgCEj9HHlR8ClqeslrMWPLQLdgG3tJDoyx+qgZDVvrLHQO2cTs
uugj/enPlb3zq/7O8eYesYN8C833bLSxf1O9Sa8pRUIX53FeQVyJsML4nlch+PyyQ7Fd6jXjdEfU
tBjBqgyZjcM8Ql20dE9sxnx+FwVXyxl+2F08XjsTDJLtIh6wdEyjo9++ZPA1jrrIi0uDv91Leu2x
ww+0CZRmv2QJRCOCroi0rIaTCTljdNBEr/qW8LIKnMLxvqlXI0GQS19jPphwZ9jiIz7iLf6pNwYx
dxWLo2HbHzoquEermpVCFYTYZj7UVeFuxnwgYtSoVqHZHIy2xGQBcyde+TwmcOQwZKTTMJ0jxHnL
tZ+i8rlyGzICJpcSK23N9pRI3zqLwMYHMre0/nwtjNnN9EsLErmbwQYL+R57BmmI38R0UEs8PYHb
RuDb2B+m3q54wYBeB0+GA1y9dxp7ZeAje6nFUOqWPXHc6wCCgqE4O/PNRbnNpHBO6mAJuFWOgtQU
Q4xfNgUi+gzQivvdZct5jIkGcVr/WdFeBBYwb6udOt74tamOjlHQLEptLE8BzG0372pSzh1gIWS1
gR43ML9MDoRJc2TaqqcCYev/K/J7GtdzNCzENmj7S4feqshNztLS3aTWhCZFZhcLi/Zb3Q+vkUxo
/AMgQjjT95vSSmbBJB3OZc3X6fescjrh+NnteCedmfnbDvox8XoQzlbk78mfe72vXVrSvdL3LB4U
oqJt30i2LB2alPvCkfdEeiTzjzk0iMzabrQ20fzRHlgi7jda5TTf87ljNlVhwA1JpzudPyaGdWEp
d3Zh6tRvlak/NfSkPtZG0OwEDvn72lZA+XJyXTMfROeOe5WkVzdAP0pwJcCB+TEC01UwvCzVJ0MC
bCbnZsE6KZbYtFiHnTiFU/6+1Pctgvc1invaV0unxXA6C24hxADfZkdQ+7m+MfzwayTTDy3Ba7BG
w/waWx/+47ZcNJW/jHIMwxGWjjNE2rbhOL/pSbWwoJLuUDBkNUiwrB2a53QgZzh0THBo6kdp5xkd
PWTsmQX7OiSRjUFMVh1qQ092LCoVyg72nyCCTpFlZo+hqDtAoEXknqf5cECeJ+9f2tmkr+6bGpJR
3ocwAgkjqDzKuckSgoswVfFJz4L+THBoefX9qHwoSnP8nJm3aZxGBqJGsS1jtjhmb9kbK1OK4DB4
Wpaoaaov26K2NOGUjNmj1yKWzqehXC9tzMJPrN0kyWcrneJbUVn2zkYrehkSWLY+oKalieRrKt1G
RLzvBNjJWyTavxIH9dMAqM0hXcu3YYsi/nFEc6UDNtz6/uDWwj/EDRCpuXwklwn+S1HspUu4dcAr
7hz3jIWWN0U3kkrsTTXgwMJI3+5vjzE8hSXGENu2cljklD6RPqEEZTtzb38TyjbCyOLGstxz3+GC
ICePdOP57b4cXMMlsFmPnwMHXUufyhZ+XJVu4b8AGI/nFIBW0UsZ+e2LAA0BwXHRS1ATEsHZDdmW
i96EKuJhHExike+D1OOOncpLpbzhI+FzQ+SpT4UZ5QAGm+DZT94q6hStPvi1TC9L47BWUJb/fH+K
X03XDG6YcXq4o3RhSAcL+DzY+anJYmupTMtawJMk+3DQkgpdVFIWe6IzlnFNTTV9oFdAurI7HEYm
ZSdRhx9JivfOJr0ZGZeX5Ywuh57EX7vL3KOrvAAxfouu3ujDy3IIlQxpMjHCYCYIqX8qswOtMUgo
k3IKbDF8WRCgvBnn3UUbDOyEHEQm4D9ILB9piy79KhX23lMo/XbvcaFWVcELRWvz4rGtDvTK9ZWY
53H1PI9rzaw7hiBzdGeyz14VRWzvCcKaIre6G/p+meH+n5+Ccu1fFfDLiaQopjnrYdGVuvzt9QPS
sRR6AAR8bPxnraPtXupecgK8R9Rm3f5IjYDm//yt5Q+FR/h53JPr8U8Hcvmq9kq2GEiBgr5hTJP7
IPDqxkVp4Z+NuTpdDiKjWaBjN20x1O+dPAMuNBuyagNnkiGKkybUusZfQbslr2xGGB5tlV4TO7el
WhsbQ3tv/UCsyhpoOJTFHbs9/ZaOg/vkMD+8kchqg6dnbcpbRoq9bLrnPiTGw5jQkfz5Jvz3GMea
R906c3WBhdlzftOlewHGqsZ2qNrHCoAeGUq2EgRM5/ZLN6bVgRonOd3XDKP1Lox4/so03zrGlehg
65tEN6gQtB3tHYh88TmfwuKgd20ExctUzakB6iLdylnJiGmppb5kRqh9DI3xZJgaYdhzc3gUwDqK
1vz8H7/br5p77gvLsJEazMUJgnvzdz+BZHMSJqUU98FZLycAj3O7YWQ6yliaTsGPKQIWVdh/CTt7
H2gjhLHaiFrRdYutHoYcfSVrZwCIfQaaIF7G2kKMm4CzQRW2b5zp65i6+hH5MvNftopE65Em++df
Q/6+TvB+lTqNbAw7Uri2/tslSsSgmoJotfW9cJJpol/iIQNVMzj6uiaBa//PwYcKaxb+F2X0/lF0
IJKM2qdfgI+MjIxYfrTZpDwYLbYAmTejwpD1NnRWtydfsz70Nn1Av3b1VRc7xlYzvVkOmo9nDBvx
NpcEeztqHM9o7aM9WaTsIEPvlKAg2k6udl7O3FI3lbD86OQaOzO0Ye8oc5BPfsYFDyLQ2ibxv6GW
bAFJFCS/dD1NbbxnPez2b41ZEeY3OHRoo9bczzqz+UPckuJiRLBchqw6BWniHZcNY+8rBsB+6uCO
ZlbdYLS81/iFa+Ds0DGOoNb8Zo5DTv8KkWtl+uRzWHWWnP98nWbH6y9VMA1pz9It14UUQDXs/rYl
QZSZV4YyIf/abbGpPb3wHys7hIVZYg5DZ/3kunpyiMYMVKXMZo7fQ112mMoVuDDPiNP9styY7eTQ
KUNlCSXpsSf999kYSu819uVHR+n+afmzPBzPUJ42KSfZi6bmcx2PbFxKMLiDbBPsWUSuLR2xVmrb
gLnbqpgq9qJGnV/7gfXL7ySqCh/FZqzVyFbny34vBYrSdl5YwY/u2IX7xE7aXWe0bCZCxw/P+PuZ
h9ettlkaSKMOezwJ4pub6+3hPp+8F3521zFPm9oWDFhsQi1M7J1ngH0VmIq4g7pdHsf9pvd1+ifO
vp/Ud6O3vYPlFselJhTR2fKvTRAC6Sv0A00WfS1oEn1CriEY99WZab5lL8sGmBkoeVCC1nJsgaSe
p32GEc6ALagciR789eer/a8RiWfNCd7ILmCwOLr1+57HxRcA2BKpbN8336gt/RebIcLOF5IODcOS
l6CxmpeMEJ1ex7qAQ2VAsunjK+X/trdH38XCq6OwLer6JiuD+XmI9m8AK1IVGQSgIjLWjoADJ6LJ
ffCxumz9ebBtK8Jbl4KJjF+Y0LTVee3UH4za2Sw9I7dEDenR6H5MhoFemZa7+xmgti1o3jzCJpn2
bgyAeZ41K3SXDMNZ7wZ2H56Wo7gQMY6Pkl0KyVU+NUljfU94wV3/fAJ/X5zn88dkXKdA101H/C5b
gaEbapkjsXcZVvY0zU5c1LkMczIkppn37c//2r9kXcs/xw7VhNeh0zv4baLFIM7MQfViW1kGkARQ
f4uwP9NJtCFJw+kj5u2Sj5rzKr3oNiWIh/24SjeoN7Q1T27pMzOuI2rhLlbHpMh+uB7dyirHMCVr
93Xq6/H+yQzanXCZkYyhNVynudeJtKBepSV65j//Vu689P+8w6GGNHh7gw4CMwI6yPy1hExyx25s
A2boffrhpPOGu9SSox/GqJ5nzUVp814PRYMGF3zk1a5H/yEPCJ+Z0nwPGvcWOTSnk2lDu9Gzd8uN
JWzZb4uKjMHUTYkW9gNUyaUbXczJwnCm4eieaAWHKPXfaYFhxU2ADCMLyIilQD0R5nWyzsohfLFz
wuZ0RJh9BJLCxRiMNoR8CqZzTaqijehoi3ap4W2ZwZTrsPWjdR2rFURqss4aU7842a2LpP5ch+0W
F6lz7jOBLNVk0EHMQmKpE4nEOPY84GWDSfrZHGXce9krSnAQiETMLP12YRrjI5pn3MuzAoIreZxS
BpFugQtgBnz6vvY1nxVHSclUaxkOaX3WHkAM0H1sSLmLc3+7bGoqBHcoqkiurzV8EhgZysA9qz5x
/6PL9a/KlutrGRIo04yAEv+aX0OYHtvUjppH+kU55nt6TWTz8vpY6hhPq8VGBMG3UKCJHie73Dfu
XGeaab7Ju3AVV4V66lLX2AN8bfeUaJVMGINL+cYdWp5Qs9D7S3vtbaAKOiSJK0mqgH0WmxFDGVwi
FO/rPijGzzLsyIQZY2tXsx6jj6HLoCnDwb/uyF2i6K8V49A+LQ+EScMR3IsrKBn69Nqm1fcBW1KH
Q0SLS/+VNzuhZNDN7h8jmLr/Mfm3frPFUvxR8fFsGCwz0LY4d78+GrUxUlA3oUuKT71ZWkzCQBgj
dBy6wXwiNRunmh2iZINx/kDa8o0Yhp7dKmYmuBCEhzdBtOpqv7kVSRatEvlxagXd/9bONwN81TV9
9ZHdznl5zni4aIZEOaVS7GwCD/OdwW7uzLbyR1nGCfcVL0LRdn/L8JZXvT4GuDlgSj0g32LkZNr2
WiUjOtNKPEeoZ7Gjz+JMKx5mS4dZX0x/ooNg+JsWxNaTaZfZxgdgva/ktquk2rJPxeQ7UEfVjk1d
OP9tXFIru2wYHlnh1G0TMR2tNNsi3sQM0nT0ZGIHNQcTR4Le7ezGmiD/HtD2gBA/KkVayjhPBTE9
oVQyAsjQZmCx2Qqcv+q+zL7pzME0lN2SaJ8xKqw3FRtkWdpkUGYQGLnOHYtMlJnbHMJqnQXOcfDc
o567/lFT+Smu4uhFzuEKeHrCWS06MjwgNYKU2X90Ybme3WQZTU/GiMyv0A6Th0hK5VkLSd7Ff/i/
6XLnZQiHjFGcMrvDGpb2I/IcFP0am8AAEOhj0KjwFHg6as7MWEEg0leFQ3++QImzNoxarGTW9Ces
JAARONdbWmT5fgCW8lhOg/6kU3pcl4MVYL+hKDz/863QRD7vdlaybcCH3/8zNx66tV3G+mNMTfGU
1h2BWMlwckvbWIdDPjwkejedbRjs0g3Dta3U+LFt8kNVWP6rEEQBamI2LpTjkwYy98WIRqI6Wwjv
NokQ84kIxUhnzsAIAB84e22agibPaRktLSNyE4n134MDhsQJAXzBGXo5UU3zRNJlv/9UAfJYDSkC
Sm/AWmPWE/mpDmnkZZV4ez/m6mtGvzE1osjYIhVPrgUzVo2Q8PEzot2K5HVQqbOFRBVvyx75l19E
P2Q2DCd9RDkxDf6K9rW192fpVdTF3bqWGROmQf6VB8I9W8PsjpiHUz642G1HMkCUOtFhsj+Hc5/Q
H83sOjbjF9cf3ac+DNvNImxbDjBkSaTgyoBvv8FaG3Ztg90HxoXc5FGK0gEuBizhrC42PE7BVy0e
3hivRV8ZEj14uj5+cmV/0nJyWoICmu3yry3/7nIwdX7ZqQg297Zp3+XajtH8zsIselaRys5UDvaZ
ZOsCS0tffnLSsH4iVRjbUqcFe2kG9qXA+PKQvJWNU58cHKBsBswpP1i0+pberDTbH4K/DSXJs3ZU
lvtCSwEpiZxedNLm4wp08D4wB3WsPT/YhdrccnM02B1m+jb/Rp0vuxffC77oQRJ9reLupIWq33Nm
v/ah66xVQKqQ5o2AWAXhKMuWQJ/Mdl2mPEqiN9aFPcSnLCOXLk9hkfLQhtCe5wlHY6WA96QdnKzM
RRW/qLNz0ZCOOU9twcLLfdMaXDg7/IBOx4W5RxoYtdbr4GRgTMh/Xo+CvGBDpytbN5W/LaICsza+
oF3mIbDZGr1ayRwD+kPdECAX9tZEdhFeEsPW/UfbClQ5YznHgxJfIx4YxLZqrZPLgBepyF6rzO2P
1uSvc5X377HXDSt9es5ybNL/zO+Wr2Tn7WLbjvcorElrLZOVHVvuMTadZ7aZ40uXtw5onareonvP
/6Nvdd8j/Fy+CbBtgog+HbuDY5qz4eHnDmDRhEUxIBpY3cu3Qgafu0WnhybsAUEq2FdLwQq0ewMn
ZuzpdFb6Y8krn7BCbMN2TxBG6+QUZgmAM9r5zFlTRhhOuoWloD4MAwaFfhra/aS166VoWA6LJlYz
RLVJG2xDkYceEb/VtyaL9o5ynQ8xIVOwtOMNCp0J0HTaPHNqrdv9dRRowCCgeFtroLrRlmZwAcPl
OdP94JM1eRgiF1UXnS7u0+bv5rXeAeYpXe+YlMmbk9KVEPP0eRhL/8CrrlhZZbqz9PCxcYOD1Se8
bpx433a5oMmAuyKL6Sz5sBq0UPbigYqmXLUJW2UcG/K8HCaL8XOvivbRRFmAyoxsqM3QwDPOW3S9
+pflvq3DLjilMnjTWv+ipVl9KPo2fE3i+upr0+f7tZhwr7wFA1ldvFTTRiMnUfg/LNd6M9KYOBQl
WRx0DH7a1HRvjmVHoMLxAucggJJHbxi5DG3z7f7CZM8BmmMe942xmo7dYDFRdzPC2CHpuCUhU4bf
GEd7nKMQMxIB2a7RG5tllEP8OlZ+fxa9/d2iD7WdqtJcexoixkEHF9nWg/a1GJynLNKysxgh1aBk
+GLR/r/ZyTRdHCknvCt0c1oGMbOVH+CvlmHV131tPRTyre8t52+dsJGa4wsanFMsgwCLVYsxzcRF
XOetuWsYWOKTbeeQ54EAViRL4zyVYAkB0Tdn8ZgmdOB5UM2cqUXjp+ZEuOhi2E2xgsKRbtAvXiPG
8PRIQZCovocft2gOSq/2n7RqMo405b+btLde0wA2ScAN9lBkzYSVy/mYlkZ6cESfHpZ/wI+6fCsz
LKjOMCQHleI6KdlSN6oeXlM7ODaOCr8kiY1jwK2tgxvF72UWWGd6Kx+Ws7t84iJ8VCjOD95EFI/U
pgTSJ+klaFIUfIIMIVUcVQCuvVn/EX2WBYK90NXenR6w3mgO4boUJGKwK7Afx6DEdzeSuypTlyiy
2j7kfkC92OrHZcof5XwbWTSZoUXk70pduJh7hf6J5eMjDSp5S+jQ18Jsjkbb1yf7mlXIropJGGvw
FpQ1CKu+34d+bTt9yrOu+woZsIU4/LV2qXYau0QT4cTD6q4wUJUzHgdpWVcwKtRACtnF8pGAxfix
G6N8U0XZHg2g8z0Zwg/SQN5iSQI2R70ZMIjOcml3kMcRYcdZT1zrQavzen0v0xLnkT77Y4iY81DU
QXnQ2v99tXxPxmQL3LtHVjaDuSIVrkzHJ8Uc8d/z/U9ELrPtUhFkU2gStzLrJezGwNaQdLkDoJ8Q
CZICPHn6Z8RQN1P098oZR9ohwb251KJm5d8a6FmVL9y9NpPQlto3V4DRMzrCx+UrJu0gbBJS4mt6
4yuabvXGkoH64HN+H2IL8jO7HcLYl3cvlOvT/UQ0QjyrQdAX4cVPAqP+2LcO4xLrc+Cn/qENq70l
lPQPY9uDQJqf4STS6NMQPLMhk8p8ww7h0RUK9Y1ras3VbFPOLw2W8mFuY2/9bLhXNLYqcakLN//m
ckuKrCNAdB6VL84miss5CXe2Rk0jYWtNbwWHvs2fmRgOpzJr2dyZ9n7G951lQhId0xdaA8RboqDX
d+aYM/tdnDli5IaEtASwKAowpsxrvdU3n5fa2nGVS9aCADA3a9iKfvi4lJJ/7mMsao3fXoT/l7Lz
6o0bCbftLyLAYuarOmfJki3bL4Qjc8716+9i9Zw7Y/nAxnlpSPZgLHWTxS/svbZpodTmqLBZ11pv
R9zTTN7JANM+CxyCEAa/frJDEzZu7Zuvqd8fJoabm6mO0HUuOsZ45tMhw+zEgr09W5exCl/HweYG
kMFH106IYc+ijtTf4KMnRpL9QhLbpJ7RndQdQR5h5sAR41wom77ExtTTFFZ9tXiZ+/wI9hizbDA9
R70bfZVz9o48EC56q/+oDV53HEsQqlnjBOfQDxt2oeXTn9+P31eDBossi7G/y07GxPr4a2GAVL81
ijocNpR2CLd6Byjx8nwOK7Hp3bj+pAnyESxd144WQ5+tnyByYR/K02Qi6FW4dXaLizC7Ya7JbpyA
PI3ykaSf5Vv1Z6D2+o2SntWaJF57Kei8isamLhoyl3+mHMaIJqL0QtLYvE6mmNjZxU4fioWVs3TK
QWfTyqkOc4wHbLvSyNaD7yeE2U3Z9n4T52S5rEYTzVfe0kbEGlHx6KLsDeDGfd8IYspmCBjxovGs
qzK/dzJ/fjvNZfL+38trwVq7DiNAh4eVD8X317czJbbMdAcIdInT/FAXuJ0Yz3npyXOd9eAebb3b
uVUwnpZgJjgLIsXpbU6wWhz2qEOqyxNREdm2qdBzGNGUPeUh+JNkDLeJGYy4lqJ9QboZ2eFgqd2x
T9jLp+6HIYacFORPfhXujLEoI+AUYfO3WcdvWih+PXRQTOWYHQvr7SI50+pZRCV8CR+R3qJvRvpC
+K6BnUT9siBFvhsDw/e8s482NnzIUJrc9YPs6Xyn4cG1guIa28nXe1sTtyVY3KrHBkmJihQ4wLLU
+bTO90+blJ3VmLNeIb/OXDNztJlz86AdvA/YjogkiaAXjcsDR73Es9c8BtB75v/zeAzN0YJAZ8CD
zEMZhv9bP8fEkCJBIETNTKV2CaNsemIR+d5eWmfPNrWtZBwYob2sRPrKiG3fV+bw5BTZu7vAyMhP
1hDj4+/lc6UZMRd+vYRYNp+Up5SZmMsWufJOvgkVfWmSCY954drv9yHHr5obtkkXH006B1On97w/
l0ethJOyvC9GGHMaayglF406ItWh7JLXDpiL21Xy1W+CS51Fz6hto+cpKFnNk8YJ26Aiz16zaMb+
fCeog/S/d4INRt5gNqbj2KPjeHvQZpmdekngjTy9LNwWjRcNhw59EnwJnwgZz/mKj9I+MfoT8ILx
0jWjgwGgRBuK7gTZD9JOaPQj7tA4xqMw/7ArnJRu7GGltYFroJrZ+GkSTSRXeT2/iPM8zlTlmZN0
L844EutIyhb3f+aOw8mNc/BWDivWbEk/SYqwfwi6AOWAS6dd1wi1LBHbx6qXyD8TEiQdnfwlTB2V
ccvnfFfwCDxnBgmif36jhP12tM47RQsBrd8G/88R/EY85NiidDRLV4JV7HiJxj+b96CxvXgjNMe6
qRfdzeyb6RsfxcgELtY/RYPgLhep6+z1IIZ4WjL8bpeHl5d3T4nfw/3Sp5VZRMWnxLPmLXd1dGgd
d1O2Vf8Uie4ZEUj8NS0g4zD73d919IHlbOOC7fJDQbhTAVjbtwe5V4baBm/XieSXJ/QEoK5Mt30y
Mt/bRalvrUNdikudiOhqaPJpdFosdLWHc3up5ax0WvXOrL8r8wg4QtEclRjSMip7PeTo5dVLG9nW
UYuMz4Fdz4e8rSZwpnpHFGpn7kwmvcoR5ksT2tBM1DWSuW+j3hBdPjbVY1Ml9UPofL/XKvGEH8oc
+ncNbX6JOZ6EuMw7LuSwOiGGt88Ok9f459YOxVpWmmyvuJTTldJQqiI6TPVFugLScC6aw9zFXASL
k2NEpBFI4CX/KjWIdlzd/9nS7dzz1Ifl5X5txu342nVptQbZ12/Rj6bvwXY8eAHtcqDF/sUoOBsc
IvlOns9CgcM3Z9Rlo8BW5nMW/gTALG9hyGYg7jTnzG7ahHQe6Q+A/rAdcZQ814NO7FLj1Psq8tJ9
QR4RgbIk4UpDs3eBQXrt2FP55lWAEdingiXuqIxxNe2imM3Gv7Vu0QYrGH3Gld8VNlRvyK1aa+j5
A97ohGiYJHtoMBAisjO6nRZ2YonwYsjteh8jXCdew17G43/IzJSSVH2LbvP7n28bZQx7c76Qd6c8
6b7FvfNGijPX8zzMA8JpV++xk7rM+R23QAiIUsFajAmsjIrNEOVQWJZvI7fSV5OZheuy8pZRR+U4
Z4IUGQ8vzm7YcdTYYa9di8bENuuayc1LQ8yyottZdlU+UlVUK8dHnFfOBcHhi2h+RNXGNDairgOD
VuXxwcyLld3QlXUD3FMZy/d+2jgXZexoG45Z5KdZgMsUeOkijzS7etrDtIJWS2j7YngcONLXmmfM
m9C12ke/IkNt6XRH1znV9tyfBt9o8IfkH4I4ta6jT975gHcZn72D61N4ROFp3qs4xgODBQMZZxfU
86lsMoeECb36VBPt8tBpVQTlWT52BpnVf/5sAE6+KYNsBFJElpuLE1L3fzvSurmsM0o8vJ6AK9B7
IcZTusB0LqKLTmjlBss2mB9M23CrTVJ/2WIUq4JBM0G3i1szBHq6i7lwz05AVxs5Lek/TYypLI0t
9+z0eIUjGe6awk6ovgtgPj2dMw/NLM/1k5KGaL4td4j4WR01c0yiX+iss0WfnMZRDRoaJaBH9tHJ
0GWF+al9TT2ko4l9VmsWaEfPdRhcGZWYWxP1/yqqe+tR9bP96PdnGdgnlwhn9ViBPWMjv8CaYy3L
E3N2sl2YTuC+osWFzdgQNxz2Cz5z4hBS7A5BlFHhubU8VPzWaEdouFpIFUqRp7vEo+Ug+oWXcZbW
T0oaq16aCUFkFrzWjpnulLIb6Ud51NozgWlsEGTkvOfJgCaadIiHKMzp2wzm5a4PGWkGDnrWOlfj
ZtHhVjvCNDYu0Vu73qnfaaQHb/ouS19iu0N5gan2i5Olh1zvjqTa7nVXWi/sBmu2LMn0bmQktFZf
FZ6x/fM15L0tNdnWUzc4JkU0ujGqiF8raZRcYZNrbEzug602rgOm6YAmAvFUzVbygY2sfcCjlWwi
0OFP7CPp1AjhBZgdjRDkGnH3+cucbDeNmoK7nz9zUiZk6r23M44tlpMDw96yYUYIbqFq6vRUJqb/
1dAbD++sGLb0xmBSzbzf5xrU03nM87OWBotGV6ypbTgGury9OZO+K/CdnJl78Sjp59PoAVT690WT
CB26vnKJN9XkAQPhLNYD4colhfT96cH1+83J8x9K3N0tCm8NmytT/PQ2Y73QF7F10sDAVL2Qx5J8
l6f9+Awn5CFsuhO/fnwSrMF2c9JsvDjWFrRI8OTOeFYR8XZ8pm1/wbN/UjJfDMgVV0wu9k3THTqc
klidzOaxJb9W0sysB0vSg5Uu2o5Mdk96UXi7rmvTv1WLb4WVvok60NVtDMJoXMRbcWDi1VPveFBn
7rbO1oeWurjR1YGhvlIvxcx/kmj9DHVxPKvl6r+jZjNoLfC6bQPAK0jPo5OWa3QmxKB54UVO1JO2
Fvm7joWSOjkr2zH/Yb6Ysnun/IE1aWx5a1GMC6aJQWydutkMWdLHwT6S2k6tgtLBST8wEqV6rUb7
JLz0SUy0yl3kEkyckXU5SvQfJYPIp94xOrzKGJGW72ZH5H9BGf/ecpqmEAuXxYBkTH7CGzFYOJgE
mfaNtYL1W5J92aM9dBBuO2G+yxDoPQ7EAQ1dXO+cVGtB5/yPFmtBUgad3z2pEWfSDfrXFLnoUVvG
snqdFWcRlO0lyA3rmrb5FcgHiR+JeXbmAQPJ4DtXrdjGiwnU87szQmCPVMtA/uXa8N6qEpEmeBwC
psdpZIvfRjZOlftdhCF+5eld/FzlNHiE2RdkWSfaKXHFV+Zm2pZ1dUqN48EhK+XJiud4Pw3ux8bs
qpM7u+UJjShGAnMy9nVb+FeXMgYvJg9YBltYEUCfLdYoOyS/rfNuTk1adkXo864E9cUjjLzECZXc
viNN/EK207CNxhgsQp0+RvMSmz0BhO0QqI1loH0uzeib1YThHi0w00pv2UW62c/QDQhtcOH4EHB+
TafReDGyANquxxqlAxzrBOkzQcj9Bv9CdJC2M14MsCpFOVhfxrH4XIxzd3PzimIlz2mYwthBegL6
5DRUpUPiS1fj9SzMB4vZ4qnU/a9zalrgOlJtwxObvJ46CK/VVEbsY/nKYCa7MWwd8HM1ICGog8fZ
GpqjHPxhnQzUIMvHa+b185+P9yXl6NdBCeMRPkrdYBbH6f7WMWG2mEkTCWUyNqT7cDftz1ZGOOpo
bUZqtbXh1NbrTGo8ui2Y0HXUDidb6+zntJzhn4j4kfBc+xkljVy72YBrtSO0Ncka2uxlSB4NzFQ7
c2bKtozQYQh88rx5uqm/bMMjVI/kQ2JJggkiyd2twcpMI5OeUUtLlsOrLNI/ZvkPNQTtAWLSN/X6
Rhigln3fWRSXMQqCogcGYkXzzku06jSWZv+QuDgfLX9yP9q5OOEk4j813RvP/HiQhBCZ+K+wTZuf
i6He0af0P0pXvlSSVfGf3+XfpYP03za8JofDheP1LZVCm9EImhEUvvuxCumkvrg9huxAtqco/WJ3
Bc+q5SXmOQHIqd6WDBrJBPLdo4yb+EjEGqYLAipvjDcZ3Arb3JhiyPaj9NmjtLzb2O2xntmWcc66
PLtqXktqwoziNJguxCG0N+QB+QWW54HzZ6LucvT3xOOCbRQwRAYc6ZvY0yALgPfCxic/uGi/rkE5
X6l+oq8FxmTUVTPHq5Rrs7WJMUEmtonCaLldX1u25I+9lyR/GY2K/0VmSxXLyUMphDKKccavJYhn
Dh2rXIII7vP4BM7GNtK/mZWOrapG0yh658nPTKCbi785nNiXuYL6DntlS5FSedbBbFx9W5kE6ooG
3pV6Wnk1oLSUpNC1HlPVqnOn9jBK3P+dWhthK7nEquMejLkcAzyVqPWVKkfBXGYkMKVeoNXyq6ve
GvOl6jQ+U0Arff6gxyi2ax5IW8WN+rehVV9VQbtvXdfnhYlbJulKuXgmKh+PWrzK4GFCenHucl3d
K5trYXzx5iDfamM14dBoh5e0lyGgALYXQ+PLbQ7Len1Hd9D9XkrJYzOvYjrMd/cVZ6gh7S88t39E
F1I+zDYzbj+XxGstJBLgmMVWz+C3QQ2nhrvbG2Ov3Kt+yKjXNSvoC63DdOklLHHPwkSDouXxbt+3
JV2wcsJFdKZWTFYM1xmKBd3bubrOHosem8J41BEoldh+1HZMvRmxnV9Ivf+UN737FGjoymmpXmuR
7xyRBhda28BSGlXSrUvMTcHYajtCNxba8YhooGrFj3vl5nziNnMu3sgtFI2AOUe1q2mStMFWtWxp
uiYGdM7v0Cz6nhl+pPr1GHBPB/QSP7O5qWHR/WRQBt1lNvQ99pvwgkRHpcogupnbliZCij0o6HkV
Fua9wNW0ythIYZMnEM6wlX0uLKCqPMzUixI1qdKXYxWcqPJqkkEH1wzLr+7F264ncYtb+VqC2lCL
VuFzGNajz4IsJ2UkTNyr8vNjwdNXqAC8bXyo99i3eQ+kDVoAx/2X2S866P9IM5tkzA/qyTHXZJvW
jLfvO55BTmta8OXTL7XNhPt4FXK+bqDM70JIgGdGZMZOyBZu699muKqG/O/EwHUNoS8DbMukUMLU
++Z2zhuwUEBCNvfJZ93j1FuUo4P1HlyeuybI0Tm2zCyh2vXV+xH89AqftvsKnfbmz0yfqlqckuUF
VDr5kig9DGrCOk7M95h5nVWS35lFCf6jE90BLjXXmf1VeJ7AUZx0bwDuMURsiLBDm7t+WYAp42PY
uPE/wvc+NFpEfUAVtMqlG85ChlKTLjIGHT4UjGw29srL0k7OzSxY8FWV3z603uxc51hi7UkCTvFO
D04c3dxo6m+CnHVt6OMTsGL5oRswq3sFxfi+kSYqNK39kS97GYWkUl+ZZYfhP3MdFu791z8/loQa
zrz9KEyTG5ASwLOEvpR8/zGkmfHolbphBZt0JHLBL4foGgx2dPWWF9cMb0XhEBGz/HlEfOU1S1s4
ACE8EGzlKYKprDzMUqQn0w7SvWI+IhX8yWqCbPZwIgJeL2rScZa7bfYxZjgpav0iS0NOvFDfzKl4
CiZA0U4+e59VY95an+8LWNAiAChyAZWpZMXKVNHeErH9c+hIz/I4ya9myFLOBwisp6AZo6HxPhjR
qp2K6rUXsIRDe/Rp+bWTmqhKmDOePbtXJ7LJV8+JGdVMKmU5a7s70A3zy0PpfRxIqoDbFwSgCqry
aGF7iHjQ+l0/iH3hOGtpeit9+D7Y43z2YU6SsT1c1XPkPivMu0+FrPx1rsYqtDc/1F8iFx63Suem
XpKpyO/i6z6fyToloWzjO90yV0yx4S37gSLNcTBqE0Z8A2d9hITqDl9zcmfrxUG5mQMgDoUlnG3Q
SuzGdI7QRpfZojsyuKFD9DeiC9pjKCy5itq8Bs1h8FQx0wTXCmozmbPvbSuHXJsUu1fO1IGlz7wB
+ejfohnIdY3MdF8m5bgR5bhtW31cqUGYSIJmez91fW/Y+5VIdlE9B8/FAEAA5/NuaNACY6YIj4gV
q08Zp9NZWRc1nyQFamgkI4vQQgs18fEuNGqlgTpimqdN7kErn113PCY1sUrKjmhMKNYUR6id3Xfo
ErODRWY3RgqiKsy41b5l5bRqGgI8MLeV/DjCpr5qCIYMze93PpEOVOgv+Czyat6U0a7neJbLgUY6
p8vx9eZM64csAPRILGIUEFC56H5y0yoIApPRoYjMjwAknEOQSbiSGb5SLU5I6NT+wVEFdPnC9vKD
vZgz0DhMl8HkRmNX43wxfgY5sQUsdn7KUlwavYw/Sy7RBzmkJ7v0k4PuFlAFBCyMaHAtBA95cE1y
kyoa1dROfatBFQT1Per44xFhWl04Hu/XKtvjaT+rZ2RV2lz3je2zocgTUJZZtlb2kp5H1SFSaJg2
8iYSvsisLvue7McWGXEQhuKdXXXkxQgieIXpWiczSjZd3UUn/P5IJbzUgeVkriMk5Ox9D30bt4+C
YGG304cdXn5czQuvxRrHryJLu0fdb1ABSOhby5pYn2ym6rb+4sh8eGF0lqwE2wf2WE7/Qk56tE70
or9GZQwjJ4VQBjGKEVG/U8BPSOPRJq3ZXqpR45CCxfq39NAL+w6d0lKHU2aZ9SA0DI9L4/ZYNZAn
c6Tu+3yCAmXI2XukddxUuVWidOekpv+JLuqrjoj2LaOHmQcR0tL7jdH1KNOWaVGTNS1efx3J98TY
yhXpM2ApQsik9dNnw45lWcdgWvflRvKowy+noTJvjEe0R5vEABgc+YVzCeIvrYyqlwJrZU+mGVcT
qOVsmD8HVQIdvSAVSOnMhxBfVN+UPrevtHkbaR+V8yuu0BbdP3tnYBAVj5m3HSbffVB/rfv4qe8/
u+3ge+mD/lFoGADBOAO9SUhjL9ozaRowzgvCR+61R5ua3h5zPW9dG1F2dOaZqQAbCxNonXp3xJhY
a2jJ9QOiAOghWcnTXlEwLegORPl0xWGUzogouSOuVfbJ94Q6GJfYJuuB4SMaTTc8JJKHwQ2tPS2x
e7wXtbTp3hlLaPIjtKqvRkUcgHMJcx94RB5WNEML02RCVxN4uTgr/qMhrGY91PNwx0GyWhgO2Rgf
sLns4rC/qPkej3Tt0jds6lr7pPTSWTxbZzAVF2Y06LsWkZQdNwe703fWHHHXJubwiKCugzDRlyeO
0n9emFwSziC9cFmsQoDhKm6Jv0NOR2S0hbO23QdK6NWa0ZMOiYZJSXzIwTie7GjEwOJM7+7HnjUZ
N1kSkqv4HnlUWuc/1wS/tarwr7FpgAGk2WLJ/nYCSCuYlIFIaJbs0T0o2thd2zlJi9Raku82dwRZ
MtvrxApgD6tjbdbOvpgRg0krOBlYvU7UWHoOjU79SVtK/RSmB7LAnGfw+uEaGdu2t3zeEszjavue
aj3/zTSXCacLaLmom+eHe7HmkWVwYHi6bydvRIM8jum1rEgrQKBe7fSeXDPfiuqHkS3469iYzTly
IOWrlcAUNQ8iF0TbBlb/NcB6UQh4NpMpqQOKevxLs/+bD8W3KNpNi0afe8LhtPu1qOpza4JfaBHQ
mJgWPBkfn1v0U4+tfltVLk02aTmnEugJGRFpQF5eMNzIvmQPOacaZNSme+i9af6IBjbfaH7p7dW3
huVuIzSqG7sbg5PpGpfIirfKcaLQTZwwNB7/MwwNy6h8IRAp3tpmdpYF6ezwJQcehvPWaOruMUoc
+MJOCyEjJNOPzKf6L+sn6+3qgIWTidp5YR2wvvhtmIwBq0iRu8uVbHp9jfnYPaoX+/9/pb4lSYRT
ltlEsA0m6zEYgnEhIE2PGE7kQ4ytZwvwGu6xnr3ct3YlkRyydeB6JFrGFRNXB0lv0IpqPKkxkXpp
5CUeGQTeT7MICMm7Ic+yFR+ft7n/YWmY1X6oYTVPDJu3DQUJzz5miAEjulZY74vwmC/S0UXFF2Xw
nmXtvppBlq//fNv9pv9i8I59yadS8/gMedd+vWjSWiORxGpZjSICvI8nEFvpnJaH0I2qG6q8YtsW
ZnUbbeIxkqR5PyZ6gMk7HyN4Sz6M7RSV6uRXa0812wXjRIh9dPJxOBzHRctS2Q3BD6aVbH3wvJsF
sL/Xob5+xG63x2wgNwlw0l2b2aCq3dg6y+VFVDDSQQ+DIyDViGNtvj/S5JRl3ErWc7NQNcoAoAjv
5EpxYO7FXNQJNm0Eo6xC3WRKZembIhufRRrxn+kAq9ST8s/vpLtMg/7b04AmYmO1NDQ46XQMVL++
k+TcDbLNzWCVEypwVKYBjWsIhTr2AciB+hqAqX0fFXmkp2DsfmRsCRCcg2LNcChYHCnDjscsc5jl
W5Itx32eOVjhF9iQ5hA7JC2I3epbSBfdQ13VGvsOoPNAizFFaMuzZrKMn3FftyfCphp4QFC/a1ZU
y3LYvz8VDVkB3TexlCiztVnu1P08auapmRoK9tp5b6OUYRQ0uk+Rxo7ZCiPsIwugR72k4Zf7Y9Tn
KrXLjKU4IXP3cctYx68CI/k+dL4Kqaf6TgFptfIbSRr6rrG1eqtAvPd9r1cIZyVSBBXtQrLtlxek
/fVJfau+mtu/eIKN5br+5dPiFDA4H3TQs3Sgivr1nw5U5x6ftZ5VYFqDZ1Ky/6ZtClaz3Pal78HW
H0N3O0/ufCD+DJNL3jCn1nuxs2eKi9xhgycG4ONT0TK/NE9TOgNamnVOwzzNn/oWet3AEesvc9O8
NI2/UAB+Z2Hx4xMdQQWOkBUhxBvdkJ8nKIRjWO9qtmK748j4Ty+vQ+WSYpAVwYduJGstoGC4SX3J
odWxa4dTO58b4lMQjsSogTvPXDGmr/eeVrNPbWtxEX4xbDxz/+cbxPjtWObn9VzCA+DMoc56+/M2
CUgiUqCICiooj0i0dW7Cv4yToV3VN9OYO7dm7uD1FZieu3re6K2Hfz9OsWL4JdaL3NyVfpCyGImC
o3rxdDM7RrgjVLVrxzlmiWF2NlpcONtsjhO4NoH4y0rK+G0lxa/i03JxZMI0sd7O1f3ArFwciS3x
QOaTi5eYyCXaCHMwvthpePPi6hgEi1q+CgjHEvr4PhSUXkmY5N/YkkEWyr9KvFrrvmemkaS+OCQd
+zQ1q9EcAQM5+NuO1f3t/bcAVKPCtnXG2Q5KlV8PqLBsPZ/9wwhlDP4TCzVm73J4T7Cg9s4O9dXA
MHptGmA2FRw2aeR4GFxYRjhlmOXkLwiKgieNiGZXitWoCaJJOj7BoLHWg0i7Y9503VF9pV6sJhC7
oSejyytacQiZT1/US+X4/3wVO6wsYRSLlzDZJVl0SDK3OttdaR3Cwad2nfL6UeR9f3DcaAligpwv
/djbz7Wnr1rWoffQhU6PLlpHrpuB9H7bGQzEQiv6YC+aCiWs0EjkRlsRDhgteAYhiikmHrEtMHlX
Bjvhx1/Sigpw5zUN9m61Xh8mQRanlMnGRlu5MlzaWN2mscraxN/MRqmRMdai7PZm7Vb28xM2Nf8Y
B2n1l4JmeRD/JiymLnaYXtoG3LvfRYJGPjtjytG4uqNZBvgeoMNDtpYBYWVtnz0YhoxfIyfZ56S3
sMlbQptCoHdD5pPNuvJslqd5WjPM8mLE3HUYP0Sjo+3VYj3xs2l1V+lDh/skvHBPB11e887/WtlF
8mRZvLutbKuXqacLCco0PbR28kOfgm6foqnfjn35raDCuAVF+s0s0QESssGpEiVPdjNcCZWKvrq5
FTEZT4+4yF5ceIlrYYXxc7duYQZtAdhHT0bZa6spMqpXBAghEiEaNLtZIj9w9rJd1fKI+LvQPZV2
dmqd3H+0ap6QSECZXw9fUkQG7+FOj4+Dq7/0bvgkhrJ6X1lLCHFUdMcscBk7uhURhbl9T9mxPboJ
jPzFBmPqeyX+wdGdrryGcAn8lYrnBr/VusEAJKEB4qFTptWZXaz3zsrC15Tkz2eocI9h3SNHj0uE
PQsRoSSxarMkx2bcChtW0cVLbgvtVFfsqgN4z6u+DHJmFdjeNQuFiu9yHDhB025FHXnHwjAYV/m9
R7g3MI11TxWgT5jOLPTV63SR/U6uFqELAT9eLPbikDfuEemM2FRaVO+8lLrTHFxj3fuh/YLUy36I
Y7/8HDjeszSc9qdZ3vD7irlxvwp+M/LuyDqAWFnv0fS0gDy4c3xlkJwN75Hmli1VVjwqu0Rhoa5l
VIHxz2BRVVZRhTUL8Pe+TpGoJp3Y1FpuEivk6reJWTAmluihdsHUVXE+nW1JdzxZ32rJhf8QWQBH
F4M6UI3hXFK+7WXXY4tqsdZQazqVexW4d1B16u1RLMMN9S1v8inTMlxmy1uu/mjsgrXbafHRd+v6
uYjbF+Bm8rOLrWBdtQWxFC3Bs4lw5wdrmsUehCQn+LKLahJvfIgy74e/tJOqg1Qv3NlfICOfRgPM
o4oKSTNuoNLF8FqI9OLGHb+1u6zryhb87vKjOJUFl5HJDKIzRmP/vqRa9EKz2a4DD7r3XZJJKgQR
izpTzzu/vglAxKtWv0g8IHLWOG+srHVoN6EiF4zLNlU3Ju/c2T8l6Vi9xppjbDDpeDek6jctwnyW
LDRpT2QkzA9jsA3b2L5v1TWSQePCNW9WidZQ6WPsrhl2llUlWNVt7St7UeQR6hhMjOaDhIn0pPZu
vjdR6wVFcE4zEve4h4DYl85NpZRMufnod8EJQhMjlNqPniMNGa7ZlwZyovg5gMz5KqYRqKzzj8Lf
0ZvwpsTFIIOok9xy3os60dDQRvU2Fnb+aBVtsudxjo53BBXYklh4o/eCWC2tZw0X9Qen7m8qG6rO
TVaBszQZ9HTTI74b52q78GY6WQOMTULykPuq/JAvUZBZWn9K6p6U2FprQbsD3I6YvP+T75Klc7TD
QZack0miIUc2CB3nu5Ym5jPxqybTkgijz3yQnt1/wwLwHRmK+5EsEnJyqQ5OuKZzCKKJtssmtI0E
fKXv0qoOT7PfvSg0yL8jiwx6Dmj8Hmji0KMm+kTCRfNwnzNRfTOswJCtqv5OklGjvkoZRNouUo8h
buata3BZ5EMyBVs7rVGCheNwNUpyBZl9bTR0S58bMxFwKNja9iHJurTz2oeAvxxb1z8W0l9iF2vB
3MrUz3VQP9+dmQlP2QMi5NO8YBnnDAVcPDgdw1MtPnVe/qlM0v5Y96n5MJpd/57O95vZ+FBo4oAE
TwVYIMYAMPeFp/FIenGPfCIKWW8xOAyrdluExfiiWVyThM1ohAHq49pq0vA7XqN63+WexKqTQfxf
KCp9EopVa9kg6GUbbd0FZ8Ql0G9SHXu26jZTbh1rFNXGbPLPo6UFK52x3qVxcM1MHVCays2Prmzd
F72Kf06zB0ty6gmeXZDEhZOQbAiohiD72nxlKFA8LL3KOaCUTtGw0Z8n2y7U3ou7mw4d67cBC9Up
LWoO18omz20yPHR54TUBfkpaJIEgsOGaTdyQ2eQl5g8rJaLbKTi4wlIHDLE4NsAihXtlTqJtrnh0
a+8dz6PWAhJzycwsOWpE+himnTzlwMUqFvGnO2oDJfQ3dl7sxJf/z8hHdMJUihbA78KrHsp47Qfe
wWkN57s3Da8Tqd5KMyHZlzzFyAwQ2oBr6pmdHbVsDI/hmL/ebVLAsxmEUfKoFVvGUoq3yLCIKY/T
/JuEc6sHPqJCy38Wi9jb1Mpzjte5aCVCZul118bwIbpmZ/XPxxSRWm2wMumWZCZQK1d1+KTmHGJ6
tFbqiBkj8bNgrQTMiwEb6Fw+dtaeYgXb4UOg99ZL4v+0NQmCdDGHaTG70Q4o0sqr5uhMqVaCBMI3
uhytBWiawLqNI1R4kna2NUrhyDPTVVa+FE7nnTwvXOWyOuulMW3HKf4GRRgMkyGvAgDCPsCn5oId
PAiCcEXSEH3O8nRdecv6tIEqDP+X0hjUQPuzT9mVS635NGb1Q+onFpsPHd2B182wa+QPqfMTSwsL
rA2dptMNdkUpbNWWBYpOeFOWRoSkTcW59kEhtcIVmzlf+ocRkc1sQpMwGAAxayMEfaxFtJ7wp6/D
oSTCC9lrbF/gnO+qfkxQnTEkiNoIasYYhrtaOOSqhuUpYcnfxexHbUs7BI67Mq3ggxzq8QHGuv+g
fW9SBvkppfd2iocHTHlfsry8FWP+Q+sxejZfQid8LGJ29P2098no0CrrBvKg1uovDnxKvRp/VG5B
p5M+Cjc8+e4OGe+hJ9XQx/TWO9GL5c02QaTdV5mC98klhRYR2i95IVdBITL0tajzixpsjsjRYuL1
4Hw7Zj5/U79zsAn7zo4QgrMWog0K4ArqNh4gxBlFTypSObk8DsbrJEh7chsCWprMepic78To6qvO
D7AEL1R/Ty4wjDJDuQC0R8/m7ezSDhd4Qq3WPiIyDNfuBETNs0z0gRZui7zQn6N8lfdWuDFwDO9A
CXyfWpJEfUwGtbSHd1kmnwQaq8qJzhCqP2lFDaE/3CVOCskIZVDERSPTTnL69o8RSYbapH+YhvI2
ESJAsMbBH3x8bhUNfFlDO+nPcTq/mF16CHVxdFL302zWzNL4/YOAYdK8NP0Ubv+PrTNbblTZtugX
EUEP+aq+tSX35RfCroa+SZL+6++Ave+tEyfuCyUQctmSSDLXmnNMFH7iN2FOa8YqVkEt96bEIuOu
LvhRTfZp6wSzRinh9pVKofbwjgWEMU8YsyLq2lLah64v3gf+zFETF0+XvyZCRQSK5xVAAB18W/Qm
jVLubDs9TNjF19aoQho/Hh8LgR561vbrxquIlRnvrm++J1bzIJPQf3Gi/Kum9b4ZG3z5AhXDin4w
qpDuDvN6C58O0Z55UE151Mti088ifRfNfm1NIQUn1hI+FeZqTinP7fRS3Sy7evYCYgJabidTJF7s
sqtXR/SXI07bhwQs+TVvqBlYWVbj4sVMAPVm35h2BImumiUAxpdPmF5j93ITmUG7QmgWruHnMtz2
4k/XugD2iUHGwHzvCvMXiY3vWXsSzpOJpBqUKNPoimARUNloCGixwl/VEChg81ZzilF17bvcXHUQ
u2GPkLpj6lW6NeK6OqiwuUSaNu5LTf/sFuqlAEiHg5/RDABN9QDdm0upeiMQ9N4WyU/TINa9M1S1
SsZzqhGww6BA6TUqh5VkzjK03WulwmztmO53kuiEmuhnei0S1pJ1wk/X53BLJqqLScsbmlc5nJ3q
0bNbPv8Rrn3VmDfYU0+hMH+QAkgEb+JcAyMM+CoQwakgSgbtg8qIrkDQHu/01FsXLjKfPhjOgWfi
5RKDvhNRPG6NfgJ23vWv5JXpeKni33Gk0Q51V0YVHJFmHBvqkbiiU1Dq/JFuMuIkdcj+CVOXsqcB
vhX7bzVe+kEnwNmRJkWg5BJRAJ6/CzXFBC96yMdtgfuhqoF0mDL99mTy3lX5zoDDtTZw3myzMrml
2RgdWrd6sdKYqIPh2eDP3Y7tbPOPNfIziF7T9DlzmAxky9EOtUz+OJH4gMZBuR6ZMS38jQBmusls
PO0uIKUS6ip8hj8NqrN1CEYCxYYUe5FUz/w77dOpjObm6MtEVE7mUEuhubieIthFmKgvuZNJQAg7
6Wf+JmPGwiwCZUqQT8eJ8PNgzJ6wypcnvzTwJ1oB3WxfDLswe9ZhuUdmHZ0aztWdbGRA93wkR+Ol
Q3eOoBRLnjXKB8fxtxXm301kIUKXUfVaTuW2zIseyRhuduH8NO3U3DoxkZnIu7ST8VPWcG4ax0uO
geF465Zl/MoKcOvbkkKhVTskgwum4yygDmWQbQrtpLskUSJbwhSHg6IM+pwvcGxdJyt+d0dgm8xA
i0Pnxu2+leQ+00WJTvVL6mQv4LKLV1cbX5KIkQWOeLwemBBZjdPtufEfHSP9qUQ/XrOx/y1cLtKG
+Jx1bHBiB5PPRmrHV6Vwt73jbkYEPieY4TR3m25ao4dt8eJhemOpsk4SLDF+xGLBcxF48K6XK9+M
Qc8aMdjXIuCeY8m1KdKR/79C68Yfk6Pc3uCRoaEr0HaC7NpqCXxrW/7BEpCTKpOhf29hNfJRzap0
b1UGnX2CNUTfMCkPQ6x5hFwYa4FNZl6106/QG0RaXQZ3s62AU2ONRhoDTQweCCGk+h4pSXaGjbAR
RqoOuQs2LYBL4Ku0utJsJCtD/45wh5NJU64pFf1xnPDnJLT1aLcvvdQvjpYTtzhcnSZ6HTOPotvw
lCvzBVE1gx/B4kBJoGeY+RPmqYwOK9rC3raOrM7GddJn5pdJ89Q3E+21dxmEQdGdTD8oTgpr8dp1
EbxPhfMZj02+jdBO78w0vKvBDt+hH1MLQaAvXHrvbik/c36ZHV7ub7qN25pfH2mNXa1ymhquOVII
jS4Yf7+jhpC/dHhuA/DeXTVUm4LgcJEPHywby4ssIt558SKQpT0wq/A2Y05uTmWAQbMNbY3ooMWQ
XbESLj76qfCfuq5LTrVhJ5REooGOm5k8mPMmhUq1mXSuCkZHcRWVH506GaEKYm+iXtwlcX9so8Q7
6HxtQ5bfcG6YjbiFYR6CvoO+x3sqPAYg1jtbhCzFUYvj7Ex635hDbPI9dS0Cl9BHhnpS6vQNcllC
/Crju4t9uWm9bG/0ZCE2LeaMNnI/Gyf7bkR/FnqFbjDydnBUTVn+nJI0BNDRpytbzBlu2kzIQCI2
pPphDPtDT674BofqwRYFeUMOayEjd+Kd1JW61pF6WVzpILXjfVFo5s6aTerTVG3JMltHQeW8svQz
rnYTsS6zEve1bUaJKhVVyPJs7ajw6oQoiV0oB68pqcKs9izrFPrugO+6dr5cMziFQSffNOJCDigj
4n1IKu1HXWtr6vrOF2V8hjVghhcx6dF9YN6zqucnCif8U2T5+GSnuHFju0i3y/GpvVEPHGAL44pz
6a5RUR9++8S7nPtAa6iRufbayegIZjhqzhbhwdwQAzGTFkofXCCTvNqtXsEvqZsr1Rv0ne69iavi
mAo0d9FUde+2X5N0wN3lWM7P5ko+173m3VAM2S9KQYOdD0+EHV1Mj3vW8iKiiVpKysztR+QU5F31
0b2b8voh0bUN5PLojss9ui/Hp+RLMydKoP93BNjKo9+06UWYQUplwCc7XlU56Wb01FeRFU73ZeM2
2R9UKwOYd/XvIdOUjx7ggcs/J8zHYzqv/pR5qCJ54XKqBqI3bsqzhtWSWXD7g8woa02Qcnkwp6w5
urpX8+uP5MvC3md1b9Ap1Ytv04WyDBwrvna+XzyOyQycZPD6LrzwkgEEeNMbWHZZ19jY2oLpzcDe
sJygDW26bvJqa1qpds2lroNLxdzQdbq6RZ02rTUz9D5L4eyJC233Y5nrrAKAQrb95FwnTKjvwFLh
1eVIrRUSRmXTphKZ/u4BldhT5BHgmIBoOJWBi8cJwOBPTbVjFdOwfoQm6xS5D8gybV6Ecq1bqGf7
NtD7K99wsn6t8RwJoX8yGlrU+2r3hJ3BeDEF0oX5uFlSYZiSITsXvZG/iEZ75EcrFum4evJA5euh
iqcfU1K/qDKMKUKLXYJ/IVzF08hFHqZf4djZK7vyGwijZbptzBrWk993ZFN2qA6Z5fez79PSqNsk
jJGUMfLmip9R22keAYO+kwH0aJMenRXiMXAx9TGl4Hqxi4rvdT7JXypxV5NpaX/MxnuQujleGh1g
cdBTaWmyoKZ2A+QgMxrx7NRuuzEkItTKto29J8hSjWuNsqTeVniy/P7Yl453yaJh2JWGH98dbTBX
rVubj0Mk2ofQauUKPkDxMWQoRcpudPZlU5UfrSGfHVN91m17qLzWeJl0Q1tlckxPtprf06Ygq7P2
8t3ybJz7O5vkIMoTKGwj0bUbv4vEM7f4YR3SFnuDf2KvJvLTDmqcxDrwfUgLLVXzVla7Ee/UO6s7
6TXftZLePIRa55i55A3dKLK/+QloH4RsG84r6zVnU4TTzUQVs++Mzn/t0vrG88Z3qvXdSpNxfa8p
Up8o6Azbonaaz8KAejmfQTHMW6dQca+95trEb03TLn0Lwia/j6OrSJdC7GRT6ALeyNKP6JHUDMN7
CXD7piGFuOYTSHRlaDeVNgEt5PLNHlzrsdmNSV5HrCmT6jDZ9YvZ52J8aJ0w21Xw8ZBj+do+dxiq
cF9eIFVpTBV8g7+E3UCPCLfr5+RXjeblvkinj+WJArPrOFpEcxKTfNHmjd042nnZNHzp1Krw/Xlu
mXcbbWygxDB297Pdt/CKfzfabPxFAyowBBpperKQgS+nLLbgv+ctx9omP5Nikb/VOF3IOJtIsQi+
FAYRtAZIhs3Rptod04YrSnpDQpdHjPTmr8YqnrpCl9/+VP7SfKd+GMkP2aTBuKntSmMmQZmDb213
6fcs+ICPzY/j0u24j80PqyQLMVGFI2GuBdSr5aBlWdSViWHqEg9oc6+74IIqyEHLwxrj1iWyPx0J
EzJqQUqXnrx5WS9vfjNbX836j5wPTcJBhVml1tPom9F5OWM5F5xouseiEq1BU2nVtmxYlkKAeuiS
xl/xRTI3JXrEXYtB4VRxR30YSlVsKqOOPjs+aZPJym+rhGfohf0bZRV6H9j0LpkO2MjuTPDNRDB+
aGJ6XE6FovFQVFnzMbV8z93Yqa8kTnkby8LF3zlUC3PMSR8FPzrlhvRzIOkXZZAQxDZCDEgbkt/V
kIQvVUiXbDmF7LNL5sXWe4G2ZEtfEDlC3umPY1Wr9fyD0I0Gb9g2z7ry7NcOdPYxBWy3axKv+Kou
cGyar8yJ4l1AnMhR9VRzu6i4uvPxoSistTX5BI1rGIQdRf0uAetK24R3hTjPce3ZzbBNsadvR1Xy
Bs+blkJwSjzUI6Yp6ymW3nAIvwI97sjC5ktTKK18oTZdvjQWeYHCeV52BoWDiTzlT78y5HFEAYNd
OYlB/pf4UpaHywZzWXzGj7FyBpfeTGhk12XT+MG/j5ZdW4m9XYj0lFUuYGi479zXLPoYCV64VW8X
3SuLCLEuQ4l9tEiLNbk9FnMMDTQfU+gfXDblKhx961Gb1zoQWu50FYYVZTtymSmenHSjZAnbN9nN
k1sWqlwgDe1UpHWZOoZKGbdl0yeBwwJ3SDaJSE24wVkcXQpJ3ayDv2s74mvKHf20bOicUvGZN5Yz
YO1aDjaeP+ycJnz+e8ryaDlveQU+oP89edn/r6eX3WXTUkfcViahgZ2cyhvLZ3kNm3hXqqC8Bf2Q
CNaxeNtkCGYhnw8uz0gB1Nxw2suytxxfXo/zYVy5JniqZTch8vfmthStsrh+XQ79fUGWwAGSDajq
5ZhmDc95heGUuyBvuF7fppLCcx5ZWx2O6xGPGVS4sHvNY4r/3dD9alNPftitjTmuQuwrxGvVQPat
mPmg8x4fQqlbG/CDI2nY1q+6UzAf/BEJczpjIx25jqX93U91xsgemOcszYLnoVcWYOc5+R0S7nNm
d9zSFVAHljKiietnKU35zOqjpVwG53TZjafgSWBc2lX1bDELiu7ZxacaBTRBSb4wNqmNy6NutQth
2r/60DybQZn8FDRBV4WDnpzQ3PKgQBTBg4jrAwkJyVM1kf3Vs35+JQflR4xUyxvq4MMG3rtvgqDd
x+WU/xjiAhtVmn01CIG3wH1D8PY667bcjF6Dsn/Q6Up/eSaCfpCyLPYgfd+0YpL8mtMXzm7jOVXm
U1OPzFcbsuab9NNIpPsZB0ZJRiswxapEiqaNWvfiDFG+0y0kOUtu2CSd4FRjPJxddfqmzrh5djpu
phkAhm69Oi97qU46tEPZ3Z11Y8shFBjTTpXyUXZUDKiWlfd+dIs7WcDGzu9rax3NZslC5Ec9pgwd
W1B4mjKam4HzQ+psQI9siTlS+L/asQh/tl71UdPjfslYMx1Gw/P2ePqyVxyGr8sJ/kxPjfuyfB65
To44NsP9WGnGm5+L6zCY4c+kdtWKspF/D03gyV09FrswKpn/WFSQ5v/ETSVfb2fnK8oFdea4t1GZ
QDws5A9aH5R3EJTZWmVJ+upJ6HO4AM7LJjItXBZN9qMYBnLDhnkxU1Pjw3WVaZAm8UlvPTnH45jw
X1U8vnJfS59FpiBAgRIwipFQU/MF6kE/X58Fl//YHq1oHvZTbktqkNrrGPV8G5Iw/tVigh7NCd+6
j7QgMsx9XnX5a1/i8xSUyFJywqhHsW60xE9C1rhNKTAhynbPuMcCpgw54L+p+RG58MwyMgh3sbDU
j9TQThN0+5fGr7Jr6U58d+fjrEifBWoE7FjVY16E/24GnOmrOBvFDkMEQamN1gLkbMbHZUOKAZpu
WJqA7eRRoYx9SjBNPcnyppgHAGPJPjvpiDtYNxLBcu9PajbivmxokPc7dNvJ5u8xsk9PQF1e4D7Q
ASpd2vzu0B4Df3ogI5kFnolSwUsLbyfo9GvmkN+iRvCNqrQXChP7WrcBzlq2XLMqHQ9O3X7USsd8
lhH7DByLeYCVp9euYdXfRT+5ZSjKqaN6WB4Z86O4x7Lk+IOxCQftKfSa4UE0yfAQ0LJ4WHbjrq0p
V5TvGSE1KzJJ+keHnsCjyslsd0Egb8auy/g82F2ODbX2xxAu1AVKWk5BvuJC9PAG5Vwx+p+UI4N7
btXukc6qveZrCJle89trSYwv7tFazAyY6hhOJGyPWJWwQ3HP17w+uehtSw8L1Cul6ogogIp1qmYm
FjO9KblXRelserv5KdIwf6jH4XeWJPErxTHWQEWDon2S3wYc9jXBSVXdGg9V4Dwz0/b56eUUUOt3
7LUlQ6LWI5jtG3wexVoPbHuTDS2hkZl2AOZSXNuq/89NLafPDt6kNAwSUTRbeuBScQiqMST8MrMc
ef3n4TgF/oWc7qrVeQIe+jO4defML39Wucan1TnDk572hM/p/h+QEEUODw42RdvV076I7JIyHgHb
DQW+RpY0hSgCkWvMRoMMdYJC3K9smu2b5YnlWMNClHd5fno5sQl1PB/LfmBlxKlSergjwhkOVViY
V5MQW/qQ1sD3fjCvyzEXu/m/j+ZjfabESuW2tcUMaDO+zAf/nlOyltNrQz/9/QH//JT5NLi4w8nI
acb8feny7LJJx9bYig6003+99u8PoHHbr4IhbkFr81v9f+eZvVjXAeaIf141n6bjXiAUhEAyoBTj
P38Lmqx+BU1sWDtSiZ2tpH1tcOvvmd08OqHWn3LaJVP+oPXW2QsQW4UsfQ+GFbjbYmh7EiDs5lib
FPNpYyHlnNz0NISKqDpVQoGClzVNM3G0ZKwJNA+ATVq/sajyopL65gQcq5J3ZNffrdDeOztGypBk
ELaGKgl2ddt1D2ADMTMO8WkKjMDAroFg2nTyeM/FMLKIdsZtHvzuRt181EmXuC8bG49lI1t5caVD
cyfajGbYPdGAKy6RKd5qX2+fhNf0V0s02Mj7n86QfGoYBg94L41bWpOaaGNxNnLLPXutDZUIuTXW
xQtjXfzRtpV/MnM72fhjKre2mOI57XRDxANSisE5KVXWW0Y7a22YKnucuYB1hYm0bDqP/6+7o1WU
a8CyJrPw1n3Ii/YlmADttYb9lk0dn1PdGO9e8poQd4AMFnESMs0KhuWRhf3eVCMZggYlUlsfN80U
ljvUW2tvQD6FG0CtPFg6pg2tP4dRkltj9wT6haDRjDpJavrai0cazj5rbbURsgoRuZb2CV2Ny1qZ
Z6u6JKZPFh/xvFen0JIzEW6X59rYR56Hv446wgAEVFnTb9Oy8Nkvu+ayTRl5T8vmP/ZJYGGwn5/p
ELmf/u66XuKRhT4/E9hDvrEgTa472DFPIK2jp8rmDypjdQM7GT1lUzZcWN7+89xyFir8yXe6hwC9
2z+bMDDbTdBGRA/+37HlEaLQ/lLU/X8cFy0WX2/ZaEFD+9asaUH870+KhzBnZuYQIW3SKQyqUN7D
DuVJ3BcGiHa9PBfvFqj67fLN66SMyUQFqJsPj2iUgq9IvU+W3TEPoXw+WZ6zcQaa26C0yy01EFqY
IMeQ9FdPMVXR4zgkvy0PyiNR4PcACu49GUK8VW62C5hkrUI1jndaeyN1yzbaY/pPV3k/7pVfFcCt
uCbBhYFAtjr/lo+xf60qgkLaOj/LsnicsABfvLgmTzoZEEFbqHi9smyyzXJQH/V/n3azBJOCFkUO
YT7Bdnn272b5MRC9EhCULzqAFZD1xGJwx9uPZhvv/SqafiA4YD3qUctw4brVYeSj8+B4ktD01QLA
W5Ydo0AkW/GSwDGZQuM1JyVkjweLexiEmcbM0lUo6f6a/dit9CrDltvRmBCFnE4eTT6Sdm6tWZjb
0aCSXYbG+D5QjFtNTW/RhCpGMrP3ZCt4b6aHDH1EjEwALGcBKHT32FlwDc+7MQ57nAxdf+ZT/DZS
U+1EoKk3baD42GB3bIrhqr4HSx8+sIGFZ6eHI5Z7hvvRuBbIK7QnF5L/7FfIHxs88M2Bikm1R5wr
DoFIhlWJXD+il+WrQ196KEzSbracjhYzLIMGxLzJZbjFGBmeg1r795DfG/Dui4tw8kpf9RPZenLq
nxtUH8cWwzLSLyEKev9WAveGtTUCDc75u8lkWm/TGSdQOdI4eYEOD1IsWx2vPOP7fHhZcC4bx2CK
mQYYO4QV1rige9Ll09Z8D00cwXEMJ8Y2k/qdDtdymJRS5gxg9eOZJR27mruDNYqeat5Fopk+LkBp
h24pbQh1+6/jRW5DP/jP01MUJ5RL61ORZNMZXe50Xh6JMWpYAWVoncb8HIB7/ed4n1jDmTjIKta+
KUcS3W2Fv0mw/Qagh9omT9/cDopnVPnWNkmSgBtHcjD9NnlXWf+RKNgifjU1V8bBhtwf3vjlke6W
A3XlgZLCYs0cGpLIwpDGnKWdGjPGE9iSLoGFEEV8z8BvMz+ixodFVMY+ndhQcCwqI3TLfHJJpGdn
I9eJMlseTon7AMEtZ7g4jEw9KG2WhGnimQGuw0jeVd1ZdxnEGOqPSptJBK6bPZp1z0XEaqc3s68g
NtptJtTL0BNchlmG7j5l8VPu5jsmdMYxjsLh0unVcFkeLZth3v3nWNkTEh1A9sbkRVEI6rC4sLb/
d2Nljbhk8A5opWY72clLlkMWm/FAbuDhBpQ4m3E7HMFD/0nmveV4kcNFNABvBQm31pGsglxYV92b
xLZtMS+WsgwOzHwJK8npDOhY7U8kChAjNKwss5huRdX+WVz4g82bbNWTOMbJ+CLH3D9jYvvBVNA2
LIu1/hesovSYOOYH7JLs4jgN3AVz5OskumOOul7qmn6ss3iflkiOKaGfStx0p8oO3kHeYozzLWMb
K5/ec++WoI9aGvCigRGDs8hAyr6areiFTbOyrgt0HjG8Gg2G/zHyfiVG+BzV+nDMNSp9iTkePHNV
JrHaJJERr53W/O675LlPfHiSMY4LpR0thXPZrvQL34tDXZoPuc+9LX8Q9LiR9PBV7PQaSQ5J0LvJ
xfhpkJU0WdOjNLSZLzw8aHmCXzsQ5np0TQPJ3nfJPBC02b0psu5MDGuZkJXa4/gkADzamCkThMI/
jmmtNkP50leg/ydXYSNxwt9pXTbHJInUivxwtWpCKCM4x1ct7M1V4hdfopabERX+yPWUhF6+iiL3
RQ8Hb9uG/b4FMrDJTGKi8l4co567tkYW0DpkQjym1J57mij+4L9lTqnWep7fiFYAmx8rd23FSbxR
zI7gpBBXBJb3MiUYzYWfcEsMxBlOLCU+o7cZ1ngDSiLBRVxcVWI5K7N8Iz6p35mwUfKC4muSx8XG
rWBCpBWt95r4z9gN12SBPJXolDds+Bsd6zQMHY7ZMXS3SSectyJ99fW5Bo6K+4r5u70PYQvP296m
FrBOn0QvzHwfvmqK94quIzO1PKW1zy54wacGbfw1+oWvxTyiTSJaxz5ibHgesLHgc9/GUrTvicI4
RdtzneeIInNPH+gX61dHFOGxIiLRInLbnSgYDIXJVLkOm0MYee4qUUxdScFtE5rpYlJYl3XfpLGA
wjWjNDMWQPGFh181b8msNRDHZb1NUkGB1BVD11MWtxc9ofrf1fmmkSzrfa2/t416tcJSrmU6gFZN
6QXQ8ULLSivijOF5PRKUlMcqO8nI/uWFpAYxJS+oNQL+Qau8x69vpu1vSuDHASRUOOjXogz+6DRp
ViXt/33jDltlUNUBSgqRmEZxDK8WOV9qrBFLD7pC+A65WuIM6KlZ9Ki+qxIZvm6PL81g1WfKVysb
k5bLZBbbUFVsEkJtmQT3b3UktM0QJAeiM7WHxKLy5qzmgBHp4Y5TePdanxtyrEEisjstQV4c3mtf
aDsL+SD0ae5IrdUdrKahHeaTG4+soXzi94jFczkKd13Jbtx0Meshz0cTlqiDGU714+gCTyWwbKDN
cDQ6kR2wxDxTJqP3a+/KCClMBzp51OhCgujNVondfM5McmtIHtzJdc4aDPAe0d6lKBxwUD26lApF
YOCQjKxROguUFmyYCL6w/H0InBH/et+2l1aX4ymIxVqVBStwiJsXrCtwgBNxBN34RSw8zJRhxoQj
ckxiVvokxxHWF7TFLtO9bu/YxndBc+Uqev6giQClXWp32Qsz21hHxiV2ikbPKpJKO+MQe5gYjB9j
2oBBthIt1dRGy8p7ltTFI13ANVzDbUEj4jEr8eYYNVx9WBKromoEJZTW2fgNM7y6MSdS0pMv2oXN
1ZGD2tmahRQ7Gl8bl6qOlSfTZni2+FrMgs3xEufldBmSCFTJ3/3lUTel2ial7PrPE72GfrmxEgkL
vDE2dawTaTepo2HFe1XX0wbtBwB4ZawMhLcPAUPFxSe/yqXUddJaF4uUsPcGJZxjjlgA3e0qH1KY
ERrtUDM0XkZ0ylXrxyvG+DwjsqftMHnnmXcMUp32PPf67cjNaGUIiTWKxip86l0Zi7lB4yJWwrig
vJ3f9eJkg6FbHAVF7f+UCtenG/vRKqhSQJ/RsMmqQGMMCAKgcCMijH6uj6WSrlUN8yUgFqkukgII
W13fhJlZm2C27WmApwgizG4lIifkFEo9TMb0WMe1swoHSEuFptkX0weRr4WUeevoqGLGQN0V8Q+G
97011dh4DC51S350OtcHfSqE6S2dMnTceztqDuAZqmvWAUAkBAejFrIslXMly5l5EnhG/Rgk6jpy
1iGdtR15FoMH8rtNxbg/UQdHmq5gaePNMlQmGCJDBl+UkZlNriMu8Z3bOh8K7SDamrbEY47Mp6WD
8E+tZpi6bltL1gig5OXFwVRwMfXgJ6YpdBJWyFotsl8iJxv2tJJQgHI3pa/nMpgwhqTItzXmQRMi
oCY/aYPxQHipue/Qo+da8dPAEr6DwAoSKUQHSp0coW97TbEXn0rxWdFq3FGh4C3LTHS2LJdOrVb9
CoLcY00iGrpbQjxMTvG7NfrrSGH/TrUeEedMVGlJbNnkwZB9No3z5MsxORCKxUdj1dYTg1q9LgIj
O0Tkzd8t1m2hcG+xU93tqIZRFpgarBhkPJWRUW/XSTcYFeGB855b9/KxGWIPyQhXQR2C6e40hS48
8lAvSaiYngcRqwlZDmXRXprjY1tm1nXZ1HVnXbW6qtatIfIt1qF/n3BptdETmE8c7WoXeMxyl5P/
vnZ5ZEkKqYkFffz/e2kEOgXhelFij3WsK34m1LF//2OvMx+kCzplefF//Jdc/eYp9t2NkuHvuCj6
LROGbUh21RcslnRlItD4aARsGgUZbLbk+uvB7O0nDI7x1ojs/GZ2ZrNrJ536SgjaDf7DLMtSr0ji
h7Our6Ag4+cZvfc+9nzGu5yazqivgoJeHz6JB/RATD6MqH6MuAwaW49O0s4hVmZZ/iMvYGE5aBDP
pkwoYHUeDQMITNH0POoZ1Zmmd06y0s+44MRj1evmC01aHaFsrZ2W3coVYoMDMtovu9LVQPrXuNrQ
DgwHfRZ8hphHL26d/6Y/379QhTefnHxfRk9j6mcv/byp3PSPr7TushxSlt5s8ShnO88J7xKAY+6q
nBJf9wea0rEltmKdyTBbVc0vLyATNKxmX0FcEIDX9PpGa5ubkr13wvm9tsrauGtwebOyxY5WcANz
pcpvyZV09mLji3jYE+np36MQ7oUstDnTC4tUBIqGmOjvsMeGkCZVty87JmddvScrdhtK87M36pJ1
OpdN39gPWdXsMo/IeB2UyCrMqz1UF4zCR1+5Xz52wZXrhW9ewJySBDnkjAHtabSSsiLFNvecH9jI
11HtHywzah+zsOlfZwt069HERN8f7TNvOkxtSuJI2ZsbWWEeqHum/gGT3ncyXG+2NrMjTWTo5bWw
8yc6RY95W++HSbJu7g5JKzcJDqUynU6NEb27Kvg0DGZARqkdy1Kse9U/QOU1Eg8N85iqVY03BHzW
DlfvLanh8Dj6XdruqxTlrQ6fJoqnClb4espIr/BicNalevTD7G6ap5bLGTTZH7hZRz6+75YJcl5b
9aoUjCXKZWWoDgUVoKy3MDfcsO3u9Eo7ZTU5rtOTUUwkXVdHL9jgGQZ3N+A+G2mOpwFKqai7oxxh
PkCpvuFDnMyL9oTiFcUe3pM0J71U9dnFGlka6Nc4x7dd+tUhMd0vCWGFdILnkpyZFW0lxLidSwBH
sQP3/ADu4iapSIps+gwbcrJ/5n3FasH54VhP7lAc3NhE5F66XHIGCytjbQ/oiLwGFqlbr/JO/NSn
K3L1o8zMV6TG720MVxZzy67MEc+12Y/QsW9GN5xob7/ZDJjz4gSRzyWO576d3BFyspXYan1N3SCE
uwpalnjqm1XYFpdK8+6uJ26eqR2ppcwxAtQnHWhT4thVY0kdeaAL5zaP+Dz8oboXAPNFPzzHNiUK
fcSbFzCVl4AItFvP0G/re+rSeCO9CedCdurj6rVnzhXUwfZcZPZvbXBPXOSnjkgIMgYe9YQuVUQS
Ds4nGtVx/lEycUZc9dxlkilXx0rfN7jV9PrRTykFKO1/mDqv7baVLYt+EcZAKoRXEiTBKFLR9guG
Jfsi50L8+p6Abrf7BYekjhVIoLBr77XmEr9qk9GCScAEWjGgcDW3F8aVi/Q5ol1m1+q7XTAylksz
cHm/6AK1m4zLalOq5h8Mz2Aufhc5gap1gejNYvVhsLxTCjYIo0SRT5k7yHbYZHH7e1LdY67FO0EF
OMSAYRaR6na0UGtR2SSsianVniqstjn79jADCeBSDrv6fSDiQoDXGAINDE+K+yQMTs6vYbSODAEU
a36e3fyzNcf3MRRHVHDbFArtOJlXDIu7ihF42DH6ImOaD9NzRXdAvruPJ4vJhMncp/GIafbzCQfz
oELQHR+qTXd9iGiZGNi4u1duIgTwBVBbfzGhnbetyq411kHUprPv9MknFsBdasIQaPmqXQkEKzRe
sTyxnM9eGVm7psueuMy/8o6FK2OcFkeM6pJrpsYPm9PFtkjg68gsCt0f/QhsP2b7WpR3v1M3wmiO
o9Ffuto8april3pysZ0ru6ejGGS5tdMl0UP+LqzcOGv6n0r5JVAK+pXG2tj0mqfrCkDqL6lrn7WT
snfCWzlnexSiz0K0JGlMmC77/uxa2U+mFYgsjRDhfnQdLfWVOntvaeBL2yRhh4ziP1bGn3OHt0tH
a0TT+AfCo5ALtvhEjn6sLC7aukF7aTMbNxBEE0m5CA0xgW5s8W7rKDXCqOAsmF87p/xEGabhUYHa
x0cvf05iOjVYwkq3PIsvbET7sBpuGjcmnF95FuGk4LocFYny6FIWIyMFhWRGkqr0dPgx1TOa0JIU
IPeGj+YuKmBd7PSQnCQHmBVgY9AP5PMpDPf5MN+swIyxkqV8ENGpkOKi1rgR7JCbBNiDuNswyHgl
5ZqdJ9PKwfmK5ujDCJPb7NJ5Hf9TUCkBxNvK5gNZRXcuwvCvHgT7dFw4f1oIAHq8CUhiMGOK0UIb
wfkmaW30dYdBoL6abF8dRcPIn+/mW9WjCrdQSSAPJuiYS0XQoBCpxEIdOmetH36zZUFoosmdnIPS
k1FyN0vlNBhEEoJCXu42ahr80BTpOTnWGFt9n0wcRzadOyuDusi95QDz/xbqKTY4pfnRt3AU7Vfk
Wg911Nx9bTylvfg0yKYWPbAEyRlbRSm+j+ZnmQWPxKKEQMSxM1oAZy6i/1lHx2Tm7S/43LcKRRy+
/myn45FWuNtBX9rQODgWhPrNxm8zEH+socFO2drPJQ0XbUR5B7L/h56NE8yxjIAXSePKFPfRHH4i
BqBbSOss0tvnydR+iOLCJtjZYOkOcZ/kvjFzNvU0RWKG3XaZ3kxL3BFG7MpiOCNcw74ugd/Q6dVL
GoNQej6TA2yFQ0NlS11V/VKc9MeDyAkyeRSNbRfyQ7tXTa81uXE5TvY7xd9Jr+yGPfW9KYr/zEF8
dwBQbthkUAkY1pvZYHMuyOarW7PZ2PAcivgWq0wNe/aJTenumnHUfLDp3kSk9EFkzoFtSuC5Ur/p
BQjAQKT0GtO/RdS+qTYQPiOiU0NBhZPmpsZGjJNiPliW+lutQkBV+g614TbGLiMoxkOmFUG6sRSd
hC1soz8FwQUChaIx0EhJkUZDWJj6eqdp2b4f+i2GBAPELRiSvTKpu3aMDm3c7ruEYSvGqNQOd0mc
7pEOm9k+5dsmfKMZBpfRRF7UZrtOT/dpkxyJIfZyk5b4tG0j1Pwaw3DyllrG7qmwmXhA7GpzVOAS
KUtxoFudzgCUTG6wbeWh/ttFg+Zh4T0YJhmsmfQ729i1hIu26SmZ9QNa171WBofI/izYO8VooC1k
0WM5HPWCEFuDUL34jZ99SVt+6aTfq8oE7Cp8sDKeppK/G/BUOFiHQDMO8HNYMfV9O0z70UFsG9v7
Kin3IXvfigwnndtZ63hGOe3ScjzCNvYznLs9bYw80R4dP10zzH2EPgAnm5ct7vVG8VuBfKd9Lejl
Ttw+ArTpNIWPYdoz5qe5I9UzDIl9adi7IWXDO8Y+s4SdWpoIRuNdWN16piDBkBylCu5t1o7B0mjA
OxDi3mCbt88cFxnFgN5CRQPOB8i4MeQ7kHWkkShVWMM+1uNjBQppsCokYv1Bs6VnJtNeia1tAUsk
KmBEc4JPNKIaugZ2/URu1GGsgbPb6g57035CeyHYKwMB89rWpikMd47k3bEZffAZ+0ZHUFE6h5Jg
WCVwdmB7KjEfXQ2LJklZCS0WO7nFebubAaWUuoXK2PaVjnjaROe/GJNhshZIpGhPY2ied6bKBiwD
7B3G1Orxrm8H9B7qi0Oy5fL10la8ZyUGAFRsseYcMwXDczZ5lZJd08A+soE7lJaNt3p+DTtvsXJr
xlmVhr+YcBfVVO8tv48dJT5DRd9E7hd15iGtyqMJ1CSVCPNn4YeE07FBP/V2tp/aGFjXtjB0XwJ/
LfuSHUN7Ds38kvbmuaxifwGYwlb/KtlbaZy8kTodOiEOVjZ61IxLtNcE17t1dqmienEY3Vp6tdAd
CG9WfQfabK0c8972VPGVppOXVmTEKuKUugVdP+fI9esNqt8qzWmh/6e8O85IWedsUuPPuGhasm5f
UHWWg+WlGHXBq320ZXvB3RzWv0aIyQWfm6Fqu3xWdkjQcUwpHqwHPlO3OSyGDXrks2j50Dt83pB7
mf4vB1yUvlJmDLp6dLNLHFUi8+hYsesiPCoKD8y4fjH3MOFNVOoOUox9tUyiKSUz1KtEkucgdQJm
FiAmTuxrI6bnoe1/MjTCYVM243VF2n9z7TWxXyEcUpmjS4ZTpM3T6scw+E1Hlz9D7b/SfyWTmvMs
0Hl0VWYDyIbqHeGowh9Q0FrVaoW97tQ8TCxqmzhotFNjFPNtLM56/hvdHqayErpxPwXpSWTzJ+bC
6RfNeuXJidzS01QgCITU4TehB3DMI4WNjhw+S6AYSTjCKHRv0ZJakCyHSeevwmuC9RVy9E946TXr
vateVAADF7MPP+qhMt4EbW2Eyo6n6SHp6GanXtY4gZXuuz41kTIuheKXbBVtw4Rp/JFp0ysJ5A1j
q0wt9pa8MgptSVJeMp3XoGi6r/OegvHPmh0djlbKOUTSakbbnx1Pn1/MOFJPELVdbhcdHZk8OlBs
jnuFVcpbsTTELEU+C9RuJVkWBSBJkA4U4GVcbFl94MFr0AtW5q4Np4TW/hJDhWCJWw4QzOWPXSGC
NPi3rZ1531SfNlJTtKpBemAL/lQp7G9wI3QHzIgmSwVD/ICW/ff3ynSQu7lbb9niYzyQY0DtwAHH
MTrsnmE8S3UGyAZUKWkUCqEH/3sohm7CUpyN6Uc2sIkvZb6as9OXMIchM3W+DKEDmkafLTe7lmE1
mDZPCTpnmykRxUqQtU+DtNunQuWu//0LTT2leCRPgTb9jfJK3BKMl72DtWnp2URHSZjhigdfAxfW
R+tB1hILjtWO8CBA8W2Gnpw4op2Putt0T99vzNg4f4X95nSE3k6mklDJcDAf7Or7q56FPjSS4Lwe
xqkOzoUd/x5jyMhSW+hH8fJV/abSzLsJC/HJepAmywSzl9P6rF4ETFVh3Uw8p/6KuF3JMRW6zkPQ
hr9lpteG9/gmX0ST9rN27ZL7NYRobVYVhmGpyd6Jn9SsP/Tfr/T93OnUlES3MdyvX1l/J0ikD4B8
Mf0Mxjz3fqLqCKvWIeZWTjcMtX97x278aTCWSamKWp5kFhSSrqrsrAW7tuLD6jp7bsaoP67PrND8
iup6wNEnRwyDRu01CxOrN823hjfHj+PJvfRW/ScnNfywPlsPQiMLzVsfYimvPbVsQK9NWAOSyvgg
sIgsvlE/OCLsH6b+GJpRv7mCUSswIhJeYR9eSr2qcVqGUMNp46+v87sf1QCr4EjbWpuS6SnqGySo
6NvX93d9pzk32cXqCBFxN2DjtfRmPwWuZeJ3N1EQLYfBDJlRyESg9EIGg2s4kF5U68YmGXEtrId6
wKqgoy718oSIFU0zWAOCml54PsvEswC8wLxqBOVMGz+XafiaFtGrIqM9rFvd7+mFH5Df4r+sFqbP
svg0KeIru6cPRzo3FypAen/53ih0+mPg9gx+3NGnxRC/NYTds3i092+ObSrmBusO7aGON+fOVDTZ
m5C/SHrjj48DtPRO8hkvn/SsxdONCLDyhmH7UJVa/lzMiAaqPlRwN5StZwSkEzgdEPGll6uPiXll
emNcTXX8szjw6ZsNr5HEiGpRqvvdAEeg0W0ay9V6Vr6Rh6nvGRDRwodnN7XGcKiULpBk57Bg4KMi
tTV6DyLTQfiePGt6f+q0eTrFRs5pXxc5+vnEPQV9+hSzYT+KxfBrLIehDtlmJ7U+bwTZEB45NVhO
l8rGVQtYBSWu73HmhxhphE19iUyR9GwvQ24y7UdMBBf7rK8ppsUWWU40HrQlV5cglS2SOvv8Tciy
9IzAnqZjz9EU9NXUIXhtO4tkS20aERPHsN8W2HQ39ZYv4/zDRaCsLjw8Q2cM25tJ9m5Ezo0OU2PN
8RWbdH0tOMmvLbarcyqRprSlWl7puRieSUN1k7vVpY7A5YHvVg+Lju5Sdfs0ljqtFSSndsSlahqN
pEekj9EOv4GLvSLL+ciR/52sWnGWPX791Xqdgf7BXhlATorg32nM/9QT+BTyZpKnRIagp5rZfsq6
kT895207qIVZnKu2ct86p7pYmuG+2myRQgOqvm4bqi8RQHqDCyzKFXbqNX1moDW1nIOqaXJbjHhV
E9mrn3g37rxdCb03lMFKeo8hHM5h++Sa7SNURXdCstUjJTLRyy1PC27RV50WmU0FpFb3aRjt4/Ib
J9UumpoIMRr8A7026UsayQu3G9R2rVRKZk6tfXC8Ui/tIwGczjVe7viGYtDwpjZDEe3gdc9keEqh
8qyxjXBIPYPt0dLZ4izJnN+OXf6dWrc9rJ9Hl2Wl38PLorWZREcQi52ftHwEOvKWNkCZvH6KkdYw
hFmaU1PyqQ2SOn75dmECDNGoov7K2UjKIglDJ13F7YHgIbt8f1jQkIsTQW2ApoNhPw7pKUyd4CjW
bBmrIjR6AgqxscZldj3XyJ0x+Z7XR60rGQsycNT1ftiorULgapPm9amUxmktV9ZDtYzpwjz+MLvl
zHZj96D38qVEYoZzv6ABWjvWI84DYyPyTvoFwq+AuQyMv2I62ipTxLVcMTMXNyYjjYxicLvSWLVe
MxmpTgc7sxO0ZQTmarWVYpgEUlnZ1t8ElyKWNnBaggniUiMMVuCczCEEEzY9B5X2MY1N8qRW6h40
KmT90CCUWIaTzRap91fglVPa2i+icTY3UNc1IS52tCfq7zIS5XnqOh11lU2GCJZeFIyODvsnCuJn
aVJXMqNAv427bk59YhoQv+b39bCGIC2SheUcdfX4K9M0tATESR+wfk63OiOZYl2EvxdUNXUBLGXo
Rdb1dATWp+gDsrqhmb7P50G4+YHcQTzf+vDfSATghH8ViWNKaVXj6i4HBIjFxe6V/j4Qc3JYl4Zv
DltlISxDbWLcpzzmzynhhtR6ad7X1/J80o9pyNDSqe8r9oCcNGJ+14dKJfqrRkx426Q3rRGkbMZY
lmCSW8+uaQMpiEVxapLReg4CxAGscXcI0DSanDrztSzXbyHWKfy0rvERTl3EdPtHzcXx0gOSyAk4
3mcZUn/BvGfXJcA5Urqs3oyM76BNKZnMZXdco69S5tL+uC0m9xNNWPiiFkP8sJIS+SHwdUhj4abL
yezbhKSAXwEFWudpQGOyUBrsgRYl4gHI8oniXtfXXCCD1zHJDL+MxOtavkVgmtmMU1gDKvATlhHS
H6bb+rE1cYYW3aItyLa+bE552gY3yzDsG3a9BXcaOfqP3FENfy1hQhA9apCQj0KL6kmlrNybSYM4
2+yHaCcIj8QCzoCiJxX1f19s6PDoh7hPAYCsK5dYXmkUcoIFxo7HmhkuE4aUIkKaxUgQ6UpWht53
5b0wvMfA0c629bouQeuhiy13O9YMwOJJAxgHMeEoLd0+NYoWkdja0IyzaaTYeYN0BM/mayO+cPTI
XT8v6owlUgein3rt03S7RtNCjE03xkzWoliMUcf1x6xfIZswR8546nRsWZsaOh432jo4aTGjt7Ei
vsdV1BeVtMizHifm3Zba3yhmhOAP5pJMwRbjjoYYh/54XflslDbgGJ2gPQipPw/aGBzMCUH9GkYE
p6k7stWwHG/IE5X5YWke6Qs91uIjFlipeuLnd1EtTiG+uF9pqZBVaQ/FI6fhsZ8nAi/UJYkZeS5T
iWX5ksPQ7EO0QXj+6g7ZEnyeeULI47jh5FlpVns5BRCtpzp770acw3VV2nddoDXTR5dYeaezgJ3A
YyG+HiZtBLNFfMYLylAyWjhiE31CCBzf1uXBrKKv9cOLGlq/MjLDPYWoe1fSH01aMvi0KIZlJs9M
5d+B2bCDCOu70BXzrsNpnwGpLCzTiZa8yNaAsOUXLvRMO9cAQ0AE0oezhoIuV/++UvbsRDtP+pDh
4Yqbc6EGr8bybgP33VZU3lYcandrrj5DdpsXS3WzvRGh3OXkgJgDwolLg0MpyaeQbRJ/x9kQSf0A
Pd8dzJoIBJg+e73U7naCk/b78xkbBNK51TwAJat7oUWwXpWOwIsYIJ4u0Y4WNsE0PXcRqvLsnbD4
+G2o55kkqf69sYLkFRA2/7sKS3nARlCQz4ubRHmE0Ve0/Krkr+WnKKnOOCDUmzlniqdFWnBFZQkW
kpT17Jt4W+Ks0sJr2bcJ4w7hvIfp8EDBMj9HifDyEJgzi0ZXqi/rJpgEMYcuT65uRYVGEbXR9MtS
tYzGXFyc226JhTdTzzaH7D00ye8q36lutZ8GBipMKkzKlMZ3rVTQy3eay2g1b6rhlkQyTJOPI+zD
qPMPI3a9biFGKggwN0kywy0Pmam3Sz253midWuPuabSPeFnb1gUONwZhs3QTtiRaaNewIHBvHEaa
3oqeeTmlMEjPfE88hN9qXAWEqUceGvITtzwxYBTpf83oEHxdg8UN3hWlH1mR67Oia6KTgfU2g0Fw
cxJJq0zY99GVNre4AAt/GaifeWTi/hjyS0vd+yJf+2wkriSvi7tdJdtUQqrRX8YuLEH/1eW171mC
13/Y5jZc12VZzK0IoIPOR1FHs3oLarKiM6dHowf5wQt15aei9lBLwh+RqvGBa/hycnA8xCnHwdGq
Au0YOVbBXxsFcL04aAVTuWLKwgq0gI1qP0hf8kKIZ9Qz1nNb5mCdRrARxXL/QtF6ChzC4mDsfJV1
HL85burcq8T0EUXHb4k2LFUdJRo3QWZ7kXgHz7kMy8XP9VnhVAY0UKcliZYvCs2Kt3VFr801C9wv
iI5CAjn/30qrYoTHqDwe13A1t5k/O9BemfE3i7rnskN1NFZf5sK/pu6AocMw5dLP0GvYumINw8zt
VxNgY/p09PGpmqMJG9ka/TMzDnLh39fkhyAt7BJP9LLbhyJSnl2u1rXekWHzy51c47kFjLFzmbHt
1qeZXrRwT5nyAXRyD7Gbf2Sqc6/zerpyXYjXcXY/kyltrl1aRbsJ8vTBahw+PJwU5wm1sG/KhOyw
PjROop9ekZTkTK3ZGeF9XTBCMQPwMLu08djurLDALjP35aHp35oxqy7gC87wZJpDurSDJvHFksC9
J8PxlIdKdosXxPyo9LdGc30hcs3n7s3QT9B8F3H0GiQif6SZ8UMMVYCS1w6PqmJPH07E3Mlh6hzo
U7MVSzsyMKV+QQQMblXpfTMx9M0cTKjhxMQ/SvxGlztmMuj0o8Mw9BlpV+1ffmHngYEyP9RRWu5i
geR1XcBDW1c/mdDacKkt6NB0hZECq6C7Mz2vjyzONBmnPL3M2IQORiJRK7fVEl+rl3ud/puf60pJ
f7ptUYugmgUIHJ9YDGtAEXl8ohQaaRk8JYJ8yMTFltqh2LGa2PhAb4wbdSkUeycm/KBFB8zY5W9Z
9X7Wyv4+pzlA4455Ctsqe9soWX3Uh4TJTmbcuig6GzM19npeaBZY4jVrCsjtrpkFyeS0sxE6R89h
9DexEv1QqkFx0Hnz8O+Bp4FQHW9zXfynLafyXM1F488BST56Mb2b0sgeBZiYvQadB/yOeR5DUpYL
GsBmqHN7CMBJdkGOusUwH0Zlp+ihoNvFhvmbwqK5FHPTXtZHipX0DBpUfWtHnDYJYZgHd7GVI7rF
D60+8W9njV0fKXbVNqrm+WbKi6l8QNnbOXOlX9dC2LJ7LHh0aPVl02Ys21FnTBNIwPSDVLuY31qd
8ux76TAFb2oIfY7ZSfjh0EXYFKHOLC1X/64NS6ut/Q5/L/3kmnmjJPR7oMKRA0KXwOIjaYVyGEa4
EM0wJ14VAwIaE4Uw9cxonRMWni5z6w+grcYJPtfdkMDNV/D3sEDCc01vULWPDtnLuDwdJES3AZD6
rlfzYFuIFjRN2ZFtKKNuO7CvafeDTsLAuqswSrvcz51IUFIOyVnpioTtNpNFOqMohVl2xzTtd1wj
f7vJ/VpJ8EYLZCxXKSRnm9S04L10TLj4qp0cGmxoMajvnUr8LpDBMTojNPnvgQDqmKlK+FkUBPno
0N7uBX4VvAh9CjuS+iDO6WEXDIw8UaOyXWtjNjH0GypQ+LDo/XTAxehqLUy0pOcOJ7PnOLJAB4PY
X++3Y978QarfEziloZFuzeDQhRDeRdOhrW5gFySdDg2PSMLOG5Qy8lyGUVu9MJqnDDQIgwxCQB33
ggCV+5xeJUm7c0qUC0SvtFQwLNhNW/Z+2I0XqYgLIwTKbqN/Dmv7tUE0Dh/PufRr3A3bY4Gc0/LN
+is1bSCZboknlFVTQw4/ol7J2cuqloBD0OsjSI9HNIzM6Zr+Qe33sfYMLHy3vjn0Lw5ioIFP925U
zvCc6sphJrXlnSK+9WQ2sGd1CXNdDxhlHciDRC5bjnEws0R7FXSnTuZSvjVF6VumW+7qGfOGpscv
pLHXx1riQsWmJL+vAc4e1nbVsLbrdzRSk4TxSf/73S7Qx/JHFvfU0WMxAvadC4CKyGx0aQ3vRR3d
Kwa7J71MYUFS5u2CRGWSUcV4C+fynNnZ795eAJd1vkwyu+AYixZolt48J1LG97DB/LRsQStiJ31J
h2GjDA1sWgc7cK0oTFEtNuKBEsYn+g3aQ5Mqr1XNlfA39QRrbrsWen3pyKMF5b8ZG/GCtxfFZmxs
xq5YQsLaT7cgP6DBftH2hH4mgCsYoFbDtTUc2kO2KXxonYwb8mbHbCT4BcTyM6Ly0TRGJG5YfrDZ
/Jtxq91M82ycpng0bmFi3E0Zt6dUS5xdbbIzgPGGOHcpd+e6u9AqNt7qQLFuSfZAcdxtCNJT7tlM
v6ZREOJqFVaeoiJQXieo+mYRJutY4k1qztxj/ShetFxPvcju4x+pzSYbYKBzciRO3wkEaGRX5fa7
mRTlaMGFQ7NKb4iBDgjT9NUsCY+uyzw76rvFxYErYx60L4ar+aumKOW1C4VzCOtiOJJjtpMp8dmR
GhV3oDhIRWJc01LDNW1yXw1Q7Tla+Usv8vj5+2cixNuppQsHFb7vOYI18UT9nb4tqES9LK5rpayl
GbjIkRiYPvPiEfGComLlXHc3ZdHInWKoDtMbepl2rKDGY1vmrU/bznxKu/SPlQPqdGzFusq5lQ+k
lP9xj7Wn9LKkws7ku76SvyEUYW8wPwBLg0JYHoCCJnBivsjUUK5aabgz8gjGQjKyIM+xYww/7WWs
sF4OYV5n8BeWxpxRFtgsUtd+K3L1F3ZY6w/6FyhRwnm1p1bskU1OpNvTyl4PDRhsmJL2sMkF7D7k
Cp3+MRdE3MwgK57zbDx2IdWZCIYf69mpRSlTJkK6D+uancq2obSdqu+ncEfpU1bgscl/hWGPYYd3
59VIgp3ZYVJPneGD75mQJdvQ72e9PEVx8ptsCrkl7ELbR8veXF0ScCn85Ua4ojzA25zbm2nG7KlJ
R3CL6NqwJ32qjZgOmjX+SSpdnJGGRi+pWw0EIcGwVZTnuIuaL9hhz0o/NF8TDwZSbrdtDOCkqEjd
hu7L2NOSe9ea6VqM88YQ0nhjcItezlJ5TZEj4KbB0zr2ZUiy1naFkOz8Znz3W2eYtbNm0p9YH/EW
ktoSF581qwAdEBQh/2bGQ1pUWLAgAKm1GL1J5Fj+G3IxonBF+0X3SSgloxaQ8k2KEqtIccguLbi1
+5aMqHI2rTmP2F5IX61gQyxBQpavgHk9T1ItwNwLms8TnfNSMV86MLq7BjsqIlelpuE1PIfLBVKJ
mmRDROV+MlVYLDUy4cioNc5mMOb+hF0AkjqzWYvt+3ppVlVTLFoVFx+d6C8wo+CRcQseLhVkcM2y
zq2hY11TtfO/s2sdlBAO+NRUTgwqsgxYnMyM0xzW+BYfWOzFVUW0aJyMfweLlWfdPVMrOhv2VvWh
S7Vir2Lx8SL3BaCW8RW/IlgSfxzMUjEpBkJPrIOTCvPFgu9x1isJN3rZEUMhLveoyF08bpi5sWsg
VV1ncOCYjlpS/cX62byqqrZlluQ81mfcbmagDcDx1qdzS1sPgJW6QwTXA9+m+QOMqH1gHRG+sGhL
hyLpyd4xCX2O3c4ASEXe6f/d29ZHzNixA6wL4kis9NqZWntUVJTy0g3V90vr6ykiqq3sevIYLMU+
/ztYaYVCvq0/KKsj/mCerV/s1N9i/rkWLmoRgkd3lQSnkBmc1h0q/uj43KAEXbeqIPHwyFKnezoU
5ksR5PU+7dPipSp7mvGcCObR0OJ+u468/h3itPWyCPC/UKnXoPBuOlWPf1Q1yINWxZSeSt18Gltd
4F+Iv/D6aWSoC1BRhnEIpEPKqoLBkJ3J8lkDbY5ge0T6LrLUpxSc44c6OO0RgKKHXHtCN+1Au5Jj
c0+iUT718f3fK+vL84BVqhy5MdLZ7z0jZo7WaGw5mIggajaE6VtDp+7NyjV9F22WlwoJIsJGEGDg
4/Hg/EB5LBOIct2g5U/ag1lqy+9Cud0sjxq7zp+sl7Qw7SvZs9j4St0rMB6jeEF5TJPMvEYKcJvE
suZfpUV9HIo2OBkKuWrrrWFVSJA3k3JLyPKa/o0ta19j5+27sd08cEgX+zEPE49TDRFLEsrDnDn0
RbqQuiEKwCotp3VTRqZnRZaxp0soXlqTc6Y2w0/3bb1UTKJItD0reYhOnWR4pcjLhyOqbSkgoq93
TOkw4S1t8HLEjODLHJKrMrjyoSll/c5qP8Hp3IwtnQBTGOKlEnTzgPQA+bJUwSC+HCvGh71z0dPc
AcZIJs+/p3EFPZa4AG0Le4lQnfUSl2TVHFfVQc1ffYIhdQNl1lzaZKwuiPzngUTrBIRkSTwMzZOB
Dz2KMo1+atc+rRs32x3733apUspL9zYaHc7wZbHplsWns1DD9m3F+CywQK7WFl5VUdqMMEXyjIcL
gqgs0azzzKoDcJ7heV2q2vVbLIeMFiBeNjiT6xcmJieYZ9Xo72iwPNFbkJ4si4Rvu9wQC0yRrNpc
6b0TYHgXBfYxR747epczO8G21ZTGM0xgGkHJjB58CUgmxfRQWHN3SQVNn8xmOjfTtaK0YGCp9Wzz
27ZLbiWzS9ydeINhA1F2AZqInvQgZ8sXtVCw0X3+a4Nn8fyzlD9rk3ewWYI+1Kn6hUppPGeJkNeg
C2jDpUjJaA6QrdWoSwSmfA8jWklhf0vGMn9VdRUhRAypnN0e3H+hPcWxmjzXKEXcfHp0yZT5hD8x
/o51VG1su66l3SYnLbTqnRu2+pOp9x/RkOB4yfvq2uXpi2UbMxrA52QZ5NBHrJ+KJ8TRLn8yPQAU
3udvzdRSJpVwr0kz/Sl1xFxCkvkUrauoMOrfNo73JtIturOkvI4J8nhDb3GaV+Xb0k4s7XB8ZTzY
b6dW+0Qhgl5kXahGJEIjonUHqFtNOkzdvVBfwWqczWPSB38Jooy/d5gBYTpA7FDlh9xcVsVXSDbv
Qtgxr7PsAb+ljBOUycFExjS0sJAvODKJD+Zch/wq5st/Cy7mZnm7IDqW/43brdwXDdNzEJzj9XvB
LzQ7fYzJXB11wi43QVZmR3NhGKw96wqTNcGPabxdX9OXP3maGXsOmnD2awdfyTGURcpEDV1rNPRZ
YhtpqYek6b7D6NaNJ7V+jm2qUnauijhuQO//rIU0JcCxQOywQbvXev6ZlQqE/I5mV4BOtF9SaOc5
hGaYx3JnLrumuY308/ooy7qZaVWhejXTlUtP2yI2pC81i6tAE7Hm90iji6x6Cpb5zNpj4f90mMIn
hFJBAw2YlevpLS+rl/W80wGzb8Jw6DbZEv3FxtLnShjYYfEsiDqiPSogqKsIJAyc8pDG87tqN+VN
NVrcPWVVISZPM3BkKQMNjbFFAgZ2E6x6Fhs75vqoMvALB4Z7IDnEwl1amb5TqFSNvbiVtT0/o0nY
Vfp0hWwcb+GkVB8N/v59YOaI5YMccIJdTATyIddYD7GladDtZsP791qEE9k2J2+dUhCkbbPEqjM8
eS1QyQnPGDC1s0KHI2gSgthI3Fy/sD51A5ok1ESrgs+FXMw6gIejFyccnbCHloPDKOn70frUMvKf
IBTcw7/Xg8hKt8msZIdJYmLHsUxiowXwQXIbMgFKneE+swsgneCq9Vm1nUT6i+hQeVuvrOWZIDDv
bBtkNy4yqGlRYlmVy4qvALBVxiiFCz+HV+xQoQ8N8lVOooi8IEKwPONOiXt0+RaDsgtjmvq8Ltst
ETNbDRQhXphlDez14Y1LqvJDhqhIL/mJhwGb/X4VHrY1V/oB1Eu9qwuzeYzaqQ1ic7t+qyBl+hy2
KQJEO3yyRyJG+DzjKeveMQVUZ6dw/HX3YTsvZtL/D1fnseS2si3RL0IEvJnS2/ZSt3qCkIU3BQ98
/VtV0L16cScMktLR6SaBql17Z66sid9zXqEOW1fHy6Mnt+vjG5Jne1PX9gBNKEzxrxFYVlsID9qm
h1GTZb+GFIQygBsHBiyMZzkGSSIsKsA7xnNPW/1aG/hfY9jmm9khehhaZkkHkoeyCozLQDu98KcX
tYwAonlJ0Twn8DrvvgiZ/EVWBrkhqaLDGgPc+AkRQiZq1prTS0dXrXtLsiC5qaI1msEopIGxnUJR
f9MCfDA118WMIvVeW8MximsfjPM9MpvgTeVC2Zn+p5c3ckdSyjlsBsTadtmdUtfOjo6Z+C+dN9rZ
fbEpZaepru+mrdVgLgzvc6qjd6jPj+oi1rrgEclQtpnGexhn84dfluY5XTCBjpGnf+On+op+51eT
+DjcgwiBItfGv4c8dUf8FzbRajGN5D6ZP+Yk/62+SldU9FVzuz3pSeg+ao6ew/wT/gX0t7OlcTBf
mcHgRtyBoKiey6qRHCIDL+XYE4VGXUNkh/hhhkv5fRjf6A4aPzDJc3jO3IweUbo8OEUMhJbj2APZ
KuFJ3Vu6hXXAb0nCUi8dWblDFnueQxOIDIkoG9sY48epIIFzM5Aic83ZssmO9o4xLPENhCx2zLz+
JZ+0ICaeWE2Sjddn4tSScLwlW2jBgUf0XpUk51aPtN/+T99O0buM2m/5noPyZuPaTvKKlvmUsUc8
24A0ZdqvjDUgpSFsuAHVV9lbxDSktv2HCq8E1/I7AhO0KZ/CmN74Nk8mShLQBrvKjX9OXuF8C8uS
PQ5EAOSM4bjGh7VO8ShcA/dyxyft1z3zIz87JCKDB2PhqDJi1vyRKxOcMYYobbyboZQgRSMsQSY1
F3R8CVCPiYZNEaOk1yrnko5ef6kDgXsJsExg8kMKJyViWIivodkhUsBLyiwku7fcd49OHYaMxa3f
rAv9Kak8LF5yDJibhoclPOZ2stMzJyn/ATOdvnO0rHwZcDH2Um+gNlfV16ghGO0N8EN8/VpzXuzx
WSPzp19PMxCdRJ7qn6FpaY+tZj1qRhbsTb9hJsfJLK/m4XtdzKVJP6Qrv4+FIzN/dKd6YX0w1yrc
AxpxM1yHDLnwV1SnXyOcKZfYokdICdY9I0Ms5c2/fCcjqdwUNqO3JAn/xJiYX8NJzihctmQl4+Fc
oQTSCz64u65NWPBass9m1H60vK33yg/m/ejCqlPZ1NTLeEDYfWyn2pIs4b6FdL2f1uOSPaTzk8+c
OUICNdsb+KTucYkYzfqxZe3JBGMRqkIERxWMxc7ALhvVjJA0wwwe+2WbBhytBGvYZvSH+X3oovoI
aRVvfDeZW7UNkaiaMsv/z4PapDxkZHrc3jVBi1br4/FgaLDDNqYfBdd1CYcxlKzCYHjC+OZmMPqZ
iO7zlJAVF5Eso9oVAMQQjVtYSWTzQk3NEIN+BlntHFeVsVtU50ADAmzEYFmYAGZHN0liNAv2r2Hu
u0tBwukmAIxXM44hb8ROnENYUdTQtO6f4A5hNWVQ9rBeziAMkuOSoWwqU9/52oxo7Tw9nk/q0FOw
6m+qHpt2SYpGRRrtVxwY2TZOyKrONHJykOCSEEQuliErDtEBc3NRe8vMW06kUJx2pUiNbeq3/Zlj
g7sJfB1idhlg6Yye12MCPxL5enT8n9C3RE/xd7Wypk0m85WZ33ooTJ7GJQ53uSSbDcXiXZCvsfBp
KAXcAT9aoxRdogDuvJQ45/SAlr3nOu0LPlL/MSRxw0IzNdi0+RiDLqTb1swIfAAjMJRS6wspCE8x
p134ER7JJsUo8VMe6DgkXnSc1NeB0dk+VoSUrFLwQQx7Ta+6Q7O0+ksqf13m2kWDPpk5aObdTLET
Ps5T7BlXpxPZjRDwM8DW8OQY1s9uiQWWvAlvNx2A4abHnNFe/Dh7qhOjIWwixhRLUo5VV/4tnfv8
Hiadzhk8qz8TEjNyvySLNB4/1a8pjfyPJOgcsk7M2/W7ZRxi1wsy63igFSzbV93M2duvSasIE/8j
6OziI9XLk2eTFyXCXt+tn9Cq/raDHPyYr2FUtHtkfhq9qEnpcsyy2aphkiknSurZ/7wMOn5yAks/
AUSC+vGdFFuFaZV7NcPLY/KTPJtu1T+FtCZDcsmaJKx7FPeJYyN5fqYA3uFrXAZ8p1oSO4+mS6yz
LPjdjDiyIZixupRhvS+AbuwcA/e1Jx/qtH9vhcAebhFujV+hvDCk2dJGxCeAj2Mt0f5nQ55qQBX7
vtObg2fk/XEoE+e8fiLrLjG11BLyc6RWeO6dJr/iRb9r2pS9RXPyAux6fh/H+mfBNDiIh9dKjiTE
GEp3LmEzNhY8JQ8Cq+49hQv+ZUg1pAVLyVBkhxFG0vybEnj8c38wxc6Ogji2Mu2btVpcpENrtFyE
Q9aTkhTryE/g92DCGYO839aLY6M1flEH4DQQJ8+BnQF74jEDc/9od06wLYkwYAwhns0wTW/k7xGL
nNQVcTQAG1obi4oq+wyLxFqA9wCjlDdGMzEk137zw8xEBQa1ZzJnB+2uWrKFYqz3uLw0H2VFcx6X
vDgODg4uzwdDnJvIjOUAynQRmLoW1WtaWRquNyA6oIkJB6vsFyjJ3cPc0xtoqd1KIuLSrMAorGdA
dqWPZm3V15G/d/SB+o3QvtvstGRG1N+1OixeQlt3bqNkk4/Mc//2zpKGIVBfLyBQREIELmvXVmm0
7SL0jqxL1nma+NoWr3ResXUEuyK3xsNW8ycynCen+JmSjd2ALu2qVn+wcJSDlIvomGmN6HaqLwm7
YB+yKzGsRvS9UY3JYbn7qAOyO11GVFMiQKc/5hzfpfKTQdyWTvm+HNh/DVG/VMIy78LNvxFrU39j
joaix0X917boR7Oc4tXzuxeOv/pnsNzRukvZFuBbtY+6ad++sMhl+fizCvHtRmVfvxdTy11tlMEp
K43wuq5cCBY/kmx5cjVKL9odYKVM7dr1MKWBH6BMm4rjRKHpXqyR7BDOqcrGMwyYcabZLLZDxgp+
aC0m7Halm0Sm4hlgcPvH0/p74HTzM4mjhPrN8Zd4nI0L+vbsXmrS92E0oDZli10Mrs35YvpmlxP+
86CiDVegW94sEM3Rpzkgs92s3Y9YorauvKk1d5qPC90VTNO8zNriBhgZFzp4mtuEYX5rM6tksMw0
0gW1+aSHEASI7ObflCePXu6pH16zEIvq+TBuBEGZ/ZL8ZEYJQOS/b4Fquo7wNVG5NQX5IOFI/0oQ
mUru1nk9f8SQhNKBKXDuQVlWM4V0QYPApK20aa3XQ4AgjgFwC4GkBLOH8a/WGv/WxsmfgAX+bQnJ
VGvAEVeo3d+qLL9QMkQXdfeno6SGDEQKGI331qItvqw3CKIelPYcu8AAXpYq995UQwQmBcFsyesY
s1YaJLsQadfSPXd0GPhTMh6Xzk6eNE8PH9ep9WSnzklZJBZqPiCGtk0Qj85cstSjg6s16doe8GWP
4H8aBRxDntd+ZWx5/hkZwqO9jOGzeuDve0dBCBSY4RF7mpqrDVz3G2Xp495JNgXgm0tQ/FGD5HZg
e26wh4uB62UsuwsQeKZL09jshVw+s8R4jfUqO/lpWsIdbWfwpPNZlRs2ngQ4uygxw5SYnDJgHSg5
ZudUUeDlxmbdklVLXz1wpQnyoykKVbnhkHLGTcmkbe1sT9r4NERQu7AkO6M0Iuio1HHoT3tlu9sO
HP0Yv/Q/CIf+qpP4vNjZcMunoiV/dDxCVtys0h+3ZCce8OjPNSGYUAy+MqXD6yRnh3jVLIBkFZMd
OU+MFq/btDqeL1xgH2XsDvdRILvVKlKH7VajBAGsDXBgmidk40m81+V3ph7ajFqTXjpkHHm9h5qV
PAGnjemEMbUCEMXYKbTSTS5Pnsag1TctPLNEeReMoN5FPVMPgTH9fWkEGkxy+afqvboi0Ner22BX
NnGO5R2G9WXtVXkDaF9bL0nJkjcWMjLM3SWeZuI53Utax9eltvF7jMw70w7BjjV7xrE1/BRyNgqr
dQbkFDnSes+AspPqP/EerocELc/FQ5l3N7W25d4OMRzJKSbJqGVH+TeE0AeTDN3y+rRLOVR0sGZ2
Q6ydnB6Q0L8H6DQc0HWsKVYxCLYXD38iJ5HJ8j/h8bMcREbyicCkP7ddTrRv6Bg7uDpTdSy9s2O+
BeYw/2B1TKOUnYCOHEcug5S4QM8Oldeld49kkh3F6/zDGnduO32P2FpPSlHxb6y1eEhDkgC5f9gB
btYD7mu0WsN7S6TGgm7tpaXsfG3igoDZNDit9adLzhCm+YE8camJtar2tYrY0zPpySsAMKwHDIKO
cB1IEW0Qedpe9HA3RrN/bswRf5zOiSaoUMSGNAs3y2ClxxqYvRrJDjbfSJ+R2rVUKa1Zetb7xTSj
a2Jj3lLPJvlypp16igPrpN7H+x8S18nmT0a5ZRxRSo00QaC/1JXZ3lQJXxX0sN2y3a21bVotglAd
jPH8Fx4evOA/lmDZ3jaKs1YM+9ovMqSc9NNUe620GTikC/Y+vh1qd+isYEjQOKeV+7neHXmAnZSc
BHVzqdsstS0ynPOEUQkf+YkineY2nZxtmY3WjQr5XiRuw5R0ohNHjp9zd9MPAwkH5m20wxE8WB9A
9L8zmAkKMg+d4ZzMzW/MDfNBmWyxOgB2kMXDYFXpVs3f68QJHhPyPBhmm9lWr51XCPMJjlq0piq2
pIO2cyNn/oEeVx8BvAG7jThVO+kcm/fZgDzIJAcc0x5nELpF5MiBa1I9O9fPf2C3qs82c5Aj8U7M
UNWkpfUILrTCaTPl4/zBmvwe+Ew0c20hCy4nxUYfCne3eDG/tSHVUes+gH76VZWaatvBG0rRTUHi
WiTvqgmjmjeGszMQrtGMjNVhobuN0TzXifkVI3l2bhdhnscJw1oUteWjaskgFBNU7/PdAif3admo
rLTSj18HpoiHtHEGEAhS21FMGF29dngrAsDwgc0pcGjFU+QQVcl3095DPyYhJxMwlDKv2qMIareO
NlREmAPmJBAWgR6WE6h6vT/NHyn5nPKb2bA8MyrsfYIz25hwT2M4t/kwf0Zm/DNIg+JmldnaNv7X
GXa6gaaaGwqiWPFsceBeYH+/IQw7iWmI7zCskP0zwd02U1m/A/EEXInr5zh5kHpxRKHq0m18IPCZ
/HYhTT1L2e8r/xxpon7K7Ak+doknP2i6BbUPfqu/x18aAQdNN4bj4qCBo/pgMug3m7JIu7eyMHdG
atQXfB7FU5VzPF9ruLlY+BIZbZZWII7ubNe7sM2+VwTewgHUiifbtfjWko5C0dfIF26pxj3QAi8O
PAkKEloV6kay00rsJqskJg0DxFtXtASkM5gB40ELIxLjL2GBg1C9wFp3P0TKKQiFwFIe0A1uNegF
t9ZAxhuZ/XBwXJQe6mXVGTZiqHTTJZT2aii75JX3LPPo1TkcnQ9mSdN4UPv8ksFxZmiKboGTu0FQ
RC51sl1cTDtWXYhjSEcIjxgOneghOQiHROo2Sm+21PMVdtufjIWR3s6IdkpUNwqnxy9QWbd2nhAG
2PP0lJg1UUDlpxZo1UnIVQfGoHdXQuBYLkdaDwMRf+d39X5wgzfUwLhFN+hiGZCuf84C+bb0nYtV
oExSHyhJYi0e5eZkI8f5W2HP0asZgcaOc/ycIp61+5x0CJE60kLvnjd5cJlaTg7w9vc1yWo3NT9X
43RRzd3W46wBZpNRZesDnUbKOJzN2saA6OQOmC4DJJf80dV4UK2kmde+66X35sZJe9OLPma4UWE0
D6buULnu9FLNek2uWFR/mxzr77P1vcmOD7FpOoB2l/laUlR5aYDDDMEIE6VPbvpoB/TSu44T4plI
jz7Wwm6qylZmv027mK3iRhbCsE9i5g+tHEv4ZLQcUxa77QT5k26b1LZVQWFtVcfCH6KFoiaOUOGF
7+RE5V8GNPmeXfgfuFYAsDhgkMemte4OqX8bQxTRq5RDQ5Orv8PziR8Zk+hfI3zDaCFNJI6TePOz
FI96DRSGBuO1CxjTAcrehBXhXoEEEgxxE174/o4aTfq7RhMCMEYHoqVGtPjfhzrx/76M0OcckDyY
O52+MiFqRCINHgw8taEYfTjtaRiW2wD72V5kkLLwmy/eyYvQSirDjA+Ik0XAA7fbuC/4ZZtCf1Vz
izTCdI96ZNcbkGFlZuK9rXpP39HjlmHkNkYvq49fFzMKNqspvjXRUE4zzbXUAlBb+K8If0e6rgkF
VRFgaxwbr79DLZ+81DpqOalreTnIUQAMv6PAI7SdpdBsFEGwcjuqpnnFcE/YWi04ZEvmAGeP7KWY
EBshcQiWESwnrS310Erz8Gy62AWkG5d+rcCN20X7tTVEDXsBa04hPKUOjhULma166TvtfPpqJSg1
lVwdSdpG2KA61rOEF4/N0efYyrc0VlfRl5+BcO9qCx6G4AficefccSzC2pkd+FzRFU7xiNqAmCNV
GKl6SD3zCvb1cfKHjdV2m8785tPZ/wxoZe1nrXfOvV6Q55KAFiRxpTlw09DrCYCwLfgcEexCPJnH
d7XhqgvZi71iT4ZMsskIkWSmadrfa59Dabo8j5Z55bRRvNXz4t0cr/jpNl18ZyYe74XvwIy0ugEA
dL5ldBQREjmwKFUSZRMSRtugkHIYJMv7vKzbH5rm07KSrxpfoIjP0/7Qg/LEzh9ycJHucdayfVU7
Z6V8YF6SfLVoVm0jDW5366Or5ARxXUiIWTtDOa+w25qw/E4rLIQOoEt2B2k+fkMSi2y7Zq7vP3T9
b9UjVA+VE91TEtfQFNbFudKT+poOSwMiY/iuisbAtdprPTo/Q27C7VqCsv4ypMaZsiWQ2X2g/b8n
GVH6SKMKbAU3mHr278HELk4yEtYmrZytpw562JZMQP+QSGFwazCwx4E70ez6T1npLJ35xVo4BU9/
xrCcnzW4MafE10ldast3fRhgh3I+vlkOAJilMKprl3hfxmYwL3lBdHtocrpB+vsN0xGnTN34Fcd0
xJOWMYVFENnZIzr+BUfVWZN0TuzbpHCIhBYcEIZNlC18IXLaEum0YJVrx/VArDEt0F+Guaqe/MDe
qlcFnaZbaJj1Sa07bkkb3BYAlfAlP/CBHxdRm2fVhJqs5i8tQL3sL+u1YaBxU3ZRQcDCrpvpQE0z
t/J+CPp8F/kOxtEkFmQwa/U3wh3sXcDOeB4KIomjAPPOus+ghv/676xPxE8lNoktfg1IzY6NhSGt
MKPfQjpb1UOcTvpFDSCx2iNNgqCZNtqXKR/iQ28Cg+2caT8arf+sIwqmK1Lnf4XLla5ttMANvtV2
QqsnqcNvo6efjaoFh9cmtwZa/Jd++r5O73RECNXidn9a4ON6QNtaq2vtTiQPcmVjdh/b5Ksq5CCN
xyePTKaNGN0Ax352amwEq4LWFQwLWG5FsVWdO1ZPGlQyVJszejCyNvc6SYJlEYFSSNnFij7f6yMa
Sjm6d+QpQ5FUlglu4GKDPegytIaRnSFJUHeb8Pe2EXxLsrGG0zsa+2lqpuOI9uwehUVwJ2qaSSW4
J0+YAsNNE11zhCAcytGjRGYxnpVbg0WTjBOLxoNFCRKMxUcz1tYXT9RnLTLd98TzblFoOb+wM9/K
tieXyfR2Q5Q2u6l4hzq9s/GR3XX5M8UeiBUn8xk6yZeZPkjN004NJYOuQ8qHvfLma0sHdyKfz/Tf
HeFWXxqLCV879k8miWT4xlx/bcp0GaqjxKCrhmwVis5/5tOqO66GVPSE93Gsn4nlqkGJG2AEtKA+
rmcI1+RKS0hXPwnTtFC/SVs2R56NMrkSb2GSvMInW8QI4/8OJmhb4J/LyqfBDpp97JC1uV7yVbUc
UY7C8ZEitMSxyge3YS49B8QsyvYvezC/boVpaWweIQiC0iEO7iHX6+7kSUVxcY0sD76yFBa7mcYO
mmCUCaU6xCFbntSSmY52PvrmHhgpJWdjor8dBPObxYLAGgdA7khYEgPHYegGE4Bi22zcm9F0F4P2
00nJlf+plzOh05fx7YRN0kojPuvQ360fjTaOiKy9lEz5eOyvQd0Zh7UMcmcwKUyl8lPlyICkaS5x
0QWd9kop027/3yyX5GzS+GiyoCuOruZk2I/qQTgzim8DZrt6OeDtKly3vs2KREKVR55G6r2HS43d
uUM8eirtp1o37eO/hoR6VmOR2xgzmjLV6VUzA50TkJj4/yk55sTZZr9WfJqrp9t/fy/PYF2EXnFW
10qc8aO3BhEwDRidNkT2bVtZ9iY0d9cl1Jgtmzy0O5rjOp24d/Us64YGTyEBRqM0hM+6gdLRs6wn
9WANoFrzMgydj8TIo52WuznTw/odnzqoG9tI49uQdPFtzOw/OUgsY9fnenPV8TVsA+qtZzIsrTc1
9vAF+hyWkqvw8+pQOaV5TTsZ0UA/jlaJ+e7EcfclyxKOLFNivmXt9NZLDSJtqGGfRSPHGELo462v
AeOr2khcfREH/rbIfAjkPsJbo45epB/8gfFf8ZaWL2ULer00w+FjtFCKzpC31mfqPTq1w2aU763P
9Gw3GuCLYbumpMfe1ikqolaiNumQcYhOQ44h5kDwfRLem8GxN+SWkWGuRf2tnfy3FtLPuTNjA9L4
f5y26plDUCtlJUBZk/SlKO6H15Zw1CcnEesr1yrFlpPSPCNzYa9D/JGBJ1Wdw6bFNj6bSHDUEUh0
3DeMUMKduk7tuaLslH/nVhlTqeXI1LWHIBXgMDsUQgjHf+udV35tUVVzRupnpqHzb6MUcLeke7wP
YXJ0C5W9GDA+wvNIaQUt9a7OlvclQM+OQK5+0WPkEXFKTKlHt4OpK0pppsLRoZlQt3lWxPxMLhFe
a3126vJg1wcXt0Aq3iRd1OJEoGprSCGwWgaCSgKYRgiW1D7eWnZ5KUH3Q+ZdquKE8Q4rLVuwDSDn
bNmF661YFCxfsFEs86MbnZrZuaRzQ6LkL86UMyxJJ9OfrMv6sUQ9kwIq4PlQCNiERifMwxLZwt+k
ju08NPVP/EAJk5g2earlszYgWMItNk5kmAc1wpmBxGykDu5mGaG161IEF39EMyB/dATxqfJgi96R
MBpdL7mVF1jXqTcc84L82DYByf+PKtdok4ffAqcheZtMPaLzIHOGmznNriWyVRrHPT9Vu/xg7kpH
qYmnj4xohHhKz+sKsJIZTBzkFLVQzwxs3oekB4DJlO8LW9i8q+pOexgmwzlmnr9nm5S8LZSy6qFI
8Yu0cNzPdvPRVpz4bNns8iOX/GB1RKTO4WQS14RwV/On5PA1RBJu89kvduZ/Jw1xFlfbJYu9Yy1M
jLHCsSF3i4nJTf8ltoxvWupNT+7o/mIN2/DH0yvHQoZzMaEwLdEtkRZNr3q02BfCKV5q+hbXwRue
1TBWyDwp9SwTR2YDOKOwmw++jsgv1q5qVp3MTrxNSStauxnksJ6qdHTgoQBjGsuWgmNc4KlnAmoY
M2OpzjKtvrurVwHZgmijpYoJ06e1HYOyhA3mUb7KE1/Z+YRXRPOBuezTOHv1t8SOXLKTCE5ybNZJ
pXmOjAEmEjFzWZGRXqKGLb4XBDfT8m/AYKpPV7fJ5olATwvbBLdOf/McSTimqzfvpouNeqUsptqn
6ty19PTBWmlbVWibs5M+VT39hrF/KPu4/VWb7YPOgO3D8BHo+ulWTSprPatPgqke+yz94Ck1pl0o
1fqpl9gbo7Tuwopozdh2WgOiNdtHq/BPk+9w5IvSX6vyBAwXzIG0vaxy+0D87EnffJiac6Jp8e0f
aw0sznjjFgqOwTK9Uue2RPMRql45FcOl1sBnZ0YRxSmkmtnwyBvnrX/vZ+ZtTgJxoFk07R2TiFuN
tvnOR0L5q+707MyEdzwZaf5eRYv7kpA0tDf7HOkX9UPI7UZp25qh/42eK9zdIfG/4eNF/tVQns7p
a5uNy9HogOuaDLeBzPjnakFxYKT6lWE+qPl+6l5UJziFA8b8aZsw37kvPiiBxKP41Vy+hDqnNvQM
CY/3pq9lDPlGIlF6ox6Y58IBxeAQ4T7rlteBL/kpNtw9oQ3LaxzyVi1FQNGC+RwwUMN22yS3iPX8
9D/PxokUgbGWpLEu1hk34qnqMaNf05iw4tyl0dbqg3eTJXor3P4P094jrURS4LAaHuzJw1MJyu9d
N5HeCDwQP8fAP1hpon16ZTpDxOFqDmb6yX3FoWruAbO4hmtfRqxMG5RO4rF3dGcrxor0dTVWXnQb
I6JU6nQGHaA4zJyTahnEk/dWo97bDmbTnxfHHe8eILmx839YJX097js7CsJdBjP7GjdwaGsNB54I
UdjrxVeSFj7a0Xvwh+mnOj/0FfnWRTlLOSFFLyILyeBuGK5y+z3kMzzy/y5bvcvFRVqF2PoGyRhd
GtavbTO021RDv64hV1eDP/wRxXn0fjjYaoksMe1LJOgCe2bpAP90LXAzoCjU8LJgl2fgcsVA/uJT
cK2SFChZDprtbjhqMcypOqj1XTSO4ptNzcJQ4ovu581VLZlolFJi1fxhH38PPHTcqomfgVDZ1zFi
WHxGzEps7U4YfJhtZ5oDhyHtxM5CwP9i2FaHbr0yvpRzj1Qc6TH8uDoySQ9PJ/vRbmhal4OTbbIx
x3RA/xmDBk2sJn/lknDOeIPbp3lHwkwAvAGcdY7bn3lpcAQWvnIbowiuAnfqRzNnFibtBGsS2yoy
u+HraC3Wk99b0DSqDPsO/81a9ZIyR0ohv5p62ftiuCA5u2p2EmKEd7+p5VO1LSyZkiTEcQHyjQEP
WmcoOCdYtlkfOiIHN7btnrO5JojCCOgByvafKmgdj9NhTzNJzcsKw/g1BZVz6EP/QSmIk2r+wOjh
PccJ3lwJVxjmjvNHPK/zeSiriGyK7kufRbK/nRjrZz80xt8iNBngG0fF9F7d1HUBSP2x9r1y52HL
fjO15iWOht9Z6kiIJLUYxVAH5qH4SSu4nz6XYgQJ/KcYw0Pn9h5refXQxCQE0eHZBG0GjqE3BCR4
uaj2gfs6mtWzo+owCAvEKMVy1Yf9kpThA9PZBE+BhVEm8bJjbmsn/3XxMg0w+9T+msSIpaUzmNlW
mZWBjNK+OEP/luRmePa7HhiYk8LMVnWGnXGm5qyB7p26BlWwcVcPRt+GdIFzwkOzaPlV8+/d7dwb
z3Ef/Zr72SHBjuO3Fc3FT9DnTlMQd5AwQTFwZAAjjRAg+0V5aizzN2Km/uHf++ol5t4vpZYBE5HS
KfVgZ8vXubK19a3Q7axt3ZFPFY1lTqJ1mR/sqKNLPmpOcgQGgOqfjmfsVUDcKTjUiC3+Tuz9pUh8
elmq8qOqd2525tAohcwYVR8WCWBH2W8bXacDZW5LrhzPRnAQZ4pPzNaYzwjEQCPTdAOu1gQyRdn/
MIuMy6YyopM5zx/ruVdt2pVtVbsomt8r0xM/yHhURY9R28RHLDMMdHmob2PgGm4L0IvsEPPA5det
Jv1/h7c09cJD25Z3sUz11S29Kwb189ADgTQ0mkTwApiiDRrRiyPLPJY7ehyNyKtdUMcvqPubuy4b
7zaaLSOjcTL4kcUyY5IPULq/umz6xt6BXSaAratuOt1JlrtBrgsUZjRwyg8LLStDk8dXL7XvAeCm
LPjTMn6TU53uJYB8giI9Pll+qsmQmfRNE8mTHjcTtrYW6YCuzbeB1M6NqjiGAe0tqDg6VD1VL/6w
4sy4rdrS7TYOpWnoOzeg/bQIag991pxj6hXzDSnWzoWb8ICC5CsnTcSykQzK5PCLcApbxwlSm9jq
LmVx3zrfbDGOcpknUsLTaZ8rB6M+mt1DpWNi7wzSw1nYXhGIMxarC7qUEqvgY33ecLz/QC2KEX94
nMl+Io4MjCw4PH9PgM70Wg3BOljDqHBOCeg84z1PdlDtXKloqaCLoJRdbA3D9cxExAmih4HW4dkS
DXvr6BknfOXRaZX70rQ69TO5emqLShZOgQZQ1lMOSxdmapa/9OXybPUmRr8cU19amo8m3fEro2J8
KQ6JYpnh/mgTM8FBx86lBnFjqJvXzs6vY2PvV0XTWNPBGRJneiiNxt2FLurYmngOVeAljb8V7tR9
DfP8Ysa1dwzGet6pAp3z53a0sKBzff3yjeleltbyi7Zv9aONrD8dg7ermmIg6bAu9eRWG41osE2b
jD+DXjJuzPpZ0K6/K8FhCLYZOUU3PaUGSe5qADCVgIkMBJM724KtGnfVKeQKVOYXH+PHBTYB9A7L
HcFzp9Yhks9KnXtYScZzNLbbPvCC0+TkyXPp0smShyaU3W+KldQwviidMr+Cl3M2epbYBDs5+Tlp
7PqU1x6xPw1RqmuDhjJjWxk2ATiVXhzUnjunKLbx8NgQAiKdBSl1d3qL99RPEA5EBbBMwquf2Hti
/Nn6cFF+LFSO6MwSKPK27x3hGMc/hlRfUL2P7XEOBxZ/z+x/syY8enWFWCwuy32hQeL8twggPUX2
sizhrsLMs/dJxjglFqR4LAnz50zvzXbwHKHNMPcZV+u9DJp64wy0vLlO07M+WN0mRNx2MrEXMVOS
GNwRcbmgeKY2jzlVABhS8rnKjdrrKoSd0cz3HeFjNI/sl5YjCCfE7nOZWRO2eoj0vIHwf+Rq5Uyj
xTQ+UO7cchkAGJMbd3NFzgRjIqtLvrJCWFWuR7o9ZqKnymrjH3M3+BusZN0lqJb76kyPik9AF/hp
yTT6K81uMvOxaMginLz5YmaEwFlKMKWNk3jVUstEjdf0TytaV/UuDETlDV7mozUUPU19I3/Fzv1c
lQbZS4352tsdxZC0ToxAllPJs+G8onPnVvwu6qV8UM96MFX7RENjF5dG9qyVlr/hN0h/Fd0PsxXx
lc0DQUXd0MnJw+zmNX2DfUMquojH+eqgF94nlh6tH69VRtv10xVBOD1E4YMYGE+kVT0CDkeoYgwT
asUq/VLGOrgMiDdGNKApkeMIRZxEc0jxGZFFJA37Tcz4Oaknb9VCMguuLkPZfajv0jCEDING+Ljx
uP9PEbszngfOVIu/uOMuRfDN5YYTmn1xu75no0dskKI8ukA0FCA+P9NmDQ9DXcdvY24VmzlMf5OR
l7wNvU73WUe4vxdR/Lke/4jwDff8Wye7ygz8R8yIh2jE0aNOV5p7w9oCYnMklscbuNO3qS6OdUfa
XuuY4ZU2TPkGdJVo9RALYpmkt7gnw8zEusswRcxXYhge0VMtTKHAYf91VfdEtC51YF1oV+Axtmnv
+132V0ecGdmxlbPNCKfaziH+a6vaZWvPDDoXABDGyCYewl6Lik3XpB1Bgzz8H2Nnthw3kmXbX0nL
54tqzENbVz0g5pFkkBRFvcAoSol5nvH1d7mHqvJmdVvbfVAYEaQ4RACO4+fsvbaS5MEZEd/eFloz
+dSSLD+AImhIs9IHeTtj2po8yqMMkux97IbKZ7zPNaswZPAsIjCk0aMumYYW2VxyGWAdtHq6qUkb
qDc5TlLt8KcRKfG+CUr7muWhjuGLPzS3h2fPQWyuD1/c1PCuUhvLkuA9ZMP4VlW4bTH5ev5dz0b3
yDq3yjkIquUuqP7VkveW/lSilqBHuWSfXaXtGH1lF2UK+vMwWLeJdJWfJpScoBteuMKRSdTDO+Si
YreMELqitNgpzcRNgXfX10c9fZoreyZLy97L26t8GOMERU2F6zMtP+ZOa3xZRiA4QnUp9dQJZ5kU
paoZdnjydt1x1XRo76TcgfeQ+Smlnx/FGhQx0eSUD/JN1DR6gJWq1eTF4aceYg3gjOQoZD2aOAnU
lQ/65GFHT8r30UxhrgppjYOIglCLmYIA84Wi5lidkhjuvxLH26mgOyQNu1DqyDmRW3FHTeo1Pbo4
nY/3SRstYuJikFmXEIHuQpCoy/AOA5pnVyXQ2wJLLh8c4q2gmNMOHKruj1CQfpIoUUhom+etJ0g/
5dJ9RsbaKq0WZwfifQug8cbhXghyzY02bk1HKO/AecBM5BdtPOccW2TPdVXBVj5M4+9Lu7zWuzBt
s4+ybz8ZQlQfS1Bde++n1JaMXZydzDwWoEFPOydOyH5G8TAR3wU+1VysDTwqp1DJrYvyKiUK8kFK
Wgg8RdzqEH1XgtddJ3PoPtGsx2pMzjeWMO7tqKKfiapcuFPMXO6ldyqnLCblWj2TrWJ+qbPwc7TD
ByN2u7NKG/sQL9MPKTeX+7WIuDRfR8twkKKR1ihtTDX9sG5g1Uv9EoKFYJcAVfJjJ0y+hwTNIukV
EBs4Y3WGNMLq16lNkqWhLOcxSY3HcFAXjDj5J0pF61SG+UW6Opb8JhvIKWM9NXhjcZ13bWeqZ83h
rlgZeXHvY2oBSTWpRU9c9gc8NDPIB2i9UqmComLtbSH9rGW1b6SVuit3tPPnZ113wKHFzq3Ph31f
eeFNq7XgOPZRDg2pjDeGNzecXESA5CO7uHAePxD7g5lR6o8pDU/JWINWEBP7crY04iCp8GXRVNCt
9VHRd4iniIu668r0yr3JuYxpYryBEMRw1qp8DbX3OeyXDC+4UOS0OCuK1DTPFZ2SnZvUOFXkICVU
u5PeDfR4wWSQEZXF+2Ks7RUtI424ssk6Tgt5ZJgdgA3kLFv1jPAeBZ0IApqTp4UhG07v1jm0Imij
9jC3+/LDUATN5INJJycnnshX8+Q7NxZ6PcQWNQGpQiwNyhfT7Nm6j/QW5WHs8go7RCnaohanYkA7
fpZ/IEKnH1kwJ5sBtdfdemcKuty9I0p29bAeLWKuHHV+CAJT/EVREhCGDHRM1haZBpx6rtH2QSFz
c+0cKi0ISD0ytmh4042sRzuiUgPQRb5He30vT8dyotly/ymL02gbl7xc0aFOlDR40hYk0LZtf+Zk
SDxFytIK64a3JmnP2wxtuvC6G+j96uphzkqsMuayjxF/7VtPLcH6EXgV6ijOvAEXoXxw0cXeP/rz
OUd8Nh0xZVSQpNZ/fgJ81Z6cxlM3zSVeAfs2Su1AnFEHiEO5HgPFNAiitVkcsc5fgfaVLn5ylvrG
NT4Go1BuGtwov9BUho1W/ghZCgRoTq2i2Ba16oT/uBSZP0WiIsSI69dF7F8RK6kCP4pQXxxqbBYa
N2no5tYzHWVCd6CHrsKeNAV9qT4px8dtmLfpF5RyKVDEFOhAqSsMtkCKz9txb89N/SMVGhcNHY2P
fnMLKc76WujwE2VTx+nzZrtkiFSq2URRS2Wxj7puec1w034OXUcrJfCwtmJ0SiKtvS1DzFAZNPpR
Rxm/inTG6h4ZCBiybBSRFFeXejrKTiFwav1c5vYX2c4M2vZHGTiOSKNielYNwWPpcisbGnYW5tQ4
h3zOCTGifxe5IZCHxZoeIUPWxzZOM18xoNDTinlKc15e8DcHrdN9hmrDu6WCzA7mZkA5C+BOriAU
jMY5QCv01MNT9Ju+c9lIMwaVS1NXMqrK0uj254ynGrnljEo6bUM7nS5WhOJn0NO7oEkkqDyoUEjN
buqRLXvTbumd19pV+t3d9ofH/TIg4H0YzeqUVU3wLB/A69yQHkdXeaTAEgA3CQip8xLluQa38kvV
aSdJ72ud4zxVWN+VzKveczw2v67FEmxoS1xXzW0qHNE+cuoo5CWJ+07DADJxQXFpAPPWGd6+b1MN
srEj1Drvne2/4RaaDiHmXTwGVuFbAt7rRScIuDXV+deqlJPy+qeeQX5EJ6AuvbNlEbOiJpDrwz5u
nlsNxl4zI8ppar1+TjysyJWnvKiu6d5yWJJCD1fXZDiamGjubWEEn+12oDpdE0AmiLKdtlviZL+0
uvctVMAist0u/EpvRoCfwtHZxPGybWo0CcQVYq9Wawcjt6rt86Lo2TEFBQPtItp5vTddXRqUqL9j
6izhFVsKEbVFDlZmjt3ix1yLvtG02a6IENzm1MYIhITdiNbdiNYimn3Q0NUDUhZqSuDGEng8OUyB
+xbHF0rTsljNn2bVzLcsmG4E1zzfhWw9acBVPd4AOBCRNjKiJpH5ZtPoelI6elf33nxqdqRMB1Z3
UsPii664dFYsp1jlI3o3Jw/NTcR+8Qk2cgiJTCGE1e1yMrT4eefIaT6suSl28kj1VDo4eUYHVh4P
BCeue2iZK3p081l+2sRWbglZ/Hx2Fsfaxcw2kzzfV7G5H5YDEZHgpTVPd7dL0KRrWTb3rbKOCmsL
2huulj6H6wi87CH1iHqajQdnYOzBjjerTz2eN7k7ltPuPx/kcyN0BNDczU0+X4pJQVstylFv2Xdl
PSOW2h3STWsyCfCj3sbW70E7vR/nyfg5tekfQUFa270i4rd8sZ1eP0al3RyLuo7OJHuwn+krE4e4
Ea9bo//Ccqc/W3b6rcF/5ufY5s5SkG8YKOuTfxIHrYgulr0AsBWWWN1yf5T6QkI3Q4x1FBgQdikS
X+7F6VBxli6BvVPtHOA3ruyjERjtNcMcsgZKFBHPpPZkLIbWekHWeor7jODdlCzUe+MjVBo27Hpq
+9zKP3tveJ/rLN1YRuABrO2uIVFez84Su7tRJWOAEOBjqGn2G0Eeh8TMjcsIjuVPI4uqwJWe8tso
sjwWRnr8q66MHPGhyJoiSLCyuhimLGH09BRQpLqGHEPqikLC6KbYWJlZRUiX67xxy1TuTME/9TmI
j7lN9EuOjEFcNU5P2ooZwne1nfoHNDjKH1NZ9JUEFt2/pgNpiJms2ow1SGwGCsab4UT4LEJn27mG
8ZDVZ6gPPgz3hOKYZLXOH4yqP98/VGFS+tohdNlx3RUAup0HvK9i0qviBpfz1mBQnCPtGBCxNBAd
Q/G2nksnR4akeND09m0a2/dDW2SmwLLF8Y1Vd+PkyXvWoY3cGZB49hIaiaCVnrrMcbFq49lVZuU8
QWu4wX/43kjjg0g1x85wcKZhdRehkpOwEO+LCI8xA+onAt2qbaKyH2K0SpXSTdFKmsx0I8QzJD9M
KmXdE+51nQfQ4+DNgZhKcXHw7d6wahqiRGD+PATTAEDHDMsb0rbySs/wII8W8VQScraFQXkqreFn
xD24M2n5iZ1d5VSZX2uTzq9jM62syELJh8iCsoVfg1AT+RC4WMeJsbI2fz5HTzolnQJvyOBa5bpH
ILZv6RFs7vuwOmSqOFpINWsN9FSZfpOOvrHO7FXrgO8uEApdinzB0YCk+LVA/JHY0eOkPdzvouhE
dqmeTtdl6pm613l2TROA87xMR23u3G2xLPnRQu13MEh8lj5aZBHkMwKYh3Yi1uY5UeIdAdlMSk3P
ffAMBJiRF3JiCj9rkcEf8azAPJqLxTKttjQBhN41CpVlbaUEwHFm/DADskjkWYT055T1rb0pg4kc
WuEZ1kqRwW1nPW7nFNlvoXtHXWODZjZeS2Zrqm4EHpXWmIYuSXxULuY5ySttk1VQM+hN64+If8ES
Amv0Z2az73GRP+bOtJPXVRnPOkpkoa5TA3YKyDy4XcKFSZTxxbBz9SkO6T1xKi9a+o1ASmcdzTYY
euOHFFQj4tr2NSa8yggN+GiCsDCZ42PiYDmRQG7Pw6ibKOesxfl8v0Z5M3pfVvoBMdQneyYLu55y
krPpxQ5WHH9Ppg4VaLoll+IhBAKyu8vzmwxTWTFeJ7fxLgzyyyug2ivgz/JRoeG9+fMjZewQ0JsQ
rO6yFk9nTuv1NSHglaHuJptsUSnqqnV0vPcFKstEBr0dWWe3d+BceoZ9nNk1PVro0pjIWLfEK7tH
WsLdYwAo5JCx1vkOxZ5UdDjAu/bobZxNUXbTvdijoQlGePFiYl5UInot6wf4OO44Yx889kb5oiS1
xYY+n/elunwFbFBva4RaJOgW4cYNWFIUDQiFNIUFbY4wzoOcUuXFNsxwxJPZd/WW5C0cY+UJY3O+
iyp1vhoatGEsBN8dbK8+AmdOVpwa+CVZzgYszHP0qNbpD25UCBWs2XoBuT6uaP5mMLQV62X0jQ+7
LF7lUN5S3W7HWhnsurplpYQvvs+ZIm3vHR5k6MxuMm8Pb3N612LzubWrKiVXFX1KHdMYRP+eFgt5
StqkbKAcTieg1XB9lvYhD7/RjGl2cqLg6c/4xaCj6ew7ZHvXITGmMwemas1gXBrqFXJcuTxPOnKA
+tfWJnTCPwo3zx9KjH72qBFwiMELz7Q5xneTiMsl6jXhNu8969KBRniqTGiTMIC/3JeTOCThRNgo
5Ek91ogGGFrV+9oloBDFqsF/j8YTsSX5KhUZBiPbK7KU51tlKMxKxARSYzJ+7HgNCZNhN84QItt5
dpvih/G6UzzWyBsGh1b6AqOJEyDZjdAe0YESqxyJQHs2VpFCHnTfPIax8u4KxU3BYGzrLGG1T5Oc
nfW4DCe5Bau/V2DIVp5YiVl3rGclRbaiNaZH7klNlvOiM6+0+2alZxhm2nLpMftmeI7dbmwvjJpb
KEUFrQPjIA/k0+wGtW09APlzRN9Djuw1TUF+i01YPhUb9dO0YHCaSI84dAGUCNs6FQXsSbtCOTsK
BeCfDzqgMp/RW74zTSHngVpxkC27HCzYtq1HYxUSKuEjDSO/LKiCB8qy/hx1+ZaxuEY2qW6trYDE
UFU0wFKRP9GBU0W4CkpgWAg5JRFre1cbmxoiqNn9ptrxuL/frcntwZwbPFiRCumQffJa/nRictAa
yKtKtogUC9WbxBgUOsE+dTdrsEDLl7Kvx5DXl8Rm6Qv9ZYxoknCl2YtJuR8CcfWIGGWPgUNrMFT7
n1gaEwwEDhgdM7v1UpQss/LkorUlyMIIG4lNmles0tmTObk3uhXKi6gtKUn9SjBsiBOt6KfytyvD
VD3Ij+oF4ZE57rpUa+7eHmnw6SB3wNauv96xrxTlCUV/NX/VUzRltDy2IAa1xxDChc//nD8jjJj3
Pj1vSj1Fz9XSK1uSMH2s4YticP0y03kOw4FyejpjfpieulALsFYvnPOlCM0mDkm+ZJ5L5p2EcTCT
JtMRLgqczyHcTcIL6uBpObAqUC7NQe4L3sRRpXgfsla53quNifbihM9i6Aj6lGI8+aDBp9/Cw8IN
06r2sVc0UACzHb3XTYUYoPZ+iczzNmoe8kyd1+glnQ2t4gOaYRh9PfAD4AAZWxeFwBPxlOPFPfMG
MYxTJmN4LHMuDhS48QHkEPQR2uxVRHIyfayL7LxHFvCD++kVK/YsQMXFeplUmxRWKAa0qsAseLS2
L6Q6G0p7o8hvjrY9/HHvhWmK6W2zM7Qa1Qd5Cuc16JOfVtHofte55hUXpHk1gorYtolYRGlydMzs
e6p1CbrPMWDrP37XIAPfCiJSQh8rzoxElv5xUZPFoMULjJsSwb3W40eSLjZDGX4Zghmhwb8yvF/8
qWDg9gIEaiW7twSjUo0hrd1JJtxs2x7tuaKkF8uKDT44Rmg2FDs5K6feAmoprxiFuun+HVIR9zTU
DG1cPMrsXXT3UVPAL0r1juTfwnh8jUT3XiUH5c5OyRukgZNLyFozzC+14QhCYuqSCif3CUKjOy8G
qig51Z9p21+ThfJthABclu6DnJ/YDZLT2E4QQoiZSuwMt4LN10nrXH1Xe6bu83S8TijX021Cxu8q
97QXo7aCS2f0+QvhioDHvfE2wEvDbcIMX8q4FrZZpAYtj23SUVy2+bQP1Dm5hql5k8uh7uKqoEsC
7kbUOL2ikllK3u46YIN+ITWw55p7ovZztlFla6cMh86JLgFmFfnq4VHa6yJGyWPTwAKhQUGt9JOr
1JWPZLAR0XZM+svxY2oJhOdyeZQt4hYwMK5MADS1skknq8Rq0NTHWBuoq4lnICBpABXotsZtCrMR
6ddwcSKcvoGpY6oecwwsd5WpV04PRAUooeY86gHCiZ5Q92OclNDCh+yqOvB7Gt1YmEFP5VpR/lAQ
fhEDZ32/rxgdlCTxrqfbrq/CM/vN/Rya4WG0GITJFA0CxYe7gisVKhVeYfMevxwonz2z/demcS7I
nvun0F3U19r7EtBHOtzff6K+g929rTuM2V6uuxqgzhPRyNG6cRx7LddeGfA9VONJNoJsfKv+ML6X
ehZtvdhuj4sawiEB17dSaPrfIB+BQskLZy0PvYl0dkbmNa9lAsBavJdy2wiXZN7lFEWXbFXhn31H
LxwfKjQ4Gysw8md1WcDoeDoBHpa7loMGjMAHFNTYjasCbhNk+JUtnNnNYk4HyTjTFhWQT9q89JMN
VWNiiBe7zdtSa8ZlpgpCCnq10IHsIClPvjyUD4oJfC9BDKFn83xwwF3totqdt2B4QWjUc+6XlZb8
sNkOhnM3vqukHzHFeChmYqQnUagO4sGxk+moV8NbLArYpYiC84B/w/qXYUr6p0wnZlaJqDGuiuyJ
4cWHbPdpSyfA7d6ZJqG9L9TR2ceMCbdFSe53M+MsiZ3l5hgV9xmwJNJhZFfOQ6yxx108tsGyt66a
E9Gd8r7XpfQ47RnuZ1dzl4Dy4Yfv9Fk927cjNRb5K7D+UFa+5RO4shpy9laPEeQTChqatnkt6Wds
WzrWQslcreJGOZf0x3/0ffk8RR6QsSqG/m8ScZPrcKhiPAdxUFTXLgppaRmuffZ0PbhBwLyRHJV/
akv5Fq/vs3xCY3Bklu8e0vknlHvGVY/t2a9E7tuiWsMKTM63JJzrtZzSuwr2+c4Ib13LiZdpywem
wmo9RS5BrVOmr++3ZF2Lg42cTKYDCRV9jK5LzCm92ZgeoMf6DUk8q1o46sgHzw+dPAynNyOiSzyL
9SkDgIwFtld2oZnAvPaag7T+pvh8/Tr3lquyVBsykN/zEpcoaUHfFpTPcRff1H54AFijI/Oj8LAZ
24oQqvCSt0wbSdxutzJYYTBSUsnDHNiURzANsxLtFPVJtXfM8jTYoX4wa3ywgvpVZ0CeSGXRj9a8
+LZtGn+kSfMkNbJwQuBaFo53KBwblFemqw8Ys8mZw0aastbuZdRL0QA876JC3SIv1nyDQFRfk9oB
kturXemEZCJWNbf7edk07WBvx9hYyzq5NmlQgyy3UC/RKQOH++pB2/BtJa+Z7vRUJiESLIBVcMVC
ayYrL6X1b/G8RRfTbrTmaWwh6bRWAkEHfPaarKvuYFCpJ2mKNiSnGVxatNo9JX/yDIXULsNl9KtG
pDQ6ZN3pQls9DQOx7+JwDoKUADCKHVoPTXNokrJcW7GNQN59aeKMLqKGJk8ktyq9i26iCiIGJk70
3SbQowqAAfcdHXPpFraIElqVeP+FE9Qwg/JGDija+RDApUYI21tGMb1XA/pHCMHCNzuikhSMzrCF
O1rMZGZNNphSuLHJPjUt/DwQI5XVUPYa9yn2zFXcHcTZXyYpU5/Z0K6Z0hBWF2KMT8LR20JS7raz
Uv0YNfMaDCQfwdPAChRAvvQ1h2yYwsGUkA8TpVcPpa15btrOXd9njXfgIg6rDDn3VBxB2Mxb06lu
ymjG/EZLQu856lbpTN6HzS+8NjGGbIZ6WrgKUY14hMqu77cbRyuqV7cJzoXFvMjOFqgUAtiK2Tzy
zSVV3qO83CaL6bwAF5oOwYQIrjc5BzRXJ2Y3EW3I5LnpHeOAf2vXCn2vawagLEsjWtcq+wMaOORD
Ieq5RHh3j2GYf5W4oangKxqnIAtVyELq2aIbMLGQsQyd1QaCyEDRcachZ06XbgvPIyHTVpHvja+B
ZYpZW18/YDnJv6XgL+SINjKTeStJhioDMWBmyPJtr6IVr8e4S7SqX3k2319wcbC6+QtZKF4BnUzO
p9u6GY55ZooNzNQcy6FKtkW90NsvcyS86KRt5F6PtLOzM7usD0lcQjdq+nbcUIsWxkic5Pg9SvLd
siTupQEUcxpKTqFZHfubWcM8ggYY7NuYvMohCwNfXmVWFBqrzoorXy3tN3yB9g9KuYOiLB9M6lFb
EFB+aGrD3RQCIK2k6dpqlktlqYQFuZN+iBApr2on/zmYg/6K+AS7SsNEdAiJkbObjOJRCNTzgiUe
Q/63u5Jx6NlIkR3x0HbT5T70RCPab4LJW7d5EB2LeO5XiCm2cvXMM/27s0TXcmytF5hqxa4D2LyW
h0k/grUFP+R3LvMXL3F5PQSWRI488W+GwM1NNnNWnOz0iQFi2YQmMJioO9FQJB2IRNen0MhPxagg
JRFHcdWV/MGkVIKuM3RVxAsKjIsbjFe7dBB+edbzbITqk7SlpQq73ThZ8k8F6fcA0IPk94uMpAW3
u1yYnWMr59Jws759lR+1k7k8Rgtrl+nMva8UnbKK7c/EWMKdbc8VKVliZj8XJLzLQpaZuoyu6kD4
7IG3Ef6G2n6jpy1pyqZOI6V1xk2Yds7e05LlGYHszYjG6TrqGR6V3Dw6DMcvlepqFEZiljfhuN/f
Y5qZb8Slz9mK4o3UvLU+QZQPOFV2EX2cMYkIkxInLvLJihYbAbCKhRFBzFmKlmC4cOjTE1oCnN66
dXZU7yHE2PIYJkvNhM2A2W1BF5FnaULWxYa9/GtNnsAxy9AIk0PcXhzVeOGaZGzSjd9J+NNuVYTW
H7msTVwyGAD4jjHvwdSo6iuIg34jtQvwS8Kt0RXjOi4r9xJQP0NAGpKTQ75W0jIIl/eFSgmO1gL0
NRwxUTsEjq2KzHg04KF/7Z2TGo1wJ4CpHIO4/p4LSuKI2tIajszlBih8V9cZ2ecaus7ZvShrhzbt
9i5ZbJqWG+OQHNIWMrb4IFRLxibz+EgdZ1JBmyQo9s41neBtd7V3LXEVrpVootiuGPGdcNoxYGBD
4LeSWqS4NS3LZVqXGZk90oUEfawDfOOeAZKK2GO8SlIjWDfMGGT/T9Hy/GjaauQ7irq8am1GKKRy
UfsH1x7KY02X41rOSO+BZKwSvRhf5UcozpDITACJUk2Lz2MzPd11Mkqi5ucijzDYqG7yoCjFLuyM
gfW1SB/EnEddBMlndux6m2ECWg1KjqqyWjdWMX66ZUTwRyBY6O3EBedOT8mCeSkwQntFmy7dxfUc
PAMH2NxHlQGK82G4pLXWv7OUKjvGOBnsX/fKKouqeyyqPeQNxpZheJAlbKvSKAq41+/i2TuB/dWZ
GDKmMgoagxSOCmVtg0NgJOxd+lAn4KbUL/qdGQYV+3nQO6F/1h71lAJe5MGpEDPRqXhDx7YdwF/V
k2TaO/EzjcN0Y5aYqvqueibG2/hDoffFv4IItYwBs5Kajwop477umtV7FTnZxoVdfJBNfm4+kEws
CDhORylqWvWTTcTwOpeTGZaAiS1v+BjY4ZdJ0MGgJDerBjzsCFbm0NpkECm1rvkVEiqJMJtFhJhh
2i3aAX3dzk2wroYCeXvv3O4VSwlYTiEnJEWKfHHd9z7hWw7NHMOppCu59IAZuKHGfpyzu3JwDj7P
1JGUdMsHnSELTxGJHqLpeg48J/ZbJZ+PtbD8i5rgqLbzh1XZuOdIt5CtgbFz2oesZcMztCbUeVEJ
u0lZXGEUryGC0Yu2Yv2kOEuFIBM1dkICI9fi8tzZZvNQMBJbE4S7bOqBDlpZvVsW2qVc18x13HXZ
o9W+YNQE61G3M24whhKe3rwqjN12DUk4qTsgAR+KszOrwTEiBc3XTbfhzAAyLg0bhZu198NkuSVk
mjze0RVF6G36IEFY1GqbXsDvxbIQDSVF7Oy+x7PbIqrVxrUy5CF67+ZEZ0K5ZEXf3UoHJZ09hGf8
J+puWOYftFTUDMuAmArdTROi4Eu7Ij9OqRE8jE1zdI0Vs6Y89RF4tn2nf9Rx/aUXBKx6GE+tpTnP
dVChVrb341wxjBdj+kzLdgGOwlVrDPU5dZvqxMTU3RJvoG46aDzIE6b2HPRjtxqEHVWDCw2ua63N
RfKm2doXj/HTZz95SDjABxaZdY5FFycUD+5MYqNS6OsyQkNbua350ET81CUNv0Elsnf31Q6zfber
R8gFtCEyQWFMbhQAed+q+xx9Ap5ymrtOHhuvJkEPPorx8yDoe05Fo1GeeY7xtjjFU+BmNeRz0cfA
bElHPa8gGAiHWNio1jF2lGuqvdLGcB4laGJUsai0OfXQpDTtjm4icjo5JldzqNdDsSKjJd2lQpOS
/HRwim+nAUvw/UfYMZFa01LQQhWJwkNh9vs0aL5KwNhAQxgaazFtqtGoEWkOQMnsCumbYNTVcaTC
VTL26AObJwU27Uap2hkNENDdO6+qzJCp19kJa32/DxuAJJ7ZvCFHR1KH8R7kZk+noR65aZlmum8t
70vY5z+l7UzTDZIZ3NKiAeXR4g8RkUb6rQ6IVnYUFOpMqnqgoujgXIs0jaBKi0umuW+6Yn+X6som
d7c16r8aMdyhZhJCq9nyHuQ6gVq2W6NQy5msFLSP0YywlhYvhkkSdVIznBabxwVxxp2rmNlhRb8N
XlSn4L5APyKtsOMoIudyBEVN133A6iP5j7T7O+4I1QkjByysuTExhRRbUPGgKdHK5lr8EpiOn13C
VnM+HIU7aJ82yADxtPs6jlTDz0IWLlWHB1tHxvy16bS3hd+uUDCiaVtcNMvl3op2LDe8cYrkvxjn
zMtdgckxv6vITdnMCEOq3jqrkIjDi97UTHKN/qzG2q7G6dMhTdRjxlytt4qoFqf5q2ZNhv/7b//x
j//6nP4z/FlC75vDsvit6AH5xUXX/v132/n9t+r+9OEHh57nepB+TVXTdYPQIlfj858ft7gI+Wrt
/3C/snghlgHbpTBUR1UP0ojJrz835nCTD8pEwn2DtG4vD3FUL4+F/mVcDpJ5yhQ+fhZsB66Hjvhu
EuKLliDOVo2u8mH0GhOPjZqvTUOpz+XEHNLNHY88E9MG3ykeLG/wodsWwGma4Onep0QGt9xdSlyX
+apJ636rtZ23aXVzBMUSZX4a4zYp6yT2ab4331K1voCUORWl2V7RzlZvWnl11CX/Yi+PJFCMj30h
/j7BkVvqkduU1penoiISbRInlU7XaK00ZCNL/XwbRtBGlwYrupiuI4XeRuwWznPatij10wkibLvX
uvLwv78p8kX/tzdFtwyoUYbr4V223b++KSGUOabJwpe9WARep86wDwZN33eEZbb9/DKNkQd9lxo3
/0IRSv+WEvhpcfS9W9nqY5RCtc1gLvFyR19MdQkPpuLSMfXKdqc29rjpMc+tOocpm+c4JFFG43ir
SQeJg8F9lEfcS/LDoMILN6IvDAEMXIGleZEf0RxQV1PaI82P3Po8smfoiAViK6dvpRm/1ZCuptHs
rqcR6YFNGjlsFdnhHOImP3kY2dIqKm8F129ZTfpjC8TJcuNxMxqGfjFgDR1CrVwPDQYSKtGa8eF4
kB2iqUOjXg3aSc72ndm1V4vXfXiL3t6c7tvAjGc9kZBwDbGO058pCLKYGL3j4V4ObgrYAeniQ1+p
X+S3s4ys82euvdDzygMquvpRJVXwi3xH/+Mv11krr7vPspoxmkbdvx3+Y/ezvH7kP9v/Ev/rX1/1
1//zj8vz9uV//YL95rb59y/4yzfkx/76tdYf3cdfDjaAFiGl9z9R4P1s+6z750IhvvL/95O//ZTf
5WWufv7990+UtZ34bmFcFr//+pRYWDSPheRfC5H4/r8+KV6Cv//OyvRR/Phv/+HnR9v9/Xfd/Jtm
Wo6D2tZWSTG0vN9/G3+Kz2h8RtdZsmw2HaamavbvvxFC1EV//90y/+YaODU9rhnXdjSXawY4l/iU
6f1NVXVVI9jPdBlE87/++Yf/WiHvb9X/vGI6KDX/smY6zJlM3dUcKAKmS1vR5ff7f9dMh4laaKPH
WsVB96BM3SllHIjQ9NRoz4NAHpoKqeAIBYrR2QY6+FM3xhEbbRwDChgAyb750SX92jDYyOjgj5Be
ziV+coLc7B7ocvaesCOfnjLizV2iH0h1NGjYq7QraFwXqbGel2+O9mEq1wDEgJZpICS7LRsqv8/i
VdJjKu0+KiasSQ/pZdY/8q8acjU6cH7K2jyanzVtUQxHm8Fg4Z2/REsLi649p3Bt+QloBpWOYBRA
NEn+bcIJ3Rvz1q1uVf1W9MntWx6+cBn4Ljcu7zku2NadjDmlPs5WRLGjHH8q2muOVMNickD9047w
2xvf1klib5hSPDE9crxwrcCTsJhIKt/wWHs6Oa4pPhoWi4LObOl8rfimev8w2DcP15ZB+sJHiQfQ
hHWFhhJZZ2m1xxqJAXqewFNXrlr6fYROgyLlaAiTKXoS9T11aKpCcm1uFajtkWT2AXMZMIVB+8Np
90xA/aqafg50p0C93vrUOprRJWqaDQRbbmfnni0GcpLUGrlNFZvCZWBjInAmVGQiLhuj5kBagIrW
zzf5G6lVdrnxRn/Zb/R3nU0srb8g3M5jsDbcLUnfJ526TkcJY77F+acHtKAdjhbqrpiM8gW9Xq6M
D7WCeQUcHxSgSE981Zv8bmK4gGwY7P9Kn2F1e9GmiAPIGoyaCE4Imuyi68RrTbwJ09pp141q8Luq
h5jI4BC1eBbV69JN1sN+Np4R80B6d/FIhCvEvxdzJmmqZ74EREQNLq79PDvBKgNlOeDf9HoFmaJg
W40kft6AAxLf1QPfyf0Iwb657pjFJCj0Yz9xX9D8TcarYVqPw//l6CyWHMeiIPpFihDDVmjLXC7s
jaJQzKyvn+PZ90y3bem9C5knk/GGhM9iQ5NQqIoUmbT6S3c0s+m6xXi2SFGZU7wf7QUZF1Vvfiy3
R5qngH2AIqCrf2AFGoa/gr5QX7MIkIKbAmrq9sIQAF1/zCLNFDviguqbzCleEeKlbQwZT1LGQEys
/FU2gz4Djlu8mDkPDXrqbFk8bkeHZoYMd6KzLYQmFQNT0DkpLBbYUB40ZKcjbvJhlGuSq9KREpbA
KtIXV0SZKeI6yONPQwl04rAeLtsTmTqt+Zq1iq02LDLGJdmBodzq100nruVYNboNQRQ7JhQnh60S
Dy/vK9a7xSoPBeVfIX92258iv7QF/8f1OgP6AcXst60UlJN2MLsy0FSoJwKYSYAYidL7G+hNk+QP
C7euiSGs3Q3z/DwPP0qvE9yx4MR+wwbvqksRGEnObqN7E/7nYzNgFcME7ZqwXNLqU7UgsLXPY49z
B6Ye09Ctw0fbz/+yPBya72T7MsTakaPC1iIePeurQLm0Fk8T6bWrOjsRj1TD9w0gMGJv2OEdaInw
JgvTz0UjzOO7BqgFcLXfkAiXaDLawz7jEYXjIVxWCVN8bvITdGFRp+iy/wjNckDYwrQMxSX3AFj7
CvyEvPnqDZyyU+GbKoWjStMiWWE8vczqxFZmcEX5huETSuKl1AndI6Npw2fFnD9UOS7ofGiBlVPU
G75IVI6aAwbKICMLh06OdWrLmbFj2u+ibvvKSmYpxvuW6PA3+plmbkhws3h6xronm+gOBrLMvIFh
3YO3zesy5KMvb2rE7pE1YM+2H4i4Ktlw5mzFylnGN2yIJeOkAW88q5r+PC9NEyCR13FjrNeuy/dV
I8HkmszJ2ZBpbqin5VVfAjwl3akOBQFSHxv7d3zp31NaJI9ALj+2CF6QtfRVNmQryGLh20r0g6HF
RbgI8qHXo5dSyztyCLoK8nqh7SpNRoxb7lfhvuYZBrDewvitxG4lZz5Olt4uGlNgK6Ksj1koxWbW
+vQwvxLlqV2j/XYaLV/QwcNm0K30nnN1tenE+4GLP+on/b1eC9uSmSpVQwIEAqmoIpowJ+v0L85E
omTwe5m0WrCKKq294lvC470BqJjQxkQotsA3pEXmsl51JlJlCbXTak5i+OBCoyMwvslsj7ykc62y
xme8EEk4rI7GIATXTPrXP+z6akMqK6FOS1GL+1bPfntvHfgG2ybd1Q8WuwCRDs8Z1sqBVHPtbYg+
FkmR0avl9jgXV5XFFZFCebSzlu4HyWgHQHVLsuu2LhhnV4ul6QShBCIRdXH7LafDbV7VL7hK6s3S
uMFh3IEbwLYBkXAZQ6rQ30Xi1mtbDsZoPSMY8YehNzwjiQO182HO4q1sjT8Ot5atSmfuTVbfnOHz
U5G2GP+64mxJHPap1bCiZ/cmRSAplP5UiMUapPL2SL2G6APvlxjhDZLiYr3Qo7VhYTB6mOYveQVb
1Wy4YukoHCprPm/53M/YZh9PBjKhCUZgM5SvfSS/bCI2OK01n5LufVgy3gAI+nKqVLtF5EwejEfS
GyeJNqu8HGry1pYDm806cWnvhmDKJvNFYPZHAC3vh9XNjPtxhifieCAKuffBaL7GMBFP6Asiup6M
A3D4htQ9hjJa154vxy6linyJ2RXjLnOkvHvVaozF5PK+zRqMOcFikDSS/lD0XbubvZYsKqA4yYYj
6zEq1VU1MJcCQU1xZiCfXCJc2udMOncD64a2pEDCRvAJ4hT6iln/aO0oerOKswyV3bgogtOB2PCI
1zwqygQnhKQUb8iV+SKW6n2NH3SpquEGUbheWLQ4Pc/U3ir0O0ltOYnBohmILWgRlJiySC5wlMFk
olXW7NlMNNbZiuqMA1MmtZl3S9TH+3HhPuaPITDryA+PMhbTRo57/Gh2eGK7Co/BNs1MwrKBxrds
uVFN8tIGKEx8OmrAtg75dBlCpB9apbuKo8JRs5K8qGk4aoIy+L01H62snk5T3e5FefDLdH3OM+uz
G82zrMKP6pQrRgFXIRrFZzGRyTu1D80ILySlIOsY0tmp1mQE89pBK3ZZd6yUvSkjsAD1JHeLUwgj
yCBAwy4DIxJPfAjAQMZJvho+EQ7MAFbHS98CCcdvXHJiajOpB3V7UYuwSP4l0rdeHxTpV7EuVhJ0
FA0Fn4BZsFnehdTw6SguXS/zIZH17uPqaOEJEfI/PTvnQ3MuSQQC1+n1uR01sjvq10kKsaK64Ab2
RR2SLInW/x7NIJWraod6xyZy4HNlS7PESzgp2k5+bCaraLeKhDlZB9jU/6qh/BSgsGklD2/uc85A
AkSaPJnUFFCdpLcu/VgLpOT8etBfuu3QC63DrpZteHzI2ydKaGPu3kD62gh5fEH/17QQZvVzK/Vh
z57/2jf5sz5sTsvTL5ah0ureOH30E9Sn7LJssE/QHRelT51jm9lm4+sH60hWDyXVxHh7TK7jKPq6
urj9nByNWQE3GkrbE/sR/NaypwriQRUPCA6fVXp1W0M0z2zJwz+LXPOsrUxd2g+rKV1RUthORtjw
g02wQhHJBLCZcyaMeMiOfSnsIFqD7VXrgMiUVdTeWbc5C+UEkvFOopyw4CJW4Z5aezF3ajNc0wUk
Nu9QZW1uF52SgaDJ7RLJzW7SMPQZezn5AtXG87ox2rYF+oplaW2Rh4oFlineoAV644i/dpLdTv9O
cl8ZF2/ht8JOSgdzgiOEZPIn7zXcyTRcm4qx6nckvmDdaJK6wlu4xXRjdtH9EF6aEdwSf06dv0RX
sdGgER+N4jQxhTJVol/MINff+gANB6XNbUuexhkc3fgiIMOoJFhB2WukC0DMYx9RCMGKPHDl44Uh
rTHNXFOOgDoiixyceprOkH7OK2uD0vDAWzJvxQPAzAPrRHxBVoEvBXqManQYrbdXVtE297Kbqfgj
IerVEf7pBhd/vW/R1Kcs2QEy8Ec0ylTdgzvLTNRNpf1EtIupnGPtKtXXRuW2E65i/GSq12kGrQNV
O7HCdpaOVvohL6UjpoDsleCRriDqWThjCCErx+1z0+3mH53RrqE7JaEMJQ3AxN8a/csxzMh8n40x
E3TbU/XmjkWqh6IyYhEiJxabpylf73pzntQlVFBA42jcVT2UoQdvDwSBQPRDw3JsME+QON5MoQ6A
BSjCwUjgtyUxddf7Y8I4ruC39Gte0aEN58QkzD3GhKKHhaiEonziZQQLCq2KADpyTcoy26Xl+1qd
JQmjPgBF45aOi9vWmW3F/8BW7ttZQ8f3OWaWQ7c56Reli/j3IeCVjBeQIwxsWz+l+2rlBEguT61Z
8wu8a930opKrgLjDr9cL3hh3RZKmyMkFSPW+ob2AMtYR3zWKp7ilIZypc7dg1Es3MnfpND3LxjMR
0A4LcCIQChubtTJmLBAfTYOFcFLdk8K6wirpSR0t0AoWKt1otTi9keKMb+6EPz1HkRSk29fSkqFL
B7+gBGOqsMG4Wg4G/1RFeo04JdRk4FSDhFUZgydB0mAksWDCWpZDiVkvZuaLb2USvrd+9oAm8Vb3
kctuxZmJiFq60a0YQUTprpGaAGKY3+nYQLQiuSBKwB2IoVvltmVwmtSXqvyYscAypUd+kdttDFxn
zr7qlKNdig0iiI1jW5WHZa9weEkZy517C87FSMbA6GF7R66WgPsXX5pl3QtdvF817SjvO70LLHUD
kiEcNhKPrVIAOwr58rFob+s7x4IvtP292gpbjCAD9KVPi/IqJkxCdbKGuJgVJpeIYAnVeV2ZKCz1
YWXgyGbC0Z4041nryfWUc5vMJcRva/5uZYDYkXmPuW8o5C/rTRDlo2cBHscicDNE9kVNwPTREaWc
PaWh/iOP/GA8NlNIszkbsWf4lWAM9IzracL+Ey+dl6kWYmFceJCkNe1l0VIe1oFqkplQHBu2Xio/
iwx5f+Qn7l+xUtiMXw9JJPyspuAtYAjryrwhgLyZtJBliUTE/MjEWwwHXat/Fv253967TAkzM6f+
fdGjvwIBDXwGTnuLcwNpREYobJtWTj3WtylVD9L61064Y2OGFnQJsbZ8N5nqmQjamqGTuE46Xzco
ZAtPNpcBU8XoySvU7YIrR+rcBC1Zry1vq7nYpBjNbIkecYIoDJlITO8mAKpNg/jFo0eCDXsuZ6ou
shaj2zD2rJpdRX1Ky504PyIxeNzRFdIwDdQck1IQiRkWlei+Sup6y+XKl6qPzBKwXDZnpEHUvr+L
9bYW4iEWFWdS/x68n6q51MRvlhGA2WWvL2E807KpZDjkK19V4nfKkXEKWqxTtAYPKfhUmF5afiHo
94ouOQqq9iEl1jmKZ+w08S153GRkFKXKk9iiT+nV86btNIOrc6FugZ5gFDSmsfEYTe216iT+dZTY
qTyy9sA7VRY7ZmZt/YLKJswKdKyiL2ndjoWmRyQZu/rKUXTeYhnbyyMv0liOtWFxE6mO1Z8F86Zz
AKoOY1qUKvi2AMxaYV5bQZ00RxG7CJBGFs+HXkn49MktWq9K0nHAcrgql0YrD3Ul3+uZXvGqbDWA
V2hHYV32BJpiMhcJnyWPTuT66b6sZHxW5dZR5pXoc4VS8W9ECAvmvU7WL1SKPBGRG7EiTpFqpVDM
2JzdsVBxj3bZW2R9jcZXMpwN67mUZ29bH8HrUliOe6ssA8Zr4BEk4X1rk7eUqU23MfkXN1dpl12s
kM0Fpw23kF8peC3DuYp3DxeUdTd1P8brJPko1PqEmJ7oqF71/lJvj0ZzcKqY8Wjp1PIUduu9yBl3
9DPM4lkPVj6jhNu1SWc+w7wrtbNEc2eM2HbwY0wRHemUndJS8/RaDrHQATqRJYfJBBxDT8FL0yTp
68SwKo2u5Sjbt63ugiIdGCQ+AzI7ZU3rdlvuzPFdRFyfoDvK3q1U9ZZN3vdY6hul3xvpeOJtsJX1
J7Yo2VQpaHg5WTnZD6yVbGL9rfZ1xo/Sc7DEkT+Pj8rL3/rbIqsMlKkJ9dae8hscTV+mVKlE6zsf
ofz0UOXwvqJb9zfxTYpSMgrW7zb5K3IBbnRIW+kN3YFUbHvsJ79gETZPB8zf0HGe+/RXFAl1Uwqy
eDq6dRJmrRoiDOhbmdgS+brgZ60TgOYV8IAeiZr+YYDqTixmAByrKxPGoWhopy953O1WzeSTVByp
Fg1ddnvaCgLcK9BZa82YjB4ItQ+sdKebRqSFzDnzS6YAmiKZVCJnL+N1q5P6tg7dk46ITKUlBRp6
jqfM+YbJgaNdNA4CkGxr9hmD0Juj+uY4ys3WqX9rjj6uJdgBII19ZkPUrP0ewb4/SohSkRBgkIzp
lS0mAGPBsFTrQlgI6YwdfQr0hhonpoirLoAyyPQ9IMhnXXqq5Moxx8u8RmFPaojFH7ZcNF7kqdhL
y1hFHbyO8Y8qMdRRT2tOvnk+7QAc8yQerDl3rboDzAgyeT034AVRsDm1+WMC+V8f0sdqZgLdBmqJ
bORRRTV/xfLWJ9suS0YUHrI/MuHF1g5jKd2Zo9uInR3xlo6CzPJ7pFz82HiW8VvlnYU/rt9NMlGS
Pe8GJmG93BntTtZdg7sarWEZKCRyDu0bGExlLCihCF/ka1ia07yJDOFaIDL+jHqBGLjTkl3S9dNI
J6dF8/YY+loSx4XJecOpPkUl1XdO1x6Ca/JN4HLaae5qO17DeThuUP1N411bclzRswue0ioug45a
SmISXKM4gR9cEXTE8nF10omnfziWlBgtoT/6CTcCXx1XsHkR15aTMzSppJuBZA/1tYLbqw07mZ3k
gCpK+9dM0AP4t4kpImNGTDFkbUiuUknS7gX0sBcTLkPrNBbfavq6zRgdFCwlkGiSkZegHz8U6xaz
FFfizKOVoZgJCt2wswkBlXHM0n0untsapFG+36DWLBifR0aKbM+81RL25Wldqe+MzV31+6SFRGbi
VS24bQ4tnPSudlROfyL5dCrx7LsrczfP4h9l+C2s5542aiyfMEwFhfSZtPet+5qtMZhzCiEMaSpj
NXNSduLyrlubMwzprk0PbRKKse6nfb3PibiXUuxLgnBcI9nrIRHJsuloDVIsZggGkxrzPsytzUUH
RWRKee5KN95A1/ENaCcFemmGoL/YfqWVW0BFpyt9Gt0eSZcfCwvDMXvWyKaXpyBdopehnvzKaDzw
Uf+AyVSPca9ARifTz227a5xbWKLZ8HxXHOMKCYWCzBiAQGNUgied6AV+fFvS8ntqaGEmtfuJtRmq
4oS6K9bTIBoQ8M2+lXyWc33SQTCRMInJSpYa1hQb0AaXJNPOJKwHEWWDxKTcMhfBn5atnmVWh4E4
mPZ5oZIhg9FdcOmQ1ipA3y/Gg8KinMHQSok6rddemYNI7Mg7JnC44Qwz2jcUwnTuPVL65dBPzWlt
OqxdbG/Ky2quL8bQksk92ohjbVTJOwaMo4VBFx1+jqzOhOkhfSTJQp0GH+VkSoQTlekrqSW2EUVu
Ud0a6Vo1z+ryhcVp38O+VFKw2MLMJk93yAOqVBJchr8Gl9pDC8SQ58ju0y7lW4TuE0Gzp8OTEHqC
c9f3bXpD3K4ZO+k9Gr8NQoMmwqw1dG/xS12r9+J96y49Z9YiyvamTi/oUXmcxSv6A0eC3SUtWzir
b/pgeF0+QvIwn+Ltcy55uWrzUHf9cWKCmQuF20mDxxh3nUS+8Umxm/J5g3shbch1zbX7WMTttUiY
junc6RpIoarftQyDWL0z2EbXM7pRxyHHVdvIMKVnzauXr412Uc1e1/mC5Wkly/Lh34S54EVs7q32
TYFrNOrFx8xgzkgsR1SmIwnO9jD1dyK8D1TpodlCU0Ia4cvD7MoFAtksjImFrPJ0P2hHYUCSEL9O
1PxgfLhc3jpagnHpgrwlkKLK+PY7Lm0y6YyKObfwrNF6Z0K4gkgloNilq3RJ13xB5IwfKqMZVO0K
b+MgzwE54Vn+bDYQpCBk0v35cbQ6eZraSxRR7JjPSaXZlqgGSGQOEmNvycp3g/6uLgkFZLKbDfM0
S/lR028bdpClZnxJ8yd2kQ/Iwa3MZ92KvMz8KNq3MdNf1m75HsvNtgDvqo4yIp7QDwqUSwas7jSF
DZj20mBMXUGGfTGwNeXDi3UYmuQyJo0vt1dZBGijH1Ca4f5lvR3daxk3FdjVQnkhm1CySbHhraSg
Yxg8/ZEUeSEoJkgQuWbT9Bbxt2u9fpu70od0ZwNxxyikkKS8uU3705MH3EHIxioebF12QNGRmOkR
vP8hUVknP47/S8Z90mqLw4zfsdbjMEV7TRswUySOrDLLbnm7JvBp2Z7fYVv9CXWubE6hyjQfnxQX
4W765iTQ+yeibMQtSKfLYj0DB0h8iQtXmn64iYXkkqevRqdCE/O39i0rbmZ2XdfSGa5lLR9a3Z6f
SILCfjigtn1BIp1PJzna5UIA4qQnKRhwh20y/9A/22L7zkuScgQqu4TQSlmB1Egi+KTRE+nEc4/M
wqsyEBqN+/23lNRQT9sdcWY+OQZvWYv6mNqJzR0jXeM2m9eBAUep37dyPAiwFeLWnznfB4Imq4eO
oFmfUgQEbZ99WqtsY+Aj9kazVTJeDUnyJmJaG+kMzNF7LD7qDVfOXHkZm/h2avY5xQZ7w1Bk4YDF
zZE1yqil4Le5VzwYcc2GPH6Ed7CdZCnaLUHR9i6s+l2/FHsl+hC2P/zW9GcLN2Pj9HLyjs3J23rD
rVuWoujxqK3ySD+m2FASZnJzTarUMjLUuy6m8Bkbd8GqnlT5pg5HFbpfzoq7B0fa6jLT3DezZ3JQ
IMrefF2Rn4xRIIthDTTjCyjqyLR+qCS3j35FxHEGzIrMeFPq1omlfwCQ7H78lOfpxFkALxL1Kp1b
fh6yS0UjIHNGGTx4WwRAo5Ico0f9ZNDGNvO/Jv/UUxUC+QhPirPeGty4GALjixwkmmBSIOOPSTWY
djz0GCC221tqvtQSObTIA7yJbAqtLnCb8+7Kh/QfeX4XEgBc9AlZMZzr8qvWPqrZsocy+RVaLssy
ulrEkKXzlyaE1ghrSX5NDIScNcgLnm1B/p2xt2zSG9U38hJSsYT0xyB7zpxgk7KkFTJGmgvb74Rb
XSUcJKGcEAKRC519Knw6/bUyXuLyr1IxyEeXknFYrqyXTJLslVuS2HlvhrFNtBG9+VMNaDUSRxuK
KoA3B7m+0xWCJxaPVLtvs+nP5mwFepQ819oamqq1txRjJ45Hc3pZs5jRAbMUarvZetPLP63iOwjN
1PQzZsB94Ud4cjVuV+KjgIaz0ATEqKDuoNZGreKpifCMEoMTgCOSn4V2bgYyrY+neqSpNR6ZXIiN
izMYa3yRerZLigSz1rI31DmMMUGMQnLvayws83UahG8Z1WBrjDhygbTpsESaItwaFKEi0z4WrQMY
2phgvsEgOLJ4njo0ucnG4AJZwVr62vZbTPhePzJjoa+eLmKv2H3zK3e9bdIbmA+9o7pchLSjlHrV
TLbcwAiJxGwQXeDPOilW9LbK6HFVPyVCkv/w0OQFKxk+xdu4PT8aBlbyH4POd5evO0O2Rp6viaFX
Q+NDV/9HGUWuYvNSWoqfIXl9wg+W2pHa7DXrB4sscJkU5kePEinsF2U3N/1LDtXQQHyQjW9FjgG4
Fn4NQekd07rXDUsmstdM8t/SSLzU866m3FCjDGJlD6erb4NhmTxxLY8M3g+SJjxl8rrvu3ofQw2J
ZUpHZgLYRoJuDMR+PtfGuJ+Ti/JTM/SdxeITl5TL16LXZ7GjApeluxJjRS/WYzt2fyQz4+xyok0P
GlPdJ/3mN9ocxGZygJIxsCSOk+aUTAeZ44xwJbuRyEtb2Etqs75XRhKX8kONXh6vuB/VZmjBL4A3
hH7EmlxQSbbUs40tN8GpOaWkbriby/iNStU9gObezzm/T/a0dVwwRcUkr70ZXGurwkh+/orgOuus
KmYGhOwWnqwc5egK4M3ENYXwYyzHJ/QiXieXgUgpoSgDPiMdBxGDaFl6H7Y5zLi0oIc+G5pCJglq
HUFEqMgdEBku1ee+QTvEdtIpots8F/aYNtcBLpthoMsSpf049XQUHybgcLvUY9fsAKwI8gKDgiw+
ACHMPr04peEuak/L9ds0jij+F1DS6HOurQAmnYIZidJ0zxProzNj6t4Z+t6LVKjM3dBnjbOXxj9g
r72eh7+WRPjjsteqh5K9YgVeXZKHf0v5CGJ66Sg200zZQ5viCBiJdWDLHHk627lt/V22n1EQ9lRM
LnByf4P1nchEc+RT9QuQg8qHQBK53/eUZEJyoCyZu/61erx5CUVdT/qF8WciXyJEIcBw69Yoj6q8
wpdHwC3ioMIwnG2SXxH5kUyPtrQqeD0tA88eTp+VGjSA2udE9fBvyJH8Z5KrD6xas6AhfykbCrZ6
H+bA3dQxjI5jYTdVROLW/sLMoqQSYFECNB/VHjqmloCT20Dwbr4SPcX3rpJh1dFck8c8IbWIcEym
cek1JnpiqQUawhIuFl45NN06v+rSY+88k+9xBn170FCdobyA/K6eyUWBrOgSBGsX6XiJcTlK8GNm
44CR1tPkeCeBv+r7yY4Z0TMPIfcUxdsAcUTi8sRJ0tV62MjVJSIApfsyeSBHlIGPVRGTdmRB9XtV
vwqzDOnycbkzVkjnW5MW3ox+yzLMp4re/EE8L+kMK5zH9a3tYvahk41fYC9oBNznzT0b8RnVFQOE
D1X9SDcKUYNWRHSNmUdqAzAoH1gyvBoUv92DWiidckOzIRg+N0MVdlr0Lau8xfXS7FLE5EKufABX
xVhfgahhBlOKotetQ6gMpOGOwnlZqYoIgJ3AnRG+ZMvUSjawK6/PZFeV+OJlunDmFzCujWZjrNHO
pLxgSV8UYBIMc8zEh9xOmhl5S1TiOTOE6CeNRr+kKSvy+AUzFv7PDfVL415bqwqaRAEJuIWQ1nME
bEuPMr9W3qNsP7HfWtU3VfhtGKQsKBit6t2U1iDO2HS3PyTTKGDepOSCC5/5Ve82JNh08jN6+d0K
4iTV0lsTqztjzGwCnlLdseoIywMYetbeMjq6oUTFrTj6w6yel26HNk6N74r2b6v2YLJ8bDL7spxQ
5n011l3OhF2jgXOFycWafxOf4uZJXj7niqGQ6mUWfYeauSvf7Cwh+FL627iZv0RNz0AhOkpZyL12
Xn3WiUKXr93xSB8SQbMpH5HNA8ZSmmAlontiqa5o2XGd+q9UnD+kUrKlWbJVAYW0pu8AgrkSlaBh
BYJwQjlPO4BQhMOs2YbbMlK76Jz6hqox6ZGOczrZ1hwj1Det39lIPvDZerWWc5go46nj8BvXiT6B
lKKIY6H/qsuYUqrKTyyoc6U7c6Bq2l0U4Kb2kuxsD6OHOUXvhSqR3DrZ5RlxKE9DPNlNsV7Hrb1j
ZDnhliB/EhZjLx4eckazsedhYLL8PTGv7Zpw24rPftkyu4lIpMnhZi1ix03jq1RqtVQep1wGpL1p
6hvD3auujekhT8Q42CaaV30RX2dL/Ykhj2NW/Zj6uH4zSSCqN+O1skgfbgSt3YlJwvR2wL6W6WsQ
dQDQV0AhDyFV/KQJFuxhmcKXl5gaAfOh0NzFmc1ok3gKWWgVctBJGbR/46yKjqaW00nixy63vnML
fcQCwa6YqULxgWHMN+oMqsuY+kjUWdNzzG0NTD5Iggj2WUsFCDWKgtMgygd3iRSDFmv4MfEtUTSa
1lOUIk2yMO+oWcXjV6pfRGklYTbCzTZHqYefY/xxDes7TYpRbiR0PhAaDPExW30ACcntiuGMNG8J
72/eMwfUVtGTkSJYmYKXAsRKknuitIVD9EoqSML4T/2x5DMwfhbW76ColhoDB4qlh/xCzpu9Hq1e
0TNJZndaPip0NDz8D1FCqgB3Lyb3pUUmkjGx+BZxRGdeLctoz7J9H70Ny+LrAMpE6tlG38PGdRIm
f2zy2cYrByle7w8UE8mIc/Gsko8wyrP4WqY0i+XrqnLZdFlG8tDQuBgtkmAwAD9zhOmLOr8Vel95
LLZsRhAWIScVspbkOssNvSEo5OVxItRDCPZ0l1uDEkwTgE8tWUZfSLIc4TDL3npmyVXnnTtlRIBF
OeudRSl1J17pgkkF47Ag053ykp26XnQk0dxbJMk4T5E3MhtfUD5iUlok4pOyLpTa5StjILWb6455
2kKcB4I14VnC0FOT20LQOQnFUg75VKsUT9MvvYR2ocE9uqB8WeNzyupWiRN3mL43Zm5lJrLvR+1M
/K3E/WcxX8PESFYAeuTl9CisGBY6qhRa6+ToDQONia3gnLoRhZDxoBLjT6tV0TM0bjIMVAxj2Y67
0vRX0Id2RDFN6gvg/908cDNjxdyeemZdVvwFGdE1+bUy7VMAzTyy5ilq9BGiSzJ5nphUBT+GwqpX
pzaMNWcd+a9jQqgRs9d5gYR62fVpuGj/QA/5dT3uI+17QpMtaOhyrBcpQ2Gv24tmsL4jzyLm4m+Y
s+9kTvhMD7LZZ/TpLC0BwZsvKTTfaeOSfMMGgFQDBuam+l5pn5nK7mk4c8F2zXPZvJkMjSZoQg8d
61aHdQRYzLjVyfJAediKWSA0pohF7ZJONJKRU7Y7RebjiP0xNciSvTUs7Uolc3Px3wxVbJLeaoa2
Si4yhES+Ej2TtsnG5n0Cmy5xOcLRc4eNdglKRgXKoORb69mep9VBbv5oIbDDEp/N6T4jOiBbV78Y
XBeKke874ohJv3iMnqs+JJ/BW9Pc0ebZKcAF31Z64AFT2oERhhZddGb1Yr76yRAFixrMdPqG9m/C
/w5Wfck0O1n9B9my3rxEUYi2mmg/95aA97+UHcvEBIefTeB2hK9sJz+MRQGAHdE7cOB3QLwOefpD
jgZDOsgWWAHyfyVxe1pNEt/5sUASWHAgP27bz7rEeMD2omTlJhaeMvYOiCT2XsgR0paEjZgcmGPE
5JTkKcF4txjhjul7w1ezaPwZfpV6QkDT+uOUuiYi24cS01ipIt42htKadG767FArja1PKbJtJojN
e9bv2zLHShpmGD0YQjXSgeA9Obo214i97cRlN8unBc87Cmbij0Hn7cmEICDLHujRm+0J+hNXfoHR
7GBEzzJiEYPzvsrRyRXPZTaFOS160tzX2VO7761FRi9f2+SnTcMekRM6o3w+rdZvNDFbjRu7VKEr
zp7JDavMGiGdIi6sD2MF3hasFULjX6uHM/DQuPESd3TmAnlzuvUH1ZUMO4aciwa94lck48+cvWHj
U9DCt1WYAQOQ1BdxCSKuM0zXIbyXJDqkRAYNi63RhuYyPNM/lKB2ZdI27WoVYQ3EXRSCemNHxeKU
HN1SWDNyS6Jg01AoP0jLHCWjeBNg5cBaSKULNnC7N4MVYVr3DqH0MBffMdXsA04f1a/LfBB131wD
McWQzqOzsWXPaIFEQqH15nPBCdL5yvIYx/3H1Zk1N6p0WfQXEZFMCbwKzbItzy77hbCrysxzQgK/
vhe+X/ft7heF7SoPkiDz5Dl7r30O6GzGsblB3wclqrR+dfk3G+3Gcsd9zGppQ2lfyPDFyQh6kNIO
qHsJZPd5kX/7lcLy4SL4bP/Uab6tgxD9qSydrRG92A1CErftxNEb+yX0Fmy6tAv6dGru/foRLzd2
wJ5TSdeOv2fdxNvaMuUJdhhUCz81tzWz2tYD49FzEtq7UZFgjcmMbbeq5wxVQ/DnKTJnsYVDFI6B
hHlOSSoe3OgpcK+aQ5IHyfDVSINto+m1W208hbqd/yRu6b/2IyepKG5/dQNjyrSuGQgMglYNU/Pa
p4PslYdpglIwZu7LoD6sKoMVW1jlVk+0pnzjoZVV/OgUv4NoLBigsVQBAMOpJIFY5dX4XTbzmyzY
PZGH8Q4+AH3g5ZRPfdT5B1jle7zf7yaD1a+yTeoNiaIbh3EWB8uGntvAgm8kwtzB44v3pQgHjWrm
GpvtdR5eBLe9wx9i49/3SLtIuRmQTwT8HsYVNG4tJtI+lijxRUjZsSIMPb8Zghm5JwMm/9vPDp64
n+v8ecZEBPbt3FnfkaKnqWsihb6BjXT6uTVu/OKPY2QPKS8vmmgAKO1rrpG6whazh90A5TxFSqMl
/IZBbaTzCCc6jLEpJUWL3vi2ml6D0bkLgg8D344x/gwW183RLjR9ZAfroyYEnmeTlOd8Qn6CjhvA
hhirrcVBVqXiveisu6Vkfq46zsxLFISu2zZIY2uWebI2/V6GUpqbwvDNP7RbD4475OQmhQS2L/dt
2p8Sg5Kn9DL2R1km+7jGKlpMGdiqbn5TxrYvWn11BxBT/sKbE/fymOVGcKBSjvEt3aRVfpeOrHfo
iNj8TIi7cICe1mh64bXutjaAqVpNM52ClhtEAX+l3+OiX9AZ5hrh3RdGRuwTS+DM4sy9YG4seo1w
hWZY7f0E2CZ+9cHU3lpDl6yARb0hJebGt/FLL4zGYTbdMcAiEVl5+OJ6vbVXxRbBWXi/tOVsDCWv
XUmvvCTNl1Bjia7wbFbWtNU6scJVdgw0pbktSCifkEcfScj4gqtmrQWxSfRhcQq8fuGd2g618QzT
JvHzaxeXdUhia7bLDMDdU/lhzmPMIfNrdsVE+zXfGr27HPq8ZZydF39p4ax6HGSZ3LYMVPiDeDUw
+ZivdepqrqF7nlxKtedPazTTvovY37sO8YwEEM+dXZ9Lxp6blpeTQzcITjszD1HiMZqpaEikybEJ
oCOmbeKHAbSnEANrEMbQgKZqlLScaCevzi9DNevphEoxFiDTOFH3Oy9PUGAkxRNGjCN6CeoIhJ9L
izQBtmiz6cz6vVLZCWfgOXbY+eJkvJ8nad94Epi4bnZEHAbHoSrR0eeEz9LZqDw00kvMZJq9z0yR
O0xtTeUWpZefz51WOLQjciAcOdPB9SEvjJ7T+vrhzxd/HgqXGD2isxRjyfXDny+qFjo9WIhrABb+
zOFDu+DP+XBGbgNBzMTCKOusCzmwU8nUzDR7UYnzsD6sgRP/PPx87d9Pf/71/33t51+V0v/725pq
Sc4+1CqbSzCUvPzneYwQs5h9lsGapK/h2eo+MGPcCikF36aZ7PpitCL7z4ei9NB2B6JTJ7+NwgE2
MnQ3jOT//IPJ8ipwK/jFfDYajTfOFcN8/udhzEiI0CPaYCKoUCVJ7/zzUfM/H/3zaeoCVUaRZ2Rj
eUny/36wbVChlh8bnC2d/OIiuaIx616YqC0HpNFRtZKpDQN74frgZsz67PXh/30tao3iZJQjvfTM
Y6tV3uXnI87xtKHymZ4E/QyHc81mVpVt7Vfc56HLhnec4ESIV4lSN0PhF2gfo2ql9mZHGqD3yeA6
F3/K0xWvkLrMXnHVw4b/P58nU7xckrd//8PPd/38V2h+ziYyZbVbxGTc0MP9z8OwNN3lL8HlGzsS
2eXnQQc2J6F/P7d5DZiPDjQOHPwLhykSn8rqrIvrVthqfK9F0ApSeBn9t0Yp9AycSywHcElp3kUw
d7VBoNBoe7sfELdjq/TM2PbDwheESgyFOsIWsigUBxAXsOJtvAYDD1ZwXgiXunh4dHZ6QpEFrD25
kZn1iUDH3feO6InoUTRa6WBefh4weMI1Gg2kD0PTXqa09PkQBKE1VIHaGWHkdfYlXvqvPI8V6mjE
Mmgl+qg2doT8vcSR0zKEy8eLx4CLhhV1/IrMjbrO2CV0GDdZisdPNONlZavdtYYgnUhCPfGWU1lp
ZAX9VJ+kR40WIDRt5IwTGZY/c+9+X1f2wQWltitES3xYXHiMjodrFjn1KdXPMvGN1xi9dzVyqrBg
oh5IoAKFNaXEQQQpQl+QSCPz5Z29BHvTgA0FfQweY8rZzOZspQzrGue4+4QQZFEmRnK2OPXCoWO4
4M8EK7VinWWkjxUg1bBfVAEgraUaK/v7+nbxlEHRrpNdCq5ql5poGsnxC7u2669QIX5+NTFImB8i
IsSrBi+CTpdngtnd07wmNrhqfJYGdhakKT//EQJAujM5bJ6IBEaCXSt5cAt6rWNAR2fGlORzngEP
mLYM+Wq1n5wIsUsXZGFDr+kBkPpazZfvnciGHQjadp+QsUIajCGJCq7EfUWyaui1hKng/1nuA08B
aytHWvRqeRfBoh8kTkgPTVtu9TM8r36fLNl3XcTIqk0zv68bcTsujf3Ge2Ht6rLxwgTyAY3RJj5Q
0g5bS6qVlpc/5/XUI+VctaYRZHoxA5FAKhyVRH+h1Wnzur/N7BmKWAxDrezyfb9meqT4Y7ymAv6u
8kf4Dz7IWg88i+ExSwDVpCx7PFg0jhpe7GSy5IMTtPLBQ3nL2dAu9/9+jYx6yjbLRUk1TMN1ILzr
J7VgXJjf43snwG4Fwf48ECoAA5dfadliwXPmJVe5WDeRtbpGa06sPdypTW/G4lD+oDpSO9+bClxW
Co74UhICcKFFTkqN3U8M4+nYeGyEKrkpGhnfUGET8zHm0mEwnQbrKZWWmjXHBzfwmluUM81tG1NF
1E0DWqno6KpQaO+B/QFf+x8IveW43UGuLbW+a+vbKGpR83oDghgX+0pMs3zbDMN0Q8GfnuysuFXr
1fhDyCF9krThwUerqGzVhnKIv37Ipj+MU2yTGFEni/lsZdyOyuxvDIzh/8ZvDdYgGBMSaJ74t5It
5VKYqXefmExNI8R+xzXFK8BQ+JAXBLk2nYkvd/1ZbWn5W9dx7lU70jJa41EtQ3n3RBiZoyFW0qA4
/aSWeJydmKR63C4vbu8jSu1JHHAoAGU2ePc/+NycbO8CITqTKcY9/A7hk7LrGolxSdsMq9DgW3RS
oexlQ2oiK2bM22Z3oNXFZewf+66gT1QG/l2M8/Ui4G9d8glyK5baaDcLMd4VdTveTWb8IMHLIslE
lVHOSXRn5zCKLCrCrW/CfDVQ7hx9KwmxKEpYiMFro2BzkYhUY1eV1kuv9bhzfLKIWZvRousTM5JH
e8BoGgh5WwfKOk5ad3A/sgJ90fw8IsW/KVyaH9lg75KlXD4bv3nWFibwKBPtxUjL7JkEhnsC70+8
7fkLtVK5i6giTsS8jVvTRonSGqR8MUC9rxihevGzH6QrBRxGZgJn5zC0qOd+FqnIpWleNnCe3cR6
lG3vHJUPJ5RgjHjAS4jX0OtmfQGVTubD5Gm4SmkOVN7bRSbKIbfDSPhPvsDYc3H5Sb7QDmYGNsbK
OecIEkxChX+uL1iFB8PSw5nOIwpMPSW3yrghYrnmW1J0gBPoq3e9ZOJqu8g2q/GJIBbaW4qhv2y9
608y588FFeS0w0SdTXBl4/RIeX7SI9HgbF/9rm08+StFS78Kp5pjz8J17YhuOFQ+cOFJm8U1T5L4
Kp/i2jQIwVFoHlMNQL5p+XT9mk9tcbQsrA9BRLvYlGyfo217d2p9SMjaJqV1Ef/c0fPo3PqkU53U
gIie6KyfG24B7LbPSn6sPyqMIEZ/0xgUdvEYJEgIAlo9DvnLV1OXZHhxcW4YhOEHEuNrlBH+zAHG
ugIooBqoSloWrTzIwknvFJHS6EvT7J+PekUoREIKuE3bfxf/JJO6xJNuAyN/s2fQbJNn2VvfldYp
BxUQJ50VTkrgAhwxqU/T+OsnZVaniNl8umi5DRIE90y6Tljyu0mN7TZu/IOdgbr/yftTs//dJ4Rg
/wSxg7IYBZGTANf+BokZb83e3keR8EJpp+U2XQoaPx7Uc2Gk+xYt8pER2L3NmBMVocDdHpWoqGMi
rgaNxX6qMUv5gX9pXZorthx+ZfCCvCr5FlaLwqdJ7Zex9NlQ6OjO+OBcFQH2beLsXLiIlYnKwKzF
1h/0CBIi5LkHzxn3c6mvk+Vsg6o/Id6l0JndeyxRj+1AIlVCtIBpmXtLcOprVPC4pPFzAdNhOmik
0uc0+nDcMnhyTSLeyVvJwrrdBSk6TXCAaBrLJDrLaAiTGQ9a5aSCVWW5Ll23H3M7p1nWkPw4ug9l
3RwXHxJkh3ZLO8fKrYjCSOZ6D4XqUNqrL2AyQH2rW86fw61YxSStj1HHoOaXOrpWvNKevYpFxpt5
8iGcZ+S1Z75/dRrO5MJP1VmPMwa662zn7HCtOJVTzjrc3dMMBmyi8KEDF5Do/MLGK67DWFFm5L/B
z8SXZiGuLQeaCgPjFegFTbgCulv8KP2KZG7RZ2HexZ9WVoDia9ERyCoittOyjoa/bjvL1xgTvS7o
SApjaW8GW7+ZMeqzxlxuzVZ/+B6nLdUrFiMH/bo/oLsVTbPJlNOeWsFo0EFym0+Y3zLXfaxSGTBi
0qDyPO9WcNfszFRa57kGjsZEiWZDfgNa7Mmw4m0wLX+tlNY7vQbEXskQhxmkyb1RvM0SUglihS4U
oofZNtsXgfmgZ418sGt91zuAtGLHvItJkX/VxYh0o+Spz81D4C9w2ITnXmOw0uFSAVAvUI6dC4Sm
7NYKbVo5bqIUOACpYfseKgB9xuSUkM++Z8yxqmklCRxu8J5YYFvmvLsJ3KS9i+igI8ywdpUJJZ07
AJFl99BlhfEu+vRg+eqpSKxr03Xttij7s4HpDye2tWxF4PLn6uxKudYdcZcbp0HoM1GmkE9KsBLa
XZ4hYlZPHl7GG6q218FOHn7Kv5+iLzJVfjZ868u3G+QnWlLAQqBkADGhErIPw2o0EF5UkGA2rznx
aNLhzaJIrdn2/IwBVkk8NbJBxlQqzMiltOQ47Bm39uFSfAnVvsoE8EDkRRhBOrWbxoco68d7P7B3
qQUIcSimmfcnwFTDKXQUEt7LPH+KJIKvIqYvJAL4/mUAlZGIOQBf7dqsxp3WABjS/N3oagcqeCw2
vuPax37+bc6dAmlUPvKCD/T1mVY5gfYJMMRS7xBp3WIjPDi99+XVjnsR05/Fd5FgzWdlQ1nHuP1u
Cji+ed24IGBd7OgzQUf6XVVkVog2Q2A2W4d5qnm9LQdjrO7+GrAYtjPxZ6HfI3pMHhYXPVeKEhW/
SDtuC5pWYHjGp8nLlxV4fpiz4R6jsLUBSvsrma1v0/HA+WWNvS0tmlulQHifIQmPKpT5C7O5AXWx
z4q7DZSJjpzL7wIFxGbErOzsrecQsVNZ224rOu9/gvm+6ovfpD8cBw8/V2XyphJynYWla3a7LmPQ
VZSdESIh3wurE1syAojKpZmYwCOSU1uFHvGMljcXeyd7DxiqHvTQIwkY2tugNBHmqBoNwsDhvzee
m1wzpMuKX4M7vCY1WZQz3VrHtZ76BTiv7Hd0S0VdqF+is/6a5D/fKMzea1zTRlAYwBUpfBiLxcFt
7eFCVOl2MEGDONEuyQu4b627d8lh2tmoUxQIzGWo3smiaVCzIijUMYNrn548PkoWQOgbYQpcbVbZ
o0VZ2tUkkBOjXWWtsxEmmIEg/mvn5a90BkThJ5ij6OIfk8GJd00AlWf2429HW1M45tjgHcP8W8OU
562ePk3PeKl0hRi8Yl4zU8lIK7mxOyBOgXbuoCxQFtT1H6f/5Ug9IS1vv9qA4j2a2cENsyNKkFLH
JNdODjWqMHRFjU1FPI4CdQZNMDieobSAyTMirmf40Ui88SIv0X4yx7uqBLnUbohKk5zQB8H8pep/
ceDBqjOzf3r2I4iNaPvgVtlnV7Q4feOCDj8LfCT1rzhZTYeD9zeuJ/sQF3SaMtxnglMkPBDz0Ux/
57F8Vp48OOMClY6hUtuTbjlg+3TJkQYNf3I8WOZKjsY5z5IXI/cYW6o1hbT+dIcEZT6Y8M3ku9fV
WmSSWuQ6k9hUZPxmlkurLiN+Iu1ZXHy6rMGKjuirmQkKKcxdg5FeD+vflTonr8Fu4xeoD6bEfnUW
GmPSnYg7/93lpXcO1rHv0jCX5bjvAzMg1Gjn9O1rRjW6g4ZxqKv4Ek3TtsujrU5ZGVIbJSHAmdRu
ON0xAHYbu9hTUzFnlrRzvRkbnoVH38yxN/a63SIefcom7xIjHBz9BSpCpOi9jcENXWeMvbPY58b8
0rSY5LukYL/R/EIg1PAe5gxZCueWIup+O6ua0/pU5lhiavQ+chtRj1ft3Kn16NPSzGj408oo/TWN
6nlm6wT8Io9+IghhHrxDzbIlS85FOPKB16Qbh+DCXHq3NZLYikO/yO4HH+KPX/NeZxWntrKJ/xQd
N8ngNVg3xE2LCwA8R3GGz4mgPfKOkfkIl0aAa2VH61FROTQMmupJdyg2YLoPpieOZvInTqbfJV2n
jZMibef0GVYVknOWOTSsZvtJQAG1XFOQEDKfKyEOWVWlz+TenDSHMF7JNkwrXYR2RKBLxa4Eqmd8
VWDywOB3Nrcxw1lRouGALZbs5hncCfiUCyF0dpi32XbKixen6o4IVT+EeNSqeWqqCkyC3TmhP9gh
uvL1hUGZ2M3zeaxZf0jNOYo2GfdDRPqEJo+DyJR3Pw/ExmWT2vR9dSk6DSk5/ZyrXO7I9WbTn6cH
keJYsKIRdTOgNepRgLJZcaSqog/M/t31gmzoiRep9ZyDmNROCDhLRoC7z8ufqpSwKIRLBzGMOSfX
oDiREIgVUD42DeoRP+v/ptG8GVY3IZYxNIoNvcIMu6lrmxKZ3IPmFoiqDm9G3v4uslnuO2eADhE9
MWXBGzaRIYjbbhiYpLS6vaXl9JBheSAKmNdv9GDcmBMH0STIziLAzmrK58R3b3IFaJ+jxncL23Qr
zRFmSvU7X11/tuO14YSBeCNs582ylL2pSHCF6GD9GVRxj3RO0ViEbTcn8V1u09irl+xqN6IMk9jd
G7F8448kQGPIfhVzUoJMQnMzO8stYD/6Zb5J15Ab4LA05tbrMLDi+r14AXNQ2Fy6S1F/EvAJ/EBu
OUWHzVrhAfFpUbDAnkpNAq8HsBGzhOxlO9QOtYcOp64FvREkCY1RoIyBd458Ct+BId7GADIyowMu
5K71Tmzqp6IhS8vImV3BPYDkfNNwOfm21Md8Gm4CFikLQZxTeb/MaLiwNF+GOPieJQM5kIio3KBH
zZbzRKcN0GFis3PnH8sydIe4VHdF573lXg26pTpk9VdsNLfcqx/tD6KH3mSFywZDU8ll1oiLH1u3
RTbczLG+J92t3SXUe0w2XcpFzDw8c7zHHkMUFwUVbpkB5E8LDazP4Yx6GjRQw+4KQOEDGxztkdGs
roYtf+u++RxnH7BtM++hulv0lq9g/fW5LE+162OC6d5mxqu8gfIz83jLrcXpt9MgwplkJzM02DGo
CQr7TkOTWbR5yGlNcAjs45BnTkNETjidnPF56ZsXND7lFs7umkbZik2w+Orcs6tTmH2gPQPaEYNR
XmgbXXw1QYgmHxKVelBmwX1JpEitcbFpcLHb3PIeEQwjJEFpsTHS+S3A6uyy0Bfqqi37VcY8f5PS
ODIYzC0DwMGcO5xzyoyK2UBuhQSDcdrj3Nu4JgwDNEsj/ng37tKxAq9ZOASdcgPB0dkuhdNeKJLe
uolhPDyYXe01LxVnxSZLyJgs2mCjAa94RUoj18Z0lveXxbC+Fgxjyol7Js85jpqE4n8hgm8Xr1Xv
Y2l0rAVewcTEImIVhakZZlNbhNLPih0gFuD/xCgIAxji7MAOAxt2XHTwaCY4CiSY91D3bsIvo6Nb
qx6GGel+LeFE246udU7vNLQk39yPwbG1I4AtBke6IbNAgfhvpfmgvYgaEQTJRgQ52t3uzV8pPtYY
vfb98DG0SAykovta1PuckAmzsJ96yMsPQ5HjdzL57lmViOOd6TARohOSK1dI665L80sUTaiM1Zxs
mcNcG1IQw0kLxCRd8dvUNqupH++0X7yxZ3Ahx4GJMHPiYuzkhRZlu3MCebXa4dbuX93cNiHrjdsg
0+ji/ZI8jPQDqxdlv1k/RjQcdlFGrNyq9gWm3O2hnT6pGkxSUNhIPSO64nMvbnoAihEimEMQW2jT
SvODjLzHyvasUzmymA+NeeImZFkBVh8l8g/A34hdIAaa6LNYqz4+xCnIyoaOVeFjXo5kh8MsMniF
3RGHg9s1FGrs1f5SPDK3wwYUYI0yivp5qCNOBDb9yKWBdmXHv0vagtSUkE6Yfzy3k3WtbdrVAqMy
ET3mfqGPTpevOfgWPWKRqRlHE2RwVth9YATkDaFAFAMmfsNhPk0yYX7bV+VtHzD5lH3ZXLOJ2opQ
7HLjp417zOhQFTE7e9INmAuARpGEaGxmO9nbeSWOEcliDKiYozrDZ1bnwKoeWtxxIbULJmsbB2Ns
ZZcynQjPsfOtjj8rQf6PSahQbdF+rRcwdrUG7RBE1rbwGEhWUIyxLTP+mEoYFdGy78r4tUCtkK/T
9agaHko26bjYNiUaOHhjDNgvZRQQJz+iQTWT4rnyObUhSEWmhK0bUKNHomtiYkCJPDiMQlb3Kjf+
iLIx8I14Uxj7zQMBQDdKmx8DbbSwjtJ5kwXm/c9nkALrbVXAI42ZKWw9RimbPtXFMWbJjGwBCd5D
uNXPmB1jIqcjEmNgi+q9JSHzNAUjcVtk36rXIGjh2vUo6qHYf4OeROpm+ctKfjyitxlfBqs5U9xV
Rxkg+Mlc7G1Wg6YpIdxzLyTKWVHdg+52GY+jV5uzbL9gxwwtDyrgaPqneN2uUsE7N8R4pCpH7+tR
3ZnpeEYTeRoNmN7pPH23nEypC+zQszz2zB7vQBShzm686TLnWMZcpYOtDZ0WUSSSoJSNab08YLc0
YG1Wzk5NuQdb+iMd1LQ3oAN0zmSGKh+/06V6GyOn3NnGTnFC4DbVpHNjh2ss6nqI2ebOKRB7ZIh5
guiWUVF1Z/npqtHGAcGyOKq/QsSvJcSnm36pPoqGSBAWpAd/kvlFdtVNRGz4Aeweh7KuvGVK9taK
WodukkAQMkg2oZVK/YJCp7OXgyN5NbLSeKPUnG8qn+hkd+EU6ieA3zNuudqeL4WW2T1F5VTQHZ6n
yKQaq6ZDM5ZHyuiLoSA+GIsQ4SJVsuWH2Yj7cIe6R0UWQk07qIcRw70PkmlJp0OW8oNdQh4z28N3
W5FNliKzbEonD+2AyyxRZUwqzIlLpDyPwqM1k7hbOcDpcGeeiwSQ0A1AByPcWKWnHbR8M9L41iak
YRG/G+7LRBgJyy7PQ1TdU0S8KyfumiMSAr+kWQihLnCmLFjEY4RO7PIpqyrWgVJ3hEjl034xYsDj
KZyhZfqemXhuCD7195L5w0WYxn2RufEtOlsgOdmbDlJ7D5Oe2FIH/3gbQwvC39H2kNIJpcWuDS2Q
4RrKsTE9DNg9epwx25Q0sk2QJNNNY3Lx82+PiUZ5BIsjh3XLn66RTRL4sBCZwXltXTBQ6+RNyfdn
mA3b+J4jYXp0ZPssa9NmJpYcnImleZi9u6KM78sCQYvDuA+MxxovDGZriLOCDkl96tqPJvsQrXLh
eE7bYAl85AXW11y7X07E8+griC46WYmJLpR/x/yY3Pyxr1z8ndXw0kkc5UsFJbYBYoF+iJWbjkhe
IJ8Lgk/fj1AZWncyz3+jv381IkmwXfYxc7YIJ8u/6qiGKDLhDJ2riltOoF7oW30G8I4XekSQVQ3P
xdCEWa0YFCJW38/9MrxMTg/OuZ5PeGZukewj6B9qtSPoW4aqQt5L53mTmxE7CbjBvRXBLuG6D7NY
hi6iee3RY09jbPV9nYEc5HA1YlrYFUuMYn0YDwWjwdDuM/LM3G4VJ63/w8djmceP5ijYWlGCemvL
luQWxlXTBuMgq3qObNJS0J6U+d10KTrXIvoo0+RmafEYAOD8jV0BYSn8VjG8M4PYIlOAdiwG4lNz
+TUX0xOCHryRhOX2SFqt+algjr/1jIfAOPc2LdIiotlbFRWaa6IiQ5maoO8KWHn9OJ7KKHIvMXV6
FaXOmajDVZmlcA0gxV5KzstmV4UkpsIB6GFDMpkJ0uq9FDRNx1kZLEHjedE+xb7h6p11SHWThFGb
+8cWQb7IquwQiOyDfnEDCQKOrXLHP14DVkNi6hO6Lw9QwKPNCEFjKuGwlRVi+xZLEXJynhKdfPTv
bVp/e0UUwPCOloOn89cWEbIuOzbqCnASepxdOpIwroAKaT+g0avu8xrL4OIyGZQ1TRaD1rVscDZa
vPFGYB616cNwQxLHG2YJ3pJc5thYcw4YqA8/U+winEHvi8Sj59Q5V1FZb2OHmLNtLV4KL+g2SK1j
Oshr4qMp8UtVNRJXTAczykrqLrOmgszDlL70RkYupV6DkXB06Q+RdhImCaoxK0YkY/irLT4x/xRF
/dLCEqssI7sMFmgBnD68C2WPQmS6EGePSpLk+oIssL3n5L+k03Ynp48/BaFmwuAkPJAIKmDhdKoZ
j5Yr7qLZO9Zd92xatKQZHQJQiG8HjruYjKo/TRdPALH8d7sMPuvcBW3bXIWfPQ8JKujcaCsQSkVI
DXnobdBbGloHYyWm8i7bKvc/twbBhSbmSgaeej/KDveQn+OKaTIEDHSDBHKYJiezpwPY63sgEUEh
nxyFf3nUBlUfR+yAKTFGtZH1rrPhJkzXRRIdw3jtwchxYuUohU3Hee0UaZOLS0RPUnwZ0d8il6iN
PBMDAV1KIIG4fzvhgXAkrq5N0GTFY31Rs/2dyvG3GhEcJs1EvHzd7JkooooODj3ETWk4H0wAP2Mx
ks1HUxSNGjsFstgYe0wVUYr27ZeRDmfDroMTep6rjLvmMhPusans8cEYsfEpgzZt/BcRyCWboMwF
cfqFhel1sVIDH5KBnN17R03GSXNuTyUrB71VB2kuU5ZuTekbpwIy1vgavI/a+Sulxb40+lRXNESK
SX5GlPDhiL4nX0Dx4q6w0S9Gh5zMsLCpGA1pZNPYvqa903PjNiTh0ZZ2SC6dftatF8LRWWROBTdB
NGI0X+yYcGOWWQ3IB/EBljsxs4DhePiGmgG3cJiYMZb2UxYxSCpp7Xs+jXXT9fGSdh9TgV9eu+SK
m5BZJE+hN8kKYxIOkMwBc+Z+V8TGblVkhm4/XAqOj4dljp4H3zcvajhO8A7PvdXsQUElJ1dNv+NO
ZgzVAo/GSxUGXjI+oapHJabzm4KVmZDt7tBq85oPARa8BnVmhzY3lLk+G6DLlHoaOtWznMRbx3ED
xiQhFPBNhoAIJcs9vaQToRCA9IguJHe9X/2hMOvSQr8EHd5BZejXgu4PPLbg6kjxkDtwd7rI/2JV
phdsLwhjZjav3hgQLMWTsY2areq5bJYIykBDG4nSEQPdFUDq/GnD1d9mQ8tK0MO1r4whCpnbqyNl
B30By0m2dlB9VQ0/ICleW+alDDSRaKVpFw6GApkTtUfoiTno8vycjpg8c3phdtoinBjbv4omMUlG
f7UBV61iFeUpMLfu2U/6GcWN1XGNTwu0CSwmcuFQRtjrjoy9vd1hldRM0dfmntkC45voWNXTvPcL
MJn9SEkBW33HlO6m8VlhB3lr8Bw3dhdgmYung1vW9U6Xk7u1qLTSEeF8lSrwe1p8lHIC1g8Cw0E0
VtHZ0fRTAMC1/jab/EO3gNOpOWDsqsx41TOL1kKis4n9BvIDPTcfqUWtQHzppXxblkOW13+V9s5W
zG8rXPswg7LiF9F+JfkS2AijLGNhUqaiU2UEFzPF/FUgzg5iIU8inh+qCd6IiWhn4wEurUX1Ru0h
dpOPAwlFR4nUXo1LwmzeZ6ToMn3vX1TaPnXIiYBXAHJSMx2ywX7ifHUYbBMIfFuu/Iif8BiaKra7
Mzj90NbACTUhuoKxchMtyzMrTb/JZ7IDMlb0PpUEipLIiJELJ4IlCwJsWQXczj2NFOGhE/nwa+Hg
bByrfij0xZvBasv0KjLMHOPyq07eJ4OQ4xGVnCU4JVekfoa9Y9+mdE0psED4V9hZXKIXDJsRzET8
LgCLZB8w6+G+yf3denE0eGWYZJUoKabpNqnfBTtk6DBxYt9vf1l0dxqJT7DO5te0GFQ4DawsmpBl
TdcvAaWfTX/4K26K1LuuJmBNWBsQ7pdWxbCdul2eBuNxqQycoPS0Cwdg8xLrd68L5g2St7ny8GXR
rG0irwZrK+674DomAdCgtH9NfLiiwVOV6C9izaj5fy0Z1UqjAPJ6jbwjQf0XRWcT1hZBQoPzixXU
RBOp7xdl3BugQxG70HZu77gJL97kHpGwDwgBJSabgMm8rrI/jYnbGZ1FvLYRjHbaJyZH7cVGcmQG
9JEs67+YO7PlxpF0ST8R2oAAIgDccl9FUhK13cCUqRT2fcfTz4fsM9OV3cdq7MzV3NBKUmUmRRKI
iN/dP4eeagPyM3TzE8mMkssQRTTMdubMZo1/DMxct3VGh1vWk4DrAiammTuPmPpd2JYmcK0thyYo
WUI521JKcL4NiOJJZNNKzUpjo70YSeGSnmES5Nd5sNeKe5IMoMmh9gq2TGyioIyYiDKoOHQzwXiO
Ju4kum0xAzSao4G+OHZkp8zeT5ZjOZxcP3n0U/mdTkeKQu8uH/KQyeSyClwHGBBkddUzoQ0Y77DD
JttXqnqXpO6pNpr2SLR0PqgDXGSKf3Qc61WfuMTjrOzWkfqpWaD8XFk+9IZBQsNvnwNaqna0Nb5g
gCfa5HGPmZi2LqrUW+mKmYnNOBIBoEeDslFpetjU8NE+rRh9Cf/BD8dn2ySd4TlhdLQK+i6CXcBE
XhpM9dlmxavWhmvLm12VV0QJjASO9ZUqKpIH19kw4yFjUZF4roEuBJO1mkr5qXyyiURwBQFWDkuI
UGPMUIIevUWYAUcayhjkv5Nw7534vsYte9HvNG38FZjVaxTILQebx4HmkEJ4ZGOtK1d2h7eKCWng
AG8LJGNw4oOO164QdDqMq1x5htjRT90sbYYlGVBzP0wVTbGetqWuxIF9alJg1l3NWJRXrSXnaAXV
PkXjVGndbhO/ezDKJlyXOQfhvvf2jix+DkgE2ohkFQU2puCW0GPSXXKCWRzeB/ABmbZi/8JvasTG
XreY90Cm2bN7XAmXibNdi5+46RQvEvcDKgzW9YSaDkxRW+VZ9DMYtFuWJ0+R1b1OHrYBZsI/c1fk
64aNWdHIHb6Ln1Hlxnus7OuErJ0wq2ZFmKjeuUqtxQDEqwg+aQWy4c1kJwlGlQyd52CFJLluEHOE
mj8u0ob0Sl0Cmnax8iNknX190g6tpd0x5fwIoFWu/b57G8MBDSC464Bvl21KOsN4mkYGBRKTxxSn
IKAbRgI947ZpoHB8ShJgf9hn4yJ+9WK26BXmWtqXjHdRjUyEsg/Wd9v+yobqblZs1TWPypKovhZa
e2hiDiD5kH1EDrzF1Hh3BhpdvRKBP64Cc13K8LEzX3M92U1lGJ8w5S9bb20QgV7GBLqaGnS+1n92
pvGeVc3Fiq2X2mAj2YXmAas1pNB8NRBB5dz+SWT6yahw+9SdACMqo7WZ45k10BJs1c7F2PoDMkG3
Esxc1iEvrN5aOcaK7FKx5GpD9jI2sjjYPf/BbOhgqP4Slvi/Wx8u/iS9K5VmDMoAKhHlg5BpDPFT
qztoqYw2h+buuYxOlY332E3itzKnuyIqSjZiG5fcX0D+u9i0FWwc4i0ky8aZKQEZuEvCkwpxsJMB
4gZZDVAh4JBs5MXJOpT2OZQhSgFs0srfXIvBxzi++hIUp8iDI0CYjH/PKteivSqbhqMWEUESs15F
HqAYxzA4yY8+sdx2XkEZflFhh5VWrN1RvdCaAjc3ZGiUvmF5LDedzr/EVAT3Os5Rrh9L8WNVD9/Z
GD+4qVsuRDo+dFjAVmEVMcQ1fmBoTI/CJehSMXbn4wmrw5SbICb27mXqoofJi/3ETNDdgTWFgBxh
XqQ6ysn7SzE01ylRxcZhS26y3rG9pM5V0+TeTJF1y+jSV/PmZvSfOzOmXrQzHyScJiUIYTsta7we
4JOTYbU3yujbyOnNrF+SuPiwgyaAstVec4+nlPYry7XfC5PbTYlVc5UEzTw4LniDTXfnCePb65GA
RFmtjD5itpVCQfLximOs26hWPgGgfylaOExgoleZ4nCVldq6C9sPFacMVPrh1DRJtqHvVaymBkOy
vTYiEBiOI52Va5hvhaGtWrZqK0yG90hnSiuof1ppBWbXthshwPW4t7B/EruxM9LV6VeESr8KHVts
LBxM8WzFM9LxiyoUNh7N8NyGE68dQ4QFFs5jIuQ0A11JLM9oMBuk2KgXxgLavDLuoYMPjtG2vjJt
ps9iRLAEmzB3B2n7Bg46NoQ1wbofPlVSoWe/SwuaYucwS+icF51R/bZQSI859KwDuecsV8USRwMV
xHn9UuQunauE0jS/DVf2THdIRpw4/oQ7eaSzVGrlXZZQS4hythYMlDbyDimV7GgCGquSkvbCYTPi
mbhWvRDlt6nbXWSKH34/Mtky4Q5SFZsC4qCWEs9ZOdzCsN/1UcMAbKZ4jZR8khAvPsrC5g3JSkox
YvnL79XH5NCVk6sQeY/jc2CkLBEyPp1zBPll0rAI5Kb8ObrvEdgLQZhmBVZrDpCJZ3C90XLAIbQy
8fCvBk3HHWPPgS0BOS6l8ahBERzAo60odCD0FxDHcoLgtbVstWK53LPqjSvT1/ZT5T5qJjNeAhiY
rLdwJrQFBfCnYu41Q9sgSp84d2b6eBybiY+moTEF70sKStgr0CwICBGgKYId28nS/jWAhKevh64e
g2gdkjg61X1IMrYwEdz/Gmgnk8BG3hrzS+btt+SN2HSpclZG/LNwGOjTWrRMcFKEHl5HDobUJXcw
uyjcsjqVcFPKiJ9Rccwa4rGvxVPpGAOHJUs5pNwQFOqM6icftwQ+bHPT4ANban6mbUYT8dIU+lbP
awPKhH2dulJsDR+6Qj6Zy6YdlpaZXqX/Zvf1GTTKUQHUi8q75n0zWLyaIn3iABvCnGC2rBK5jmR0
byUaX1WEv8iUvAlqk+AlttQtGIYEqQIAgVbezRigB4VhIXa6Zt6pJstVerRzcixFUHB/FQWdDXyc
42bmnZYfWctde8Sf1Sncc7YB3ApH+uR/lj4WynpUGYJbcM8oHW3nG4qTHrWq/fLFCP+aFz2P4NHg
3VnIL6fQPo3CtDddGH3LSBTbTugYx6wYPMbEmZul45xWrXpgyLmX5AIPGEcJIXs6+3+L4XOpCLQy
IjkjnHGTdrGMJx7w7ODdktrbwAliQ1X7C3bPp5qGdxJij65RV5tJtN9iIAtaxrRyWBlWlIIPWzKD
OfCDYP9Re8e2mz0CysT7xD8+PA44f1KDPgF4jQhXvjnsmcF8YW1aZ/4Pbl9gxGcMzpye/Jzmrr/e
nhfmxzntEkTj60TddOq9N1aPKAopSy/2IeQkK1XbwMfUVbhHjBGYF/3iwD6fp5MfWsKW5FrAkAIl
tpZ0CExtfHW5kbT4GFOY0uZ8gyf2OXk7itF3dM2/l+wKwsE/jlP8bkzckrRhkzvvleBY3ntQMMzg
R6yxDv0sM3Uswlv5Lgv/ahivvvnBFXfoWQUTGEDwGVEG3QOWmgc2RquoqH4oYBI1zY79K4FZCvza
7u52wxmZflU4s6GCpwg3ue2zt7LkVWg5Dsi6OoJyiK1kmeI6YJFhd6pvhwb3sLE2M3fjXtBG1lKC
lEiMGxuPj6qz1o539Rhlur51k5BKMrra3dmVoAYkiNY7egk44zB9IsE92O23byKDdq45LnoafHrX
2Kso2rUieJUFGAc2qi2vDCfS9xzXNdv4hdmKbWAPz34dH7IYH2d5bUX3JYy7Qd0Rd5NFFsbrKOby
hDpqqcdR9zmjjItAcx7a7GEcOQL9z2tY/7sC1T8KWf+fe1r/v6xhpbv072pYq6b1P5M/i1j5I78+
57pVTf3DcDi7sslH93B0S/2fJlbNNP6B9GkCBZKmsGydXunsn02slpjrW9X8EyVcxxH/amI19X/o
uOQFP5GWcBUlrf+DJlbjz+5qqUyDp6c7QriuSU+yrv/Zw9rjupssHUaA74LgbosvhOJFn0/WpRaN
WieW+8wqqK2ZnrNnzIubl7dyj2izJTTznGGVYntNCtIhq14odjh/eS3/qzn2r93aluTf/1eNM8/P
YuKo666Sus2zNOYe2b90a8N/CLMAc9lSQ5bd+G1UbWp98BYlI1KkqQwD7oZD+66rsDCgIUe3yje4
UjW4YUUjDvaEdpmGs3gwLLHKtEtVssiAhnyOHeLdupOWF5ntJ38IjlOdXmhNHx+UW32WuYl2HEGt
TcHGrzufTKWeA7HQs7I9+GX4qY/G8JCZif9SJhEhqtnEF8SAW0zj01c4Tl341deOOuYHULQUoPeP
Ztin/7eX6M8q3fklgi9pGnzEDFtaxlzo+9eXqFRjbkuRY0nnzd6MxOiPvx8S1ZBF6UH2yJ4hpqpn
65rlJa86J38geX25VczgoE+GzjGOoi1r/3AMRra2Rpz4xwG1zA1D7VYM2lstk/EYt8K72Vp7majy
e84VoQMy1Nt68AFAFAW1U1nGyceJ8kXlBuPJCBuKmoKtnVbOa8+zYFUwqZFNevt1woeMDwq7s+mw
tzJNnVCaWTyOs/7y9x8ie34F/vwQOcLVXVNZ1LMLU84XwV8+ROU41qkfmGy7uDMOpB3ihEHIPzu6
E4xIXcNOrpXRET8pRwk0bebYOmRbrYWnbLV9dHTN5tx08qFg0LwxWvjgXjz45wQKELa6+KyaOjkH
qfhIogFXzfytJsRvzNoTAGob9Jto3XiVWFqxAUej34b5gR0wXmpGL7vJxdkrrS6+uexEBPrq95jU
V5l1xa2adArCScj/TtH/fpBG8V9fKq9Y03FpHb0wth6qSZoPQEDCXd9UuzgocniCTs5ouoGz65vu
poFXGDl5/CGhCWysNAbxY0qD6sFiOI1hsO8cwBjd/NXvb4WBj6behtEhsCEE9TEU5Tkh3xRldkSW
ll4Eyj72rYfC9qqTlyPU//3bJ+Yu6D/ePsgopuDIawjipLb6tw+4FrtwOMQwLEuHxKXA+fYQBPaV
l2VcuMSYtr6ew71Cm7v3ZkM9mVMCAapRSQO9Xnty8DecxeVT0kPPbBrnsZxArljh+EDtS3QqzCJ+
qGNmms5D0nXlSzE308W5yummYJBl+gSOyzkaXlh9tP37X86x/uOXM4XLwmCiuMy/4r/d4AjzxorJ
Ws+ps/9hufRXDVkwnD2LvkMYI+eAA01nDJAGexiSY8bcxAhvmvJ+BqEDmlLzgtvvb02dDZlStSZq
J9/7/ZCquY6NiryVN+rbRDNDCqyonemi2Fo5Xhy9aHWusG2F69hqLTQ3OTz+frC7cV9oxN5RMMbH
Nu/UoRQcBH//MKiS8dG0A6b6rABbClwUFZbXFGzSVVUeJSxuT8P8/OXvB7ui5Cq3HR8c+kjfNjDW
padM9UkZ+TUeneBOJKXbZiZNy/j11prrhO/OyO7Q68ubbrT51TAL8CQl4COl0R9RuXQoCohxqV+Q
ssrye5In0br2TbEnS4SOlSQzIGVKj5PJgbFitdrodvuooCNcsKX6Lz5hrJaBx62NSv8FY92agb98
7K3i6+/fYvnfvMXcpJXg48v7a6v553+5/XCmV6HuoS51jkSXq+ybj0HnOR+pe5zqNz+z5bs/YV4N
IlzEuU2F3PyAXofTB8syMeDDYKGpdlk0bTS6ChkYBzfpdM7p94OIU+dkJla+SzmWYqb0y1WXiA/S
dM3WjWzrlHZVdhjt5hhWFC4xSiv3qjaNt2C6FK0rTq0iwkFLO9EiiwIQ325f/ITBP4GYH2kura84
3zeVuWuKPDtj00HwKot1ENXUHmt7DTME8BKXyfGoT96BOe//frBLtfr7l5Pj3n9cMrZghMAIW597
6uea+r++noMGZKzKMWb1wzpQVnsgq8qIE55NByPGUwlSfdfsA1qAo0zKx2R+cIxnWPL6Leps/6F1
yl3L33z810PZN6ti8PDkNrShKTY1d+qtt3mkjFdZMltzUjpNMmguoU7B6Ij9c8vN89AxPsPatfYl
3EjHzadHjEP2SjM9uMbDZJ8Nqzj9ZmTQ/ED3C1P8ZYJR3TW4RDSXpAgGUDIO5hf4ErVjC0XZxRwz
r+cHKbp+2daYwEp05bJx5va90d87U3XDI1se25Z2Sd3wdFDvIJwKrcALMqQvIhiOGnGdK8TFBo5o
ewhLztW/H+iEA3OkBR9ymAdBXq2d29jUzvVkMoglENkkHvx+K7yBECZG1+hnyaTXqUdj52qluNrz
A/4nnOSNiQieT81m6DJ5SQNo15FbtDey6PrKLTRqmSvobR5yCXOCKiFJklzkLAMVciZSdFZ/nGzS
YnWS5R99OLy1xVA9Dn6RnQNXL5eTZ2UfOKKeceL1pzoYo9vvh3yC8hWW4pBWE2MBz5bHfjQJZ0fa
T0fPs59//6kz/+Mitg3bdll/hOkIG93wzw+dTXN0NpJKWwbVapBd8YgRqNhVBUy6iDf8LFtBLMON
BgoroBoGaduxqYz3HTrN0RySmvBw9l3JlExRQHx+F4f2q5e5LO1V8IUUqG0Dzbpl4y2PfZeCVMrK
a8aMj9bY95zTcRCFo3v6/QAXrN94oYDWF6juXmCyrIBzvP79r8yn/99PBzYbb3Ze3L2kFC4bzT9/
6dJt+taxxhj7HGv9mD//fkggKwLDF4/wpdAnBue9TiQThyZQy0o56d4I2W/KjlYIiTn2pHku9sdu
CF8cUrGEfJnC/f6p8lS3TyxbLuveDF4GD7od7gJJ2clmpNn87kQB/pV63WIEfuz0pGHmptMz1ORU
yc5fElmliy0IXBZJXX4PlmkB02W9GxvnWlG5jfGu5qCejThLmmGZYb40uqGnU5K8VVc9l5HvMzsu
vyIS/GwJy488ftjXQfjlxDhmtHhkcOZ+eJK4VzktCCy+j6b7VrOjXba/Gs35zkhzTwX+80Gj6imI
x4/BZEFj9LlMCJrQm9PPma3xs+xDYjNmvrUVZPvBJDA3KWvr5r5Yoh/TX0+qhwXAuTgAW6cPtwEu
PmYhehcm15QKlKp7jyq5i+340yHq6pa4LA0UAjLdWKORu7iHm5RndL3zUDkEeaSnMeopb2E/EXbL
gvCspQw6IkSuQIMAXOTxkyERMzqXXZT0XqIwequ0Z6XKp260rX1kAeqqMmjgc6FSp/pXLePsoLXJ
Miob4m6DdokcvPStDlPeSod7ZM3joLk1qd+KbnqC/76ItHvgwtANMpdqwOIW202xHnyc5QZmPnYD
zFbR0nJ8R4sSE+MmrUpcs4a3rUT2ihfVxIcWUmmcCLILshwRy6dkp7t1DDrKdJYm8oJZhdvSMDcG
HjZ4OJhftFLuqJxEeSGFujEL/6cOO0+zna9S6ftwbKlmD+kYMZrU2/uPnmvVGyvR0As7bHiJbPW1
kV8483B3SleOHTHPhRyfujp6OqFUp83kPgF9P2B/2hrVTK6TjgSZqWs7QXlPh0NVdtrJIjtxyCR5
6zYHoAxllvP00kgoX4HssiBqjBu6GPyTVsRHfjN7TaMDk3OB3buEs4yVTdsmo35BAfgONCI4nfDD
TRDEFTWo2WPV6s/ggqAUVQvHKXZKYG0Bs18OHWiNQh4Cl4lmNKirU4yMd2tzlrRJK0TogHIUxoOI
p5ep6rJ1DSMPTxnfZ0G0N4q73k4KJKqBDIjFYXfXDXJYY8HXwuzFbZzPNHfpitqB8TgrE0WkafRm
OwCnfKZO7jupvGMvreAyMDYYKzYYvcXbiUvxjOAFyVYE2tWYnkqZ/WDGvY0CPN8Tt5Aah5rnu9Zu
nKIN+QvcHsa5GFwGYPhDawZjTUCSdCKfghb5oun6p2b1rEX+a4L7fwz0Xae6RfwcBgYWsYZMDMHV
C1Poy2A45KZfkde4DAv3faoUHb2jNlscV8W8UJkfES0HAaFqrab5tx+LpQ+Asxt+YbfL31OeeD/g
qNTyzr6lBx8j0yUdCbn0pA8WouRiHmX+KGL3U8UTEdMeAilzDNyOPk4yX3P8VeIQ2LFDzTh3Oppc
PuQLbPnjXYbRDgw20qTLQgiSFSdVr4uDXlGga5jxVxEHFg2OFSyetMQC5Cl73Y/lzc0pZlTAN0Mr
+lGTxGMWTO8vdm6ycpS6jh2nPD+ZFogEH9RhUXpSJC9Toa7pwTv0Dldg1Q+7tORKI+Ag1gYTi0UH
VY6GKYi08S/KUhHWkBanJlt7WapvJSNHx6s2jcSNQfxx3NE5QP0p9M5eMJel9eiWxsgfvjXBI0+9
D6RaMHoecnJPPw2bvxe2HtrZ7Q3tPNgUW3W2A5GUknE4Q7VOUSk+/DfPrpwTI5gH3vDvKOF51TCV
FqXQ6IOjQKPR2ls/4IxRsiSQWW2B8HZnW43c00XBm+C2O9DjMIWpXC1ldVDJFm5juWhj/prU9t4w
QjX7aCw3JLgQoQK9WGV6rsMTbO61R4wuFgXcP4r+dLP41YZn13gMR/WNIuRvwhAQtF9BGTBKHJeG
l56rYpo2lje+NsXcvSN67G9eH1Nh0ANsrbhyDY2ixC5s6AKFsG+Y6S/HCZO3FOQF1EeEoHBKr5l5
lXV2JxD2WAlVbn1CEHV7C5tN2ZvPWS6QN4vwyW6sU4/DrIiiad+Jqd5KoItNXYWbdBj6laYG/+LZ
w9xTaf3yoJ7PIEaqpZ2n1unHHXXaDsHbBFoYBpQEH862FcMRo4W9cCO8ucmIcTADzEbluEjwAmLx
etQctns5MvdAqFEvDedSWs+GRf1S1GnpanKTWzRSwkFft6XF8ZmMA3J5bGRrO9uBYbDXDID0rdBQ
oMMvYirlPki4IfZTmO6tsjzlLdXc6ZDraxdX+IZLoYAK6+b8R9Il9rYY9B9UylWXxvPXEZ/yZxbb
l7KD0e92tnmuQu0scd0vCt27dcLuHwCopes2in8VAfk7F4tFn1T10rbQ9aKQA5g+DneHI9cmNfOf
ZusT0o6yu9lTDDdbPamiVkik0iyRYhx7Vch6OrdCW/NWk/rXMJa1aHB9CfihhB9jSrI10iLpG7jw
0u0cjwnbYurri7e+h4qR1e4PvWx3VQQIzosz1oe8/ol6d+qYdEDApJshxbNLSQkDrCLEjuYE3qbI
eFMm8lOrvosBpxNa2+Vk8wRl9el4bjk9L0Vi9TvV+LiDrB4L6WDAIfEepyF7jvUR/Y6srqrwO/Y4
dWgYveQDNL0xjH5Ek7pWkWbvXGpIKM8CiSwz6+jW5YTV9TOZG5T8iJK2fBDHJnamfz4YY8vSxOJX
pHZyUhRhXAOUfjdq0xPOdaaQ2dGPu/SYJRY1bY0uZ6nk28apsHBNeuMhG9t0JeHKtXXyIViEMk1R
Is0Ab1WQPqwsHOiq3XqfZAIJo3YMbbIO1n5rdm9RMr7ZiVltHKA9u9AbwPP2H54VzVOLdN/l8xG3
1rCMaDJbVlFMFzlV0CEptoRwS+2CWMCg8FYXsw+HvnE7Ubgy8IV39F+gtZiymXYdCuPCtQgtdm2h
H6p8oniuvClsQuuOYkTO9yx8irXeDqkeabR1ylOGw42hDMLkD6Z9Cvct98xqtEmRxJTKphl1oHFM
cyHBLXIGHvyjNxJ39s6qjWQlbH1bKqsnY4mlA3oZaKeivxYRzM+uOhQ1pphW6hDHsT76Y/2AbMgk
esJzXqSQeChNq/yPALdXBIcnsmntEuyHev6HsWcfM0r76OpgX2wSJ3X7Ffpqp9UW0+H8uZ/iZ7RV
Oqdd8+6iXBPq84lKO+tead+imYBmgLuwhYCDatgkmosOY2M5T+BP2dQQaqZfjE7jA7aSaWcMzU9v
cE4B+64lKci3QXeq/UiVQcvwwOdEk9RYmoNx2suku0903bkgNiKIb4VlNpukbInvd9jbOp4SEsl6
mrA+Fdpa8yLmVySttgbZqsjC3VGG+IcAH1qbuOCobwsuyWbK1urbIVDMHYrEAHZ0IF+YwCF9gZDv
W2nvR1iI8I7zDWkS2FYFvFC2T0UE2JgJOPQu2ATBsxgqwtdZp62nAZtaZWq072Zi4xp0UHSTF0IO
UTRBJHAvcBphPeOP1h616qMj6Vcm5T6BIOpHbDMDn8HOtwas8KR948hYR1P5GnrdqU9cYgbUI6ch
5YMt4UBZu+FWc4mRgli7xJp4ncp1XrfVjkLBS57xvjl9vXUAcVIIyqigjbqDYpVa17racmlI+N5U
H1ha+dE7itp2mmb4bOMGKy2rRdLfRxo4JyPm0655CIijHvzEpvCY5AV26kbhwS3yT86m3HDCcliJ
lA0tcQ0IAHGGO1SrN1PEMSEZqy8zyOOVwbNbxHQUdv0JKNnDBJ6B9ErorQRUrfM0m8syOgUUSwOn
INy4nV5yfFtlPEm28TlUdq7jhWXQQQIm0ljF03DDxDUdzKm+DA75MqIdZG7prsR7xr5QUt86Tp+p
0dNt5bfnUtrr2q1nDnDQrFWNt8HGtYa1cTooHUgYAKL3kSbTFESGm849UCjTXuQo9JEZotdibHVl
B7LVSvZjV9+LIFlrYzhtiDnj0a3ov7PCdlXTN2BofXLQqtQk5Vp+1JkIGVFjCk4FTmeQChdvfMd2
colKct60HtlLjXOBMqbPhEziuhKCqO10CsUQkgtgKRIF11sTPFQ+DHk1TXhXHFwbPijSdeqfYcN+
hSOxulS5G92k/rwYbIR5OJGILuFLqu/Y119iafpwKYe7xU2lGLJ0XWX8KcdmiubdBtz6FJU8pgAJ
o9F87MKCnLAKrG2q4nExVpyA7djtH2Wm7TuXUXtcnwxDfAq/2xsyVax+ZPCbLNrpVrayub/sKlKh
nGXpEW/LELJDCbHD1riA5K3Sgnd24Ijy1oeH6LOUprzHwtrFXS1XWmlduuGVXm+6aihdxULEZaEh
MRJ3QfJnnjCScQjEiQ4oY5t76t6mxRVj6fSV0EGRKWjwIFKvQcPTyAL/XBD5OGAH3I36WRdtwIuq
QdZcOJJfboDGJqawApOp7D2RK5glVCzgyFqzzL3UhfXJFRauWpfTLLiWcSl1vKO4dD4TP2dr3i8n
E6cTwdK6iO1N0noHmXhsNTFmwbCir9YnOtwGb3GR7Iqev0BrOX83Gsa2vOc6IOYKHn36ivziDV8J
bUd9ewKtAWjI4yCkDDoaJ+spxVVSaXq/d7zkOUYzC6LgaMUwRBxRx6tAQqv0/Ol1zM3n4ZmZVb4S
LMgHTYFcDCikmLS+3ABo5g3qelZX/d0o5QPqrrd0PG5XU5v+8tmSVslG+l66bfruZ24NFKjXFeEe
fRPGWfMgrk6Lz5wJcr1B2IA60rbcJJFM95qGCkGcaKvlgQAOkjPz6DhY+vJaTvrawcrMEx6IWHHP
qyJcOi09kWXHESv3AZ7GJq57kVL91FVq13T2iU3Nk5ejwYyiW9ckDtctox5sxFGIYCPLeIMN+Mmb
HoIRR6k+huWx6Em1x8DHUESjS1z1X10PLRh8LAV3TrCMO9YUIi1H9tZkytvv2unv5VCC+nVCgg7V
d0AgYpsRzeo8/b3Ow6OWQuok6tkwfdJpJzDAUfgEBhaFhDY8qDUs3SOfVyYCGq5hEZ4jjz1/Epqf
5ph9akWG0AAc1rW5zoiIdBNaNGIHJKfB4q5kXdVAPZo1t4aAWFryK2waMimr1JkEBlH/kWhjtOqq
5A5bm9Quaa11TCiTzUun2D2k/YzuojUrBGU+8XHU9JpV68o+GA3LsiXNOuhajcg2lqBBmP+Rf66L
HystXjetsekF6F3rYNsp8WtPTiuPypHQweYPv9deK3X/DSptRybUeg7iOaRoR7WUvwFef0o9Moeq
BRMU8vdMOeNv1RvsSNm/Vj19AJxr588JMGrg1HuuIdKLeA9O1MS5WmFxwI7hivmUOiK4LcsO12PG
ZmDdozLbGibUcLj6WXiAJzNQQKWvZMyIAHzDuKzC9HtgL92pN00lxxgIEERKXMvlhaaYt54KR/Yj
/rXxZLSRlfErEe4VcziftrF90uugZE9NxshLk48aM5KbQlAyGdXxXscfQXBp+qKjswVTO6HarTta
Ky6Fl9jyZ0xLh9ksMU9DY+HQCdmMUtYMocBwOeLBwZeT9wP1pqIDOQhOZeBhIJVPuE/D62PR6dmh
aIvHIqzPmsji4+A35+QH+JrEG1wuNkIvwP+WgQI8qKqI1DTYo8x/zivjGcpc2IrN7LJKmWnwRfYZ
uuUe2+qusPDAh33M6pdTSVPCou/S9DLFFslnw+Jcwmn291fxgIJc29o5a9VWmLW/w7VuQ5V0C7B8
IHWxSK9m6UikMTM6P3wpKtPn5BY9+zY9mOStBYeTucEhgJZHc5qZl4y86VxVnfg1NKF2gKZE17pH
F5xXbjWJxaRzMDCxSTYHXPZVvMsdGqpiGhUBKYmFagZzMVT8ofwz7BkL8bzKZTJQsEAKgxNpScRS
fZoBCnBBmcBCQLBKS1/c/J7ih4rZBppYh6MRdTBiZzP04m6p6pUAFwNgF3Ax5Ng5AsJOLtN/1SmR
m8Git1pMAq5VR/fmpJcrxt/3jL53fOnqEpty63b5BoTqtPP9TVPfKl0fj1VcuusmgAWqRYwuOvW+
Dev8Ldb9Hwrj98LUkisMCJuPezAuU0/c9KChuIniUGpe3zw8mlGSXo2GvLbbx9iy+87bpb46tXX9
FRvfpe2n7KC5iZgwtG3CXE4SwEPvuEVEOC/ibFxbOkehogzXVduktyYMtoMbki9bRK1/0IfR2csa
60oHjDoeBJ67qfoAYxisTrpuMcOfAz8irfD2Z7zyNQVDgXXPUuyqQ2tTrWAo58EayJ+5huIkNOre
Ij6UqItOfrUQQmB0b4XU/hd7Z7LcuLJl2V9Je3M8Q+MAHIOcsO9FUg2pmMAkhYTW0fdfX4tRVlbv
3rR6ZTnPCe3qKiIkgoD78XP2XvsZfxAlZJQei56zF4rDZd7CyPYmOjrSgR6QH6A85nNfem9spKxS
YfLm9jEofaugEahTY/u0+N2hfNJGVrFsoJtE88Cm+4vkTifZTOErmOk4xFmPKXGMfpo7Rf0R97q+
7x+Hwbix1w5BpgEdl5nLeMFtw+MwNelqEkSLVH5tr7IKTuTQW6gE6E5YFkf5HoEKIeEnLfZzYKHg
HTzmDhs3Kr/ytKZFXIPpoyYOjGfr4SxxiB9Fxg03M/UWTZpWlLPJxmDzmuUmzC3cBt+6RGOILmVD
I4CQ8F5U29iwnZnSio73NnxgFNvGNMrnMNrQ+gRPKUjSFgf5IRLJLQXR3HZp8KyLYdujxN5GAl1g
qJfvveYP2+YZC1J5DBcD/bK5I7RuLXuUqkS6nELDIIIBoyx34ne5cDw+jETH9Mau6z4UW98MMZBV
q0PL48V2kXY8R7Jeex77vsL1rlcfrGX8YAbzkwu7VMmn0Yh2sR89R1Qkg+QGsn1Wzr7hAUwrpEOV
0TJu8XKMbd0wU0h8jS4irFda23Kw38meslCuT+7GnrS1rKtPtgMN/7lGlJShzetaHqq89dYMC38a
bfou6AGCt2g/DIMaWUUx+XT1eUQvs6uRTKcetVL2YCVwegX3ICT6h0geUziiKzgKd7eZZkEeH8He
oKWctlPMwSsOjuju3mhd0+LIIbvH9Oj6yv3AKhMtItzJCyPNoQ0z/th5tC8b5MlIN4N6HZCMYsow
X4Erj5dlaMSrBP5pDjb4yWzwExnkbxDzXDCwePa9FlQvZxp/UFeEo7Cs0rMbbSuXUgjqAbbDKshQ
UcEtqr+T2ubapbSyuJDrTtYXrHAPcBKsbQYtr0r7g8LGZGy15Q8TiGDmk4EV2IN57uVE6Kdwf1SC
Y1oaT3YiEbdWBV5Vh3KZ0Sa6nzKE+E1L6wHxYS/zbxT8PmJ8zAy+nR7dIvqSySjWbeLTv3kcVrR6
XPEuiMOs0OA1lvHSy9J4MeJ8bVIxQ0gdGC9JzujAP3K0K/p4donqwFURXNk+mi3Teu4BEXrE3w7a
HDWif7IpXE5Sn/AyZVM/j8Fvq2D0SGvQmxO5tJzNgvwA/6A6aZLIwKTnhKW9kWD9Q6BL9GbkdnNg
4SbwufKJZKNyw/TvfdthvIc6XB1ieH0V7GJQ6OjfoRxm9CkLynaa6svA6j61Pt9nzphtzZCIkD4x
KhiVhj03SLX4ijGS5SW4MSvT1+i67RWOSONY2fQEIiT5i0rq/bHHnH4FbbAoqQqvRb6GDl1fGRRi
QiUJulCZw1g6zh+e7Zpr8eSQxrBtAqd7gsvTP8nGqTaNpGZt449WNfY5jqv4GlmTvZ/s8C7JJ7/+
eYk7cilDwaEdqMs2dKL05FMwXzkfIHsgRQFwoM9EOrJrekAZxpUoJG/MKMYLumfr3KYcJYz3DlXD
DoBUdEnAT140CtnZ0Pjt5vHNPlVip2k105iO0LiuxPgtC0xK9Lr6pd0mAAUftnCtr+uV6yX11Xu8
VLXgGQz7k57Y1dXLR3/Pm7+rhrzTINGtXQRA/9l3v4KCMzNDcvTjbGcHorDForJEeUBhrTl9y+zB
z46mOxz1yeyeVfo6yqK8cqbun0PdgkRUTBFAbL7UJ+BjpojUavTc33nLgz/XyRSUGf5IUb2IJP9J
vEw/yLKuXmRmuugYlbf6882gKVm1g+lltOIrmEXv1ptGQ0O6VBtv6qwXG94jIwx95UtKUDhHA3wH
Bw5tJLJnM+Aj5CzCqhzUMIrNVptjnRcnJbhdEpKD7/kg8x8zIncHYaM6hjaEICx8zsKJg+HkhRBr
wjo8T0FcM0B3P6zuoSZnwjUvK7mpEiEvmWDIMXTOb58T9WPTETw0H0Ma/gpivXutrMhAG+BeYqmB
F4Dogn4KPwuWtGz96J8eQtBzO/HQ6qnSPBSxKhDIYiqoiNZ1NUe/SuT1ZC1qHX7jgnR2iynxQVh0
yoXW76ZYvoSBBfhVs9EOtTzWQ3VyY8bKDUPXOb/xuO6bJR2g6rVqgvL5AbEwjGMbjd0tN/wcJeUJ
8HTKdqD63RiQ6muUZrBvqJucDJF6hHJskdovMrYIFsw5IAOJ2QCRu0J/z0+25qOnD4knSbTEPGpp
tw1SLj0XBSt7r5o3ZRvz0p1s7q0gWnYOYylBsovhF/7Nptza6XYu55H9U8QC+F+ca9ckrl7GXjN3
FuHVNN2gATVWER5or1zwiZkLXx9IQYkG84jc1liQ1SNY8wxi+8o0R4KVrSsbOF1uV+W6LzX7Mjpp
9kQDejWUDV7s9hGnVrj7Dk+CDZx8JWkizbyHyMNsA5DiqlyqsblW459BisnYQ+blwZqUvStbln3w
/AhIYbfoQu6Vx9wDIGq3siItRKUpMpTK0y/WX3/jJi4k54jkMoeYlUDz1NXA7rGpHjPM3Lljh3a2
doFEumgGwZMAed8Q95hy4ZRXYDO9TMn1xJl/XdflOWkQqARV+NPXhjz9eckAHril0jYjEsGlL79J
UGczxW06le4n3gMKYfDndiYZxYIJOoDbAQ/QVifSOJaj6QW70YnsZeU5G48NDy5g366lw41aaK6L
550A+iDoCaCdIX9xzgkc5y17HZ4WTolFiApmDDS1IX6uO0xwchaaiArQTsW4dzUXbJgTcRYoH1Je
H6gTqTPNNlLuOihK60tl1qLAba2MWr+lxjgemA8igojxetq5szCsGE7r4yWP0Elrwa3qVHZxVSCu
mRloZPXeA4QscKZTsYsgzmzMvP6l5y7ANBX/Fpju8NyNzkWiqJzl3qOxM9Gord3mkBEHOEw1UkcA
ok5i6sSn0YopC1iI+LCys6Oj63JtIF96yoCfw1b1YXrNb+/JmPrimrAriz590OIBYQkDL804uika
lkoCqVbEMwQtEj54XEp9Z0G2GZNpfDITp3j1e+23VqJV1+LxROZYv5NJsi0ieM8pvMrAtOOjrhHE
2Vk2RtnMPpSylie4ojyiY3GcwujVapjw9UlgXJIG1xvwo2SmWRIUxBAY6wzmwxFHK+a5pKUX3Vo0
QJDuooyAclck0yVAi3zt5LCvckgM5uOAkhhReMxcERxdlIkybZeO2dnLxAp8PHNmRg+PhCg71PtF
wgq1xiYzXqZBbMOpcE/BUIOZq9PmEIPXIVOxX8WP/z9YWYUOYibqRJzTnEGiV1sTvXkgJEVE9ruB
GXxZj/hKDQ6Vr0Hx6K3Hoj+MmXD3Q2UajGY6BhS10DYSyPVbKgjHCM3oY97YRn80/JGM2aA054bu
Aq9KNR7Kdky2fZ5mZOvwkvoxzYbMZKTaI4D1WpT/Mv6U/mtrKILolMu4nPUcLBbYS5IBSCrsCbtb
GV6y6lTgvdRO7b3k5bvJlO1JTPI6GSzx2dSmq24oBJpntIyjhLsRW8GJ0zxnw7KMLvVmYp4fpJYB
O7PTjober9rWsHZa7luM9Ku3iSn3OpR85pYrH8jglq5TmamD1PEbIu+Zj5N6IWYp22e0yMB4t4gQ
hSAsNmkLsg/jgmxJtTHrl1AN1b5OfPSzenDrGxtSWRhcOswgP5KDaFkHiyyrwY9Ptr34v3UOmNQt
U/Q/ewLpteYvvW13GSP1heMr3GEP41whAwTGervmX4PQ5Gic4kBAv7q93i0nwBQADJUAB0IwKLOF
YSbgiJzZhxrWt2x48QaKlMolcMPRnB25UPaZ5wrcN9bSVaS3/lql7rjMxViv+AvBnohmdx43jfvi
dP4aUQPBbzwZb8EEBLF2dlbufKfeuFZDmAM4hdvCSa5Y9IMLDLgG2ZG2hApXrqMYsqXd0R+WTief
PYaNmGntZ8ujH1UF0QegAbqAQVYdSqiNx1Yn7sIINmOlPyuDaKWeAmle3Ss3sleF2xovQGRYEH2N
HuwUeTuGnvMG1wTwI4zEQqeXPU98bxkEtI5QVRDdnSp6dX4czyfcJwQZMHpSBoo4r4yZi0gf+mc6
FeaTN5CVOTWhtREq6DZ+gWWyhNd4RvbGrL9qTn++Mv3SAMCsS8AdWbzLI/9D2F2L/Gxw6E2E7aYP
p3yNONCa018trqVXFFfR/UYbmj151A1HMpSWhEbah8AseGHMNJ+I2EJREnRnE6HRWSay2UvLPgei
vepuZZw8P+1f+vjFDHXz9c8XmfVceMScpYH5YlMfHwv7EUgcT947fJYthxgweSpK17Vd+pea1JXL
v1dA/hHf/6vzwJU6ck8b7TbdPsPSjb/qH0Xm1X0U4RL2R/GRatGvwRHbDv4v+EWs2Ymh7QDMT6D+
mWD0OCCHD5FKch8a/KX/n9/lj8L0L7+MbbnCtOhXSNvENvawSfyLjLwEGAx2CDETYFALJU+tX8A7
ezOXZMmliKFcew9jRmRkoLDbALTxiCnRD8et4ym5IOSvXbG95bOkJAiApa6npYd+JrTeVBykNEgM
dz5W5CbVpEjQBcp9Wp2Vtac5/hCPrPAAuCQyXt2kOXJWys/FQHa8KrvjnxdtYDCXDUh7/nypx59F
hGhAmW639wO5qLu63uSddPYIhMJtFYXR3nOFtR1JONip+pfdsXW28J17fn9wPCJu7gpf2Z9Qn+6R
7BMSBAXB0Rjwj0pqcm74dGVZdFktMiPQT2evadfYeyCXKHfyDpGt77wNbQVlMZ+ANEzJZqL8AaeE
lpYDPBlhGWcL/h3xbrneRnOLxzhQ3yMnNGa5jOUawmdzywaoleShZ6ein0i57nJCqYGYXlu61Qui
k9zVn6fAiuC4NcSGBcPd9If4jfEQXpIhDQjquA2IfK5/XqSgMMTlY67yfR6m6Sn3m/JAttOicbX8
uWhwz//7++e/CJhdBwW4cF3HlKbtmM7f7uUyi1wSmh69GiI9534VkQAeWfnys0sm7b11QFd2SILg
fvFn4riBuu2x0JomHbMCyw8fWLxykwFQDTPJYyghHbLARefRBXtkhViFwYH5kLzFZw7pnWMSIo7Q
R4xXGHevJlwva9hLa1U/LMfFCussbfKSab1hWOcQD8P2379l8XhLf3licEd6cDHQjRgeT/Hf3rJe
SoD7ZQOOsM07OrpOvkg8/PtdDp/ZINMhGxBc1iZHffIe9IOb2Qu99qMnLM7xU6QjwsvhCe0itHmF
59S3Icq1XV7qySKg1nlvg8f4pTupFmRUOeJqljl/LwidU1h9dLr/a8oK0LhmxUy0rJG05sOTRRF7
C0Wr78BP3mSi7wxF/ht+GH9vKNSkTNDiPf2JG6cz9fzvL8nfrVSPBc10pSdcrgqWwb+5jYLCNMO4
417WQNvPaGp9O0r7IeiMHHbtMSwwUCp0dsBswALk89//4TQoTN0xPMmdaP51AWPp0eI8YOLsm9nv
oa6o7KHKd4CEIL/tnRCehyumdpOX5v+Ylsfi+z//8ZW3GdOM63cQ5dm/OpDNh5H3/21avubqI4s+
/svf+N+eZdP7J2Zk02IOhSFYx3L3j//ovx9uZlP/J6Yq7GoYISxbtyVWvP9jWZZ8y7Yd9+GSEIb+
sKHyTDfhf/5DWP90sExIwIXs6NA27P+WZZmZ9V8dQK4pTNxyOk4qxxb8jn83zYU18xwfwM084Xi3
qFsZb/A1PvHE2duyVAeVGEsvQG1JiDThFH6/l6Vz9KeEKI+xK9ckGGAWxoxVy6TkpBbio+GkazO5
NGMax702osS3y5oYasK+VEIYXclYvVS++xZJmnDZcEPMyCxJktKkko0QAgGE+Wa5Brkmma0zGPwa
TWwR05CCVTHTnZc+7CwcFJnk10tHd0A+JTVQfyM8oi5OGQ13OaIZ78XsSctRNrmxPhLRHumGMtOr
cktx1Ix8QX9MXwzUexoV+aJTPRlKTkcPxHVpGvhMzjkuJvAwq6puVhlJpSw80c7XQyCInflM/AOy
QeiXS5pYqK3rTTHUDsq7BmF3rV8DK0aHHaATcuAltbQaGB0/e4NxI2sFQvrABorrw1taSWfMrQoL
TPCAvragOpzJYoqlM6K1YhvjL39gSnLkmDIF/jI0l0LLNxnQqgWhUFcjw3Oe9xNiMuL3COVaWhZO
jtCpliaZB8dpFWUe0Lo6wUtcov2JCNvR0FZwZFu0tbwVeJlXyiFml1RMPIXIRUN/POiS8W+/C2mL
HcY8PRuRJHh2ZK7kZKchrD6NiJsHA2yw8mvx3FZCp8XvMiUeu/fG/LFzL8c/1l6SnNolEuMmYkjQ
IOaoGoOhd89MbRpAYLvjxPjnc0iaAIpvOi097zupGBzbfYEqy30fCguYhJlaTFzbg6hKFG6oz2Zj
od9LKIibKKOJPooCiyKA5caUZGAP1hYAnZj3OpkLpkJVM2jWVncA8DaWF6xyQDRChJsomY4xCrq1
rIqPQEjOiAx6Nw37VlInH2MQ1BtaAhTJ5KpIn5aJ3v422wRArWiyednS0UFqd7AMnAeGd5SCykhl
PibhQSwwGCGfow+MZrMhtNrntNnJa69Ibfax4Jtp5y7qRr+3kRsCSSF5TsPIu/Bs3Qc8vggGk6gv
3UWbIvpF6NjGAgoZ16loZimY7TlMvl3QgbayICgTLJMtugL6Shsaa6J/gGfCsqaURg8aAkxfGGGC
dbqtwEn7asXBDjg9ZgEdniPBI4+cQjKQ4940l2Pb3c22xVrXCiLuy0/ibVHD6xIEvZ1+dBnsDI30
m0d1j1tDAP0ynJWXTHfZ1sa8crE31JV102uLdcR9TabQ5LzfvBZc2VADqT4UKHL9NDoPffnLL+6a
Mbz3OlqWIH8CYUtvaiSYMc2ItoqYoTppZCxgbIL90F5SepHz9F4yLt33KNLapBA4LtNoE6hLSapc
lVlvPmmc6ANrvLDc2CPdLwIo+lOlSPxkZDTrcs04VPKjjp1mrSJkfBBnAFfjTED6/1oX3r4lzxSP
2rRNEHdohuWvcjovBSLUA8W90+S7yQRVDuJ1H5F8GMfyj0GV7tsIcSkv5ozqXnoNbHVKOiCEdHGn
Znqa+uBMlI2ziTXiRwr09gzYWfPob8yr8iHscY0VB0n63x1qK2ZEroWquXbtLwBSfNDEEM7toL/0
cF+g44SrInr4K/A+zP0OsLPXgCwcrO5qJFMHWA/tZZPqbxFTlLmBQ3oO3pVcw2Q86k35UYhogFg9
vqhEHxZ9Q5kfhgg0eiMiu52QRE4wyAGRzCWyZnxB2nABgXFFgARAdonpMwiBCdEPoK1NFqDHLSVc
5Nel/oUYTOyUhapLRd5CEKaxwDWfbJR6mRgVnLM2vadWchzaiT68DH87VQFu18MY7Qf2rPVS+oyM
YZdmhnfelxD0OwUQl6jHS10Y5okU8EVVg7qTvfKWAjHlJSf8cgUmK1oILOysiSpfxh3iLYj5YYA0
Mhyxl0pLqeWouICxp6J17gYjGg39OcRUGPsFySJFoB8azb3Qhce1aQ7aWivrT7vKnVMifcA4XXuf
GELMAxB5ZEyAeSwn4241iVi7YX7zjaA6dO0LbfeYWe20kI0eLJJWoOGL+J0aGzeL0YfjTnQcdh2H
lCMIovWRaA7uu4x0OtvI2jP2OnK++z32ldewtNRLmWkuVLhijQTApB9bFSsC2lsqapO+GXd1o9h6
rCCRh1FNL7qEsmRMtOkqH2Ixle3JKqtbYsHqJja657mcnl077Dae6OG/1jc9i4NdasAOdofw5Ejy
BKr0YhCmhg1onDZkDjHjdeJ320aai4JKO5sBwjhpHaPOEUSGi/c+Cmj1jsUOT4C3DpZQpyyYkEn9
ajFd1JMhOqG4XqT6ieNq8SEs3Nwp8e14qVY08a1FXUDQH8qJkFD8nRt822ZZypWwOvUqJnXQsetB
wZtBZWhTsc3QvuwG58sPBxjGlCibsUmIjakGIE+VDkqNaJ9rw3O+0Soamk07bunF26vKLbOrboY5
nFdn+OViQWwH0nTLqfsI3EHMbXiMR7P1SUo1HtqlWlaLuArbe17ZF7qQ9j7XhbGkLjl1WRDfMiIW
AHYuMzwtByGs+BhaRH0Zw81LEajKZMfwrLzXI6ArphubIqQZ1lhWeC718FgAq35CUAz3rrFpiD++
rBVirVRD91nnen5sHtHfiF/QsuVxuOgLhd7Ht4qldFi0vC7w9j2ApzW7/rv3aP1DQOgPf/5L5NZS
ty0+Ph1zIK5QrpX0TbHOsiA5hu7n8AAlJA3UW9QMy+QxDIxMECeZFuorumg4teOyw1HKTgEPZ0Ua
D1+SesPspZQoWcMdEdno2yZIXjM/78WKUBZxpOmnR6aNDwrRjqbUO3Wlf8F8XNdRNLeK+mmqG7FF
+jImWnDqRJ5vyIQnG4525gqR/MahN83Y3suhcCJw7DRUTmlbPkYhaBYp87bl5K1ND56xY3m3snpk
d7jrWCA7EaNBQxcamJ8/N0NGoLe5yrT0VbFqzSKLhNbSNPW5iYxbGA+hOvN+07XvQFGe/ECQgCi6
99K5G9I5myW2ecb5Fk1C/+E4EDUnvsR2XtpgYBaUNqgppEOP/Mmzfw1ayeioXGZGBkJgXDAiBw4H
mU7MpopiliwVg9XcpTQrgPPHsDT9gDgqZD7IkwzGy0aDEhgfywMOv/IafDCZLG+M7nkYbeNbRy69
istp4ymzWSnLh1MTAVhxX/rsI0TB0Mvg2OIawP7XHboy2Y0y3VHIHXzSDQpgM4ohf9r2G1XCDy7r
jc3ajmp0gzd2XWn3NnQ2NaS8bEIRlWiMTW0oZSXAYTxCXdgcXQ2E6wgsn6WId+Z0Zx5FZD4p1rpx
mgBu55m3bimGp/DLKenmYJuymYdUjyC1Jl0YDKF6hvjwD+chqZkPqipk7cI7I+3HTdPhPsnmzpAv
dJilUQ9qZkfQ0sbQ2oWJqf+xcIrMXAJc5uKAs4SpNG+ifCGcYaM9QKK0dxPQYqxHC1TBswI9YE12
cws21WmlDmaNpn5MJyzyRDgzG4suW/1lD18xCQo2AUgdVftEpaF7wQxfOtFCZwcXT1zOauqxKuYO
7DHRDQyFcF8pfIwPA6xndkcY4bPcIJSrmObkr/8azIvyOG/4MH6WPf16w2lQR2JjrvNXF/YDhW2y
0fPXMcOrT6TZ1ECBNJedDW9OI6JkZEDGtOUQ2MCEk5xwcK4kBjRh0rTEWxYz1CkRzZUVrUvXe3MG
8M6xdYnTSFuC5EHOgi3Qaad1qlROJCXJXgwX5rXt7fgQ8T4TjyOoAfWvkh9R6eFJMClrzd+NpfMg
3DNzXCQEONhmi6DKYI22Zg5WEK2C6cw8s82Z9/NgjhPpx0G3GKhtJqKaSmMdtvnasaEIDWa47Ex7
XjUAMUm0DUXsbyyTkM1HxY2sgsucDDuDQ4PmNcTVtsStKRy9NjnCOGVDaMwhWmxvRMIrqa3KZDy4
DYD08Fa13rMppouLkAo+J4JBiDZtKY8RXvXwyXYZd5YOBH/W1y2KjtcJnfZMEEU8K2vzOeSgiIjQ
ncX2eKXr/+n5dGX9RMKRHHzeplR0qDBeFpAuw2lATIooiQlDcdH78VePM2tWiPSiNeqKGASxWFi+
OSMFV0t1jGxadbDpmQ5gpazxhmiE0QeS0L+kfUp1hpV4psbW/Ijt6gg59B7n84D9BPGeFS7b0rwT
JyLv4EYeK8KEkBDVujGiFNPM9FdR6ndTU4xykRyTW9wA3h0Y33NPS9zHOUhLfvKTwsmUFWY/R70Q
zQW2ogjhAURoABiZ+uGwx83GYxgPjblOfevLr0pnTajq76p21s7jNkMlAdDCY/vCRUw2cRKSNue/
BpGHwc0pPhtVN9shVD9hiYMezhcOoNLgZKYvY5q4W6HZzpyQaRYTJz+YjaJCG7O3odasHeGNi8Qo
NmFja5cx8Rgca8zvY6aatKj5HR0zrGbDaJsbnMU8iqzwZncmEwkfQpEtaKImy1IlGYB2F3deZq8G
hik84XOVEp2TDND2KSHpfjjJlbCNhdsM9Ox9cUmi5KJclpnSzVdZBkTYz0wOHMBGQ0YplIgnAGKS
0JsGjwQxjb4jnoyelpyylbaCHdnMEUFjzQqHcYHtkFOxDUumLHdDnj2FPJRNfJclWQ242TBMA8oK
mKpXPFuJdfPI8vGZ8Eqf2XuIkW1L3DrvlOQOngbjI2xObbSXPSqA5cT3veJ54Ezee4ylyT4rxFMS
POfFdXB3lQM1N+HoGn3X5ccw/g6GC8aZqj2Pwy4Z7122LV/z4eLLg+GtauIdHOe5JplhCH5V04/p
YhhvyOpVLs6VAIgt5wptH3BaKZxqjnt+kbNdRv17jGupetKaj3R86up0xlyQaM6XuB05BW8Q4vMW
w+Rqq1+5w0bYgsk/rczg3k23sN02aPnTuxa90J7gzA+7l9RvDS106V9H1myQXPxkNMckr5jqO3xo
NzmF/skVyl+C5Kb85xY5doV+xupJWfHusTza+UZGb4n/42tfAfyC3rz19G5cXLsDuw+PCuDjbdWv
y2lpjasUzWs9fCIJm2Vc77y82cNO6y9FvCwwiYul1+xsydTuLrJb6l6PsDeRW0ZiD7/A8klSyTy0
9uAg+rdHmRIikocIhHJ2E7obl6GhLRN85qdxWtrBXsGB1/trih8oiO+Rqc86gLI4oGdNv9INYomP
tcYayp6+gTo6xS8REVzYE9pezFY6nDONrLDO+lDQ+IEezb3+p9MP1UBArbcdnKtR1kgl6Bn5H6W1
a60V2/tQrjt7V9sJmguMHAVC52IdGKj5mcza3kxrzw/bDf0XdIm7dvwVtB9VXbJ5IWw2LtI7JeXb
aPEcSyYgch9ER4Z1sj3Uze/IfCJ6nkQnYB3496o5ltOKJSbbd7iNxMBJopDkgH40NrQK7xPd9czE
FNg7BOjey/h1oKn0eJjfQ+NaS/izBnCIKJpF48UWm4zKiL4IPGCCI9/T4OCnn350VtRIOWCFovx0
h2WWrX3rgJF2Mu+4Z8HXnsZimyFRYX7CULqoP3WFpXYpkhPYAsO/+MlIu55xuGCANkcfzepIu8jS
zkFtbwuYoESGDOZOs/cgouuehQvaAjbtPVwnP1mzfjpQ0+KZdfRZb9W65ewwuXfy02PKXrHOg2+b
No+u/WhAI5Rzbq19ka0gA3rityF+xwzpOc8iLV3HjDyJB+9Wkbbx+53b/VbJySzabdDKC6CJRVU9
Jy0oFaS0doiS/tZr16L/caS/83tE8+1THTxzNC+TCA9uNOPgKilUfKGR4QSOqfzVWVuzeWK4byHV
1VCiKUUBaH/o0W4A1RxoOjlAcl54axkzoiXZFDF+EJE6m59RYc7tFnhYbqxF98qfUcGTMZztdoc4
nZ3dw7Tf5m9ttGXL9ntakexkdoTyivfolRhuKaw6/dQHL556RaTGz9C9k+ti9vnlEqGjUeYZtBBk
9mWWz0a8jtQlp2Qf5NnNr7WFokaQiOAv0NB4ZbLJkm5TFjfomTxkQc4BntHsi0nOqfYTDt9es9fM
hVZjd6IDsGjGsx/eNOuaieufY2C7cNKf2juP1JnR2e4uVXEYvAN8C09700dq9e/SvRji3LTbcdwM
1twjyB5iTXhJgUOH/mtaHrN6p9G33rvOazI+JSme3yWp0uQv2LB6LawWAJ59Z1dM9yC5TObJV6c+
3tFB7bO9yfmvUDVWUpawg96/OwHb3AYjaK8+OpP8J1JBkOGb2aKHkp6uuMosgOQ2zvjREgHngPrA
kuEsEweDgMaKv7tFUkJejJYg5r1WpoY1aumQG1lEH215VrCAuXzCuORqjSG9OXrhAaKM9wgrPifl
qWlxpVz09oqWTRL9y0R4xMNw6PqzFr03jDjir7isKGEuwjqPxeVm0xsKWIeN1eDPiTkvgve2u7DQ
jOoplacuvqtoP43XUtzq4qDl274B/jjvJ0Dgr05/yNnEOlpT6tsNrqP3zBqj1E6ZRyPcN/5FFB+5
jdULyONjeQ08ijzMK7SdiEJ8LrTgOeNq1+Vv+BqPBdlbhDlHQv0m20/EbaSifTvTNuWhhgqvEWCX
zalIffsEIbxwsKwuHlmJEDII8grW9CjmU8OcYjvGAF0+MwNC7YLf3quegyUuP5FgI36DDbriSgHq
99snNUjib9KlIlkqG7/74NYGT+hclbHFckY3H/6zuaZtSR4OBz8uo4LI1NHqyEAbdbypGFJfvhKs
Dms9wPK8LiIopwfDunq4+i3tV4RglaJZi+l8D7c22WFYdcqvcnid6pc0Io/1qY459SSP5tKst20o
TCw3PYkp429Ux3r2JYKXSN2asJ1BWSOdZlj45YlnhDZ8ThhqvRjxbA1PgNeA3CQ4l49syla/4v4B
0L/sAxAMwZ6rDifeqtDCvRqc8TPvo22uaJ4QFSYhpNgr+xdXpiGZXT3zqQCYn5vGRoQ72aED2z/M
RNFXb1Dz0Lfzxs+mgEfO/sy+OZavcrg8VN1U47wlPoIpX47dcwrWQcO4Lo4q2Ilx5+Me7j8VWw73
LzEQ/U+MAHKCQONzGtuM2s22/hdL57HcOJal4SdCBLzZEo6eFCnLDUKUUvDe4+n7Q0UvJqanpjpT
IoF7z/ntPynEE7eniKlqXAMTneQZ3Z/Gxip15y59nRQc7sXncmjae2+9q4ZbYmapRhxsM7LvCy9d
mG8VcxuIu3L+HsxtJh/Jrk5Nr1+ecNaT8JOZF8M6qfqBv5R2PMrlecK1+Qe/JJ8sASJBgaH3ElZc
Y+ToCfyhdxytIGpM7CRw8rwqwH4NLbpfwYxkWtojTeY4zaznkr4l2jFZX27DL3Qf6Q4OH/AO/sHg
TaT209wVoy3gek2LO/OGIj7HaZ8hq+WBEH2TyrQ0Eu2BfoY6fqtcmpPVBS/SvOX/lCk4oLWLRfUY
hsD+JgZBXvWU/qiYwgq6Hreosefh1KhYV+5Crts6kGyT6S5tfDYCfpcJnADDo4U5FB81/x7fl0Gi
oDFcW/wVCbWSwy7FNjG5ovmtNwJ01t0IjqzmaeIvDM6jnRm0N25qgx+LgPM+/xmEtxGfnVS95BEm
O8/CLjWSHKXlt3FyG+mogvJI/iie6okaE+FjphGFr4X03KTacvslw7Wv4IYm0TPqPfHLSO3H8Y0y
F739EbNt1+3IpNJDGxIEOA2B5Eiqpci1E//TDDwvuKh1H3KQp1gJXrNyS18t+20m+nHDHMKFKBTe
1P4tEeX1qHZpWWQxjDjXSpfm7khzlfZzSN44itMC11ZAudupNxxeWZnWDQkxDOZDmt12fTBte+Y3
QLQexT77LL5PP1h2wXIyzTPcotFuGx5x8dbSFW0MBGCJTu+vgDOWc58/q6hPVge1qH/W2IPlU0TG
lX4xMjx8O1yIaermpOkHtAgUp346TelXYxibSN2KAxZFF9h+EyfXRHlLiIVwmvkg7k0/IU0i46C/
V9ozjz/05laWV5HYDlJ4RVcx9+W04wehG3E2DoZ2W5gUZCBtlGaeQQlcnznm8NoL21Y7Qz9sOnaQ
BbAqSb7G9Jq091L2+CvZzBDHHwYBg6+j9L7Ke0DqdHhTjO+WaJMcLY9H7Kcr57uCjhG6hhTgBYo0
Ruoq2OjH5TJNH3l2l/tvTSFe4dHBCqbkLvQEblHhFV0b/di2x0x25D9luSf6u0iNoSwC3yR/tWjT
uxGor3p9neJblr0F1dnsjmVDCcymRk2Pr4LglaPZ3eLlMqj/6EEhmT6q9/Pg6tJdlX6T5B73J3OH
DiPxUfw59H5bm5r1wpmjU3cMdJy0X5WAHeAYiKeMfIXFb+gPG//QucI3cVJTQWqJNsjXlLsTcxdq
pvjbxdVJjqSfvUsVdRubLvaq6Z3VTSYdBr8rzRNFDDIt8McS5I9v9H3if43KB+H+NkuTrYqf+OL5
NxzAHuhBgvLRAZ9j61yynsXSPoSOtT665Gg1Dg2HiXYxx2EDOYKB8dOqKEb4nPIjWlTCbrPsJVcl
XuUfgxMyFt678lMRFubWR634POeEGzbFpU4+Q+HYUWHYp3+KdUJfStvf0O/BKgJKS7Hw6ZdwRedD
VMC4tCPsxxq/F2YGhX1qm01eNvpyfwzAhZdHb/AZcXrSoquIV1M6EaUkVLt1/moVH/Exqwq4/nIh
EYs/c3AG6j4DvAZr1Bz8hKd3XjudGN21+wwXIpEzNxAIxCKFqt+q3UYFce0/euE9lqrNhCiJwrLN
HPxD5Auo98oHno+vcshrSMuZQ5DCRq3Rr7EZV/8mcsrohbQz6SrLaC5Ppfo6ln5IJLSKrPSQ7oPp
VVvjC0VCdV5aIpdh8kL9LObvlk4xX7zPursZ/uUQPEWCA3f8mgGPk/Gaauce+33eakRhks6WERaV
gB+VyNqjTZZd0mIP3R4egHbJQSDR56uLAvuhxW8zq7Hsh5Zd0+PUHWrzSFbZZo1lUrg7MNpyvANc
4BtePjn/QbD9Z2nDRs1ua5fp+phwZVPuQCjNb0CRYELLzijvl/okcByF16g88WWp4Xah4TN6FQqI
1oFr5l9PJwTPHWDBJXJYrweXbke8qw62xIyZOHM5f2f72QKIDh6kf/JRGVsl2OvrREs5nPWWUwhF
kzVRKvjyaoRV78wjZXmrtJMYHzrhcwMuDul+WoHrfSLeDKzMYNHYFH5ZVBFiv+QjI3j0J3IJTGXj
ZmNxtAZwW52ikiO3KFGbC3Ex7bkQ3yyyFlzLzqFUxfSKxhc4BhuhJ3miK9Y/IRgTxIaN1HeTDt9D
T6NVBhgPxNlNH0Vw0qa7Vn1pOLZ70CO2r+Sa91/hMLu58NvGqMNwkBvzESJvfXSa2BmNQ2aA8MnX
dQPCYRfhF4qtzzWIqCTeKKXBxHKseq8kX2J2NUdXHp9a8IxNERC4cEp2emT2/qDDfSQ3o3jI9Xlw
noRtNZrLhjx91gFGfd/Qj/N0lMo3GWClJZZlZ76JwpEQPAJCGaGZRCt1t5ivtLyX5Xej0UyD/fcs
6BdCdTatRMLcNg6xIYBc43TkL9ACum2I9Kj5fLedvpeHl6r7S9o/xSAAwAKOyLEmwlU3rBvFYYk+
SmyG4+/MV9FyA4vkzoRu2ny38q6CWZj4KLaS9G4uXwsAGFOEI2kgxvmXYOzIgwqzj4rnoJRJw6BD
iviD/wZo6EGgMKvYr/0v4GKqSkF0WLqk7iP3xg45v/J2EHzZpUi1Fd56XpGVifrNwKOtYC9Vr93i
8fJEDDHGNdOpp4/us/EhWLty8yRWKifNzXjV4ndM2Km+L9UT51umvEct5pZH1bDtHzR9a9bsPFvT
/MKkY0e903B+SgGgBjCdfDcFlm/xRcQnbW0Xesxp312TKVTQG4oUOEcZIoML4XDY+bYcWQX3aEzt
TNGNHEVXmF2ZO4BMHBJe5DdDfWhztuUjFad9Ve01Jo7BIReVlyrG/luYWzwkevYBuDZrr9JybKo9
KWlrG2sHeTHQaVc65AWCSPK+Sj9gJ5PXksuJIqp3x3IfinS3UImdeTokPmMlJ732qjSnMQDvr/hp
ZYcDQhG8+k9M9g0dANDytW9kz0H4NxPypU63ENOeASeg0K4l0+tFwII6PzQuleqshH5TbRlfgYKS
mnzBxm9aIGiIOjTDbA61fAlk39D+tcqXmN+L5pQlb+VMIg73o6OPP0367ILMjaML+6POq9DYmuwQ
sx9txLek3jKWCta2pYs1eBnzbRt9UrkQ6l6UfFuYxavIl0bvYpINnyGWf40x9MbIcz/X996CdOSo
OrFot3+67qSzbeluGBx6EpOK4jg17kAqRuhnMm4ECB2YaznJ/abfS4MPLieCQQbYNwh/9hbC2vtd
UL6Y+lspHijwVB3hVkO1tw8lMZwoUz2JY0nY8HvxDFr70jjU0UkLxW1uUOatfBXZm+imQMjqQZ1f
V6nUf5FS6yFOUCQ1IY25F8cTgBMU0aHgHEmLDx7sFqNOxZ7XWdshe4uWu5U+SIHT60OrXP7eRfMr
4WpRVky0u6qTOzXbhkU5r4Hmgb5o8lLf61nxhCywhQBUcnlkxlMzUnxgL7p17WpAxuE+Bm7CJrvj
6Wyt4zS9R2u6aY4DcHpRw389IrCReDkFXXDPX8KLihkKlvti8HHGm2ukMVTPHIXdXWZOaczbtNwX
b3HU+gdDG1VqHoEw3mg544YJCWuREeHiMdDX0y/UQKvIkrkRYMIm5ZeonlDa5ZWvqMda91AlYnzJ
mMKCOrA7Qv0z6jqmDRgvpELsIqRnR24TJCwMayl2d5vSXr53d3KS+sWQf8mVsCdiROwePAAV0fCa
rS831EJH2bWAd4gAXdJlpGs130PRHd1nLW6JvwWQB9nvG2Rw7P6yp1BOkWxHhfg6m+TH4tqz94tP
YXwf8lO2ggB6hhjuVSI7P+I5teGKHTUyuXA0bmmiECOKe6dHPKE3rKAdkg/LJuNfvqy/TsoGQpoO
qo5cP0tE+YIgOqJxaKVTu17o5O3IeDktQiVbF2H1scz37ffQnKr+k49KH8Dx1b1MboJl3rKKRsUt
nBixfLwddtx1nkJAM2F9+fypRgdEWwJrEH/9ILJWb/SRJNrfRbj3zcXUvrXUjed/IXVW4/KreiR+
9LfceubCt9E0/PvsGjbf2LwjqrE7qDt9IJePT9QCv2bbdrVgN7rSRgiArQeQL/VPmu7p+BYC31rm
jhlrll/4GOrMtTCusqYPW23F8qVvgUeiyGq7q+4KREzq4ij31zSPneIlbCCUg+BhSuyyxcW94ysz
4ltYn1v5JIafkABjvAVt7da0FqJPDiG7wdAc1MLLbSrI2Fa3wY6JkYWdi1HkNiGVfEqC1eRsU66K
IvY+hc8wgKiu4W+Fs0qidNy9RZirrJhogKy3WyDpOr8OiM/osKIokO2HTDBA5jgU7I4xXR/eapfk
AHpC/HKrlvvKH5G9+KP1osyvFDZutAaHgHQTAS8y0j7p61FGnwwx0L1KPiOLBQGhEQZ51xdmGwK5
fO57xTbp5SgdcvggqOFM6WNJ2MG3gXA0tU+rp7aOJO9XtbpG88d6+gzpm1weVH90xdyPjU/imDZT
ahKtl/IE1IhiXycPNLx+qRwVtMon+YPUXz/2AjJy93ogEIXBHWJ86Yj1DXqOGMs18qKYUVGr7UaD
PX2TDDa0dnOxZLeodmkKxn4rp1dV+CMmNAjelfmo6Hu9Ryr5N3cnqfzR44cizQAHwCgfWfaH/ZUG
kn8FzoIrkAMAnKWd2CmZMcIJjOorpvlc4bAb/iED3UR2jBzYh87gJy9d4uCTFwuEhc4Zt+ojzNIq
Wed/IEfM+oJ6GUU0d5u1IXy/ODDu8al3SbqtriL8nOR3IskKW9Kz7B5cpyBb0g4hQSdW5SL4Cdt/
4vRWi5dZeZlywSWTEaS3ZbUsYbaumv5M+U+5dgDgsMfx2MBvtiy8qFsc4FGgO9sifWWbf5XCiZJT
NfMyov0awrGT6q8h7WkIvb74bIqbNn0uzSXoPBMZgiL9yoidhHoLJFxwsCfdrlVfa6oqo/JFRCYY
QfsQnHsQjMbnZHRI3JjtCE0pQMBRLa/cyLRZsg5dTEbkXeRXhLr0IiXo8DGDxUhfnOJySznbVJ4I
teVARjsREp5U3U1KL7zIDzFpO7E3/lr/JpdECDxJxJwoGL/b/pOmggC11OiLxXVQfkQC/Bbag+Li
Kucup2j/bXKFDUD/jUxETkNiUis7LQDZIjyl/rMzbky8DctI5NJOwhIKonETBCeSPMl819nqlYFR
SvMVvsCuOqa6r9givDZhag4vCNlZdfsZVK/kO5dXnUGFtgGpJPl5XAHj1G7GltjGf7F2CuMdwnie
CAnZaX9A87vJjauFipkndbhz1NLl7UjWxeSlDbZQMyDt16S49XgXTcvOVJesC4m/PrtXsPAtZJz6
BQWE9Iawcs4xsqypJlc4q+JdJZDFR7/dhn2lOxXKTqfRwLEwHHsC9klTKNgiioCzhLFhEmg/Fu+T
025w1Sdozvxolxc78BS/xSXZHjCHdcqP2jxXpZmIaqnvuY3owBUnmkxhPE2OnfBDx6K0/uAS6Mm4
Yr9wfhG5jtU6P+e9Y1AK2rHrhlw1ArrCZA1kapp9XSyuTH5IG77m0qNNJQ+kER3GVjKeGQnJ4y2t
jpXqq+WjwsakTudedYP4WFuncUQTdFsBEzG3dl3Oao3rU67fmvwzL1YAx2sab2BZyj9647c3fqrh
KcrOIJ9QOdo4iFqHyunM4VMExXEoVyOq0U8c0+lTglYQb+g8Ajy28Y8avef9y+1jSF5UHAmpLzmx
y6iDS9XV031G9U6O1W1klKY6tTTvnUIHgbFl6ckJ3j6bwHsFtx2tGxtFiW0seqycPyksL+osDlyy
6wa+BA1XMFdBk/MPcU2D9aimjS7aR9gKbYQcgfO3t+P1GzIwm9JYcKmrzp2hUyR47kq6FzHY+l6D
a2+2hKWE+Rm+A7B6YFngL137rDeQdfiooXAEogQ+45tBgcEI/NG6oo3+exMCOhIUEL8YDBfBMDoy
BoaYaU+MfavzZK5CdBDjMVcx12ZXgsGGxY8MHJi8cufAUyBBjvJXzYwYoX000NFnzzWmh+M9cbgO
fMn6AimAOH8Nsh9xio8TVv+5uAndFeTLjkMilWaob4ZbrknzZZppAsDS0W9mW5J+9e498Tl9u3NT
k82MrGWjEiyfelUGjqs96xCzsM20FTxr4bB0F8l6L3J2JplDQzwERCW21b0OVHCVNTjGjkAfRK9q
/AxhSDIykBBmgVGz6nCtKZ+Z8c9oQQPFa8cWjkWY8mMQ4/wJ4LxJHkSDIL7YGLwaTeFI4xbvWotg
21o0v0RY31AVlHOuRvxQDf+jg6PPM7+aqnLZ20T6lsGfGiqo77ejdernlRXjYMl7Qo1RGZs+iRDE
g2JhXHxVr1HjKPboA62tOE/07/8XjPyOJijZ6X423v+7UCEbC6pifiqes3L6USoy76W9WRwqaxfy
EPd/kfoIN1AdF1b0tVzH54euT/nmYiGTasJvyXhDColmjcCQkC+43IZ1wQdEZ3NPeDN7vCw8tGRv
WDa/DxvYcCe2yokzLoD4RtRAulwoYIB4/syzf+DYjoBcA54cWp+sZ/WiDC/SVWSOAP1Cn0hqrxcq
fr5GpvKphuUfW+wE0bBeKCOYtk1tEpIG3gbc3nlibaiTMESd+3VHChUCV7Kc0TVjXQv/mWTo2QTd
gXHOh4m9m6ep5MFl6BqM3Mk3j/k/rg5lTQpXS5bdbgEpE7LOFUjgzfACdU8DGjyyQ9cy96tEM0OY
NRlwbt7khCCtBIMO71JXXeLUIn2CrKrye6w+ULfQBUqEGSpXrkHN6emNJvYLdmgbcc3oFagpLhvE
6Y5gsP6CRi4ERoafvfwSz4+6/JWxr/TTQxdfG2xKIPqGozdnpraguMXwpAOigBV80wl1LNjsxOI7
FGioQXkcH3XsuvnfIH3NKI7zMLARmgFa/7U8ArlNK2r9CFlhgLNk8ZPQR1dbDihYkScqfMII+AHt
SNKxRXKpRzCZbPjQfuf6QyYVus13I1ng57F61xVkai0Rt9UvFqXG8rUIZv80oj7hu657D8ojlBw1
/6rMc+yrjmG8TltzF6h3ofiU4/3S6Uh6W5L0oPA0JFK3iXOZVajEAwMMb8e89/0Lfs0VEZZj5Krc
OVr4LtPkLkQ/Q/5tQEDQU+QIWb7Jylc+KU7kFXEj3NfYx/NJ1l7JflSqSzbf1z/aEh4mCEOBHGgy
KW7n4BOim1UlzsxSJxFGi5tUv7ElqLiL11DYA+pIXfpUodehSNPwb4q/njC19Jt5SPNYNnIKkDRx
1yEB0UCIsp6Sc7r8HCTCjRK4CkcUCoOyezQBAB3UURnd49Fd5C0ZtNaKd8zQwVPqFSBY5KvgxHoz
ind2gU2euORNTtuUnisfUTu8FCMxAa92jSUFSTOyVV/cF7sROt6iEvhmRQb1CSQgRN89qsZHC0NN
opedKb89CjEjeixs4vOwMER+LJ+Qh236IfH9YjRCoJ1FLDgHQSB2s/QwCCzIyOOsvJRUDzTteZie
M+s0TT7sRwo/qctlGJ1oH0AGChNVwFlCLcwESQ5ELR/4bw3Tz4DkZF2EskoAyQVf1q/r1a0N5wfy
OBWGPB2fafMeltdWvLB8q+lvRHiwmLxHy41dX4q+pobuQG5M4Asiv+Ak6WnZYAPadEELC0eyFFr7
LS0csHV7dji4bCHyUi7xliOBu7UeCGwdf7RmcNafBYAV/ZoEbNlf1rmetBYcOisn1IenEjEvjZxE
mtxCmRaweCNxMg9vMGzNcsTshwJW2D6BKzUmAt7EUaVCZqQJZu1VgHmJRDRnrkldjong1Rfas1Rx
or+oJmEZtCgW3bfpDOQJbfgZfd5ECfA50t7g4kWqQysGzfxMCVA9iyQ5fgXTvqCpSDl18yVgVmw/
RfEqCpeC5a8gLjbb9w4KZusy2FSlVC9yvw0WxS7rXQfEA5u7SRq/5beE/1ixJpc4FVjSHLcR7iYi
oQ35T87vDYFbX7VwQxlFWiNM7y3tco7LVwq4deTLUA7AHTSV1vWZ9h4V2qkkZhrJvUyYuCIyhyx0
Ft3X81HN/XW3i0gHcrDsxIcquRqqk82+UZKwVzPJNweh3tW5L6dbPCsMQjWpO2T8Udi+vnfSBPzz
Yegktd0NJKtpKttB/K6YX32sbAwgyWtoupkDjRjaEETrDIXubEofKSoVZ/LqeJetL9anFJ8JCHDr
xelxltmxNyieZR5D6SlEv518jw3WG5LfHgJGOTKGQRRMZEQBmC9qhhBor/6KEPBwRISklz9IPuuB
MBzN8kq/r+CzvLa40H5GggsY98phYJdYnzK0WGAeblbxluxKkJLqIGTHZvCN3EthkNPmly2QJz6x
eNzjH1xiUeT11kXSEMFRVcNoUt5MzacjgT4y4A+RMdvBOmupxN1sZyvyRvVjhGAiLix5TaZjN91K
fZvrR5AjeCbStHiiFmuHGYdmkcXT5ZeEf76Qlar3lKSn21RlY0+OXbvtF3vyZpefBb196/Jt83ma
u8naCc8KKHvad8M7UzyKmw3ZX+sgnOJhVzk7rDkDA2aAn2VbN3PincF5OB/gYwUPVhpbCV/BhCXN
XJ/6ggVoYHTpEiygdkiojXawOEA0XFPf+Mow4u77HDWdAKxhjoQzo0/0Jgl0e/kjGhTuP7ZuDa9X
Q0esxQiWUG4Rn/kRE2/YJtO/9oViG4Z01WbbJo0usVY9Rzq5JLvPxgyEyMtc7xfYFbYxKCZ0VveF
4kIwUQNIX8pPTAxYDf24MHgaELFCcI2sly5cTHKUhEdQP2f9a650Vp3eNQJ507WAbYho3lMmvir6
L+AeeQJb5AI6hAlzI0qHmcd31qatWqubYfg1RKxNRw5XrDe8uMNW3w2aXzOfbHR/Jkb+bs1sAMVZ
j3cz7Kv0lTGfQVsrbB5U5qIKf2TCJZIVrkEvyo+YxhT5LWUZWm7K8Es4pq+R1LkixdlhAogY0WAq
MdL2mu2+BWLm+0dkF6WPRgF1s04zZV4hVR0xfq1p+CBvis5FFEzT6jbblPEPMWLgrERLOJarJ4eW
IQKKbt0rqoX5h4EkI/hngM8m3Lzd5+XVaj7Xgav65Yjr4q/EYMk22f0KXvkVhp8cTmFojWkke6hi
HYEpDxOEZTVGCF491jvURGL7aNcvxfCfcepzD6HocjVth4Snw+c27duAMFqG2Sa4JgKkxYYgcyw8
TzX4h0ACF6UBjXlGCb5e4CtkbT8NWBKxTjb/IWjtsdGfDSmstfylpJDjO+iucbjxGPSZPz+K/t7m
ZxFp6ljeErRXGRr+loMTYooADvAeO3Ci6CjbVPUkt5U4og2MICVQ5mtJ2QipI+xdqK+eMlGYmS3r
qxKH7tC6r/025XJkNIsrD/mLiBDCChR0SyDd6zHX0qANrQbKufqfHV5mSdta5m8s7qPiJegeM2z7
Gvm6vicUcjMyNjUhYtkPhTKQv8iN7wT2ejPfowdaMW/QDyi0JlWuFl8LG7vs4pDSTKOQnMOsrcfp
AgLUtaswhI197h4xjAfRL8t+JbzL4L3igRBm1FMVvCq/O68NKjp3AvWBQ4j6PXmhdclX5dBuohrX
CXWPxs80vvboR6x3XtiWyOxgWyu3uHoFpcIGZAgcYBlW1GsxvcocfVH3Zqrf3zNQdWSr6jt2bDtU
/npvBJWlDlQ5h5ufmiW1pUN2HlsbBqnUnPYli1YtsiiB/qmQo29h/+iQkugTHyjic4tfJyM2vwp+
oPGX4drkJ3rxsvavKH77gLSrCrl9/zQtQkp9lflNalW7+y44g3cKb8VHjOQec+g/CRKqIjbWMEFX
eB14vIRPzpya6PV+S+EG3Ul19y8Z92N5ZqlUjswK3K2/Cv1VpFivtx/VvJdJvK/sf7wV6xCWAdRw
fIHAFK3aJlSKMojcHRtEhto+5SRR+f+7PFS8Q6tYA5CJTKZtr39q4XcOMUjgN78jgALuXygU8nIe
NWmpa5ZmprjCsOfMU/UzLXpg3JdV20AmCJfXuyURLe+yig8Qedwqy4Apib+fN8LLfZqQZC9mmQAr
jekyiFdDBSCjAp6zZTgF9JGag2YhcwgepvS3FOxjPhqOzRKeUKGBuOT2T6f607bbjhTBLccUr/WY
nYdoHUCKGFXkZ1vvUsFPOZJ0B6M4a399X+NS85eVdREKAE4TyRa8zweqgLo613gE6+EbwI0GmTb+
AFAbE/ZN1UNMxdtsVnBfo78e8glRzavsXiH5TwEoL3bF7AjFtVh2HaHafIfyv6wL+EczNIm+6Ypr
LB5I697oX2t96NAdmNpoZy0lJ2qoQKSYskHCH2Ymq+oLH9qUHGuX23TerqhN0L9TWYtkfSVMPMQK
EeXJEXYmyIQQuyAKJ26h0DhaBPiyMMQfKRLd8a7PcHsOa0A7sDwF6BYh7Fan35lLeUHGJTSvRAfP
rGIBe5kzzNsGKY38oki+3iObYvpg6lpnP9TloyuER+jQ9dRH79rktBKAAQ23ajkY6bEVWe4YDufz
UJ3QrzjAyiLsLnCTkD1JmMC19bF2P5gejixdq5AA3tEOA/zL2ISy/lP/k0m+ynad6YvwjQvBiw73
noRrvNgmSMANPM5U7NkKCZzuYo/VibDrljZpHjGuPsxNmvG3uiQEOpf5+dk2WnjwIkafE0HZmddM
fkbmC4/kJO/IbPBNqDGVjA8KHEAxPgyXyI6RIEx8vZCj6ct6nnJxDYgVxr+o2skcUyx6gyPwJImb
kwQ53MLNVMqvYH2bzTtde+x+9EIPxbaTYlvrvte0HuDjiI1XK//1HkEfAef9ZAN9oNIPgBGxBQyB
yfFuYlX7wX/pwy6ynswu91p/XHVxfe4ryBuGuDm19Johi5A2NAMRwP9YIfs+edX5W4MB9fiNo3/t
dOvcEnx6BPvEqLAyEOItohYklwcvpYeKSid+gsWwQeCKs2ih2ARf04qdpl1o/cEbhLTHXNV1v3CM
nMGGttP5EwsgQ3GqUApwyRpvFmKuyCdRrckOSfwvtF5kad58k05BbrG11ZdD0J6CH/aL/icUDwTc
lT5h9hpg3sJZh52eoEJgVJoyKVytqDvZNQx5TIxjKjpr1AKmPUDu/2A/sBR2ra7fs8JtCCRYl9UW
JalVvbblv/m9ka9l7Y2QlzwLkqsTA76cNLT+7WeDalN+N2x2vOwGitEE6I6+89NcfhdO5GkKhH7q
YM2c0hcNAXnwY5FaOEKGwonh8uDU/mcKO0Zlma8pyRCqCCbbMYSowFrPfJYeEuTtDMzMBeZ/Y5Um
XhGrXRqeMIGkOeS9A0/Fm6k0V7M7zdfUR9Wp7lq/9IFRuPaxupyYGQIJa3xkQ/AM9cD39k4OAmES
D343kahCQvVNTwMvLImwYNmOvqP+2UmP/9Bp661DtEa6yCZAM4dZhIe7jq+RZ9nyaB3JteD8etF5
pwvpvHY2OowaU3WpEbwyMzEkaNllCoAlG5SO2St3UQo0lNMRG4EAE56zaZRsBbwFbG6rpGtEdSJp
p/wRW6zy+C4AMJDODA6phpyInu6THIiBg/17yzLgme2B/C0nXnAT/FoVlRdfc7JnV6a9cJS2tXBe
ASX+k9UQ78bI2R2hlMse6E+lGISp6cR0g1n5SBRvV3yVxaHciogc/OifHEP9cuZ8m8p2CFDcJD9x
fxaKNzCOWvPm7zn+1BhT669yehvZgFemetV1xuM3Ug2OGwVxGmB+/SGpgU3m7xqHN9S26pjW73+7
P4h8SuSWS2SKDoXFw4dCnaEK7Lt1F2+AQ8FGDlHxNvPyCy+p+CJUpzndMuDpCNTIlP0StIecT1Dr
8yYyA2JyfxPtIeTl3RrJw4Yi9AR3aFaOeRT+1skwj3/F7tL+Y9iFUqMMlG/tbQCIEsY7Ye+bRbuh
GVYJUtH3QXxW5Is4HOL8i3gT1DSTr0ZnWad8AVIlYHeLr7AH3ANZR8DHZVS+VvKkLTgjGLt1wyFV
g8Eo32FSts30RMfjHyrp7iv0NLT6yDLUE5mwmxpqJ+T1axAN0QUFzwu8y4q3CuwW87sVX9lmDAJq
RX8EcUITWDnkZIQ4hpThfY5+ZWnVhOOv+ajVs1Xs1uFnKl5WERhyo2HYz9GLjjq5E76t+ZDV4qbL
32KNCCPMaW/D8i4w3qvt7KhgNbVxbIePVtjryc3KztmiAY3y5o034EUcAlDCW1Xw1iOAkdGCtWlq
f3qWKRaufTsBSdDu8ieM16n9UFD3qZc6vYYLN9+2GrykZCw5ZrMLN5RbyAmG2S4QxPVQSK5C+xQA
RnuMR+Q2gRd2l0Vkwj0a5q3X73H0FyfvI1RCj7wL+JJHpNFgwVhxVf49uGUCyDFZurxC/OJh/Tt0
Low9B8Z3i0Cxzzmd6+sikLdHS8mLrlwFkRowxTYQx6+K26y960znUXReObl1GbLStxZFY6q8hBIx
9Vtj9mqXiwSW/J5CrLBRdxWuA/2aKfduZohIn/Hwm/aoy6+wAGidWNsmzG9aI8EO/+nCdmgPEqJn
cN7altOdVX6ta7rY3gLj/vs56ZoTuMAV2qOJgZv7f2jZZnQWL9gYJ/mYc70nwnc6fZdnWP41vJDZ
q9J/VgrJAMNZoL2MAnlAE6NOmzerbbEn7CC2DsoqtaCRCPptazQUUH421UePybJ8G/hqFOntWkWU
stGzBsYuM2v3f71mrM+5RLpU5Bvsnev25LfMMt0RiKnxaONArI2mlcMpDHm6TdcK/xE84UFvN+ii
USZjKMTc0v0RzbpRGUA6643diYx2QXrimjF6IG0JocVqlK8ea+kt2cibGovtLJ+F+MWqYe45C1aw
eUQQvu/aa5WeWkL+y33kMZ1yAUw+2IaeujP2uYqrZcVI6P7E67AS5Og2V2RF4QuRUvz8KJNIdwwA
C1aZhs3n1d5FwnKX5lvU3b51YKPVa12gLH/LEmabDJd7Dgi+D6fXueTIw6izUj99zUAHNig764gB
VYgima68dWZTy60QbcGPtOZhNhOjxK/Ecms8Bx3m1/hROkjqjVLtwPASqKiQ9kQNR9gSnbm9LDDm
CCUNyFusoIrZ1vpzNp4KYIGcVrYsXAbeGa16B3blckROW9vMvvXbulwPcCNT8QhHBW6OCnf+Bf1/
JJ3FcuTIFoafSBFi2BaomMn2RmEUM+vp58ueiFlc7LarpMxzfjT5GkWTub6H2a1n3XBudAb1mSha
01293CgR9VEYJMIQs0L9x4aAFGWmlOnCIpRz4gcx2IRrOjCql613pLfspi9+fwE7OFwo7Npy2PMc
cIRWrBUz46Q6ZyJM2vYnlx9d9ZZJ26JZByRXAGMi74MfNUlmcJ3WnGnM30N2MP079MFcgeZpORqq
gpcKEkeuwN4RZ1S4FCX5OXpnM/v1K8adeG9I27bEuoKkBm8h2cUsI3MBX/g3n3uC+HG/7lYjl0W0
IIBluBBdLnZg4oaJTuE3hBj2+J2T9mcANoqVRdd/SEyXMM6KtkGw7WtukMztFaZwkHXv9E9hMZ1D
xlKCZmzwacRIsvZeg+94d6hUIqxRV5vQTlYezG2O6ChrlqS4zysiwnrE6ZYNcEK+2WQb22RC7V2h
P1EVjuW3rmlddsoFmTgVv3FNBNy/McChN4c+PYhj37xFMnnwfO1xD4uZoTQ/edo1GE9++mE482ja
xpLEsMzhNIesRkY6D5YVSXgzzBHqlt65UZAcC1PuZ7/fFeHqfU0KiUzr2BxssaVeDMdCfGnGK8hY
DqIaWJdWu4Wz347pHxc1siFwI7dcB5uB3PHiUXq72Dmi1OSjJw8H4288dAJoEFLuyaPeIHmzgnuo
fzfqfUK2p88BC8JmbSau+p2w2S0QsqTYXRYmASC0r0NGFyhD+6ul7bVuRdAtOnE63IjxqrQ9an80
8th3Ggu6jOtWC1cJS1MI8FojqcVyAmGU+c1KVSZMg2heOca3ZfHkqwgcbm3Ol2qgMwtZ7AicMzxL
FEB80dAPS4gmBhhWQSD/HqBPaa8Ot2hfnfoFgpNgEVuQfYseGg9vFrsU5MDaX3Xdb188QtYP25wX
6T2ykIcbF8TJeH8XERuvL84npupKnuk5u/KSNZu0CUAskDZEhgzuPbys9jHobzHEUddoy7682+PL
JNhRDklk+U0DiltcpAcLLf8ZmxJhHk8r/dsSI7YcAw/MXoStlGruNkG1Fs+XzSoaFvnGtqcNz9qi
VY8qveTtBcKfQWtjv6OsEAeaV/LJ3nrWJnU6FYR8BIKbCQrcxMVb3J3E+eqh/CPOcf4roafQk09P
+Y0jzqQA5Ud94NMD5UXFt6fcxYARoj0OEVQzH7QCKrhDbd8tE8uadcpVIzfXH65WvtHsC8aECquD
r5O1eM0GeD9IEOuGBJd0MY7+aEtkEpFsb2PD1YWHe5E4JD0K/N9Z/vvkMm3NO07DIpIi3na7OuID
hH3m6gPmgC8QuKDOrVse1NXkWuNZcmUcXcvUeleTP9h5M3oRJ+Aj15f1i02RfL6XEhRUtH5R4MEA
6HF9FKmyHOvSDUZmBOSUhfzwvJ9gzNwODyHiSl360Z2/MH/4RCJw8/O5apFL8Nts1LYUUPE4cWb2
t5gNFTPxpDzF1KiFH8mckaU+/6AtyytWkHAeD1cqxEhUp5N8OAJetAhEmp98WqHOEV9EU+LU01VC
dEiHoYYtBTj8ljwM2TwUDnqu7jDivI4zHPtEN2WolhNM09Mu5wwMOFngWqsl0S9iBsvidX/ihMHU
RA/AO60C6L1mnwHKNS7RRcHtTQIYYL+9cDjhS9tZdFLKCZDMN4OwdldUfoHF++8Kqt14IBUwx/jA
RqPedW/LWy598rQFDOfO8JOAuzgAXgFArl3U394ErF0TL8RbH5CzJGwjhGpV7CFIRt+pQUEDsB6K
4wQS0DXWzO9fKLilOZcR1KMwrEAZ92tBHDThV2MJh6mdPmtf5BM5QBlYY3jV60nI5qEOEcZhh1yZ
XrbqrIuekW6IP41s6G+C3lDbCMLSvAzx2yDIEs5aAd9W+GOS/ci3mA+fPOu8uoAd5g6mxoTVq7jC
k0BcrloJd/GZffkWmF7zx2XFQxQu62hktFfn9K7MY8yb4wDWwYSq1m/meJxW/qZWX9IyXE3GQQAZ
ZbLyVty68HtCJKSQ6dOiyKCdjTwPhC1cXbZ9C8UPwV2fEQUHZuq5XvWhSrAsGppLEncqjFvn1kfn
Yv/FDQEN2h9150P8tKIzX9qCQD+PywLhhz17VN6xm3vcA5+68QVsTx83Lq6dt0CyTEUFaVILRZmW
Yc+Pw/dH/iH+vrU4NAKkpRBZDBuN9su/wnOHFwzeU7O2drgbDKDKHlRM/Ri1cyqRdEwPSm/Wq14t
kcbt6gB5zhnYcMFePFdsjtIAdeIipvM32WgFynkejs7O6EvDmF0+9M/O/BbOajN8ZZj9+GRkOP1E
nBS8nk/Ks5EmIBJiNQPjIMWVn9QB6K0vHXqiPN+Jk6CySEJaJkhd7PFL7fkkYmzx1kdWkVhdo1jS
vygJcIxzpB+ldF/If1Z+10ScEXSn/xaXP0PlkynDsxvs6vRcs9ezfJJQUm6N+J6luH9XI8V/qwqA
OpRZR/kcU7ToMa8wUA7v+6MsDmV5aY1vmz/4OFHUhoIgUQToVbGLNAgXmIBnzrzVGLK4HfkrhGuK
/jUnwRK8yzbeyk9uU3AlyCdCqNzsvO6SaAJcJU82mMgngD0sCXhA1uNvpq3VYgjiBqgDjbVdhT6K
Fz38WAknEB0piSdZhA7tOllaVslBOa5sWVqLvC8DRb7JccGvQFHDwugd9gpme1KuBjj+hmFeZrjK
59+2QMm520ISxMT7Aws2orVF0FUmsxYKkRtvTucL8jqIlvbd8nKyAxHtJfRV845MTrZEVlvRdj+G
CrvIk1Q4o3rzlPdW2+bVGaJeL644ZiznPU4s/n7JHSMWjy6YafLcgftsXJ/t0ss6zGfj3IZg8voX
bkKAYxC5DzZZ0qxAGJkYT/iHS2zO/Mw+5uYQGlhV74Yp/dN4GxOQ3JEqrnkOSRer3czZay2dY2ws
rEFmuRObkDdhFdoWFJPAGVMufzCRtsHx1Oq6iPaxvDEkl6Rf+TkZa/J6TZvtF2koz6Q+fVhIQZN1
tsHNoe4JHhTLESbjkagUxJ1N4Fpds3HCq14jGmtg0tc0gvA0hT6uWbjuZS9+Fpkjn+HO7kBAUcXT
0IG5d9HZ76x7wnqQ8y2LeZjyt9kgvUvFOk4DxuZ7Ld2In+qftnfEodmHRGSO895B7+1EM8dE668W
Sy1pF2h3lxZIEBC/ZzB+YXlYULaul5+tROXUHTg8y88dWg4foNxAKqjAxAIZ0ON98CyE5cc++VRt
Jk7iP2swG+yaQlVlMdhW4y+zKV8j+y7ErvlZZCxc2kEy+CVqrvYuBGIpcftdPb6P5COIUMqAxHZu
a+2T7q8obypqD/KxeLbI+iS0/8zlTUgT6nWCHRm1YGHNRY7kQ6LkYTGh8uHbxxvEnEZ4yVr1innK
t08EhW5TT5jjGP0c8AvOvvqMRlIAkfKn4k8au4c13sTXUZnPPjwU8DDxyqlWuorNbJuN+xjQVxP6
U7hGU7ZpL2ERI+w36rgQ81dFcpLEHYUxEjlgFrrai7wJcZzSrgHn7JDjQnQ2OPKT2go7P7YeTKeP
J55c6xKzXLEh07RQvkKNscLZSfJn1X23Gugj1Sk6jSEi0qmAMCgsJKQoIv3g2yZPjGsSacotEdcx
7bbl1VMPZUbVdIPEe/j3wPtctT17RbYkJBCtnWH+ArT6xRUgQ+emT5aacyQFFtmWyHo0ZvL3aH+y
SdKvcEo9AL9vc3yL1E9DbhZG9dJgDgjIAZYc950TklQAEIR4VcCefvEnvtNQepE9OR+weRA8hIl6
w/HMF9HQaAb8iaMiZZk31nro0ibmJW+29FY4f6a+41TIpZeHrsIq5NmYvfhkJFG9zhKXdOc8OpoF
33zDRhOTSbKKl5EbEcQAJaOhnUeZE/q0BG0s4ytvPnVmlyK4ThKAA3E4CwAucHEJUSKFssl0Vdg0
tBFwM0L7GNGyt+efGBgoQo/YMTHY2kuNaEJlpNEWJEpZATjMwrLXSr2huLMGl7GmY95pLDExSvmf
MEU5jqKD+SGhwBPBWUKbib8l+ScDdIykDsFING9k/iPmNbW7CRkTBzwFsV5/0Jq7ZfyFMA5Bc4Fk
8XxiwZAS2uew3wfexa8fWNEAvJeUZlIYK/H3stl572TeCUUKyCLEBFdBnH963SEwD1p7rgCC0p+Y
TNNxXVeMlY290GrRr/NrL4gs9X4QaM4T1s0oLFDmEPITCUgAubNxQi8pNt6uVrFRYe7LkGY2CJ7P
KtFZpfSh1dqsst5oRZ2makP5K5LKaZnZ6EOSOxHeGAIWQOZpiX8dJR8bBZrwzLjWgYrhoN4nFVg1
+fYFETkBL0M80Wxa/xbhn2Pc1eouew/nb3RHCqe3DJG0o2LTFfCf4+2Y1SscZBwbs2tHJOwXAEe5
jWiHaR0DfuAgYjBo8l5CrIn4MOOnUxemtsUlEbFLz3RzD1EteW9CvW51T226qsZL+PkmTiy1+caa
JRZ29uEo/ZCCr2B89iNWrR1FwR0vBw+lijq4tmnN4KjOsN47t7DGmXQYhos1RvO07+cP2Lrwr0Yj
Wj+T8JJVIbkZn3pK2NOsYMS+EReOGART35p4a+8PNSPppMQrmpBm4z1rbnL1AbDAHOZOGmDYqkdi
n8tvIZfz+DB2jX0puaI1VHuiMX6tczFLp+aqyq+g/rFjWkaXaHT3fb8KO4Ec+ktzIVW3wLnwp8hE
W5T6DLHJTEUAgK/RoJSrQG2Es8Troc0rrqaNom57EsvR6JKKhV2D+2yucFd/krEdHOX+SAsfizzP
SVMhkHDt/q3Gs8lFJe5l0AIkWq6c7ZOE3F3OMwI+/R/VGgDPMebxbgzmhSBBf3bWEcBKO+1FUlDl
Yfb6omxVLo5FwbsDsC59W83b5DxATxu4FpsNbJiOFRiLB/L/TNJLD5DYV9g6psdYbqRx3an3FDNb
VM0MCgvoASbh9crMtKjf0XkRuEmYV75ylkLlMSnXEVMlMLvaOHNF7RYOZH9mQAsfbHWHuVmPvwv1
y2KZKJE+8rdmZI9h81eJsImWRBDK0T6tNyiZumIXSUfCsWcVZlplnSdo1TktDeoYEAOK710Lnbmm
u0a48bL3unVmo+OvLVAsIfhtPL4qackHJ8aunMgB4TVHzCC9BGaF22FmQz3o3lF8Er76nlq7fCJg
EtZ/PORhtaj799okf5PRy3LoZ9nz9Y7BGe8DWuUKpVqE1ruBl7AlIuzipYbcQiqOUrxsh6eFuoWM
doq83h9Q19llXBRzJd6UxSlTWbZO4heIwhe9U2jBIHqVB5QY4cEwGxwZCFus4XtYh8BHLPNIY8/A
yfOYpMZSOtd4NlDH08CsTMUysOEXZtQdUryXwOacweA0nzvb4QFJP6mpdPR6LqfvqX5NyYw1SI/y
9e+sPmrFbdI/AiRsKpq49sFAhRZEeiPuLewXDEJh4+q84OWhWVC7TB2qR1GCRrQmPWekhKk4fYC3
lN9Cuzb4+qNlBprsYUSKk7sCgFsXW7s9w1w9iNqdGcZXLR8y/MQN9XucV/7bWD5VtI5C/qTyMGYa
ClsD6TpQdQe3jjYBZRyHaYnUOyo2Vn4y0ISHK4opGBogmYkFhL0JdlFKA/ctlcFq55+OHRFOxEk+
UjSPCqv2PpzoIPHmAtuitVsQdxCUW12/CeGKHL6Jz9bpMR9V9yb8dFL8gUB2FbEzCxJdudk/xuJL
sbYtwTfJV6Wuh3ETho+xf6X1m5T9Rs1XZnALwTeM1cbidoo85A4n1FS4j3ZN+crBp+lj+LctKiqJ
3dQHk1vMfMzdnpdnkg/96sfG05o19wksieV91DMInC9fOeXlztBH0NkPeqo6tE1y+yXnOwAHLvAs
fK9M79AhFQm2Mnh8RBcn5o84/i3t5RRiInUtwhHVdSC2/3Odn6T+YRvL3CZwIL8k6dqesawUp1j/
a2VzbmMl/DaR9z2spbEkz0+Qv17w0w8XxJ6T+EitbefcS4wtND6ArnzynJUlkmRr5YXsjXwM9VaA
QwY6CRo7WLK0wEVPMYqnHdVA+YpQlo/Jsc62ZiEY7258iRcR68cIjomBWSGNig2EhsLA+op4ICTl
WcK0dvoP38wkH1sUNb6Nak/FI+EqpbjBdmp+0NJVNJ1k7VlI9LRPPIsfAXIM2CVXIRzRWKZ7w3jL
s/dkOljaAUNhFb+lHGGFfUF1Q/bqiolBV1emhcDo3DXrYTgXFsoFx42LBxUIGUoI1vKazO3/rVgQ
JBz2abIV+H/D8aQbrmh8iWkfWbbNh01dGHFRQgaJkrQ1XcRSPcUlRDpJJ7wHI1ZnJiYqyZRb1RM8
9F5XPHZCJyq4SI6v5WSwrrBG1FFDEenPYH5RxLWIAd+WlGe35yGnImU3mGvh5Is+NNzHuH2J0vVW
QpwcB4ehW0ndyukgGknRQFlc+OcGCRTTz7f1Fu98bScc/ZSoir+4qTe2vPbVda/PsmqlyV/UYzjN
OSQJG9UOAbuubNNA8sjhVRCWzyr0L0Dlkbr+ZdZvMCmJQxoez+p+c/9G7j6QWyjD4HA3hPnNthCk
wlbUbv206k0ExObT4Xq1jBNOjeQrJ4JEBhEHgCr9f8imY/+vOwCHlE9k3KLTfI7qylAZUtgZ3Lb6
SJHfEss9HCFqO3VLAwEMxwaBLlIGeKd5wWj6oPFnrpdrTWMQ2Q3tLyMcQlKQXX7YMLsmEbLfHsDi
EeVcNNxVph+6YE1kZBzD9JvrIUjvFsk/0r/Mlbjfw7aiqYrAe5XVRI7W3ZcPBQ+xCTlsDbg030fQ
DIuMa6W6IJ5K5XUmizhVKd47LktMYx0sIhqjzmYVn+a6/1d1RyEOIBECuTaf07/r6SQwsCh7t+he
EJ6miXBeA9tb+m70IFFYrrF8Toe0uWbF3TMIuPpuKhFgdSwQqZugdrVO9s6XXZw1pNXS1qI/KDgC
aqbxBodNEJIudmr0PbNSWnMIYUzCxVus5E+ZgiDkG45IfCD8h1oIEMA7aQDJ8FN4O5tJnEKGChRJ
5tppIH0Gcj1gp5nsMlQqhyokkUhgIrz+aBXx0fJ5upN5GogXQnlamJu821sBQW/UP5J32D8LpjhH
5SqA7NeoyFtj7lH7LQB/gX6vBRvTAc7EOpMM+iqkjS/OcUcmi6l+ESXmpV/igS5p9Eg0gK0laYl2
cm5rUuKCDIh/JdIGHeA0kcVajZhE6r1fAkOcNZPGui9e+nmAWQmumwOyQRyqKR9Viylg1bZ/PiZr
hiXqihsUyygdcN0KNjXzbxqfTuCcB2Uzurrr+Njlc7RDzdK3nr/fMv97NsOk/9GFVqOy6T7/8eDA
UEkuOpRzvbzrnS3p0xFNTimiauent/7Ez2CSaeGV/ryuL3UOzLj0GBHv5QLNY/4t9s6W0LDuHoFV
SuonOcpyscefThaROpKV4/DKaatRvwzSYyLM2dKeY7L1/QsaRVs+aJpwUgOJ+LtQtFysdDqc8/2g
PJr2mTiv2kF8esvlo+9tivBgAR7OKyLkNijYZk3+E3N9T/W11Je69mtlf5lGPAOdPW7TfETlw0m+
VOcuz4Kl315obJiPrjaP83cZVkHoHE10DdaQMW3lmFZfbXvQCK8Jd5Yor3Vx13nZowMbUCo6uHmM
6HyE6ZbmvnXWDIwYmz4gVHOBaHlB8AunLFaWyV+2YFJg/kGz1ZkJtGZlfEO5klmDxpA0IGEYN5e8
CNY3EBBoLqoc+gLMg2Xf6/Sa9N/heM7Vnz5UN019bSoNSpk4IEp4dOsz6fdTdqxhahNuvQmKoFDu
8s1E/5Bu/l2dMGP+TSRfpebLQG84rAmS5pE+EnKmVTc733esD5VTuATeEJIFjCz2FLX91jFsjC+R
/dL0q7o7NclFJggs38tAoIBZ9sLA+hH5YHqclV4mwpcNhi9eynTFfR11x27cTzV624SEY14pcDOZ
GKwjR4DJDIawIrwGxh+HApkplr6mwsbzfzkNENT9Tog0BkBdBhUPO6T+2zEzT6CHPcRjrL6TNmBA
Q9Y1k12/i+NtO20wF8zDv6RGRPTqPCit76HeKJB1+OD7ZYE8T38l/MH6eQy/pHSnclj0RAwOtw4E
pZSZZola0JHdOtmP5J0Lw60n5EiQX3vhdVUx7ZSbTuK+tjizj/9kVNId9GielWRvum2yU/2NLT1V
g56YFVaNTYzry0DN0fICJRdC/rQWxbwIpb1M4SkHAmZJEBke+EyFE6CXCevb06OV7cORUNEV8sgl
iRNZ9+qxutfZzlL2RMVVxcEqLu2MTEK0CMTDFHe1vsL6F1jOLfTmiyh1uUPRSTX9karUkftFbinI
YXaEqCbt7q1lYszLe12/jczz9dWqrg6XqKauyQ5MAeliNDoCqCqlq6E+6Aey2mMYVPN0eO90Dqzp
G5pfhHY3qGWQ59tdjRNuS3q7uQH+7rt3GhbmuBQyoD6ACdyBrIRaeXFu3oi/YE2fO7lyF8v7s/XD
hD666BH3cWLJwTALipNKYbKGOIG5a61HO6c9O8OebM0R4p38dtDMuHvFPuddfbRZ5FU6JrrwZILW
F1mDfOilaRsp36b6UTiwp2qlLtMltmehWfCPElqHSIgK2C9iN81WpKML34w2vCxg1pgIijmSmBzU
mazjfjeZa/rkzeyslIcIqZZ0NtngCsTmT8P4UMZrKm0yZ2eQ31UDkCq1KwUlaVA2ARto/rAENkdG
wnlmfiicApb3Lvgy4npRp1rZW9ifCOmYaelhKrcxppIE7Q6r97LXLvbnvw9wvGGpXdL/F3kH2bn1
3SdJL1wxkndAWp0pyPuQMmcrsTLp8U34mSNeHBkrZ+29FOczROpSE4vMK8HJ2LuWgUdv5wc/InGu
Ihkg32Z4IB3tza/lFXpuZ1s3KKPIPnesebFs01NQX4tauIXMbYuVY1Rfuvdd27/IZhYNgkALubc4
VfTmBA1iR6y1C2Zk0quIsdUG0HQcywqBiLQweSiOt4MGUX5teGHMfWo/i9eQkJ5q4Rhiv5CJ2OPb
DsjSCegjaRGweDyWg05aBoaTjH9r7e1hGww/vV2CTuOgYWfFYgapUpHJKSzUKTXCx4lGeMRCtRvz
VHkrtD+4kvi7NSYE2I1QvfnKTmfhto2zSbmV0PMhlCEdl583D4g1oNhpTg+xYm5TAIcMeKwFNyt6
+smIIzRdP93kuN3svThGa2epuNAzb834itqNzXo03MmKTCQi7Q1oJQ0aYBo5Hg/MLyn4G1r/pCKy
/gLRMOd8ka19QdvDAuVxZ717YlEnAQr6aemQhiyTK7vTrmr4zPAHWdjuYBnDM6l9Y3gsWre2n2ho
kN3zOmJpdcarEt5Jl3bATdXAOxbqpyhr4QRqGVXIEmgBSwl/SoeL1B7l+IledRGAMxMzFe+QlYbm
uZ4HLpZxA4M53e3e2m8WIHWB26xt/Riwdq91exnFJ2b2lMiNFrGxjBJG3BId6ZoOHjquCL0lPBGH
K+Joww6QCBP7+A5ppoVEOjCN2S9k6NxRbXLWjVeS8ypZyIHjU5LcEVKQ6asSAeoRSmDtA0FcxNDw
pFIxJBMm/E8vFPBKx8e2cUGs2PLSBDOB63vPQSOU9zi2a2KgYhRNfbW2Dnp+sBYP9kN7Ni0pV2ee
sDDLUJ+z6mKw4C2hGhrDer7tgruN5F1yFr1Hq9IHIsNoDiAZXsQuj6ZMBZhVj5UBVP5skD74a0i7
YtiLKR8nqsTbxhvPwzl1W2ncEVPLw6iRqUd+mmGtnx9UBZLrKPeIs89Jt8pFwhapRM4jSV3h/iuu
PdXJ/oZb4+uXT2Jy7iBDvDpEZpNr+y+wD7kuobYQkRbymZzOd8KUhzN5C1hZfcOeZ1j8c4LtZcqV
TW5GQ2uoMpgxR89YJV1y81ieeSY7h9q5dRdfoExeGvngLM+IGMmL8I1XzhsSTN9xRLGe8DmQ8okb
zlvkw2EMtknF9iwgWZKUuhNt91m30gaCkcgOoaqG6Hm89birlXbFr00iTZ++xuhgJzsk6B4xB/ba
RuhkXnGOzOsGxm3vo5EnETzVtiEBxAYllUeIDPB4WT1GNUgvnAh98wxvJCnzC4AQJ6j8e4b7cdEg
hxHwJBKVPl5N6VtG4J1T78JxKwzISrkUZmbV3hX1JdQoRybLH3EnETY8rtWjxp9LmThDukx9Zcm6
sHUs9jTUAyObFdQ+R5XaXejiKMZr3kbzyYeLFMEUkBGSwXmBaP5/abTCSMS3N5AwSpB6sZSeuJS7
ajXdSYr0UZlmw63SiSvxD2HzNTirTjhm4R/9ryx1leJkplvKYbBI4jdFon6fioUAXrx0ITHjq4c4
efWQmgQVqMpKoTeTZY9d0SCKSoj5R+XeGm/CixV95Ki+7ekitjkrPEqLaK50Bx+ZlU8pyNMvN5Oy
tr3H8MwAXaWT5N2qcmc5e9lYRRE2Z8IxmxHBxTURau4ADCZ6PQkWgPkftO/QOZsQzbH1Hq2CFUmH
U/hTShxtuTkfpL+ETL98XbbEOSIMrgvce841k3d6T3cgWxxxu0d53DjyQiYUYhRaP+XQNl8HPoaG
ubSuzsQe5uOlpMtn0E9RcpCR2OpnxC9J2cxAAsT1G2kbXt6y/KCfhq86hjDwKaES8WIBT2u/FL7K
vP5MqR1UGfo5NYlDyxEYgPaWDIZ+vmpYYIV+UjrVCD2km/gFW5IEUnk12i+fKtMQ66WaImEhFTFe
I0BvK7SN49qIXUl96kABlKAI4KXcW0jJWIQsfI7Bhj65WcMSiPKsC7nLupcekAjvnaJ8pZHjOjhY
ILDtKcjdCBgET+wSbij7ZC5IyqOmO47nNocowKQILhBIEvd5ip0yHFdQY1ylIDirNlzTG6xVF+zN
Axu9XX2RwyeU8PZtErNKB01qXIWOeXC+xYrdb0ryO+oPve2XGXbNL94S79K1uy49KNpD2IZBbP14
Zw5bVSf+eUHvytT86uVba375qB1yxLZKTQIz0IdRuqO+NMy3ETKV6LtAXYm1LTSuwr2klwvJP1TO
EXp7VaM8htYhpkDMyYp96ZU3wHsLbYBPGh8kMEdo+cwNt89+y/7BQJTcmHSjhtxToesNw79GuYbe
M/2dotMXTcS9i24zm37zjrVGyFl3EeUN2Sbi85KpowJ209ptkc5rBxeYDFm9JZiKREiQiNw+T1za
0IBUbXZPtmMwOzM9kTUSE6CJZkfOTnSUuAkP6VBfZe9Aup/QdJGxxhzN/y1EvOKCwNLFwaPGVyFG
OU3lFTuIdChg6AKzjIGiHUr5lUnvjXPHwWwAPKi3LHivCW017+gMWnEDhzjL0UdvdZuWh4ccb1oB
DZioaZtLUm4zpDPEFutM1eNXXiNCdRbwS/5vT9+KRZQjeh4hDScijqHH4r+iZnSIOHLgqEnRgh8n
T8sPj2LekOMvCH+yP1Ct9htA/iUdDyOYVrtPtVUJwqwydH7XwVYvkMqi7UrWsD+OcSBcctaUW+FX
hL0WiDYrvnmpiOBQIkKLtadWbZpW5CYbidul/EB0jPxVC5v0WXWT+J+miB/xDwzr/ENiu9HSH7kp
CObsYWUfmSJiNSECrHujEqp7t3wVDg0yjvvYB0SO8nyuspGbZAj3jgjgQsXlxhtWBQ/VIgt9eJa1
o9rwumWkfO5tQiCALgLjIAzTcf0hHvN4yf+97JcsP2QjqzkkBpGL4MfViRh3AW5q4ZWCArbYRjs7
hODmTAEaAgeSrASzEGm/anNNexYdKGxES8FmUezD7GhYJ4yLVMU+fFg55pl5V7JySXh+LZYV0q+r
8Clpx8ZDm9hDq3/oySrzIadCjFAUXhPRIOlIkUDklP1owrkAepXZT0cOkroHktPCR2Bc83htqttS
utU52oqtgdKF5Eh7a6cIfbQluDJuRc6MOtoV3e/I/JtGx6RDCZ6xjlqfVcwhXW4GaoJoKxMblqZ8
VmlGjMx7wtVnUaLVQZiStqWHI/YS71mZ5aeqwHVSh71BDwbt0uOMjHaVSaRUUfEhLvLev1eGfayl
6K+tyg+aS7ir/ExfGJJynibhOmJWTDP5T9Odc5BOz1QmgKpSCGkAz1cj9GOBtGu4iKtiQ93zUbHW
o55/9dNHT5ukzZerDfRy+dLRJEt+ys1XnRKPFnQrGzwnKP1dTsZ9lKaHikkylFsoVeWBXnze4uIn
Jqa/2ihJiV1FWoj/LYvp3cBkWZJ+4U37PlC5TLGBlPragUxpOx64KubQHF1Waxf9/1wNtcMhGNpj
J7dHy1FWfmFfezWVIVxazt9lgTZQCyR0MxhCu/gaDNNKUnTiRp2VHDNuSsNJhYtEkmHnDslElts1
pjuwZ4mszZ6zppKbH1uPoBqsi+UIboddIqH/HOGbg25sTPONFeIXJeQPmXkA6mQW11IlKXYki84c
CF8cllFOmow1rvIJnQvds56N9IpoSc+vVsUEAwwV1ahfHMZS16+VlM5Bbdz2snRIgmxfdCHFYdM6
QSbYInxQfO5NWIQx7elec3ipkP6oqdsW2qpl5ywJeA11duM8Pk+p/egcrB6daZyLqT8EUbEyfIJ9
0SNbibIYSlGbU7DQTWgNE4SP0sEMt3rKE8GEleJ7YwVz0rcE98ngD0cfUxBpm3uDDAE5LpeNRaYo
uY+Cxsgj5VI7xLDRUUY9sRvzGoVBue95NBhMCNBT6bQsV1FuYTwjlohoe3KL3c4mSAv6YlJorhci
oIouGoWbUsHzbXd7Rf+U5K+JQJVCnD0/ikWAjUUFQU2eVg3pCWLqMVHoXIAxkxKkLZGO796PGEsS
ZCsGvP5wjgLQcqilCLVhYLAmoQyMbYhyA9qP1EZ4Cx3cWI+OTvJWsFeNDpszRRvDUWrQP1AMOZmk
0xCt1WB0NgBUTWjicUIn1pD5nMaLqGXDGYh3hVYvUn2u0k1hExc2cmerjBvOp4N2qaQdTEFK2CNQ
EH+PzoZVOO8ew35btMsgVmYGhitOYF9mN2bTDCfXm3Zj8l5OtcsPuqRmc5kYyOsmBt3uR2/AlIBJ
opNt7b1wl+H6AExlUl4gTdJquHXODwu/wiC20eAeGGtLoQMM5pLaeibCj266MnSn8bPA49vSQRZa
iOzAJpChhVK/8IN0VdPuYPOJJHg9EjoAZh5AmSfbER47CyHCuNEJcPPTZY22UwcIkVL5AaLYciyK
j3cSuTZUIUhk4Fuoqy2djw3tvPjhQhbaJOd80F4dHUa9kF/yBxYmo0rEHiokLQltgxBjNJqMPpJ3
7B4jM1VL3t6I/ZrrussXfi8t1RC9rTe4GRK8Ca+Ala2LAPqxBl5jqUSYXSBRCEemEqKBVPTsmUJg
KibKlBCoTkxqPEoVci30AiQIoHno+Mz1bK0R6lV48V6vlGVajWwbLHAAg8vSvFUFPFj4mxN8bIJh
qDzhIt3LaNLFBJ2biwpIhz265gPkcCe+sBqvYcNmzCaiWMBuyExzmjMcpA4F2nWLFLv/ODqP5daN
LYp+EarQiI2pSII5iEGiNEFJuhJyzvh6L3hw/WxX+Ykiie4T9l7bhmAcUC+jv2r+jPRLYiWe6RS1
xjyYZeVcsbK/F8l71YGc1fcwvO6Q62s6YYBAlIjZjxIyKWZELnouMSbaRU1paKMDG8Z65YPba76a
dG8DQBuYd9Xs5lRu7ZzXqgMi0VV703fqi4walBXRAjMWrqacJ6WpUNF+duI78GGJprzNr70kxZRW
sl5pA7aQiXCAXtsn1bOxcIWxRuib795774aTEzwS51zob7l2rMOnKD+AVsjqoSRHvvw67aUYqFJM
GhbG/EgTCo16sAYzQP/R0BIM/HM+uG1tcGUgoRi8ndN5rKf+GT0Y4P63RbQ2T1DnmYgavSXcM4XN
Fwg/5WvGh5LGl6Fko699ZZLZQyIeRQTeFeYIVotlBEnByzAb5IQSINvIoYgP6s9MtWCZaVpHAVFq
tIEdj9yij6xA1Bfy2X1P/cW2PlPU0MnkrWbzh2OE6Eq+TYgqf4F2b1sB2YKZW8AwFmJSg8sxDL/C
mqk9kVBEG2R/fYt40kLtID5qjAYF4BDxK+I/yVSq+MyQgUY0c3c1/calwBVAOuSrEp9FBdPrI0RV
PZvwtGsYgV3HvCeqfBlrgNnSl+2EI7T86oyHNdx5J3q8IKyMQcvFCoFc4SIzd4P66hf3lCBd4EfR
nghYYZEjxBPI1pvEo3w7Mh5Sg3XKZja+iPjcQdR6abWnKmj/FTdgIZjwGQG/sOnjdBxqZb020bON
+iINvYVkE9BQhQYl/GiVEBGlgCOGgVTlvcBR2bAtMOWTf4XQD+uT9ZVyygw5VYtc63zp/5diJ2j9
MJnr3NitDFzdt/YZ/a5pF8uAUZwHyTZOavZKECOHT6+b0YDJS8MeWGOoQFOIYJhQRBba/PFHkgi8
fDPk5SaulnN+CI2IzcYdWcWZUZUSE6ZyMohho81IN+S9QY0Gsfxip/QP/ZGcmxEJZe/mO3yOU+rC
Zp4rdu3Bf6nkq3K8WNHBD68KeD007e1exb2Iq8fIt7kDt++RVP8mcK8K2M+WMYUp7vOXPC0+K2wp
Pi85dwb+KCTrQhBhH06EbMjUKaHLjdJpE6EOQleh0T0lKij9EIW68dCjcql3F8PLXV1cFeOhkC6p
a9/Cu1vpt/A/WJVPVvb/0VMHOMEtynakUAW6p2b4KsyPrDq1tg//yCRog/bwV+cEyV/DjKi3Py04
GSSSzo9llv6q9kOzv+thr3nnAviMvc8Qwgid6eJvUhXuqL3F8UGJtiXvb+2v9FC6lo4mQvx1DL+9
d1hnQGErb897GcoD0wTWdixjmr3qHIjiwXdfy32F3TK9lfM1G34Z9H2jfhfFR5oisv3jd3bGQ27c
eELG6ZlzzWbjT4+QLy0/Af0m8Q2F4QQXUz0Zsiagm7RkbWsPj5o6ICX9sNaNo2SRwsy/EZyIHyrX
T4SzvXIuasuM6uiVV6v9ycpNOUgMvvQtISY+QuOziWufzVRZPLTA5ol5ZPn7OIKD6m9mc50rBKGi
xXVz7JviksXp0goOmrh25q1hhpLALb52FulmO+lq/inqrhrF+7iPSnq5Ewnp/Lel3PagLaZLwHzE
0266/KgKsTC5U5P4jKGNfaKjsgs8V5xe1W0MftL0S6QbdpqtcU3Rd9Osm9NZa7Y48HRtr5IWIqK9
p46Yatdl+x6qiB0PSXyR+c72rgGDN6h2vbevWFV2p6J0jRr4wq41r3qLyFJ9TNa9R78gshMU9IqW
UQqGN/U5x7DDG++J9ybb1cUxER/hdFKHm8FB0IYPvjKCYwD/c+n8ao55EBNiNm7M+dfR6UXr7Ltj
rWvHd4YmYNhD/0/p3hjLi/EYRixOXwqwCJRkvn6wWNZhXmSJ4mM4ZHbZ5/dC3IkXQgB7tiIsSPgO
p4sCFnJeWtwtuW0YBhmHBK9v5BYO6wrzwG57bJ8pG/kexw+d7ax3pW6M15555m+q+KI6d4tRrDQZ
UWac6EgTkotZPWzrFFQwh16Dcp8GqPi3w4QkcgNcTwaXAPkikRGOfo5MufRUqvA1lxxrcRvV7wAt
v+9freQbsEPCJ5q36PLIchkKai1Oz+5GEHaR/SbwNct/Mddfegz8cNWiWJCBvRTem2dsugoNilti
WXK+lOp79L+m6N2SeFOVg5Ne6A6WayqQALZxxVma6/8K7hqJB2tATVPnaHn6aBWy3cr9L3MgH5pS
jzQctJ15choDcurpQGPWD4H4ioO3vHu3rEcxsoBZVdkKM5A37pvuoCWfBtv57OwHV5P/D1K2GSho
7dHo7ir3SvTD4VibS83Hk7AIWUuB0WvOhXFkwFIzKcZAiMwUQcJXioJSeleHBVrtXSNB/QR3Q7tp
3j+VDyB/8I0o06vR8oH+FczKEDHy0euIdMHctjsDYbnPt/Yih73vfRn1rhDMx/LP0f9p1LXZM/4u
jv1wioiL6bZRdIZnTAMv+w0ZdZirOeDj3/lpai91e/S1g1Y96bFViJ5R9K7A36SMMvSfrn2L1HWJ
apK1hrNPcjbE21B747uaFD91tUWWN0gyR9OXHAkSwRI4SUg1ZnjyFmK2EWDtxGuJczLlLO5gQ4Kz
hdS+sOA8p9DDGIUuKQsL6S8iKZlV/c4P2Dw8KBpmhcfI3GdizdHWGm8FGQDoF830r2KNH5IxSQe4
QIkCWodXVogdYci+slUtpl0oUjlNZL+ruw98EM3EjGvniQPDQwdXdeQ/NWbcVMAvdY9VmD/TYCzb
KF3QUZOpupUtgaP6rzEHKlDT9Gj7Yvi1qpxV9pyotv0qs6vJYKHYBdF9btN4sV31TZfqw3OXjGHn
wqhDMWpX5GV4qK8OWfKr40jqGP+GGAvN8N6PT9q7nPInukTpK0FtmeeW5Wx6SH222gcZ34zktxWs
99WPwfgpzJ8y/ysR9GcL0ZMquAv6f1Y8LDC4zv1hq/ybMw9T+rCuuhnaO1ywmipEYZgfXDGsMkb/
1FWEm3hJyZJKtp7cpc3Wq0GZrQWBPjbwqvUwkQ1/beKblAy7n4FzSt4qchegKqow7pDYUclnf4lz
a1H6Fj/covzyvX/N4eAAqpkZs5CMLwVTkZBl4oGXa1kuUANCKC2eOAq7Fx6aoHznGUj0s4IxK38b
meslG83cjBnhqPfQP9gwoalRql3F35Rk6a4eBtbY+sh1TP1RgRtHhEs2OmQyPp0SRwIbGvZRL2zw
oG9opASFa/4msu8RAyLOidFGubI1yZdEndYUwD6UrT7iouBgTPyCNUrNhcAjMyKFD+3nxijGlTFG
6EGczy6d3h1LeyvUiiETy0pt+pJeN7MOXyWXgIbCuU2z08if5NS8xUzdQts4djq20V6CDYp2ta7z
yOaIOX68yqSCGLdmDCPOGdJtKsu9NVAbFPnBQ0WfSrbEEpiegugbKcAAqjJPqotle5dD0aaH1rRn
N9YqUDMT/Y51iWwD5Rz5VvwR9HsRpIAm1LRNEm/0tN4PvX7olRgP3cskPXcaC1dhSOnYEQhDVJQB
hJDgOXi0KDZmQLQFOFrXptms044QiqogvtoUy6K7QiDbTHZwEp7/Wsv2tRkgcDgjLfehSW8+UOnu
q3GmU0dx1ASABGJ11VKatsWwK8NPFcVAOlLXwndqtXUWJseUSPYyQ5tiIhwm1M3qzh5nvaBZV7sb
BoHCPo/+sEkZ7TUBEBGkViNLHR0GUNR8qfnrLN8NccHEpMZlsfZSskRUtHtcjXDAxvc4ynDuTIcW
DYcYME02B2d6hIm/nDKikXISecjzio1xoRYNquRxW8ffHa4wRjYxmRJY/TZ8lG6eYFTxZmtc/uMD
Q6YdLbCvxH8mwxAyQaFaacjr/HXMD0pzQmppdEcg6hiJl4aGsAtwvdKNrkN+mUXkl0lraFKMFQgd
bQ3XMrKKmryZrgTKb6/IZuY84oNmFqtRN3oD6AmvnNjhEkDU9N1NVbD/tQnnTm31V0xuXXpVqmmd
hySVtf5BF+NO1u0Nf+KUDwfkmQc1GXmgxDnLmlca4LVBSh3OGlyjkCIGcurhJ+TRVSXbr5TKezL2
N6X5HWS46W3zAV7XlONV85N9V/gbgxytBmNvk+iH0qjuShn9KglxV9Ys7637g/Owh+Kr7Inptfrv
qM5uheC7Q12Kzb+X7aVXhlMvxCmzplMQIzHmlGwCYvbYhDnWbBPWx58avlNLstGswVdXCB8yUpCS
Mvmqq4JDhLXFQCQDBY28OZDBBlp0JHOdcxXQxEqTJTmsZTsLn03J6ugI6OyLCcFKKOknSa+Y+5d9
GN/HQP1LdB3wV9ydaudvEP2tk8ZrbpiQaLulZUybnuTvzOyXjjqccZihilChjekGQjzKi44XnXYm
OwVU0DkSUDOMlx7f6d5SwM/aHygecPKkX7p3AC7DdsucJTAGZMzaIbpJwCtR3rWwvBFqAxNaP6R+
eWsdzGepoT3zMe722hnqPrdpmT/9fqqwUf8Myvhv6AlGQaC4LcHOHbgyHabyDuPDpG1fqnIuNxDp
JDnhbGUsw4PnTQ87TMluGMNXAhARNinGS06qb9DgiOs5QbOSgF2dfavAlkMkzRoOzc2oNhHVy2Iq
WNUYZrUroqdOSJWDsB7wAHkt4UZqwcaYvJ0uq201Qu6FtoLksymivUZL2yaovtCfpJJ1u0x3U2CS
btRD6zM2FnQKRz12pE15Ou47GCQF6xHUVbxDa1mH27yPllOB076pXtUR43gUAD7xFzhLtrbeHywf
Vr6qLL3A+giBciVeugh7njOyb9W+XldWS2QmDuG6owuLDiEN2xjmO7A6V0GAO1/+1WRjSTYEMtR7
abSbscX61Ko7Eb0PHV9uUYnr1A4falCT80GrHQVnVYifEpFutpeeh7IQiHA5rMqk3c5SAMbyLW8a
c0ey1wDID/GX5bNcN9h3RNXFL6pdF04/EwkJPOMXx7C2Q8tdOSPYLG5oo1hmXYddCW88ahiRTsda
4fM2p4MRqHvT1/atDd0jhK5PgWCz3Teizx7aVQJjKUWmEozU2Bakn/7QFtGpjMJdD3JyEEhuQSNg
HfSK8TgwbAzMZqOPrav40JrMfB1BCEgb50RXgz9r6yvlaf7HDlBqV0SkCPesOMKT2Xrnhp18NUyr
RCoM+YZtHdVohJrdxApQMvUsQeETGe8CVSKKVFiLBtR+4ouLVgHWOQf5LglcTz8Rn8xfA2ML/6Fr
L1pOG82cpTmRBVqBPQrDn2JAnwfufHT+1fp7NbeR6VeurG3vWagP23zFWyOC+xAKhsAALbxDxfy7
Kr9DxlF+3DFkZ7BlfTSVtUwYHoyXgHMsgDVZCmVhQ+pwAgFnlQUmpCxswKrAQeFc8M+2zq7nYPfD
z1a/zPB602OGou4MXF5d9jZPNn3n6tAv6KA1hvrSNfMLMpiMliSv1hX4M/vL57BtmJ2zYafBDlpy
DmGZ6OFrg3uMqqgZ0bcfSc/Ck08ddAgInvBLxvslCOLYrZVPfgjZC8GbzO4FF0+B39YmZrdZOFyS
Ru0gJj+k46tdrlp1M9HOUvk2JGwb1VssNnwcdbJTvLPwvyrjT9ORl99t46s0bpZO7wq9V0W5q9+0
8B/f99SHeP2ZgrX07XeYbviOphrN2MENZ5LcMQdKWAbhEkR/OzAtYzZvucjGMcGorIjj+DSg8jID
6OMMCjIMDIpNGktbkPvHA+4oL1YLlxA/SgOFo7GhrWPN7knVnZJnZDFB+uMXYQTkKIxjd9qjAx2p
cY3Jo5Lcc2bHssMQEuKL60E217M/+lkTNqpRIHFZl/OsjamwOX3rgDALJmpE9hjE+Cjy044Ro7Ev
Sn0kTl61+I6CgWM5Xga5tUoI4qlYz1lKQka1s/Iug85CLnY24dhixkMTzpuLrpTEBZ4i9jlDk61N
L3GjZnbOVq7F/Fp29AvjFukHiWgsiMnmiHHw6t4T1DKpDyBhMyDF/g5s8sCE3Yt0tEjNwrcI0MD2
7lx7+RukXIoq2zDIOwajZNMfWDo9ePsjN0Tc1hKflW9E8qpoDy9K2VF8pdGvqj1FS0Nx8YYt2bqO
G3FUSOsUyc/CBA7k/xjjRaZnfCesECnkpwIqcfg9o900LG3tcWgvGTuYkfXV//02nZxMP/zwpRdv
GbC/iW6pg4OQlG+Zj+v7SRmVyn+++m5p8EQeMUe1uLUdW5gGT7+V0iIhNe/fLPtg8zEEXr23lH9J
Q5zwWxC/TrTNBGVM+oOnQ8p9oLyG092HTc0AJdG+YpYO/vT0c+yvcKrZ6nPSLCLLXHChMjNn86w8
CYNCjH4LUtxNCpSQ58BSViLs43F0vtpcdadY4OG6V+hkquR3IJ2lExy64Z+Zmiz+WH2PCkbOhWIQ
VMWMtEju6OAbFC+m9RklvLTJB6JJnhVD2fY3tiHcI+1gnYndBTH9MmySJTs8N7ec69gk6/mr1Abl
amaQNWLlU2vMo7daFhvTR8M4QPgSHXmwkFBj1KcIY7XVpAUrpkqYZQJsPNj/tGzlFNrWUUgdRM87
WFypol2OprcLmDZ5vbEf4mJlsU8tFIBm5KBaDiNJo3cjruAeIq4RDSSB8O/q2Ya/E6V67P3+dWAb
l5g8LJifUxI8hyDe0jOTXkSWUydZWd/8iPNyMk6hUWwE8g3FQzVPiWGLwJVq6vKqyRzP3LyiVu7L
dRZZq0kmCF/ERxHCOikHgsMh38n12Jsnv8KrlQdsQGYBBCsZ/+FDtZAxQj3Gvj3qD8qDZeFHq6a8
mUFMKiOpdgGam9ANJrZ82JU9E4UdAt+EBlpVFWiDsavxK0QDT7ju7cvsHMrsgAUa5EipuNbkvPGf
9tA9CRXFc2otJhVVgAYXRIOIVcawr4m5ghRiGlDhACGkAJkmDT3wwAGMPDJhYZT3rNqw4BTJCm7R
ooYLZs6j56Zc5pQ41GZBcxhIgImy/tSE0ypF5ZFFkO98tv+dWPbNuOp7b6cwAUKbK4BLVfy8obc3
IQhPM2nXcrSBerJi19Vzyyxt8tKVs6jILzE8Y6XIcTU65KvTZVtAKmlwVmbRb8Ye2wuKjMYJ3Q50
pIrUNbQ1xEsTLpyjZaFcZ/edg3rzG7kumQQxshjlIxLRLi3lhr6kVfOl3RL9ptjPunaWKoNJ6nT+
EFTB1yTaDFO9CyT5n4tJOVg0dBZlVczycWQG4gD+UaklfYLTf3smQQaKk362KP8p8btaMHWKh2WP
Lza22Q9hVHRC7HDddwmTpjhDppXs4HRrkc8r6rhFWMx+l4i2IH7aJQHFnyHL/RGnqN2ejfbdYkuU
e9vausbmj6F8dvT8sUo1I16r+Bbh3cWcvzdF7OqvgX/085gt4dTxmupTYSr3MKq2zGfyVUwSdVaH
x7k1LIpp6eDXGQhJya86QJnOTaJzB1IhCT+04V6Jbzs56t2vmW2G8F1V3Ei/SxI8s3WsXqrqJ5Xb
eew+5v1WpZPTlUPUL0GYe+LNgxhcvpptvEpJVhHlT8zOLGwQ3MmvVhxm05EPLh0FqCq/sx5F+NVh
o2GiMvSMWXLiL5o2Xzk2oesfgW4uekZ5Mbu53vxRZ28mBibXSNtdqOCbCyko3xz1UStiwf8AvIcV
Ya4NB80StgTztczwIKZ7S5C9gDqONtCCPklJYgkcgmpNeBFJ4RURxmzB5h+Tppgn7JH1pEODMU+8
N2GI/lzvyFm/6c5ljGDsU1w2wL5xILKBQIqlWum/lt240OttwxGqxCar+dBN2EZ2eI2UUy3Q+PXN
zq9IYYlgG/g+A1y4+7Aic8gYldYsK/x7xsA6zHpk3Ie107J/r9cim9aDo6/6QUWbOrhFUd8U/dPj
mLYZvIIpD51+oTsR6q967ZS621neUvdCVzTGsoul2xUlmuxPfaQtgYvjOKc6fHha8DI5lyS3kerb
UD4Ht8J7oEqPQ1XH95D8NC2Gt5iXzypvqKkDQasbPWE+xFIn5zw2LoyG1THhDZ9LDeweZOz1DsEp
qIhLZKRscsFNwqonm4TGOkPnkgbjOvUY2vsfGXKnCFmFb7xraIVRWZWkn01lvhkbBzyKuRpi+Eyo
LcKJfMdxILAd8T1m16Ik24xEDXJ6Uw3RVoZhnc1Vzhre4XjsVCbTDSqUv4EKtCf1aD5PIrjVA7tf
/G/zmr3qRm7ht4YNUSZZs5jTqh69xVDUxP5hpOTFNZgtWjImE7bOIYoWba8lPMqU18oi0PgXXHW0
ous4fCsi1G8YOSjvGmXfdeCE/hVsyHIN4036pzWU3uJjalvCk/wlSrN5oFq4XWW/GHTg00B0nRJu
CntacWeRC3Ro4HZbJI0WfnuoermXNRYLrV2HBGeMKehQoxAsN9jDJIcuDkiCajsugekMcu4DKUjK
1NkctV0usqNm1+eQF05HXEX0erZZXxLD+BrT8lgABZvE2RCwYWwejRetxBcxX/RmorhTyzVTMyqp
hlPSt+uiJVcpESffCW5lJ95m55EeInLUonAvEx4KtcAWQkS9dpqfABFpm25U/5HfffRyH5yZ3FTq
yIPWwPiywKyFJ0tAvcvLXT9Zl8k4ek7wPcX5zWMwlSr1O/M6Js85JP4GpITX/gPZGDT1LckNFBQA
5/ipihh/5sFg27Sn2IGvFM28gOrkE1+dPJwWyJaDbjl5pE60srFFxdHw1uY1mBOqlf6ZAG2pFWOb
jOzIUUQhq8JcGI9u7tdnLSgQqSf1ngfo0AkLnYnBmYYk2RQfAiHGbDNQqg/VZndl9pBup70o4i2D
VBRYiNad6hJa9JomN9hYVceKRjSMyLKzkmdnVIgzfP1fLUvX9P13wzffPNFfPXZxjnonAOCa8CaN
Cqgth3naS7jWLM4VSfNIwOtPj6ahMZiSJdbeHPGBRfFarXjVeXUyxfw9oOzMxD13EMOI8eEoxLkM
Gm1TESbv9hStpUFlbBl/vZ9v1aR0RR+6Ve9dh9x+48feYsM/6Sii/BKxYI92U0lg1aUU+5bVnx0H
m15LKc/G67UKa04dVL8+hsOqgLyIlDvQf4Ka5LCK3CBbORSJdGXxCsN/KcmDiHnYIvacdVkfbKhY
dOrz1qy4+qjHR7ZoelviJb7q03CZIqxi2PmUChX5jDcNCJNHQMQwPkqAnbCi7LjhhBYe8256IoWj
Ph+PfPPRJj5V7M4J403WlquRFPnWpJmb7FuMgELVInCu8REftSsBKlrZLfXTNc5yxR+fDSKFKDBc
NK4sesmV96r7xBi/9Ym+1LTDGDtHs2ES1zIlzvfeRGB4D8MUuqIFVtQaEP7oHIul/j3RzAnMWV6v
/lVqshK9uYk6fT/G+iPxVddszW1RsPUkoxXQP8oDNw39u2iaEzqIPz83lnrQbBu48XbvdnzdOiLU
YbQnTbAtUYoEaLMi0sViLXEns/kOGun29hWJ37Irk1NFbRPmh9HJWBCx8GAqC7N8a2PlGk2fcWh6
yTuyCUrvMQ6ZsqQgOffWQTiCyPgQ8I+gaWN6pVotJTNZ0uii9SE9yah+HfINMbJwJAdPOaUZkFAd
Qcq3lMNG5/mdUpyGwDdCtsaSaNyYyz6bkLhM4lD22OJaFSGvuceH/W629t/wZxNsqknmUcaRzaiA
fsGEb2HIc9Vb13G2bzbm7zxd02Jvr7FfKIPyUk72QfXUU66OWDHHdTMA4rJIxs67yyweKOmqemWC
CZ1dZAZdLwNJZUjF1a16I4r64vdAGTBnCydpXJqRlxpggPA9IIU2VEbdbUATiLHbgxNu7WnZGfI9
r7CCeuxv8rheMJNA+Tat5CnLkF1L6lUfcwK+ldhAF9UUNwelWpiiNkBbqD/NrnIHMg+4rVj3RdYi
lu2uYwcNw16MMdgah9BzXByxw0a89a5tSRcRtf2yTMfDwEqIxPevsiEnrt7LLN2YTn3Qh26b6NCZ
mVl2ZnSoAqSZLWHu8lgOePQOIkCflLG/6k0Ccopto0D15dJRQlQ/FnP8RluQp57i68u5BMk8KFgX
NG1z8t4SBIvR+NMWqVuMzgKUnD40m3TK3Rjt1BgaRF1J2AI6mAlt0VWWq6qdW4Bfz00++JRdl1ev
VQPxSz4sUwj86bCmmdzWpO42zPgtYr5rOnJ8mIeSYCqVrqzEsJDHHzboxBoDEBhT+VlKKO5PJcrp
pNBGCBTJfrDkI3bDxGL6ly692TiJ4q+sG3ALHwPZDN6S6HkHv14DpXYEMz5X3QWDTZKjehpRk6mC
ORMXcNWFzEn0WbKGCLv8aipUWci3QppanXTWLMSxUcB2nBiDsZkPMdgKmqOU/OopwEHdRe67rcPV
UbmwGwfmTYl1EPkqIklqBiJTfrrqkLHolsHnGH3X07ObR0QpGEMLow88P37Nr0xplzlFLlcXLr2c
fWPuSh1bp7VXWUOFlWQ+w8BdNVFn37Uw2CjiVbNI6qvCBpo2BWKgC1J2Wo3c53QOGySiIW8nfAgO
HZgwYH0VStFtsxpHnxMiAzJbINYWrP0hf9qVDJaGTr0evKeT9a1HzUcCEmYp1HBpTxh+G63k50f+
p65FlF6ZOIcVGT+2jFGUSvgnvcKrBXykxYg5akN7tUogZ6lkWJMDmiv5FfLYpAy0EWRnagyJJi1O
omwuNSRIvwwR7baZ7TbNQfG4wjRjkAs7ReWpEKjaTfNWJeFLFhjwUqZQFm5G/IieCG0TgjtxyoJT
TSD6ljE6zMjIIvbFlJ2DKYKNxeVDGirFJIRfz4+JW0RaNVi9zWg7Xta2Vx9yzIWabZDciZVZsY3v
srdBtQ4EOXrJXdhkVihx+wO0b9kllhsLbSU1zMoMmBaSBiELkQ1Y/6xuhoOE4YEnaaYgWwBtC2+j
BfC4qH+xNpNJLx3EsOFnY2fnuFDusWEC2vHp+fND0DeHyCw3SV9QRVsICeppPEj8W0HSbXljhRul
1DzGcJGNfYsyD0KH5nWg6KKbEwSvtkhXcYpXf7J0WvVGZV2COADPP6BJhIC9gpxBSMLihhk9SvBA
aMEP8UN76+Np1gSOjbKRxzQGh9WAslcJ3Og1xtaaGaAKnP+SZRErUxtAgT9wh6iIes1I7qqWtWpQ
3LTB/NOtVxI5gDMqJtE//mVS4Y5H1ntHjK1mQffnlUe3RkvhMQ1fQ0pkApvkfJ0ZkNH0gC+JX971
qMCGYg5rI+Hh0ut+r9idvnayfdhE6T5tvbW0GSOnNj2Wn6j9Zkj9Q1mAXglDD9n4UnJvLgYfzmek
AsXPEgLBpiRxxRgA+gh1wO9et2oqfIqSSfVCH412XfEUlXPikVl9+60dr/xgmjXo6SY2Z3oN9MdB
m6blOOHRtGaVE7lcog17t8mUYSWL4V9fpj+NRiSHJWpadKb4GmN6NXpUpH5vk0kSyJXovx5YytJi
Wd167Gz1Ot2pJSIxm/lhKcujiEuW6i003DAG0BXbDbQwnBSShcBCf6OE/uc3OQ6WeELeIL6yHol2
XyyjjNlb5Zs/dVH0qwokpGryNrXwtXpIJWIiczElnqJOEw3uTYx21GH/bkUfuJPvk91qGNVT+ieC
0NSJNfcovA8TIUA++T9ViqI11kmqixBvO2n6LLrI2uihd8hyFmkW8KxyBLxY2dbGY8Wy7DIaOt0w
biqEOXZ9a0G2aGED1meMNm2KRv1FuTEl93JCODT64BeHcNKph6eT7Jnp1F2Pu1ZQCxEplIZfZgKj
tffunQYzN2C9KXJElp3wV0NAqIfCc2801nekdfuoIokgm0yiFDFOaOVf73l/o2AeMFAXhAXiuTKm
LUU5kPkhrGT7VNNqLW0VOb6jfnpMe4YBSU+kaUtjnNXUGsblUHd2pQ7uXCj2hwM3r4NIUxu3WNJM
6Kb3y1mTcmExqKivJl4T0Y3/hF4qoE2IF4SapdmgIrjAEk+d2Igk1CTOo695MrLhM7KwGUcTubDC
sI95cY8ZT1lRJ5B883EYNuM/ZZ1TFb9I21rouQ+IXyVaWKkIWRNK5h18bGo6RDk5s9imPGXlk/TP
zilXJjArL1Vo2NBOt75GZZM3eG+7Ak1FXVItXJ0439sGoOuaGO4oDkHZdKhnvdxGi9S7Q2aw0Bwj
wBOTfhgkdAutCM6m8RHq4AA8D+SoN+u6JbEREBIiUNTC4N0oIWDY9nBt9OKgG5q6LCfCTNlu1TYU
G40VsKTpT5LynTXtOZU5UGBP2WogtZ3W2Oe845yczJzqxLt1fHlgfkJlVXQcHGZdLid7OXhU8JbC
/iwLj5piTESqvJb/vxOlEa20St/FLXOjuiIsrW0QeZjKpURWl1B2MT/Fs9Cm2LsGehtbmi160GvJ
jCFBPIOFrSXoxcR72Jd43+dKKG7MN6dG3Ol0W+EX+E6Rv1c+Uy9RNddEYPapNYqVtJpgMoHrQXQl
jPzDCHy2aIOPqS4OaaMqqF+EDo1Ts9XDWl9mCid7iavOHD0SsRm9KBnSm15+RjUixUHNWNWbRokG
5NhNBIJo0mEsr0CcQ4Lsd7gQVWjd8/tICP3SQgVWW9W1Ru8DZ4nNkuHkz8yr2ILpDOiCS2WrvywH
bvI/xs5sOW4ly7K/cu0+N6oAOBxDW2U+MEbGwJkSpReYRFFwjA7AMX99LzCzq/JWm5X1S5hkQYWC
EYC7n3P2XrttCViM9kT7It6PxhI9KC4632d1DxyUg3GQHFMmOdqQQ5aXRDukbX/ivsSsqDCkmZWo
M7lQMOACzlmFunmIwi0KgNfC7i5OJ8EWEQnCWn3yEP9SrL1V3KZMx/KNSsn6qI3d7mybmOEu/SUH
Ugtmt6HmA8fL9K3ZtPSLG0seueOYlE1c6vEEhnxg7l9kCWMHDE2utnY6D3jec9DwoXtrZuKMovYd
WS2dVQPHMYeUq3T+ZXDp0lo+HkNJ/RQkMZJeekMDtw89mievqIrtgPmVA7jejCPGoijrE6YRzjMY
UR2k9ka2UUFAMX3FimxaFIsoqTMa9Y1bE2/pRAAklmGHx3COS3vb9b9kFXMI9IY3ySrVGDg2PXMe
2XrPFSL/QVSAyufB382dhoUQPiZTsAaML9AGBqbVBZINZey3THAy8pwxRwiNMq9HUcu5e9m5VfeG
cS73MqgPfvIoauOxkCFfylVw9numvzGjsX7J2w0XKabs4S6zaWm7UuLbdiWYreJEDANmQwZag2Wu
kyt/xQvzh0F+WLOxmbdOdP8L2mSeL491cVuOEOQ7815bCFSWaGXsU6n09hvi14U5oIyKg+WHXzkw
QI1LuRK9krBcK3118jmiuYecaa6ju7R9LOxmzQABDKV6fEPjML3UsAe8nEk3LnJih9xs2TwtXV7g
+YyxEXrIaGWqXmUokqMv6FmmQ+QfMlMw1BrwQESNdxuzpV4sqHFFmX0TlXyYW5u46+aXMmyZVu7y
Gt3PVNeSK22BOpK+1pUzX9rqIdEx34ZNn6afYKsFIUQpStYh0Zir3ISITGwSdspAZKlS+oGgMCed
EOsLV8CZG5YDYjPDhQZbbs6j672auATE4+HtTSu7Ws+KXDdM4LPe1PgXJzzps/4eZGsIY8mcwcVD
AXGXdrqdPAm3/srcZfY5zlkZHJ6hlTQU48ciFDGuAefFjel3Nvl0p4aQWJlYeLthzK9529G2CtN7
N5/wYnHuSlLmDkVrgGf0PUEw9Kdr+ztZFOlG+27NfTnhqhrbX5gXUccuWI3sWOzyQHWnuPAf6677
oYecThvqvYNB1jD0PlXZ5D8EARLiUWtsUZQhURE6h7jnBGfTbatZ1D1Nhm+XJWtvwyJ8tQvXbRTw
3RSlX2SvfgWim/d2e1lyLEI9B+UbnwEzFQ6gqU5yR9IMKHuKyba7Wkt9P1kB7laRh1s3I5Athi5i
qBCzuKRHNGJqEoYOQx6hwZ1PvuhI7HEi+i2hfZ/bHOBFAm+1ooBuC9SRmAPjtGK0l/RH0nC2ubAg
uTjUvb1LrPKYbWpk2htnEj8n0TMmxWgQLZSZViZ2tRlO4Np/uCrCaN0ygsorOGs2GwrWIU9Qfnar
FK4le8BLaht4oP8Se+i7UxXehCbEElgv5da1dlUwvw3qp9WU3yqr+dZlNAviCCeLTs1bqBLMbR1f
f2K8V0e+ZBV0b2ivxAUGrEdjt3Ny9/fC0ZXbmB0hs9qNIu20m2AY5p2IkNKUhyLVx9IYSIe4DLB+
agsPnB05+5ksaSyPN0ZB34iv9djCbYXNuT4/ao6JyAwJ7biMazBe59EpzxHmbUFLxxE0X1Nbt9mq
tFCrNlnFuHXker5e6CrXq8G9N+Y7kevvARomewnPzlBsx1626NU4jNBe2fYDEZah5oQ8j87zlDAg
J8Wd3sG7J0MHuBbvrox++uVELOFMKKVKkQDRkISLQbRtuh556SMyZCJ3IHDuTSi+o6T8WS/Ns2/3
+4z+0qYYHy0xrOpIAxpQf60mEAaKuZZJFmQDxVoHThikhUNedwczJe0OPeAG1CVmBDdZZjhJ/HEf
JbA85tQiNrxnABuAWurdC0luI4jKJqP0UwMltKsYF5usg7bmIDXxbt2sDnCiVOWusvh4gwxfcx56
R8diFxlHdyJ9NjmGfYjg2hb4pMJwv9Q44xB9vU1l9VNp+k1Ly5AEyeTXUBssZ97BmjLCPsOIkQc9
x7SKj58/16XJjpjnJ13aLyJxX5hgvGNQP/eSk7UrKAvL6rNKOipV8TEzixzWfHcXRqWd/U56/940
zxmNAgA1XGTzMrw11vJRCVQxNhbFOH+dRmofr+1etcDRXXEsMwuzoPzRbTzSAYvvmmTHsNHbaIEJ
UNEh6EuJpiSShw6ibMmr3/jr/yws6FA2u8nMNIRwjIVm0UpayfNt7VjUt+54CC1iBoTAgpdFaA5s
m9WKf0W/6qdR3nuJmjVN1ZsqI8i1z3LEx+n5hb+NJLI7neKerJEZsnEx/GXYyVLQ9mGybZT57mMv
qxT+4UYgy1T+8D7W1quJMnXQX/s4m8heu+AF+OGrhRLTAGlpGBsoTQsqUSNMxSj/IMXDXVUzbkrt
Qw/9CzXrMUcAicQp9zj+bfoeaycAjbM3DMkOwCtYoMAjIN7WJPdesBN+DJ16TD371OU95m4OMFpC
K3B74+FERjSUT1GyK322FrXrfFIvA8wIdRwdm4jCpR7DciclG3ewXlKdfMG3e+/Go9mWA99ZFHav
YkBAtgTvtiVdplsQx1mr5Py9S/CSSux6m6Tjv2T3KUBBlXcip7ice6c8N2P3VkavZeKd8qraFOjU
Zj9jt5sK2oCYwjUz0KLS825pqMSLqf7dt8GbkxzbWDzwjs55gkFx8hG2QSimf53u9Txx9Ohp0Yy5
8yFII4075ntLpE9pNK9dSHBo1hAcRYA4Kh+hpi8cBnuRTNsg5pAsBg7bKomZR03bBq6pF/hv7ehB
UxWe3rIjTYz3XeaYbF3M9VhzzTBvBG+J/nCS7Iiif5E2TUxmna8JNB+iUGbmHKuSTxZvXUhzpJ30
yHy6jTblkHLFd7O1bajZl9qJkS+Mv1yLta5NKIamZT76NcjHNuBq62sqf89nxNmrsyw4e0xp2Nwk
dlHz268nMGdfK+uLHXEOrFRNKeOIYyfHldKBqiMmnobRTLahs4xz2dG/lxYxR1k6FPPSvPg5ciIE
A0c9iWvEoo5jkk+mifnkfFFg9St3C/EtIERHCJ11SOO8AONT0hFtmjQ81DAwpxrnVCH3EzQHoeyH
ykMoXscWvKSJsMq+g5NSw5KtbWYvnZx3U0taLGdBJ612gapjhIXfC/O6SI79eS5wzLlADwSWVdyg
3GuSGWpVAtU3UDSqViNY4J6uPX1yJkKeuwTtkWWCW0rrbVJyORYevZAxg1ekEjpGY8e0iFYcnogV
+ZaECBirefwSukFwqin2g4z+NC3ybEHp6mOlN32VXc1gPXWsY4d8an6IhnGbE/C60u/1eWKcbzLB
92VrTqzO/JwEWt9GU3Buer0KrO8rbQenlAHmRmrnPCvWqlol7ZHz4dFqyYROKpq8dmxRKpACVSTQ
aeXsBfvFsHyJYvoW2Whb/aBRN5EOQxr42NAQ/u5kxu2RutCOdQ+7Y+TKZORl38M7yLZTheGsjYiw
0OOvpeao18XNQ29hasoZa+qQrEdN3EyVo8dL+86cvF4+hvOgnyvEaAzxe0ZYd9Q6kPVtcMixwuXR
HVjx551dESq21N/obXHMEiE9G47o84LN0y7wM7LhE13Y3qC44Rutn2lDhdSz4TcZO3dy5l8p6VAo
t8FGI1LYYJ850pLE0bofFKEZk930yEpoFi31hI5LkmqZU6BPSh1d6QPoc+xvRgkLZUF/WuL2o1q1
C9ltkFFpVgWo3yBdQZ0jpyRxE2uX08wcQyWoh13MXSny29zn76ELSxwmR7tDz8/6RZZok3tfHZSa
vcVtZqdyZl7b/6afs6DhAvvIUlshio7KS0e2bjg6+7LWx64Uvxa9EAtYssJH1i7Jgye7JMXFm1ZU
o7Lfxw5Qkh7FdXSQ+zrVR5zU42aa4CMLTIcuoEfppAx+ZsSwioq4cXRB1m19qGWINDY3DD2r9FyA
AQGjjKOmDoIXKXVzyL1pC6ckORpOyAhGot85d9puSb6JrK2OyZCvb5kymVLrsU4Eo9HRyw66E+SD
E/CAtMtyt0aV5NQKqzwKH7Fb003FpgbAFtI2JtmXo/IcvmOsqgYHak5YvHNVgQhbBtb+atnMiQd8
XmKCS6j2nHFEcW9KbnrD4tIaFPzc2UQBDfg9JgpmS04obSlWYFijcYtL0B053ZSbsOUMI6qZQACV
G2zf9T7Ou+92T22UDurLoob2mBLLJemdmIAmbRrX1xIfnWqQySYLsoJ5nsfN2JCYk1svxUT3JjSN
OLL3MA90ql1CdHhbZss19Rxc88lygveyw01BLmoVvWfhl6mBQO3baDfqJH9I0uGlnEMoVtpl/IKa
twpYl5ZqlWcW5Y/aaa9DykTGKblsGjcDh1I9qgJNuxutVnolXjs/O0xi/tJX/nvpUC/FOYpMb2Jm
D4upJ6xmzLgwmYGUC9g6yTBXIRlA/fTbjiGll4IElgBJRxRNq9WuT7cZg7pDEn1jyew2DqUXVhqa
U32Vb6Kw/SYn9m8hWeqN47+pznbOTYAezzUo5lP3B3vVfvIAeEoPhkCuarRUSOYKS31rEk5e+bAX
odFbHW1HiXzSp4zVLQdtwnFDdrJoJP5GQd9KgCtaLfMCFQJvX/cWHDF7jzE+SajntOjn40IVtuGn
b2WFCLNkPYHtIX8jQywGQCxjhRJ86tAvz6+NH/eHjHv1Juyb21zG9AIjql/ckg9V4L86hd/t5JIz
c1TeTiVwY3qL8NUA4XqXLNkugs8xqRj8o+8x3Uv6p7xAhYoFY9IzVMzg1yRowZpI71uJaWNO4pdJ
SZKWCjYar1cftWsk/UrrNCYxMfQZBhliDVUbs1vPND/yiehNl5M1tHpKuban7Rg9uSVladwVfPoK
pc/gz82hmS5xFIzs6DYIfC8kiK0Md32zTvHaIj7MC42zucJTEeZlc4zt3aDn6xzh6dOVd+u7/XgL
6OR+sL90S0UK+lAhxNdsIJixaAEEeg8qSNbcUS1BnYZwKpAH7xMA26ZofjNgzHYisY5ydGEAR/RW
qYe8I7UDzmyaxWkqHwMDeaHGBIC/Hj3lfK+8xj+hohxul7n9yFB9wDItrO08Utsp55UObIvCsmNF
4Cw8dJIsQ3sbzymJF77a1WOHfp0cYmEFMT9TPCy6G/Ypyu4AcFMX8XkiHiPSYqx2QjlfS1VXO6aO
VuBHBPmZp4mINQNhhlQMkrEDVKhL0X2knHpOTjA8WqR0bNsiesvj+Gdi2uwiOrIikkDFt6lVQ0BB
KFd4BKLhp0PFp1nhlUvv03eS/VJoWkMDBbop3tEugCd1XfAN3tQc/TD6lY/+bcbtyLpk7keyanq7
AOdpoaNnxBFs++hcevwfbijPKoRqIudUMGEMgB5ZNvi3pbV2qsxfwtkFVj+DpNbqvR2Q9VX5AHaM
u72wZQREfLr127PyxuRhWnBnL5xmEeIV7FPkBCU58+YEJ0ypq3tvtMvtpGhcxvgBTu3U4R9kB3Pp
ZGHlm4EmoF4bYSQcggGod1d7xyAcyq1EwVV48B9cNwY6VNGkpjfhB1Ba/brFVMpAFEdU/s13OER4
vTtu/cBMe1Hqt/Y9XaJDIvCwGFy6w1DvyvlpidJ0FyIs37p8mmEOUyFJyYtLqnS71MiX2JB/cN//
IDgs51Q9fcyeR36ThT9oYb4cOVZ9URaHVAsiRM4AKHeXu6oNtt17W0ixl7558bLqsuDvXHpG69iZ
mA+SLOb9dLCJ7kKTQ+W2pqd5uYaGelE3C/C7AjHThN7aAcCoE0c8R1T1niLUQWbykvcUmKk3XjsL
Iq5YJdmzREZNWdmR8cxZsUfSRgszcDcrN8Ryf5VrZxujHpid4meGGxyxAzg6Nv5VeYxSVKHNjDq6
MFWG/Mr4wj9SaagId1dkmuXEKn/MAkaq9EfpiMnq0bji2iyC4+eIEmOtYQoUmFjkKOV14y5bBUvV
c6YHvFffPBlo1kCFt1zWkO9aNIMjbPeID0ab4baMnZl7+qHokbwvFgaaLvbgpsbI1DtgpqtMzM7a
GFjgtG9yv0NAqk5oXME5x5qGuhPiGhhbcO8ouKOEsB4PyXsf87mVTl7hlG9hhmYO6EVIgrlkeUAx
RxhNqs0+a1k+xsXQmQhLlouY+Sc+u71o0U81DR3PTnEQhU2L8JMyup5G8gNRiQVOmxzmunvNGwhN
2D2Hbdnyp9G4ry1zE2VMtRuC6s4CGLdts12DRG2LrDpFbMF2lEaludhqT/5wchmgS7NytSgaeyhp
La0dKz3UCatP5JfjMVPdvTcELFOVj3LSD1/ipETE3tEa6RuwLXM7XXI3WI6+zXAXJ7J18+cf//73
//j39+l/Jx/6QRcMGivz9//g7++YCds0QXb417/+/bh72n3+i//8if/2A4cPffej/DD/4w9dn/cv
//0H1rfxny/Kf/vPt7X90f34y192bCHd/Nh/wK36MH3Rfb4BfoH1J/9/n/zj4/NVXub6429/vq9l
xfpqSaqrP//51O2vv/3puvbnJ/SPD2h9/X8+uf6Gf/vzefhR/PzR/vp//snHD9P97U9h/5sUQUjf
PYykyy0T/PnH+LE+49j/5nmeCPB5I6kMpZR//sFO16m//RmuT9mh9KGHy0gEPGN0vz4TeP/GX4Xv
u479+cT//b3/8sX91xf5R9UjbUurzvCqzp9/1P/4ftffixengSV5ZyL0IochNL9n/f7jKa0Sftr5
X3bMbDvWDTqHlTlXAo36fHDktFDDJSVB2aFClO4cHdLUUBvNUSTvynLU9zla3Vs/amiBac87FKI3
d3ANvrol2FxKw2sfh29KUUuUIsYkOs/QXooeAEw/24+LAa05UMqnoonBZCHmSgZFskrg6y36FKQh
wUi4Z5Q+yNHCGLrQwy7DcJW8pa11S/Bh4Jb6zqnm4GwhdLcdGT3GMCGsPlM7p0wYjNCOfalyeeo0
x6ywO2qvuyY9BUhaDs5JJTkJbBbDU8H87QHyGBkMEUOCUjEmib2MNiT2FVR87q3SVNC6DLgrXcnA
TuWCCtb884G1eWtVvbp14gjXbAxtpHfR2bbZCn4TGP0sBAz7Jujac+blLfSznPs/E/E2csPk6V8u
vn9+yf/6pYr16vzLt8ruw6XjuZ6QwnH8z+f/5VsN21Li2+uIqw+Z5ZrJIbQ+oOTsQ+d1jdXxTkx0
wrcFisFBRpRzU2TrQzytCk+22mlQgLLhN5rQNTdPGa3SRy3BdEmgpozlBqAryjnHjZc8p5EPy5G0
8dMgsIjO8Oi9QU5PyCat26Wa+LqANG47mlOpHU4PNtpnIYafcVfvkeWTIZBDqqnVCDadlTQr+/A2
ycKamXCPSKmzxReOpvATYuMTFxOgiqpWIVGUXZyg1XdlQLM6t5C8jFUvHmNzn/W995CvvSpUMg/D
VLm7qCTYfTSrZ4L20QPq4dfQb717aA4HVQfqfony9ljNoCU22vW+N6a4p1MyXqY+Q8Y/CJdAvJ3j
xPWhCjWOZG8uD5wgmB+0wkbKSMSa7yeSzF/iJs6NTbiqP752KuhPcUcsQU3vfArQ7BdeFzwipGMy
6svqGV3rz7qgcoXM5mz8WXeUvoEgAwVZGsZOxJ8M0a0Oloqj6z2KxlV3wkR35nh6EpVqIB1zzHdq
Qbt0/aDhpFUPpuHsiMcGG5YT8o2KOPavwzQx6qa3pBHe00znWCTqN1HSVldT/k3Q+t2mcZ9h85lB
/clR3V1XMC+iqHLW+wYrNuNzMx6W9XOfsjnYJHQNtm3QEH3sTLeRSYjPkyY8KZXiDmN2F2GvCPpz
zfipmM1d0Gc4RxPl7qbghYx4cddY7pogA8shypszcm/O23L40fakBkwe81VjWSSUTcMV61hwpptY
DqF9rt3h91Ja4aG3J8iWUzzsYwdJiIzSeJ+v347dhR9LXghYsj7iV8UBvKm/LRFShrGr9KNdhTsW
v2yHmUnfjd3AodJazI7TG9VCTh4Rx9KXoiV9Jic7QZTRcoH7FKK+Al2HMiJp+unojkLQbErnt0CT
rJdm8WOTRwwz1xd1bQcFt8sklrK4v7XX/jfvFNhdUGOFTGNs084bDeovfs5r0XUVr4FLkR7HTDeb
8OzZRXydsI/fNPSQhokEgM8HZtgIRh2OchOxnbuG0cX3NA42UZffBUttXmq1hgxYqj/m9JE2SVs4
hwHx4x0jTHB5cdCiymx3FVfBN9ORq1dH53pCtCHLKTv4YZreKR9MUQL5wB3HD38VAI9B2x8m9IUX
idqKuwJkaj7htqtCX36FtvgMSZ5oG/XYWog0FxPbnNw9QVZ7luGVtlRxDlFKAhPpXyXaCV2XF0t5
04VSmBOLXs/WMVj+qIrsi88JZ5W5Id68HTwkm7AWzFO7zrVdrAcl4V8sCQWBD/Wgr0hfzGaZGKQp
eFHkbXCFwnE7IbTYjp7w79vGK8E5jU8kDx3H3O2f+ZWco5syBEk9DmO6Zs4l4sLcV3WA5iZI1874
WVqtvOYhKOlg/VNzHJJhhM8CgmuYRv/ZjbjQ6fHrq80stbV+Wypgo9IGyqE38bHzWQMt8d2YftiS
PQx6cU9h2cFGCpdzuz7E2EaA2RQ/VOPIMw0C2PN9nhBuQiO0b0yz//xAJmwJfSkoNsU47P/nHYMO
CGeQv24Z0pfCi2zOIlJGWPX+ehAQZRUm8wIgxcMe71giuA4qruF1cnKWQVtSD1uvGTSoR8H85zHz
469slTAaYaOC1ZX2FSEqkXa3xl3B/cWqdY3Z5PAe/G6qLDzWlGt3UmKoG5bws507XWN8XAGChU2m
q5qeQWhdWzXDBK7d5Ub0Pl0Uv+v3tcnNqZfgkTIC+UJELCfXCumjpq0LKNKZDrFXg0tx3WtcF1yV
zJM3tQhJNunbt5CAxS7X8vFWlUV7LBLuiFak6pn7KT9Y2YII22vhLUJZyrUTnqYiuHVjy73POmVf
LJsRGZ21fs8hAVFFU7Vb8W7VeXWdqzg6c/FThION90IUTYJuzbYry5RpUZC8+IlvntIRp5VEU25i
1juREn1UvrZCOre0x75F2D7f6LaDI4sy1JKJwELYeMWOTQVjbDAUL+58b3KV3ceZQS9GiwgvrZ89
JFZM6wOnfafU1TFTt3VCD9hfxCwAqw8C0hC/NddudpXl+MXqmuzcxAJnWwPBpirp15vYf8WH0N15
jWfgt/OKmZ/85D3QbMVrdLYSfEeuys6VVU1ADtuaRGAQ7Jqhke+HoCAq8ZquCQqWHimQ5lzti/XQ
NviiJCyUcsRPZwKNo/4Lc97bPmgkyGCana6L781xPHOcYk16Ome6qh8zJgsraNjTgFlbnFumCsOt
HSDbtE+23YmXhA71QRFmAFHVj0k9G38NMemDhTXclxUzudGrvQevLOHdzZl1TsvZJptOXJcICmsC
nObVt/JHaDnsJk36MxbidsptUGCTvFZREj45QRrv8rknEA2sT5BX1i1S8figsvxFENNwjTpK4nnu
zlnUYEcBFAAABg5WGpNT6uccD0LnHIyLc6YzduB6a2gW2oBLEhd2bsd42aIxfp84q3be4f4JywWI
W8QAWnhLfpXrw9LcZt3arMhs+9BJJV66/kAXy0K5FEynFJE69feI05Oj+/1c1/mJtaa4CYvnVsfT
s6nxwMeehQuhxb0O+Di9KRjyburSknfzJJi5S396cCmXbxY1T6eENsfemp2vShfRLQYqFoOyygFd
jykAl0I+20v9pNrMnLICSpsIl5dWtzi3U8pfP8YMlNLCuy/T1bgdRDeBR8gP/ajwhUld2eO0C4A+
loGn73zav8MyfPVnd/zeRwhriophsMfJ66EZun3ayH3QZg+TnNpfBeaD9jIGuFVAKkbXmWLgpvZx
s/j2QC99iPud5VCwVPAtz8zXxUHLKrybnSXcWR46Vh+ioahCkt7ciu09raJjjAJ5M3qNu5VO4+5w
JZot+HS0ylnffCtLaR3qoTTX3ND9bCvtb2th5xfOe/mlZAWxGzKwKv4D42coLokOuSRLnsJyRJ5Y
Y3fdLaOrCFhxCJ8uwbXsfCcszwg9Skh9JMSOPjFF/lrD0C/A6EcPyYT+6xT37ql0SVMshuaWrqm1
1UirQPViRKI3ED0E1mnpUJzUog1+5ojKLB2IM9pWUBNtzfvUy3LVxbRD5mQe8S9ekYaQOJf01stQ
csL1I1amDpd50yNPthZl7q2y/dJFBIrTpO82s93SXsE9elO5q7qpsc1rDEXTDPVvDHb62EaRDd16
xt5j0ZqPI7rSfZz/xlxrb5KxLHC1lo867hUaqfggcR+dk+WWRAccyk1WkrNVpNEhLwvaFZy4LxHX
AcqY+T3rDDCR+rvv+QFQugiLd5iJG9vCjYN3j7GHD0EdO+hduHLDPu+rsfri6tS5uIpb2J1DH5kB
8XMUK6xbhfmpUjvYT6J1Lj0rz2VVVQ65hvVrsE40YeKfbNQK+zwz3xO3fpzm3gJxFsLp6CYutDDt
d40BCfv5ACZrYiN5iGMoJh0F+sEZJcG6DvgAEFVfnIQxRzrRFcNuQZNQxzZJ5RUzek/dd9FPHfTr
8cfeNR1RGMVQYtySU7T/vLA6pt6ePGGoDE/zWOCn+PywagT4sSA9LOJ8dZ5L/5rFXnwqkWufm0He
T3UfXHQ0PGNPic7GTNYts4YhKuYT2g731K4PQyyQp8vVVDVXNeSlFHIQoIW4hxUaLbZ3KtvG7HTv
hUykI3TBzoIEBj9kjBDcY2B6k+HRuKW/EV0qCydSPlD8N+3g3velsxv89kOosjtmBJDOZNi0Exce
nobKYdDeKvTdVqMioov7mhx0hHX07q+L8RBCzeAQ2NJ2uV6mS7o+tA5THyhRd1WDtawEgrJlnPw9
HdkYagoLoFPRW4SgP7IPo7LUue88/NHlRKEAi8llPrKfZu5RYzsPrWWDLR6Vc9Vh8GQVChkpo8wH
bdnePp8Q2JGoBPv9ErhzSgZdxSgk8piKWPSfb1UhgJqsDzT+qfPUeF9N6XkYG9qCVXiq0cyg50Sc
Dd0joXLNE3JP5qLD+5mXRzvrEAJ3vuGcEELbqbPQvXw+jBVpep7fPFgtKU89bkqmbTUDO828qZhm
lxYMRG/W9UPRztGwndLirg4QqlTRbJ26FBsrfadj0sobeyiGqz045X01z4d4QENhFklvWpGcIloG
B9Xsm6vbf/G70Vwx077MppuOqmbMH4Ye9EKUUvQlux3DGBr7ish23EjxYBY2JB1cLfhytVH62AsP
ldTSMKGrjZk3KDNxmI3TtfNm9GYOMNH/OoXH9O8rrZeNTWzHUViifK5qc2ktAJpdV93pIDPHrjbu
UzKxxaomey31eN+2uXVuWhwdnxUHtBSEMOzUyzCH52au7xYQ3MdweAck2t+pQ6hT/1ujvhVIP3cu
Wo/dkGTJqz/fyaq4C+oAWLyqmquAs4A6al+s25nooxIb0y5xnGRjlX21WdYaTOVMQ7N5/pG7IXoC
polVNisu2ZzLwPV3GkH/F1qmD344iwf7gDJhuuLDmK4uqA0F2vDkI9W/2B5xhw5Hh2PrOATLOee8
HEZi61Dr1ONQPWN8a442/TWyrpI96QgzTLTOnMNQkJIZ5EcPCdHVzoryas/dzxxENpqNAfW7uzAm
tGr7LNrK2zUtoO5US5BwqADJ6ckwqEdu+zXMO1Cl6wJHWkB6S4scaaEML1JbPkgpNquEmGPDKRA4
nA5OXYACEE4Xmh3KQvJ92v6uyJoSWMBQEJQaeJcppQ/eM3X8x8L5+eK6QjWOgQLnn8tJMOwUQwZk
Kqd0dmx7gzUQv7gtYYSBZklUcm+5/oXW0IpC57SbA1q9dlGdXzmW/xKmx03kdgNnT0RGN4ACTwgf
+2PU/DRtQ63XJ5ocmgSwzOfLGwQbGB1958G2mQjOnShJyCgQ4efMEzXeEHILS71cYjsw5wIxtt8q
JnPYtmpYE1fAeeMFHAbiG1BT64NHqKRMSMCetIaX3VftnpMeNmMr7y5lDRemrXxz8Ii9HfzROnsd
Prx0go3xuaS5jIo3XZe30IX4FQWLwF7NtsJeg+vE8eznwpr6bTe3IO0z58cAmoVVVTLVWR+smIy2
hOW1dqDViTiY4VXlrn1nMaQAgAvoilbn987JlgO/CHFbMyMEH+/gptWCpWV9+PzTEA1wlXWA4wEV
w77o6ZBkTqquFRFLu97whAz9/J5kFFgZ1Yif3kmvIuQeDYcpvQ8CjhCGm1VnwV2Tk4de+em9/VZA
U3rrFts+J0M00uJ4SRo+/m5I7EfqJhvW6xxt59T/OgutnuPaTaGEy+PigU6pbYawq8D4aloYMgJN
Tsap7N42bXXPsfRs2unUemK8VtK0j2KIx233f6g6r+XIcWWLfhEjQNC/qryTquS6e14Ybem9Bb/+
LrDPORP3BVGlmWhJJRJEZu69dsxEX3niHvipecDI8WOIy/E34Zf12Xebn0kDc8vPAxJQ4/eyn817
ZIZ3g6Hm1mDMie5LBDe75rxIBXvOidm8tTm6gDaXyPY4bzXCkOeymeUpcn5g+KGCqvC9b6ycu7So
Gppco/UlzxB4ODyVGBfN5EHr44YJnuC2GFjW6xzPdayAv6nUO0zV0j7G1szuxdSc6xx032Ak6siV
aG4JQTFeZiiPbdbfGBjQ4apQ7efBJPa+tmM2/ChyIzIXiYLnEBA6NNiPlyyLL02MtzDiM90OQ8Pj
uRaYXqxlbPYScNAhssc/9mR5V2tyUTeaqbGx1WA/S724XuXvM55MIO0AkRhRdebAQ0Ema3WpK/AJ
aUoYo15wMY3H2Yv/NJWhU5FpF4FqSxHsgmyvuGNi1dnA0Dm7LTlhwkjvoNaVwjgDDtll4RJecvll
UBbPKZXQ4Jyqzxyf42VdDAe8JfISgv1aeVgmG527XsIwu3uxHmB3A9mClhiuCIO7U4O0/IaazLpx
TxwF01Vj6sU+MbvyFi+2bmESET4ZHtjYBP1QakbeU4P0Z+/FFJG+0PJvPAI6QLXM6q0jjM2c9F/n
PiDjOpDFVR/4n8yBIVwQYiepFgRDuHYJVhsNLE5x10NKslSzM9spfRGTj53OFOehYxCPGx1eo6f8
1671Tm291JdySedzuAB6rL3XflbRg6bZSOcnR5NRxck33/qu/9pZRk5uIIZ/yBVutvhvyE3rshGM
iETSUIeUE6Z1Ky3ntxxd+aHK1rrJ5e433exsTFQhdUT17oq4f84bf9nQzPf3NZp7Agg7jqCpardJ
Sv7o+peKXflVH/6Opj9X+7hm5iNrmd/CkTa3DGhdhLkDWtxY5AlM6bsi4pNaW8RvTmtdvT5cTgM5
3nYSSH3KI4+iUN+8ecj+GSAAOYQrIAK0D1RA2aWqv4R5U9waG58VOU/2HASHeJi/1NK0zqVecAmZ
e2nLd2Oxw4uhfB+jNVI3SuTyTEF0S2JjfBZ0kAkqfJ1bKiSKqeaa+BWYaRK6LkLTbJHVXZbMBXpm
jePODR3nknPEj1seK1ZtE4BXPmeGk93DDD18YbjMfPXbvuu95yT4QjE2XsOomq55b8Lcpuv6NFaE
lvZDBnc4jh7z3lnSWwwe4ZeR4Mza0Gw5QGRDY4Gr5r1P/OlVIpxy2L683NbJ3Cq4puFA1zbGZBaJ
3n1O9GJwEGiCBYhbC/O/4iNcq6V5DPhl5ral1qurPQ1dKHJVOl6TNngEqT9dpiWaLr5RnUBCxQSJ
kW/IpX0uZzfnUcoSRVlxbXTgUjvFgBf1L4Vhy92HDbC7IPhu4lw9SDNWpGkBHOhmQhXaobIeEvTR
ZllmbE9FcVZB3MIXBAnJLrh8ONH04kX5W0+D925JQm5Dueh8pjQ4jrL5afdR+tJ4lXdaUoGwKIru
ThvBNHZ1arMhMPBabEu0XYZbVfKXdMp5uC2AMcIStUmM3LQB6kKyPdOHdkIjNNhyT9PNRznZW5/G
MD11TnRm2D//svLke+YWIDJqQKGRjc/Uda1PCwxXIcWJM8v86iQ1TT6Ta5kn1otImvTV4+j/RD5n
wJSB811qYpEH8P2dvDL5IcYy3JiIMRlLIiR3KdG8pGhuXZ2h5qHL8GRYTXAUqstgKL34pibbqjzY
Ssf+7TVzeRVBvHdKylyvjqByu9NbZjA6dE2S2pwgI6uE6CarAqGVOv2+rcbwgvYYS4TPhdY5qXlv
9JJ76pwXw5eq95ITF3H1ttjIqLmDAUCVACaVAwOEYvOyLuVAaeUm0t3G9tJek9oGkklncdcELhG4
OJq0kLe5rIOVv8uklRTF34fd+tgrXUldiKoeJ8OlrNvsOpcjM0D0sVNo/DC6ytpPIMU3skANxdwo
uc52NrG9zx4kJcIz5zEvX6Ymja52MB8is/zgYe59P7mM0q4g+tQhil2g3YPx1faIucC0t+x9dKZN
XTmfJh4t5nrZQ7lEsARB/mcUzni1Byx1Xb61uMQRngX5ha4uYcM+xOZD1XpvqIZx3Vj1cHXs2Nja
korVmIzuOUkwz7h40NwhG9DHMep5wsL5FVRofF7wXL/aIaIptUCydXBfvTi+120diRJspJsCJ7Ne
bsqwQFk0wW1dCFAkWseLkUilSCLDqH+1harhksVkGNbsEwZqz+di4BNCI8XhrM4QSxsB14TvP9LQ
ZyzejwfuGv8RFMji4n6wDqVnR7dOH9+8MP9DxKV8ijBGPq0faJxPxQvNTjJal+XcpBw228rldI8P
zSNUzbfRPzIXk8ja/I3P5fPUdWLZRSWltUnpe+nYI2FooxnT1x0a877FjM/OJFNguq4DuqH1+y+O
KgS+HbYWuG3TBTc01lyg6xrbIVr7EnuCrVFvJeurQG+SWTKAAkThD7uEs/k4tcHZHxBHL0487UZM
O2RYzozTVMP4S7+Vbvs98svqsFa9wg3gxTojbZoQsPG27dPgGpmUJZp18PdVnICza9zskqRbxXBG
n9NRv0U3Prp/4CKE5Pz4+WkwckWAPIjmrDGOzHfRJKEDhulCG+kqITlu/KQLbnFi/RYdrVD6P8Gb
YVYvkTGSsVDNl7DjUTHPLsBGLd/vwyEBJxnkt9LoLy0+odjw0HahwunpAXMQ07QHRW8qyUSzMZ36
zWzDnGCm4D3NHZeKipMHD3DUp2UevbpMBvHX0OLLLnWW9zoQ2qXtiPo+Yl78JtBR+jH4pqVyfkxy
73eKPj+Y4i0mRfQP3FrEBjDSLRE076ocia6MKvryVeCd8ngiTy8m5rREF5/7tFzpyZLfKE+c+cSF
X0hc1lexa/EKmwRqrZL4hdC5LHpJ9MipHdMXMwamnRAmSIKsS2x2DEhmfq182Dlgn6FgLhG9Hkk8
LrAGaTYHe/YwVZitTdAh7f0loKViIrCloc3RYo494zjYnAmDCdIKpWbw4Iysjk2A4JQuANZ+vLQ5
otLD+s6j59rFqfcU4Kk8JXlWHgOpljtglWvgNSkeCLtgEMcSeHV8tHE08bTubqVeekRubkCemaG8
eicc5bxjFJL71O7g5yR+eqtbR1xpd7/BNGbXGPmk5j5D70/iAcVMlQXMaIr8M3Lc7DnXjIkY72Vo
8279Egfyd3QUDoRLGeJtwb15LRBMA+dP9p7btec4CcOrTTbVUUT2q0XriuE1eYuXdXEGdILpYAZ7
NoquA7Sa3F1jqI/1kYTI+mqnGTxy/aqP25c6XpIj87/46udefF1f5UucH5Qrf8yG254G23xnFj0/
r5sPfegORfYc7iuZBzejnQIex2SP6ncmvYiNh1gZcjbbPVgUF01+y9ODWE5Ep8ymLyKVNrQ1/dLO
UP81er9Xun2Wryd5vbh1EF4Kc7jZdvg54R/Yw7fF1j+1E09u80N2S3Qx2yKAgkIKuqBu2BZejbc1
GSuMV31xzZvARsnhFO5JEgaI6tm/lHpxFoc84yT9kRaGHl4l9sUKbQv6LUAfYlBPsdHxA3pIpzB8
AqlI+4jOpT64G3mAMb9msLGOSdclVIu4ZuqHamnarfvGumDpH07ZQDxnMHDWK9VjJtTzkxxQaipt
2O/bfeBl7qRVTrBTgWGWWXVYP4LAd8m0ZroNXcb0CREvyXtRMcBEw4xIk3ddD+Pl1L04de1dsygC
n5OICLbPGAV/u4drC5Ed0+tGeeEBDwKDfRLBss8hIZzTrWeSYbYunPbYw7XlIR6zP1UXNeSp/Hfp
xnmAaze+NoIpWFVkE2ZGFss33gff0naeyXw4hFQpe3zknQY+MkaGoR7UP8pwPiZNYm67vEaYyj35
7jlqk9MHfPXxUvmAP+3YncrtgP96Fxo99N+y986IIL2zFxjWvphBzvEdn317Tv8u7VwcBtP4R7Tx
P7aBWrbHscMAdP4gcXzaSZky+5c5Zj3pu+gnAAL0tbIfjUfB48aj8Rh5nEUuYo5lcMQ3p0Ar4XVR
fM2Bd4nUVeYWNS4/mtU4Z0rTvMRIVuzqoXZOSmsS1gVlGPmCjMgAMRBy5wmm1ogm+rzVBxoTE82k
il0ikIt0RL++q9DGJpTYj6T39gy9zTMsM3leX60LWuKNbVCcEDuQzOw0kdmlz61kNhiMqofrzsx7
UfFzHE/Tq/BFuE99pri118tDNWloTeMlj9y0k8NctYCDe/Wf5m8ZRvCsC79A7yDKkwIi8O/DpUFh
BwgJp8HHelCK8pKAj6y6O1FbX4bBmY/riMguMAo1LkYtSx4ixOwMmfrozEOqvdjxAO5/Dp9H78lT
0Ic2k9+K56RMg5esJROPSFrwj3Uk917hEhKoB0yVUxVHHLhMo8fGeCFW5gnbZfxWJAAK/LhkKFa2
IQiKttsvKWwIpdpfyfADzDaBmDkDf9DjBWh2yH9WxR1cNdkXCJ3oCEeV3NfRcF2HAJe+W1FYvhXu
Qn/defP8HB+m0N1dOfi/nGbxn7OCbFCoiOqBAamD8hI8hm5azqkDG8HtODVh7htdz7+0+F3gMSiS
9VKO5du/Uz43fTPdsTvTM6YQCFtsnWJBI5wMzXlurfTcA3XyFcA+P9QVBDfqk+fRs020hmRVOWWZ
ywS9r2uM6JzX1sUK6OFzWqIDvvhbP5bEvrZmSLeWfIukEFmyDSdygd04FrtKRd5plP2PMfWLuz3q
sXVgJGeDiadjNNDVBrM54T7PH20R/nC7nhbHxCyqGggFnagna8ybCPJT43s6NnS5SvcF5+HwJHUf
Ihsi9+abX/69cvjg1VlgAwFSMaXFV7oOnEjnSywWTna5Gr8MBVGrscuFkTPPI2Gue8VlUD85Vljw
IHTlriTqjcmhHUJnoefDhx11xaVEso1AvOpOM26nbS8VeAY3lhu777qbBzaK86kRHvAuMbRru+ld
1NWmWVybe52PYjZn561T1Q8Fe+7oM3I7xBmc3/X5L00VHk2GLttCVN/aaR53jlEzWo49OBp5AY+F
tIGXOZ6f0fdlD9Mefs5JNhAGkmaPYGhoT5WmucuIKOCf919nqy8/ghqxkkTYkymxPCGHiF4CSJ3P
pE3nlxk9WwePN+NACuphhhgIdPqPiUV5WzdlZDOMl9GpDMbf0yC/WIkfXQbdyHewB10KuKcBDamz
oAN/Xl8h3ck3aM4DEqfIY0HEtC4R56CLzms0oyB/dKi+n2zmXV9odeyWBee5zbF+2xrwVyKnny7V
4I0kWVK/2WM6PSWGrG8LiK6bqRdvKPexX5anJovmixnK6YJ29jMYJ9fF/zElu1A/adfFbVuSjAxO
ZTsUwCEMlba9i1H0hO3VDdhf+7W3Q3Um+m3A7a41ew3y33NIs/GaZtN+7Bf32bWG+K0bQCIJO2sO
fSuw3BnoK8286o5NNnLTaaLLUCR5sp1cKggMOZQzGS50IlXyjzaPx8vC1ve0YAgFV+Ke1iP0etXW
OQm4gXIXsqC4LpYBMe8m8sGk02I4R+QsOw4ZLflEVdNjYf2rBuUc3227jHkL4i0YYvUCtJLqoQ0B
YwUN9wgdGMCLhcUEOAfvXiJU1CIN1yQH5qlqG2ACqvIwBATsLzAy4aNs8wZUcdRb3Wf5ObI7lImp
Hp05M9Wqs+SvPGwJyR3DNUH3VlKHJX3vk1ozqjuSJ3MfNSjlZFsdrVoNnCYBhUSeRYjtyCgp9kx/
ExXMwkUrIT4HKdq7KiMZoG4givYStocKMSP74HnOsqZQ2vlhtZyJM7D/XmjpwuS4C2GLpJItVupD
UjMlsJib+HXwHFAcjje8oYWsX4eF3EnlnpUW8qQRjdsu0llxbNMvFqKovDAIZJnrb2nlG9fGXM5D
2NZvpcTjOOsgnrwc+tfQ9E6BJCWlb+345ma2OLSq5nyJVOVZcRVuTYIVBzu427Z0DyNHhJNYOHz3
C4+X1ETH0g+pc8gHfyALDmMRdjoc9FXPPpb0r1jz4Y4Y+RGRKjQAUfZv9dihIrIkpP6lNZE20e6V
rcB57KR7dEaDVlUCMlqH50XDpMIJjbchcvyXvIrZ5iRPz3UE6fUYrnk2WX91gcFAmh/B96FN+0Ky
O/raNBEawRdmdf29SCGxZCht37AjVyRwbvKxjX6FPBM3rSsEAff2tKtR+chYyI+ojY62J8zH1IzD
K/PIg5MAM+jF9B4v/gETrnkcRii1hgjdezsAj3ZmzmF1aS+7RRcpGWMDm2L4729CCd48O/puQxX5
cOKxvwWGZ4GWTcvd0MuGS3gofzuy/0V75Gkdj5C04987xBcDPNE6mtCmwND++6rrDOxDzHYOU279
soaq5EkUmi/rAnIHJGI5Eh8h4l+Lqsz3pLbc1xoHJ39p6O9L57y50u75HGr/I3E5qQnIYW3fyCMC
8+6L2YBQRIX60VdsQtAtnw0LMlBTdcjcBu817+lMNwBFs4ZkAgoq+QEVnmBXYkEUhlzYuXH9ITR3
N8yXH1Ng3Cvh/5oLxc6jf9DWIjeMP8dVhBJh9MI1G/GHeaUxerQC+o4oQeWOEgOf/JSWtzFrX2wt
4RwEmtAmwktvMJNZikluV6Ea0qWSsYNqEVfIj7GU8T4T9vDsEaI0K9SAqZbyhubwhkwUHvGMor2i
x0AFWxI2yneFX0YQz6j+we138EByoovm+V+3BXodA+16gKTKxVHuqqL/YtVOeTKDeNw2VkpIlFFV
bJCczGvcjFtslS6ZU463NabJe0iB8XJMm73wUesR6nHLJzm99szQzj4o0I017Bdum3upvxnYYQos
jxBCv8dmmqJNjWIym7q5edSy/jVqJpntxm+WZ+SbKYS/Z0qruARlz6EFSdqpoRN7Gtzim4myd+MU
RrhHIuU/6DYUl7w3vteJ7Z7DgvKB9KXy3SjAvXdkdvXSjs8lJx5gc7glktG1z+7UkdIRNZ+5nYUv
aYveHjeasUu78YsXMjdWZgn5nBJkk3pIdxPhYv9Qcfw+m03y0CB+hfPzhay745zzwRPT1NoHwB0p
8EcR7TwJFx+fHtPvypfIodaagKsSQfuQ05WIzelrXOJ0QHA93J2mYybULDVxYD30xd44rHul46LN
8I34ZGeoAYQJ7L4hz/wfUgXwYmcpdODI4wGNWPpVxcuDVkn91mH0+3f0jA8ZeUSegkxDePj3Nqyk
4x6EQmKHiG7aAH/9opCukWxbxf6VlEq6hCQzEXgEQD50iaTK8lTT7k/JAIRkvZWr2iDr1/FOsRa6
xfHwRd88RyB4CYd99afsRfjStGRAMZbKN+OQkzijv1YzIES4IW+y9t2XGldmirqAcUIevHvMnjjU
VsUHA6BlM7m59y1tPv3moYY7D6Xle2wN5VYkdX2t5+zVVMY/GH9dtFaF/ESLvE36JT/no8guUWq8
AMbMjjKd1FXoZYy74ohZ9I1vpsSTgu+8zQpqvyhdigOtNXZ0vaG5mecdBp694AE85+4EYCy0hWZd
SMe0zg2IiIMNgE/b0DloszDpNG55nH0GPOarWdWHVH8yc1EbWnoE7SdHIx7oRQTzOUD3dLbos+8j
KcAIceZ8rmIrey+iiqQbRgIwzLggpmWBmyBM5z6K/BuDI3HGA+Tc1yVV9q3MxXB0W3B9I0BPnxZE
0OfJlwFQLb/hkMCQq+VhSGR8CTxFVO0Sh08l2wDHY23uGUA+d1nSntamTlp6RQ/KzTvmeetimJqb
U+z3V1srSXtG8E2oupOnj5LQYRiKZU15tPkn8jyQF4SW8rK+MibRU7TTTUuLg9OKFhBEINR1XXhq
RpsZcu52LVsZmPynioW1ZWwjv6cS73wauiOHltsMS/5GO08sETqq0H6QzWkd1j7VMjIJpg38poJe
At0lGGBQyan3pPsSw2+2Go5dnKhvWgoOktH6mQc9DkW9ZKn1n1cAjOZL2ZBcm1vjjjAPaW9Q+9oD
iqk8k/uhxuPZc6Pde9NCwraQBAndRvZMj0aUHA9vTNWhXegxIx7ZGk3kXPmP6cs6baLZZXO+Et9s
VzHIqYzz6M7LFeDRf5b1rah+dpPqLjW2I8AZcMzhbqqHmCnPaZv/cls1XcbZmy7mEM9Hb6yPTQ42
wegooFQnu+JpfV+bb0gMunPti5gBeTSmzHXBeeGg7J4QmyRXdy4LPfDgEeItBM3NVbYvo8AkZ7P3
LqNeUDl5l9SiBC0W3Kk1ONSzJZeXIM3kS4ji8yWiebx1XQSJS2TKQx4ADFknY8LKrGdsuL3lK8bs
nUSg8eLWSj3HydPclPbnAkuLobLsjyCjPjEaOke4Bs7DsOnyBGxTbrLt6z77WngiPBRd9T1vzRSU
alR/KQMmv33t29fSxqOSEFu/iR1VHeyO4fA6h1jnPJ3dPqg/LfLFGkYO8bQmrk3nDs1Nj/wgBOOt
qYYJwchKT/KFXtbufxKW3kHNCea8MkUx8t+lHUNEdIqgZRuk534dMEwO6tpQclJm7iDf0IQYF7UK
49yy+pqVcXgoVxVCL6N6Z9dEaw7lDI8WNDCOFXFelwpR4HmQ5QGlNFPFviQVbmIIY4vrusz2IK69
loLKmWaO1d7APpfPtgmXXbqpjzSTt3lt20/9hDA0sHpbPpFfgeeLyzUYG//kp/SJ/9cWXV9hGUEe
AQcORuX/u3UHVJsbZrSoqPUMY1UdrUuqsj9RHdmIrfPsNWBCdpQWN9gykZub+8P3ieAin6byG/qr
z8igPZxArAce574anTEe61H/fZte0f4VVEkysLbrAfDf82CckhoSVyYoTR5FuYXdETf0smtb+0cY
O8nzKiyQhvvDF/BUoYKfhxL4fxuUkmxZDkW+xo2t59KRKuzJgtdzcqa23iYm9um+cOLDLNL4HE2B
dcxCz0Ie1cM5cnt7H00lCjYfhkoyO2Jrt3I50RJ50FPqn43BTfeIEKJNOCjv2XVAkBk+TrwDyq6B
RHrS4jBVvELBd/F+tpi/+ADv3UyKjAr/VDZsAqQ38QfcjZl7hA4/T+D1gZPUmJHQe0Tb2LM+FjHI
H+uLLBGguEKiEv2UD41Z67SdxwjQhyErqryIQKBpmh0oXVdazu7MjM4mn1GfKm1GksIKiAnJiKJo
ShXh3fHa4+yqM9PijIBIB++qzz6d+wrKkFaE4JOPtwqIhQ5P9V/7wtvRhiUJyFPJ1s3q6PC3dLdM
gR9dt/zLcCnPFaovFEbDdE21bGBd8ELSzZ4VTLHgYZbuiF1+4o/Uc7zFt6p1OQHFb84Tyqi5hzI0
dNioqCn1t8nnRjAtSo2bWRrTuxW3ewXFUbu+VmuV3WOUrGkF9/iON74DSfmpKyzv8kjTJTutN856
z5Qts2uXQBSya+ro4uhlfTU1UXSJCPrFfY8GPpjaaCMKLzkuTSDwb6X1zUw93HhWrM5V9XMVMM5s
zik8bDqD6p+MRsEGQqp6CmzIYknsBmhAWOYI0qJdZ8G2mstuX/kjmWbgawgjDv13f84+bqcmcNLX
dcHQjtYYenketuNWVsyc6Wkvzdla7GOrldzrAr60v2Re8FyHVBqbrLPLC/i88Vn9b8nN/DJFw9bo
45/oKwrKRn6el7CDpUn6h8EW1DovdlUY52Cke5HRSb1mtJEIXoU3CKJ1k6LEQGtEl2pdJFwwAgBR
J+cA2p+EIFt1iAWh640Z3Joq+0X/2j12ThM+8OEZ5Bnbx0fT1Kgz8cPcpsGxbllkE0OOBu209qPJ
BzaD8CYbGHiNnyF6x0QDUY2QNXfpgCWmDca30JYHa5pnLaOn/702L/TAImt8dYxEU+4djCLMtuIy
OHfWE1EYeHy1Micx2f6Ghli5CizmzsMA/Lf9gNGAKobf29aC9XUR9CjnXxzUxFu7NHD0s9Z+VvWY
H6uQ1M/J9658Xdzanv6YUX40XOOncGiuDBPia6pvgHUJ9VswbUB3/WREQgxDbaqM6TiVSw6pxdLb
gPPTipx7bYNaCIDdvtdG9dxYU/3qeZoYi3wB+a6mecWuuWvpyhmu8s4V1dBTunb9DDvmsRxbx1pY
36fGcB4+wvNbFqTX9V3GT3YRZvSnNEmeHXIArtLprY8mK3jrBdbBs7DLMH8odH94FVf2GWzueNgr
ZJl8iGr+MdfPim9Rt7oW9N8Y95gnb2CvgOmwt1VFBzqZeJyJ9jAzHHovRXguU9t7Wd81DXG/wDMw
z7nebv1b9ijT7v0y0u021cEqcSnMACy8TZtGyRk/MRIqfXaFZaFObKHHGPn4IWwr8qc6Rcotflei
ilANW1Os4VLkINgt+qFQf00p6e/XE8Z65oDVw6gQvXmUOvPF5zlzzD0i5F3FNgwZxtsb9giIZQYV
xH+grT7BUS6Icdrh62F+QieDnAA7fFAFYGxV/ctsTlAGK8vH3jUmv/wIA6e+D6AIHp3czfgXa2tj
gG0tqRlIjuAVAVbo8c3IeTOc6hVgVfjNQn3BR90/mbgy7+tCWzbAihR9DH5ybNfmvhEAiPFtjKJ2
+wwatyibP0YFFGxVl/XGP4XsjVcUJTrsNyzerEB+LT0kVEDq4ce0WK7xyBOb6i9MBmsD3l01ztZW
+E10pn0W3xbETbu4+r2kg3uBwxG9ThWcWjsb2+9d5T3GPPt04M4eM7XMr3ChIook/ZjUUiBpyXY/
1Zxyc65Zh7r/QS3tHEmjeOmdsjzGaRiAQ7LUV+EW28r6g3/C/Tbifdy7+WgeU6s426TyPLA1/7Sj
vjxRySwXYxDZXWgXXlG45F0gXr6vXyO55DJz6DhWZcDYI3bgIc6gMRsjEtshI3Ulr9uQFLKwvVaJ
91ssUJF0m5AQ1pCpEnl0cMwjePKNe5PMW24wzoCq9XLee01XX6m96+uyKFSTwQh3J2ZaQIJdRIXf
drfCf8savBeDVgsn8FHrWlmcriPiaUJw4v+a5xppJ09VxaN1x/XbnJZG3UI7U/e4lBxDRi5LJK/Z
ufGkj5p6MUhLInH136G7H/v2tjdHGJVmh+89Udd1qzXdMLtiz7siOh+2Sde3u/Xr2bDBViNuQ2Zp
I2phbELF+YDjcbgpEtJlXRRbF2TZObZ2CYxd//2IBR4Z5jJN00PJMjN5MgzqN3re219BRN7pKUIJ
vIDua78lQDnHAk3Lv2KokLnIufFCmbuO5vbTOmDK/kq02U8EdORN4OVo2XRpuBaJhZhemWGbe2MK
7owfq4M7VkENn061m78IA1+19X4dDSR6oBB3mkJhFNpaTwRFzBWMR6zT7BzDOwLvQOlKIbRfkjI/
Fi4P3kbb74UFoMkGJkNiLG+HkZDTaYDUGqe9wluXKJyhOSNcGBnEujMsZ9pGsFDAzyEbJktxkxfE
IpIph6PIv1L+uFfS0jxJ/1svq9eh6pnyLDJ9RAX/I31gmm1WgvQlx3SOubd/N41mvKlkMfden6Zb
aCCNt0mMLD+Udf9ZDHReAgPNT7vgMBgn4XBgZXsqJwfOcMnuCplL2iecNaeiokcGTvAj6hJy5jW/
0PXc/CNDMs/wp0K1Spdrh9Ah3Y5+pi52MqiLF/fEUFrwSpTWxsRaJZOHiX1uu/xbkIViv9Z4YQiK
GuiWTio4TOgc5tks35KxLt/QjEM41JEjfS/lG5Fo49ZPRbLrhua3MYz26yhSQSYp3VGF4eVVCWZc
ElazKZMTAMlzZfUJXLzhF+YoNzmYmslb43pqRN9cUxX8Nom53ztaRbIuhfvI4amcfSFRL2MLIr/W
M0aEAJzR8mEwzrIoX5y1gw4/JjqkebmfWyU+2zS4o2zJTxUX1MOzg98tOua90IQWn5vsVAK6yyKD
aVPBM/Fvm92kpkcnRyxE9yzXRwpCAQRZE4+oOse1sOAF3xjGtR1NubUwF+wbI88/iy5EqALlp2DP
u0ckexFP+Dn4TG2tyUdwqhc7t8dzg2uulpyqQ1NihEJRe08CmqGubL6zcaXnsgs/iH42TkpLEqlc
WTx56sdcXaZQfaBZHg9BWqNvDI3hwnEb8HyKq2P16oxaTFiE6U83Ht4qqo/LWHpXYMngDq36udZn
S4RNbNw1QCgUtj8L4qquad+0FxPXNG43+ysDb3SNIwlaJX6ziZCIS0zECkKGrjqYC/LHKnYRnmN5
Okl4GrcWj07fDNDvidjYSEleOUgN5PwFUB4AHkN5GabKIgxC/QkrFTo7ogNCUJKc4pAIpYAhbKLO
bU9CtI0deispmjS7K7aFi9SnFbgaar2UDSHhBU1oCB+dhT5Omx6wEROjhfKYzFfHPjtNxajXFCOC
Y1DR2H6cM61u50ydZe2KGgaquRZNXuog+/N/I+eV5xxBw3l9ZVIgn9RKvZnd17EjSp1hJ4kPbTZu
mfkKui0o7pfAfWAa/222WFgbEGRkb5N9F/dwcGpUAU5n3Yk6kxrzXu1Xic+6MBslSDglVptW2ybN
FeHIST1KBH8GeVmwPCCNxfJGlvlCmqHl/Fht1JxYM1JCGPmTiHKn0kHHitKP67mLnkM3pd6xhvxI
pXdM7d57hJNyTnSRW04Z+7EmdLar3Y+AhArmMElD3G4rQD6jrgQ733XOD5Bx9WGCwDU+CU99wORn
rq11mBjK6svfV+G+txrrKvQAV+klCFIsZkhCN5A/andn5TOEL5Ofg5+UYzIKnqeAwcweWmqEaqRi
OzFG/5M+wdHsGTn9H2Hn1Rw3sibRX4QIePPa3nfTiBT1gpAZwXugANSv31Og9mrv7sbuSwXFGc3Q
dBeqvsw8CRbFeGK4l21d1/mNygotWol3gT1m98Z3jn4dPRptHG6FepjrMQk8u9V5hxbBFhWO7W/w
u73XMjn/HKVbdTsdGZAWYI6mvUcJ6ZfAW9Xw5WsIwtpAV5rnjc+BWrrUOSUSrkvknhvTS+5ihJkX
z+iQBdery98ldgfSsC2VHaFX2Oe/S45jatVE2HG0QBbXZRGE9i9x0kx3uFgK0R2RDEytJ9vnJaGR
w+smbGmtmkUKBt8nPFCPKcYgHpi69oxzkClIiFZHCuXaL9MeNePp1KJ1+S8NU/sR/1H53LpADoXn
UrxLCutscTRHcbfn44BHfPni6zAbEJNZUjnLnV4Y/8QyIJyEUHumP8+h0ZlInEF840Lxnc7QgkT+
cy8yjPldUfKqJ6oWEKrajk3XIlV73dPQW5esdzKF+g4On0dvHQ7tpQdQzzNLnhcqSExT6GHO4xOy
F09v9Qh3SpI/QMl5syS9dqwKC2I0WinXUf5I4rg/SWOgoqjonENlJvK+UAEMWzwTwNHGtLumlv3m
ztI4/V36zjdORaqkRK+8atj/8TwY4xdwZVRtCvFGup4yvUb/ihV3xPDu55cELMCtNTqBNlr/gxRE
Kja0W7Q8P9wJxL+PmcsilFnvRN4y3/DyYz6ren4yPL1fjG+hijAvizvM/pFIN2TTRIINBBO2x5a/
0nOb6ZsQzVvTlJcY592OigZUdntIKB1LrZeROyqHlHT+iht9ZUq4Q3mPE97pgsxfaWmd3MY6XjMJ
3ceJ554zaDt33aIMfPkI7XCFnBl6bKeGts9UmDbXau1kFJOP/TAairWRosssrkGjCtDSsrmMr0Af
i8TvcApyDoBi+GzhMNzVEYEl3fAfDnWEHDgrAoi8vCElz3LeBKi/hHGc+OarZfnIqF67LiJMEARX
9k8uDbPTPyq+jgOHRdg6JbyKwRSY1rLxtPypzEzzioZEqinWTu6SU1YLaXxcTBzsKTwJf40kwl5V
LOwV4pEb4RzS4tg6WVpfvoqeihl/cN6ohXjAyOSdXVa3mYo6ol+O3CS6Ud9pMVFxjCgZ2ltV0g7F
CZdJ1BEFJDu4VsNUqxyJPlZomovV0ltgPRnjCRtZplXgUHpDhieSkMAN0xpym4vBMxNpDRsdz6BK
Hy/LRIltJqDamJU+br0GSu2a4bi14pcAiD6XcK6BI70HHU5aP5Ha9Y9Q5sZtzE4FCZvpd/vUxSOI
HKugQaoPvlSaXT3rNg2LgM2JlxH3pC6EWVYURgfR8TpsIzz+Tlc21KUBkQlNm5FI6cyHIi2/u/Sl
fLfb4zzW2X40aZDgwpfwQPKCQ+vaZJkZ2WO+4jd9aO35ls+UMQ2DdaMe1VsNDDN2ZCzYst2iyQ+T
WRVccT26DlAqf4iZtDRnByxlarKTDia4KHQy3vA4viLMYNgNsLDPmtcfc4OzrtLOGgM83+z2D7+p
f35eaVFiANka5mMxRAs7KcETDcW1byeTZsKMB7zmQDLPovLuq6XSdevaFb9kj/+0rAq8ejXRd5BL
xVMLPv8MikBJCkXsQCooye9wD51vKIHTbWq7iGMJuWLMCzyH4HDFm8Yjye53E9OHOaMxJAJITlka
fUA2hR91IS1cH8lZqhtfyi6jZf50HLPmz/TbiQz7PAe/DHUPsNTiq+DzFFDHZDd1tO01unhXIzvB
5T/dDeNHrWFD/mtyWPwNn4PSzsV33VdzR3sHwOirBvWFFKp8hfrFe6B3bPoTef4sC2JVz8iD++3W
T3rGxIzmL8AAi0uiyS/FIIa9VcOxqBwEm7vZO0IZlLqXQZrJmW2awjPT0M7OVL8CNvpj51yiDVIQ
QAQsiJXLNqLkVSZMJ1PxHUrBRCUtv+AcjMKtUK7MXnKYpT4Qu24hOVr1sfFj6MtvvyWVF4UCKi1L
WpAk84JzFPKU/Lu0HWRVl7tRhnVtsYbEIxcpPyabUWCjpXalBPfgB8YLgwFcN7yiCxei0eTikSEu
YkztCfLy86BUuGXhdZpfuja9cUxxH44SSLXYzR4TANScnjs3tIMdLYniVs60LDGs9njK5c1xEYcn
W3uzOCfCFDPuA6f1m8DI7i8uZy8tGVpHFXUQKj9AwNw4RtzebYUEazU7O7taqeq94vzNjTh9xCqU
WmmafXFTFzur59IvCRKqwVu9odGa6VFSje8jkNrPey6/n2HPi+6RmIO9CmZqKwJ9+tKAYNnZo8jP
qWKS4FNJyC6VLcppCNpc5ED8J9c/AIr7k5sZmSgcAVFBfiQ9aCsQT9QmIwFUjv2ExBgT5230wm36
OPs2vjprImgu6OIuGu1XlKXlyXChWtScvNwI6i7bb30CDChsQdYYlFQQF7dKo9Brxo3O2ciAlZzt
e8+ABpcze8aChnFyIq4qgg5WI/S3AQX1xXGmHtphdLWTZktQLr1mWkFLuTWNd0lAe9dr5D+Wz034
YD7tfAyC8Pr/i1+xeNFx0NC0oXKWvPpp2lB3toyJ9o2rQXdr5ZW2AeKXVs5BNKvEh9FRBchBcTw3
ZN/PIy6ASRj3zIA9FBOPvIVtVu/1Immug3TvlR1krzz1mWnKBEkj5ZgPpb+4DXSLrDmJRDsthdqw
SoaC4uJh7tdtYzYvoqDuW6dGimkSVjslTvpTQuk92sHA7WxbFgbQbI/Uu+mMVIIGk3YxagKii63R
qlMOtv5IBylt59Dts7MR5TszwZPpeB76Av5tziUF5J8xeKdVSG4H1a/29/oHtojoTkpATQQE52qF
KaZlVzW8Ah0KVCIMQsquqRp3I/Ve3Eis0wOd22C0kwni4nIXagShtcJPI2rCABzaRb5rwayfLeaC
68Esmm2k8nrLktdBe3H18CfsKWvf9El6c3IVWG1oo5ARYEsHSFFA8P9pWfLUOaZimM6bIgMmxlYl
aC+JVjicMUGjOp65S/rniqPZNjXJXqYT1r9m7PD/qY+WxVcUKmnRbWUoM72lloDXySHLMg9jWgmA
P6x55jqY0I+fnxTW9HkYWo5BSZRPZ6HGVUpVn42YjBgkps+PEHzoC+bXD9eaL0AJnn8TGDLo7JWf
erl880uk7OXb0GnvnoUTXhZEHAksKq9wHhyWJ1fu583KHEOCodmU8kuxzn0ZjrdlsWuhH3EQPCdB
SX+0EVH0h8n3siz6xPBbZLxwlFKHXyQ6u0qrstXS+hQ3ZuYhUqJxEHX6yfdAFq08rCMb5kfk30Qk
z1PveGja7byxUFn5QsSMawKvplv7KViGlo2NnY/0EWAmAjQM4o5p422CeYrPnlpAk5Hc76hxgbuY
vFr0reFw7zBjO+pDnDyGEpRNKkOwpVCWYp6wYJsQyxCeqSZ4SVzd3IDMwsPwr3+4fOT1brH7PMbG
k3ngb/VYdAhyUlLfn4Muu2d92++ZeDDmGic7PzPR9Fb2GBYbS8XYHLWMqqO6aBhJ2zVuib6errwg
5VHALbllFkmXQlVbmlED5tWKYTs0BGFd5mdfkB3oG8VS9AJUmzbdFu1fesGw/ZT9i1A7G9wulREg
tuzv2JHanUm0me+fhdZg4n0iynZuGf9MR4PW8cUOnYK5I0BAO9aiWLtQkglFFZip5JS9jyLhlqwy
xCUHYicFDkBlFtliikLOnw/1KYkpNyQsviw5gZpLrBLjDbyzfTUnT3KPvY/ImFYP8kyVrIRWFT15
Wp3slzSjp8hSy0dLwlEb3Yw6X/yKsQUVHITx50KPKdPlPsQLwLdqWfqfBW8CMF1pvKqQ4efzbXnI
LY87TbZA9XHlGhS6XKa07U4V79blT4lCKsjIhNfKATBTk5XFyVNKQikuziKnbsbD4s7WHdpeOOW5
vyeAGwd6gyj3MplJz5zPH6AABFPyfr5HwR2jWLMGlZ9tbSONL8Khs3nlwMs6QfRY/TdDRDNbvEQQ
tjZ/ddKmUjUwsftNAD08Bs78Hi9TiZa54460sb034SFvGxc89OhZ1sNKUvsBCThGQqmYaHrQo1EA
jz3WBGbuhtzV/MptlXain6n6XISKPOEFqM+8YNlBOctu4BvPl2VpWykPU9/e2LdSZlo9j8DKOxdV
gmbCdGaz/HFsBm2rc/Ne+TY5SOuYGTwkqqGgbI/zeHXScIIp8Ge9stO6P+MO5Z0CaOlkpiC1IoBL
2MtZ4dr+4DyvWQ5OmHHMGGqyGCr0VBmxmlZ20XOXdAqSNl4jP5ngYM31Ts4YHBv6UXYpUvCrsFuX
c1JcnITDwB8TPcXh6t1JYQNxtli9W9mrh40vObb8nfEvH+kthjI5kyn6KHIXKczKpjMPt+k8KteS
65TGkXA08QtqyTKtu6fADrBZFMT8CSM+dQRE9iBUJpS0RrGjwAu1cARJyxA/4+d1WP4UedbTFNUW
sm1qXwelMce11Z0hFG6WGFplz39SaRTa3tltezzS1rcoeo6SGjBzwDzwQF03zj24ZZs288296ATp
Y/+E9959blLmgXle/eSR3WyaOv2WVfzgN1WDBmb5bK4c5IbnpsKUMb/ADBDXPLGml0qk+rpkZHSg
kLTZaQb2NqL8zcMwPMr32C+hV4XFtWB+uggdi+Qh1dAkSAlKkHoxk7ACN4lvZvbeygEBxJbGJqSE
0CY7OxbGWO3BFdpH4E+0RzHTl+pqry4xJ6I7FHcO7KBFCHpcka1z9dSlBJgCjjlpdouHp7djWurb
beRx45Jm0+2izuzp+oAHBXtQ25XDbFzwwcSH+X3op37rcem9B2oxmNQR2nbSbeeFD56X6XvZNtOh
8qHq1Em8iwNH3seQtvFiQHyDHBzfmdCw1KqLTLUJOEF3pwQbMiE8bB5uICI8HlG3AGGX6tnuS+1o
Bv/twQlXMp9olkjPuVsToodgvK1rW15olnLOhvk+ZmjBhnoZLC6DxW8wdcNvapWbo6a7lCwgYNKj
BM8ZJqR7zUaMOZ6xE8RuUUL61272yucgTgB9xjrZjK4/UbYAP56zIMA+Cj0CT3M+tZVFYBEVvYWl
S24YFQDuodrpFlrdcqwquPVzGyaXR5PTn6W3rOEwUcqBEAIPpEa8CqmVIWdUk2GgLa3UAqIwRshF
iwu2cXc0FE365yvR2h946b3VyG3xhq+1P/QCr0lCpTA6o+X+GpIP4Oiv0lA5dHzQD8+AxJZV2H1m
FZfm5aYRssH0HDcEp9PZ/In3U9/XTVTBp5P6PWhtKpU4SK+XSRO2v+Rz5pQ7Ub1KPId6tKndp7Gd
n6QMEhwxLpuTTZ4V7LNCxC1mLk93Spx68lVX3/zyA6mVp7MEKHSa52MnfXhBdgatjfomQu8Ldw5c
aXMesnqXef398+AGwCLdwUVhOu1FWJTQ5LDGKjTpstgDXYJ2NJUIWk1zoEnR3SE9PIHfmI6kEIDx
UUJCZ4/3LUY3vzPIbbac3PSDYTPWajPJORHCCYWDKO/rReeLqganTePvjV77nSS410UYtE/OTH+b
KPRp40DVjVxjeA85jiwku1xN4JaPCjWGayjPPdVootxWxWGBVJgx7ZpjOAJJUqcj3hy7Jhnz83Jx
Wa4wSJ/OsaVjMx89JpGxZnDI9TVrFWsMiDOdKyfTpnIFPMBY1z0yypz0GIMmYY9YHj1c8QYD6S56
KmArPDyXgz9zVmrVUVZOsZTOiUGup6xpMM1kSKYZ1opVOPMre9vZB4Gy5r7sv8yxnT5p3bgBYuC/
RIwPyD563tpR+ekFjLQsifeRRAnKXibe4QD7ByjXNIyxY4qbWxyrSg3yM/uj8UkVLMJ9xA2fOoYu
X0VuCvi2jbeDJpNtApjurXbdDyfv5Db1DL6PMhs/aWIoV/5FqUlWi1Ws8yVmNqbHh4nzumsL7b4s
dk3pSdA26Y70prcZLZuXuA3ND+4i1vrRhIqB5nZdPqqyBubfSE+0ZvA0kZ48En2C/jbo5cgwnTY3
DR7ffqCx0O+QufS+qO+6Hjz6lI5oRlH653OzrUsCspGUO9f2za3uEcEKmKw93sYxxKNTjfVpWsCT
tdV+KMnjJkfDuIleBJt6XDnQydaeGkCSw+7YVzGvLnimZfGnYTxwf4pXGnXKNR3Hu8/nfewWp/+b
n+36/ws92zFt4h+OaXBlsP+dnp1a+H3H2Qi2c8mFmHaN/E5K/7UI5TwQa8batyDJF7GUVg38J/hL
uLT4J47TzjYwm18FLJxToOc9T7v42cQMcpsMmJmj7fIadnHMB2zh164zb/PgO7jByvo0DATw6FjK
gtFYL0nEuSWOiDqCaORBhMaIWZ2XRQPCvvEqOnqW8gvZFQasZXZV4zaWobguJR2oQx1nOBouFhZB
x7EFMYpWz5Ky6J1V6V87JSdKsEEnD/bknhIw0P6t99DtIy1C+gmqM0nLKdGQ/9kizbH5bnLrZaLm
upeG/O2JXxU93JW94ZdOg7kuiuPyhjCMl//7t+L8D6Y53i7P4nZvG47t8fv599+K9IWtmUCit1aN
WT33xBbHf4/WzlI2o6Nak9INQIY/nzMgg/LWGcPT8q8EXTzc1d/Kc0B1RRYl677TnNe87+CZiinf
CfXHnm3mkArqz5Z/anmjf4mKPFrpKuJlz5p+hW3/nFjor5vFWRxRXbgZ8CtBR1efXIpMlk9imf/X
J4mmrUwHNKMVtrzhuGtjyq67p0WX//u5ZXPt1Q67fM5qRUvyHOl++Zf//nvL55Z/eflcrLv1Zy3Q
Z+nN/9I7YtNJ828MeXpqTNe2LDQ0Haex8d8Y8lHY4/Bum3xfMyYZOdAfPOAM64EU6jDX3SO39V9l
1L72LjVdn9RUiYVkE/s5LM+mOZOFmk9dBRJ3EC47vMAKluuKgs45M87s9TjhKOiZLOwc9vFVb5dA
ZGIO8jSEuVRQWCMJfGifMAvY3RnTE9JKpnKj+aRT0IiZ3EciP2XpoVIH6SzQ6ZOKKd8TkAdPk6e6
zriBIPB120AHGBBAHf1/NguTfet//KAo4bMMhriBofumqbaT/9LPYpvJwDHaivYaXON9pr7rZfEb
7h6xo0W0rfHOTKcJXxFcsdgnOm2RaFpSbHr4nnQjvAcVcbIiMBS+SSVKaLZQwhJ8iUlHPfRsyYeB
swr0MqzPQcfL7uXN1Z3JXZdF/FOqjaLFzHEc/enPAIsf3D9Scrb6i1kbGeesWpc5asfte2rhULmO
LI6lnf9kZD8/m3pC7SihzAtvixjog3gOeCXA8rS155gQDdDNZbQQaUshWHVajlKl0n+tpIBxE+sA
nmhfOw0gt0xcDtOqrhdXj/W1Kmxuqx398uvBMdHuFUoOFEiw0WfmbmPYT7eiOjGpgukzowPiJ/Kp
vpjfkyjO7+3gAVaFSrrlMCUZGlcNZDL04AwG+YJE1KOSlD6RspWuNjVO/uUxcWnWVidWGEDe1h8T
GlQSk/IztUTAAoDIOWyktKyUFKZWw74NwGa4hXRPqQtSJsrcYUN6twZ9txVS90gpE1I0NNe+G76R
3QRnPl5j4s5sJsHanpsH/qfiLkllHn3d+E2lX7zn7aDh7E7mu8kRZImJJIB2gHvp075oGOMxdR33
Nbk19OikhhqIJa922EOCAhxwo3hrXploO7Bf2cpyATcPMgcqOOjBEUr0HsdidO77eJOq2a+lTPlJ
Zux9SDf7qQmnnSxFezUCajgNY741XlPsy/hHqdEA6lROd4fSkq5CJi73Lr5SRrS20m74B9jjT6us
kxXvPcjCNHveITihjGOL7WwDYK9lNI+Qolzu/+9zrad7X41XYY0xqa2NJliLzPxeVVUP/AZDQd0A
AK4z2jyGFoWWBmv9VNW98xxVcpHTQ+CT2jXm94V1vqnuENzuDvDso2t12mXA+HZJgzFnDsKtIJ7w
+6cFNfNgwaCgj3jn575jWE0OAbko5CY36qXcj0YLwy1DquiiBBXQGShl7seXIVbGjdB7wyaxa7wy
ujCvkggbvAEC9qWlyUIL7HnDUdLY6Iqs0XZ0gA519UsWjFr9/6QZZb8/TziQH6FuxzP9GuXU4vdL
UO5QjXyXbhasAtNhnrpTq7Bey7K4SwjrfwTSdnfulKeXxgp4R5vuKlSpQOtu8Lt5jDz96H96a5vw
N6ryw21diSxTM7Rx+THEU/LqBoSStdI3104fWXufb33F47EAJJ5/ZMoGVOCb2ksjaH4yARvpOcZr
1Lv0nCREUbd4NyuqWoBm4wJPV8iU9s1lvrGjaou6cQ9FvbOay3LAWBbPFdOxQvaBGBae/i4NFJa4
qubDMiDMvUzsDbzTprJn0ORCsi5lLq+5Hwr4NzDd6HOzucOlmDZR0s57g7nyOiSZsCa4EO+EmoWH
AzhqL1Y5YKejj8csEnD9NoGgUzz+GrPKfLbFayXwZcNfM6+Ugb7YdButsHY1vHoQYCFm5ptgpCQG
T8nNq0LxLAwgPzgWrzzsWSpifGNh9fRZpDY9IdrvvqUG6e/SxMaXSrfmnSsM8oP/WnDHW1AS/ZLU
V1hbW+n7H6lO/v1AaXmw8U24KMTQaLLJ2tE66IjREi0Yr/7k5xi8wdy+pXE37ExMd6dlkQ4PgzHl
ujTVxLETZUVKfI+y61RH++7IZLdsK1z1QcCpPwpJR5hNKnUDvKCsSGNNBHWrGd9h4t9nSoaJlDSX
qquCVcco4jC4of8s6QWY0yIAC5Ke2ZUYyytrDNq8dVb4wxLo77EDk8JdzRKnQX3U+PiriPkfdDwl
bMGgw4n13+I0fi/sYNgLxX2yFdJgQKzl2mp+jEPwZhcQqeqYKTaGzeKSMp3dQzPRX4ekfrLSeevM
2o941pttOL9GQTTsI5q+8BkkZ8eZraPJ/t0qI5umSPd06468zs+BQRtDGtc2QxsZbgxCfVCVpj7h
QUeTLIUaCWNjmexa1cNjeAY1GVhuXFKMOVTqup0vHnsEKNXu+pellus21h2j3Mt4X4fja5vYhHk6
HutC19qj35rGhSoV/JYZsadyNL7mRvhzRvAjQUAtk1ZaKS5+BmZa7l8p0J2p3x2BUrR2f64qsIU6
G/i21Dp/1YMXlXKEy8/GS19aC9G19O59m/YPdxgwDLiHPIlBkoNq3iWIWg/A0UQIMKZtID6OqJe5
T7oycZ4Gm6itaxtnu4Hg3xukoaPyA+/cnK1pX3lbBPXWHtPdoq87Q/Nex9iFZFa2l54f1oaZ7B+l
yuwTNmH01bqi5XUwPqLK+NaUlAagW1z6gjlkkMk9oegNxQbxcblgT3UPLjziDatHwSOUjEsBbQG/
awnd9EZBWmlkE6GVa73sN8sisv4ttII63FTV6xI7pG/X21WV8RPDmnd0i25PMnq+N2VhXZLc5hhP
fzZ6EgkMPwFkMIdUeycjFSENjLo1+eJp46FKrNEN3RNnqmTjaG6+Hztzhlzi5Gcb0H1A9eF9TChw
x17b7CIFhRoNNTnXyWP0HTS21LTST8hjrZq2ojQ/OsrPKbE+rEf1iF4w1IwFJ9Ri/z0pcbgvMbPc
MzmUspdzxur9vWQ7WYuoaVVHaX4M0bicqCse80xGTzdhuY0y/9H0xBYXRFfAQL2ZMCpac+w8/NH7
1fUodY05fwt065aS34buI07UlvBGENkD/Hh4KEUEcTaXOyZZ9aFCKFjTdS+fqiKWp6wv78Ukp6M0
zeg8qSXmem7qsrwskWy98Z/dwDX2Br2RR2KBm7940U40PwFnk2L2SFm0GfTxSZUSDnSMcEUKV/TS
8h5VxYkVYIddNfrfXDejZFqNnxqzxJRgbDxSt0FvXBn1tTdJuGBT5cQKFs93Aa/vgOyh+PZ7O4CX
Ug9ZCgMSKzfF4dnJSkeNrCx4keXm7OeAwTKqtRfpx9KTXy3D4l3UYy4YGkKVrZNShug4T4JCzo0D
i3uHCTheaxrpRV9W0cXX531Ba8G7ZnlYzZMq+9LF5S9QnnQn0YXSll5IpojWV2J6SCPKQ1S7BEtx
lb0XjJEpwY1OmjOPRxMnBDkLwAAc272NO1n60xwa2oZp+z7pYgUzo/Zr5ZPfKLy+eNJyWEpFNGG4
qrLDgvPCqwFC0jRXZDYTHPijfrP1D/IZ6CVm5WAkvKWQJ5THucPyQyJkAogrUaE0QW+wi6a8rkMD
qRO14JAx7tk54FHpIkwE0ztkos6hgQkUhmJHILnndfRTw920bjmZc0LCYpS5gNbtRidJRDtKnvrO
W2KEz3ERHjulTCellC2CtHUNyig7BFH5FeuxtUvpzdzXlnwBnEI9QBo76wmVK28Y33eKcVS61m4O
uKwsNEO98nVFM5IAIooMAA6vGxuqNFgBZ1creQNtE9Z9qX23wADhCZ0Pups5l8JtH07hmAddjV1H
LOgnj2yibRpioov5q8U7dhe0zo+l+FHvMVwmoEE1VbuSqaoFjL8Rt44uXXExzAF/tU+SIdylT4sU
WySFb1MzOXsx6/vAmfxrWlmQchnPbLG1L+V+HbiX0cwgxtEBtclp4RlE+RtKXAZC9yn2RPK1a4YT
umKy1TJbHIaOZuuyoAqaSajOI61Mds5sbipvMJgsYLt0umEb1oaxL4bizA7mXe2q+QcdhisLvox1
0RKQKYT9Oy0t+9KIjGmGKV6IczOv44qzbcba+uJjW5u5HV7sItC3qTX8TCYtWhvQ6XhagRM1K4ar
xOl2XaVX18jhgWlqUGmSKDhUCvFU6RF5gAmGawCzCp9gsi4YAJzLeUw3Vj6UFwu8Pp5ROBLLQk5x
M8SGzZsAHTjP6FhSVFUQRqShxEArfWhLCEHV3XLxYoUOnY1Ij/seWecZZP5OWO2wa/D2bDW/a7ZD
zf8okMa8LsAZIeEX4lIrTHBqYWjXw+hIy1QC8eMLwWaIZgzW+Z8R0JUgy4xUyEOrl/qJ2bE8USuW
i+8WjsvD6EJsa6opfcHxJv5B4qS7g/qmAykXap0UvcAJpi8CN/BLMTKcIN5XlM7X2H4lPvmAVLJZ
bCC0IZJsslLsKYiVoqy/OxhFMG0n8qoxMd7YwofIHgp5Nr0BO3xkvSYQaa5UNM0whTJx6At3QCsP
8y1zXrw45DgKV7w4MyO7CtYcLOzhRwv5Zu23MC3GJM5f0oYAmT6XYr1GfEyvg1qyjk7BNO06QgN6
tOLhpR3yQEBrmhrnRyptvi60jIvozGG/TN89AZnc1aCm2iph0qtikzi1kl3oSwyveiW3lKY7N6Ga
A7yJ0U1AJdiO+8Omrd3u0jnsuOplssh3FNKlZwwUd8v7aIQZ83oCs+qovBU5FXIlEaHLXi0R0by9
pTs/UP6RMSYSylJk3Tqak8xbzfQ0YrQx0VWyKOMphcaR4QjY+EQOgJsWaFOpU570jlIvp2iaF9tL
fppUBB4KIayLM4gvmUbJEl9jz18KAsR698dYBeZTEpW7Nsf0rEPmfQoJaFDt+3CcIN2NFpq27tC5
wQ5dvVoy8jdJbT5riu6V9hTFdb19JatjnKkL91S93X6IGSMVSuHi7P7GDzjYdUq/Rn9JN7KX0/oz
Oeyp+HCM4XDKm34z8BcuzDnaC51cNkHITWU0bI/mQXM5CGt+0V0EvksVml0WGlrmXRNHOK6U8XJZ
IosWssha8xLWRI/QJs3xEfXksJezB0+rCIUUM5xsCnDTLDUKCU9PKjz84AQMHx97UtXXxsfnIrwk
2DJWol4oyczwWKgiBXXPABnAsdi12++T2yswpGbQNAwn4qSrq8nyUR48+Abrh1YW5MFJXERaNq5L
Dgbo2mQUCw70K+I71m4wsTLQp8fU1k+wApb5k06ZwIHLHYiGluo76Ay/GjWLXk4amsIUN1KebTtu
TkOhnx1gDPd8COgvCMxX6ZFdU6r5op8bNuVoaU1n/SIbi4Qovmb5r7qP57bBcbQRLtVIXpbqRzji
GHKJcEtX5c697CPz6m9xNWWXymqTd9tPTv/gU+9vtd9wWWihgvs2By1LS3ayCIFTON378kwpNSDM
nKz8Zxv9VPrdGehndgI7UT/j/PKIAdN7WZ5Fm/VX33sjheMc41a2BW/H6UERN3UWOWEwHnDhyTBF
uR4NsnB/ybBmlfXYIN1HbDtcDh05fno+shTrnaYq1JZDJ9BN1MflOm+n4WpQmn+Y2tMR+OV9uaD1
Vf2RyRimZjsNe7qlrj0Hi0LZ1XR1+/QpSZ6hcy7MPWcAuTl3RCoyQwgOrNGXBVndZngmBXhsWswo
wxk7bgiMpcptS6Hxzhgy/1FVFF261J1ucHLkGwxgjMoC+AcJD4RQNXI6hjvAveaKsQfS2W2lmicC
eQv49rrpGPhfaAhFtspRQZbDABRLTDdtfR3wQRGy8CsGxq2+MYMI8zJpB/J9Xekk2xrHNOWJvPwT
y1UOGWiAwrLba6gxTuvrkR92Pz18yJbbmC+M39a3ZJx+NEY/cymEIsBA+XvfUUTESzilfJC/27mm
fpt8cpCRn2nbuO+IIAKMrrXpq5sUxzqevGPym6FNeHbAmgIRBScKbOxnGtA15PsMtoZR5xuC6YIT
RV69QPxsrOEYK3NQabgrCAg1lCAr30X2b+AQ7WWqylLbNoUWP/V69qMd2URHnkgr6RnRzSH/1MDY
ynw3OdsyZW+zBA0J8720kMuJRBlwjcqZ91oLoUR34qeuVFFF9PJdlmdHN9SoV4Gs29RUG/eFqDa9
y4+tob6yLWW75+YvNlJLT8Ps0NOZTD/4Uswdd9NtYE9UxYxxd9XbyqfXuthTtFpBNevJgus99R1J
b6/io6ver7YedHvqPjhiLcNYpoOnDCYaDq2Oisxz2jClSLIZPLcOVyTt7j7UOE5HQ36ZOPNc9Jax
RBIWCVdh/u4YA1gcbcRXbtviXFY2V7rDknaxuQ4fOTzLdeMA+iOBIrb+p2UTNe8KgvqL00Xz1TLH
r2EQM6VppLn1VQlwNQwvmtnnB1MOybGJwvNyCaK8+ldQjdrRaHV9gzREuTv95vmcaR8xTjnI+/yk
bAykOv85GeO7SzrmZV1PiK30a4mDt/P3FJg9mlCE+ybDVgvC7UtnMhsh9Pp79rXu3amGdyaqDEMc
R+6kGi2GlrxXeGuOZsZZwFKMY/Jo8hRUBrHuGIsDynGwT7BY3Jal5DcogaBQrlGs47Sx7lOnm1CF
IHflOsL7aMz/gAJKT1reWDfu5WsCVNUV2o+xrSbeagUei1VUj4LRN0cKvdF3s5iTx6gRHQoQz9dt
rCz4LrhKpJr5kpnR1df06QDHvLrksW1tx9nGxquIWS1mib2vB2+Z1Y9XTZaHxORkRU9Of8BiWoCh
MLLnorC5KEYxzT46UfCcoNGOSavLTfo/GDuz5baRNVu/Sse+x24kkJgievcFZ1IUKYmSLPsGIU+Y
5xlP31/CPuUqn32qT0RFBgHSdJkkEpn/v9a3npwGpptmTkRljLV1OxCE+BT4eEr5+EmtyqhwT1Cm
sQaREmoLRRSIkVTxKDfuRqcbLks8M4KAI4gEgaaw1/dsFOg9GHzRSZ8944xE8ICbNI7pOjlhqYzb
CEUqUR5JgH4Ghhds6x3ltBCFoxI35hffy5Dp5Vn5kNrFvUtsj1JekdJqOGCwdGFu/MRgh1fEw2Pg
Zi8u3IBdPvPFjkoBW7fd+yLQQy6293UaMyqbCLY8gUsaWGdKHu3JQGC69mLgEcr/sHUN71nvQ7mP
gHngpcHbgDoZ45aPx7CACk/eOvrW08JappVGxYUUsb0+sQOxkD1N0GhR6hVrx5NSrgPNQVRrw+FA
tM0da0BktAwIh+pDAhnmVzlmeaTbNUlVPlaA2iFdcqCJdUjrmUDI+Cn1dOtt4pcTs73c9MNP2R7c
cdLAM/qdKG/lKXZdGg9kIulkipw8aR07zCjroWAZ67Wgy5ahikltLXs02ov8w/BSYnkCh9ayHrNG
r7UEu1Q97NLxtFQyrFmMB/z87Qob+Qj1qGeTa+eYMejSLPhVNOMkZTTxfsppQTGx3o9R1lypSlp7
KcUDhkkwyq57Kc3RuzhupPGNftRdKNAWJSRcC1LeW5rxWUvw8+RZ5kPl0uSNFLZ1Dgd7gzoFS0al
OJ5qY5uoLW4/+s9mr0/WWqZuuZv0Ibh4pDHs8hwQdxfc0GSzsLK0x8RCgZQF86sCLu7NIOEfovSU
cfyCMwOoh6cl54b1/86b/Pzs+gPMCtk/JjE0zz7j0pi9BJpJwuo/zYpPpbIBSbWeWB6N/Z2+qDhU
iwRI2sjcjrsKROexYUVyJWM2hSY6V3cE/fQ3ivJ8yjltOhRTA3G4BHuPfoQkv8MC2aQgE8zWGM4D
196pjJ2thU64l56+7xzDr4kH9R06c/pbPYXZXfvHMGOF5RpOS8xqCRayH85aM0cpok2aR8HOfCWM
y3wgo9Z+quN01SABnc2ivriNX12WR62wVl2BidwDU1mhVZPhCs2ItfNtWQI4GRNnW3sUwCX0L3by
frMnkcfnoqKB8ofzc8ZlT9Jt9uBBSz4Y5LyNhgRiA2S+OxYmEZ2usNFbTdTmonBI9mM0PA+4JE/L
0AwEoyRyfM3huewCZcJYhtCmblulKTIedc5T+QAxS9Mwjqlrq4ljmT2EEkl7VnZxc2rKSE8sZGIy
iHfSJ5gAMz8bARZ460VBvmjJJzBW7GjxLmOrtxDG9C4iKXnTgC/yCesdJcQuSzYJ23FSgPw4Oix2
1koV7lHuEYdsJsUGtPFP33Lbpu6eJeqFBafkbw+r7D5M2/c6HRq8WZUFiTj3LpOHbLCzhlOrmxY/
aBxXiHrCNT+EYb3QOANZiJ09gFNZDjt+gXUz96e8dMmpXbY+/RoYgXVKxFn2SXaKSt+UyIjotbYR
AhhDLft+DWJMQDdNKZQdelSj+sz7xUQqMGUOluHsNelMHV86lXfpsYq00sPgteGTxDlDE2922d61
75Ioiv3YEIwKl9HZ0F4BVKj4AZSoskvdfeSr3goSsq9x3lZPNM+/500i9zX3kRMNg20RtLi1Rv61
KUE/m9hLcyg4rUumDJucDYaW6eQ1EAW7aiD4INJoIixZRrWIMOCn2NuScNyMVDS33L36kwibdL+4
bUKM/yy2k+PIiogqAx3jItJJwui907g0ztJY4xIUDUlXbnQu1GB35dYGeHm0lL45UISrTpAGzPIe
WxO1Zj2WyN9MwE2hcpr6AfLFgpTIEglQQyjCPVXqtR53w90PI11mCirgCfdVlXbCJp+/u+mOo46w
ustdD+elrAnOG+cHZ4jMu8jQr40buRsor6Tt6bCmayVlm0GHbNAUu+sFKbWQVIgjp5OSIt0Kjcxy
ySVyyjs4ndpxNIY+O6g2zrIj7dT0wOaW+3bI21DvG07LEGf2cLLn4amChvWnJhgLR2+Ncw6xk1pf
aEoYGZtU5kQRvg1Z3RIBYlhrxDIzjmdNXnovG3c+qvhtacF7AwlJN4Vf3i4o8Ww1iiqO1IImshpS
w+k3EvcMl325d9SacM4B8dsmtbpVaQ6veJP9HaDRky3S4MFVAzg/GCXBrB/ymRJeik14Q9iQe40T
u1nT28bEOprOtQN6bDqUC6DMh9uoRfmwuMJdSLx0PReXeOAM+8Senmwjl+c4my0UMn24ckY8rplm
PAXsyO68ZGBwRoee8IclEWUx7FpwuwlErbythd73wN5hFTpBfCajy9ynoXmbwPD3q0l9wYMa/BEN
EsiKbEuABRVjOmaLeUmoKks9GAPtIqj4iAROyRxrRz+FBq3QwT2Nh2tT+R4ddSff5SbXIt2P/AlN
ZHjIsyFHu2N/6I36Eeh/TZTD2aBfdrcY8Am6BzPSEf7pFv5bpLliN1foRZ0A8z6OTt+FgwpR0FK9
1GUQkv/XvHBpr8zIbA3lKl04M5GJhOTHLaU2iFopK8yRzKBuu52CiozlPsISOMy+2PtieFiwdL/S
tqU7fU1Vd4WCWQcXD/q4FXAZLAOCGeavccDA3HGn2NJawGCUkhifOEjzsZ4QGK2ZJv4O07sb6Gbe
mYRx0cPeLuHUvzShgRtTYvPnaO0v/gTWWPbGL6jjhlwg3MDtGRqETN9gLdGRsZAMsQdSctQWyLiP
+izx608+94ZdqWx68JYGijLFYWxMkvGYNaiOuRhDyVPRutTeGgZqU6cq2/sAdxIhJgQJ270kwcNl
qgHgQxXQcUmwpKr8QrCms8tK4CRr2eFXaME65QRQpuGXFBkLhJLIvgxFZPxQ/YUV0r+kwdtdDWZw
EMoPomn7yIyeUmfur4O0KEgNxovBlvLc2/wwCt8IrvxsX1q/eqsDKZ5sy8gBC+k2hGaQAi3aiLUb
RObemvOv08SvtSeQGMF6heR6qpTlrQ72QmNuWPzlaacTVqhzlS4LkSgMxnMQuvjLB0NuZq/DAU9r
ejuXmLZmqG4omZ0SH30/AozSc8pDsqjng+9Eu1LigVgGW81RVp2/ig6FQ9aE6h+Z8bI5arZ04bxz
A+fn6EfhcTniS3qMJVQ20wchGRkKuEelpJ1xhrQpF32qdeWD0Dr/6pKMhZgT5Tnl8pKEyjULqJGy
Ls4dI6YuoIq3UGOzA4GjjwuQpzUmosf1YutA+LhUHXrioIxhsANjr3tyAIBOhjBr6FzMaj0hUU3c
OZV5F1D/PyykIFNVdEcx3v29+FJ6v2ncbIgHlGYtD4CZK7zfxZdxq4Oqtthz6CQQrWCBbnqlP1uG
zOp/PloOWT9N5PKdmC/IIlRl+GWwC6PlWusf41YVYpuwvFq9lAcqFkxbeoTXiWI3M1+p2lh5Co9b
lnzOqCloSJPPEKMWqTIo5w2YnyBHEZVpQw1ZirsQHbruftJRX3kkcmyXrU+jDCDnWGjxx5bFQK+d
mia+owljPcN5xn1L/ZbvxaMyxZ23XWq6muOv//6TM/Tf5YG2bgrdUh+eYTNN/a4mlmycDCvO+r1E
j4p2brrYaijZBV1mm2sBW4G+W54oHOej17AOsjWnOS1DK5L2x6PlUP7xROrObNwpvm4EVu8fueKo
SsWpJZ1lOSX/yBv/dbg8QkVlbcYia9bL4TLM6k2a+KDT8z1Z5KXY6ygYo7tlSCWNASCv3CuUJ35U
gOZfw69z4toY2EeXp0ScYgwQaCpMvXlC+6ldIVk4G6GoL8thBIPSQQydnjITRONybhm8NnOPoyg/
Qd9Z2TGF4LTR0HbSfhLnrkHmQUEG5wNpBdVW86KAevnZb4AiWDXmIRPn4xIxvJxacoaXoa4hgTuJ
+PDb+RBa9484YkMQcgjJE6HCH+eWP7r8iTmuWSBRGt0uSOIQ5fhJeinqsg5t/agk2Mu55dlfh9ix
sG0vxz8e/vb8crgM2QzpeHn0432qoTimerpmgxPfu2SAqm17PW90/ABrOmd0gNQwGVRWNsvDwFCy
l5SmcK/+zK/XGIpP/usQV+axt6gXBrVKq1F8hI7ezRmwF81KXwcQqg6dwM4b1nQpsjofK21azOOZ
IsN4Fsjg1/DsSFlR53498eswVk+EltHDjDTSU6y54cVI64tR5NxN6vCao3bhppWyahMtGy5L9qr8
rVc/skkDtY7RovlAfGZ0nBWb+0dmqXq0HLIqzgEXuqTu2V+RMlcPE5UgBHpsi3IPagCq2AYZ5RSD
P1HD1Kassf023AGqvAMpLw8BAIy7pXtjeaxGFaFQhhv/YF8qZHJbP4jNTUr+4UOmchpIiYQwo2Tc
yzmKPP317+cL+3fZtS08MtktxxIOa1PLMf6qJhbwm4SVsSsRaf2QAW76rl1nwII3Vm7Bj+Y31maf
rSwXvWqFLwNsTsCRGXZzso8Mf0Oo3M9nyr7CEEVGYryjyUuxJrHzAzs1Wu6TLh6GphQPIPnnq27c
lgMDf/79UIRboaq2y9Co1kygarD/z8MB5/AqMrnAq+R5dO30W2iidsOZr5RltA/D1rMvBHT9HMoQ
CWsLC3A5BfP853kTvRblTJoVWWlfbUXsW6xl1D0MzB9UkwIWy9ZdCpUlKyzEDLPa8HlVykNuyuP/
ou82/833ISXKG9eRposQ/rfvY5JtTNvBsvYRq6hL5rrGYzBgHEzgqKSISR6XUyFwoLvcqj/8OhUX
vjhEI5LARP2hRncAT7CkRcNO/61XrfelHefzizuOc3My8iwZyarmiSqTY7eJ4V6vGsk66E9PcYdu
dkQxjHsrG+JtBa6JpjRwylWosuC82tv+/S9SKmNFgUeaBJmv//qHUvrwn2MYwvRs03PFb5+Al3Dj
0t1a7nNgnXX6Ve/hSC1DJdNERSZOP4+Xk04SEhaB6GjlsmzeUdwOUXvp6QvqPWeP4Bp+3HIYFdoR
HDqxYCwUdZ8uskomLIKIHl22jO5ywh4HzNrBTm11UAvXJBcuT/zpNcvJPz3vZ54P/C53t62ZR/sK
KdZeZu3wMc0SjC+h+ZJKw7pzHv6Xj0p9FL99VPDKhBQI03RDLs6iP1kBfGtKhNfb1p47ZHxkS5Pe
QEmQEK2nX4OwFgUIbT6YzsLCGuc1vf+cvht8FRazAAC4xTkaKzkHzit+mnfcDlgXcnqPXmpi/LVL
YpTHYDOOhCNwbVgXVw3mFFssKuKLMbKRakYU6q1VKHWPelY8hpE7/+mV6h08ErUt1qLXPI1fwjC2
j2E2pAQoc2oZBP341d9/Oq5yjPz503EMobORNhxPJ1WWeNW/Tm1liwC3D3wEzm0eb3/dmJeb7cTx
OtSoJPO9BTN55dzPl9eEYZhRRu8/6rGFntrB8BtMnwiPQ8YRz/0zobSQZaO4OS+HFoqnjQzLbL8c
lqJ2gWEgT10ORTnNF/VGmBT75+VUG7wvb4YR4t+/WRoPf34zEHI/34xYsPlCu/BxeZ+RjGDVh/Tb
o0FzMnKj5jkClr8fPDwzY9U3z7reoXqrxIeksgdUANOlsOz6try0a9xkldQVqdzqpUGMkXgyArSe
6o0yLFuo1ZQQWD0reyDj1WDsf7xRbngH2/Dyh+W1bonsNExHcVwO53EiN17v/M1yKLQehAP+px/v
ZGqOcaO1uzyn00zd//237v0+fTBzOI4wpe6YWOl087dvXf11zjgGFXFMOVxkFyXFMsRKFdxo0ceW
rQHFF8S0qBATVKukwz+V6DsvRYMfgB8TfCW7LV760GfPWMdvLuFiJ8yv9jrX5oMHF9g2ALujyiVv
fOnOL496u6FdSUKFESMzS/z0hhCgvy4DzJ/hSp9OrnORQsBXT7Ds7K+1Gtqm/BI51SbClXqsVPxV
zc/qMlTy5FHXAkHNqdIoIhbfMt476hwxSfl9pHkQTZzhnOi0SqVSPv46rNDDbbq4LNeVsv/+8Otp
WIKXQ6Ee6c3Hdq72fGIxTquqfJ16C92vaMpNW843AluKc19U8oKght1E69cfsD3VqIIodqUjkV+V
7D+glt0rFPtHqhjurqPvsW9q0sz6HD2eo9KOPTW4eUj1xa2AHEcDOYkR4pRVZJA6P3t5y04YrM6J
dJ+fQx6h3F5+HP/5F5dZ89//xfGXopxA9dMj/+vhfx+2T9v/Un/ij1f89oIPURKV375G73/7qvvb
7vn3F/zlXfl7f/5/bd7b978cbHP60tNj962enr41Xdou/wfBt0K98v/3yf/4trzL81R++9c/vhRd
3qp3C6Ii/8fPp9Tt1JDsD//zz+//88nLe8afe0nq9yj/9n/9iW/vTfuvf0j9n+wfER1QNFL7cIPF
yvBNPWMY/0SRLGzXdSWXm6lu4uz22vBf/7CMf5qOZTq6bli2KR2bC7Ap0LryfvKfpmtxffKOpk2L
RPzj//yfPfyYuH98WXwSP4//A3zwQxHlbcPK4C/TOyZ23oWePjoHW3qmKZSB8083v6qvaZA2RCgF
aKR8zfhSFfUDddptbRpf/vSh/Ju/iqWH+dd9tYPdzhUOOlChlifstX7zgyK0oe1iRf3GzqPmkdyC
rdEa7qNDhevRDYPmkHsxDTp9IvGhSWdn71ra6yLVyGkm7JB1tKulKVabX4k1JgjE8TCAhU344Ksh
NZEncMc6DlTTV+Xc1vdmql0NmoNXWh3ckuDVolQW2SvAYr9v453OTL8ayEc6k8/1c/CIxDBshyVM
qRuvZY7ezdXjYz6QyhIXwiWTDeo3+gFv01j+extrH+vQjh9E3X53ZmiG81Ane9sWwWEKIixZg/6C
i7qAJhnOa9HpaGMSB4OwlYSnuIvHnbTTO/SI4jmkwkvWcekBcx3mQ+XMo1JytYdxsogcKyrxBAJD
f3LafV9y86ll3xwXe1OSpveBwyJjZjm6qpN4OFCXSx51KR9EEtFk5+vZ0KDNtuzijIeGot8aQae5
QbQwnmY3nU5CDSHlt1NLk0rD3KEdl7KZRO1xNAYbjOI8DqRflRhi8B2DTnVm3dg7hnZbauGEcntg
TfKXsesjNN4WIZayOKKCTfdiMJ7zMdFvgMatjXbzhKG9NNQ/brR4tBYGYvZC7CrS7BEzo+1DJo7Z
8B5QZncD98NeYMLMZwK4nGBusW7qz2ibqqO+rTovOIvR0Wm/6uYaDGi4dhKMmZiNDn0Rzg+lgQDL
ktTKsdY1z3Fxbku0m5oPz7BDSxcPNQypSu9emyb/GHuIH5LOVZRqrVyB2DkM/TA8NQOpnkPc2wf6
lGGj/N+Eh60lF9pRd/S3wkokuFs930+kgF6qEmSBSjybRjpohVr4lFVoPwiZsD0gW73Krk3g4RjB
73QlwAY9lzUQ616n+l1gI1bzCiRUBHgcm1QOD8tA7+7UYVY4/zoV9apH1OdypVLtVsLIp5cyDrSV
5ZQomgNvQ8WxOFBk+EIH62wS/X7hpnxw2/aYWYmAz27RcsGB1UQkGCQuJroUobINefVqtSI+pH3H
pZfE1CxM07l0FkS6fnY/4Y+8t8qSyMZK+xZXkKHgQlu43Nm0ayrEtk9ya8MlFsHql9YZAOl9PPve
AXKlfdd2z8GcROdBlQdkB5UA9slL6Po3DXvYawTgy5fIMCU6JRLyijDdGNNkwqQua9BnljgOhgCs
4HrTY0SsxiNeiW3hDOAXxta4J7iMFGEKOZ0qa+YFPgAt0DrMvP146nv/wR6q8eTnERIkp96585it
JjM+WmN6yxFO0hC1P04RGQh4PvaWiwFFzAABQgvJ5YQgmDje7yhEDhJU6CrrkvYh8DBLh5n+lNHY
3QTjJhxFgsDIchEYrURUtOsm9n0s78ZdHTafK/Co2yIZbrqwJ6iWgbYnEnBXJNMLLtnxo9AI2ALE
i8WysuYH1hLPmWNWO8MwLWI1tfFGTwbnahO/JS60Jk/bzFWAkUeYiIv/GJZzcW1RhA1bNuOa1I+5
3k5bXc+Kp9EbHzVTRWdFyLhYrMcQm6Jv/HsfF6V431vRhgSbHb3QmVpBge8efvauVCb3MoXllpvR
cUzELQZ2+wwqjN1b0ezNpIF6pHhUtdTPBgnnTYntIWRyRI6Bs5TCXnMeDL85yxktbqnvl6pOnmk2
rjYGE3UYXp5xi1Yq3hr0KV4yJr2xkx/6PowPo2e9BYUb3yW8eqv3rvOeu+TcVeQOrV1AVaRZldWx
HKonV44oPDuVJ9r6lDbqdHqyLIIwy6rfIvsG8OkM1U3I+EoTNroQa0WxoO7Ow+QQmdmM7xKz5z7v
DZTNFSJ9pJqd0v/U5zRrXzsM2NuY9gxWsKq/ax3ipisbMUzUAHQNYyMEf9MezbDxPiZByY1vljs2
28WhaPIPriW6wyApBw09di6/xGPfsiIl5gR1up48+sIOQQAjvQki63kKuwHZvmM8eI4VIq0zGoRF
zOmhzTkQWOSomtYuiwxia6wvKUvsV5aWqItHivbCmYdXCKjFwYDhu0nTsNh6SSqOoa6942FJn6Og
bg+SiwaRi969GFbxnKIt++IqTipG7+JWWDXaFmKKSIFRHiFSvPG6Zs/15CJTiKT8Mrbgn/1x/B6N
Fbs6kyKWPn6ph/ET9zUQDkBWqa7P4pCJPLrpAbKwondXnp+6ry79mnVRptoNj1UCVsTTLqjiuZsS
z3Eqm0bcQcAJ1zIzPkI7TD70+ANWI9fcpR9F/KEayf2x4LzJ3OrufDckkaUl7rNNp+J9ICCzy8Qn
7P8TpsPqHIL62BWo+l6yMdd20QDecznUC5scidiO1/HkbjstTR6XAf15sh10Bw2am4INNFC0JF1X
3WdqmGUCqA/jMlXtQOxLDEMTyaDWuDZKk5wdWRebovbKe5vpLUOs80kYacG0ENhrW0xfHCt27gXE
AGOSYOoz6355FIG7uMfRqTPBJKaKrZk6SdZSiei3MMrjYNsqkauBJ46dkO4aBnhoTNqDB5dfd3Lw
BVm2bkZhkj2uhzfkAOIeId0D+TiXsSJtFZcHUd9e/cHJwuQraK0Tidz2axYGq6TR3gY4d1tfiRAl
Ugys1ol+oNvQkPjurierMY+jbNOtn/QRkq/c2rk4r070ZwkiZ+YEi9aTOYbG2BMmAgurpA80NuW1
sBByAJ3ZBA1BPxOftjGOuJDbDREjLd785mhRxwtXFqENdmWHBzmG8553miHyN+KGjq7ZlY3Q78y6
as90VdEWQfnb+7j6N5U24SVtEutbcTRL/IJ1kF27Je9LDU6cvPYmba5IZQ/+yOPsDPe+HZHvA6iI
fG6PtSjrk2331YcUr2cOvoei1PAJQcZbBBSO36GVELUQFneakgeCto0fqIjVW0Q7ObesxN51cUcw
hFOlj2ZbdDQd7C/LUSaTxzke/fM4VxAQqFJ9MqLxoUFVNxGg8gqwrt4UU1ZdYi9BRlOJYgP/6gS4
tLuhwAAe1efG51TPt35Wiu+dHM6+dNJ92HbWHsCbS10uq541kQfbwgvJ5MDVDlzacU+eq+EMbwmn
LIYgfawMeAZ8RObnphwucRy7LNuqaD1r0r7MAckQiDWQopPm86tVQyuA3qcpLvoAiKYZzPC1hZdw
si1lwpuS4Um4CJiRbm4KamRXaeYaK7cMXD65r2dTx3SjNSUNtjB76xr7fmJF+0RVdXgiHjBH66q1
NDsIq+I3+mw3pnOaUSatYjssbk39eSH9pJVR7MeUX5nJJ3xVH+yVYM5y7ZpEFy2lugWlNdfERhPM
vp8dRFpyds7kjbKHhqO5HdR9aoj1e1II6GQppc4yTJTeWBXYM+Su5JAN7UkLveEKSWJ+rAMVOVgh
Y5VW8ionfqR9Bi6+EN3Om22NyztgSpus+r7kfrX187y/170wJDPXKJAkBJ+E5XprI6wB41eUBr1s
2kyFJ69IdsF8deWJLzMCjrenOMuC3q1tJBMmybai/dy75nQdAypIs+XdjPYpx1N8qhvp7Mc6uaNi
OX3nJZAj6+izgIoOUtVwntI+1HdYyyeSDXrIRiJrNrqd11weTX/yIjGd/CCjjYXUZZsFqOMbywoo
TlXZh9JoSPfN/HoXpxl8x7D9LnuBZwGpsU/jEMM0TsQSh8I1VwNkgKsBTf7061TopdSyDIgBSuya
L8i/uoZngoKCJC6b5SlDaSBj1kxf20SYnu8ynSmnoKn1ltuEkKcxpdkuw9soHhJqrW+mWg+1Id9O
B9MlNMx7gtjAWJObWbcFRqjcQNpZkMFSAJrZtnVooWYOdhTr0k0upbiVFWq1cqqGb29RM38m1Cx9
zCs/pNEZVxuXNOG3sijKddjNwCZQhOztEm94I3XO6U3yFPCV7aKyIteCMPW1HKvmFeromo5M+rGY
ZtRjyCAOeX2AyzFdXYi+V+41pOQBdzgMBfiKcYL7PqgLIByb/qkun1nQEqdQe0yIjaNfEvAVa1OW
w75rynkTGM9UlF3CPweoIwO9Fl8nK2iVVFWMlKSDdpSzFNDH5HlChrBqpowWsVEKjM12B0vQ9+7K
pPvcO9Nzr7bOPhMZdjREU4b+LUvDPUad4bMsUp1uFJGlCb+OXW6FEXE5RLaFeSo2ZWXMj0NqlVst
kt01SHypHzpXj3Y95u2rYxCPUEw0DEmuxqwf190lnhBGo2gZtnUjoKz445Zl2+NCZ8lgo4MGdc6m
T26qGcm3ckiMVTRxJS8qI3CG2j71wpNH1fCuM8Rd7Uw3JA5IqGfsDKgcQWMZ6n6hkzdDBuETZQGJ
68FUvSjAIzMAHm2Gnuz00zZt2vwSdaQ9FbXFLQLQ74rwRuehi6xT17ruXWyTM10CAbVUNMFMBByT
21duVryn253mAN+O0SlC7yxYV+UqXCwifMulXZaLCg1hEB1FZLLUQcq2hz6YXurA60+0aqsXCSOA
3W38iDzP3JRlOhGFNmkrpJLTSzUkSuOTz0fhZOlWttizbIk5txiNjT2/D3Y9E7ZivTaOvOW1PW7Y
o+MVSbu7eBbkSxPRtvZx46/8InXWXaC99RbJBikAPYSqBhs/SK8t3aBV8X006w9uBRKGorhcFQRy
xh3uxLwIvmpd98gWRiZBzWRQXDTcvA18DXnfJhQdMUkX6wGlGw7UyN8MQ4XDP+52Vi3uo5IQTDmW
Ylsa8oNAt2VSAtpjsU3XtW10G4eZ+kAp5aX0R+culVfD1klOSF+NFoO8VgqDRjZRFIQyr+3WebEh
k67ysiHxoxWPvjuciYjHCZpk6YqwDuhC4uozV60KAUfSZtoYzpbw5IowdNZp4fSxu5iAIYoqvc8c
a5u5dOCS6ZuRRz49GyCRId7vQG/d49QF4FSrgFhH+R5JSAyVLsP12IIxQCpxMs2QtE4juYx0eY5B
kSCjidYQfEkIzvR6BSjQKfp+A0KhhOIMn2agjxMPNprHNuZGn2xMEg8OU/25IUJ+8GY6gmKqNpOd
0SZM9bdyTm/RnBkI66EdmSO1EaeEIthcWmXpBux2tUfVNZ+7sxmgaqzDsqEAYAJIzQlZSXEhrVJW
d+uMO82qpOax0tV3QeZU2ZT1rk0MFNxaaYPmVYP0opJ8zto7WvXWmZHhGwkRRMTZZtvGKc8j2W2T
jvYg7Z33obSfXM/4qHV8mTgBdkBEzhh98FPp9Qm12rRtLf8hGo1Xo/eOgB/Q9+c9ZX29IzsoGleS
Bu2u1CpillwlfIa0UGw72X6t2+gd4yUOKlG/xNFwdUfn2Uu62yDIIZVedRs13Oq4ngbj3baA9edO
tGZ9z4Q/W8dx1KK1xGK7Bu92jIknO5gtLqthPNAJGlY11rWVk7hvDuUUZODfW+I2WFvDcB5vEG7p
XQ3Hchyehqr6NKMRzeP4MZyId2Jxd65becacw/Sg3SVtqeLdz0VlEJbsazdMrQianXerHL4as/EK
6WYFKfLb2Abfcn4xqKLwuggy+jwjPHR+sB3YoKBrBBAVw/yHIwWSQcxyW9fFs10wY4UuUjTD1+M7
vWhGRPvmS4gc8eThBdmiPkDiiEsTpG6jKhxIW9OuXOnA2rGeXtMyAiHIrKBP+Bi1TC856vr10Ba3
ZPrs5AKTYYrfm3sRF/AUVvtRKhAARIDBGrZ2TF5uPfpoRRuELGneIMurPtOe8dfgOL8XWqha+Scy
Vp6pUegrXcM+FqJgXg8wWlbcixD70TGezHdPpGif0CxCZQRJkwffh9GmnZOF7Zql/hwPwQapmFiH
CRWaOv2ITYmZJQw/uHr66MQ9Mnc9kYoSIzaB99iH3nviezCtGqdem3h0JgK9ddIk1sVMIz6O3Ld5
tm9z1IGmKuJNPslPA671nvScDksgJS3xXoKPAMEonzVdGmdjdAww8GSeVs60CRsLTDmoCgi7JK8o
n6Ip64eE0j0/zcjcykTe8FPgk4hofAEjIdFCmQ5rr43geciPvTTeZE4g1RxHfFFoGeMc5C7yWgvf
c3NIS6O7Z0ZARJTuzJq+aIKxCCXhIc0BgaChXDu1SYW+7p580cAUm6JVrxWkKtgv1gDSobCtb4lZ
fqvNhzThAhxHsq2COzgFX0vHySglaO7KmYjJwa1iZq1YGV3VPerNFCAosfUtSn0mDZCAyegw6/cq
FU1SjIuiDgeA2OtUA+GialhbzWbYaTgo0dZXTAjZdEDs/piOpK2mYZdvSDHcUEUuiEDzN9OoEtH1
yrjLepyjBtwg2sD6ShVCoUKBsaQ9QSxLjEAH4AcpeiudLDuvvy8aZ75BTkJ1ShL7qFXlJ0+StyJ8
i4hK8Jx8E9HK0QW6YhwNVHYH92gPLEidfK+RG74qiTFYS5uFK360T50JloFtk23BrcBsBLRQtnsX
hNvGU4hNbQBSNVBoI94aR2Dmo9eM9JRtE97IpA9BS0yQaJLsFRCMt/Nr91ELLQs7xyR3czg0u0mk
+kGzlMC6/4Jn3Ti7U2U9YFAmuNI+chEdIm8wVw1Z2HdeBC2kKYg6V7okl0XbqZDDR5/Az3XDv3od
WOW4K7LYxVSNWIDIaTK6Gjqdeo9ty0rFFlc8HguiMgjkzbepkxMEHyQXfXJ3pes0604vrn29y+L0
BKuQVUO/63rC44VZ/w9J57HcOJJF0S9CBJAwCWwJQydSlC9pg1AZwSPh3dfPYc+moqcmutRFApnP
3HvuzyCm12LQronkZqHK/5eW8z+3GAafy8Xx2VkAWKtODblDsIc6jMw9QwCK4ciA+XLACBNJh7e6
W6pib/XautvEdxcP8QMx16un//MG68dxrSdSVH5Ehllcc6S9a83hoZON8UC0OfOibY2DfNG20F06
h8AGcXa6SlGQjU+smI+tjS5uRt15rRh8+a6+gCO27ykGpCFIitVZVHBDNihx6UgLVjNQXhzNIHGE
v2YKt8PtmmYPZceFcY6AGzauQDha7UfyCJizG4hdOPGMJJFhAk/D8VZSozJvT+ZMv5sKk52qQJc+
EkvFU5Y3UVPWoZVb39BDuyBV6XdMPbwrs/5g9aN3Gjy4mQ3D4TQnSYugT20/5GJGgDk/TbIHntkJ
v2L6dXAGRtkj7V7j54XgNF9yN2Kzq2ii5CuPIuAl1wegQNjOpnHkFDYO1a468FDHByMdHuu4GHip
R4UbcWY7DfJYj/7/m0mVCHD5Oac6pEKP8gOET0SQZh/0W7UQCWX2exFr3mNrEcZ4D7ZDuME+BwE4
EPX+AdTJLna76mTknvRJiuMSEPPHlMzGrTXRdLh4jFvb+miqnHABwdgyMcbuQ6OReYTEdUidfuTl
n42TtQ3rxVv14zIm6kINm5xFSjpA3nePpSsavxL9bzY10EzqISJToQjdOP2dl2RVL/mKdjJ7H9b6
vAIvcxe9+wTy9keVlQS8z5fO+AstmfCiusBPsqZH/JcMPPomfXJiPDW68W6TBvKAtKTHbfFj6B+F
yMKOwWzgkO7iTmuC7s75rop1vwGXOw4DeA+V6mPQITAeW3HNmCXtxoyIExvo5d2Shm7UTti3MOFk
CqXv9fvP6lfPCzQwECY6ara8A86+0LWhgdK4MQIrBfl5BZevI6tjQtVyRp1IOqkNvREnXqhGoXb1
kAf0rUg5hSCEMhOPZpVcUiGyfwgsdhRUK14PguBMZry72CbSEzwul425lJgu5v61h4IFqhbMAz7e
LPeqs10vB3u15r1W6+V+oPXynVHOISXxZYhTsNgyrR8IFTR3sDcpyTDM5SlNWxk36mxVvUt/607E
RxEMTGdEwwrv/eTi8WwroreNdmHN5gGAIeMMH2AdOhKrgu2NQW1PEi9SIR8t0tpj4mPCjIRvdMJv
Y4Pdm/hNztEYoOGUmqx1DPnSs/74lpA2qBdG8wTt570TZRqhDvsW0IT3uMewCQytse9M+dfqt4Fk
J75Ku7b1RwPfmbCr/oV49P7FXFkVrqQOHf/7n8owE6ga86ekamoGad9Le+q3xX2ih4vkqn1nLDNR
/Vm/CoZBS8zIlhxeHHe7onHE1XVYDeFRMSfz4t5DSAx9RlG7yS6g/bN1nGaYdW2Q26UZAPqefU3o
UMeqgbRnI4S0W78osW6XWbIeY3TMgqK7VnFBYmE7H53O63BaoM+F8yMeANvLkQw9OAAuk1fk6kNo
JUv6Xk+gIydXeygzAslcfHAO3+NOIgMkVU/7lZZEgbL/xUFrNjXqK8c3HRY0qoM/SAJiRdc3bIFV
A771WvmSmksTCNPIT66lc/gNbCaJ2cIBRVcF7QYSa3a1LMAS+tRaHIAgCpm5ume91Rc+UAS9iuX6
HoPcr9F2xuet06kZZhaGSZHttQXpJyzC7XEq5ubqUoWz1Huqm5pQsHGme/RgVbs6TJeuXpARzuDi
uc7T27Is6c1I+l/epGQoGvDPrMNCw1ymT5mut4zGmGO4kydDE77GixDpktQViLbj/D6MjXsHhkEi
Lb/w0qid3cbyareFdqx0PVxnro98uA4aC2md98D5k6vECUdgpK9p3/W7kXxPBHw5ARCyYPutv/fK
gVpjgCwd7ohIZPssuE720pf+CuAMawlWAPMiN/J0a5M4Rojg522GlaGNwLnMlMsKsu6Ll2A5rBz8
PZsCxliULGrcL8FS3JPGqWeHUvGjfF1n1tUkGgQGo9uiDKdye/fBjIaYj7zJnKorw1grg8ev4scu
g3TfYQPbLUlxHGzkQbWrNVGs3grUlvh02dUs7Hufdc8+1pg+ALGrS6brSLmWeg2XYSKvZhRhutlg
bJwiv/ZkokUWGF4qUqJnNnXdvDUqDPl7SkC+uMQaBasWLRtra3cefxJAf0g5pvigwEZBzfKqq+li
HOpMK9vDfTMCuE3I0pkzzBvmSJ5WsomxiTt08P6i0uVhk3ePQd9/KVwk5MB194Rche5u7XDsGGSS
2xjQdHRgzn0Fl+XFU6t1CfAjvJZic3a2e/DIHYS4+HuN5clZpy+tJkFE19wr0TrqcbT0EN6NBH1j
7IZVm6N7PtFu2MVe7T42YKv20qRdropvr+ERbVF9hCPgd5JCmKLaNEPd/TsW7kpuRu6dq3pEvBoT
gdnLegghXLLuvCad8sKttHi2nMk8ZQOq7lW6fUQS6wc3X76bei4lAlig3dEZToX2187Tzi+wSgcO
RmS5Om8StqMpJ/FYc4g7rpfsUxTOPkqvA+YuYl7uk8TJS5fHgVE3myg/g7URDdgr456MTl0VH1v5
qBh8B7PDYgHvzKnH5BNUqXckZkr8JJ6IKmJ0ssmCOqivEZbAwFss8waJNaqKUN/4M3d2UyElQS2h
Ey31opyJOowY8rmlxOoQx+9wCxaRUQOMpI5sAlUkt7ni2YmXpnyFytk/mRt7HRkzO2GVtNuy1b06
dqz7edNVQarfiRVIRf4qBk1byVG1srh7QNSgAtdeQbqNZvnQEKAVTnVuhHnKOp/Ekn3FOPLIofgn
bpJfqdDpGbi0gkI4KmiM1WLjxpLOae1vA9OhMQtyenANRtJe+xDtVBpUhqQYI3fP81q+dPrDUmR/
3dlCuQOiG3HEG1Ol7ViwMl4X27pZ0qHuE/W9P3WM6L9fVCUMSC7ddF6zmeCUMoeaji0jYsN3MWvL
iGSb/nN4dRj8pPVBekO46JVLJbp8lujmhYvtXjEfxSNjrLdczZFNOxDPy0gkDM4JwrF3+cij5/b3
KVlGLI8dj78lIM5Ic5bMH/vOoexEbJSkavJbso+ABuT7rPGGJ3suZ1LMKNHIHdQ9Dt6dg7zqplXa
V5uYw8lskD849XLq/xBpJs8JxV2YVqhXzDhzD8qrH6DpdOwBzYJiAET6f7/UCSwTtY5frfRYV9Hg
7liMj7C4GTswyzi2/IubVQ50R+iPVnL+blwh/5W7xTHzylGjvZjQAI/sfLplIOW71OY9mxTtEfuf
GbqjRAZ54dtDgitHm5u4sW7KrH8m2bxaVWX/goa3znb35ACOwBMS68wEjTZc8NeEep4YMFic4oHG
ihrM2fBw8RmY+DvZpSyfzdCEZq/qyNTGW564GjqhhGAP/K3bxmxkxnr6X0IpKZBO9GfPNOcnk8W5
hRJytmOAWQxsX70B+g0+zpZQjka8GF+ZjTZcKf1tBWz9btbGnltpfhbb8KV3snzwgMPs7umahUq9
IN8IEcPlDHF4a75y8Nib48CMvf/C0qYjT3kqgBLlpLxScoXdujmYGpiFYTrZa+PkhNW2r5u2YiCt
f3UMkIK6GnIfgA8H7L0dqAuFfALTTlGy2rXu36I2padUAQQrdXMIzGR7S/gGsM87xoOjOg0mD25d
CrDEz1tg2lQJ8DLZJUA+0CWFDkbxOTZe7Ik16sSbHsx30Nd/aVn//dPI/jSqPO23JRvnnpiRqQ2O
VDzdM/44WGPiCf0eR+s2UilXFEYCnrBNfP2aDul9ygbzSJYRvU/27q5xE4IOItkEVjYFim0/Yz57
KEjJO2nu9s+UjoigCO6LSiQPesvW2NKyN5S5aaTnBnHAbug6TEljYZt/LMf1R61/NvmkERJ6jynv
1D4fPrxlFEGWr7QoCf1kbjBhHdEO0LrlCAiKLGr1OX/UuACIutWug75Ou+k8zcr8tdrZEQQxRQGM
sz2LZee1TpIVIY8HenoFMEO2kZ/LuvXrBR231dXILbrcl8ResCZieSeLB0NNQCtIysWUmwAaAxOg
XCJYy6V7TeJF342td8Chwtp6APqJHOsBcO1ytnSCpWFNc225K6GFImBrSfLWuFS+3msqckd1dNIc
Ip+C/jTW69GY0s9VOdWBIFH94iXG+0QZHTUSZJ0GZRx/Os8kSilfvyewWeKjIuvuhaTkoopbn6Cs
b+Ic+Ie26g/LLP+VVWNStjkMqlzCkGbtUKv5nQzl8jRl/Oi5Ui2UjBJonOyP+WOZb/OTPekd32PG
9DAjA6A8y7LnHrMauYuJGQtYamrHjrduNzvqj4PGh2eaWowP0w5sfVA8fVit5WRdpj8ejTXLqBOS
pTo0GwYzg8tfd8S3HHgMwpCI4UsVxJyCUPaaPTpcDoC8gT2ZnuxmwNRzql04qZsD+F5gLccLgYTr
ZBfjssfPXgxtfWUwu+M8fMwxPYH7XvMDIW6IsuunesQboVtShW4OMEmkC6MG01OMfyeozSQmXrO2
uCVrmURSz/hePb460ZR7u9nuCsc4uQ8wInbT31xXp6pmCU4GU7dzSKrb1infL1X6YzfcTTYFf9rr
sGYt+Y9YqeJRf3M45ndryyVbp4xPBvbrO9tADpmrw5rvk4mc8NhlWrTcFfe4lEMgRcPBAPGXZe6D
1bWX2iKyY05OrkniXd/4SdF1597CN7mhT9zuaAJOaLqRuhgInTf0Vz6ifb1xpCVpsj1MS/Vg1ci+
HKP6VvcQcsbfM94Y4yx0zuhOnxOWavPP0sfTcci27pproIumbrnoaQ+aarIYCsTwOpVNhV+yVwfk
bBVMIHEgl/MSonjzoqHe5VNZhiOaaV8rckS69hRAtSVgNUmfm03ZEelkt3qwYPSz9xNE5PqdYTVc
GBPfilH4wMhTjFkJV1IVT5HD3r6cQFSO6dvIMnVKWDrmC/sZJ8Xs1pTy2Y0VfZ87v5c9cyaWM/1z
oziBbZNFFOFgF3coP7NNt0LhumGz1gXhc3yy/ZiD00tuuvgo8NsdM62j4kc8V3nzcwXDbJcrmQSr
qeMZSiU2swIshKoHvrb7HHqAuWaoLiwnrQlRIE4fi7F8E6yhGKnNJGrzBWm8T7su5weincNSTHqN
dw+ssBjQ2lxki3IPSa7fYqkvwJmrHPqp2fnD3L+Mef7u6BVvmzlM+8ZKdp6dQNqM2cFM3vSexNMv
m0I2oPntGbAWCJ0LHGX16EXTejVQoVIVkh06aRuZE+zqFvkz9wO5y8bcBrWzwJJtHag6k/NO/PmH
Ns9A6VmiNVwPQUxevW1B0G7YSJA+54LSVh+5+Za0kG7zoqWrXRBu5c6+rKzkWlTyPpNLGOe04dxY
7MTsmb7V6lA4goh9KjUzolnPQowgpMoPFNeJtkbUWGAJtWTdscbPGaSis/rvF15U+5Iq95+5DFVU
2nN36uTR3om+K64D1lQlcW5REhnofKx32ashrEsbelmR7OOkfUQwZp5QkwzHQrBsuxsyVT68xU6e
X5uhgx3ZXJvUPbj6JEKSVy9ljiyGnhCWE4da/+nVTtj0bbrfBDofbx1Cp2iGvQef0KeG5eTgEsoE
s1F1yjT7J2uxXvd3IpZQ/d/RhbLciomBGlvcJC847nKkYT0xMah6xwpRHEgATtt1gfDUrlCs8Ev6
ZVvAoMvJs2XHXBhqAyFUAiQSzJLTfKOCTaoLlviPKWaNRN4Iw7Q0g1dqu35G2dGrJ8fTjoXseg4m
8bV51hTKdb60Q007BOIImEU2XSTLrWw0wMoQ11u1FG0aJ0M0JcmLjUEm6vJNQ1A17zs4GwzZRAwk
19jZ9S+jFNaja6pnlatrzOY4yce/C4kn2DqQnJekfnREwBV6/Hsz+FZQpX6tXLI7SoZ/NrEJyq3M
R7qNiIDsKsy9tr53HHvyWW469nqsnTX7Z3mXgUAXuAtMQpiPGlTG2qfF7w+yx8g9wMAi9J0VSc2z
KrnTwwySAPLpeWdUwjynL1oPDjvLo7jWtOBYxlV64G0gJ26h7Mgrd70BezqN/Zxxs1Z9yEYJIPKa
afS5uNmLgZC2UQ6KP0+9LHYCqC5nzd7oT8yFs30/kBxFD4FeZoPi14JygXtDqkA2B9gg8kNTiP3a
0I+xiVso8DQsqbJMoR4rwaheUpPbyWkyzTKcBsYFCedK5xBgUt8NfWUBOoyXlUCD1WGGiZqaSIfj
HOss3qxWndjAPW+u/kTSO5fCtrCKG1KOcwQF4UhyQ8ac8g3NyqOdo/PHnaLjMq4+BQWlPxnY7Do7
KoSBa98OKSOaQK+YZtqpg+tCWyumBP250Cc95AI5L0niHUWuUxTE2rOFUvxEe96Hsw2zdzSzx5Qw
p8BdYBh1KZZR0SCD0e/rxUTlH4YxtIElWQYM9/+6oTq6Hv9XaaVE7ICHG4S5cVIl35ixMVMYOjtY
0I+ofNTfik2838ueYsyFftHSgGSFNvvxPe/ORc/lb8Zo8PEnHocLfWAnPfta4VrMZ2z67JGOlWKC
VC93xgJrLM9p2b3q93mtNxlRqTBsMHXBqf7VI8xibwYss07TXzIubo5rvEwaKlIRf+kOMVyxMRnB
3Kbma1NvPpXRHG33Hr/KiBdCIvRH01NjP8zsf0UH1cl84KNrbhlVOfq03LgUGf0zahPdW7pTUirz
RW61fjB5Djlpx2ArkwG5NrkW1br9csyZaokJVd5zDNbUTz1zFx9Ja0CJKwNu6T10GuJSSYFi37X6
W3MT4PQQzDOnHOD7CvHptKDzLK2rQq0mPNa2FbPeufwenAGWo1f/0aiS9TgleiSDrArwm5EIZbHk
bQqwsNyyFO2bV/S/lpUiJxmS7s3x+OiHbkm5Zww0+BL0w0I8vW7U6gVkr4bucAhEW3iY0mVyk1kX
bvjz931vQU5GYlDJqgkXxoyL4TZ+LCCyxnVMx1N/wdydMb+7jLotKz8kon7r5Aydx2NRgJnghGge
QeRw3LQmDoWePzvu76YXRmBlbETLr25dEVY7M4Ujv4sIJXXp2rl2Brkc81m+80i4jPxT+KIt2oMR
OdVB81Z0gqrH35mJn00oWO4xQxVBfRup9g7JbJEhGkkT6YjAo3Vxf9Vlx7q53DtrzBCW0XpeOv1e
zg3LeoBxfX0zfJyqL3gOoMaPaRZVJGwEmg1+JLd+bc7CV4TAfLdYr4SuJL6z2g+CkwSDBhv+rT6K
NkfgvUDggF6LSIQFtc/tkBGvtd1yaCdeplP4dKjV/yMNIRbfj1P1biTyjXI0IUKH6rxYrZ+kZkZe
iunuhgk2cyV9ZVO8prn43liER5u3sdVpiv2UlrAxavtibo0dYX+rgzjr3phQa7txalp/cQvzIN38
ZfEKO8hiCEOURilMty2/pml3NnXzybb7+nHU5tu2qS8F2WuXlYxjquU0DyC9iPYiaSmWaB8ZoO6H
s9HbLynOpRNmH7GPFSYF1Jg4rtMBKiS47p2C1BMaAxX1mif4U5tocjDvMCdSJ+Z/TwZlsuH1yI1H
VuUlBzp3NFrOLb8TNrFX9QwnHxArHaGLuQeRztoZW2Du27bZBwiY7DMjEudcAru1LAJ6PbsIoahA
uVLA1weIlaQ5vwGpm18bl8spAe3PTOJMxpmOn8v6uMeoMPi3r6SBUmMaHiynf/VI87PaYWaDOKwk
CNBlMh/d3aw7L3kmLeZ63bxvO+PVYIwaTQOtVc3K0+3Mp0UjlQ4NEWhTjLf+bNb9/RV7sobFeAB6
59sTwP++WxHsOJm62RA6oLw91akZWOhb/CbH0GGoE2UfBQ68u8q0vCgbdfw0EJqu3VCFUjBrIhHX
fGh/2QZCgezO9sB+9WcudBE5I/xXlNRpZGna787gD+kUMwLA51uI+R52EHOPmiWsJgjU0m0M2mp9
hxfIacyIxHeN7oCzbHxqsA/RDsE2SGLG0jGXhzbZ3N9OrPiEMAl1rgM5auUOBnuxy+oMKmg67kor
eVu7hEmam/ythmOf/xE6GxA3r7/rsSTQZKa7W6l6rNj9VaT2Jy56rFIuSJ90fF+0guneSosCksH3
POy4oF09v5FsM2ZoCtXQ74eU169C9vEwQLDN3TYJ0pbjcmwJw1EzmxEnvQGRYK1t5L8FzJWHuII7
z/jzGo/z72VdSm4XGYJz/uNkttwbCF532+ClgXJgaW9kAkh3Txd1IcXrZqOzVk3CvMKL7ROkGMXh
4jp6xvfRqlDLofYSDLijBp98YQ7kLNuUYF17KmuSF1wpvr18CaWJe4faqNLM13md6U0Ygu2qaqNQ
Wl5NfcPFUscej7d7Hq36GRXhB/EkBJ84ugF5bhmC73XpmFfr3itif3TeHbRuOpzwNrSgWVn07pAB
IMBpTGIDRyTY7YPdVkT6pQNg2e42sfm8iwFvqCcf9QW3oRiHH30pQ6Kc3Eq5BJHRkCA7mH/i6V0I
oYfzdlbt+KWlSHVHKzvNcB+oL3k7bBDPRh4fpkZ9OMwsSNngs0NXjD9QrwFTYklhX+78KxR9/Mbl
ZbCbz9cTC6+GmMLtNBdmyZKKNS9bxH3dypBC56HhmY+wvr3LdY2Wcj7VsGhXPlzULeahmzCOixmt
Ta+8U2Ia4bKBwiiXJiTYtA/zjE814e/s3Mvm+jfOhFtj529O3v0FydUGi0DHN2fhgmCziffWku3Z
t4kDuVnH1WKd0DwVcvorRkDuFbsokXwhjX1s1xUFF+B8ROtDiwIX+U3V2e8pp4Dp5exzjP5DTkw4
SpYujksEK8IH1jbYFPHagNQVZowsk6nu2rr3KKCBdIhFvpDMQAQGm5egUmiG5o1mcTROWvV7MDuQ
f7b2m+6WQflAKCypu2eEBwy57hsU053AHj8XbG6DPh5u0tVe7t/Ilm7yvJnTy/AzAo+MaNQZX6xo
cokHp60m3CinfLT7zNgXdgFQeoPbkVF01TPfU1w/SWK7+JQxERUbi7d4QcMPkP2i7GdWkkv46WwT
0vZWEXxRertm+sOAnZnDaqtDte4hgcQRnoPr7DaCtWF2jlemKnYhwg7vD1cZpg5vmtD4TkFirART
E5kRsI36MZ3+OIxbtmNk/cBAGyWKZHXC7vACaJ+X3L5Mc/KuNgp+jyHGMn9UNnjUMrFCaaUg9Cb0
DAY7g3ZhG25aV5dNTmIP+6HXjnXPhWzm6RK2BD35TZH+0PgxEUFDs3NNMGprl3/rdfUyDob1xj6l
2cVHUwOphm/yRvqrikqv7bhtMlIhh+Zzzc87Cn++0EVsKOYKIj0z+ei2SMtSlsamTaCA59l/TdlR
my33pKcNlCHrBLbQiLkDAx88jIbsRSlJ7LS1cCHwjNJi/m5MJlKjRyp4KwhHoSjpcA+PHNVW41pB
mm6Y7XLL4EFNwW87SIDNEWSepaZxn0/pBQ1gfUDEHFUOLMVMYnxKXup4cw8Oi9kIdiSTGR7gdUJx
0CISG++BLNW6/KX9mw9ezgy2IKpqcyi5WpPGAxQzZ5g5v5vkYPlZZ6yHVuOVh8TiZ2NiPqoq+6xH
dyVvKy2PPCcGzWHd+apSTHGriwkLk6XW6O4SHRrOuBpBa3nuo24uL4PNfy6q2y98sEepKAAmdwxZ
isUXoTfJLks4hkXFsC93EJAsY8xiggn/DuVQi7Ez27M9fWPK+mmamndS9PR6hRguQTQhepntBtGT
B8Pz1jJwxpSYWoE0xXsfx4z9NQsdZz3+AKTITt0AenHDqnKgFnKzs9I1e9/X89+sjQXyBe+YVgPi
Hn0IZWHxqHavK4cymWsjYmCU9UXhicCubGob6R6Z91o+IWnJKV6fFlZyD3WWfLrbVO22ucluWCrp
r9Qxx6JzIyQgRzYzlDvdSQhlSiKP9IkjOswvhnG+V1pMHwqio0oBML8v+IhIWNm1iX7ERsbfGxap
y2jipdO5AWr8faixnxnyoGwrhi1KHO2NOnSXpgxHtWVCialrn46NRtp1iQdYsguBafmDUM6rcFAx
OIxoeTv6s6MnmPMq8y7/8TfUJ5dy2/6aVWBL4+48qp1LWX6IbvnW1tL8ShNXMraQrIJrwwicUVO+
RtTLDlMg1tn+MhuMtRzZ73W6/7uvpo/aVUYzCVYIdvou7NgZ75a8eCNMYERVI68eK7LrpCen1UT+
Dt71BaLae+oNYq/NVXsCSQ3/9e7TojPCoLp8uuVXyyfxq40BzqSyw8HdEZzdNkCZyscicaooK+n6
KS4zULqL9Wh1YTa3wodQ6+3nykkBDRExWA4j9DytycJaGkcb7klgGlQvA+G3lU1S4obCgQgCjUk7
iFVtabXAHRkVWlmiyDOgqKJaOgmQ3eGSDMeBN/MZOQPeHdDhyzhCbbWZMjj2uAOHb9I/Yu6bmAi0
ztxFxbIekomewPAwGIr+t0lyqV6A0y2AyezSrUu4pkDGQCqLcjd/R8Fx//BArtq6SPYtGFq/SIv5
ARXqc4Ux7DzkxsHa0Giaqfc03K18FDdyR++nHyvL+G018NkZ55MgdLcTW5lxUaz8NMTm5LuT5Ah5
Bav+fmgK+0LCzus8MnzLivkGLLC9Qnr1twLqK7XGH/JziWYmZTjkI7QwPyAoFktiH+ARuoz8E8gW
7V+uIeyopWQtm2atn8EJ8Wfbc1iCIF93G0IYa5YHC3EDpssHKrBHdN5KqWyYMpQGv+/FGo81avul
3OZzB8LfdRg0Fbz2se7lEBwEuRUx87r7Pg3DwodhOv8s10koN2CJt7jMR5mbYY8GloklpcZ2TRpb
0A+z2RF1fzA24oaa0UiiYWt/zKT7MslVZl6zfWd6vgbx/enxJKN0MSWfDFm0k6M5WqAsNKsuzvbA
chkvdy5nF1Tpa9wx/7NVHY6NtC7jV+VZ/Yl5Mx7opGl5KCe5x1KW+r1FP5x1sToumKdCh5V4nUia
cP6FPQOOpxKkcGgv1kkq78PD+pllFTLKtD2vlZxYcs1sitZHj8UK039SB7yBpGM9pxGu3M8JnNOD
5e5rvVij+yCnI1Du4D2jEosJrdWmu+qwDhOkh9cMA0Re8KPdhdF2cUexY/cOmjw9pKXHLjVxvKha
QHUpfdolrT6dSL3DhesZ4w68QTiIzYYW1JPHjaV3Nu0h1EhOZo6iyBTAUAtGA62YrYeNvZ6orHkm
xoriYtHOnUlz7nVxWKC6D8x7mCrZEbSoYHCnmb2PnjjWbUvEIW6/iqW0nuCOPZdIoAM06ARWFUFa
2C9lnH7pA0Pf3mmOVjJToTXGydWtPzCD/nqwx7fFc3f2b5QBLlNEc9u7Q+EniCaPcb2+rJZ7P9+P
60pg59iaZJyhTVuYoM05IYU5Q4DDZiLQUd5IXK5NMsI9+hgnVCAWoh7bTd7GpnWYVxM3U5c//yk/
rUXUFybqf3kCpG+25cAfl640mmgSAQF/S0eRDtMx90C9THRJxpbAIjRZ46mz6HGx6dMt5/FlAyxQ
e+gUqTuWi1noe+Svb5YaACrDmd45+vJX82ZWUJqR+Umpvy0d79IEY3ynijxIErbCxYlZ3IIqGQaL
23THSmwydErtV2lb1olKFwN1y02kk/PiN2K2Wbq3hKOV2l/gthqeH3NEcy3RlJFph1B7mnYgqfgi
DAaeTs2idTwUk37oygmxpjX+hXsDcTqT7xsSF3tKF7/VzGeEucxU2diRRcjvQFl5E4Z96JOh3SmW
QmE/MbXvsPoHeFMWkP/U9laKGpRhE63fK/4+nZMud0JDafOHI9NH7z/pb8o63abVwmyUR2ZRvPdF
/oowD3mOIlrUZZ9OTh+Wk6UkOLBMDfAtCUkkyv1DNY2gdmto8KqeFwmKMM1xecu1LD+72e+aEV9Q
o8oM2qQWFxT8bGjzYyzaPzm6mUeGHyMDT5p2iWRgNIplJ0WlrjzE1FrA3HMmOXwWbecbLG4RBWfg
VOLuo1MEgmSz7a+GEaMzQSMn2sSiBe9VpCPbII3jm/2f7m9WjR1lWxj+jAzu0gSV2+Lq32yxgFne
9UTVqK+HJrEuncLg0QxhU6IATN1y2suFytmtcCXXb8wfrIekAW87a+XoF1XziBUd+GHbv2FYN/eO
1iahvbWvHC/WbqQBDWr56QpWqinNwsGwHtFLxVekPZtaYM8LKi4P76q1ueRhkQkUJDxKvrnciSnZ
cRwCm5qJxg95LsjkU9aVBLioJSQwcwtiFu2MgIHLW4DT2t48G9gKd1ia2mhW1nnU6pCFaHzoAYWM
qxdS9IFdttUaIKdBrG3G7zVb5MMsa584FSI0dbnxLhRFNBbNw6zoAzDi59ig9/jeGXuwqWeABBWg
KFXoaBDe3ZiCy4PqjvLllHQ4DpKs+rfMOSbdlQAQK6svm11+Qfav9l7azCfBAmm9Ryjfs5THYUP4
eGuIernoUiLGFO7BihOSq2wsXwR13iYj3Y6Laj5ZGa2Md3+WFDUy6EUkIPjGF7oTf+rVfs2yjjQn
H7S3fdbHJ0jj883DWQCVGjaazOOa5EVM0tnUI3RGMbjB0d0cZsAqYbLdtsf/cXQey61bWxD9IlQh
hykRCDBTVJ6gFK6Qc8bXe8EDV9n1fP0kEjhnh+7VXbgydJeSnoSpQXUp44l+U2fQQBuOmyaBkXhN
h/6qT6t0ROlaiFB0u4G1NjumhHgH1P9NFpmHtlLGawO/j0d7CBYyw+2cUug2tFNAirF2XMCF7JTy
NTMl/UhB4cR5qfv/hw6SUb24yYAIM90o6CVgFDZ2FVf8eIcaIRzKThEI2EXqoFdh5ShbCkm7pg3P
HrOdsF1sGf1usJIyZcsQsL15hIkTMxI9Mgm9LbhY/HkhqoAs7c7vapORRWzNfrcwQdvaM3dkdWT3
g1ggyyObPayGP0rw9YgdVTziMvnOpDTz2hUp0S7fsrFNBlGO2LbCkX0TG2wL1AREnE+9r0kzma2f
JFw0GjOttpd+NfeKXkkOnWuJlmcFrJXiMZTUULt2iXH4wsyeBSOmaiJN9LMi1c1+lPBZiEyD3boY
dDTC6nzFhIl/Ng6jn8Yg1IZzrzfz57kolKdEbf1UTqK3pYzkU1bhmfr/H8NWMveWVVdsHPhfNVpN
KqqMDCWOHWTWQnWO61GDSq2OR5LmDsQzVochNs+CEKN4qOgLiiqMDlWoOOOGeF/JrhVi5Q/+ReL1
WqCQTe7VYfU+IxwjT6z7IqcmcRgMcvmO+rJcF2LeegYoB7mlbSGWrPeket/0vfhisOm0i1U5hASS
Mccp8fXbZHZU8HC1zgEWzmByIRyopoDC+EZiWG6Q8QhONnKHhACzeNCdcYzEOxnR5VUcYoCiknCc
m/w524C1vYoDajA4qwHQEiAgnDF5GXRIx3XM+1fTYJnPqk1nBVJNCI8ArRbnhrzRrV2CbLq08qGj
x17m0qL5TGyTZEYGDGV0keEURuln37TdVawIau1T/SVr3hLzYwHvWpjPEXOJldmIUVIhVBjwaBRV
/R61xWk0zDMMQ1+V4PdXH9DLfXFckesUR+oRMuKxBJnPUxgieUjw21kgOnFSddSDBt8miV4tm1J5
2hfkAZA9hqZw01hbO4xRLzUigHU2HT1GEyIfes5eUbKeJVZ83QA1gDC2eUvTU7DyzC3ub3YE85vU
Lbuh622QxK9hfwQ9achRIJCtILbJQcovUK2dnoWr0WCLLNhYzL1y7EYcBUgFGECdSjxs1Ro5Bb+R
nOq22bxZTMAaABwIzQ8NIu6ZOJnpqqTonerLlHybveo2suA3pKmErD8FkFbS8iGYjJmILh2pvmdt
wc5XecyP/UlcGRS2H7HGm7jENcFcz4UusyBmLzHQQiGeE+GoDPAuyrY71cSm0npgy/gSGv2J797R
esMd1TcRFqTY9HZOZAZQvRsLeyB2/YskoHpWI37nq/AapfJjiF40rdzDxXKJMw+F7xrqno/1oEze
5OU9Au9jRBPzUdoIgX6hYddPT6WQW9CwJqyAbvd/BVZNVM5gEOylnVBVzQ4BeqiDycKZvw3zkTfA
GjDmhE43wu+yhBdDQr2VnQEd5ClW/PSTbGtc5vUu6tE2rKZNex+hqUJ7bDXDTqhqb2Uckpu0F8OB
79juR8DXZCek5OOCpLHZQLwBDtyNyLcFEtl6BSVBeWObg2P7grzWy/DGUwHN4gc+N3CulMpUepb1
qLFP1MVRYpQGX4J9EqP3GN0H2e365DYK2YbOoCH6ViumICxkezeproVanOf1k/xmVIg2Wcp7IK62
yMe46p5Q1EFqkNjDLMwIKZUxpjIAOyOw3K8AGVYk6GuT22n3EzJqsbiGx/KRk6nRIwssUPup4d7I
2k8UHC6uMi+ew5daHvcjKC9C5YWQhlPVPaBlq/SlsnqumYdm67+k0o+yRMCVdmajLxBuNrD2k0fM
pW3Me8/PskyPgQ2QGZHPVG8jOzszCSAOZVcpw1MMC42oHWRlVZDpqlfHhzo54jLzdYX6a35Hde5H
VP/AM6h1lKBCsjHq31HzyKSvXlv3ffFEWOEus57l/l+nJb8Kz2yZ/mgYmcT6AOxNo0XT+69aPApT
jp6o9Qc+Kv1B8+uAwrDzM4lqQQVgBmLXTsI4woaR3ULQ8sCRqF42YBFOCc9Sphss79P9hLEtSl0B
j6ls3Ydu+MiJrJsZErDO9pdpISfwtc9/UHzvcPiKLIST+ioW57onnAV7QSyz1U8u2QZEGHnRtc+u
fC7QrAA5htR1zdtX8GE+qo+LqB1EJKpheTOrei/lC6uWcyMceEHsLDthgbBHebaLZ5W4lnVp3TGp
7DCX7E4PzJx8K7/cBqMzAOHhfVuDR9lJYEOJelPUzl24Z5OM5PWQzdnBQAlfWNx3HWMwfrYYs3SD
xTIZkZh+IUNNkv48IUEoJm9kpT2uoi0JJ9R/+3JLAxgQzzLra97IerLzfYHMocRXKfF9+Cayz5Rj
UcBoPMjY1js/BUjeLD/bOrAfP5p+eO1xIFnT4kjMRY3BwffoC2iEEW86GDo9lptOH6/kmbzhRW7U
fqcwM58HMn/l0Z0HOqkSrEf7L2EbYTGUjawLkYI7swJCOGWOqB0JydjVMPXIFcOCdp5agxBzbdex
s2DywMgYM6ju5hNmToTP2QV4ycEYrm3IS5fHZ6MJCN/rcdPKyxUuD16FYSdRQY6p20JD0tpDnzNM
JES36mW7shJvKNgIR7TjnTcA0cRVyQHvdaPK2ALsReaW/6iAbJ1tgBiT/W4arHj4vjsvF8kfIL9z
B4B0QDpVhBAlAI4gWWym/qmMq3sC9o+b2p4SlAQK8qvsSmYWn3p3oMy1LRwxkdIyqqQpYbG65HFw
n5f0jpt5L9LcIEFAqN9CPLvWCFsRkzgaeqXIYlKHETrUP5ZZsTG/7iK29ZCSdlV8LwDXT2PoqshM
U6TZMvUVhgn2Db3dJv+k+XlDT6RgrViusQHxSmB6XUv1Z7g8aTNLphpJaS79iCH/P+VbI6VeSYKS
2uEaIUCmbdiB4ltPw5l24g7UZ6crEE05t8r4DsOApsRZo9DLSVtHBELsxaaBYX6xMLOvIH6zGFMl
uCkCWKzfzZuAMfxcKV1A8KbXZ1JgIh+ZpDcRlwzRR2P0EIzUFtoaJ75+tsxHkfS4tbv902YO15db
W3I3KMILJAm2Ulwi5g5J2MRVu266rENcaG6qxud222ptMqth8me0Pkj2JqB7VYIKpCh8ICQ7RvT7
FmAX5HEySotHlA8HemQ7lc8FtgNaYr7iq3LTSAHYVvcpmAaPTQYtuHYfOcZnXuqlO7C0HYoOT1Tu
CHKFSmWkbqVBI00pJvOULfSbKLwj1jKwQg/lvlmCvGQ/BjiW/T8TsOeovwzNT9j9KNNb0jK/ezFm
8YFYzYsjdi+07X0cOkOFGT5evtXF4p9Jl/jTRsTkvKbV2GKlmp5bwtRFJI4Vsw/xKed3VHlT4455
+lFeq4ek3crpMHVMnLXi2ClXNHMbjcotwltbp3ezhNIeHuGMu2ulOmVcn7LQ2FPaH8rErzXxPdF/
E121ezs072Z30REklYaFem2G9TnZptwQ/slbw4qFmEZ+XIr9ofGVngE1GV0KhLjqRe6PqCr9yMwR
1TMyg7Fp/qjlWSqHwIC+oue5Jw0lTKWYOiDdgTJo1UtXY0FNUoiwvRvxumVGeJM57uPCuEAM+4hl
6ByZhX3le8iZQ29U0wXRzblg4IwVnXATL8uWe6fKxBeRtzEf2jkImQzXCtqq8NKpGULtP2FVbHZL
x7x9l7t/KmifiPnmGAuIN95zufRmZbrfCvxUQGENOWMQvvl9cQhXFy1FXo5JdOEa755gjjvSaASK
FrmGyUAECQCnujnF+0XbizJo/+S9aambkB8wYOuvncpcY0YwN79FGecUerBtOwk95Eyz6UrkiaH1
L9wmxYzYelXfStxjVVClqsvz9LNR7KVICeh/PHH5oxU/lkN1l5uEHsTqvXLaTCUWb4h6hOi908I/
U3xJmDw1qXJo1/dJf87V3ylEpCgA24F7B+6tgqFqrPeyNO+TVe5mU3CjUPhVo+ZYrOxWhRc06gRx
MpkolF9BQNilFcx+EAFPDNQAJ7wQRVNb2IFVthFYsOhzuCMX4qGIhxVx4+qJdGpi4ayr+MTnY2yo
nyQQgwhhZz1zruviqapknIbTDioM9TAlPnUXpr8sbq9mGh3nJXtHTUV1CrFTpeZXjWf1aUGyuCzU
O6D9kI8I6StvhSObzalCD6Xo7X2NI4afObJuJgmh5FgG/XfTPcI1YyxUPUDhIgtVUBcg1pOJ0pji
k6muh0Zv9zgyNe3UanFQzUuA7adXsECsAu/+iUZlv1SSL0AsTK9tnHu534gZoebaCY6pGxUUhKEZ
fSepeDWYFLCiCoCP7lv1vbcuVtztIJntDLr9ihLDqgXuQFY4o6l5ZBnuB/5NLfOtHhGf1fg9C0rC
mpw42rbTHYA74WfdhFKEAONu32jLdejkSrzXFn/VOreWmQpvhYXQsW+vXnVy29OKGZDkhegweFgU
cs9GBRLnt4ALulbl57wsH6BOXZHmr1BxWPK4i1CN9BF0mXyY1UCsLPSe/CxplvjG4psaTCRhcIly
ANb3nI7jcwgUaOs3ReivnV2JOuNyKCcEDQxMkzcQ6BAQJHNlkE8RODlTeR0NxdPUddcjrO7z93T7
UfsbODPWyjH0vgbYWx3Z2vCiiNgrWsLhB/26Dk+bIkQav3RDOWrbbjH6XBS6z2F2auOurXi1F7xq
6JzfyyLlLF9skwleoiMCoV3qzjVW2zDVD0pCQUpSdX/JwTxm+m1cINWy2reEtxpWBvYaj+NnrY6W
UO1ls33rWESpOPk6YE1YDcq6CBi5u0Q0+TL04JRzeBHOqzA+prl8SrKQPgMU+lp6KrjcuOn8ypi8
gcQEkyl2En622EiMYtjJMup5g+8a+MZvCwUYQo4zgfXumuQwd6Cjpv2atJ6E/cdMPgBWniLme90a
DBNrRfXWdU9te9/wLxCGBfVmKJeVBgnVQg6FfaZMjnU3nbdwMZxALPobUbjqFYx10y1DOmCATNkG
bJVZRKHCFtP11VLR3wxIsnKwxiIqXVGtQBIhoEsN0+eEdmeqCcq4kkqadCd72Uhx7PISfjdZCopF
2sW8AzVnA8MgT5YjZ0pfK0nbRwpi/Pgl1CjKJQgjdzp1u92n+tso7c2oPBs9UFZc++Ypo1Sx6jsW
1mn44h5NN28Bjke8nRE61IZTjs+zR60TDf/aWqNQYi0Y6xg8f0VhxtgFApReXWIQPcxulHll+1Og
dx4JOZOy2u3qO/LbwFS2HSqqtgkkwg5o8S6HmoAwa0oPdIyuxUB2qK5JXwNrQwG/OBqBDYlW2lHb
3iTRZ10Jlf6AreXYcJN1SeFR4gCls9nCvFPwo1eWFLRmHoTSQA9PyeZ7FacLEgOgEeaByivRQugU
WLLrwunUD53hsChcJBwLc1RRElo3NrushKUKadZREcTjaMgUedSp61MkHRSIUyKbHLLYHMaEXh/f
WLypu7ZzO7DGciw4Br8Z6jUWzaXXhv4EDTgCXLn0T7QJcqMD9goWWd8l4mK3dfYsRzcgEVnLtuVS
gYkI9U+8G8gEIV3k9dswowB5GqroqLOBYtVjl82xM7Ee4qrPM69J8EK8hUpPs26QSNZ5xVbIqIB8
I8KDmc/0xReI2M9ZPep0dHkZ+jLOH6NR/SmC7M3os66Mr5VWbyxL32IPa1RQxJizVIcK51TNLA32
Tq/fLKhqPG+xFWOs4UVZSu7uiyH+1ULkCwWg0AANTFlIXmdRJnHmmvpT1D2yAic2scqx4bGDTIt/
ugAM5SeLPysrmNrqCkzFCRn4tysDqokpz3AdJQ59tza/IkkMgAvtCqCeeYfXwqkiJxMGW2q3dZtp
M5wCuRRk7anvfSM5SZSTI1jBqppRvAKDY58JZSXW/ZglAaspTxtbZ+0kEPPjvhlMMK7WV54sz6vc
ewOeuzoLh3NWjidVoAbTtfZUAfG0J3UEojSID6X91cYx9SADHEIZbpQyzY1ridLojTXkDWvSuguo
BXJbIG9k25hFOyRAJQhMsF4yTR3Az7IuhqbHcCbMokCrJ3/s+YL1hWzn2YzBKnb4JQYlFZ16s2QV
Rpyd4Fkx3ScGuEOnGCvZfo7UR1Y3SdBgiU4QYLhLWpD9nZmq38XyY2676YrusnTRc5GuycBRSdWI
ExUNJ0KeCR3HjpQ00e2K4heuwshZXnwlTcVkSGHEorBBI8bqEiJXuEZNejGV9BKNMzFuAxO6YjSZ
RypodCanhgHqDwhWg5V1k1oopmNZy1vOL3hmbPfabXqConWKTEgOGYsYlvhbL4ijurGan6FCxpPg
ulajJT5DwHotJ8yLvdkMRyFlaAzbNVD1zjNW2j4jT8yXlCnlflAJn9GrztF1egarV1xs5dc50Wcf
nAye9XEs/YQnR+sszA3WG/uGp7EE6iNK4gvj/FcCJ5BCkQYBWWuoEIn2xbOk047zdVeriZlhRvtW
Gv133UxM38IaTr7xQpdAsjbRiTUjUDdJRhKru3AmBu0cq+K4l/tkuG5uBlIIcWFAVoeLQABQ2D9l
8wjsuQIePIicicWk/kmI0i9A4xU9hI3P2R8Ci+iNdbmwyJfSFXTsNP9D/z0c0C/Gdhkqw36eMWhJ
uaTcGXF/h3F773Wj/slBOEPYCrRBKoIxp7YZ05h9kha7C3d49VsB1PUni8aWDMGbCcxrkhSZAOmP
VgNYtF8afqp2YspdbesanYA+HWT8rnOWJP4nGQKLqRU7rRyvtQuRwpqEf1KI66HkNwWVixxALg4W
49cKQqJ6TTWoyatQ0r2mEHzaIWVIK5e2nkSp8xUrFC+TSntujABeSThZ9epWZGhuV7AWP1XWWb40
Cv+QetOfsq3ZGWH4Xk8pdxLcGYDr+ruoLVyQGLk4Gu66FnHoKAnjGMRkkyxOdr2y3eiy7l8cW1vh
M3KtzItbi7LgsOJh/7MkXmYKfIek7WIzAiW5Pky0bNtz0YyW6q8qgLpCsogx0sOXSYDFpUX5wYx1
0kQFUNWMJSQteUUTbhxUPL1DwnJ5bZIfQ36XSPGjFuYSEtqztOjzXllzebcgoxrRc4KlBorZZoFa
MYImXJmBPGAuRdOfVWsqLotknPO6O5AMzemHH7eqJeaGUMh3I/FG1FkqQt0+G7y0llb8+Nybc6xL
jByycaeXGP9QIkx9/AUOnANrnqqT3L+PEMRDZfrOlcY3E26+Ro642YUj2lNifttgZahodYY3rMpZ
aJq9AkxE0fLDMqxohCGs6UhglasSNwxN70XWOVjvDlXyQhb1QZIHN0P0Go251xoK/IrvVlcgTUqI
mlJXQrYFO8CQ4RrI/zSAs61cE4GHrZTWLb2U8GXsuAJRyAXtYztyqdc9lYFvGj0Y3eCSXryae42M
RPT3XNvVC8YRDwE5KFwCZliLC2L5pCVPVWJ90x8XYEp0scKP9T2rP6Q/MEX9LLfpBQ+WlU74avYZ
Ou21xr7wZZhXqUW6ah1IeGApUeyicnjT42wPSQpfT+MY41u0Lr7cgUwOf5imPWdh5TeJcWwlgkPc
pW1sjERe0oV8tGy2YIJmGf4rnQj6WNxbXeaNhATo1k3v+70svzTrXyZ/zeg9J7BUNU1kyPw4ZGAt
NYuN4fkifRQ11cNFsExXkV5VTDMzuPftYyqZs9TmaydSlA3ndq9hglT24vCVMXeBxsgYnH1rRixD
NpKZld5WhgxKTGcBcjBt3ZjDb8X8Lyp/oCGQo3M7zUi56C8SGr+kRXecdQdJfc5iQDjIqSY+bmx3
OPysp5GxTZaxHUQkPpTzDtrmQUl3svlpFPsyDXTNzS07Ce9K+zqbxK16Q7xht39Lcw1qSGJk2dCs
pKecaZVA45YUbkTVUEJvNJP5lkundbiCZLGjurTrqbEXBUj9cJdV7TYpL6ZFDtzz/1Nfw4eVwSyG
FXNLsbnpKcxBt63wacSnomUKig7EpMt8zorVSaLQNvSHWV3kokEUsR7UHupNVp5LcPcL+XSAYyAO
PAa/ZMSYxaS9gRONFYTTpRw0iDtozXJC4OWQHRyvgZieabRpeQDD814yREFDRt5QTBp0aNh1LASr
hfoGGZiqGDztyM+FAJjHdalWH3sMm6fCyVRaE0r84idV34gWoRcEc9bDP/H0yUIi4fIyDVpnj9ln
ik4pV95wy+8VWowOkfKuFURWPwqUdSCjzBfHfl+xvVgXfJ0aY1bKgILmRjrNZIxTZLuRehoWJhqm
9LRmpmdNw7+aJr5EzJTjDDgMMHtH5klQOO2ZXXOGQHI+dsUHjIV1QpFkHpBcYKrbFHrI4IlhRtFY
2lWFoA76pzUw/PbUHEdn/QWsZhsdDU/ScK1Qe049cBLiXSYUXmntmCzuivyM6snU8BfEvCORo1b+
Gt7ihLSHlAe5JUxxYle0J3MFii9Dnktl3hOdjAhcWEQK7Pi0kmhPDW3MZ0lg6rI+LuwHnqrmzaif
ZGSWQChtQflowXu1CvYnBGZmiIg6EMhdBHzP5vc1ZVMHqIrgdMbu5W/KATp3EKQT3ijEruKXQIWX
Dz0X5aeA3qnPuTiRb84jznyWGRZK9kq66NJXk38WvCJiuEdmZMtyRfSJRJY7dlpm8xM/+3nIPxpJ
8yzql7kCKcJQKJVRdTVAZ3IqLvNHjPC6MJMQs9hlfUs6bAuNmNdJwwgDLaJNtxAL6ZGZIl9ORRfS
Hpu4u65bDF5hnfvUuPT0S6sYndTiAffP455h7gzCKMEvV4voW19GefyVmuYGLDjuskNizM9tLu1T
2E50F7u2D9/HtLS1bCaiM/4d5fjNSLe0GeY7fIiTRUkVK+iJFmP4m8ERJwWJRWBJwqMxA+INjYZb
TJF2+tw5ZAfdQwy24nobO8UdSvUTsvm936iYVHTxxYhMz5BcFudP5oCDLrTsspMRqeC2S3c68/mx
mU+LlVLrTOX/q6KxFfAjcQ2aNbUpPoK8fxkQNwJ6ecsQ5kjy1yhV3yNc5LzPL2VBh8idWkTDxphn
v5QcYuVTlt70OrrpX1J/bzGfhd1vLhxDJf5WO/HQyQmWY/NjEmZPXrejMvtIZ8J++GQ4wD+6gWET
Na3B07zZfFmHjEDlw6JF/JbdSlzc7G8Z+rc0NGNsYhOqDlGSOEOEYMdimF7XFo+wHkSWuh+AfVpi
HTQtGxl1W5R8iFKOwnh5m/LseeiqJ2EyfJG3rlS+OmgUmjzQsZjHdf6SBlA9CtSoagoSuNsEzTu6
uVKx7MRd9TudOh1Or527BFsPYYHwtt5JhslumZDqGJR1/dRiz5NbFPxDfC2smD/RB3UMKqo5Cpt3
Du+tnM7PaPIOVj3Yzel5InO6pckRR+GmSyt+OcWuRZePQDCIDbsWLAzZaWG4OFa19hwu7IiWbwpD
if7Y6UEOmQzV4cuxAldXSnM2rGZ7aYWRqKSEgrXf8QzBnYs3MmONcoi/VM5zHT28xG0v4m6J1H+o
CEqs9CjwpPUaW7YSulFzVtKD2H3klnkXk721PCEBp55NpOPa6vB0JT8Fxl+dYrQEMcfsWv3ceN+8
JX4hd8hBSXwcdGMvFH99KfnbSzEmb3H90HDslECtokLhuL8iVIVvoS0uYCMNiuK5KK5t47EAQcZm
SL6RQX52MI/rDV4nOJEDdydJer2I1caBzYuVyOAiUTyORpCorLNws5JboACguaevHN441gUg61hh
NGaXKCC5xWxD3FO5lqiFySp4sBjWTzwCrbYTXuVfq/GAG7gEQYiDLVPnZQ8LEeguOSE4YSMtB8gh
2r9UkV9yWQO0xdBfhjtiYYQ3wZIMEnvl+paSua1z2xktoLy2YEnZGfe+UO2fnE1gbIqBLPHNYLp1
8a2LTWDGtU16QJBXmKmGiSEod/2QB0WGnBLSqyZFjsSoxGLxw43CoGCqfeL98j5xEvzoPp+HdKZV
QBM6v2So5x3UpHlrh+GuuCl/5deCHv9aocYEMCIckmAJuuf5BcPpmjkmpXDtNB9MBSzkzKP9Eb1X
z7xum+L4ZgXNDfTuDkvLgknxCTkxnmw1f47QLUzc5HyP1xzOwFggIRoXUt9yZid4ltgmUksuLM5m
6TsJK0bnxvgnjI7yObG8bZzVtg4IBYZn9SRxC8lYngk6s61/NBwWhHYkpkw+WI4AIfktbkjqMM/R
+JXCG+xzVrvS4qrNWX9UGGHMPV9bnx3mmpt117o1FlGc5agD1vOMHHgB2r4r/5Z3qATolPFdUIau
2OFL11I+is254jP3RTsc7XDjlqaJ+I1nlyJoR63Ac8+PNq4E8/AD8qPgOR9Wr2FFmB/IqOtzfiZU
hxjvvLB2hOqBpwZ5AB7OKTrlomtJBLvSbIwHNSIS91jER26/egkoiqOeubEv1EdUQuhgBvhGhwpa
HV8gZHiuzffK68+YJORw1xm/mHyNf+TBoZitoIxNPpsTxijs9yDhNetFYp0enRvjuzWZnM5HfYBH
5DTwcALUrpJ2WZQXtspR/ix2D6X2tOal5e6iGY0e9Wel+pp5GrRrVgVRdu0afoQZzTrMnOEadtwe
5xct4k14E1Ov0PweVQBgDKq2kF9Ufwz8XSU/CfO5gFavIwOWfsLcE/7q3pNFYHxuF+3iJ04iBNKM
2TDwUQwmNop1VGxsW7IfCaUiECDTfUFZ0KkvNAM9k2njTOGH4qTTOLD2GlTlPdsDszir6PHxIENr
Wm38NypjMKSa0j7MCESkQ/Wy3MO93cgnjS1n8iKFbpr5aDrVft/kntwFUG2m5pmDgsc7xBDBc0ZS
EIsLJmbRN5jsMEbBw2NPmopXKs/mYPdpYEj75TEV9rIepzeZkXyMMuWiCe6kktg0IsR2rM+Msxav
AR405ZlHpKyPfLtdzx8+h+O+reBYsuzipPX1+rzyukThWUNBvS/agIcYFRrj8Hv+FqNOSIO23X4l
hQTEt5WoO9PW9o3GqRp/aeJZn49Gdew6XxQOJpGo+YFTXTLt1KH2WTZt4zaXKEljWR78QmJMG3dZ
yc0qgOyr+yb6WQ1bqrgs6vtqOGaNO8vRF0wve5l4oCwoq79cOSjyAcxOCMV0vTa9q4Is+eOj4Dvk
nmxcM7NnzVH0C9wWvp4+mC9of2sUSfFetajMwMHGe2aIpXyd5Nt8sUWwBuTaM2bjOSn30urW7S+T
bAOCXB+0EWBINwWFwSmUsgpwR4zeKOXOlJwsZENs/aWt8H2xOejeCPxIKUNBoCDWq9hG2vX46Chn
rF/KQbVj7cZK2wGWazU7kWoowxm1a64YD6NrDh97PGPfYuHNExD+jJ8r+R8ZFCybxCwS6WtUejKk
NBYXCHRxxdkb40iF5clc5TAiVCdMTfJAvbW0Q4gZtJIIL2zY1+yBr0rujvy5ELElBf2u1ZmnOKhv
9DfhL+FGWQNQERTwbj8CZNnn3IjVg7eGX51cmnHPXL+EG5rzDb7Wipd+bhi/dwWSnHVAridSpZCX
TtHP30C/THfEwfI1Ax7k0yXnpsULy8YKpcJzP+lBzwiPw46UL61B3fSYZ/pCkbabqRAAffm+CUpG
4ckgEAL9ED4W2AJ7Y/Tl9twgOsJ8JKJgfinlPSu3ZDiYnMG8IDmcAmI3Sa50Wum8MEpLxEvPIaMu
D5VlpubOjORVTDd+Wu3bjuPDAXyQ3SbnQ6Er3GXRMeLDei9mj4NYDoMicnIkhvMNzBnblIag9OG+
spVha9UemCdajc18gPhSS97rOnxtKAcxb/eJoFnewwUZ7uwYq9sUOMQYTOym0+bZWl3ysEvinCoR
Oisntod3Lo/vMS0EQBwkNo6MYmrcJx+zZS/WeUqo8HyknCEpnaqDUqUXbaXG/elEhg+SpwY/QoBF
5snDLnpmvtb8SETXvfCOUcDxyYJQbExOUkdpT0p87XhwGGwXT9ZXudhDjUQGt9yVTKlsOw9svWXE
T7qdj1pNSP0YWbx16UEuYwisbZBiTfRFlKNO0Jl8qEWfX62K3Ux1K1gE7PL/TZLDz7fAgGNV8xkh
k3wI7UW9adjHwKGwqCRmUuNud9qvLGE1EdBCIWbFxaO+Ez1DvcSdCS6oV9/L6kdsnLF9Impm5F9p
3em3I/OG+sTldeK14GvrAh4eokjyr/iyIj9jE0HWX7edtnBNxOmY8VWvN2gRi8oQihTC3XASsofO
rznYLFZYx1VtkIUHFhk6PQSPfmheVesAVJ65be8Whs9BrRFcILwxsJ8LlLdeyga/3vX4ZXfs6uYL
p8HM0GXA1v0EXJAlKNauk4xkoD9okKWE8G0xfIR46uJ1yr+VtIIES/d1/MOXBz3gp2ods98v1pdp
BB1odhXCQ+t3DcFI00Mpj3F/YoyVikwuQSghLfMzBAWt8WDyprxwXExXbuYC30fiV1fltdJ+CuN7
af0JR3BXM+LmPzqA/kL+AcQFIqoZVCi6DLT3Xgsbp/X18NCY+5EFN7U6So31jB2TpefEtVDktop8
HPvGTmac4fIOccViL+ugMWBnQhe+7ugFKt4VFDDaViXK6xE/Fkca+tQG+ApHJNZX6mPZzt4pqYdr
fTHuGwYy0N+VQ0+sUjrZ+YowEkbDk2DwwLuQwOigqEsMAF63yKT+QP/n5OKVAnUYmf9gCd8xKy7r
fxQlifGDtYJbhzdfKByyzjIryOrr2oG+pWHwDJ3MKbAq7sQOMfzCemsPZHJcibpge871lTFoJ2Pc
496mokfc2FuPLH2BARXb8jskOH1iKngE79Fy30ln7AoRA5PRaXNHKw8t4oVyOqlkaSDkIE5t6s91
fJXmJyFF91tzrhMjgmvUoEaSTymalOcVGfwKszcy/uPoPJYjN7Yg+kWIgDdbtveObTgbBC28LRTc
1+tAi9HTU4xEDhvmVt7Mk0suM+aqgiMkEOai3xHtocaW+4LHHTddeeTyczpOlmvQYQBq8InBvVoF
9SFU6aiceBJcdM6dK2tb9DmrAGhS0/jKZRXmKwZaJoDobKP+v0zvrd0me5ojeXDwV+QWRhluct1g
lXbvui1dGixkNjZhQZLbzsKY1ofoyzODDE8AhYm+XZ4+e5iiQH20ZFGwEIi+PTkHL0ArUvDTH3k7
VOcxuw0dzFn1rJTUJWCrgUPL4ZYVs6q8RXQy1X6/CT11E5TRVo5yHUCn7UtKlTmc4g3EYotvpFrY
rFXtRr1ObR6D9ctLu4s7rAqUwsgXLeFMZQ514e+RiwerOykdNrx0YyK7oJIY2no2KdpgOjlKRgdo
KxMoDWFLQRKlAw85DDthT+8u11yhVm+jqWCrfhcl9RgWiWAvn6sOpd0KHm1OCLI9w/icV+ehOg29
5JxxyIsvCml4vOOzCy81T/Yi/2fU4yIfPlPi23g983+CJ+9A/1RMy4OiubhfMMho/yzRgLMul27B
z7nVFir2gm5jIYqVoBISGfPRp8wZsNeIHyUOjxVuluo48vQ321fjNJCJzI2gPsqq2GV12qFPB+Is
GDesS0AtYDyiNBmkHmvr7KZQg7gQnB7NOXXeOkmB4bhPUXxY8dYtSrYCED1YShMH3NysTpFkl/XD
D7lJeJaP90j/zmtaJwLKratPE4KLKJNZ1nZoX9D4mOP47ATaZ3AW6tPQiWJ93fP0bFrAClgwfgvz
gGLvt//a0nprPKS9cw9sKq1eqvGPbiz87tcxfGD6WFKIeE1xHUOctNd9+0zNCrkzsICBTDXhJsed
kAlVNpSPDXQpWMVobWRFg5TlUqFgdlep9faKhVutkfhxTY95nyx9G8plYHIw0GOezpqbrwOPjYvS
i4zdV5fTb9YzB7o8ExuJlaUnza56cyXpecwQ68N0RVM9u5ZFVbG5qxFo2T3+iZzdUNPqayfjqWSP
YK6YPXC5JQrbKTgfRgUpoGJFWc0CrWaM811kMdzvFHKPSszrylc4jA8sRynQniXWKrTTZKtARGX1
X+57m0sv2EeufERQXQLP8nGBWBd/IK9g+TcaLgKMwArbeRvOWoW72/Zc/FW68xT/M3iuA5Yk5dc3
jUNhJ2vf5TMI1I6QI0eISDwLrBSFzFjJuhosLe1s5g1BQ2Ph98hbjd0usqi8WzyVqE8ix7yRhflB
6q3lNNQuLcPbpEN9LKX5XSvBhSbYhWf7K61BMIhGTj9TwGocjHABCIWox6NoSKP7RbNT3eA905J4
Zl4ZtM0KCu6o0MMrHISxQfXO0sv+bOF8tXSaxrmxbId0Rxh7o1XNb+NbhMk5RpSsvvLcmXVDSDxB
56ipb0Uaf5RqYLB6mUoFi73fGrhsSpci336va5AE6p+eZ6ZVFiNOoQTqpO79VJnyFZcI9wUtXvg3
yPd4TQGuK8Dt4tqU/RXN1qe7lv3CVNN27Z1hb5HYnaeHvE+uqt/FLMDjHZgNMp+CoaGhYUAvEfxA
ppvL1lGWUgEeplmmjd6KYEMRNN74aRbqeTqnhqyBSJEPr8LJ472qk3qXQE7LmV3J2rOGJK87x+Ko
4j8fqDMzablq2x5IED9HTX9XzfCSFs4z6aEISnIEIB92Msuuhip3kzuYIblyNRrU44CIe73zVNYR
lbbug/AHTzqscgCBSIQQ1moqb0jW7NkAHukmIWzNwwWsKO3IrtFuwu5gIbJV1FBZPj/9wrG5+rOd
kttH3ZO/ds397yiv3r9WwzTnNmc9BiseIPXDOR+teEtL/TZ1sW73kj9furCQQfPY/utra9fA+VWc
7iKgOL+5PU+VvN1pNG4k2IkTPjzJ6jZH2h3HU8lyKNaMlaidL4CCRFgorIHUhcOpSIjTIOsnfvol
Hf+Z8NR9CzFw8S0uobi+A84/aKPCfWPnG4gA7A+LrSGCpaVFm9KjpSUESYswGFwtiY1V/iF5Hnyz
P8jBvZEjNZrmAjidrgsFxJvP2VLnjM9ltF4YHOgYPdYu200V+K2BzGykc44fo3eCZntzNeTr2lzV
Da/YSR2L6Dco0Rmbqyy3VcFW08kOdWitknZXD+06ycTJMEhSWt490vxDFb+MCQU5rf0N3MaEv7Im
WkfGe20Qw25QKDKOay1CWbxPsE260OIGhjGbQvKp5DbGfyZpfKQrqmCcubRZhuaY4hB69fFX0v0b
4xbe+D43vuFuwoka3wQrXyhP666hKGlE12JDSE4LR2rOOj3rrUXJABIJTKNM4i1xKb3sKSdyyZf4
s5hAWjXZEnilmNVniXdM8HPRImVe9iGZJbY7KWtGQGjUZOLTitHHR2HPpBrPfCWfqcNWo80t+nGC
j1oQe+KkzMNsqWA1gzrIVkYAMsFerRUzyWM2SIpF371q95/h/gN9RtX4wg1vZfJB6QFST8c5C0dm
m+2FiDAamnMhg30d8YBp0k0KXjtoTvpUa2kCJ/LFKs6sZQ6CrJBolSpNZrUNMRYyAM0OWuuxCqal
jeJWStGWOhRrE2gPN0BTwkEZvmFyvVl3IZtjYQTLyPqX57iRhYf0+wcGk86dcAXXcEHVCR5OY6H7
JbcaRnbQWD2AIDHsy/6lut5BS1kupzOSw/t49LeJMW71vqUWRdL2lnOqYyenb83O/9SAS7OC2BfN
yO40py5swLehgphTevaUgMxDnzplbc86ZRVTIxuQJewki/iuQ0YCaygN62UyixEkoJHF7OubyhOY
3fC8CwYSFGAHcmfBIRKhBQTKLPDETGfeLcgHzuIUddVS5xX/NpVfZTYcW98Ek+OcdRbtTUM0u0MG
6QRnDYkN3ZcbnppnTEjrIAlXZZ6zkeAkC2rqbCJuRi7/dbTlIe/PUXW0AMy9eZG6CiTxD1891pRp
84w+6yM9lJayq1h/WJn7W2EJUkb3ygDiE9xXdQfIF9i1A4loivqKNYbjtPT/FLt7Uka000b9Zofj
lgjq3sFpSd0JVHdaWhQA8I52zmGQ6gVkYbdfB+qXCA9+FSw7XznmK6/lLVysIZZe9D47epmxSsb6
NNpI2uxsPM27DlEN/xTed2vvQ8L+fQ+kB5LnPSe4EmDNibApGzTdAFbbONC0cw69vUfYv9gbYwL6
JT/KrsaDfPNGqBJN90XUDxVD42dLtIFEYdKEG6Nz0ZV/JKqu3S3ZDx/1sNkouTm3/OJPbbANR8H7
0KRLptITZ7yGk0ij4NNHp7Md9W7YGngXc83XRJBS/1ThHodomDWVAURNXVsASixQa7HQn3VXvqQU
R6urdvRhUhL86hM8zLq+h3ZJoXrHK1K+25ZDnRXIrBBnNfavemxfLIoYzVe2cxWhsY56hfaJ5DCy
gYbsA4bOuWUsJ6vWv9boslaGa8khfeyVr7L9aNrhMCbVLW/Hl6pHB0kbE/l7WJvJt+zPDQ2nQf9Q
OMbFFSoSWX5wzNlBH7mC4lvMD7cPmNKzaO6E5RWeGWucoGV/JPZwr4Do0iffJIsUCJnQLtyvS9xQ
B0naIeU2tELj2+19JMcSXkz0pTbirYrEMgiiS6N79NLS9GjZ3SnFvM4amcNQR+yNPuG7ThUDTsFj
r6S3ZvQeuRrcLGRwDaEO2s8m05w/VZIhdRKmqhyIMBISdO6SiLIKMci7ZdJ410ErwRKGotEcRcGi
P6YLkb18kdpA8qNDi6048+W3E3HJw3Gds+JxOE/wVSdRCNCA1V/7ycg83qAtX7vaeXh19KzdalkG
xk8tcObERfEKsQxQTr7s6/oA4ZJ+Yts7Wl59Hix9FrGDV0u8Vc64q6YlgsM73K8/MEGoqrO2LO0j
bNwThzCe6O6+Loq9Y04+izoghNecXHPZEEnOUtt7syT5Gswkm5D1BWVeCemCphAP6LIPXl6rlMCG
2d9hQD1LaukKmd6Vfd/VR7dK7qLU1lnRcZXiJqu17zKdhWG/TgoTM0gjbqV/9X35w4CEo7FdmNPH
TYs64ekeb1txw9n0NZgHTInnrqi2lpa8dH5IYFoxEq6q6cQGnWrtj/4uGbjYBvUHfOxaCSL8/ceO
1pEKsFPSskOLo50+tURYOGXLVuNYEN6qVDsWUpslnVx1dX8MRfM7yPxkpsoyt6v/rZRYx9BHgwbt
Oe0N2pTmts/xv3Y+IbicjUlb8CijtvoPzRGnXMsP5oB5E47fMOBcLz6omjvpIB2WY0J2ys32zBWB
bjztsaT2ykWzVNqVW0xTh78rArmHjwQHIp013p52xWWBstkpPIAgMgSptq5xvtTsU8somWJE3HlT
vCn5l8VwgfS/grgfFB54WD+yXQpl1zFFiPIJbh5o5CNJUWpIxQVYMQSGAW5ZLf2ifIGybggQq4a3
4MRazsCQcwB860qxrInXqMipGS4GEbGhch8VypRCnG4wWqI2MExgltjpPJjwLQ2URvFHMSyjwqfb
o8EyhA1+Cx4M5kGDE8ICbVlC0CTuiC6hAHFJhp5+MWxkarjuQCyFlPf1BMzJ1qxLmJG6hh+hwKL7
jBIsC3xzbvABVZB+2WGVxSVNRsFatj9lPcw71PISEFmDP6v1qJ2v2AaybTI8dzYOKQR9miHNc3Ly
Y6bGrt6B9dh0IuBM5sN2q4iYsG52cvxt5mLEHFPhoNMwPDj0wSWFs1GKiySKlbT3vjgpUHnqGKCt
8s9B1avxx1rCwhlFlnQqCemJbA/NKub1MpD8bUzM4KyVsZj5BhhiGALEJttexZ5KKfzUWwrhyo3I
mnFAVPOHKZyZwnKs0ps5XRVsA3ucnO7CDoJTHLdrpUJC65otY+/CP0q8ngmPlekO8GEhCzipYOw3
vEbmo539GMEdnQpr3oLpvB/Yf6PrxuXFaW9l2W/pB1k29ZpnHOcqfggtKuNkUaRYoCbiH9NrWwrk
Yb1Z2BWmMrgREXsNB5an9juQzh0pueKRaFoX7BKGZ7MvsVYlOxwCZDVjLv/TyYdRbSLd3gdmu8XX
rX+QbFuaxc/0ZbpJLiVWUmPgz049TCAdDKKPgEsB91uIDpVjy4F3WH/zSnzrxB5/41tGrLn+GjA8
qQHisfUtcwa9NmUDcvEzLpBn4t1wa4zlAfQBhMd+M6Fd9WTb2t9COTdyxe804jvkf699mvlab3+J
i1TaF/nYJPqQxOCS+ERfri4AfV2BM/FMXBYlPXW84TIRHSgrO4SEKohz1hsvYBVZyWPi9ncATthY
ygPiMepi4Gg7+pJx7WBRuKqKWIM1Z4b9FMWPwJyUbR10MUs+XXka3fH/sTtNP7nHTZm9Biy0mnmt
ohbguoflyyGVsHDkzB5PNrekh8/Txn6AAskw3WGgyKNhrmLZr4enYP/ErMCy6F5MNO/0D3Q6S6F7
CSQKYy2tsmjjnFWxLENQgGTKcKOhhVrVGmAK8quGKds4wr9L4KTpkyNKenOJlYx0J6bKdZvilC0f
HgG7yHopuPaJPbN+h1jDq6TGk5SM+5CEyUiSX0JwE0SuRaiBxuCiIRMA14Xfas2D0F1ODxRqVhcG
Po9K7VYu5hL0VQlpwFBPoe+hjrL144EW1mTKO2fNMZwuoprz6N7HpNh2/rYFzS5RsAsifiM0BQnc
x8IRqoQD4xZOc33PycdU7Y2oEBCQuwUgPLfvZypKk8SDNxZsfQKolhXpK2yeg75OYcLYuHNMvl5O
gVbBvqOrkq0LC82VAC+IwwYoo6CyZkVIGIdQsq88KmyhPUvqiw3zNRo4QJKi5fmIDAaoLVmOKktR
TLkaBgqPd3WITIjdFjvnMgyBKUTIgoQiqPYq4BkMYLJaUil2jC83ASxXsh4I7mZC/teHgi4ilDZv
HQlUg2QtBJVRHRUnEQ6CTvsY3PTAG2PBoXGVEyzxzXyp7xDQWJNxGFmWLGPGYJwDeqdGuISPax4V
emthVhjkboYBWh+gmi5MNmlirEr+CInFbgzzEi+tCy2gB1q6KrYQfgidLO3mk6c0KuMdtKal5U3/
bCJ4wtEqjVVHbMrrzN2U2KX9ettohBEDqiyKjN6QDgqKSncW9lgsxTAxqall1wZPklDLYgQ5ra1z
PK5Sa+f0nM9NvA34I9aUp5C1rt74TdagLpqwgjGqzDlOrsCHXiGDLMMGfxFv+rCLNrCyp1Vv7DyE
/E0TdgbtxZmswDxDTfufQGPmzi/Sd0Gkq84m/PMM/Q9T/zA3M/Lv0Z8Ek9lVcqmov1XC6ct5H5CN
AAMu8+8aRg43WUObgZV/tNUFlOH/ySPcMTagS9XkHM4sSg059nxiMvCdyb8oObvYV4xYh0+6Ef8U
zljh+B4oF3XE7MsbGMPSbiAwFCSX3H0kzdlSfgIfiCkWGMuhn+whM34f8BGFXXnDbm8kbapfMvGI
oksXvvT6l8rwtP5wmldpPEYEW4O1a61QpRQ9QUG66kfBmbzFU9WzUsmwf3fybMmDFq165ikv+hrw
aANvNB0yHCu1PwX+Gew4AfK3CD+0jdtQfwP03t0wVhnpWZW3UX+l8a9tQg3PYOfBKL1ITn79exjS
LrukqXjQ7hplsh1sEgfraQn5QWNj27q/HNrMbB1kBVG4ZubFXEEYY6P2twm2POXWJo141LHxFn7F
WvZjMe1nJIAblkYuvA+nfY9aKDJDtTQGHQMAALw0W/n0cgzsGwaMBdnIK49oWAgKxkkIjxjlwTv3
9LpYCkAfD6I0l1JQ2JiIE0awbnZX/XpGhHCpeqxsEzaJKB2cpCUfg4fEqCcXc/yaHMIAw8E4cF/p
1lsdPdrh1QqAdjBZMk5zDhHOvEXpTt8zl4PsaUQL0+4E5lxl5xVLu1pU3V9k/0NQbgWL2mm+c1Bv
XIy9mGZAZmPFxF2O6XCUJb5TOcsKpo/WwvpqzaewdZwcR9BFnb4AEOmOy0RFb2c4ySgh4pXhU6na
HYBq8s3s8+C9L7945Sr2kwY3LvV/aQAE4qpFP6NxU3HEm+2vZUCGN298nMb4nolLW/yVA0Txk+tu
UncukF/8e98Gy8QiTMyrV6z5g6TDRdb7YKpPDT0wM4D60SqUV8EKTajvcfgoFkF8c5vPDHMMgKKO
8GbTJSChmC62jmPyQR1Ke11qD4vFfVNccmaSlBHUk8+CeSA0ZoUy4F35clli21ixKTB6s60Lt2Mn
zlR94qMAiRPfEmAko/ooCkZtHEykf4ION7d3Lrp/ncYeO9t59ckqLiOONjeA/4EWLjJGTp0tLgkF
sCFBMVkZuUvOic2qusJoY39YmMMLr6WXFpuk9UUl/QxYRMO9m6bokeG7Kz75hgiG2/4rV1Ze9lnh
QquNZ+/9RKAoClYiYfSNIjVv4rPZHOvp9FjspTxL5xKYG884hvGZvybhMii2iXnCm98rGHAUQOHY
Ck1O6QSuuXjwxDtTLMosWewxNcZYPeN+QxAIjW9cCHXYmNI/uZKjaNOtY7ymTkdqslCOU8hvFJve
ye7T/1VkshvDih037klOopzV111Y89QdDkAYgKTTPRFeu5KbdCTyCmlJi4e9HrlbPcabYdrbPtkH
PbVzwz9b11YVSAiKsZay46ilGdSMajQnansQz8D/VMoJNDBgYFoAqlsaCMXEXLm+ZFPMaadwsWfG
Z6j5R0Dh3wEeUD9E6XaaaxRpF3Y9n2Zar/opkkUeVjb2kjdsmcpNhLapIji5EtibV+yio6hNyEvR
yelo4QgFjtH+Q6+1K1Z9UhD9Uw10OkuGJfzfdZvcI0NnTQlRqIgROPOV0cVXqjq3Q6dsjalcNOh3
CWNV7raLZAK018V+SKfDGo+bqS+mdz8KXmp2ROhODntHVvQqEdfo4pcwg3faTS8t/dUdMTNh4xPT
/RUdn+sM+SrVvxWMbB1tvHARJn1NG62143ekrextDjDLj7PVmFgbnxHHhjkJIAM/urMFfK+E7iau
m42Bauno4TrwaXEBOxgy8ulUjRSI2iByjIaEpWKyeurGdez6N8smiWdkd13vlTfdah2iz5ugYUGa
d919rNhMBmz9aRG7tAZfUs/1uz3xYMMS4c7nCsB4xL6THe5k5uLh2C+62dBJrCI1Nlsqm5jLtJ+S
Jk5Ln84o1Ut0ULL0S2E07W7qdc18VJU0qG6GYu5t2ay0qGILp0BGMY58k5sYp0zBynDWqjDYx+Jg
ZuWnUNv1CDZ9Slxm08Jo4mt1FsfhwfuSEPUGqqTeAkFVsWGfE2Zdh44HXgLjqTYYLHx4jRzBgerP
QabviTdeOq2DTfXXJu0xMVgz9qH610KpY+QtwWaqSvZvzLlITfdTYXRTfmxwHiP9URWgj16niXiK
EhFw7Povt9olj8xV3i3MeT7utbouT2SZPjNiI0VGezf9V6wCWQuQlLCE9t17kLrslm+6ilgsoEX4
/bHWtKPJ9w7X59g53VnY6jlkT9jG0EXKmy7Hr0qGZwIfn+XLiQZmUdb9+eSSAOlp+8071P19z3PM
yKCLcrJm37Mz3eEqoOw71r1zo7Xf/CbQwkpXeQrVPZtVerU4B+IUWNh2urM8Ipb2yhrR6Yv2MtrG
Ca7k3jbi/cDyT8CBFZKuUHVbofLn0bj363FVtNkVKo9NGW5GwbmqBIg1Wn+L4vDlu6xNpSRkr6MZ
5+DaM45yTq4vSKMsyr5eGNReeM7KgDGdYqJJY/fQ4OWNlGDV06ZL5TCQcZ/qCYjUXcFalJQBD3YQ
G2e1oQqUXnrJi4dOLWDhzVup/mnJ0kPfJKE9Gt+5D/gpR5mSLAwKrVnHAYOw8y7BjdTJV9QOmxGX
TmyC5YzshVE0y+lsGAJ9cce7jcpqsc3lC1mDtlfD8mzk2tNNxtkY3+1W2cZs113IVkOAGd94myfq
xXA+YyBhYMDpDYhIObEPBdMJgmJtZ94JE5NzKz2TZDMCOIXfBI/mVgRVxERdADBkZ4fOmPZxbxLm
gyu4wLt/vj1sge3ig9QWYSPXo8BFaGqoh5/meOrxj1JKhD07hHEqvO5i+dEFTugRrMqaiksVM1I7
+nhYMUA3EXWQIZGMTC5dhTGKQaJvX3HqYQ2h8y9OCdAA9TSYtGLQ7Bie8wyRCR6KDWmxXvPW1tc5
ZNCQm7509XPML8O2z77lntMG9z7oLT1RMLCzQH7ZTnAJGHFhT26B1v2L6blrymiTsWGQ0lzrSrkf
oAnoE/pVyTepwfHMGcaNHzn7ovppsPKK0iKukW6F55FFIEqu2ge3N/bWKzzbQXnU+QWS7UJbAvR2
4+KGJCVK/bPC1VyA++tT6zEO2jNSlX9Bn54DMS5AyDmvYkiOlkhWqcQBSSuXZSPQESzPtGCbW/WT
g6QZwizaRNi9OPS3EMGcd71YcBrin/I3gFQAlNE1Q0oIw1J+Hp3N6H76PJDyYGU2VxqAC/1A9uSr
oGGw2oturdXbKAKYxuW4N7v3MeehvQZhGiXTVOTzSAFN4F+D6hnH3yEgNYtfTTap8RH2MRwuwz7c
FhwRPPOsZ5saqyvH12xRiCuoqJFaP/NbEn8s3zXjbyijt6g+x/Fn3d+QXvuXlp/G7IMVSM9wb14b
Z432xpmvbF+Ot8q0jdQ2irtVmk0BqqfyZo5/UId/HflN1qtO/iGQG9zmYehPWYM5ZMAjJ9IoP2Ca
eJz9ELjC9vqTUHnQTd/uQOWO+ZtW302J+exDB/RU6D+uedW4bHGgT9GyJbb1CrtGdhljYFbvtfxg
yjajd9q6SZcxXJEudNRfLAisS1uRLsZJssA5mJBF7FLGyvLBH76N9pDoeJvhSdqays7Jr7ZD/vLQ
0JiXn5OKaC2hm5rTUuH5xJz+yEosxnoDQ/5IodzMgBKeCO5cfuHGZuyFgte8LGiRSn7SlT2MDTF+
SbGr2w+n2wYMfoJHBMKfwgq726X+th+OoDMqjFxsIpNDQxSWTKr+10t+VONNT5+gpkeshNHeaQ5F
c9S8gGhs9Ga4v5HrblPSTMy/Pgge37TYrE4s1xkdhqznae/Bll7BRO3DK6SX6ePl8i70TRjgJwUd
meDFKjPo93vmO5Xgqvltuey7n1q94TvrvJ2sdyXgaQc0ySPIfxr3c4RM3HZPFS2vyakce5nKvpbs
Bs5YouNfzhawNJv+4HTrzFsq9NDTmS03oXEN3CMDfUqE23KAPXw7xT+NYx84C1N8JRCGtbNfHc1x
QWyzDGk24Qn+XpRI3s2v5f4Z8r3MrnQ6hcUdwV7zf1L91jBFs17kHnBRXh3/mioslfTPzDoEHJtr
H5zf8FWYh745oQ2nFsyWGQzS2iKUeeemGWPSG++aPAgdyj2h3ol9d+0GLO5bf/wXWvvM3WG8yhtU
VXpzTjayrfvk9BJonzGR5po7rkdgz1MMOicP9BU6FzLPyZSfA7v5rE8WLqGCBiQRa5M3rU9mZvY7
nben5wTfPJBNRIrh7BWHgWc9VPeoBY//lYmvCFLM9HI7Kjz+/IeHi5jmINwy0aLNDmm/DO2fvn96
+m+s/9nOTXJ59Ujuukt/DfHsks7NiCPyV9sB7irndo3Jq3zq/l6BNmPPI3zYJN6VyRFNlDE8uybo
lnXjn9pmI+tjOu4ccWm0o2sf7fqepWdHPGMMWZ5lvDlETzTvXSRngO+KdfKTFX+T8mDUSGbkf34A
dsB9uVBHIujDGlI6DCfAP4fQ/q3SLR3tKhZS9Zwo50F/B/LMEYFtdU8y7s5HrxI4gX+g8ZHo5aPS
383gUBOz1tIloa1B4As62B3Go0cY/HnGDQHFJjgo6THKv3TUJpNApYnmprKjRFWCm/srxLkPiB8U
jwyhlJeA690G71jG/8R4MODWaM+0+jfdYGRM1Sn7pgFP1f5QFDsCFoP9niB2B/mbTG+BsTX1Q1Ut
x/bIpq0nZK7fIkIDrn/1im2WnL0BY8+8lk+qQMCDY4zbaSw6TX3nMLRrG80/sfjw0WslKYP+2E7g
AkKUjcT83Y8lOBRoPalf2PNECWxqnK0HjfavwMWljJHhPIzE6gb/FXIgCPQIzyXVRlPvMsdUSqeF
c80U+57n4ZeSVN9Dmiwkw442iF+HSXPuta+E9N9bqaNhuCwXBb2/IwVyLOnVc28zHvdSPNqsw3cf
qBBHAjDjruPOKRGhRzuj9Mqz6dIuY2eRUdJZNdlB00tQVBqgdi3ABAtQm0+kUhIWCGU8h3xv4tad
0GtK95tUJSYieN2OEVqLwhQY0n1iFGxZ/qB8sA0L0wl1QG88CSQbb35vrDUHyUeaBTKuSQYjNmOO
crGlzLn5spXdFBsGfX+XoiDjV18psjrbhpzHnTH/f+FJ3QYuwLpi9RkuxwwDrtOEIQqHzYU2wscj
zQpZfJTLulW3KTUqSLv2WXVL1lEl0Jlx4GxV9qvGcocjHFdThdhvxQjGzYA7P1Xwr+Md54dhzX0Z
6ksqmud9ETXLRvJA1CMOUOXo/WZaoy8TqGaFzhI3VjbuoEXgWMRcRhkUCNUmMmmGA/fwtW+NXaaG
FDSmAr1aUfYmQxTL0oxpkFM6fZm8GNhkOJzD6FerTn7ordzcpadE0GTpIuq2VTWRfYIPScS7GYbP
QiHPUk9sXCvPe6aNYucmeCWLgEfI9HlD6d+4lHNjXOJ90VU0jXs/DmK5mgOQs0DLVQBw+blHmy4G
uqQIvtuO/fXM4cjWN5CXnX7g/QC9gkYT5W3QCMGwtd9FlTmsm9r8q103p/Lpx8zSidJRKjPZquFm
pPp8mXYlru8aiZ3GNsC1Ua0vUTpz9WFqYDtHfAjS0nehVlyrri6vGhc4a2VwsaS7Oqv8tmDbUOUj
dmxJxLYteMWbHDrbIoFtoIDuxck6CxtSEZWdvue4gkT9GgkEhYalrehG5KmpGfMQf+lsEEW1otZo
MeQOpV5dvGQZ6WI4mVS/6b1ORzQ6vJOrS2Frf6WOwiCdijwisgBf2RXkggeCynqr3CzFO4FhyQks
0ruWe/nRzaqKhsx25ZfPZsRU6bggR6PMzDeSPq6hdZVDBFPAV/VuG0eMPiEJYMj+e2GQFUudGCN5
yKs2lTutHg7J5H1QWx+/aVmvTIUTvFfS8p4heZN9YTcDkZ4qqCrUF76I4eH0hLL7iDvWRN0pKjwT
Rg3kjv8w80Fo74fMjU9Sjh+uSPPl6EYrVTGNeQOgkFy8kW683LNXoaSYKnMD2l3wcr4NBb/FFj0z
0WiAWgYGZw7M7HqWndcR1ZGL0lfJRTvBq8/IQQEzcnDVxOqlFSNW+vHao9qt0pJlsiWVDzPxTwxe
/q4vOiAsDemRLFJYYzQaCh+Ys845DQ4AgrEAraV7jsNc5WwdOrGYQYIzHDaM+aLYcVWrMyVKoPMn
U7baNi/0y5ANSNJDm9nsMmJiBGF71fJ4npqsmCw71pdRTQg9wUqum4RWSt8kMKtS61JwfGr8t7Lv
mnmnwcPAjzuvPeSuzhzlzOhtzMZ68VkbXfqWF5RKmEpNegaXP+T8YEZjC2ajli6OHCnMpSIXuykC
r8rOOUuVdVxxTLJaD4oLW6MkxlFvyxqsWuUvdeQ6rNJ8DGaas05goyxLmx1Z2PYzQRkHNYjRom4t
UhTeqZdY5IU7gMnHWgVIu920Q46PNh5fUUhHlwImfYmycosz+86VtmJk+0N5Brg6msijbfcAvm8Q
QShOAK9eVixYH7uSSUD78SHMWAW5DDp4NnirLonPZxzHg+AGCjeprnSoRMFfpRPgEgNbyR4LAugp
OTM5+aqyuaQZEeI466DHeRcvg+mm+ESw0C14uGNQTOmUXsjKecRNuPcNZYfupjg8pb2ifLWd+Q5S
6CoJ0YnEn3e6pgPOr+gV5YdrS/B5QvW+/+PrTJrbZtor+ldS2Xel0ZgaqdS3EEeREjVRluwNSpZl
zHNj/PU5UFJJ5Vtkw1fSa0sySaCf4d5zc9i+B6dPT5XN4kswm0AtFD10BaeIpR4TNZxmVp+ALV5T
7tkbDxNQ5Nm7yrAR0HN0p8aYYdKMtoUQeZ6yFnsjq7TcZFco/qSReMuntuUHKRUfhfU5MkZKZ4/o
esgOpAy3O9VOf9frdBzmhk8aKMz6vvMS+zaxIQr0hLjUZNFttO8++hGnup8PhEfn8OE94LYtJEgc
H6wjuJ3c2A7i4C615aFdyh8rdB7CMlpvKaddJojmiAa1DZJ1PYXebImZjLsLm1IkGi8utOlgcil3
XfUngfuMwAdK+srOSwvnPV/a/NEgxZycy7jkpyCbP+OqV8S1MN8bwnWbmgfkLhSRu4eayq0Xs1A2
+yQRnajeqeR4K3KvCjmkX22izmpnzaTiit+3QYO/jl6xbr6KgTltFNfefuzObHBRcXeajTzSR68J
n2blF0eE7D4nJNmWxW7ufMPNkLX3kDfw+8pHr5FsIUkuDRKYUqnXPSSoemFz3RvHBTwvzTU0sJFi
aF/Ibfu7gBWMsbGCrBxO0M/hyPaxex+wnrBoZ9Z5j4DpwdBx+f5Cn8v1ZXPIjJSFQXsMBzp3kujs
bVmAN12Qu87pXxoyzs5zuLD9DG2eTaHsl8SX8Z017gy+duXjSvINmWK1gzeNpSQkyQ6/XPPoTDyP
yhj7xp3CH2KxNoPNzbSPCQLsPUTWVYXnz505p2Y81D7XcWg7P7VcnirhKHpjczer6r0h/yOdBjQj
MW5c8aSDPtoDm+cpY6s7swfXvf8ZWcG+Aj97W6cyRw96HcL85BqsTGNcaC4ezgRUu7w6YQs3DL2L
KDzKUsxbUYo/FeINa3+NcYBoOvRTXF2leClK4AVO1/5puhWyM7SPxeyNW4uyMRUeMiOoZhVZX1nh
HnLdjgxvoM9OGPZz/z3xFagj7DDIZa/BkuLWZcwQMmfddkF6TQpNzlZSv3foxrfdN1qkxU1sbWVV
fM7YuKIxBZ0es4UZtfXVi+Aqg+ygKmpO5VMcON4h5b4L0CX+6Pr02ZG8LYMAfXfvbo3qU8xTL6EY
9abxX4MUOCg5L1+z30S3swEjx3p85TOH+KIyRqMuWxCeJJE+eFmwpuABmp98wgHYg6SuiwdjyAlm
DVRADot9Vw7dx2D6S56+Mtv9iqPhmIjhlvS3o4uqRssXq8EwM5mR5bHb4Dvuv9z0b5DZDL56VkoV
Hu1snRoEpIL2fv5eeN4rEgreGbwWqY3TMa8qLtUUv3gGfFYV5GcNwLYGPDxgGeSpFyxrM2nD9p73
mBIANLMqGuL5FFH+dj0NeaN4NWzd3k8uapU0Mq8ucfBEEDC6wVh3NBR5EGVGC98J6wB2kLfDmkKc
Q1OZayiFvrCZJgef/vrXypEmYMlo7UdnW82ei4sGS6xGYbYt8uzBDZlcpoW0+Z9GbApX3S/OgGZH
EvLnZKiMag7yNKXJZ91L6g25us78BXYKi0RkJ4Tb0HEiIwmdpiXFJbIOVPvglWyb5PmA3agNYavp
cHJIchSVg6Vezz8cp3nO6wPH/k6245efw9WOLmYBxDJ46DDN0B9V6Z7dhaTwJjPb7z9Rrd9mqdLH
MJ1/+GNF12QaDm8b73yB5GAKwe2DGGdrI9/HJfiIFOdsw1T8hjntEpQcFQ3G3HnsbpG/8IZ1h/sc
cLFFeo2u0TmkITZqIdRLV2KjseeS+uuxF2jvoq7vNpasX+Oa0i6pFYmleX1tOjBBFu6cuid80BMp
6TwKB5TIoGf4xH4WBaayyqRXj7YVHc7vYqbdjv8Grj/uWxvgYUw32ZHttBqwYNWU3snzmwlKVKn3
5IDfdqKfTk4dY10fUHW3HrPMABlGMt5B6MZiUI9XufBWWIwHDnYZkaY7QEg83HvVPADdlcue5nOh
qRg/Q8bzUYxqqeFWEAvkfjCHS5xfffQceoNmgpruO12kaNkzNtPJgAgWoIbvvZpM/ggmHDclGU2d
XzyMa7BNmPdvHfco/tloXnrFC+nMb4imqXDYiwIAeByl/HSiVcHeeXeZjF/TmNngFDUIpyvM/JB+
2PGOYm/Tfd7MA2KcMHpxMvEmQhziSeQgiLPYEjeO/+lGVFOIMJAiGcCaUwj7hCHFpsuj9KAxYArj
niPojwwgUFe2Oghu5mx15KjyKLsFdlp9JWV5I+3lo+poRsmsYabjnXTZH/Q0Ai3MemvbQ4lGoY7S
VKO8Qd9YQgLIBLY46N9XqyKGk12E4Sx6t1ZEGvFiCJQVyQmh/yRFykuZBdjjo3ifQgJG7eUHu6Ga
z3XXl6eibrgJc6+YujsQlfAVVIIfe46LMz4UAmDbW4c38ZwygWgz8KykU/WYKNz4OCz5n8mmIo48
7AdzeUry8asktnITNIo06ewhq/MXS7X2NrN/oLX6aZL6al6LB6qSlVYDe3+OkTX5JE4xrNyPPtJq
OyBAkA7vGTHW32yKI/z97atpGNzmzlZ1PrDpNFsZ0JwCzJTh2/0u3fJGtf5+Tt3XGv3Wkoo/fot8
2u2rQ6lQWiySE78mcqBIuEPX40+rYtpK+DvYiFaMx854xJT0CLLkTGXhkLyuBZkXBdX0AJ+WUbdg
vWYHzS5SF6+EBjtazp3TTWZzStv4SrsO/jRK4nNkO3u/ThXcYGwEkc1WJNljFISYRXoYk4yqeRwc
CyfN6Ood/LWZp4d0GLv4EfRMyzVkCdEQZNnrCLHLsIXA+i69qt+Ha1Bii8Nwyak57P61t+M7DnkZ
IVUYfJaNTusYhLSgifJ5Faq5jGb6UhPrAFd4kt0xGZC5BZDr2yJURyuP4VgZEp9CMMOrOA4vKcYe
c9t5CFwFFBND1zJWCU4d1zwvonuokfUJm9ADKjeGW8WfVA/MfJu7oY++RiN/F2QtWcbDEgD/JM2X
q6WtK/BYWoYyxlJkofly20szgDrzEozxOY6qboItKNyF6Fi1PPU5VTURpSyj4uBo8z6hVBa3gqBs
OcESzqjnyib53UfxG90c/4bE0GFwjhpZ3TYO6hhhEZAcZ5x940pzqfaRRcrJHPGzRhRtLCB40zPy
E3p6yU1zScXyuArxumjid6AZSPssvk3EQ1OTmVeW7imN+msbcL03ui/uSMreVNpmi+37CGamSd6U
NbLbPEuoNAIgkW6JqKGxJv6ZZEw1mX/kZHwLyLozwnla1nhXreIXHIZYBzjWG7v1uCWUeNgUqQi+
Mh2VPRcWZS3JZDmCjxdVxAma/vgxWbUGWI2y2Ro3/vqTArxt6UCaX6jF7RdpZTCRCjPsxuC5Mdwj
TOMQ4iDf/IgjyLU/SCXC9dycnSg9F1P/m1sMjrUMUwazgyNuyCOCus8wHO6qyI82fjc88lrEvXgL
CAJ3MQ6zJIXEiH0S0E2xDg4p4aN0okuKcpQZ3UNUq/28xmoU9es8lE+mw2CSSBvrqvUexpLWS/PL
mKzeN8109QkzYq7N3WXmzVJX3S8Mn82WDMxPlJfX1sDunUssDoki2mxRVDmpZrKdj/5ODHW0NV91
VT3aQt+6vkC8UxH7Aq3vSaO1Wd0B3UaGDuo5MjHG3KfbHNs3J1HLyShswuUIkgGsK1QImTCGHp+M
nx/dusFY2FCR98XqiZ2wZBPq4KK43go7/B04DIiCKXoW9nFO1BUlxV+CL/RuHuHV+x05gQ467Jhs
kxuXwYmIaHHDYILOVL/2ePavy/Tp64idnWQ0nK3BIROb2cHE76mTYGyqi4UBM6NuY03kNxMnBvQk
YyozRI+cVWAvCh86h0S+1dRq3pR98DOeDZVYAvM2l3of7WySghEPUkrUxKjYMzDUERQWE2FSN1Lo
Ak76Odiec6OM9Xsc0hY52WoUZPTeeO4PK4qemGrdExp8LhKH85p7DEPmrQGjNNkcS27f/G0HtWH6
/KtzCwIiuMNbbLzzFlbX2kOi1kbp8UETwrDbOY0lYX0YcJIbTw+3c41MqOtYj1ge92Aq1HWGuAHw
AGlSg50MUfxspAghD5IERXAb3gK6mTxPH2LhjKc2X9k3w2Zx598iLd9d5kTacW+1Ri644H0dUKMz
NLV+qKT/nUn/h5fEG/iBE5onLkDdAPVJ0FST7zCsT7ECnAE/+kMSm4u3eLpDbrRlpvqRI3PoEDwZ
LI7KyYidbQJKaSqXpY/Kbai5DcvaexnF8uASIkADDZLaW886+0AhN8A0SZx9iSanc4lDaIkdAIV/
Ck36S9H4I2W1CJga2U4FntI7TVjYUCBxLcKsIOUs+ZpU9up33l8dcg3StXclhv6yeu17jdWc6lsN
gGd6AxeiyQOyNNYH0kzgV5TrThTvH9t9SKOWh4HDVQerzotdUNtX/LB4EtCFlQvMA7xbqSLIKRnt
U8orvZ88cJIxFkWdrqxCkhXnBPObceFprhoZ0tz+TgtOM8QPwQKbXYbI2upAVntyTdfBs1Y7Jf9O
Rf/DC4vnkmR5NagnUMTpxR6JPRE+fNdqBomatcuzHYfMe6J1+g5/Nj4tM0cUYNlg2xThmzMVb2GK
kHQOGQGuoL0iyqBkxu17Q6BT7gP/wO3M7VcEHb4KKsw0RfKxTOkHwHc77H8tS96i82cfQzLsSiED
VWMT9vwwcFGSMfKWrq9boEMyXSAj2qeiK82rzX7GraCCD6ZCxFqT/NMwR9o5bTZvg5r9SelQ89Qu
TPe2r9r1F/w9z95bR6gHrq+IzQ9OC2Ku20Pmg9S2l4UNcfbTbRgK+tp/HKoajYWI1Da2jkMPubMI
qujSdLq7oQpXx8pGr5WluOlLZMnoJxFek0uWHAcCxngpeX+GdmPfdiUjyhmFNexN9pPerAFdOljo
kb/CQSKReKZUFeWNzGBU5dNsI209DQh+GVqiXU6xKjI45altt4MGFV4NKrgJa9OyMcs40ZN9U7Fd
DoYAgp1iJ2wX/HXbgVJBGskkYXo0ROSijZfWHoPkFOc99Kj5T43gs6zm32rN5hoFaL/Fe+Fa+TPM
nkTJm6ttzpq0IDzwmNbztVK4L/sJhVqQw5wrHZ8JSM0E8thovoNTlfEOjdDSfo1anlyAq1bE8sTy
gXqnQGtEqeeTD0nJV5nZh4V5D70i3+UOC4RSECC/8AZt4+onjIL3qhrAVPXMCXhWahFTwPbR6qV7
1EQUMGHDGlW0oFxahft5Yd+wKQj1jVx9DAYbIKUGWNi7z3aXe3vHZzkqgL7nnKEbK8dfJy9ja1v7
WhPB41Fhem37AxE/QTTmKjKcDM1yZIT8M/c9cGH4zfyphgdnsRK1yj9hOJ5stxQUlWzEh6W/dLQI
Y0braMRErp8PAiqHqQIpAzNIsiVkrtmkosdAadS6WR5I5n5yeu+tiZiBWQKwXTh7ZABbzakdptve
AwUM37XcTn+LKPE3iPpDCjoL0xYrRvEq6sXcd2RiYxWdDp0tjgzmHsVsuk3LDBHbPfmARJZtHAG0
28Z0zpVo7ZQ/PvuBDaUrRA/sz9beThZzsgukkxWrrb1eRRtlj1tkcZhbuGnLTk+TZA5y2Ef4tQIw
7byD14QJqhtIGm2DinxLr5FMuCexbVkfny3DaKdCldA0p24mMTOfhrW95eos0H0k6Uj94BaEVY+Q
MAKipoqmYgoBNcu2WKJM/iWXNiZ5hwzwKJbXouQyrSkic18PWGSzp7YKnSfPTDduRP6ol6GUZhZK
WI6P4pfgLhJJ6WbY75Xwkjzf29VFVm7tNsx2Y45nYQTkImw1PLo4zufkcZxddXQVKYsuQ0ZmSZ48
WsQUU+sGqDaNK55Sqz5qKGgjVvVTPJc/LFMMt7lX3Xkh4BlbuCT1WDZRFZPcEaBB2MjMWitqxAeT
vL9dAbVQe/VvEQdgpJrwVQOdYSLAk521ZOEa3grJNMMsVT6k9uRP74B3iaX3OfiS8Gt0nfWIkQaJ
weyHAOv7ZN656XIcaYQJa1LjpsSAkAQSBTW8UXs1+uRgbhF9Y/ngVr1F0iwIyMsd9U5H/qtOlwlM
J/r0pWHLU4xEy350E+eEencQwRG3xYyNBlFPy3vmAq2L3Y8pvZtmjkk7Hh/g+LIeiB76zoHhGkgc
ZEME2Gpgr7m8u3PjEwvV/CCA2dugynuunPxpFGTJyNj61Xn1E7lVTCl4wjiymceyow2ZOEAeAhYc
ZOuSO1yfnqX+nbjzc9whXTdO+TxPzos7LwPjL1g0o2e99m5+SwHP3nrAUdmgLObHpuE9nTmEfXQj
BKTg6lqemj54aYc3Qaal5y13JJOoG0Z3MC0AnPWa6a7xl+FYsGyNXSI8Ww/7SQ0xUlnziUlTxJae
3GCmi3SjZPH0HkkiEVOx1VA3KSAUy4RkuD4MCzw9dWPYttnhwIlJ5DZZuf00HyoAaSnybXKfeUEA
wrQYJPLxtuOiXEAyWsXPmOVRmH9FQXtb9uml4Vbc/c0Czm+/Z9YxsJtqxUkNvWHwlsOVaqttxrL8
QNXWUSah2KjETmbuU5IUv8IiemMLCPdjYLcboHUK9xEN/aAX9mVMyZCHRfwI7z4kQq8KHgOhuH9i
qbPVzkOn2VKnTuXdUr1ONV5ICXO6rV670XNQKcNRDYgmsYmODjWxJazJjV39yvHuVNRArhnRK073
Kcz9ArmShfIoYg6TAWgtFf/V4IjT5sYtPtrkMe8HBnSYWTHA9NTs5LRuEyw/ZOoxt/20jH0ksj7m
AkcGtPQQoZPY2qj1xtRoZpcogPj+SzVvGbbcSFD86yzQhnze0dSNtKYtnXWUOBtMrPYuYVRcBAGo
ARbCdXIsibWFycuo3OtpKxlbsYNi9w0TFSWhM0KKpC50fpMQsxlYBUoaaMxO26ayNg5alyLbuA1b
onqJP43LGLgMDtOy9DdzziiPnIZhQ03zOKbYvjISy6kAYU3GhMgiVshF45Lf5AIgE6vn/tAGAYe2
d2zEe41Jtht8LB7JviaULAdsl/U06HV2WRPZA4Syk6R50vmpxyfHve2OhsXwGkf3EfKDofyQ/tVl
Opqvmam6IJgo4ZxDJy1xjFhfUSnhHevmTZvepnypgr1nV9hF4XmGg0V/HaKSCaJst+aqruF+Hq5f
CbhlFoh04QGnDDCBBhR09vkw45op75g946xu7rT7CwFa4WqPVFi0kRG3tpQgErvDDx9kRFPj5l1v
2fgcgD4gk5y7d6s2P1XIbTFz/Qdl7PcqDaDmW3RGwE1qpeQmthmt5nXCrlvkr71j7z1Rbk1pXoyk
h7FnsIBOuCrnD64CNYmNsCEfN9jWaeW+KsLQVNvFP50Kk6jXg0RgmSueuwLZzpQPy93iohQePK9H
teSYU0GGKLgXeDykfdNCBhzDgy0+orQfrvYAaKYb6XGmNw4b2c+v3pJGT98PKMPn80AlF/riNc+n
+CL9ERsN0v6HSIOzHIrpji1Jc14saEx+GZZ31ciua9ZD9sj2OLjp/EgetGhdYgegcCw+7mWd/nDq
dnwWRtvbwZ7922gYSPKc3Evi1ho1Ul0T8MCrwDAmP9U12h8ulBPun/lX4CvNS2uPJz/qq9f164RV
jDZiXC9c/cJx9iecF3nHtn+49Yn5tFNdvTtd/Cw623mqTIHFjT/9/eUl8zySThq9S4ae7ZepGxrP
ND4WLoLyjvHB64pK6cqCfEi790+R5AqxvSV795yKvKXGvzitmPfsu6u3eCmfbcvXj2y7mtcRnuf3
l5nYMOevcf2Und9sbBXrn99z/XQKy+NYYdCdfAr0bkIgjyk8gK+61mNz6e7oq+FZDULta9RNL1UF
X7yzfcM7fxdPsfNHTTXDWm30cxIgMiknJmymS6IH3wBUH3u7vZHB2N6ZBblPS1jcazJm7kbjxHjx
DYoDr7N+jZ2TXhi3EVLgzN6XYkZnHmXgyiedtcFD2rWPrgKRxk9+axNg1zLU5s7g12rzkUYtauf3
pF4+azduHpn+Dc9NMT8EnLiOz3p6iQ4dXBDIXbN9twgNa8zqn3Pyr7ZauO91g+C3KLHGLXWbHbSN
XsdGvUAjJLozdJmbBATFcUZU/iLISvThkcVWXd12yky8d+AeVZmpD6kXvawLjqPvxMH9HPc/fdt0
5wZrKzym6QSkLXYj/o9R4tJzJ88YLt7PWW6It5xOc5crVFEJDqFC/MqXkc88zgzYYKhnovyhDeDL
tT1RLD3whIesAFTeUf+SrADw+/uh8JEILVmhD/S+957kLS9DNZ69dFj20aJB4/MOepwc9RkBa/uY
kPwBCXQudkpwIVNUlnR+aF8SPFYTVyvzqG7YeWGd8z5Rzl1V18hAPLnXkqDCvG1+TiGZAWqCir7A
AJ05q+IKMG+bTIQBSAW/ZFz2gDDgGVvjb886OCXV4c2S+PuFFfdOOp45jAMv5+QH4NPSQzyPmKES
8+EkPZe/zuZz7MFAho+SbhaobvLGq9vu1obz5q/L9pgR1hJVl8BCp06pDQxHQAlo2ZXvLWdN7FaU
qsyMjnUQIxLqh8RHyYbOdZQWAplFtTvq8mczltH95IHF1jklcNHOJ04N7+RnANhi38w/Ufnhl6sT
yN+dCkCMLR/SqPZa1piQOgPw19M5I0epNiOz6rt55hyvRtOcbbiRuggXykJJq6IEArEKbAXn2W0z
KRqu2Tr7cNbwRj0EfDxohcDOy+AtkdxkKl+fgEiUbwzHqAIy87MHQ49Al3k0UE/Rxs9zD/up6/1q
F7O3ZCUszSaVFuRyZL71VFgvykY4GPF++JSqfMjddCtm5NKOK8b7FNoKa1jE2t0sJsZZDSIampw9
3zY9Nc7erj3vjvYeE65Q/q7h5bjNneTW6LF7VzbsDYnJwuUOAUPIze/1CqjxVms77ILSp5+OBkN9
4ibNkaEKMhNbpgdvTvWxmRy2tYNs68scg0+ygJyB+2jZ7H4/4KaACLWUKO9+sa9B2M9u+gELFEdq
PkMYMzmSrfWhM2zUxYKyHOWLPtkzQGtC/O6rHEln0g9ndmb0kXXaEuw4yHtHJk99PTrH1O+ze1if
5iZu2mr//akjsuz+ZnEgQtlcJDcLwMlVp8nAwjAdLH1FbKHorlgIm0ftYvuzdI5/jHfro+9Yj0R1
41/yTXs264NsckhQUh2TpnBPWlvhLRKU9A+kAKxcbT4/KzQHh7Gz/xjpfmZt0ZyDwDMYSQJJyk6Z
UZN0tzGV7BYYkbkS8j4eVG0MSz4o3U7lRfceSoWbzhPWQ6BseFM5YSh9kM6XYlJgLvS+m1z9VYaI
RjM1i10bQEGNTEhy1WIve/UDNVPCEPxT0UaOovPOniqqy9jTzwaTTa094uICuOHeGdiYSUuz01vo
5LKpZD4VdIQQe/I1GFdpoAdFuqLRPrVe0u+SuMK8I5AjlgIxoADO17fBuXIj50dNntNQ8g4swxk6
TIpPYwmZbsUKeFU/4oytWmRNUSef+nDVjBB2K8W+8gomTG5qoY0jHSq2srPBCXXOmmDfl+G43tZu
Sul7bKyd7ByJITvLIef7FrQ9CrnPj8klZmcprOrI2+m3gQVzmRTTVa8rQOxnHHzaqQifD/rbrNL9
S1Bb9WPoaRrBmDo+i040AfHZy1k0VYeo7uSlpi17KeqSv0p4FarF+UaPvjobFU5nLUiSMxC9vh9Y
IZCqwrRWM46/i5jF1kAyTtA4AVyT8mW9q8mET6a3zq6TDi8r9KiP7R6Flx0eTXruucne18xK2A8O
5YtuSDMpk/GRG+55wTx5bzmNwm3HJIdcrjzwvPMSCnBS6wP/HnQqcTlviZe2OYRSWjluMmqb2Czf
qkbad8X6YJL0dcaXdOhlHPbwpfna9/9NxwJgVxo+0eWVq8P1ysANaD80gMv3w/fXvz8yavk191Tf
//T1709tuYYQqZ6A7aANWfw2TUrSI6V9kc360kGgxd2aHitl7aZhHGANcweoShoakncVFhSFgiLk
8tG6fly8CEv/EsaXqRTI0ZfMync6XxMUOhlfLLiDl++PeAKCs9V14H+4eaSUYOfWDuSJvbDLPD1B
1deyj9oPjoBiFw8XIRmZud169XzDndYH1srLXkd4JJKh7O9z5rFNRNnT9i0E1TINHpasDx5KF8V0
GvjcI1VzdXCxHaPhrfWs8STabDwxN5cgn3L35yA1VWAfhDA9Uv/ez8N3z+J5HmtpwE3ET6jGKIXX
V/D7I7N++v1RqxjlsK0BVci/s17tkFUf3UpVL6CqecizDN/wgl8vQX8RuVnD9zHy4fsBZCge2845
z1Le2lFYHzGOukD+I3OCNFjnrn3Xrg9p07YHqVhtuW75N0id6bZz6xRkjvrrpLU5/+9Djcv1qFOL
FOdWD3JlnCK1gz5A8Am3NdoY1sh9F3wGsiPHggMFm+jfKYnUD58BGYfAul8MSKsNMLvGNf6NuNM9
kpwAj5DViNdkwXaZxICOi7F9WRU2PY3sJML+PMzSvf9+YL2S7JylgaqyRMVveMUeYQk9W2wF4bAk
SJdzaYuqZMZMNjPtQCZRLZ75m9NztR2GIE+H5d5HNXFCBaPvWN6edEH/q9rqoW6HS4qZgGuau2k2
4Xuax5khjfuAyhgem0Bd4eRx+DKj4twow3TAzqnHpXDz9fLR1ywoWQWRggi546NhvvoceaCICqcD
SdRzpAHbEBUhIQuu1gvzEkK9pAvxVNjvyzDrc5vnAQp4OjUcluDPQo/UNT+q31Jp11w31DktBMMC
CcKetf3JaPj2E5ZwQZO1tUpovz4Iry0RQbSKtrZu5UUGFXm9TiavY4bCY2DQFM6/GtQwG3wdycUD
kXFOWvnMX3xLBz3fqhmSfsgiB0XKLvcLyE8dY6kWUusuhJm5K7s7dqOEdscMPWqYlUXiAVL0JY6L
2HpmUrK1av9PGjT0NENgP04ZuU1h1uWEbkQuYXw205bYDp7SiqiHYmppq6R9z+yTDKD1TQHZp2QD
GmEiHXjJQkt9OikDpZEdbjpM4dGeGnVf5volTV6Sr3BxxC4ozbQH05T8kPwau3KRpHOTl7arTRpw
53DRMYWnyv0jA72m5q2mtzK+Rpl6H9yS7XaurpWGPhUTjXqa1thgT1Un02MuKpR88BO6NqckR4Sq
Lj6kGS1DsWDAnVmpKSQsu6FrAHpoMiLTwGnvdYAgu0u0hJzV0wwXw1UqXPSyJS8RgGSJBYxxSOx4
1iUscnVpFKK8JQz36XpLUgztAhThiFoxBuEhgr2kyl95bMc4xQK9Hbx+ukeLUlGToidd4iPuALkb
Y1HfTiCARGKvgQlmfs+F3AvRWC9ROKx0qIpGBUfyBWHhE0jM4lhZPWSYPkqu4+CjxGiS4xhqxt1D
bvaj5SevtvVTeoN6KdsqfQUDfG6gDt/UhpRrBJ3zNZ4dpOjR+HexofajWlMnNnFIbALw/bzyVHl9
2B+CPp63dg7bLAgqZhdJbF8XummATayF6lGqaxGjEi0bRtVuxX5d/B3reydW3YPJBd65fL2ZUJ0d
kkSmz3qsGFzGMscmAiUGhft0ipN+OiDDSpkGBNEPFcJ+APIc7bvRf5hYbzxDu/gZWmL4VHJtaunX
3XVcsITqLeh6xqHUgTsjcnc/oMEBG09MalCLCtf+QLrLMH0RIDr819n6fYTWAjvdOOK9zbVXPXRl
1pGQEIrd96fFnNcPxZsFEnAXEY1H5WcxtRSPZEuUoBzc6L0kbUgvIV7Q3jt0TtHd1hobN94rAgqo
QGgwYBiqSKcXuT6gCZn3Vkurh4UR6K4DnaNl+/icFsJ9rvwnjcyN2feEI8Np2JSoRh2DgoRCCJGI
UFBDIijrqifZLj/yUYxX7ltfcgIDMrhxdCylHb344mYhbJor3ym/gvrVt/F1jY6xT9kkKPzWonNa
OZTBzSLgd0GUFo9hFaGSnHBP+rH1VlQhG93SPPoN7KiqlOIoKpQprS3RAxdoOC1TW4chnJ/Suffv
tH6PI6TLaib7x+8yMk69iQgVGmLmguT42PPvJh0/0CH6L8tQ7ANYr3vLd8J93sXZG7f0M1mG7u+p
JUzEdwFTzGxL0LE0CL+QBr5Vnl/goiagOBrL+TkS3S3S8XKb0EIeWnIGr3GLkisax26Po5m789Jh
tRon+rPk5kNL4I8ODOYLI152rYlPCGec4EiyBnk0nouxLiH6FSooOgTseRryqehG7MUgGzZ+L+d3
MEXJbLd3ZRp3IOYQXDZpioYlgWkLFFcBMFHBp+yMc6vbqdv5uW52IgJHsgLr74MC/0+R/CJr7BA4
wBCwAdGjwxZPnPQe4Sy51JOatm71o0KyBzeECIem6yAIaXvc+WIIjpFH17HM+LUmL2u5zqEtOXzA
MM55/9ONTfGJALRmTJQw6g+qR8l74DbQq62w9Z5ljVwBfWZ3jEWs7qcC6r4Xxc4DmhG1dV0HoYpJ
X2l9BbA4p7kXFVe7al0Cj7oqvhuD9LMsWOhPNThcJr9ghDoaUl/nLzzB1cV3umb3r//yb//4j3/7
nP49+qoeaRJxIXT/+A8+/+S5b5MoNv/06T+Ou+fd99/4nz/xf//8Pw5f1eWj+Or+3z90/7K//vMf
WH+N//mm/Nj//rW2H+bj/3yyK5l6zE/9Vzs//yd757Eku5Ft2V+hcdygQTgcwKAmobXIyEg1gaWE
1hpf3wuXLHtkt3VZv/kbVJG0yFAIwHH8nL3X/q6auP71AfgC01/+/z742/evV3kc8u9//f5JNEE9
vZoXZOnvfz20/frX77ql/jpCfx6g6fX/enD6hv/6/Zil9Xf67ZXZ//Wk7/eq5vnqH5QIqqNqUmho
Vqzff+u+pwc0+w8UMxJdkKVqjiqM339LM9JQ/vW7MP4whSotxzF4kip18/ffqqz59ZD2hy0sBIyW
ZmiGsKT8/d9f/R+/3X/9lr+lTXLB/FdXvKWl8y75nz/y9OUsXbMNQzgaNxA+iaVLh8c/3x/ook1/
/7/cuu3iYJqAY7W5KVUGMpuNYYpsUX1u6VTolqRfbJGFI59SQaKHn18d5pUK9GQdH0Mr82NhcJVK
bu45ioSJGszYA8RGpKZ3NS/WpkQr54XZxrN9Bfv+HXeiSZeXdmqsBM+23y4bgRDK455YN/ASu5o1
G63NaVQKOStGcYMbh0oBnftcd1QmcUq3z1ClFbGxpb9L5JJFJZSEL3WSE3nRqtz1ootMe+xnybfj
YM7sXHA6neocopGMpiTI1oHM3mOPFEbyC2Z0lnZW3/hz0+EiDOzsNa1e+yB6QAE5MQEKiF+BS8IW
YDmK3lcsJe+irPYg9l8ku80KmUOQvHr+JHVwatw3bQEZIAQskoTtK7BUvM7FAH6VtlIo0RQBq/P3
8A2fvTp1kddCX+3Tpj9r2INXYIKqY+1a+cbN09ugwSDKq0c/iN6UMr0X7BbqqHz1HNzEjaKi/+o4
mFIo65H91BAo9Jao/5yxJU4x1K7wbu8YoZAJM7mftVUVnsGgLVTH2LoN0K1Rc5nWIiOcmdTAVBEw
mPXWfqUBnq/YfT1oyG7A5j8Z8sOSpL9ZzHcXBXacPkOY4hSktI5sRmgsPSj8lcYEN+hNYOgR3vpg
RAYZG9nUol5pCCbnyeCCMrDeA4IFVbM6+jabeU+AxbfZ6jkJIcgBFlxEDXJRu/GnPz7LICFluwD0
Dbze7jQEZFH/ZXRsOmFgsus11xWF20oPAsE3JCHbyM5hSZh7LL65r6LvQnTUV/Ux9ftVlRBRqvtY
SYzxxZHpzhMoZYb4OUFCzotm28yLvK0vfkwtcnATUkiPKND8Wl+iuWDTZjmY+5PjAAEz9dynvopw
HMv6K9eMs1Oz0elQGAngGK2cOIQ5rgs1qu8FM9s+yFrsTigeCyN9GStgF37/mOEctCBER33xXELx
sdVkA9Xo6PTuuxEbp6GAUCNA3IWoPIyQRkko1E0omn2TKhEmPB1zi7HPRUkZjdqFEdocw91nO1LB
aOmrIi28J/lIJc9t1Ku8Y4nAPS/iF/Sq5izJknchMfjDyU8qZMgglhi0K+Ns+jBtPN5yP9wJfiDc
IfROSRIBAC3fVF+/lBFHMxC5QX/O/ug4/5d1oz+HNQIqwB250+3B9HSDS5SIswpED5l30iamWf9t
s2W1fJBU9sEtCuSCvgXouNkLJJ/leNUbxNdcO8zZn42ohsDtvpa68uNNLxJQjaBIWrdVdw8plTLV
XZioQxZBVGj03OSF/ka9HHVObNrLX3jeKgE5Oairm5K0J3tob2CNof6O71rLoRr6m2D4B+u13omY
Rn3wzMGrEwCRBeHYWdxutd76cFTsXmn6nqRyXCml/l75Hjb8vNXmHbnpemc95rBytI6zOnI4x/1E
2+En5NtV57a3GKbv2VAeE8xrGjNQXdmZKk1x2Hu1le5Iq1laGfROoPj04Ne2450EY9qhWOeTpjoW
y8LzVmKc4ELhekCxpBjE+bbVgp+PaHdUZthdauzskbPw9IF2yUWXw6IKPUZOtC+CltZ2MhMKvFSl
p/eabluoivoTu9pV0jOAyPKNb6i7foSTzDO1TixRoyPNYPhQ+hSWIZCmYC+1a0gIo8BqVCtnLbpL
4xW7xCZKy7XVVAveX6SIsfOXXqVG99VLEShr5H06wrqZ2QUnPOULHwZTSoYiPrZNq+pntd0KxjW4
c9CZTs0oiYAo3QgYJmMK+JyEvOmYNDkZf75Eas1+t68B/JNkRTldauV6ejmkSkuPaJNp3LsbjYBV
QqA1gSatmIcYsTiyvxkpHken/XFxCssQYN0lZ9crBu+By3xBJv2m0bPtkEEAMiya/MMsYzGz2h3q
Ds4BdVOGHdlz3EByD0cmxkCOlmv326QgAZV/tor/3sBXpxqvJ1MihPApV9fz7ioS9IQAIiUF0Snd
W59XxDKQyBQ+dymksKJbTcc1rHiYnMDpOA9Ot+zxuGloEGzCNGkQzlW/XOr+OeuBrDPgzzOCCWrH
wnSt7wskNfaQ4/REdAeB9hJa3slPNWzTzroMi6WmfI39upPEo5jsdAYlPiLCVONx40OtL1iJdG6Q
tkmWXZY198yIXwwAckZcv03/XUbZSyyHi6IaZ1caz/AFbvwqcxP9ZAlEou6TCwqMS6R6D/TIL2VM
Hx/gru4cMlgkhHY/jqRFVg6Omny4WykMD93YTVEyQx5fJnBDIklo84nB6tv7YHuPEYtoDOiNcKS1
U7ivesDfje1dsfQLm/eDZ2F6lNlx9GCLR2GC7R6Cp/asEgGj9x+l5BSrmYMH1Vs9xB+OWy+mKh97
wRXItx6+pKlyBbFjWe1DQ5qDAqxyMPoHg9dQWvdmIOevIuVkfgYDdNuGlLcenaKm7kLE4nitEBgI
6plr6pTLkFQyxE1zEQ1bh3TIYuyY0DoHGYNOTXbCBiNRNQ/A4QpoDThp4YuLmMatSlJtcMWfuRvD
9mH0BIuo9+QwaZZ1t3TI23U1dSmibJ8Qz4vTm9iuVcZPr47pt/qKB+0Bcf0pzS2IgsO7EN0De60g
r9+VyH/WhSQPJspnHXyQRH3x80Ud1ftCQakImd0zF9nRywe6N8pDYvXPRIhep2tGahUhAOLb5bTD
jrb3Ve1SELEzluM+mmN6vtXQqsEmHG1L/0Cx8sPAduGG4yHPxyd6as+RE+8S0bzFv2ZCqEGUQ2ek
x2DiThkTey2oDg68AY2TG2Hd2prazrnHSJX9TVudwlF9ybp94Lzr4BjGo0uHOfLw3TJHTZptVnTL
goNSD8rDAOSyVNHeo3SJSWOitEFNl2T7wkqPuC5JsmI034vmyYpIb4vb/gdTJi29DyKbViUTIm3f
w8GYNO6DaG6VEl49dXzJCS7qdIYFFDAInpkG+xsmVvOmND5E762RUT3WkB7ZvmJobB0q4xAnKDfH
UTQPgY/MsLDxoXnKSIC8MRcl1YCRoJBSrOijyO8dPDQtS3eSEAyWcWJQIDhSdsDkDtzoxcPG4VX5
2bGNZZVXh8p9EMm70VWoO/XmrpXBQ9BEl6GUTPJQ9focPfgfakWGfGTsI6c80fg8DZg50TugG8Ts
S3c16O9+YZMbx89NxF8FiTZ273Gl3DPZ3kXPRZHWrC4/la/cGHyhSlUIOrAO+GvvLCC32KPatvqt
xAcpdfcWjvbNd4Zn3aZjqMds70G86ZRsYXLpO9aOkRS9wTvFHX7wtEoJDc/x2hsquE/9vQsoIc06
l/MR/TtOurVWPeouk4UkmdQLGIRLzyfxmuT5yL6WAml0SucjCaNj1Vy7ZhNl/pc/FOkyGyyJTiS3
F2Ek8EpzG64Kc1XTP+nDfiA+y91qlXVEXcCRGrdmjI6NnIDUM68o4BG0ZWSjFi5MHTt/6E20wT2S
GFrukI8Rjw3hBN8KUL43JQ4pB41DmRb6bkB9FSh9gA2TsEX0VfFQNNQ6COYwgQYLpbQVYtOQUCJw
6lvizRwJW4X13FoBU5i1ZnGgsO4OaYfQ0837cWHkBi5pTqUyJQonh6HumgctAzWfda3APXHOveK1
MT0kSAP+85DWqV7ee0bJM7agjDo8Y2mR5zc31XgjzO5eyRTMJpdInSanNLN97jPSXpk+A6YQyx0Z
syUTRtrzLj0+PF++EZz6MSGTUcTJSmjlPtUID2DjtWwtbsi1wt4GaQFcPa19d2HkMUDbVyqzThWT
LR8jo9PI/CmPJFQ4lUCF6rMyzbXRCgadYXqqIy5Wv21emUyQfqIDnXT4mUPVRo2QQeUa1eKdqSpl
hRMf+8YGBGXO/QTNeM9NPcZquFER+/boSOdBQ9DqyNUWI1UPJqo9Qva2ybkY561ePIWu8aO1/rfq
qhAEJLBUHC4sfB3bIdO6jNbk11dGkrEdPTlEtZcewrLUlp3NKhWOI9E5fU4OUP0DAjWel34xnjsH
4hLfBKtaa2nrnLCulQX8gd+3WwoL0zBC435T9ngy2ZTQJMYPsUIgShBWjrfNdtnnJoWQq4qOjmGw
hpbQDc9iiDd5SSCq5SbUM8wRiFFEZZiBvMa3FewLQ3+MW7qZBt91UWbFUi3a7hBoDxID2z2bPMaR
7GHzjhUJxaFWrsxkiGj3A1aywJOSATIl46QD2PRwnLShH8STujPDkN9u1exju6p2MCqh5CSGzakO
90SiYoFqjSDWpByYQbDhHPKGa8awbuEZfggDNugXaof+o4ugMOouwu2qWwZcNpoVxYc8cDtYnNGX
1znRwmSeY2tjjejKLjZNZG8LHc+xqQERUWnH2UDyPMdhv6Sx0Yu8+9jSTTDAZyRdwkTJcdg86tC1
bUb50Jdq3OFeTQAnE5TQ95H8kdRSm0yTMBtH+siuigUIVCdBgAkLbssEmqY8nPQ1TeZq3iQhpOsu
fW/abGeNwPYsbqf89oz1izY/Ulf+kKKhuegKWztgjtngTsqN77YN/XeBvNB2HVLDIPjT5q3OocsG
tcCStbL6zDx0UTCQ0BN8s6YOZ36NlK2PsyoImW2QbZSDtHZlWf31b7ltN1tNQ8FR2QE/P7Ke2k3b
24DZA9wY1pUwcw8tMz5gnMqAhC29GAYGCDhboA6nvgo8t/bJTMuV4+ekmmYecelV1N7C+CITG9ur
ADTQG9kHriLzZhFZpOKDdNAfSxl9KpmdPXmIvD29PPucm7u2R7DiMV58CLISS0niqeeI8BQ4krB2
c8dkvEDK0cYe4LxO/VqAIyHpeOqnNyZAW7D51pmeEEJEREPih85+GP0a7oGAYeYbR6lF3QM7rt2A
53Wr6MW4clIc3w54+dAr7krQ5Fdb/x6tUbny0vg7WDOg1HdMjl12NtJAYhqlD77/3Om5xFnkf6ZO
7LyapvZk1H3/XehAbNrxSRrhdgBTKiUqwdaBQm6ST5GSzaAa+j7wHcgIAjUO1kbJzSELFKr0daHG
b36efFPr4MNJ3qokfspFsOPyXmUVxFwdW0XkaFcse+u6JF6qio9RS/qQTwCIUQKDTpWllSNeFTsb
GQf29slyQhBekXirxMqpD0x7wPhRFTM9MzdZyQugGDLrnceOAXfOkK5hGX8iDiXkJ39wwupbG0n4
Uyc4FMDMRZ5gju491KgEtYQziC/QfoyReI2KkrOhYz0cAL0yqmBJQVFsIxpwNvKt6OxVnAU/ipO9
2b2BB+oYjIsibr8ckIRlXr5w41iK1Nx6wtoWZXyL+007uG+Di1NRo5mkJfQdgBHxqrr36I79WUGb
6o8xUHk00lCAHhXaC/N+MjBMirZWG45Jn3zAkFjrZBoFGUhd9rkSt8mRZtTSTd2daqrPRbWOlfCn
tI0T2sa5AYJSSYmqon2vhiRUKuBKNNd7YDXZKGH8hrkVJ2KFvcOjJ+KU/k83QYi5qQJ5dR+nfxok
PTS19xDHV5EFHxIVDwli9RHjB+bGYlIxc40TGiVPrhUfKrOiWlqP5szoh1XC3hNjKdLijxzBAb7e
8gVJsK2V905ND3VjPdKIuTkKVnltSrJ0jrZ5ZlQP1zU0CfMqvR/XZtcM0BJ/5zqWKbEW4/hkIpOc
pwFnTxa/xVm90Ukt0XykOREOr6VX+h/6aG6Dio2w50Ygb7sFM9iTBt0LybKFfxUsdukn2wQR48JR
74ABxtmIs7waJ+dzEufzMm0fFRVZJOoIqJDBNMNi+OP1Q7Q00CfOg6JAwgWejFELJ1Z8GxuERmpw
8wMLf7C/KEqm87C9RReQPhHGH0ZMqjjf1HIAsQblrUzKly4uN4rnfGmDfE348edRCsDNEuzYaXTq
9mOPMaHlUDUFV4edwc3MaO1l7YfmK/s2QZ+mtcDWV6POOQeZWJKUJDs6UlWSHGgRfDoZX2nI/Y+u
M4F1DT8Wf9F2HJsU9iBopG2G0n76dxuvBTS0Oawx8lSKYZeW8qqS9wU8cSKlYHEITHMjEiLVgYMv
7Ko7jnhTArjbdU6lCHsGb87SdKJlJZtj2hhX15SnOgV93NiLEl5eoGJMQ0a1TXUPl7qFoS66Rjb8
w1ouGZMZXM82g1FIiHObD5oKEnEM3rlLU4BNfGp38vnkOTlSsfcYombMOuZhTBWzxNyGAeOlQvM3
forExqIf7CQE5aScqTGrpNGhrIie6zq5uSKm3d2fx7J48VTOslRJEDEbV6LeKGbrqdcPRrPxODhM
deH7ovcnNqslAN2amu9yM+Dxt5mw9T2fL+/lNpLswbJ8h578A/s3TluF+WXOc4Jci+etgLaFi3Pk
sIN4KAZ7xfzrYGgdo1ME/7iFTzXRLvDbajSE8Wbw0eyaiM/LvH4ZquhHKq23NIz0CW/CmX7aGhGb
re86LfrRrWbRKe2x4MBXfvxj1KmBUQPEgBtu65KPTE7cwVfMTaGWxI0635hYGQEU6cWy/Y/qI8lU
JhsKG0Znh7/7w+vtU2DES1GPT9AvcVoCHtFf1dBaZdwcakfZeYqzK5r0DU3O1bBJqqdTV5icp4OM
PqqK1dXw2+M+q1kEusDYxTixc01Zhji1Zx0WJNoNc0XEh7aVp8ZNb6UurtwPb45nbwGnr1BoLkBt
/5Rq9o6SeVZyTvcjY5awLl5cEj/XUC0/fiCTGTWDXFcouyFCRM/JHKv4QCEl4o6p9KstJFjXvCEw
A+01itRnLXW2ScaWA51aBp+TTBLEC18xU/4WeElvm9vY9fblkL+EY/ckSuvUk4JSuTize9tim2Jk
F4OdpAy6J4uGQoF3ZToYNY1QwhH5rD7zgJBcR87pZQn3eKzSm2gIqCS+Pc64xFNM+5ny2dacvUMf
H4wClQDmvsIKjnWY7IIWva0ZBFAQXhOD/Qqz8qfW/5RNGa2sisXY6OSjm3R7V6u2OA+Yu05mFKVA
e2BwXzO19qA8DoM4ZV12a32J7AP5QCDX714ZEvorNgWtCJDupIjE5FZJctfIp9W9j2HUYDxxu+zN
FuB2N88xFOSG3Oae/RhAZ5hu34A2jiIwN12qX1njqQdsVkyl3SaY8E0vu2gJjVuVlwq89DL4xnqw
a/C2pAqJknW+94ZnymGuSYmtvqle+sL4wkbPOK3g7C1wdqfWQ6CPl1YZYpqTNhlwCLDTGmGst3B7
zoC0MDemwgclUJuFWgTBEpU7Vif6O3Sy2GBpyykiUfGw8LZtRFStfJQ45Yg2dS2KJ4IGQD/im4M2
Jfoq2VREYJqZW12I7Qi8ipjBPO+w1EIJaQi6rxy6Oi3XJjgQwgzh3+Dq0qLv/xks/8fBsmZquvxP
o+VtFX//lv38dnz/x0D6r+f9OV1WxB+GaktbVU3L1JmkCvvf82UesrlGNMcSumkLXbcZI/81YTbF
HwyjmUoTp2o5tq3zrL8mzDzELJoX5UmqKRla/3cmzHyhv42XTUbVqurgApG2plP7qLzP38fLpdEo
tlF7U5rSJEV6tlHBe14GBDSf/+3YXP4cWf99lj0du//zrTRVmKZucCikajBo//tbNbpSR1bFW3VK
DEBUQ1dYT4wYcfGGDJMD+rwsRJtS7xAYP4WFuMV1DNhbWY6xie6u2HRe+eUU6neElsSPhmf0cJvC
GMHmRXuE8pdcQTpYZWepKA//+cML9Z9z+F8HSmMLitpAmCo+Nu2fnx7YTtcHMRY6u8CAZaNab1C2
U/5RQYIA5mbOTnQ4oA0Jwk+BdTvI7Dm0mgtF/ENHqz+Pn+kMHZSuPIXImOw3gaF65gbe1mgADSg1
/EuVyDUfCKJpkVffDZtY2QlYiFTXGBTVFlwy8KKEiW4pgZKqA0HSUh32nue/dWlBmLOaiIWV+/tO
I751cPZhHF4K+oV2StiVS35FgfkiceBm2eQgU/jjJmdrg7JOKyipyFE95h19jjoud4MBbSvmxlFr
KH10h3ogNr79lA4Ikl0w5srNKbXvSlj7gZKnHHx4zE121osKQV5Gl0Ejm6V0rHeLnRT3QjTNZK4R
IFWhFu+PXjasXLXaRaqyVgzvVY7DghrYnVFy7PPIurijt6XGW4WYZR2vW6qTIkHDsp/4UIZblNxK
RtKW8EDuadvEbmfCzWeNhXLWCC++H161VNk4aYx01qePiV2akyMd8o2W2fBazIFsKdJLROCvnTLa
kxAE79J9j9QcMre/TBh/uD3BMJmrL9lTAkwmK5Lzz8Y2mVkLvw4f0LKu4dCuAo8AHl+sEw8IQ6Lf
Emc8hTF0NlN51HXuDEl9GfXiRE8S3Xy0HmNEp1gWihHvQi4JefWvJK4+MDE1FW2bQgIjZOGSR3yj
ugNfg+DswXUK4rC7c+AH6PMCZUMb883t0Uyw++yERhSUjkUzA/fVjcOx6F6B5ByTGPI0AYWAQRsb
/ZKe0L0jJgzH/CxvGJtCy3oe2mRC8rnEAJBtY/r+zZPyIRJdxx+W7HRb7CK1HdztoTy5WIRmScoJ
y/LirfSJeOeo/dquiX7wO2xeXqIH87Gq16ZLhHczVFRIIfTCIMJa54ZA0dEwIk9PRu6sEa/M2rmV
sKhLFzrhWNSvQzVl333hvftBVE0zuaPDzxZLjM/FQOOo9uimtMXwKmt7ozkVaLdQXTdB1K8Iz3Hm
zRgv0+kKdQLEEkyuUQ5iEiIq1zjocfpMgMreqbW3hJHf3CGvJKl1Gsc0moqTzcRPDTkh+pZRYK1c
YxutFsN013OWSGCZaTS9nJm6ncx0+sJNFu3zzn3JfI6E2uUYHouNqtMD45eukxjvDrgZLLVsa2z7
Vkn/qXQxaupM/hDrj9VrZrvM/pJzM4S0l7plZrVL6AILJGcnM9pkOXspovXMCIN+Hj2VvnO1/eCJ
vcCibcCl+EzI7Opl6ugkGbVRgvY2q91NoipXV7g/AIF/QOUt7Rb7cB48DRiFTCu6WKH5ToMQ1zbJ
HzM6Jf3Mjuz3mo5D4Fj70RDvAOs+h5SsF83+Lrti0+fmO3jObsTz7+uHEAC/WudfAx7q3NLJii03
mqdu1ciiHYmYwYyfi/wam3ITt9GTwkR8DhnhLJS3Js5vtqNty6Em61MQ9dMc9RHxCsz+iutvbAu4
vAZUao3+Ii6RrPW2ToWdMCrQO1WXZjhjyyTTuOG8U3Qftb6HMIQpfRXcBeAKD5P10IV7p1MuVle/
sLC/N8z7CxJDewvSarmxtWqXRlhwx2FVMHOZ3K9SlltFKgxdKHeLujolSbifUMZpElJyjm8aQuzB
LTdYUxaF5d1bAEPgigmuZMXK/avihM/VR2wgXKKnWKJvrY+x1uwsPJueYaJ7A87Enh0rfE2RG7H1
IqITSfg6APbkjH0H+kVey4ZeiBnkp7IgT8eV+xwFQiPpY/W59T7o6uF/Srz/XOI5UqPiQV/5/1AP
nibBHwXe5/dXlgbvf5cQan8+9y8RofGHiorQcAxh6FKzNGR6f6oIkRcKKdAKWhqmGMu0eL9/ywj1
PwxLp+GtORR0pmP8V5En1D9sJLGUf5aQyLws879T5Gm6PdVx/5QRQkqTKmWXQLRoaVNx9jcZIZBL
o9WFywTE6Zet9Aakv1gcLZvA6AR1VonOGYlMF16InNmbeXkfFAgEGRm2TYiKR5144/QIlJowHztr
zo3iv5n6CTna3QQG0lpEqXew/i3PPYFdXjEJLAeSZNmZFWgd5Is9FgckXLVKQEcSg6EZ/L1Jllic
uNUKoM5xamg6HfqyLMLJ0CJIUuW4bCwmh7HTn6Bx1b/UGmVQPXYhVCjV1bKVbkZ8Fz3vMJ4kT3UP
D8VkyZ4pIc5WvNl38ObvxhAGC+kjA9HY7uYUqDMlJydo7J1H3Kxzf9A+1YJka1P/yR3ripSq32HY
DzI4IaTeuNjIKfUyKK4msF1hANH2B+DbsPxQIwapBfpigqe+gpMDTQSCFk8VnFATG1yPJLt3XwNG
UnD66XrnAbop4o7zLgECDQxj/PS8kO6Q7I8BlAQJYLvo43qukve9UKh7a/3JAHyP4qo6RwqZznV4
TbUeqkdpXwwcJLNstPcWE5yIhk8atJdQyejMBjmLY6AsKwGuOExpbRtG8yat9l3tSnIEO9yngC+7
yKbjwH4fuO9j2BT7uo3OsfKm1c6TyZ2EdBAyfINn2skfReCRvNYxgktJPcHXb2N7BEk0mONRC2m8
9aV3bqvmoKjKQWeek4Txj8jNPdyBU6tZHt00ZnZsjB7NAurBKD9NsmUCC2SIKWB+K/0ekTnsb1Vw
N/aOyvRrqqK6JMQG+kI8KWl67er4WneIC8xB0BHt0PoVjOFhHGtIQOkdp+irGIzSZEvueRvdpBVv
hcl9pK7WSd9dGBYwA8zVQzPF1qBOuuU6QLwIUUreGJPZYpn4Cd34zr6ppIwQjRvBOgvxx82qmt5Z
R6XFlgC4Ix6Cma62t5QAhSTQ3qjd5DyvdriU4R/gD13g0tJGHXSJSyRqkLT0rkhOVMh3Yhv0XOhT
zd4QMycJxkjWUdI8NoHGbDAljrDcWO1r5QG8jKT3DiuLyAUcUqFuf6Spdk8sxGWMKyGVtI+mR6U3
qN3ObNt16Ul8VHD6iJiA3jNS6KbpufKRk8pCfCrI5mZ1m5Y4c+aSOhHuRX7JHKAmXnf/9ag5sbgr
SgG9YidgTMlGLlF4TZ/sQNHhW07VrwYIs2+7ex9BMUDybper9jzX4w9YH6+q3f7YYvgIuPyZK6I2
o6NByjgKyGyXSobxIkouHnpX+jT9eYJcD7vQcimBuTWW9YotNU0WyZcQDR1kI+JqU9sGXDKJXc6w
TFr3AGtlqZvdVVjV0STZT2Nv4nfqLkd1YbZBNXvKRgCbvh4BNhLojrxjS2qniIt5X4FMd7Un5CNw
R3owbJP6MG3xTOLMQDNGBtkig+g6NPoCCt4zgA+YMLw523m+PvXVOF3dea0uXQX1pkg8+CfUxb1X
nXWY/bHjTD0cVMYoncrBWjuuoHsVJhZQwnZZOIwVRsb80CDKGQ0dYoqU/jK25UNo+TiA1GnmXO+g
46GEa9SnyLPpM/PtEAoTczueKuRvyzGMES6Qv+EN+d12wrkbxD96D+it7zuYq1W/TKQO6Wka3Ec0
sgBFbKxR7EIZ/iDd6Vmgi0OT06SqEyj1I/EPWqQp85K2Yl0N3xmEBzBv5QNKKjYxSYsoDPsYWehZ
eE51cHVAgIkrSvulrNJ03eYqiS1QKqThPad5/jYKJFu6gwJr7EwoIgzxes+FvPTagIaY9cVr6lrf
farBur8pPTh3aJXvNErJtMcXNoM0oIrxRIwLtbed7VvPJGWyJwgNCgXBSDn9PP5WMbjAtEB9CkPU
NCPpsJbmqvMudK4DHEnWJp20HYkgCtlIXLFjHDL1YxBvCMGZfqtDiEySCrxpSQnKGSsjReNOEjcI
gABiohqWsBNIhutP7OVZ+VP12xXRPW3jmzW2X4Md4CtkKlN2iDO44wGQ5LtouJvntl49JaPUVmYt
DlHV32P+DzAvSCMlIJ2ONoGTE8Gds5FCm8b/up2Q9AJbh/PdzSg4k3LeNgm60EJ5tE3s6ywLr1px
VbkDzHMn6MCXvoQJ1vcsqQEDMt7QQ4i6lkGhLfB/GcjgKlM7c/NjiO+gu3GMD+wb6UL2wlpUEkVR
gZlFtO6JserBsDljkG0Tlx0eStc+2LX6rnjFZ+Pv4BF8W8W5NnB1sllvRtBrNrQtkO9vmlnzq5jJ
s9V0j6Ye7Sv5WpvjU5knr5oDW7GN8RL1FQEACTHjSv6Yu/GX7rjmhOTwYeOVKJ77gCFSeQijYVlo
CcG2oL+8ehobt/mW1I675ekdaz1HJKj6p9BvNm2FVCyzqi+CHsiiyNSFaeB2QGOtI3pC9yjtmUdr
apIQnFrZQUrQuGGTrYMJjeAEmDrvfjXeQ9oubKTrRymwkmoaLXYhTrlXRSvboOfbxuLYDAmFu6Tj
GlY1cwttH49M4SEHEYrq2l86UVG087OAKFc0TYxLKfErgyaMA0FKxZzFNBJZWZmhONJINmG1O1tT
RhBAOHYBZv9WS3VPBoMkrT7VQ34thSiW2ji2ytkbnauXFZxcJmdY0/ZPTqJ/p+wrJ6LrAyKCI8vd
mk5aXyFDr8wnI9MeaSfuuoZayasX3J1yy39MBDOv0tfWjlKxVxT38JndKBiOnBFkJ/Eh1uxihWrt
7J6Ex9qm7R/ZDQCksD4jZOEUxiJpBdSWQPaAUvQOKY7lkT71s4gKfW1F6RxnaTJnt7TvAK5UrtgW
Sbl1tHFta2CW9JdfRVlCl4Eg1SkTbO6S75TlySoOCR2Ny6/EaB96FSKSJP/TTfvPCg9VoaJbLqIv
O3gyYYklTfhTV2YxB7BJtyMvz/U4MJsPkM9DVTKSyiFAj1GZjH/CkF/cs+W05kMkLEJjAYvZnTFe
g32tFwdSqR6KBsB1goOSVk3LKlvkW6q8lxKsR9Yo7rJJy26GX65kbeBe5v1v9s5st3EszdZPxAJn
ct/0heZZsmSF7bghwmEn53nm0/e3FdEVkdlV1agDHOAcoC/SqdEhU+Qe/n+tbxFL5196jNxJgSau
wS0C8JgSkEUL1zXfFDM6a43/BzPfLKoQtUx68e4J7bkfi7NcJmIwJqbCfkbdjfbNEowegBPtsHRn
DNLvUc5Ezl5hFqe04fn7lmMy3NXApw8FRgYZ7cR+09SWE3mFDc6VzkRe2UhNdDB9uhXNJtoMyyyA
rGuAaF57Q36lIUzuWErvw3NoguWtdZ06c6sUQTZ3E5UJqYheHCZ2LYNS2yVrXbSbOqarrkzl5zAq
4TKw+3bVQJxlAvShWhkMYlMGT5i1L01nKkG670E1MLw3JUrDZVh5DGSBCu2MepxufGhOX6GjVsQy
mcTa0TTOgW4zAEpftqzmHLbxC6iMJFZZWKe7jDgNH8fPqqDPM6nzCZ9EnKTaDElWQr0GOWLk6duK
UhPeSlJ6QeoslIRsdr+Pn/1hQAPskcDbwLgpfBnNMBTXER3bbGjRKdTa+KEM0Fe1ZDgh4VlnERw9
tO9HwZJ7kTkVmDgv3disRJD7Rnc/8D4dd5hj6yiAV5FSKbS3dOJMi/tykQ0tEykrFDQmEdUTX8yn
1LyB5pGxfkaMUpqaeFRsKh00KBSVtQf9XNGXhv6kBnkHfm06k7eUblxAMSiZWYb4jOUIhLnWqIjG
BfoGk/rdfBrzD9vBAdniPqe0L5cxJkFEWTEthJesK9VpN1q808kCXKQG47A10sw3opJoF4Tvcnna
Uo2ZG9Nx8OQCKMUjMxXFXMEovlyrqFhX5qMG3Xn3OsKFllsXeE1UQxNSk5r1ULk6xgPtg+wDA60K
rJd2xKxDZXy026eYC3tES+K4k7pwrKBft7X1ZhkTI1LFNdsEhHmbFLJRnqvLaNLv+sRMoLT9Lk2v
IyYvghRtNohUl83WfMUq9kRf+ikMfANfqY4xALpcUn1tANcsOK1YdNQ32WpEODebkIzMzZLvRW9o
aqcMqEyW4CGk4Vfk8KQoJIG4JfdQU1Hm+zafF1hOi95N0AiNQfeVQA/mgTIOUPIomFfktmwE1qQO
Y0c5hg47VPtgtM6pbHGlEMHTgZv3WV+Zxz7Jvnhtgu6x3YOXnXHZVOgfhEogermNe0buTiEmozCU
uxEOMLcqvkpzZpPMqQaJvVQN+MtuiyyhUw1WUxCqxgI0+YSBivrsZrTCCQeUx9qy60MqcPAKe6Io
PecYkBs4162h2KJ4JrkJx06p0mhQmwpcktZhxiL0LHEt2ERRtG/oaJhpHlCv1ZplaNrLkBMNsAz2
Bowas7yp2pmXhffMfi3GTCymMT0HmYmUOTT8c8WmKUOYuEe3atoddAO7WaekO+Kk9/xFnHbaAuP3
0xCx+a0TTPnlSPmT3nC9GKr4jrGGZnCNaHgVtIR9ZGxVfA3oxuPHFOnlzNEgz3m4vWJPwHZvxoA5
mQZ9lvavRqf5WEGgJRYZCF6iScHusA8iEw3rIlNbShD2ikzCaZak+tFMYvtrmh87nSuqcE4Y2ohq
Y5edQeE2muRLbcCXDp1qbfhDsQJvpszrsTySSQMz1yfNSPXsld/RdcZQyE5LTOuIBJsnv/WrHdvi
zKA6XVlR+eGVT7qdFXe9JxEhHAVpw9Zn0IqJ6mWIM+gek5McqkzQleEZKIgh+CrKZ1nWzxG1Vwkh
pgjQlj3RlVx0vcF2SlVLjAbzpMV8RYomhkM9U2eF/1LbPiL4NiSGt2yvwxguws66R4n2atj5tVFT
+J+AFbvSf6rL9MPIwg+zd66p6xwa2gZDVAMwEt0TfoCVjsiViIf8Zvn6PWfopRS2iVX2tAa2QbMM
kbfpytp3FVrhSrOSLWjfHZ+qBiIYoGRryRW1qMmzWbJ4Q+/UFResQRghxnqppMqwHE3nSuZExSkC
WBS82yZzWSZVbWVRB0mAReTGXMIRww5nGUTCcKYO+usQMH77Rpmxxou+uTEs9exJHxFTuqrxh2Ih
p8o0i5A6k2RGjfhUi+1l6SfJMsgJJWywEnRY3Q11PDq6dQ7ZCJY4XDjzsLYzEFr5m+kQj6kkY7Xq
Xf89hmtTVhMSXvG9QU2IzOXUjOZ3kBxvWqcQXpa1f/jKtvGKe8yeGQbAt6DHU6XDh5iYa2IqvXrP
6qOQoyHexm099qhLk3rD5gT4yxkIOCongr5S4LFelD+LsiAONfvo2OIgn5W+Iin6UMM3n0QPmh8L
pKwa29VsWmYUBlgNANA22ah0OdkBIZIHA/XcTIuIOVC8ldKerazDIeSzGO1jgl1YFKO0iVD3BoGz
qSuA2zhRKfIQPqeoFV99cxsS9QY2KZqVbU8d0XX2dYTW0CkRumjA+bxGZKQxjPUij9Jy43nO3aoj
daX3cFTcD1zE5ilRiPmU5fwRnAI+RpZJEAgRmAQhmaO1zYhJadLOHXOLUOubh210l6rmQc9TExUZ
KNmiGT+6WAEShOrLbTuUXL54xsL6MmAZqTPbWFBx6ogEKL/5dvXHBDjbdI2VBj1lIWLG7NoMi3nQ
elJkg+AaVWC7aGi4RhY7KVw/7KVpXIwLhaAnHmoC53uOKwXW4syjkDkLIkpOYV9cK1Z/PbrnVkrb
Ufk+263zVasnsmARa4BYbVn+qeY2rm5xXRZXgPLbrHLJy2rQ5caC8We0KmvtkH3UGvaHM4limXnV
l84MlpWBqD127bXZ5968DhETWkNKJ2q0Vk6nf/fGsgZ7XD+HwfC1s/qUUBiDAzB41XJwhldSktr/
G2iBf0QN+B0a8B//6AX/D2IFKEDaKBT+eWvg1tAXqGAL/N4U+Pmun9oPm64A4xoCC9t6QAJ+tAQU
HtdMi5aAowtT6Jqs1v/sCQAdUMEN2MI0XZemp0Ej4afwQz6lWhpueHZVjqGazr/TE+Atf2oJkItn
W66OHsNWEZmYpor65PeWgBd4IcU5QrgM5z0kr63CtyNR4q+We3eBgOjamxq0q9AdlxJthZSEAChM
63hVWgJxaprgRXfBSZRiVQVmnfr6bHLpF1MTtci3C//I9W4eZHdMGpCaPbiUsHYxqlbwnd0a9DtU
x6oe1lp6r8BeR2zEae3ONctakK/HAqUkOOkGNtqZVp36ObI6Znim6D0TyVMMlrxfZKTPJfhoR9Y6
enGPiLyrYQfrGZdpQa4vZQingA2t0MFuLMpI0uWPhIM+cMeCHHMqvzhEDhs0C5XUAYc9e+Vos9Qh
s7x66dWXJPhkysbz3s1cFRet7tGXFHvh0fUbr5i7XDERtk5ztmrtczVY72GnfakTq1zWAgjWd8Aq
3QY3ZEcmIvFURJgtQOZQ69SGvRi0doleC6ii+qaqBtZLpjHqNeigff1JIK0wkZwUxWeZ3u32YrFI
iH3kZWO7kN7SEBI0JSXUh1SatS/dyp68pc1yPrffmzElEaaa9z01GftZ0GCwOnU+0vSXawM0KSRV
8aCjftqIMXVeOjE1qVScXCpJ2UR3KEAGGFV01j+LjkBp6JhExFTaRKP1k5rUQjTj0oB+h741MoBT
D1u32TE3UUvm5EhCJPHvchE7Ioyn1Dvv7JcseSnci4L+vlEU6sn03MkS0tNPBL+AoFMADzHYJggd
KIbzAK+8YDlLRif+fViUdZ+SacLNEixjX83wbcwAoy1LopjK5ElzrYXakNmj4TIrNxPmUDNNViK/
j9N7yJEoC4ril3Yo4R+gluRbY+Q3k35T1VB18M9TwADCLzJ0hhFBPMAQZF2fD7cagxozR7XT+2nf
Dp+TSOdRZc6XENzBwnTAD+RK5JrlL1H5GZbmgdhGjn79EmbkjP0fqPGO4XdaGPkfzV8pLX8ab/9H
GMz/JwMybVLTdhkO//mQvOdodH/ivPz9TT/btNrfAKkYQtCjNR+d1d/atKqpMXwbSOpcYVp/or3o
CPgcx0UgZ2oM238fks0fv4/nWI+Zqm6Y/86QDK9Jjrl/btM6tm5ownL5lSxL/tKmbbrCNVOTwdhI
3U+DrvIhrepTO6qEWelPXTSVH1ykFD0FMtei2hmuYJ9BQ21NQ4a1p2Nv6sRdDQQ4r1SlQ1xe1sfK
Je49GoxiFWZhvYbD/J5SKUEkfIgwxCzo/G7R0vZy/5PlR+uxH2Jj1MkdEmgVklfsoJ2tbBpyms/g
XXZQVjT1hfZtcoh64W+daXzlAFEG6ih1qyUv1wEZKEkVbDJKcjMTCNzp8SMmunimaTFRBsDAB0Nh
q9dM6Z19QKNAyxQXVYw2dXiGYk2wEp5UbSFK4i30gNUX7Z2WXDO8ddFmAhKwVzTvZmpBcNZgDizJ
RTg3SSMWUf6md3jqbDrYglhwpBbEIdk4/0rHWbKda5bgIuCiVh4pfOx5Yza/utwF62yHJ7kvLuQO
2ZV7ZfJ3lprcPZN86/Np2VGj35qYdMDzhFugtA40CJ+JQO7DDTbkwAJYmLNDd+VeHdeIvQQZ91rn
xHpy+GZMPjpFL6fRKo5p+AUpGxmssgYAoXebPqoCsj5A2O8Mut+eRjMq9+IL4LRjTJ0O3T5a4LDS
2NyJ06S7BzYgDsZFJNcJp4+FGXjURIiu06IpYxvKXGezSUkvJEk6hfrSZ4AAWLwQHi8rHuTXtEuX
IsgkqyGhrIt4skLikQlldijcsSpRYaKMUlBOMeqbLqsrRdxRZ9GaryatDrsxlli0DGbP5GmkNGNQ
ogHqhhJQVm0GyjdJevUo5ng1GC/FMe9mn6lL/A3aDJX9wpM1IHwz/YJN6JvhF/3aKCwVpiKCHVok
o0NoXHgtAeRRUdyIPKFrPS3o3FIbQVKWDisA9esMWLrVKYfaTLZjSD46dIQyLr+SLneLw3QXhey5
SLIDppC3xbkqq7Owin3guTgd+lk9qmtJuqCmtQNHd3Irdz0R5Qm/cplbJmRPbZEkz+y71+kTVT6y
z9JN6eZL1Z8W0FehdNdrp8lXXXIIVOY4Xfq1n73uvRrLBSCbtU4Cdmu/Bmq5z6GQG7m7GQmrMHDh
qX50MAIMpUhj0SYe+yq4dkEmiw2wAzBZ5RR9RPxiDdlSbm6TSP9ws37lheS2WGIXRlzIPcJK7K86
3XS3F2vfMwEk6tT3CIzssK+QRRIHxTYJceZ6VJBhbFq5OMGI3A9Zt1JB+xS1xAa429wgmH6AmtZF
h4a/ydbZ3aj8e0ykXfB1oMCUw0PK+Bpsoa5H1aVoOG5k0IEYOxQIm76lBMZDqQ+qqFUvHbEIGr04
rS42OkerAjNqV19Gz1qxYl3xj27oTs1D5AKl1h/ccHiSj6fszjUlfBpNsS08ZeXqb60+roxEWeqt
8UB8yP+ndbEiyhjYQ7jWQX1UQfhNE6MsPK1DNs0kCCzodOlOMe86QdSpjl9FXUAaQeBQrWlj02en
HwRPDk8xYl7MO8Pcs8RW6b21H45bg66i/KZzLEl9kG9W8nCAsly0ibMRBpmRsXWxd0VSbESY4QPk
yxgDqkrfao1zD2Gf/MdyHw6oPTeHfElbcRvFX60i5JvV9vFkvcpPSW7fTeIrkDys3LGU0OslPbcl
GE6lFJ+WypAWhGsxpEfD2paTgQUIo8zgbI33Dj4QUoWdk6UgHZwbBL6FxGGUE2m5IKLZY9DIRXXR
w5ZVpo3hDIsuWWGlPdCQWbZNSsl2WA5suh1UkWZqHxRyOxulWptRtXAmlk9s/SHTLTSLy3vAacJh
0gvS8qh3UfJDFs3QJ7Y+1V65CotN+1BOxCnxW4zwyQ6bN3kqy2NuDNaiL8CQU6OCONwHcFtWUbYq
VayRwU3zxBra3zqKjHOsFWeiyVisuaciT49gUzGKn008WZMSPPl4+gPEyJxFtXmAm3gZyZKyHP2s
GMF6qiCcBcBhxvc8Y/ybDNhcUN39EwEda5DnW5Mwdx/ENHUJ2R1Yoo6Yk7QqH3bKdOkl7saIIITA
G2/I+UHRfuS/eW4uu93UMqt5AucXjC/ID2G3Sgt8GO60Rqm7LPzpBRD2Qg7E8n6LCNpitqb9suRE
QLWYLHKuR6mDzPLkyIS6GnVi/oa5I7k+lGbk0xpMGrvoufTVox4r66QJL5XX3yhMntlFeF1MnLZ9
IBftMGBFEyLdWjSMipoGPVkEybhTVLGOy+E7Kpy5Vocnq9fPgeZ/MSI4O3EBdSOorrVPs46rgahm
AuppMzjbYKTfJfKdZFgkOfEHsX0QtbN1OV6WHS47YPWS9IFOf90ZjNOxuzOnBD+z9a4pNqY0W6Dl
oThuM25ysJPiRTKbesjuwk8BaoLKqIdnNR+PNqVJVyVXYFXyqd34XSGWpWiKN8VBHHFyYVf1ZFzG
bkT595rFtNZATedBfAFz8Oab2boH+pERVFRPhGOPtblirNuZi8IWSyWeMAmWa9j0X9TcvZJITJoZ
fRqfU0YjABFYixivFTZ3YR65JTFFtaos3UlZmpjF2uBDaRhk0VLTSRKAFQb1I4EkU+bmHG6P5KSp
7JlN5OUUhpQ2WHoTrgdrNejFMu/4ShJ1o3YEm40hTNBs6yvFDkXbuZr6bY81M444jhEDtUSxkVno
58XeoG4UB+x2WXg0Z5ykC4WLuoho9kuwFK3DVawZy5jSJKG8rkBt4tKZ0I5OyUBEmv1oYa5o3W2t
GatwYwmwOX5P0MO48RVSTakWtvxJOUryRL9zUIi8GmmUgO1IgeQ4uIYJP+q7J4OMtIo8JzpuMyIk
sExJpKADx4KYlQjslRD0U8mT4vHApqeBJjf1xFwZj4iH3AHOMGeBVn9K8lNN/EdOJ1WeOQDGxEfR
gsngW3AsAuaJQrZqsFS2+JQfJnGLfeQ7C7h3LXKQWx9km3IYj+jC8R2212xUgC4LGrTvQZJeYiNC
9TGx5xP1s5XwOwuHxJrm1qTNXQ+UJzMj3rn7btlQJRgM2JqvwaOiJmPvRz3C/5TnN4z4C4qt89QG
L551UdICoxl+1Wh8ctrwGov6GrnWe1Ct7S4+eVB5DMoDBbv4EMOcJvxDZ68lisbxgnWBOr3UPJAk
tI5CtBhJuUtzZ+OL8mwbNivxdK5Yn2lE6LwO2po5nm67rfp3fAhYYpOZ4NTL/Wyea9EhG79MkE80
nQit0F9q+ritWZS0E00fv6NUzxxs+8REjbBwzHkVrqJz5M5S60ULu2sZUc3oP5TAmkUsAlsVNB0D
jNUSd2kdgrw5tFjPSlog84S67TKWGnDdOBuotUc+8lgdlBJ3aWId8N8sMhltnTUHrka2+8OuJFeV
pgcFZgaIKcvmfQpbFumLGQGGovRetTAHuIAmY6GLYqPQuqWGzcAc6Zgi3X6nltC5yCp1y+QVOB4u
fIZPGt9Et149ytpIGkvDXRsgzmOdYHWze9ZsDHcc51ER1yxBHN6dM8P5tKsBjVdGE6d4tnXWZQrV
80j7GDJijPKL6XAmQgg4KtRAfN086wqyMZSkX+DersEX4FiAgSLSjUQgpX30hFB8y75uLrpxpQJ6
JcB6b5IFqk7iWQk5CKzwFcZSQ/GhICnrEd62k8pOkLVCqnFUBKtU8tc4IRssls2QrcBeXLsxXpA3
Sq3a/+LUqLH62r/oqb9oi/q7WWXvdkRXuLzq8KEsP7i7+V1DW2gT5WQrixaGCWqY9l7D0MI2MzKE
JhIQb/X0P8buJCfCtK7vHkQtjp8sY7TevWp4x2C/lWh0jEB9ic34dfT956Kvb57rnyyb9F/9yWmy
VyNPLx1JX2Z3CEv/GkwqSJDnwNZ3tui5FLwvlgGJOs3eTQFZmj5+KJAFx217k09IqhC7j4LUhTjY
Aam4esl4z8Q56t2D5ISpUfpqBOOtTItjU4wAGRBppUdw7SeO1p0Eh4tmtidzCq4ZueKjMyA++2PM
lTskqql6Kl8MI/7al/F7W3CxUX4ZqvTYqVwysf8sZy75OeVfIdRpbinWTn6sPh93tv/ZsbMgre0Z
7vITK96rBUlkMNO1fFumtnf5tnj07g2KR0upj2PEd9mr6yoh+FvEF5+TyOvst8CakHU2V1bMr0VS
3dzI22c9mEYFS0bZb72yPVV1c3eG5h4G2aU1J1asIac53qi+uXVxcskN7V0dm5vwLnowQPAJoMKt
nbx9HsIJYlN5GorkMiXuWx0fWisiHrR/SQm90llGYKFhJf0dTuIm7vKvIyvOoCHO1XpN7JZmm0by
lXtzrG4XOgDWUNYKans4s8rKemPrfMtq5Y6QUTfaizwpJGcqct03+TUqaFOnYXiq9JJdzGU0w4ul
O3y44Ul+BIvws05PjkX1LTa9jSbaW9faJ67mu+62pI4NT+GQ7QKEyPI5kcTMqtAQk+7qpunFqfyr
AdovKPSzn+BgrqJLU38vdPvYNxn63f4W2GAJlOrrRLjHXB/9L56dvPZUboswPHTG8KKY/X2ApcU3
e3XyteeVx8CrT2GrsBB0bwAlTnqrvShOcPSVo6JbS6HDcuaDt6lyi0rvqIX+F/lHJQFprRroEP/Q
u9d0jC5Vii+xSXd92N4QHBSati9ScXv8/kpgx0a4pt9rvkj5JU/UkCu3v2ic2cNUk2zyXYmMo/yn
vMlCTKZdptB/KQblTs/wpImXoOO675uTozKxgOSrQPKhDrmmvXWsKDJWpCPL06Z0vVtj1ycT6pcr
0+H4C4Z6FZ2Sk0/hUn4eFdxmBs6JbdWbfKkfTBfFUu4qHF+7GXYNNpciDS6qjka67g9QhuyRkd5G
JVO71Q4G6kInGdfO7qK+sHUg6fs4irP8wzQYmv5FLk2N8ax+J+jxziTRJyu/SHY9tqTeO8fNa068
MleZ1y+o9CCNUp6GwEdfiOqsueJVQMZEjDRUMlfjM3bOqdWUJycRN72FSR7wuQwb11V3gvL2EnNF
KpF9CIjZnjJ/MfnqxYAsMEVLL1ZfUi7QXuVsYAStzBPc9nlMGA0N0XvPyqDU6ptLX5tzc9tMLK44
+eQZRZTLqbKaL1EfXOUV1ZreRRwJ+37zjJjV4K4YkcB5N6FywSTJRUeyLT/9OAL4UwGKG9pZPh/A
UvNT7WUw85OVXZKC7wkqnioxkE3/krnTi9BVhEzJKQ4EKQPqZWwaNJnTBorDMjXgmhrVM4jnS6WM
L67RLMWA6jLkKGix8nVUUebUJVhfAFWUmeVVOunjy6h2V9LQ5mmq7hWzuTZ/VIl4morgFeqI5l0a
Ei0LWhvAm94FRMUesqKcHYzhXYO3mPErdEovGn3JCKtczX7VT1y6QMp+ctWLUjZ3+ZkCx3kzSWOR
lRnXKe8SHyf/RnlmtyBqDDHu5LVqZegDY31Hdh9/J/CykSkT3BRMgVsGTzKDKwmxqYQyWXNq4xa4
GtAnayiUJTRKEyplQ1FKC+U5oL3Ioxs4/cUS6WsBzbIR1VcMiRSN4sd9ijbTjJVwPKvKl7Cqjprk
YsavE4UdJj3IsHAzUdPqykcNS5Ne2zrM2GDD2AQYfHkAAAX0zYrlTwKN05FYzhJII4XTTQGv06Co
CL1T4hTlAnVozEVDfKgcUTPEZY8rIA7WpknJM+5W+RgcVGKpYk5r1oPypJn8YE04/RLR9Ty2xLPp
sq7Wx73lvVRUIZr25DTKV9g/W89X1/L/WL4WWYIoNoU1QgxDR988cLACm+kyy3a9R5cERZ9rONsB
6mkD/TSEggoCbSGHzhw6qoITGlaqiPbo79ELHws4qjHotQZGZFNX+9A8jxK3qsJdVRrmLZstTgqR
tYTMKqDkNCyB86E52cjvFXwEfCvURPwT6trlCOHVKIDqQHwNIb+ShbUXkGANiLBTt21V/ZxRPZO/
jstv0cCPBThz0iRQlgu+gC87wJmFuLMLi1cD+mxFF26AlesVa5Oyk128BebzoLKtD+byOJflk+kH
kDTDtVaBG+kpZ3HWWZQb5dFqVL6WZNohP9ikTnXwYBgzSyEEnvp06/X9No/p5iEkTOrmUKIZch3x
LN/JOOWXgN5syl0c0oAqKP5bG55TM7I7Yzs1ElNdq+G618tFgbEwhu2bw/jNxpKF50kekx4CsAoJ
2EZlYcMbqSEExxJq0fWrOPZ2gyjmeA8A5B5tZTdYyh9eVl78PPlMMKsuYy1dK6Zw52rdvSjdoB1y
Qg9IJh+OgYP2uUN16VGUatV61qblux4hyY6gSiethNe4wJCpxIfDsGz14hgKBOucixTy431aFGRk
RT7KUOGAQCw19ndxASsnf7Y8AYEqKJdGjWmGih9RpdYTyUjlJoqgzBT+rfZWniDhw6stY8GKZ23J
zHYvzxeRmvWL0or9eWlYz17dn+u4/aMNvXCBpMYdojkiFxqA8K8xMLhEayaoNIv+g9gsbqg6PVKg
7Xn4dRT2za9hGUKuCcQxySkRaQ0KaRv8n6GhskePBTt9XiR05TLF3cQTe2kl82RgJ7A40/hI6ugP
ny2CP2DqSOq9dQkiBeW/jJJB/okmEIODl6ovztS+ll38EoI0X1rNm2uX6RHDGYsL6xbFACILjdTy
KnJmvqPEm5QMOi80VCSBFA0z0UAO5EPELahI7L4ovRmjTdRXcFhXpYCyODb2PtcSY+4rFBJ0xV0E
Gkejgbuwj+h2GxGgyoGGbe/xojiPX60pu4U1Jg3AaePMo5kaB8N3MyuSmRWg6dXLeI3TFJKe3yN+
iWA69hFiXaGQjlpRgU+VEYsA9h5ISd22bGs4ezZg197fVEIvFikFhSkopnlk8u2Rt7ms7OZbb7b3
2O3Xplezv2QbOtPudp+jhvYeE+8wj0lunQnLeRZF78wVXZAmWQmk6GANQr7qeT7edBusa17iaq/H
j8ZpAU2Xxbq2SCfXDWqEqZl8cFYSWEMgdcn8pUvSn51g6dbGu4L+f4bxQ4tLPEg1eBUX0lTXNiQM
o+EdKP/VvXq0uvgI5QktvUfYwP8aXv+l4VXQ1vzn/dN19fmZJd+yj98lLfItP/UsmgaVRDd1gcbf
clQCLv6rfQq9+W+oElQNYILFIhe9y98lLa7xN8sxHNX5yStReeqnpMUSf3NcDf0L17NrGs6/5XIV
MgrjV/PU0jXw+ypdU9PAT69rtvlnQUtuN6NQ4csf3ektqal+jIVR7Cc9Ir9CAWaZlSVz3ePBxw91
DIFkPm4GWVvsf73n8Vgv3/3r1Y9bhW2v9LqB+dp1RJWpJLLlA5PBzMAXsf9xkzRGdR9lOLdiv6QO
+LirFOqePDle+bj/280fb0psR5n3lgc3hDzBFQSDmhLo6BwePywr6KT+hPtp2bYd1IGULPJkJCUv
V/OdVrO4VUJJbR1Rpz9eWDbGiMsO7gvptvbmr7+nyXqLf4yNP5Fd4zquWPCPfF40yG11CG0Wvi5T
+OPe44fekDw9+/FsUbS0DXuTElDy84WqvFdULk88XoNPdoUkdcBLPI40KG16zd2RZEQEqlNUfPUw
Q4xxGDwPuDD2jpP7i6bW8q92O3x18ii6Ni7ZcGTjkU1Hk3Gv9NA2yTURYZruH4/EjJ273073y49z
5XdGDSfzfzuHaMrjMNA1RFiu8Xj+N5+0Y1lRjexGO9qoSlZYqZpdLH/UrY71IAn0ZkcaWLt7PPO4
+7gVpsBLhOpjhIH6REIAP/RELXZJzEz/48Hfbj6eFzkjozuEzTL1BxXMA+15opMfP1qZmpzrOV9C
4YKzttyd27SEUUfhIe19fISWckgyn80zaE+KRu2WtF7ra1QN+N809bUa+xgpgEqNwmMPZ+vTKurb
b+ShmWsYnhGEDpdQdsBUB8vtKL2CRjj8uvt4LMsKa20W+svj3q8nf71WsXRmHy/0F0xKW9Zq48pS
23Gnu3QaVHIpU8zY/3Vfa3sS0B73fzz1eJVXG+Ouo7j/86WGfP2vNz1u/faaRqRs4UKTSFXbPGMS
TI/4+GSqhHluspipu7XjZg3cmvVHD98/6nBTJwME/nHqqQRq1VNTmATaTx7N8cG2979+pE4EtOLv
jzkOYTUhxcz54zEaRiXL8SJdYgqbrHmWNV+R/rBxTmiqNpEEA8ofumJWxMADBbQjt1g6mRM/BWNC
4rzfjk+WCXgQRq7yYypDyvOPo4JM/a9nrmuYus3gjHLQsKwHAeC3M7cbVMcb8MccNZ3r1u59Fmyx
t686hLNOjOvUib76fTHe4mJSNkVP4AnBmUivKB32vfGthMhysrosZEMob0455V/6/R8/HhOF1Klq
N0178sewusHRtBajCnvWs9G0zaY+YGfeAJCn0W9o6JC7Ab+lRREnaY4o54MvQey/1gkYa7PvVoMW
Nf46dUz/iNiAimAbHh/3OEH/9UUtE5z+PC9wZBzNYV4AcMVl/Zd5wRjLfBzcJCFfs9p40kOHRLcy
YrReSGb5GTtacegqpUD4Lu8/bvqd8RLHcQWwo4iXUY4mzlFM/Khj2J7KqH2PqYHOh1H9GHKbYYz8
9V5xaox5hrjEoEsSgbkmVQqFTOHUIzNT3hwMx7Hmj5s1KWckLMlX/bj52wuMDHkiMnaaMJRZFLep
iBeJqlOn9wgDBp3S5hRa+7Yuu5VwnfasWZltYen078Rjik0gPmnyYf0cIoCOQRErP29iLsgOWkEm
GXVr9BuVn2//9eEWxG/96XCjg7IFdDLDlais/4YU86Im0hHoiJ3a9yRo2Lq++/WjUJWfd9m9sin5
df/xGvTqPPiXl/945eNB1FurEEjr5tdLHrf+8mvGNjd+/KM1H/b3f6WowPiqmFaXdqI0h5qYplkU
k+CL55cdVk8m4qEnTYm6S5p2ZHqzz1TqWu42eCYaZbkSxHXy80UDMIKtY9NPezz2eLf8wToYzMzj
Pb+eafw43CiFfQ4evwb2Br9GvlqJsL6ZArGBKfKJ2VyvCSJF17p73Lflg4+7XJL6iuEdVFMz0cRK
8p1nNXsbxJcuZSTVzElCawtQN1u0mq+/PG49HmslVlH3SZciM7O1DRSTkThUOYHiah+dH/cUOQk8
btVhNM3/h/Pir1Mr5wUiOQTMuq3DrxNyAPttgBqE5Xt9ZDi7vhpJ3MZSjvUfDJyf1PHG8TPj8nhM
mwiyBFOB4ieb/pOzM1uSE9e68BMRgcQguK2c55pcbvuGsN3dzPPM0/8fVB+XXX2OHfH7QoEEma5M
SJD2Xvtb5KVAlEN7Q+ZA9AAMTovZKdRQJldzr/GsGLXuvJmbJGKQmlG2A82pj2Wxm3L/77RtWVXg
x3NathIWvtS91jh9v9vTUfRMXSZZGRXgMiBSv8eyK0/xM0fqdOc6vUMODeXBcWF+L/RvVpYc1OVE
9yr3GKeTe9LswiW6JQD7y0hfL923phqcfw55G2Pu4J6q8DC1B33BPBd9cSxth7oZZzgnuFXzJ82b
ZB40VGlefRumvOUWbvjBkaD2cM70Ot4VwvxcDR72vXX50Spc77QYP2PHQNXHW38Yy3/2vI1FwSBW
ykJ9kZBm1kcomSunGCAbeOmDRSHhE260HYI4wOqVKQ8FaP5uW5Z9sf71RaLeP8UsgDymgYE0pY8C
ueV8c/nhIkmMMewHcCuHllUp5shJSwAOfJy7y5H+otUxWuOO9fZ5KAg/1Pl0bQAovkyitU7U0QCP
m7uRatpd49gjYpN57+yzqiO3Ogwu8bvQxZkpr5zqcSoD5LxNBgaIntZ23BvdAmN5ekOc148jlfUb
WYDWXMaWhrXNBsOh8apKkxCE46+rKnXvU5YE/6tXZybZqbnhaIzH0Dj2xrobJ/cl9XdBq4KvYZ2R
wm367OT4sXgQTpjf5UYdfHX0/s+kb3B6kdlzkIVnkkTFBR8N8A/WQBieBgbBeO+k0yflFeATv4/b
GfkNMgqUkGsiei0H+Z8zDsBG7+70rAGJzbvgLRVrQff9ZLkxtKmSupgORTwWG292YMh9hxvssqkF
BZs85bOzlYcY5OUsiYLFoWFu3h/uRBLmaukU2VkinLojkkml97v3XN5teY/OLBWTwJoH4bzyMCcd
A5cpPotlmbKMLU3ah33D7IRj7AD3mjnSsMfa4Px2yDJuvL1u6b++Yn7XgXddehC76rOGAcHRK4wN
YIX6mhJCF3cJgZFWdN7ptbvssTHGvowUms+HlQVpp3pulq6WuFQFWf29Qf3/69DbTsJLs8dXDwT2
+wveXs9iUqybCjXssnfZsbzn0h1lgRxEMSddduQdWRYTtNAx7ySOTwptHWG47uMYOp/yrnBvyAzV
Bz/7exlVsq0uKqTabemGqUsSFV3TdulWJhweEvfxeuxM50iAT93LoYdIX5X6rmNyC+5cdWoTWugy
83n3ckxRmzP3ODjaZq4uTtK1iIpj0SKok7fX7rKncUd1qeZmmvHMITIc20OT6mWuToKdxpkb1QuV
r60We98+dexthICWaGB/SiWpvkzPqwu2BDiu9CkWdVRTFJtlz9I0ObP5u2VzGAW6jFx9fh0bDVXt
hQSkm4R6QAWh2k4ikM+UVIvnDsN1hwfw49IrbMj5fOb2vHQTjVJjr8RNeOl63Lh2oql1amJ5qWw/
eWWf3MzcvlrC6E/8UhyHeZfJ0mpqsYjXyQF3ujYPNubrMamos/tlxw/HteFVS93qPkg171wVVMLY
VCe8sF5K9jrU9M3SdTs0QhSdWfulK2Bz83g0zcvSZX2/hiPaH9yeYp9k9t9emnK5n9dpHp604LkV
E0+MUJIqx392egkTbniJlbQ4/wjrZOD5FqzDFohW3zlU8ob61yiY6j1o5IqinP6fBq/oGOPS27th
lR70oZTX4eejh+KjLFl2LK9P+h7kd9McRxmpi6T0/xKJY2Tyk0rMvuECmoeWnX5GqV6VW2oVqAZZ
9rI7DxKuMl5iTlnyetw/Q/MxY4QRRcVdyoqHy2TZQOPnhnLv4ULFTL9T/G5laOxLrodDOAk+OUJ7
6xTxSMIvBKPwtSym+6ola1DHQn9cGn2oJ05sjxP0POb1ZnlreUzWZQP8wvOopG5Lyl1zy6U0Z/Bh
X1eSmLXq5or257Axvb+ytvnLMlkrCYpbNmqowosXiewUVc64lVY+PeHL9kcLUcPwkvq2NF3DqgPl
S0s0HKD/MsbJYyUyN287lrFl77LDzAkXvb0ih39/xGAij7/A6ckhldikuNMksND9E8xXKoww6tLF
sc+CLyQemIWNQU6iucqvLlj3Wh/sk5kbBXbR8/pxHpvKnIB4KEjsLQfPY+183NIb55curw9iCmV/
M5N4t+ozeCrpJnV0riVsS5nqXSmFJ6OeauCk3k4A9m4qeYzgtZxTIAyvTeF21Saf0O2BdfEfusah
HLsYjqn0fepAkxxCkp5vbM20cdupeWqQvBMYda+zQHkvsoeT5zTIOOvSHljBQe0MCu+kRwUqbrJf
IK0wKTGoHhijNRbt6NaGJN1F1qCeIwx4dkHDT9V1SoFdGMYekCjca14otQ9E8xUmhIHCYB5bGqty
1p3btuelp4ncW8cl1ntMFmoEW3W7yWMpL4lWdBull5S+mTzxJqR7A+aqqyaNPZAzfbiqhDleMrir
8F/7x8EAC8b5NdYtWo5zX3btI8k+0pvwqAaKQ/YTXNRNlc0kS+GhaR8phsvJWFA7HwA2cJsO1NPY
Mm2MIIZeklH79OsTuSzPfwjrzidSSN2R0rXwWrbm8psfp4QC7EMP950iZFSb0TxZFr4NP6+e59JL
v0mrakfc+rns4Gggn4Ts2lcJNQWqPKq3zUBG1XEZLBzMbHACp8o3QuaRA0c6LltLQ7mg2nrOdKFE
nejd644msHbo1PLRLHaBXci9X+XDapx/cpMDvazy0o7F07hpqYc8L80gVHruc4mfUGqixcI6Tdpf
h3FmEOR51Z01GCLnQNEsXbsinzvaR1c46emtmTyjgXJvEmnRFEAWo2sOuMyuVO8Zx1IKg5Ckd9cr
TngvUxyiEwxVpCys/a/PhHq3sp/PhFSSIlSHpZxjiXdnApSMjuTPxzJskOGxxR9oO1kexQLQOsgQ
Ov6DZzgd911L7kPXri/aGOx8y46vJvWDV62mKrr2STraE4Gau2WwAi54zVNysFHfWavWQBxv4XK8
12MnvDUgw+5qRzgfuPNYxZmQZHgsW75R4WTknvFguDVzo1JRXOcJfuvnl7Yq80s6+eMpkyCqCvx1
hO31z6TY+mdDhUc81iGhtTbZynllmM/LwXZZ/6FVx6YBkoR2XEbLhIvJsMNTkEUuDl/VzqkzgSWW
5QK8YIhy2PgYiQEnTmJQd8vY0BDNBpjMHWE+5O3g768nVwZdhUfXbrRQIKaRfvn1uXofhZnPlaU7
UOelbpkA3t+ttgPXbCMQIcVWw0qOBD+TSjGa/XObQ9XWSr2HFkM3AoeXOw65QiZe3CrkBisgJELg
xdvAMmcCgHWURmkdtRLu3+B+Uqbjfq2KZqOjTHmC5q3tl7Dn0qRBMMe4UnMb2swwSDG4j4Zluqek
q78GegjrQM8PxjR0h6HgmTHnRuLM2CrTrV4sTstaps060ahJsDtCBU6g1ZtxbLujq1D+vDVZ3BBp
fOsvx3hNeAClP2EdbmISt0Qk52bpvo2RnFbJ3Vv/bXfSxH8HddEeAOs4d9GA+Z/d5M0W/y8cylLc
XaUpQNo0osu3brgWaDpuKowzID7BuHGCSD9QfQZUw3Orhyo3vS3ruHFV2oA2hR7ZB6Vn3lUDmMp8
KsNfsVEHvXDEox0DYMqzz7++ClBN/bxEmy8DRZaDCnTTUbZ8H3RpqzEZVeO02zTKvJUKwZ+SqFXB
BuksZdp6ffIpl7kbDRLuEYIA0lXtRJVQ+S2Kmv6YO2G1hbXxjGkoCKg8GLjtRfldWo+PeUQxCSCU
Y+iCgwuiVTXfRZcmlFBFVRl/Yk42XJuCrzCm1PmSuRMrgAkyjppPZ0/FLZjT1mz0VSjJpXXIz85x
mv/TLN3U6O+7acJsu+5rKEJpfeaheh9oYbizh4xS7j5JHgcYu3exbqL21wxxTASkkWSSXxu45BuW
CFiIUSCFsLwpeqpSTGnuaTZTrfacCNJj3MGSMrGPdtLax6YX/pGc+hEMj7PKMQM7GinpK8+iqohI
2hGVlL72PZHiRea2m6ELKyTQ+bMTBPkJjmNyrgwd4OQyTnBiJ0xkWhTUQXoIfXEHWKV6EPiTOXqV
HjB3HTCrm5eXbguePTP0mkovNEONLqttZxvZqWlqgl5ZMSBP8yUGNWg2c9gziAOCHdfjIfVdvNB8
VW9Ba1FgL9LsyB+I2jLCjpAaKLCHzEhCnnonM/ab4q5STXVC7ludOjUah6oJmZuq+jkotc+alxeX
pVfB4FsXWjZRR4ZptsbsZ6dxlk995bAGq826gN1VPbEMaC5E3ytsZTSxs/C3xaKEWAWIkScd5Gs1
+CVUeZQ7DYi9g2sgni6Zx4hKwzB9bkLEzcel6/bpQ4gRymU0ki9QG8U1i1Xz3AQvRPfGLRcqoNgK
41rTsMbz5GnqlOmnKQhslAzA55ki0OSRp/0u6PFzhS5BbZsnn6X4R8O8cgYt/xCgYgWlVYVj1Vu7
HpGmmtPjSGLtqM9NNWcGl64/3FTXGoe49s/1gM/j2Mjd5KNTJU+R7XyEeZjaJO6F0hrnghOme1m6
+CoGJ00Z207qxikbJJKJEsymqpjIYVu1KZGRUAYWTc+hGp4CSMP7cLLCc4zDEct2hZMcVpkr5zfB
W2O2t3g3CXMsgBS2hVUI8X0y/z9+7AYQZNp1RrutayoE7cnsnzwxhedIVX+ZJmgBwKkpeSYgBxTv
kmMRx6VR89ak4T2ny49V5vQXM0uRNiX6V4gs6dbxJ2y9vE4cmkE6HyZ4T4AfuWh5LB6beSYl4iQ7
p779JRIhdsxzhHQJk/oEQn/zKc13Aa3l5FJ4TbG3a1mmZc8n/4eTq0CZepK/YVsOQtsZiUl91NyU
Y6d2fclzz4tbtLJBBu+JH+rSFT41FTkmd0VOPRNcIP8ETQfD4ax/6GXfXiPf0FCmCb4lwlQHd0KP
n9eNc1sa4tsnyywcZiEMFe3oHVQBZSdMyvRjD6gsxIjuarQuwNOK6HQwldGHnqXIddJvNTUdmC03
hKFegpp6KMIrPFZCn0Lpgv+6SlmJBZgvOYXxmwXWf7skCPkJLghDCZxq3oVq8Rr3Tc3pm23vk11N
M794baRHAbIwc1BZrdMdix5FUeVWGDtStptTfF1kvn3SB5PSrsR2V04aUZFgdM69iZvoPTvJy9V4
WQSUbBqivJ8sv7qPWCuTT+SsmFYOJLX9w4n+WH79bVzn+IvyOB2i33zG90nV+YJwKbGxzDljwZX/
LnUoyoEkslM0BCJdtSP4DAIuMCnZQA9grbC7qLANpIl8SS14y2d+GwPWBQPRSuTK71McbwZXoKJm
Aj+2VX2xIJJlJUUvXejtyvRKgtgiNG1XEnsqN7wU1Ggcm3BCgTYUZ5XN5GQ5iE2Sl91V+lQSe35m
rzKQhufKzrP1oNpmE9tAmt2yafeysynj8pN9HpdX3/Q2keZZ/4/fi2vzJYNLmDk373EFeRy3GUWb
9Xbo+RK6hopFSOOY7ZWiW/VK3CatJOTlDvkKRSO1JEMj941HUapSARDwtMUw1kjJ2WDLa1oECnFp
BUvYJJ11DJ14XWuO+ZAWKn22hm95VKgn5O+yD0bmIuV4nLq42cLK/lDH/nDSnKDBz0E7oGHblCP2
tlPmFKRzOnGf9cOnqLQ2Ttgk30yRbXssYP7q4vxaAlb9XKgcJewnHzGKgmL5m6zGe9TOchkpi7um
NE2bDMe7n0pU53yqAHgi5W9QDea/3zTN4ajPH2LZWsamvitW2H+4mzamJMWNnto2PTO3d9e3CQjm
pkb9uM8wfz05drLxWEAcC1xyLplz9WGvHQ29lKepaxpQdOaxmOUMBd7SOzPPnq2JlaWw8nsxF+4n
QHVWk0YJNvyaW5U7XOLU768ajzX/ryeh5r+fHaxVDURhug1myLTeLUWKgOmb2XvllpTf3hvs4KTD
vN5TyrEdc8jibi2GnQJNeieG4lujnO4WGsaqwOfajblYsikp12UuWPJje1EYuTE/Ge4yvdMv2oQs
x3NS/FBBB0HnR4GDl6av6eOhI80SeuZJa9yDMYqIGlaKdO1Wb4+IF1ZllxsYtQ0GaKA7ZVguWR0y
EEaSdgeiPpBL7WwPSvbbr78O+e/AFCo1V5cSR29HMSv/+SEzFXD4K4vAVOdLF2lkillCPVorOMm3
XPn9UwEmMIgBc5Qm6u4KDuNRM/Q/uVZa0gwelobNQB1d7WiHPh92Xt5RHhQmwbUg1aD77d89+oBz
VlN4H3BBr1KFjSeGQ/rGHlLt6lhTtf31Z1oejD9PD1xdGJxkHpvSIjrw82ciRgp9cyrqreXX5qox
nY2rUe1eJZZxBrXgHPMYB1kKn9Gfw2xvScO+Nm4yONAqggPyQYjykADvySeM91UdyouG2AlDyXAm
Jb41TmttCFCjMe3ESXfPvRG3pyjwsWuoSlDdyybElOHcz83UUzs+hMNOn43DW8u4aLlGSQ+IVEr5
ErRHbbkK/RahqWHtNU9rT3VSq3WLky+SVzMnurvNiorUUq5KqoWoSsszozvhSU+pTdPPH5XqjFnY
oHkqXVNgqx2CFH5BrAmqU0pCzQF0kHuJ8O21qdrgm9CH+DePK2Oehb0/DZJAF/oKBwT9+9PQIr8r
NO5+25iva6CGAMFVVWnejUI049B9k1P3R6Aq7do3UruiJPKOWuucCecZp6AdLgBmnMPE3OegrPEr
0GxKoudm+L4FGmBGh5ZqY0kjOk5+vG61Njr3cxNV43OWGdj7pmN7gZgZAEEWO05vjmdI+fCbi+6/
fFo0egL6DtO1+fby80VnpoFq3ZGLuTeQP1e+hfmXq3qcJ5x465/GzMO3103/Hv3gYTZgTo3yHMHO
pGayPWqTZhyiqt0HVTBcKnWAwJJeJ9vuto1s8wMp/I3X5dgwpna7g8dGrLEfPirIlKeAAkWwUJRB
TUAkdq6RRutQ2aiEOj0m1EEjDbtZGWUCtMTXkDzMTduZLm65SKpDFldLk0PsvzhFeRmnkZo4aqu3
1A6OFNliV9xV8aMP2l71Toc/bw0S00dVgvcty063b9Z2NuGECiEG16CClbfkxhUgdhd2Hs6hZHuT
lRpZOS8qfnOl2f/lu+dnrjCSMQRf/fu4gmzirijARm9NW3AXrf/IqrSl6K/sNpoc42OiO2ff86Ob
8BKxolDe2TmuEz3Zddeeq9pd+zrF22Yeo8Yrg71KF42CDbrAZT29mFz3YLPLws4/WNMA9T91/fWg
d2sADV8bpcv9Mg2I+I6PCvAI1uVHZeQPLppHm3Uy2LLcrc0DnhH3Y98KVpJ58IQGtd6VdbQpaixo
NE9Wr7PLfjQ+ez0pmSXe1c1Br3KI0x0VdpewGIwjGSJtEwhqP91Sk2tNinGX90TK08pCXoxJzWNl
e84j9Wg18TYWDPLUjWN1Af/+OydF652ShukESQ1TCPQR8w/9/bTLLaKRwJpWbmVQHCywkI8KZ0Sq
EZIT1crcngIlt2bvVBcTM4SD4eknqlTBdisL05J2omiz6p7TMjqT490VZQhnnfT+Xu/tfh/GU7TK
nfIPq7HiNTfwCZXwJyRdxlPGVdll5tc0t8JL7OtUZjm4mzhJu+Om+7GCgHLsMCskPVe0wNDKYOsW
5p5Fsk/40PFWtl/ysEu/mkM83C3xDhWL+uyMvnuasu4p8ANxdmfCSGRKihPS+LQ0UsNLQikDNoAk
PPPr+8jydb27a84sMMNBK+Mofpk/30eCPG3L1JqYnzQ2y+neCjZtEd21LdQhLWYVFpbaX4NTfsp7
EbH+iPiGO9VsiQ13u55zLHsIpLHJPSgvJWGgFz+Jdm06ddTJYjIveP2T6VXF3jQ3FNOQLq4q74+U
ZRW+PSXTsBBKvRgCHk9c6SEmRrcyri+N0fmXyhec1a74FlbR6dcf3Jqfyj99cOz5XEHROlky8I3v
ZyL8mvJi6LiO7Imi82xsT0NfGhSRJJemDMNto+GhRGqug3fcQ+5A/c493gEi2IeYqA1wr62mMJ7i
kaJgx9zB40/3jW/cNzFWDf3oolnvE5weZW/vSzdGKusF8K+T5FZmVXFFPrWNSA+gUQit7diWQKuZ
FDbkOoA0cvvZue74jf9Qfhwmua4G5MN8O9/qSj3oYYq3QjImuBeFlMhp2BClWGTP8uHMsdKjmSpU
yXhnTLgzyRIIx5Cz5Bwq+NVZFB0qx+2IPeXP1RznbtPePDYlIoBff8fCeh+BJfYuLNNwbeZG/Mnv
RTKaxSOoCntvOyQI2RBNFh9zvzjFQZM/tnWnnryQgGtq5x9JeIxnVeHBiKVC8TFrbH/nsPLbBl1Q
7lD6hxscvDCWSfKPoe+bhxz1Pej3/4y5BJwPwZz0XYaieSuzk4+hm2jMvbvXfcvw99cs79PPGeRl
6Pu4mt/r7dDv4zbVd5ggzLlno54NSrHQoKyhOXJiwJRDFnt04i57dDusjsd0wC9j7i47LOgtHToi
bEXs7LGQFBjGk75festRddoQQMosiM/f32gKKsHN308PyyFeFj/PVSjM5kBMLU3nz45Vc9PGHbWw
88xu2VHzcDg5tRdwWc1Hp4E9oTrJN4GpB0/mbH1W4oZyWJ4M5pQaZ4L4L9FYoH4bxhQAB7K4w3Kw
jt3OliRldOfVjQEgM9Qe0Bp6D1Ybu2uAxgT/57Gold4Dbq0z7rLE/X3uLjugYK3bOK1uy6vSYIgR
LJp7pUou4C4FpjVHhNuqLc/FgJRd2IjJvneXnc18ROIwiZmPAJ7KEdF/ujn3oYflsGXImeSNwGz9
MCAYA2gaI8bNMUobeI+1yCk3hAUacTnOwbjXXTUJ49ddy2BFqDnfLYMke587ffqcRKNdXN0WZaHV
PviAR2GfEcvY/fonM9ve/XRbIqiKsoz7MKptyXPu/XrRMkIEvLKDR2VNW4vPcsIw4J8mmIAuwS0/
pnNunJ8t1arKv9XNNOF6mdiP6aSIzmH2BusLNrhohr+MLg5ftIDE9YAxak02vOtZfhAslRqybReK
3V2GiPzsGq2NMQCLSQ/al8tT+CMVK3/Gg7phuwKjwe4oV58b3//SY4xwj9EFJYFcrb+5b/wrf0fG
y+X2zLxWSJR35rvIk8VfoHLmmFujpvZxDTaa8sI5mRXMuS3dgNyeZUiboxyTD7tPjX2Q6yhG9PbS
FZBSKps19ZzLkIFhH+coc6VSY9c58UhCMyT7mhcdD6mACcTkbLSOUJQxeP1xyfv4UQYdNgBVY+fx
h3hwx8Mk/b98sqi7ocjdc1Lqn/qoTTYQtahBd+riLh8xyQJb8igEM4YOFx8qqM7ozc19HaDMlOLU
+ZVxK2AqmZkmbxYFkgeVZH8EUWncJG5msM2RUiiTIAWQj5WOJV0SNM26HiBCYKyRHjrf/lx2w3RR
vZou1tyAomswLWsgAKPKBLXnaR8Bg3FyEbAdS6/y/6CseNe13GuNMWDGF4+fluG+MlmdyNLZLC+i
JGC802s5XNJRyz7GLaXbvfaxjTxni/5x3xWW/9SUwPpbXLkMTX5KEsKZyDqj3wSM3isrueVZGHuT
hSLuaBJbm0vdfgxEOzgV197YbMdIp+LTUeNp/N7YWe2spsiFUw7vA15OzYQtXGCR/JrloLJLDsYe
scDprZFU0u+Gwf1WlORuCLNRImx4Lw0pyDX1n8GVJAp18YaAiGBGye/WC/+esvKLJk9vSFZKNjL9
nz8QztGDpnoi69WEfamXyuiyNEHox1SF4cHHhWZvl7Ehbv2Tq9ugs4rsqbSDag1Q1NtWZKCfjC5o
b7iJ7XWAPE9t5MCuyLr44JTRuCK45MJCQofyTlJop9HfyO+8ndCmOf3mmOEl6f6cwtG5omVyrstW
S4ACSw2gVkt3abJy9nUcXbWZlpcG0WSvwn7iPsFE8dp/q82INVZrj/ek/ZwTp8R/oE4433r4Dt7B
+iyfTPLIEdHhu05A/2qNHJ2sR8JmvWwuTeea0UqGcvxhbJ5REI/KIus3SSznX0ksAvY2CC3WEDZu
5u8rYuQ41RFGJRA7XFIwZuleCopRLnZLgMPrq2K1dIkPQOrn47mXycA6Tz4sw/g+SYRu8wuWxrNq
DB00zLNfx7D03RTEcFahFWUPmdTVCt51uzWSLntYxtCx6zNzrdsQfPQureA2tNbMUUFtbZqD3WbT
fezCWST6o38zfeiULfnDsjNB1RjdOvQtnB/JD9zpDcakXY/4ftlqh+kWO3a0exuXWP0AL52PG+36
b9mZ/W1kXQvpNk2fAoLb2ybV3CPGJM0lsAJco62pe8n89mve1PEBJzcHTMqsajbCakRlPwLRMSL1
MnZdSyyBDFyVeuplcjqgaJ2ssRcc8nM+Wi9OpRvoX7JolUCuO4LUJoeDhvDimNaxcB1BpqfLL7ED
SXbHWSq2kYs0yEYZRsU6kpbfrHTEvwPRCuGOLZSlz8WNxvsiMbPICs2w03CLvSEAHFNtu6ZMPhot
TsiDpuEEQcT0k11+MFIYPq6dTqgvKu9QJOYE2cq7rw2j+mLWU7cy4GZeZDpdiwGlkRcF7sbIa/dx
KCmEF6AsPjHlfB4rHwJUUnKmE/BUTjxd/U5Yn9FYO+ALpP/sNwlKR80tTsJq1mQPi6cgMi9mGpbX
pZe1ab5zRTPb0+ZoS10WoW0HK0xD4Qs5LqNuv9XzqyCHv+eq9nGPSqiCLPxncnHGh7lH0DK+CAgL
Y6mFz52IvzqDDTN36fVA2OvY40uZu4Au3ZNuVDHABLo9dNWHMu1WbjYa9y4lcx7x5i9WG3Q3n9pP
YkxOUd0ZFazdtNDso4404DzOjYWMdeMGkbgz+lE/Jy5ZqzvMkpyplUyLU+cBZxnqxEAxfcal9dRw
Xf+Nr9jajjXnq0Ha4q5xSHlENTgJZOHjufFIFppeG+4U0IF3L0fPZy4vD6LW/WrWzJsdAM17bDW0
la+wsuzjzL+vwN2Td6+9s+1m/kEiJj32kzucWGiqXeQOVLchSd1YtSkf+K3DFanb4gNAe0xuMXP6
xPPjW8Dk8Rt1IgcuB2jELX+8VmOKa/RIreLK/suzy8d6FIjujfZrWgfUKw9uOBxDUQ2oiNiKv28N
fq2vfj2HFLNXw0+TSIe6cvJSOtFod/ZMeBcczPDM6yBSA60sIRBZAa5PQ2ioXRrX3tXk/s0qK4zH
rU3ohouF7Bz84FFDQPy4HNLbY3AoS+e5LsnEvzXl3HVdoz7yeIbJ85+dweQaJyuo/jl26UoZehR8
z8cs/bej+wIsDtbjDYgkXve2Qy9g0LQ+z4Fmnqkt07WlMcP2x+7bWKL58li0zx1pIZALfsgZsOSX
xJPRvirCeAuqkNBF0dw7UnqPmkqqq23W+t0ybpGCBTYuRmTd/nAtRlbefibguuTV+GffGUeq7SSF
hFxT3wLDz3dLKHxp+tYeakJthMZZ6A1QRmW9SebuMFD6HNbMHuf1RUNNJTZ75ONiqSrrGA9VA8/f
Jz+3LEqwX4VOQpy13mZOLbA+GF9y6WbnTk+aR6/JtctgNtRvDc3jMtSI3tmMTczzohBy142me/Z7
AwMsT372wmZcxXop7onD1vuaIP/BqEpx66LYX4M/LU5Ub34JsrTel6H+onfKJj6rF9mdbxZMlW2C
BnBVh1Xghyhnwzj9llbPTpubX5qmhEbdN/6+o4gaR9ScFCsxM8rejJ6fV0ORb4WSH4BTfVoafV5g
5L4asF5Wsj5hBfrPHpU1c8h37ndJAFMMlvDyElFN+BCmlNfyd7qrAjLgyhhso7gGTmieyzWEuMzd
NgaPXdt2SjL7aaLwSFYCQ4Rinva9boqgz1iCUsmQRuyx48I5Lbt/OGbZTOLQC9bGgEJhMP1yswxa
QyR/86v89+MHi3RWdOS9DGXbRNt+ngXyrAxl7evuhlDJtIGtRHx46mo8zrDI1bEuQklESniKs+ye
qV3KVJ2tHlG79OQ2KY12b/W4DS9NrI3xLtY0Jgz4XBPQ94jXLZuG72NSQoCBDHrn58dlcNkaMDTs
JkutEzPZESpGcDU3OJuf+Yb9Jz3CqyTwLPmiU9S1tq1uuBd17/9miStM9Ms/36BMbktqXtcJIZiB
kRL8+bsg9DxgD5VGO9Tk0JkKdD+T+OpXofXw2ohewJJlMoYZKWaRjie0dWyCC3DcNolWZm8RAPPx
BXzdT07mpe4rMN/f36LiGdvnrrotQ2YUIy0jnLwXRX6LamEejUDWN2tuarJUtzQtb+lQm8fc8pvX
oe/jYebN48lgcUP759hlbDS6fduF4hCKwLthI+LeWj1TK3xgjc3SfdsxaqBxNdDsFTntm4xz6+AX
3ZPeGWTy5qYzfHmqe2hk62XThDBQ3g1je6/V6DqXsVgnZxfda53nfxoDY4QBnOn7pZuncGb5XcB0
dMtzJrEemXgSfHLlWK4IyaMqMYfwpcujtazq4JMcinFfgKNi/cu7DSXxN/tPfQyaJ00CaBt0te6k
HO4DY8a12fiU8cjRkXNxhPTT5j6wis2ycxnKOgmkZ2izwzKmkoFAHxLMu2Xva5MGD02fqsvyH+C/
mO4Mt6Y8cX5LzzbLpwmCY6eTYIrTZG3JsNwtbxYGwAPH3qI2gSOZHW/sojLvHUv7PFHmRxGxbmFV
Dp/ap/p03de+/WQPZnVLxIAXORnAFeUkX/7bsctLDVl9nRyhiF9386IglS9m0D7qUxv9Sa7xg+mO
4YuPz+rWolD9WCnAcKj989VyBJ+xE735TU/X2J+T009TB0DlMOG9A+Vu6YZGDhghG5OvtvTXde80
f3ki+jrYU/yS2x3eZagH/4+yM2tuG2e+/idiFfflVrssS5Z3JzesLDPc952f/v8D5FieTOap970I
img0IFmRSKC7zzm3pWh4I/NaDhDo+B6rMSQYUaCu6iRq9znCnKi0wHBBYW3Vw20Pd/mcdcmD30fJ
Azux19wv/IPsceDrzx0o7yDQlgP0R4nnzvdqZ2WPYLYEI63xSukEqeF8hudIdNWE3KmtxegwBOEJ
OpDqAAX47J/dXlFvYqOp4r9H3qQ26/0jnJrFkhSIvZPdNmmaQxlxgB6s2i+XTV6exgCFOaLb5DdI
q25KJ4dDTnT1BP1eNaOEVf6k5A+Rimdt64xmx7e+70Nqiv/ZD4GAbzvwc/BD/frdJkoBA77lmis3
sw6tX1lnnuD6s+jZ0FFAzKcaz5SrXsZgajbkWAlQ7DLWTsb/xzy5pipW+V/zxKvLV/h4PfnOQJ6V
d6rdfZutBxcO6O9wJaQryNmtYwQ7CWQFmbEiwWB+bZ1hSVmW9iOIqMrp4SA9t+jN3viRhiizahsv
VlKfpUczFj8do6qfxkoxt1NlTaBowggaQXQrpUfh9TcOVbNvpjlbawPOyjkawJOYPYVDdaxA2W30
91bicZoAcfJmzu0LDxAoNN98t2jQnYc90x57+436L3WphLCgxorlbRQvmw9yGbtz/csylRlq12WA
TbPM8bpMUYvyKLX2DlmaqTBpuf9jLfSt39dyleJF/IZYq1E4JqBzB6oyNYxjCo1amPD7l79kStoo
vLJrsFW59agj0gcdCVujRUFeZhF5XnhbRbHxXHO0WVAW8t6Vo7LbOKMrEI79PveaYD/NBokVaxLK
8FkPhCjM+l1ZFe2DbEzEEAdyeh6FqZZhPVrcn27sCZReUCrmYw0JyKMKGECt/OIBurXosY6yL3Gv
z9/6ZoLpPUvUs1eHOnnhBDFtMZAMEUc5XXmZe8Q1CntMtsAevbcOMj3pYCoR+6OBQwzH6+MF2oZy
s+JUqkg3kZ4QOYoPO1sSlZvnwNNLDlDbs7CGqRdy7/kO6gXu5EoMpBK6jW+KqvxdQmv4oHgt5Pfz
AHcAXxZE/OIFIjLJsyKaGBkeRAHzR9uP6VkIgnq6fycdupzwZwMb+lEOFhP89X4GrarsKkperwb0
IAs4WRr9zPOLJH2g2j8UiNjM0NC+5flYAk1qdPD2lW2u0tKqv8Yt1JB2Yv+wOPNSctob96Fe13vf
JG0Coql41uP8i/Sww/HByFqgHXb/PEMzuyi6SP86flwF8BBK08eF9ILhU//6Ybpc3CVmY9/NmRs+
jyapNCcgN1WWw7HNKZcyRRfkhrEtUI4B8NKVr23nkKmrAm+foPY2W8apy9t67VUuCdW+EjjCGjrz
pI+gptTRvk3j0obrD77IF7CGGajjtj5mWvzelHFBHkZroVX/ZU8NPnDpcbU19nxrq2W/7zNXwHw/
5kdDpsC9rv7NbcWnGoCGw5K2HtSuXilW+25T/E7Z5U4HYk+4yAGPp/xRTcP91SSvyuT7kJUaoguG
d/HMbf8FZtMApJDz2pN5vPF8/c21QvvGRIP3XKaFf45IDS1zFcL6kTImZVEDYF+3MbgXOSwdU92B
DqfqEaAvTRM6Pxe26chPdhSTeZdlqKpk25e2JqGIk+r13TmX7AP0IOrrzuk/enqcobnCmIeW8VnV
4uaearjmvp9O7swmM1F0Yvh24np3ldHn5yTvLMQASCDEepKfZdNYnn1ABuUWOaZlXRpLs3G0pyC2
mwekaJa26JVOp3EDznZOOOpn2QtCFObGuuKZKAZzp7BXqZemW9nVHVCWKkQ0q1yrvvgBZ6jKypIt
mMbxqdSVv22lrH8WCbEpvW++EMyxqWmaFYQnMus2UThBZkGefNGDnIo9XGsv/6tTMuvJ7R0FzYfE
Rr+pas+eIqqD8yD/mW9Tl3C9qRn6RveS4cZp9G1I9RooJ9GtdGM75lQERUU9HuVVOE7kBT6cK8AZ
1o0G2+KNwrNGulAnvDGryTnUHLFPpWj8Hn3SQi3tpQwnSJu8yqsOMsg8ukQirnY5aJnhy5ioEN83
vsW5TgQrritNRaicpO0yQEnDdaWpC8xNFVr6hgq7b1kx+n9NGurgkW/9mPnouPtn8SPFXQ7VbKF7
U+ZOz7kaOEE/VvPLx6Q2Lwg7ddYPP6PkXE5yoZfbdJQYrrkj/TRqVX+JEWg0gnp6i9K4uFGpBlqR
z5zevJIdcJQ21u0f3HThhrzZZ7cBBV9O+6DUhd0Z7fwm64JXS2sR95vN5mUWOuVEWIcfVeyvC8gy
qBOtGkSh8uLn6MOFEydj8MpNO4In37BIybnx1lGt+QCQIRWKRiC956h1yUe73Tmu0nMkQsFq2ayq
oLW/z7pvLXo3jR9HHUkyOH96ZBez7lYvKw75NczM1OpReZ+Ezc+wCBeeXjV/20Hzij67jhRJ2q36
LArv4thUNnY+7mKLyFJe6dNX1/qhUgtFMY1W7JClH6mWL6avcflTmv3Q+81MiiZYzOPcPlSehyaa
PTQ7zVfztzpVT6RoasJqdnYfjNFzqVvZm9fEHBP1PtjILtwxJTAqZTz1WQ9T8xyicsvsPpBPHy1a
NVWev3kZBPheHxeHPjHyhyYi7GNqI3i/uDReC3PYzk4j5H7hf2mV4cGivOU1AvmNmFZnrGInf9Yo
xCduQsFTlhOhMIlimuT4tPgOYmVjl5v6X7LX1H1nokSc9keD4I60XRv4VZI7NCggUaL8RNphzk7u
pJ24CGEquFWhzp6q9gbe0emtDH8G3KhfjGacbqu0BeoszF0QZiu9mFsqkIbpLZl+/KcX8m3va0XT
D0MLlZccORDoVJtgpxOpvw8cN9zanBeXkB7wAmWQgqsBkrK59EFVIUhegYFVxtm5r/zcuY/Qh6Y2
VDsh6+vc90YHM3jboRfPWD7DkuDM863izOVW4/h8aO2+RRbAKLY8QKdzG3aU+/IrffE1iwhEVXg/
7CGi2t/n684Jcl0OtfMDYTXOWc0Olhw0U+NRWUVqUQCfDdR97yCoNbNfO9tzF68shGPeUk19IRNm
/h2XdxZH7kXuI6495EBUcl1DSKpQ/3U1fYz+p5/Sm28QkzWPUdW9dvZcPfRZrB/Dwg+Xow4CPI9h
KWuz1DxVc5ncG5P7V0LS58ukTyR6UnU6+F0cPCNQt5f+tmvaa6NxbX45ZvGlJTHlBMHX0qE0MMg5
clJT6T52xXAiVb4erSl5meZIuTHRj1o18+x8KdT2R5xG9T34TItHIpLqhh66X4ZugAp4cNNj6pM9
ZC+MeAf+PPEQEp2Ued/qZKD16ocZKuYXotTILMHk3/Lf4UNd3RmGAxWesInGNyITHbUKail6ctC2
EKOSV01JDiBqrHQnbReuojSaWwQGGwRxxJTrPDlFN+DypNykTAFGmIihH64N95z2v7saNTuHWTRy
RoFS9n4e8nXmRT/cYVCP/EufwXTpgogqOUyiW+emvXT02t3J0WCc8nU0TxRJiVELEqtNXZv5WnZ1
M3Z3ruLayPjk6TOfPMK+eWKwOxIri9cA5/zj0quGDmaS5CBdJwt4WCAyKMIzzcPsOaGgLtBLa+MH
Sbkyxw6YYIasq8LtfCe7FWqvx84qXmRPFx6pRQVx33nqQdq8sEn3uZmyl5G4QstoNjUJpvNlRtWF
G0oO03VUa/oCGVn1LlLtB9OPvLds8OxlwJf/7GS5u0XsUODXO/3YTC2a2+Aznp0kK9mTFvNPgzOj
/NVQ8f5pOpux+Qzty/t0xeMrD5K3XFtaRIVwzc9LiULrliJLCLso735BqHbYB1GiLC3RpSja3ASJ
FmzkqFFb4yq2gnknR3tTcRa15KEXzmWDgkIe1nf6mI8vI6w/pdkAuqsM74lN6WJQOQFCN4DILeif
E6jcHPwf3D5aRVFD5itU+7MXfI0rp1pSuF4d5ChU0LsA9thHapHqB52QgDRHkabdhAknTTkpCPKc
fLcC/YNYsoAMDcB9vw7SMUXGPCRjpCgk4ETISTbz/Nrl1YhEA5Yxy0dqcdxhJw+gQTm9+0dWmNXL
InsdI31EYCVEwkmvFLLHTrj3vEBdRzn8FmTfLfM0UEyNxBHJ9qtN4TFEvl5vl9Lb5AM96aKRAzXo
k9vGsJbSrvWVemioPB2qMH8aW+vUda17qo02fwrKDKpyf/K2crBCWXGfjkQL5eiEMMW+t91wYXZD
fICzwdmkSoEanxUfpEnp8vcrabt2fc9ti8s0afzTFAgh1B1Jdr7a9ZMeDdqXOmnLHcJ7yQbwj/Yl
0PpDH9vlUzjmKmwOc7vMw0j70gWQJlRoQcAn5fv3aaG8yumaN6bLMrEbzlAErYsyGJZlG6dICeoi
mmWvh1JPn8i6GOcpmZ/lw9yZIn2nJQUxZeElJ7mNnRzk6L8nSa8MxFkk2PEgw3ivmexErfS1K69k
RaW80sMg2dmaRqER9ZVWVfAtvTr/77m/LXWp0BSve13e4amyLjPUpb2eEmIr71Uh1sqlO7ozQAXY
2+as1Pc2T8No5UvjZejThMyY4mVe9e1KGmUzD+aMFK5cEMzNsM0L96EslRWJzyCYEOArnEUTQYS3
mLxBPWWhizCdV225VY6EvbJ3k7Q3ZjHt7KD4cbVfpoYdv/nB4T5mtBklJWVXDidw9rIjpzpGKEhX
oBOkuI8Xqz9WJjPwrdMSyquF6bKeocN9OwX6Q5QE3Mlbvi+JpyQn8hCzuhDciJNvHC89OSCbuq32
gMoNgPz4Xu0ODA+nrDd/kr2Nd6Zc4+pi8+Euq4jiqU8vIS+bzu9Xpglp1tX7MpszDdgUoxWK5OId
yVfowd2fmtx+GGyUFzoKSdcyyyfzfUmDPJTvwN0qcoGGUwVH0wzur7lAavLLtZzUhqmWosLu3BGA
FrJPnye0oidN9mCWa0Bmzfq6yMer2DGbmZjb6lTsY001N3Hptccq9d8i0Eu7Sw/1yKOhRyZFPWI0
cvj6FAmrNmJE2mSTQcwwLmY1o0pO1ZFJycfPw9K7ElMgkXW3Uax8vawqbXIF6RKFbnUI0xgI3McL
y0s52piTsQAy6Kxb2IlMA63gULwrX/FVikiIjoAvobGm6e9y4uvhUS53NEzX7FdyFKyFu2wp+Ac3
yoi02U4G2lb2Ib4VpdmwEV6Mcvx98Qg2qJmjr3QcguQFNhLQMWBaHqPCv4VNpD35blo+tjkFzJoi
iJDyDDxEXz7NM+iWy+DogBj11WDjWVbx2Fr5cIYEdCUH5WL+UHRL8qyw94rV3CQMIA1OXuSgnOQr
sIEo9VtLVTWyLQTGvdwh2AeW/cvU2P3+t4xW31gXu/S9Rt8//D+t0f7yvbrJqw/7NRAv7UK7WL6m
7F3ehw4LQpfdRRUKq2zC6nsZhRns5v4Pptl1I9I5fXMvXeHruJcm2ZORG46vf5oo15Irf0zMekD6
f1hLLvPhdV1eulpWdVn+n2sB4olu/2mSE+VaH39QPxtf3UrsKUWM6cMsPWXv4y/4w3r/9Wn8Ya0/
/FH/9QH1owqfkh1+s/tia7WOeae0UFj7Xp5t7MAM1nIDqfSWd5/kf8kxabEKBbnVcHDAAbEd7ZO6
OBbT9CR7M3mqxzqfYli6wu6yQ60I+62zNkTv1kY4hejesSSYLiQv27Ff6blx2yR8G+WIhIFfBtoW
Rji2rTzMpHvaar9mwik/b0gbVQtpzMWIO1I0Nms9iERbPaaafRPprXfvhBENIMCdklU6BH6/bCPq
pOsScZO1dJEDgFuFuBCgsss0Mdf0ikPpldNRmkKXaGGVR4iA6u69nKS3nCRgYvp+NY3Q2W2iKrCX
0iZndk0GN2dSupurbTYf/IBaPzfI72Q6ypwnRHjoyVTVR0+OKQ1ERWJMpo5Er8r13z0vKa4+fUDy
ZsygqEn76WvkGtGqUmb3oAEY5owRPaW999mexAn8pHNypIAtPjWZmkNXAYoz0Jr4JBs1CZPLVdAW
CGm1Zrn8fUA4l3XE7tsyv32aIOyyS3kfmKYwWf1xXeHmNfqy6flJyTdycQvS/qCQ0ixIWCBWjWb9
zdxQB8g9erLXUHD8upTWOM4UfSm9olaZbejsmHCxSofAqH0UOL1ux1/obkexVCRtTuDy+G1ic9VT
p3GQTZOm3mECQdNBOfPLmGcK8RbofPy+VYd9lHPjpjolYjsVzF5BtaQ6UDEkrJcxucrlMkUXcx+2
w67ltHCqS/DeA7QslYHEziqr527bhU616NrGsbeJk/0sOa7vLsNjC6hECdVjX+jAPcagEGR3gbe+
DLdV4h/n+lBC9KwjbCXWrxCdNI0RuWNBilDoQ7TxnT4FyAXHtrTBJ/J+pZj61KBknrwl8WDt6loL
d7paENYJsswkFjaEdyD2qYmFFeBqCksnvKvq8anLJ2svvcbMYUKvAj83B4EbDuABtNs1Kg3tUgVh
egoanoOWEXSXxkxzF9kyKoR/G5DOrqYcEztKb3SQNtpC2jy9MOFSQ8qZNaTlulpj2YCnXfNlcIBP
JaH6rDQqGGfRBEjrooyI4LUeKf72k01e1hOUtcmYLGXP+5gmu0rhUv/SFMqya9hAO8SkJdUArBbB
MTG9gOJfmAeujXTTY8iA/2l32sxac5ftlnbr1qQMt5rkl86QuFirbNfWlAiGj3JwGN8H+QSmhRM0
39JmWl7yFzqKBXeie0l1yK6lzJ+7UEt97v4212dUQ5sEibowuSG3Nz+SLNaXVdbFO9UI50ddz7QD
St9wC4lRaRtQlEpQhrmTJkAv5lptbRJdPh5haHR3/VDtr/7ZQCFZF6sFNaQsOZheS3EsR6S2/2IR
wNcWNgGfU1Y5xcn2vXRF0Rnh42Ckex0QV3I0DSgytmfyZSs53AdoA8fSKHx+n/fPBRPyUctQH+cO
wTTF2Ghm6qHuN7UA38YuWV/6gVVNd3O5izRL6KsKF2pN311k8sfKXWTX4IpE3TvkhFkpzY9wQB2r
QlgeUnwDAhTRBEYRL6igmsAdDyGxOqta6HZlvqL/62wS3R02lJYarz5kBAuzCaajGw3q3nXjGnFn
okGxHpikb1PrVBB8ELRS0fdAsEoXJanv2U12UYAQ2aCbyZPn//h/qI78k0tnjAhfF8E3FeXnjiol
q+Hw8/sOUZ+RYimNS42U3MrJhuz0JztZhWw1o+5wkxfeMbbd8hvQGZUMgZY8a3BDryhCsfnuVMgQ
TjUaQ2mTHwj2Tdu2QUxZy3x9lfmkVvte4BJqI/tGNvoUxvqTCj8YiDANJHjeIh4uIvO2b5IW6XpU
Sp1xeHXOl9M63ObHwQbFJE/pck7Lz24TiaP9dU5RKsOreyIiNi+0vvRPyInNt1YEJwmQqB5uwL55
VIn4i86lMapHJQoakU1gvAr05aTXIIUJi9/UAaDMxCvvA9do7wH8taTIi518ozGhbthGQmsp35I5
Qojc9Ga6l10LJJucFE1p+1gaJbJuvFPoAN8naZy5b7s4AVyY6tYhNMbXsHWDhykqwofK6udNhTzR
StpkE6UaUuOzkeyuNtiwbgxvdI9yVuwCE6MMADHcXwv5lFbu9CDUoSXHJhvdDbVVXfKgudraVP17
7j1ShEGJCkgfZOsqg9mLuB3cRlCLBLeyT+Ad0EpMAm3qciSkpdExM9jOrk5GGUFCAjXg+pOTGgYF
Pw6xqPQMMx7FBZsLb5WNXxuj7A6D2Q/h2ouSg+wiK8P5Bhk3AK9Uu2dVfpaNn2v5OTOyNcGc4ShN
MxKnN8E43JdWVFlIuhbWJqTOzUU6e5U02i6yUGDIwlrfgF+evjruM9yX6ZcSHcodQcp3cx4/d07H
3a+Gs8hRiYxm2gP4pY5vnervbdHtO8U9UZe5kx5tf9fW4HFbXSudZTf2vPffGrBVOyvp10MebLt+
4ziN8Zc9vADpo+RmmPM7P6/zr3YeZEuiureqMubrUftLHY36KBuFPezlKvSCaGVpmUALpe1hSKmE
AwH2+YaLDmIDlzKo47pHP50CZbQ8vSMYIjaqKfAPSpG3ea4Mywoo6VoOlqZB0a8aaR30k/Ne2tDE
FOCXCByMC07j1um8Ffsg82vn1sbS7z3eqY6YMdmYn0WgmF9Hjz0kFNToSmU5BQMRBJRyQqx2HvJQ
KbjVzqRaK2hVBJ5QQhxK4J0f3akJSOGjdHgZjeWo7Fqlcrx0P5wjUpP3wRAHsOAhLqRGHsoNQ7AG
wq49db4ZHqYYRVAQjdqT2zgFatiIiYrBoMMUNAiTj639IE1ZEv2sjDw5yp7bwuXOlEOeqtHK4U5K
cswO1E3YpcWt0zd5upKX0CzMamocLqNB3KO4FKk8GBIe2WONkq+VJjkVNtU3uT/XKfZb9sJe95Cc
p1RWp7kx8Dn4wFRz2YYtoaHYL6OlHModDT3anqKPFK7eJb+9bt8GUU29cNYs7T7zvpPyX2haZ//0
GgRwTMMuSFlVJDc/fPOqbqiuNlzpS4Gx+VyqBClzpEJzkUOnkGlPAKX/SvKAUi1/6s9qmUCTkLv+
zo59+64xSVCnQ97f+3ZDkpOqrIWsrzJsvT/qOUjN1u+NZ9mVo22m65euD53iYmyM6ogiZr+o9KTe
KJENhVU3aPcz4UBEpKL8R+E3N5bhG69/8shCC+bouc/JPxAfT4dXPgByE6IjGxkPtxCSR4OBivLf
BmQAfdRe5CQ2SaFxWUcPw/cJVkS+s7VjBSprkR6uefpaFmAgwAuPfY5+ubh7m0Bj4P1AOCYWXWUE
zwUrtkPa+/Mkw0Ayu2nVT5NGtGmUtL4rBYjZaoAtezaVQ4mX9atQ4pyroP53X0mbfiXnDAIaTZDU
WEubZNeUtus6KAEEwFJxAV2YUv3VmKeyUf2bsMrHOw+yUntRBR2lbMVwVEpslwGlNE7peHuZ5A/u
cDcYTng7IjUchbUdrSfUxveNF35BWdeJ1oamjNs6EZKjwvkyz0YqZG10cDbLlalS49VcMm0r8DDh
Ooun8U66yybotJcxg0U8VTOoVfg45B+pqpHDJOrVZFf+kUafOQvNdLKLTTpLP2mTH4F0Bnf47nf5
PGXfEPOun9V1npwi18q/w9eiwAkS3Zp6bd+GnWbfBtNEoPbal1d6YReLyJ2qjeyOQVa9+0TLMQPq
z7au31Pjwba6IndkUlt/skWTKqGyygAzLyc5Io2yaSi6QdbIM7Z1ngynuuv702W24XwpoYZeIiSH
9oSqR291d26AhFIgWavHueXzl+aZJPS6KSv34kUU/7lLUoU04Kw8qEF6kF59XOYAnFXEmWu3XIV9
2ixn2zbOdpiZ577xNDhKOHoLkylM0l572XZoUkTIhV02JRx0S28c2y1ZYbgzom7eIHsBUrepE9QM
R77a8CLdX23JmDX3mWikrWkANUgX2SRp0i/dxIcl0Q0q+ySUAp+qqIWsVmtUYL6jfjBCZGi9uBhe
ptR8qQrD/lmmwJOQ4/vyn67lYL8oaIb95GxKDLd9dw0MQH3XVbPA6V+EayFWrf+9atkOHtKSxdKi
6uGsw9qycuo+X1dlwd5U2Iopancg2CeSMb9skBc1xwkVQ0N4SDfZRNUIDFQpT5XtO2cjC4PDWCQP
42w4mzhBuzOFyuaYWYV2bKoKQWt56U2DtzTUvF3Vnf/LmMFXeJTuU0z1I7GAcSu9pe3T7E7QE8We
dmgmMmsUYot1U8Ey02v6hqyOdrAJKb3XjjrWbeHA4TkG/Y3qwmIB5Cd/AMXnk9bQvKXsygFNV+dF
Z5TlXtrY4+QPqXbgeNjcO6IDPxNgewQyFnJMeqWBp630LlXW0kUOZKryoKketyDxUl4BfzSw9M31
1ZFrnbbamAyXV5eTfBMMURG00+766iDbF4NWxzeqFz6Fgz4fZVOb1MssKop7q1EoM4gBnQ+B/wpH
KEWhZHDpTmOgXqbEjWLvvDl8RP9UPTY2QpJACeEuNpAjg7lxDufxJBu788ZTVJAnQDmTcNg/7HYV
rNUocVAZJBYpw3l5bPYHYIPGQkb+Ir/rD37Gs9sI4vR2VEL7Vhf3IcBY1qeun/feyomQtZQuf/K7
2mrSDfosyODEcrLpxZULUgpZNfuE3sewsAhSQallh4/hEBW3bTV+vcQpRLBiFh4BG4UbafvwgFsm
fPQCr91HYQbDL/whZzM3soUXZvPXqqUMWNf09JS2jbKreqV1AZMSGV9QoYnepwFLg+P9JTvNCEuO
vHJtO71DimKDBldxezXJq7mI/+6r0Nj9ZneHqlsqvnEP8w2124ByyEuW3C+HYVNK8A2lYbupQJHC
9upqWcNvtUmtxDrbwWCdPdhCN2bmVUtY5NGqdKEzufUreB+Ei2woJIzR2xm2ehoAxjEgO9ZLzrBS
RzIS0iBGHIG86I19l+qVsdLglDmpOEubdAuplIQWpXKXMpTWt7W9j/zm6feIW1R9nVW+5TE81Q8U
a8Bd3cz6Cxqz/nKwTfXeE4TsUGHkR8CvcCb6TbBV1RrMz8wBPTOtnxP3U7HlaG+vTZYG3S2Vfp6+
iZs71zfUgxxkf6puIh2eMaQHbnrRBH7Df6O8tCeIweVVlqU6le6CJ1wOT/BxbZw0e3EGg10l4f9D
U8N0RPlibr9fevUXsr7QcghBGaRLg21UDWjR8HlpfZO8uF1gb93I8LYGEeRnV0vvnDrov3slx9Ss
ScZzhcDrwXfhnXFAHn8P1nI88JBQcObWOhQkHMg2QZNNlcIAiNJCXqL9kvdTf/AGYt08GTH1dvM+
eHXzlRFEaojou3S5DgDILme1u0mVKD64PlRUVBXGh2tX2mwxIK9kk/kzxRCUEBMejYx2Vcj+b07D
XN/7WZ0fCKUED34a/aVOEJnL3ixO+yAptLyf76Vl6Hv1EMXemxy6OMUc9OKpSVfXOZGRh8uhDghq
iVVlE2vN3qzL6CR7qu3ZJ18rNteFwMg4O4SyXjOn2bZkMu9q0cgrS2zoyGeZlwF39EFDz8kbtW86
gbravovM0LlDla3dA1aCxPQf0yc0sFZOPiEdK3wv013DOIdIm9y8r+agxxjF1IAYAWKtVQSZyapo
4Afyhe6VMs3vMliKm2mfuiSUnkb4l6MckSc3MOdVrv40Y1W7zUgmHWdinPOqcAttZfEgW8uSHK+x
/FM+T++gMQETcX33dQ799JhwBN9y3xM4D/DQSVewSWyK77Inm9SBunshLye/pzpMD+HgcJXj1UVe
xXqYoZk6o5qgIVhazc2bqbTWYzq5i6l2jXtb9PowdZaQQVAGJrp1q1iopg7HvB+bJRSD1SZjCxFT
v45aKk8+b19bFv0mUyhktvtTZLbO/RhEzl3F/fXi7HEIO7hJ8iORg0nk3HMISRH8qh57P3pJHFSc
FmrSUV2AdocU8ZhETwp2SImPnG8BeIo8I+2C8ANf5WB1mSZ9slD94zQh8eHkPidfS99Xvu5x0G0p
m/drHf5vcambClX6ubX7bJPD0t3RuB17uaevpLds/IDq9ksf9ljiMV3BtkEsJhsHqAyVE+QvEEq7
iZwuObrATXbORAmc6BlKklCnwFUgmokMBs+vkexPCN4TcgCMV8ee8OqnbgwPJZD02KEo8x9+ckYO
4SRPOm6OleNbB6UQ6lwzAsBAlAAWmRslNMdbRMvHW10L+cZ9dPMwV3KKXu14QXlkf3H0xLD0QZYh
6ygX/jXH8k1rnU6wx7QqPPsLuSTEZpVfFXewP3l3ra4+2ZB33NgwXN3JZmpiyLP1ZE9FIv/h0tab
GZpwHc+FT8bG059CokI3cBX/eS61tysFIockOsWNWq5msBnPTphDlYHQl2/VyjOY2mPfWfO5LHP2
LVPkU66VLSRA0h4yG+7htLmHxqTeV+NQbDsn1p7qUv8pPYAeHkijZW9h5vVrJJ6Mg52FDZEG2zF3
te81uz/SmlwYTnpBglKTU8wXDpXjn0hR5MgnGhTbaQi3hx7Pj386zjH0L5UXQ2tAHmcbt9Z3RbCV
yMYVTCXXrrzqmw60AjLRv9mvvh6Y7C2i1d+lKSLGTi5cMqB8LKfrAyWfsE5Le+4Pp2bs0FJuSu3c
ggleNYWfrGUXCJp2zqCVAoRZfbua5FU9TiiRszsOkVqDbaqY+bwpXtmWma+epQt8HdwCON0tZVcO
qBmPBFcxVnJxY8q2GZrBlPnlyj6K47Ml5OvhPBtPlZtTeScabmzJCnlgbaVWbakv5LB0NKbyJh/h
Ow6d4OsUJtD2CZG9zHGrnepNRKroTUKBtZKSe1nm9yCTROneGFrjbVeGbw1ZpaNFdeyTX4bBypiH
bFfFc/8UjZO9LTInX8nRHK2ko5763+Rgxe3xVlOibxqMNXe6Ysd3pmgGDmXc/u0SrsNfA/JqrKd8
F0/8tmXXm5Hqk1fhqNi3M89TuQikWJTvy6W6OdwiQBXeUl1gHbv4rcyn4ODC63KwRSOv/mT7k8uY
diAL43n1v6eOHbwOua6vpSRT+6HWdO3Kq4t4kxyWfeLX7wJO2cfVdSBT6x4BYk1DhgG/61qxOkHm
6qJBEY6GBcmX6hb7sC+oZkPcYjmqc8aezYqVXTdX2QGm9+wgr2YxAkfexnSo4fY0u1lpKpR/ldNB
NpDnqX4CaSYCclmdOLcIZqHTV+YPkzY9KSQQvySOZqyHROBWB7oE4xdd6lUA7frgABdOsoIazXvI
Z2vbwhd0qEUTZ/lU7mXfGlTohzp92ESDHu0d2ZVOWmj7yBII/8tl3eQvhp1Me02ryPWlpU8efkgc
yg1gwmJXA+VC1WSItlr+Yfw/ys5rOW5k2aJfhAh489qW3U0j714QM9IMvPf4+ruQoAQOj+bEuS8V
VZlZ1S2KhMncufeyEtMWJ0urs9K9YvflrczcS1Na3ScAi/2dEi0NRo3Zf9XBvLs8iPwxgAI9tmqt
LJQgxjt+7t89JMr+yNqCe0U4pm+oNe3UvAnfzI5Po72q5/keSo75EATx/Vo1bZcKqZQ744LH/xEq
UlmJPeAVbUfPUrFvDEfbGza6B0HiT+8LtZlv9OsiKqJ6X+JoTJ6AdFi3CanrHWx07SeSCxHl2yCj
BssygY7lVNMFAgY+NfeWOxmnVLqwVJUmyjxr77Ip9B/FJrMs0z4Hpodoagio2FluPdYyVKbnPln+
+CnNhvy62VGuHO4V3z1LAFzvw6XXIZY0a8V7G/iACmMkeUgUBsPObQY0LJem2jYKExSLlK80lD9B
yWU6h7mM7HsNbSOqDP584oYRHkT1oSyMeqeGNDBZc6t/nHywGbLcvH3vtveyFK8s1ZZum66wk/hv
eigquiZy/85S9PkgTZ2umw3QZuQxipW0fBaR8ecYufWTlnfJ5/5uHObis62ZylHlMZlb6/fZAT8k
zBOAU+lHMufTRk3RUgy46gO48mEKYLeAFLCE+hNZMsdrrZUBIw0G2HSDGK1dYcAI69risXOY0aCC
JcNKuf4FoflmjL2Qdly6xQOrjD6C14LufrEFQTAiCvLTKzOxFb5CB4RD62OiFz4/Zn3YT+M8nly4
E2EVC1D8rMM5gtpUYe3+6E0420JzruEzbPVL22kn3zf7die2jN6lFvYnr15jxKhZmn7pCXxlH2oH
+mkYKKtq1yMeezYWGoGymd+ijACftJ+p6Ec64QPgoeQYoAq/V4I0erAbhaq5amjRtU0iEox53Z/y
TE3fz3lh71TqE396SnT0IQ/723OMh3b0YnAGpskthE+oXJrOqU22dzFFxIdYL9J934b5AXl5FFTL
pLTOE5Udkwfl65RGIMjs5d7n8htxpbMdoW13ehzcLL+bIiOZhx09PANvWabyFLet8jQ64Zcoj1HD
W1ZiD/PEvsa8uUJMWaAL6lnxO8AMCTTZaNVrIxiauan6ZB+5Hww4bN7Uef8YqJZ2F1YozSZWzcuz
TF8MYfE593hv3kzTzJMncDFnaW24IZY9PzUh1xY3VoazpUZdfAzd6W0DF8Q1XrwSwrsVCT41BJPQ
gXNuXeeCLNYjKdBJpTgWqrRuzB/gJqKY1p64WCpvzUDx36JFCSRE177JSuxZFZloWTj+HmUrfw2z
+rHfq1XenyWurxr/qae3mYu5+960ILSNw0w7mZNffomn7lRQYf8zVBA1siNzflQ8r36ge1jZy+t9
0ru7hN/Gr82ioGMgvXjt0qy70XvyJVDQQ8zM0fijiNVLI6XTdEaGAbrqH22UUp3yq+CTFpvaYQLW
Q1HC6u7mvjShvo1QLRiNj41pQuMlrLOo2MXXFqTHbq0VeBOZsNfrfvEr5sJBmyTkwWQ/8GX7WM5+
dpG6c6Sljy5vJbdcS7ix2J2vn+ua8lLnRHCTuWNwXctNWqC/t+lEvrRVZzsHG0qms1HZaLlVA9A9
bcgOUMHC+8oDGVnGtgCwqRtfzNiAtT+Lf/QGSa42yJIPtRJM5wBA5iWL5+BQWrxcOIsElUmCmSdx
FO+uspZZTj312ShrGZByjo/geZ4qGs6nwnTrFThllmpxULQ4PuTjws81uU/QLPkwVvctqIgxma/D
MshMBs9AONmOw363EjVXGknLDu094U8e6N1aSZfbhgt57iy8dRAXjMJS8Mu2hckusS9nABVwgQp2
p3J5hMk6BCtV0a6UtQzrOrQb6F2T9rsIwFTwQuQ7feG8WgVheBy56vwAn4386O2rX/X87CZYRkG7
TIcUPaqDOYXDU183AyKYzND94s3f6JSj2IJKRXIqV6cJxYdoOG+BEu2Fxfe8SfLLKzuZpofK7M1z
4M1vCrv81mh5y8txYHx0yvxbMSYRQnZC/emhVBgH4xnGb/2J6ph1UMLI+ACeABQE/FbnodfUU9DF
SN9RX/gms5xG8nW22crNZjRQ2lkKpM5dqb31kvExsOvms+dT6+8dBFdlCRkLlNFJDJ1aZjWfAVEs
hOVZ/yhLwwcUlbifvDYrn0jg/ZA9tWFzDatd+yBB0DHGyAVyuZNlo3XvMwD3oV4qj+2ox2/iSc2A
STRfZCVD3uQ+SEDDvAuU3rvmruld02XwqClyY+nPNClQwCfNdfLicgGeaNoHc1GUdI002Ys3D1Xr
MQ/Ut7JaNzymbtN/CL2sOKKhOhxNlFXfdEByThndzpMfPgEyelDU2DvXIPufymXQ5yi8g3Cv2I12
l1g7kp7lk6HG46Xp1S8i/iWmKve8S6oZ3+wqLQ6TGUFsmVUV8D51eEw17b6hgP9eTL0/QSPquuHV
a9MIOMk9fSOJfnTVqrnKgNiMfeZdGpqUPL66dfl5qNX+BEqoWaViYBZAKmbKPual5sHhjnqMDNy4
umOAFg3XjZ+2sobgu0z0i2yal53iLNk+ZP5/bKdcUh/IRfKaHEMt28aQicvgqgC5dlU4N7uM/3Do
G/CAeoMC2ekCXGuAmB2ym70OflL6CToLGUQfxgteQn9y97xy9AG90i4CMkPWoKwqbxhzE1X9vbx8
yHvGbFQuVyK7300tebUyS3aRlU9vKqem6S/XSXjbNA7v4H4PH6wyv2snJ0J33O8/1zNPRGspsZhp
GrZSxfhs8/ASmqX1MacN/GnSlb/ErM4kAoFLGMfZHKejlofxQV1y+DlsX3c0i35FlBx4TfhLBlwc
CGh+lTCxixS4zMSJVMRXWU1SDFiGzQkNyj6Y2jsIcYcrrdHDtQ2C55nWjS+XXj+QoY+jd249Ox6q
PUCL0E77EtZTdUn9fnpT9h+oYfXIMC5PdHYEPGyuZm6/k8vdzG4+NGWONgaJx/oSVwGlyMIYTh2g
HO5MZnylTfUC/iC4DTCJ7lrouN8Unf/FpdHyC0jJ6UxTCn94rRehqKO3O/SaQloTk/ZTBaSDumn0
xS286TaGYQtwmV0ePAWH3gVIO0XhBwOhrcOkj/1tHgtqXstMXYbNti3TOvfK3bZmv2vm+m7WP5ZN
3j4lSllyu6+y780IjbA5jd9IZsXHwnIB26gJD3b8yaedYvLYCuAgboL+Q9KCrOsyGPFWL4zT7zLb
24lTTNoQPSaplT36gJggM7biujrT5J7XbxW3bXe6AVmgO1AilcEBVwhnt8NnTtXfMUjV7wDXPjRq
O3wsCmA3Y+y0Z0c36qu/8GyV8Y/ZtZNPseMF3PbmBSdTGZ+NuRvOmZF7x1aLo6MHgd2hn53gTV0c
GnSKn+zGSyiZ2ZN2SpQ233dTFr5xuhyj2sefq1EpSOOxQQYtNZUrsj5vl//I/JjH3MvqOr96e/B0
SvgOGsbiPGTtHwEgo5tWm+fGXX6tpYQlwy/HLL/9pf+zyhXzgHWb2SGlrTlV67vetX6sd/uyKb/z
Ocll0MCo0djxz2WVX9vKbCBvzOlqdpTaerCWQWaJG1oP3pSpB+hnrH06zOm8E+MW2LvZXR2CshT7
ixCYs50z2MkfaqxbkAtz1IuQXkPtrLYz/bR5ApMKyjhziW3TuduRfIa8dizvxgLBBFkZ/eQWh9Vh
mMQsjPcNiK4LF/z4flLP7aq5DZ4aJe4Odo4YDmMxwjzFFKan8X6M7teVOCJz+gxJBtAt6Lt4zE+6
v4rk5thV/SN0apJOsTO+cwZtOPt+ZF0m0y2efC5eByiLw2+G01xkTxpXb5Oy4u8Nut3UT/6quqmn
UO737xLD/ZGTS7mJySK7+uja7kVWE1JQ73wbGqCmt6JjNTbxW93+Exyu+lave/+oUZ89yNLmqXKn
GEZyiRZBh+iBB3TrbbLMxyFXblprnpXRP2ZGHX0e4tm5Ws3AX33Zd3sv0KwrNWOk0cwxhNNO4UkV
rYpVukKrqb8m7pMPpcTVK/r8Wrb1yYK5++JnyDypml9eNMgH98VCeg+NCeJaULpO3l1jR58m06mP
2VLUBD/booPrOotSQNSCrPFRk1xeomSYlzekbbnZguZpKpNw9WlL1L+GvtpeedQ0y3DJp4Q3T3Ee
HU9xuYKTAEuOU2zm9/EcFvcyywuDGr6swZcV97xbzzcnRyuXML/1QA1uznWvZfAWYSl/DHTQ90Hy
XRtaDXD/lDwFlRvd6hAW0Taz88+ALZ/kLQCavS8Ov2ofIyRETmEQ+xeICFrkL/LkoKVT/3kKuLrD
NFc9+JPSf86tYNf1g/2xh6rvqeunrxJlmI13Fzuw0MnS4qX64NLOc5FlnwAecrTy7eS0dDFO3hpF
ubU+2W2IfCmEZTFZx4vdmvFjXgXRUZkL6yMPZWA+yzH/a6w+cMu0/nbj6WNVu/WXOoL3TCmzdN2t
jqpxIX0TP/KY+by71qOU63RQLLuzFEqPyN6Zc/k5ybP4A83K6DhksXWqLW5I2QyrKL3Lf5Ydzf9O
1VuPGpyTDwkU2QDqcDT8Rap5UHybLdWEpbOsr45be3fjmNAdler6oZrM/inteuW8sNeSAEjKezsp
1JMHQORt5vnG3rJ0/7OT1N9BYVV/hcDeV3aeUaW21RnR1QimhVal4BnZrqfh1o/OcFN4g6IQPF9k
ZYHdgnE4KONqt8Ws69WXGcl4E1ejaVDPhBAEyHINklP8En6EZkBL0u8h5ZeBv6bw0R6fFDfKH2Sx
mUOgCY/hDLtEk7n6+ZVDghGk1Q+jVzl7dznSsapMpRoVhZc6ifuWAkMbGXvuJg8IXVufgiJu7qOA
jp2JPOSn1KiqO9voIZpdvB6UXscynr2zeKO2dncB14mbeBvHRRbQ1d80Xkd5OiySu8Thl6as4Epu
9BBC+VNrQcoDNCh0jl5LN2me5P19UNYPHgRXwb4zEMjwPaAgVfS207SIZAdDgvp2DLvl4xqVW+Vb
koPOLcobmrdnBVpMpTHiiwTLXl6CIO5vTfO0nWJQxDoOvW4fbHTHAi5FYX5GAKvcUwFsH6i1gj9a
UkzzkLpH9BHqow+RwXsnHts3U9AfKd/D2zdZVMDSwdUvEqzwqnc1VFj0SugL7/2SBmr4Mn60ThVe
tn4LeVJe7KbNz17s28PzL3s2dPXNi907ExmumwxzE1LG+c0yMGOdlx43261xVmsscj3sm7fpi42b
MXZL/QjaLtvJ4WoBe0uFxNZhqyDwWmXv4zHO9lsJYpb38q388Pu1xEu1Yi1myFrNUHRKSbAXUUDZ
F93x3bBIWFpd49XnaXTanTYAVtGo5T74iUa7l0wlKNmNQa6DLK7Tm82LHm3gz4R6wScdfNF/8OfB
Cj/SsGMhhwoF22kj0Nt2io2G/flUjPzhiqNWa6SZvUK7FDztPnWR81HQW3XScHuwzHUlvl8r8S2R
AvuCNXWNlO7PX5F1lNlHEBbeUXpykV28m5pofJL+WyMdqpNnhN5BnHaWZe8gxRLfOiwK9IYOXaq0
6tp+3z/4dvRenLIncRCPzT0zv6H7/o2L6/suMRSA/c3zwKMdSfLmQcy54tsq+WhN3cV+25wkTC8M
qIbED9vwcGrT5MqjE2Tl/0zIvF6/SNCIS9b5ksrpzd7P4VJn+iKhQ7uH/8yRbrVQjJGKquCrhDie
ulRs8ToTaTbkMn12Q2GSbIpMvSijQKVOCzSX8rfT2i1sK1Tc0Yqv9YV+/BeBkFAJbUtz4SLaGIgU
DTBVmoQOekq0UEgwaDYfzKA/HaSt20Dx9I1hfl/b82Sllt+3Lm2p7wTFj5Wb0HqOlpbtf+x/ZeGM
tf9PTqSs0GkuNBhq754ip3WANhgOYAVmXRK5Dz0ix3mQZtfNPlRWN+8GvRtOhpqMuy14O0BbTln2
kj/JQFD8PDj3OndnqmQ5MyfzH5ENKPdUs2jyXpZ5OwLGXGaZN6l3tZ38RacbSgJiS2G9ByscIm8f
REOCYkoYPAadqb5LUTTe8RIPb3+VaO/qxRGq1X29rCTCNRFTSnMfIqxlgwyUNHZlRy27H1N3X6f9
uCZB7Eb/mASGcy3KsARxkOn9Ua2M6uCqKq++YHXgSvTqC0UKUryFPp56vwKYJdw065SfTbwy2wi9
zWsWGzG+YroRehubZqZ90dGo1u6Dkn4seCFbLiyFsXAk/lzN7mwPByegiSCk4rheV9LGPPJqaV3l
EvI7Ok8vntp9CyDzIBedV9cgsc2UmO78wvkgK0LLu84GXjAdnFBPdi94QGX3PL0xQCzdS/TvDoXp
FrG5qffWa2UjF0QJTBYyUboCrjAcPRS1Sk+ekzxuAPvFVCymNYe+LENlSB7VDEJJP4pb2uOT9n5q
mx9rfU/L57tO060nKe+Z3EsOsBLyLp6Dc6aM4j3NCx4pm8CpoYwlls1sm513iukdgB2JUBmydvpj
VhX3LAD8ZPm/V9H0OMpSgPsyk2GF56dBRfZfqw8vbEgof6wVU+N5MCgfYQ7jQcDm91+WYZGe1qT/
r+VaI3Bohz0H6ggZY8v/2mQq8TsZrNBEb61ApSFd5GzFZtOoY3p18iir0DCjR3qPLzRS+I9eMcb8
rdBQziOwEG9y21dvhkFLlvxS/Vo6aecfesig9o2ihU8yGFMQPSUBKeHC0a3TK0eehtkpNKh7vXIM
sJ+QwqCK8eskhe6lnTeiQir5KUlo2U17peA+X2WVSR5A8lgujpgCzKUYvqe6Xz3IQGalXmeyDNTu
e6EAh3lll2VmqtWD6fOsNAwgt3+3v56KeD8lZHSADQX75THku+Mj6jKm09cMrZmjpsP5RPN1+kZz
8v85wvURnCms4U0ZuMipm+BT0P7pT33TDldfV3dl3tLrFY8pJfYajlFz4U2Qwaot41a31kGlu2E1
iR2y2J59dJbXmlLer8ttm11aX/zOoMHln9u0hXcB3vgEwKelHrcNW1xhBuVxoJqxF684Gs194wKc
vGyUrcVgU6XO4uvK7LosEWuMruuVSChbg4XfldfW1YGMIG1mYhOv75nQ/pZ7DwUNUIwVyt6h/lDb
rfZQZ60x7eYKdjE4cPdIXWBbHDrcq+jHLWut18JzNuqA4nqSxwfxyxGmqhr72o3pKFwCZRiLNJoW
upsv4VzU3EY4TBzrieu63Gs8wByNavQuaBoG72zX/+CWQ/q1MJGu18exAEEVpV+nIj9oFFvIQ0bx
PddCarQIBZwytUzPVRE0+6IdlRuyLvbnGQL0hTwTZlwFumLjU2fmb0cHYKoexWgLpNV8cfMq2olN
Bj9U2zcm1LQtlAKrXbP9795AkVACNATlXMu1aEAhjeRKLqkIadTieQn2/582mZH4J5ckgFZZW0ug
71rPga+Qrq82S7CcqpMsvCB2dpZ0Xb4l6Kbsj6EfY5qlSTSLU1J4svzpW7N9W0Sq/TFWQNslfDPL
Rnxy3ub7z/MGNaeWYORnzXSfE6OSHZVlojpRcJCp3zonH3HSywgUtTptadTf7du8luq+3GaNCW8v
4m5rgxY3mfpmNB5d6h+7snbJ7tOaWt9PywD/QX0flSVGWZsJeQVwmMVJYsS9BcpyHWwFwbPQOI3k
TElqM+hBEa0zqMX/w/a/xoVBcIMpwz7LcUHr/pgdyz2BaMkeuoYHh51MZTABEhZahgib7WUPm11m
Yptrn+fvLLgT0+v9EtJGNvT9lC8pyPEZ216ZDfKRPE7t0thUbxbvHJTC4K5zp/lQGSmvCkADoTBh
BnDFK3YylYGqAhwrkAcXi3ez/zZYjvEWAJm4t1P/1aYHRrhTI7BwW7DslR2FoWVXq//OQ6iq7KG8
mW/IyO14E+2vukDAugUClqJVW15kKjE6d/mDVYHAqQfEFWjBTVV0dInsEQbb0UBbHJem7Ksz+Ma1
0rWXQ/HPpXhf2bZtcoqEvLIhUrqUFjLYiZbPUH06yXe/+8ztaMWtiyPcBcPOWVgwLMW4CzIY16vW
zR9BeSxUCgterJr11fHStsR0jXXXNKMLCegStpjkJJktTi0cYdJBNKlPSAENvUdiOrHbaGGiTW4V
mpvP0zQYZ6iwy6XWaIT0kDYxbAoq9OKqMkHfHxaKBmwnd3jdHsfpbBvpn7BM4zFqnpStZXiObEKF
pqKwPq57xO+YOczOC2OefD8lQn1S8Vsbmpn//OLihR3RhhiUf5EM5rRwjpgAK8Dz41nX2794O/G1
J1Vi5GXBA59grG5vdeNARzsk3TqLS0Uvd7Jep+Kf7dgsuY/+jEf38UdrxelJvGJfQ2RdD4hR7Nfp
cjr9Cu1tdOPLNI3RtfOc4BC4fnUYl5RHP3o0ESqS46g1/WrkFPLE09U9pIZLBkSWsDVOFzflUXyx
FxHdJDBnHittsG7bYPkWaPU++QwYJji/sv/rEoi7dZOtEuKxPwTAtu7f7IrnwB+h0yU7zAm02JHZ
8zvgWPW5rnvgtHqI8hV974iV8hM8vDBqlB7uUhOScYlBPCp+MpZBp7b4EIwVr5+LatZishVXvQVJ
fl6v525lUS+i4rTfLtvQcTXrNV9s691Aph6tlIcpVuL9q5vDXPAypxV9dZjUcrw3+AD4ACp751EV
vsILNfJQMY/UfPBaPC/mB1mDKnB3RZfEx3hxi+2FW8JHNSjPaTx+E2/egF4pYRMVbqZ8IW2SGbhO
dOWg5oGhaUZ+cg/XIh+iOUXCUxOtPjsJk0EYnegly/euqYeHVNFAgtIRgmSHpgQ3mc26Htyoby3k
pYvnxbRw8xiYr+ySDUpgNrtGpV07dmh2MJfGiYVuZp2Jbc4i/zrSev7KHi4btl3laGQ0kaXwxv/T
ISHb3onaCHWBvjxuHzZYZXxHE/I3wfw06lKGs4cvgg+i0WVAg2uxqcX8RSJmwQz9ivtXmxwgCvHk
dF+cKRumFHaPSYvRuIIOjce++UOrTgOkherf0iWNQop/6pNhPqlhGX3xYXDYlRrZZRIPOeCB8NDk
SfxFCQLzGnaNTS4gVj72xWcvXZQIeHlYxpDHI38Z6EP4S21S4yirNcahrmjtxbANtmyUNYX+592b
W2zr4VuMkvju+jGbLYaP4azQzC8mq241/7h+LKKXar5b5+JMla6/m2z7pJQOAmSB12k3Y0kRy0wG
1H6+ocAzn8Q+2MXPuBdb/mP6a9MaL1utf567fcyLGPnE1rO+UaoCRrt8nRdn/3bLunvsgoAWxfe6
A/hKUcYPea0HDyE1ur2b6eVXeHMooNuadW+Ouf2BJus7see+Qr+6O7oHBHvAAn0bkDWhaxhgtcML
+8KsUn71Y/dN5UKMC51D86hWqAWL3W46NH/LYbhZzfvUMZKDksfqVQYXsc9rlI1Dtnu9FtcWubkT
SD6e92wx6xnbWsIdIxqfD962b0cG2+e+CK+SwN2HdDDsA8SzUWuJXfo9jfwQ2I0Fazk2GcrJdq6D
W3UoRS5GWcusXjwyCzU0rV7vEY8MZttB07Gt//1IiUGZBTSRSrpk27d96nbMi0+Vr/IqZnXPttdf
KLyhEdrp19TW9avJq5axl2mr6qjJD9AaZ2uAROVLlPi3pcwqVdGvMpNh3SfRvjYezK4x7mSbmBoI
N3gV/rVFjE5j1aDs0DVUAWF6C0hTkJkyEySmzAqr0q7bco0uBbi57fHljNX3OnY7T47altt2ZzbO
VV8H4K7Bh25hgW5TxXfMfj8Bpyl2A9lSSnFDE938WCkh+u616GYvgxi1aKyKHay3sOyLQSebfMrN
/tuLndsecDrGc+B6/ouTS7oUb0BTDCAu45c2oLTVONUb/pyLB3qKi4es5ja529Y5f6TkDSPltNle
xMgJqPWsJ0iIJxANmcow+4Bluar4KKDwAWnT/YXeb3V22yZ9oKpHo9DSBCjLXpvn9kDRMX0wau72
Y3aRhbZYJsfl8VbiaPfO6EU0FBiQy4nHZNwqsCrYNnV31xZq8TBGpKoHa7T22xeX2frt5bss6Qs3
Ne63L/viy/s5UMo4aq39C+PUVFV3yLPzNEz6vY7IT5OPQ1We6KP1D1Q/p1tWdwjmylQGANHTrdiM
shbProyN8bYFvdojy3UjnNjTGihGwwjKavdi+wvrq0PW/YHWkZJR+y861I1nY+npSWYwGjKYC2jQ
ggZodZQixllDYPTCKIHtYnvl2GwSsp0fptqxnekqKB03ByzBYNfz80AvcoAg+bIm1T/TtISEtV9l
xRozZT3QjS0cosrx0NpastflOe23T2v08wVczScabpbnPHmM67p/UHRuS5rhrAvJe9u8G3IkLmpK
OKhr+wm/Cza7ZRoMLY+GfQnNaV6naww5zASZ0Z/RMlu3mNB7N7sluknj5+jXJ0ZZVaINTculxLhJ
VtHxtxwJ0fRIE1770bM7GsNyDUhsVEMkHPTOjLxo6YWPc9fNez2lwzQ0YFPdJVkx3/dTYFknMi0t
iVqT5orARnt+RHHuPutCotS6pVQ59J/WQ8TT5lZ3zY1xYYnkYPkMcZTZVxO2HQjDllOiRaVvSqtL
bI8QHCxD7xkJyDiQ2w0iC+1OjC+mWtNpWH06ZzSV7PyypyiK590Jb2IQA/YWcgKL0RgfedzTbhIm
zuf9y7btQ0100+7aILnJpnW/RL86vm/hiEbd4ARQkGp6Npf6FQlc7ij/HCgm6NfaQuBaHFXm/oz+
71vECwLK5K4je9a5HPfipNU6JubNdnrtbCwX8iJtubA3yzVe1jLbhs3myB1APOuezWUtB01e6YIB
ynab/XfHiO1/CHnxcb87xk1hWR265G9xvgj+/fR3R7zeqcrdTKz1kKJzP3Qpv0w/fzD//oN68ZFD
Tads7pbOLk9hXKHzubtaCGqkMBdCJ2H/GuhDwbitJXLqSZvsZCrbxR3p0Puvx8la3DLbPmI758W5
rz5RYl7ZXn2U1pXOyapheFi+5/YV/vUjJWT9grLlxadvH7f++199VEOlHo4BtTGDaGcoZnWHSLF9
s5d8w6yO/cW2BsgjWG2DEWm0R8lagttfO9Q+wvPPfWu0OpOGP63+1SJRjtGvpwd6XtQ7XhLAgPha
dFx/lQONpx+ZylAsDyfVMujyOyLrWR6RNj84u/CopwiPvz6jaKMmPIm11grL3m+bZLaeJIe+OL8H
AGOjgrU3KgcsYUx1SobK1p5n/92mVSHEmxJjjP7/tOV/PfpV3Kvl/+tbvtr7arkdpaLht48iVT3Y
cXAi0U27s9pDjpVZ3C0gpy6gact3IIBh0PZieuNlKjEJ3FR38+B9mBNIr3b9lFLSXjbLYFuICTcN
tE+bbT2VWnSPUpXuHuQsJXB0BIzkE5r8b1JS+SGPEHtYnh5laJbnuxUJzGNYDQ5H/0ts3eKoYp55
Dpb1J4/N1i02IhpyyWlujb72ktut596nigRHxOKUCFUSvA0cJvc2DgkTh8yEWVl2/fPItY34l2Po
8vlsDNl3+FFI6C6DlqjNqWnsL9D+o4Oj5CR2xVHmQx+dpMlgtRpKmK57xO9XN79C5KirjPA9+Vbl
Mir9tFALwx4VWs45gdXiDGFSdt+RsLoPlIqcZJrtANvxuyw28dJV9xwittU9OF5y9Adb30mMNynI
rm6HyZ5tKRvnufyzSVL3JPZEJQnVGYC8h9gBoWh4afdoUS7ryrm8qZCuP7ogyR7FHjRDf6/A1v3K
Lk7VchFki5Cf2jbUTm9pC1WrfmhoODmsgcuhjmVd1SCEEfifNaOtXPSqjiRL14TlFswXxLzUl7bY
rdz06jgry5/QImzPYV9WN6Saq5vS/ZyNdgBbFGJIH+wq80/ilbgt5IWt5THYRUbYGDWTftZGOel6
769LtQ2sJ3HYRZPBJJ5PJ1luDqMyL0OqB/ebSXXi+d5F0pGy6C4pNPcqCTCZySCJKm/JVslsc7yK
C0x3huBzCZSYV1u2Y7ZTeUAJKQCGJU0G0k5uuEp5Ej3mAeqsh9LWIDAaEIbXfQgpgN09dZWeknHI
h5PSeeY1qQDo6AXtVzuZyoBGB7jUX4MEgkZ6tm37ihphmboew73YcoWq2G5zb2fRW/3TI+eAPyiu
ZXSpuQXcZPAXWILtps9LsemGXp+KYfpbmwyrhkaNEHFscb+z/dr232PXTyTtzQ12+Vyk67qD10Tu
SWjdg6xs78s8+C4rYX+nK+XJhs8Phkp43zPeHnkTV8OVKD6hCeEN3e7rbokPNNCjqmKNV9lQVXF0
qeIWbpLEnt+nM7p2TlqekbBL3vr00z5Fvk4+nA6lr/DVGvsmaPha6Ol8dGuoAYZc+5ok7nTqTViq
JIw3g11RjPVns2k7cFYHzeqR2/7VryOF5iKaSFyKcQiNn7XkF2Vl8MLBQc3Uai9BLzz/MeU95+I3
dnCxEFq5l8H4NdO1Jmp3AKbRcA2AXSwObdDbFF6qX1MnaxEcKF1138Jl0u6CmlfNF36ZhvRDXBF1
34e6FbY7sVXBzNOphKsVNz8xznSo7/ROKyEe4Jw1Ru3S+WINdQXOHWXCB6/yQKJEOr+rC99V3tvR
CZSPvRJciW0lvEqs1L+nbUBMMrwivaJLJEZvl/bXFwxZ/59DXQrI6qHVwj96LwO+ZQ7Dx7xNi1vl
eyHihMtUhtrmr/rFOum74kbNrN2jeQwq/VegOGRZ+lA0pfQrrP0idjp49AkuXSMAjmLa36o/FKuy
vEu5kOK11WjQ3zX7qIWWcbQG5otnsnSHdmwau+5ltwwunacV6PzzLHx7EijnxHBNnjTkSnerFMks
YibLsCqczGlD8k90TUqH7jHYxnPagfCLVsnqlvWqfSLhz1vllF8KKRIPpcZP2ZT/Em878PylFtw8
Wj1eZTCt3qO9pAFrDTAzyfhRLT67UZ8DtlCxIZBA5BazrheRSW2A2Ws9Dnze827P0g3zuAb965mv
PmJbrl8IAsMRnsFORSlluOTyyry8HstMhkFeprd18svdLK/QtbwJb26Zpcs5MoOViJfrKf0Dii1j
PV+2iXM76tUuWW4h8Yy0glJ0KI16Lcm1BUig6iVoggWQIDMnishq2abmnW21e3gVkkx2/wxfMDJ9
UPbrQe2yfe4mc9fEMKPFRmjxR631HRwai+tlrHzK8NUdl1K1fA0JkSO2rzFNmQ0tzrJZjFMMhWhk
RoC75XAxvvpyhpXpx7qC+aC28tA4llEMKbyJlsZT1tjt1ffiaPghVtqEwJYbFl2Spp2OByTEWz14
Eh+4rO6qmb13mZQm7DNgVLDeXP2yMh4iIBAPbQlVTklj9CrgooCOhHqLAdIyuGd1/UHEWiKRd1lj
utAIkVXlsvV/jF3Zlpy4sv0i1kIIELwmOY9V5XLZ7ReW7e7DIOYZvv5uBeUiO4+7z33RkiJCyqwh
Eym0Y+8+sKBBHcVH8COvLKSQixUXRn2CRkN9Yqq3DB/dFBOxZICiE48Ao9Vxs/f4PRPH3RcZCAhc
q6+Z5Rvm7psppe8jwwqK1eJ3efEZvPXpDlzpwRnk2MGZeg/DKMEzN27aaZNEPuQVlhjq+T3uGNfL
HBcAV3McwfqBRecZLfY8mLfM7rGVOxXjvml6/YibPh0kDY22q11zRyOydx/OxUa93w2RpwWx2+L+
XcyDjdZf3sEy999t89tiLTQduA6AKWAoUJqkbC4lcinNC7gRGEH0K1mooVxxnJ1QKTvN5iUBjEUc
iMJcu7wCXoBVRzoliCRCKSRktlcanTCWs8hyuHg4azS4CVwlGTaVdweZu5PLcrCpnJCfHH1LFmoM
mYCvDHxuIsJB7CEZHsZpdchKiWrdf0i80wTK0OPbBV9bKGbY0Q+eWPlnfwB5G/28ZtnjsrwMq9m2
/H7I+xFL9uV3+mFfTFATrXZGC4EokOnrJyOBXK83d0s9KA/U7ZvkHILOZj+IakBNkYocRGlpHjj2
AdUo/V9Wv1BdUGXYHh/zfl4ptEFAOygAFs2ERnFUHpCZVAr3k7/HaT9+gV6xBm7kpN0PCmNNtpY3
G5lXyY1GsraiS6L5VxpBeru4hB1q591RXFA9LS7UMzU+HiHPjFVdcYHa8bvdSToUS7Akh4Ky7oln
l+u42lESxGkLdGuvjc2ZqSG+cV9MQyRPBtSQ3pilr5LKbl+ZMfifglCHpgKCkiaBxo02fKYpSS+C
M5MTx4EKTuB7wLfaD9WavKY/7Z0W9f45mB27FasdcQaTgjjbMU6kUYxyBgzIbNl2cx9BnhYoMDDL
+N1mmUqOZR71DEvL96m0Xmhkq0WXsIdYJgVEfQxn/7CkGbGjNCHSVdKWUWTaZYrABGOVqMwKQY6a
KRM1PYPoPQc4YEuxoDJFvRB1QTWM66mmBvPKsOU8bm5OJEAX4YblM1RsQ78NvUaDbrall99lMDFI
SzynUA+zdk7oNNs0AcMhKgvGKzUJmJSghCaR826Nmu20sR1Pfc6O4F233uy8OgS6n7+AawYfhhZS
7JH95iShdWsn9kYxGmCAJ20MIZjeMettcNxi15gGoFNqBeifAtjbaP5et/TbEEzykKkLEWrAVyXB
J8bOOp6jezL1dD/zEAIM//sMcoTWdC6EaKH59mE3og6czjYSkJbeVahjzDPr4tj4iFUgoOgSs17P
BABU3d8Yzd72jf5MJAC1YgJIyszZj6hdAi+j4gQgY+qA5Nx0UBm/MAPwbBKXnHHoTOX6DnBACJZH
OTDdqH+QJ2oK1fOTqjQg4QIJVjvVAq8ZAIQqf47CAsMr7oAcZzKwoXSNE6qm2mBN3ViNqUfuWoQO
JBwpKMdRUiZMW90ZKWiZY5UdhPEex5kZvNY8y3fLug+v1VaxeyhT7o2NzMetGffjZpQuNiHJgCpo
fC/iPmi+CO01duAQ+0qBJcJdPs6J6E5tzo+P49lF1rsJd11y0VSLjdUGHAjh6m69u/k1COHfX5An
GwtSAQCN+9NdU6vH8yCMLgW4HJ738e9iftn+PcSESs+8/r/Hub4FTMr8mqAfWLsGNHJ+9xZowZyB
eZYn/idei2SbRCnf28h3bZzIsjwdB2EA85xrEVnvlMKhKtPpkoyhmAlcWE0X7pPETBGFij0q06Me
xKVRA0RdKTlK2eKdpQjnI6d5LlEecqERK7vogCcScGPK+RHBc/OvweynNaq4w9PCxEk9shlA84DC
58Pdle2nuDBxbuya8eTkckRtn2l5rb8PamSuUJzUtCvqsia6OGZn7UHJHERHqNI0qO3O8nWlVKvG
qG6PBndXNFoaU4lj/eOQHPgfBEVm0gFhGKmaKPBQgORwgFJrzVFF34uTnaXDxeia4IiK51OHneNN
L9LglpSDsTN7HYeADxv1NCjWQPT6/GDODCfcsATkSFReOVda5k1ve+mAit15TOWYUDoDglDVcFLk
ENTb0MUeHcTU7cG3gAnHnfTFADARfLaqO4/xshfr251ZKinmSDUUkGBjL1LDOiwmiiAn2YxCKyBY
mTMgz34tS46mbMJzlQRvdvwd+S5UhjmBe+MT89eaj5O3244CPLa97sk+aTYiaVqOunpXXPUCVV5D
4Z5pRHFRF8V7kGi5a9DSubtm6KZjaSZ4gX2qNbgsqKdSx5MPe6eEWc6GKZ2HRElqkKNnje9Zpg/F
ljBkp7go2Yl6NkpL8C1rRpvFRo4oyfFXktSSIRXDrinMo2kONvSnalCh77TAtZ+CCdoIKydP3vzQ
CU5kg6KCDaAZKliRwFoLW2ebjkhVhI0EheHbDGVTPeTQbNwXgRdQWPgQocYRn8QR1AuXytnhshka
3dM0foGW2z9eFN3dEVHM3VgOULv2HmaCs1Ouk5wHULkDrQUgyNlZM2S+RZmyBHLjl40cFbggGgDy
EUONFVX5mbMASJsh2fe975cr7oMEeqQuU12z4GBfH0BqqDBbdT3hiE7dpZEKooUMKnBaKoaGfARZ
QOsCIOR0vbnqnTDBd0IQe9gzci9PAvy5PxoO6irck3+MqcfdfDqCGwCbxNr45S6guBMV3NqHjNdH
TUcjgWkHMYXW1scRP96RerOR/BRJxtCJUPU6dx+mU1BEKy3xtBw+5Vh+ebkg3Oo5kvR+JfsjXY5R
j/4s1As/7gUXxz/aKCR3uvD9XvBhyjL8beDy8r91B7XjeqVZOgD3umyvCSBUAuh4evRnMs0yFxvq
loS8W/6gd1H0xyRPRRC6345x+Yf/CnKlBNdT/wbI5pTcW8Z2CHAJ9k2HOZocc8zDxExuaz8Wp95O
a6h9QHch4MEeGOWBf/kYajKImheNmd8Mv0KxjqXHSDo6QIQJ7iK/gKbTUS0xj4Ms9GfjGBmgph0k
Ujh+jcfgEp6B36Kax1oVI4gmzfFGF5tbpy+/Z5XvNWMLuWtUuHcrrgjw527ZQDzBBidRAj7DA400
XFadR0eyDurb6JIx7grpCbf314OvlVvQNCYt7jB7X/OoqJPKOamX4c+3tQZo4S2OpRR08S4EZ5Bn
KfadEAX4hyGfOgxtuQl1Z3hKmesjj4+SwMw3wDZmj1+IObivfQuFdIpOmIHUh6GE5VzlxS8bvplR
29qiHoTIhnlo/nSaqtgC0dsfB0WP1qmGemR7GC4hmoG1URGDeYbiUVtWWGxBnZy7anqDEHJ7BtsM
5CSV4kjdD9GPKG1ex84cXm2w+23bLhYeGNtz8N1of/R41p5AzAhAQJwD/RgrhRAaLw3FjB+BJmR2
Qa0SD15Z5uHzTsfj5Zm6Qp/CZ1QcHFD5jgti5XWVKarqP/HkT5sq32ETz92XxnYg/YY8Wp1zA2Cn
uBJbsNnLTRkia41HDag25/N27AfrsE5RTkzHazqZY5MEQfX387k6qs8+94QC/Gom06QdAD38l22A
Wes7biTl/sE+8zQscQ+7B6J1eJhCtjbaZQ0HHZ3gmeHxvByP4B0psIsMphE0ElmJbLSy0thWxtlP
xqVJI7DTzJGzn0IFzRejOexlZa3JRguNqEyBBKlajsa00N17II9uVaY36pAvRvK+qSegDdTtpa3A
0U1Vv/cWm2+m7dphmo6rYZznQf2FGDB5aqZHc+6sNJ5dFMXMGBP8FJtObC+0DXfYN9tx451ROtUZ
2APP0FAYjItvYHDK4JABdkCjSggNjA2llq2o22jZVmPBcHIgYyMBGDjj1OOAvR9bI2pizpS626Cv
aehnUcdXcWW6p0gCVq92S/PGCVdVwKjmo/AksDepDYgrbkzKJ2oSx422QwZ68MWW5UDnZgNgxLpx
I7NRfOlCtz0PNQhE7ClwNhH0PQCL7esLsqD1hRzUIxtuMgZgyB18qhDxEGY0wzBA2KHb9VpyhYKi
vQsUWWykGu4nYPGq0xds/Cos8Xt7piUjbrZVLBjt8QHCfzqNqKGF1Bpkh25d56V1a65rzQ/O4KBn
EwpsXdw9WOML2QAE0+oLdf3chua5zI51C8UjM0WemRoaVhmoUrAJ+zHfFGQCWD51L1HaDTDhzYzo
Uwa6YrgbQzLaOM7jOZam0Sp9NuI5Cr7Gad1p/s/EtL+mrWRvYHAvTqVuRl5YcP2t0wdnN4ky3kin
/WaCx/qctWD8G9hn3qNonAYFyN1wX+9/plENIq0XGRfTVjQ90swqnGzBoGmgionrfaDnrzZQL5Ce
HyE6KVm68iEQeKAhqSmCnStdZRF7txFJBLSp3m0LZ8SYWy+5FB2YDRjAL2lQnVrFJdopfjibqESX
MbnJ8zubm7dlMS8htZ6h7t7oPJeISpc585L/PCZPAa1nYQQH0+ihQlBrEmzFerDpyrhez+NSiAgC
19yGZLDyOxqq2np5MywHWdfYv4UoAkEpQSj5MaaupQpIaUzNPKwUA9PdWIXT8G460wx7jxLU9RIH
IVtU5VT+i6+Z+oa1uEua7+r/jg74nc2k6/ws1vRNndblihAAj4F2Pq2nCjQgrmVCfRI37xl2m9BD
8ajrKo4+lM9AoYTGkcOzo6M5fNrchY5Ob65dsMV4Tcyg3SL1fl0WmflmIw21GXF821YgxnoKkPZ7
hsRFsEpcgKJ5VcfP1KT9pK1K3zZ3i00rw2LNITO1ycZQrIEvdSHsYfk3K9JKlLiHm8aW2o1M1IAj
qtmAIgB8a33gQN9BBY8me8odUPZRsOVm3d60XbEaulJfgbymOxcq21cn2pmldvvMCpG/Tci+qpRg
M/Xg2w31Z5tGIkuObuZ/TgN7Y3JrPDe52jDddYPAr4B/bv1V5Tj+EYqE05nxEjbs8qazqxoKp2HV
a38MogXh9of9bsV5rbgFBQ8kiAGJprUf1pnjBfgnNnEfIeW3vK05ngz0upOm4U+ToLRviVney90L
G1dwk+FOnH645a0ltkx3EjybyDf2l2oU47rVBwMFIxJ0N2RcPFD5MTyL8hg9Nr59Y/AtmCabJ2Qj
mkNts3AFjnTmAgMHo933xyzlzTly8+YJh+/mqU7xRAKmPF+TjRqeRtO1CMU8qWDYaK6GHmTwAdDf
uyWuGXWIGAd9uIpAmPq0OJbX+bCLNPvb6yiHlgHTVIEYAwXXPbL6mf9XBkXjT7HGxr0dymE38bD7
PDbmKzh40p9pK34bEIO32XLAaqlnXjJ09p9BhOt6sFYGr7Y5RrtwCkB8XPbsJnzIvtUD11dhAkoI
K1K5bAfZqbYKm22U1j9otNhpSE3oF6i5oC6S6/m6sH0QJSleL38U/boKU83T9ApJ+oXny4W8/dEx
LRTG/43/iyLINhnjzTDy8WDmWe5hjxFvKZFMyWVU5wCiY0F0aQLrLJnyMCqPRmy/kWlJTqMaOfOY
w3EVpnLV5A1yX7/VvTenqwcBxgOVh/s7ZScNy6n6Q5Vy43r2F7Mn0XAuQ+o9TF1san6VgChsMQ2R
8HehhqtZpaGcGpOldHbXM+nPkPrWte/bx+FM+uND85eC6dFnxlNzYhF/oduISon6FhIbqMcbiijm
n/qE94fIRDnQfIHRJAkuaDVsakbwg9hggJkzgFkWyk0yODlgAPiMSTBCrbMuGaGrAIyPoRqfg0sF
W3jQHqvhAv6hIcGArDredXYZn4EA1G+hBeLCugTNKg1HMbEb9bIOEjYWUpsiKNjNVU1W1C4wSNVY
u14URiAjBvq1AAYBdck8P9U14JAolX7VMxa8atkgryErX/C1G86mvsoPMocyHRJclRd1ub2B0Hx/
HmxoL5K6YigTSGglwGIqrUayUyOBQoD6GfazYEk/8rRvVzwy+9PQ5W//fmFMF8ujKmQriyb09Dyv
13c8K4uO4CggCOqk6bQmkhZiV6FGgnl4h93p1yAvMxREIE09pSGumP8+vLNpoCcOtIyvyUaN7Hu5
dZ0epOhq49zHido9V/3GQo0vikqwXSYHbuLcm6t7nR2CyN+tJWikoES1NE1UbdzQBtvlh93SIGxV
ciUOPUDC+sFR1Uq7qgWcgxwiCZtdpol+5VZ9eTNBB72xBaBSviFLENlHorzFRcK2UZdpcwwFOqIu
N6hGHvHoG/WXKUsar2yraVOph1hVBPqZRRXqdpYx9doBmOS6g/zmRG5bNxD+Mccowp/9yLMtHRed
3GSQUEijFkW9uGPDlsHypMo7m4aJmwQ6Jo5V6+5DfVxbyJYeg7AfjvyjR0NykK2PGoCXljG5lynL
CouNeo2EDpGu//VgXuIfXlHvw3F+KzRjmbbMACPyr7fyEEPD371HshlOax/06salix9UNXrXViso
Mds+DqGD7jGmNx7ULXFhDG2DT2GW46t3YNWqCPXpE9kq0wBRlSZR71jrn/oJ1Mu1GIstOfUgS1ZV
54BTW9OTT5LV31gTj98dbLhWNUiPbuDm0wHDOZupoQPQWfyYzFbbc9aHYGP41fS+0aLqDJVsi416
Ie/svWH6Pxd7UIjwZhaOe0X2AOJieyW0AAqeyH/SrMZ/avpOA0uIznAjbHB0K1Fs8Ixl6yJoTA0l
IWm/t/MUDBgqnCZCSnQ8V1l0ziiEbEpxLsVHrY+dz1mcJntKNS+Z6OgjJ205+AruDPAPqYw02Sks
LiS4mmmc5oq22QocC9s7cMUOTeKjVhBw4kAPsydqGhD7HnlSv7mjkc4mspvqQGIiV7/38ZADiSJo
C6A0k70lrM6eEjsejn2G3zAqfFBgKIbqiG9UwOVRbX5KRvdHPBZp7pkdQKCLNx8hSdYKZyP8EttW
iDeD14mkg5fGNf0IV5rIxS22UP32e/WVkGdavH5w1BmeRrXpv5G9H3i4NUsJAMTHrmPZXUBGRoLT
uE7sdVIC904xhSGGeXsy2mzaTn70RzuG6WksIZcFVY0qXg2hMW4CEpUj10DyDo1SketUg4/TGRSV
QL3H6gsb1PBXoYAHmTAD8DZH4QVqcG2wU47S8nHBzeIm2C1uJ4GebZ3cCgO0ExO4M+w1t4vhNIXF
zgoqF7pxLXZSrmmVaxtXomBVtI3pmk/FPhtx3hxbPthrHdcFe9EDBEjDLA/1K+tBPQph2Wzb9FMH
EWI1jxrz0Aqru96ZYyQ3AffuPc7y5IC/wnjDZzdcg5oTdAG6dRlZ7v8V9DXe/2B/85188OLOwoMD
6mKrOzpw6hJXeNKAeNm3oDTwWzcZiTy865Dk8wO55Vm6FuM3xyymN1n6Dq7S0uJg5Zr+YhkFKCgm
8MGNYZJ7oo5UPWs7toBVgQy8MfXzgJqwcxNFDGkPA9z7boK/d1c6IMwKAURpbDNYDeDE2Lpt2p1L
xwEmVjnmGKGM5GntJj86LkeqCabFTjN+Z4NWHOjkSnAR/D+C6SXxdbAeh7A8PryV5SWop7XAujpG
9RerOwgPhrb2GunDioOx8BQPefrKweW2cetM3xjAz75ObhCdh4xhl2MUNugbx5WN/Non+2bqqygS
xl7TAvk1LjUAiiHQZOP+aAuJ3Ts71Ih7gKTcDMhxMym+TGkD0do6BI0ghDZ2SLhXe5yR3+Yhc5rs
VE9QTY+n9CdUZlaBkpAxActSuW/3JKIOjEcFn6CZBn7I7VCL9tQOsjsBtNHNvcVWuXru4z4CTAuG
AfXhxTOJUexjXpfxf5IB7O+6Bgkt3lj+Jyu2n6BpNn7rDVauyW4pO9Kdsx2Kue92nycaFGyMvV+V
u0qr24utbuHbRosOtQFSPFKNJ1vsD88UQSZDXdvj7KOtyElN4HbPJp4jj2uM0F82beiEjip9mIug
B4OeSOqVHfrdVo8bMHSWbZxtJhfV1khW1RdXNXxOFKpuF4HipbX9U8h9zLb7qt51SfmflAOmRI1U
vSyKii1KpboV6rbA/7y4qedOWXjJ3UdzovhQ61YxP0NmLF+5usO2ZCysrrzcLZWo9RO1Pq1HMdSb
ZwftEF4a63H9QYYhYBXQ2JkLFB5I8axBolQhHsIdGAcCsGOrIobHeoY56KHegYbQJdqVBWSUaEqW
SkB3Q+fglODrAiHXGQc0dgm00Li0xPZYT211QLbrllShCYpt5X7v+kGADBl4IiIVfjeHgiIF7/Kt
KtjREAVqUMZIAd/+gM6OhJK1i6nesAaMawtedomhHjUErH0IeYibF1xifrc0LfMwj4ZBV3yD3HCx
dVPJIHg6mMlp7sZhmyKbVbg4Sxe68Drlmru1etbdWe2S+0iQqwCz75JTkU/dLtPz62L6r+XJVdPK
c1etOUAFG2gVtdD8chBYjSfGIFPwa+00EpYXBHXljb7WnBKU7hWrMC7aE3NEkm3JisuEwPfcrjgW
KFLc58NgFSvyUHM3niPJGqtFYloP4pSTh8385M3jxf84/24p0YL+y9RAAFLosQb2TogXSL+urxqw
MlcDD3y28kPZriwjCHeLJ1IxNJQ9v1WTJQ40oyr4+1xyMv2PokUVJfmW2e6k2Sfk9zeLaX4prU7Z
HufRb4uDXsm3UGwV4p4/MoCiVoRGp8T8mhYATU2OQBpCNcNHr4QeXrmawwA9LlfkpzH1ogFkAuEQ
3ZYpyzJ3YerFhqRDFnZxL++AN5VcS6dIPfLOgeSmMa0zv5NlTmv1iQcIFh5wE6qEXQYEOak1z8LM
UPA0kHYL17Zf1WeyzeLNOkoq9k0a/4i5Vex8WbKL2ZvBdhS+ONiVk33iAf8JbqPsh1b1CtNvA3fL
LXbs/BiEWUiQfecxGOAQANVn7AslY6e8yMBo7wKTn+o/J2u0XhMgEl96K1rXtWa9kqkw6rUegsuV
RnLSkUrkyYVGYhoGjzudPFRaZeOZXGkbTavdTaumY+OUHYJS8xps/Y/0EJcySzZ62IK5twyz1y6O
bFRf2sDjqGe6BWbNF8v6SgOKj9L+p2Fm9pme+UMVJpuJQV2NIpBRhkBgZwwrWgzPU2jZCneFG/Di
C3cyZIQ06N3h4tHaR6jTPHRF7l/NnCOZoPf2W23pf+bj0P/Hfcplb/6n7ezvNpiO57mQaylusRbY
d3OZM0xrIdx5Lv4p/RUQIchYKtRzhMvnTe+nwWZBPZs2UA84XKcoAzcgIVrWG9NNx2ea0AyoO48r
6zvr4gnoufwbiMrCH1DGARmqO0TPOJAb+H4JORg84KiCr3Fdaa+gVuQem/TqEyg/3FNQmH+lvVLR
GOL6azbm5tkBav6TzqGdHSLx+R6rbEbjrNK2L5+T2ik/acGE7AF4sDY0gWH38BTLamP5jfRy3fc3
VjG1Z6GaXhVT5WojST2y+XbGvFGVXpEjdlyoMpjBYDeruU9RuPc+jOlQHJZ1qLesrYfWeIhwb4h3
XID4FZejHb59Ih+psiTC0Yu6XdLJBurpQ3GmsaWCuZEFq7itAU5WQ7L91xxyoZoUuywLKZa72WpO
O3RQaWuMPfHuEQ8fqleCE/XItrD0MbMtIO0nvj7YKfZ3Ux9sZvKH2qWeGhB590imm0gbAf2+6mWJ
E5TpBhcjdyOojYAhex4vMWRjYYIjP/BW/4tZjejX2tZ9w32pv4WmfATooA7Cd1MHUjMd5TGIBcT5
1HmWGi3XvgEfmZ4T7gSAa9ryCIbQ9wihJTvdzkv5XYdezioHbhTCiUWM3VVl75fTiJFwJH5p/OGl
Ywq0qyEBEXIH///4pEOudWvgEvSJPrmB1iB5OrAcjOtwxj03d4FMEgD/8CVh+D27AkVz64DCrr2P
qRSb4f/dk02TH+bvAHyOd5osk3XObIgeas0xj4zUumDPsImrTuxyZ9q5wnGfqNF5BeKuxv9DH4d3
Ewfi7ZaY3YoCIAuGxIbWNTvX1MDFrWZS7ABpGGgyu/khh4zhvNroywQ02oaDyy9QE6RO1G6omIlK
lqiiybWsEjtBfb2YqEdhggqhaKzja3SuhtJjfIV1dgDumaCGAp0fb5BDjnH6Bn8S2ai6ZvpwzOUk
VFtjm2a8qWwoV4d95pV2md1cGWQ3MFhkt76HzEETgIeei9g1V7ly8wIc5VkW/6A4ZGjh0NLKOGlN
cFjmUi9V9TnS2S3meSFoE69Ta7LOtOLyqpqWfoogfgdxULyHxT5OWb3izAI+9MMRdr7caSlUDRnX
tVMqC3cTyCZFWUmlgWkfNnLQcGnIRl6y0bDVitEzg9b1yIYSLK2al6FxBZ2k9/EysUTJdtWU9fZ3
S4Ndqd0UKQNfuwSI3Czs5qvh6JHnT8n42kRui1x/ED1zbAC3duU6F0hlZ9B6n8BFgiKWvc+qW858
sSp4lz2FzEqfwMeSPdm1feI4up/JbuHLdgM1JAhykZqdq2jJA66j4BiKn5vZKBur3lQ6AGMEjmhR
KHOVv5CneNo7VxRMjSBTBaZYjQqxAb5TzBorUG/dRP30nXRUFs2Uu+GD/gp56gn5GPzU0F5BhXkO
5MzkrKMoG0EXJZGJ7Iqh9riFy+bOqPQr2agxlRdvpxO2nM0UkIEJ+QpqABCRgiFktdjm1dQaZYhE
oYRqJsUCtBh5ArceyASBDY2aqXRlsa2P8UhHbTMutl2OE4BjFwnohFvziuomZKUC/zuLQZ2sRdK8
LvbJB/pR8ugnmchJ8dRrpuAHV5MWE4XlBd8KYUNWQaW+UpUEq8IumHtkwx9nl0tQAJOTmiWWhm5h
fDHy7k88iLLD1KY5pPn4Otdj+QlUW0fQB9jnAPdcZ2Rqu33N2BOZFjv1tGHEPp7iphTKnrENTiDy
9EFaAoSollnmiIB3e6Hz/7VWXUpUkYLhdq1p2WnGU04WipfsMf5ambjiCgYfadMudtKnAXzPhg+W
llFm2VMLissnKUS+pbhi0nGhTHF5a81xoEWw1r42qlzcLyaMhR0D33jgxHhgwSj7otz4vg8hRkWj
scwjegzQ+r5IH7Vbb4EEeDIw6psRDCVfh3puQU6UtQcbXykHB8ITKGdi5o2aSXFmVBzXriWuAtcP
Do073w09GA9kF6w0b3mKWtoWn96Rf++lpu1KEztY1jv1C9CAzYtuygrIc8vfkY2aQPs8ykA+g19Q
gghtR78K+k2FQQeyVxEeyES/N7KXvR8Bhjv9Vyz4BefYHgVtwNVLFzIYIt1UbVDv7SriXwTTv0Jl
PX+qDMFeoYqKrEzHv2RVpu1QTA/pk/Gp7SF6YRGxN7Lbl5nNGwQNyQWQgWA3NZBJmY0z8TeFUpOG
Pm68B6i/zX5t6ttjldUnw+LhOZVQhAxRD/g1911rHQZSHvI8ir6WkwKNF+JFN/rouenkZ4oCEsjf
xQySyjTkZT6Bqq7tL50c8EzSEv8gWGYC2FLI3bzPVpttQIcuITayF9prOyZ3rmlTbqXht1CVLpp8
XwbZNXP7K9ijQX1ul6C1WPaSVVVO+pY2ghLCrlumu9lq2UE2UouKl5U16pCBpFBA7VZZYFuHf2R4
IcIXYoJZQkZoJmh9qc/kMov9d7Fk66BN5xegOwfzesHMk2iQ4uUDKMatGihAJHrEteNcXC0I0awg
U9ruxjxyruSgpmyk3CPVFM/By4xGTQP3JoowbCWpi5Woofl+4F5xfJpqw9MBuURjRBvUDKCAsZCQ
UDNJAVEofcSoHBjkxMncDtBKJOs8hhzkVrRjdCBbmRbv3nkORZNRh6LuBmk55OlVds+1o/hQVekN
bHSTfiRbl8UHYUzh8S5LN3cNRcPZ4zZnTYEij5B11Z1PBg5xaym06gC2H/7Fbd3bkHfsueuY/CTi
YjaXQq+PvTmASUNFJWNxPykdxM2tUuPZb4p5UqDl0QoCBGni7sCj5DGk1f9A4Vq7smvTAdlhX7zE
cfhaT3rxB4S1rI2NfPN+UmHW2K4gn6s/B7hkHLG7HXhzlWLa9kBtfvPBQLzphcUgRd70bxkb3+0C
5FUo4tXXdWiZx1Y1XQp1h7nnhNb9UDm6B9vD8CPkYan/x/IUgtvaGi+5s+LevFGja7Z5axrsziSO
VfsHR8D/LNqyuy5mCCWVx6ESr2RqkQ292eX+QcJDJrLYVZn1deGDnznjl7iqUkIhGbBBOx77X4kj
viAbdakxmq5rVtSlwJ6JObBRn6pa69rdpDXhM3771tWcmBfh6f08KBP1InCrB0h63BaTw6NnPKcg
SfkRKnUTdzLSQWZB2agZI9P1cJTJtzSkVynH3tnkLU9xqdAlgYfq1mrf2ii3Netj3dmnLm7zndM7
wWVpRJmGyJS3OCJOkflnkLJ8R7bctnE4pMAql1/o+pKuKuleM64BKtUrGQKdgJtPcgwakByiSVBX
C1Ora3gM1wX2qnFZhdAUVbee9ggQMghTDvgwwO1PiFzWwt1UdWkCY81k6pxdVaVgOp1zDqOihQhw
/9Lm+T6z7fSGNGp2o944JMntz8UYJH06e/TJ3U01sMyLicKAAvkpLB+4abUSNRQxNLhyBp0QiByU
Y5kVBeGwhq7FuF5s9AZkMvbbqukCb1kqUXN12/D3fm397FMLV+gUDGCRfYLYyP5hkfkHMNsWlWzD
eKhV5d6kqvkcQ2jXrpQod8/dcs9l5+wLs37tQiBDqQkid8ImmzClHeFHTYUsXQJG4zDYYZ7oSAwx
1AKYuXzuoT63h1oDTp2xLp/JZhuJUp0pv7osaY5Smj9zFYoSlOEifbm3ajd+rsMxfu4C0T411R6i
q20A3CHsqfCBCo+ll9YdcmZArHXmCEr1ML8uxSBUNCL5u8/nz2lUvdmlYz8XViSeyunJTNomBpQB
//vAs3yeh71f2ruKZ5lHsZWfieeqCvjaLzq+oSE5UDk74LrUSQ4cZMsAXyf5Om9bduM26IGbtm4g
xYChllvsFhZonL6d1jVL+NrKIKrDahB7VKp2IvUDjmtM2wGSRY2xh0r3Ie9fgN39P8K+q8ltXen2
F7EKYOarqJxGmuAZ+YXlsM0EMICZv/5baHlbc3zOrfvCYjdAbm+NRALdK/i71J9rWDTlQpqLOo2b
A7BN45aPamuIqjlA3wQIH1NvWCimA81r/XGs7pf8r+FHTrJrJUFFELAC6SLU9SN0zE6xRpcXLf99
FqdixEAXGhISMyCkYhS4PJzSHAVjPuy2vZ3ZAGIIj6wbqKHJS5Xm7/EcePtAL7mcOQc7ADy5ebTU
yfGsblzQKdfxUPM49K28WYGUhBFKoieJLpc+QNXJWMMDLAc18t9cY+u/AsUJQ5esSEIKALQEMv7P
NAozO0ETPZ0EdoUoHFQwvl/MPOmPslT9kc4eh0cOsnrFOs0lCJGABBam+AX8ARYmceMcBn2gM8Pt
tJNvBUxgYaUOWIO5vXJQ4MG6ignIeerk/UDx/fI2wRCd0lCLzwb6Dl21In5gbGSbotByf/UAcgnl
uBOBOEKswEBTA+nMZt20z/A7NSV49w/Ei5+n8xqmhwDQafQFDWjc/AqW29mS17MIsyo1t1jhJy/Y
3EUnYJHPxGVuOPw10TmBdlc0baG7lQF2mrqHoID+aTU67Wp2LTjh6pwtDeDSixO99wMTFO4+6PnF
9ExshBNIKEAxffpKA17R93BbSjdt40PmLteSPQmK66DM6tMydXrvRQEXvZitLsZmPjGgPouCwf5x
mNLOhzymplJREtvGdFFw3qPhUpWHyo8/H1o7hU7XI/nXHKkvmXvPB74dOBew0ea9cLxpn9TtDI0a
hI8cvDvwiVBc5uVTm4Aq8r/mPXK5qq1d6X+rCq87tWXRndg4YTtFscpQYHcVpI+LEd1nfcCbuThB
fhaYepjh4TEPhI5KcEjGU0EGeQJImVNkec5mdMtrk/ZrP5hg8ZAazUuP1QIMJ7NhRzmgxI09utQl
CG7VSsDo9JS3BgySrBS+2UEHEH6QOyxdRTlW3yPcGpUc1RkILID/ul4sWssTW8YjlBWn50e5g8oU
YM6pvTtbp78qIBTWGgA0jmw7+ajl1JBDQXdZDuUTuDbDsqkTthwmD3/gYMycFd77Q6hKFzw/wy52
QhrOs1P48TIqU4EKg3KfnSw2r3P/SgFNyADsXuWAXqxUX+MFH0D1T8N1M+lI/Kb0aaIRuj7WCBvb
ai+PlHQUpHkFfHh32IutST+UDkkOXdx73FT+axHE+T4zZQYAAThPcBBvtGzI79dSXvgALvjqlV5S
lOdFMm3TAJ5NLB6wiakj+Aih6p1PeDTRWSvMb47V2DuADoKVFUCv1eyN/ApLU7wXS2mGZjx8Rd22
AgwlH6/ctYer5xQWxB/FueWBtQUvcAgL5sq13zAJNEI88A1U3qNdYER7qSYWunbwGniy1yD2777t
sY+ihkRCbxp8A3NP8Ryl+QF+wnxZQA9nqU1ZnhJ9mJKmf4KxA5hwXHHAVJDLDKs65Ab4A33Gd9KI
5Mc0A2LkJW5+YqkU1yb28kViYs0MQROwVgr7WNbM+nRo4eVxjPChO7anDo9BmstjHnULOXg1fB/i
FT1TA3/+xUSE5rF+wtLDkZ6tEz0xH4/Zv4f1bJW7Z7vPl/Aq5Rsz9rPzXMr8TGd0wE4XVJK8j1dM
j1qDAorVdYoNmlHjqRzkgHUu0Fkt/Qhz/YMjW0qlQIWzeBc9VYXU7d05OtDBHwEc2tEpPJqhN8/u
+VTPiB6DYCFHhzrG+rQbs4+WVa9EK22w3IbZXQ7v1amMNnnX8wNRUulA+TqygtAHJ3RFuULPpQFw
U62d7apXyo+NNQTLATeR+iY043Gnx01qv1/WLGifnZKD5DnAgBD+sMZbAoT1MS3KaSF1CBZysC8M
yIc2TjajrQGJHUAzRn2gMxvIbQiFZXL1yKWsEMcSLAwoZf6ZSEk5uuJY29MVaxxvQ4OPPJ3ZDI9L
Q4HKjLpcF4I53y8hwuEc8wyEVwaBxKIKFPRucCB2NJ3ht//L9w2+/iuPb/PQLrASwJGGZNbd/Nws
No9rH5ekrrUaOZjNxBiJpx47mKLcAsk2nij16QDJpBPNqHy5veeBqVqiY6+Wj1ctvlhoGMdTBWNm
vH4NQ0h7wWwQfzpmHgY4VNtoDAy/X8yGl60GDbJ+pAY5fnXGVO2cET5PER+67YMpSCRD2P3+HqAC
OY3SAF2Bs99X3JmHlAyi8r9uQwO+JwWgAH0AFyattmM91Jfp6TiSMI9fo8YIjD5EPFwPz14rx16B
d80OPujWIZkD60Bn2Gu5al2hsgo1LrWlnAs9CbV28JW9z+mLFB8aChshETEBKWcrlD+8xZ1r+Rc7
syoq+ILn0CeJqjQ6j3WwQj3Q2cM1CF8TYmsSb1Om9rwQDSCkWDU9x6ZZba1+QkcPMH64oSYN8Iap
Z60VmLU7ajtEvuTH+yi5oVJMI/8571OngkaXvV7Y1N64A3+G4dcj5b5478G9XXd+UcpVC9BKhQ79
iWsjaXKTznxL7OBfBqgjTYmsuA9ZDmgnzREeTNYWk43iM16b//O6WgX5clBQsyS+iPDs9iRavrsz
QijEo2h3p49QiAX67u4ZDbDqf03W19KdgL1dQBd3MesStyum4sLQXKtnrzxTig6yrP0Vax0vpBDg
PHmhs6ESn+ZSPistGFtBqcnTzR36yO6ft/5D0IecKXTDK+MHffiPj53C+1T9p3EbKPR4DvpcQfQ9
ga/iaZpK/jrVgOfHhjdvKfTgUQWPmjldUcgjFQFsNKKaCzTIq2Ow/DIMLdzDEdGMuS7gFRk9cUeh
fq7S70JUYYk31G3uq2EdCyF2+OPOrxEXrzQBAijYg5l18GQXZ6eHRu6jyULNFDrEwGjaAqutR0dl
LCSQSHlkrHx7TI5ZUyagwtgAEz7iJIIkedP9pEHDqPFup9O/45Kuy0pRhCNzFsBxQqfZmYcL2IhV
mGRC/JjNG8ej7KeHB9qijGoITjpGDEh1kLzM3AZSAAuUFW3QMhHzYxAYZY5nqwAtRAOpe+J5YUmV
CMPZUESHmIhdj9jW8GwKEzZA8x5coZAaP7zH6rwNbGwi/rtvRLnHtAEP3kffaEyDeAMBbZBteqM5
dtH8Mv2xMgfzoIfmk4TK/dAOeQj6oImCmYL1ip5D/uaoR8CIML9yVorjoFvs/izqkDW53HU6tMzS
2/A4yKCTjn58WjrOOZHNE0Umvzmp6W+yPJ+erNhOlpXFq9vY+ifPiI1/Cl9tZ7/wvpYqHUMUSY11
AHdq3A96lxXkjbcjqHp4hKbpuPVRHl3UkwP+ICW9GeQjhuXEJCPMgYOTu0y58JdO17UXoEi7S21i
j1CA2iZ5s2oMdAt06/TTocs3I4uMY2X2qGb57xXP3mE4mX1kbdqj8aKyNd4u6Uc6ow88A0JzdmQr
vyRoagKHnn5obfiDBJwrpGlCTN2S+yBP02gWjNs+Ng6O8O0ln9Mr9uX8CBVEfgQAGFUIl+DalIhF
Wm/1HGhb4JF6H6f5EYShBTZLcLwJ4MI158cgF7BAFYOZniGaZNg/bYs/NbYZX9wSIGeftcUJvpnW
W1Whtk+hU7DPIY0+JjM9+REmkZVvsHKcl9Wo2ueKjQM4CzPbMctonoMBpN7I/kpj0AZsnvMhjiAa
F9fu2ZWoQ6VJuYJCaf/qRFZ3iHuAXilMOiO4DtINKUqV07+mNaQKZjDT0OjqX0crFWGHh872d9fZ
4S6+bH86t3TGa0jppRCTWIGzNB3g6AR6JIibKCcA82XA+M6fVkUQtYsEjq4nOlRuXZ9QCujDBHKN
S8ox/INPkz48Qqfg3q6wjB3laQYN/hWCmnODg24E32bcl2Y87kFzW2iprecGH9xfAxRGsoKIJ8zZ
RuBI2yoL48IpznHamUuDZ/O7TBL0JZ3oH8+FkR92a9+DNEa1rii7pylPvw52/TrplyCpsDF9VuZV
AUvyqVxR7jEAZesdnlLF8Z5nbJWLge+gq8EPs9MCdUyn97hJzIPFXECgZ6GlOTBFp+Jam0b+fcnf
Vw81KNlRLfZ0jc1jsdIU77BsID0BkMPXBpicdQ5kxpbCGE38PrrFjVlvDWaUa2F26dfcjdfZkJRf
IHUx7SH8i32VzpfO/BpPRn1O52mjnIxf6gjgw9pDc5EZHb8YwuUXB7oBu6lwcux+/83RGXbKHQys
LnQlc23sDUsGMkdeLVsVw+I4a/leC658w7oJhTNowL1YkL1bc8AVjxBujA8VrGE3Vp5XVxl7LCx4
0S8ZaIAhfTBYHl5yJdHh9eA4Vpsd1iuTj1eejmA3I5aBthmbyWFMxr1cQRMOnBwyJKNZNN7izwQ+
cCKXfma3y05a8bkTTB1UFMVrdFDiL3Vn39zGdH+69YwVtW/dRhX8nipSpeDXJrBc01OdiN9UXjVL
v26bVatF4IQm43GWQGNENhZcVvShs/voczzTOE01TUduAEB+oomPS2jwPs8Z4bYus+QtMIJ/hNEX
z+Oc8sPYYWPkB3nzbWza9Rh41TskQcptHIzadtW2b7P6SuO9BR4l7gUdrLRvX2MVXb1ubr7N8A8I
czVvssJpQbyZf7jQuNyLUTZXEtNMc/PHFLmowSnFNrYz+Ciep/CVyILC31OcVOzDNLN+CUnPXd6o
5Gn2+i5aBtN2boBAvkdTC2jmVMgWX008PvB2Uqdymr+YLI+e27EojiX8uEPDtPi58ecfVA2hg5NL
fE1NVLIeBZNUWO2yQgMVHzwA/9oIOCL3XzpttTccneFJXx6m6oWCqurFbnCst7bk9tskDGjM92b6
a3hvnbT5lXXsVw0niy9o2CZ4vk3+qe8csW/bed4oOOldkw6fFs9T8+vQA5CnLwIDZDvDjuIbPo8y
rPvYvVpRAt5eYaJ9Wxkwq7X9BpQlHyz0uR3VhQ5+n1qHAo7bZRB1wYJyIBqlqJrW9a4Z/N/zIP2u
oJ0GiYRHjiZnkYTd7+wdH/miGhi0xjmUF2qpLjQwlOz7rCrAwqAfsHN64JYzCK6+BA2IC44jtVAf
a+sluqRvnXLMRQVAL3YeiXzK6lyTyWZjC5hG8iRVju4O86IvfWv/sOyS/ZrDwi+NL0nHoc4OVWhU
hJrmOrcCYPBJHgwnbq6UN93iUwqcswqNFmhTU5uhmfgy6AVMH7PcfIr0IU+M6chR4Auc0nYXNA0y
hyjsuegm0jzK3Q8CTeNEOC5+z7j2Plk4Cf5Ph35TDmDSBXaOPXE+nOuuR8HYBQMNKgx8VxbpMyop
v1OPQcXgSe1BSiScrdqAGO+fObxHiZyhTLjpHAmB5Sj/h97STof/Vi3BNKU3OB1yeH8CHeamewp7
yEZemGktKKKrahh6bMDj+HxVJSHjaqCAAK3l1N+ABu5tKp4XuxENpYXnOs0zHWZ0ZsKyBraiY6K9
5wa1zTxhXmkCuupyZ854ArqgGIpQTo4IW1P8vkBM2T9ZBdN50060GJyWgPt0Wml5wHvsKgbuq3WD
fu/8LFsb+12PiR/JkIYgCoCbx9qPBOsIvJrExUzgXAQ9uMpEobyF9bgOU7ThQrzO7fD+oySnR6l/
tLUvV6KAABvM6YGhoB8up+EqgzzoWFhhNUYRqFzFT9ZhrYk/Nj9PruBnfN35GRWEbh25M/agOnef
W6TszfPri99weBziQQEKJhpoVeldqqSa0H01IZH8J+fkldioIL6a/txuBhSV3+0WopCdl3y3wO8L
7YTZJyhIW+e4aiAKaTXJ98o3DjWkdMOkbYO9UTNsJ1iTPkWmgd/YvMt6ka7wwLHzEG4ocD9yR6hg
Ycf9LEvUTqPqqnRAGdhnKShm52Dq1qwK4SjAnq1fs2lP/2QWxAPyxB1eoZydrgP8uMLInuRw5l4B
deDS6tatMchdY0wD9gb265wygNMrk6Mq0Q/gb6Qf92pK6kAxJHZAr70rYaICmix4NP13jP+R58gB
UMbNPPvo6gLp3FSgYxXtaB9NqKPJILL2lY48bHurJc2h2ZmPZaE3f3Pw00V5xqzq/WT2xa4V4Il5
BrahtSpXzByhFqXDugPLh87owMSI9VXZ9qGV1+WZRxa0vmcFAq7rT1tUlIolD2LrDQ6Tn8M2gazI
YzQB/XuVddO3rlf9YvAs68LTzL7IfIyfRigPPFKWzte184JC17hthe+euGslb7Vc18w339IhT99K
uW50APvU+Xns35qmOLhG7l+cuTXfZqO8R2bvmm+FIz5Ff8aM3MpfJ7AgSqCnlGV8qabKe3IH1F9Y
Hr/3fdLtfd6j0KsHhzIrIfaS2muwir+bne8uAbM0ruB0/2BePH11bENXoYb4RHm3zn/kffA5Pwdg
/Q1jMOBBhuaZ/tCKuDCeATZfmgkz36bYiygCeRM7Fz32ZyaN6cjE+vWNoQR2nCd/048eD1sfC6AY
OLQPtlWqbT/mrpgOFdSAMTROH3abc8geOA1w9QjR8Mjz/mM20/GQF/kcxiKfPkwDWxafx/HGagxs
8OC6AX4VEEIHimd8Pw4VTKjhRKHHP8WtmbwKvP3g3KNuVpqXp8eBAe/xKQQh4tbGCR6i/5nHjirF
ywJehfTCQgGuB5t4tlCf+/cl9sg93mLzCGFjrxhDG3ogNxVozwlTfRug37jq0k7tYVFvvCRO+UpL
rqQeypC5rjhDwFoB4B27CxowE+M7HGXZs4vP9cAiMPYjvYaDX/oqi6xLOwNT2KJUeRo65/eBg3J/
yhR2tKCDTGuhKgP+fHSkSeWhnGJ2v4AuVRaWQEbT3x+p9NjtzTk7Huj0sUD69Nz9dFrnAaaKSf5e
Rj3mO9CD8ZgNZ5bYv8l06E9lhkaXTOwMxCQWb2sdBmMTg+2CmgWNuqnfod2afKXBjGfFyZ4YFkdh
MWfwEvPgfqVbBHToSeNyVqj6FjN2nwM6twsaiVpYPdlplqwoLPvWA8bQAKPKZmM42H22jc1evJR+
kZztgp1BoxMvAbqCL1HeeosUr8sd5Zw5aY9znH9FM2DpNIn/PASALxY9DAuMOrDeXRmptYf/iw2F
oOKDsBpPwGvY2Qc0i1O4mPj1MWXB1uVl8MQCl3l4rPT1CjhGGBzr5OMARutbbJj2Ms2gzm8ZlndK
vdYDICH172eimBmEb3JvOdQO/BRomCaKIfuQ0DgOMzmLYwOhvUMXm/YazPrm2YEMaCgcJ/vmuNbO
s0v7VyT7tTLr8vukrWSLemSgQFs9VJcJcEKH3GJ81zv95aFe+kCjdFnpbAej/+XGZZHli5HBLbtv
fOWeAQbJQNNEuQ2U5f4azRrEM1e1s5/d+dpxLInKOBDbep6hD6DZLBEeZDkX9hMRWYwgaDbTBFHW
B9WFl7A9w7/+KdFkGJpRWDIK73IOf66/3802m81fo17mgsCHJln4gPEaHE2xUlpqTRDe+8Ds9Kd4
rFYPaC+d1ZCYuc+l0Ei6dgvsRR/CHwz0GawWF+mQshcXZfzLwPud32WHwS6rL503N9soFslm8CP7
ww+8sB5d55sbt90S6474OENC9hp7Si0gQRSvXVTolo2uTlFFig6+zHZJnfS7R+mq1aICNEi5R6jn
CpQ0do8UTaNbDor/UhLbP7SyNa+jSmE9By8XbxF5oDg4III5iySI603j5AzrHx0HuVJPsHK1N/Dh
bO+hr6fTQGnIYtvCw2hBOY8uSSduYmPnxp9v4edM7vA4+04T6T9Id2gb19yh7Pr+uCnlC8su9s4c
v9zvSbl+yqBlMTyhKCK/JhWKFwAN/exsrCN6J3JenLYbN1gHiN3YT+UV/Z9gwetU/WTtnndO/QOV
ug60u8J5sqBXujegoAMuGevfPKm+xvpm2NgdBznXH9GTsSbtElItmX2/3raokT9UTz5Jb9MUPH8L
IG9QnlskQFUvBgsilfeYhgDlq8NpDpxtLaaXFv8Pz16bRKdyxHrZM2Z2g6KSCI3CkyfHn8aXBAqj
lJ9MwEOSRtpbKIDxG5YAJS+wBFXuk2pQNKfne6ffBPenPsUQpvmaJvilPV4R97dBmQf80HP/ftk9
55buunJYdKyUXhMYRh+SZhypuvHSg67S0plcu0Y1KWjDxCjxuZG03DwrZw/MyRsJytH8qBDp0UjA
2tT4osfhYQdAub/CR25UWQK8qHjzow1EEEPptA27uFUpzlhKwg/Og0AL/k5Y/P05G6Y4dMHRO/6V
r4VZnksBdQQ9SPNFFcV8QaeOB3GmwOnvA8oejZW0XR4Cy56f08g59pYwizCvWxPYudrcjE4dPCuP
Yxcj2PI+WkFWblk6RYNnFEYFdHOfJw/URQT3TDXaq9JXycr4RtIug25G0OEejhDLvYvL/TVMczzL
aUB/CMpVb8COG+//Q6JFZaEw4p0NwwdKnEMdyvCAMaSc1Pq0dJbGooMNUoBvpL6CJtMAhUVphB7E
ZY55bQEuQwOdkRXLzE8tUEhwZ7sTT1Pr+seqlgyoouqHLQf+HHc2e84ZVEb9zPM2FMaJcq8JOEZ6
jA4W0NlrOMiIJYA6/JkF0PLuE+jsJvasjm0CjVQ0SqVufVOGDlFkYwOfeNNbjBYbhw4mg65VlFX9
wYiwzqMzeDvqxaAJE8kAisQhJX09566l9ohdbn7nZgXYGbVtTPj+gB9XbgdYVu/gkwYoC/DAcNVB
U+dxoNyfaUkGfIM98noFJb45ZB2aHOSV9vBQozPKKRhSsQwoA0qR8xp5sFHot567nXv/5ZFnVQs8
OSA4BpMxtDLn6TzApvLLCMgCZ0P06kNi53lEvXDSaWmC8Yk1EjTGdFiB1r3xR79fGRWgUWlkDDul
+cXwnDmCIWq/TGbjr21hsWU9KudlKAbjyU28DUVgfTkv/zk/8eDwS/NpMFZuhFVKcJ9PF+n5ub4/
RY/53pyna9mXsLrRFfki6KpxAcDgD8xlG8pJm0HGQ4/aNjgGi84EmAriQXzRMxMxDT0O7gAi1e9l
YOns26Kw0QDKpt/lPFqnforvVQHwmSFaqqfS+H3JOgPyk6MxDz3UFroyANWUO9eGOHzsZH2CHdV/
xu2QVDs8pdWi5S7GH/OjPsUC2zLcraWrAw2P01NsQwhIR6PA32mhizUiAEeOygm1G3kXkYHjP0uI
clKOJgetHJdsHNsV5Uafn0rA9C5ti9db6b/hAyquI1AWWOwZXzpWA6s64otIIZsg8y3cKQK3FKOJ
GF3Iug3JfpI2ALRTW/1WmFcQQ8Sy//jQm5f0+Otj4OMCiMj9hS6mNZ4edGTNjn1kig2Qq6jMjxnE
2IcGsuz6jA4RYNH33FiwcZMOyekx+P+c+7+m+EE5rpMulwDIBFi7dxXILilrtlXKUeWCAORxYIVa
51WVPHc2sFoyKNRHomBbMrbmP7ZmA9USjshAIO/mxucbO2nMfTD4EJFh063ufbhwQ8kZyolW85qq
+o3Fefo9a+ExZhVBfSmjvj6KzFBLGoiwciiZnG4WjB7WjeWWYLdk7eNK3+YMFouomqmG1XvD0fbN
LJZfi6p9ar24iWEc8gamLNxziuJnY7L2vQncbJlEZXNRdss342iwPfYDUJJLjH0sAzQUs8KEjnDC
DtkANqTdwAA8TtthV8Wwmqo0Wy3NGQ6OVeMtBS4b5eggmte2wHMEfB+04br2ClHpeKXSSUENK8UC
vIA4zQpF3n/jx/jsuECEufl4YgPQMh7HU6U2hxFumG6xsdHS+sjM6nkqx+haQSMZX2j/RunHrBbS
jx+mrZ6NWURXN53OSVazHwpaeU+uxYKLE75EkYq/QCipPpkB9rq0++eoDSzRnHF2bLCGpWDDfGgH
9k8C/ueLHU0ouTTBuMkM1r65RgC+bi5//I8J0rW1USpDDR11vuMkfLBvB5Qyij6C6oEOacAaJnYU
Mng3WAZTvGicVgwreLCVmfMie+mdoC//3Mye/TJ7hfPi1v3FYvg+VqQUxWDUtYUpbgLnGz9vFtCS
S4Afw8HmWXI0VeRDEHe0l38NUEhTaHLvdIBKUAx9j3IfWwCM1i7UkkGqGb08WQdDUby26KMfYhN1
vDz35GvtSvsl4yGNUUZmJlS+g0wcKWewZFqZUiVo8WH+4/L73SbXeplhd2F18pVnXf+SZiusG/Nj
nzRrSItNO6k39Piy5UfKUwhIAh65cgRDGPybflHrqt7YmP0Sz8kuhD2PfeQGcOf3EU+XBO9x41tX
gMTqLeXouonKhJ6uGFIsgjLdO0B1020olYxaCA+2DctqLgAGq40IEn4VEOpmVKIjkIjr1AK92WGb
+NMqIF/XDz881rVhMQHIEtsALc1pxNdxwtXbbOXfDGCkflZNc0D5s/9wx1quIJmljug3tpAayC6R
iw3nbHOAUeu8vUHrTUCD5eawINtOFTpnFKZNss5Q1fvSN60NYCr4a5meBnXMjyH1BMCHk3PynTYO
aT5opqb2W5vPBuhkVyD9f1JeVXAbzcyCrTnPsNkvRsBkmrnfwevi95mjc5BH7HdQBfz/jTp6Ht2F
OfZJ1CZEWnQ9qyngiZFlI5Tz/lTBwJJPINP2iIfvLTiYR8p0GYA+hVvFR9mW1iKoRHspvdY+YFfj
LrPc7b7fPC9qvrdM+kvsdEwsRUugcgXI5DRsNwHAqcp4g8ilvxFmC5j23KJQmfmHYmqfJtTIL3Rw
Emlf/Lxecq+tUK//N49fmYXl6pBsHzmUkGvovvZ22CvzVInpRrQ+IeL3rHSdq4me4lNgcKjoalpf
MHQVSOS9uZf97LwL80ZpWzbeVpjusKJQXy094V6xC1NPNZj7n6728O/fB/Wgjrk535yKN2/C69dA
a9e3scpgmZD35toQQXUbivYAcYQYMtU28O4qhv6EzmcNb0PPQueaLge1GaVaXF5nfvfpcuDoDxBe
iF9n3mBVjMJBaXjQLGH5Jp+s+Oar4GALh7000qzORVqDkazzfWeVy8aKxr3hDfZH852y0pvkPkAB
YElhGnmgAAS1dZ7xvYaSCjTFqKIJR03/lFUTJHnxUYdYs/gnOc2bRy2TZiiPbZx5AuOB24u69Cvo
RJoXF0pBB2B73r3a1mSIrK8Ovq3em8JW18Jp1JVSEVK1Ts1eFS3A+AGMqQM5wRum8hA4CVgMdCrm
CA9t3tw+5Wjip/h+SllH5soP/ckrD04zL0obhIpgds0fSbdkw5T+yKzaD1N03M8x5JGOkQQhgDXS
uTUcgvqdMn+UkTctAjT9rq5sWwCFmmQD8pXx2rohbL4UwMJOdgVaLsYOEHAiIVrnm4SI4pTGzkfO
UM/J0MgDQCPZdAGXbyZLn6GIV30PfCjeR0kwXYqydg+5CxlKGsC3JQHw9ps3CgW2meYPYY16zVp8
CjRB5ObNsz3/Bf8QtUvxo1xnTW98tLy730FGjRtGvZxOcICGgGxUK3Bi1dnDk3cDGD6I8w4szjZT
haaiKysBXxkdOzHahfd4Qhd1Y+n4vgqEvxkA6SOYeV3tg78VzfPTwKR4AneKYwWJNsJjAFAJ8ZRF
HV8o0f8esPNqfhJ64K8raCCOPAxUikOADp0HupWftnypoDmxEyZ/mwzDvXFg6JdQvUFBCk2bdxso
GyvtvFs3VGqTDWW6SaXv3foJNUFYt31REEjeqzZgS8rb9fhRtVH83NSFOIN84C5UNYGXZhjDllm2
sQXhbQoHv+avhheYJzvKbxRFrTO+MMCh9BAdKis44uNnT0Zr8dcCovuLMgvgCoaX5K4z/Uk/HccT
773g4PqAuOvorjcJygAMqcBruIf/Oc92jOEEi9P3Zprb8zik9jbVPBUGMs8Hx1d4IVU/HE0dog0W
tQFkJuDVCnJ/BIS1TgNi0axQqqq3FI6Df01cT63h0tZvJDFpCNMPxdUQW/fh0Es+lJu0BP3QheYo
0GfYakTVoWDAAzGU554HcK8g/++VJ2zN+Q5baXvb1VFzxjO4WgG9KV4dF36wrjVHX5vMOHkBoMkL
NW1EVTUXMaEECgogiJF9pC4y8KvjUOXNcram9HvkeljfpPPN8PnvtXfcZNZFfwpTDL5UmXCgQ/C5
PA5xVk/HygH+rhzx+Y4jCPWuwLdXn7qWj6/eIBSazkW74GZnXFtztHdRAAZpAGDBu+kChe4r63sG
lV8JNA1U0+3XDur8KxMeC0dlxPLYmXOwyhLpvQaiLBajFo/9NUJG+Z9AJeXCNFwYoycAYI2V8UXE
kfEF3L9+Xwp8iSiEcw20DIfMWlOYWx2039OuXqNuIkKTiWFlBH56ywz/m6yz6JL1wXzxsuKnZdrZ
LWvbeuWhxrbFWwMhukReL7N3E19kuNnPdkhXB0PlL6ASNpw6r+heR+/3/FZZ7WascramyzkTTzVe
Oi/FoEyIpqBp5j5PKDg+J31vP/cwljH6xj1SVMclaDLz/1F3Ht2NY2ma/it5cj3IhjdzumoBQydR
oiivDY5cwHuPXz8PGJGVCmVURHefWcwsMlIkSMJd3PuZ1yASfXopdHxiNFWTBasPt6dvjYOBnrlq
Mi38+RvE65YrtEicT42hfv3xEbeGOqtWchgiFafOD/E8TE9ilGuOrhf9OQqC4jH98/1ped/81/vL
533Tn55G0O7O2E7fPt/xJKd4I+0I1mt37Ft8yVQTzW1lEO5iVhEn1NTwLF/uCe58R9r+86Grq+mu
JOJa3i0QSbqcfPPrfRun/kLKeYY11GPuO1NMIKDJYABEabrLYzRYZeVelmr/PO4iCEnLy6j0wX6h
mYPzNy9rCzrAv/lSp/iLnjM/ffqS1ukFq0j5oy/R8tCvfcnY5OYkrHstRP8qzoTLvgoUZ2ABfCoN
eRWNcfeO8ult2Y3ZfRdHiC4kSbrPimg+i1M1XjWJHN1aYxXZCo3+90RJ7a4UBE/LQ1okgqGhXs0/
Wtvr54C7IKVBMXEmOdXPraCuKve0WVxeC6IBlB/AXaTK+sqivnWc6wE+KQDPF3UaPRHYCYq2yUUN
EvGxFrCm6rJhPJRanm4URRvB2DfSxVAMsm358ZWZ5vVlZijBFkV7aVNQSb1EGTt0w1KXHxIJKylx
ar4MEg1eIytep5gv+rLcXdPiYoagiGxLHVpEUxOYoWOkozMzN2FCtbxMDDTwqg5zi6G/0uS6uEL3
T9S6qyhJ+ysFE9ZD7gekXsur5f1YxE5HqVqCNH2jimZ9A1OvvmnUdoN4THX4+tYMvlsA0rU9bQxN
/PkAWRnuaatq5CSSYvDltFGH93LzdtqAWWvND2RnfutvURFt70IpHzaNEBuLtgsmR0MDG6Kdn3N8
bVEIkfwdiYV6VMmIT+9bc4a7wRik4BXVZAvIAuWedrz5Wm8SRVU8y8T528uy7b++/FqtCk06dcuH
NRN1m3EYXEXz/V0qTtJ5LLeWl8ijcN3qRCJqJcHTz2RXVxBMLC0eNLWunywT5wgpLN6xny7sxiRz
DlUFiQtJuhd6QTkuVJfz0/tFV05PU6ffW7mqrYxmyNwptUh+Yv2pw7sBuzI/IefvrdWAi8kZ4W+N
8DsPkSKa07XVBqqtCqJ8HGMRu/fcQsFbbvszCa0vSCXLn+0itzxl0MvbVOjsvvAfTz2rv1pYHzDa
py2JKLYuhNXOOb3869OfOmSnl9nyYUWOP374Q4dNbip0J+PGObHdToS2skdVeemgUxQXGsEd4T1+
5b+dNgfF0OHJvlDf8uUz5vKZQcowHNbHxKEqo8x2GOrW/vRP1eINLCTG6JFb+/tYrNl8+rOTjGaL
YPbhw3tf/2zV4UhVPtl+/jECWhWaQx44p99Oy2nY97EnLPr9CkI7OKtW7yfR/tM/c4uTe22GEBkU
66vA/+n9yoy8Iorzi78+OoRY+ZR5rG9PP3b6QqZQzTVSrVyd3pMblSJqhpQ8/H4d7uNyCXiofOIg
Mk1DqaxvpMHTFjUV5sj9a/uHL6HErDmF2ahwAzuF+Lrxz0oxzA6qpWo21JL+RZfKvYLqxZ2g03iZ
kMnaqHWn3Gplcjh9oIXWaZtM3Ac/zxCuMX3BbfovgdTInqwk5mqsZdp8sYjBsz7vREBqu9NLLVRN
R7LiL2U1JXYZxcrtKObJ/vTS55G5kcYryj5QZbHWcqUoDx/nwG9sFKH0C0MZUGCMpAsfztjjUJf6
qpXFbH16mfQDXRIiH9HHnvTrxcULJUiK5uulPl1WNYcsRXXM30ZzrC16GabqzNZiQnR6zbFrElp9
4yTBW86DFNsK33D0RALTv7x3+kcyqvQyiJNpFY6Wb/+14fQNQttkRwZ6PL3vt7lmd3U+rXoyngtd
03YQR6TduLw6vXX6a85wKsoK9/Qiysb2IqJwenF6OWSxsC3pB53e//qJf23kysgrfBSRcv/Xe6e/
Th9mrktcK0dY/q/3Tn+lDXauAgfiYg2Q2zrirOsTklL0kTa2KcsBwzRy29KtaH8CX37dAGNV3tJ+
vFpIlZp72sLPJJ6mxkBqLTRPfv/tP/75n//xOv7v4L04FLTWi7z553/y+rUopxo1kvbTy3+u34uL
5+y9OX3rX5/6/jv/3F+vbn76gY139D5/YDmMf/0gu/12WO5z+/zdCy9vo3a66t7r6fjedGl72jkn
sHzyv7rxt/fTr9xM5fs/fn8tuhwzjeN7EBX57982bd/+8bss6qcr9PUCLb//beNyCf7x+/UzTuy/
HaL3un7/7Tl/+20fVd074fLffuP9uWn/8bug6X+IpoqslyIrlqHqovX7b8P7n5tUUTd1EXljjUzk
99/yom7Df/yuGn9IxCi6pRsA6kRT4ztN0Z026X8Ymkg6rJuirvMZ5fc/r8V3N/Ovm/tb3mWHgqNu
ODmdndAuXm76crKaIssIeYrot9BSlNAEldn++nyM8oCPS/9LFToljPKetL7IS08uhgtjiO7Z76pq
MohCLcwLZRbtmlbsXCzEqLCjXhKh1NlHum3UYk/eV+1F/GNWqg6+T5puZsEK6MuhRKYNfIgWjqdC
sacKg/dRJF9Q8kD1q0ifslQU6Vb1+xGuykjFIKCh4vY0TG1CwrculreDpd6ZYYE0IGABEtHO9ZXI
VpE+tcL5zpKQUC/U6Vqa3DjQEreJyfHUMXhpy3JthSLyk/NbKjb0wVUT/WXFeGHv71liCV4wpxd+
TBe1IVL2NVlw5SRiUrIQQ1WlKy7NBVCMpwQ6sC+/1aFB38Mo9jFcCBcdBHrLBBPDZL6OCqoN+Vy4
wqCIEPIS356ned7E2OHVI1BSBH0CoCYt7K+SWOAN78AV3dQ9+nu4v2jVQ1pmTywhQlrD7PB3bbcI
csT+buqNlRQKo5e1yUuop2++EVyhPvSeQTb1hiQQELR0kIXwdT40d+MXQwG89G7i5J72OfSXOIAY
cTmWymGGQub1iDcPk34xGKMTBsIX5qG30DdvKuRw13pn7Mw2dWeQMizp9JaGgRVoyD0eSdlJVVVw
+4VygtSSLVB+ckjGadEbnYtaCl4fhuuP+KIXyUudBZkjtwYpPf4oQHzAW+vBi6FqV2ZPzTdb3PNQ
z5iy8GWYjS3dzNKB1Q5/Fh3MSMpgQ0ZfGl+/aGYUA2XZU9rWd7I8PQjWfD8PeIjJGsPCgH+FwC3t
gqu+id25gmIkVg0QKc7ex+kSoslwAXuDC1Jm7+XYMmCAhm+LXnNbUyBMzhGPnFnv6mCPjmTuDaKF
sFyShNjbzQ4JK1jgFLFKpYgoGYehp4YTXvCo83izcoVdTeuNoTV6dVM9hQWIsqbOFvYpfonzu7Yo
SxKE25EkKISqza3S5m9tGkETMYVFoqPfqrHSrvJRkZ3EnWSdNNCf9m2TFK7R1KoLxpkQakYLIx8x
Ccnia2nW1yS8fB4qBqFgfdAUNsm1hR5bL7lZhQ83WYHjLwoleaU03nmAVKBTT+lRt7KrRldRtjjL
VaLnIHmR5dQLRhWmTX1RjCiSWinanGl5DdB7FcGbs8LggHirabcqyOpBAC01CzvEYxYJsvzQviux
tZUYB6qUP81lP7i5piPs6S/Azw2OiXYa1wdDhMJbJcPdOBkr0oKnDzPxt9nt42zGRP39XGaCJBRV
mUhJlnRQ9d/PZTqmCKjnGsHaRCDFNgptPcX6hjxVYbCmXxfG79bFjzuTpB/tTTF1jSxRZP78tLe+
kyRBCP1gbZjFIoN+0JDqULisKkzELnolXds3YnIZGwWpWvPw83OVlon5u4l7OVnLEHXNlDSZM/7+
ZGlwKEWB2QGiKslLXhumE7TnCFQ4iBFPTAmne5GhQu2n52aenQuzsfr5IRg/OAJJpGq1rBtAvMXv
j0BVNDXDtAmKb9/vVTk7D0J9W1WZM6mpV/jJLy64ufzepzM2ZJnVT5JFQ+Ocv99fjghI3TP/rZWZ
RSU0snWdXLYlM0k9tDF2X2iZhjPcwgrmgTbcGY10lSudW8nhrjOfJmJurcWB766rIsc0taesw2W9
vzMLk3Qs2ShlBVBIXasJ3PEqbXE9KtEiZqrLO+Uqn+DozoOxrdT4pZEiYuunAr1dzfCRtxKjwdEs
0yN2eRpTwbShGp9PVYFN4TRDx8huOyuFJx/W5EfDM257N1mAahJUdYTouYUeSkiaE0WNk8n+AVCk
UdWI6Js5c4jSrMtOuoKk4tZ1ulelEYPbGhhEAGD2xBOrzJvAlO+SybxhprFaDUJ9VCBPal7gIzzB
yzK2jT+vBJawtKudgqkdoZLUOY2I/1aw+KMw72OU9z+PJv8fDBaBEH94Zv5NsGg/E9S9p0CPPsaI
p69+ixF1+Q+DAgvRniJrVM+XeO9bjMgm0zAVxSBMlIj7ZJ7zb1GiZPzBTGdYpmnAZ5cUnQf0W5TI
JpOpgW0aQha6bv53gkTz++dOY4ozLZ5mkYojcAVp2f4hROzm1sA6TJVdcZ1d+FscX84TN9x/uDA/
mLslUfnRbkyKHyLYK9nSP82nOgli38oSFZsJFfjnEAOz1IYblWerwgQ8ctlN0OwhjeE14wCtg0Kq
S+tedkffRjVMveofu4yk1tZcFH5fNMkeH8GiAJdTY8ffd5UTgNX9AnKhMhyWNzVFQNJp38yDcBvd
AAcvYKtfMqtQY6xDm5pcft2Gdn/p4x9Ih/R8fg6ylfIlO699V/bKx/Je7Jwktq3Kmavlj/C5uhIP
lbr8HbSe8eS3u8C31evoqgpsumlisQLkrEDGLZ0sxo8UXf5N+6XTnfQufdIiJ4NYjyBCYCeyM4lu
annhtI7uf3Gpf3hDTdUgoeR2YjX5/Q1FmwWuST1z5VbdWrhQvWQnxQAa3WlVrsu1yP9lN94BEQ3u
ldL+xd6XX/8wjX8dTh/2vmQkH4ZTWgzzMCiK7Gpoxtk6sHC7dxp3cimm2JKTrCj7hr/a6a9O+dPg
0hBt6MqwlV2ls2HLFQ7+eP1LhN1W46hkT7Z2NWd2dj5txz0oAV/dV8Xu5yeuLyvy9yfOIyxpkrHk
WqoqLwHFhxMHjzj6aiPKrv9EaJiktvrFUJ38Wl+PN8JF9xSc4QS+zq7qbfPeviXr+C7F6HGr7ZrC
xstGWBHCthNHSgtXXtVr61Hao8G4yvexJ3mG5z/mL+oB3Mna2Cm3KDGviEnezCflkF1bl9o2CO3x
csjtAGy2WxXuz0/vc0DCff3+9JbT/3B66LJFWHpzetHdBA8aeXwvvW8e0o31rm6alzn+1T0VzU8h
2N92uUwpH3aJUI9g1ShRuPmr+ow6xk3/1ssUdBGX8aLJFZFOrl28Q5aEcR9cYyiWwVQ5TIjM9sfy
MO2TZ+0R1yX/iIQLzLd03Q4rI3UkxamyLy2x8XA2QhZMnBB/+wQ+kpurrtB7hUXbzcmjTa0SZzq4
BE1X7Suwf9G0K4xreIRuqng19Ks8cePbkt8jkchW4032YjyELWJ1jhZjqXoWhxfi5KG306uurm7p
uYAdtYAoRmvkv+pX0N2W+Sa1N5ZyjlZKvzUQaJy9VDuqmbRujdt+VdLSyFdav1lg8rBRylXV2QAZ
ORbzWIh2Eju94hhg8zZqvCUxLFGzj2wnRUVA2Wfi+VSv5+viOXsZkf3FjrFz23AHxPPLIrl1Nb34
qhNd4lxYnfXoD5JYnE8v0y7NnIZoxkdc2B5KBzXRutnIR/8JoFRb2MFkVxcKwc1g51g3baGKmCR2
s9MNsERcqVlfWo2rtdtRPtJLYLrPnoMXK3BNPIFFu70vD77hmjBXsv2kXLV4dIr7NBE2hXVhRXgE
vBk4hUjpSpADIOTXhbKTi5BCugMjV6foUL3WM4AbN32AwhaHELdBsx4LRGKDTc0BK/JZY9rGFyzl
9Hs1c4zn7kXhqlVr6SA9FC9FTy3SNsN9kG4E1euzFWmmmnhtvRuH2VWj6y6lVbbGoz5F/JFmU7YG
FRHMnhS4/L7crCTjGOIcKOyRUUiUVdhc19UmDw5ab3ekm2joUpqXEZV/qygvy55W2Dw4Gr3/2dUf
C9nuQrvr8GJbp8+Vj1mhp2DNJuuvlrhGjRR323SVGjbm7uNEXmgThVxp2EsmTq25Q+S2cJPnTSGs
YiaRcZdP55153iF2ILuW9uav+/rGavZmu4pxOi0elB5IhdM9RleR7tSxk5yr0Fnng5LsWOCEwcNG
woxXEx5sCVr36xmxPRMYKKOgcC3LNaLLOr5Mxhur3KmdK99qkd2i+JryjNjTk/ViVdgG89i4OVZk
j1LrjgxU9M/BX9i65urxGqXCIXDVDk14R7uVOycL1p2/CzoHT2+IDrkjl7YAKCdysL8MIMBKawMg
nAF7+gyzUhEsKnqQpyMSRIfV1sjxasSHcD3IZ1RM65LxvYZJXMTbDB0+ktRgPfW3HJEiOKVKPcdJ
gPvByEXzYXaVxmHVNsOtinxm4JSSLX6ZLixWDdbvlO941rsoe8boSlwiZV20LtK29ZQh+ASxxAb3
qlRrHB9xoCSwINAH7A44rn7DCSXFDTR0BgRKkjXnj2XnVK3MYt1ql6W6QdOxTHdJ2GEX+0xcAmTB
yFzEInusoU5zz5nswwl5qDQPhc0ycop+oCL3OptOmu6AisTdqywd8uqugUtSb6lIhZUTfwnO/etc
t3uQQKkHYZXamVZ44F6gqXZAO846iH/6zuz3WxURBKpAzwknk65gAIKwsYoN4xOhYq16qeOtZV37
naOJ2/nIsx7e9fBrlDsgpyt/WqnNw2RsDd9Tm01aeGRIRvGMdHJyWe6a8+SQzSt6dCWi4/pZ3T3H
jOvWJjirt+lW3gWbJoBH76jAg58hQ9bzVkBnxj9r8qNunKfDuyggmeHI0zrLX5AQAFhYtw9izTjw
THED+zo2wBdvdQXZ34MuX9T52bgrpX0luSG5cbVG1zZGhjhs7nPhJi72EnyXZqUUdnGX3FO2kJ/S
nkeL1qwNZTUZN6UIdn3LajFigOKZ4xq+PFpbUu8K6kowr3OToWX3viOq94sn6uXMXFGydrvWfCbj
KJIeYmEdKSud9dhggPUrnl+J0BQugOFyj5ICROHG6m7pzl+OzZH7pKGvqxzSDfpsXwgBerLcBuKM
8pogT6lcWNgxw598al8sFXddW7kPmMCLbW2tRFLz0javLbyweicSV/lt/lQ8Bs89Bl62njrYy9ux
4IX33DxCsdjtVS5p6kpQZKjfEujmq1RE/c/lYHvQEUyRBs44jkG5iNT4Mr5E1W2nXEb38zVgfySx
mX211+BioNm3p1mGKIPvQm0Z3tPSTl8V0UYskV2Zi9S1Xe2TDYhoS6GfagcsJYf82SI031ovSUWI
7Gilk0hum3mMArRUO3RAUCjgj9pNcPKubZUwOj5nDJXHGg87FoBD7akrA/iQaA+X2H8jhmigZg3e
0Snfy/dYWvlXMpzXxCFdMGuHqgm2HmXqZeUSSkjg21xrhLJd2G20V7sHcb6IancAS2B5BtK7Jpon
Dt1kkOmZZ4hQuh2gJbhNsCQhsUlNPDGpI6+ye/M+/4LSBusgw5d0obGFs+G+XhGHxqptDZQX7WUg
EK6BDmicHOZIaXdQPJluNXStYBJS2Sb6cIvG8VkujYuWFrZKz+gyIj5snBm1zFcp9hCnlOWNiUix
dZMz0+1M/AkBuCACaBuxXS/meS4qc/17kTiB6Bp30qL1uvKrdSmfEZ8Zbvlq3PDp8H0+FI+G7hgs
GsVqzp36Yrip7ikxDgi8VQiRr3Rsyp7CwE7fcRhHLCa33TOklqVlJcQKPn1AGXoQnexuiLfyRflQ
SHgEMcG66LJwbpuEPjnX1lpRboyHKzp/aXCtdRsRg+lgMxdHEzp9wPLoSB4X2RQclj8MPzTBkS9j
iYnG4n4/ZNoWvC7WjeUYM2C3QeKMiVc6dNfayU2fKdb2h/E17nHiKGwcYc3qasYfY2eG5HfVUdYg
ABcotjrh8xR8kcRDLtlGhqTMpkz3RbCTasdgsAvnDUCseTXpnt9ci4Sb5VaKD0O5U2K3nHbYa9HP
jCgrR6toQTl5MVM9VGCF8jhrhvKK3suufUSuQRp3dbHKfLeqPCpNs7jBBOdSuCpuCiaf2a0uGX7R
ubXrb7WbDAT/lpDvvl2bD2DCtcQLLmseVWRJ6jWyDMF8bvXbSnk2gl0pbHDuKvfTPfAuqr3+a8EE
eB5eWbsYUYDL9KFq7eSZui8P3A1t2jPzQt21e+TlpDtrazrxUd3otyR+5YXyXJ21lPD3LPKcXJwc
xA4srd2rZ1g2aUQ5la3FdgbM0Y73zJDGY/EsXwQPOUdN+bW7oVk0bUrB9p/9216wtUcCv7MGNzSv
B5ZwrWc2QnY/T0Lkv+d53ychn1JbKZZmK8lJQma3eEYDfdVfJ2f6QbrPV5jT7TWPiYNxgD/XLjjQ
1vH0tX9hrvyL/F07DJvo5efHs5SD/p7zyTK1NFO1JEn9lBQlaedDhCHewkd0298H7+p29ELWe6c4
+/mulOWn/pZeyiBGLXNp6imfyrFmFNPSpk3jWvcoXtBnl6yrYHJ1YODsjWiFhzd3lczpbjtkz1yK
FMAxGqZL2QYIJ5UrrQP9SQNh1wln9ZWJdv8dAmUWUt0UXIJf3aofX5q/jvdTOty3SgE1kHpPFjpQ
/gj21VtUWKzeluWVRaPxeTxqT/nRvJc8iVYOVZmrSTijwP7zCyf9vSDBmPlw4T7do0KY6hGDwNOB
hDcQSueNtAaDftWeIfqd2uYqAH/2i9t1akb87HZ9yl3TpBqzoSd3pbhFVgQV079L5FVmeDNgroP6
ApqX9QXfDeU5e5x+dfl/OVw+PSnguWe/kinDZM9hbBPv6s/lQXnpb1TPPDeLleY74Yu2J4XovyQy
oaHdPpsbHSYAUm0v6pm2NGwd7YGV4oXI+l7a/vy2qD98lKmZK5amSwo1k0/JvdiVGu1hkvvDcKwv
Tdbwl/h6vsnPtYfqAok5mH5eu1JuZA8Myhpri1v1EpdSDxVYr95MrrFN170nXQUH3EqULzpFHiLe
HWTkDUJB98I2VcFmsB6LZ9Uv7q71wzFlUOYxKJqadKS+P3jVANiijTJXF5yxj3K0p2i0DZ1pzcKP
j3FxJ4iU672ickb/sr3pvvDAmvuKEKjwomcE3TJ9SbUr7SbOgMWu+brSOWHkYUiC9CiduNhaIdFH
n3giCyK3tdYjwCSv2qevlPKgn/Boqyoo5xVyKDXMUcseqUJaSxrp3yDzTn65BDAbUqJkXzxQqRxv
Z9QYoBCQnx4aaqCviIFmnaPMm5LW7g1TgtjvJNOdjEsZKO1FeRYe6a6NeIgITtDZYbXq7ifkFQAX
U5G46sJf9JyUH44KU0HFlJK4ZHyuEqdzFUpgjWS32zW6nb4FDIucAvGKmKMJHfgP4U2VuWO5H3xH
Jg5RWGU22QCedK0AaMOTMrHzlywC2+1kewgM5DGGEwUAWLdmvRWDtejbhrghfe4Et7z9+aiWqOT/
fZamYC9DXpcp2i/bP5Ss+iqSOwSiZNfc67thHz5mkTNcqDfTpX8pnstn0WW8qb12B2LomsLGL/b+
w2H5197VT89UkywNcRjH7vgqjWftoadWRTGcesGXfHZApeaFRziFc+e3lfD/bmvoPkqi8v0tev7/
ASfEtQVI9W9gQvZ7Gs3vH/s9S7vyW7vHNP7A8pfWsYXDriWekD/f2j2m9QeSloZuLW1s3TQojv/Z
7TH5El+zZBPPBwsxvL+6Pdof9IAk1TLpEFmSyFrz54Edvi45XxFdP8YELfX3jwsTP26Z7EbmITMs
0ViewA8jtJMjuK/0Wtf4i2z9YfD0stsF1fyLJ/nzg3DajUQLe5kJ6WF/Wv8mfFBhYU/NuhOEsw5N
fFMNV7mU7SrKlD5VrgUqqv5iUZF/uFc6WRq7VLicn/aacGqSL8/N2tAsoBQASMOme7CI7bXF3tOK
drreBmRkFS1j9P9x+jU1vPPCA3eAxLWaHCvubuHaXMqZ/Bz1JMpW9NR1wiVqcUdkIiQpuQf7e1Mo
1VbwyUmMBua9cPdhNH27aR/RB8rnJ/l0+SAoSAuES5GMZfuHuyQNQPBHpKSQ14nfFwCOhvC33crj
qg3Xfdb6tpImMLFN/oGb6fq0sKWEfnFI8VTtcmfhds6dfoMCz7GaritUk4jri1g9m5F6VwX6I9EZ
EGivHqEZxkcUhZfLINcNRb05xj26WOso29gt5pm/OLnlLnwegpZkSfT6dQBy2oI8+HByoaoVc6JX
zVpPyXaL4dKHddeRNOvxTZkqV2YRvyWIdChc4yIlbY/BArfGutfx00OTIKOsVxv0AIRyIyOCaCY6
xvTZuYpI4lyWW4RaJV0H/pmSv2rVYwT0xUzGM3xeL6JxuESc61Ec8oufn9bfQr7lnlmAAHmIRYX2
7KeIV9AM5LYQzlrLuYzdGJAwrcFIJdFJuVupuxA0EHgaXcFFd8BIlb2coXim7GI/BIgmkg+j/8ss
3Xs/P7AfjSXAJID6wCcasv5pTRI7s9TxUmrWKaCCXPe3Zig8/nwXn5dtDYSMKC9Pna4QzamfdzHF
VpFgTbyOci8TzbNuoldQ3jSs18iWrxJR+sVSp3yexk57hFYE5YFwAQjm92NIb6VsivOwWWvA1zL5
ZkZmyNCS6zqLj0M4r6RJfAykqw5cW6jXzhxfKal1psyYlhTprR5F137dbopmcosgO5o9HlFRetBS
yTGKzPX9+GhRe7DohU/gSqpuN5g03ALrTBKmO8yuiamBI8J2f/Cj6vXnV1Myl37lxydkOTuJGYcl
QYTery7bPzwhWoYVLs2Qet2bAtoPGbW0XJ6fJkW9x57T2A6dfx6hOeBm4Pm8AXeM1BxwuNJNwW3r
AqGna2E8w95dOYRqT64YW8SpYeiEMwrW4hy6faI++XMUncdpjP1dXKfuNAUxBooEfiLaozlYZMr7
pUEjon5DS5ACGM8jZk+xrefdEXGWR72n+J+jDECZOUfsWDrHJY3xbN2ElgbAXBkMuw2Di9FooQLX
Kf4j0XqWzCdMPt5Tv9j4I6FwrVWrUDFvS81yrD46FvmMcFcOtTZrnuOZ0BiBudnRsdmaEEKl8aXf
aWHlllKCNmaGvcwKZPAXcC9gOJF492M6Ypn+lAh64/Y5HAZxGtdz3D8nWdg6SnscjKyBiN+PdqWY
CXQVQVvB+noShXWSJftcp3td0D0SuvFgDsSdTWS8ar3pihBJbbnw0doxUf2jSsLIsaWASD5mS9g0
iDIb0VvcYRoUoew9dHYahTQsUfKqpLsxFp7gXe4bvdjllqra9TKnpWN5O4QeBO43Qm299K/1Wlk1
KKwi9H7baR2m0UZ2SYU7LEovKtlTbNQQO8pStMWEgqLiNG2MtYFwDTqNgrQ4MhiSYV+NsWxLyJ44
Mtp5WYfsmdr3Ns5YVAea8MpP8ztdMLHvykxHH0H7tZe4wo0uHg2UOgcSllls13FcnrU+loMDVeex
rIBDKLq56svbXLi34holXQaYXnd7Qc5zBz3ozdSPM43S5CUIxsatsEGIuQKdhgEIJPCieB576zXJ
rH0htluEoD1JTlajjP+iPqOQbnhKdK/o43EufKpXUQGVm+E11T3tCrk6IsPwC4SK9bnbvDxzmkrA
ohoS8MLPc1iRdWbaZ029Tis/9Iohf08GCt8RXa4i5RFJ1UNQHssRp4IKcRVjio55GlI/QLeZMABd
5zDYFGhfux1qv/VUPEgGPr1ziGK4YNk5yo9ZygSf4wI9UsCFtnc9j93BFxYXOdV8bBrquZitngfE
Z3aRY4iqpI9Q51ZaFkigdvvCRdMhd8QIgk4r3w6dYtmNGj7LIbSspmFZEXuALeNiAagUGyOKH3MQ
sLpQvWIohvVeMeyNIHnH0BVTm9J0WkF+rAeu6ZTO13BaN0TwX6xZu5yGcZOUKB0eO13flDm0c/Lu
ccOxbtApvEj0fg+p7lFD3MWewhXQ4sAZawo9UDbpIS3OJlF8TCIevCg4dpo84obd3VKFRqAQcI68
Hlim54ZmVgmOBZpwd/uLWfQTgBHcOzfU0BTAGPwJtun7SRR1oFFDpKteV2p5nw3TMYkFMsgzqckB
tScCQoDDvBE6c9dwrWVrP9CayaC62sag7YI4AkqEr27Vpe8/P7LTnj9P76gAW4oo85+qfAqABlw8
avgA9RrK3E0NxLqoRd3Zal2iuIal0fNo/JVGLNCLYLBnmlaGBaYgZGjmzPnQXcjZ412upvsxbze9
gmN1oj/4ClCSvEhcKTcpPAf4VYj9Q4cVjwcEXmfiTHZiTMk6bajE/fycpB8tyLqsqBKLsWKwJH9/
tUWlqKWyhdiO1Cp266W4KWJzBA6A2Sbyf2thnlZtMAPvN+giGQUEuyJ5EqyHCrw9vhyMwbC//PlB
/WAEqLIoKhZEP0n52zEhdqu1qeiX6zk3DlpXwQNL1euA5Eed1UPkl28/39/f6sGMMx1bGM0Aw2pK
1sL5+LhuS1YlZK011xgfF7jkAkxBw3wHPeGqQ7skVZJbKJPQAlC6Qd/l5zv/wcmyb0MUDQmwLgPr
/5B2ZstxKu22fSIiaBO4rSqqlUq9bK0bwrIteki6pHn6PdB/4l92WduKc86N13JLFSTZfN+cY/5+
ba1q03xMBgaVNu07oZ4gp+0BM13ZQ4yiyB7L/4dHLkyTJ+7qjmGy7fv9is6geX6d1TxyV/5s0VXp
bXzb0P3J5k4EvtOvU9pZbBhyVC/zec53rTVvWNB/dgZ/ocg+2Td9eAfQu3Hwc03XvHytBFl5buMz
BAmE00vYNOwMywU25Z/TePrkgPuHIOr9WWMY1znk2wz8i2/v97noQpISd9LRXzJMJRAdrkjMwGug
/Zid4h6a4pdhoEeIB4JI3b2MQm/992duLQ/1YiYRaKbZ1aPidLG3/f4IDKNu5pHMy13WLNKvcYEm
9epHhqewksbaEh1Nydw81AK+EhGhfZs+Y9j/VmrELnomoSoqTeeVvnTXJv0g8dtsamU8ZF7+xTbw
fjh+erTVsI4ipEYNDd8ZXcsMPsdKJneHz3fbJRQp61wDvqOxrHg89r9/yY+mFmH6JqUUx3T/PNWL
XpNeCYZxF0n7wY1ZyMbSeKgtyODqauiR2lVDghtDxt/J171lb/AoJoZ8GAVdPJ8rAzfv3z/SZZ3h
/dn7wrJN5Opod83fb7sbWqnTDOgLnCG97/xh5/jtbY13L82ql6GrVyMBG6NIuk+uu4ypy8dNYdTj
0MMUKy7f8UloEWueU+/y2cd4XX1B4P7JJT44ygmLmYt3SPj4LC6OcpFI+zych3qnZ9rZqxA72Z0q
13XsdptWlIc+4XXOC+vw9zv6Xpv846v9e133Yv2I/LgcWdjqXVRm3yIb8HXkVV88FXZrZ77qFMCz
VtexFQnynFC+NMI5t4nhrFyEtR3uvK3AvkwuY3KjLNxDALFYVyEcB46XbQuJVq3otbuGmtQqDetN
W+TpmhX0oBUR4UEpLTU0bbbdtRvIkL1TPJuknKzk2qumu8zworUxttfQQvdVWKF8ifOXv9+BDxZQ
AYiLracwlurcRflgao1SL1XPq6zxjubj9WDVZyeN7/5+mY+G7q+XuRi62JJjIQgt3lGauS9Kuv1V
8jDOz6QIBwm5V2KikzL01P//ft2PxtWv17V+f2WqvPETtru8MkrdlhSexjCAfLN1JaLFEkqi13xy
Qz+cN97Xf+wkPu3ZiyE1uLoZE9yHPqvKmMnaY9XFj7jj4pW3M6Bt9Jx2yxtcJyACq6/jYO3IX9or
j5aH60T3f//+7/rfywEu2IhgbrFR7TsXN4D87WTQJQO8gPfRq6jjwM1ueLhuqPMBVSBXpQhPmpBr
LHi4zBoQ22zZ2E1P1gh5n5mtyzj+dnP5U6YwI81i8bdQ6Wuf/v5RP5plfv2kFysbiPfRjCOUkpOH
pigygin6zF71R6V2mUHpmXMjWD4xSyzD9JcKRyl6erLSlTtlO/tSqlXb6VQMsvqcd+Wd0MR914Tg
9UAPDdbPmCz11TQ0WDk5YdBIS6NA1uOmipEZhGRS+4AJLbt+cBpCCFte5Ca2kTPYX4paAQrl9M6L
VOvpqbFv/36z/ij7vX8TeoGsBNg7eH9//ybpOFHFGAueqzT+YcL54mhyK81yG0fGFcDtfa/F38s2
xKnarDMH6ISPJjmyKOzUrn5lIaGKW/MTN9V/KsQXw40aJMYOIm6os4qLwV8lDEVi2ySUS24WwXg3
cUS9ehyQaGqte9MU05XnVuYmguEDRZY5oEW0Bfd15XnDW9okJCrNPm2+gc0jyqyyVmoTx9a8Bo9D
l4kjMHkFq9imHGCAFMU8K5+jlhxSncTvlWrU2gmrf7S+fSjTptoMDb9K4OYhMdHYKeomY4df0Lei
Nczwb65MvnmG/R18YICxcD/QubO6Y90Y/zgOboqSRMmVJCobUlWCuMrBWJwHeQ+/NEMApjS0ZpO2
rRpIcJU+4H51DkLNFJFSeRYpJa+s2Rb5fJ1HE314DW12pweKZQCgVpXREC82rlGeygTFIiGr1c7v
1Fbri5ew7zBolY/xQifOnMFZdYI7WVfpsAcmezvTjdQF1TkitkZyZ0zIp9L2eb0bNkfkUuYj9hP0
lY5D4y00rywNgZnLLa3qgtoAuqlctm+Rg3ylqtCy1j/aDC1TejZ75IuleHVRb+gxXhimrFyL78sB
TSEwQBi4/ddiFmplxHzBRPDP9ZOVrmeVD9ys/sA8tI4GvnCeUvJRAy5t2MtoIKAQNDWy7YTfs3pF
Af1+yKu3cLZuWBQ2dWO+uo4WbSaAIWEunSevR5XaPiPAMWkq1i9RUvI4RfGswuwMc+fUDa1ENRj7
wYAAdrbck9UujJTaOxd0F9pQe42UeB2HHJCcTas6YlBUXv8C0O4ta8o30LJns8Al12ZnS2Hs9Qh+
ML/mNfJitmI60RfqpXaUv04EhEAXWV38w7BTBGlxejY0T32yZP0hHeHVhsLN60NXjqwM/WKthD4B
NKy25C5BQSMrM5hSje0eLgPCcDC53+qFurb6Z+rCD56T3n7rsoJODa/QJ3PMcqGLl9nTOWgZrmno
bP8uZuQwhXJS6JPcVQZ+8MJ1TxwDT1VzJxvnBE7taKiXCgHhhLpHjkiox6+ffIJlurj8BBRScLGx
513O07/Pcq7njloa13JnDs5d7KX/VF50lkDIDHI/4jLcwjq6txL5Y+jKT05a9gfnukVlAXrJYvvv
XIoCbJI3p4yS6a6aa3rbGcdnikzNqlc6qrXxJbLkWwWvpjHbtyRBUUjuZy4ogrXfJj0jPA9L+4vZ
dqiwVeYHeYxAX9lDA2Ixup+UeEv1PNuMTnNfOYVJSFm1BQD1BHnwyphMf+Pk/ZunyQd9zq1TKKz7
kMjGo92KZgNWZoPx/aqpKa0amnNgIO0SJAYhspBOwaGsU/va0hDVO+SJeEtV9JMn89HdsRatAYso
ba33c+ovK+nkFdnk+5HctRKDk0x/NLqGI8ShSNxW/wh8poVTP2BMJOFy/jpHgnQIBHxxEfjylJCK
uk7y+DXnpn1ykvjogzk6W1mX+gD9jOX3f/lg9lBbbte71a4wUfvnnIpkfyZ9k4yOmyGypk9uxAf7
Z0yUywLsczdoPf9+OauVsh+qsdppkUcoKdL3Wmxd3/qszbfs0y7fBJZUYdqgsIV5efbrYr/u00ZV
Ox2xXdQnp8rIngite8gy7Uiy59M8q+veckq4a/Y1uny3MU929ukK/9EbKZb9k44J1MO5+fv3JUg4
961Rr3ZwKBFUk3jSELGY2EeI3bdTXN5O1RSopmPaTtUnxfKPCl34RundLkdyIdyLZ5t5jUdjwKh2
aYsfJyYa3BQVDNUiUIZxU9ktHLf8rdQKSNfDJxf/4ASDm5Zmqr0oLP6onvYTnaPR8+WO4MNbLe2z
tY2dhI4EytXqpNnug1WLhzTWP+EPfPilUUwIzxSGyy7+YoQ5A/0XzTbkzgWCYdj6c5KHZK3B/0is
nV1Bq5C1EThQ6dBzZ1/+/p6/t/wvxh3dQLy6nmfSptAvSj0ZW5V2weGRZ+k8UwQTq0RON5Q/b1VD
v8BunVdkHU+iffCjr5HZ71uJxWm2VpNDJ2/UVEI/626So7vu3O+tID2pzlukq1b+PIDEDMZ6vvXF
4KytvYx9c9taiDVTw4Htb5pbT7VgXNmQ2ZjlSsd9jam4Ew/J1sZJYUwLc51I4wsZHexMfshmfh5D
fy+7aGtl6hsI4Ac3c159INRSd1LE99Pbg+lqTE5AoPolaKh1kNun1WYz++wkqokJnPg8CWKM4NX+
KXLtg66TGr3rZsFmT1WYvHg36O7xgcrRx/zZf1Fd+MPRLfyBYgRVXj/8/Sm8C7j+eAp8M4o+Piqv
S8Wvk9tCEjHLpOZGuFnzDuw7yeKAdhdpXUQRKpcbLS22MwnOFehKTD7OIZWFWhta+9JRsFuhmTnp
Epm/12gHp5N0VnXntZnL3bzQrU06uVHHeqL3PWcDwI+J0+yFi6nGRTUrl62sNLutR4snsV+J5ipW
mkKrjY0ln7y1KhkSBp6p3m3cT+b0j047PvUuD8/6Qj2yL0ZhFzlJnDWy2llJ8don5jGzU/jozROd
p2yDuOYMxPGs29M/kmAkamDiXhK/Ezf0dq2z2eD+botC++RjfdBRMdCSIJjBWC7AZlwUT/J8dMxm
dpiPCpcdb2ud+5GBHrI9B8xurCPDfq2HCEehgyHGZDSWA4YZjwYRMv7wbc6sa6eontVAR3t6jPnj
89g+pLaxhfBUbKqeW6ln3s5sh5dZt/OjUt2LIRZ15HM99UCJ8t7f/H2wfVDAWHZ7FtZ/tCM+M8rv
Uzwanqh2e7ukutvtCqfX1kkFc6KYXYKLk3SbDekXkVeo9rnnRs4pOlaMJsQmX7rcek7sAj8meWKf
fKw/Vx6k7uxCfe42Op7LlafqRd353lDueupsOSY1I2FDQS8Ou5vB4NcPUYVQYCLSA7/jJxf/Yyts
LZty16arY/usvkud6ZddBVqu2HFUUu28Y96jRG2nKTD044Cz1Yg5d3Ti0NbOVeGQdbwUBrzhk6bS
H4Wsiw9wse7WFB3jQs8r8CT9EerPgsxatSOTf7F4OJ1DZoeffOk/tja/X/Kyk+kpM4/dOmMD7Cuo
zMAFSxbcqv1ko/2HehVXAW0r20S+zJO1xMUxI9IL0Vsp97YL64NnM2WNeJMIkj46C6PKJmc4HL94
A6rlbnoukvRbh53M9txNWu98HKRzXpEUmqwJ1FR28fLJo//wzpseMB5o1hwILs4g5uz1wjNSdl45
Bh9NXLVNv0hUdm1cYNLVAj3RAuX7t8icyVfZMxVsGvB7Ux6d4qzCrYjHusV88PrJB/vw+SwIOBfE
B1vKi0lRkviF2iKqdrXUjgtNRhLPCMVmE4/1wYaxIJsjufFro00e664++G36UrV3o8ieGiqin3ya
5Sn9tkQtT/GXT3Nxm1JNS+KYfs0uSpAOLB5QMV5TQAd8faxwTFvCeqJScIts8QgycBsn1b5O5O5T
lfxHn8M2XCRhtKbodf/+pkalO85D5peImF7jCbdza+07I6iic27gWSRi2kXw8Pcvv3y3P777L9e0
fr9mZ5SFOygsw7VP0ptHALTqNwPh3kSp/n9e6uJlCeHUU7vyyl2rlzSgOAsQ/2uoe/PTBtii/f3g
WzmGz+pmvPNefpvzLLuXtUAEs5tHVq+RuLG0wWXWIW+tv1mJcWNX83XIGlRkK7JatKL+TpzCKdPw
l4eCqlfxoqvox+g6W2t+YXO9dtMIfPZ0ajusrn9/BOay9//jGaAFpNCNNQIZ/+/PoGjY6CE6LHcI
SfajSewLADhtsRi30H6ZRIj5XCuhn2JQFso9yDgMppzjc4GBsCvfX9s8hi5e4qjCncA7NTkoyWbe
+nzAzeJo6VYLQxwTFNr6/pNV98NZ5pePfzFsXQIwerNgCAmH3iHl5nYBlJ6UKveljj2vmz9zk3x4
v94ZPJyo/mijpxNtOGJ9y101acdFjyw9+9yE7VFa1hUK4U1Bf6DCUPn353RJOOPUyDxB25iGoU5l
B4rQb6OqRauFposvmkyc14QoAqINjai/moFIVIRwYM/ZSOcrBe510seHTy7PifnPL04HwGPjxl4S
dMrFRKU4ipRayl56bItq5ZkIBMvqZtSojBPww9KO7ADxo7GzcBTPBj8o19y3TGHEru4ju37UrIdQ
Ncl2mNQXQzrepmkpDkvDOiECtxeB97zRDJzHRn0YhHnT1d6NOYcbEI70tucWo2VOO6iYFigBZEU3
ftLyaKNGB+tqXe2JTtpWBLcCJMKNOT0Q1x7oVo4jxTKPhkM2y9w8xfHIiuRtCIg9S3gPS65MYoV3
VfFIdWoxMxvHti6SIOrzay/EOlxm9pFDO0XehrezSR7tAiUfAUBnguS+Fab5PMZVvDMNmzNbZB3E
qL/K9DRSB95NpHi0Vu8ddHJAqt58DidErf3kPRBOijVWL6+GYSITmOjvXTRe52kJCKWNr+ehw8+D
oabv8/jIHf/RDCmS1vgBGvK80iYr2ee9gMIxjz/FzjDTfyzNie9UfZcTxLOe6p+u6PwtQ6EiL6TZ
xRpWJCdZdn7glmyEqE05tAh8UNgrOyjD4pubDUGncfx0xyrdNo1FCr1NwE7evJLmZW7qmLgv4jOO
TtMdnNbQbgqt+pKE47wuse2TYh9txAiiQDabsQqd7ZR9qQf7Fbnzg2VA7qit9AW46Bo5g7Fu2ZPi
eWrfZvbApNVrhAQZeKBUbo/rkN8EYS180NdBl5L4Ofb+T9Kd3+r+3tW8oM+Wg+3YqZXo4WPOZFuq
CrxiXSWQJMNx38/jXtnitTOew5rP3WX5LhzZ4faeT6gmndRkVsCtBgiROdIfxsBrOZCDbb6F2jhe
t5b+6hfiKWXXUk42Nszqp8zCc6fSb3lYv2p7Y1K3TQfzsxL/uEnyEg+PMUX0lVNyuSjxabm4E/fA
PbqhcejdjLHCZe2WH9KxfUyF85hU/EQHeamV3UOihWcnKeyNlOrFkFSxgUlOQInRIU6Zc9Q1HTEm
TURLUjSWPCM/RCxkWQ1UXjujI4kzccrozBVzSJPFZiWdB+r2kR3fT7X9kIVXnQCc4UXGsOl84zAO
OpFaFTFSOmdXZG0rp+pgwWff2Vem28JgvNQFggldGRQek5fQMa70Ftpd3bQbP8tRLLa0kjrelnhm
S49WT/fi73JR3qrcAWpv34iCzm20ToiG2PBzQv3o1cBFsR76EO69agLLR4BBy5muvVZ+EVrarGQ2
PHdlfzsZBKNN2WOZ6CJwMb+TvQ4cyG+7lVPkw6FOwquq8x4Ga7wvLeNhssWLf+4V7rqGAeX48RqY
brMaXOdmkOX30uXcRUjpq4+vqvOy72VZHUUNmXTiULIhKe+pEhbQj+99XgQWtWGjLuiW9STTLXod
K6R1FZWLp7pddM/Z97gpe85O6OSMbviKaA4ZXY1TXDR3KvoqkaauonrcO5F3pFr1lLT3BM8jvQYS
GZeQv6OcITAW2YPmq53ouAbHlDM7AbpteQ7IJ4tvKsM7uq67l0ovyY0vT0bUlBtzIk28DHvCJ86N
KACimGVKHUHfMIvvZTExLBFieIXlbed84Fan3opvOV3XGkdhXw+pAtGm1T132xqkvwzNrZna3Vo9
WnvR13jyCC+IMBq6BLEV+bd8hAczegU5cPNubiIdZXNhAGkq7iJnNaKU3HAUNTAzHmKPRPZhgQL5
6lZPTQGxQzsPDkOo/jkq45q3j9STmgUA95H6z+RhRtm3igk0xCqtz/IL//2iMX2uNBMdUzRarxTW
90bCXGw1LwoqrvFKx+pGTFogbOkfzNB4troxux5AQ9T6I2z3fCvZ1ru++N743n3BcZA9gsUMA0l3
hdvBTVCXZ8Jn02sHLlqLjdl64CuQUa3aVt3KpPW3BI3uR2nOQeeaUO26ZbbyAQJlL5lL4Jx0Gizl
LUlxvWD74/lXKkto9y2zzDjaJMdUC0rCZ+vk0JqKiZ1xvae2noaNZ5isbbBGKCFFpB2T6p6S9Fnx
5wjkPM1uj21/GAnXxf5vTQNve/Y9iiJnk7ZNQAN42A0FyGHHB/Kj9baJlrhoYEfXQJ1bdplVZ0A0
aX39qCVQRTAIMYgLMMjt1GXXBABoQZa7/kKV9256H7LRMPOCk2lC7EAWm4sHpd4KyqTrPE3GoLYG
k5Jkem2wqhw9IMGk5bzNRjPs2oJuK2DMee+ZdDs7y/1BXgfLj8ubRYWKsqd6TkP7n0rLv1QZEkfL
mTAwDzRlzDboGH4R9y+Oyu9F1D9JwZ/ImYvMgpfPkj9df+ONi3FAH2+qQawtf7yWpSFWRGo+yVBH
FVcm+cabEn/b2svrtulHcZ2l7W1rTNdplV6ZGfI5o7zznakIQp/pqlmIENV0DfzbC4QWBx6GrJUp
3E2EghptcYISCfdu336rfDsOSkrWFIzvtcx+lpTT9qkVB5mSP3WfFUkZTMhGH0ij79edaR5yFify
S+8I5mEEs1ZCREveyNMG2muB0rCqkIUOmnDVZd+QtEOumC1ja1jptVBAVnwvy/eIiVeD1NL94Bv/
jNbonZKuZUx/R9sao9EHn922BDn2fjvt6Dy/KndUBLo0iuzC0DoMBLegV5+uxOSxOOrUxMgHpheE
/rBp7lKQ/1aKzS8nrGjtZe7VwF/K3OxpmjrOwY33My6Sg2XFbHsGUAYQYMIxiLQJsPBz5Wm3YiBU
zSMTrpu4cGYK3igKjY2lvxRlOKMg18aNK7IbooaYOXN5p7cpeGVLn9fQo780XfPc2cU+iUrSXotn
LWEWaaviZAztY9SyucrGOpimcJMPzr4oYAU6s0q2TQhYw3fTR7ev3iBX92vdmZorRZ9hV+gS6Oqc
BOXMxEr7/yrU8ivXKfTj3J+MMp6OjWcfSroEpFL5P0Uerz0eBBYAWBQd7exmUo8xgaiIoHa4v1io
7UJs9XwktrvUFqkZcDvyyHgntXHtxtWbX4wPxOjg056wEo+s57Ys9uzQrXVcGWKd9eO2naUBcgj4
VOPKK/jnLCNiIp5lbn4W7OvXJLZ7G9jhsuvOWF8QbYRZtrcT3juyFo64HEiKY1+YHLSJRcyFP41G
pIdWkr808nveZhqABpzDpjmejFwhqqAEWan81vbwUTLnfjUHiLpSZhzTovZEgEsb+DFb69hU7DIE
uamFtcnm/IdfqwWAE785Tqm2vX7qWNs2MppunRRWW+7mJuAfDZaSIJxajP0xdNK3sbWHdai/OVLE
57wsrjtSZAukHjrmwMPcJzQEaDDCtDZWQydgann+RqXvvQJ7Q2cUv6Tq2Hb1Z0ryvci79YzAajWX
ubEZ/SeXdw7BAWlY6SjPxK/1q7ltuGQub/sq7PYeG95uznwmr/KUoBpZASK5FvDxzNZ9s/zwQSrY
4iL9oQ8tCbARJakohttWiqPfZMehUEfTGfxVFGlPtIRTzBqIoFDrEmFw2+x1+1aqN829C9NTkcGJ
2kCXQlhr9quxuq3lYxl+wdw/WT8sXsvQ78DaPE/+TTE8ROJ1BjzkgqNJ5XcTTIBLLFpPOV6O0cbA
rBSldGqGf8LkCg+SsED8zbgtZxeUXXHt9eVhKmEWuvEhEu4u1w9p215jqdpYNDXK1juxyi/Zbisk
xcfKd0+taV5pY3kzmk/ZLG9IwzyKUDvESUZ2c3/AUnoT5Ux1UJ18er/j3ZgNtDQIGbVTSonmtWHF
10Zu7NuUNG9D21kMNlqoVNjNg6Hd9ioOliBol1MX5/FNorvH3JwOsHtmYk+k4Z/aajpWC68+e2M5
XTFlbO3G3WisqF43sCscAzvJtrKE2g/NpqlwRYXRqbDIPbUJv7PFQ6KwRJbdpmCfUybdPvRGDi/2
tgeP4Ldb03D22RRfhVH72PkPbl+/aSrETmHdRE700Kn52qh8Tn7h2nLVyZvzo13HD5mbnl34ZBx7
gikcwAbSmyyca3+a7inaXXUms5dWDOtZM58sS53Ibfzhd2Sz+uqBrc013jqp2msrDg9FnCM9ydZ+
0t/boj4tYViQes+JU61ldOh4yZwsulNOu4c6DGfLA9dQX6em87XsioPryWNkhy9zU3zNeVmNInrS
POuLjlHQfCra6wy8VoJev5rGYxjDzWDNDE39GefCUdeHR5r3LhOPHfjpIZ/dNz/UD41j7epsvgsr
jQBjMsNZd8RUMRt568yjXEM1MUzM71L3NjK1AjIdzpM/byCSXJO3SUBEfEe1h6UM3L97M1YctwFJ
CU3bWgWAstnbZbG1Dm0ZqAJxPRCbmrlwFEgRc/dUE3mnum7luS4NeMhVGItMVwW6D6nQYc6sId7Y
Px3zWDn1mtb1gSYgHZN0n8/azmj4U+w+7c4mGUx7gvBre0uS6yLaWFwoTNaeFQzGEuBVnzLJ2uvn
5UPs2beK7G6yCmqa+n2sHYZBIgdyt3k+H7H7k6U0Pdo+Zd5xF/qSqG/gci4aFSxaSyinJ16jutyR
i44D3t0VPXHYWnaIcb51aE6yyqaFj60H/mdJSYaG0MaBOOcP0dpW4NBhJZYsGjnIqsZ1t6HXHjoW
hIbynR0TahFv/KTcGo17Jnr3KHCAm1Z5SCvz1BDwCNSSEO5tqzV76uS70C3vLQsWGCfrxvEPQ6vt
yR3dOOzGuohsUA2Fqp0GAyZDi1C0MpluBOmAKxZburPOKjf0oDWRaDOLhayRtRSUBLqDyPq9AC0p
jXLvtBY4LXawE5UPI9706tj7+540Yw+TREjTxNO+6fPPvqAEwKFiicFsBmeL3C5I52rluwWyTnC6
5FgNEytpY+5FWm/1LA30Ky9ejrHahvivDbX3XYEeYOHDH5uGg40tj5RSsQuCtdMA76nvMZuDjOty
o4MES7tO07bTONfKl3ZwId9FwdxFAYHNAeVsCO3e1rT63RgCrE5Tkj+Kq9R+aXnZQx56AlTJVNHe
da21R6GCiK2g4hMVS+rPdZwPa07sKzN6mTzSGty924pdI4etZPscWmTRddq6MPJ1Zd7nPQyivtUO
XuIGk1k8hyqEiQkxtqMHqaZjkU90gjseCPNGvDBKnbUJL03z4MSnuA3ZoM61tc0g06aRoL0aUStI
NniG4/TRqaLtvLbS+aiwP2lCD+o+CFHYd+UuzfyNQYKRSggTlyaHWFi5hRloIZWjyfyGACQg1yUg
D5F75u4QvbwUBMTpW9Khg0gHrehQ8+k2DVFQFi7VvjQP/MOY+YlFAtrWTHAKqgWtyBYtXtCsxQ65
t5XwSTx0KSHaSzCY+HY2vV+ePCToPteSLHpaLVYToWMNxM0uJO+jMvaJBNWp5dueQTHXG/wP8E/N
NSBAq9j04ffJApgz2Cx31PVwZobTvVF+80ao4hieI2x1sL6N9KQsn4/qb/R3+/g9Psyco6oCCZP9
KGDaJJOzb0o2ROB7Iivb6ElBFJXcZAX5JS4HUL4airRVGQ+IRO1NjVU4z2TAKAA9Wi72mMBFCDoD
8ImsZGvW+tob7aNstaACuROOzX3elmyVCX5uM30TF5htEa1ldXKVRfNdUps7E/ZEb6udkyWPRjHv
LdM4kBm67uX4MnvihpCOQwKIVw4AKoGRkn6JF5StbYJCTt/Vhr7VdaBfPna/ngWPZkHYJRBY3dUw
eXQSS7BC7JH4fqKar/I53wvLWNXYu9066GdIq0hjcztjY4XF2Q/XywTKLvPKUNraNpgt/QybdIim
F4kr4ksiIWZCActp2o6uBahiq6bhqIc/R6+/Z3Sys4AvGRobe5QBW0US1Hg1+2SjXFLqmdfBHiWB
psSdo71g4TgaRbqXpntom/mqzZJTQQck6pnvAcjmTJa9wsGhgZvdipRKxrykdgJANbOjaqqHYeTU
lWU6QnEwmJP3lrsUjNPxTBH5VFc6ZA9Oitq4t+wEmes/MvbOGdzeGKl2FIaHVC/3eQk8LkHVNxBO
Z94RF+NRgQZfEfhDfl3r8UnO5okzzi2h2AfPK/aqeyto2EtV3GiZc8dG95BQjlYqCWTGW9GX+7CF
3Cu3IXuMzK1PeTYdZKqfxfe0Hs46ty1iLRwk3dSx2YZufMMhW/dHNkskot2AMViFKkija9RRr209
PM4dLEusL2U77HqyOayWPCZv3jW5jfpQkZJDzkUaoRe516Z+NXCi7/t2p6wkMLtq25FGmmKusgiH
SifO7enQ37eNbLbt0IBx/e8PTabLI1mjD8qo6i1WnfaY+DFtiuX//v1pHBcjhfz/7bfff+Pir7z/
M1M5/59/cDL1ARXGf3/+/tv//r1Pfvv9D7rYkUnoEQcKZOrkR9lwev+/f3+4+DUZJjgt3n8byRzN
qLQBEvrfv2fPA1W6f3/+v/47F3/ENueDh/Vkf/Hrv1zu4p/6z5Xef/H97ySEzx0mZD3//tL7//3n
z1EH76qoo/Gcs9oJOOe282wMTr9zcq27MvvmrrVwaNYyG1cy7H5Omno0Byr0f+/mfNABxzFm6yS4
IIlEFUir5xdVhq3HNUgOWvODIw6eodZRBotFc/7ve3M0q3TICOigLetS5hOniV62FdOAavsj5AM2
IbxD2Srh7DeNLUTvz0Ajf2pwFg3ZAnjUjUXv6V7IPexKDGnncskh6rf+OKxCEmNUX9GYqXcxyeUS
FLIyi1uPtRni331SeVduNgaNep2tKfj7fX5X8140V3/9OJc266poQs4q3GikXidZI9WrsW5k5bkL
5aE3Xeo7izSVQpWiXeChFpTt/u+f4YMG6W8f4aK/22qj1hRDzB0Z6hsrvInTF29mcWe2qk1MC2P3
WbQCg+fP70wjGdmth537Qmw6zk42yhJBg1ZOQd6FQUjzl3I1QZv9J+KeD/QDDoMEDA96ag+55e/j
ODKpqcwp361uBbQPB2mptY/bLMg09zOLzkfvDFYw8U56MfVLM6eNTlvvQvrkHHWp4cV0A8Hb4zHa
YN8/WDUynLoIeo1eWDkRcVVc1TGM8SifaM64D7lqPpE2f/aBLhQNvS3tQR8RbNQA4pMlXZj4YsAy
938fPx+PYQKeEKlgnv0jWSoHUUIiJqcclREU6CdElVVOyik/Oycuuxq0K+SfFi+eWX2di7NZlxQj
w8/epGWYXoyqBdFmgUNzPcexL4ax4WqiCCeUjJEKr5oEUpE3/Q9zZ7IcN7Jl21+5VnOkoW8GVYNA
9A0ZQVIkpQlMoiS0Djj65utrgXlvXSnEEl9mTd4kzbITAoDD/fjxvdemj/CxYq8xlM0+BVA1gmwK
zX6be8l7l3/j8JsQqjlay0ZLx6P4eaSpEDN0mTXFJqjECgX+wp7Zi3b2lFiEVOTTY9wy/KYKPV/k
YG6oXcoV23nPxD9PX9dPgd+BqdiExOm488/8YeLO2dHlOTyWjarHHq0zeldl6X1Wq4zs8Py+BU1u
uNNzppIg//th8KshkuhLHAsIgwDoYl64mllHWXfxUDHMsyFbtVaz0cmVpFTXUrj9Wkjps0wLbGZG
Zm3rdFZ49yrAVJfT4LnX143yfpoa9oc0JoWZnNvcxGWVo6IVwG+DJnpHpzEP/+tH9e/fSzTaz49K
KjmLksOjcmp3N0vOA9d8R7v1xvQz60AYFZ4HWeB6UISTXWZwU4qNNTZQnOnq3BiKCa3feOdCb2h0
sF1iC9RgF5jOq9j8h9cubK+Kgp5VzU0rThRhSKXmpeAUvKzDA7vVd8Qeb14OGKCNdhgax7UkaGKv
WqUmmkngWv6QncYiX3ojoWmw6P/GM/TIYtWhkJgmYv15lvvh1qo4m0Y9YgovJjYhU0C3KltYZM9a
5uX3I/iNAeHpqCXRI4Lwokz4+UoDmaCq5MPYDDFgBMEhpt64D/+3a1xpZEJ9gMjlsfYlOOMyzraw
mL0zFc0/82pccxusrRbOGSqrqykAwxebjU4hZsNTScuLv3bS3EbqqL7zwb8xuPnzwd7gUgJa4V09
ro5j3kG1uU7uTI+dSL5QKd3MfD9AIn/rlv59qaun5phhVxLVzT4scxUA+d2yd92HUoR/fUr46Zbm
cf/DWFP60RickltSTeuiOsZFEdF7ksY3R5kFA86AYeNZ+tVja0e7sr1grn7I2SAfeos38++8GVx9
Hmosh8nnSjUp3dFFcMRtlIQ6sG1aBrm11sYX+hPv1I5vLDeItvELAba0uKWrOVTtvDxjgkDrNmXf
o7FbThi4zegApVM49n1JKPHkvWfaeHPgEYdmGpQcBOnNT/iHt6RVQWYzHnIYRPK+nJAuzOYsI1sl
XfeON+mtS2HJMuCV8DydmQr746XGTAfCk9oMvIkcI4W+V6ihcITulBT2O+XaG3W4N29LgC46gH+c
6++2bzLLK9R802eEDmsHcmTunCk8p+E7lepbE4TJloH03tkL+8ueQ6sKO7S6WaAojmTUvszpn8KJ
3/FXvXUZ3E3Ab3G58q6uxgYnf8INOWbcGA50xWLwy4pIIDKYfz+jvqVyhwaBhUu1KL4w1f78jsp8
YLLLuU5N2pJb0S3nWnZwX2T9Dc4QEGHZIVTjdcCJgF2XdHftb3ShOtPY6K3YuiWGdc059Fa3hIPy
zqf4S8QBqkzWfoc9rsFOBArLz79uqpvJDTIGa8tBCakddihXCmRNR1prhU40ik0QjxZqOZvjOzBq
9ccUyYuSWGhNEMVlftqQG0KAxKR7m7SQS/aM+5Y0ksEIifuYVoqTbiskMHMD3yW75p3H+4s75OoG
rgrbOqott57xVmGHVYXClnN4fWPqXwcDo5ChzzSBlalXm99f940Sg+kL/6dq4LFF1/rzc1N00dpF
yZdnEFvjTnSQwWsoCCiG4ruDOvv3V3trrP54tasFRozAnWTC1UwSTBI+c5KUFzz/31/l7XsyOKqg
SMYAfTVS8yhtanfgUQ6g7Wd61KCSQGYe4Tr4he28M/TemrsAcvzP1a7mkw6FWyILrmZZ30ekC44x
bizlMdLfuau3nx0OHn22joKZ+flNBR1ndELSJHWVcaXkF9UrYDOUf+tu/n2Vq+8o6ya1dmw9R0X7
EQfkwhwJehqslWb+H2/narxL7P7daHChDsm0K14y/aNV6u+MtzdHAgY3g2ahirfzaq/Eou12zPFz
QVNvlP67YUO1UTjv1gYUkd47E/6bI+HfV7tmMWEeidu652qhWa+G0EPECHvV1Rnl7juv6e0box7A
1UM34How2KUqDdUeme6Mj20EY+Mpepy/JeG+Z118c9jNlcc/r3Q1IKBjumqHamEzOoRY9nu3aJfI
j9+5nzcfHQBR6mkWZQAsPw/uOjfiIG8ZDU1xmdcXWCgro3yM6vdyTd6+kInFQuMvv7igQ3N0ctth
9c/CfikLl+Y0YoOIakq8swX59RXBdtboEcy2T2Q3VzNrnbChg+6QbwLFWc9M7hq2eINVMlhWTv6X
C0QuBn2MwHFykn8xDXW6jLRWZ2KdL4b+67HL5CbSohsljTbCOOr1IQdY/Pt59tehwUVpX9uEE+ug
LK5mpHTyMgxR+G8LsgFV5wla742o+3e+4Tf6XlzGYnWyVWpgtlo/jw1PQ9HsCF6ZQ7ZKsxIFgkEA
1PEn9Yh+KfB2AyVGypmpk9XvtFDfvEPaBIAiVJWxqf986RKmmBWWfGaNMuNB8c7j1hP9sPobD9Lm
IpgzXZwsV3NhbxZKGCIo2oQBakGOcSdONhXoyr+/zJtP0gJF4hk0jiCoXj3JNNUDL+gyFnu9QZnG
0bWCxX26K6pTbmzULlpO9M2c7+pTUf71W9Q4DmCq4hwCd+7VpRO9yNIoIQy0GEGLF8qRNw3YOH9n
CtZ/LaNwxCDzMAHF4im83vapk6nUceqSVx0KFeGf6WedRIgwkCWmoqvB/HQyJ8JPaMaTR2fRETNj
Ql0KidlBT3T06/jIm3h6iQ08+ql7a3jNU1bzXEisemcf/OtkxI+l8vSQjENpvD6XCfMuixvPFJs2
0e/Mi2nJJYdQZz2I39nzzE/3517FTPYwdNQp5uxZuppeUStkRuYYAiQ1lhTX4oZjxXpnRf91k0qM
M4IpDgBALVBO/vyxNG6CNamZxEb3Rr7Sp5EEzk58Eioq7LFc6UiTcjP/8vsxPf+hV3f200Wv7ox2
CxJZhGPswQHmwz4wrB7VM0IktiFeGS+rov74+0u+MbHjKeRbZTzD778mpqBTVfXO7rikrHziQjaB
NW2iHMEAyYPJVL83/83l6vUt6ibrCIFc7Gysq3J29Oqor1QhNj1h3LXmrNFMLVRw39ZUrjCt+g75
DOO4bUcH0PR7+7637vbHq19Nga0t04m+I5R0o/dljLekG1YxMqQQi1Aq7D/nib+UiHO6Xz9cZ92Q
KPNSYKuNw6j5r+3qbvXb/2Dzrbj5LL7V1//R/DP+548h/uWfP2v5ufn8099wEhQ344Xu5nj3rW6z
5l/JMfN/+f/6L//x7fVPeRjlt//8j5eizZv5TwvjIv8xAWeeEpkX/vfQnPvmH6fPVRO/9X/9MzrH
1v8A3jCjXUDaOuxFGCL/jM6xjT/oGRk27QGDbhjD6MfsHE7saI7RdzGZfObOYg0/O/rP/9DcP1jS
DfpmMyNnNjz+X7Jz2FVyTqKxMecsklWc6/zY3YHSMThp6RjLxkB7ZWXLIW8XxntnkL8wRl4vQ0MZ
qDD9az68ny8TSwPpMeveEojHsqf0Rm6JuXitaWSPEiYi7WzdkdPWFOyhYs8HQIDEdEu+cMkBomko
myqPfKO9j3AfJvmu6F6m5Ggb6TpFGgudLC8KvrVwZWO7lAI7RXmJOhoCk4lSr9rqhrJ2oGf0nDih
Xdq6nYdQ3X5nOpgf1o+zAXcJa4B9LWdvKBZeF8AfunIKNmG+f91YutDueuPkGEggh28/jLDzn3/c
j0E6f0Kff7kMfQFKBWDVKJ9/fpihFkS6Gls8TD0Wy64hAQGSPtAktdviMEyovCpCYlZRpz2Wg/Wl
bO3buDRxLRiqXwV37XjnBuEHlyCtBnuR/Q1fQOJ+6C0MKB3IQBjn+CN46k9lyKvAbhGh+CqsdVbB
wO4NX1bBoW2+TOVDh1IBteQCaMvUXxobqbFngAzk3I2020Y3oeC7vttmy9DWCI/hbaf6ssYOG6cK
/SCxrwP9BmEu8nBsMZL+LDkdJtEYY+t78kQLxDcCBwocOwL1XiUnWxs8pKfgt8aBJA7ONz17GVTa
RqS7dJpFuL6tIqLXUZnG39MYICkGUUd6GHoACCHvU8SlHBt/7KTf6fWuVxq/RqaX0+ZWKCVs9ZtG
Vi7n0Sjlsv0E/85WUOeaq4DAJUSFS1VcehSSNXL2SCxTjf/fGRapwr8lwwOuDx2vhUrvufa+1RWd
KRoqGTTfJAzXZWehHTxlUcyhpLKaCDuevtnDbJAk0zVpLkYkDxYqc+1SRuRZckjsdcGu58fmGt5l
Yncb3k0XaYs00cnmy/y+5Gk7YjUkzkWapK7aaK28bJ0DQyv0b2nS+m6j4RFFe4nwndRehz1w1xHu
kYFqJEgzwVkDWdweH90vxdQtqTDHpNrCzWA6yLYoGHYCx5s9lKco5vya51l9cnjBuCqWeW2sJjqP
FWYd8AslH7juAbfE22jTtnJD9NH50UAqPifskZCcTN2OtKY7bJmHDogC0HEfr4Jvkywi2hdoyIsC
FbatfhKI9VON0eU+pe3FojFgcXnM0j23iM8BYlW1xoC+aCdjP9gEC6sfrAF536TfGFX+nBfmkSb1
GhOZr0zarWHgzGN/LMeCDD4UbzFEuwLbEHHSiah3MaaUfMPj2A0GOcreqau1Rd7RsnQx+PlZ/Kkj
DGSB/LJdecTRtYFivbNve0XI/fJxOyQOzIoNz3auKook1LXYK5hD1Dpc6fG9Wq9BL7kEFruEq9T4
8YbkOQ6hhDTdsiH2lCKjJinR9B6QvUf28M6cdl05vs5pP/yeqxoDDA/o3JyZOx1PQ09SevFdeIcG
aIOC6Ud6KFHbd2a4N6fRV5Lu3G4wr9GQk6ik1DiHWnpKRk7Nd8kCUZCE/TqP/qVq5m8XKz/WKv/1
Vk30/2E1Y7Hz+N9LGb+om8//uItfPv9YAc3/z78yAPU/LOoDfK7wanSWLv7VvzIAnT/gidrUK4zX
nyIAtT/grRMbASxl3n7MqaL/LGMswgHnQoCWEicXhI7+lSrmlZPz41fDcRGnbxRTIDpAKFznryli
atVs9NK1wrdwVNI1ewDtwAp/NPBg25hCV5yb9os4d6NjbJB1VVf2Q6TUOAPG/hQMobnTnfKsKyRN
GHHLBmnCweFKF4n0ZbBcXHxwrnP8z4dcdW+RNSjPztcfHvhbK/v1BpkjRKjHPCV2aAhIrs/5p5D+
QNq5mJhmzMigDeeKuDFcY5fInhPxnJ6EP8O7TTnYQmqM8zFvu3jT2bF3LHQLm0gbdmtdqcgGbbRn
+K3G3p4Oo2zEHTq+d2YGDXfnVcFD6QovkafOoOBtXmOzOJ3I6qhsSKLv1ZUVEBKtYiJdki8TbIde
P+c68MYw1DYRqrBTI4W5KgEwrUCSPSdqZ22arlpkEgcIqTt7jJqQTgfNW9ZwhHxdz8jxVZATB/bC
RqpL5HBtLSHsHDwvflaSWFuqOenDY9idRDQx1dfp1rCtgxqS/CPoH9K7WST0wW7jtrL8skO07lQA
ZdrM9XEh6xh/23TjYrLGqvQlTqvvpdW8RHAYoHuGXwEQPrdkNayiHg15MaTyboxGgn21i2OEyi32
FViEbvHFBA/5DK33g/XsAfr+rEzKNp5RFyz5iPd1qDW62eNTcMsj51N+ZX8xUtuAU4RX71TSEVpb
4YjHTptCwr/SD3FpPBYRtuMowZrQTsk6tM3DGHgVNpyCLHncEl5KdekooEbY06dmDyC6dzZeHG+K
3Eq3ZTk9DDbhOmZO1JTbURvi9bFrD+t9iM/AqyHE0m5FGS6mBT7NeN0lIqXIjp4ad4qXkmgxqi37
c6Xihi70CPNd+mIqnbN18d9w+sbPOTEmtVXZN09ICn3XG9M7OpoNbZMA20CsWweYEFQcSkizJjgH
gwUsAK20P3ikAIdJmC37ydsVzPiYZyAp6NircX/LW2tq8W2OfbNpo2rpVe2xDtIPtSOOdDQDR++O
dq+ouCOeEDK3PF8KKFWwRgpw0ZjM8Xl1AppaD7B6kSECWUgzSli3y3EdGNRPuPkXg9mEvpIBYA4C
zhm7xrgEU/ExbXC0WdLNTnZibpU0P9PC9XxDQdznYjkl/axcaqJtd7HAThP24EKiThV7ay5wvBwT
axDv68ScjgTowKXWRHcbo2aGxwCRI5PxuR4E5qW0Yr8um03RGeVHu1HXxKIkSytHKGZEnbHUBTCr
VORr+mJsfOziW6+LDymn8I/NdyuK8GcZZ6PQ/DEA0dkKcr9xUDDaRrVYOXlGFJwbB2KvaSLfT1HZ
0QwuunzftnPqg05CXu+RF1gMwcJqBm/yq6yn6qys7zG7jEOpahvL0aCqM/OM2n4Eo3yq2czdVFXo
7PJ6BefgFtVVuhlH41hM8Ue6JKdSsx/jWvsAN+WTrZNao/gJG4s0Nx6IzDuN9nwQR017qKYo9lsL
02iEgRR2QLloBszkw+itqS8fg9z8LE31Qy3zrzQv54SvS51025jZTdfluW7rD2EDfRvZYQ4vbYdW
TvMTtba3RsaFHZ52FfUf+rLf9u3EZ+AxDbbCXY32bOBedmwoBtO7qBkvKbaZueDzmGlzontyGeK0
9Fm9No4e75piPDaaAjfILA6qJyg+B/0JzYRFDV3f1VM7+lqevziQ+pvC78r8sRLKpR8+IW6BpmUZ
ay8lr8HBPZUHfmtwzp7RduYANHF8TSvuCqyRzqRtzZCvcMjBoRR4GNSxtXyVLrsfiOcQCS3GOfcl
FJ8i2W+qQILu0D9yQLMAWdETOadC54E4NXnO2RY2nrkKcXFbbodMO4gyQXZofup6eSsqWG61bFZB
lWxm0sUUEHVTp0mzdez6YVAcPKM+xMlN0aqFbzP/YIrsjznubMmMsS4y+WWW50d6Bfd+dL70Q5Ai
Yex9ECKk4brmF7XqPzmO/VKI5OBUACnqQocwaqdYaqyKKC9Vx29snZWgvQHYIddF6UggM/XHUnUE
LWiyyMNogkjLLARKyjiEaVduqxrvt51sJlOGD3qd3ynC9diDUC2+LuQa7ROi0mfElGun6wQWBcAu
cuvMZthnMWGYHawMtifNsI0AOvOfscyGqRKuC5kdiqKZuGLf3SPtc5mCau8I840kwSGiBAgjX47E
JHbCWcRF6+D7kWIXRojLFESvnzDWPDeKVt0XGNmBWjCRVMr0NU1GZlM4JffxENgbNe+V7eSYxUVP
e4VUl4C0lzoMUWFqe5Fk6SXVs11Yy2HnqpmgeVETUSOj23wSZ8ytfI4yDreaZwBqbh6kq535mIwj
hq3dZI3GWYTRVpRSu0iXjVrLzA4+pzP2YWUpsx3OeHKAfJO1FO8N7DUz4ukYBUoDt8clgpFiisTL
fDZQEqvUkXSyrFPZ35qyaem8k3MWVknGrkqMp7aTxjI2cw80R9ytAL+MtxakrzVjuDtl+HTxTUNX
0FpOQHHoJQsNZtRdmBJs7kqNKClcxshj1O5OZuq0F2oNK8exxXJKC2VPvsBNC3TgLtcqjtYz5QGa
7m7qg+lxDCaMUJiwbgaTzMc6LCEnZmcF9tI57um+VIjVtxoeS8SM8W3TFeE5QRftBEK7czRm2aGf
lFWQfJ3cQr3EU6nfqSbFQJWsBiUKliYxBreiHCe/5KRr1ZdRBBAhvtPDOFoZatwvnUqrLtiSsQbn
hCw64mJmk3nIp1QyrtziVrCfoZeibrrKrB5VGS4V4k5NWWKwNd1mV/URJKogsWdODLbZ+pJh2yM7
5lCVH3LZxztR8nlzDMsCENfuqhn6dZG6AatrGnAcla5wCz8oPbCfSt4wUN2VkiE6C2D3TgVJA2qX
Tn7SQHlpXPgIsjs2kQKSpIG+qs6d/9aNYKwE99WYb6PJ2yaCjoDAbbNwbuyyPtqhulLsdBu1JK13
mFhHk8aT6540N56drZQdY/ERrey6hw/iEXi/ttpxwz21C2l4O4sgNd4ZyamhdbaIrS+delF5BQZg
vRuACmUV66/zpdbbYyKnE3vgL66kmvTk1zwv6aJ3+CrTsthrA/7uxGrWucqOOOlUaAQ69ICo/dqY
KP06iGPLwAWPFikxZ0gAsHy7RI5PnaNSD/t2o58aM3tsyQydguReS3MYFjqlSNv0GPZNTiaCycS+
6qzCOFy1WnWjSRMa/oA+uwNaVhrfzZQUUek4wFFJW2KMPpRRR+no9stq6B6aONmaE6GV1UAMIimz
uEM3blLj7LNAKCmcaKfAsGkRuduw8e4aM74XMtEBXsXwiRQwC72x1yN3p5i58GkBfw26+muKIoPU
XxIdzTw5jZrzWdpSAfvTkOhEgsChrD9NBvGmye2QfxNBe6laTMx4qz+AQzu6SbotwoodRDiuW0uy
xtjJi4M6GiALxmkc9m0xav7QVKtWFo+ZGYiFUJMnomQvWt1vq7F8gjwsQG1Ye20MPzt3pUbPdoxt
vOZN8DnvhvuB7NOyetQl6VOca3GjwwO7s1vgBrd8tU0c4tE1T1bdnpOeJTANk8aPJ0Ju7ZgJItx6
qVJjkob2NQydvujkEyiteBUVBlGgQXKRyW2nlo+T423ajJ+blxoRJLGuLXAEbzUFI31MYjL0btQx
Rci8kjUbNrWUXinFcpqoF1mjK8gj8Yjcifpg7kH1zXhHI/6ScKKz67x1WVlrS6nIedSmvWHWeyq8
eKlzvMao4ZegBzb20vNWlpN+D4La9HUEhLCcdR9IQV/BFZnE50KJ1UUOHjvOR7ljAtR0ez3Mw8l0
+QfgKV7GMkNMGZJNpbkPxjhM5zhl1RcKm5OqSyZfLdMTlSNLW6sp66E+qmiNLn0XqljjXfLigsA4
NB1LdECr9akxunBVB3TuzMLYTj2NREcWvpd75TFV1faiFdmJNOTFGEjzOQsLezcSrLBs69Z4TpVp
I0T+hN5cnvq8a87SMp4KvF9F8JSlWnhCf0+S1Py3QR9oK4Ix146IdhGgEHrJpEP4YmiXo2MON8ID
ZWCVwSWAvrX3RBODM1O8izfhfW7TfNyoKKbWnOGVy4o9wAXwKH+hHKZVEVubXh+/2XaAXXgMj6Gj
k8Tbmzcjc7Y79uV91X3LWpABnoYSLmrPvRPW94QZ5w/eHcr8r4TcpTdj6ikfHLd80J2CxJvUfQpL
coohLPAXkXzLs5xYnj5O7kI43rzawtxaok3uXv9ZF9HJzybCZ5EWxqaZrI24UZdeYG69xJA3yB2Z
UHAaG9m07UbvyS6sZhsGEwSSwr0l7OrSmd5LLVA3A4j7KHOVJXKyN+EERwi8kfrRTl1tgUitvdEp
eauxR28VEW4KcZ8NKn1Taded7wxatiunrl8aNTk/1XPRl/aprwCy6L3yVKYtUY2dZLNhgCPAx2er
R0zsw1rrHLmEiaT5r9UR2Q9MxCI1D6mesDpbw81oZkhsAJPkQX2nMIyQXfKJp41j3FPx2nYfb0zN
MRijfi7MbldHmrkipvwhkatCpDEJqOLGyZrhPAYk3JBeFCzLMemXr/9rnst8mbTfdZKEWcfuilrE
G9VRjJ2q5yeY/O36tVqLzbbb8dKdQH/hu4sXk8zo27ZRtw6B0rjQXsY0JwBCJwhES4cLcycJfkBi
1mNmwrZwJiKek9QRD0b8mIbDpssTcQpyjeIRg6EfQDn7WsrcWSg1KMnKjOpD2tFAYfTkQr3wMNyl
UtPKMKKBUyV7BBKHB3LTKTYUzd61FkaoGTeVqd6qmn7rzR2jZijmjPEKZI0TnjRgeAFy0FTf1KZi
g0CT+bYlWY+NreGs7AwuXJfQluEIfFPnejWj5ryNCzES/7r4ksvqa1FaMGT5FOf9qnBoOtedN900
PMVBQvGr4/B2NqPgnxdcJVm3hjntx7ntE4znLPTOnd51h8AMhvVU8mZJ5H199f2Yi0VnyXHpltXX
fIrlWkSwf4ZUE8u4IedZC6p4EzMDTJiM120zMyAk9/7nezQoBgRHhQe8XBFm79aPQcBBwpigGiqE
abqQpsLKOb/+Y9c2yfKelItGihmUfMaX62FZ0Dqya5JADss4s/qNHIFCaBXZPkL3rcRJ1raRfydn
O/PziXZ+OBDBGYjhRp8yD9B1+VKDZ1uqykNlPVhU4H5YemxLMrCHRlhGf465msYaJBFnQdJIQHBW
AydHcbOVbN1hZcup2fYZp4iUCvSeyiG676uYhXWkLyWi7pHgMEqEMns2oZbeqZm1jBMzWOZp3ByS
0eQ8SiudU1eO+0iZSkR+DZzPqQvOzrw1GET+QvcUACSK1g0kgk4N6lsPExSZEuY0v6+d0xXEVWVs
qcEtP8oicva9lm07inSIy/o+hzL3PGbVtm4s7WH0it7X4K4UvQXnRJD0o7WqceO8fpoOOYAigsAo
qsTcvU4JItIJhQsAPTRNdm+L72XgucfXjxzDzLEyRHpMaIxZyC/Opek9Sc6oDEVyuCr5/isL3mQ1
CMikfdSdhomQstggmsozG4iaiWbvFCX/9vr7rUCrL0psrYR4Lgb2PLETtwvNbO+dyFOO7fztCLxL
QByZlorBM/0hiPidVuUrhcbWGeftAYQIWd9Vqi1ib4Lh3Cv7qrBWHIKop8RQ17HSJMfBvg/LpdsZ
xq5qXc6uqsmgDcRDRMTyJauHfTqQ0qxblXfLFA4dK2nNQ6Hcp6CNVo5ad/sSMk3H2de2dzN22/Ji
gGw5qMH4tWlM9SjDFRsPwruz1CXuoZCbRhsdX6/Du6ZU44012fc2dLPtME+87rQUSqbtwAe+vD57
xtlTzeHvJZvKeXdGYBKe0LNe9mw+gfIFYOWyYaBdK8ab0NO+R6ZbAErjDnDeGVsODAlvc2pnVwJd
IIaYU0Il26gU0RdjmlZ5TmIJC+1K15D1WdnU3ARD+oC9V5B3ObYgwWSyikvUIO1Mig2bcDNpAxC4
Sp/8LgOnmTTemQ00OxGS1IGsQKNi3jaj4uC6Eds1q+F8LAhNP/baWec5uzVDJ7jTa3VBgirBhURO
LRMR7FKXWrTpS/Eizd1s6YuC5OiplbYgrqmmHcMMb5TgiqyEJlmZfcEoJW8JQMHkHWLbH/rxUMom
ovlrdOTHW3T45lmCAkt+TDvzYI0WwaxzYzubvmeVoR5TK3wus4YwujBODrLr3KUzcuqvEu7oRxmB
rnnfF37fpCRwDsZnI8jq23CgG1PpIeeP6rahX3nRyfOVynB+ndezxllVajZtWGQkHuW4AwfSN/7r
C339YhTq6qRP79Qq8DZjl2QbQ00+GCr9SezamCpIJdJYh5Zy/sis1juGnpnCfKEgpe9q7qZ4uLXS
mnHQtZd8Nn2WCbwNL2cdDGxrqUVKTgssdTZ9AKjOAMu3E3nY00wwKsTXUbuyMrta2FFckwxsraJG
jSTNS4Odb6xib3QTkKzzMBLzYUBuDyOBFfmWHiEQ3CTnBEMTX1zIMysta8HepL180p19oI7gY5o6
ue+/GCZ8xjZ3oofA+Kw1cDWHRONo3DY/Or2s9w0L6WKIxm1Av4uJnQFOzBbzF3ksmy6UX9Kp007u
XB53Ga1YNADZPB/pk0O0IHv/P5+o0vacC8xgj9eSAgBhD5XH9eC/43CQA3mmrzfiZlm04eO81Wwi
eqJmoJ/q6dWKlSlckumn7clypPHCocGhVGi8xdAa7kvGP8OvkHsIrPlO4UlCv6iKm0bJynUSsFIo
hrIb4HEdhJNBjUHPgIupZ3sYWPp3KxfDqczd/lSAQllPomthupvtNg1bg8geY5Mh8LhVmCvuFFmd
UlqN5BT1xyqcd/hs7/2kUvUtw4j3E9dPQVoPD94umOes0NTOJZTLyA1uIofJhIbMbaw7zn4MpztA
h+vX4mUw7Y9s1NsDPX+OgGXUrYp+rC5MCbsg1Nsz/ORQGuojLTOA1giGFlbWB4sMkspL2n+bKuIv
41KqZ7Cv8Bw85TGVpGH7I/Htd9EIqEkjO2mbqfJTOGPolG4AZwtyqwMSsKjFNO1fF3x4KJtEi6NT
/MWA8HIz1S6ljqOgGMCIs89VujNeKxOoZkq+zmjF7z2DygB8PibigKycQfUDS8LUDuj/29qYrTnY
nrlOfX4DfDXVSu0IMPFrhhUVY3RKCymCQ9HU/JZ53TCIz9w4UbbOBMqkqjZ46ZXtE4BZLMnPe6yg
HqbKqYg1eWkU+SAIAIA52qs7UgUd2MgaF+ktWHWyIf6uZrGmXxcdcjOuZszb7WvhOSZefeAAhUoA
5nhnK5/qJr8p6CmDdmSY51HoHb25eFRMdAGEVXMCoMjHxJ04dEHCtIvTZKsMY/mSZCzr0ESO9PiD
D4UUhAlG4k4p2LwZGBtGIw2eab7T0QcIaXSVfaPU/SWnJyVo7x+maXiJek/ZxTP5zYbEd8usSr0R
ggqNSs06sO5WiBtEtK0tcw5nsqddbDbOJZEpzUTseJ3x1HlVA8ou/Rr2HM/UYHL81xJD80Ljg1Vy
MRoA59ceaqPkOy8G/Kn0ucf+WHPAY8ulk4KQRhDdrZwgvxNef1TIK12LdrjVALdZQRk+vU7NTSnp
mRihOGKvmAm/9WxxX5W6U58UXSLoAQRWdUN8a5bmcB4GKNlYS1GgJs5CNzLzxHlCR188UZfJqBVA
15L96y+TVmg+en19H/bhOaSpeYgT+HFuujJb+HGvpVLqwV8yvfDUrM15rJifOHs7DvVEVCLsbw3S
3SH1OAyZHCnPokv3mW2Ic59y7tWgv8lLM9tgDR3OTUwiQm1x8iLK0iLcT41ZSOWGtvJJTM3X1J5m
KxRbob4AsK0QTZQLJJdFzNa1zg/s9Ix1pjAuiY9F0t+i/kIhlVZEJJp0961enTgFHJWFqUHen7JI
bt3+0VZBfy4QSq+Kti7WfeZZ29opaJoAjxrBh2vV8bV4dziXXw/uKnH6ECvTOC31QByqOjLYFdbf
Yd3r/83emSxHjmRZ9otQglEBbM0MNnOeuYGQTnco5kExf30fMLOr0+lRTql9b0IyIiPczDCoPn3v
3nP3ne3exnZTH2rQdhs7dno83MTWhGi1XFMPhrjztgZNQZLF1YPSaGewfDAGXd41zSjlhillSLtB
RLvPGp4hnk4Hperm8yRaEJiJJP5WywLRG86jxXl5M+Zts++cV7o5zkO5zCaalL4apOb60HMY2mUA
7Q8exV7nRePBz9PuwtZrG5QsL4FK+ztO+9bBqIcbm0hyLfOrl8HhGN+jTBpquFQxiPWAvV7uCSis
iG57/ixxZUtDtp8uraqv15+T789FqxwIVy7WPDaYif7tqPj/epH/Sf1q+Gh9/mfByPVb8Zb/Jhb5
/A/+rRZx3f/CLcRRdOFhYOgV1v9Ti1gIWHXLMhY3gLmglf5b9ur/l7CXFELUJPa/Mgn/Wy/Cn4dW
BCutjWCWNhMuhf8r/P23tALNMLKc6Gf5D1KLT9vGb4IRn7xDxLiMnxaNrfNF1kTan69sDqeBLWgk
Tzg8Vq3DnBsl/LH2XcaFkfiFX0HfzbOoN8qZ5KaONSSBymIW4F3hHNCQrImfPflSp6b3ggw/ytb3
wyFQln3UnOpFWJPF0Q1xYaqFpA8K2e2S5WTw2SoRUflUzy3ozUow9qaHmLQxqnGkZ2NnHux3bwT5
GmvEPRUEU616rCib2QOXzarHuHmQ8MAK6E1SglFfTmiGDfSvmMS9VhbD5j9u7j9cMRwhf4g9MBaT
DwgeAiUPF+132amRafglQt8KIqusVtApb6c4QejXOi+wv1ceLVPfai+1OAEPDgPanPhqdbmm26V2
IJbCld8OM/E5g4XykGEjJw2dpeCQFC1tZ44LO2NmQ6lDO4DShjeQnFvF0VB6HrVTsikj62ekGwDr
83E/WcajgbzR9IoNz9QuFdel1pcnBtubxKtuygV3mNP4hio5VKt0IuAyHJNkV4v2Ry3cO4PToufO
9I+2ZUTc6CC6V9vRunUZVe3W9GIgjtqzqkcQqRKyZLLMRaAbVr2nb6gcf/rG/K5iLdnFgJl1D55f
/WpWvbYvx+5keWJYt7Glb6bEpBIcgQFFEadSP3lq/TANBgibPrMZF6sLk81jrL07j5wEoC1u3FYh
4fVtQk68bUe7g1V5VURgU4a+vtX7PN6HRP4GdX3vNEm7VdTP63Fqfwr9OoEmXbpMDrNA5o7Y2JF8
oxTy145x9/cn4lNn/Ps7hH+XqY5uu/4CJ/nyQDgYH8ouS3kgypjUiljApIjkjYfZcl2xu5LdmD4J
Od9pboVk52Ys0A9OWiY3hpZCVB0sNgzC1e3Wq8hCSWn8YsgMR8iviDa0Ta2n5IREbdAn1zY60HPI
P/jmNyzv+e+/QbA+CRNSCAwH3E+/P9Q0gHPefWUEHsEwPG5JRSVs7xuvfvNLYpG9cR/nBAm0IFg2
yRDdVHhZxqz+FY82h+XpxqlabiUp2mtid6jxnGM/oosoi5/h0D8NhLP9/Rv/YRQTOJIs5hWeZXPV
DYuF9T8V+/Qt2hTwSAvpPd2GqGS1ZP6laPKvHM4dePHehTaiYwWEayECqUsAib6kpfr37/FVpMnX
8Bwbn82ygCO5++I97Ym46tqaUBNvAAVhCu85r5tb5cEA/fsH/aGI/fwk6CooURdHxFfvQAGlt6D3
wqCR6TxDbI9OdAt0p25epRNfDFkxbWYHCbJn1pcxGOy1adASUKZktDGwbIThJvVoV/tDgg64QZ3z
zTdcNLm/P0RIHNmWDJT/PiLIL4L8brSVKly0WZ6p9vTmd31XP0YEPy0p96Esr2QQieHYq+zKQlvx
zaf/uS7DN2G/wl3KzfhDhBfy+EZVBWKYjKB04rxcktyRVzX0ViZhaxvhnKciN8j0huVi/iXb4lYZ
82NhTT+1+Bvb3B+JwsvdWh4NC5AHxtqvzwXSfpESYNWiJo+Drq4Oeli+LTj9GbjzahLhnu2wJa+t
Skqqi/+uP/5hi/rqN+OjsdKYGFks+E8oVX9/M2JtGPSiYyKdWrMPQJHmEC8QqODI5Ezpt3Uwh84h
F9Y3hJR/kEFy/4VN3YJ/Ex7LF8wHJ4MBtJrTwCQtr7qhu68G78xgNUAvdY1s+0PG8y1BGo8GoPjB
POeCKDhZPdaJceFCJZ3L+puHwvwq2wZLZdJnAaRiQ0DznC/XAj8kkk2LrzQa+q3XTiuFTJ9B5kof
ke7r7asVdXvZ5meT/pTQGK5NyUVnMp2b98tzNCBRSvAZ9BUDlQuMoQc/a/kPuvdJDbeFnV2RVvE+
l8225ZkvFuOFV3+z1P25xPz+G76YhlpFOz6M+A2u4x/Nwr+mA/3Ou7b/+2PzDwsMn+PqJu4k1lM2
g9+fG4F8aEzMuQn8qIEWhTsGADr5LTaTAqN4dGoY6JbxYQN4WvXuRifnPYW+0Kbr0ujfIa0f00j/
7pn66u37vIHsR9RcAjnwVx9AnLQgMbsRrogPU3jsdrNmARmDhcID3prjbQKYPJPFM9lZ13YPJFt2
91PP/0fPhc7fNBbXWl89//1aLVv6l5XOJABR+NgdF9/1ly1fL5MsH3TSqAgtuG3n8rmzjAvVl1fN
qIK/f5TxD6sqRSYdAPZmk7TgLxtdYme+XjsdCsm0IpGtUfeVA+6c3nLKkT7UV0Ps7rMaAQkNCWtl
Cyk3sUfV+c33+KrKXu6E5eKZNRzMePjdf388/MYwxJgQJLQIWI1pi7Aqoq8nLjQP0YBskC+5R2bF
H3//3E+32Ndrbbko6l2HD4Wf8/vn1pqYzXBqGnoBzodbFa85ERBrV+oXeVc/a2V+NdFTJ+d8A8He
5cxvJ6+si8aK/OJ0JWomy7okcGwck18M1FcElj+aI+Ojv3/PP+BDn9dngTZZNnhR79P79x+uN3q6
mg69sAlCxo+G3b9HRgWADzdWxFhKNcZa6uZHZ4jrSIdYHg76A5xQUvC0BVCvfkwQ8Qsr3VlIFo20
e4/7RvvuOy736Ou1BHjLhoQ3mC3yy7OUgpurTVk05FeUD0VD0JJ+S7ggKhq0c0b1CBNvWqFUfm1y
UGGxu/GF/GaZsf5pOcPgvUjlBSyIr7BFVo+8i0hhCmy9/NEMYUVcEcj1kOYrIiskHQbzLauO12Wh
Tq1TbBESXEVmdMx8YhHsub8psohAeXTzK+bI29oQq8wmdWnUjF9eYSM6TW4ohMgt4Cqs7Cq8oveI
KjHdAfXbIShwaZDrfmttEO+uF/neaM5l0Duhtfn7M/Hn4gVSC1MrtSG/07C+vDK6xyhhxtaKL8B+
EIYzHkpksVA3di7ijdXcMzH++ycayx38/Q6z88JC4SmxeWe+orbUYIquTTIDQxdIeVmZQezMb5E1
bbXCwvjREvtn4lHMTWdEVk1emWfK81zVGma27wKLPzmJX7/NUgrowgVvh6zn93c3SUJECqmtB5ns
z26J/iCNL1PFgS9+KqbocioUJzVzNfaDwL3Zk9I4XqZkZS6BRIS/xHr8PEX+TT56V07/UxKitSKd
CfNX5jyJiGq+cTsEPdaWOOtdq5r3rEaJPBTWmi6DucakmebyR97D6o7bZ9kx8PK9U5FCMXAJCxn7
W/J8iPmaw3iNy+NBRleV4hKlzZASUuf1yObSR7n4HKuWgVLaXMzINTu3JZ+mOaAQfMzoJf8vbyIE
CjiXXC5WPF6Sr5venBC3Vcp6DmTGBDcrKkTW+mPU4QZx7Ajpi5et6sojKy6NPnJBZKquZTdVlwqy
Dvz/7Qb0r28D9MPVaVR5X31oMm8RGFYNCge6rER3+W9VVUBnwDSC4ixhaI/ZdKZVvcJfTbzmgN63
99qff78oS6X2n4/S8i1sgMqE0/M+cQz6/VHKbFLtYj2fA1J2GJ9U8t2FShGNxJOTl1TSTCUx5Zv3
1/iHD8XgZQqXYha4gfvldDdWg/QcIyWHPise3KbnIWkYTo50OXLvMWyHHeHNe0T0P7QcZydNdrf5
YYAKtUZmF0bmTGg3tXs3sm5SRKLfvOyfzMHfrwnIIxZzAZEQr5PzZWukQdgQFojfcVLpr3HSjctO
MA9mMvc4ogc6Dl0CpjDEBmaEbyxPpA0s6pZP9RFPDRkMLu8ImoRTYwFej/ideWWsNUnomk0zKmFq
cnJEdRVW4ROq6+ybvcD4xN5+/QWLXJAnA/yg9ZV02GU1Qr1O6wMVdKpnAKYc8jr8AqfHMsswrfRX
hqwDTwPyfG+a9E08NxdGUxv3YRZCZ0+zYLYsXve4ImoraleURcOplN3GNhPcaj1pHYQp3sRFGhB9
gAKgybuNblyh4mLQZaGslaO/2OufRDq5uznPNSI/NCOQ0cC6XcsgHo3daGfjGcxts8b9RPxJEx/0
cnQ3cU4bU68npEvLZWT25W30Wr+edGzUzE8xyMYFvp/I1xmpm2h1ORszLCReqpNdh+aX5K7CTDZ2
KonPieLAH8M9va5jNhtENzfOre4wkXQndIOVnb7orXGR6Ti2NHLWtPJx9rtl9ll8OM516XrN2jBR
yZvJu2EEiT6SaGnP98web1y3f86rZRRuGTg4DAsNLfkzIVlw3UB8pYUiDa/vdTUmcGQcgu5obG+Q
luJJX6bqo0REGVWwL4nGQ15gk2PWFxuaMH6Qj+SmkM+y1ghBZQCKhGgK9XdLH29HO+e/zVghHBun
sG9qB2HJY0521Kd2QaQmcUph2Vw5Lf4V1nXCdWh6hbpBzpcG/0Ckgumv3ZIBosgxA5qDmgLfQp0z
jOMsWqIQLGMsH9NbN3P5wwlnyufT03ZTD1sn8ld93BTbTqoY1Zyz89UC4o6K7vnvS5T5dfNljVqa
D9Zy8l4IRl/WKCfx2qT1kFflOfa4NCRbJ7rNxju3CVFd0uIbdC+h9UeOUlNiJfa9dT6121Czdw0P
ud71V8mENjqr3wW6WSDyTy0ZviuTyOZVYqtzw5jo79/56wGZr0xHiTIMnh7YVrGcPv6jah3pK6oi
aqaAJECLhzvbfHpHGOs+g3V78uIrpveYPqX/zan2j7qeT/ZIfFgaZz5Q0K+vfjppXZtpSy6VE5Hd
NRfRGlPXc/WRWPnNlFMfjSCs92I23lq/Rh84bhHPvufF8Gz35JcKcOHKwRJAC5J+l3cpDUTVyfTd
GvW1iPv8nkCN+Y4Q2fDv/n6FutqWzkDnOvAt+gKqJ2YcL+IQ30QdLaXSOqFuPhKNuLFqVXEgZAIy
WrjDuk2miQN9OLTSFbRKhJjdd/X817OhC17dghRLZwOe6B8PnDYhMUVsM2A2se6ZFT+MjfteutWr
Q9rvKOwPAnZuXcbKHCWiSfvx92fnjx4sH49l2RceH20K3/7SmZjrxLPTrOkxWhB0kI9gQIvJqffQ
GXL3Ok90ge3MKU8gGxH8t5WxrUAVrDmwfhPu8NnH+X0f4ZuQVMww7V9JJb/fpDyecTSLrA8cf4p3
OTnQUYXiBETEZ6WtIjLrnJncavSwN0hQX3WiFiyPoevEvw/bok21gxOS1drzb2XLetYNjbpCVLWt
K1Vexg2OxtofylU9xubGKw1WK18TG9eptIDwJIcQS+2nIlJs9a8/2BvbS7N7kfZo7j43hyHHLDqj
q0XrCVrcHwkmz7rzIJ110RA1gm7kGmtSdym6HUICstMidFiDPu7ixuNJ8zKB/aQ7oES0bnyNAOzB
I+6o9oPKr+pd5LJh2Ar12Dd3+c8XwKaSMG39s68ovsKkKGImvxmGPgiNOgzspiXHzrksRcl66+RB
Ynq//ESinSwBWAzmL0h5bmB3wsOhinQEv07m2eNBG0ZiOodu+KbVatHw5+5+ufu0WanE+Jb+Yo/+
/e5LI2zJdaIhVGu1tQsBXO60MDOXKgwLIAqFRhM3VTZIcBh7343MY+uLYddP0/DgkCUZt51+ZYbW
eAX0hV84Zug9LZc5e7ozu1phTpzzU9QQDRqVLEnUgAapXvdDi0nFx1q/SyICBkd6Tnu071uBJGir
s3qtsP9Ze4KT3+J57nc0H5F0d6VDluJqNvLpYCqMPIowyjVZ8UHVGj4AFmx9BA0ma8407xO5d/SL
fdldqoqOzxC2IE00RmjJ3OzzrmBWttR8/1LNJp0fJJOHRnlml0MmRV5YVZb1hTmyjRA6OW1pHoXb
EO9whcVk4+rVcCkEgXLSktdiJovV1CrkTZ4Nf48Y9u2njNNAgKybJSZzX0s2smQ9Bq2yc4Y4vKxT
ex+5REcuyj/TIqxsygZeeWTEjYRYkYBLKUs859V4MludmDwsg+uu8h4lWSFBOuF/ChXK56rq25MT
mx+z2ugiM85F7n1M4Wht+xkPXF3we82EpsmPuvHze8ckvtHvmfgRdodO3bhUvnOBPNy+crqKZMK8
fKiWIi/n/OkSwEJQHcF6PjXVQTmIkbIIQn1kYrxRBbl+JYbTwxSG/TYdMEUtH5cQbYALTv+QeBcx
72MDnqL4ZZYvbeog1DCdH4WC8+iOU7npWmw4JbcZL07sBZQzas9wjDN3pHyUfpRABG3Pl5GdPBlx
/U6jrnjI+iUkWF0D5W9f0yq97nGoshShGBp5EnR1kUyokJoYdFCOlTuy5+ksp4+KjI2PIcLZhrLf
i3ipvNn84faJvZUS1IxnD9e5Oao1hJkrU8ycdcWCbCHuCKlUVNy0nEZIT1nTKcoejZNj5Rm2CdFs
VEOkJ+vp27Rsb2qwnLcMY91qcJM2sNKKQOtZmmejhiyUtOFJKZRhrtyoWCTIFqcgYkaKGZd7yaGJ
J1CSDOr4jwND2dmxyZLVSajOtNpdyzj0H+HFTYM4i0zcJiU46TQsg8RvigN/oEVonYBm2bbjLnc3
YClJJU2d+D4fvO7UFPptUrs3JZEaL8Vc83n+pSdiPqck2oZmNgVttU46Yd1raWTfpIvnh/jalW7l
4VkzC+sUmhg6wjoc7xsQjG2djhslXXERdvl4apa11YuciseHkNI2zwbEsbjZGCbkRPppFOhQPVON
2L7wmqxFbpRQFWMAw6Wqnl6MGaxQQ87PXqL2INBaO9rdLI46aQ/U4WR6ERM5+LH9wjtuEti9rcM0
P0hrqpdQbHkoRP+Sa9W0dwDunEaldjM1cGgtqsN63ubkLBMl5gByGrfGUilyl+SNRkDk6Ert0hmY
82vpXWyiBpj8XhGSOT8zuDdvOxJXEtu+r8eyPwxhftXPioi+wTxIxRLHcfYss2QgLcI424OBJpKf
QZ7g5C/1WnNwNHhQy98ZKn9CdWkcLUXnBRm+Fi62Mpf2Cows8utC9kdeEOSyU3Y9gDEqWY1vkQQc
UPWuAKkM+Al0wEyM6bHDsELl3UGSjLN2KxbVeDlSVcqHfynHa610r4ucZBmxGAOQcK1ENU2XGV76
uiWe2vLK/WftP1FoDwlnD8+uvaChc7Cy7N7Yw++dbDPe0SVv9pElX5vFh5i1R3cMw4tIJZh+QuT/
LRF9qA1lfQWT8sEu2v3c80P0OSv3rRxqgkLDaNN1b6T/mucWezpbcbzBR1idneUvNjaV3h9xki6S
RTigWxiFYxT0qNqNIhIXFLziApync/FBoeHoJoZPtx0vQ8FfIkYCxzDVL1RbmquoMIxDzYJxJ1LD
Ok/5/NiEuby2fQQUvZ7dRpVXbqJs6Laff9vpxMBNdV4R11h0eDai6qUBhR9riJmVj8vKc/K1GJW+
tdnfthE0m7VqT+1w0UYUaAll5W6uKDHawcYF7Y9sK6kkmZQ/ZAiRC3VVTR+xIwYuCWt/y92x0NLu
0mK8Rjs7rMqe/DThVze1Gz16ThQjGkYIrWnasIpm1DpUPiTReiSuyhntiK23atObjX5pVtobRjBw
HumvGSdZMJCujr4ivBhxzwsO34Dx6pU29OWWc8BL6GFdspPuXJsco0BzYJhPIgLSHIKPmh6yPqrJ
AlZXxhCJFueL01buxq6LY2k8QHtv8Bd62TpezpWT49+xQ9mbkkFlYiVjQO8+pa1VjIcRdxCMp/qD
BKPD54kYh9FNhkN8FTZ+f0Xo60MJyWU5D2dJ/dBNhbHh/GcfqpauZN7vWsEVbGMJckMXN1k97bxF
6x8rBYCjiui7aEhbJuhhREtgB0hF3ezn0t7EYVqeUxWexlYbCLumKlEzBU2nzjTc0rPfx2fTr29b
VxnbAV3qOjM+lkgUjOKsBI62F95k3MWOjfcJnMguG0yLIzymiDDxBBqceGitW79P91PP12+qEFSI
hmshdA1IKl2P1zglaFVaXeClw1mXwy9TKYgfOan2eLUqJPxYV1y5Sxg5Y4+AEzHvq1h8VFbLxlxh
uzf9BiBbTWArfnEoBGoOt7U7pWvIA1A7qosqLx7baHojLWIm86901zZAxj6FbeMUgOtG2wh3CVBd
1DCcrqoQ39rk4UlSRtmyJhN12iANgsfFa6rH57GvN3oD9QS/cn3Gdf6UkRMuDWRoOfIcA62KrXN+
NPJQ0XOa0YCqs5aUnAcyr9hWpbn1m0oGojR2aUNN1KRukNhPjperq8/mhbeNcQgGONtRtaFd3nr2
R5cT1KcL9O5u/dNccBhK5P2W+oMBVvcm+0ieTCgQTKANFk28RMpR08l1QjyFLZhGSbGjCIrPCtRO
CM26XRqbpOyCczkkyXzuM5S0vpvcSs98auAvruqe6Nq6Lr19rqVA8PToOVLKwLWKB88IBYmFUNoG
lYogTcmRHsKXMq3tvUkbCOPWgyis4nRX0F++r1NcBF1KOVpNOU/u3FzZuLewrWqBbb4re1lloj3l
B9u30kiniIv+JmRMu00y/aJztfJuwpcnNTwdZWrze9J82peT/VOZcX4w06aHlpDGiIFxE8h+YvFd
TluuHy92YmTzY+OP/C+E1N5SbOdEkq/1ESpDEjIzKm6ygtdKf8QFRky3GNDFUg4i0CX92i9hQTGu
TiHonD/fRHMJCEChl6ryNGELkcPSKcYOwgKSJPzARZwh1V1pPyVasaKjJo+fzS+35d8p84EI5KG7
HaP5DhdLui2M7KoO44KV39yaJr5rH7+pG9XjiohxXBUQqk4e+nzoHuGx6DLQTlNFZ4ehbOWl/dZq
/WcRYikPO5X8yxlmZra30heGCOM3JpzdQHZ6xXkpJ9zXkuLanDp27gLI4zBM045eA0i+xRNUN/hv
vNg6EXn3swLQupM5erMmRidQ2d1WEWO+8nyp9hYT4yZK432CoCFMryI9tPbsv97GT6ZmXzgvlZsx
VE+dZjtIuMTx4L9oQ2oiFLJJwBSvtd25q1LPrN3sR8cu7U5mDcJCYIdh0SsfR92OzjNMh5UTzegQ
vU5fuYRcT7yQgXQxZ1AT0gqotXDve81LEXcJNrqSU0dVBQqm+hXkkn0NgJFrR8J3BSrLV/HLWJMv
LU1gIYnr3EomXHhamHRwlGQb0GhMNTTlQJyKaTvPsUELXrBxpd3t5xNQ2+TyTu0j8Mp3I+pfi1g2
209TRWaLOyu+xS3EUKlNx3XpYjQfIg8XROSYZ0tcc/ZraOFkcuvn75EViZuJICJABmNgVLCR2jF9
tEh1O+XVXvq6fydt+AXl0F0JNBvbWZkHYwwf6qQsN1bZ22R8sb76VaQBlzQ/wNPTLYiN+gAxd/9Y
xcq5kFYLXGeia4IZP19syBEyS/ZOr8BmZ815uOnq3dxo0WESRQ32solO8dy9aKU1b/uCdoZe5E+R
xvhM9CHpnWqOtq6M83WW9M22bNxdRUw3RpANug0HkVZypxlcSxlZ457UoaM79cNJC914D2VTWs2x
6vLu5Ev6vzo+BcYdrJOaNIMRUlM4DdXzEsMcNueBCc3GGbGfIWF7zHL3JLH23kxDfqgTaQROXMQg
aeWOTdu9SGjV3BRNcTFrHBuGumalxth6k8Kpu4HzcUEQarEZMLBBMJN73ir9JtIj5+hp4TP+unTT
SesRMStV5IwppS5ptfXbJezoqFXRjxBi/crE50ndk0SMXseg7v36hGrqLczTdNc6wxs6fFxejUq3
pAfw6x064FriwXGC9eg5l72D6VLFDS+0Udxr5ny69xKv2VZ+Ltdz0a+aPLqw0Tq1mV8C46xe+6bR
SUDX1c70lpLZj+9o/LwnfSthangXuTJfhXWFszI7GLlRr/Iuw2Q9pD8E6uDjWPHoFfH4kJWQckQ0
uDdqkAeewXGrQouuOzCi2/GBNj4WWUm96mJxkoX4xSyxPTKqVNu+LUpcOeNWY6Elymq+cJ182Ght
i/H2TZG1u0ms6brvTBvGvn4Z+u1tMzdUnEler73qZ83Qb21Hz11qJFhj1K3XgB/pRORu8R5ez6La
DVVCqmU546Sn07ESbfMcVQBVW0UGe6oeC/IeCAtgRmjPN6wNR7YGHc6FiX1BL2WQZP06kcpcj/Od
VfjDynJRaE4lDNx66quVbmAKaVE9ebWadpbZ4cxGytwy/F+P0jy4ms6ZW8QfVd6+2XKSO5M27dow
2jtOrmplGU67yZyIzVZ/9YrUpfHiXPpej4cTU+6m7vvXzKCKoid+NPQUoXWOqqAptb3X2Te97whC
sCmEgIBcjvo4HKLxPU/UnepTY5u8xFMJcNiHUYN2pV6HWXvTx+wyxtTiUa6hZSXanpv0nrUeVyXP
9wn9Awrn5EVIWBijS+a8bxhsoaG5qmp+Dduot8qma9quwxb6b4PXGHt/0fqPUw3ixcy8bt3UTrWy
IIWsGswy9OgHqL5ad/B6BwsIptLaBRkwZ91zMSWAV5bsmkTPHkzCG/CAAjXBWteNOOs7ss23FtRB
ulpdt3O75k3VBnYuDtSY1zr/kPbRQw5mBxYLEJo+njcwX49zpccn6clVXlhlwNRcbWbdfY1oeK5K
E4d35zTGJmmbFzck4tZqdW0lwjQ7xc14SBP10pYccIiz31sVNJmhwRXUjyZWKJp2q1FrArPPWAMb
CNyNVwUYijIjEeemjPR1T2y90VhiXQ5BEtPA6Uk0JGVmS5JZuRVgidkQb63eaHcWwGMPu9QRwu59
Nv9EKx7f4OffjIjaeT8xw0VUrEQOH/EqAjZgyMpzjHx5yAhLDUOnQ18OszBL/E3RAkOLrWoXFrqz
1tzpdu6aXSztW47Dr4WYzw7Hv6aVl/Wo7/VFKwDPt9TLXWWkV07jXXDOv8pM75xZ8YPZRyN1IQ02
IBOTpSAZjTTxwKixnvfDY2F/ojjY9ygAdlHd0nCOo2sGNS9a60DtjatXATZtb/g7oxwYMKYZVAWH
VSFkyGu32PTak5xZCWtqwhXnnMcmpU5IIEabiDFoQA60b+lvhBOmyyaurwfZ+rgsERsoLRkZjYqf
oT1Vp+bk4D64KXM4KSnPkgrHY+jN7nVIYS580H2QjrygHEW4Hdt6vYRYHxJGtGCOdOzTkROumb+d
Swl222wFEowyXRcq31ioTp5wtdY7MdxPNcy3pqZq0OqwDcBtiUM+ogX6tKalzBLZuuazpvsyyGmz
72sDsl0FQ41AvjWmMgrtrko3SkQViLIjWKuTnruQthhuGTslannIzQ4SQtbQQJ2PTljq69RuzF0P
1Wtw9W5naxretYJxiaF92FH40zaKftPN8ErazP2oCnjIiZveTf20GaMH3Yues4yTWqYYQ5Ol98uW
xqsKr0cC5nuymyI31QNrbNWSEfhKa2YGDJI+tJBTbB/PWJnXwaiI+i7zKdt4VjntzCnd2w27gmz7
/N6MrB+u8k+Go0yw4pxB8qWQFan+fkhG/nnZXaU1HVmpkr1geoWHYtjNw2IZTavHzGIN5XdedJ3B
aS5Fq1Aavr+1UrAnJUq1rBwe5xATIBO2J3pcWC2r7Ocoun7tt2xGrWGzhIReE7AzetjDO1jpNlbK
SMe3a8Nu5JhYYa335UOfAt5r6uGnQ41zcl192kq7oEMpvI0RMwRhRPOUpFW/sauONrwW/wpFvOuq
6cItcH6kbvlLAwpwO++ynpMWeCq10jLgjHQ/h1UbOieadfIycYzAdqPqiWPqTebhhSi0iXFKMe9I
iesvHfw4uMqNSX/vrDReKUkF5WalfeqHDzrz5Skq10RYUxixA8M2AaXSQsTwO2Clna84TgXlwoUK
W3BMTeN6ATPxeZWX2g5bfnv0jOHlU0Kh+fSgfDnP66jWNp8VeUXXnUA/FuUwDS99DqrHvIddqovh
1bKJpvDlU2jSvZf5FK8zV1XriBcQjINz408zeDMtAPEfr4wBPt+YdxAO+vdRqzDDs/L1teLgSyNC
SM7IJWLdleUxg5C3vrsVqB+qMs64vgMwk1Q3VyxVEGeYOqGDRj5Q848HtR7oRAWI4Li1r/DFms0c
m0e3YRJR5VWJVit6gNC3KmxOqQRDWuuGB4YuUIplc9w23V3StJDaG9p3fWxcy9L+gBp4MJFzW460
qKNtFFru2rUEA/eaXxOlNXCuifZI6LzhUcg5mA8vpr/nHQRln00Mv4vRo3LO4GJFVzkemkwi09Z0
DL5t6yUrKaoHm6nQ0dLRbuZdes9ucd0kesw4DQDcZAGwc7oxQInHSbKNGOeNAsaDflYcb9sM4EHU
/ipUzRVswKKQgnFKHZJC8oFRDzKsbZemJZwoi9TyGnKmyYHHWPC5HhSX0gSiYtMgxkDELBO7Po1d
WslZbHKial+1BiSS1B1uSNlpbFzuu2Et8LToPg0LDLAQN+H1Oye7VPWWeE+W6Q6jitWAHMgq+ipx
exb6rg6aHGF1UoL0KZSDoy3L9mrGlyc7M1CZuYxxcsSK/4e581iy3Niy7K884xw0h3AIs+ag78XV
oUVGZE5gIaGlQ399LwRZVZmRLGa97kkP+Iz5GBlXAHA/fs7ea/MGjNCinO77XR+Nj3asRhg/2U3u
QHWB6ZZtFcuIjpztoJzo3kY8t9MMKzt15Z0inPscGZXTPk3S0M7KOD1ZQ98fDesqkwBwD2HTqvtm
pGQgrRJkiPSHBRvRNwU6zJ6DRgavoHe4OpxvgXoBafigaDCej2js1pvO0LbLfNjvTf00Zto3PRZy
j9TzKZnDnEkBWg4zunXiRBxM2WHHDSeQJg0WXbj7XZGt2so8A0XRwZV1X/OBCAMZBhDknFI+gcFO
98McQhosH+t0WHC3NHYgT1I0lQH85EFf1TrQqGYOvwR5dZkWAdAxCl49rE5CGwD0jUnDVBpIgz1f
aZiX1yGZxb5nlOFeRvM9qZreGe4CHQIS/vahM/Zh6SWQsHOItH34mg0NlSlL3MDJlN45/MKivYjK
vNwsTYMJOdTZrD9iam7I/bFZQvTOOTOCdqXctjz172Jg20ADeUtgGGCZarRWqWEaYOHQbdUW5GXe
d9KUJ1toe4MdbAe2xADJn5vIr/k9VjmHG7007yqvY3QyoIGGF7GrOyvaNk6QbWP1LfXSUyjtdR4P
bNLYK7swu9XboV4r2Nprx+kOJneFiwiomVCtaS3drMpO7slq21o5XiLqy/Wcv3bx6FKMosM4C4VX
7ee2vMiiej9pzquVl++jwALWcuLNK0BqY6nWki71yikPLuuwP0E82JoRgNcs4aQeLt3z4LlteJz6
NCC9RE30pJkgHbxryJ9MaeKyPzeM2KCGEIyidLT1ouCQoGUFbWEV5LuUjGZOA5OiBi5QvzHvo3MY
D6s87ooD9GwODMbIRqtzYQusdX5Vet7awgy7rhxnOCSIGPcgZAvIGk8WMM3ryEi3XSW8Q6s5lKtR
dFkKrVwZcWvSS6Y15bmltu3zYkm+0K0jjNMKxAloaK+80DXAF9xgYtEvdesoNcIrfFkrR5nuydYC
PNyxBr9anIMM2vTa9JDVvIFmxFYrE7xdReMQWOKiZq47DUbO2NqsddjXS7gB6BwrL9KOI+qAVeSA
8cmTFBG0Zu/FbIg7w+i/cMJXYSevO+526J7cgCXt+KAegLFEBNBVWdDuvbazNiJPwPUJs9kmkhKR
9QuOBy54YqIND3BHgAE3KgTFgpX4QRizFcUxzLMK7RSejFNFtewOY3SRQaVcWbq1LfWuvJ8GmnHQ
ANZ4Xllr4uyWeXxy5k7xQEnvRx+IEhl+/VgtMsPm/BS46Vrr4j2UkuoY5l+VcprbMJdnmu4BUKnG
qzhCdzO6oK3tBWXZT820iky5HZzIYHYZMhxnFEQrK97kIVII8AFboedPsZUoTi94FfnITx4k62Os
ur1MBuuyayIySkuMtR52zd1sc0d+6DSyToZrkGqQEeA2KNNpt2JKrnvx1FvbapImXcSQgasz7g1Z
eLuohBSezF8irywPlG5Plj5ElPz64QPsRcOZx0fE50VfRAenSfSVrjft0nvcZnrsXE1Tfs8Vtc9D
2XHiXiIsRfq1SuLlutcYcQ098UH3mxt7LltfTZpYF0mWnII/W2jgzIs+si5RQJK3IsnBYWPKDpr9
rWILvDTDkEO2rOWFFgL4Qr+74owzvWZT/p5C67XNWly2Y+Wek+rDY5VCrum8wP84D0TNAHavjU4C
BLULFRRYjQLwvFC5FvzwEPY60ScOw3TqKJsW//oyNYZ6b9nzoxrZ8x0i/Eal/8npIk3mup24OfSo
0ICxAEed+HCijspV0izxtyXrNyE8H0D/pqPsChTtPzMwwciy3606m0AaDUYpPgLK0LGAoptM3SZL
w21sdju7ngDkd2xLYTn7IC/tgnilxt0xnSgutSrh7i2qiy7oAw7etm9q6VtRIwx0h/ghiJsbJ+pv
p1aMKybnXzMVX6VFv8wENWShDc3joEse6ip9aC15mgrX8Ecj3sY9mBdpT2t7SqNtFNb6xo6Zzw7T
ao7TO3xJtY/z9n2sbG01dMXRbJL70Kq/1XLhYMQPgi4gGyi+9Txk4GrzcVU43uqlRWUTLt6W0Hrq
QVVaQNfG2nxus+w0V+jTgQdFHMoYdyQ6Z7sqOojRBlrmZSaEdfO2cma5jXL1wj6NLASgKKJbsQM8
zew0ozQUzinwnJs8l++NQzxcJAklktEZ4ueLrmcwmyEWaTmTbKD9XJZLcAC9bD2L9+y7nh9JdUiL
zlqDljKhsB4GmMJAa2+LgR1VFM5ry9i76NH1Gk7urbMUGUGLyGIOxpVpc3qqEJevQpNBpWVE+7rp
NqYDQ4Oy6S4EstiOznttRw+i4Wd7c4z4sao7Zi4o6IL7W3CtBlsBSgpHf1b5ZZTbw8qSwLYqdeYZ
mA2AHAqj7Y5qYFOiAcXUKzvHFXYTd0QczMAEdnbzSIiQfd4WnELbSPfHFCGm7WXdVlSe8JFF7UZK
G5NZ3AodYr3BFj+s6GJdakhyiBGAe2THIeKyaRdm8dqsgExGbXKpDO8miksbSY2+yk2uZZ50BSpQ
Mh+KeQ9LE4a+hTIFbtOlhf/J/3DPCyLtaQuZrc+gg5kF435aX5ejvI9aScSdhSJBmuIEqjD3M4x4
tclDKqlvLHSn8xTvvWI603VAh8mhywpUIPrIRpX7Q4L112xQ80TACPS+PlY9Vn+tpHEV0uLWGeev
c41iRAzQJMnDXmMvXigE+UB8e8MqbirmPxUtqSwk8onHoQaunj10DXXqQqhaXo8DMIzQLth0HU+q
CFBDhZN6HKi8lO1oKxlhsQj7KGI5CYQfunzK2QW5KBj86jzqVDG63wW8ayYNcpWYODLS9WTe0UuC
odww/0msQbAae2cxB3YtqjhD09uxxhlke0gbOpqblm5oRpep12jbDO1BN4qbRrcQdxVhzxNAdoIT
h8j66JRe9EM7bbJCR47yRZo6K12IpMF+jxvtpl7Azh0wHdOqAS832ZtHqN3KvBnbwmGkkZF8Idk4
wbWvzLC9CG1qLehz5nY6Szl2bbWm/FoQ3hRJ81az11mR7EBqbVQ8G1vhYYuuTjpTddjfb7GBwQLR
f7JC67AQR/ubeLbfHKCyY1js+4WDaLvqxTai9dAcKk7idKlYUkfJyjEjKrKymu6RnUCDsNcWGRQc
rVG7DPcYs25lVF8UmM9WoUBm1k7xOQSwBVpPOEJRGhuZNlcxFGQ0VANd4qVTM89XDsfylUtXXLe+
TW2yRrNdJe0FdOWLBAOWb+cckQKOYWR54g6N9lFenRcBB5aeS+VOpePPZXTukmhxGGlGJrXO0Voy
yiGhAcnSY9mhzCplurMyjl0GLY+uQlfEGKO8TCJbrSaCxVjph2MyZefJTFTfVJlPqerDQ5egsDYR
AIPyB2fMY5AUgsXNSNeVJLIgVXsts3hkCm71rOhfVXXv5sy3IJnEeycGd+7KiSjWTgB9mqPpEKX4
s5HIedqgIdWeL1JiD8gnQ43Xc2Zm+8F3UakNXIUL9JHpXgOSwUMsORp38a1BlbdROVCArMaJZcXF
NjUo0vEPOrRYp5UeUas2fIYmYfVkgrqmFvuWKchxLDhs1EPzmNf900f9UDGuLZnb1QKbgJdh8ilh
x/DwZs7ObG1IehUnH8hV88FomcHFzjS8uuzdU59eo0ejlDDrN1vTzUdHQcmQbdTfYe6b/cyZ5iuS
CjamojxpRi8hxq3GVFXWX4slhwDrQbVt0vZCRvJKxvN5oTi2BKik1mhTUC1Iyn74u4iArRfXbr9h
93jmWN+sM9mvrWlhGBGLoDugL1nHz9ogec7KcN7acAoSUW+cJVOh6hDyMxfes5bciGHcu7a6a5cY
Bk/na+1t352h4Ssur8MUeiC6oSXCoSDKoR3nk0e0g+GOxzCAtKd58opIgX2FEWE5waut1wmqz4rW
WPwUkxsRLZAmDymVUNA3lVPJNdLeXRCK9jQ1g+LmQ9RY5bvCqmmtBDanhQnGQ9c+GNBvKtIroNod
Q55cxDgMipNvfepdD6Rd1GO1tsWj0u27Zpn+h5a6WUIs2f1YwIQBxS3CoABFISCwDLQwo+WuKZZu
PrqN3L4eVHPeLPkbecgouQqerTDdOE7s9+R1qI6CrJpYRdjXfGto7hNyyFErigvNSO39yAAUbwh6
HEa/R02RCSKM7j63iqtamx5V323tiAQ+VS34ttfSEhzzCOqhWThAXpa9Gy94GgarlXEeAE9fMZgS
+K6p58lgYFBPhNETwKt93Of+VN3qtcD10X6LlH4fh96XatLOwep+HclBmROCiFwv3OcKLwoHF070
6qJure6Mb2uduATUZBnEUaHvClOhExyN9/ojeWUw3Xlt5TrZz0syC3B7vwVps+9bg2GTs2S52B+x
Lh//Sqlf/PVn2n4lLI5syX7Jk+245MHABoWmoyM+y4+TXVFw6fmdCOEwpCTJABVNVo3rtT4xpA9G
RNyMtQTPEH9EZTq8Ismuv/ZjhF4i1jicRXsP6cYNJ+MV1Tvn9CXUpqAhyHxMc4/EVKApRruyROD0
bpMftR6kSk9hv24iOz+ZZOY4FeE5c1gnKH0I1GlE+WzC6vBa1jVv6rS1ot3t1vO1t8TxNE1N3UTK
x9rhJOPqMmc7UxDBF9dBHCUw3AZpME3LrnMrXIC/6GD0CNGIvqQBffx//EVTwvfPq7Y/S8CoQrFa
YRWa6H6OXK6W9B1Uvu3KS4vLIAMI7yCioPbUSi4UXfPYIV7cbNn7+5w/jkgxDYzgZekBlgRtGJFx
lBiIJnRSjxgZN515NYbv06hodraGvimmtDpfSHNkrLR9AB4ofXFylKOSDzC7/VlQqnKtlsglo4se
oACn6y6KxyUdCfcQyQUci1M/WKJNYwTl64SDjwBRZS7BTjr6ERhD412tj9x0cbwDCrETpSKHZQmG
MjP9yqzeDFSmuJZmD5rn0NmneMmUyrxpi/6rPlpbdDN3Edq2szbvENZEvdgaCKHn1qNT0sxIkZvn
qLF3snKiU6HCI66cr+mSblUhRsMOKfxKw31V4DTDLH8wl0QsLg7DO2N8M6UeXDYe4HyzwqEbpPUd
M+v7bii1DZoUjD9jcEPDgmNWV75E5HAl4/TsLLlcS0CX4Olc514z+8qFrVehqe4V5nLVRu01xiMG
eYb11ic2rVh5SpcYMEtW27CY3ItifrRVMG9cIsOiFN/AOEo/lczn4lkSQ2vUmLPid87ixEVMxG3q
qUn2KXFk0hoY3mI2HZDC4hLMHut44KZ0q34Pq9c9Lyt2NQQMx4Gos7r3vD1p0JOPbSRZe8xs/CYt
h21v6a/cgQv8l1Wko3W+s5hM0Nk6GjNMYDobCB0DRlNaWLKh9MAbHKmNoPhIO4OZtGJOiF0bfxsC
iPA4Me3ZRVgbW9o0/UhuyNBl3QYA63oyMv0o9IN0x57015QmnWBO7bUjUGCR058Iz/PStn2tIZZa
6sY+it23ySCrk1Uo9nMa4BZvPtH1F0qBgS/eB2YtL6V3HpcquOgrgx51cTIyymkZldx5lFYnZTKx
MMFBUQVl1/RnCPmiK2kcpsS6qxjQVUNf3CYYrK7Hlh8aqFWpyu1topJ3oyrSgyQKdmVFwXSsI77X
9guKwMmvEojYucwAABMvN4l5K0BfyVVWcuMCaN5UzfQSONWzoVybfFRCuArdRZ+F6reQqMZdhSoy
8zqq4prInAwzU9XLJ4VgJI4lLPSGzh7OAvj4Yjq3444sDFS6q9yNn8yw+JZVwI8JnD14WqFxMGuS
28ZjdRxb40mHPb2ZaguxnDVl68SJ3tBsG5t8jq51AeSqo+ztlNr3s0fK0tS2DPIZZMVhE20tbQku
1XX0Kf0Z5w/fgaRUjCG5Ic153ZrFOtdZvGfLWztt/TyRsw6BVm51dGSbRWpv2jfVAC8+GEgJMilm
YzpuDeOPsT+F1KHk7ODqLxkuD9L9kvZ5u2ka4aLT7s46E9V1EdNwbCk845EdNqlq3xRtsRPjE6Nw
utIlheWk0wxK7JeBb1knO3UapL5jBNIyQ8CGnhI7EKZguM0wWvTrdyhn0w1JnUT3auNNJLfYbznp
zH4FEgzCJ8EWjsEVkZBSab1jmxmUzT5jGeu47eYdSnocRehjK4sfnaJoOE6zPu2invk/7RAspkNm
+qMjaEqhhZ2X81AsjXk71g8oIVDvmVuFgULMxYUMqxdH1MgwrFNrD8mm02dU21lzDt6UhwYDyTA6
GsvccJ7R2vbLOcNYB2K09MJ75nyrJIlI/eOCjGF9KIulYZY7b67iPlu0li0bOh3VtEV1Wl/0pZGu
4jqhTR42T0EXHXFtZhuLRLI1zV/qTRANAMZB7lM0wRpvtmLW4k3WapdTh3ggLMNNnWeIdqS64nNi
kZWnPKUGFNDpKMc7ekWjRReCAegmHcNX4Xkcu9zet0X8buvVQfK1EnnWY6yZ29WgBoYylvdE6g5a
SthrCf2qGoAmcl4mccJO3zrXhnu9RHVkw4yEsL6aUsm0Og+zzTCMlyqYXqpSaofaK3X2coQoiRTW
tkl6tQZmvHIQLznMSAHXT/daltXn7lDHW9q92akZHPbecCA8ZbxKSgwmVticdfNrFJb9SpQyZM9X
1DcyPRvSCRVBPnPiCHSBtZ4joF6srWUCH4SkWOjFwJ1PtxSMKOvexLGcVu+8I2GkJ8ogJopuaN5l
75zasdePKJE3UxOKW83ssKmkzKAEkUmR9Mabxo7TFXRT77pTWMPD2QyPxVSqrQIJ+CFUi4NguK3L
oj8igMhZNYhyCM8HVtBZMnmeGvyqAWA6K1b9Fnnx1wQP/tYM0E1P2WuPrHyd0qFF4gEpXnbttSHR
kTSoe9qGhochkPbrvXHRh+71rEmMFRYS4KB4jftbRjWAC0HrtDTuVtGMyqsbPdIRKSbVlD2bajxk
jEG0M2WNXw3nFh3aA1293o9y/UGzlq65rVCCWZIrsxgV0Eh+6LatqUdvOZ50F1gcncUGXB1DPMQu
MBrxLkyGlR60cnEP1eQzseUqDFJ2Yl4PxSIXztRZ39F04fyyVqEmVqWSSGV47pP0XWn1XjaMnaMA
JUU0hi8dw02nzr/menicKV6D4dVzxOVw1O38PLUb/Mt1fz165VkdU+jEWvwcJ+MNlq8Tbskvtqs9
pNhxQCuFwsYF0J9SQgm0UL9rtObNr2qMRUM9v5bslmvSPJhqbbW8pvs3queRo5KVvofurFZMkMJn
Tac5JgckLijllHbXeV/jqH529PZlCpsXMYqjRRi9ZY7cG6CI8wqPcg+MN+6NnTSwaX2wMnKkcfNM
76ePuZB2qd2n8EMLV1+hKdv1mTj10ZSgoSEp0yACoOve4Fxs0gQ/hcHQK8yO4TDfGVb7CASVkQ7z
o9Kqtq5h5euPMADqCI505Iz6Ul658jWmGeTk1b0wqnaFLeFaDx2+GPEMToS1oWoex1jeWLQe2plQ
goi90I8IWd0p2oEXHk11jjuxne8iMxlWHRmAO4fbnj7ROK/l2N/MGZS45dvXejaWkCuNKyUByp9I
UmHwm4P2gYTR+kZDuxjHW7wtbLYjapY9tUTYUJ+HqBJ3pBx9gRlxUScQtk0bcZ+N6p+zL8ryIUsu
Z9EB9m+GmxRo7MWoimNvoH+IHe3QN8Zr3vTRVg4VszSIxptiGInNkQyxJFqlPJx9c+RudV37ho0H
f1Lh3takmuwjKMNU2urSMLuaUUuFWnlWuw/zhpYs0MxS3qrCtQ8YuOj9NQVh7f3s+FoOFK8d21sr
NNf7xHJjGkxtRQf7Rg9oYn4IcEbNe9Nrrd8xmCbdJUR6gVduMw4FnGS4JB+jjqTnI7oMIEtd6fsi
BfLM7FsD4yKi3T0YdXffLkr+YoypFCYn8w1kflvPDa2N5sXPBv26tUoC0jtllqzGmRaKVaL/HgMG
H64R30yg4PcFYYJWI7yN1pNY7tG78ivEpn4NleFjqRkqd97bXMtVJznoxxybTtSLBpVdbGyP0mAo
kTTK2TqdhnNFGxT3grutNWcdp5yHpvol7bOtm+RPAaldmzakkhAjEXmKtvra1dmyOyseDnqGvm1o
xrXVeBNPeUpfJg3ZICMv2dSFZWzawbzLGNqt3C4uOY6CPCV2gZkVNjfD6cydoxUbD48hq7MiKZQe
Xsw0dKOP1mkOkc78s5nXsn6yyi4IMeQttmOLBQL1o1V20EyMPMKoN4Od9LTnjaM5lLcZ2/OK8J5v
QQ/YRTpnge7eEoEV+bkdv425hS21wcVIh/CeUMYL2ibb5Z9AYzXJ5odKa+xzEvyQfPWc2uLghpbT
oYnomyN43/RKLH3K+LlrKmw+ZarhPuEY1xKnuaH/8UGttqy45/m/QkNBJpxb3OtDUh4VE+5VGhfR
rmPx5jfJNdCP9Bcwgg84148OYulY+N7o2JpYrfRPX4uFSjsYzEXL1rvaPisBzLtexfmn3ClkD3kl
3mc5hL5EDeDN+QVNb+rfvM23vZM9VHbJnVHS6i/B9NrpwiQgvysfDlEWXzeO8W3QyKaPEN3Rw4Tx
hfQCoB94LXTdZuGUtOPt97SyXiwpUPQkGeezV3cBbRTYLLUSuHpQAcjtm1+Yu3/2dksHgipKBM/i
Y39Azb7DP5iiqMMZ+8Kms+wLfS6Z+brhE7nQmKtQMK1qxXv451sQR/7P9yA0IRDWi1/fdu1PRAVH
zprhLiOUsLsh5P6tF5gmp/qeVX1Y53gPQHuQT9XfNIFR0Bg2TllG0TIWubEdSXQEGuFrQIhXluGy
NOaxrxGWK2R+7EWLUEn4ZWO8abWtfIeIQAhOOBusJuAE2Z9RLc702M3LOAs3WeD0WzK+RnJw5l07
swQTNEeAZvocptVOesyIqY7V1pke8Ux9NXKmicSu8WoOyS9kuBEk3LY5Dd2mBv2L1z1odAxEoz76
sg2+BFl1NroeyQD1PVAzZ1W75i08QcxU3haaFamofdQxwq9umDV5qzQ9Ix6YnAvn1MEpWzcP6GPU
JvDQNE0jTQ9KkIgb4jVhhosbBds1bisqUiJrolH7RjcgMSoGlCW9ETu4rHPz5CUwamin9BvMX5fO
oF0sUitgqemhNEaCSWJCgC8CogS/2M05I4UOXw0RBqpM9nmsc4Ipi6+axJVddMI9adbDmCnO1zQv
PXe0CZ3hi7cmIEJT+4SAVN03zdk/3zM/MZYdCbSO7oWnMybFnfjplvFIuOnGoS7ZJpDRj4V1Hpbp
gzuokglf1K5cAzNY7PS+YU3X9HJSYkJY5AuMeFPiJ7aJqCMYMXSj1skV/qJMtV8J23jp43wzD6N1
sJkgr4myIgduHjdEjpS/4Ggtb/GHJQbOiWF4BiApg/mS++kj9PyXKqbLvZHLMUWgZKyt+jRUlEcY
tG+lVkPviMo/+S7/Fq7//HZ797+Wv/FSVlMTh1H7gYj/rz/tNzebf/yB3Vt58ZS/qc8/9MMvBTz/
19vyn9qnH/6wKVrIctfdWzPdvKku+/MNwKhffvJ/+h//9fbxW+6m6u2P317+W1z/d3fW8tv/+lvL
2//jt//ddM/QdP/8RYfXP34DqPIXqd/2fkd+ZzNax14iLHu5PsObav/4TXPE74JtwWGLsLj5cO/9
J6lfN363uahgH0HoL7xf0BOqJG+GX238boH2R7NtfVC6uKc/kfn/idT/GXFh2wt1nkg7YRtgQD/T
JYNhGvO8wrmqyOECr8g6ad8rUe0zRBRO9BpI72EwvIfvvp2rP+/OfxUdUclx0ao/fvtcLXx6VesT
YKwepHJMh/jjyHH2Orywsj/+v73CJ/5QPkSqIc/d8ZMEb399okPzC0jOT7zJ5Zsz0ekxohfCE5+2
9okjtSDMhuEjkreJVvA4Njhvf8WKW1CG3z/eH1/Vdy+zfJXf7aTWNLREIPAy0yhWzXivr7+UYC3/
+dv6vF3/+SLSdhcQrAdN/McXWZZbhn+8SNXtdRwl8wsz+RVN8eQX3F3T+fuXwoACWoh0iM+XXiQJ
+5aXOb5BWECWA+liRJoX4EYoFb0CPT+bb4JzNrC2yhZrHNb9xARLe9HCF8HsY5l05cM5OrSI0IK2
VtvBeNSAkHcm3K65vWvH8FQ7Z21xnk23KMR32vjm6NOqB/fmoCOgYgKaR8wqqJ7ceSy0+kxrONlo
8SGagaAk6CagZUi/qSTAlPepYSDaKV9Ds951wxW5ck9DxcqagTfLg22USj9S6Dns155WUjo/Dpm2
Cs5qbFEpnFM59RthYtEE26qoVwWNA3R5Il9y/XJ2F3NNcNxIsrX73pOnFNPzMdV5E4izgY5CWprr
nu+j1KN9jm2nCtZQ45hfpbsU8I8cimMxWxzVUQ7j1rdMbT9F5BJ3tyZDijhLjgsJM1CvZfHFlOcq
gX4R075CFoGJhU/krZaosqR5MXTkB+edfdVO38L0NAMwIL9qIzQNmRiqHh1p8m2aHXvmKpXfyVtA
xjsqCMQKyO3i1MUjK/maiCqy9FOL9x93eOuRoyEeezNdm3Wx4VEc5IusmFZyjk+KbhdI8q6r/eh8
I609k/dj8igsuavIs2Zsi4RuHQBByNECuu2l1SSrtG4Ous4ohVSMdnhEjLnJmpdqb/bzBmEkF/LF
TtDCzjmB0+RT6B4mZoyxWGJUPflNVqBnfkTrsB8056pMgguZNU/DeG3DC0uR2TiOeV9AOnD65XiR
2H5rmGSI2ccIASrGJl+jmaqN+jZGLI/vSzBvHImuWN4Q68zJHhTx4LafG2+Nfs+UiEX1OO57EV+E
aX9U0PhMMjaTijk9uSjMfTGvW8WZRhBClZe+JzYlnQ6ESW9QnXyaXJvE7E4aVw5h2Lbrqx1j6Ugj
0AOZrD4iCirkFr/GtimmkwGcTyYNHev02NEcHmS2rlR7ozfGqRXdHf7zE9SAvvlioIbI7P5WhB35
T+GuGSxMs6AN4o4egLoc9XLH3XnU2nJduBr2KUZZ7rAFVrZ3l+TXHpYQD4eFt3ZqH2JSBgtysRq6
hrT99GeZoKLC6WbQj7JQ+MQoR7U1NJ8M606YMcAzKWxTK9uXreU3JTPidNDOIkLuA/JLwg5ZIze8
3p1XCGC0Cryto3zJUB2M71dzYYXr8UWTMbjpNGgiZCNohJvk3Fwa8z+b/l7qDUe7KdaOX5KoLeaU
03OJ8pBbdHZO1oyOeEbNYMYH3cIh4aA2cHC6F9P1qL07UXfQkawBjAtOgR1+cQ6c2rHOGue1O34z
xq4948y5nWAiqo7DWFGcATUgVZBsuOy2TE4Yk6sIiYF9mtNr1+K57k8wfS9zBK/BEO0sky4fTUB9
nv2+zjaIxX3MO2uHpOdRdeuBthCf6zi4Dt4BHtr8OkVKZwX4RAn947dESE/N8Xa5DEVyIdPnrvfW
KVNCuI8npw1vvFFssQ2uEvQwYhsOmDdAKSXxef9LLPHf7urwZf9jaf+05zLHM0MQOA4yrn0P8MX9
s1r/t2rO/+uS8ocy9e8q1/8Pa06Dqu8/Exp+Kjrvord/rZ4iUqLU96Xn8pf+IyWKKlJ6pu7Q7bIF
RxxqlL9qT1f8vuDEUaSbtjAhnP1X7Wk4vxtA9wTpTQuCj7rnr8rTEL9zcQU/T6dH6p40/53K86dc
AEHtRH/AEYZn0Rn7zP+1KtInsS6V0Fj7bwln82NU9ExScl1dpLmaj2FkWqtQ9tuoQ1pUhwjGbETy
B4DO7mooZ3ROmb4KW+LkaL3hTMhROHz3jf5NofpT9sTyJmljOBQrEEBAAf5YGbW4fJtJouFpZMUk
ClzuNiPEDr25F18A6T21dRJsCMZIN27bEWho2OOWDuSmKsCExGFl4vcqb3KyRBH96cafxzBuVg4x
f/f+lirz+/KQ9yeR1mEil6YE2MvF/748LJN84hX1YqdVwbDmK+pWsIY2RuKZX7XUKDZNlOHMsokz
Eu6ErTxZ0nawbl8gZq4PcdH94kj9ub7jDXHQoZCkAYPY6PNxlOiYbmJOV+yixijXbjI955m4CpZJ
oWvUxyggXOufr9HnCnl5RZNOk0X4JQW5+6lChpyGqLTEtTETSr9z5CHLAkbT0cZwy19hTf/2tegZ
6NwMJDR8LpTRzUMFKej2E8klNypSeNzDy8AmgzloA+cXn2x5dD9dXQ8zGx8LAQOd1c9f5mBgXm2N
It+5C9ddmcEighL3osrFLul7sa/6iGZfl24jYWOR1TV86RVCmAmlcFXxP7EKW7YSpyP/ku6gcCZy
ayCknoYGN4ZMrD0H++KCnuD0i1JfX5b7H29N3rwH7NITkuQP8Wk7GJ1s7KQdAtOW7pXC9olDJ0IN
yvYzGy0EL7s6n6BkXRvxvWxRPFBz5/9mc0SYQrdIycFNJReN86eDDV9q6WqE0O9QXla+oIU+Tjnw
uHZfOv0Bb3S4avHA/uK6/XSXLK9KYhB9T178p4fSsqq0Q7yUYx6lWuzi2oSdrY5jVgpfz9roFx/y
b16OAyLHeJ48F7XwpwegaK0w0d2QvGnI8itR3lMhOiuiMmvl/Oqi/nRHmmDjafGz1Ng2qUjLe/nu
OGpK1ytSfMm7zp7Qg1d0/LTgNCf1FeQOarVFK6+3b7K1L/JWfWu8mDI+IBPhn595/XOtwYVlyyAb
g81ogbN+urCo21vlWlm6y0tzq9fJxmi8jZ0/DbGJDDH6Mtm0MFqOSFP8tYyjV7MerrTZgsYZP/7z
W/n522dzlQSIQDJ1LefzgbbomNtBTMw4+6P1biGarmqNINSxRilpZOHbP7/c54aNMBFOwlVeAiC4
2OayIXx3AXASAczBirkDjxUFRyvPN4N5Ipr0NMbJNk28OxhMv9hlli/zhyd5eU3v/3B2XsttK1vX
fSJUIXf3LRNIKgfLsm5QsmUj54yn/wf832yRLrHOd3Nqnx0MAmh0WGvOMZnVhXIwrJ4m0dlDjSxn
bmMvjpK7OoqW898eHMSvpAt+RIn708qsn//7bQrSgpabZFj/7Tf95zY78nXcuqGZOoj8ZeQsqv5U
SXaHdfrR0BeoDCenYNYuvMuzxYsbFXy8S9SFgWLh5EsCQBkgH0FAT3zUGqm8YUOPwgy0TszmTVXf
/ud7FEDq2WgB/XCt05GjlZYTK0VrU+nlFhAYgzdIkCVah7wHgzVFv6OSQ1I6owj6+sp/39jJG5UU
X5guuFdmqZNtjYHsASK4CDxBgWltWXO6yq9ss3avoSe1Q46Arpi0q9H4CYE2BbBjqAdZv1lREmxq
V6tum+RKNX6305AJvE5ttx37e46Rss1u7LFqbsU0+ZusKHXPzN0P315CN4bAvItTl7jjBY3B6XPH
I/BUNblv7eTedoW/N5IMa6Hk+P71DZ99NYKUIUWCGcMYgaZY/vl/hpPTz8GMGbL2sIPUK2eKsUsN
6R1tHc0by/waNhgH6rS658+4cOmzMfX50qc7yNJstCzU/MrjqGla1CLgw1V0UNf3wvIvbFfP5iKu
ZRnLzIig4RwUHzVDU7qTXMAX8phoKIDhesVRf4z8CxOwdba6cynXseGWczEXI9HnJ6pF08Rxeah4
v/prIedXGurYNIBMZTZh1r6A5VU+aXipV6VonqSGxwatBO15tJfDnANcNzdF88ryDNamqfHFJSir
UtBhcFc/qnZEmdkMe0MrsSPH8PUGDrZO/27gZAMrTFhrE9MINpz54euxcr7nX25t2W8JxfmIeLfP
txaDRwANS0J7MIE+LSpqEeWoPPDCeHKqJ5gbqNDIDl/1ZADVI4F7g3b0F/f6FBvvlg+FFd8VuSYp
n9XXv+1s2eOnSZs5yhQ2PKnl1PbfcTw1UC3h+JZekyc6Pvhshw7J/F/3E1xkORa6kvYEvvCTWbCT
zoREwiqRp5Qfwqee5OaYCtIYQMZY/vj6jv62wD9NRUuqICUDy7At/sdZvp//fJp97UyNHpVcTVLx
cJGHKgq4rpv5WwzAePGkICwkyFNi4CElDcG1gySM3a2JmfjSpvUf8wTdQPxt6L4pUJ8uO7ichsnw
x8prBOyAYSlDuYjnNwQ63nVN+5abwNbmSB0M1T19/SD+PtbTByENTtgcr5ml9JM5OXNKQ9dcs4Sz
xsrTowZHH1Zv/FTU4NJIFy/kTUv0wbbytR+26XaruMRxA+U3sAyyvqoq3Dh+5K9aHJsrv+9eijbY
Nwnswzm3SlL0UnuPG+NggcBbt+OFz+bvi/r0+9mSUDjgQMo9qLMtmZi7huMk7e15CndV4qQPAyIV
vdCzjbLZ4gcack+w/jsDyRcxQ8DBka3ZJQx/vFLmOmnL75HRo9KMg1XTQcRIqSq71TsH172u+hW0
Gqyd43QAWHPHk8AQ4wKMKJ6F05IYL3eOke/Nwbix4acZk7shbYm2aO20h8TAhG7640aNKI+0JW4a
eZe5UpoaYT89MNzWfYI2yum074sI3gr9P9ZkXw0UHQwApp2mf5tnHYVXRQqA1vs3OItw7neonTLH
v/AFns+uLMzURvggOEoLXZx851ntDE3r2IVnl4ZXmOa1wqWKYJvZlG/iOk3BsagkSTY4a3iqRkMw
wsRcPFjEc8bzawxeY6tigqfUdBtnegl9xr1DlkTTGsA5xAsMiEhWu8w/Nt1LjzK4JoxyPULwikpd
gE5IoGE7NL8Rh+8ujPRlJJ+MFI4rnGlN9s3q7BAREvhcpkLk3qhGINgZUW0JKW3dfgwA9xotgJS2
kN9cv3aOWbpQxIlGsPV+beAgXFyyj/aAMXAG60L7KNOvisgUK7F0hgarvrCmnq3fbEAlkyBVDWWT
wHLyKiy/1zWMy7nnTAo3cmbfFnO+G7L0YFfWtU9O74U5/vzgvFxR/N39gu+2/yac/GdGpNUYZ8RN
Q5T2X9OhvAHgFONhszYZwcQIvjTywkx97Qt7H0uBh9Av/w/3DE6dTT+dQYfb/jwnO2Axw9rgF2iE
gmMD4IUEg3aP2epXLojSgWt2SUF2vg5w14p8XVMh4VHu6V2PeoMBlO68F0JmXXXwz/Eyx1emyxg2
XnF4QjbIghVnz21tiCNDB0ldn79AaN1/PT7P8kc4XBEtR4PdprZG5O3JblFQSyBFacq9IBfxWtOF
F5pApmHYSv/PJIkaKtr3PM53GLr3dnpnt/79hZ9wthAtP4F10dXZYnH0OlkVwS11rJdD7pXsM+yq
/22OERSuAN++2dVXadQ+dRL4roWxo3D7YKPefGd6TSZeVSVmsRqDqd8o9UeFbJcsQmJI/5kvjNR/
fBpLYcfm/GIgPjl9ZT1ew3ZOxtwzfbxEjMNvaUiFJ3Ss2+UVaYV7+/VjWb61k4nj0wVPxmXUzyOW
RC4oyocqbPdube0Xdb09zd7/5UpEWjqEcOuUyj9/AakdV6MTcqXOI8IAmCaeRNcN/qQXzoD/HGvU
mJdoJ1QdlE8+X8i10lrUGp+ag7O2r9WVm9IIQueIvtGOdA949z36QmNTS/lOesRqLNxLv+Ef8zF1
UzoEOifB5UV+/g2BIObGNjS4N74J9DwMPT2uV1pg3k6MOKTXV6p3IgJQtlo9fXz9oK1/XZxzBPst
dC4WVazPF++xOCV5ScG47b+D+E+8WLUlJGryiLMC1TLh3nL8IN/0mETLnODrr2V0J82mAzFCBOva
GjlCjK36ruO8XXUkV1w3w8OAxXoOtG+BEt+GAtNLbWBVC+ZXM8QTD4x34+bhd21Iuwu5MQ6/93SM
Okh6WN7QsJyVo9siNCgSKx5mqWl7xw45QtT1E3l9F6Nzl0dzdqklvpjSN5Gcp9/fLEvGqS8yrzeY
MrPkZkxFtnKHgP/TO+3ebPz1YKtvHVpTerLzq0QmMaXQt75+h+fVOGYrWhAUMZgEODUt7/i/K5Zp
xqJGrwjJz422oXOokNQutZNEAJHUpQSmXjWFp+VgpUpOLl3/O06i+LoGsrOm0mBcWMDOzkn8IOo3
xDmypLBunBzhws5xysKIMFqbmbXwId6Tir3Thdte/pST548GC42LyWJNb+jktn0H/PES7eBxCLsd
c22nGeZd4YdXAafYRs0fY//q2uxuOnnEkfpEkR2ui0L0ParQ2rtW5a9noG6qf8AtfHEf8Y8v69PP
O5kt/dDqZQXVDSDxo1vPN38fAZFazaYaHkpTbSeYL+YN1qEL29fzo4xkUViClWk7LnmjJ4+/1rHn
ai5XJiUE6a/esFjhTnUSHwiM/auWAuha3wIWgSEKkGw1+fIYyfnDwQ6DgmZ+nQwTsF7RA8424Wno
WpauZUu6PYUFtTBXhALw59AGqbIL29N/LL22sbQmmfw5Ap/2JeFA2jX+ZCzFGrKDEkvdukwS4gWn
lyk9qGlca2Z/Q4aluPDYzgTM7DvoUxCKwWJA/tnpqIUnNeFXc1O2XRRECA6CCJADv82tn1Xk3+ut
eM2678X8OMMdvvDF/Gv/xVaTVYjWFh4z92QhqnGxcSwSKetd+7Rkcft2C6iwcMIjNhC6M2sNezRW
/gzpQmrsjEDf1fNw0OL60vbzLMtZR1nnMolSGuAFUI39PJ8Q/wQ5eShTr8HQMfjmzgl71Mpj/95P
DSh/OHDDOK6diVgCbTCcIyfAHZhfmL7Ffd7d5eO7rMQvo8t2cfgIbOoZ6NoHsw/nTayKqJkjjLio
usCFlKNGAq0I1tIl5tzsm3fNrp5Go4bLqMIHnaLsCozet6H/8/X0YZ5vn7hLykzMIAhAjbOYu6nr
hSt8eikxPywVCr9SyAhL6+cxMe/9WmyLpkl3fZL+0GfnjbdgrRpDHq2MXV5uim/CBB9VWZBN2fwt
KSKrUQ+YUGvGLM1DkPf8x/Zt25glQsgtjHxsN3J4/fpG/jH9M/0x4fKi+AsqVJ9fl8vV065wE0/F
CNpAe9brWfETgsR8HiWy+LI8Epp31xn5tmjpiGMEnsfxGYwjK7gJGuTrH2S751MfnWfXFmyrmIPE
aUC0dPxUDX1WenZ7vYz6QxFBtrGJocoJGCoN2FQVaIOeue/oLPyXmspIba3SwXGgnqHDcop8lwbJ
AEq0A3BItpbEbAhKa/AiDmc7gCnVJpS+jcpGIq6a4Ky4TrqHex4+w26P8TC3NPyvphgqF8BkF+gM
AF39Xos2Vay6Q+ZLr8394Raa8I+0Vc4GwMJzGIOx6KT+lrV6AtdQPMR1F+zYjhK61Qufhpf6hR0R
PWKk2RRNdJ8oDWrK+Lmmbdk21QrdvTz09ta2zaVypsVrXwubLZnBGgcF+K0EF/WZfsuv2fj262zd
hqbKQaapn0Uw/DGK4GPw8egMSA+OkNiJGHLkOwsJ3dPs0WiX8JZg7HdFWGebOG1AADcAleeqgZET
avVtJQeIrKii2GvEixxqYp/Wti9Nn90T81HuqrDrtyJx0DGN8idrqATGWvuHQeL2I37beRCqdR7w
jWDL3jH/eRWY0Hd3AIl80yFig2OUHwnoxEk9+IcZkcbtaI3DttVhFQw3o+x/2MChNwL17E5kre8R
4/fdiMP7WLD8Js4YeDmtd6Cn7WoW/W/f1773cI0BhrDczO50DRVLESXmwsSdboWtPTY4Vwgrma21
SQyYaJcgBPj/pAHVt1kncUbHFjTuAroWUS2YvjZ8r8O+dc2rcIjG/QJ4Z5TN+IONiZadEH8yvcOj
LjBGTxJLe+vXB2DO1kpFELFUXT27ml6t4S778Fh/DFMGaJGC35aUOH+b9TcRKKRtHmFkMwiss40S
n3RDkEaR4uuvYBwUIti6+8mnYmzZ+VMURHTUCCLf5u74o9dLNmDVWwMVFn6GAK+t34SQhYv3ZsGx
1biI9ErW18L5MWsMCKzZezLNVrFmtLugd+RGBaa700zT3Mc7FrV+b5BRtZXkiOe1RB4OhBKDZ7XN
dHHX6fRAukFjPbMZd/3LnFKZ1KM9aQI3dkLMhksleKt1mjc4CDkYvbdjoJHyZYaeFrX70rQ/Wngq
cp6ffDnuk6r97RKECjzQ+h6Exk8jNEzgKcG0ynOqJubKXUW5ql9ETyTOkKOj5EPPNsEYOoQn+pve
BBI6draXJCJ7pns04uRjqrSS8XWyRHZUtFfXsU0aERVbaNa5OR6jdsT4ASEXGTbwpzETx3Y211Od
yu34QpT5sMNo4nWokRiL7psUQ4Iad7yGfwkXYRijndX3G+IYyT3x4zdISsGu5OBzHdBy4KX1gZ0+
E74QHrqIxLBBpP42KTM2SHn6lrbzRl9kxrmq8COFMRmFZhAc4gr1Y0GQAuEC66LrIM+SzDA7PrHX
lZQeakOx9mPgm0QDvcNyGHY+9cdtX9ZYb9vHyC+cqybSDMgFaDUjDJSbyPHf/LCjMZhE0d2QhFf0
v3cUp0EDuVt4M2AW/bE+zpb9Orbw84ly3Nkj4aJhxwRQG/V+VHa3KfQlF8SAYTtQV1ppbrfupDBJ
o0kp1+rZY5N+w+xDlFYaAi7qHfu2pxi5a5NplQliU8IigZ09MbvWmRVssxz+boeaAteyYowkw1OI
gnQLJBXUh9vtytZvNwmZH56O6uV26MjNU51S2y4zxW4gY0bTtW9DlOCoCiRa6dlcjWi79hmNTAoe
PSQg0a1LrF1Bnoubvv6tyXSDgrRQpbsiRC3b+AsRKZrqV4Ny+ipogpscL+uhB4ZB+kC/LatffrlL
O3Kk/GDGV9GRPxNQviMuCQQx9cp54bCRakhmxU/pYw9D0TqQl1z5OyzDj3aJ05gVRHKMRUXiai+K
I4IfzX9q9Ko0v0fHCyNVwCFrrR9DiYqFHVV3G7n2wKsAF5apqLxqZOnCZrCq70lg3EE3zD6KQn9Q
fbuKSLvqgbTu8opJzerbXaUbg5cgNQMEavNd83HWcLWwNjRsxinBx3YxvKUZlmkU31oC5qWeoZfF
CYJq1yiIhSDRMxaCSj6OaQh9V8rKmzeZzo8NBABsvcWjRt4V6V7R82g1JIhKvSbnjdsnQSbYNrUN
gCiFh41iDGq+bwdg1aqtG8/+Adxz/DJ3mMw4Ut7oHW4AKcinyKNCI+IDbfREOvsWvH+4Nyz/uRmy
K6ftcy+VE8J2rV+Hego+05zE5usdx3nPUJpoGF3hULSjXHfamCN5KLaqYCS7dASubXc5DnDTqu4m
DUD4aA0zrD731uQ0sQH8Ch+DXLtNgVi4qMmqUELbgO6GtVSXRBvUhnvp950fiGnkGTZy0KXb755W
WSI9dmRVUl2JqJCvsvRo9pzME9E8aqyXszFCm+6oUKhheIWY8OqaM7g+/3fXILRvrfDiDu3s6Ixi
BrvRIqxE/3na4CCDDJVB58Rerrnvoh20G0ePiRT0tX4fVOWh5CPazUXuLjFp973dfA9FtscJDRgw
XryFCgl5XMQYEMcXkM0wc2Wsw8QL9qbe6OtAtslOb9kw2/AfypbCmUxEcGN3fr6gKz1orT7KdceL
R/unk7VyrSb6Y4YaNu2QPVWo5wcTdJoz0PFTOcFtlL/M4R5EmpEWYFSLejq2ofqIzap+mRcQ/YUh
9Y9XxgFaUUL6q3XSl0LTf4oqZtQ3EMyK2DPHENXFQKpqUpS/a4uMxdwi5Qw+CwkQDZvR0DhMdgVE
NEg3gMMd2mZ8hyGnpgslj7NAbA5jiI6YnSUb/eWk+vlHUc0YRDNhRdUkNgagz9uMJPJjpEOL6A13
CUimxqMi/4j5Xm6HPoQKEmIgiPypuEnDsriZLM51mf9njDQgj0T+wMRiuq4dpubGeYtzoe9DIied
tHWhjoaWxwtRz25L5k8/9gfZTc1t7zKf2nX3IkiTdB3AGgDaViIgZwnyN/Fi4/gbvFGx8tUIbHmc
Xzq3N6/rHqM40Ir4STTln9a5xf09vk0OoS1FVd3jr1WrTsh2VZvdso4MXqxr6aaHgQz1BR6VLuNH
E6BpU4WlZ5gcTy+8devsw0DLShN1UapgG0Rj/emtQ4ctUYTCOhi6mFq/7NQ+NbtHf3Dng+Icuh/y
+U8Zyvt2tlO4oTAO62nUvFrpj36J6O/r3/OPoziNeeRfluti1kJf+/n3WE1d6jDXSGB0o+IxUX1B
YRiiBVXxmn1/YFw1KbhYdyB7ZCrb277Cv6zVzUMHcHQ/9GJcl1E5cZYeokNZ9/azsKMEwvh1Vfn6
ym6wx84a6OlZKgLjgDQ/sc9mm6G6qzRZTE0Docy+aKKHjGCV0Znqa3PZlI5J8lMNdXVdh5G9swZK
FF/f+rn6Fi0NR0hcm6ggYGacjHXp+jHnc/AYmVn8rBwSUPK5JQZUVbjQYNcnTWtylDM4EGTNlWuH
5UsfzA9sYJ0bPN/XLKssm1KLmPvBW8U650jTzvkyjMdQD/P73jce0lrGz1//8L+T+ee65KLPd9D3
cyynBnp6HrcTJ2sMyG5JxW42d8IHFC3sQTl+SyvdjV1PNHY5vsa1ODaK2mQmv3Fe+fb1z1jmp7Nf
YTGE6ShYJi29zyOHKGtTE0OWeD7FFaMhkq5RyUHO8sJ1/vbCTi+EkI5aEcUiCBQnlSt7DmjtN6wl
XPI2cCrpoYYmiMr4pjnD6+ykci0M0GAmOwcCbSWRxWhmkDJgNxqHTdJDe+McLKxFq+Q4VFTIIsgN
AQWwf9bYu6JaoW7UocVAewmUcwkCUdq9XZDyyK5j1RkUsB2jeKz+bp/QKFk8YUqgMQCRnkQhokqq
Sd3/789XmLRO8FEuI/Tk+WaYGYmnEzHV555C3ai+UcY6Tkvh6usL/aMhjd6I758ZYFF/npoMmGRa
Fedz7AXl1D4VI+LPYku35c4JDqKDvzpbxc6aEctE1WJPJF/zwrpzXpOlQeVgtDUosyN0Pqm0g7rs
IsNEgQr4792Zq2tO8T9LdOXl7IPKoYwnY/h7NsqNC/d+XqTjyowpk04g26dTvW1W+U0n5yT2+sHm
hEZ1rVrCZR1XgxJGrosTJ9c156wtsGnPsNhCQdGBIvGkBh96qXo3NHrFQRR4riBI58Kv+8c3xrZu
UaqhC0a1dlLiJzs5aWyd3lyj109piMIGHjaKc/FsyOihMCdvEd/N0wJnr5BPQByMG5AsI47PSdJa
boV2YVieb1vQL7ETRkaLYQaN6efPngN9F+oAyry2JQpMM64z5p+vb/sf7+TTJU7WyLLKCZeqhohW
oSeFQcul+QicpUGLINW+8IyXz+hkdvl0seV+/7MNo4IyRSInUJm06wd2q/dsnD22rohjtd9f39e/
LoUnWmKHcmmFnqrPRo7toVOqyKvc+QYd8pHNwItBWmerV09fX+rvn3V6W4vKz0UNS+H2VHY3NXTH
fGO5LcLDAyemHRX9aZwGVmlRJPcBZ19dpmCxmdfIrqFwavXXrPttswQRa/W+z8b4umzVn976CUq0
X4WcPBBIMKiqpEa0hX24vW0rgU7SpgvUlT9YlgCG24xU3b+VmcKyHeo7d4BoGNnVDZiTW3uCN70A
CVZ2Aj+3JS6dssvcM2cDjPWl2KrQIN4oDqM1wuF+e+GxLB/MyWNhQqUNwvGEGsvpolWnNcq1liqZ
yvRtbJI3WBMnDKVAY5Fc+YKZrdFCNF+WunNJD1/rTQRmxy02PEfCqLXuves5CxSQVmieP1rZyNyc
LdWUOvJGEdGwyEyqGQ36iDHY4VTexYao7nI9pBAGYQyKxGtMgFIMDXMcKxD3aHBWlonwdFnNpyJ9
aoS2XgQJomcmihfkmo8o5+sn8a9J36G5CRwCGRDbn5PveHGWQSDNGIwdtZCi7dnbleTr2ilpK+RX
b7p+AWHZMNQnixuyWxB5sr8ovzr3CeIg4hikL5YyTq/6yfJeQW7H4peFHj6abW/RWTezGKv6nG5b
Eb9BK2bE+GEIezT8OenxcEW++0bVo3FTMYphGRLvO9xnVucfhYvGXCANjEv13PvucEUzER+UHQx7
VQhPd9vqztDpm/MvLDaAadrONgU8LbSv9JjeRetci6btPAKMxhjLXYvrvERHQscAKUJRteuJI/2a
FCX2hk29C0arJfMngapsdmij1XXnwgWbMKzUr3j6pl0uuQEzMaaNnnYgx7ThykrgZDZiiVrvJjI4
bQtsM1CebNLcXVD54ZZ9/2tO6iB1HwIGgsTGDewvFcpcraXO+YVieM8dEzDYLsGT9VuSzT8DKzta
fZnhaq980oMCOHNu+NMmoGTTGhBjIqBjO394N2xCfAhBgNSc0YOdCU8gkVa8NZZtE3cgy81bZ4AI
Ze8Xbccquqar/zeM/JBG3VMw0rwt4iEHke3zVwRYqdlgq8zfVrWAhu8ED+H4CyoCBKF80neOPkfs
z7qtX3cfpgoeyJB+EMH42ibit/uD/tmPZB425E1iDR3EFULQluylXW7a12RUlqs6T5Z0bwukfOr+
sCMMchmKD0rVlFdMTQFWH91mVySIzGXApDJl5jErh2qrlY1XVhq7xwlGVBAlyVrSkZoLWgp1z3QV
/GoJcTO1o7THdG3m6mgzVFaRQi+Zd8VPNVnf/1ZTInv8gHocY9NOD7UeH/hmwME7NQEhwYcWNYeh
kY9YSJGTtXvSb3hfs/aBNjXyagvk6e9kxADe8DxXxrKfJaPrOOH8It65eYr8ONoYSXuDTYG8R9I5
d4Edf0dXskOGD9uCXcKuoDmzcnMA+daYokCfegYoO5XQqUO4lTbE0qXmhKDUn8knMADKltIXh3ay
vZn9FNEONjg7RW2R0OCrIYXKnPqYUhxxWyVjudIQ3qwGe4i2c6q/tEnuybBpAIVUJAi7/G0EH0dE
/MQ9VRSLs0rdOJMxkCoxcY7Vr4QN9QryVYd6X1KgHsc/omsJkXIYxlkgbqqZnmCLYKSUMYE51VNS
t+8JVTdit7JHxyY9sqsE4VKldj2mD1jdwg8NDIBACANK2o0fh2JBRtnNVQPkjfeIPbgzYYR3ipbx
2IIC1OvC8kYbbgsoY9urwE9gebvNmszajsCPvWkUVMr8JNtV8yuZ8T+zmr5E88Au/GeVUFIPIOZS
1Bs3Pi9zIT0PcfPBE4+2dcS9A/8UBKh235y4ROWAGZXwjLryJgfQCGRpKqpu+a1kbFGCwk1M9KC7
D7Thve7gmTgaAh5K1WplkEWVE+kF8u3I6VwcyvFR+EZJwO+z5uSIdukYERSeECMHSd/wqdeSywSI
2nzioCQJCh6oXmk1IbiWe5QwrloAF8Qi8WX41Yfp6g+EmYY3EUGzBDFa+570Patsb9w6AjmYQzGr
Zb/qtLrbuEojbQDT4/8/2eSCLvmYrUsTtTkJ6CzPM8Vvs+MUNRIREZTyB91ABMc6hYq21EAdL7En
wkigqpu3snevdGIOV3NK+Z12PciKgvAm0yj2feCszeTDqdx7TbbHtnklFvDIXrXfzolp4p+h9qAp
BqpPnqZDmFUEXhiMArl8MX1Ew5pdquH9fVQ9aRCS906OWiBLnO0c1ebWHor4NW8KgPlqlSn9zegh
7ybMHqSpx5sojj8S3IyrEsJwSsHI4L9p8VTyTB8CQmyiOu2OgWzmval+CBJJWkmQeZWz//EbAq4X
h5xJTB/ZKd3diPHVsobXKm5zpJm8Cj0v9kY00EGSLWFH/FlGrF0RQ+AwO97nTSI3EQDJtVNUtCwn
4UEWWscZWZmd7MGSIC6KSKFeT1eQN8RGLP0fS09eSqPcJC3BOFOdIWRIDtagu6t+QMtnghb2zNbp
Vnr5HNfkeqqB6t0IXCXUYJB0S5lGj9dp2x1ie7IPlXMwtG0/+B8qsm7yov2dmmNL14n6gT2qe5mH
a9EtegqXQKikVtKL23CXkU6wHex2ya9YaTRycQSV6VrvcOcX2JF6+8q38Ykq5oGViNPD1GpoqEdS
O3AslVNRrhH9cwBEFkDuYdsCRTcbxAsp/fsKhijqAgfANUV1J7eeFOaCRe4q+SJBK/Y2Oj820OYG
ehUJxUV8GxqCHN0+cuC0bR2l0YyfuweI0cZuzigRl5n5vQu6H7NB4zQD6rSeSxYo+P27vipuiWvT
Nzw2kpnbe2GAoDf9br1MSZrFzRf+hz6Vb0EQPAD6co5N+rMLnbeCAvzG1pzbJjOvq1jn98to2Bix
XMv5tpoAfVRxuWs6Fv5ILJxYV3yDtweNJ7e7q1oJhPip3HR6+URCyryWoCtJn8RrGyC0DQq+Krhu
7x2+WlfvHlzXvB7zJN/BQzkmUJM29KJnJNvBAxbDTRfShNMDjW4Jp7NtEJnuepRgR6IWdbfWyWCT
apa610HwFQORXaR57coG5HKmCdw2xt0sknybuhODL66u3c6HsuMmODBxYYC2rgOCJcpXv6B1LjJ1
PxnVbppJVIQST7cTfU2g3WsD+4GpIpu0ith8lK79rZFIEQUGnw2hVLvWJic+7PbCIpw9ae+HGZ9V
5orayw3MLqJl9zBRv6Fq49J+OywA20ajGC7jwEdqEDX0ceHwkTt840T6m6XIowqJLyElvKT4hAoN
QMl+cNm2jnFfQiSnkOPDSF1XVsDJubjpMzfeFSz/qzlnDi7MNt2V1B/XRKvnWyYSY9fmwNixndQI
r/VE3NiIRNaJ3hXrKRl+2yGEJ1Xrf+KCrRyG4E04mTZr2fzRZBBrLcYdnyEiDj24FtptJ9IneFXt
SkjA/Tqdx5ZwwHVngx9KBmJ0jDyoNrpu3mGGha3EJnBtWMO97hYAmRy+Zz9Hwmey6dWYXQEJO1c+
sgimQlp2eOj6m2wG74gP+ZZdT7EhGbxcW1bHGkh0Y5/NLZYYmgYBJa8uJJQDrc7OcWaQqVMXbiz5
KkLyzjV6EF4h/fssE9FO1tG0JgCY7YBDSDYBPahr7Y75ZsmDSsqjVum7BonBjjqlF2KmXfVO8UOW
i5pCDux9QWSW7rD1XfCbtXtv0/MMOmKbKs5M9KSBNZt2ae/SMjJJefH3WNKip9hqHg1Ymmhsko/c
aNl5yrhfz2ZIccUPmDNSO7hqHfg+BFpZobmQlVx7N5JpSZhFT8iBj4i+AbzUaqDjd3OF+0exz6Zv
aS/57VrvoV1kb7dkV8epOe2DNB+uUoMTVmIa6yTXbiLIyvsuAuf+9YHLXKoWn4+etkmlwcZeT4EL
bMDnQgN/Yl6w5fZ3ZhJ/+Ma0M+Pl2NARUgCGc2tQtd1Mk1FseSgHjubmroLPzdNvWQiX5YSIo3Wv
ppiDsdnvJ4KxqP4Q29VFzWOYU+5M30C+tBuNwXbh3PyPQxonZvRfFGBRcp+VE6KaAM2UosGOTfx7
WxVvJjKowlbEieByOFCxeR2HX3niQgeKe/jebExAutRU9FU6btyIFKQUox8Gw6skVJf6s2dFKepj
YFLkYufA0Hkq5/enkU9h2WeryrqDGAzTydKaC2/QOqtSqkX2yuqEAZcKzqlydJEEAFcNOec74bQi
6ax8avnwaM+Uz9he3gMDCYrZKVpXWa2OGiE5mA3bbV9M8V5lFWHMyOPu0Kvl6xEX4BZMz5vsB2ev
YrIA23wo0Z11OnvvNH8QsoYrocZDEMJvZDtDfPeCt+YIWK+6dnAQHhsAthqZtk+qV9d4CqMXZyCG
zElvsV8zun393SSL8FaExQUZ/NJj+DSaeRY0nPHR2DyPs1rWLFIzT2RDGZAEFvizkc1ZLF25etLy
FwTHtQFhVhDEvv6K/nFZuspwMGhamUjjl9Lhf6p1zViKXuYTuaspiWokwjv4xVzpDSRYEnQh8F8X
wZ0VCffCyz//fMGc2FCT8IssvjbzpBQ7ingeW58sZeYTODc1naK8Tcdrq59oCdkx8byV2JYhrYRM
/vKb+IXjQkdOHJHEqstJcZIEIy0ZLWHD0HSnud8qglcorj9kFpocXcC2qTHP8QFfrK+f1b341WD1
mHxMB/XtKUPElBXpXjqCPIuG+kqrgiv6u9pe0nXfpjr601KxIvVTuJ0A4dlE464AI6/78tk1OH4I
fYD6zRZ1U8fS3VtMuMj0fhN45R+aSgd6lxHq2NXpYTCTB+R5HGFMqNWW/43Ops5enQ9mNMZj3pJD
bWvhY9UOHNlDjQiQMLsJg3ib5NWbNhLgHdr1e+P6XH1e8rQy7b1bMi6gyLOb598ARzgLmAU1BIKR
9rBuGOke70m/d0tC1Ti2dYc+fm2DOr1KkkZsiFmN10RGXltmod0EqXZHEAPKAju/CoTUvNkhCqDJ
hmH1/yg7k+W2kS0NPxEiMA9bEgRHzbIke4OQyy7MiRmZiafvj+5NW6qwozd1I6rqmkUSzDznH6Vt
8yvjMtwwTv1TsIBv2yb4UXTeLWT5cuhmy9x0tk/4rzkfu5R/u5/7f3xJndlaLW+tAnGFqt7X2n5t
1ggtdaCX0xqAw/pEVVpUgR3K+rYqnksTe2FGCZsvBhX/f38l1M1frcYYvH3cxh9+JQGCQG0WRZrQ
VePG3Cn0LA/RzUj3JV1TIZYfji6zIVPpz6/7i5P6/VSw0O2BCnnX30j4UdNgVBEB9cWUJq61Fok7
r+9pN4XA6dcSWWuAqafjeTeWw3ILG/fURX13R6YEcuGIxE/VH0Yss/toNp6MdM0OQV7Fkgl8H+AX
3LC3zJtqJk9WO+mTwSJ1u05Bdlk0LE33j2VoJ1lnynmQAsTYWWg1rmf4QUZqACkyFiUCUsjtfWlT
qffnd/6JsiBNDU8KbxuxC4zSBxZBzekM1hdFSd1MR1MMb4XpaIogp4tnlD/XScx/uZE/33j0ISIg
4EbHTvApXW2K+rnIZjdM8txk7p4KERfh8Pbnd3UdST58nfzpBEDw1jjqPxIWGZnkAA/XII8lfbre
+A4NYhtdzX95Xv/jzWAOQ1weEb2F1fAD/YeGra+sqQ6TVHkmgeX8ipdu/sub+WXr/P3d2JgNvKvz
E/eF//HuSIOZMD3QReqzKToirIke3SW41RVqNBkw70cVW0BgZmxfV+FDVD0CWpc3oo9cvOxY9CAV
yMNYaNVyLDyDBZtDlTX/sCuqPXj68BKpiH6mAnFdgVb+YE75wVRudGrogcs8K3FN3d4NpFb+7YcX
fJouryZSi03BQlF09Wr9fjECPvRpZ9puQiAyLUN9/uR3dB4PRTrfDtXXqKFshsfpqx6Xk2GE+V3Z
0VJR64MOlodmsVm5CDlKmmC44SdbH7IcZc+siBvg4gAACqnTotwd9Dug9FqY74WCOSnI6OyEe1D0
XmxMHzVtX4cUXyiUOVZnOo9DlHrxstRPatT+pqQTCG86P1g/qB7L0quAvV26O6REsUD52C5cWwqH
apSrsFP1kaWbxsm0yo5E7a2ofZefy9x5p6LUIqbwLN8vWdR+XUgbiIFJwKhs2LvKuaHSVNOoAlQw
D+XL1FK/wVj0Yy7B6M06S5RF+RFx98fBzVpygp1h38OGKZ9Q29zVp6LgGKoN9633uoNLFbMsnfbW
Hir6eY3s0GX9vPMCcnkD2k+Qune7fvUbEnEI3+8WK6Uvnprd7ISUTDzL3jobEduulwGoYX/igxuG
4KkpQkoOh2GTmobxaM/LJUg70mumaU8xiJe4Uf89DBk5YAnaqzhFs8Tmy33QF99UM76taxWcV6gT
ykxGesQEvTMum+22UHW5q/vAOHuotzbOFS0AeOuvGTzf6Bz/ARZpnMOceDTybutj4b6WwzDccCO+
zXS8chy3xsEthzgi9fNmrgbAaErZDkXBhMWpTQeHew3qGOd9wKJ4awb5135Y6fTMPLKL05G+smEt
d6Wkl67NQ+ZVKEObNobKG0fWyvS5qQYRExCM3rbxjSNrenhHEeotaPEZCClFwUVJQuAv54xilykU
3s5uwyZpSyt7H4JzHoYbi/TDB79rvvsNR77RqeXGsyUltLODeG1xh6Ptj8YWPXGKENFo6M5srUNF
MdEXkgjuqRdK0Uv7dMfT7kFHL/noCNex6Uw21amtc68EUMgyROOzXKt3h+ffiXTzuKJD463uJQby
k9saKube/zIXVR/7XrCzI0YF/tPdHZUm7T5I3XKXrtyDQZS22zTr7nuzWU4AiNMSZHdB1yI6JPQ5
lkG6nmgkCHnYn4aWKkM2ngQ3envb+DAb4ytytvx1QZt1WmR7hHuAKRSBOKzB2Ozwidyxdjev2RDu
wIirXSFo9jIaI39wZqJorejVorr5kLodQnx3bTdhHtXnRSSL8OyXCKltCNCJbOZlKbIdU5cD0QZw
O9AKXY/WmKw+qcSV1NtpsPXWWAWyW+crAKq1kannHGCiShKly5XoiSBMgiz7NiI2P81mnijCY9le
AnMjzbAlliPAOlRSF2kYdZuw2WY0NHZ0MY9IMvEKUEA9RM6+kQXzoc+vIBAL78i0d75Ku3jq+JPK
tWyeu2q9pTJVH4w1pTuFiCs5pvWlw7K0cRrbO8gupL6NgReYfLmy+xbmMJ/zy51lnywkQ12F0tau
rNbTaIIltxGqLvToqin0/ShsPoKOgvk+k8fecupL1FJhD55+JRpxj+PfdtHKmz99FYGqtitJAhGn
0bAW7gFE/jmV80Nb43HLcT1sojBNIqfrNoyizgYd0UjzKA3Zdm9+abqQpljOLT1hY2v19OaMqXVk
FNBQwbgVWnuMMxs8y6uj5X7ub0r7YS2W9itK3A17J2hs5eYJZ44+AKJolsYiuNNSVLfO0oJCZZ1L
EmuAzB8au6xpxcNAc2mjfN/leXkcBAdySlyP1egTYqs7YyoplZx659Z0+0vvHiOB6yrV1ZWfxZ+m
NVRi64ivyk58c/zmLGa1Q+vDw+VPzVOQ/6vqXm/GwIWhIHSfX1cFLKDa99CUB3sIzG0XBqxGgqea
gfjLn2cY//NohraH1Kz/LUFgTvv9ZlQosywd5n7iKafbaq3HbeZ336ISdQEb83MN2HOywlZC6uLs
EaMqwcMM/chUtKO0BW9RPdtbQZ3jHsnrVLgn02i/TngfNv7yLEzg0cDDa+WV6LSYxvUB4zalMSrm
44/OjlJ8UhYnv1KOc1nAqSzbac5rby2bxZIT0dAYuuo51CfbopbBkIRqRxXkQSAofnTZG8YrPd3a
bPUOYWaVoP6nV0e/p/jNIvvcXw2eewnHRhnSBI2QBbswLL4M0vs2YaXZOfM0HgaHLPZhJX4c8duc
FL56V8Y4XFDTZ0zpz72kc7tPg6sJcZrPUqZp8ufv4le01ocRDG066AnfPyjYR5m6nDpIFJfvojd0
eZyHVd+M3lLEwVRTlGtN0znX6VPDschG32u67nDSWDQ5hoPwzuscvZhud5JQm7omzZ3nGUlf6gvO
JRWci9xO7MUYj7Rohwf4+KMqpvwSccTHy0rtni5L/5bk+fD45/f1GRi6huJylxLbhXL6o9hmQrFm
rl1PZcHkCtab9Ts0JLKQcKC7uaO+e4kI7zFRq8tMm3+BRD4/346Ldg6dGB1ECH6ukMn/gUQcpLm1
WjG+aGqOZS33c2UeJS0DsaW6y/V+/8u0/p8viPEyYiMITBJsfn/BtIca1DUvONeBSAxRdLdQnkQ6
eNA8DPinv4Vo/OcLBlzBhJ9i2v4YBloJqqgmyeCOxeEYOkggmsXVG4e8wX7pXXRvMIx//kY/bySE
ZgOwo55CFvhJYtvzT6Tj8ZLzEgFqg89t+Nr/Bir916vwtV2RLMAZL7B//yRDlRne4jUB63L2NjR0
VWY+ZMGf38rnh5N+ZARPARYWy/2UlYAbEDNl2fJWTIfwqAjY0MxDwoStu6yiPVxGGXBpeVsb8uXP
r/wf3xvJwFfTMMCThVn349sjOzCtkbS4bX9B7K0osXRdCJgs2k+muetWBI1/fsnrH/n7AQNAgN0E
Jad3DRz68IliEs31PAV+IplrpEvZA4fFNqDMkoat4S87OI/Zf7wcOcBXj8s1pfujo7+lPXdqUsdP
avqvkAity0ZSqq37KjyM5eLfYrWS1ydoDdY7CMllb3EO7cIuezXRjG6Jw/yHExnHp68jTFn1eq7B
XTe5ic0PSziwiV9W/cVbu+9WZ+AWpMfyUk2Oh8hDCOym3etkuzc1DMt9ZZvtKSVEPe0sTKo9Plzs
zmxfS3QbwmI1Q7bE1FSQZS55wGPTbqqNISZsCDi1ttISP0CrqiR1DUoOgqLY1jCrW4jJYVObCi7K
dRKnAtu1OcI39uQ+iJnFqg1hpvym39lG/7Twq2Qnmc2YzJkZvno+0p5p3YSKGaObW6aqQN4717+0
KQYC0dlIVvHwBO1cxwBtSBiomrQl/+GFgd/aEB29a9mdrrJqb6AuD8pmeA664R05M6CQnTN0jyMt
oz2wsOn+yFLHesJHh05xiYxDeRCjfTda7aWzvXlf57R4tGxXN5oqNVNplAh8eHdKdYwgFeXExBkG
51+g8lLSdZKtVsBcA6wtVyfd5e08oH9A6x+sS5tMiPOqjA4Rd2guobImmqwBWMe2u+Aw9TeCmIPt
1CFl7aR/SGVrJmH+YM8oQwyHAuQVNcZ2HOQ97ZtxX3VnpGY6/gUxt2Px1bAR8najpFe91Gi4KKvA
PXUxVXBvjNplwjLLU5Hhk4J55cbRjbFDkEZiPd7XHX2qz6aXvWlgsh3azDv82v+0zr9BsKiLVfX+
dm3wOpAdlfUOyksXNU+RBSTB2iIpCZXnWOhz5knr2aPwb8tv1jlEY7lfS/7ASVRwvbjg9p7w9/nq
UxtfFRefYpvEGPnV5aiEt05AkH7o3qh18A9DKu7n2dU3fc3jMSIQhTenWwMNKYkI4A1VZCVycYwk
L2pJI7CLEdID0l3IhYMIe0szqz3C2NKu0lrHtOH76e19Xfk9jh0nO+v5yxyMdVxV3RLXQWFehjR8
0WQQngst0tguUM8MPQRw06v8SWjp7O1CfDfz6t4aVfpcPUOi0qvjp9Lbrz2qmxCs2+7HchOSinju
DeQUYS4eCsKxttRfNvdYy7DcGUXtHsW6qm2R05MbZLkbm6LYL/TrHtu6aW48OVyKCANwgYHvhI+K
ptbSOXm585O/k94YluSwCLcdiBsZmXW0x0CPLsBzER8uMClN1843Ew1UtbN8KRRioEWEP+fZDh7J
Hdgbs3mmp10ecvFs2UZ3bhAS/fohhXQh7+gxsAABoilpndXYt6UDBD5TPksOxfPsrf5hag1clL42
Y6doFZ5X5Do1xBQ7LVt65bLsNAtSrjqnLbhXt65LSw2CTf4YkBttG+1OXf2ZbWM+tIykceBV9U3R
jCeAJ/PF8INvwUowfIsXLHZURq/QgL08anLrS+7vu6tagCJpn8Rxhoi2cRHaF7y8Q0LytS7c2fVT
dt+Zi78jNOax1mxjoUGOLJ/YW1EopvUm76hrkXS+5mW81salgo3c99UuaEgfzldoBuFZx2KEIUyL
zNrT0Hqw58DYDBYGd0orC7N+BKPY6TIVZ7FMNDJHdPrS7z3tdIEV33GPaWm5cdaYbWLR0bo16YDf
eqrB+lyCD2b4aCtrxjDLwqPRUWDUK8ydU9FOM7juTXuVcBLmCDGCxaD17X0naTK3l/UtWJZ+C5cK
M7TAFs6Z/+gJ6lGDxqN/UHNm272zGRCHdCbhFgqGX+o6sd0JgtCmv2qxAy+WhXbfCtAVi0AEBFkN
QXGrTQBjVMV94T0TNBXSMTU+4SlGRULzgAhdOqBTqPg5Ow59IfbX3xfZoxgvppLdzFU8QQVF5o6y
3DsirPdEBBCbUql7TYjk6PfLOeXg4/1sWZTd+75v8wfdVlTWvFmlbR9X1exb5TWsuxE7b7vgoiVJ
Gm3rnJiJpXE2oleF7u70j7TDFI7HrIxrBUL2JBhfXlCn9bsoRPPZIO3I06fWHYx3z9+MbkceKfq7
eOwGMBCveDEtjAIpce2ZdIE0x2AHeB/XhbnscqwN/G2H79/LnljXQTHqfozNuf+xQl7teuTAu7Iv
L4vkuQFJI5fT0O/cTOZLneptXXUmBba53krtBgjOlLgiaSRprnW+qYeB1yj6i2NB8uV8T0m4Wl/8
evw6Vmhsh3ttr33sCjqD837aexPOw2pYmsu45pel8x7wZ4b7BcEmBg6arErYs6bPvje2KRJb0SUb
+n2zzedvrev0h4FQis1qYl5fp7ewWQiu5B1VVg8MwlP5i2rUDRdRF9LfpZcSSRRRC5Y7/bB7j4CS
hkfaD9S15yupqiixCZVNEMD1m9Sotr2BHLTE2nbjBiI6yzKMUUmzXGo+QE0i/a7soDDHFEHIWluP
hiSTP61EHYepSbtaK2rgJ6DVZ5+LPNE5A1JNOjHb9I6IHu/QGeG6LWvzya3qJ3cl5r6wSuJhCeTc
FDCu3O8cuG0Dibr+W/+UeVbc9oH/pv3qu0b1+Q/Xyksk2uYL2dgbxOt0ZZfRa1m01t5fmW+iZsCF
SN/9w8BzjPfJ5AHvuDZgzWJ/Hoaj0OmA8vif9uqzb8X4hpAmfQCCnG8JsiERNkwyFP4PtK6dINBc
iojrYVdjgoG6RUU84xkIORn3YbR6cQMoBLaEQjfKm/keDHWKA2O+VlcZyyXvh0uV6SYmEjCuSX/a
+4uDwmkZ0aOs83SHCDs6lwqZs+GNxxzBAThXT3r2G8+0dxwHpTEZ+k/SJRwmbx19L4eHaPpOo3R6
omvyds6zu7Lp/PcHJXX+TRT3QweaGfmrdzZ1+WPxorceSU5ryQURcwfwOB8GUpMuqIePiK4L0oQR
sPN7qOjfSeUGmG7Fz+4beyzu974pvcuUda9heBowzsU8sxP6fFFv1cLnPcrKOY/9fBmBTrYI+NqE
EJPHMsVL0vr3Il0utk+6bSa88hthVPPg7kJJBm1zbRGu+r4kusciyUS38QRmiWXmxDlmH7weHY93
TWwelureCeSZ+iBFgsAEeKmqOLobFT6FAiXpWRcV0kOwASPPxY6DYIodInAFPs3HEmVGG/oK6SAD
p+i7A2eovcEsEs/yeZ6d7GkexObXeY6iWSQdrSxNFe2jbubnzjgVzsEjhPpzwM8OGH+ki8tgRlDO
NnCMfQQCv0duteyESdPhUAYxGSIFSDoNd1mqN8iMdFPc0Kj91WkYRnmcKVwAy7Rxn15M0F9ojjjo
ufmmVXKX+CFCKs4LS9Y2WD4pJ2NYXWoer01JivBG+dZLJQdF9Zjg0I6uCS4i8Hd1Kd6Q06JzyyKo
baJs41I5ZO+m6UEVY3c72stwqMb2u9vUz1z3T6sQMh4qLqGh4vhCH/tFj90hg98mpktwjFbOE/+r
t8tIIZk/W5u6cEmKsKlGKnspt7PjnEb9eh25S8GU18r0OV3ncRco1KtT7v5su+jFld1eWiS95hhw
75sZZqRC30WnbXnO+LnSaNfXYm81zXmyxxused9FwLM2OX29rVHfUIM4FzApzZWLGpf416GZO3w0
bvuVctCfavWCbZkvOqnoB4wciU7f9hjLnOeoHs/1zKNaSwA3yYzKzHFmgT2SfL0cYTnrcNxZzXgM
ugjUe0Zskq2vdO4xxfsWLNacvVntkxwz4ltr9GqOQ4S3k5ZLsmZwS0ZpobEX+DTJ82TawlA1TNZE
mgmK4Tq/1R2ZgbrWoO5Dzk/ba4PTmvvP1ez1+3b1u0sm9TWi5KsvxvzWxwt1WmaHNahltPXG/t/M
9+91Onu7CYBmo7rKZyz/edVf7/UoeZU5M9lIpuW4loux+fU9F3IiWRvbR3Ud6bKG//c8n8YU/boY
ALsHuugKb7x3UrKell7+xdP32W8ENuUBk+G2Dl0TcOV3MMBfSja43LtCf8VTVDtv/uCJxC3HXZhK
dOhR9gZhFcWkeDQ5tYDF0P1lXUdH9Wld90za0q68OSWkn0RLY2NnLXoJM2G9Zqhxc5pHViTW0nPk
jpD15TDZcFuLSwOUdXX1Su31bymPV2/uzCmihKWukZLkjYPO2H5p7NqJUyfPDuVMHNGQfyPi74a4
3uJhqPVD3lGZiMgvT+bytqcA8dFMKQ1LycQ0rNJ5IMz9pxVkidsTqb7xs2JTkJIzhNL+V/cizuqm
fPEb9WKKGQeM7cjHoivaI2BztmemP5pTPT96o/FP7UTjsVzGty5Nq0fHnr+K7FIuw/Jqp1ghaijH
Hd4lJ3HNukp6W6xxZGX1gajK6Asq4Sp+zvLex1xdc0WpaRt1wtysU+Wy83s3Q5gv50p6qLPD7jCO
dRTLUo7YRzK1hZzFVqPwWWReSphXSq4SYuVLPvbBrR1enZv0mwRty+Vmqi5epNTn1t2AWRqXWpQr
UQDPkAP9uUFJjLE93cuo4qP3y3+dkee/MPStjdgstkemgKnzX+qxfSU84nZkV36oVn1co/LBdNfx
fhb5MXJyjo5wfrJzWyeTZJ+xjenW8ormiLQgQ2hVlUkdpFSVK8xhS9es+3FY3Njjbmc4IGDGByLx
wRpxZ+/EGiQGOqKXplG3Ms12Q7OImIoutdPwKTzKeZJ2xtvMirBVCDz3q+s/R6XLhDeMX0kxd44k
AXwlBZVsqkW7O9ki27OFJGbH7PCSFQfHrdM9qdTT1usB6csZNR8LpKtMIP3c1w++3RhHpMi7+kvB
L/XZ04G1tb+3Q1a8KhQyd7mh/pkzB9nVFYNYaaxAFN9uc89+pXWvvlhkxydoyPuzf/XreCuj3MDF
QDfzKM6r5esjuUv5/56phe2xMmXyQa/+nfD4Dfgpx6lEOru648h2gDExMgxvj32MlHmeJ2eCnDPG
Rdx66sGSN4NY5H4J/SaJJkMfyqwRWz+EKulaJ7sIbV8oB7Lu+tCCYp+NF2tQ3QkThL0NBFTVn1FB
6yog+R0WJC/hGhV7xcnRJ12FLv8HI89c4oSJI1uTMjTTbYHRnLiSd89ZiZ0iJ9UMCNmQNBes1l3Z
sqf9+eU/g5IcdxSk2dwxGI0+Ck9Ck9GnqEHHWxN6VTbTjwqGZDvJ9lr3q5///Gqfrb/XVHdwclou
XA6zjxhoZ47l6Nc2EhdDcU45S5h010rgVNwORosHRkIvDs6jT4zR2dLp6xSZxhZdoNoor+t262Dm
u0oW3QaWutx0Fh6UdgT+MUxyyLOF0mbtKpTLXKSTLu4cr5KnOrT2q8qXne/CdoODIHHEB5CoIjtX
oWawidYHlxHC71gq66gjCk/NGDfnY70OXM9G7wEk+O9UFnR4TXjA+HwKnjL59c+fD4KYT08DTtMI
FS9aI+RTH4M5a0S5GWkk2BJVap5DFWxFW+DJoHfidomtgsRxggGjbeEY73CdOF7Qym1J+e2IETMo
/k3nWOpQbckT+0XI3vXNzzQrKGJsEKLMc0E03NBc1Xdx06WPU4XI39X2D6IG/qX3CU4W9A3H8Gpd
WDmfB2tSz66XD0mILzKePe/GVp77dSRseiu6hT++tE+6w7cjsBxt0N99G9tyfh1vgoKMrjzy2mMK
bx2PRnAe+vUlI5viXl1dBmihYEoaI71oaPlYurlOvAohhgq6/tWWpMcThVmTxW+rg3JDeRrc95VA
SBLvKuvN9eAiB2ueb7Jl9BmXhbUfl/Zeqqi6JX0NzKPvixMUcayrtsVAxOEyL9Z89KbmUXfZEHeV
m+1r6eJsqPthv7jwq94A0x6ktF+NtGjbMuzv13ayttYyfvPqpXtoRPPk+mq+xQKQbnoyTvYh0N0a
5CC49tnruSxlHdB0UazINBqGVXaui21ntO2SRsRtRS118WY1rjxGOJZ2jgr3GCriwvCyxM794eQW
3rkAht8TBsp3OVcnRNPefdlZJ8NR7XFBhlAGqTg5uHDRM3jA8qG6DygLwh9uR0c9p1TtEqoeTwTX
kQuHuqh1XCNmwCMlkS+uDKvx6OdBuKtiAUl2AHg34mhq39Myop1ZmPI01TwGlDQS8FrnLwuA+Dk3
pvSkyYNkKeyfeJT1C3sOi37j/CPIJTwTfgli7Jgnb63ucdPdZVMXHripmo30rHkX2UYSLrXe+m0b
bFF8xtr32ufVGc6M0e00lZcgnN+IEsMOLLwpbvWCwNeZvIPqp5AKL6y0s3cr/ALLineucBEmfWES
OqqIOKNyEeGW8G5ao3rK6tbBu7FY9BVlTxII1lvbaGP7+YNsNaqFxvlRXLs1gtaCgj1rKujIzwRJ
NCBIGujd/V9+4J9ZGVTaARTdtZeSI//Dae/aQzabbqeSAJlkTDpCD9XMwDe5piDu0YqOWYbOpkMh
yprn31yn8KxpYQMa+27RkmHU/2uY+2cFNiHuJjJkvhaI04+sqTtmeTF1Gckznb6My9QRvSDEGSVE
7hZ3hOfvck2bOQvEi1kRDRikafMXzT7M4qeTD11uSJTOr/gpMnR/vwdLr/SdtGkIh3Rzg+4XO4uL
SO3na4x7aAtsco2LP3JotwT9AnGsUAo86MJRYCuMSpZgqO33kkiy1vsXIMM7NGTo0ialbpAI2Qpz
MPqtivwA3GeqwoU64sYJ1UgcP8rvOvQ2vkGHhMIJTQxr2+9aM1C3Dqh7OxcXnHbZ1vYB+VJAgm0/
3GeFf1dmlnlcwHiHSpLREJJ0XPYdqjn3oY08INL6EZmexjm1BMh8wzvEhu7RNZybZaUk3M56bFze
swr0aRzaR64kYHUJzCSmf7GyrycHA0eTUdKAofWRJM38sJKXvbEH+ROUNtF9DrpBkrtePbws8zhg
ASdsiD6CcmtZ/VO62A9RJuxL7YavRKIPWEpnfYR/vDCA3+VRhEspyx/Mq7E8gMTOESvHZOkMOH29
t1BJgBPReFvfXqAfiDcmAcN+kpZh7vLMxDQr8dkuhEaYfX6iQKJJcuOv3Olnohj7jI8nGN14cN2R
fn842sAVUBfcD2LZ24MiW2DtRBwME7dYuvcxB3Jc0DXy/uefq+19/mngEbJNyoKoxaKT5YP81xQL
+Fdjq6RdOw7yycH0JVLWY3fd2CTpY87CMh/Mab9zevzrgqMlBOtLXOJzY3jQuJAum7YPMNCrYXok
PPRu9gJzN7QUdbrRPrR6LNLUCB2saFkOSxlIpkCAu6lDxqRwbm7sUe1bI3+JdCtiezCpFbBXB0vl
xLMfeqdZTu1xxXyy8Rxi5wisPFSqqvGgCCarSdz6fpscHcM3t+IqbWwnOih0pZojzFa7C4b1C3fg
cnTrlpOvQl43vOtBHVI9vymFR79360tg2d1tmRLuUJZGcCznlswlm9xvo0YZGvpjS0QNKrDRb9Ux
G0qasfPlMbLWh6WPpiulyIRmoIwkWdFJxmb0SYHA1p86RvBMuOVl6AIkQ77ukoobrsaPdEfk7MG0
nRM9xRINzjW9Fdj4KILpofWiEWOmaHYRNuct4CuSqdKAe3acu7rNwQVNAcgVskwIDMcNdU7pqSao
A0TwOvXjPOjpfDz1BBXg4zZvHEnwse68fYapn4XZhcFwyyM9N8B4+fC+jMuP3KnrDYaiGyMdpkP6
GIoJ44iddxhGLrmZNfcOgTm3S7Vs5VXf4wHNx1aORmvoecPhDA5vZXSnOciwIs04n4lGxDU1hIz5
liJK1P9eViLdl5m8yKvlJCpaO/axkYwulrz+GtPh57AK49tQke2CuMjdQ1Jaq6ACtuQvdqYJ0HFc
YjDyb3ka4jzQS1IW93Pd57cRnXexv0bTjslieqJd7iQa8sYYH86TgFlRc5XfRO07X4TL4q68QynU
ETkUT2kHCcH36F6ks1KpqCF8umDerb588aM4TR33ZHeIOUGBXRIuEmuOlm3n6uLiYIaqSpXw6FDG
uPjF0XSNRCETiw2jqwCO03tpW3ViRD3LaVqaJLsSkljM9ktFz+1RE0kemoVztGv/Jk+rmopA96VN
LWigeWIDKEhJDsJiD4OMODGEKemDtGbFQ/unya/awh4S6Io2nCGHByD13WvQiXXfRnws40oigxcU
x5qMyGTU7XeYw3obyag/YImrMjwqHcGW9Mz5uKTQcTZN/q80zfsoVG+Zt75qGRzlrOmXa9YfOMAY
gO3saYjetV3cTFYuvnjO/BSUdnNya3zxzTDYJ4kD22KyYs25KISqo+GQzSe3oz1zIbCE/Pk8+7xd
IBAAt2TZi3CCfNRj1aanTHskJjpfbMkKxUUrfCIneycn2LMGNgfo/4sG7D+siQTnEGFGACyvaX40
3mB2mc2R32jSlFikmzRFhY3wixBFL8H8cqgr3MlzzxVTTeVPQyB0LtYY/gAvMrDp8tpnhCtYHkRS
S+YO0b+bgdChrc88ujFzY+8tWG9LFORR82Ugw0KVNF+7FA6my0/TrrxNlmZPIbkOVWcn8zgi1p8L
b2Mq47scmSauo75Tf8F0m/1lu77OLL/v9rx1ZNUB2z1lWh/VYdi9q4FEEkVwDpscwsI9w/S2jwzM
ADeZDIhmMtXlz9/xf4hKyfCkzMwi+xy308fYuMHx03SIBpms4WQf6qyjXkKHm+yMxJvCPq/6Yhjw
ggSI7sbI3ExkDGzyQJebIUJkCfiyxyH1yp9Rc9VxXum1hKjAT4ec0Y3HKPtqjlA+xiFP/f00TjeM
NtOma6ZtsyIDQqYDX/DU0Ih9rYGlhX3bKvHe14GZaJXegyOuhJ/wbyLE+OJBGocDsz/e7Xe16mSs
goVTpQGyNHF/dzDElByyuYrszi7T+wmh6l40VYjk3iUKVlqUH1CsaPskT+hqmqA0iOzuGBgSfuaY
LMY27ucndiEzyYqVY9ExVqo7vuMGz/+HuTNrjhvJsvRfKct3VGN1AG2d9RALYmWQDFEUpRcYJZLY
V8f+6+cDM3uGCmnIqX4aK8tKU0oiYgHcr997znc+kHj95vkCoQp/zp0tbtDUfi5TkoEqHtFr78WZ
3E5ueuUPbuRptnzqzDhf1UP3wZf9mwuaMyKLdgpRE/iMf75gqk4qbXSOEywrK7PvKqbc4xfY7t2K
hluut1/ev7l+063CREYHiIjf2Un3mn7xplul5aHKET0bvB7M98JpHHQr41e/mAwPRxyamjGCmt+B
ap0x32j/PljBfi0Eyabhf9RjDsPYy/5I5dYJa38zgNsu253ZqT44e1IxfbEaZHTWQ0r8qABVgsb8
gzHBbx5m07HnaGM+bbi0c6n45q1XalXTRmgHT42zaCHCpdYWyo63/8XVe3VHdu56LI2H9z/w358X
6Qa9XvevftGbiwaBVluYRQYPP8Vc+1HVlaLSVv/2VdBhQkQwDFqRv/j/2W2kNGU4eINF828YYiat
3LTvX0T/9YTHz1aJT1NtxJ7isteoYOVC45EOnij7o1n7P/DvMmbRJaFUlSY/6dUpm/JPWuBbDOrj
60k0wUZLDcNLTAohv+wDVpB+geNi2XV+eKVNy7LJhzu/trQleiGIWr7/wRHgN0/Y3LFUNTRUABJe
j61vvgBz8Ku+qZXeq7mhBuxpi4iAeNYcEEYIZLCgZR9hH39zjwuUU+zS81jKNi9utLBLiDuKh95T
QAmBb/lmZhGBs634FKWemj84MQHE6Ao+Morq9uWbxaRH/NJsjsXJzu5xcdqhIsIb2pOwMaAsQ/qI
nkVBcpU5hVfPuSETPrRWp7zsOiYx+MEfq1ZOu0q4D4zjEQN1A/nQVthfxRTk3mhQ82JKyw/llN7L
aZjPLGr/eUzZ/zFuUYqTUEFwgRntZOzW60EGB9J6/BuwpxDpOc8omvrAzbEMNMntHxFB3EAQoVGQ
HEhhtEnI1Ia1WQ3DKiQRZVU6erwALlR8TSGPUmLslFwbr0vM0+fxM5AfeyUDkugIwKkXk5/wyDIw
8CzB9teYk0XLMLQ837f1haI6NKpaFSwSCNpFIQeLNohJzpHv6Hd+9h0KT8z2GjgenJxuCUCjOCgg
2ghO0p/yVv1SjcY2teP+RglKe8sElGGrMM4NufZHtdbto2m464gAI0+rDdIy9XzdFHFwKonRxVUT
bvMEoAPaon5fmoQR+Pl0Cjim7oZq8jeG+VRqnEKZ5mirpO2LpRpr03bokfJr7Q2awuKcY7lfA4NQ
dgXDeIVWIqwGf+GK5LPZ4YPMsQYvYqu7Ba5d7lQ127pJPa5dBthW6dy46EJpiSdrJKbpq3q4SsZz
S6P1pFr97aATnRi409qpS/WU9kO3cH1y02fbPINyTqiiwvsTZtMS6c5X3eGk45YqVZ8U943aLiVC
oHXtHDKwXFowrUlEHlZVJvW9HRI5Qmek7M6B5u8CpBvrWLIs2WjfFzoHSw0l2a5Ei+MleCwSmZXL
ZOD8oOoMyMxJID3jXIaCoR22ea96URVNW19zXJ5fe4cGEWhJbWyiOgPRbCnF1vbF0iBU6aQm41oL
FQPtUVvsWLBQGqpoLEuAL5Iwa4uRwbLTw4KnY1Q+Z124Y+dN9k5vQ+uB3qYEVzaEPVIYBH2n8Cjn
c1o4uv7OSPuX2PL1gxO30Q0TKBc5BCKbJEO+PH1WYoytiUSIpE8E8wR1eB/Sgr1V9KsuEem6pIu3
VqJK+aJ/qjhfHfwYNUzCIVIq0w0Mtm7VC63C2I98hHbSQ5xWCjJz8svNftzBh/L6Xvg78QktDdv0
EHUbUoGWYFfNI9EV1SZHsqWbJTQwbfgxUD/ux0CLrow0X/lizh+wQbLFXa4tqkxUTBP7eq1HJne3
X1IkBotGDf2v+EZ3eu92163rA0NLiWNybEbNxBDJZW2llpcgYKOlEuJpyiRZwlVw5hlG88XWvRzS
5Gru1eeRER6IhLpxW1HcRMmyLRg9t7QJtk2triBX+KjRBvL8IreF/hCzUUwU86iYptusFv660YAM
EbtVw5oULq/JPJIIEF3hkDZjK9xFc7C8j+V6ZmSbm/qj3fuyZGCwxtGHvhXzPQEgad4R32wekZGA
jbTaysvvxpZlM8wG7iH6TaSRE7oV9Uq5BNtYf7Cd/8I6mK87g09smCC0my+vW6dTN7i9XXlx224x
ggLSQLYYxHn8qY3DZWvVnoKZ74fP8MuekMqFPV1SrNsbVVlHkVQ+jaolT4kmwHmmfeERyEDkTPJd
9JJs+NIi42iAIGYHiMWnqZv2PnAnz0DWxO7V3Fe0hXSyZTHltjVgg0as6+gBcuHJjGl9cQZ/rILm
2/v1hWbMG+Pb4xZvG7+Dxb/ItkNMcbFxJhkMgNQoK9Kcuoe+5gyBmzxjuRkfNAcjbOqjgRpEvukI
4qqkXm3SObe16Ds0mZNzdn3/U8DOhWwJ2Loqc8quLDpHQeLT+W3oBASIXZMc7TRUDcdrSukZ4puL
vHRPixiOnzoezdZooO+F+Kv63lznuQ4uzwrcRR6m9sHQEHCJnmlDotgQvgTpIFFjh8fS+IwEHXc8
ORvAfZ8TQz+6iK/vYezu7U48gs/vToVwh6PVm5umZv1o4c2nLQG9AaRoT1FseykH91xmwriyu+zc
+uqwZeq+kSgq2ELxEfLMJPuonDZqXUH2Q927kz70VnaShCWuXytDSIyQ736PVQ6NENbjFQI9eBUm
0guXxnducEyO9OxGr/0vnSjOo0WKelnpHNuAktd8AWezK3QEvzpDqrnxww1y9GneoHra52QaRnYj
d62ltF5RhgVqoH1BapJd2gt3quma0veMQ9IKCFcY0DFuRpTSS8ssEe0NZb8JIfWutbH9gmJJLH23
YURu9tdGBq/WRXoCybG1EDw5LyPiONp1AAeVYuScWt4OCW+vTtv6CvUyhEs11NnqruYYn11C4sSq
U8zP5PiqpAVSc/YQzP3c2X10p/56o8J7oBEDH0PFxnVRZ1UkCcctxlIvjYsRbkgNssk0nVWgKrvI
TDDIl7G2FHQ6rErnO2uWfRBO+ziI6QGr2/dfjXVZl/O8zB1ug9xgSnPYKD+vUmFl1a5pdZWHjKZa
dBEYmUl/dn3tyY6jvZIDqxQVGG2j1ELWSBFApHaug85tkbfLx27+ZnHr18pD4tc/ElySTdkD6Qmt
M4jGdZDW4Yae5E2elV/oJqPT1RRkVuwAaVw9O+H00IQ6Wnq7OCQNfBvbYFWxTUJy6uRBjYrHJMyN
pfpFVKGJT5J0R1VGDxZ9PkgRWH8qbPRZSxR3s8v05kl1zKdQxnfOFMolCWf7ROOpff8zu5RNXH5k
cwn/ZmHPOr9B7cPCPsxgOeSVknZaEtwgLf/6/pV+OXG/XsoRtmrhGZu/qJ8vRfYOx7M8r7wwsH9A
HV02vs3HM/cxO+HQ7qXxCbFUWbcd2NYea+77L+DyNDJfH77aTNRnFoTR8efrS2DD7hQFlYeQmGMH
Fftc2DxminGLbYL7BWVf4wd3gkSc9688v7OL5RxJPAZHOioMYF7v2zcfMmHgFZtIXXgQ9zn9SXUH
sgAbCmiM9y+k/eY9mkBkVMPlqOdw1Pv5PcIlqEnFqgovy6rrqh4/60X8tbCAxamRgLJgNMuqrNoN
hkJlgYKumc9H/lQARnNPHFFW1UgyVAo/9pBL68ZGZzgvt+MHrVT9N58IFlP8rRxHHTwaF09qCeWN
+w5nq7DljU5km4kZYuXG9dbJ5zrIVOsjHP+FhmmDoS7pmykqQCujGibQ+OugOOOOVLC1ytGLt/Id
3dmEPD/pAd+BBzL02zrAbifjYNjBYzJN7YOG6C+fNBM0lX+gu9OIhhBxcTfXeVoGjcs8AtiStm5E
+hTk89pfiP0QRNmKTBOUAWFm3kwEA904cUhbd86hDTe69ZglkNWCrBJb3Q71aySzGowmBLtD9+E9
cXkWnl/pnI+LbwO2oHbZRiVUtlJp2nUgedAySKtYqKNlehp+92W0HpykvxmSGt5G+wXBwI6KWmzA
umPB4mCKZog9KsuFtiCFbxD+/v079rIt9NeLo+NHRwIw0eVDWYK/aHzKdxIToM1QYIM4H7qPmn2X
9dTrF0UBO0chYyC9/LLwTsYJeCW26bmIcYb2afRD0hYy/0Ym4XNjKZsSkVXARt6bs86lGs7vv89f
Vr/5JWgWK74Qjk49e3HHaxF4UNbE1sNWyyC75bTtOqB2Sx+SgylTig77JmqQgOUOh5TBZwD2wUu4
3B7nl0ArxKTdiXLjF0lWnImgrPup9ezRuDVHSW5wMWMk+uBQS/TgE2JfBghTtErH2F4g17Q2VvbF
NsaPxHq/dNBeX4qrGSCiBGe9y/6M2hNjq5d16+URCk1oPMQ/Jvjh6G1nm6FRvusuaTiSzFlVQ5Af
RkZ9BL2DdDi4jU0RrbWyeAbMuMlD8kaLFP393AFoSWvc1FW1bialo6K1P4wX/91naNDEFFjkLT7N
eQF+s5QzNs6iyoq5k8j53IXMFYiW7dZViKcgn4qrSmNE3LucjtrwEKNns4wrJeBee/+7/M1jwzfJ
HN+iae7ql+snKmkFUpTZeEgottCi4Iwo3v/kEoRWaOK1vJsrhzfvtLWhROUqLbQ47b4npr9opHn9
/iXme/7tvshdwK2ITFBlsqRbl87uXrErS5NO7VlmduVEscTgoR9zP9vVg1x3ojta4fDBXjy/7Itr
QvyEcqAKk9Xgci9ObDtg66EKaBMwyEXxFJPnY0QMfW0sX++/v998S+wNFPFAaV2USfPN9OYjLGsl
QbNNZEI85C9KhTjBzv5dMz67PMxYboK5ohGUhD9fw+qVMMqoQT1BRjUSkNjLwCsvqMSDldqO7tX7
b+nXr4zLsZtoji4sWHIXd0WopRLQk0Iqa+I80kk8RDX+DcXAaUZYKQhdUpM1Ih/fvyqKsl++Ns1i
9ki/nWQZBrDzJvfmo6zU2M1oiZQesc4gfP14PPa5Wa0GYkg1kSKdn/pjFjAn720w+Z3rrA0k+Yz8
0bOjPwu38WirmymhpYVNdV9gBV10rY2puurPjH2o/KM0OdSBfsLcDBYJ5+paop7cBgXzfVNX7jSa
Afmk2hB9cnel+o16XbvptOuC+gkjQH3d2v6yBlRCV9YtTjF5Vei3ryL0Bxurb4Nlhobytgg0ojyU
z0rii9tpKDBPKv55ACC5YpDbrwpBRy8ICK5pixCUaPkp6cbRa7UGJC5itqGNnZ2i1gtdCfSVGSj+
rW+H7b4ZsSRb6l0a6OuCb3Cl9AZIrNoPjy3WAjcz1SuniLQrt6XrPoWD+D5ZypOB+Qc8BYWh76Sb
OoRTIX0bwnmlGF7XcJ1ICx9Q0zOU7J3rJFOJcHNrDEvSIb5PDQOMpTiyAzRoQdAPS4XXt6h7FbtJ
A45NT5VqlU7hDIS24BzN9pv5QCpnV6mOWyPr+n3sKtqGk3ZONOLKnWdwzoyWBs51Av/NHPixM82V
oGZNshyjQ813I0J2h0wSV2NgoEvp5XklVjTCRhF01dMilGCi5mBNzH3gvoaihQQA9GvFgDZaRoST
Lind4C/IqtnnfbwEacEHEFdYpvXwfjDp206GC2c+6cJtrXtJbhd8eASY605zy1nGq4E4eH6BAkbB
DboAsoNFWPC5jX03fTJmRsEcb0M/o982qrtjDpxsR7wDvebkJ62slOtWMbF9C/0BPQYfm4NL1sg7
yNo4vsd2E4ZJutTutYixwNDiOlRmCjvc6rWtZ8UpdfxTEpCsJK3UOIJIy9R8A1aBZnSsr2wTRZDa
OAXBpvxwVAY3MDSbbeCaxMDAsL0C41BvDafbVtK6m6ZGORsAF5ifJ1/wi2pLonj0lWblt0VoGV7J
eTTvjOBGTb0K0/USBoh6Y7Pvih7ov4usZJ33PtMPDpWIWONqydPcY8zSqx2ktPYGS+e3xMU2Y4bZ
jnadhuRlTpUNGkBFEDCmlmFHP+kHOzKf319CLk8crJO4jpCEvu7e2qXwLg+ZdeedVXqOKP311Fra
Qq26707Lnfn+lX6zVBFUMIsW4JVQe1+syDxPdZE4XClIq5fWMRRmyXSPRV72i68q3L9W+Uhz+utG
M3N05j3ANC3tFwhMYvtdFdO98owmTVdp0J+rZn5OJJIJd4a6k4Bd45BdoiwGLoBkAT83Q8YRYj1d
j12ufzQj/XWb1UGEcxIl9A80mH2x9cGrcSs4O5mnOZho3dH/XspTSw5JPRY373/ev7kUPR/KZo42
tKIud/Tez3Ij9OlBsq4/2CO5Q52xNYks4Bl/eP9S+mtD6+fygcMq26gFGFbVbeei/ittUUr2gMiT
M7ojKsrPcTDivLSyYA7wQb6l1Ys8sMutKvpVaDWq1+c9fR2g+bUvvptGjgaaGBVSolN8T+W3Amvp
Fr4sRMl+hNzZVfXBNZNvVp82e9Jg+lU6g7sSdWZMRo6XVugFQ5FPRNHPiruIjqjaVcqKDetbyZTG
MST0vxAoIvxuSYurecEO+DSOJJ4nAuyoEt5Appg9nkDlAl4T8u6VBowBw0r1VU9QBPRhOa36Hr1e
ojBfyRXVyxtzodbW96QsAg8X8g38xHSBrxZ4ovoV8vLTyLmCtVnrvUyVewVDB7AI/7a0i5hG1yIV
ovGaIdYXCQZbHOLhcxuLazTBBpFCpXucDGtbof3tu9CzOiGIjcAx4iSZ8NSKlJcgbL0qjM11WELa
ccOkXs4gl7SVya5xeiwBabklZaK86qPc2lWBfSSjhBQd2iJrq3MI1+JuxAd2rycQoFSREqwYZion
ncxeZWEqEFb3X6tS6J5E1XcgA1LsspohEWv/F3uo6GcmZJU5wXq2m38u0SZzoi+fRi3Qt3nop0sR
07fIICMX6jnug3iL5UpbtCUmFjcp4j0VCpoeWl5QcPKtopk/Gtbeo1nhvfuqNZVyZxes5FqnnyxR
4p1Wu6vcEDxClaGcwna8cwJc1L4t9FVor0bdChhr40awzjjT5S4qjCfEme2hFDYKTYLht8aQndMA
N0osB+eo1yNWZM3hadHv9BJmU1AjXTJsu9ogDN+DggG7GWL27sbYRCFfYJr8TixT49lZedtQ/xx0
2e+kwvCwcvyIqiZBpFNcO0zAVhQRI33vyvQSHfE3iqH6Nhq9DK1cnwSrHDPVzsiVM1TRmTl7RGkU
HnsTzoucqI0Tm24NOxYxeBz7+AAF3NiJR0NrM6jacCKMyd0U0I7WapvfRQ3RacCcKIiMtlri9uMp
7DSKgKh6YUVE75rCIgXU5gVEaK3CKN9xmmo3sta3kxZUODFwSikKGQskNbGPxyD/lJo6g6/mquqn
F7/VvrhFlZ2KWuWYBQ8aRAlRMlb6nGTVtI6YNZDmZmxzKqdcz6wjz6eyaLDmLGU1VKSsAKczHcXd
tKPyQ47V51Qa1jXSV5wRAbCh95eov/o5Py1R5PwxPqLNgR0Per/xc6nsG9D7sfwmXsO5eplYPMkV
VFCoWGJZjNEhhLOyHWq1RS4fwC02JSES4IdzteD/MussQ4vwoiTcqYXMCPMgM5zFTPG0KrxB9xwt
xlozroS1QIbwjSecT1kqXjQ5P2iOAyeW9dZUNKYtjn1EW1AuYkQmu9JI4qXCR0bph41Rz9yrYeyq
g11ED3bjvCAOexFxtaasxKpuAGZgWHpVqCbAD71hzFWDJYhHSRx0eF83jKCCirW2L4Psqsx2HWDF
zYDo/DANuBmy7smiL7CbjOlOcQChZE6OJl2ikA3cF7WRS8VIi8PgF8VWDtFtFtvawhgnuXWNXWgo
4alov9JtuLdkKW97W4F2pXRXkYztJcogJguDiltWCbxsaPEFk9EzaIl7GgYCflAM6SvUNePaVCTE
qzTKryP3++A+5Eb9LaYqs91y2olAP1tq2JzUWIcVZwi8aVnq3OpwTxBhqcuidOJrn8J70rONyVl8
Zbb2KfXD5Dof3RGrEsfkIq4ltRdi/FJxNqMIHntE6gXCD5a1ZlV2DpSeFrehkGnjMTBiiuda8giQ
xQWBEzr4rDqihdRkbop3+zFvp6sAAMom19XNaNfVPlMdf6OsZGFXOzML9Q+co9Yv5QtgcgQLKBqE
bQEPvbxjszC3JrtGZzNVkjStqiPMhAifvuOtGVn93WzCYVHh9F2aZWxRqQtwJ+C+/Ux5MHi+NuQG
p2aCmzCXxOKggPJyjOHk67juumY/axAI03Jt9ynmDmIzWjC4Q3Ema1ieQ5nv7R4/hGYO7h51hXuK
Z9NxHt2BI30I3SEAERwtitS8njoQrpNw5HJqs2glDYIhu3Fol31iAoRUcug9DAtD29QWZLu2q7wY
rn0ZCnJcJkgd5bExOSTYCUYewMasDiPnwtcV4D9+DP8ZPBc3fz3q8l//xa9/FOVYR0HYXPzyX5vn
4vSYPcv/mv/W//5TP/+df1198u7e/QPb9Xl9+Qd++oFc9u+XtXpsHn/6xTpvoma8bZ/r8fws27R5
vThvYP6T/6+/+Y/n159yN5bPf/7xg35TM/+0ICryP/7+rd3Tn3+YNAP+4+2P//v35k/gzz+Wj2P2
mP9jJ9PH/Ele/r3nR9n8+Ydiu//EqUpHSBM4/YiZ4PjQP7/+lqP902RIwUyFqQODFZX6My/qJvzz
D42/RW1rs2VQ8YMlpcqVRfv3b71yGBx+LEpagnD/+O9X+NM3+H++0X/kbXZTRHkj//xDt38pcukg
iVmNSzmN+PCyid/3XTypAxYId8arj70/IHXA0dQiQfHFsWqmJ8Ms622l1vRwMdGSiacuSBQkmbFb
EPj62KojeNvBX+QanrGgGQ9Tod4jkt24LoPOMH9MK9qwdqIeyKBcZC4sbEKIK5icHRuYXt62Gmly
xrAdccymRr80wnqvxvap6sons/zUJERq8p/1cS7+WPdSAOdL5XqWEh8Mq7pKU3TKydx3hn/AS+eQ
TkhKxjYy3VegBsB1HJJoOE8FjDCmhYSO9Vggahy2Ws38W0vH+xJZF7Vqc9adnq2jrKBbT4c8Ry2v
dasuf7Kq9MxII8F1RJA5MpWjmynLvnEbjgX8XDB92wLyrm5095EIH+HtIJRSrl2bZLMMLCCnVSB8
udcr6R6vPZFKw7m16wRs2nTwJdqXIX00EGcQbiI9umSn+eoybeEbTYfeqo+j/3mMv0m0vWE+HYKJ
o7zdnnWjPFrafQYH3ikYzPU+qrLpXnW/jo176MRwD22Q0ip6VCpz22ndueBzsSb1XgtbOGu9s6I7
4FXdcCCP7ZGkIw+NyFaYJcTbMHqs6frZer6dPxjIVls8B9u44CTI55MU1ikAbVHo5K/YOU6UED1G
Bywsf4zpv77eStWcaspPZwJ30PXh0MLar5zd/Esh21UwiFOY4GKdrFOFjI1w6cJYWP1TFE4nYUSP
tmJsA97h/Bcmbouhe5S5e2pNceJcf58rONHV9lznPK5Tf4YnSX5YTK6rgOiMqTZKwqVSuN+SKH3s
2pgAiFT9plvRrpWjuqhluUlA62NWi1/GkjzIwDrhjV4nclzM93Y9So/w74OZOCclxtyUT1/pZK4Z
QByZPX0Nkb5Zavo4BsO9zQc/f430RU7CebEEQYEqYYgLWJt3Y3jO/eGvt6GMB1u7UsVwNX85o2ae
4lA9qOSzjsRnzpcbSgCkbfyiF9waPoq8oSOwcU6mKstjpmEaUJz4Mc94ZNoSWioB4X30mPIe1Qwo
t+w3g9HMVg9+3Z1tRZyYVN2nCCn6Dsf+MF3NX+78JSnjyIc+cF8Y3yfFBUkjTnl80wrTWoziYAel
gs81hzErvNYVW3UyTq/PIadQf2GqA0U3b0tJHweCCSllp26jxPG91u0gKL04ERLFolgGjno7ONxU
sjI/2OhfTYY/lab4ElkpgVO7HKC1SzlX2KdWkUbhnNExnJMieQxk+zmkS0FYzIubqPdsKfdC1+8r
BWu4W2xDxdqOWfriEwAq6uRR6WFLJ873gA4tiGQ+q+Qlczt9KSUPZMwhJw25Nd10fLB8IN3d1JPH
7F6rkb5XU5RBqK1f5ovD2N/Vbr3nvPJSS/Weofw9aLdV1/Vnu85ejPkA5Ga7Yl4s5zViWNq+IwjY
0Y4N5vzVOGAinTgDNZh10ak2T0pBduC86Fjz0lVU4pODBSgWDcFx02FevOpUea47eIE16dnjXFFE
j3nSsExF0cv83PbWdF3p92QeE4POAtUoRMa2PLMagjQJvk8m/TmLjO184EB6vX2zMf697bzdZpy5
0Lr8fvCnMlCAl2wg2v756GCHYE7lHDw4bw8N0+ul63RnX6i3jqh3CFySRc9CVWDeT93PhWPsnNGm
m9kRi8mdO28ovTJ+T1tzHc+LvxUBhQLOghe5fqgi/zE117Vef+nN4QwzYVj0TeSlw0ByEzdDzEhc
KHfz9y86pH6q5v4glGNdsre7GSc/fo5dsE+htSbOOXuxlNpDk7NMR+15/o7Qv93H/CCcvN6kJl+K
fMA6bd3P6yV40kfhovN2eczD7AXeXrd4febNwAKP0V0pzeep7T69/gHfQi1LIxLLMPAmygeglRIQ
VpP0m79+CuSeRgAfRGfKYQvUDE+6WkYvThq9+Pzz+r0Wqr4JcmJabMCzVXf+9wu935VoP5V8/+NK
8P/DQm++H//vhd6qyIja+EGtd34u2+9p9ONtsTf/3b+LPeH800BwMFdS1FJvaz1b/yclHqnOtIrp
XXIqeVvr4fqj/KOeU+fBLz/vv2s9+59z39XF5oAIDmOI9e/Uer+IP6nuuASvDGsSr/K1FHwz6nKr
vOrhnPRrdd7zadW4az9XnidMAGu0Ll5W23e5mwgSaHp3nVksP2lPb5mDBXe2lirLGngWUUjw4kaq
lFKaa9voPTHh8oCjmu8aFo/Yx4GqEcuimT1x5xVQx5xkOel+K6qRe18FT9G0wWc1zJW/Dig/nU/e
LjMAYC4FGQQUCNQIDC51lQr5coyoGNKKOvxla5uhGlleyb0b+fvQbLojP61aRroEqwLfDeypaZJJ
O8ypJmqyT6xCXZvJgCc7bTGBS/M84SYq9DlBZKG6HBFHfxKersLNxZt3W2U5cu0o9obMuEnK0l9Z
LWmgo0xeLHckNF6bzRJ+y8ls4HOwgPGIBsRg0TXttk2t23ZgD1FYhfedVgfA3ky8fGpDsyztr6TR
Q6SGM4HZQ12GaQD+0g3tQz8Ct8hG4kfAcwLdaxDsthM/O+qkvQi0qV63TccCGVf1VgvC76rrd7OW
mvegqlzPV3xYJ84Wup2zgFhAtd2W+b5RJ77R2vnKkLNco6j5IgalZeqCAUPMmCVs2h1taZMIaPa/
eKRFG5QAB19/atV1eMjnmkQMKrJGsAsgmVK6tOVnqZnfQ6Ubbqjqv7iNG4HRurYkX34o7ZvMDZGV
qttExXRpB/IbynT0ito3wCTEuqPDXc9f4qSpLOWaf42ZYq+nrJp5j8+J0Fws+Xa5csrpqzaSp+M4
Os4DsoVtqdQrvVevSlGQc6nqX/pJkMwRkVhjcgPbApNlogMazBvGFmmCo8NUghg2BvVeNfXRappO
dUTXxo2Q7zokGK4KZqVGaipHKaZg4xfxDpCBBsJnPjrZZrRp2zMG9HqdKcHeLe0bNr5sadmJTWNm
XAbul14kbPHsBhNC3a963pLno5X7MXO0O+RQRXVHIpe+ziRjP+G2B7oX9TbHn7JElU/Jh11h2SYd
DRaGikubA9Vmyh2cNn1xJYm9KYyiXHAEGPYaioeEPQx2Zg+vzDJ2r6U+maQOgz5OR33Nw8wgepZq
YUp1QAkrCXrtarzPQmyLARAL34IcL8X4UKcllo24OLQSX7S0C2dlmn2zqeH6qENwjHrkuElnylUG
Q1chm/w6DxhGWG6+xmoO3kM2LmSpBOkxYajEoIeOV0suk+ByZpBufKUZRTc6F/VSKNyprx/QoGEZ
IppiM1Qm8S82b9zRkxc9cdotwmFw70Z+1aflTVv5x8K04iMh6JTjfKeEn/OnWwLhZzccav2Kz/3+
9ROTenloXcu/fv0kW6C1wEQ0ZTG4brYJybxexvF8wvQmKTXuTuUpF3q+7LRh3DDEWfdVoyyJCKq3
2HNI6kDeu2q1yWWs35wHHbmHm0cvSQtUnEyy62oqn5UKTGlj1cUhjOaxbhdtyF2n/zk/lAFrFYqe
4keRFtxIXe2BtjN2+LB+qE7Z7Ep3l0EYXhVq3AEWDtJjRzyXIcGKW1MdrV7X68AirCoaKqT78Voj
/GPBBBJWXKu763SqHIbrTN/9XreWIMTD9RBQdsR+e0v5ST8x1EA35qbcOZUPADgi1sgPBYNjaigL
qR6z1KI/3ps2OHxNST+pQQFRdL7/mENU65D8HMTZkhlZbePC4/7AcniXhQRBVbUs1nTBlwFYe4kk
cBugZBgbZ9/Md7JwShYPNTkrQa8sFG6hxubZft2kcjV2VsN8o4I16Wwan44/8l98cFNNreF35+SN
ap052Lwe5HALl4IHCIABjwcxVLtmdJ4UF4SXnOS3nve1UuISaSidGXrxdkW858TRkaosyQcHe9x4
k6rJtRIHOXE6yOr0NP76ejuUdX6mcVsdjA4lNYAtLDNDAGuNb3HeUKH2vExT/fz6cqdE+9wUtJEj
4knPiBHtxaDTCdZ7vh0B2GlRk7VlJkwtqE6HIbDWrzc8JCee7ZTTV5lGe3NeJln2Q+B8WbMQZuau
FeVF6STSNVdEhyy6drPu1IU8XHkOf6WuCQx/va21BhOGKcazq7TG7vV7qyLMXXkDLiXGVz8SVuSG
FLKFOLdTFO5CkV2p8/WNIjxGVtOT6srkiarmOKW8Sqez718/iZysXPoRzBUtxHQ4wlaTQK0yvwg7
gVUXdHVCeISNfLWFQKCZ+uQpA4NK/Afe69qh9CDiFCSpceYGK5rWW5kqKWsvUq2+L2erdHooMrdY
JYM+EDJQYEXqdZStw7gPBn1a2jZ6kdIouvX/Yu/MlttGsjT8RKgAkIntlgQJitQuWZZ9g5BkC/u+
4+nnS7prxlZVl6OvJmJiIrqjqmyJxJJ58iz/0nr4oYdYLUSA5m4aW3uB0+PtzmtLw5oXfhTUxc5A
5FuLDCxJAdBZcPmJ6LSUarmNtLT7sePdokkCuyIeRJEG7teVvB4G3zNiXWEiux2lkbZpDMQt8ln9
ergEvWvEu1jH4CHFWS4oCpn6A1DPFrMUHftS/FPW5mAhnhgX/EqUgIwUrnKG0Iv2UEQmVltdhjqy
ShoIE74eIzAgJtAtgzRvlkZzyJfSYQdUovUx4xI7yxvGTTiiJ9s73ld8PsqdV0IMxC/21Net63t6
1+9XSzLho5TqsfXZoiMCQbhomgDHOiZk7KIe8drNHAelh8o3NBvMj1ZDHiJHDdq65sbr4HymZXgq
1XFAgfoVoejP5sqvwkx9n2AybhikHlggyMbB0LuYuws4gPq+12vFh3FQscczsrIIhFFqhL7EaHLA
Ft0gQ71Aw/PbimS0P5nL7JvAtDZQVsIAXQZlQhBlzXBYnXndEUdLxPph903Zus2t8G0u8hr+dVMg
IkS1q9FeG1aF3urbA7jG29UqUr9qoueI3bmLqhCnc/hgwWAl9Sk1oz2Sq+QvE4zKyi2f3EZ+Txiy
+OfUFioqC836HE3IvEySZgkGx4d6CfOgVq/ALhk+QYly3EtsBtq9Y7VBv9hgDNURN6pzIFuONdwP
z1vi29YRg+8iLySY6m7bUGKRNVWbDPsl1LRs2g9EXvTV7woolwdqVOeicC9L8FufUpMZTdxkb50Y
bfKJ9SljHnyHW/xDSY2YIV2tNELtIMTV7pygD8pAUrpx+iNfF110KJr2YpiL5nT+AYzMEUJOBMPt
qrhIIctuda3ZMsoVT9JO7Ytzj7SOa+JaOELu0rqN3qf35Ug57sT7tZ3nwJhpyA7VuhHwAsGzadtK
ZShySLetM36PlprnUHOwzRH7J2LMN2Or7SOyjbgXcSNt2xjs/ISSJZJWjKSIVB7C4GCE7WsY2BOy
CaRojcrc9Pi7NupICUik2TWrdP1u1Dt04vPXqOJUs+ol3kJ4OMK4+eSukm9I7juTEVRaY66mafOX
uu2pQSK6tcmCr16ejG/nPwJ+563S3Jp1jyiZsvtwZXKZtIpLES9B2/IbhtqMEa3hToWL0Utrf52/
xmVRnSZvuoiE/Aoc79Sa2niArnbnhRxI50M936OTGQWVDkZ3pgG8aQZ6kSU65D/eTabB8zfN7NlW
h6hbptyrvI0smG5r2GFSquF4CY5w52Wo6qRNWewXBHzgg1CAOAJ+pj3Jk0ZP3C2QJGDGgBedhePC
+d46UXDPBp3PmJymaC6raAUaYV8Yo/q2SHu2i3rcl+btzMm/EVo/7OLeYpDLabPRjCx8cuAa36c9
fVcvQgxrsqdta3DNUQj5aPIGd6u7mcGcV1PQqvqbRUvrQPeKXBeGQhjF5dYAs7RZ0X4/1iawvUzo
F0uKXfeAIQi1mCozG3scENbuE1/PcGRdgF2g03a/QGhPgJr1o9rhowpqbMXkRLo5tddCT2XgWdPj
hCbatkad+QRibRPp/Zesb59tMuHT2tsPC7zDPcrQgTZQDulyamgG00hLMGY96HD5QnpEiABzHaGH
pyIi+CAsJkb/MSmlI+Z71IYoKqIFYDhOp9t4Uvl8S+Ms7FXRFTU64BCVopPRgEpGUp5F46ZgE9Yw
Rj1xLaDjcvHFxJghjNuDo4qpSDNv6YTNB2B3l7lCYUrgmNh42ghZW+W2rQlPAzYLE6n/Sa/BFhr9
ChCHZQ1lq5mR6MxyEh7UW1ENxuCdFnZ3KDw23mLDOG6neUf5UJ3sCn/Mza1wzI7py/yt9lISWxM5
GqMnRs5WVh9DuXxlNaKQ12feUdRpvysSy70cVtFRt2RiP9U1ukS9Vm7Qv0M7PsfaJqaouy6W5hq2
Y3tAr8q7hGveIumMtcKMVhHo2f7KntbOJ5RsBwDNl30zP5fVcGs5BZrWM3lfWKLXAQ6STmcWOpd4
fr9UHbYDbplPW4ZfD72mMPEVXQtR4Y2KtOdpcpFn287JjXQ4K2q75KZn4wgKStt2DrIF57NZWIsG
h7eJNtFQbUu7tv126h7Rjp3oRjRfu9meA8DIUPQ8BkFOT+vOImnUqbo3+VK0e/AeSWDW88WKQTi1
OcnAaOIPlpc0swvwbnKJXs+hBv3+q9zte5QN2HZ9oRk8AgsVpqqlPhtR7R/Dl8YAEAF1YEISAUEy
WPG7Il5vz9ESCBWrXBvay3K0L9yC9wgK7mokeedIGNVMnRZy1mu+XFfKE3O0/NbUY18TzHByA3pu
q5PC6tOXJe3bPSXbiKTAlF9Af6p8IIxUeCPy2YUb9ydqAOU1nL5byP0cM03zS0y/DpVInB3E1BD6
qfGkC2T79HTN7mPPuB0XjVzW5VPzmrRlQNkmBGYGoheXDzG8jwbwOLsBnuNVu6JlnZ4Xa43DCJpC
GoESxZl5gPV1LjTPe2vAbRoKu2lje9COh2mlbavWO5C3/t690FO2mamyWMRvESt1gInFy2uMsdge
0dwjyFQk0Aw48Q5q/I0b03JSZ8cIm/1gEEdacq7GW76vyOv5qQkqxk3zq753kSrwMJ1q65SEdTH2
HAKolVn5ezlQl62rLPYutEknxHkX4elLAbzZN8eL0tCeQ2zVAUO4dLLUtcYZ5sr0KvYoFyJFIgb0
x0c9SJGV1JJ3gSvqQfbQN1cYtDGDqdBqd403YZ9tztu0i0RQtArHjM4GusbYs9JOqNz2lqm/tj1H
8nZ0s202yPc6n67TxqJTHrpasNbmp9EjPc9ao9tgmzcG9TpsElW4pjagXLBgB5Uu43vLEiSrH2MH
SXEIvGFrolexUp2Nw4JjRInSZ7Ny3jrtHTMB3lMpHztJEyXFSh20B/JXtdZpALlvEmfqduKYFRX5
uzqNz9FtQIoMhgDePBXlh8Nkw8w5AyyL/MVaORFdp7Je7K5QjfnO+RElUd3YmKC6TqVmfVupaHAK
yq8ghx+MROeYV2c4dpUAoiBUTqTTPC+w1UJEoW90QHBS4CzYgp0jKri2m5Eb2P7IcpzUu8y70B88
ZPjOf+R015owHCTQIQdmRnbTqeZDC1J9w0CNAoG+CL2I0d5mwtgyFrgQE7hup34dVrLKoSP4ZT3Y
JL2telKd6eX8SKqOLl+2PBghOz2qPGTfn2Ps3ALdj+G/+HEtHyLIFb5aDoggvE2EJH59gDZAJMaO
KxAuJeE5UrTO8ILq/cJBenvus3AMENvoKLo13dd4LD9PdYvXqt3vBoITHY9lvp27tAJ6WW0by35J
bBOH3AmTCK0Xr+e9RkkGxL3asK3evUkLUTGhhK/Fm+c17+vSfWKR4mIQ0SmZ9behdKJdOqKGVsMJ
zsGdbcZ2fJEmNOxcr/05yr7MtAMSTqehqN6HWM8Ze2Qo02hYXYGissArwbndyWkF2VetvpY1mc9Q
xttaTeNuyowiryxbuKrTc7ZP0OLa1oqaBrv/UwygvZsfe698mtey2Dp9/Y5wWRDFxB+OHjRkjtps
3M3FiOKnQ2+koNuJhQzn5ZwfYJSqIV1fX8da94mS6spsBg0XDtCaeo9RYaXamHmHmTSXh5GzibYM
vBPInplkUtyGWMwba8GUrUA5gH205gmWXbn40oPLYesiu1gDBjAMjR64S1+LfpDmahd6wpi2Ejp+
eRhZTUV6MCzUbRBg/WYilmmt82MXM52Dmn9Px492b/rJWbUn0GsHR2AiaqOFFnpE6DW8dKfhpV2K
B1vHnCI5yJGbF+C+tviQMTAvmRayExYr8T3E3be52Uw7/BIf0iWXW/jWaPbBiO8lU3Uzd1UBk+y1
6bGPe3FqQv1tytGxA3jPgvXTPl638L6cTT3UkJc+6eJTI/pjLNo7C5DcNlzNDdINdHrd72kRe1ti
+hfZJO9O3j6H5mD6GcIxlUUfEb0AvuMuhRAwJYgjo5IHrJWMWxsxjo7oGJDmtU2xMxfjre3FZatJ
vKT09KvbwRKvxgY0pAec0koOkZEfRaxdlxH3JYHKllHKDrOPZpzotLUw15ka55VCdhd7xH5reXRQ
4wnd8j5a8oG5dH8x9uu1JHnYWBlujhhBb2yaOilcmCk5Ds74BQRUsDb2HbvzyWjqT9DtJmAB09M1
FYtignxH3+kOS5NqNzblvAFyfNXYGKHBD2GXfJpLEjVn4G+aGaaM4R3GePq+Mn1Ggb2hu5HE2zX8
3DZwwciuEUkqMeJgpPhOh+xkxuLZSFzG5KkDYJRFObTVjedW5sbT6zvSzLsomT7Z0NprvYQxizCm
hjYLz2yqD0a5gzB4L5oB20vCuq3RgwDbfd17Hb0rZCOYkzs0TUm6GQj5ppS3pjPfpl33bYjMIKny
xxp4RatPN2Fl4TrqsRrwmwAZh2z+kqcnXOtu4ZeC3y4thkGgPqeQpTjCLy9JDlETlCuiIYPjC4Hh
G3y1G9vqnYsxhaU0pj12EJG/Ro130aO0saUztmmLyQzcuHgKjeZVTF267808kGlO4kJx0aFuwzBu
utx6nA83yAMvF2W/vnG+jZg51Y+W3na79FrOGtbeppMGaJpgiQbKuchKCsh0xqgoWi/ysV0vpyTe
p91gkbZioGa19YVGyrVpEzkDmlfirNYzZKACPHOvM56hGJAgKbeSw2A71aQsHr7Qke2+SERJElC3
d4uZ31DsK2tHQYro1pcanYrNNPQGJGsgPvPoIcFTwnIGskT/GDW66Ks+G9ZlK7BzykV5iHK935XX
JkZGfiv5vllm5GD1eO1F3e0sXPg2NuSXBeESBN4/03TE/SNN/XBwgtpEhjsUI9iDokEsFPHJzUOO
fxs1f42qlIjlE+bVJ3cIH+pWRrsa37htgw8RmtUxtu1rdrlGWsBc4C7ibX2qKTDRaLUuyrlx9jEm
BifdLL8muH6wZ7zy1M+8oE5DnNfVMKkxM8jeE82WJHtoWbuD296f/8OYnXmno4az85bhwchMBhQa
F4AdqPa5HcFd6hFGXr0LcN0I6/Czq72AdOkZ+w8HsTJkLIDIc1JicDamfoFRRdB5vZokJvlNiqNq
uhI0nbb2o9D7rGT6mwgseNi1ctOjB+PGnIFhx8fEN/FcwEIH0UCQdjGicGZOH3Bhg3hTbgQsAOlG
l13jPofCxdiky0/e4qATERbGzjSZBZAtVR4SzL1LdolnL4bct1qBZdOEdGwwLbm7XY3+JTdimLIj
OB3lCSWZE0xF3m4qpgKbbqZmsN2120imWcWC/ed5HEVm6mt6CcRONeY1xDoCM6HjAeI83yzWUxUz
ZJnO3UcANF0c70B5oG9urbvz1OY8wWKDeJCh1vs6K5mZDBlKgAzGFqrzHkT7jwQc/UAmOa6967TO
O0RqhrR4SATgVjraCDxbE51rQ333VFCOiYsJp7rLerluR9ao20LgiJe03GKYI8SWZjp6yqm9HUzK
3FnvjH0d6xdKXwQwK96aRsHCxpsg2etOvjyuRvWy2tQRI5Y1V6VX0uDEZqhwv1ainEh9R+O6Um1Q
uCZ4LNjxG0D3cPfTsP5vwCd/oXjahmUi5SsheVryrzyebgFjMs2i2Z3rwqYdLnrgwj5Yc/r10/dB
TRukpjoM3Z0LWWziHFZ9TwSBQBEiAZTdF6P10Jn5oZc0ujVwRf98idZHoLLNavDoeiIShVK3a35g
/xQjE5rFNvFgVbOOuBZmULW3OvDqo1kiVK3OqYiqdRuCW9mPNuIaScvMAucq7+mcKVdsLbrW8Cyi
xN04CIDepkZBlZLo7xXTnWv3Uadnc0jd+jYLv1HI0h/Smq82drbWYqMmTqpZmk20KzIk8vV5gkeB
T1sw5YjPOdbyImeJtTJOdL6RpdbJsWl7W9aFNzrVzZq8nWdMi8cKdBvX9RN0DP2TNREApZhvmbtj
vZVzsp3nEjxmrJGy9Adf7V9Q4F/wrf+NPf6IUD78Dbb4/yxwxQP/8O+BK0H7vXz59vIzWkX9wp9o
FeMPyDfoeiNpBGrOc1mU/4Im28Yfrs446rwcwTAKqIh/QpPNP/AmgokAPVxaCjb8P3AV4w8P0AvQ
CwQYwN0juvYfQJP/4jkH+FlIZLFN8CqKEqeQyz/BVdzJzfLSaFNMSzGXblt/JUmyqAKIt/hrHVBA
3xZTy5j80WHm8tOD+rug8RGxpr4dJQZXIOFiW+gH//rtRoWxwWqVqW8z9lFfO+HaG4KONASDzoyK
yer2VU4LaYR8iorBZOqwiV7/+TI+Uj7VVdgoa+CFgvIO8gK/XsVSGhbaYHPKKKrbUZ1sClUJ5FNQ
WyncYo4ZTCP/+SvPWMmfsXrqOx3Gn7Z00Mb7i6BuXRt2MkP79PPJgsKCjL2rK5zAjrG8am1vRzgP
iA3tyugtnPRt01w2aUW+htDhgMqg5LWUyVHDkceiMajdivHF6tftrBACPCh3HX24PPvsQcCeLxlJ
4l22V49QQZf/+WYM56Nwkbobj7coaBaSxHzEt+M00Vez15M7ifVaPbGRzNmIj13/ZqOrqN5uJLqd
aSxBTm8mM7pd33sKgkID87WFq6zwv4jvbxYlobgwZaLbaoK785iqZUy93QIwETdtVOWVyauRS3F0
mjmgR7qanPrKU4LvVTeq/t/pIM/5yBXb0dDTkfIB+W0Cu2janT3fdjBvDIGxZPs6wTtZxuL801PO
g0toM0/3eU2LSB+g6i1Pbv4WDU0DKIDb0HoE5DEk5prU0zwD7hf7OgWPIqw5kAkaMbxC9ffqghyd
2+T99eLWwkwDRevDGXDOLWZ4xMgiPdpYLo1O+aKudR3moOUatfG2a1nqZ1jSj22BNBwtfG8jeH8z
Io4KC9Kmw/3IlmAZgH3eKKC30b/qDjde975aBwkVIsiZoz50e7WX1U+r56weRMpSHzHfhctvAzWr
SmCOgmeJnUritDuvXbfNQGLYd+C1lB1Ws1MfbSPaENPI4kdzuZySjIEEUKGl2ZW8BT3ip5cWCSu1
lvlw/t1jOBd7t4IsCBOJUHR7nYZqy/I08VbotDlQ+x7AB/j47EpdoloZ6vKH0DxE7kRJCpWhisfz
ulDPnXxmN6h0j2fcoraO1FuAsOKmnV/VQ5tT1DxreTDp/dKp8AfLOqzch15y+9zn+aFJ3V9rXA+r
3+wHUwWMj5sbWRShI4aOkN1HfZeB4z5HCILtwNLTY8wsCG1qM3e2h5s4ui88Vo1WxsJj58Ew0tzg
H67cJzYmE6ZmzY5Svqpg1ynkEzf0mx1r/u0VCkgvsA0F4e9DyMPejIE04Uf3AP8qg3GucuEFGBwD
i3G7INPRIrV/Xiq8p9prf/eQ/ibqSgKZbSDiwLP6SBurl7KGFM9DUpegIoSKbR0d0uK+DV+tDj6A
uFWvd0le1W7881io1tsa71eF9ub5kPGRXh+q3PK97EktIyfh0IJNilcrIRX00/6fn53k7P34dqXt
oObvkeiCJ/347GobIW5Y0b6+5Fd2dGdzKY2zBCosmXa3izHLhkoO02hvU0Yr0omKHAYrkfpeBTsV
HCz26so2VtST88KFv6GeQBQfhDYFio6h9uzKUWBWFgqm0A0sclSB1CT72JgQuRdf6D2f0BW8nmtx
aLNup0JnBGgmhNDYZng73JYEsX9+AH9J9Yn2vzyAD2ousbOOluFxajcOAAiillreLeFAHS3qTWYm
wHeCIFIGwUxAV8STSa0oJJjViyMCKzJMVha/0bcx/mZdo85lsHAQinCkVCXAT+nMStFouwhin49y
Fc5rju4uRKCdraVeVELViEXUTl1GJDg9nd/B8P/mLOQSUCfy6BGgW6Eu8adLiGKMxzGWRzuFtaC+
Vm12FfORtzoWHWtckwcp1t+oSFhn1a0PUUdlcAwiGaiZGAj/+sVJiCxq7QL91PL86BFkY0kXe77l
aafUWosAirTkxzmeA0wwTk014GLPFido292PRamCj3IAbJY5wAL2yJrFIeg4FcZtsezMVUPEhskf
KcsCy7OWrFP8zTjbivXVZNXWHotYJS0cwV62BB4nn3oMbcspxKIIGz5bPQ4WJaZTCP3A/JKv0Txf
Ft6jZM+LbPIzArc0syt1wqlgjlQHDUXcOvRmg7bCEfTTrkuLK4jfm6UhVYt2aDequgoAKWd8Zt4C
KDkp2L5urSf1vBmiAxYhjQjTo7oFFVodbwKw8FZzr0m6BAYnitqziykOKvtV/DCADSfZ86ukoCnH
dUv8HpGjcSza4dGbU/dbXTy0bF1nQT1wmii9QQGx61XeYmr5VV7OgcoDau1+aBAQ7BBJ4MchrJwy
k1yAB6FuW0V8xQmTlX6rUh0NXO/op8GA3rorv0RQ1Std26jVOizTtgb7+KryYpt7UCwbyW7Dih7m
sLapUCwdMqB4Od1kIqDKrnj+55OSaFiaOKBzMBe1c63uU6UhaqfkHNjqHi2PrIbMSl21CfbRafw+
nYPz0eVs+zzd6YCVItr6q4VeAxEMmosKcDyQP9+WSnNUZiSd5pwp1Rzrec86Y20xrdx6N+oFqJWh
LjYhHVQfpK6kI4Ax5PVVrgcO7FABHV/w68GCl8L7QX1BR5yTC9FFG5lxcdbzPlf8VzIOCb1aApVu
1SgbxNO1/NqgrK3emko7U/BgLvoIks88pydcjTr7bD5MRWn1tGYxPSY2YYvVOczZkS7zTj0RdX0q
OZnJOcIZWTXyPWBOOahzXNdovVgHtQTUtkiqbqf+metsNG5lnOZArPLaY20mOt7tGXA56M8L9LTB
WuhB8A4RJohI01T+V62opyV8bcHLAMG3vq2Ndch1aIrmRFdtDeIpPapvkTjdNx3IDr24ShhtrIl1
LYZVpY6XI3MdMRj0JNdT7bDq+Ke6SQ1Airo5tezVIasyT7UT1DuuzOW+52rVAlaJgDlme9hZ54Up
x0BxNJM0Pcbgl1GgClS+q258McxtiZIT98NmVhmwWsLqsagd6xBbWBpqE1v2XZEjNhVBT4LjWIZj
oNKeeiXR5PhQSVviDMECNrgCX8KBwSrouWkVsbMZ0pywn8dpfFT5QN3HR7tY0OZ6Mzvs3EZKHCKA
yiYH7sHQWxqK7Q7jg2CZ0ytVSap/H0V6bPULHu5hpjtWk1POCx4e3G5hOzh07xxnOWFRhMzxFFTW
QLBMjzIkboevMnpVNaH6XIzp8BhNr1Y57Pr5a8oaVl/pSvNAGwZxqXbfU865TuFPvvqbPCEjSfu9
ioEqJKmPVWm2jHeesHauS/ghM1V5tLp+ldw0CDG5eMees/HMfu5p8sVhvbXsCLM93hOPSCW+jbVj
zrq1c+oOFpwIXaBD3b5gzcNKppYfSXTZ8exoVQuor1K8VnWNpJnYme5V3qD+Wm1S9c3qeFRpdsxx
qXL1rFZbxQIzc73Ai69szgl2hMlfCUoYPkURS9UXqk9Rz0dVESTjnFU0h91L2z2oz1UHglrXqhg9
55bTeooxs7Cb4ko9kJVccFwgJRvpVeoZG639xDAyUKF8YcUZVrNLoHBO5M18pwpRTJlfyBdjm6WN
kolKp1TxwKFHnyCcelDWh4leG3+gHq9alZxXKoaoukCytVWdAxVUF/gK9/NJvR8VlrHmgBDIgjFb
0FjLbQwVMGsvlIiteu6oRAZDK3A49HhC7E0qTvVgteXGXKlVcd81q0t3CErAm6qZIFb0Y0jX+lyS
qj1Uc0rSjS8w0VMtmnMFxEtT71+9vM4J/jw78oyiiICgXs5MGqVywjNfNsuOMzrqKr6pR6F+Rj1k
dSlQ4oLtlc5bV1W0OuuNgbJnpARy2y1/hNvrTmdZOsnkXyi2sQogqgpQkU59gyqXgJlu3TY7qudf
9m+N8qrtpwCdHY7MfyXW/99X/HfKB4o39e/7inv6im/Yxg0v377DSKi//9Jh5Ff/p8PIwUSD0bF0
TGstmybbzx1GBzKaY0oDoVaPdPjPDqP9B+NzzKssJYbq2AZJ/J+EOOsPl06YspjiJyyUaP6TDqNU
5dAvaalBV9FysEuFKaaEt35NS1F2HG09CTu/nb3HsW+uwhpQa5ks13NZ3rIEUSsoUP7D4cfK2ldt
QJQjMwsFcBQ3ply1gwUbaBPOX1E0UiAmKF5GnO8wlK7RZuPwtypxRn6kbXHhcZ5njCE9tHg3jayY
lERMEjIUJTWzJpNrnuIVgQVMqG7GGoSeVXRXc1EBvknKy6nJb2SDhILjfIOMU5M0x1skhYFX15Yy
LvkNpVrqf6kWsLxHTQ2jCOyOhPexCl6FMebQFntfGxgFaRWDuBl/0FnACB89JhEAILE/vqPcec06
scsFEJmqQHAdfRcmp3XyOesAe04haK5VQzLBuqtaeG+JCdXkxTZDAR3PuonjdjqRNAeLdOegmBJy
vpRhgVt/dkswA14pbyqjuLCm/tkM0c1y0POtnaDXEhRCp2dcGVE3M0vmqxqVp7NuRWI/GKPA7Zg3
kgjQ+j2zEjG416nUnmdQ7TGev8DpUjVI5XDNkw3KLJd1N9Iceoum5SrR45sxvrEEZgxp6+48PdH9
Qgc2BxcBEx8shDBMAfPdW0dl46GlJKSRhsikh/q1mh2uNakdgFN7Xt1NLJL3WcrrTFh3UICp8+SX
aoV+Xmc1ImvVly7HXH30LmPPue1b71GrweN60xenry6zuHv2OrS0wNi9d668s2YrQJaKcXB8j1Lw
ZYpLTJY0D9043Q0o8Iw4MmxcNIvgPiB6njne58TjYruIgV8Tc0o7DO/XZfL8ZVRNqH2Sjp8LveF5
1B7pqQNLX8AwxEoa1xL+vRsDI5ILuW5lMp/XviZxf8gXTnN9jN4HNNriZDNUKHAYi80o3hbKqdP+
VPRpulmN4pNaKFpYXvaGpGNX7KslF5tKJ4UzJhPSKOy/BtjlypjdRdHRR1RU0FkWO8OJn6qOtuZg
Y0kylEjocEHW4oAh0hlkJkbydv5OLEG+kbJfpjmq0hiAvPeo0ml2tTUsWAehxj6C4/WwoBgYxiIC
kp9eztim+fpM1rtKpOHM+nnguPdDyON2b931036cHf3glKySuQH1767DgiuP8WTjH4SlwniBUxc6
Xys0J23G7zerxgTqyTwebIbxtfPVQAroYJUgEN3a0y4QI4o26Loeil43TrrV3saNVKZatQ6BiMgy
FxpCUu7BRPdhl7mlgXYew2pzacM9ZMMNusrrwRnLuyjOcYXDzwV3kOssZKNE7KZt2ZS7tijrvW02
2dYGVlr1le4nXXbd2Vmy7zEM1rz0hqGC8HEwPOmtC1UPyFNejDcjGg2VHfvo4H+p8mGXNbDi4vjd
zpp7jdNWQxcphvmwKR3zk8Mj6groBoxO4yQDkGeRhuX4B4tVeYAPHvaYQOu4CblpSV2tSM3Uu5GU
fBmvos68s6zrugDD16oszs5v8qKYj3RCr+B6fU6qluEhPmpQm3KUEFoYUPgjb5w4eg8j8SIZ89sz
egr56FyfcbENdpqDfMtRGACsmGWbpoi/45v+JNJ3Af9+b482SYrhngxKVieN3rHHBAxpQeAr5Xwj
XTlg54OmHBNl9CyhSHTeuJvi7Noq+1M1pBXMEMbbPeAjAfywLZJD3dpbAJb3qtgV+hT5DZs34Hls
85ECJ24+LUb8niO9NZjslwWGLFJYcAwk2i+OiTVzvVC0d8WLm4G5XAsHSjZGz9EnlyH8yQqNO3tp
QfwVAEpq0Ly1BV45bqG9rpAfgjo8zROPWWk9sAFUsOmOtZ00fjoUF41yc8VPuvFFByfHQkD8Om5S
bUfY9bYdJVeeW98a/HX3SMdTFbYdchesGMNJfcDCoR/WjdjneFhkktjurva3cE1I1NZpD/QbWmQX
AqagprOXb7DHL7zC+TLHSbWJteQ15mI29sEaFp3ilHCMVtIG0C6rVVFmFpzCNwCfyk28sqqo6JFK
iTg0BGbdIHgJ3UbysIrwe2vJu7YF+Dc3KGddMqCU23hBuEKDggNb5E7LMYc2soH4ZHSMXtbNnGMK
qPUdATTB63hRBUOuZVtwCECz7YQlP/BInbF/pIXgslhMoiJwv6SPbmQu8q2lx7/phZ1PzQ85B6Jk
0lZMfElG9KFDac9pG+V9in4a/oATairuMO2t6XlobrP2m7vm2x4fvx4T+cUSu8yb/AlgtyeSvZMd
+qZ9bbIZIx/zuhAD7zX/AogC5hm6GOl84n8mRN2RkpBO7KEBBdUfoMvspOA9x/qNaki0TXU0dRII
OdHurQIRPblmF3RiuUz1/LZNcLhPxXEENBJCxuQs3iMpeYzS+gAfp9EX2jnpHtCEL2tJY1W/b5Qw
oosZ1knHxLg/dbwJZ1gCCimkqFtMK8o1v48dNwBfF7hYb0zkC6U746dk+HLRvg3A23/KSP9mgPvX
SQfpCwNMD0kYJO3QRfs1uUtlD4jfiEhfRuuS0hu6lLiY2zUAn0W/xN1oMLQKRJbEEZT+MY6LoLek
X0YcbHN7XQzSHwv7ILBsa0AydUb/G1EUR13Br0uBMQwjZphnjkE/9gPoIx9Dr4uKqvOb1M4DhzZi
2y3TodXgXIMTPOXNkOwLG/5+LscvnW7tMrq3EFEyjii0s/tBFn5afJU69JSGwFrS9ht6PyzWamc0
615GHVQO+RlYGuOTOEed1xrhx3JErYYooRDe4VVUwLjJ2Xsivam67KoJSafKka0OxPi1MlDLHBPU
sEDxbWfPvuiy8FFv6olLHAEJk1IMAu40SM4X0T2hAPpFQwFlm1jQi2GCTEjnYtg16aNgQrA8YzkO
mb7nuAytq2mKNdAsCcV/Ww2+WQ+XOl+c5+EeQkq9zQszRyGs5fSXtZrepn7JwmZKW/9mX/7FdgXI
gsm4h7EYBYdJFv3rcjHzZWTWbnQ+Yh13RUEIqkX5ngG7xEFmY5qA5JmFfG70ebNmzBV681O8uGDC
ochvsnX+lk/LZpkxiRlzApN5KeoKZMZ/F1l/s6TlX0YIaknTSAcN4JKZWx+usa8xcbEkvYGs+mba
qHQjjzPi/WLWy81SiEdDDIck7uhGOockX2/6ogxWPd1rpDwkrE0zHvqwfADnWqN+3oXxjkatn6ZE
0XTaQjDXJpS5ZvuL1sqLxDQ2OrlNjGYnhGm01h6rUNx01nc9La8SqT9GJLUWWtdULPpNoevfZKhd
C9d8++fb/utQR902U3wPVAIIro/gKGMemiyJuW3qoE1ajbBbHtWcatJDukFIPYhlnyrJNJgFTQ0r
HTSbO8IK9DhaXQ8f1RiWBEPwsvwRZP6jvsBV8taS9r73HwUNfwEd/RaV9Heaieo6fsY5/eu6/jcl
EXH4/entqSv5RRPx+FK8oJTzcz/g/Bt/qiHaf/AKQbohZ2N54icxRAfpHKQTsIJEb5tq82cxRPcP
ywQCxN9JU/+BU/qzH+D8gdU2ck34bXj063Txn/QDjI/9AD5DB75ko1BPswLnkF9jgNNifdJ2QJKz
sbhZhQWYHDvG6ktDp2Aj41ZsLpayvx8R3QslJBdbhxzcFPKe7u21qVQIlhpg/U8P8L/YO7PluI0u
675KvwAcmIfbGlkDhyJLZEk3CJZEJmYk5uHp/5XlcLcsu+34bv/oG4dDolhAIZHDOXuv/TdvvRJU
/WmZ4KpYIRBp0dXlPn8N9NYwk7ujj5FxGPsXO71LKOvlJrhWOmU3Xp0t3l1AcYkb3wfZaWwyxSR+
xxL3ao7Da8hMsCBLdlE54tMU6bsdthYWn7BdjkQIQ6hrFwVH0jb6l/UtcNV89PMCp64c6RJbMZJ4
QFn+sgSnEzdWFlayQYA6r22/+pa56W7MGnmX+3guu3LYgxT6nuoYp+scrWXmyIeE/XTdP6B8P1rB
eB/Rh08hHfeNdTA9+Zh2wWUwrKcICEBSsBtuveMUpwdvsDZmpL1phjx2EntSDgI5n4BykdE3Ycsq
Xm07fI3ScFwNpU42Lb7nZhbn2bMReQybdhA452E7rQerew5KlkzO207CF6UbI/J3NkOhZp+ycB92
GVQvf2kPoKoTSdshejG7d72UmynGDe66QAo4zyTgLHajKPTFqF974a10eybv2RcXHfgBGtMOByUO
almwFS1e09beGa29gcG9M5JVK/am7S2AcqxcigpW1cPP9pc3xiWWBMEhpYIjYTfTSszTFydDfMAp
2NjcfsIes8+qep1KTjNouTsUws194RfnsGmztcZhdoo0UtvU2C67/NtoVzvU5CBb9OShS6dHBSS0
JTGCeOrq3LiR7EqPPk0wS5CX9l7o3TMumhSMMFB6eU4AsEcumcsYDJEHd0rZYrlPLZLfhT6z27cr
4IvdjGx94hCYe+JHYxbvna2S8x6N2r1r2v5Apxj+ADFEVL8x7taYr3zFpoF6TB8k6SWcqvlLlNcU
Zob2nSAMuXBdkBxx8GbM0dFz2m8RMQnwlgGtudBRYm6gEPEuLOHYD8X7YNnTMrIGubQpy0vNa1Er
cWWETgAPog7eD/qXYgwKSL3anaH8YI733QsgJ91+F192yjnBYafO2Up4g9wM+vTVxqCYogbnZQvo
PLf5RyCGR9MNnjyq47Iv/DWM1v7eC16tDPpAiveLEx4HMxF/8D9YPrMPzCUIbmqeyWCOFNFS2BV+
SgDDjfgYGuNRx9FWu+yLCGwlkLSUtJZjWIM2x8BIPOd6mBNPHWEZVnc60rssXeJI3RP50YS7BtHB
m9jHU+TalSahkpiVGaYRIuOeOsumDscz8IGFCEIJC5lf1oXWXRgP9d2N/YEzvkQVIp4jjOWYXDiw
lnFEmDWj0J85Fk7DTPY87tiuwK0NVGLU7Fe7bl+l0REcEHkK3ABcqda/ziq7s5QMRTnZGUEk/KUo
nyTuve0oaNAiN9HJilFG5wIYeIm/gHBafInl0unkY9s3d4plWmYMZF/Qi+WY3OdfB9DVm7AljDFK
mkd4XhMfR3clq3zFv6aopXAFo1ufAvD7flGEnLqT5Zy0vOU1p3LLDR7ghGAlK/hn7jC9Dlb6lmLA
vDnRUe8w71+9GSpHL9RPaOl7Ok+vec/5FfYnrWXyStgwmk+RH9+3TvIImPZZ86ZXPaEUCavrvtZb
8tct9WitewRn3cKyindVRAgENMERFBkvzqE2ymVNQPPa14zXeUArj6OLCsr4mqSPotasVWcyQ+WW
e59UBnUBOqMUjGPl4kGSB4V9EzqkyWjOowKkiij4IajVTTmvVEX28B3p76BT1jE+2iRV4nOleces
HZOXQCGTfWPu8LOpA6k6CXDjcEFQRKk4Eg61uInnmyj9nKG9RBiE0QdYsB2C8DW22YMhOVn2JQtO
7QE0bAMO7xMlFpYihUq9sQwdNdsa84E5g+eHl8aNsWHHxvBKkIHV8GhT7NMY9DgcUF1e0Na6lJXJ
qiC48cppzv1skCAP2DEZnA+jlu8Zuv5FS8mM2q1+H5EkLm2epsGvVzYwHM08wDFGPGYzmnmcORnX
B1SQOeR1c1OFaBZu86o2yu8WRG3gnlAW2mVXMRaJ3rrrFQD0ZsGvk/icZpO38CykDWb72CcYJEQ/
rClutMtivskDITeUeBRvX7sMs3s6EhHnoeHZyPtna5gOqodXQkkv04dZIUdvEFzLpNxKU/J+zqqn
GTixWufLsXlWrFpTC9diFFcFAPUzlwqY/kqd4HsR28tS0ZASLB0b0mKJDbDXfcipRbZvs2hhsaTF
WjPm1zCnYmv35r51pmOXMGTbYCDhCCiHwAHASqVYvl3/UH4ICVY/4Bs107DYJ81BT3360/n8Bf8L
57fcOg6hvQ2xc3KY40VS8OUiq747uF+QM70b6Bew7eXv7PXaZZmOGO7Eu62bm8Ryd3WODzviCdah
WGVgTsdZB29jTmfd4hbGGCNNWguIRTTUk5SvRQq5BrxFCZ5NFtayalz2vrENU5zknoe0iAsJXZ8i
S2nvEysyqJLw+KcOmrSAcn0bHrMFcTXnmCQU3GAugnwd78ziEYSUw1U35aokDbkA5D67g1wR1ET0
VgQ9xcPUnAn2FQJzVNbo923Ce+eVcK98IJ1xapKgB/ZLzZZxLOxFxy+8QVxvA8JSUF+ptcc2qdc6
5tsFxpWWSY0iuMk7jSJTbrQ+0TBiaEB4bMcHwtBRe+VzFd21n+QzH3anVTySTOclufntE6cngkvX
nm8frKOCgxXwbpRlfhvDXgZhurEe8jj8NrTDyqxcY5M5A+9SjDqlwjxvQtgAbAesy8f/pVHfrGx8
5VYXPraNAQg/gJnLtvf2DEhi+pJN0w5n3A2cGi6L7KORMqaE/eHx879DbL0gPA6tvr0Zxis/fyJF
bKvIznEE6Vn9TzmD8ClrAH6AaI5poR5GO5pbCABdxxauNxA5E2X8msMPA0qMawp0xqpqrB+5pwny
WKW7pqRNP0cDnKas3baMkpWNMdYmoG0/jYIIhaSBf03p0aq/wtylkl/HE+rzodwNgGnWkJ8Pgdnt
AEIFWyPGq5KY2pajbrmKBiNbdll0N86wmmirGBCJIPiYHem2drlyFSS5Zh5M2Nxkkig3Nso82exF
wH5d3O5vCuZTFFTRSkC5pvlfIthCY2SXAhKw5TzrvfMJDeVbobXtXU2MXJrZz4AAzC1ki+OU0IQx
recgKRBAt54gaAJPTU09caOnHormbazkb7cx7w29sSEXBfgeT1F43latPWYNtkCmJGch9pMb6hg4
1pqGMmxD7sR71dcIdmalsEEU4HfJtMoDRpCVvcUSBGKJmAcZOL6onCRg+ibeD/t7J5oPJg3m55FV
wlTMBo4TPC2kcOWKzSyRVSALRiAFtQ8UhANIKHgrby/jAGEfwcQhLdpPFEHDIjDDXWnXTI+0h1oz
gIcwfFo0RQt1XlAwa8+m/aOl/tkzuuWNx64Gtd2yaKHk/d6S4D6FigenUwlukXOMWblG9cE8Ovpv
ZUQeDK98n7rPo5pm0a+YOJF499IKq2afEU9sxysCIohd862npJ8vvLpP0RBRCWLvwfrh03BipBot
V8K0Ci8aM/ZtjxrExhs71y83DrY2M4NS+DymuThYCGWD2T+NTrabLF7+2EkZnR4cDbRXckuuzLe6
SCg48SqHsJxJRgFUDmIazh+7VA+/cTYV2Qb49m6M5QvxmnAWfYHJUEvvHQsFfwVBS4uZ2iczGNeB
6GlbD2+mWkGzzpDrLH6lej6B/3sisxpqQT2ugB/+bv+biWzbYOaG3FBMdENjhf5iYPvl1ILoI/F+
zop12KZgCCWSWarPsuKJU88GvGPOa5e2athGbzczoa4NlIC9FNAaa2CQ4Iv19bRE6/bmhyb6eWni
XVOX2tDaCZL+m4czcFFLJm06JtbCz2iKObF/6NAfLEWSv+XJ420j7APjXvo9IAXO4/nAYcFSOQLt
fWRhrY4D8dkQRbxKA/kUpBVuTfqvKPvEORIgoPvxOBYsxq6NaswMGK22dq/nSFdKLZ1W9IXvRZ5c
BN25TZBpz64oVqkev4ueE41llxsgrwccHtrSZaZQXa2XHvink3EwU/x1mwUudNo9a2G+aMixWeFi
+phsPd0K3KWaxikg0KF1DUiIwlSp3khpR2qdILFfKtMC3xwbgeaCr1/D8cd+iv/MY8uyWp7timXk
9id9RxYJ8eLzyhsvY89KlUOXXY6o8vLwTYbMkHZXcjK04MqaUxJhccXIoGN0qM2PnsYEWiik8zd0
4Ui7ts2hmGTsh3Wdw64bGCMKsTQmBJZ4nbyb/buYzUJeyuCxpc2mp7SN6ZpyZi/ZaqVoI8EtroBG
bdKMeEajs3VkRnxuMw4TWiJoN55e7IOshhGXbrq4IGXKzYxN3dogPl3/GGX2Csz50zhAHSAbwzkA
4TuLQGyamBApx2ZNFHl/dggDVZAHUrwbqCRTWnqMSQOsOjI8H14MUkyo9j7tfV+Ol8BoKlgJfbZO
zIkc+pl1pSn6M+CyA0S+gf2x+W8mhr+r2aB7IZQ5QO2MmerPlaQMFJgMzJTMVEIMdUO+TeFAI9fh
/hPGTim0twaJ9joShDlMNWQ5KOJ5CjZwNCGoKAlc2TMgbqWk/6hc+a+FyP+fuN50VX4qtv2lWnlf
cuD+qOv39k8FS/WP/lAwmb9hczR0iNI0kv7skTR/U9IlDCK+jdmCguHPCiYflZKnEx+oe0rK9D8K
Jvc31wOICNLbsyiNUYP8TzySSkH1pxKbT1GcjgSvKwIdHFu/lCwbF1LZXKTjip7foxmllO+rteR8
T3rv0pLk4sloM7oBxh0dvcgrEoil5ttb5qtFizVKPiorDW+hOU3ICqK1nN6wKd/VQ/OYl8iU8dc3
GfkSVXOQYOAs6leOeZ1pZ/desyuT8r4viITNqoe+Lhda5u88G+Vo2hNgxvIHnSMB5jX9QOW8bRJr
YzTj29Q4+6zuN3Obo+372vpgIXwi5sxaBV8fw7A7aDoWvRmyHE2oO+LyqL7dpXhU9NG5N/PhKRLm
mrds4ZuH0BfPRSJepCc+pXcfadAJzUlc2AQkEFISfkrTDqbTHyZAwFrfYv+mdiYOU41nD53+bO9d
OT9USDrogdEWXYxNuKa+uG+qcjebd/pQIwW9d4tmxUyqJvu9rkU7g4pjVh2GBMiRSWnAKNcWhIu+
LwkN/pFrKWZ/0tdlt+SYAecGF7+eH6NmeBgb70uaa2/xoB+KrqUam52AA70Eo3YezOALxT1mhHkR
295jzNfZpPJOS637tB++10l7ams4Q3TevCE42h5H02HtCu6iSk5kDX9DOLYIoebQmLlYSFg7I+ME
RW5r2j5qY/Bca8kJhPEGLfS7WeSnqRwfCj/euw1HEEmOWhBs3T5+HuEULGQef9U08AdV8+pFGktQ
NVJXPZr+8PJ/09M/5kuZOq/rf3cA/zI9PZFx1Zb/9Rx/L3+en27/6o/5yfnNxOfFNGLeZhM1Cf2h
sPR+w76rRJeeSY/EMpg6/lBY0lFharRJqaH/bLtqefqfjoqPEFI1F1Fn4r77j+KlDIPu0J/mJ8AG
1D1JPcAO7vt/6cIXcS/6LGkoX1Ueu0pGjkdCSantCx9GfFXtjNTfOSVZ1F259mpUY9H0aGD71CZ7
3TQCT0i1s4jf5Hy8a6CbLYSdfLhdeKy653wi1yhE8IymhHDMhSmbXeh7m77v9lNJ9KgOzj8v1q7X
L4WNAbWSW7vWMTZvukYeI515UER4xdbsIZ5sKEyUQbelKuqD2JkB2WROcSfR3zdVvQ9myC1+Q/pu
hrMZUKRbPrlmeiTBkOoR6mzgeDjGFwMonalF/h75D15Hb6EoaVYET/YQPqXx8NjO927rH8cuPw5R
ctZE9oTWYlek4bpgP5i3zcYYaNs7q8pPgMRk6PswSDBpd924DU5uhzGVKrWJSpv4wpQZOS2e0F0h
d6Nak31Sn78b+vIFoeM7qMeNhYK+8LJjjlQqNds9D/+Idg1n0rAJtOHRfh6i8aEDywTun7jJ/p4m
676L5fan0UuRZRJl8XM8g/Wr+ZS4V8Lq0fWzmNpkl/2yKxqkbcShEZPeGu8cHiVbncXs0JztrA3+
iXUoxcrR20XDjwSCTgddnEY+m3qz7JXMy0o3ukGJlh+HS3PnR8yK1Q/TP4UGc+jULGP8hQ1QQbS5
VFfIzAan3AKg/Of7UJf5c1vL5+DH9RM14bD+u7c24k82uhnRQktjSYCE4hAnfIfFN3swveLbKNzj
gP5thn3zL23AX3uTv37oL73/jsCmGOSiWFetfO7sy+jNiyqppoWPPe2f78/463PyLe5Q9xw1F/zF
qth2VgzyORbrQq8IHEIhEg7Em6arLkNS5yBgy7Tks5IX19Su//zZ5l82NI7qDKuO7u+pjb/cpxtJ
vZxlruGH0/Yzy2Wm79Ny3eoRQaBCvXyHWUqqf/YhjJ1tGlp7B2UKpYsvdWOsO6SNNSWsUqvOuXkt
q+4YxadYq4+5Pz7987Uav+7yeSZ0pZEXkeeidl/qe/xpILhlbwQyASkfpOWRkwdlb2cL2fE0O/45
Gil8ZvULkxK0cP/gNcHFmPzvVXtQAl9Up//y1f395fgsBgHgDDjRv3x1sQOSay7CEAGivoGH0ECx
Q4E3FqSz1hepxx34o02YeY+h4LiW5Z+N1NZUTo4qZ6x3q9/Xc0QJfx8uqLrUf31VAlT8PrmCBn/9
q8TJKmj+zHYYr5HUbUT1Kp3qIctpBVJqe0NCA3L6E4X7uXQ4SyIcnmfccanroG61GoozVFhCxllp
QQm334Bolkn6ais1Z5wdpckJT+S0r/TZPythNJnLkBT7pdOg8Rrs7GMgjho+PWS27BolztkQ3slH
GOxL51oiLk7yYxU7J9Abm0BcVdRUTf2t1171xn6wCrls+/kEjavnEm+K5ai6OlYDEN64N1tj4xCL
1rnusfaya6FFn3kid4FRfc1kNCFNViqimlqm9YIH4oejVgdTGyhb1hdnLsnzs06zlSJ5nOOXgHtV
WVOkLt7u5SaVLykxdoN9sj3xpXMRP2ZHAVht0UywLbvmUBfOA/HSQJS6BXkTZOKln+rSB3Q+tHec
U2OIg6rNBkz/FhLNzt3pufmjQfotwSgq8o9RsM5FPJ6yus7juHBL78FrnC3yuWtfUqB1KiqwThZ+
HWbzngI8CsuGVNModHYt1+ZX6bYyXMLGJk6sve/t/Lp68/2R0I0OIVhWLOfUObtJcGqj6KpN7SXE
qL3mm1gkCSJhu6ZqHjeMCtnnx4kmjGWVcNt4oaYB4Z6Z2PdGKn5gAjgORvoZVxxcTG9r496CkuWf
h5l0vNQ+dblzMGX1mE6Ut9QpJ22JcTHnu7Zvv4E5ewlncfRaFPeUjP1uipfVHMuFDrxtPWnimy5h
08e2yNblhJ2pRyo65/APgX5P7TsOCBPzrPtQWewQZsf9qodFqzAb8NWRj96u1SetoC+rbdtSv5na
hkKJrh9RxArbQT0dcXpIUcJ1ncnzGapHZAJ2JL6YlNwXRZVf3cwj39B/KKf8aFXeY5N9AgMeF5NJ
tQtcD2Wq8qR50W6qgsdcsbRRU1jAoFoiDrudxwg2eTVSCy2/HAl0p6WH8K4KLGT4CcI0idXRNal6
udraRFwQF/2K/SOsCR7ykI/HwBt2I7i0BUC2k0zz21sxDN85DPzgNy7KkvfFay4yEBMaOYwzQ8fu
ZHqOpXqCwFaWo3C+AS9ZRJ52p96p0MOj0KLv9WxldwBCiB4//uyCcJ0lHk0Cor1JAhkX0Iyv3fgc
hM2ll7aGAZG7tpuZX6kGok4ZUWqcqUabORWm7LCygr3bp++tVX0tgYitpkYFWr0ICOZrr2EKVHPt
xE5uENl1ssVnHjjNovO7Z8PTntQ7VhUZEYUIyG0gWEN+HagzcV9E+2o2g8D7EQKjW1ST66vy8E7T
6aViZFDXeFMvW8QyCqP4ZlOcrY3pw0msE8vFuY+Ch8YnjM9nL0c1W6/4vRrfBL5fyFsh2tyFVSdP
QdRe2PcxkjOFVR+/gv8Ftql+ui3jL7agy1cmXBZTXJR9mjR6Nc9/dgoHCS9C998vrQ6zq9VbjxDp
DiHtrQUIPizFnUd0R3dRc0qY86fK/Ou1BqT97GG2rVNVZZ8Q+45qz2tG3u72hfcZPhqtHnbQWxHj
ezsNc0HRDVz+cCrH+R1fJctGsRombAahdnY6B7ett9Nd78HXiqtGqN5UTV/0mcenttShdHdjyDOz
cu8JomIa5vtUDBSCmer1hIhGgjC72tUWVm+0EAKBzc7JMy3dZQfvEY3CVN15vORG9ZSYw3c96Ois
tpbJa4vWdGArLcXcLyfTP6sHU1recUweUrXSSDPgjUVrHHjxSZb1fpxz9sE1lQguSA1g3YmTpWGw
mJTEHkwIUEuDB4YV5IKVmXp0i8PDiT8Np3kJ6va+HJxlpCM7YFUlgGSZZMVDhTCoFdp69F1WHqVd
9XLWoDgw90kS3PmxeGwC5OiES58qKKhNYjz2of0Q93wLhMOjzpT5sWjza2yHSJIEaDr/LOt94SUH
vasuSoW/UF8XGu21BfuzdJLt1FvRIjWrZVefAzM7F3Z9yRJuWtDEYY5F45MTR0alhr4Ov7omaXUg
dvRd/V+lB2fZkYVQ3CfGQ9Ckgs04c1Mf5d+r6qFr7ZP67kYmWHWnfq+d8845qQcdhyaDoWvvk+7g
RxfZ4R119IOB8dLo1beqpg3fBQ3fXkA1IudPRbBoCW01Jut0u0LTFddA8BVNHv9Aj/NriL8nC1kZ
MafamrxoGtYMExuXbx59+jZ9YqHEGpCMDK31o8qnfeiqGkjBKjAFRNHlzkvfdK8l7T+OfSyAE7Dc
zg0eMZQeMmogGBJo+bEe03W96ISjFZZxEvm86C3DXaobreNK+aFUUop27mBQUninpuyfLVF+4pj5
pn9JSHprfOPFs70zQR6XuXv3xph8YVZhtltioMksZEx1zcd8UV+S3DwxYh7Uz1cwhRxfnCSQ1WKQ
z6NrHDiZ4YRyX1jS0S6E66RoLkNhn9JTVaeskPzzquSaK4cBmgXjU5XQv/UWtWCgSnrHy7l5UGdV
MIfIkW3BLK8kPWVlPMMDxN2mMbETfy46NoJYoT3CBpdwjrQKC7cNKRdvEG7sQVmhWkE8DIabHrmj
RkaANL8hIk+YuN2VPWgvDgTuVY/73BfxvrGjK9FQWABYOrTIXSNquAwZr1ovs6vanSeJ9pHO3sEM
GKL89G3qx7Q35XhgZverUbC8q2193jOgHN1Yx3mU0qmw07U2HKkZBst8JvqHL0E5yALJMul7yoRH
OACqAS+69lZ3KQftlIgTXtWEb4BdiOfyDdxsbH7ExVm5/TDTRSvuLY86hMGu87YeaZJ5WvPPYxyc
4R98BvCcsqJAT8hqU/XaWhvNUyg3pSEubFMTVY28FmrVjSSPReOJhLm7GxLxrdpqDX4GXhJaMJ/I
mR9agfKuRk4xKEK7o2wH6aRus06/z4X30dAvAuzIPrfMWcJzeO2kHqHKMfIAazP1WT2C9Kp6Z7Xb
njB7f+pDmK6xleyktHfeDPKbfDM9bcmEx/yTBeHHSGO6GPxXweZMOtbWz5JPWbMZAEVPgBqaNsPz
UU8xjhp/vAt185RB0IX942Zrk6pFBVmgtmj5deKaDfCNMns7jsGWd+49DNiS6Savcgj9Yd3I0yyi
clvkyNmyJvDgEEwOTHNz0dvOoxEbTzHhYlgHerEOvWx9G7JGq4T9mg3GDo2fSyjSxklO8E7zKUHy
JIeGLhy9s96mgF3xs3bkPAvCEIYaURlw0R9ebWsrr4Bw7dCk38YxKk3Z4uKdhpr9gdhmtfaeQ6zb
6PHRTjlRWH5OM7hwLiYaNOGxg81CbT3jUHCC6K7O60sUJ9dW/+I29YM5WhR0dLDuGe7ddkYjJ0oY
GDnVaDukB2WFzsmpMyYZchWhAgdro6QrG9lqgxPUmCkZ7sFEEIoULV9tILa1a1BdDfyNK8KDOZrW
Iolx/Gm8sbFhOAdXw91ezjZYfz3C8rRzWma1mwsjNigbJfXeIOZuWaohF6NRXOjoYCqULZZDe5No
S1J12uRg59apnHAkVGo5RPqL3sVlyzWGJbh+YoT7hLFizoTWmZCr61C31nXVPPhZrqOZL541xCX7
xnRnrCLui1M77zBL6VQbebMywuyMiJX6TC+DTRJiBnZJgPR1rPslTqNFM1YIjirszSbs8WVdRRFZ
cZh6DTgFuAYIJgAxbXfOV3jI027opxJ1K2caClv3hLBcJ3C/C7ID33+3u0Yd8sAmf+qRhnodO1ss
Wbe/mdkyEOtFbSK111nDrd7+mHpotDTr7UQ7uqjax8Tgvcoa3rm4z76w0zynrnGyKgZwVjgxgD8E
nfVz3dsnF0TRsu6UJQm0ildW9arzumYle/t9hOm0EC6VvDZHzIPGLRVqje3D01S4uLg5MIANblbH
0BiIuzDwKbv+h1Mius3J+AvJYIeJl13V8a1i87hwJSsyYB191fvs8ywOtG1dsR8PH2VfX26nN2pQ
JwbyA3+wusknwjH8ygHlnngU7irvPwcHEShTmSJAG6ii07Q4qo/IfecB4uG1Shw0U+xEWnG05/bS
sO/ve38fGs2lcbgMtRqoEVNZ8VuLzdVJrmprq5nmNsvKva8Oms3wqA4Xqlwx5YK+ELP5zNic1TTQ
FdHn2KSfvcZdqBVwwAK9tEiyWAwiXDqty0aySK7emL7SiADA28MTvpOnvIxWTVX9cCN/a0WnuMy/
x5q2HBJ9MyWSyAm5banQ9sR/kru0jiCP+735hVCd73rrnwtTLIcRTxr5TYuGIlyhMyUO3zppPhlw
aRN89V6Y3JUtMT+xypuwdgVqhHTSKM7NLDrNGHGUaXL8MeRUNPjZAUow0SorIkl7IgjYXaOPgXzP
MQcB3anVPNZzeISavWqr4S2PKDq6evXcd8Oq07Mv1ISZHCellVlVOiz9afRYQXjSYf6SF+LYFf17
Z2CGNDb4vt5YWHdm2r/0toEupTqPUbi3UNEx/S5h8HKJyL/CTv8R9VTc6spZmgMbVSIf2nWZLDsp
vxeSoU9Xh5wz7ez3LCUmxdJFyKvZDeVTHUbXrOcdSAWaq9rbCzmujIHjV8eCh1fhGgvWybSOlXkA
O2Q43nlV9yI7/e42BvVQmW+N+oKp+yqmEAhiraZ69himDE9hb5B1/hFP4vVfKmu/tg2oq+HBsixw
hLy03q/sAQsDuVuMM+3IAahTpw8r19POqgBQRf0ubFs25DboRZB69d0Qo+GZY+QVycgZR0Ol9M+X
85eCr6ubhmmSuAMq4q++kFJ6HG1jX1thctDWfQbdgY7Mzou+Cid5SySronoL/vlDb73qP9eZ+VhP
ZRzT4uFb+NUqanaIngnjhAyvZvRS8epppMQPZsRG+FbfuznwSWfxObDckodbhdinQsIesqMQo0pB
hJHgdWAV73GzIGy7m0Iiz9Qr7ABUUOefDvN/xW8xVPHtdiIcOLep42Fu9veGe52s9JoSR6YKSjWo
jNyrL8jZd1Pcr25wAqaqtGepy738SLliV0lORgRqhRFu98GqLt1sn9TBePTVrMG5/2YcVKdhS20e
1Za/U3NIGfaXnoOHW3MgdzDAz8GjqiBos/ugNtQTX7NG02NmD6PqYh2CYrv40VCM4EjLm5o7ZNr2
/aVgP+SFUK4yfTVhGZ4qb0cGDVS18FwW5YVq52XmtJhbPuCnNQazqxlXl1bTTz2/MyvJF5u880Av
xJ73LmSAhlKbOXD56mCm/nkzsxaLukLzylbZU32LEfq7JcXn7YTDpAeYFGQEbkXWD3D2pJhgZmnX
dcLWXYRsQxAewMRpxVLZmyfBRKLpZ2YaGh5Z8BgYZr6VhKYJnZVSa9kxEPSABjNlQdEn9uWTi+HF
bY99IE5hga+35RHGSf2aTRxJ+qxZUV+81jROpp6VUmgf6gBqcaeqUiRKeQElsKhc6iMlJawiy4k2
jSeqW9xogIluVV6ToHmLmP//5aVCR/FrcdglAhJ5DIgYnZL/r8XhcSqajvokezmvf0xKY5Uj2Iv2
Mfm3WuSs7xKhP2qzRiBGtU9x2ZQ5xzmqeTnrmEHxbt77EHpjZzG4gsRKVgEf/kRpsLxWa41Kh835
ObEjYGL689Bo29sTyxvvLQXprsa32Ymjjzi/zUmd0LEzVEec+Ru93roYUlz0yqm/mhuxhS23ZPuG
+3ReajFr2Def95INn8E2Qx01lQggCgvQEfp3DYBMNdUvepDsOuHAqAOgrokdC8cQnBtRs2UIl3Wp
H7pJrMikLBfV6OwjjTqgzCltdiRFz5sE3rzXlVRY3KOehhsTbEqXdtBGCVhQ1wOOycria0e4beeh
WRzclYoYkU60TzvtEDUcUVQ5rvSptA7A25P8gvKOvWfAgSAu3Yd+bPbe6D+pNwFW587iTGUVFFRp
0BkkW5HuSfE6DlGF0CRI7IeMLUYVxdfecF6qbNrEYYF5BAr9Yg6HjdKIN236WLPu6TkhQa1d6Ku2
ZFelcruF5bwIElInF9KWzWJVoTMIJvsj0CUqY7mT9XTfawuRECo3ZkuDuAwKQ7jOM7ZMo32cDHFM
E22lh9Z9p5n724T7f+qo/w3yZCqn7f8uP3hp/+vYfY//ZOa8/ZM/tAf6b75nghJ1USD5HLd/0h4Y
vynHIvY/2v+/+zL/W3tg/0YnyFZSKgcCsa9aRn9oDyzcnD5uTtPB5WSgaPqPtFHKXfhzmzYwURyw
30GUYFuugTf0T925wWxdb0gIyZ0Hh3BJuuTJpeyftUtASik1IAUrMTgSzfq/zGy/tmp//WA17/3U
FgxHYERRqz44eLTZH2B2F9oXt/eXPz2Ov+mnu6b511sMlC2aO0Sw8RdDeDI6MQcAPqmbAEY4/rNm
MuMBdJA+ng5z3mpWvCSY60XK4smFFuS7HUXUadFnBeWB4iiNdqdpmlwM+rRNcQyGqI5r2gz82kUq
3UXvURmRwXM1bWnmUCUE38McaGQ69LgeijAa8bR7dCgcFVp2NMdk3wA+F/UMXFJ7rfroUhAhZo0x
iqJvpBbmnLMKIul8U7zJYt4OZvK19tAeSXiJ+NkH5hLR9A8kjByBKt1z5jr25OQEg7P4f9ydR3Ic
WbZtp5IT8DTXohtaISAJguy4ARSutfbRv3WiKp+RQX7Qyqw6/7WYgoDrK87Ze22yXY6FozwnXncc
deWU6MZBCMSxB0Y1oTnkE2eXheu6C5EyeA/20JwmKr2h1x5jDItdkd4bFnbRFBk3DqmKfFzCYrqz
1cxk/8IOQk7bVljahuCx8Uiuqb1VHSBxzS12zUBFpuTt29oJ5kNaKRtN0jTYBxKkozbZiXf+IbEm
TPQpeAbQ8nWPEs+5f0FDldrrpFEJ5k52AyuCENBUbGcrBO14EINdSBxZvFaEZq3gTAmZkssQiYz7
1LGHnFV2NHa/dkug7Nm6p2iQZhpzBl3SG4BKG2cWHZ2yLmz9JsvTXaIHnwY12W3NpFvDm92MA9xl
53FiOxYjQ6sywp3hHNHdO7Hup7Ln0UNzT70b8HQT8hQfq0uCXLDIoRDOvn2MK3vRJq+U/74nRvhJ
IRUoKfeNiYCsG9aksJ8Ch4plFJJSo5xyzzjklnKKAuuQcO/YO3uUUBz2DQ3aM7q+S7lTBb6XojMP
QwllE2xXleLFsgRuf5xw/0isbYcdI1GLO9/0UJyNq5A8oTRC7kY4MY2a/TaM7fuhHKktDeshCLee
fhwpqOak1fTBruBtG8fumKb2Qe1NkGrjWS2GjUngVqoE67mKlq1f0HvJpO59z59syUmVa6Zz74ja
fq+gMG+8ZBeUziJKVwXmLvKmz/KTpm8t5b2lq3IsDGLCs3llFcYBotFpJptOmfp1qhkYGz12iAmx
0UBx+DK0trmVVy6u6ldBwDRZRvTguNbZEVateRhTZTeOjx2ABg2VPzEJ95Y3r7qGx5MNi3LIdn1C
AmtMC2YgpNk3d2771M7ji6OBoJuiT73BylqtbzOMvfJX205ZdzzSKeeWeqdiFqxs+ISLDRYsH5+C
SYRljuV0nHD0oHTWbkgsMDFsdyJrl83OI0W3k0MMqz9MRGSyy8jOdqndqevG7Y/y5UEWWwcWLwKG
C8+lNAKMClkmpqFTQgMpKsblaPYLG3ETqZq7gvOg3rlr5eL1cmtQ3RKBaT5sdFkwEXpEsvINFp8v
l2dLzt4mnjtgF+QQhOpKTYMN5oBlOQaHlCSHKq73lITuayXdKeBg09KQSjWd1GA72tZOrmkiN1eJ
mtuWbDjIJ2sknzsrIa6TQnvqN0Q+NvsExasTA9yrAQ3X0apwPwx6tHGrO5cYAxCmYX/bGsSLFgyv
hX/yuW8FQOoogNaWPZZBsKlMLGtIIhgerGU0AD6zV6Mff8p0vuzadz4gW//YFhbRcP3aJotVhs+y
LV4bJ7+NdOcmr40b03O+OmpwqMrgocxEL9ruzay4CxT/IxPrIic4Hq7RKhjcsxsES/UY9AyRVXwy
unRbEXfa2uoqqD5ZMUMHCBUlSY9JxifXaf565M86eFIT78FiyCf/gLoHedXUDrA6hkSD6eH3UD0p
rbac6/6tttFq5dD30sw8VEm4bhjV1bz8ZDbnkCFElmhNBMnI5PUvUVz7FVmhGE9KIIji1AvsXeXD
bfKbW+rB66Fvl32lH/DenhKtO4btlC6a2HuKU2OTaF/NQvlod+M5C5RTyMg8i8ii4+646aHUuJq+
8h7buMEnn53SlDcw7I5aNJ/VKGG1PLy1TkNnvd9IJC0343EGn2QN6qnCEaTsggH2bAYWtVbuRTlL
dge3zoeaw/Di6Ddea9JvTO/KaDgr+bSVtzK6ZeV7H+BdAiK1Q3d47ob8zsm/OYa3M8PwU47donaG
hcBuM718BM2CXpr7UMbExin3iuc+Nhbx3m76oNcxnbziroutG6ud3iioZRAAy+ZNUaZzMrgfippK
cP1N87pHO+fV5Zl06eeqNm+q4Oya+nYOmz24wKfeK2+1ybqZR7gJHVQfqm+Bt+3Tcu/26WOpUR+2
2jcYzp/VRIFAltNjKEdms8o8JM14TulvMokfIUfs/HHeTiSAugxT0eCvvTuvKV6j1LxxIpwZIzAt
393UPOlJ9ddF734gsHytR+Habedj7X+z4YOxAvjqWdE+HKutlmesJLRPubXKu3o/1/hX0le81ZLb
uhU1dmVY+EmNnaxNKrQ6Re08DA7JdoAIp2zRGk/Io4WZt2opwVQYg7og2JpwirsiPLAh3HrUrGMM
5FMyb0d/3kKYZevCjjkk/2qOPodDsaqbCgBA+drFlG5L6bokbvmJJQ2yxo15G8SoB1lA9RnCdcIu
ky/yHNiS3eqELfavPjB3OvoslllQ/3e3HB+jJCq/fY1e3wXM/H/Cj4Gl/cMi9xfJ81NHFMRfr/nX
v5ZwZIrmr32T8m/NT/pn+RX/3oM4bDRImqKIoFkaYmXBOv1b/+zof5sutgx0x4ijVZw4/6t/1gmq
YtOCP8exZGNgsa7+9x6E/6W5Ol+sbiHqg8Xyn7gzrvWBFrQmFuaWQ52Dc7jmyYxqHad9w/tFEgvE
iA6bcUpXSzeqx44UPQhvyWdnHp9tk4xxkoECfIJWoFHE9W9HtGFJ6ex/uJu/2zJcbRjkjABImaZu
6gRKqVcKXMdVp1Z3+mDj0Z21Wxh7rtI/OxP7IVRNf4i8+IVX9a+jscdzwcfS35aN0g8bocpT+rod
NK6fnsg67qhNBoHOAORt46ZZ5aJcakdYiqE7P5hkbIeBeR/1UC7dYXwGrsKa0zI/0EZ6mhRvT8Iu
HAfzO6MYIqsmwRY+Zd/nRqOVMG2qiaI3BWPF+NhY8a6yGeocxCOCRiAA1EfvnNdflK5bDpaRrcqJ
vlQKMV3HU2H1K3Yot0FIITk2ij/oRK/3g/+6DVS4KOFqYIav9oN6n/ZRX9HlLjJgWXGA6dNQ4+91
S+xq+4c9oWg8f9z0Xo4F1hiGEspdqtZXtzz026ofeeX8fN02dbZMJgP0bhggZWwubsgv779Rv8ET
wUVBKmyoWAbEJPXzEesEObalckQ1Km+8RtmxLL1r+inZEMD9pGYh9adgRZG8QX9BHIQ5E8wUprdl
ZkboQvobwq9uMhVhjxUdu2R4qOqbMCBQPRh3brpudpGCxkG+jfdP/BdrArfqpxNnfPjx7Rwab+pJ
Lg6wdCKidIfnTIm+ssKkb+rn4SJvI5RU+r5AEx9XiNfCXlimmagjKguJ/p+ymX5/QjIogciCN6lf
3Um/ygDi1ixr+6B4YqAYFnNPe1k5tHn2NWcNkDpU7etphOs04iycTkrnbdmJPtSd8vT+3bF/M3bZ
hij1bV4m4IRXJ1NMI9SCzlLWNrg4KKVUYsOTl2s3U5Wqa8fsP8JkoHBJFZvpNPK25JMkbMzR1rQv
hT3cdI7/4LcnU4POWdVwddI3VTVfWkrfujin/bRat+kw7A0veyxg0qwcO6bauBTqUlxNz+yWQNvQ
rKTNyGc8p3S8rfrr2NhnvFRvtFqfMEu/aHrR02FLPrtGug5gPHdO8h0dEb4LiBqd/lnJ7WfdI+Zd
ZaWj5Uvfy3jmXoYdxWUpEfprIx5E4Zd/LAFJUn4Mv5MN/WzX1rYNrRe3E2UL4zb973D1/m2Wu3j1
udo4c1DbYyQ0EI/+/A5WfhfBuUBvEE3Z505paC3G87Ou0+/pdV43Eb20qjL9YZTQrhX+8u4DUrdN
VcM0qNpXZC6n62AHMDLQKQWLUX/opPOtagatAWfHlvTQCyIpy1cTd+b9S76EUF1ds8M4qENBwgmp
qVfH7qO5rHKTZOYJM/yxIYCpi13lkkti1XNFPnx3Y6Vdutesbuc0T47tFid/fJ06r1n6ppZsdIEe
zbEAu2lHlnUyLQz4kFmsr+JBZyi/BWs4zjPai5g5JI3Z3ChNVsELUG9Z3ZFspg0AdedjHDTJempr
uN399EyKCP81p63z/iVrxq9fk/gZYNmjhgeHf/nafpgJw6YedDbErDQ1I11UTfakmjed2ZubDB94
aTh7u63ZvTMXGuIX6FT/rVe2lctcoc/W3kRgqghQOarrR431g+G8lX4Ns3cs0Wol2V1tWrBZ08+X
pjUtis3Mv0E8gpjp1DvDCADHOudsaMe94QJPb8ddS+LGVs8La2EO0S6kH+C1OEmdQseSrBwUU31W
GhTOVGpsp7tRZx2Ub5TcK2p1qIboa+146yT1se23OCnJYfC/ECPfrpMWKLWhIJhF57DSvOiTRT57
SD1la+XO99SkVjkk9LQ9tNA0b8JjOfBA+ziwYes4UJFS44F24jkN6KxEyCQXaWk+NfMEkNYa9yzb
4P7kRYLacj7EqvJqjLG9rvRN702gnBy06OHEj2bkJenK7G7yDsemRvQFSDg36++cJv3cZf5BDfw7
naDbILGQMuoHNslEAGwMSe3rvXmZP4SNkazGMvU248ikEHpUqHKwSiPfS207T3VJpWEyIA+HTHAK
xqW4Z0qraEZb7FAc1C0Adjo6SVgYMsbwLmbPblMnI/fzS5skx8lCPtIk6lti+4DuyLAO1Owha5M3
qSBYicmmvUe4A7ojto3799/MX/zDFvIdnSUyZj8Ll951PGZOKqalaDXMu2CkKetuxlx9SBP1uUg4
1zl9bYel9SXVo3YRhc7W1l6TyR9h8DsfWZmBZ/3OKzrJFB8tZiTBmg04I3bRNuMwfmXJ8BxWMAIu
rPyLimWgDJ4kfbMYGsQJmbPv1HDf04Lq80elMLaFEnwlN/SlU5uXubK/pRoyKq9ClooLh6Ujxqqs
7G9sk/9kGdTuU2M+mXn/KQJItnBa6CRkXj/mkGo7Fd9/T3sxas8jZl/XGT8jm15PIgARP10xFI+h
Kx0s/8GZys/v31tZP/w8zrGBQMXAIIeOge3Gz2O7qZp+SvUPV58do3YJ6EDYAt83iuSN4fcl9b/7
MV5lWQv+p0dmSMcRjvechaB2TYzEM84HMeFhthpUr3V+b3Tdqa74xhpnXFkmhgWYh9rALPz+gfVf
5xU8CMxjWLgssAfXFiT+69AqeuOh3rx4XVQUTp3/ne7t2akLc2NBih6GlPWc2pF7VN13kKI6QjYQ
AkImN2d3WirNB70w12U74y+o7qDYfNX1+fn9M/314XCiRCWaDoRK2kRXa/IyCtzC62ewk6P+xqh1
FHFAGuWPtZKspRlvs+IYwdq8f9hf54GfDyv//4d5QIWh0tfx5JHt4JOZ2lD0MsL0ztXq/k9HUn/d
CnAsdrIajTiexvXaAkH72NS15pHbOBIb335SrAdrgsKYTxuUbvsIRUdHPMMYzhqjbPzJA+JhDeOG
bnCyDjXGM7/is65oFo8K1Zgg1z5FabbB6P8xDOPFQI97TgWE1aMWUC2mWrseRqxCp15n+AXwHkEX
156DDmYSeJZPs9L0iINHiC6XiIwY8BoZR7d6Fc3LwEFsYeO86WvtsfJcGiEpXg1y5XcJn2qL35Ga
ZFCatD26mzlwN04HCycs0n3X5ndBX0Ggr+71FPxvocCe8yJn63TfE1u3jvjichL6trFFQFI8e5/U
ylNJnAdv7aYbZlLWh8kd+Evo9A3CX89hArRwRRShZiFnzb4iqItqAALsnwfodPTVydEjHUsNzW0Z
eBuUfMgucxpuVJVDbmR+q04CHAyhmRH0oGAkauxVHkFlV4dj1ILTScDiX/TPkbmgJ0ShCzlWXeef
M5NF7WRECz/IP6bJ9JyPPIUqKGOoY9M9NOzHxEfp5Q3xWx8mX017rbQ29sdB9KE3qemV21AXbbjZ
LZHu+AePrW1Bdsaatn25zIKKZUht4sv2hoc+9O8mn/mxLxF2zpbsUhvUOBiJj3WBWow6pz0ItzuL
N8RZlPOIJ84K3ppAyICEb4eVcuynlBvTRd8Td61G6UuEgYIbElM1j4u71lMO1syawB/Mm7Dl0mqR
5DfjtPNTmj2jqx68xrgThYFbDjcgRD9nBHS6UfNYdTZC0Vm/LUsyGR4U2IINzDk6dnfxYEqwxhM8
UJQPNvKvqlGTDWGD0ULrN/D6VCgJbbKOIejlHrJpM3trBkqPXkgEneF+1hUtW0QjD6LRy7vIzKiN
YLNuxwCzl/6YFMpDUJZ3Lr8W+Ub31tE3cJJk244zaEP6vDg9SAFpPvAXPmcjOHcTKB+QtaT17HPj
ob5XRotlHGigheNVO0WpcdZqXbfo5+y2DRmWvYFcMeLIZO3QxkxhtQWJKcrV20YBnq85B1MLCH/g
o4C42CFT5s+apUXUhvaCJIcejFRGkk2Z7MskvBFrXwPVnXVu9jmGv5la3sFHtcosivQHJwKL4Bt9
otOZKodeQdCuIasMLJY4Y25YyyZPvgZ29P2C4iyxWgQDgkQXBX5IyxzbEcNIzDrV7r/l2vglCFty
AiAEaWiUR4uKQx223yr8ZU6DfN1pmADNytrrE/LKPrQ3bumup8FVEdjo5Kgg261nhTpFwPROaM6r
Dc5pqF5iWat3M4tgqEhgaiflQW9ncEskBSG3QZdqdZ8smjdDrwOknBXYcLF/48fDja/EXxvjqdGA
h01B/FZAB+3DiazTATBblqpHJ6luxxGQXGB9bRu/3Ym37+J9GlMW1RfK0tChtPKHr3EKvNEsVep2
0xZZAV70/rk0UYUFzpEdTbZqB3/Fd7FoGiT8pmpv1ArzH7COF31ubzrvzjbmx6wb1IVm3Tl2Hyxt
hcaLeRvnrGtMSwVPaYAenXXIbKET3IWTyWobf1+NQcl60VKejRO2ByQ3e0B6j0rjPAWF9dw6xY2h
o7lXnRs8pW1D3MNluRVUINcUlNyxZ9znxRxtk9k6KqZUZCpzyd6wX7IvuUEuDPE0HNZpj+E1jQcg
TPkddORp6yazsY0C2pbubRsP39naNKjT9edW91/F1Wekgup8pTzCSaNjWwszzUinA/dxVyWEyGhk
lajaB9rM3mYIWjTvbfRoVQUGAz4da47PTmlwxyqvOnTipx/yaqWW3nOZBaTAoLMFU2PLss6FPUYe
l/SJRLzMIPtmzinhxRAjAx+OQ6Mj6SCupcc9M80aaimbRn/iZEQT1rcWXhinhjBAJ4KADndB6lVC
wGb0OHq+pIUGyKzT81RwClN6HAsHqjbrSy0Kj64C0K5FPdCEW5qzARfBjonyibXMLHszGSlnpmSv
DeteclOWtk4kTlfzWZoaX6FiLdnJTYvaAAQ5Ev2aPDppmGw88wvmHOJ8QlwSuDi26BiXVTnviqJ4
xAa/Mi3ZEkUssPnYP4ejsym97ACL76yWo7KwEFsHkGnhfVcvo5Y/NgHaADXtPumT94g+8rtXKt+i
tOF7AsRlWM1WT4pDZ2n+Qhujt7we3gI09s3c7fpx/kof5SvRA+zbLNqHllLvk0GurEvXyHXZX/tP
GJ4x33sMPeS77uL2Q9UXvJcUsb04fvBC/RW+prpw2/TNKnsEq2qesOqj3ZK7lDwn8A0+to/3V1W6
LKV/XmqjuZH8ZLABVPQRDv20rDILA3dOXnjrbGIR0oBIZeGZ4z4jNdJbqbgqYU2w+2V+W464h0lL
unNiE19DzAcJhHFlqs5LjEANiODwPOYxxWassoNmnusZCuCc3/tueK9H6M37DveVQp7N+xfxCx2D
rZjOYUxDSAJSJvj5IuI5dts+C711pdr7sC9OdcaHlyHO6ef4jgisF4w8d2nrTEtyKo56facHNgAT
1ml2znIhTmLJDX31sSVDz0zvpE6QDPNeD4OtVLUdxMTLDhm7rhaPVlE9YuA6RFm16g2Fpi1Ls/ev
6JdMDa6IHaXmUM6klmhfV5mqEBytT31xPU/etLZz9RHFzbmwcHQmbNt3nbZNmvBlBhBZQWVbyy5y
perh82Th8kOcxdebFcaSRnUcJ9oWUijGfwAu75+n+Ztdi2GgOBNNGhJH9Woz4Buj1lOewL9UUAAS
mEMDoxd7CHtZdiV4qXKKYbaxJnIpCBk2nYB5zO+Uc2pZT1TFcYy6tFB8FZ9KT4+8yR+llulofCdq
RnWJB7Sge/lNH6r71vDx2o43qlc89kV/Q82XgJEuEDNsgQh76RKxslLYBjUspp2Jje6QeQclRl8t
MGEvS/+wU/3NTgGpPbQf+kIOpUH95zevYTdYqb7lrC3WlXNZ0IinHqcz8Q2IVtPT+7f7N1svw3BJ
MaQgRuXRlafxwx7IGXimXsFbEQXlXTUzWsxU9EjsUnX41FblQBX3pqUUAf7zA/OBGSpNCtY41/Ep
ZqvXUeTNDvsKlOJengDRyuJnwL0Hc3Q/BHDM5gzBKirv7A8F19/dYYtOo6txdJR6VwPUbMUK2IbW
WfdCChAbbw2JgTC5Z2tsloWDn/f9a9Wkino1JNLXogKB15wu52Wn/sNdLsK4wnXeOOu0YgjPPf6p
RxAVpcRwm0P4aTYR2mqs4y51lS71ADRkd5eT+O+2t/8v8QZ1QRq9q6h9jvIv3/L20uJuw29/bYlS
ff0a5d+an1rc8nv+kdnSkdYs2IMQh+jqUdn53xa3rf1t2rSvVZVi4VWIqvE3STsuCZ4Mu4xpHpWG
f2S2+t80IflNtusixZXu93/Q5NY94+pNY9bCHq3Bp3MMij/21egZeUOlIOFJVgX0jkgj1re0twk+
DHWyt5akN0/evsfzMej9Sv5sraWr6CtPMbdShyjZbkdDQOITwFs4JEmYn+RHHfovRmPcq729xWIM
7MDZQwrZhwb9Lncv4cFRhKW5tu7lR+ZZX+c+DqgUswofGFszShR6tGOitIbiFJGBDid5LzGk5J2c
xcue6RlLULwns9hrdnIWMb3hvt2Kk0ViNmN6mDoh1XKSAxgKPdtJJCcV/JOcnzvHb0TfnvPOfLaq
Q6m6e4+uP5bxfoUC+E3ABygrF31T7ybH3hausSUYlX4Fv9chvUNcCN7EBMKdvZcDKqp+r5j5SadK
KAp+9AXbZLgdkvIhBiYWDnj8vHALehznvL0FULEPnRaoQ3HK83zZ4jIWzMxI3VHORm5oj9lLflbo
AKNjnuXkBQQBPG5rW8mpxCdc8uxS2iQjtBbxuzNenTT8fgXB8SgRqsDaR461t6me2AEWfo5eO7cX
/Bm2HhygFFEBG1JLmXAgKp1xFi+B2AbUIj1dmgPNsM+beim+JJpT59zkDuOikv+fY08K3F1hVMeI
iaB0la2O8V+MjCrAgBo7EZWse+DYKzOxtla2hry6LxpOCPSEBtpNyrkD1yZ/sig5R/EHje0V5n+x
cbtxj2DrmyAJ5om/1PGICFDTymwr6bly8TJvVxUeJ2QBAWAfTA+CXhuS/naEp2NjzIe501jf5Ady
xdjq4TYkiI1i6HZimajxhgpJQy4lx6fW4yQy3eRy6fLTZoMrsGq5NmMr7iK5JRrEjQ6rfDWH31Wd
2QeAVTZZ+wBkhsO5RiOmbrk1fbHB0HmpWcvqRBg7Ew9e7on8DnnbotHciktKTm+G6dJxTDUU3wel
FGdvcOvk25Pvs8ewKG+++LByKCvyRGrVexJOnNzLcoIKNRjboM7ZySQn5pFV5WrrOkOSzf115uQk
X5+AgqbOX0+le5aPU0hSWW/t5dLkFArFXUsTVaQsNqChNnIRm+Nx/tSb02OgPkTqgxxPfqeMDSEv
2MBlBZ7yOml89HKLIE/OA56YrVqMR7kx7H/5rNs/rAF/2UIwirH6YayUaRrzwtUaiLx0AiQDyCBi
Ssu0aTeTFC83OSLFUs48lMmyrt2927A858usivbUOSvbYJSoTcxFzqpXujU9yReYi3tzgtvO1ZIZ
m5y80Ti72JfkKf0wg9z9a0b/EaonFeMf5/nr85bR+Yd5viz7XgdJT/JEWr3I5ymYh2hUXt8/jHu9
grkch70J3QSHroZxdX9AHIR9NebJJR8PDjtEZlBb7j6pAjKP9i0CnxHJnbzq8vzljmV84XrMoMco
IJiYEvqFMECELJLExvlWkCd1o+AuGhbKnG9FjKGQ1+aGm8FIse4HH3qW/4HaPzZ49AeqgHOXXog2
aeY/yV+XARaYwl7eU0IzX10p4/N5SZ1LV3hPwYxU0DcS5ENtchTwhw4kP5jNjdc7TxfI1D+fkZy3
S0FVGEzyTrbevI+LjQwpfnKKwMsM+qOMRYle4JtjnS8z1RB8U2trRTrxSYY7DaOhDDm60GXENS2M
Cmnjl5pyV5lbtTTPwtSJco0qcviHt+FaT3D9lK7eBrg3/36L5dbK/RnZqMgoW/FNFzo6F+AR778Z
13tvOSStQ3r5bL0Rl8kp/fACmm4+s7shLFbmc5luAiCxMspVwOXeP9Svge1yLGRr7BpALmMg+vlY
dVzWRmMT/SJOYJnI/1kj0Fzby3Qnr5pMbTJ9y1CTUJUL0JESm8C/ySQpEyZSvXPMQEiF5F6mIZDJ
kByIQyKNmBOX3Y/cr5iPVRihMg1VvKZyHy9zArgx9jfQSM6O2i3EQS8TmlDILsNp4T0JlbTnFRb4
mc9s/v59EHTrLx893EE+RZdlH7l3P98HDX5ZnrtEhDXNxnGcVxW2SQbRQmZy4OfLLvgG+HUrJ6sE
9j5g0SCV1/fP4jcjAhR4dGYmjT7y/K4eBgZsu/JGUO8TR6eLwyLtSSZ9R8nXaf6H8cf69ZJ5x2zq
oOijeNOue5oJcPjQ8bnkgrmXiOH7oLQOTVieveJWwEuy6MzxHTb07iIWO3gqTmnJIMGaTkIOMjbh
PL828c5z5p4bPb1VFGMtQBd5zmVq3YOwAEAIxbEiZhIHtZN6K0ADsrjUYvcsg3qqjkujhUbNECOD
vqyLBKcwgvT3tfwkHD2LadFTjbO8LgMIGK+xt6FhQMEmH6zVKN4q+0T4bGrgnt9/JL/QMynD8SW6
ugUSHPK8LrvCHz7GYrBzxBHcpcv6dYKVii81mdcJDQZZNYjsUzhfI+9qBCImg/BS9vWLQhxAnojB
g6GCxfW/FmjKWq6nyZT15bm25cv7p/u7oUNKLiJFpRvrXu0cNDLsjbazsETzxcloJWtHWdCws/3D
wPjLfliGKcRsLveH11W/rvEkdNlDNDrxBXYn+wYf53a7MzWSH2jzXdaPrJllDphG/w8Dl3NdYZKj
k96IU4+OM8/nqraXaH1shwUD1yyubWAQxBMAH868vfxZG/ZyoGZEFOPaGJRVx0KqgLog45VsPOIq
P8nIJksTWWjJCkQ2VZ1p7EbchTLiBfBRpIctVnqS4U+CkJIliEHdUya4mXlpRrIvA5osE+QY88Am
gEkyJFZqIa/BGBpbMhW3481l0gOxoMQQyVlXy1oRy+ZTqTOws0wWvlDkFi+1Zm2kR8xZhpsQ6GpT
swHhWLLhMAqMJnwZEV+KEt9NZOX05kHQOzIqCark/ffpFwUlt9l20dPR2XddVC1Xc1Gi5ErL2MAg
wYpe1+LtHGN0mhPMd5c2q5ymrBTqgAECsgVjvyxAZbx4/0x+8yHKmSBNdx1eVhGS//QhmpUfoc5g
cKzIlFro2jZtwZAVBy+c0NztoLOfZQ0pg7ackLz8QPFODtsZmXpqtmjit5YltyyrDc5SlsNxUZ1q
UCLvn+2vqwZwGmhxCDpAEQuv9eeT7ZGUpm4wxaxf2ZAE9UuEICjw/SchyFx2AkqwuRzyv1sa+r/l
fLAYFP7ftaFFHbVRE/71jIggyn/re5Bf8E9RyPyb4imNArRFBmVrg0f6D/fd/NuVjGiHN89isPsx
l8L9GwCVgcWa0dZjMc+A/E9RiPxdFYMx46MUi/iG/pOi0C+jLWRk2738IurKpnEtrzHtvgWXGvsr
Itg/N2nxTZZdiU0QW2SwCdK+GIV+M+b5TulLmvnVww+37jebouulyeXwLuVWtvrUta83c55veaS7
U0WXLYQQ2hqcwjkOQp/921D4t+8fzr0utsrx0PfjheeusiS7WnaHLf01ZyBlw0rNh0Y7dHG6dGrv
QL3jQVfp4Jv5t6omkQucfJxppyZvMNn6O3fGttUbR1XTGbS9c6mzYHHbh7Q3yIDRj15Zrwdbu0mL
cN9+nFjkuuyh6vrU1CaRnvBFKnPlpMwISHWht+ymIFz0uXcItPpEQSWlijHoNFqwfkbRwUtuwYZ/
ASmzcJV9bwX3zQld4gEP9i5m2pW/rifmgWiATZm1Wyp7a1dPD8TWNH280/RgH6ftFl3dg6OR6Bbs
4c7ctyA6rDjbVaW/04t67fcYOrEY6l27rRwsZuFLg7nVU9Sj/NLG0Y8woSnsuN+nsP7TTMtQ9eN2
+PIkgF/TC7Qt6T39PJRprtU1eWiycMvPpUksSmKs4ubko8Kwa235/nP/3WvmCREIBaX36/pF6XOy
VXuLHSsoDs+rt2DglnF9jJJq5Wd/0opfFm+/XBuFXspUvGMw9H++NmKMLasbNG8Vq852dvs9179k
U/yh9A+K4RGRm/mbXl/PwU3q2zvilo5thBnWnz8GLY5Uwv5Oljd9GWbjZjKzJXlJ3xEa/+FjuF7U
XZ4ACmcqz5Sl0Tv/fJahHxZWTkmTlAd3k/G6pLXzlFvh2ZqzT+/ff926nrkuB2PZRjeJLgcz7c8H
M43WBCzIwVI7u7PHaVs25KwNuPVRiegEelV2vwm8YZ3HkRBnz526NZLm1uCjnKZhG7s9IQo4sslo
MEJ+vMRaPsAwaCjxukglrV3Sk4zY97hr+2OvGiuz+CY1j7FOdh7SaVvDsD6OS0wFBM4PiMr5aw2S
MdJwJFPFJeWXJcJSvN9zN6/0DLqL1i88n/TfDhslupRi6PHd9xJSvNbI0Q1HPPqIKZSaSnkcbFq9
WqgJOXSYrAfjYEzjpq6ig2AO1PG1Mj/5jbUsbQul17gt+WWJWFahZxHqQzHSIvQw3SE/X7LrWaVD
uLbL4Qj35lLOrrlDqYNR1jF3FJJWhAbtE6rIoWrR5wxgOoJziD56yv1YfrYwb8ftZ9QWNGtpcOJ9
9rGBkz5p4mLGAB7PwRbPPvYscsAAccXRWpnnlduliyKqF53hPwDH2PoYp9GU72OdWsxAiiGXE9TR
mlyF1VDay9zw1pMRbAaSgrN5p2vHTg93TRu8BBNcB35rGCsbwHdLvQ+55Oxi7w64V/GorDXyQHAW
rWezPUYObOkBSoEGcjQN9TMLvmoXQRE+N/Zw8vV4WwRttayG4ggRla0Rtt95grUzDhUu7kmFlmkR
+Zgp6NQLOItjlpFL7UJu8NSnFF1kWdGNz5AOhATcdfw790MBeWmONORBBs6ZsskiaylPIOa/C02C
TjegpY4yUAyYtTuiokCix0ZTGYDsjGe35EkRc+y5zcorEN1AwwkO5LvctqmPyIf07YqXBvhA7Zlk
orRoIMGAFLyAdnRAZfpW89zsDsKh6Mq43Yk1EuW8gZPM6tj9ULZQDsg27eFETIGB1psn4X73gnQn
/uywRHAzgLGEt9CVpHAGwD7wY1cBsQvEM8nK3kTW4sW7hmdHCMnjnA+AafM7lyAqDYhk6TwOkJIn
HkJDVtsUtfu8w1nMlblQuRplxJ3ubx0/IF5uOYXT2WHlG6rhTovuCtAgQo/QnRTvGDF2/FTUGYc6
Mnea324k/SgkD/b9AQUXCgPGT2PsxadJzQSzhq79sm4n2iPOrCaD11D3Rwf0YDUPG7WMDzkAJlyG
bWTeTLN3ygfqHWSqhHwJ5RQe/oe981iO3Oqy9bv0HAp4M+jBTaRjkklfVSIniLLw3uPp+9uU1CKT
FBm60aOOjvgVpV9VLCATB+dss/a39BzcJE1kAzJdkt+0VXflZRqqRjwCOQ8R/51jr7uRJWBBdc2m
HPoDT8Jx7p4gC7zaROA7+W9T5QFs34L182sdnALvWJbaft+me1ePsYSPDyhM1xhab0zrW2YCU6rr
K0oCh6zq9h2iuqCY8P9SLnLd9TEbpFVjHvRUQVu2n3GAaCB3bJR8wFtxZN+BBJEep27ZRWZ0Y6N3
yNPmLNNHmnPZXp6Yh/dWJY6gVbSZp/68x3bU8ngGLvQCyAUGtZ8emoEb4eFts31F4Fpo4APKVGtI
HyZnUAM4ItAPZRBuVKulY5FdOOgzQ6PZGcPGG4FgTNHB0cM7RWcyJjLZr/j/eOHJVi1ltcQx/cVb
dmaAmgWIyYi+Xf7qYgaHJTMsabhdCgOsh7NeyLT77Gg5+GHxPbgpOpc0uvXKCanUyAdF/mTtZXI9
mzFQLNN9UvCPOHTN1hF95s6Mki2CgVXZTJcMl+w7HWyJ4X0pw+ZrhFkQo0K+Il2Vc2d4KAsNRCy3
AF0kgQ+fl8pF0gyXYWZ/EHGYcqCdrE+Z3HWQYYnC/1TDQOPEXrQQUVNVlxfCfXGpC6R6cphw+VSR
no15vHGhhLXYjrVT7yv+kDg72WbEdlnHiAxVzrGygi0DYJTF08cgIu+EtsFkynYZLuscG4FuvBR6
g8N6Gz1YHUB1rHiBKWBQaDsr8YmzYbkwZLBrNQSRORq/cAIQs1ymJpGfygYysq+o2V51s/37L6n9
6tAnpUA9oqLlcBk7tU+qn3o3qmNRVN56iADl0h+A4uO5vEzJuAXD5wvSpg4SiG5sb8BPMumX8hal
OHlHxAay/w6OhcXuDHDud3nLU3UAU2Edp9naL4w1zbD/+zgBO8dfASSlnPkVx6Iu4xXIINkUP2Mo
SZhNb/Wec9JFxGGwE0wjkw/ZehyULdbi6zBM9/LVy17cFrCFPukMNyuc0hiSoHQCYm/2m1jl68sW
bFtgujQ542DQLNYAfn0gRdtwJpxuR8Q4PFyYJHoEBwQT73wCLpN8pIXSX8W0T18u9EgbJZBmnlaq
MrCp2EaX3lphjLfqAPYI1YO3vNNsSLZrz+35kpc1/KC97aY3zrzskol6VZ+w1+jHzL0bA+z1dDBO
PTyRkLUoX74LOqYPLV+4DHbxKG+2fO73l8ZbbwcKCU+zHI1e3qnBVLWUERCHhOgf86K8HjeCDJo6
74P0UuqSpy+hTLST4YLoxCOJ339WZW2AK09M1nhrPM0PWYbnMmyN9z/Jk4nU6TVApyEhRcTjMKX1
8hqKVzcp7TZvnTfRLTYp4llCacggtCcmTeNDCRDWlVIR76Zad2dlQZ+bN0GBX0Or89hRxX7/nt5a
Gs9vSc7OZx+7qLjZPuCW+qCnYQwiKCyvBcyig/Nxl+GDVO5VlwNuA+Q2XTMZYiGbOxWWWHYdglMM
vfVYRreCsUrD1B86dqo03Exav6mhmhkcROowMOJnE/jjVDubH+y5/3AfwOzEzxU4/sl+I8VrsCCB
u/aIywcE+RNmzI1OMx2OGTZcXZbthWxUgIBKgUp5Y7XqlA/abE89nVcLAm4DsGmYduScL7/9UmmG
KBxgUHZtdzbk+T4KpsuSjMHzgByxGOZCFgm/lnjZaZwGSX8mb2VRcwrgDVO0j+0wUNcDTcbmbeKV
9v76kCL2e3dovLzDBuN3V4u5w4ApSDO9mgfISLikVFiH96RkIIIkaH3/ok9Eg9OrkodZ8A6QMjHN
/PKq0Vwrjk3MtA6M1i+wKZcEyKzPe4k9nfRCnkjArh90E+USAnrrA8zFW5sOc+HUfVSbmtppZ7xU
JrPOF3aDQH+czWELSUISrQ9OPeutb5dZca4gsi02uZefEw5QMip2zKYDEkwhGBotCDgRNDLQcITC
t1Yew/wDaAUirKXrhfcZB1PnL0pxPU9QtQilPXSoFYfG2Ju+kIzcEGQU/XDq8Z/CqPCr+ZfDsGoS
5XuMYw8Vc6qmpmwhHZvJ594MPs/xtJWdxpzSC4F9TbgWRhDBwtE8cNyD6GyuEm6mZ2a1pWWucVEJ
NvKeHQrk3kQLQv5s5rCbjcta8iLJaPD3udaaaKMwD6Io9Qcr862di94hSkiHygQF0JffnQ6/2WkV
vju1Gs4bxlSfAuvU8g2dc58k6v016byqgbBzoZFXRSsBhOO0CrW4yPsJ6/Edt9TvSaszF918ZfBE
EL/bmJEdh8RMdpBFra8EaWdPwNCAereM5E+A1woM7A3z0rPrr6XoTgre74gUW3Y9C0ibEsNXnPVD
5KYPJvWMSot9lzw7UH/FkJtcGYmJP3XlclQgETZqS5+JL1o1GbyGjcjKMNp8L5RCSdgHxwCuey55
1kCuJzsEugF/opPM3HlnpX4STeeT8iuipc/JTTvCJssNdy38kownm1aYOHbXrmr6CYf6HFn7KG1W
OVx+qgjBOHxjWOoQuNp3CQdFJyLnvyxQrfY+aGboshGebggoXz2dTZL+y1Mn+dkxFbVzlGUxX758
0RUONRgC70A+lEH3yXNIxxcLp1BCMEUk8s694WZH9nEJGmFLUc9ZN/To4ipd0TRE8WMe1RaulBHe
vr9K3nqhGdCVHUOXxqCEuc/us0zDEIdOtsuxDn5o1A70JCcJtPfyeCpcrjJKeoK1ev+y+tNM9+kX
JJ6w1MXp9tCPfHnh0dIHc2HAcv1UpLEo1mjw3NTkIC/gzMBglIS3Em6Q+FOyBtnHgE4ZguejXx7t
6y5aNzzvzVLq17KgvTx/EPyh3XOyILxoPA4ojsnewNSqitdhF90+5VkuUfF43kHvKtzsQVOigzJY
R3dGK6WeZYRrbifBYo+/HP44FM9kMSniUZh2ZyGHb8oKFaiibHspIHjsJkgJV0ajYC4PTg9QppzN
CXWzERajLOZp2Hs6bnImj1aSHNJ6qZ+ZFEY7Anp55ExTnEkKZXBoMvp0NjcXBqltQFLaYM/eVeRM
BMNBp3yaIDbVuXV4qh/qwa0kgLLvKiRLJkQn2WNJe0dmvRPQZliSMb/l3JNNMnMy7C6byPTzNicK
RoT4KHFLmawV5Akzfjo61088hO/Jlpn8wxC3Z6E9rWuSCqmTCSuNibcxQuNKzrFo81pqKyneCCo6
tBHHJ3YIBj52apIBW7uYccPVqAFi/lKZB9km7PtowbSgSvf26F6gdfJ1m7q+YuzngVJAT2Koz7uB
Ze82Gw2yNljJiviyZ4K4ryi0NbavKfCaLEoZNUJJZ6CJ2m9Sj7uncGmnP7IJe3uF0fNl2bXw9xLW
Vwfisaeyx2m0lRbsbPxSbWUtP2UTNi5lg1bsSraFnr6BUZjAJ2FJJuNmANuE4e8+aJRtU8SbFMQh
Q4S0lUaIn1BDdUz2wBuSIxkuQFFOpoJaJviQraI694L3U113n2pbwUCCrWPYh3HiZNg2gPqksBHQ
2JDHFLJR4Ym9pmGBtyTlMO++76uHsLkb7P5cAHcCmZxK45h04zZYSN20hzpn1TP8x4uCBRV00nle
x9fYGz3tbxYhazSwMXN3mXp0ipgh1gpWTbv94JV+KwRxCICYLoDX452KY7TACI0csRDUinxfuOZe
oJ0Z9iYhUoYkLsCmsiDJgFVj340wJVvjYI+0kdrpYNgk6lH7k2Q5+Bprw095iyLOEk8NdxIoSilO
Yoj37/mtJB7PVO4Vc2rp2L/chFoX9yTQxuzS+qOQC0frvp5ZWdQfpTLYwb19/4LGW1mbyxSS7aLU
ce3Tba/VytqLQra9hrF0Bq39KYJvE2WPJjX1lkw3c42jrPJeNQ+qS0WKuF5qsSDHPxtUu1NK/ngQ
70vegjxwLxTSXqmQYM+3F7dHtVs3Tn9upwBO1ZqqyE3m3I4BdE3Atl0QIcb7GTb/N2SB88jP//yP
7/+ILZei7T830j/dvdtD52f/7qGLoOzvJjoL5q8eugVW0DKZ0zFQujJEwwv3t3c6jB5mxZAToXmz
DI71v3rozm+2Y+pkwRyqkAeBrfyLwYpXy5We8hO4QYQk3M3JKa2ANh/DQg8wF6bIFM+72f1QlnQa
KZ1c4iQCgYtAyjtyCfSpR7eMcKdaxxy3Qwl2Jxo/AK69euOfrkZHUOWr8fRTbVqnDCnzv2qATxcN
nuKqRH1TgkxNI4qn+KCToj577td/RDTPpdGCs38ZCXJFhA6aCeQR4cPptuhZZVOrC7J9l96dtSrV
7Fy6VqmmUh+cd3WR+rEBupmjwYxSRiHny26m8kw7RL7seSj8hjBQVey79+/szRtj0JDhNzApSAde
bn5aYmrgg6dgXUbKbWVk+2gMN8zQnIfyrBtm0bLpA2ng6zxZvoxn15T19izcNPUQ3wUM5Pi+OXIt
8o/sq0P6V8xr4bBXHaRsKggFFQMpIVlkJO9/6LcW9PMbkEPs2Q10LlM5Tc2HrjCvSNToEJnp/v1L
vC7V8CGf0Hkk5FB3TtdY4swDQ6QdTzygNKUWj3IYKlwrTS4hfJ3ZuXmU81y2e68Dpgzd2Ck+SP+0
V8cxd+GoSG9cVacJfvrqNqbVY0fSBGuQ9x1JbjrN64VG4NzCZi+8i6qO8FQFS0CEa3ksAOR48+c6
dz9FbfdBO954S5viULeC+qMR9J/WjbxgdkNjyIO1MZ4XgenTetp7DkxeuopSOmhqiOJOuCJB+YSf
1FqCIRWmuz6bB4+h1q6e1ktIR5KTTjo8EqJJhhLSP054Zwk2L/qKOFS8PIdla9JxIByy6NEO/bz+
4AG/tYh4lVG4cozzZp+UReumKmwzKoN1Z9K4oa/e0YwSkruJawp4zV0VlbDU0SASOaLdOOIZt5+9
h6i1PognXqVvPGSUVGgOGIkzKQS/XM55wNB7MBbB2oFXMGGFQhXE43SvSojtZHIG0PDog/X9iqgq
egcXwTcsWZOJsNM5UiN0NagX6KpS9f7JQIA8ZRlpCBY2I9TjNl+MDXobjbabmoBVRm5Zh6A5kfbK
jiYdLm9WLsADXPQkvHEfbuXll5RYSgqTE95I+BJ4V+WCFXrsz4Z9Z6AiUOdpJ1IE/AH3XlXD8F6I
fGnWs6z1mn4KrGtrIRNQ72fr30418KkRmBuMQVLS519Oj8LKpEWX1ZT1k7O8Nza2gP6ox0qyIqmN
0n1QfTfct15hLqoyZwAa7ZWQeolcN1U6x1vbQbrXTHix3mHJaLcZj/o0nGfA2Ifl2oZIi9Rm3VvS
SaKyRT2+mPttPPVnjHZvZ8YUcE0QcL+XJzhzmCuljB8mWCYZfbIKjt04XdW8SRMNp2oetmIpQG7+
1BwFY7JxGgJ6MpqsMTgk7P2CLfJMHCrykiWlGkN7Javwj+prST73kz5sJgM3C1ouYrxhsUDkCas4
x7V0EWaGL6VfNipAEB18oEn7HVozU00/jC69WW6xC9pH1JSNSLkkox1wkr0SkL7qTnv7Ibxvouoc
nPmWLfBMxYnNiygHkvtOs3EQm4I00Y+20WM/RTaKdtUjSRSBSolfSGbMOzzANnJrNuYX/RjuaDBe
YITk95hq69gld5HPIdHZ2UM9d+fSXE709mw0lC3pyq6O0TtHyQFewEGsFAO3A0R1jUKITnC/7Rgl
klqE1CWkUz7B2skAGErjs8ZaATjZGbvgytMbtGFHlLtH6bsPNmoc4Isd6UHZZrsxD+/npvzKiUlF
AbaK4sSAJiccwPhgpvs5xyWBDv2V04a3AUZa5n1dtdvchlu+RGgfhu2SRDdNkV2HqVBwoFFR5lNQ
C/Rhd+UivxMRiz2l+9q5duGbi52AVPNBz/ASGfuAQShP/0TZe09G8zmRI9nivmGHwQmcZrQdyQa5
t3FMsYod2JRlgy7tXxFPV049eeJ1dkXsiqcCBfFHLGLus6jZV7CunmQnLJGIzrgAtsQMQWn6rUYb
ksBkj0bdxssCPWCi3qvwkGTnX3kGwwREKco4nlNhIyMHzs/lymHZhUt75fG3wTLZMAe5lm4zvcCU
0Yzcgc7FxRwL54iMrqXdbWO+iSHkm+L0EYdWmmxws4qz2JNlfGFbHSb0CxiMo9b0TBZKCwN2TIK6
xsOXQfcuksLeY1XsDw6lPA4BJVZ3aWCdN6MvmisGvzbIl/chttYmzjcZLdSmyPdS1xJDoP5X3lLd
UtKbKNnoSbeRYuiMUkckYemAm82d/BeLAk/KI5naHlBtsHXpM4Na+9TSCJ66Bkyr4pznY7Z1wf5I
eTTJKeQ5dIq5pUq6Hs64kQJTi62MyvErTaJpwRaTKoI+LPs29W2MWev8oIW0kvgpsRQXFZi0hBce
YkbNI6aw4FSejL361qitLIPPn/gz0MaAok+FHkS+UZc1VtJ3NmY8azF4KUaCO9Q8bsb5bCygsBep
LG5NG10YyJA0HZ/K0OJJo+n9tlQZxBPzd/7p0RjJmhVL4hhVR0KskFl4XlCGGs0Rq4R0r4bQMRBi
TXR6zHDaDhEsIzHOQazE6NQOmuehCX+hYT6kCC1EsjFOWMSwmDtkShab0ZjDLlX1bR+CdwsYOOFY
RwUitTozIxIxWf/6vav1mLInB9GfhTxdCVqkG6g18QOmGSgvuEnYUWZwDrx5Je2xceQi6byDrMFn
wuvJeng/FnnriKDa4lqYVL4hxQDFYTOwoXtUnporSlvw8aZdb+kfnPmvuDB/aBzpyNP0sV3tVOOY
BGZW1a7nraXwmCeMHfMJG5uSVVZey97GXImvDjiNzPjCICQSF/EySNeiEmJ+2yXWFZOShSq2NwUb
UXypVvDFGNLHULvv4NsFVXMVsLG43Rcp7wfUwhJi1ve/r1c4mD8+iE3Bx6UOgzr3ZcTUGUlUUDfx
mMhLHoLxSvSCrWX5sPTuCVyOqHnW0tRKEGtP/Kqg6AmLB83uvy2GDi6SFz/B6kbrzkkYPwjn4HBw
+Rdl8acow/M49tHVWKeeo5ndTHmHm/O6MtmC2QV67s1twm2cbpgX9hNMMEbmNUQvIn9E0kaZ2+hx
qgoZRgtQvIg0qk0zPz+AOzvMxkg9HT0QwitrztjIGSj3onWCbbSBjENkmtIQW2iqVaW6k6ZZTfdy
rEsfJfHEj4vKgzNm14Th0bUZK7e93fItrHmvc+Vuokya1C32H4k/uN5FnBpHN7IOXTP4sXgvtejw
GN8ycRvJk3HlDBYSbXWjBumZlKp6jLVcqvN84WrGZEnmlyD3UlTfUIq7iQAmiTZdRdGQzYDR2pXh
9hupzUqGKDuY6fHyE3L00lVqqYXzSKuM2KgIjwrQJ7yntb67MmeWHUHPTBdIU5edS6yMoeum99h3
2uZKEd0CPSTbS7EPx8uHQ54XvS19CRKgZl6EprIW0SFw5kMY4TjspnuDRNnsp1vlm+gimUXc0aZ/
0ilJgVeq3FJCl3apBAxaPfqBuu1ogRcDRidELZGq3LppuLM05C2URRUUep2jH0y9O7eDvVUl5/J+
iXyO3m5cB7cMIW7CFaHhOZZQFHX5ukvvou14Zwb3wkjCs2w64qOyFgsS6S9oPQpZdtOMpLui5oBR
2Dpu72cn2VOwAE/7FI7tpJ4sQUM0fFXSOztDGUdQVhMfOiUS3M67mB0oyE10GPF+lScxdPWVmoe3
3jz5YbatKsIj/oIYh6QiP5dM3vDurJ4kbDKOY/toWGJ1xIKi8erlxE4pKDMeRzR8S8Zqm7v3yKFI
/ix0YoRRKjaibPQioc6c9pDb3xHt8L+Ek8USjW+BxgH4dtPNuz7L1hqMMIaHWg4RehIa7LiYPg2a
iu+iUrYxbJSqrhc6nwLyj8AjcirmS7lN6RCaKbs+NkXyAoQe4mi6AhMVWsueLq38qrXvjb5EUkdM
2z6K4roe82upVLmoqHUUfTisHsZ8ADgRIY/G74rsEHOkm2UGW1qS+JLUllZ6U5DoSj3N6g5E0scC
IZsIWURoHfJX9TW0thjW6cqc0wcCHXPatgo6Lsoxsm5FYf6Htd2wlXdOdtzca89EZzCzvZoqYxA2
ekT0uDbCY4q+m841VzpBrDibJWjDGhgBdk4FDHKgChrUKfmaFR4XXQeLeFCacNN4P0eXi9p9UHR/
XR+xGdJmYgiPAQ82zNOc4rMaDOO8Sc/3Q2gZKncSpuXMSIg4VTTKstRkg43T8M5xuGMTeR/Ktcb4
SED1uj+uCprIpqzJbBBt4ZcnQanWaqMauKLh2btpCe4CwHgBK3TOPzLEeDUT+HTq0Id/qsag/JZt
/9lH1q1szIyM2Zx5JApUujNpWpvF8k0kr9KZWrx+w3zBk4ivgD0pwkcRw4vo9P0T8M2I4dmtnByA
0wAjsKUtu7aM6dKpw2QV4UiUtM79+9cx3lDxccjaqETpboH5OX3OWuEpRaGE7trE4URZvHmFhXqz
YgDtNp9XGQXYXq+/Sp2mNQG6W8wbkEtHhlge/RjJLnqru6rr6HYu3ft0YLc29AOIkKlnU43GrbRN
lWn8ZmOLMHv9WWTnzUpzx/Npqelh4sPcfzLK5HEeBmyYbOSwKNZGGpIW3NZyfpIpo0uWRUd2KFKC
no6VNhP10wV0ER+PNphPapAgY2HEu/NOhIbjaAarMk/3QdCfM/t1KB3jWKbkneSbrRPfEojetmxJ
eTMinkCiXVC/LUc6c9240lv10UvplKZ3qKP3ZYYQRDQCbe4sfh+FXxIXXzvbXi4Lbb4cOw6lGJV0
ZaNySS9Vy7sTodtUcJ4t2D029hE84n1rbYH+3iiIgrsmL1YuIRYj2N8ZRParhD1CSRmhPohqSy/I
XekaT3q+ljCdgQrxJS1GOtwTCNdSOSzhWlLYjPQj1ty7bigf9RzfTjIrO1n2NoeYqGpNs/umNNHP
ebJxd3epDcx3neJhiEzhgU1T5mzbULm1uvZrrvMZZEJiCO5Km3DLqHuEWMjD0/BLh/o69sgWkT9H
bbQSLUKASIsd+TB+HkUAgAw2cItr6Bo5Hmn4FHMvuAZcjxQ4DO5DykHYs9zWnbrl3JXBi7KjO6Z7
dym3QSX0RhT7corXKolAU2/neVq5lAQyxdvIziOyF2n7TvS0WdSHmcqG9CXdWF9P4UNvcZhWyJEQ
+KaIi+TUdCrnkzB3nA4RSVZcRN7kd6nmmxX+wHIpJhPCvGHAArERhSwHDqlVZ3s5Pz0E6oxDAA0K
V3abpSu09b4EPrNyI4mu7XifRW6bpXz8FqX6+EONVJwB42QlKn5luc1H95vChiWTFn2ofF55NT4C
o2nfixcm3gTIq34FIzNA3rgTg8a2Ym2ZAQky9NgZbY4R+kEGTpm2teRBjXWfueZdol5ATL2Km/7S
yDLk+BQIQH5G7VpqB6IpkKjeapqrSu2+mWSn0dh/gsSwHor4dzsm1otaqJFe/jVO1ZWNsWI1M6PX
OZ9rI/WVKd63unsLWPQBVDTcreBhZpqOr9G5t9382mSKpLDH7eBeShFBEsCRRRy07o8JT4OnGgEh
jD6F6M5SQhq0S1nvi/y/HxFwMKaB+n1T4FzV2s6u1IyD1z8iW3sSAczlVaN038QQz0yDg5EDOaYk
KX+KPtRBUjeKW7SldawW7OYYfpfQLMYm00VXhsvNZ9ecCNe0Q5RfG25C7sdgt67vlBk9vlRd4WJ8
BaG7TXIDf0KLiB3G5dP4wDJ+sJtL1fFFvsDxheyPLiFjhuhopED87GDpKIvmc6s6axn7KmemqwgJ
pfDVAvyQmsH7m7omBeWX10NURgOFfc0E63fKB1UhY00G/Jz1kPD+6imc2/Ao4jEVDYcE4vLe2iUj
HvoHudEbYmRYKx66Q3S4FN9PQZ4z3FXbNkdnXSFuWebaFzkPKeZeUnV4rzsZVom19NFQv0ZWcjEC
vorREIqOR8oBIWv3/W/j1YD9U00YNSRQZkfjIZzUhIesjhW9M7z1MmYPlWoeJZ8oGwQdGq6oZAdS
MiiGYOMQh0laJhOBKVvh3FzJlyUVLy9ozhQVLYjnXYTlVVmTqqFmEyvJ9+/2rY4QZWQiHgc6Lf9y
cvLb4dxkDix+JrTIdIiMxQa2VaiNfSI4Wc1mRHiKqz2Z+4AFrYOSCmzUjdRzckql79/Nq4Uria6B
Rp6Cocqo98lXpySOEcFFR1quPYpcqsRvVzo+8ipmxZ9d2P+b9P9ngYL02P5ZoLAqi69x8/MF71F+
4i9Zgvsb4gIGilnTqAuoLf0tS3B/Q17g0MSjr/in2+FfsgT9N4PlBYCbZ8o4Mn/fX6oE/TcM/zQ0
CYiHeeb/jvZ42k0E5Ct+isgrTdehHXPSf5smHaT+YmgUlvTPtt39mJXhoC/2Uczesqb9xUSRvsqt
/LuuZd+KZfKZlLrLdfEiErcLxTOxlZhJWLPGL7zltuPdBZwX+YtLTPnse71+QwAghIQXeya3a6KJ
4otBsMMOdnK7tBcC2rO5tnYdgsaG6rKiBY7fD15MUSA+hvkXr+hcTHQXiCuccxY1x9xArhdqJUOk
VHnVFN+xDtQ2CQpE9KDN/ErtMbPzlqtGr3WiWBNjY5JRjvOrWj+qE9VGN1h0qL9B7WtWt6pLt9kW
C+K+PKmWVarjpN2G6yySw2y+wNmMJo/xqOJ/QsWg/VJnZ562fK6VfljVtHBW6MlRtDXkvZ6+7lOz
RHb7U/c0XBQM+N82X2TUMYXFmsLy1JhRUlqPTt/NKMH1L0x83S+jgz1amV6HJT7YOAju00aw+0k7
IYJq0CbB5w+zbhWAGd+3/JnU6LZZGje+XeEzUHa7fFCl6FP7OLnc5WpU+1VEEAWx2kQyuUx5vI6d
wUBWx+iJMA1tNblWNfW7olfXZp88VqS+Y63sR/T6qz63NeYgzRDRM1qz5XufhT9zPPhW+Vimqwbp
ZqPTJOfBUhuieOU1sbJrU/fQqw9FndBrtB85me7mJbyprOswxKp4GNX7mCoqFL72ux6rMWX9bhUu
SXNRNcOeyaRtVhvfVQu+erTgfpGGP9M8w+4WM4hIrXN421roe+nZrCbxakAePMzR7bA4n8bR6CHn
/mJ6rGTqOF22E8c9pEsMa1Kw4mZ2GWEG5bUzWIZoGDiiKaLQaM+wJfdTp6ZX4FbN2kHr8cf5/D+7
xf6v4uw6VAz+eYe9+/rt68vtlT/+1/Zq/MZEEVsBdQdeECZp/t5e+S3KEozW0FFjq1TZef/aXpF2
Ad8lkyYAQ2Zpc2b+tb/yW/yF+CzRoSaiJC77N6qvV4cz5ARkIxq8T8PzgP6eRJUUPXFo4C13enTN
47fF1a8bY7gNzPagFExwDL9bObDwQksPGDfsFQQaxY3DqKoZKVCG9CsjCi8NZdx1WbqP4m9m8aUJ
rb3bqKtRbW4ZKYAICILfWKgMaOFFNncHjXgprlAyqnazCtJmm5o2muPfVcXb5STldqJeRSgf1an5
5gX2pRq5ENPOYjzCTKO/newKcwNzdP/Yv/9n1/X/LkiQY72/sGPY0Zu+7b52cd++XOP85F9rXP8N
aQvuW9iyan/AfP5b2Wj8pqq6R7+C2VkbmuKLNW7pTDChaVFVwEIuv/X3GjeRSloMI1pEjEwr/Js1
/hqXQ7LgqaQUaN8sFJYnASjVqSrXZ+Zn1cS5NEcbCxbjJoJbSsXqLJ43Zn+rKxVtvP5LH+TURPq7
xcw22VLumwQnHfDsWiaK99yPbwbdw+jDj22sQML6TG9mOhb0dwPofLQRSIuBlvW3CP99Gv/U7Bd/
6id4v8XjPHVbRnXutfAc/IFvpBVdicFHV/GTVs2Gw4xuxHC75M4WaDMz7XQQBhjJXr5lya/KJffb
MUMJD5ZYaekaK3dFQK/CjTmxWoyl8HepknVjlLveCM8Npfp96QD+27i49ORreKOqIa5KyfKJ4OBX
UraHYmQQyzYvhwW+brxcieWJEa/xkT4odrsznXhT6OMfGrH/e8/+MUQXYNU/nx//rwlhtMfCqJRf
u/nsx3/+h/zIn++XZXAaaIiDqKbTKiSX+u8zxDF+g0SjMz6N4R84KKG1/3mGKHiLOxAI6X6iSKUM
bPN7f75gioXimJYjP0tvFGUbQK9/cYq8rK+LqBlhCkB2XlqXsYDTljFTgGYB3GE5M2jTuNY6Vqhm
q6tKuX32tbwRYEud/u+SxOvrnJRA+qQe+rxwmRoSZzS0REm1imIFpM3/x3UcVNA6xzJyu5MNo5+H
rqlcqtQdLp3fgPV4VwxMTZH//mVenr1PH4cLkF5Rm9UxBGEDfF7RsRJXC/FSIObvjM966hYbN9Sb
VaFHjU+y7pzhq/qRtu1krvfPiyJQdk1s5wUj9vKilLpQuFhlClrLngJ3syhLHNATB/JG6ypUw4eq
M1AfYR2pIifJqwipku61w0OXDnamrjgEXGaA6pIxqF3YWeHa4KFguzYMiQfFAteYDJlchwCmmEvl
vnQwyMPm2jYO7399L1XNrz/JyVOKsHqJF52nBNZzU9U1fIg42+khLorMev2gqTdteGxf3r/qibD5
j8ui0wLcIi/Wq9pKVzlu4qBsOes6bTXbyvWC2VlIjVsNR281OvmXMnaOFqI5t5m2s2kcgaB9ZN7N
YXv6JnCa/X0TJ5+9VVJldCbm6AwSqvqBwYKE3p5m5E70e9ylKiKL9z/2G6841SRKOFD7QAScZrap
NtcqdoEwnoqyNFZdXgaM+LReTT/BjWJOD1z/vA8uevopEUQy5gxa0EZ8qhNGvFyrnpLmoCJ7Z6Pn
KgKlwaJz54bAPguki+9/vpNLsXVJbZUoWPh99O5OthYbieowutpylk7l99CN6sOgp+E+xdrw8/tX
+sML5dk2dnot8cp4/t4zRaotSz5XZ0mSWfm1FZHQUUgM7LJ2z6yusgugfnmtVr6eKJWJ93QYIPwI
OqPDJccu0Rp/NZoygCtiVhwc+zkuPI+SXq24GUXzcMpdDVcgfbAXOGJL6kz0I9Q+LFGM6t30MGlD
iBRrzhdLH/0otairIz2hGYNbZ9fF5QbD0sY2N4wuRZRdQWtnT0gWPXWwK2N/si+GpFXaH24YAqVb
1WDJK3VVJOoUg/IqqqL8MZbebHsU2PspdK7zJMwUez2YjISj+Qz7EERXTwcI/8Bpo2h0szUlsdVN
pUzFeFU7uYMRUZFHdvDd0FpnvELD2WXGSh/nWvDzal/bs1/nbVpW6wWdnHYsK9uLrpgE9Iw9x5WX
Yv2LabR1rFP1IdNmsoaqL9d148yZ4yfpaDQXFtWAZcjrTxhyBCu1qm71xKWO4Zpjk2IlUPY2JmgW
vYakr2d1x1RDlN/wdNqAZmWEnJ7/qlwWmVIMe9udHHxcozJ0fEetAzo9dtP8sJUWLndTgl7c96zB
8CsTaAbk56JWlWhdpLDbt9YM1HEzLHVfbas6n2uY9nUPHbh3QN6YC42gy3bsGZRERVOru6QL4nje
JmkRLHurSIMWLFdg6jdqs9jBVWR1BXOndsDMZrrizSkZe7GingaYrcQGZYKgx653u7iUNnC8SkPU
jy21q3RnTUlDOIlohxIO9ZCsWqWTzSHb0ZRQfEOJ2wK/QxoS6QqlmIkUo3EHx72J29xV8evQFgN5
TBiDpcvLyQw8HN9sMzwufVpaxLGoAmxmKdXCXOgEpYZTgU4KtegmR3CePlgYYrpXlZWY3abslTQ4
N+Ip6m69vGmym2hUh1xc9RJxjI0Hq1AeO5f96Jggu/vKSrarbThXjXFmAikuH90qqK27eVbT7Ebx
gJwtPjC8zrpJsiw1rjtn0dOzrMOC3McqmOJbnVZtvWmXudGPFZxNYT5RvCFuVrxvQeJC3rOp89GA
bmsvgPM/p1+c0KBLkuqBip+ngn3MkYi+8PpVF+palMNyr/TGLwNlqjZCE+rBU+CthzBAWzCGNe0+
iofzLp1GVfOzrNasjTmGvH07R49ys2XU00iKxyUol2yb17OpCcBatfGBdArzYo7c+suIS2VwlWuD
ln41c7dyGq7ehqa+YnjEqH7RCh602wzTw3k7BNagboK+8FDyq934X6Sd13LjyLamnwg74E3ExFzQ
O4mUL9UNokrqhncJn09/PkDdu1SqPq3pnhsGgUwSJEzmyrV+k1vfcqT8853qReljFkoH+GQfGv6h
Nhrb/1ZJu8rWLVoH/ZcudUzlDu1Qu1oYcVn2QJhdEniWAi9/lfs244dC8FnvFDccJ4eLXlc3rTQQ
M0fCBIWvto9KQF+FDR5ML3UT6v7IULS0/SA1l77RGECgI68cFoE7qsG5qaMy+C1yZHvICEWShe+N
hCi+3rVNuew8Jy0Oucg6+2kYRFF7h7LrfKMUy9IJczc7+ZKRpdyYo16ZLjKjeYDsURqaRgF4liKp
txNp2qv5VSFw2EkuWVQC59wUaRhCXWbKqNZKWTVe2i6UrOmGEHSPm1losTCz57G7AwswGqRNVa5P
tdFzBMLI6+ZNNWoLb8i7vF7qY1AjcteREkoDwFKDI7jJjIBsylD5SusuU2E3SbRXxjzK3IXrYRGJ
YVtu2k+G7+gSVdMxi+7dKHKQF3ED1UN8NXTMPLk2xVB0SDAIR404LbIcwOEZiT1AzW5Bank+6FkP
ygD6zj34Gy8cTmqCSsBAUjONgUDodcuwALrddvEArZyhqyoWnMjzmeiwwVT/mvkZVpKVOZb+t3Es
emOT4t8I4VsLgizf9mZjOjdlmrOe9jszLDe9WjjVS1M5YbRJXVuJH/qwCrrrQpJcvlKi1lI3merF
3nWm6aG+dCvbUs4QXkOPdJMduyglGmmSLNMsFsSpgjti3TlREl98TCutG6cMgEWWyRAEe9etcFpP
w3Zo0Y4DjrR0KmoTa7X00XVrTL0udyYCkdrOwTqvwwKNye9sF6FfIrPjUYlTC6NweVQaz/KPbuma
+S3jpGJ+9Svgx5tAH3J/GxjGMC49r+jFt0rxmS2IJDL9hH9uFhW7EPyXnQMRrxs3XDm9tJybzixL
64gqzPhdUzO1A3w1DPYZCSURrRzLyZ1TbeC2uHEjodWLpEw1IH1WUeqPTp7BOCoofGurOlSpYlSk
7+2L5keKd6cpA7qgapv3QMAD3Qv6ZB+JVFGvErsail2vRUKQNoua/sZQlcwCQK4WCfaxzih+T6LE
Hw9+Tqp7O+QjIsBDUPbBBd/4rqkXqW0E2FRilV64klWAX+v+QsogLLalIswiRR+sjYqzdOrUPnh+
J5ubwWswAlv4KRq/XrTge1wRbWyZAtzRktRWjkortOyqcAHGJJGJtbddazFAibpr0KFfpvj0ua8u
Tw/ibooKlWwrnVCvr4QLCyxbNjEmoOtepBnlnaRO6xpLo6xrT7GjZfpS1mKsD3rlYZjADBmURBuW
Od5rfmk41qoIKm7VhRmoVnSsqzHqXECrhaLeFWER1TX+VmE86OC806DQd7Y5YMdzY0zhALjgzsuB
zGSITzfpLbMOzL6FFVlKB+p8aI0muFjEGl2OsxWmjhsGMrXdYFEuql0RKAbmnrjcxBhya5FRNIQx
OWuU+DnSE9VPt5oE8PQQWrZE7iwzsKr+kiQ46+Bj66McGI7FUO0Gm6HhxktFiaJj3AYR4sdu49dt
ewq0HOWXILIEQgVKQDJvlaQSQUVcIFOlqzdBUQw++jw5oAHUAqgjecc8Qw5kDyMpB3TnBb4ylivT
FJj1gkfsZdMmC0JDz87Be/isYVedpyVNtbCJDJICAbp4lPdxKIPqFV9dPJLA90e2+i02ughdyhyv
Z+ifrqLoEbIJrdNap67Uaj/b6H6o59kit1OhZ0cXziJl6tLDwLOimpTIAOWmATxHtUTOxLZgd1Sh
D0KZDJgFfCZhuNS/5aY7tiUOYiiwEAhidM5J1sj0kRTIXZwVC7wwPSX4PiSaTgK6qyM3eJFJV2kD
YW5fYGk2gDNwKqKIsJ0ChSTCja1qrNBwIE/mWvEltrJcCzb6gB3Ugx0idAaXqa17Zdi0bhU1EIK4
NNAYhhKzbuKh0VKMhzRpmQopTIV2tBdWVsF+chqzal7GKO1xLMCcwZPYBDuJlrRkwJ1uPFqyVtLJ
7gN0UrUwDT/D/FUYbtk8AaFs3Ae3KmKmRE2gBFSQrCyc7HcJbXwFXKRAMnDoTG2FWkWt3nBXeEW6
rJipumfTbuqhxsSVJBO/oxS45eL72XGbwe/JtfC+lEZjPWK+nSnfcQmJ4xfQMF6mkcHRjTbHALnM
/G9FozmWALjalE2xiFLEFnrsh2vds1a1sEo9onpmTcW42NVDtPgk+m3xa+BJ3WtWg8ilki6bgeeQ
GCvooujcVu2gEbdAs+jBfwdZlC2EjzcKthm6XVffFFWWPsagZW0Pz9nITXQZ6kgD6CyyoNa+GFJx
lIeYtZTlLBqraPw9SuwxoPrUwgbMZ4WBHroD2IspbN+5NZiLhVDVuvvaFUk1fuesRfLBbtWCZEcN
5iTk1jPrBFBw02dhfQSh6+vPORLJKrdJ4gKnDjxovIbR2wiNWWPEcEisTA7sqWZBAbqi9mzFjSBn
pqpPgDz2yqJW5Ljs7cxAgdfram3LrNHZ3RbPegbTpemzsrknEdXo48LqReBevKbzgZg5SlAmX1sF
lXaSDVGsafhOB4brPGUjujc3ESvj2FrxKKom+D++enhxCPOxs838EW8i6ZnPItYV7tC+rwuM2BW1
R/fFRODtJembvLjhvurVcWkIIQaBzTnZKlYJbm4ov3VdFOd3uR01zk2dj155VVdBlr66japhWux4
ipMK9HqCKD1lgJ2bBsagxlpsPbqdIesFoZ/s7iuZgJRcWJ0EiMpjolivrZ3niBtXMdEyF70SWKSm
Zev3zTmTwC7BlGmeqK8YJJXhtUw9YUULcqBqcQE2lyD5SKRQqg4stVitj0MAs6taj7Ea4W0dD6XI
s3RphNIV5td2bFAVQwyWaWT1yWL+5zwMS3kUx6ekAfAWgFmzfuo7UJZU+9ruQlXuu+pLYB4nkRyT
5wXi2t8f50Pm85fjTOmZd8fxbf6AnUq5V8EDNAQ7C3MAH/n3B/mQULOh/EzlSFKezIeT8tvPB8l6
Dw6Yqar7UpFYiSfawTTMi26P10Wk7P1kwAT6M037Ka39PpM1HxTYyeSy5UyJ5Kn93T9T6zbNc0uX
e8VGfLspzEMzBs+VZ23AQBbEQ/ntCHcljxkHZB0h01P902vI337/C/SffwEi+kJRW66hpcW7ZDB2
pVswJ0yahXFSfXKOf7mQ88EmTx7cL9Du+JDSGmMnyjvPlPsC5RnHb56Kwtn//WX87BDTZX53RtMx
lclYW3IPDfRUpA0sj+STf/EhGzhfNBOXCPwNeOTmqt77Q0R5ZDK7ky3rzSMPLW56cDnqG6P8TOzw
r/4LzHMKhRaTi/Xx7uhHEPRjPsh9zPhrZPE+tttP9BR/vevBOHG7U0ShDKl9xDmWYUoIAe2X4sUZ
QPDC7G6q8ia1EaUaT52sP7nb/uKGn45nUsyZ1Fusj3pxSmhk+ahWcm+346Z3ykVsTxPnF9QLjmNS
L0vQKI1+kMprLPxPKg6/ZDmdn449VYTeX7daKnGcNRybiu+Qfo3VHH3+T26/X++Nn4/x4Q7PvEYy
q3A+YV/m46ufPg/VKXOe//4m/+woH25yv45jz0a+fG91BeynDUbaG7TJF22RfXLBfr0Ff/4/HzLD
vZYawQALZ29G+iIIX8zun9UxeJimA1BDoUyNAO8sK/PueSVTEeaqpHrmobIZ2AdpYAX86KLMJ/Uv
JcId/+bM/Tjch/+jW15gaizY9hl+9117PQYkG8ylmvyb5woAMdZw+mRV82FgxyVUcYO8me5z/VHH
3cKlvLRSYFKP10qTkV35bC75yyf53RE/DORNUnWhDLkn0C+eaMGLSOy94hsZpIVeHTREJ/7+TE53
8k95fGf6YwQAyGMAZPhYSoPljJN61vbY2oX+YtXbZr6UOVHPkDhfjZ5a2d8f7+PTi6AKyhHMuVOl
lzHxw5WLFGpPFqmXvewL9SAbosB+CBBWKONh/S8OhaQNEEYEz4Et/TxQUMft+waBc4pcyVFCf1to
ZPhYgH8mE/Tx6Zr/07sDfaiFJO5U9miHHn6oJJ/c9XGjgHiwhqdYtPodTLZW7mKtWGrAIVYpNsK6
1js7fTDqOztX67Mf+BCxNUt8Vin9y7ON5BazAmHJLyogI2sAIxc5bEJdcU+Y/BTbOo/LY94EpG//
xen+cayPKCxqraJMyeTsjV6sWecvmy5YkVv8F1cVcCrYMSSuHf2jUFBZD5KsZ9jvBy177Nvg4jbF
2Xbax7//N391TafnwnCAylu/qCJVKWvwDjn9PfkmuMsAXvF0iLpPztnHGWC6c94f5cOdEyIENPil
gi0RaREwvhmOdiLEd89+gb8V/ZujcRsgeGhz4I+BSOk6RagVQU9RoY8hNssOY/URMkaayXXm9f7m
X5xDkwNqQIkJjz/MojH3m+nrVrdPDe2l7UgpQeX9jCD4cQDjFBLwGBbPuWEC3vgwoAxxYLM6Vdq9
mZP+ksGyMUp457uu7xaG/lk11/iLJ4rhBFUoz5uWF86HOdsMKsfGBaLeV+HYiQsyNW6MViRe3XDT
QqpsBD8OplPmoop60znKQCRGvshcwwqHRcu9pl5EL8MmXVJz17QY9x1MY6CSBR1lyGNL6TAGGh4W
Rok8jR9gwxiOeSZPmd/V6tbM8+FcW4WqRatOldDkl1SkolLb+6HsA5N0p24nvxcyCvovJHpDIAyu
myGTshr6SitbDxVibfD9ZUP6yoBqoqqlehIOKI2IYaioLzmaBrH/yb33QZKBFJRGEXmC00+FaUai
DzcDlgA1C2Az2GcJcPYmNlxw5aRMSFsKoGCgqFNrojf25LqM2yDSEW51lxjlnLoqjBaMB4tGHS5k
7x6z6WGBeXdtROWKtCW6W+1XEcZw5QqgnAzyTJevidC/BmHPlE0dA/2HVZun3Sex6Ady8Nu/4gZk
GQT2zzQ+klSgepadzSO7TwXUVEklj9RLtbWCMlo0znCq06xYGxnptwJqWIHIbFjVpyFWloHj15/8
ml8fBcYpALUTFULDNfXDo5ClGvxHtQ73SYJySjfaR0W1AtD09bXhFSsrkNu/f8D/+u9DloVwzlL7
lyfc7CxpRzF/vyyR2K2i+roQLAdFthxGhbKRLfYSsic1sXMPx5N87lVeGFuSY5/MCh8oy9OF4LFE
JgNjR8Ad0Hh/nuxH6jWxJdRwz+r0oazyA/mm1zbRj6l6bej9xTBxFQrPwdnE1ZhCJknE1NlVqf3t
k1PyM33izx/iwBM3ASSbHzXnjcbPyqGzOCXA7Ukn7ZQq3ES+sqskhdq2hA6JFoBJ2tNT7uZj/yNM
4v8GWZ++5KUoR4GmTVP/3//zx5euvjXfftpADYJi7037mxhvfyNv0fwJqZt6/r82/gEB/ESUdCLc
/O+AwoX4JqP0PZpw6v8HmtAw/+Nwocl5ADxzGU15FP7QIQVN6LFnkpebkYMM4H+ACa3/EOG6CJQi
L6hrGBDS9CeW0DD+40wwXa4YCHcP0ax/giV8iy3fhdXAqsC7Q6QBGAw48Vczz9Yt+lTvmoV0B3dp
aELZafywTS/QMmsmleHWCSmmQb8UQ6CfmrHyzx3gcBxgaPA7+5YcsntfUq1bZKIcVm03YWlEbjzI
uMgPkSfKpZWrxoPZK9lhbtU6W39rzbO+XKr/7ey3HR4PkfW7VxbDFnZcR02o6SDuUoW18UbCrYh9
c0Pp8iRng1nt25YaB8BfjUqxLV+tPFyOENgR0hlt5/DurZYF015Ru4cszD2EWwJ0mzWz4AHQasSt
jIDB24t/6yIZf5VxcxPnYO4W7sJpqR7Dig9v4yFVng0VdzpEuIo7S0YmmDhlvDL1AeOepFZ2pRWm
17b06rXbZ/7dqHYuioxh8rWA8RwPFxLM9osayUvg1W9vwpg9HU1JKZy5qegLsiNpB/WefOpEOOlx
NvRT7ACM/KbB7OMQTbv6vh8oUBvl2765x9x3bv1v33n/0Dn9JwPrHIp9uH+4B4kzdKIn4popPH23
npap4yLnU1COUlQjuQLAdPCGsTrOL0FXVkdLGFVJYZ6dUG7ft3zY9+NzrejzVV19d0EuPOghwIEm
K8dTYRUt5Z5SRwNKE0c5au0DoUy2lK2eH+ZWIg8TfCX8hbk1DI1jELRXfdkeVFdTLkobqA+j2560
thwuEbT2h8mcbhy75K0tcOxLlPXGee4ZlOVd0urVGckgOGWFcZFSf0A7MPzejiTJYsTrL7qTF6ex
dOpVYdTh9xqlvV4LtOewHMRGOlm1bxQWNe/GmMvbGX6vfztnrt6deCYPUKUwAplIp1zuR+Oa1B67
Okwc4gqnifcuaMErpwn/eGGGFVuRW+XSdVYdz9hvw8DTghRoeZ/1Xb4J3ME4CkCpJxBnZUg9xlZT
lwJA3cpFKwbnat52K1A/tmhOHs/+DjkHBUQUXrbS67UtiDf9ISs0h6K+VuBMqrdUGa1yLcmj3HWV
Ed5RVBTpCAUP47EVurT9VaylCaXAMCb2kaa+7rS2Wpmi1pcFdnNXCBaFV2E/5seqc9H6rwgN8iBZ
xbIfvza5vOtHo72b9/uh8+Xvz6lOQpCh+n2aYbLGIj5HwtieXMYBQv58PwfAtKi1RtWaEpf/rcPG
4rtrZc5SNgD3XSLpY86EulZU0T81g3Xdo//9moniuert/sEsQ3MjOyc4aI1FgOpZE2OPHgZOZrAD
X6Lc75al2QKHIC95AIpRbMox6x5j1b4DZ52+9nZ3h/jX8BjrRb5B0E2n4t8MZ4Xyx9KU9fCi96v5
OxsAIyjjue1lgv7uC715YVXbL/uk8s56ECirQdPHu1aL6uVAPfFJDtSB60JNvlOwve7dSThHp2yN
RWlBfVRLlroryt8HJbppG6391huxWEghwqcwwvOvBUtzF5J3WVMurM+DLqFU2Gl2QmvG3MsqqPeh
l6mntnf9TZgr7tkVmc3EoidQQwsT/rXW3cPZrBFS4tacNyMnKs/a4F45Xtjfz7schRy3a4pbwy+6
e6HAzjSzyjrOjRRiITUbnblJRvdgVIV68nMtv/APLCSncpYLI+CKdc6omLlxew16EHuHqYsauQzV
UxdXG8N3Xch7Zxe/pdDZaf1wBA5mu3HyIICsP/Ty3YaLQFhmxA9VXxpTy7xRU7O8SzSkp8MrE9wO
6rvhlbAN3jQG9n0FHg3CODXznn/apyh059ZTRnilIjKWXtRg1+i02n3eDzrWrmW2tmtHu8d71Tyw
nNN5xmk1fax/g6w+zlvzS5X/1gkrvTOn7nkxfMtTv7mam+avFm0CwdFpAaNL6Tz3sY5mSaI+JU6v
7HO3RWNYD91nWxvvQ7/SbgF3yasos8NJ+Mh59i0AslbYV9ejXjg3jCjP9fQ9wmlHGKDqeMiCwHhM
smY175cx0oI9Be+tSi7+KYzVJTqDhel68WLAdtISvOnzLZI67vzmb5qsufPff/zXPklTALN0MI15
f5hf+/36Uz70+f/8OP/W1baDFUSvJVC7hR8E2q05eO5WKVgicSW9i+hAs/lxbLxgzdQpvv2K4JFc
aImqvnU1S1YUc9esSn90DdrWefetSqy727lr6Zf+Ze4aJO++9a9+wNx1/gGYTes//wCmOGtTykQg
HpJqN24dn4bItx51LdFORVUjKDFtup0YdpEq9JUPnO6xT4Zq7Vedvp1b9dLGvhRN0uPcCgTwNum7
+jI3pt0WbED0WAdxcdV7xnVkNVu7UtsGcTlskpF6OyeWKe4dWymQz8FuZMjT+l6p4gwvUGxa51Z0
ToKrIcxevKoW9/Mu4bOQB1s5d086ICShqjZY6fJl+IHjFtLr5mZubf3K2RsduO25FQSWepF9DZaL
I6UGHhxmmlQ7Lzlp6dg9ofLgXKGeAWh12kQJqd7G9uCu582+99NlWxbacd4Ey4hOUqDdRdD2bkAQ
XCGi1j2VcSQOjYIk6NwLd8VgbaRat5tbg9B/AZhG+Jd3/SPH9Zs6uaqsCmU3Frdb1y5whcLZ8Qbg
BVo0hMqvvrOKUq51lNgwXtw4uoBsQXUz4l8aYC0eAIR9l/lQv/YIAWF8pn0hjkrWYdt0J8/Pqys7
ncT1g8F9thRl042jeDUssgkBeMP7ZDquTzlqk5bWybS6iMKDa6xBIMhb6ZjDsmxU6wltOYyXGw23
qCTbKr0YOe/JQ5eZ/u9NJm+qNDa/ZhprcuE52UOQK/1KIYK8NHgYYIweJ9ics6zQixLFpOkoPU6K
i8AjqmCFk14JrUUyuxS4k4pOPVO26laBYD71B5a0fT4ar3WM26VbIAGVWECBwCp/K4HNgJW2+jsh
FHtNXlJsMTo+yyTPL1kr6rOpnOx0zC/znvmlHbWasWPMUcn5s2HuijAiKjVt5QYPpPvDB1/iII+S
7828q1DGpxEo0LVUivABhCrsXjxejvOmYdsXmUV7W4/z+yiyzJPexa9hZWT35rTLFFxtR7md93hj
OixyQ7qHuXtWtO0GWcpsrRS9tqusQSwdEv63Pga5anOLqyzAw3hQd0U3KoBl2Jwb+kkFITQ8NHen
fW0KxAoSgJlcUa66hxyQH0ESnYoATWRsZ+u3lwDBJUADNkH/4PlLMrW9uw0iEw5//VoC8rkWRp5u
gwqzsHlTT6rien7pgAUudE+E7R4rCdJRFiGCWqJ6WAsx3gk5HJwuk1+IXPNd0aY6CzMxfsEM8RXY
Y3FAnoELkpZ/vADLZVeeLmNfS+RjQSn9GNhBfTOC6r/uk2gzb6HRIm76P3elDarYbeDhmTf9Vn0d
oIt5Xdos9FZdo64TpR4QnuJA8fQSuRXhUYzWlW4DjlPLIJePdqd4+7Lqb31WxG8vCN7JTcS6YBUq
Y58sK0GGFRyJu5NZ+0cfzbKZyQvzPH/MK9vx1ObtrVstM9fHOQHlShFb9tmXCFa07jB+MTKJjBgw
3e28iUrnFWT3GKIJDgQW8dbRAYSwiJmUURAaIXqPQBGPc8vH7XlnoBPtFHZ43YfOcPA9kUDoQA87
Amx3XzQx6MsqNF84CUsPI8/fRyM7kxLWnxsuBDZVsrixJVbpPz5ex2iPdkE93kPY6hZKMhovCnpc
tlmYv3uyePfxQQUINTRKuwUqNx4sUXu7DNW1Ngp0crsCbUaFsHcs1BJ5f7e4NrQY0pmTNbceiZGl
7IL4icINuBwvEt8pQ54UEaXIuxEZV5HDmybaGYU9vlgVw0qZ5V9AWGF4Hqr1XZw2OQ7zRnLuTFPb
2iKxt14ePWbqoK/Lthy/Fmq2NgEmPnVtT1GzE/oaVTH5V/vn/kD53/rbxeR2NX1PYBofv+ft+92Q
g5d1tK80F6VbNefHMjDb1UgsHmkXDwbKV8BaOBkribwvMumtRGdU58BUHFg7BL1mqalHtDhAB9tF
foHr08FYaNUHxC07FC6F+02iP4kfgIPIiWEfm9Yrjk5OpqUe8vIpJ5uzUTI95PSzGbfIeqSmMp6q
aRN2xFodAu/OD/3stm27Y5zZxVMAjJYcT3aoUEOBe+Raj447GlvhjiX4s9Z6tMLMWNWl6PFXYdNO
CFAKUUrMCdj0s+YUKKW8sfs0eTTFZt7bdn17gTJ9m05faHaqepy/n3XtqRpz/SZ1B6zP4lwcu0b4
5ypBpyyMZfZiI35smCAdfvRQu8A/I673rgczynDf6+N9aVkVEFFNfsPpi2kATtBNZFjakQUE8enU
kIPr1I2x+TIMabPFmtbdcgq6p1YbN3MHGTDRd66sTsgrhMiS8JVa3aJGm2fDep4STC2CQIZ/wu7H
lNBq7njoa/1B0/DlQ9ifGUVpFHg+sGN2LRSXy9x57tdo5sPc423X1PjjO380IK4zHsSffX/sj2SH
juHXJG/y7+Nor0A0Kr+1o3lXIIn1BQ3CflXl6nitRaa/94WBd6IsnZtgQv7HQW1vsyF3sZlEehu9
O5RRb0zXv6oGYd2B0EXS3ynL/bxptNj2KVEAA65QzLt5n78E+qPfpTIbVnmh4NvrgzEdncx6nt8p
pI/+eBdX6W1LELIgI4cmnA2M1R+cAzW/BNGKLDk1rUU05VLAeusyt8wvrhTe0nHr5kgGWTthnqCe
Uq3STr5Z7ClhtZQ42PXWOO2vETTeNvN8FkyDA7iFRZXX+qnl0TZW8/A/sK8skBwwG++mU9PmVg/A
O5a9cHdZOzS3RZxlt92XuWl+qUuuHlo3CMpEjrIbErQKrcGxUTMOg2WF3OaXrG6qFXYRPDTTpmwr
lqS9+siaaJu2Wr4kyuhDbIqqcFlZaMlrhUALwO5wamml2JhW+djE5m8hmadr1RHF9Ti9zO/cSkaY
3ItLWMFqLkAN35ujJab6xl03iAzZtrbgbssUA3Mc0z0nBGrIt3Ucqom9s0JhtexHwZ9V8AAfkmxl
TCvlDkL0xkelezkvnH+snmuEj3SI0lfzLqoou7cbRJAQvnS1brytl9+WxnlUrsnHpkeqDzjipOIW
agoznBKfEqkbT5ZVePvR1ZHLj0vjyWuSfOWgooYmcevewdBAq6zjp2r5aK+F2TWrfN5WW7RL/L5q
Vi3J7KXalNVmvvvTdiyvGmSf3z1klIxZJAQYbOBp7p3ffm4HgmZleb6xFkmibvRQxYdh2kTE5/3m
3Kp5gUH+MVxVnd0fEl/6x5ZC2aKB9rSOps15XwOjAP3V/27PO+cXiwmarOc2VKrCB3St46Eeq8zk
YVSvCyt6GZMU5x1VzUl5ZHB3ZI6Clck6HXSrzJFqsUJt4aM/eu0MGeN3lA7rcqyyfaeN5Gb0XJwt
igzLLMyGb44brUqe9Fc9VuEcBn1zXwWWszGQzTsE2AcuAlGj9+yEAbhP8jhFpY9f0RHfjZZm7NLR
Bx21GAhhVgTLCoh2P8L7nRlRgMq4txySHBNLflHLyt7WjYiRNccDIhou4MnNdQ4nitRnRyhuWkp/
RbpnisojV1tW7SUm/XwLQ++qS/vxSwU1bmt3GOdFbTR+8cvsd0wIfJiIeEkmhgHlrhBwcwCDXwXT
u7ITzaY3QDbMDWSA+4Jwc2wIedkZDiPH0rLCwYMxy9cMAckJEgDjx/yWUqyz88hOl1PDvGt+GVM/
OWUlwpSRWtxYiJeSinTwftwqtXIzkFV6dISTbLRGxzyyNvuzReqPEERXX1ykn7QmfoVKky+dzE0v
oWnlB8XtBzRFDOXB9ovHucf0XTzcj7CE4H9awr0Ph0m1mtLeaxrl66z2la/k7pSlCtf7GjzQeKj0
Um7wCr0AGtAWE3MF+3fVuptfVImbSMBiYd7CqwBsoacybTm5ddfYZLHI1mSLIb4NKQi/NkDpg9gt
X6TWQbflbN9HfWCvzShzTpYi7AMagQXLMWW8UVRsZ+KKckXtd1e5cO1THYID9oMxXJpQRE8VwccT
SVR85Mh5VsIczp6RvnqVZzzFY+ZuE0xD1nOvQWovmes8t5rQ1r3Z9eHaF5W2/LgdWoO2HlAUDteO
Msl1Tduwam/J5lnnETjAnrijXSnTMQov85coDlSHeTPMrL2XDsEdfAD7Bgnas25X5tOHD4URygvo
L737UJZ5wV2W2NaPD8WNcJZGK3bgNiHxwvq2jnqOb0zRqvthiOzjvAtYMezL+e38EuJKuxtihCoL
Xd+g2pOyhoia2/mlimFCQTiLjuRP6tskluVZkg2YG7O8ndhg3bi2vDHa1nreP6vh1Rw/IsXnbGBb
+NsGcMpzh2bqFFbOux30JP6iN6Lq/jarPB2L2njccQbNayAiNVr7jbY2KSQ45N+EPOF7uZxbRxgM
xkJDU3dItjbLt01ACP5sVcreMJP6XrpletUkRrTkC6tnO9IggTJ7IZw7BA/UhbYJuY/nyuD+QXT5
oRhifxcqGP3McaMR6P0G6yl1Mwebg5UqBE0KGvtTsNkk1tbpwvTOSUsfzvGwe4tBO+LX0XEvNbEh
aci0PJkSG5680QGG9tpz7VFaEZob7PRps4V1bQW9/ZTrSXpIx9Fc5WFEN2l/tel7gxaXfx0F6ETP
H7dhqlEZseMTodj0TAXQu5eKAvQ9TNhENLfcczkntzw20b027sy39z+6qxaJ7L4O7I/dfUFCWF/O
TXN3K1XPXdI/pBrSn+hnhHcaNeGrNonPrt5mpK0gwRCb69hjiDi6GwbyR0OQnv25tZ9aoRM3u1Gu
54W/kfQUlSxGnXnhH+SpczGzfDOnCOYeQ9VdEsOX1/PW2Mtsldm1wUTksxSoJfIjfamiNhgi7e9P
k1OKqtHRD6ybNlMoUb7ti4pTE6j5ad5n99p4aW0Ttwx/i5eHdht20Go7rezX5vA/tJ3XctzItqaf
CBHw5hblLa1EUjcISqLgPZAwT38+ZHWLvbU75szFzA0CaYBiFWFyrfUbDcGkzE62apyKO5WV2ZKY
HA5urqqomHVqvrJTCFWeUMyDHJ5RJ7+DDL27jSIk4HsVRmUDokhOcbaWN8g/NvY8Xuz+m2Em/W2s
tKvxNiH/vZd5/5hgJh9WaExHr0yn01IKwbWqm05A6YZtosXvsvXZ/0fTqrpMWcnOOINCOhfOES0p
s+qUO55e5n27bGoKq/i1iOrghHWoQMH3+EUEzs5/tVto1ICivmV9aN7LjTyYM80VCo9pFmUPlDWT
jcv7n5WasA5kLXHtDevy3gtciJq6278OWvpFRtLj9NLNWvKRtnywOnX9XU5u06dIEvvoQXAjsgSH
OZzgJjHXzis+yrJ70mqBXvYYbxQx1G9qVf7o8Ny4H+Fz38ujrWRAIDLTgvtEHVLfNMvii2GX5uIx
3J89rXZOCI+l2znTu+cihI8Oqbn/KHIKOYr1hLzPg2Zl8/gAL5GiiQVd0Bkjr2UZO4ldr0SPYxSV
FgniZrEYS/ZVwIvqPZ7QZDCK85y56rm2AhLUiftsCMHSftbnHtWXTDvnHrqct90Zmt4ua4JnOfBf
o8tpEOICYkcOZQ276svt+jJjpBFcUed/XW925ttu2j7Ka3FCxmNXqAFMLnmp1mr3VpP/IwHUao9h
HgxndUAmktuFjJ9ZQ7RNwgfVEPYpqYoHtQhDsqxq49255nNe2ozJLnz5tqUwjIvi9SEZEw6COhn6
Blf6QfZ5y4Aed2JRkXRv55UDQ7+UnizWYrdTQTNu9+3ooPu9nEZu6qj5pQivOVC1TBy/UPFL08l0
79spse4CVYkdlkSYo5p9eL3N8aYADxTNfbg1WdWYd01iqpu6RKaDx615Z438T6LASdZB16PNycU0
HKfa2niDG15SYwovcs9O57JdLrXhOBfmxsKTAyHP33Nu7X8blnPcOo8uRml+CZyu3XdmX29dFXV8
ecv3epJBzvv9CKgrrd4Gv4flDf95/8t5CafCQCnbpbpSn8jrQRgsh64+YQkB/kDu/tlODWhqK9kb
V7tkVOxjMutAFuIw36AKElK8BVSGViP2dv1coUa/xEiONRDINwaSLfAHL72cYy1zoqj/a86tpriU
HZd5k2E3FyAd+hFjirvcBM2AwRpuh3MMwCOuyeDfOk2ewnimt8NKvifKTBwaYQVX2UL2PNiZaYyh
wfISMWF9AvTTT583AuBuZ9UMIcIhyw0kB253UctKZmvWebHEVO7ZiZxplS5F9b6PvzOGB0DvYaCh
dDZW4hPvcAdg6W291QMwRrGmco9yYQULdKtEk/UEkzR+CAzxJJd6NS6Reuug/msHylaGFoAEzESB
EwnEiWQV3Ymazt+qftfknfWWo7yx8xIUePVJXGWa1VjosrbHAkymdy30NH3bpiq/7bU+j9aVFiiI
Yaax5stMctyUIST7dn+LedO/m3IwrLFuzEbIqG0jfsI+HX6FT1kemr96TXm3B6t4sQnb172SV3eJ
AgckYg1wEBVLcM0d5zX5VOermzcbkSTFoUSVB24+j6R0SStES/YhJYg4Zyh5IR+r5fjVFLeSq2sK
betFJPtkhbVsHTxs1IYc2lKeTerARTtkOsnarazIlu13YEPlkxyf8JVkYSNu5dkibnRiMaxs5GBO
7r4viGtkHswkJgOjm723wnFQIM/zc5z1wVUh3LplyiIMU0N3/l9mxMuMxgPMIc8B/E+5Ojludb8/
5X+fEc3ZptbH7DlGG/kEuMJCgUNzXxU7j1ezsThf1ktJ3aAOOCTeq0aZZ089DpvTZvReu3JGgNfL
7nNyGg9mYzzLWUCQYdXZuL3JZspNVJMGeHJn4KLTsqYLR04W9WJcA3OI8OqiWfdnVZ/dF6PNxkPV
EHN7Fhpa5LHrFaoFK8VzogdHVcancLTtdQhhF92BeXxiIRtf47a7ly05w86tn7mC74RrU53wFNPZ
CS12VnJGDyX/ieBnOZWcHcSIu8WNA+Nw6asroAuAYCL/9mnLZwAPv3iYFl5lV6y4xTbQ83gjm31m
TveFlt1a8jMw2SECRO7jKP8CRbj6QX6fz1NGhERRp29tYvBXXCAr4DVl9TL3pKVmqxv4s3GWtWcr
vqdKYm6TuA0vInGDfUpy/oib9nDqFM3dJX3SXXGidTbW0EFuD5GNQSKn+BIlcJfa3MzejMz5YbmK
+NGb+GolMTqWhXKJJ62L/VaHdmRH3scs8NtAD+k9zJIaqz+BKi0x+GESmjiy6PXWMqeuFjpmJqL+
krNuPNot6W6ZUxeWceyXfstsxZFvgLPcEvz8nh+a3Rc4AZqvQjx+Qnh5cTIxKBuqWoswd1uvQaZ5
eIcy6uatCcgI1tqQ2vNT3Q7qhevuySy8psYLy3r10so7y7kEbykPQCxEFch1T0PbmA8pEhm3uUgM
Bv5IoHqIqHU+BRRI4E4nb7lpTq/C/BoSpr9UVHOwa9PhRC9lq4Z39VoFZH38e1YXNPlL6nrdeQ5G
DOWWg8m7J2sBOOoYaomylGQQ21aH7/iZda+phmNO5DnzY2Ol7sZsM+1CHT85aLg6wgyn7lnlWrZN
KJU/xmDuV4AozRfAyL9mYPM/J4F3pD1TbNBdgBaRGX64JVZzodljGMY9Y7X7Muiityzq0sNyzW3a
VHPe3DK4WG2P2ctcz+cuTgYc8OgvWAb7AJe7u6JytXsEtiK/XwZ09DLWuqMOJ6XWmi9Bhu8VxYK3
KvHKLWpvxV4er3kkZL1yDxGg2GuDPfst753XednDkix8dZNg9sNKUV7kXrL0/T+cJz8NuXUqFMKt
qfWF7f7/80cOLnIpajAirEwt1gV/eszcFkJqV2uwzGtNJ/cztjuBYRGgMfwvpylp7mVF1rCq4ggn
4u/ZrLdJUgHQ38lhufl9RF5l9q5HxWvVQeHfazpeonK9IGPLuJrugOuZF9nlos22N37PkH0Ivtxm
yPl/nEPOKP6e8XkO/Km/5XF3lBVNWem0FTGtVKfrdp99XdqfMgRZLrIrDqLh6lZ4Hv6ujLZGqezQ
tShWUa31J1MNXz6rzkqCA7iLobBRWu2dtWxkNXrpD5EgIEZhVeLL0dbpbn1ymjM42gEfuC/AFpUL
qkvZZs5YqeUG+WzZ97mxOhtLJaditcvcz83n3Ea0L3FUafvPrs9pqCJtkKTXUqpQqgK7B4maq0zg
yj0Yh+mxG/PLH/3jMk0OYlSJ3hsJ3xa4jIfI4Olz6u8Jcvpn/3+eWh5txE11Dj1kXLqWH4Vy0o9g
GpPDUFfk4JamoVp/N7tB3Jpy0VXOanJBL27dtYpz9voaoIibPMpNZFb2dqhbZfXZh7Kq6+ddpu4/
+5bD4yoArdyU6aOFz+l5uMyzevms2g8qw6PWEgn/3f9Zbv/d/1nql+tD2T+0+mXoXfM4JBQ3uKmu
zrKx0zq4mn2xnoJZw2767y7ZnwrsCHXhUMpdBlR0TwwfoTh3n1niu+wzUiQKjdDb4lQonql81wTV
zxHZ5WcQ8d8JbdOLHGoFdB5tcs2dbOKFXe4zZw5WsglQ1LogsvQiW8k0eRd9ENccc0UtTOPvAYS9
dVSm9hlRJ+su6xXbdyst+l519kOuDNGXyQ7dfaIaxlbXQ/d1OdI00mLjZOO4ixbUN3xVZS9c66e5
IMKHzmnv5B7WrwoymsbPZJnFmgYUpOz7PVcePqCfCHhsdHesk51tmw/ghgqqQi0yZQ4OjaAiLGPo
93Pae3dyRENX6Rr2b7KRORnTlMb5JoIZmXi0GTV0jvKSzLXXYtiIvrc2qynlAWhQO0omhd+HY3lV
QBcrPG4uAqsNv+8RiNPs2bxmTmDcNpYTY8ZlKaTI/qO/y1XlEAMvNJPW1bbTYDbnuKp6LMq7ODpg
v3cUKF6dbcUUazLFQXcI08UeLv4oVSd8DyPv53/vAPSN3kdT+ceQXVPDAHI8PpTKRyJrE64z+sjY
hFctFMkXUXabaSlhNJ6ZH0wVP/OMP2odVm1xItI+hZWdf4ThdNv53fPfO/8yJ6jXUOmIooviuTP6
/NlFUKfM++BetmKXPBqBWAtzysmfEzfTdrVqFmvZjAxruHqWR2pKG49m1DurSBmzraC8cC7jJji0
bjHsa6c2r42pxNS8xumZd67uG4PSvVsxdVdNw0bTHR4ShFx+pYb+MpCIfVV67ErRiuseg9bMtpm6
iIIqCvAM0C+ZWn8It6O23rhICyFFc484qHPGmsvDupaBMPb2wsiNr30S1HurJYJECzF/A1WNcQYT
0hHdYme20xMSEQmPTsTMyhhDWtR01Hu5Fw7qf+2Vbq3dR4n+7/Oi5dhkGf0/zwvH6s4UtndANSrG
uIxcwFQPwaPS96rfarnzs7V5IaX9h+Eq8DEq4T6JODO3dZMbR6qo6bWZMfWOEOB8TfTiTs5lyXLq
O3V6m3ss6aKk8q5qqaN0XzuXyWnFc07VlTs/zDE/tcRzP2gWAhFhvJOjQamEB1VHPk+OjkNlXWt3
vs9Mru1VNMRoKs7uY6Xa4qwZRQdvpdpO7di8iKkp9kGvKtvZGkHsqN/TTm/eG8MSG75MfBSl1zwH
WvmoeGn7rlroVQ1N4GCArGpo5bW6j5xr+x5600dKvvhR83L1NKnjsL6diA+yw364Bwn4PRljbR2R
nX9EIldbh2if3fbKQSkfwxS9Tbn3x+j/7bxkOTO1Ms48pNamVCiUBk4knqaifBdGN5xlC8iFt1Ms
rANlkzSMgLC+at0gfrpNEPYic4XRjWwmbZJdlDr7KltFapPuz7DsjWHDWkn2zfMwdbUsxOLaTEzf
/u5W8xkfWNPIdpnwPrvl7P/oRsan3MAFqrY8H8f7GbLIWS+bi2Km070rKr6F7TX3qpqRlAYiHvjJ
4mmvIMO6lkcUbvoBLR3HWPxyMPrR9K2BMMLRBGpyufXJ3aZwlzqrvtWWUdmaRpcjqqR4tdzE21Yo
QVCmrsqTvugG+7LdmSxgbrv/GIqj0VyTgZ782lX/Hv88Xu6hZz5star7kRXGcIll1ZVCxOyrZZFt
h6VcK0eKIUgmHqS0P4f/cYzclZvP4cIBgLm2hfjSw2C3rfWYIlUnepyGrBBvUfm/sIFbUGTWtesf
AzyNHd/J278G9Nr96wgv5g3bpJF+1aOZhEMQaQAmPCyt15HozfWMPNaqT9Qpecrd0Z+mqjnlgOiq
a6+U5lov230S54Yfp5r23Ez9eA3j/ClcWkXTjM/pbp5K7Vl2jKn9UEc8X2UXSYt0VTaqzbuI2a4S
ORj7TcpGjkZ6qh0mA7XizLLCi2m77yGKxY/d+EOgj/nQ1Kn2mIukIBWH8qockxsKvXDR0iE/VcuU
BFXCSxWKOzkou3Sl6NZ1m49beRIDST9SiPEZC8+o6KuXDLL6Felaqv3IAb70tTrvazdy1nK0IT+J
UXrXH+Soik87VGj7bjTi+Su+FmYzZIe/fsamCwZcdnkFt0md+tOCbiKtkN/38Zjfe274bUSv/hiP
gQMa5fe8ULblRLcN3uCjJBiDcqw8LC7acN9bm87ErqZpUziJyRx/NYL2GArUQL1eCddqMA/nkXzE
A9A2UlzLgK0AxOANqN+LRsUyvREQGJcBUrbnKNVG3t6U9jqjjLcos7Xv7mtq95SCSFhtXR4XewEL
4pZwVDHv7JLEfu9BlLrR97SaC/zRXfdImix5tFS+btI28XdHQxu20r2ByBuZz6krQNAVVr43ctus
vzdoQ+7iRNlgM6I9y402mGtyUsYDcv1kA+HP+JQdirMc7Ly4xpS6sXdy1ALxuVPTdFjL0dbr3VMG
L41iGaebQrV6cPJwa2RUx0dnVA+inM07pUgFJT433TpDTWlAdpYQrIzU7k6y1aaBeZcB/L6g8rLG
51tJKfX0HTZo0Eg+p7hd0VI8hMY/QA/3uzjNf9R29+SkQge+bLQ7UqLGvlMr8fQ5AybpE4vX/5qR
NQAdrbYgY5Pv4f1QFhryCp3AosBhdEZUFPpZUWKo1s7+pJVoyLaInd+QUhE4+b1QBxXhQhV40Geb
h0LzkI45slh1G69V8hapIpQbDtNB2DWKe+0lI6LZF5XO/2LBcxYYosejo72gkcqyeZkv+wPcvGX/
5/xCtO9xXpo8OBq7esY+AvXYBRcZ8YjY6dMgNs2toK0ZiDqAslHstnzRXG5jtY+4l530y6IOLbsN
BPguvP2xkQlwstRZ0vo26eSNB5BoE1HKLVfUp9TQNB9ljC0HU3T3/hiUIXoKJnETxJAjMKkVc3XO
Ms16dAzxIhP8SHw6KwKB+tZPavMf/UJUzc7ptPfcaqvrpOnVmisv+dbOxNoLlGgKzffe7bUvZo/o
R0g0flKL1uZ2K7WVjVbyMwLH29s6eSZ5jqR1vBmW5bE2T8LvhZVfO0vbqPxrH0XdrBsIg4/awvhF
G+vWuhEJaYVF5D4mEUBXKJjhgf8BQP1ZrX4M2E/1bRV8xGXxZlA0fZkjHbPUprUvPICmo5Z78c5E
Lf4xRehWUYJLZ5btEw+qq5vrFZqSSrPFiM7eyWal8aJrlPArq2DvhLShuhoWdAPIc9MfCyU/AWHZ
oh5pPcxm+VNioJKAHByVp+yS1an1oGT9rT8ddMxHl35PFd3fwX9uTRnlCuc4jTrSnstPacTbqSvj
nypA0pXWq/kDGEXUdWo3xnh6ah7B0mrI/7Zvws68Z1TvN9EctG/5rE6bsjejk2FnmO3V+GT3eNLu
1KzFZ1G+aJ3MrIh71YALdwFCyTersXA5kcW9h4dXbyEjmmt19LJyZfWgjk1tfJhcJ9mMFeCxhyyr
uvvCCL/q3lixolTax7rKvUvYmCfZkhuVwtFmAemtZXOeMBa7kQBgqGCUB4Tf0MrghYduCt7HNs5z
lSCNqYM28zpNfzFjca9pvf1zmVqHu1uoNYWgE7ZKZ31UmC8gQTzF5758hslIwdH0wovs/tw0jkLC
UVaEegcqtGU3wboAtrGVYVIR1gOG0hEOxEuYZGSif7QqVu5LRCVjK6Txv2lenV9k4ORpGRLgXXtS
yV8SWxq4/LkZpHgWts0ZfF3FAn7ZddI42RPFE53G+NuzNMzLzsO1yYjQj7DHlylAMnTpj8b5r34z
aMcXlX6lA0GrTkV2tI2e8p01vIE+I2RdWgKs/xEVASJN+S/6PWouowHKnQc5KifnirtfZOkPlgS4
AegDlLXg2pSxIe+lYDm1INo++2Uz4MI5KrfnRDSU8yKxOq/VFGhM4CKN0WquvbfBmlLEFv1aH7Li
pZqS73lhGr/q89xW4y8WLj9TdPu/ymOJF9WyDh41MAdo1KrGd5DqG2dB/BtNeyqmQf02EAcQrrTh
Y9SahH2anp5GTxfnySwjEMJGdbbKhPqJsLiqZ/V9tGykta0GSdtqBr9Z5xhfqJg3mhk0sMFW13pt
8Dfi1b5H39E6LHLy5JV6JPa9znvCZN7ymwqSFai3+koF+6sAAPvg4HN519VD7ctHAMvxcu01vXm0
Jl1/ab3vsru3O2vvqRiNWRkkT91orfQC9lKvv5uwila32qNWKFgzx5qG5wXfe4fQc7TRiOD+Gtdj
M195A4BqHsp4kod9fpD0VWT1va0OHHUtmxgohOcRvoEv6a8sutXHhLehHJSbQK3vqMFEcP9L8Zy0
+CFYRkCsE5Vrh9qGjoS9CWa606oUfaSpWUXoHa/RbD1kaOOe5YuxK7LpDrFN//M1Gff2eJfAPbq9
WS1VjHLGrYmXw3iXMSpfqf9yDoSHIXSJotrKtJyL6xq6duGwk/m6DhYJdSVbq5Nth3QHbFwXReCh
ftQWAPO8bOIF1CybuZn2B8SxHutM/2f/bYZIv5uQPnafN7/dWqxIPDPGcQSo+Fo+IOSj4nNO5w4g
F6apcLFFj9K1HEFXI1oFN4wRVTt1ExVFeki14Fn+RayngIPjnJIcYvo+/0A5evtTFfc1Cbt2JbQ5
oNa1ZMtkRqxRMoCmqoMt9pJHq2PLu+MWju5siomfmbUiI7yXxw6Vebo9+7JZKQ5Vmxfjpe9B07R6
A/420lgJDaXSnzSPNFZsKle1gFyH6UB4J/e8Zc9R24732t99/zYvC9vwUMbq+x9z5Zm85fg/zinP
/seZFnj7pgVHWDdtdiyK0vpSmt5eVvntqcYsnrD5SJTzj37LTtNNq0TRtkckmYUoNCVJPkL3CbsM
2S5EGk4H2Ute6b40zacwtEisSvUAltIUmKq9UjURpH+gcfMMRkeo458z5KA86HOGln/LnR6BYzgx
bX/ylvskjJff9fbryhtH7dRkZYGm/OsnbxxRkguw9hJUopvJeAqxDwzGkdD0BjSBhz9O7S+eZgPL
5Oigd1p0HUfzOi1YdhZG40GjNIZQJkj3Gi7jqoIefpRN3cuObqW4j5NAfj0Z23GbajGqDZPjrNx4
TteFY4YXuZEDci9SBx5TGG/JgEnGSQjIz9uoUWpgmURb3bKRe6Yxbw1NTy5twl8cq6q7Aa3Z+fhv
UFCv3HED/6m8dE3WH0c3nHZl1CcPMbjHlVu6w1s+hvfAjsxf+sTbCnTRDy+Cih0iUkyO0DhhMCCe
ZlLL+4GC7ypuU/GULH128Z1PTBBIocFNMgKfMOxtrbvMb5zgMlcTIPBlcNlMdhf5SWkYp7rRwZMl
8aWxXesgTJJuVpVFT1btRXABrJcEBs05R1/96XOGMGyAk30IGrhaNMeW0QT4lij1DT4r9T4EMvZW
Lw5NGDTxuipqMIDk6GX/qCej34yJelXGXn2MzfSxATj8lhHO3g6vlmbXR38eLvs/Dw+0+B+Hq+oc
bLLl062kWDwnlXnbw6G8NK1Fvj7qnhAddy551YL+XPrlnuyz8kWCISuHnRzovIjFm5a53xqssXZ6
HmHowHL7BBE3Q5KjUzaRQ1P2fW7+rQ+pf3KaMhK1zFU+DF6FtrOr72Ee7+K0Eycos1Ww4rknTsEA
C+CL3Xn7aaovTW9sazh93wa7AwWgNeJaE+MenbSut2UQ9l/KqPnRFkiML1OrENcGJ4jOWN0VDaVm
zzolno7ByDyI9T86zVGUf423Tc1Uz5vyvdrHJIS18iXGkMSH4NtdTTOuXsLs6sR68bVAMvpeVZIX
2TvDHD2YXZCu5TE4WIUbtKvbvREZEf5eTrau3S6m0jLPx4QPeLWSZ1a05YtIy/asFmm+kt3cnMiW
GNkhDLInan5A0AfCUuwq4hN6KMYd/BMq+VOT/4hQK4Msmn7TQYdvRn2aDkUzxKccvCEL3WHsqIOx
q3Xph14YKF4srapSRL7GvLs9l0tbdsom9rz3vO7Xg6vveE/GwGK6Fbpoys7s7dwXJhE24OO9YT3E
c/PVCvjbwqr4wiusu7iK9mKxVD3hG+r3ZoHXDkRArYdzWUfD18gS+grlLywUwPDvdW9ufMwM6i2a
xOsOBgqWq6vCLQk/0Qgo8zTexW78kGolgacV86xoWGq01gPYlbtYhwg5syB2XFzMCQBrwPn5bkI+
6dTh7uCXaXjNMi/YqiMV3tTb9yW6eY3lYYwt+mc452B4MhIjYeh901GaUTXAKOAimg6eXdshF8v3
j5/yABkDO2o2QWJhNwkIdjUVXo5moF6sXdXzC7N/9mJB0FLCJMDgSQDNmOcZgjVAPU/bY83yNJbB
ORM4L3mlwuprXHwCFLwTka8xfFexT7XDt0SrRj/quHGtMgMtAgfMrjpEZy9KV6lij/4wYkpGgWgf
ilG8hKnpF3nz6gQpRfWkeUXsT0W/bzxW2Ircp7WOgYgwEKbvyxW1s4MVJB+uUgD50p8DC7w/7krV
Ok8tMlIBBB5QMr6qvGed2q6INbLdnNbqOsyxJAmgxwIqoW7gjxYgJmzNlVPYJmuwR62PSn9/bReT
ALIZpm71m7xrn0vu8/XYGdXdVBQPorDuVVPfBWaQ8PpRIKjGftV61Woq84k1I8YkzdilZwzlvHUZ
jOvKKBc0IXVBPT+w4LVWZRq/GeoDLOFD7fGbqTrrZzuDpayaMEtnZE31FnsuKIRohoQttiZxSVyJ
LQRxXzM1NjMzdH6MD88NRsLBpvfrBTg1Y7ewnqziMWjMszE8s3b/FY/KnRaaKy93nqfRuUvRgvYd
ysj1WPf48vTIM5QHpVZQKqqeikiA4wrLb1quPKuauXLEJgqH+DCaDlE6iZLWtY3VWPDS7NroW6Kp
8SF20b/RvGI/RGO9xfpPX8UUu3rD2if2tEXuBVmKCKOpFPOYO8cGyjIb2LUoerD10KxfZxhmOYXa
b8zEGwgOy0OUiT1M52vEzc2Pet+ZE5iBeB8CMPfFnKDwqSFp5ujiQtngiVL8l4lEsx+53k/DxLeo
bgqEBrpfHZfASxbl3coY3aOWTClWUGBmdPJtgMOMeEPCY1xh1vMTubluA74TiazApqJz1CuBzYtJ
itpp9co3VGjU+fxCIizfBiRzwk6rEem5TDau9gJjDLKFdGDE8aCG1sVpg5+KF65xVklWmkr2IAnT
D9VQYZEX1lqQA0+MYtp1dnq/GDrxKfDxjN4XhtJhHdYllCSLn+6U/sSe5autmc/1sGDFAGz6VsAP
2GJKvSKmCgkq+Zsmc9VF9Us27fvAnfze646VeupM6+x2GDqkpbr30uHCWo1KJCJWzwPcGDJnJ9fo
xC4obbGKYQvg35rjOer5lOujle201Mu98ZKWxq9hinaB+t7bxqOt4/3nFr3nd6L/cPLpMTTdn0K3
tnNkjH5V6TgqJvp3fc4+8BDzSJUFDZh5voAnkL+CZgnewFlbdXuCoAZjdQL7RHH7Qe/hJdozabBq
rta2PnI/53CnmmmiyACD2wrrYwF0vPEqboUCUxFz2k51cxqsZGGEoMo1T8/wJ9/KxcOnCav7JEYc
dArKg+OY77w3ViIlynWayWcV32+02oJ/JvZd3LyGk+H4CD89gV597MC5lg8KZqSwJ8bLbFsF2TRx
zpXgLSirJ70cHL8smu82zjBbjCvfc/z+Zh1nIdEVpE7UD7N/NVbZVPcHzyW97pLmNTPEWmwS+nAI
Qw2GaM21jGpq4eM4++R5agQlDQAq8ox8QZiWyGo4h6ayPuysw9Sls+NVmE0ol7gRoUA9rckPPOYj
enZNpicbzR62QGBHH+7vsI6qCFCT/TMGu70L3ux5UtdVjrKbk+J6BSdwpZnhJnbF4nNpJavOBMrn
sC5tGy4PNVYrHxjuoCJ1DnbG81Nj/maEEKhVNP8H223XRdxtXC1NkHQq21UA1k4HcLQeqybxy7Gc
7yEZfTVZDHpG7/h2myNu042baEq/24rXrGtUFXwrfWh4UeysyO1X4aTeOTP2sz9i1XknYfijJ+zf
ENoOhtWvixzBtCCN0i0VWDzK7fbe0YaIWh5wvmo+AUIifo3dcc3ro1yN49eombyjQ+J85ZJvDVBl
2jVR2pLRNvsVvOBM9VjCEicoASZd6L7DYu7vh1rLN1EWvgjO9QD95E5BVmItev4BRiFOitpaa570
nW/l2mYin7UJez3e9GHDg8WZ45UJhfAYNfVjHCrBrgqtcW/GygOUPZKCEK4JgBYez7gmttfuEi1n
ZTdsZ6P1YHkY1gXjltOQCHc9QnFS5vQxBbYQfCgDt8AcoNpc41/ERf3QJcc6zLwV7Fcc16ceN08A
za1tPc8Rz5UeQCeSwb6KcN5qapCdwnaYNQv8225Sz20XQ6bPtqUzb4sG+Pho9MGWNNjZLrn8bFN8
sZL2NaqPTdUZG51YTBgWkr0NYSDf0VqN8zfbNNbF2PO6oQDmhDDhgCZcI7g+q8kgHm6gaq5qPftZ
xnG4HWEarid+umlgLYAE3Bt05a9QdMM9710UqsD1DckrV34MwhUSsRnjywjmFTf6dqXMfDCIiGsa
vc9BwvptVj0y7gUJM+xcdzi9kZHYzP0Q7XhnYPjaxr/shmAFJzQKJXg2wtVHX9kJ192oXhsPNiLF
UHNLJJL4Hi/ZOtaGSymc2u+D5EEvWU+pw5fUqAEUt9mjCsZzLlIcW73pYSgMZxd4yjnsauu+bfbJ
ZKJGCCjU7IqvJJSXoDBlQSHABTYQXA2cxoRj1SszHT0EMA1vn+rpRVW+xnZ8xuQN7Z2wK44m3Fjf
FuqzEIq3bdXoK8B/Y29Uu14Nm11tR99rQL9+mXfpzkTzwU3vIAAFu6xut0hs7VwUA9a50nOWMjuM
+wwgw3KVsSBnfWY2PpHKNYDsjPBo/Y2S2S+7yPZaXR7B8PrZrGLw1+s/irLaa3bxDUfDdu1gWUng
y5NKa7ZOHNzbSfmRZQ8VS+JtmtjQ6qzpqrROvek1nEh0aENCDzO/iuKAZNlCOCWu+B+ezmO3dSVb
w09EgDlMSSo7x21PCMmymHMokk9/v/JB30HDfYxtiaFq1Qp/CGdP3YJYgF+MJF7oTmB8phlF6Hrt
N0sVL9uoqELFiu6NwizhJzPPd/L51QCvH65LdDJd5de06iTQB4YBJZ0ue3ztcu+oFMatqtz0WH6j
UvCeJ7EaUoIAC9Hnp8gcnqZ+nkJlzg+GDuDIEfeL29jkvMvTkuR2aEbtGgwdxDiNDJQUKfJei8kA
dyWMLpiBMRNRQYNw4LlsYqZ4nh+pKDn2zSccQkRBcFZdXOFuK3Wfah1ConYgVOyNM3dMtqIgrrfz
8Dq0bh5YQnkXNZDVerVjmSMAHRYagAn9YuEhsK1aTXB4v0TrssnrnDLV4ZbWdtw3ivXjxYgEJcPM
RCFRn/o8yYJidZqnNcEXBYv0XbZo5oMQ7S5rrHxjimUMhVWnAQCZKXAHbw1R+PxCmnsjVNP815re
oV1GZ7uikRiWUX1NcvesDOO3lhaXpEjeO9KFR6m3aiQFSLZsunM1VCJq/CrjzKIzwRE9Lfr7uBCJ
oKI9IGQe+XEOkdGhTb4r7FL3CyEqdA/s7Al9QaQdmEcZ46Nn2vCi0iZITMbfSaHn4WAPj+4KaR5R
AlqhCF+YmD4z0QrxZcs3+L1q21mYH6X1UCKDlc1fVh49Z66qhxXM/IpWxcaIPguUbzdt6TxreC1s
V511WGvkeyUOa3sDGB/E2VZnGxnPCFECLkBKEhUqvWrDkRktmWZxtg0r81UAuBs7G8qNByGCDQJC
xsHh0a/oNEFdjUN0GYagprkjt11zyJFg94UeGhNeVBGuw25RSSL20MC+ALfUukRkb8kqjG7Fv3iy
PDBRCoAZ71uLmOJCcUJPy6EdmzSHpaCn43Zhk9vgV0HWzKADT16fnWLsAjntYHkORgy7pN9iZmf5
TqbtloiUP7aW5jQckWyw9iKu70TcXchFhr3WzcsWmUNm5YU3Ho1MQ65yjkOrQPVmNBhCDPaD0CV4
qcvDNiEni3KdA6klr/AmlGjt1zbXt0lawlRFVWmLyNu6H0onAzWUvzqYq8AXXJgK6Aoc5562S6/U
G20x1I3Rr3u36Tg/1/aIC44Kb7gKZmfy7ie9fYPkDARUvWCtxFbCyhUPhrxB1+s7QhyXgq+MQqyo
gQuWoFLwv/yZRPSYen31LzfUfST1LzK7L0KJW9QViMy96PYlZqwI0H/2KAr5FAjJpjJNmkRpH4Kh
3HoeRAeHsmGi0RpE6VncicqLNsjTejuznQIolXbAjhCkdaqvKQYM0Bj6kpu/11ar7UowR35Mb3Sj
lJtldVgNtqM/NGX2Ws0hJjkzQmirTYeyEb7ojSyoPShni37qo9g8zG6a+yv59zhNrFJDw9Igh2Oj
JBqKc855RVlip5iN+9owA2HS86BOsYKazOShJWrbcMQetbX91rVxu9rLL3NX6AVoe+7SimK09/Tk
UI+/bRT9KDCm3iIz/hha7sbFcDU15n92HdUQxumUuG5El1fvI4paPKGLagYQNTjBXCrNHnmPt0g1
MAVN32gvlb6FctGrmHgskDb1qNhzfiuh4m5oyjM2WYinOq/Qyfsnfezrrem5N/DCkBud6gNEpbXT
s/Q59TCjGLL0sTIMfN2RoQvSvMAqHP/lxiGGO1Tb3sRkkZFT01DZOWqhBzlvSBhmtcP58wkgwHSn
D3nQRcsaaoABw0JR943IHPq9DG/ZclUDlh3jbw8bUtAQqaKfdFx9hMCqs8VNW0dIOsHWvTBxxMkG
Hr6aDJhZrjMuBTQqAkOxm02ta2+FF2Pha6oPpqZRMpjmvpn7NSCezGHpLQQSffxuteSxRbjb19QE
nUDNOBdll91FScY7REOfaggrrSUj23bxj9N18d4wlJPvgbIABXD2VvSwFgTIlRQ+TAbnjaPvxdJi
d+NEUt/pX4W4LyICnX4EA6n6M/zXcEw/isH6MUG9Ba5aGMfaUqNdPaR3acJqjKtHSzOfyjKfw06r
sK63zCvxGjOLVQJmq+wEu16Bv6lto8b8p+mdurenBXNurlSspr0tS5s4Yy6h3a3rNqvtb5j12y7v
y1MZkwD14tKlUPAX3SVBj8eH2Z5ftGd1tkkCKQP0suR4A+7bTK6HAbfKMd0Zr0KRISHuS3+czQF/
RqMPnAHxoNQldy+QH8ysRPHjiAYUcNAydNtSBsb7wu2iDVkFY3N14yn2Q1RzAluRNwW42d+VyXRn
jS228oXOjkNAORsveupUuyRHbxchayTlIPRUMfIUuL/6SvxYa5MXVln5kHb4na+ms/iJ4PyHjvDE
5MTbV13zM6WeL1JUqivERo5KpNt3Cq4+loYnCadO4WelvmDCkDzlTnsRbgElu7fjYzR3+zx5b63J
CFIPpyJXBZUxOEc9nTPsxCvgrtLSQkrV0SVycrXfqRUzAmswJo4F4NNmTsfEO0bJ/DKPCRSiyUUL
U68zf/Ec7wDS51CtMKiBjtxhJP9CyCnWFlLXykOZl/JYGmLZ6yO/b6fsJVdEcerb+Yz0YXqsRK+B
mCjvcBCrCJUeCPO589uGKLdyHgTdrDIR6Xt76xH94NWmu7kv+ZcLrUrNxut2GpxQARQQNfvGKqpX
nCQCpXZiVlsaZl6FI8MAyFRncu3CYN15luMAlow+x57OQOPRR+spPPwGERJXlp1FbAFjXCh+k6x8
nDfleBxo34R5lWaboW5LZlFYUyOoU4f0Vz8cNXdCAEr9PinHa64sPkkIjNdZKDuHMntjpER/Z03w
3Io4rNc01QIFroI2J9oBen2zMc0kgKqwsUx+46XEHQIpRKeCJkYW6zbVOmA3ss92Y1sbSl/1FGir
cIIMN1sux072Kmw7z2BvGRTVyBE5RyT+l/0yqyCfkF+P1VTZOux0MewUqt8whScP5NR6NeREtAVL
g3OtRXPXbp7SFXw6fhjp1l6yNMxFsgf2Jfu9hXfqxqu7Lu0RHsF9ZVhIJxofetWfHTPHs4yUx4zX
lkyFHmnbwm6sOUkSB30BVUcNG5ObIJoYARep2wdqNBahknmB144jbUx63WmSfM2OIY6uu+7XllZU
CcShz0SYTUQ+QNiFu21Tc8a/ICHtz8DTcx5qG+S1JgPZzOKu6zPDN3L0yvFx8lO1mEN3ITZn3muc
RdnJRePSrb08hLNON4zNAiza3qU9dNEmzWAEs15Kb96WZvfWNEbqM6r4gJXVIh6k0ujv7nOIdWHn
+tVcAqVC6CroTI6yIq0Rb784w7z6XdrOkCwhDNrLVRUTz96YbqKi85pEJ47ePlwxw0GdlaYAmnZ+
szRV4BXeV4UZit+qaR1i9vseux6yNQ6Ao3okBUssYGv6eFQ7ZQkgPT1A4P5klM3QQDghiD47KKDw
TYgDhcNicTwX5ZcL1NqbXq1S/W1zM6dFhdvBlM77pug8mp75JlaUwLHrL92e4NHYWUAoSLd4nAnk
CWrAZTZU8cGhQgBlpiBjWVD42sxSJen+J6sLLs2TY6Fef0wgBHuF8z2b6rdirrhFLOuTPnWf6WyT
yLfWl5117ziA+ogm5n4/o4kKoRYNqfRWZRBCwVMjxGuAjtTFsE0Z3YAQdR/Rzte2GawlWhPH2u2m
bTysddja7bEwiUppPp66DEOfpOZJUo/5uVeylcWGvvEdOnj3OsVVyQRRCMxk+m3k0ay2++7djusm
GFdilHBTYhxw/nAwKCNWT79fQRmBrSRwAipXmvGc0gALu0pguCqSo6qMr31vxsEqrDKo6/gFEvZ1
Ohp17AVooqHxYgRGjWaqV6Lzg/2um1AhzvSSIk4RXijkCb3BkkgclZKAbptJ5oP1v1VGs60Nke1w
MHiMTIZZ8EYOsaMf7BqME8DHIB1KVp2j/OrT0U12YOo+Va3E8Um8qNZCay0dq50ZPyxDU23rARnN
KFV3jaWGaQYCtIwrAxy1tStgzpIm8ABsQ7tQDWt7NddhWRovTVF9p2s/IggfXWg86RsbSylvTKgJ
hD1iczHA1FOq0FCb+xjYIe7G6G10m47Xjp1GZLLxOO+NGoSxMtBI1/p/ldkB1FGncAWbYMzdVWvj
lrK2O4FhXv2IVAQ3dZZZPayBEblIGdksLNe4n2vnHlhls6cS3aq84KAClkuPSHkblpKpUYQrqVdu
dK/dJvn6hUmaBjjpm0lC4PQPIALBymfKG8qysl/QBhaU5wDUHo1rq3qIXXcfj95vBXciGGWfU52Z
nPQapZMH0tLLmid1vDdXrdjPbfvb1OHSgYEZgBwV41fkas4hGUSAtUbFRndxl1rjG0DxyV/nOz3v
611rdGKjTwjpzXW3m9039HVcGqX2v1IHEKWiYkC5joDufG1UusjV2hz0kkGwYEdEdpmcesN+ayJC
XrX+4sWNJV7OYypj9ymKy2MzeNqLPrmxfBZBNuZGKOwA3yLV13tO+2kZmXLqlCXjulG8DVh69TiQ
l7hAG5SGrBvNqR+M07EtUF0eork1F4mIzFlI9SxvqNjjgh1o1thvHGHXB8jhdaAAWWczlwBO+G4l
KsRJH1rMWvBGoFXAuWgpt6K8t7qy3gmd5ldKErraY37ETXvw654UtjMaeowCSGy2oiAFWadl3Bfa
mVnDJxl+GTu+Ou7ooUEfP4AoZdsSTukG1sHUOsrGzEkdXEe5aAkVIRq8CkYkdjDT8sqrfUUDbpOj
hupCqQSvi6oBU9TQmhwaLv20tw36IFX6atFkoHxa/EE4eah2iHQXTJiDsl1qOL9MmZqGxpOSnctk
8QJ9mTvMNBy2eGIG9E6XEOTxwVmhHiGoh1Zsee1qU16EgzbsSg9TBYXsazWeNA2qsrJEx3N0jyzR
6MMIf2PAA2Mw/Rm3lYlSHmdCLU7qLJctiVlauiFReUSFuXrp4v5azK4VNkXjx2KmT5vZ95xvSeiA
Z8XqIA9sz7jT46ra5GlDX6l+NCeJiR84HQuhBj1tBLXrVAQLrAQgqnfs8+E4oLNfNm2HvP16NF2k
uOWZFFDNvJfaeq8uiCbUmVVsJsO9G11nE7nFAeZZYCPGcurHdgFP0KAN0gIKdKz03dLTJdC0atxa
efKK8cCJem3l/fAou3Q5U0JBjLcndBpRB8v66blaOeIrS31uFLZ2NA/bSZRhhL52xCwtc6ojYxPU
jCIurhqlfQPcObuhU0tbbsZ+iBdXTslTQmbo5xUERm8uLkUkfrWSfKvTzbcasasMFeAwE8sThx7v
PMvSrWvraqBNShDZyv3k1B+DNEFBExKhAQQIiF+3RYsfdCvIexo5EIeCIZofU1G/NSCdvGRjTcO0
KXptPWE/dF94z7Hp/XbpLNGe+bede/fZrAc2BXer4s1kpQ5OK8oZ8VERVDlDvL4nKzTBRGqzjTgr
4w1zjV/aWgRpqz+uyJuUkYtZxquaRItPdfAhP8NyxvdJ9XgB8cHtim9Asrsq7i+orGIZnrshkNZ7
VJQQslLzD0baR8YrbpDpkaDZ6P5467gt9P51ntJdHZHcm+YKkUVwmFLesRTHQIkkmUVLvwE5MdLn
rc/mIesYL5bpsgZ251JA0c7zS2SuYjPuAqBO7JaaSrRs7hYG5Ud5CAweXjbGl45ddihM1K2NpYah
XRxKpXrgbarBQI8JJB1jFTElV80wdyqGHi5Vumt8jWl71+XZ56qy5UenfRTWDIzamK5IwzLK0uA4
26J+HpqhDtykUcKexalGkjmLBeMWWNn3uGpHGH9IvhafSP0S+kay0QYSj6qRNaqm4qcMheqxNA92
lTwY49zeRcpEiZ6JCABatI8srhxaWBV6kVVvljHrA9eOQR/TCvKY7lE+PZhTPAezVdGfLU8oR3lD
pcHl5HiwK22rdczjMwF0aWrSJDQMg5BOIrNZBexKDegs/ja3+qMyyvdSpxWU5oDIYvM+pRpRIzJK
V+N8TqzkbvBQ1zYuM5KgQYqld4gifeIvRbthjuBPkQMGbPwszTVnO2kmmCEufkUFKpUUDuDZZ3Jm
XEIZ/297L5npQs7bscbKQGH6D5wCyDhbGPN0PlbtxgV0wnDXiexhtSB9/G3PVPsXOSrMFIYRGMQe
EouYPkXaHYQbaQrQh6a33mUoXAXg7nA2XF+K8i2aZvMFlZgQgoMbIN5O/q0lL6PlouZPhVj0dHMy
4M+D1R7aDkZlXU73mhzr/12ynTqG3znVQaOk6xqqLw1fk2BMUHDC8I3ClYVYrt23jWjXLE0TBnfY
OPPr2JDXDUhf1KalbPLB2FXecKDd+8Ts/3dK7I8kXpBuKt5dtTnQCv918IIUrQEFzcnR+albI+xy
c9Nbr5rj5CfP7h+7+IF6sdvoMwjk1b5XLIjBQBoHpoa0Pjz6EnLz0p8zuxzXM2YkiIhslrS5DKCQ
LNCAEwBzlHStbtOU5TXpmh3w1fzbqYU8VarHfHCQC7Cxk0mNEmszumwJjSaPWGhPYtvBDwltVIcC
T+XogYtBdpvHBv1HiYaEHFx2Zk6tDQ7YGRNWrrAf2ljK0A7TYzQI3s6ctEHsNZ/0juhGMiPuPeOI
v9qHgkLFgpwymZF531E+BVoxkzO76r09q1PgpEkTrskL0sH0r7yl8dOMUoZRsTVR9o3VYwM2ppBI
iT7WcF3Sk6DCVsozqtuC5om70JVKWs6l1DDPpVQiBWNK6qFfF9SAvbrOA3MB+6tYxXZxBt3XV/o3
RvOmKMN9FWNOAGzp2bNovKMK2vum7XyMVfrQN3oIcFvfDtjsha0fZxOwfloxZAQozxhUp0V8GFDk
GV3623NevAKICVCZRf17FndTVduhJobXyVJReo5rv1zTxyxnspu5dA6VvgecgEvNlNo626Xa2SuU
at1o3nWNDgPiZZM3PCwlGIbM5QBO3O4q1JjYqesgEpZ9HbtNYKtFui2ju3Yt5UYdySW99WKY1ls6
3alLimOR5Y170WSv6RhvUxq7fq2O18lsnybo3z6maKGUiBP4f+A6Blo9qfpgVXX2yIyBVKOuFDOu
dqeY45Pq4hpIa/3Ngb3Dx7wN2dlOvTVozTkjCGlnJqrHouUQnTIdCMOgthz9TBdj42RXzeNoRoBo
1ObYUnAye+w38rkSMRCcFcbWK+vbPABrqrr1e9C9wMq7Nyr+k1JG59pMNm3y5Ol5hLw1AtiD5kAF
Qg+rgtmTzdWjh4ETQoLBbBdFGA/ek8xNkX13/XiDtpgx2+Z+1pXzmqGZM5f/ZpCP08ygSnSMMUeE
x7q25UpcuuOtar9ofXesB9Fs//S2lxVglZhHkiQa/Y1jkS5HKuxYfQmqunxx47zZxY7JmT+vtJrp
thWGce/pSGFr6PBMZpTTryEVLnveC5LSemjaI7BVOztP61AztKCdXC4dOq3qegH6/U5URENoKBqG
0+bPisuX79TWRfS4Brp0bRGmvlj5eGuFxwmhT6/I2S17B4hk0Iya6WveZZobmEt56b71yf0ktarc
8iTmliAf09Yds+LZFdw6er+XXjDaE1H3JNuSyVjvs6rZuUv0UaXJt1bnV0ppYwGqB1mpZ7yu72I6
6gOqoohkFAGqdSY0XY7TZqaxMc/ep1WUWMKhrH1ysuTdSR+9yASSZSbMchZYbPnDYDYHoway6kXv
GdwLX7MRizTReR3R4sZ7EL2lVA0MG91yhJjtECRGxPJK3zoPFc+ChgdIo9e0j34JEzcmEG/pbGxM
OvhLW+11Y1MVwOw0Z0+zZG5S9GeQkayc+tTQSYXVavomGUsw9BkKssjrZR4+wHqZvc2rzgSo+lYV
IqVcbAsvMHOYV4992e7sarqPkNu1UlS/Fv0OCu2jYw7vHmAFrCxbmMx+3+MLQmt7bRnQmQNjm45m
Wvszu6j1JzpIOkYPODC+RnhWAIsE8JjIyc+C/ARGAAn04ZQjI7/aIIFQDup/G4gfUUU5neYgY6ph
eE/AqCH5xcwaty7sbvtHd3K/qlTvkD/kUPEYV4sM8WyDRms8mEebzoWHv5Fv2CDt7Gh8op3NXHx4
sNXP2CsYFdM/sdYVL8YCEbe4DoFX5CyVBs0XJt1E+UAvCNwVoszziGUySKsoWPT0gsAe3EanDntF
oWMwFgblGml9s+ioI9Q3JBQOUZG+5A3hYUhdlA6oL5cJS/pRxSkAelxou+WxryE+ukfRtRnyIiZz
06Fh2gpioVtqsYklRpCm8M6b9E3f1dZhi2k1qCMF4dwInTJVsXD3qyFBV+uzxTgNRFTu7MnTdo62
3JkU3cV65xlmesg94xAvPUWglxghs1WQQ+1w6IvptaJmYtBCI8SlXwK0E/G3GGDo4O1G0/mwVsom
DGF8EOHg3Abls03G4jgN8YTrhofw/FjPm1GMxBQYOoPh6o9Gy3DYpZtQTt1myIV5hzNSpVeoeWYs
Wxe7CQQzVjDS3a7p4C4UU3RqzKl/sAGwRXqG8VsCOrdXQpGXKkotyl2mdvgc05oJog6rtHjJWAx2
VjILnoBbQSRw0JRQKlSWIabCfE5hHAOv8NWMNvOKqyZ2HIKkBVFx8D41ZDd3+nJKZvUO9xqw+z+G
3GVAnic4GajVsR/HTYqDuE//v3gby5Q1Q8suG1UP5k30AYyYNob3nhrYmmkCWcWoXYC1DF+QpojE
Sk/GAmGGHkOwaOtjV4MlQs/P1wWBJRfPrQM2s4yzJ1EzcHSZSpk2qS8rOIkpFnC2kuBwOq7uMLy6
AAYCja0AdRc/0aG94c3K1m+UZ89U6f6NtcI98kkiuwdRaGDjl1egAdObWhBj7Dw9o7rmOom5Y4pC
iV3nkDWRNzcHpEtUY5c5Hv4xDHFBjyYbE2BoVYVpvvZhYUT3zUT5yJHXrVfXVt1/g8F437HQ1ZSd
NeEApJht9kBsHAtP29hLDJi0dsPVpkZjVNJZBhozeO3C8VX3I7xGH0uHm7e4pd9MzbFIEfgVQ7s1
G/TpSSz1QNEQk4vMA5QHGNwTpcpgGcMzemOPGMG9IQJ0weXL3pKBBk4LkqucFHowPVFbrZagFYmE
O7TPimKeBjkJYNpAmwBxIIh9yZaG8C/oHZTEGjw6sP+tbe9Nt403rB4eAUJR1dCwMcz5Ci6IMsre
V47LTE691ox05U/LNp4k1G3sEcOf8SyBdOsKxuj2cq4L+zJnKMOIhN6HulUHBueu81K39qUy04sS
VRfIxpSvy5MxF/+UZrq5lvc1pctJ5Wy2FuOykGwU7XJduk9FOJ92Z596hVg5LFc9ar7yQbt6bo48
00Dscb56U/lxuul7ajBJGPotO+7SJNOtqKfvth+CfE6fVN05DDVQkLK4IJl7kT9Rvrum6Mov9keq
a+euXq6NU136tntTkhvFlt2Oz0mTXkVXXHKZDaogxMTNwKw40fhplncFJwtIa8Lceu2M7IJK820B
7BuZTCWlnUF2cdf4GtGwq2UmPySx3+Y5ndChCNZaebDS6Ef+sbPigOzB2smR4BfoSnMCJMl0ztgp
JHLiqrflBcs6wGXGG8RYOVa/Aj70VaG+9+t8XobhZoz9/bo4wGzLX/nfa6T+S0HtLuZFfkSm5J9m
/RgV+nV2xnPWNb9mzgxNQZfYEFckw88oAdwXMnWryov8XYqU6JhVD4nm/SCfcWkXIcWrLnEui2v3
qVrzTw2IdjWfyaauI601N9WZcuqwP50f+XMd4aIKb6tWykF+hFbFW9Wwj1pjXpxlPA9orlSte8zK
9e/fZrb3oycO0M2abCff67326SyPaNl/yX9iGOu5Z0ZIdvJSW1xJOp+xrrvYNshF60urvZ90GL7l
/bJpA4wiH6shRvm2PP33+Hjgs7Fe8V29dRjeuPlZa5jZNfrVQyZ7HFdkmcUtdRiq4YfLhjinvFBG
bbdFsZFKMDlb1+uYJVeUX2OaVpBx4+ZRH4sLwxHg+vaEhRrerXwJbNdTUno7+fLkWhiL/nM1vv73
PuULX1fno2ZsDE3OL7L5uS+YQ7MY5KKQb0D+qTqUgE3EYa3HRwsXvL+/5xEp3XjOs+7Y9pwRUo2C
ByAfAlXnxVq/ssR81fi/XpFd6NBc7ubC/JHPcIxYgY7c3eWhK5uvNTcvVc5mjkX53mo3JH9/gFl9
AbIEIxbvvH7ZK1n91Qvt0vXD+2z9Axb26kQQpwffgHula4/y3a4xD5YL6HHN8S7yG+DhMuZf5puq
0O/knDe7kPxvmKCMY4YomFwUJumrQbMW3yiKuLbAPk3+qfyfiDArl7ZZXKsW/cifuSFeKgH+PMsx
PeUq5e3FPTprCR52anIVyXIlLfWh5rxHCi6ysfH3ZOTF0ZG8txDYWnP8gsBvebr3A7zrgjDSzdTN
r1WZr535utTte5r4PBVc4Ab1M9XnG5L8F13n+5X8AvB6t8zAJ9fkqKVRiI0J1p7FZZ6KE2IBoaGw
llFunjQbVTTtErM/5NfjvXKJ34RpfFsp6NS1vY+S/zYVDaiT7ngfnc7IKh7iay2Gb3lnvaLJyeVO
Gf57Ino/3kpFCxZk+KaEyyrxQs8b635EEvnvaeNNcZMPCguZes6/5Uv82yhsGG8s/x5Z13s/Ji9Z
1BW8H97IaH0tekb+kyFc7sIaYY9jFOmbZvkMCPead/FVvmCHxVzjHwM9/LERIxQxlOlr9S4R4tav
5SXrIaxEY73taiZZy0JwqC/uovyMxaOZVm/yCGgUgyMk/Wq3MnIbprjp9CT8sijwHAN37fFVEJNI
BDhunPJ3sv1lQfOFONrDV2LWGMoQZvS4N5f92VsPMsDJK8yy5iGLaQ7zUGVIkrc+zPllqg54e5xV
Xq4t2LdxQa6dvpoFsiCDSXSK2d8s9Wa9qqO4OsWmtNuPfFmoebkfTbMuSmFvsPE5dcN8g996oXXM
IVllhLD9EpWfKg8dshM1/zLQUEtOZpdcTQ5RWk4XEwyVJI3IDhQRsTPHs3z6mtJ+V/VVzVPcWKwv
uUC6JfqZjroG6pj/Slk6szr8RBRKDqqxtH+tcb3KCCnDg/yZqdlF/v95UxnPtibe/k4XGdym3v36
O29U7aktoo+G+CMPBfqjqTZ8w1A6y/Ulv4d5y1ZLvV0Uw4mf0KCb5vPfn8onIy8tgiEEYPSZWHyp
1eICpuSld96Rf/4BUfiFi+FDPVLC6/EFnVQCcXeUSyyr1OtUzreqPKymevbmCG4CuztHV26srG26
s7L8v191mUJKVv32zcRHMT+S/07u5kjGqsXonjLQcomW/p0RtsY4y/2WsSz7sJz2n1yjDa9PPtql
VT8oorx7BBKviY7sLVL8Pm5/+9hEIo5HIE83hwcp46i8RQet5+osaGi0LuiPbDC+/u4cBzJ4GRwq
LJIIS9rlNcZwtWSlrbw6eOBXypb3SfsLQXKPyWdFq/fRAbLQRuIsbx7Bxlsd0wlLy4d6na95yp0V
7UweMfq6rjytdvTz90u5aZFeAt8RuBHwY1aP/JVcchQQD6qWcQlAo/4ezV8IL6p/WrJtxXgzUHmQ
z29qP5tMe9WplbQqesYw/soIHjPh6KcRLSNNf5mXcyqvQW4F+R05TZQp08K2GbbyYv/3vXr0q7qs
G/5UVdWd/JjI0zQ/y9T7ZCU283bctkDMNjvBoHmy+c6/AC0//O+m9O55GCnoeQpewvHSO+vNGN4N
qT3BOS2fVj7xCuh4qPpZ8YoXyCl+18UfMkaoqTzNnKcEqp9MIuRqbfP46jrvqtq9/G+3yk8pZnQk
jRHKNGJGoCvku5D/XJ3GfbVku9rTro7JGh++ZFzVwR4VZrtJNPueT79YFQtkTC7I6X3ktXaVgUtm
hwClNArfYnK4EHOTCO1EO+NDSw4yakXY6vT9pwx7RZf9KO7/J1oyVMnNaRT50WL2LSNypP/3JoaU
ujoDoTfe3KZi+6GVJhTnp0RMqBwzhGDSg4wdcu+M+vKQgg+Qy6aNyNq0/Nem3xnzkv73K4aeXWs8
yOf4d9ea/hE1z2ORwQ6y7+TyL/ikSuSfkfKsxOaFHPfvIKdzC7cbZR9F/9KK9SqXda6S3pXKvq/1
ba5iYOqc6Fz+lDI+J/P8UvXzx/SLzQ1SOiBNJzAF6RuzI18+rdmsvpSpOZkRzsSkSCvkli6L76y1
+aUD+M/IDzJplZsO8zcqB5voU1p/77dgnDcspFNOd1W19N1uBZ1iQJgr3wyi5pLpHOqzRUXpnQL5
bVqyMnjVrr2iXmnoV0X52pFFxJzUdeegh27spozQv4KQI3Taw87U/u5iua6eCw6nu3fkpFdLjqXu
/R9N57HcOLYE0S9CBLzZ0pPyXtQGQcrAe4+vf6fQbxYzUlMgCXNv2azM8yiirSYQ9N7Kr7Zfb2Zz
ukuc5kucF5PNV7+jI5qig9XaV3RdLxnOVrtMsbdrGZiQVaPH1VlSBbB+qKN5p5rcZPnOTovec/sV
baqLrJt/12kppwzSI3kBtoKfof8clfZtoBenq+C8JFGQu6Vwk2IiSYafGS2KH+VGGaXEnX16r4MW
FuOv5CIKOhwliFXh/xRTP2DjDCt6mFQboI753TKsEl97db7Aw/ijz5+dDoIZOpAlGOwinOsUI4Gr
HAcCdZ0FsLiY/7sXWc2N4Z/bfC+e0iih7SWU5RNrXRIUnIA4gw51G8Nsn5kX+JY4UGI2X/sYmvJz
MTliHqaueda0aDEVZFh/I6ak1stv+CYwVuJb5z75GVdZg4etkR9UFZpXvCzeIK4xI7JvkJG9n9DG
FuNo4J+DZNqHIDr9wDk71PpWDNzf1CAzosDYxoBv47qDt61aNaR5Us1GMPPH4XnrCVklkHaQjDeQ
V+WV8l2QQNLl/wHTfnFj68srtwaBH2oYxxgUohhCz7QQ3XZ+/aD4VTLl2zPeoibfaAUcWP50qVqD
kDIiBMP0lu2dAseml2sXt2EW818DnJou6XI9c6paWl2jESCRdpEzGlKK8Opz0LEiO6RS0aOghdQz
Tc/fZugXAFn8dl75pVA34hgEP07g9AAfYErQbLgq3I+h2Em4I18q5yvnyGTCxshs+H3AqMR7iOOu
y/vl3k6B/9vTCw2sj2BIXgt3K+9K7eRqcAlUz5Z7xSTLvvfLY+rZD63r0OqNltdDsulh6GikobTE
vmzI1N3039/SB0MJLgwn/MyHbCguyy3B2ctjhzkduh0YCgNWnlLcMvp69VH6ljN3uTvy0+h6oESU
kNEdlKtl/OcqnmdZTwF+1fC7BwnystCn0omzGvT0ATWElWMwZ8TttZMcOv7xTw5qakrCvfMiLrOu
cGhjfU5JglhFsjaXKC4bbyG5B8WNuRArbJBCtTTo/C5+Xla77yGmIHswyOszIkn/3Ecz/qghK9Tq
b0AA7uT3CXhrV4YH2eCTOe6iCbKVlo9dzKNLOpI5O+CSR/m37PaBTNN1h5+c9peh+rukQz+BBJcF
epVgBwGBjzLbSwgm/iAr3Oe2ujoJs6HmyEg/VyuXkVv+dwdk0p+cnXc/KtAaVAZn0P2pE3Qfsf6Z
tje1xz3jwYblwTH7D9kHsifkp6Y3X3IGLPqMLTHM7/JUZP0tj2Cuh0vgKqSEzt6EJ2IqYfGWZyMr
SdYN+MJPA+1f/L7hiyGbBxgc6Z4z9yPeSPyZ7WXXCTyaXAoeXOIBQOVHf24YBCBjwXrIT6M2tini
ZxKnSxalluT1FB5Shb6dZV+b+F+Yn/j+ke7ftgVdG3TGjYenG9zhYjQhWe1A+wE3YSS/ZblFdP5G
dZSNxEOyXpb1z72Zo+TIINteVp3cJ6ekhMV/cgyUQXe0KdbQukZMLBBdVPGVJvODkkICWwm3anon
3lOCQonri3RESAQIt9pdJPcWDyuFk34Nivoi9nFq/D2Y7r2YVgm4+/iI5uZZrG6hVN+Jr12ZW9uq
vYqwEYGzbZ8y5t+R7SDc+FcHkQ9sGqhaQRzBUbRqVJWh/H+BVWzP9wMjWBIEK0hBWKz2okxh20Mc
jp2wJEL6pZy6t7JrT2rT78OOfB0fKsZADJubmI+iWGP28buTfzpddS3I32i/YFOazwBcNJ45UHKs
10RePCFGHsHIN19anDJ6BteKepqCru6EtE2TDLdZjsq9D5IptchyS9Q9qHqgiyqQ/P5LPsUZETQB
KDziSDXXO7uYkshs3jT9KrYQSPRF0RJAoe29WB9bdT7i5EFOi8mms0910dS5E37wMnjesxh7MURW
M95PEYANjJmiMslh+ScxbhAN/IJBeoYtnvo75nII/sQ9Np7/7vXvfYidYj13AE96VfsMircOCGEQ
J49pg/HgHRLIm1m2mjXvRYLixSzNuD0FIKyWO8+SbHq+zc2kTgqjLWHVy5KmS/KuwKLh0WKWMI2A
49ryGmMBGCdJ9yE+/emRE/MndO1BxBEVSqS4pDN5POygoWPWSbvKo52S5qqp9GGAphbAZAbr18iN
LYPUR8Ud36nRdTUlPrf6SlR768zGUezJf3YFovwnRYNdlx0n9qbSbO6ndqMywiarXZ8CYJ/cfnYn
guQnT6++JBSXn3y0fANYmF1f25sZHL3UpVoVHc0MD55RFXVxpnxs7BkobFOCpgziDPgJ1qZumwzX
wObYe7+LsQDqcxs1ocxrLpn2YlkU4wJHxnkeo6+qWsnyEkc9OO6VoI92fXEnHgYK2XOv9z8My1xz
RG8t8yxPv0zcW4YTaTpOPzBqMjQ431B7/m3w0MiWfNlG851uLNcuT5Yd7jvFbXcu/rMkdcQiymER
xZ9i2s+1dplT9UMd9+JoZySkFqOnqfU+Yy5dTIVkYZLNioMrIgdykwL0Rb2XVEz8jOwwmEZfhhTt
6v+bINmQcan8+N1WvJI80OVe9PGMLE96p0/2t4Ru8nw8C3tafEklFozK95SySJofrQG8lIY/ugS5
gV8dQVjus14qtd1fHFA1Dx8VwSRI/CoB9ZDpe0V391L2puP0nY75FUzstxbYzKVkd3Th9vo8HVt8
rcdCV5zxp433nW/SCTP+5J8JTtV3yqeJKp7D8gZm+wLnxdI7oA38UwFeywP1Ub5CivJSwE/U226q
3iVOZpb5OlvuN+BP0qH2Ts5MYmQGhK9Q8IV9fi4o31P8fASIdvVwQTYuCFK/TVIp6IOTghrNl8Xj
USuw3uXE3G2C4+0O8o1z0f9JtyELPannS74AieavyrrpWCfMnjwayffQ3qi98m1G5/a3dr1nOU+p
9hla866BDuSDImf864iNQoZdmf/UcJBQsX/OymHANkjF0DHiD918iEIuiH/24bT0ShQ/O5vGcTh4
iv4tx8oHewSoNvVQKSO2FUO5/iE1nZ1cmTQlClIaOQfLi45+hGIhr88Ozpd1TKfpybPxe9OfS0tF
rmQKbZQpCFlZeCkCEprs3/BjtMKbrEx3etH/hDN3nntkq+295U6g0+nS6p92R+0AoWAee8Fjl8qm
45efpXubseZLbYJdub0xJm/b+ITXufItN9wcxttc8TYJxlPeoo7odQEFEO8PCwizUMpaVkyAK5Fz
UglF4Z5hwtl/Xf7dlmd/ep4oecCF+FKACG5Y++NMyZKoPmNF9YABYJJ6ktflLbGUEzwA74xYQVs4
roDG4f4ZmgVPfJH2E0P7muf+yIMxk+rqDe53XF7GcHyTO6k6zi2kahu54XIJiee+VuNvkv07sp6N
n0YFYBKD7yXoBxF4q2flVp7TwJOXK5VPVvPsfgCW2TVkfSqw5eRKQ5jcneeqmFRlVPshL8Z17lKM
cSlTZh6lbRbC/29uy1iizfSIa3HXOBXVbI7QEx9kZckTBLuJK2xvTNU7SzerHoFt5FeIw65zQ92h
o4DTq5u6L2+hvLjoZXqlJE8YeNQM4yxpJDDkCx7mZYgyKsiYAQlBl2RTS9TLBAqd+WBmwH58LQQk
Ef9KjUvqhwwjL+UKwBcbeK8YxYrI0SWJ/C8mtWWmr6f9Xfvf/8WqELQdGTbay1fL6jRd9WrAYxQz
kzJjOie2eMeKDvz53Wne+ph8Yu5hsB20nyLfMXL4JSVzed0dGCfOiTTprknlJxqHCzjjVdH0qHim
UrKg18G2y8tTxPhG321bgoGiHy5yOHXRs3loHBVOs+osZiSK4nuIFmiH0zfo2DlYxvBGN6M/JoXx
8v1XPIxHQ1G2Ygp7gjagV9GFsq3G1YxcpXRvZjt8LEHi/Bet+z6pdVbdNmDbmAqUIj8N8L8YYfZV
h1uiGPK07OP5Fnj6pyy4lAC7pqFe99pJbIm8pvQq1sjd1A4ZJxHGUMJXpQ0H2U9igWHe/VE9fY3k
0kPCXpwywtiCaftw2pcsaFmlsrAdv7+dQmWjedr7mBAhTz9i78rWOUeUI0piOufTpC0lr1oRtxO+
86J46t/EaojZzDgbSNAVvnAxR37zzOzTSpa7/NvhkDGYPpL+UVbo3BSX4SDfrLQsfFnEYldULf9K
E2DR/cGYUrSo08XQSx1FOq3MYDGg5b4og3E1fe3S+M1XzSTJUPTPckfMyXj2YOOXrYYvVtVnKx/f
5Vvkk2Lunxh/t8zufYYYGNv9/1/kjOQIzWAIcrrRfftTNv6QxDvdyG7kGpZDw/jOmGCCZFWIK5xs
/QdyKUtVv+RGLfWaXv8cAAZjGyzbf8MjVB1+vQbYEybxfrEZwa2mNu9Sd6rxULJO2wbco/UzucGP
uGBUeX8usuFkOwSG/hOsK2Nmyjc5gPL4lk4HzA5d8BVvc83/kh720vUAdPnsezHIrKs9We+y7OzM
XSlp+BTyu1qADlUIcCnoy9/ktSYk9f9buiM1M7JK/ybbNLfMa1S6n1V3+q+n7Jbz31SG1ynLn+IR
IqHqrOXluxwtGeliI1p1a1bKGfHYH4t6leeqezdAJ5rNK7ev98Pv+q2BaTyvqpfQhr5JT64+BUia
14A7Z6BMOKwh3BRWeNeZ43MPgLosw1WhGrBPqrd+9GR69NCJXkZL+wkD5Sm1rh2BrjiBPGAlVUqM
+iXT1vkzW/tPIAZi/BMci+e+p8RTSC5c6LVF8ok/Wg3ZWjcd5biE8Hvw4WlgUoSB/1u6YZtOys1E
LPL3SdNvQL2DwSdvkw+VD3C85LMvdpWUjqh/V0RbpJ/PXkUdfM7fPBgRBrhRqQzfmE1xBUm1LX3v
JiBI98bwfc7dXxUpjcEmtKTQnFTlh2YfJhoqlQdRSVWdmWB4QlwIWzdfQrJUpPku9Whvuy4+yVuA
zVImdM5xHlB/ax+wTIQZznlUKWh2uwZOAoMcGSZasu7k1UVxRk68kQRfXszMkrYHbDZY+dKuv5lE
IgcjizKnN3k4cg5+UhymBiFaOSgh/W3H5tm2UDzleuUgkrOzM6LtbSQvGl1FuT1yz0KGABwMNfzO
HyHVR7KQekYG0HNPbeE+2HEFIIXPtMzmFagHk3ZUY2oezhzFz40me21Cknz8k6sfx+jJiRh84gzl
TK2ZG9YxdB2H4Ouxu9Bmfat9c7Qy1GD7/Nduy++CsNjVg9tABSzPdYsvFqZtGA7bo1rCM5aqF6kj
pxbdL1qPPVNHagAfEQUXsfD/NqH7iUFfrLNs2I4CDSAA5r6hI0D0CMNPPffWZKhKfhdfJHvbcRng
VxFPY1gk8hdwyZA4D1lGV6EktuObAnd4lRa931J76KMDzuAkPaMA9BVRUHaVnarXd3DjwH735Rq3
pcC/aArI9pWGg7iNweIWKhN6Qg60EktkPj9EBbOuQfslbs3w6DF4SOiE9d1SYlrKrTS4KnB16Hw8
S0qlcl+lzVnSsqwvkpVK8tDk052i1RvJz6S0K81QWvV3NoPSbrqukCdTKGC0Q3EtvRaYQgytWnuQ
4orMXzep8iS9moxhrMbXX/6ViGX6onG+SthMaeRJ31AKN7atP8YB1UtqwdJCkMKI/KxALQYaqSYt
BvmbnKykL5L7af62D4cvadbpwBukyWub7wDA35bupTxd/TOJml+JToTL3DVgaojPgkIxoJ9wC2O9
FI0oqkgvRzrTuTZBeNKc5pLvkpn62l26RksfGOL7uLCoB1OEodQi/WGMDj2NoHxLgn2+nH2ZE8gQ
CskRsrikqyxkm8RDkMRtFogMJFroLJWMW0jZRk2zq5TrWp3RsWw8jFYPoNt9lE+QhozciwSOSluj
LMwjqNLsVx7PrDbHOun2Uh5f7q00fLweQHdfvC45Hs/N9Oe3dviS65RWogZGoxCCqZDZlJSYyfB+
l4KfXWXrYTIeJYdcksZ5dB/H5G8pMnRV9yKFhhg6Jqf0HuTD5RMl+R/TYGfX7bGN6IRSwJf2URir
L0lWwA/SHswy3EnZSp6Y3DFPOAuRouHJHisb8KHJOuWeVZPypAO1lccZZ8OePupRp2sqndahya5K
Q7VK+BcitMUgtO6UuyRTPuaeyp7R3C+PHBD7UxczSPpf3CrALszD3p+UozjLmS1qp/GHMzzL5paX
GOy/pqpzlixXwhzZvYGCZgthsDSsEpdFH85fSCLDcf4jXtHNKCPNH52qvoU07qHvg5pSvSzbbzEU
oXqaPftdQgMmxGkIYq1SqXV/6Er0HDH7LCFmN86PY8MwZqds4Ym8Wbo8Eh36ULom5VckVyF9wcqR
ZgzD5PZZvt7Q/nlwc+hOYH1g92j/AHMeVLc+BH7LiG37Jw3+cASVG12k0yJWo7DbT2ijxW/rlrZx
Jv9WqoSy8mRnSXmxVCYoIVqIdohpKEFmwcVX+zeBcfgewjv1izydOgLxxX6Rd9HaJSsrnuR3s4r2
WT4e5G8LdgwsQejA58y5CGxJvg39A2DBjJf538sTk407Vo9BOH7Uabg3c/dYwOSmCQ3Cm3yoFCmL
2HnyJghGMDJyavK6bJy6v4B7fTH2oz19SzdeNpf8QbA4UtWY/zovWaFC/Sx7rNDo0XMuyEJ8y/dW
nb4NS49RFgDGApCTz5UDJGcRUFUqald9+s9sAvjt1eBDzjyavPsWRq2Z2rvcfHlGGuivrXy3fIhV
pMxw+BwE8kacnBSHh7JA3LpmFNCj0V3x2PKrlKAcVsjS7oA6Jp0RUSFPkwpkw9ot/e6+LNONa8Rg
S/SflNacj11Lk9vQT885qRcjZAd6FvD/6kAM4x/m5n480McgvDO6fCO9gKSzfkJl3kSWw5ihy3pq
vqVyFRoMKq3MbDwSDQCmBUYjyXjmPpkVYyLUD6XMvlxArTfbqlNRWSZWZkFBXkSbxDH2WRge6g69
00sE1jBgQ49iOjGl7fDvJ8zXT4yn/mu+O/2LPBL5uywL+ZnAAjo7xX1oyyOg6D01dBEdSoW9qOOI
dNpJ8DSyrATtJ+ZbCDabSnmQ3zsNeAtRE/NBn+ZD3VYHhioWjKCYG7H9YkK82bhtAfWIx63hzlPc
8tnMnW/pispr0jOR7qitGA8aG2zOe5iZq6WxX+bGHYzpO/G5YgOWbLhWi7MGMpD3ynqJI/u3S/vd
7I5HAV7JMnCthOHi7iDrdk6tJ8jOoNjgijHqGgDEnjtUtsERLpVd3HNTxel58z7NsmOYFGff/OZh
v4kfKMTPyCZiXCncwHS6mXNzHefeXhybpODyhbJZZA80DMZ13Dam3+QOS8dDfsohnu9tazohsr0F
sCcIALokAhbYSRVYui3RQKEut9ci8lZQiJDVKw0zTQqV0fxZm8ZdNDwx201DHa/An6QFJLVMs7Pv
6wDmCgmSCVmlcdFrxEjGb9/Zz5Fif8tJiilA7oB1Yq1npb+zM1QIR+VJ7qRcpW+7v7alnlV3eYBy
eBH79E0sWHH+/3bVfDZgfRYfZJcD4M67vB9gdsp/qzB4tlP3YapKmCalyTUsQYMDs8o8ICpG30S2
pridwGpB0RGIlH8gxKD/eY6BKshNlfOU5T7IcnT3lmK/yYPrp4fUU16tJNkw44ToSvmB3RWbS87C
UPn4RE9tRcFyacUtRk5cpduwXad1T94DXO66ADcodkIPsa8d6ySuW2q2rgByim4EMvsPvAG356YK
p1sBiTHvcRF4Ujgml6ZmBhVMGGuj6xBEKY21YtNGIeIQ4KmJVH2bv4h10h0JNawHqT9IjimOL2Ua
1Wvjl87MruJxRt150+ul/iOVFAl+gbGvknh8XYo1vGXQcjHT8EvxpAvyHdO71+5QDId44UcNtPf/
G0i5C1pY/62hPfuWmEzurlhIelzoivsnv9J/WhhSgOFPZxPsHM/bZnzM0OEjoT8nq3QJ86ifhxGE
BXQNpEUlKxZzzQCrv5I7utglaXU0Qbvyp3DpTQmyaUFBJT4pSTA/Sy1dYhrPJTZ25mA3+PmNdBMY
HvseIkLtMstfIuNPrJrso8YdPhr7WW7s8vBkSc5GKCAWaZrNBVP8Xb4EZ3Lm/zk35DnezBbBEcAE
qnKSXShRymLgaOjJoaXhHel+0tA7WpbzKiDvxf1hgQQbrPZ7rVUvYcrOUdo/zQufJw9xVh6bZBoC
fdcbZlLrYivFL3ku+hzSUPkX7oSefSwscycfKf9ljQF8luIIhBUsTrmrjWveuXqxWXafw5xtxogd
OYQ8JbnMZX1hq5gUhZfpNzCaXZwMy1vl7QMbVq2cp4mhEll7skEymSnVMqQ1MPhsKSV+8UrndQkY
o2olnyg1wih2jxBkLS0b2ZFLV9xCbgHCXBiHeTTynKAeuErLtGqKR8dKmQv0joOtEOXTByGG8vCU
cozSJ9/zQVo1rW2eeyr2GoLxMdUqslQiB5mYUf/quqJPEVrXyAU71Y1PAzdaN+pdFwAqBR469vm9
AutcJL4fDklu5fDj40LRFya3KhAZFK2XAno086fHvdqYngFjJnoqjNM9VKOzzpsnpWg+kir+qV3/
vHyWzYpndARuzpnxEsIo/LBblPe5hWxPPr1Y0GiqfXn1uhlMH7mWqm8Lw7phiPIyC/7XDz9KdJBo
ZLbEiXJhAUrKSqvsoq30LqWHLpe/NCa97rMZtmKj5Z8SVbz2vbrAT+awx0bOKx70pab+LtY6ndP3
VIf075+3rxjXhWHiRmAxS4/MDKi0tdaLfKCEAwLBo1Xz4pPFybYTAyTbUdwupOvUmLJXaYDKcQUU
cpkJloJSpjgSQZAbbbFVIvckOYO8TzJGUK+HpKxQEubJi+mLhuHsoT/ggqgkDZXOnwctHMKfcEsU
v7IZJbZy012V1t/2GDMGD9cZz0EsRseMgCxQwfK1ycHUkdEr4fj6vzGReEIwsBaMrnHW3P0HM5Kr
yULjqQ3tpWUZ5XAvOTOSPeNiZq26Xnd9fD9O8e9/Lj0O3PPI65qpIZRVPxtDhtg1+Vk4/0moIWfp
pC9BV76Id6GwdKAIt5ftIYchO/cL8B6fIweK7XBTJAY8HWA+VQCJJZr0rsLVCQhL7E05uZtmwP53
JTPTtG0jdL+JW/Qo3UB9D0IaM82xbhAu5ku+SU5EH6xDAjbAtD0IJ17+GVWCrqA4Z7RFh6K6G4Hp
tsNHoU1/lMbP3G8y8C/JCiXs8yKYXrr4ofUogcpz8sPmoTFgCRU7rDN1wSpXfZD3dQcLNldCjjEm
PfnGEhTVUX+E4XAnHUaxFPKw0CR7h35YTobhsyUOMl3tx4JyqAuec8AYAtioi/berBGz8/CFvsjl
2eOjLEf5b4E6ySKXBewocLIEyqat0OIiApEDFshv3gkqCRZ6CnKC9mWM6qNgVqzXKYqyuP4rO9T+
jCxHvJVHLnFr73THrh13S1f6SwmyT+l3izcSzGNwWxj653JaZjpd2jK+sRk7T60OwC13CPLTn5UG
rxi9QnH00qfNpQJObTmdknJbsllWNFpgo4Tj/jbuOFQzZ7JBIwHnPt8ogeIcdV95hPRY37SBDzlm
ocDS2FfmutSrXyu08kdbgwM/Vo9ZWfj3yEYxA6CgWOHk7rZz4JGCrhEuV6A3ZnFRgfU8OXW6y+O6
3jouSsimV8ebLlGzfTSYKEvo074ZwLQF+RAfFb9WIKXuVuOcB0/QybPShscQtBnVGRfq4J1pBOWp
ABqvA5GdVGV4DQ3t1yo15ViaKXyGwNe2RVieTLTIjqOfCOuwAblRk7m7ERTKqN+A3Pusu3udC1jB
eYT8CnIW27j3j1kGGlEfyvBJG5pV7MC7jugwg2JQl4YWY2p+2ptwg3PSCuSY2Gf7wfRH80YrR1Bc
nfUQp4qQh3u71GifM7+3dkYGyFGtt1Zc6pBFxNaahA+i1pWj5EDf22ct0+uN5nhwBjIXwgw+grSK
XrynfW2s5qA9xynT04MzH8Ju0MhSmQsh8ffhAHpoRuOhqanw2Ejq7AoJkWBwSDeIRY53E+CUQks3
fVP9pLBgpeUEk5vKvUaAcQNpl7pi6LQHNN1vjAbymmzIhlVdTj00oS4ddCc+GRPNWtss8q2thPZ6
QqQWQRrsSst8qD0Eb4bmbVoDdvk8fYPhBSqz3HjI0v6YRJO58tCBhgfafdY8Y+C4+ruz03tGCTWY
5hm0HDR9bRG+qf10NdzxFrUqCPJCI97q9ZtCUztKopvOKcc1kKNbSP3fNFgIV5078GY4+hXLPgxV
9JPXIepWXfYC6W0qlf9841TOPkncmjCOOSh4mjSswcT1ZeabGjDlOTcK7NXMtnfqB1whhHGj126G
SO1WkGnvmqh492X4xYAOpKrQqWArGB4sUb7bpbezzxymomIfUL4VwZKQCVkqyQ19cg9S5bhPGHae
mc+de+WpYBB7UKn1pArw/Tg4JgaLJoW7IJwYbNTMYzPr4wnSWKx0yji3zhQaZASXsG+1e8a2KcpM
QXDs2AGB129684KYsr1rGQqUafcTwdp2vAbdfOvix1aR2YENK2uAYPp4UGsLIrGivHUdYNu+Nak7
v8OYZn4Mj441IzqRNydHS9OdksD852ORVzF8llth3nd8PJRiabCLq8VKMezPaU4ftGI0T0lQbSG6
YSykKhFFgWBc6/VN2NvDagyMV6SIoWwmS458hjZDRDiGeISgik5VTvOTsuRhiBx116tMSwRlsK5j
wJkatPpzlVtb1Mmgk2iA1tdDj05wfeizrDioWpavrDwamed9Vm1T20ecGZMlFB85i76F4k5Xp2k/
EmrN2sCkVAF1c9d38d7X+mkF8ch1/tPr6RNaWtQjHBOFFNijR5g00nbYMbDNUoObWRewmjEMu9Jg
uTh5vB8CUThMQCJFqv4+MA4pg6YqY8uneuaqHaNxVrTbH5LJbNZmiqYuAhUV87KTT1vxoswF04XT
S+HlQFfmStmpSHwbT0U1of4TIvaSjdAiVDGjifVwnznA9f0RhiSvBssYaYwBiNiAWuYZBJ+atsnH
0toNQCvDNgVqbqBHA1pzl2tnk0L5ybf6bZ/CDzBBMrqZreBV6+YJ2Luerc1oopXvzO7as/QbECLF
0fUbhm+jYVf0GpJFEE5oA2yxRo+UgcsEGsshCeruJd6olifasmO8sqsRxk1kIczS61eGW3mb0tGo
NSdOARqdmRMr7jL4fv88n/GoDjmnLH03Uis4pEkH2GCCeKEPplOYOZshrANwYu5TyeS5UcM82cUw
Ok4p1fOyM3nIkbe2hxx1zntcprayHbqLKXNsK61+CT31fpBCfgjrDkjemfnimJmXTtXpaeQb2LuH
TWNr73bFfHiC36ci4IelwwZHiELPzS+vUmGKtOqHIcvftQH0AEowSpoMWyhdXmyld6GbDiFytqs/
qI9h7y+9L3QOjU2r3Du0zHHBwRstSG+d+C2wR1SjEQGaPOjXAcffafm3pTg7+mpKaz0pNevPcVhq
CoRJ0N1YjLjrf4WPMnJnQ8XVkCH4lraf8fhRrNPh7TOEG2AIKoCTEONPN+V9CRbo1XZsDLw7HoAi
Iq0Zw94e2yAATRO6PC+rjr2m7OrOfKMKWLNqxxZSuFMVjy/aXdwU25SgklDAi/cQ3X6HDWc4wGZh
5oSynuFsPUu761KFZhcFvG2UPtl2e3ANxFmd6VFPT20TRTsum0E+vTt3toUcXa5+NX67jacSmBit
PXsMrtADlds6f8+CTj+VWaqfOtNI1pWl0lBLxlPZuZibHsYyC013BeKBkU0HTW1B3QDyFC81dq7l
lqfcNQ7GOA97Ro2fCo1pylGBAsiG0hBnaUD8qlozmk5QsJOsr4Yw6I6E/t5KHytUqaOuOi2fA/F2
skLIGbZGo/lAI+UzN6FkNBl9rjrtrKnBvJkziHtVDVp1BqXUtPssBhoJ9M16JFHhkksLhimbiLZ1
49Wkp7mB2NHraBfKbkjqG8goGBRCic2KtH3rt68DHIfrME2f0y6F9FP+Fxp6dYKDh1G9pPqtTMJR
WBcerIZJFD277ZvYPBbV3Jw8tWpOTZ08oLQIUyYJUBdDCN8l9PZ7JqYK5TTmcQkJb320QCusoBin
oawD1NJhwd+mq4ocIfONpzSZ16ZLPjFXlbF37OqgO4zzayoEFRky2YB3snq7VDpqm6Xgh5grh/hU
rYYtT5nKstzFJAuLnWKoL8Pcx1vCaTzhONDVNzqNlnrOUK9tFC35m19grxKodLyCWFFLMA9lcYJ2
uzj1hUUZieAqnRDOSIbRWOmhs9Z1+B3HHC3AIk8QoclunKGD8YwQ0Zi7b8tgvaFAcWuCWiprfOGQ
wA9cOCwd33xPXcYLKEvvQgPdJE+5ByADZHfczY2/GWbtNXMRl8qRcCtABsgq6UuHtKukVFpbTbJV
y4yGQj/DT6qt2lHfYCcIOMJiVTIZO01Jv02YZlmrJrRK/V8grGLol4Q7pl3vDQOSSYjRs7SrGHBY
9tJbgA/6tuF/WKkTzIlhk0Ij3NCnDcxpZRLGrkMF8ZRCaouDuzHc9jbuob3KlRvDSOHtHRtY9eKE
eRj/tjam73ieGWLoik+b8MRp3J0SG8J2hh8KA93YOE20ndCcwABatwCBNQhl4y8lhRWl17jJSvOr
2axsz1C5R+ZXpPGEOs+7r63R3Do15TuhYjSnta8QmKTIQJWdjVIA+pRZeMpihBnV9zplzH01se1O
ep/BjTIWPaSGOvXR9fKqKn8ql6OsjuftxAOrb/k1jRMHMhw54N8blvdGWsXcZPk02EDzFOpeaUi4
roeWPO8cMAP4NnxGngyH2audtS3ULobuvWrDeBegP8D+5x6MiHI2ed0QnBMbJJ25hmhgWFctEhle
16wbmIlDXMOUx9NWVdu7Lg6oaY1AY8q07dCUpNAYN/uWSqgultWzEVkiuAetYw3beMj/+sh5ivXM
vwnCcI/gHeyVrv+bTN7j7P20LROPfqI6+2CeQJhC1jC25gNeXFnl+W3YeK+lC16qBtEUzeWhxdkj
xRYe2oDOO7X5dKvPkJcUzglX0Gj5ru9BquRDa6EbFX2mauyspkDftmX16W4rDxYfKx484koinVQ3
boLUPTeokK2YU21Obu6tTcV39rX7FlANWbf0GVc9MpGHTkFVJ2TAxhzoAUPBj1z17BymnnmTHH0M
xmk+LJR1yYgdEska3u2RYpEMtm602bRuZwXjlU/abQ5AH4TnfGNX+27yyhtHs6qt2PIp0MI1smPq
Ous0LPxGgfJyXVR0C5mE6tb+RDc5MKFSSh8bF52KDrqfFE0/Q0ufnVpLYaOqf91SeRjgr2Ja6BAN
DQVkaIt7K3hulNekQZiuV4yNITAwXSl0lD7mWwpPt5brbYYqh5y6reEirzIUl3t3nZXmu6pDzZXl
9b2tqc/QoqPsleH4Z7M8MfrzkU3DW5W1n/6QwR6aRacE/WZMDHB8fwIDYY71g14R2s+SbcOCaMCY
P/8qejytkCbJiz8tGjdOGJv/4+pMd+NWtib7RAlwSjL5t4o1l6SSSpP1h/CxZc5zcnz6XtTX6G40
LuBry7aOpWKRO2NHxNoZbUgHfr413CoNzGG8mlRqb8IKJZUqsNtUuwxrDei1DCcujpRtbvTtdk6X
t9qL+V4Yaylath4u6tjfNW57cKdEn60sevI4/+G0EhzT6mjeyir8LzGWkw9PKvCNfFMJ/9HWk96x
jvsjRh3DRKaGfbHkSQxJQOQDB3kNohOLZSDyXm2nJUEsRJnbR+JYMjkddaP+ASWp83ABqyoYUzHS
1lwPrdt8dkbvb9VoBqljXvy0uo+dwiCSU0NudQ+1DUpwmoZbNzrPfrk81XR/bUIP/AZGGnSMXWc6
IEI66inQWDBNyxNug2NrNDU9TBiR1KHIpyfI2edm1vfWkp+un131QAUafSs8+ptLKW3+i8p8HugV
tcyU7fvwMOekOkEYCl1cXEM+YAik5bBt2iBK1Q11cwPrbrjZdv8rQrvb1qiWVSgZAuhuRrGwdr3g
ex/m2EKzxC2vlOoPxnMCsMtKebnZ3XRh+6dMQSJR2mZtzAIVYKi7y2J8efB+k7y6tlX+2FrK2Y9+
1G14Sh4/rBmDaGJnPW9UmtNc/xTXc7Jz9TAEkHIs9MeY6qRs4D/uqv4GUQeo199+Gq1zJeCrdl71
Wbju1lRUP3bzXZQGS3Le60kLSqgFyNFnEY8khOfNkvY3fPs7p6J0k0TsTQl1otC02HVjfzFd7IxD
ezEyAj9lHt4g6w582f5eJO4uQ+bemJ4pgiqCC+JZjRksdv1Ryu65s1vMCGA/ymIuWT/UgZEzyzVc
33s+yZ4AEGiJmFnV+2ea6b1z2scmdf9ZzoevGfA5YtwoLDv6pWp2igQ+XdlXR0h/37dAI7PIfOXu
+rTMLgVnqGXrCDbI9CmReOZYtHCebLMNvf5UJg7bj/oYOkgZuqaSPty3SXdhpHJTGsEpbGlYt2Mi
AUkYYIdpNynDoVVws2qgTGx0TMHWxDDgcku0HL4kU79MkprK2CEUFF1bbXOaSOY9flH8eoK2wdYz
n39erzCtmLtYJhf1wVoPhaXffDaCZ5HVPUGLOrY5Dw+t24A+oG0iKTkzIWptjGxB3bLzp64Mvzxo
6kudv3cu9pSsOpmEfg6cdrrz//1BoIP9P7/8+Y1aGvsqHeSxH8ey3OtU95AegQRs59Fahff6fz6W
oJFfljZP0DfXn4JhCnkMrhpR3NHONs1+e/75QZXDwabE/yhc/7kx0vno8OojaiOCN06Fj+LceXP1
K/WNJ9coXhtnwNen3HOaULZlEjK5ER6NuZ/M56xUJNY0iC7hxD4w3pSyey8sdhmdjr5tE8etPqKE
0sARqCITiE+JFJssumzQrr3+AFX0uNgipzyVgbqyvkTMv4Oa0z9cttG5dY2d6CqIPx59mENcnqgF
zc/hC1mxkjMJ4xMFcMkWEsAt1dq4284jrha4DmNF7+1Y/0ptA9LoHB1g9WWnKo0VyJUNZcHTYe4n
ivgJIo7a6TjZ5hT2ebuZXscRGNW2G8ocN6L1bPj6tSyqJyhCpB6a6GhMpd4OjTAOoe4p+nWSh8VJ
yx1tySyceMduUnx4i2vmJ8rWv5kbTqql/8SqexFEyCybRvfM9/I7tIpuR2aV3q+EbjUjfKYUrw3i
qX5iNiO8HVlpQN2L3MAL9NbR6CkNiyRIw+phZX+sPAFPVbe6oiuN9lHLC5+VJZ5Nbrn4H2591Byq
yTU3UzG/s9lrAWRFD77mlDmHbbmplPkHw8dXKz8Lk5kQ8y//wP469imBb47/aXkwtLsTbYnbwB8P
7CuKLZ27YqFPvLHln0WyDVNz9M+25UMu4BqRP9uZWO8ZBqa7iL5pIH0r1bUb0ZksH0nMLcuTP3UX
SqPzYyZ31LKCh+n5to0pmokYiSo6VK8n5c6w3pSsLkVDC7lsUKFquYjD+skLqR/jji7nVV0GieZf
O6Xvc8Mmo6PZcIjU/QeTFif6IlhTbzU9EpWOy20dYmBYWUS5ZrbwO/s+yWrv0zN1stdZv4nEbg6j
fTa2N5nqc2oWe3azAiQEIiCtaLz3AWyKafjlOuwik878bjFab36+v2MryK+5QI5sVwcDdz3oFN5n
ca+j6Gz7xnL0XNUiQ45XQ7QH2Y+fMzubva2j56g3wu0k0EknijE3sq6zq7Ro+U4y85Gxvj2DzIB5
m9VQZbRejjmx5F3NZ961VDZuhj4c99ZSTVce/M8QQapD3+RXGrTjQJeUF6kGFLwRytcIlX5rGJxc
RMF9SGB0ZnKhLtrzS6Dt/oLy64J9wYgu6fsvvhGb8wBEprU46nGOmf3TuECRm1v4QyaEu1DQewyD
FZZVb4ELdnq+5WH6u6xmucPDDNWUHWFFu3cTcWeCR5TtO3+ZNrMc1IPiscp9e8QGsP6ysbK6P3Cy
QQmZH37+xM/HMy/nMF8X8Cn5w0YwrWhtSOEAMSnoNnijBd0kkoWDRCMfvPn30ID3tErLefj5gVZF
+T8/K7qVvgjOa/PzMTiVM7mj9vH/+7PFwqg4qI5sXemKOfj57TbRzWW2cyoTVd9hn+PTj73/5VTq
N7RRrpWU6vQJrOSDtf7s55cYhLurC9/x51c/H6f1QoHRRoQgXEOdK28QZPVFpfv/+TVcuWsVR/I0
m9J6mH2yNUvEeXMerIfeipCAE68xkQgVlOz/+0HqeCg1yQpr9/PBn7+csDHxmOPOrPlc6BJrBZKZ
ifO4fuaoCNs5YP53T0aZY4Jc/8jP3+WNM+7DGDJE0Tv+Q4Y0ujVSRwVe1fMVpgYHmGr9nYGL9ty2
3ennN+wlCR+0xLhhTe3t50M/f9/3nT8iLqPjz69+Pt6E0GDgv5jBz1+qq9HZg44Eef9/Pq1jjSeK
FrLHZqG0ldt4fKXhF5bD2FeXYQWzaGemhpjfTDCNU1Gsxxfu4M2pLXvO4EkeBpySi6sI52MmuM0B
N2u2/Shf4Twfkjbn1GewGqjS6oXmFUbummpj2dYlST1cuPg+9k5KtwRlG89G17b7KCQ+RbGooOZ5
wYKeVJQpD7ReZnF3bGgf2YS4UbbKzH8toFBHp4PLgXgF52lbC7b/Sw45yIqf10Eyy5lShsz/5Ybe
TaXcWNintEl/QTo/NcCQKL7v9tG0+GBGhqBTpNKaMuRNklzZd49rp/OkChQNH+mhZGCH7PHQr8/k
DFD9YhkscDjJ8J56MdiMUFIS7WBPQK6tz6NChfFC77GO+r0fJk+WkI9ZP+zHZqHnJ48eLBfsjrDv
OgSZlTW2t8WH8hkCjyIVQjC5CxEn3IbSb0FkFfI5K55TETHV99Hy1GUZf6tV9B10+sMq6LQyKdFJ
SGw5PU79TH0MCXhT06tPRZ8f7Kk8+vHznOenfhT5Ucnw6LpGtK3lTGaFVbCW9qNX6mOv9acdq0ev
USMo7u4MSNHgNs19kGX7m4cZNk/ba5HbH1HjMefzcnL4wnvAvzeabqwBGY010e0SeyF7BzbAT9lE
mc+Sc47C6I/2XRwpwS8HdJvuZ3k0mQ8+HUsOp6Adr7djQ77pKCG0p+GJJcub8Goao713Sh66HX09
GFoqDuud5l4mo5nO9eZJu801qX/bOa14E1yGMQmUp/ujl4oHCE1tUDTRrbR+pyGEGhDzMcB5jwf3
RMvoyv31O0qgJoTdTWjB2kzM+V2MzRtdmTlcGDZETS8GYqNGQPieg3Bd/vG4ImN7XcAWg0vFc/Kt
CglBklEKSBsMwWr4jmeLFC4PwLbihSYnyKnBoL/ZUTse1ucq5oTkD+hwNimdoCYEzz8EQ5JPbWqC
NIqxEQ+b/uvVUmyiZo1ylg7ujOVgN1NQlUlz6qkua9iDtiOPzViuYravkZ/n/bj0h5LFztUVKEGD
fJ8ddvSOoKBi6K5axM+qT06WRxyWNNI0rxW9lvEOvObJ0nlQjTMtKsWJ1Re9Bh+VZ2f495qnKCr2
rEcvAwUkG4Uutfd7OKCFZlfYcSQGmPIxFQ07aVii2atZti8w11ah6F3ldbLn9IuPtRMcOxWIiGwp
UejiwJjNN93KO0DXfWsP57AsWAVQkpvCRWta68oGxQ94z7HXF9jjoXjmy7mg7RZ6NgND3R5V05B/
UZA3Wn3z0ppUEj5qbqaHrh7fpybsiJ5Mn2bSBooXET/BvPeygU34tPWUTyWHQ/dfr79yOn9pjI0f
PUjjVEmKh7C2HyJqxT2z+Cd1cx1dp+ZsS0ssrZrJkPVb0yaVbrqI452qQZ+FxO4RqADRSStj255l
V8tpqGOpPLkx0fculUN1fbN4j8rQT8VofYR6OFCl25wo8GEtUH2RmKFZvDZfqcUtj+PriGWXtAEV
oiv9wbEXerbd8j1j0jYU4v2UVrTZ8Aiu+iux2BzlhtlT9orO2fy5Q8FN3fkkcu4j8RyToVsb5quq
uS8tLCXWcgSq4A7LbuEBLT3y/u8jOyxFS+EZADhrREThptF7f6X56eYxNaIgg/tH7zYV442jXlzl
v6ZsdtnoNk+050MBe1qa7pHnIfoNbZWHTLn3ZqKVp15gETTRXyNOb7pl0+CbrA0V+Kz16jUK5LEC
IlnCuj7tUIBpbH/zCxcngNe8IUvg90RHoRGc/9+zjAA2ECOd5MMcJGL+VORo0NFvgETJ7wBI3FDT
yEAGuiENVZBpei/lCxcVVgloK2nqbBZpQP2m6xwlFUHFdz4SUwOg6WL0MzjEozn8kq1uAoCTUAq9
pG03nonsWaJ8U880vztQrmOSXh3/qd7kB8muE0YNy6KFCmhQZ81hiIc0kGay9z3/oWItufGi5o2p
8OTZrGLt99WINEfAiV3XUztIeuxa25tlVF++y4Xduzcs2u+N3fydFxJmYsmPHX0aLo7Xg22+dD1W
geJLpQUXvp7+oOM99NGu8tIvBrxLP3qnMUp3rhx5YOeRt6UK++5hDFry9C69LCfQzDYumy+jpvax
cToCkQU3y2x8oiPpK88fjDp7ncz/3LbCIjIUp0jWgHRMCjiafe+hz2OTfcoj5+DS/7DjM1D24cz7
uk4+lVmSeo9oLyaw63O8kdFvlqVH6c18CRZQJ532H71ur1WaY5KEUam88mLisHAj8Sv2rXfolL9k
yuUh1tpz0O8bmrE//GnocCHwakyx8afujM+ecwuma7pMsk1BewmcjGsOQbywJvZV8xVvxRmYMyH+
e5kNEFt0/47IS4FU8u6g0WyL1LqnMv3V4NUA0UlGnQ17m+bPTmu8VBaJhJiRpe7o1qGWuAKbnC5f
Yc2ak3/YqadlePSsPyJkz5aw64kdhiLZ3qEDzTtVfNUtT8yOaviKRwuYKiaogzvX+9wrIKjo9mjI
/pMibBZH9vw1upqTVZm/hFarUa7RZXmEbQfcGxyLWaYbXFZISSerf1wab5dmlwzpzzQR6ExK1ssG
eGczs1yHIbXXiSW27jTsaHaWWwRn81L2b/NkPvqCp7TX8p11dQ/qmZ8YWXHubfN9zNzXvAlJ+MkL
48kuW4YnVkrVYxRdE9RAxUozlPdW+C7POfEUTekrE/KDFTVIeBRlb8fauc28d60SlR58BsTRf4BM
ddAZZKaoGB/b+CkzRAq3dg7EkH9MdB9uStfYT2F39XCJ4zJjrhw5FXe9+2ZJ3lrFzPp28VescSHf
o5JKsipnMU3I5wsd+tRSAG5nZXuyl+ptQe6a6qo+jjW15k57dmKDm718T9M0C0xreBxcCpTIUDBY
4WqqZ7oIklgHNN281wvn9C6ePzUctniozguPi6lLuD1Gu2HM0z3y9IX0dbfJJ1+sAHaCUbh50VzU
mPYYrno74DRJ9RdozCp+ItQVgiQjbKDF8aebltkyp7ETktIJ/R9nyWeqaAheQCOs0Qx7Wo0Glffu
8TfQMXyiIvSNtN18wSa9LiH2+eg+0IzEow9pjusQ4SN7WEzy6oZKv2piyqHDJo530xy9ONZytuvq
dyZc3mHsluuSBITlPxeG+i6mSXHuxMxAYRSz65i+sXb5FzMLrE8cDbNEcZoXDNe+/VpQJBJ21SlR
IwYJ3NqtwcUuokOR6D16wTPk42VTLqTenCHb6ij9u0wNG8X5e9QfvTUEBhceyYHFO7ndKU3lzXCs
MqAbttqxfqM3TdLQEWJZ2S6aoabK/Ke0Q0Hgf0FkNEfbeAQZlgf1vOKrysLb2fJ7Mu3P2HY/wsa9
pq2+9KX+GpwaiywpKzkwmfXVVyr5ttqRJAeId8SxQeA4ZYawsBqX3Bhuxzy/uBanfiM332jv3w1l
+hR7Fe6xnIQ3U/A0l3dvKTBZrAtmNXH6MYZrbo+Cisdtp+2euwSnu9IbOKIXIxngb+CW71I6x6iC
SKUwBZL5uBlduKIwVrVXOidH5mzgcmoY7eKl0+Y1mantG0PvaWnnp6bp66sziV8GT2o4k49xymW2
DDnPIuyYXIC/0s5+MBoXvAisj6kfvsPef1ci3qVtfArn8m9iz7y3KdHtebQT8t943Cx2xsryEo0+
9CpjwPYf0CUvM+UuKcgEBpeJDnyDhQ8QvTrkrUwZyWPoPbBd+oPzltmJrWbzF4FxW3r6OhX5zRTT
m20NXzxZoQUfE8tCrl3Ip2KW8GL8k4bKzz510WuLZojsJCpZbFU1sqOIqAQ2rKPXFV+tm9FVliEz
sm7wBN33VTbthxLom9B3BtXnvFne/ah59OfwqLKJAhS9z+dEcxMcLvj8dhgKr6IebRx6TFKGVXyQ
qvqyw+YQZpmxSc1ll0m+fPyPiOUt2FR26UbtoHusOlt7Mn1uC1XSnmllwuaQveSpydcbvWEvTBHe
YJVR4Hoz+5ijBpGhMNcn10QddNwJ4RFuiJ+qXW0S9ZDIjq53Bwq4AfhAh2t3Mob8r0ipfG4tn/8M
S41xAXJfIOeB/nwD+4VRjFdE2R7hsXynV4p5iyMJmtA5EfFriBOBQspL7Nl3ZyyOsg4Hmq+Xx0jb
jBMtKCAROmAl2csl+SwuA/Np6Ll7+FrtEgbFbHH4tac7jAiJLOUcZts62MkIsplOWzsoB4ciFKTe
kVvvzzcxER4t41jfeEYmcUpkxDGfjTU6vjoOvBnaPZuNriWvWbYiXRdK7GckWpfgJiddr98zqqHY
wKH2bfMJFNjeTtcrNk7khncTgyxbeEapB2moO7oBb6dy/LT76o8sNTtV136iS4db9rKwoqrpPoPT
ozQr4TXs3PbvtotUWWQDjgjgn2wAQooYiy9v+PIBeNGnxoIN+Bf2j9B50v0NjeAQ+f0efMOLSwUj
ty0DmZEySg6MHFPS8dEQw63BQxMA5DyO6HN2r15l3GVwez8K5ewS38735HCrjRKcshJEQYfo/Kbz
61Mt+3syOfbOmv9wGOK8p4DIVNgBmGDKGLsjDlURDGbLvbJ47Ey6smMFqHkyKYjucEG2rM/D9KWZ
Wbv301NV5rtxHv7AU2OuZy7n4APb1SHbQ1/8PCVvA0rpobPUY5RFrIxGCISzecRVSby6fhYWguZs
qu8ypki/I3qzcaJzlCx3LDIW5TY1AyZdYHX0lsziv3ii422wv7McnmOIg2SCDQmLQ25KnhlIlWj0
se1sVITKKtKvqXL0waOega5T5hN4P3rADSTmSyIc71DqKUZxWT6XZfhuZhwsJfeYlBKmavUeh1P2
yTNvH7XhaxyjARdNT4Hu4P3x5XCHM7Tv2Ok30UtfimK/XidOyTWSzSF8UxIe/cLSWHTh72ixbgtH
xTxubgbddBsKxL4p4AsAxfMcC/tNOFQnZ0k/QQlBPMQXQU0sBkn8f0NfcTfJlwD/H4/mJm4Cb/Sf
u9L5V7jZPeaWtxnmt2atg7Tz89LFpwXGrluV6EQejWO63mkQNetvUnYH3TQ2j+sbRMbkMKxhyom9
/+O9T1kuh+gmUQ+/KjjYJ1KXp9qQcuPo6Zeg+iILv3tvdjd64JHijAdNhpNjMIaF2oy+WLNjTawK
AtdgO3ya2qyYnXZWUyDjtEehLFihfIDbF9f8+qzqw+TVpVOOqU4+6tyl4Ks4Ggtt0CUddlPk7IZG
v+VjEGr721qfDZFiVR0m8229dw5iuTch/55Q4M+sG462YOFOnPi/XFUdzbnCwT7BbQ31maYrnm+c
VjfegANnaNZUKrvy6r9iVk/SPRsigTbfmCGmDa5ws68/qDEy6ng5zAMy4TwwW/UdRTZRpn479ZGd
8tuQWd0+59TuE4+xSmrsampDwLCjmk0WUNOYGuis6PZePp47MH7cDqZDl3evKhoDUkl/QLmSG31t
1U7OoXkyvOKfW7K/zZrfuZ+lDx6Z1HhtQV040l+SUtx7bovc9hm7+lz9nrNt1FFnH473HpN6kSY3
oTAOVxpIeDx0uzi81obAaI1oeajDmeViZWKiSF8pfTqmVhZzRySFnQ+wo/ISB7kZDR9DITjN1v3Z
jYg26v4/Y2z+a3xYKElW/XO8yab+PjBHs96yaDv5eDiipj5UblHva5bT2zSXw1GVDiQ2rBVeDEoA
lyX9Bf2lXE8rur6YaXNU+fSgXO/kYynTUpUkK9JH+D97ln+s12aSuJU9b9w6v2ojvVbL/DjDpuSC
0Z8eJZxZaVM35BDpBk/m1HAI7Th9mtMvRtFwI2EvrBfKmPr/bC8ku+58eqa3bZr02aWH3RgqxRK/
tNj27py4WPlADU+NFBTtqMLiMO1mxLGTHfl3S42v2uutDTWC+YliLrxxFtSgosWy0k74+FPJfNze
u/I5M3IefdyxUHF5f4I2NfEM5wOQXgYIVuIOPugBQMmI/84w2E1U/blsZLmV3MJGpsJowvkLCo8y
eo6xQWpUB7cYAw+vjZWOkM167zM3/eeeJC8R7ud6jTX7EXXZOW9JIfwngcK1m0WS7tKXJXbBLzZh
EkS+PvN8JBchvXBrVJADjYgXCZuwA9qLcuG+qWitVOm36j7dPCTKJKYIrpf3jKy294V3L13CpE05
goCa0yv9CFOQuhyJ6J5cPb4y3bO+P4jZ805GtTa572iB0w8UVu8K1bIFa6zblFXEh2bns6KGOWAo
frRyC1cM414q6b6Qlf4rezKaU9OpDQB0msLHZnpacM3jNP6rK3/Ggk4Zh+Q8vKx8TTjX48mW3bGu
GKeifAn3HRbXEf0NQauzthN6jGWFp7E1mMic/B07+xSbOxOJH3o7/1nzPC7jU9Uh79kMJLroj1yc
/zn6te3bTyfN79gqsJ2RawumZNCPK8tFKjfc9pK7y8+Wc+AkhfcRLNClw8e6b4oBCwp4QVVBzDWb
A61W60ihcGu9DcmaSLYD6UWYzIpTR55ygy3qlVI/um3bbYZprc0/etUmQWvb5q5TvHjW5L+zDVSc
S3nFxkwT0SjjF+Y7cMXCcLh4eeP0dUv1P7SPpS+eXEfw0CFvp9lhlEP2ZpOz3A2ExiIOYT0x+hjN
387n0xQlzJ9Zjr/NGZ6RtndYj3zgX7j3jKGIApZ8gYfzIGAtEW/7BJXNropDHJFPWhdG7NV22Ho+
6CQ9NkasOYCO4Vb0KBaRmW2tRMlt3PevdJioACR4vvPNOrrGKg+o/Hop8vBtwcexhfPn76WYnnrh
GNeIZ2O8evf91LjmSnpXnxsB77LlQ6ad+T5n4BwAJ+xnIpNHex3iJ4f3L0KQS7yj88ZxU9gVM+Ik
0IpMcZhj89Ufk90ocD2hgaaBJV3WUGkCHVchH3gSicOfxDepZDKdkLZWYaD3qc8b0tc05K4qokgf
hag4/mTT84SLI68Hyo8c8w6igq96QoiJSwP4dtlEhFNMi2cYEUrFkLbrkAMC6IsZB9TobbHCwHC4
fw/DFxso0hwR+RkDz7JdopiJNmWH38lN2j4WRsQ0vuz61jPOdWL9w7fZnzrpo/IpzmRTQqRCpNvM
IYAXVT5vci4IU5MtqebyzEHqqvLQ20hQynu8iDtZw9Ce00Jt6TcxA6jSh9zOu5P2rOtid+U+g08t
VXjAiQpaiohWNLq/69Grt0Pbn2Jkw01roO/UjvSCtDNy1CQjmP2wPhjQhimY19u5tD4jvtH8QyCK
406/E+XZWgN0mCQl89QmI6VApEVCScvBausvXPc/1KJ9uLS/gOdsFxsiGSYi5KHsRUTecDT9tfeX
p/b6hhO+h4LJNywuLc7SJgKbTzlsmlJuwbjpc2gZqg2+zz33+ovyWO6Y/bweTpqLGsO7rhowCMr/
Loz+Dour3Pke1fJO9JCbZOMkxbhtcuwXVH7yHQEXz4Lm0n5yRywYRvGycjPck2/gux8u5pFjxEXZ
sImHTKrThE9zG3s+9k3FgyqD3mcrCvdYvWB5xTqQJzXvb23vcz23R62I8TWdONqKUgzaOzc5baqb
OjO3tKrwQmuGMABvbx2+2Nmefo8zd5zmPyQHSdoJVLNtsqGjCsSu24tTw9DDnO5uR43a7E7UoTYt
gqZycu/gJdMvSMkRr/FAy51roAUlAv9HNqymPZt/CDE7JDoGUF7BdJ9lCw8TrgkNjTSLUxfpuoBQ
7nBmHi0CjLk176j5j55L49MK1b+qs6DxLi7nCwNj7TQ7zgNdWdfZxLFg6OklJDOXTZU8ChNVwZmx
ZniuNR4pEP+k8N/cE7khJOgWm6W+2hpnZZwsRhDCr8frET/SRyA3SygoqTe+4W0yVrNkNyZJfqUZ
cjDrL0lBw3HeZAeSpB3gH3NneU65iT12/QPl8MLHcDoRVAvwsgeksy/UUz17PWqnMifOeN477fbz
1ijyhEmOl3QQFp1yT33ue5ztpmgnl3LamPVyxzW0yWyWGmEVPsfOgrOswtpOUz6xoB6LLiAsm5N/
ZwTKoFG87JpDPuNEYgwNTBaEh9BLX7B2BJj3A9cT+Ybqj1dPjv62K0e8i+Zyw+4J8Dfh9A+N6mbX
1qs9mC8Ou0PaAL+JKoJLi8eTU+vLEtvsrnnGnAsI9GMf5zf0ql9Nq9jyTQV9xA4nAwpUsxXsqA+k
MbFuzeXFMZL32EwxVLn6nJTxv4YeIQRf9tJuTHl6b35PyfzXUP021ci9fbnAN2TUs4eGcuQS1vcQ
At5VFXGFkETc2a/Gqy2j8UCJ8KtRfDrkBSons7dWjD0p03QrxhO2V9x1CV6r+K0ULZBpiuIYdXNF
nUEHusIK371R+kzcIBVx+c7uVyyMifR++tmNob5EQvwd5/JK2r5iaW4dwaSPgUtVcyBDj7r/gjEG
hTBAJ2dCWGLIzpJMMnPwVnjztLXgW+bHwpjdk0Qi74Cc74hS2VuF+cnzHVzUNd30S0yt2zKJ7VQx
4MOLBolbDpiNeT8UE34310ALkAPox8l+oYwSYzAdOmeIMaxdjJCqmZK+YK85TTH9DGyGC4PX1x4M
c4dbhSxlODK+lf4E4dPFFp0f4EZXs8kxKR6vTpP1e8shMdSZBlnb5SwMsziyPkEYJcOC4lmdlhEZ
p4pDwCIluq/yafYJUwKa7eAQ9vCKg7teqyqP3/uegcx3RLYf1CTOmTbvbkH1+OgcRZRP5wmtcuc+
Gt1YB5r9zHYhapnUvsdsSfGsgM9ZK97Jdh7YPBmMbugfCJE6B5ubtcDdn9aoE5qw/3BjUnjp5p5x
IqEqIWY3gfaFvFt3zEumIQKKmrhY85jAF4F+yNI9jIBkoLoQNanrHfIEaQMfdxEk8Z3pwQHmyloO
r8E0IvZ2Nuvj6g/tlAa25vnP2HL283ucAp0w3pfExq9m85VaZGs3Llk0JtKtX4+8guzmLQNBly4o
1kf/8olMHsTVgSMsCBxM6ZumUhWKXa1XcDjk27QcAAKjbphLclySnk8XLcxcHcnGLu7E2XC93y26
nkkPwdUprVMYl82Dm3BnV3FHLgrBLqhTHFAWqZC+zsKdkjznjTA9xlVfc6w2joZlPIcyxNEQCUn4
eGHI6NZ4zs8PBREaVuaKoIa7jDeWVSOnURI8cv3h54/8/KyypuoMAAZzJhf3+nt+7f7vP4UDjBkU
LXlXkp5IxpipbdtMfn5MQ9rmjWRRgepwTjq6eBUeqDZMPQObJpdausw8N/XHXAxOELfeFNTKeFEl
C027pSMZPiru6+lPKRz/Us1X7nwcKSRFzp3WQSFx1FDUiMLXyGbjTYSWMEBiWlqYrslwSL5SmF51
Ej3UnQe+N28v7opj6MolQPZszmka3ZTKx8vEpqAqGaiU5xwx8VBsZ5xiInxvZpH7CHeeH8gSdLYO
7W+H9KVy3GTrdoQu5agICAwDUZDpTc8NG1RjjbzjVZJEl07c+bZjM0wQeQSanyuJb3nd1c9uVaz5
HKI75S0RAU73Npg581tg9NhRmUyat5i/Y7cdr5aaP93aj0+t6FmCTgyyiYUjIjWaNdPVEHTriarK
tdkwuQ2GN99LslZOaRus6xXlVkY8BHWv0alYuepo+UZ5H7hC1LzP6vBGUex+ceVL7wJnoDHyeUkG
TlWj03JgFf/JcIwOhhNrEkgpzwYosn6fmjiHkO7+F1Hn1Rw3cwXRX4QqYAaD8Lo5kcskphcUKYkY
YJAz8Ot9VnaVX1wO8idyF+FO3+7TEv2Zs5C/Gzqe4FOKyZws8N0EuorIq4srIJzuQstlRBv11er1
F8y+4oSXOT/9+3dBJwIWq36V7FM1nj3lhuT3bnGj//5b2yPkyWkUd/ftSv33vzgE/P/3h0QjsVgp
KBT/Lt1/V+2/P/j//5iM8WMNqGH379r9/xUeElfKVsq/BqTg/nth17dLfe5pTLhFCO190Fv7f/8d
6bSLEy8/Vo57MWeE4DjMv+SSKl7m0V+i5rJVpVPTF562mzoZKN41Be0S5cGkC9sQqKrZApOYCvYN
TyLeJ8+W6VFFihcKyaKETaNSWzYOLTl0/VVZqOL8wgVjR9msRUUlwTBa24RW6NKa1Gm0Z7320mmr
/Vsdcbb8VJXVo2GxeFgW7OhZv26Ka9zP830ckktTPAk22i7hzKLjzcXb3GGo60DjpFaqsQzdyzH4
5HKVVLQbRrOuCJ5M2n3443PmZJyDFkh/hdArao9ZvmpJoVxNJ7WK/WcdiP5w89MFAbtD6mnozZxr
aiXJxM32Kb8tbfpGs91X3ArGPTGgxrPYQRP6FfZRTcIOU+jU7LwpL+g/fnKs4C+3kuC6AkxCLuzs
9eSJ6kg+FY6f0yTUl5tgDA+CrhxA5ozyFlOkp1gC4iBg4kKjGEei+wNl7OybcqYwdgFrFuXbWEbR
46dgP4uLuYLy61ClaONZ7ceF5UqxoDoHrdyNsmO5gN92XVs6WgVQxVaTb+0AgNv7Zt4VSWKu4Rxy
SqPOKSoqPDPZS9YVX3PW54+jOaBBQZnAc3z2BvtvXtcD0yHZFt9LSSqiKQz8Iy5tzv9LzDnWi3Yb
dHOBiu4AwKsCZ1flLDKI2CSHeiokG0372PbjsPVd784ULRJPFDDpFeGmHFjIuYPNyDAMh5HCCqJK
mMDmmaVAqZqDT+/H2Ca8CCJzx83/QzgJR3SUvk1Lt6zq9CNYeNQiwXohp6E+JP8QlHNGNIKX31Bw
XiLXyTOnSSuyAXayZRd0QmqUq8EuH/tQYh2zZ3qseEQB8/obwWaQDabxeAjuk7iy126zdxzvlxf8
7u32KgxjCjV2waprYXr3pEpdOR+zgqb2pAPIgYjdgqW09o5PfGdCRfJ8ctI9BaG7/Hnq24/Azss9
FybMXxZ97Aaw3GOCwpqT9M9+Il9Tp1Mbr22+I8PpIQ+5dG0/qO5RmukD/wrkpFednXSH2GOMHuv7
ch7NViDUHIT+4tF3Y9MTcOIDwNTFFiOmWNqcqTCIDz7kQmcd+xHBgZGxR8ruwqv0SnBW35orN8AC
goPxMnfTOtj5GvR66GxdeTJZUJz+/ccFazQ/e3/LtbGIsTxxgg4nTl42i9PguTDLwoYGG+D7Zs7n
beXSS2wZtc+cJCNgNOKGafnpRmaxk8tIdCChA3Whu07DpPfTXGKkwpFBMJczM39ustwDgTNMbd3C
D2MwqSVeeOigt9g/pURtFiLdOblhl0/yOd0PZXI3dX6IcS9hronVuwt0Y9dUEBXD0CKy5/C7BwPq
HXC5YV1WjAQ8BQnLQo/49ze4jQ+Znw2NNU/dyXhE2Dhs9uGh8aHPVBVu/6yxNi75WUAV4a2Ex+ei
GGLrWhJVmrtgPGo7nXZh6ye7gtthryVCQfWiVIzMTHLVNmlMHV25LhoCGV2imP2bMTg6uf3Z58M1
aZfxJbOsDzMnnyLsIl6E8E0yUV0VwwmTIGtwS5f3TeO9CuM/8VJj+8HmaJP5DrMpYydnYoZrQg96
08/5C97FY4qL+FccY8yIp2SPEvjm1ll5qBXPcS/U5NIG318V8BdYFRKqcpNundbkBnULwmckIDfO
nPP1T08WA6cfR820voX9EuYZGFIch5K7lEQKpPb5k9QUCxYnJEHRNKTNyyvAl1NaB4fB87xb85Xc
BNTrmoAA7vyt8v4eqEV1VjW/rvL757BM6ONuxpdQlxxQ3KHaRYUn92QqOX/By+FRNspLC0gGYQiU
Wey3UBWn4lHjHY796mqn7S5frIq2hPgnL3jfA7XdM0I8S6HwDoQQaDQjtBW2P5SuhTAek2czLKdJ
9tM2XVJkGy1wcYQNRdQkrqwl2HlVC299Mqc5ZTCRjQIJSZaLxeoLS5CUnyL8EpBEeAg1r3WcYtNV
rKLpEPRaVZN2AipiBb1zNhanyswMMRnVzZzhbQOrQ1rJT5ODksOH05KTseTEzjvLIX+4L4ExxQ3p
+xK29tmpog7S31MhmgVbyfCYD8pZZZaNr2DuCO0w6HcGeOzMsUVB+OM16OyayHvQbo2+DpXOW9K/
hPuwriVEGYJh68rxUVTWl0zjjSB/Pbf6XgNStucWlIPDscN1+19EX73FY9lUYkk0w89ShO/J2N3H
aXusKUkPi+ZcL929n3Jj9QQlSAkBb8Dazh6O8wc4vkdC3M3a9c28kqr8EeLQh+0pEuY+VaB4FpYC
mz4GUj+Xd3nUic28bEJv0Jvk5tgExkMp3LIPZMWQWmLqUr14LublMYLikuZfCwvLQnrNTkb4dSNo
0unVhNGwQZu7mBhdQVck6QMSu+tS+FteuaAaendjgvl7EeV1SqJzoUW27QefuhX73o7m9pBb8xVv
KqAzXa2scbj4hKGZ4lnHwcZIMQ7FAYcpqjQ9lMVJgK1ICCa6oXrkxGn1Dh/HXL/LfECQ0uZSj9kr
Auktn+y9plYVb9u+oWiJObV0CW7NLenXtH/M7ADYJbnwIuWD1Gp8LTJySUFmfpHmuuSJNW2jfv4N
vurDEeIypuw2rdR5illRb2jIe1c1qBYBymdq7Z22VAum17JXzkCFhzFiN4GT57GGjmGIS7J7gNTg
HAzlVesovy86LwdhGN8h/r0mTBcJ1Znw0PqrXW6D2b3Zv7K1aMwvjfK2Rja5FMUtUTk0m7LsX3NE
cxLxckWm+t608TYkUSqb6h07NKsLHtxbFMrdYDx9HB2HfXN2ECXLCizwvccaLjKsBwevuSfX8Jex
siYwPWZsOpGKC+WQOYEF1kv+btXLgT1XesVe30TMS4I/uI6Z8ivKkApX/FYNafaSh+/Qd3DN40iu
Omik/wxQSJVucj+l+BaxL4GDarHQ6WZ07mc2wJajr83QEyPCjrhdILQDQ3R2aXrL4DRFvI2nOidH
4OgtEXoSezxKmOscIrpUEqBGmXxlaLlG6W83ZWu7R4/lempzJlxK5jgsLzw+bOdB6kaekzrpd0VA
UY8tHZ8n+WKzw2eVV2iH7HORwKVueeUEaDakW7bxiIvCws2eBceg7HFcqoz53BH3vB+xMES4CCyE
L1QYbqeERq2ptHD2JK+TjVPUakj4MC2vRp/HZ0iaULT1tSqvdjEl28jN8falIS4sJGenPcyh5nco
nIfYxonpDxELBZ9NvssEHMKc7vo5WHsTyQ+Ql1waS7nuZ+tvhRS0rejkq2vtU0PBZjzn4bCBAvnu
+NNzn7qH8kbDqFsewyIWP2Oe/YxxU34DFk9Wc2ndl1Y5sUw5zW2arsPsE6YDAzsbg1VHkrXPt6x1
UdjxVnI6WieebZ+rdqm2fTpsWBZjzHSfuzCWp55TbTpGqEiRu1Z55q0zlmGJgz9uBsOHr33VToCO
7PHfk8PfJr5zVYJPtpiTTSv8y+RLBPpsxJM7cz6DJcAgnwQlK1+UHlbLnJYb7W9rK3uX2XIcKsRg
khscsP45CLV+W2AT7CfPuohQpMek+0ldzztjFXeOugweoypKd0FHykaP+S6YnCOhmWi7OJXZ4AEA
4zuXG+wIGAGsDPqjfK7DjH7h0uykHX9LLZ7rcmKcw5P9rHJQUE5j4b79RxOqQ8Pi2mBHljmLGG6H
rjTN/TSldwmnoVL6E6V9Lt1+DmQAdj3zklw8x+KyCgMcT8EM6cdRr+VsA3VLXGttGlKvUWKhFfX3
UTyku3ySmOibAIvqgbQnp0j+wnU+yHodNhi8o1/1DWjdWtYrhYn5CkX5tYhu1g1cLBlrQsAbw22t
uSuyECcJG2lcTA3HvlSzzWs3HlPppuT1z1ya8BPe/iqAQIeZG43ixIsjK94PookOnVE/Kn+ZhMWK
AJJig2aJvE8onxNfGJcvCCLvfgHDKr6dtMD9rY16F7FNAyEDeK2rrYFNsRac11Yic+Qa+uWH7HAb
0rawc/ii28HDTJH034Dn4Ey2mzSFpTRFNa5DDkF20z0seXLMW/c5sao3J9AuXiGNdT1FCaKizyX+
IKDXLbW7SznOeLS/EHHAuMEhttvMmEhOaczDvGCRO1esl4PiozB82CFcHru5pDAQFj//sG2ae9sB
IxSnNkYP/WbjZD5Zyb6BWgqAJYTZk1dHJX9kz84/K1k4ldLjPl1qIpXVtAGJcBhzLB+uF7kon8QD
ytB+cMkg4CLOH/om0Juhk+emSJ+0Nz9CiHoqyWqulNW+5wlnggmjaOee5kTEO8cWq15C5kqACnm3
korOfb5NS+lEC2hckNCLrbTbBiEm6ipyTm2xb2unXjd5fe6o16V69L3lQRH5igR7Av6p8be9hmSf
yJJlGJJin2RvTc/7zBIuE/LAQdoHsc17h3qVr0z/k7hMiEEh/6TY4U8dDncY2Mhvd6E6RPUrl/ym
XOzyzAkt4PQYQ0LBBm3RFhPpX1WGfHZLCDLO989U5t7dfh5auDnxBsOJsx3U+qIAaIulOekYPLhm
P+PR+oupcINZ3NtbQn1ojLCHZop88FCogMzI6AHjwdRhuJ6m5xJX5b43I3EXU75nmObciulwZgwn
HOulu74ObqUAVJfovN24M9kXZ0gfZVV9YgQJmupr9gk+DlBEdHUpXczARhKBMtxWHX5yJ9rPia52
jqXEqh6TeFNBAghDeRoT54EVG2zABYmdoDzB0qApsfzDjpgYpboWEV1NHqqyjyqXp7vJ8Vg1EZmt
1fLXpULn0BGiG/xpT5L+ryusV60F09UQMZOIASSEm7/p8dmIkWRfo3OcN83WoTJnDT/vr69Yodag
/7G3v06ihzsyNt+Fds9Dnf9OybRhutk5zURWsl5THUjPDD9vk/pvNxgXaQvB4zVfBLyycMDwuuDF
5QzHZr7eNOopG+AxhA0FZBk1Kwgx9U1TYmsLGnE9pGN2RNbkfR7hKG1YqbG007vIoJ0BhH2kYAkX
XRV9mKglDl7MHKSJnRA3R0pIiTlwLXHNYaaZmk+6SRz26/FbiQi9BuJ452Ay2+qZUAd+CFZoEw7T
2Rp3dlc/BSnbxQHEDru9pFphwf8TpjHp5Sa+QBb7aYL43lAqRQgdQ9MCsGynB1YMzaQ2SrasBK1y
ISCVb5JC/cYg1+5mFdBsvLfqhRS221U7O778u4SnYfhVyf6SWjzmq8FHekNX7lnejDlOtVvcqWLc
IkBTTw8teafA4rRVj8WpCPWvpnB+9zLC8FsS2esxJJOk5Kjk19ZG2rjJLPLRbGKrR+bEU0GKky42
uYE78p3E+ub3dHmqf+c+ma954C+WhmO4SvHkdF7BBshs87Iz93pm7R8Xfrn26GFNanx8IY+eNssy
Mpgk0Ow8KdZZ9GQtdKJzTMbdS9Ibl+QP8ku7zp2R6FwO1qPCW0LlMYY6JBFrVBzOQlzW3TLfLYQi
Dtn0MeTuwxLJaB2Pkd6p3j+z8sWC63nPy8Rpa2SW4PBdHtARtkPHcddld4qFDUrx9OmOmEy0BZNP
1Y+Wb/wtl5K7haG0bNqsHFddWt6P2fQ+Frc8Fz4yS1ZbJNF660AE3uiA07Wo5L3gkNTbfnGdpNVA
8tmMw89Yeo+1mF9sKY9J5P9S4O5z14aJF5yMsM4xoZ6d6ly5MmYdmDBhVBXrZoQ4ChwUW1Yv450c
pt9BG5AF/LEn8TLJ5IX5nF9Xxqd+MV9Nx8OhtrqXcOiOcY/YFvrfSwBFdizKb0UXdB6ECxM8n2nb
iNfc4bttDSvkltjkAbMicWO0rwjlc2gglNlWu8l7yO9MxLU4OoI3m7cwPapqUrvWUnxTRBy9QH1l
42DvKwCVmA6oC/IfCEhcHHDN22TkOJRgEBlz4wBNKO/4INVlri1UHM6RezcnC4jLdIxI5lUzbFaL
iOZJ6eSPL+WfTNvLHh1GbFIfWM1kPfWOB6i7rOU6Fngx/YhUn09DumVi++jZJCSyrP8OBRbFqOQn
QopG7l5+i4m0My8QKHEq2olp1gRDCc5Zk31IB3LcpKrzDYchfp7QuhZRajPWLeap9XLzYtF56c8j
4IzjONreGTWDm249MGNforL6DOa+OyaqmB8cnFSRDrNtpsPfXvw51JKtyUqRsz1mI77idgRh5vju
evHGn9DbtUWF9dTKT9i9UNpmma9ROQieRQttNGH0Ei0BDSDTg3Ty9FmWnI+imlD7kmd8NSAyEAfs
YhsMwGO0oV+2QsfPCNBwOn6LdYwnxW/NUWUuq8RJ54y1HFgwMzlbFSJjxu3yExP+6OKZwrQ17zC8
OEoxJbcsXZqIQ3+QfoFn0EcnQ5QgXm4AFPkecatSnOGBwujxaor+ovpZONzkRS7OZVHRWYG4vAT1
fQPJMvIY09tXIPu8sjTcWKGYrlkFQfbySYbKjyXJIyxdMDPsEmGpFcGZdbl9KOz2HLV5cRdGOG3m
0labwkKyG01fnSghXUOIxrkjGWhBlqzrnDytn2coh8ObNwUvoaohWVHzRowo+bajkdTSUEAB4KoK
mhyzUivj/VThyQzj0zj5JaUp5d7U9S3MJ38wAXIMZNkJaTmGrnQLisfje5DjuKCbG1N+VXNY9VvQ
ujcLiJPxlKh3E0fKi06lc1jWjSrSixH2a4CxbuVXecJbRHQbr0gPg/HzTScL2IOdepv/pY7ikhw+
C87FxZlD3BI0MwcrVHZ76/khSmJbH6acuEzpM5jOJD7tDAu+P27xIivi5ukLsW2OzQ3ZpLo4gkp4
qkJYHnELIA3g3JsjR+b6CHGdfTwmmTzoVj81OhkuronwTxSyxck4yMmQukHuhlUS6WM/VN4GhjWe
vzo7B7BKDy1uH2zaOocYKS5tr3MAr20COFfu2eowS049Z//XvIRPAtH+VBSoSqaHs0hKGzXuhi1Y
omw96TRY2Vn0Ia2R77MKPuKQnEWXN5pcfrQgYNifuhTuJhiKu6Txz6DtPPR4JBVm5+7FYBh8VmY7
Ji5aZsM2NSw5OGM2/BEWjk1e2Izuaa4IrkfJx0wFW2oPj+UgL6JezjglPoZM0qSWK1DUvJlwFfNg
anF2GnLtgNSeln4e91F7dFON02j4mH1cKm4QjVvF0kpZfESmrug7Xfx+G8fzo3LrYD0SAkAAPtRN
R8JEDa/46n8vAMY5MZDH9S0UPJZ+DAWJ3HW9DE600mSsW5NLELfkKnjdFIlj8LqFJ5ag3r6gTyyK
U3ubBoZlgYE41DItn81UvAP52TrYs44YME5+o/zHYXiZBorbcxM+YLoHpt3B7Avndl8kfXFlPXjX
ls17FKGIlK3Jt3m3vAQVYa+lUfMKcYjt+jR5R3dmjMCEfEgw36xv+2Ks1apPA3imE8SPGK8e5b93
Q0t4QOpyTRGzOYNd+PbDcj4NrpjXwsKXzPhGy0mh1WbuA8GyqD60TaIvTTqfY8+aTqkHSlJabGuU
sg+iJ4xSlRb88xBnWBym57ycW4omuBKxdzrr0K1JpxR4GOxszxbmqRuXdy6t6eCkziluRLGXHYeI
3E2du06yktA4mVfGZ70Ph+Z3V+OMtSWDQ1E8OZiWTkT7sgNGTeBi4raojMEMIqnJWDC8JANS27y0
sDvAZxhfvLZwW3sXlgJctpYNI5NHjaGuGCbCeLC8OHHLZDNksL+Ue3OoYcVL0GAg7twqAAKbeGTN
GnpOblynfh00rHwrXNA+JadytjRLmtw9u+P3mJLyN4h3bDXdx6xpDzrnn+i2d4FLbxPry5SLAePJ
4GOV8FFgDx2+4C0G9h2zT3WualI/YWTec3fiMpYUBUOCSHYJ50pklOmUx0j1I+YmnswfQbd8VMpr
93kX/FgAnOA+u+Uudfyzznldsz/bwHiDhZ2TyVTfVUIwJgjByRa1voyuTdMvqgR4DKi4PYszXKc+
up275LvJ8LMC5/Lviwya2pQ2jw0aNAEEgew+LLeThMZ9gJ/3UY9Q+8POow20dM9Zg/yLD5uTZg/x
mDAUvRxJfqr9VJ4p/5EqBY3Rmd8ynfVVeCjQXY7MUzNPbdqZh3ZLK/k+LCqCdhWfJQ4x71yN4U0G
o+8HChMEReMiRc77yivwvEIu52GILS9taaWJk2Mbd/p36jGJ9+q+j2IXiEt4XmIbF7Ff3Hh3UMcj
GgNDMetV2pFpY9VBcoz5GbVPeLs/YYdVmmAeXHyMnLbhzcSms0zrry4MDO3nGM99/Jyy37NtQOTo
5G9Z7cCqL6gY5iN2xOc82JrxqWZNq0kEFMHBWoZHk0Jkb33xMdv9sq0jnulkWHeKQZBsAqqFmdyP
kMwb3Qjxa93XII2d/onRFdhJeoMujRQBRdxf42AYX4x44dv2+BjCMy/YtbtENWx1XqozybVelBCX
EnDaBFo3XUiJQerhC/BDpm6vhQXQ8xYQZJm3rZEvpebiVoOAxjSA05sBrNUuyE2weN+wrR5my/uZ
3dw6tb5JodzwM2X0uXME1OqinODTK5NDUw/RVqtUrC0E5JlrZKNKfVOG6nw3VO13MtsbeTv8ZiNH
i1bpl7oN6VhU+JiYV3YYoDrUUsthE+psJkvLXULwF1uTBV+B/XYFtuMyB/23BVqJGKS38QdQOm3c
H6KJp2OCfbFtWeWGhfXTd9WdhpG/x1t7jUs5bfophLVY5A8B8DXYifRNcVgOp1lsYlNTh0yLBFua
Otw7hMqSpks5yeo/C1aafrbHq0mCdZ2aeoee8R1EQblOBGfcpkORklkqsRruTE8ammRXfzIwaxiO
OlZR9fDtUx11blz5MAfeuAYctSVMwlvG4vbjxPBNW++pcSBokDaxgWL3UCh1Rkq8t/cinotdKrwz
FLJrGQE8zMMeLh3chCDo9mJUYp1HoCLgqYJ561s+xTR7qRav3PIcfuxK63qz23oxb0l3RCicvPgv
Omzewdpw1K+xaBhFWWYVY6hPCgWUOmy2ieR/HSwQ3YxGMBLad+uHBOX5UPDMX1Twx8ETCMbN39MD
hRkvBNKeR7iHWQQT5vABbPo0RMT2eC4VLcJsfsHjLdj8Tfg2a5Vc+B1Ggs5Byo20SRPpH9MZC5Sb
gE3w8jsbnPCBtMFDH3n2ORfBL0yzhDjckfsQAcxNT6aUF6KUnI7p+6uHEjN/zBo/9C9dXl1Gx/U2
A/hHgmkkbb2qgGuAilP6+cyH4NyrkB0mqfkp4mSSUvddq+FU42QM09uRMu7t+2qJUZ7L8SsBO/Cq
DIedXECQ1hSHTERUNwEuWnssyaaqdtrC377FtRjyudnXDbl/ZA/vJkVBeoPGzUPwZq5s8LxoBnR2
vPb1RmA9o5WGqzrCEJDyptuH4bSdmuB9nMy05Tj/GNcMkmHUPE2q+eK4DPVJ+Mz31X1gAeDRbfkS
hD5faEraRj87RYnz0LJ3IaAEvly094IGA3fAwuHTH+A6fMF5X18XnNybVqOxY/t8LmyfO9KdfmDm
UEG40DKsSHlgfr+5LzCxpdWuphdLpqy0WgmNoevvnGUA2QM0zEnil9AJ7zwn8A+D9g/huDwPIFBR
7QOytLr90+J8RwxqnJ2BRW366TPlCHKX+inSMfPdsVfVEUTSFYP0uB2rAHw5XIU64bG25O0FsWJc
6XC51pWbbprF/Qmn8iW6BZfRBfIbhOfa2uq7Gaa1M2dvY28+fKW9lb7kEd9IYCU/vZiJ5tw64F3r
rtHWqz0uv4jCmt003Qb0EkHe1dgwYvEkZhhAiar+ALsP2Cj1285qHphKoOPegpttO156jy8Au+Ob
X3PIdYajy7YI5YSL8W3Sw0GMRq3nDNc8m2cq4flhhqBhQlAULNPRYcfmWgNGtyr7CbWr8djN+uNx
ygS1lXreE15nk0INLurneao+haPbPfVz7praz2EVFQRJaimr84AaFvH1bgHefuvQl+u+I8I0jQMP
dl7tugnxBUF734qghfHI8ou17VfGJ9ka9dbUO1sjELgB0dKuAGBeVsQDSkN0cWkqDhoDcO78oRqs
n87K7O1c2d2hdPWvzvP6M6YflNzobPlqayUhm9BZjcTG60fCmTRkNMRx9t2N5TjePgvmeZ9qoSBW
5rj4LgF5ck2OoEweHwkdoJhESd0dI94vqzSDvuwYhY4UN7vy1n6UzSAkUrbRcSw4dGRX6Qw77gQf
S61ND4ZrX/Ww8BBrTLq/6btBqziNfE8Z5u6FsPUqule+7PYukgNHZ2c5dFb7hNmfl1cf4RiYaZAB
LLyOGh+yHHOjJ3jxTW1/ztrYoa22/TPmy1XVs+YU8G50Vd6FAv+/lT2Eytyz6KCcldcSbtYXZwjQ
mu17N2KDYOiD32V0v8jy0pL6WlKxN5xkhrTCwiardcHgavlksmXvnXzdPg3AVusIwIPXV79MObxl
jVx2jovP16peKw+jmcw+rQmYi1u9dT469DL1B8iQdghxrnIR7soqxA9WHpa0w29FmTcyxzSZbTBd
22yhnBbUeOf4EEs1AvgtIJpGHeHRRL8EOETIRGMrQr7gWfqFVMfpfJo6ju68A4sAyHPAPsu69L3z
44X9FuBijoRVvaQ+Fzxb4S2C2O/AIx+EQTsvo3frhiQz7XycxUAvy0gPCnFm/HERv3joJu6G9NIZ
a8vsFB3eO70dp/qtmCFa5NnwhmcHKlm0x1d6MPwRJtoeHhQ1RaxAcfIbz2ebllXeNux5A0Qp11zm
mIUfm2Ww8CR/rIx3TYvl1ldXqAKbLtg7VXjpEqBsVuBcPvGdl2sR0EYT14b8zMKVXdwcECQ7eE40
nyV29ITkyZolJM7OqH8wRfgYTMI+OMVHFE2UxFvPHquqKkPFN6b6ljKdODLjHRgnJ133rWL+GMav
vpiYZbz5qWf5YqqQIIuZ/gq/f7LxEw2OTZo+Sar7ceRbdjjxrH1f/eBJg4OAuliYGjaGE9853lBs
i9R/oJtBIYPYJxPEcAVJCyEGS27QuPDmdUoODTblac5LpsjIPbleuM8WkOQG2wDruB+YVh9tFF3Q
YjnB4GRZOPBAwCQ0yMFkiRDYuuhCLdebbVxr79vNt3DNjk6ijRc+B/1Urv28+DXeQrJKFdxtXrmf
InLDpv2TedykA+1lYADeCvdpSsqTxdCxEovzaSeJe2ykoWJCoOcqwrlu/UpImE6mmq60Iiw2A+Vg
SB1ilVhnJfFeoKm81Sko+roreGB9tzEiOGT0q22ehoXnR0JAdWWVM/n7AUyixjyS6A+Zdq9eWW9K
qrlNwYvbZ7JbpRPtXEmAED9creTs55Ng1JmzQ2nfgXm56kp9THNLQaZqyICWL+WkvskBfFkOI11G
nBngHED99valpn38EjshTKOdLjlrAFz4ysosAd7VEGlM8hcx0BrSEltKZ8e5xkN88AuM501KTkXe
SClVQSxDET/q4vhFl4TIZtdHOgewx+b6RTiUowlDZUSKp2Lxil/k/m4fz7vNDXccjY9YttwiITW6
eBfdlYH56YZObHs3irm11a58s1IMPlbSs6GDOD4ImNUVM0eA3alY5B+FFETTJkkJJ/+Ioc5b2vrT
y/FEn9GAOxf9nEzxNqqS+9Bjsbn4K3DU/r/vEBzag1bdeO4+hqlRPJ3R0lEUsR+Zh2DOnlpjIxpg
kxe12coOnSfLacNylvuMZ/R61t3RGZxfyIiIT3K5VGrY6wid0Q9YRuKocfJlI1jSrOp4KDeZg/AY
cymUPYF437tT9cCAMDWcVuqroIwwc/FE8Nml7qmtq52HhbvPWQaxb8Nk3E2sPuzvJfoL9IfxKOxq
UgJ/gBe8SIqDdk1THTEsrpPRBRLmHfIlQwPQ9T2lEMTMneZRau94Ux0SD45+wYhZ9/09qzIutJ5h
Q+d//c69m7tb/0XRHwPOpzJYu3Z91+IKL2NBAVjnH8b+3hm9+3mR+8ZiWAFZsKIUDvNMS6NIVd6X
XnnNnZkkaQQkf4geFuNxsMETi0EZVraSJ33TCP3uMPh49IRD9UhysyYVNd+074i/s8baKXyCtWY7
5cmHly1XyB/b1sPq6oQVtwnEy5rTCzslbzV0nC8UuxHHMKsAhuDVKLHrdW+JjeWvkSQfCEyuJL5A
op7jUwZXvHCBst1uwsharpZN9xUyih31JyDEIb6x6dCzqMticWVOGninj4rIVXipI+6z5eavSBB5
3Rq/AjYiJxYnjttX2HDA9/rnJmRsQo3/MzZVt10k+8sWGX9rvG7b2fM1EBjrppRzEhmkdSTjP4ND
v8IyrRPYIgn+JTHjb2IJeoXjsm5r+jKGqYfD+x+uzms3ciRatl9EIOnJV5V38iX3Qsi0mPRJJv3X
n0XNxT3AeRGmuzUttaqYJnbEivseWyi1JyY3DvASTiIYdc+/9mwUzLOmbF1UHQVObfmROi495taX
bKJrFJ04R1EZHII6pLnIFghxgNPnwjzpjB+AIx9H4bMnGzhcI2Ffp6g/mNVvz+vBzIZVz5iLj9zS
+04txmhvdraI9AxH46THcJ1R4dK1F1tbtFt4oLYyOX7zlZj10+8YMogY0t4+1g7lFJ2K99R2rSis
Hja9zVfNlF7RIhLvu45Xx6+4QqroNCxWKEKYOBRoeKdNamci0lJYeDGX4K5ACbPSDMxbED6IniNa
HX/KjkMi/YG0PHj2Lyb/vadi7G18ASOExNPZANuXugGwUSZ0hkSDT3AJDE2kntwMacm0dqAMzNwG
OtuAnc8cl3SL9E6UPr4sKa1anqq//q46PERJqLegCBgZZxUjXfx8e+w+Z6OhJ8cOzCtJxnGbEoyd
IgqKciXvxzE0V2U3c26nIW8VDcXXgFa1jgv0Mmox12azuLoWgLEBZ+JGm/ishVJv5DnEMWCWIkZK
xTqOqhunk+UF7X+2KVvRuvpQYrAOzF8kFi1QAjjCJ+YRXk7lbuMdCyn0pbV0e6Tba+djir1YEXyD
UoslSLL8aQ7JcLW8afe9TsqjNury+N9/vXOAlsee2wd0Gn737wPfSYt+b3trZSgwby+8sbmLzR60
v9x4qUojf+/ouQU3XBmPRkQ2sqdR++L7VNHMqmG4ga46KG9iA2D/XGK+jwPjp1WWS+NNaP0WG3b8
S1wHgXyOSXhm2YOlwWEJbRMY5hjp5G32UnIpW6dh092Lui12Mf8sdCfe4ZB0Iv65qbujMBEKQ2Iy
HmgRQeY6tbC1WeMpUO3/+5Bm2Xj6+724PzGGDI5/f5ZWwVOFmX33fz797w/drgyOsjn/798SsK2f
iFMTF59CTUavZeHD3lAyHD1xmodJ9v8/mJ0HYiYo946d26e+D6z/PnjLL3We5XhFue+hyL4WAxVZ
f7//97nxEAdo7UH4Jntl4cLqHqaGZKNh34cGU5RITYcAdsKuK4EtggsdeUln4FY64OIG0VByL2Lr
L+DkRnQgmBbD+3l2j0mde8dWWF+hwzsvwaFylFxYMfrB6TxWDQpZTnZkregsdsFPUeiCnX6JENBz
Vh7//sv8L1EQrn1ATXvgU/ooTVsfJ/IFx79fFk2b75FngYwV+jgsn1GHrN3+TP9X6uuRPVkyrqgy
tosR30oQkbPLGT1O3sMUkenAQibJI1n6NOhfiu+j09y2yzNECZjNNxJWl7rSsO+CBMwz7AroRFrX
m55AK3mkzjjOQhogXbVtHP/7sMz7WysRN9D0o2Mx5MZ/H+pYIxIUHaZTgk7oe0xm/j4lWz5FLJat
mT7e0HYhc5OC5GD0Z9dbAauRu6KbDjNyy9GloL0a7epUDlAYu+5siF8lzOaYFAZDOg/zljn6R1xy
7L0t3vTIjJuzZp09lEa5rYj9H3G5oSYwPK+mT3LF/XaSf1UrLf6W2WScE94wepFMS9AMjDFkJ0nz
iykCJscHcNgJmRN6DyICPV5k8ZP2TuhpAyh+sJ9eX68dz7TXasiIUvoopsKcn5HW8Ki6+pNzrrhQ
aBVqhHc5yg9WimCFrhSeEq5IscK3OqoJbIpNYYQCKUQjRbLKBhcrNn7kteN4S0KEHlxtbRwBkkPl
wCXMqUG4aMTN2FKKrl1EOOb7J7+qk5OgDnkl8eWYwapqKnbHGkroQp8MsO9hJyVC3uVPdOsa80Lg
9MatMjuuA5TzIeUGw4pvkaKNf1UUlgdvAHqt8G85DRVrVXtFXjpzHgHZDZsmwoa6ljRZwpmex00V
XZPQfU+LaF+V9Vttn2rqOUYvg1ZF/UbJxY6rurGFU3bTp/9kxBUOEmPJZRc2RPhRDvW+Ve5xVMQq
7JKA1+hE5wJoe6wT61wYKfOjMDooXQIcIlPZPbPO9QKhqxvuO9v6YVLZrTnJ7xggS57VsltBErn6
Jtx5ojR8h4wcVEPvZMzJs2HwVAf+2ixLerDbpzAOP4F2Zxu/Tu7QSGIyLe9FEkT02yUrZYC5bIdd
mBXd0ke2S3jVsSG4Dy52d1nFx6oNb6VNnyyGQk4L1TrsB3jAFaE61XrrRuYPtd3eBr39K1ni0OtB
1okE5QoqN5XuYo/dU8ESDyqvXMVh8TiVvbtrq2mr3eRRe4sgXQSbxI4u6aistRUc2Shuu1o/GVXY
31gaxF1hPRBweLE89ylYCueWLgA0Qg6IpAd7Ustso/giDSpDJG3ncwzHT0EQJia2GYKvnMskFBVH
Fa/e0nqOSdpH4pQlsayp7SFBRr9VCELWsRgYcSrKgzdV1K+hkb4C5cKSSLUvh4bWtJ8gvrLT5d8p
ryNjKfsNJzhC28AB34JWfDNasO9HJ3hIB/6yssXYZPfwhWAXG5ts2TVHRQDedhHc8ELouHhQfv/N
odu+Ea9mZmMhp84yHkS2y9AiIgFmYkrZYnvKb5z8u2KGlGXyd5hleCgqvW2N6HmuoPIWzqZjBHsh
XlBBgTvkdbn3W/+VOjSmBjGXCx1xTJkQA4Php0tnih5C5MmoujNhQuLaJueQRA9MfGouKuTZK4Mh
vEeGxgCqxAHOtGlKdA91jN2+KaLbyGqpu8XfuLMd5gQBw7MUxlgvwQSMqcdM0WAqjZOOIaPR9O/0
YvEesFZe6cAYS5xNMaR3mPdBmIpP0YKSaUPrWybYvhpMduBCZgacrvMWUoGKRAO+lXLhjVNWP47d
GRtBP7byWJkAMhWwusp3S3SQcL1j01WgLgvumo39SHwbB2QOP9rhvJe10zYIiCAGc/+FL/2MeX1Y
ykRJRAFfzIvYBUII2kXjQq4LFwbxrL+7WXwzwYg3sg3Rehj2MWXmlD1xmWN8umIkzn/0DC0sqeXK
LuK3BoZtN1KbqCwHs2AxvU+99+ig0nI5KY59imMyjAoOQEOIEXHM8SHP7XdV6fw4+NFtw7U8Iql6
iIoWxM8cbjL+NgZg80c5Il0XczEg+wUPOA5h+g3qjlTosM7D8sti9+Rl4AfamJx7XJOdIhMvXjCT
VvPNF1nrjWjj2zZUz71peNusOg92GO+6BooOxqtN4mmuFhjbmm43VxV6r2J+iUidJCOzRevgEJhx
Yv3oTU+ia09env3g7sN1U2D2bIcrM4JDmULNGM37vJ6aVbIgMp3Cp0Fytvd2X336UCA8N95O9j62
hkvZzvE9RHyAf5YPeAjpCB4+uSsKaznGSce5s2NGCSrYjHF6rMulDnuM9pkZjNssxBlQDMxnAaLR
EAYvFOLrZdbwuNoSZIE31DhofL3KLSyJczof/QijoUqAbAhiUINMXjCZQm6aovSIC2MvtPWgszsA
Us2VAPP4BHQDbE4ws1pDGqkGKTHK0xoKPsgWbrkFHgH8tRUXE0cqdzsI2HVeP5RJWNyFioum3TbQ
1Lo1FTh0q09hwPCz7A99xaLuq5gGcXLXpLbCu78PzQfDDn/Vkpyuw8o8z73EWF0Dv7FDJe5SO8bt
GkjkLJLxVdQ9Rp/kjU9tThmNW7j86OYITYkXs4jFKrWfsDgwlck5C0atfy45S0TLrJ9WEzz7aTms
THoTCHJwHjQN0pgREINx+IgTZzw3SoGebJjQ8GPbFeS28W3gTsE3wPQrfwbqJs7gx5n4psMenRNA
gxPRWN+fBw72cHotDmL2tG0okQv4FpxKoAOUiJaOVXb3udS4OaOOh8tMN703dfd/v+/HNMYoq0X2
C7t7Mtl6LT1MTLkkUhJTGL+NjDsA2sn9VAbyYVg+IEafZU0nutV4we1y2CinMnkwYtKSbGCcpZZf
quUDV/aG6TO9xGNPqbI1hdX27087M4vWLd3WXAz5PB5vrEHRqFErvfjUq/whnLE5uBTRegmXJmQ8
Dw1sSnhEc3Rujts4SFLPC3lQzUMRWcda9tcu9ik/IS+0ZqDx6PJM7K1pNBbfjY+XI10Hc41O0tK3
wPpyjSoQkCSpYG028Uuz+MW7waOkdM1AIbhtqgrrWyKP4bWB/M4Jy3lTPXHzsFiaQdzgbKp/GjrU
JiKjtGYSMVwtC1qtYzz//WKgk2VkTrxqVFbvU2GO1waSaYj35OnvV3kbb/3RjXbSwXTYZP6Ig96R
+Fjc2zQM7Ds5q/KqHOOfWxfN5e9XcxdadHwpubMt+eg4fXXlqWBFFehBjUyrq2VPDs6rftz9/akY
p9UsBn/tG1UCjTuorrxb+l2FMRP/m1JXEQXJIZk8e7FYk4D0OP642DyPmQmBBMK3uhbBOPGuYBwy
pT6sQlyGLzpL61Mfa+IiQ3BhOpXdcb0EMy6zW5E1LtELc2sFuO8zl4125OZk2qztI2egb8/Di3bq
8rL6ANhzBLbKEKQoszu3nKPNlIcIA85wqlt/OtdNZ0MHCWhimZt3kC2EJBNvVQ+0FJRUfO57dzLw
qbXPRpUb9xUPrM1n15ERvOQVGKWM29VAgGDPFQ+sISX1Ny1VWAzkp6fCpmY1Gl7hluMWDFLOXbz3
8eTsJhIJjKTQ92DKkK2xv3U+dBsiEFzrFsdCzEh/p2LfpksVYwUIWQy6cc4AAXtL7YT1oY2Dbdsm
G6yMFtJwFG8SybnVBzww6f6+VIzztR1EGxZSWnVvK1m+WlbmII0ET0wyOQiWNruJCTUDRkG1wyp/
yeaxWVMT+CB9Yp+C+sVi6ZO06uEno7R5YKDXNymPZSuXgyfkzJL7XegTG2VPjaAbcmhh26p+o3m6
o9fd2VCB8QL+D+Mt7sgycjlvRYtB2CSNrsf2LbPbJ0Px5q6hhtHxJs+9fxs5NeBd5h1OP5K/OFUV
WYKIG9nCLv7OWL9ch6cpHBjATzb510ZXDBtsF6ypY2xYVdhHwunJ4RrTjsPicYGr1GPP5aZj3Rbj
4EOkRICUbrWRA3MEz7+QcP+MlQGbLmT6Z7reozV6D6ZRgRH13K8hgNMmI2Odwt+ArmAe8kr2WC5a
c7fshhRjNjvjHSxstB9c95sJMTJ00cFhi81dMJiAxEaywYDaeC0T50MGcCBVZeKjINZkxtySy6SU
VEDUTxmHwsKBoMC1bZ9XnM6NiMmRH/aC1QYftM3sa87Ne3wAjHzChvEi6dAh8SFzkr2wKsVxLfMe
dLOQLMgnN7QXIlkh3reRvwHiBHhVjSExJGKyrjDAlWBGSxCFAjX95pxlczu4awCYSpsLoh8Bs4yd
nllm/V2rlLev0VJj4nCJyjOD9xvWwIQbtg88srVqlv2EEyXqJf6khzjLszXS8JecvXBjYRrnBADx
vSruOcg/ZzUYTjtEelLVcO+G4Q0mq2oz1YILZkgupARF1QHMEa35XUfWWxT7w87IyXtRrsw4YphX
fVGMpzKhfcxjL5I+7bmUGDy2Nq52GjmrdZ+0aE3OvXK6XxFGXzozfkANyGlxT0rG1oXZX7JBvKUu
56cpNqjgtW67ErYuirqE0YZoP4IFToZhbzfOsLHz73lO8xU61ToMhl85b1KY+KtcXgZejgPfEFpY
8al0sleyeQtlMBwC3u9gJW8DvtRNW9CmhUV8bpL3po+uaeheO92Ym7RUd7ivb8do/GGU0ewbz2JK
mXwlLEOHkZbEpMLtFuU49fkpoY629Z1I4ivkic1sdYx/wzcApNvR7U66YrUJrIHaV3vN5uLsWF7g
e2980kl7xONnGva04JKf2ZXx1hGriIGFYFIHypCP/o3/kqV0szMVRL/GGZkUZnJLFAfM9MSVtnXu
gaIBkeDcKuYUQ4DHMldY/Yq4AxJZsMoVIDg/ndn1ZiYFiAFrx1aUHxVskDEHlApbOBfYfe0XnMwK
9z5auDXZ5N9ZMdEQm9ceKLx1CuVIFUiUYHJnOJ7Aw19P7ezyxg1e54HkNz79O+UAUbRwGCCmT5zD
QGVtQLzgSkvFlqcCOzRq2cdsDpxrnTvKnl5b+kTiAQcPmgyhDDz3zNiajQ0ZYqiUsXITZCs3kJhp
DQX4OOOWBr+4mRBosvSuIiuwD/i/SkoCAiwKRLiJFqfIwDBydrmVscNVtKsWCP/UzJ2KFmNGjti9
5YJ6mUpSykp6KdpQ/ipi9SY99y7LpqcqaaH2Rul1mgp3nVX+m8OeMOn5mup50WIGigR8Zm1NIh58
4T/NQ8VVJln84dgZu5lKGDdTp8ZqX0gqkrylQ1gmDVUBeNlhz1Vq45AoQaZ0SOZjCuAkSaFlSSuI
F/8yWUH/9jwkw5lSdFN8MVordVyBS4ux49XjPpAGWAb32U+icO0NAaxzUBJTYkI/LIJD3sdYHzi5
Fyb4HDCm+MAx/7g+M0bOBivakXBF2OIp6oNnJg+3RTjRIJaHB2Rbvt2p25mGdS16+S8XdbQhVTYz
gG+N4T4PnQeOoWhtWYsYWf6zWvpu7B88nl9JGt/5o0aLnguSPgZV9ZzT0M0/7EZ624B8IWZ/k7wg
7Kt2Lp8yTD8sJeeoNO4sNzqlefvuZvRZej1Xsrj4GD2UJuVY6x6wMGfGfstujbUsdnDWGd6F0hPU
DUWgek7r8xRX424JsG3Ure/xk8kX1o032f8o6VnqaQa+bYOWbthsK6gxODi7EFhK221hCDHqW4Ij
BUxuAFfvfsKThtIgCROzD3ZAM8Ku/M777F9j8naIzVdCZuuCCnOYApxebCTPLAjGlT1UH7ADkAbH
5il15MHp7hOsUUx88Ap5sEdazb/G1PHzVIBFZcTynAUkOvKQDLqJbRUxJKDtssjcU9BkXyy8a08w
QKY6/mg1iETcjY7Qmy9Z2I571aonLbpnr+9WBOmfe/tRqHmkhIrwfWgWVxpjjrHlfhkyOI0tO4Sh
CZHWmj5Wr7s0ERf9IffXEGTPbYv049gHzba9Z+R66qkRZw+3dr4HUGjAi9LXNy2HBoWhgKe8veu5
NO0GmH9RycM5JuJuDly9JthHe6D8yOr27FByxg6JQmpar21nnYMyblCQFpnf6VhoJA0ov1XJ9hEq
iiYqx7X2TYHZbskx6AGFFXIbiycKpmlzhrGcfAGtgeFbMzO/TcIYdus+G4bPkJIi7nnYCqoJvOcs
wRwboDvHYlekMwPh4cPUrLkVtggrBLFGaNPSl8nhW+DearCE1bSE3EpXF+hAybvfzePJM8IH7FRP
Gb63TRhKqks9qrkp68rTAHMea2ElfmvT6Xe0YJFDS+5Du3klpULF1kjlXRB+tqiLNLcI9RDWz61H
ycKYMitCUPfd79rl9m/Z4kyp6sDjatkfMTQtZjLsxvxr96ULA8tBUdcZonPbwMGro/TAKgQkJXoL
4zTZNAnrxGRA9nKlYIReKXCvQbYRNf4ny3sfqbdH0ch5ycBdVAuVxfiJEsHhtcrWU2TgBtXdcVru
Ri6OlGDg9MNb5dm1ONrp3vxEPZy1i2rqvE2q/7bj5oCL4C6xzK3Iko8cfSPoILSmIZpsNgAN/DRb
bD5RD8fJ50A1J9Z3x9pdpg7o18B6qdz+s5hYsY0i5QbQ/lCLS/4VSTxrXqWILvjdX+id5hibmq+I
mj8Y4U0v//FGXIVz3XxNFWYyu6Kko5lBqdsg5epR52tHuJjdaB+Zo2iT1/aOdBo+W0PtGL9v/uYs
eYkyx3oi7Pkd3MopbskbT7X3CZV1I73wJYj7Z4+n2G9EjqPpB5wNuMIZoE7KEiaqlOo99/cOWfMC
cGUXlAi/GmwCtec35PnworvpOeyBSrtRusFdIRC8fcRrYg286pjlaHZT6VHFbXfU/oObJ+G6Lo0P
SvKGPVJPMs6nqdYz0BGA1FbcPqjM/0Jdv7OdYFzPc/MwueoS5dmT6wGTF5I6wulFTNHa9IW3pkfz
xc+5bUAuD2NUWByT8HNIdXp18GFSCrRGtJUwX1ifbMwoZKo/yNKRFW/tTzvGhmAEmMRS4u6d7FYi
5m6ToaJ7rvXSpFrtKYBKcFhR2OXVxHDRkjfTjHMsAKiRuICLfYWYavvDR941h6ngdBJE+t1pJbB6
+18yW1fomd7GLWB9SOdRh9Mz2dKdKforcMXuwjiBmnKsb52W16qhXcEw8T3UD25NsWuF2tiFwVpa
95R1vKhh3LvJ4vjUYbgOqIQbi88xVG8YmQowHcYJq8VPi3p+bMkV4XnnrtDmAsN0xJxcEbYLGJan
HaYACH+XmXjqjbZYbbyowOnRFPvUoeIHBB9SQ4n5tn/3M/nVYWNY9W6uqNvDuzXFZz+jtsRkpjk4
t12HeO6lPsjbkcbSmvKxSYLSq94AO5KtI8mxWr6a58cfIccTr0yIxEBmGzXjmsJFZMglHTWSq8SN
XTdXcmCHfrLkrjEz/I8ZRdlp/W+MCfzbg8KLR2UugEAKKQ51i72LHxCh1Mc2kxx/4Uwr3vRlUL+r
fOn2TMkkeND/uBvmxyzLf0NwD+Tt/WeL2VQHW534nru1IPhzCCC9WDUPs4yPtRXvoVWtKLe6GCnU
yaZpmOy43oeY5kOSlY/ZPKhd6ssfMWPdYjLHYUS9jFp6OOZyd+104Sl24GVSUvLkR9EzB3WOpMJU
MAeoXSj3sxlEdOtmyRq7IEfIeG7XdD8f3UafY8GBBuKFubNttFX2xYRqABCCNLw1uXlnJzXIoM7/
gAQqT0Ex8B0GWBfV8C+o1XftVRNIfbmGjMYADZTluu8y3uup3sCQehfxkO0abWIuSmbMhimLQ2qX
XGTnci2V1RxFzPGkg14hyBK4mqZPgJh0+9AvphfB/64z8NrkBTFM2+4uLhb2YiDi2yKpE8/znhPx
CbHL43+ZNkMXkWno8fT5UBGqiulGN9II0VMvFfizc5ujzwtS1rjT113WIO117ROOpIfQGU9Due80
8YihaEM+RQb3HEJVxmAKxF7c5OI4ecZbOAgHnx+VX1H0bjVAUsZqRPqyr+h+Syc5yODU6fQhCHAa
qeOoFQPkNB93VWR1596+FAY+m3YM5FaSd29mwQ835Ugf2Mdu1Ny44Y/43mtP5Jm8UkwlrFlIss/c
k2lzFmuzS4mnkcrI+5AYeua8plWMP0ud8i5QP/bgPnJ3re8c/JJMDRjqeiEDuclID14cHo2Y3LBp
4sxuUwgn0Pmt5S4Tr03jNyownCTNiaFbta94ZYZmvhv80Vu347OTdNiDeFCCWZwGm8ihGG4dUvXH
aJzOhjV7oIWcJ9KFqPadgasUJcSN4aFMJV5Y199hgqB/+EWkEIGNVNxG1QSvLU5fPRnsKvAu+JaB
JvUuCJK09tYjJx5Uo+zH8+1mx+hdtTNWCpKY0p9OTdaTFE4gzNizvR07dDbHb5/mkLdHJocXo2HT
lnbPPI+edpa7X4trE4R/K0R0/y4WKyXCebS3ko67V/2jq8Vc2QNjnvbD2bfDu2AK6Q8KC1BHaf0N
AGc1+oL7W8CUzrAI1DbTpfdM/2i2mTqIFtBI1WWbfaibiJbYRYEHOYVkXq9FySw3cr+RwyHxfBuj
Ha6xqXs3js6vMJiyu9wmPz59a6/rudXGzaZujG00pdUZPefT7gR5Vw2eImooGxz6E9dWVtiBGt1B
PFU1moDXddMNF0h6iZh8cmGcbkaqyBaiBawdEqyocM+lTzLTeGhC8DzRnDMdSsP7npuMKLFFtOAj
UMVfgPdw7m8CuNg86PzQaJYyKA2KquI1bYqY7hkahibik1RDhu8YVe/n0TxZXXZwsgmbEA4n6GIu
uiz+6QB78MHo8PunHs/uvDETZpTobQ0nruE4BQ6dzRnMTVVtSsSzswl5aD2npI16FrdLM8TPpYDf
MdXOAf2m3JluCwtKugCUYoW1P6TbElu9wv+wojELt+0y+sA4l3SXyiEiPvW/mU7ua9Lrq37yschk
2XMbcPZLskPmEK2q/Lba1qQoBYHMjYA4haxHzox+srI+zZSljOgNbrTAwPTVtOzvJjVOjObWse88
KAzP2zQgB0B/low/fPRtnSeffcYgE+jELa/oKSqy6FDUzLVjhp8Dvo91ajRYG4d8XcaMTRsWQDHz
PrNECYzJbX7YLSzh/WD9rjeptbUMrGJxtJ1yno8Y5gBLj0N6erxIjAkwnCbgQbSrVu3J9eavZChs
jn1rM8yf8J3DpmqbbZpZV4/0BZpO9u1K4r5DDUjVtnn4PKhuG295tVX7xj86YFVtaJAUwYMTWR9z
WF6d4XvW06dO8+6o8upzpCJvTMnxw21IrfGCq6vbsBO9N35wFsP0ntikAXEtEOgC3Mn1TfwUjHZX
WM+h2hrLWa/rXrOC2UC4zOLHlyz2S5Bx1Up1AP3TAb2SiNdT2aevtIRhpwh2jOyuBt8tMHoaiWeO
UPwrMLsb5q2Wxi1RlA03KjxcTSBwv99U8ST3FAjPNynrg9+a78x/R5YY4BIzl/NVhnAqOyteQRh7
TKfRZtfBENBl9Zef4UHup+7NsOF1Or3Lg9/726wdlt4R3CQssLRHNPXehMC0mYV3tAqTr8lTyrFm
PAlsFMjtEbx5j+eirJxzNHwrg9JZyvCWMz0TYyf9Rwflu6Qy+sbD28rDQFCsqBzkyn7e1QPWXDQu
Zr9t+z66IGcsDOAr27U+p0FT5Ix8OsfdjQisac061NLrczFd/95MaP4LltJYj3e5ncitXggFonwc
q4JrQ5KKVd0EqLjxTx6aPzWhoBtnLNhgtUscrW1wNQBbw6FFPqdZ7C1MOUz1FKTWo6r91wpoA2e9
jPnjyLvJChdJuNIMuoroLbZY0/h3ZXEzcVIfgpvmvkBix/0XsUP23JLIud7EE6E8y/YOo57OTgXE
0bmMKSkzE1vZjSkysZ/amrWsANacZhzqCK/yW/N8ahmRCilxPgbecvGlSa/ISb7ixiBwgKmGo+ZK
ONkDE715Y3DSWbX27RAaPZM4RbKxE9/7OAzLjZ9CqFeeeSGPSEdt1TPBsL0zBYLVzlfebVLxtoXs
Yx2U1/OyiKWusmb4MzLOVwnSnhIczIwwjvb4tQFimOJXj15wp0mE30j7cco5PsXo2jM5t21ZUtpL
iKc1nGfePtiMLfUTMrVhQD9zrF66MxMvvQ85bmCZ/MzGbCdS0g41tTP9uGal7lcDrYLcPphkKJ4o
tLpLmdgHfzKt7eDpJzM2jkEvNqCG1iPMDTd/9EmkYzpKv+yULqfUVY9xRupm9AtrVZJbUUPL+0PR
j0Rluj3/dLSrgX7CFZL3cteH1W6aSloQ6/7XblglvTwFFsA71q0JUKZ0c9s1i5ke3EPfDG9pql5B
jn04Wf0e+7t0IlZbafPJyTOHjGN7yVJoKwAAbqUkgKYn7lc6GraptNx1/DTlk7Nx1YRRzozvzQas
cJS9p1HNaatjl6Kyh2N+iL24moH0YSP+GgOm8vVsP6jG4sSatbRD5PlDFXL41+S01gQG2MsZ4q9d
bK+E6ZDjUON/3JHobs24F7d+vo6i/Cf11KeydrlnETwQbDp+MO0ih7aoAtsJt5AJcoQeHjH8NjxF
eQepCG898HLJFTxlVCJ0ldxgglu1Lmo5bGpmwneddkA4KpfDRGPedq13b/N3El0QSNGIZXlMns6q
Ms6b5g4OA21nQ/fD1ORxVOoBNAc45vTJZKfaRqRsUaSBOtqZJY9curFAkRHIcVqxb6/aCReSPUwL
QC841lnJt9SX5HXxv5lc31sKk6LFQ8S3DsI7zxhpxgWORW/wIHDWJj/Kpk93plbXWavDoHFUhfSg
cKYsKt72OccQyoR2hNMhxIzd2YJPzsBMz9a8iQNC0raw6Zz0Cp41szNOuZEezSDJtwOWmVUG12Ij
+FprI8quA8rooUrLF+SFZh+aB9dDMGCuTucDlZa2NK6tFkisjov2ZTpvXl2/OLEjmM+x4ubog6oj
cTaWOrvBUvfOZONecqdpOEMy5RENtz315y+xSNre2GU8b2dtKaarmNGmyeq4xQdgs1T+2y4aTjWi
cI2SBUGExb/BtBzSataTOI8AoTe0euTrwKHLvgFRWJKG3ciRldpEwXdsmFUYged95wm2Cm0/FJOP
3KrTkSEBcOcICJ/gD6le2PeNJ1emHM0bp4gvU+wyvxt5n/VEWnIjTAhnFMuCgvmaJ+JvgsSF3lga
G4qV7rAWh1ZNFAgLicvyVuBlz212obBo3kaQB4o+z4lZJ4WfXhKq+xHqzMYMnIhnfDsuq7PuvBYW
UXdgj3CpEiGiDo0CY0+AdbJvnlU3vfoC1KcU5KpbVnkEIvqwrOJd9s/NHMC+i1/icHiiouYHDuES
orbNlR+zodTi2+7a18DFsBCZ1u9YEMt3BzNaMf+AjKg5XboxaqSnYQLWcbFieUAl5MF6UsLHIsNR
WkrKWCWqEDcBhqkRk6Yq+mhq/U355BHYzEGXhKJpE6yMJ81CBZMDVAeh+6F4xcR9k/j9zuGoibYk
MA6jN7fzF1zWa0r5V8skmnfkAUwUfhEDLiU7WmU+lBFI9HhONnk8vuZxCvhLivom/67j5skZpqur
zEtKSczNi/ZbGq/BujimdVf53ePgghK2+wOjiX0ZFPtZj0dPYtmc/J8wS15E51+rgmUzFthDbR6E
9AeJiFc7ZGBQly3XE64fMCuz3mfXADwJRS+GjvT3G3SpQ1sz0zcj5xgyu9sRJOg45WfRYxE1HAeP
XeljdENvnrAeJzYMUNLVDKvYK9yZhqUqf7Ax1+UOI5vYeYt70lc6f6yJEDA8WPVMGDozPSPMk5Ly
x/P/cHQeW60jURT9Iq1Vkkqhps4G29hgjB8TLTCgnLO+vrd62uE9sKWqG87ZJ4ybk0dSXVUEO1jF
ey2qX5Rv7I2GsT4+hin6iFgzGCFwTjM8QlmgOJjHJWzkYxLVwJGUH4EW3rxpONfOZir7fVwUZ3fo
N7mV74MwWoUz4sL0D1UL35GsOfosLQg/h4mivEMwiPIE92/8CZ7j2tv+GVA+NpOdF+jn2PEvUbul
HEe20jevptM+ub77nnfMvQq8HUb+HrQ52bEFTDBeCXvEOONUxDyqeDtWoNimqFhaJbEHQcJpUJM0
U9s9fNxq2CZNdOq6CrLxxNRKfAqq2oDpDyzQJweiYzRw+oKv4k3No0du/ZqJIKmXIVDaVT/ShTdb
mnFL1i8+Z+aHUZZTzkYY4dLUDHaznpcGFNdZBBUOtsKyRTHSdIArh+TGE3CIHYx53rUs4ncBHjJI
zHNA2JOtp59lCyYTGDqmGbkvWe72Y3KvrX96lj7Y15Pt5o3nMebE1XkdZ1m35j2AOIDDiJnamamA
h11vLTUvDUoe6ui14CnlFR8XmZHfAVvu5Jge0p5TJZTjg7HxNSbIVRurE9xHsuFG5A6gSnHtyZWo
shRrH+A9mTmrzvFPxMJCgczwe1QBn8M4nJKpMLctosNFbM36YP3YG8D8x+LXIWt4FPJNi9Vr15qv
OIKYyiftT4mbewTf4ecQ6OG2LKZMXIBE3fQ5db1gaEEo1jJ0SEyLt0mqizULu6dKVb+V1P5wxe1o
nkGHJw7wPUs7ZDbdRavn5sL12hNTRFocIvoQ8OOEQaAQJd1Kxf29nqOrfV/+ZTGGfndE1Nc/o0xE
8j0TC1z+uNaC3DV66OzqlG4fps0Cll9cjDDEgxe2n+Myd7eZTmsbViQJMN3ItfS97NsVDzvZuHm4
b9Xw5McOdogBOLxOGKWdz9CSkc1ugfOEcUJIfWAFD6PWfyOJM7KN4huSzo2RKG7uCiqiwBnXTNWe
lf9R5tUbhcRXmkbNzhbs+mFUEagS380JbniWIr4thjsqlZdE21UG7VIR92ea5y9N02u68JHpvnOI
GJljV5MLpuL+wkumrRWb1GUSuB0gilyiWKYu3885f0bAuWOOwcVM1DbrnX9Jb13sVvwrWFCtMCH7
mjx1bv0XdwQf5siDM2t8qNjcFzyEov0Lie/jfBtO2Wd51WtaaJ/1ntXm10QNH80ov50wfI0s8ZaR
MkghTkCHU96Inn52TDzpCiqdT45AZ2lrm07Fl9lTxHTaYf7KtBC2czb90d69mq7sl0zVlbC37DDI
Wd9GgAM7CBXL+bcmZzbZuoVgSx48y3g6scg5GWm5pq17QgM7Y7d+qop6Aa9KTzw7nbCFPHqpZd4p
BRCRsO4yR+Imp60j08PAlTXix+ZLXQ9ieNAmIoClrNczDo4Estiyn9R5cuEB5ACYJICTfHpRtXmN
dPsz9OKYw2j8wYVTL4YKVZqBA4Lm5qnuJ8DuIGCimudqKGARE96XMZdFlP1mBwJtHs69od36fXsh
ub2D5JpvGb1cXb7Mycheeyb0uKWJC5To/6MuWyHnbZDh2BSDjoITE9Jm+v2wIhQzXttt+o2pZ10m
3ZYOl0BUZ8G1smYJp7gp0vRlyL9QnoadXW5U4UbrUPLe265/043kJc41bEkWptMJJgkeLdLUpxef
LTGbtivwRV5i+EZ2Un0QKffXEvNKo0QCuT6tnYYmPkJPtqgb6qQv1JLwdsPWQLIREEJlvpPfMWus
6KnsZi6CvCfDJC6bsdiQPhWWjvs64cACX72Y0mkhOgJiQqJ5qIfpK6iTGKQFv5ku7KVVFZcRftCq
qHiiXb57BLUrg9t9lYExhMtqrO0gv4a1f4wmdey6PfFkH2nXbo28O/f+8OyX6Q6tWkVw1jZCp5a0
3hf9VaHLYOkNBEG4/qemhWwSYBiWGCcWARFaYyPW0CT2UusIttPYiEIFxsTMq16gGSEubhtqJCwY
o74e2CFNUdcDamxwKkVxy5yh3Lao+yo7Peiuoy/7lGgDRRONVRh2OLPEpvy18+goK/1oxgwYp15/
HjifWsdcxw34LkR/WrtDso2IntTiJGbNlJdQzRv7U4tdxAiQavMieM7qBqCmjhqhbj/6im+zjDJE
LkdAzrRz1PeL2HiVLs7bLEqfzLrBpnfpONcm8m0Xhhv8ze/gmLeXoGOeTTV/G+L+GFUaCd8SGo3/
2Sv55NnF1cus5wKYwEoYE3JbQPwlbcmhZ7G7Uk1xzl39q9aQNJas0lrZYQnKjxPLIynw0QrAE6nk
l8+K317+ZIl5K2yn3iaac6UMzyplLx06+0U4YH6Pqv0gWbNLTJha3RaLpk15QDvQZCMqf+qbgg9d
tzAMZGTGjwHpvyFWfDF2Hxmn2gL8LP9eYc6fE7Nw4WcLI5U3SXWnNSySad8XLX1ll4s3ttO7kO0t
2SJ3OSDq9kkAmRzrHmJ3brkr1gQNEKZAWobB2Bzz2KJLG6ia6jAN3dXqJ7wJibfJsdpJFUEnB+Dn
8KXI4v8t1yr0zz3G1DD4ZpJvLtQIfaSlymVt94cH7Opr5KvC7iT8HLJ86K5kCTlOAB70LWQERYtN
DFpzJa2LKyhFKQUg97WI+4Bky4hUV4XEZRkcxcQ1rhkehiEAHMxz3nCGXQRGfOaU392kLhYGIE6g
skXVck7CX+RK8VLU2nF0hlNA4pAeblp9WPva8EcNVexbn2m5fiMk86O1woeo7G0r1HZoWGVq5gpi
9nCtfOvMn6OtvRxwcmL7Tz5qaaGb5LlZ5Hjoojl7z7Uo/mmSSVSaY9rrmmuRI0nWrfyrarpdY8J6
8FvKj5pUczhMAm/AObKqk+C63Vim+5M1Eiu5fSA1gBU/I2dMXvkmbCgkDG0/Ni4ebWVsmoHsHMYL
zqAeU0pBY/9kIezEWcEZ6ywSk6w42AH4NQF63xfFEUbY2Y28mwCZ1qjpzWqtcd0a0assSyDpzo5G
kMzC1P8kseFONjrBKe7SRU1XuBI2Hosctk/aVRfTDx41rGvFjkkVENmuu6RhuBclRUisKGUSnJs1
y4wa4LrvHNg6nPBLRk9p5L0bpKsuxcgQDa4UgvGHaP2/WuHeb8IdWCjWLoRuFnh5rhYcLy9AycCW
ZE2D95RAGDKd57I1LyJvW+aWBIi4GmlSFYlsOaP5RK+PhRlQ/LHcikC6LlpWJDzJ7przOoVIiMHb
taenghzCSUPmYOv9sEdhjaUoQ6kV9eZJG81ba2UjG3JsOp6OXFU/W1NHdW6fOo9UDcTVTj/+KOYH
K59ESHvOFBPOcCxAyfX4J4RbfuAVuOVTcSkSGnQiRX/Ba52HHqlqQ8gZWpCU2h6DGbJsNqd9tVS1
tq1bdUB2ugTBQm5UwD4g4doX49NEN4lSEUe62dabyumPRv0Z+3OWralfElI1G10wZ53WlfeGvxxy
bcukyhpxPTmEIviaa64Ds9AXlSIBOKrOXRicq8pkXk9FRWXycPCsG7Opp3aIqga0QbTPlej6s0Uy
fayrm+GvSdt7M0KPHBgod1N4Gwt1xf6NF4XWTa+Hs+blF1Ml2w5WNLCxUAvfvfBWOclF5vVNpu1f
QkIGtrNQB47ITb5PYh9Wx1tfR+e6j9alpJcOSKQgVf0MGDHG5sU9PL9wWKwBoiDSK1LvR09/CwHi
Oe+Z2g4lC+k0we8QfYddsLG16J4WJEd0BA5s3OKf3VbfRTEtmx5SRVyJm2/ZZ16JmbDD5DcsdRSv
Dlw1dRbEZq7qwkfTkLd38AXMi3Xjoyz9q5kkWyH6TWion1qmzC/i4Zgz4FHSe0lS494hOAPqtE5U
uHEAhaLPZtE7GxurqP2ZtH4FyWUkoQF/FnpfgP+qo3uW1a3Wsy+RfaYuSXS+Q0dbUWgz+5olIGsM
k38YXzbo29BYBfqwjOoztdq08+mUSa5+GVzv1fVjhOkFgX2i/tfr1h5VBVdNRbFn1emh782nBGYg
PGz1bmoKfzrvaljieRDZI7enmzVeCqAInjM8eVI661k4GZnlX4jhKBnVI0vEN0jNb6zcG1wt9xGt
AYZBnklEjO9WVb6XnOvkbn8OjXeRWsC4JGBjKAkQsvvgoekjiQ7AV9qrU7TffD+Im5olvEDM5R4M
5iZPmawhjAtEutHdjpu+p7nsRnvLrX7QJ7Ag4Z9f2cXCMv1b3e0pG7ehXsNUZynBZzkHP/TZOjfE
X0BzZJQRcJ95cmd+FDVYjsGs/OVkyZ3pPRNI8u0YJN0QhBtE3pervA9ipZ4wYyw5HTHYoOrThbiT
icmszhZH5hhMUnRmuc13KLrbYLfrugVZLF7g4b/YgoKqoIKsjmSN3ifS2eeGikaAPVhofXQZpdVQ
vZekPTQiPCQxtmD9bhTj2kTgG0I41FHLCtem/43OpjF+o2I7eIzb8h6wj2nvIrCkddrcCbj7k87e
Hh3GEQ4kgObiEOFX4A0InAOn3J4OZi8s82X+4Upx0it3k+bGvouScyzVU0qV21BKGiwISeSMz1h3
NIw60dqSFM56FzKeSLUbtKZoeR04IoCpPBmt/JXhdKid6uF0inGWurQzRzeur/pIL2zN9WCeLcsx
RtEz90+MG5glkpgIFf8fdgu2SvUprFdhkNC65PMeOaFyqyrSN396F25QrPNcmimJBezt3vJ7ju1S
xBxJjkdAmIu+Ogyxw/sjEla4jnXhrG2KdvyQDOrjsIPr3W05706tTQdsQCH2OhjJrjbDVBu0VcwV
KqjZVTSaC9MwsCT0u36MzkQx/NQVtommB0HtW88KakN4SuDYLtlgeiyE8zNwQWzKTQpzyPpzUUD2
Aj1UHX+NSTBCHaVE7hRMzLJmv23SfXDk6ir8MQPufs4FiG7Dc+7173WtP0cTU/UMDSc+pAHLeIsY
pQyJ7QnGP8t1UcQO/DrpyQnEv6y0z8yRmehXRzZNDI+994rHY6qCO0RnYFS1d/R9CoBG4ygega25
s0p9pjfSkUH6/o5wZTw7zfju1wzGPRvpmZ7D50jfJP7jyg/axeS6zARxtzyUQumqc+NTsP12en50
+4jTbf59/ORd1by8sY1oXg/Zzo4tZhi+s90QfKR0NKsC7DeDJ/HUBBUeXpqZJdJxIjENBrIMhMPZ
PR+WyOKHKtzZpXaJhfyzhw9VVZ9Rg4YXFxVUaIcmfuoG8nXEV9FhZSgy3vEEINqIH82WkI7b7o0d
zT2srYKBGSlLthiOrhG/kFfP++bMYXTYNfzs06NlwU62IemSaVKYj1tyBrC79bdCIanoBpb5GsJz
Ixy+ckabnZE8+9Opd0dkx33bbSiJz02es7Ausb5LBloDP1omFc8rSeUxZxhu/psYZMqi1Tmixj+x
QqqFdu/dvuSNQiMQWN1Jy0HITf67FuMaRPv6Z+hsl4vxU5WcJxG8PhBqCnIYUd51kLHuxDBpWPOQ
K18RZ36uswbgYQWLhwqT2bP3gaHwzeuFTtkVfXY6Oxkn/K7T0VpEjfftYmTDa/UxuVi7u/pAfNW7
EzNYIfOvWQp0orKxb/P7P8CBXdQhJHzh4CTxm+xbUoZPYD4YbSNQnkr3Q89OtER81G0ebAh/QfEN
4gu4JnkIEyQYKIEkoccHFaI/6hGZRgMJXF3N4j2udubsbvcCI9/WD6OXLLNippO4S5egkC0+avNZ
TdkuMefVhLFypgmxJlDIBYFdn5iiMXIP5jzr1z+0JriPHNip7a7rnBAcFdHpYMoMbcbXOMTrpcXM
vplfLOImfHnEXL0DvfHRKzp4UrlA1pWAsOjh+wl3G99uLSif2EUYHm9dPn1EafGeW1QHbSXrJUYa
2OY8iumQrTsYkSuWm6+MUTYiBA2RkqXGuA6de9yH27bQPkKtoj1ksW+Xf5HS/xoeVkYWt0y37yOY
GN8Q80KCuKROf5dW/TpG22AIT5U/LkmGfUdh8amgGxivBHM9cInVNNPVEn3du2Pma6ctNcy/DdCM
KfkRqsAZVCNPS+qXyvReu2x8FWN7csaE5bgKOKtJ2xmwbarc/gWN/mkiKZewYnQJ5Va5+Z6UhT/J
lMcW+PpmIbyybzGDp15zH01OHQiFBMoidwL1BKRX7dXJ3RMIjYthvkb4ojibLPwoLW2cnj0nJO/Z
gkQs9ouUUtmHlXnfROBukIzZvv8v8HGaGXzkAwGisIijk3QUfzZ5LcgEAPOHxpNuwSaowg6wrBre
GQ0xYF2MmXifMPxlnfOnWWOwCpLpYWrnHt86L3WEoYmZ5pwWOXC7LZwYw8uoNcuiYQMKh/cIs/q9
aNWjBtW0csQ/N2XWpOD6NLOGF78OocvMvHUkW5V8RKH8QFl+CHuS45xqbjEHf2HnvC5jhdKCGTlQ
j2Bv9Yr1sfuoxvqHn3+bzuQlIdpx6xfpn2u6fxlNftSgcE07NAR22W0srNJUoNYH2wZGz2t06Z+u
xgQJdT8Rw7p5yazqs5p46ntSXGdL+EqPvLWDUQ4zb0ZaKvi60kbm7EEqLOdjvdAZwLJ+rfmf6qJ6
jLV4rXqcI/qvzINDHjcvSdH9WDQAq9SufxAH7eFDrTDJr7y6/MRDQrpP5/E8vYVYgpnfYWcyK0Sg
sBnJ2b1gkUebabYYTON75F4jbPwEnJMv1yTEJ/ETua5zyRLjE4AdyojuK+zaZ4H0onANNK1crNzC
PjJChBGeyVfpju5XWLdvhfROox5eXEOQz0oCV0UwGyigJSIINCNdM6yTqH3NDOdPus3b4Kh9KK0r
f/l3zMoP9Ri7fFKnTI3E4cBkJ4WWyR3YBpT6A9zqPgutF5MlNTQK+TVG8ae+zAP/1GHZXuCKeAvG
8CXVAHEJ0zu34bBjZYfOcWmyQGbL2v+ouj6Vwtn2yGlhs3NC8nCG/Mij7/0xyh6nL0Ofx9klYS2S
VyIY71EikSxiTCDZeZ/5GKhS0sVtuvKyBCUSlR9DX/Ll2uY/Jd9aC9oq25eFyWG9THX7p3xLXe3L
cyceO9cAQ+aN+5LoCkRQ5YS5qSgoOZnehkbzl7TTRzixa23Hg9nNqY76nH5LDLCR82W0nnO3YSVA
rGalcVWXBFgJYLIeVLTiVcrAa5SIenTtw09ZyUGgo113gFfHeUpOZTPvYzzF4wXl2M04+KgD2GYV
OeLq6t7q6c3N8ULNW+MDiY7DSnniHrf8h4muY4bLIuIZKQcTr3iKItwUg87xkLmw5lLL/Z2KU27J
v7pCNe3NZilQaRyr/nM9YYZ02a72SUXUDZpbUkWCgSm9LRwSVWLS3pCF8KbblPZQYDWsSklWHwGf
irWlmP5bLXKuJO7nKK15W0mcFtpxblN4Qz4btGYKrn5GewreUWd5j9Y5MdwFDrQZbD+iHsFWhMiX
Z2kij8vX7k6ZXCozG9aFR/SW2rZl/qTXxis1HJPgnl/RN0heCC8qTO8u5kO2/j3iC7oF8PXOyqAS
q+P5szezVR6+6rLw1nlq/JhtcNYiFkBotzZo7J8DDIKMjbs7aevPjrg3toYws2Y8ZmEqHTj8m2pC
W4Qyns+nino+Uxmni9bN76x5nkZBldRLs2cuqmPWlG8TntCsqagz1GWQLAHLgVCs1NZ/vHgWYrU2
livnxzVQZdoRszqMjffJ8a916/1TswsKFw7CAQ/pr00yZa4Ba8x5PAKje2OJM+cz4Qixd0AkqzWi
xaOATE73S6EdDfankzO4iJJdKQ9RJHpmIRHrM4fdLBP0l8bBnJIXcOUsUoISEW5KpqlLyM5UBh0x
fU594uPADjR5nH+cCxw1Cz4koO49S8vcIWrXCYs1JpHj5JDCGHkde9QoezdtPJSDW/5JrTy5E6Zf
BR3V7s2LFoVH4s/R/OEiWztC++xt+dehX6ols7Upnf1opcFaH9tuKFjnNlmP1hJiUEpulKPVNMyT
2BsSXIpZg6JnI4Hl13vWO3sl/YnneaB6CvF4LrG+XjVRrFJfI9HZ/pgEePzC/IwNckmr4CI86yr0
8N1q2gaIZ/jwMwMlE3SaFEN96qJ2bRjyuqn2Nvmo+gTuPLev3gcrgcM6hhtPuL8Dd3yVopEfM4/3
DqcEfkudJQPXIWu4V+K8LZJRQyjmC5AcFUeJDvVOvwiZ7RE1nG1uhAWDGJx69UUMJlo7F6qgWSfH
gqIY0QSqxoJ5tGGrcuPUEdsuQSffo8Bc1wNvgZYyVBqY9WRhxdKEWjsCN76sy5w2p/ZffD/kwwJy
TtSKdcu5HUUTvyAA/7QrCgnJeHteuhF0rIrNGDrGKmfGaPEEczdE39qQP2LWfbDjolN0SvqYB2gq
tXeUgv0ijIfgC5Y2i6Z8XTmyvQljhFPWQN9WcP0dmZFRz2OuYZyG/S93SOtY7tfiKbMJSChc8Ago
Eqq6TE9W/NFM9M+Ax52rJOGHYd40g33TCypVFm6jfNNpddfdQAilFHmy9hNmAIEGGEUQ/INPOowX
ZLnFz9SWTMBFhUeZkZqnQF/JXjTbbqo0kNgdn6rXbBob1qZuMiepZti2h8J4nQyIdZvcT1YzuxLb
Vc9ZVTvAQLrgYomQlaEisxGUPqb+Udg8ZO2HmlhYoYraFK5Z7QuUVk1poNYLiuchozgPPMfb1IY7
XbVUpuAfTwi52Vca1E61Tc5X6XIOFbbYTna5lTYjn9jBQJI+J7orVnFptqupwd0NVo6ZyRRp+ya6
wROIgfMCpPf4NVTzG1g986+zO7X6IVbaVyuadmWJ+c3NQv5qnPB+HsDM1V+9rivWpmveO00yz6eO
Q71CTCi+3VWZmNYiDAKuqSR6Z9j60GUPv8/0btUk4LTToMi7Tg7CKqyrl7YPXyGOvoUBWL4k9D9T
dfZyEnKNkBQpMwbMhF/Ehnbh0BWhwpP72PZ5K/JwWII2fiNmdo0j4Ckd3Q885sA0mEaHKAMrN8YA
iu5hZNk+GHm/cQa0HeiVydyjyFuBMzvgMdwZzCn7Egmy1ZRyZfAbVtMT9N8qeKSGcTSGEBtBMH3w
yJ+RIyz0cnhzPabT2pyKa5DJSDsGlRozi4agT8/0J/Sp92DUqYhrKL36UC6BbJarsqQqCAfGWP2f
S8J0hJ5LCpFtWfoAKY345CohGNAo41crQoMjrCXhpxsPoZBPeDSZIEcamStsghpT/Ssb0tMcyA3o
KXi5R8O7J53mveX9jI8zG7RtGid02IPdmLU1dRBy5a0bwz30NiWZrNKnRJrMYfx829r5a6CNnxZ1
vpyQ08ArYgYRf+cxukXhAo8PLHTTxnultNceqkGY6S9imr5xlw1d9V2WDYhTf2K9OnuevfSsG+rg
A6Og0U8+mY1mbD1aBsFQLsbvMsWN2sIPnJUinbdvjMUwiX+JGbHWM/sHysXdpPKdF7qn0uwhAAbw
2fNcX/sju6S0IzULz93naHFBYfskNVCApgslktNq3xkG1afP+pJWOUNipoHsI+acSXPKeddrmNPC
rvyafGeCTQjJXFGo5PTao0fJgUqPwyDD6EuVfR8Sxp5wqNcSsDh0fHmafG7rQE5bBpkz7jrMWQ+0
h7hJVxeJmg1/AyClXPjGsrOLX5SrBCoNzJVrN/4Guogbx/nAqVkQpZ6dx94/8J1RgYFbW4cTCA8b
i/yiGqx/89CX226PDeg8pPz8wPXhEzxNqQsOfJS/qlCvde2czGz+vkv5Inp6FE+vz+N45EmaOwMl
l6LlpDLmabSR3QPVfsl7JJr30Y246V0OMF0F/8IBk43nWT9xy97Fls7qjVwkSKqk/1F7pj8GkALc
oPQwg3wN+JzHoD07IZ4okF7Ppo5Wj6+ZaQaxVMvsUuvMSZl4T/tpMF5F565J7dmVevHtdjZSBS09
TvoP03qqC7v1VhEZHD047XEK3t1JbfBz3ZKuflgxFRVO6RKi+64JxS3xsaFhYXkh6oUEphpZlUHe
28LFGstJLg6kyiVqN4TuhYk+SyivFgumnO+lM5FvHf9VmfEWuiQfEI/0k/guEEQ6Qo/MbubKXEbJ
ll03UjiCmmaVJnC55AbkBrsFJFsCvy5wEBauivY1yIYWuXyG/Uarja+mNw619s8tW7IbghQDczGR
ZVNuywwDb1LszKC/E6P7JBIWVNHSEupXufgt6/qc1dwEXfzq+8qmWX7TUkSGpS8Pwh+2dFn4ugY8
3qYYPibS3oA5McTWFTMx1F99988rV6j+rkCIaASKdRqV396YXGLXeAoULuPAIBR0NJeOQcwizq8r
2+y1psEnC8quXRu5/97z+lpu98GwaDdOnzqufYWUxpSMyU1bkUaiPWCczQNKvPK9fa0CyvypBY2g
pTfa5p9WqyaUosaVl4KPaoR6UAzeOU5+9Sjb9TEyU6bp3DuVjk0j2GRT9uP/H/Um4G2P2Ugloggl
kU15G/t05YBtZdwEUH6KgAh32D86SrMWfvGUCIwIAWeEDnBMgzIXWcea9FHOsG85HSqrW/px/SdL
XJVlzkBAM8tZUcl9RIwsjpqGERccwtTg5etScw8bOlr7xfSi86xYvdVvaCP3JFOj1Z0wvjommpNO
g0EwdNt+gBYbCVA+eCi2eUguFqL344TAQUXjtwmcl1QBNhxRrBApAVwfGHFbFXlPHRbPILX+zeaV
VserRaLcjwwqzmRjwnJbP8oAMqcWV89DNTp7Zb7GmvrSTfWa1PIrKftgjXJT6TLZgLwFZkiBXlsx
8IeR8RpEpX2A4m5FzsSTHcc/DeBxDalACEpixnd9ulJJODD4ulHs6oofucmCI8YfZHftecrwMRdm
+xIN3deQjPXB68pz5scgpssASVHOxoh4QwaJgXBiTAmaixZjHpoRRBh4TPSlgtxibErMn4C85U2f
SRkSZyyXvfLch21mhxayjkyw4TUFSjMF+I0Zy5L/AyWxcm+ezkaHFBwC1paeZYBsGSFMBj2nezd+
NB1O2iZ2n33WEk95b2wSVYfbrsKAEjdvaEydTd8x9gZKEzHoeDh4KbjIK2OlKDRZRTMvlaKgb2F6
hwsUwChOKpCu3dGxU7ka1WkqgQhEhXhtIiaIk5QQV+iiLYs+ybzn8+jASrA3JpJ/UBAbNQlszk2r
vfhmMa28dGKo5qELGBmZADT7TPoe2m21gyXSQeT2tb1A4qVqCwF6tlWBuOVJ+TsazW4EicD+trDB
ChvSQjiEREPhqjdsQM/k1FfO3BaPXrGiDfUF++QI9O8yzvwbmQuvRTNbqbFUrgYPXGj1VaWZyerH
+muxE4i05wueUIbW1SNRyU/fucj5nWBf6ra7iL0zzjckRCNeqt5vnj3/n1VVR5v84argPLUocpeI
xP4JZ4LmqDMLZnROGcC5GTGJNAEC4It80Q54lIJ7ob1G/nCzEvaS3ajWoiSdDB6qPdf3q2U8etnK
Q3OBvosXEfHVIekG/nrffi4nH1KecwgoRZcYfR0kpx6tauW/FJb16mQoTxhj/JEmswwYGvuc31LN
N6CvPQyfNwpkFVscu/iORI1E1Xa7xc4qi5cqRn7ne3q7tlCuBWHy2UTdUTM4c8oUbllqon5Gi8B4
rb8MTBHw6kGC0mN6jxj6XmJ6J4LEOHS4YyGnQDC19Ftt6796U7wE2NGfhQmJYKj8c4d5VwHBR/bg
1QBSqt9IJPfC/sfDfnbnX4j9+YZuhc4dsEBavzmMfhHckAYXCiysWTOyuca1VdrvA8P7uT3DvoPW
KoLUr00+OBpV0JkoPsS28jfFwGWii+dYMA7GcQqVVJL9hm1HpJ27JK5IbToYGqyeZlXBswGlYJG7
MOIU4AWJNl2V9S0PhmJVfjTWmO3SoJKgkJ1d45MtOoriBjeS7Kwev0DEt9AhEVnHIwkz1lAdcobf
Q8/IXUsZyFToFQAP93t78tnE6yeW6yO47QkZHxOcnqmF0Mx175fZSivlhU7jvQmBYhCymW9gSOp2
STWfXKGNTNjcvTOTur80R/OSjoeG0NSR8EqmB0iWE8YstrqbPd7WqHrmp/5iio8f3WL2APCYZWDW
EGDrYGYvODETqZmYMOyvurMe0JPeCPVMzmOIdBrSh9XoT41BAo/jmPgD/BmryQBJk+dy5EagzmsI
lYn+uehdbMJQl8gvyH1lpm/kJx2e3WpMiq/A4W1qK7RjeU4I5zCmW9IFAQEUtFeaYS4b7y8o450+
jPka+zjNESJANFc2LGKaH4N5rUA5vbBstm9BT/wew19NNJjIRux4zG/XImQ3LxhcpzBzaRTwUpI0
J5dFHl/DlCbQkuNvQz71MmaL0QuQJ3VKeF2RxGQiKMJTHSK4SVTajm2/THEC0mX17bOOA44qllsu
luamJWUL5x6oGHteraF6+WcMpO7ORls3RsHIypJgbHSSKIz63t7Kgc8e/0KQg4Euay1BtOzi2mwv
JDKnSM4cRAZIzrOgvRro7WsO3eX/3Ko0rZAUh/9A8PyaI3iZEf+RQf0yWqnDQnTaNiG2+yQ1t9WU
Ge9INmfGbq6EOBgaDUAZ8m0hLX3Fh/BisDm8+i3qqHwWi5Jw4q6DzlZPVoDm2UK94RAQkE6muNma
2bAtJZchDgANeKOm3uw2fB0MGAZhxl0H24wdYT39CwaSk0oW53PTFgPCGf0V8JU13UGHqdSveYFB
nvDiW+mjstqjarCLxDn5xCHEPxfeL2ZFuDWUBYzcAVYDtsENC8AWElpJii0OWFwbPmM8080R8TdX
MisQA4h3I5hjmHyGtuw63hJUb45C8TwJHh1kvXcfqgaTCvqIFn3oVA57jiAFiGp6petb+k3xICvM
33BVWmvB07mAy1ciMGF9+9SFuFdZy7nmgGwdnymBCP+Rdl7NbWPZvv8qU/18MQc53DpzHgCCJCjJ
lmRZDi8oyQE5Z3z6+4O6z5iCWOR1T3X1jN0OC9jYYe21/oFqonoFIaTbRGb+wbfoGQuNei8Ii9Wd
gkYLglDfQqm76YVa9PyWjLrSkYBF0OW2BS4sSwp6H2G/DxR1D3DAIgMrH0VBu22N/roywQDXlPeD
RnpXdsmdZqBvPXLz7YoEsaGu+GH0wUNdKB9o6LmBEVtOnzVfpO6LBcdeaVkMZdrcDqjjYK0WanYq
0FyOy6y2SdwizLmT77DUOdCq50HMMXbR6czDzwU0pz+lmIZDe0l+5ILq5gqnBMA9g9Rm8GpXK5ky
cWk8TlHxNRlQhovo04KGZSKVw3TVG8bVgKCHEg+HtFfY4ijEZTr6dC0yXZoObj6f5ftk8YOfBKSQ
gjq/445wXUc/yr7aFfFdjYiJg2HaQVC5hE1UC5cSDZm5+Vygz0sbHUJ9RElX17Vv0PpTlJ0xBZ0m
Gno6OFRssJ9LbfiqiMkDdpcxCSuHQtMCpOl7AZoEV1mY8L7aMK/e92n/eQz6K9QdwSHokIeG9mOf
to+NGH4ZkCeCpZFvDaileijJroXhW4umiKAh/0rZ4EkWFaQpKDBqtaLB0DVvhTrfIBjJeRs0/UYM
y11esI9UpnIvI7As9LiOtLQMkTSQFxUqCn0jx7wrWD1ZC6AChyZ27mZyvROBy8Mco6er4D6p1+En
5btqcM2PcOxiY0MKMVtch2I4swUMS0VHDEVlq40CGhvMuFkDQ1RiTubIAc2/Fk7xxP0adClQEwpL
tTl/xowZbVcqr60iNZ6J8LSY0K+JNB/xKLN+V4pNi7DSUH6ykkfkI7xCb6+VzBw2XLAR07TMn6jv
fah6SslCQG8vXSCywPhpBzKXXMNCZjoW5U+BguxZG+1mkVOYDGh0AfpE+y72xz26Yxsxi+jBljRZ
6ix6NEPjo35nmf6ncdJwEfGR2iykq05qDwKAx/e5Ju6YttVGh7TpQL5HPh74dmbF38oAjYpG3Ye0
fhypJVWaLXwxu0TcyrkC31OhGlcK6UERa/OTNoDIsdQFiVrBt4NLJ0qCB/Si1ZY+qowoadFwP5VN
YxuRmMM3BVoZwcOUI5pVtQqNQgilg9yWrtzU+lbGGA/esoQ1EmJ5qnqPb9SwaeIBqW9ZvFLltNlG
FZ4rMhxt2IARcJwSIuKVwnHVl2Vyx/bvLhVFZdQ+JFLbPXTN+AN9kO/c/zvOm/RDMKGgFAT1DbaU
hZjDJgiVedOXKDuYgsmSUHQatV1IrqAhjzk39U4zQHYGsXIX9T6qHfx2Vck+KnERfUmicZnF+s7k
7N2ZdVU/xFrn5lNwaOf3oYH5XQTjwE1COcGAKyZDrnHPq8WEKoRRK+zVlJZJlL8NsJ5uEGHSOlpy
QdHmO0FA3bsIip+JLO96+q0flGZ6lBoo2BKIEEeDRQ7YxsBewEwjzGO2fo6S2hTnVPoAeRx08doY
avUQpMZ7ZQTO08QlDINJu0YTatNPicRWzB2G7nYsyfqhLPTPQSJzI9OyraBl2baS628zVeqrABL7
1cuPsDrirFNoKyAkT25PaEqteDlTj42RVNJrz6eHIocdbua+if0siJouMw6dRu5GTX9vBuH1JCKy
Noq1tBGoKQANRvAK6Kzudq1F07EyPkQBNetO1iwOv2inh1suw7RVTAQhtLJ60NMm2wxZMntUTO8E
UWchmJI7AbgQ8Yqj2zrNO72brwDyarg/7/74x3/9z3//17fx/wY/itsinYIib/7nv/n5t6LE2yMI
29VP/2f3o3j3lP1oXv7Uv3/Xn3/Jv3/KH/rrL908tU+vfuLmaPVNd92Perr/gYJC+xKO8Mvv/P/9
xX/8ePlbHmC4/euPb0VHT4+/LYiK/I+/fsn7/q8/VP3l9f58u+Wv/+vXluf/1x+0GdMf69/+46lp
//WHoOv/VCVFEzVNUyXAYZL1xz+GHy+/JInWP1UN1IZmKoYqUrj74x95Ubchf0wy/qlawChEJBQU
TdYU/liDhMTya5r+T03mPxmyIqkIHUnKH//75q8G/teH+EfeZbdFlLfNv/4w/vhH+efnWV4MGjRB
RJ7NVKgH6Iqi8Ovfnu6jPOA3S/+nkg1Rb9oSPgf3UaXeJ+Z1JO8BUQTkaUej8lfo41CSeCEWL3wc
SzOlwNTGKjxoIH6uw66BrydU5LEgW20QuYFDDRgDWUv5ZrbJ58KS8RY//wxLiHOvq71+hNZAxFkH
V4I0U589a3IuasBIffKo83FOD6uhS5aqG6purYa1niQ/r+h9e7AArwUr2/WmdoWh3EGdGrjH5eF8
OObjm9fSZcOyJElWoctLr18LTTefJSjFntbTjZqggnQ6zUVKtvHj+UjSegRlUZUMSTeYlZImou/9
OpRsDHEmhql5UOevCG9AUfxkyjr0LG7CuE1FASCLJxPYmxIiaIK0oYmgdI9L4vnnWD0GzyCbMktK
Vqj4yYa2+pDhDPtX5X664/DmkH+u1YfzAeRlzI6mypsIy5gfrYxZGctwMpBHh05tW/ZXECQ2hi2b
3v72DSGsDQUsO7Q/TjYdeOd8bGkZxHVsZB/ZnqnTirzg69ghYOwiRPZqp8ERdCMDZ9XZxDxg4hJv
IScUVT2Qy/L9UhiUwCrSv1chjln51fkHWUbx7XOYEgxCy2InWD0HooN6mraMsqz0B0WCyoYQ5LPc
Np/Px1m2wTeBNFODPSlJmqXpy9ZxNNhjn4XRUNftzspTJLgxxq3T7FlNlApuHJICLUTpHBNORHlc
KhKIN6CJHutIp0BADsVh3wzhdYQYeLPoZ1CN9upeujD111NO1QxNZHfgXzDiurKs+aNnpGbZUqYV
DK+tNM3tDBDCXBfrC0v5VBSDagEyZrrGSltFwU+snQqpETwpmEXkrDIRXHwLhfzCHFvHWRbQ8Yiv
tgzEAPsm9hnxUf4ZYWlaFdqFJbocYGc/6mr21GAzCmH5qI/TOxryzj3a0A6qDhuglvvMse3rZQWR
hG2X/4cT4FCpdz+LjmaX/DC0fwbb8/NsWbPr+cyezJlnaqoiK6tdw0JOzZcQHESPRLTz2h0NOjr0
Mpv+wlx5mQznIi1PcjRZJroOmCoTqXHx3N6g0L9BcMUN3Hg77i3X3Pgb6tlsKIJzDe/Q+aTbWEza
2TbagJ7fJ9tkm+98x/C42NMxPj8Mp5a1Li97uCmSlRir1SajW0RKiSGY0jyM0zuTfmwgWxc+v7yO
Isu0lw1WiskWrb85Kejaj3MijOiz2zDDN5gN2aEz2j/gNDjfUvv6y6en7z8Psf0zdj5Gm/NvqK+/
NMEx5REtMhzNQIJrNfeKSQQYWUvZngrhPncKt9zk16JD1c9p9jQ+N6IDydQV3GfVIQt36JHwbMnu
KwBCl7v+Rt98AbzloI67GbbVZgQ0+hHkp51tKN/ZnRO7pt07QOBdV7d/PGBHZsMrcp70bbbBRdox
LryRsj6P1m+0SilkP9AN5HKyvWV/jp3HziXmV2zoHNER7OfA/jQ6qf1Ot3X7qbPfwepyc5ZQ6nwI
LjzJelmvH2T59aOpDc6rl8SOBxnruzp+AJ11/tuBgFst03WE1TLt6kpXJIEIbZxcablwrenyvgz8
HUAbldIDZa04ET4YrYD8Vnkbpv23Wm9GF1NyR26wtKgSyVFiIPF9rTmxhDXgbKFz3e18U7hSyhzJ
hAgUSi5zq47l5t7X6iuYj1ulEz9WkuTJMlKd0dQ/IEKh2MMweUHd3Qit/khX512uRV7aFe8rJDFU
uUWmOwbSmYcQ+60DzgosWJ8LMMgPejd0uuAm+PE2jaUbmOOeZkzbLpKwD+luAjW8pld8QKqO7u4U
KHZttRnG6v5u2TuQzfLRemq+csHIb5FaRkmvn2cQauYn2aKZMWrFR2PqHjssH8Pe2qLQ9xiKtQ/Z
aTGJU5qO/GhWab1ChZGgUwFpf4JgdGtwg7aDvjiQVYJCwTzHVKjylw8imiVB21/7IXg8TRa+RkH9
3WwgPooawORUQs2SbV3dFlX9XJgmCsTmF1GMEcY1PUWf38UojBhqf9VZAKZn5dGfxn1RSs9ZgOKP
D2gA/P2tqeUPEOYOnHXwZ5Md+8jOAHpwfiKp66xiPY9Wm7AA+osdkHlUbtQdFtqbwTFs7HJt3HVd
c/eMch2rZ9yU3sh+gOQHWxTEdJYQ8sX827sfS/vbJyAV9rBVDtrO2Ak3ras5UGTZCmhzONqFxfVy
vh8fHH8+s4qNyZJ1Seb6mYtclRCeyfb9NnkqHoUP4a10xaXsGhMjT97Oh8oTPErWFzI9+fSaM0xF
lkSVfHq1qqNKLStLUrL9slcbdmaLzvNs3yLkalf2Q++QY9q5ndofP9bO5+8H0750ZTr9BIYJnsZS
DcNYJ5vUigWcfXnzIG33ApJ7Sq9eIcz2KGkdcP+uxKxHDA9Das4QjMXrXs1+YkX3kEky2JtqE1ao
BsrtRzVa1OAAtRqG5oLZ2gdN4k1jdoUqEmyD/r0k5LTcc//Cqbq688HN4jzVRYVEUFWXW/vrfTHo
FdASEWiFNO+xFPma6Zado/QMCq7lh+fn9vpz/RnMkHVKCsD99VX6hgSkPmMgG3o1hbEJ2KuJNkGw
zYTowlut19BLIEbKECUKGYq+eitz6JIZRmPilXH4RaeYa+XqjTLl95nRImagpPImyfBrNSLvb7wh
M0G1LGD7srgK3A25nqoGNjaZnxksXMArwC3FYkqcchA0ql7zUAYXzp5TZ5skWTTOqYWYkmG+/oaC
UmcSbBw004GQ+kDElfzD+dey1gO6LHDUarnngL3XtZdN6+j41K3RJPnCtqZyx+2SA8ZkgoA1nW/c
LGf3G9RLW9rEG4RHWYODa2wpq9tU651639rgqkrbtz+9k22LK6jkfOrtL80GgJUbOT9Cx+T3Rq7q
kG7aqi1un3qb/at1vcJR+XPWZskvkXncAI52FPsRdQIbeRz7S7TRNiTd7GzusimWXu4ALyGDMDbg
HxwsVULSpPNjcfKgPxoLbZWIpqWp46DEWCBkYT9H9vv7/mWTefc02D87++f5cPKFoddWi8bEkwU4
Bxnp4DzToWP3F7jbVza2BBuBIabtaQOksJdhgMNJhsh+Z7Lx0ctwLu130jKX1jv98cuvUtSmRkon
0Hj5qyU1BvrrLEkkiic8g+I43wf7w0fhwvFyMoukGK1RvDEBMEirVRVmcqojgoQ8jm29n9xgj+Cw
i7cYeWTiCo66wfXQ/oQ7jQ3ecGsyCD4HoebgjccECLbW5tK2Sb3y1Dj8eqTVidcoYijRmM32j4Z9
81mwmQO7p9z+eOHrr7fnZd2xU0qqQsHTEl+qk0frjr3CkJuRMKFcu1Jw5bcZ3JlvRfWFq9qF3flN
8eglGLU4biAy/MuXiX8UTKigczS06fZXgPTs58L5DFCJHz2M9jfgCtv9z3cohzCrzs/wpS78Zk5x
7fp33GUQjuLmc5DVukFcxS7sr5Nzw5WHs9zin4r/8p41hiij/WCw2zifYHo4yBhxyfkkHWr7CW1I
ruOmc8CK68KTLfNqPdmPH2y1sbaKAtJY5MES6RCJn7X2Oin251/+dAjYQzpfV1bNVQZDXj1WcITI
9jrIbslVC+fPGO8uBDl1DZNZPP8bZbWAdKVszHnkhICM/bJ9yM683G2d3g7s9zPbb7xJHItxLd1P
y+pZ9uFmAw/NTjZ3j51Dc4UvYjofbiXnbgCAyrTn77Lf9W7N6INXvTQZV3V39c/J+OuRVwsMtzss
bcDq7gWSysGdt6UHq8Zdzp3C0a9Ht9lMWy4/Li5Dl5f3qSNVJkGxVG7hhrZOaBvoxlMTaSSWu84t
twDeNyDTHGhh76aNsQndfHf+E637DKqs6qpqUkuk/k4JVVsvAg4VI4R94DVBT6u32auzuUFl+Esj
5tsmhgGn9t7C7gpk/fP52G/mINLbGvkKTRVZFXV1NTuyAj6c2AimN0zN8BBUqKjaVUWhstLQxTof
a/lsr5YUDoeijA2aQgpIlrR6TXOUhnCIzOAw1pAX4h7kiVlH8a4JQ4hv4K0vVCbfJOiKQkCqZnSz
lnqwuJpHaSIVqPT63R4x2i26cy68Ar6ndFXc9Ff9XnBur0sHS3aqV/DqXc3NNuVuuAovPMf63Hx5
DINc1CBRe1scDwqEDsLB6AAd69In/CoM01aNWp/Qmk7p7mph8MmAQRu6DciF9MJqWn9h8mEmF/VZ
y7Q0KvOrHAL/hEKPgpYmljDdFXWk7qNyNBfF9ujCfrZ8v+Pvu460yg9arFuL2ciBgfdt72BKKGJn
Js+QpKA7XGcBRL1BCoESnp9Wb16QhgPNDy6CywqSzeWIOTpCDOzI/U7Rpj10alTAKiv6AewhhFhi
Cu/Ph1p/SVAHx6GsVfoHJqA3Yqn3d+0UVB3ERxNihuFPVeOJJn1pVUBvE6pIEPzstWHoLiygNwOs
cbkwRdJwdgmubKsFBNwnDDNLib1Ju6rNg9YOCDZvw+RD3g4X8q71WqV3QCiDqy0LVsJt7/WgIhBU
agZECG+Wf/pYaut4r4nf6/7ClHkTRpbpGi/NXMq7S4/4dZhMMKc6jQokgFTdDcAETQHg0gbbW0dA
o+7811tv7C93XPohJsvB0vCeex0sbHDzRZIhPLR9M22gW6BPlsbTu/NR3kzH5Sb9K4qymiNGHeEI
Lfj6DpnxaA8TvUCCXgvD73EciL8b66URrhj4/Wh05dXV2k5HRVWFco69QAeKF2u2sSj80h/4zVd6
CcOVVtFlrpovCfHRCtP6KsmaKmXeKWbkimbccrmGcCJX/eCdD/V2ii+t/V+hVjlRPSNV4QN+OaRK
P9xEw1BKTtLU9G2THhn0MgmQy6r0L+ejvpkZgGAlOgucS5qETMFqtht+JwolkJ1DaWR4MVtd6raz
JVx4t2V+vdofNSAQuqxYGua+lPFWXyuoY4RGAgUEv1RW5FcgzaCvALY1btGijW6sCfMNnLj6oXSG
qYuDmxIrwfnCdvl2hMlpDNq0nApoDqyv81mFaTv8HsSSxHwIdgPQXryH4Q4MyYBKWS5i4u7mBcWr
82P8Zl3QjaSxwgnI3kJtZrXUyxkDRtQJQ89Ip2tI8F9FtNYBpf9ur2jpevIZNVFc0pk3XU+YjqJo
TTj+CVnp3ypiIN51BrKoETvahaF8cxNcxVJXJx6QNzJ4SnqIVS0yyXWOzB+0BeTnaRJm6ncxlh/7
MOvw48UlFMgwVmJINXCxWqxjalMQn88P8tuJzMurNK8sSwGkY6wGOZXgsQbB4O8ptx2SWNuJ0PJ+
OwQHApVeCbAP59AqRNnC1FPUITooJshvW4YYGyMsjCbC7m8EUjUAPdRWKeuvAoEhH+tWNAKvRmTK
QnnSKKLr8yFOzEmDb7icpWTdbKKvTwRWgNrhTuJ7YjfDoQdXxKmOfgxaKhqkhvPB3px1lFsN0wQ3
ZViKAZjzdbCgG8dAytE4CXBJoTGhm+D7DQsAtTIcMBUdLnyoU/GWdqlh6qZFCWXZjo52bYQncVIx
YeVVZaVZTq3UGMSkUumj6GVm35GDqD6cf8M3w7kUlH9FXLdp67oK+hlluX2JbDckSyzuDKdG2v9z
FU/Vz78RDAK+yX4tssyV16+X+nhNIUWVeP5suLmGbrnQvu+7/sIsfANteakn05MFwraU+tdnrIGL
8iwaRXqoFGX8qsikWs0Iwa4AGudiXjAfVL3FtDVA3wwFnQxyfZf4TiagSTWIVrg9/9pvVvgyxgvw
zVQp1Ly5K9a6GpdC7U97Ixs8NAC8rr50Tp38jEchliz4aOLEGvwtsurUKy2EvYfMkJc2mo5xcGRc
WBPLnH91JK7eZjVHo0KHuTlos4cl23bOvaameln86If3+VT+7gH0EssysFZF0Je20evXquBC100t
J16NgOAHOICy3UJlcmOtSi9sw6dH8Feo1bkQIxYK4a6WPQthtUHBBcbvbnXc7M7PhZNhVF1XdcCQ
FAlXS0BTMRhd1NwPSFyY102C+aU1yRYcTj388vuhLIVKAemRSatrNXhm1ujlUOUWqm+tR1H6HYUr
hCblzfkwb1IkvhG3VO7B3AWAIi5vfDT1fDRXOrRNMANM4kLcwvTSjXf5IGApUyJi4qrGAEdw7uMO
UecIMtOD2kKQ//1xVajHkVMDVbc4614/xYivKiuMUxRf9Cp3Y3FEvyiM0Yt0mjm8sMGc+IigTcje
qXAb6BysgsmRgFBHHcZeL0lYbCnQEH2nRqvw/Mie2DeOw6w7F4FuGX3f6fM+jXsIaH3ZSRXcW2O6
dMydCKQq3Dsou3BhUNbHHIwRU8S5QvRi/NUqYQYlP16YJashQzORBWyCiCLBW1BRq5NUCFqsmWQt
8bo2vStFaKRIk/5si/lCevByVzvanl4CqRI1G0p0GtDj1ayPjKCbEWxhewLaGd2EVQWNVm8C/aNv
iXNoa9zzek9spqQ5WI1aoBggmS1ahLVUfddR51BxC5TQrsbgOWoRd6q6rwVumx8grTKDk1aPcJcA
rYCphZwMCIlHoWnuZ8RDYnRHBC3Y5EpiantFMGdmB+Dcd7BhSxFzlK69m4sSIepKn3Fn9dEbuHDC
rhbjy9tDDuTKp4gmWeVqFzP7Rmvn0swOeQa2osESFnJSDHEdZ2bjwCUGGp5lpNClRwmJEAC156fs
KoF5E3+1vaHcEodmVelePzbJFfK9lV3WGLD58NPd2S+aC9NqVd35K94LPpcGLkna62U/C3mcYO8U
H9S8a/dqGkPy5ka3wdRA3cS9nt1E+jxtIjFVfm8P+HOeyTIVSm6gurW+G0VRnld1llkeVoVbXK0O
Mff51kovFCLXWOg/44Du5vYpUgFZv6E/ZXqkzdbkteW4DYeFkdm6A/p5KHw6ipLaEEqw5ESmHrOe
sNbvG+EubqtdmN6e/7SrTeLPB0EJX7bIYGTe/PVQd8pYlTCJZs/SrIM4hvu2lH/vuP8rBIADDe10
GmirTSLtpnxQBmn0JPSkrR51chlOpRBemDQn34SKHGmvqJrW+sTSMG4cyXNzzzTKa7nUP5TVRVgQ
g/FmF9KhZRgm/7yhPIw+LHFLGwyPOrJ0Py7qDRsuKt2lPsSp9caVkXocORL1ytX8V9sxEFJBsvZc
TVwZbjHicgEKnoEHc8m/8HlOLbbjYMu4Hp30/VCJtVFzTUcjAT9mYC52qUqZO0W4BEJ3Ka+yUgaU
xk3Z+Hh+8l0KvRwvR6ELoZLDxChHT1Y+o9+8C8vsSTJib8iH91ap3RuWuD8f8eTIMqDLwJJQrO8q
1qyGDR7HWIUI47sunHA0yJHgSkLsGPwZFuj5cMvUXk+YhXKDIgcHsLauiPfmiLKakqPs3cpIZKBo
G6B7IYOhaPAnTWKw2bOitO75qKdOZYy2F3rDy/a5+qKSqvUK7ZbYw+1gX8SZ20/tLqwuoTlPn0q/
wqy+Xp23cxeaqbrHJ+y6Wzwf+kp9aOPyRqqLXW+Am+yV97qJjeB/9n7LRz6aNpkC479A8d0jH5zc
Vp1QbUY4CAuNxN/+nVCwViiwcL1d54S+MPvNGOepJ5Q3VQ6lN1Wdus4vvNCpWakv7YQlV6PQsspu
EP8SpIRSxT5ExaPpnkXpClQWUIPkwkF+asEdB5Jfj5wZ6HhJxqGxH4TRC/zuJ3QBrKvQVdUiJLIg
CId98/w3htBURYhqvJ+5XgNhDc+87APS0ExGdM/fdbkGHNCUvf8ozrolJECRHWS9jj0UJTL/h2jc
R1JxYfxOrSyyZpnqA/wKaf0uQ4W6oioKkYeVkB12PxebhGT89vsvYjJUkP5IrY11uQhBfVmQxkb0
uibBlKfeWtZtW0oXZvapqXAUZV0iImk2RUGsOw/tnmp8ksv7FrW3sH8y85u2u1igXSEJXpKApcpN
wZtOFter1zNPQtKryxQjPHRmiVs4IuKuDwXZjgdJ2pHsKBslklBNUrXSa5SmxE26Fj+cH9hTuzHF
GhIuStJQ3ZTXz5CEviRk2mTtNRXW10+lF91k5io7he4gXGhxnZoppAhcVShmLnys17FkYS4LBMtG
L/EDfFMDb1ZHT4Xffv6VToWxgNzSVmYjBvn7OoxZsrt2qEx6ijWXbjipaHQkoolcbCwn2YXD8wXi
tT7OjqOttg+lyfTaRLTGS/B3RK9SCyCIS22hbBepI2vM62GTD5Mou0MrjE9zo9LcMCq09pNMmRFZ
VNJY3ms1jQ8cjbrpGU3jQb6wRk98ZVnUF5QNZTnAWqshqQbuZpoe1F7S4JWE0N54n3Hxw3ym87ML
e86JjZuu7IJrYEswyedfD/+Aul8T1TlivKp+8EcvwswiQ4B4qC/t3Cc+9IKBEbkOsTW82XnKUMEU
BM+6/Yy4kqGON6rR3aYYpJ+fTyeS6OMw601ULYRowqKk3/e+EeyhcaIlVKAJdj7K6ZdhvBSd3VRb
l8twyplqdex0L+IevulxtESKuErcWIV08Z+FWuVCTZylqTYIKB9F6byxcmQudRH7MiH9+DcC0UC3
uHnwv2/O8Gwum1aPxf2MPNN1GWtxsfQOxU9UxcsL025Nelx2U3K7X8FWCzEySj/WMQJH3bGOnwor
A7M+Yh/yXFct9nooDXxW0J1BYEdujWcSpj66a2nTfdCCmB2CVoV4N6iN8FSWkQWwDl2Xsm5xlJs6
f94PyEh+sKYqvf/tIaIcpetAs1/SqdVqsVLTSDCPjw6RUSkYyUbJ9KHVUvVhjPvxwhCdmMgKPUd4
kKa17MKrWAKeE1ot6K2HVhA6U6DX4vjCdnhiFkMIpCizHNQifNvXi1+eS1QoGx0uylik12k6GztU
gwdEJYpgd37kTuxpr0It+9BRxlsP3Gj0cta8yQhiECdCeFOElbSdOz3aJoL4xeoudq1OJQg0L9lw
EBSEDLeCT4TdoNR9qmoYp42bVrz324MkYYUo4ayKYRX+kr/9jpQpqTUvGDFmyOqL5bUap0Hk+1Qg
RNcgUoYwd0bJQ70T8GU5H+zE9GABaQpzRKbuYa6+nRCZeMpgNo8wC4Jk6JyHV5o0Pf6NIFCSgbuo
HBLrNypiq+0mjaldw/WNcwQpMes7H+LER1rKu1SsuWJCslkmztHEiPwm7lDFqb0sQTwV9T4tkXed
KO5Y4Ercba05uLCITx15xxGXJzqKWMZIu8tTXXmRgt+nlan3TY5e/GwNkdu0aMmff8F11+9lqzuO
t5oWBUoedYzD60HGHszEwSyKHxC01r9SCVI/i+i2PaUl2r5IWKfNT9QvURfiVE5QrGxFVd8OVT9d
qN5dGAJ1tTL0qUUOHdUEbw7zFNH2KpktnN0weNqNdYOu/6CTfV1YHmuIw18DASiVXMIkE1jlNW2K
mXGHSQCeOvlVi9WBHCeLZt+2auSbJJRu6tS4xo7y3WJaL6LnHIfalcFRfv6DnJ5xvx5jdfQUSc8z
FPXEVoTwZ+xLO3TRXV0QUFjFB6PXG/Saggsr6fSI/wqqvJ50AIGbKpSG2EPJB58THGIwDY3yu7L4
eP7tTgaiacLHWoB96x6zwK6HAUWXHPy0ePHLbRanrXhIP9ZjZTwMLWJ2f2MropT475CrAaWRpoV9
hEZPaqDmXk6e0BQXDsNlN1vl7QvYiQ49NUVUCFZraObsKwxAAV6uYFmr3BjZlZ9d6mtdCLK+UM6U
uYKICwmGh+QReB9FaCpN4oXROvmBfr2KsVoFIa7COPRloScI6qOZBK5llHcIQjriODydnwunzgis
KElY9OUWvi6Np/lk+ekwL6bK5nWdqXtjSi+c6xdCrCGKWZyXkxIqJl5ZufVkUBD8BoczvbB1nMge
6Ir9+0VemD1HW3bamFjIJm3h6Q3K92m8GdP3SB9T9ZyxvrrwSpeCraYzFsyiErdhcKC7HG5atNv2
sxLd1/4yFwYdTH1m5L35N6bF8SuuNggk4ETMcBJjX1myvNWi+oel+KC70JLf4Bhx6d53aq4fh1u+
69GIzoPRTFoamnvZ6jalXnrprHhhVPz+7f7Vh1se4yiMlgCNxWzP35M6B99wjSSNCMJQ31R9qU+b
89P91MZ+/E7LyjsK1mC6G6u5pCAPPXth/7nBMK8I3pWaaQsBUuwX9qTTUx86Fc57kvYGFAXwd9Yz
OPGeWuXfMzCs3Acfzr/RyRBcZ1+QZTKwjNdvVGihWE7SBPkZfmuqi3dian48H+LUdgTKD+Yzt1hg
eKsQo6YKBUT+5NAvAsJK1af3AeYyMuexU6lYpZ0Pd3JxHYVbfaOKnLZv2iT1NJR293ohhm6hCfgM
B+DKUr3r3GCc5gstwkvvuDzU0cTAVBzPxCE296P53jSuhPnZj7/Owc/zr3b6Y/0ayVVe2TbKpEX+
OHsRwrOaWW/G7NKUOz16Figd5huQ+tXZoZOwkvQP8aFBGeEm6TFHRWuLwwr39/dTVgCrBhi8O/9e
y9m6Pntp/iAkQtXReFMIjCwj9P2h6eg4caXB5UoOf+IG4iw2OY32UwDn2ASXeqEn3/Qo6Gqe9Mj3
jIKq0kCcakSgcJVrP6fRjBKhD89Mkz6ff8eT3+4o3GqGIJUoYe4BTk0pwk3R4uiidffnQywL6dww
rqYHUvM5L1UFnoms1LZvpO66yvzpplDL+uY/C7XKlspelrJOUuCtJ6hR5EYtvVPTRLg2AizJz4da
77k4xCzlNnCTzA4k+VZvpRSGCvjTF/ZIgwrvS8vItkMjSS7twuA2zFR9HyJN5YGulrfnI68X9RKZ
SzboO8S56DOvDkyttgplEpE3MLCM1ma8sB+TUMXM7je3+XWcZeocbR7zWCWiFPqxl2H/GNcK1k3V
pSviIqr4anKsg6x24aad5lTHBPWQTFZ1JUU4RWyEEkOcKJwQe24FLbwNBI5sREu7Bg3ZvOs2wGGz
+xTjAdSOleJOKxQ9dSa85PGDAVPkjaU13VWTpl2bszg8NZExQbYUchH6bSWat2mWjk5B/f+6naYG
e744Qs8fF9e7HtMwLASFxHyYoq69h7TRYz04TV5aZqmKg/cEcMgIk/7HwD3j3pxN1F+EON3ijqEg
YqVFMPIqNZQeswbnY7cR5uS5Rt3+pyRm+ZVcZnhZUP0uDRwXxHbfWfwNWA3k4pU49QVC5qIBFX8c
49im39Hix73Izmq9UfVuGiiDsNc75FecyKDws8kqLRxovZhwIVozwzrTR1sa3m/SxVfFNCfAJvsy
jBfWo/a5CQQuYCDOtc+FqQg7un5RtaHUWaCJHQ7DY2BOGI8qbVldRz6mnvzeDm9GxUd4B8lDs7WL
ht6OWfsFygRJgmsSAOnquc06+TFqAuueyk/+w6oj88dQN6rqBFFtOQFeTZJrTZDJNtiN4DDYS13R
O5IvTO/mrFTeB6E53dS1iQW9nraIxmBXpOV7+rVwSKPEh/CmzHMmbdTe1CsMrpMRafmshb1F9aYW
nDHxsUfp4mkwd9h2Bu+lIJ+lHfcARiYlN8ILXp7Kn8PQDk99Jap3Y6yGVxbFsLs2SP2HWJ3br+ag
Wbus630sMjMk1G1eDvOoPJXEH+bU17WbI2z+3cJw7EsH3OvGF2fxuhalAnhHJkGpL+diuopKYfhY
I9F/m5qprx+kF2sZedbwuM50I7OrsUpxCw6SCQnwmTHdCKMqtnTOOqx+hFoSChvXXjhj/4+zM2tu
G1my8C9CBPblFSRFgpZsy1vbfkHY7jb2fa9fPx98Z6ZFAEGErl71kKxCVVYuJ8/Jg7r/yJRnnu/c
7i3/BVx/nlzVYUZblp+0qEMChBrMNa4UiMYro4q8qih/Iq9swLBL01KEWXiBil79dd9/LV+4+coz
lwwCm0YP1hdvea8yjQs/pO/FkWadxiGqDzzu7dtcEoj6BL3KVUZX6r7R5SP0xyiOGmCOQbdt2cQs
LBmSpSIPvExiTjyY3BKV+Ax5x/tmNtf2r5ll5RX2Nbqocp3C3202D0EhRz9KAAIP9IVR35YzJL9j
Wdl5inbWpiw2tGlzIYlsLrGUTwZi2J30JQn2AFR/kIovn/HFDv6p9r14DiLJ6mllV74ntCH4WPtK
ALPf1BmfR81vES4ElhOjF2+g7ylGwKuHYXAKZEWg4MejBor9k60Xn9CtCFCqDfyn2M+ld11UKv3B
r3o5PRXANKaHIDMKkkwDsPIXvw7ooyuSvpdXb2wZgDbeUbC1ChMliygLPtgZldkmXiCPz0ak2Ag+
qF4WqebOudt4324MLeIrVOjLuKot27OnJEAzpTJQGGOoiiuHCqX1JS/gETveP4Qbi5tnt/7vrC+b
5YaShp1QKV53yEfIkwJxEjKB1Xi6b2b7rFNuA1XHDMmygR22st1m1Na8ALWSQf7ROudBhnM9zFAU
2gMObRoDIkg7g0LYau49KrsRfg1JutQCinEewvhUxHr7BT9WHi0t8BH3qZxXRq5/jrwJsgciItVa
0SDxFvp2IJmS59eZeqlaRz7FSoWYn9XtcbQs4/D/mGJGC4gKNaulO5ZLgjkpigok9OrHSpTnbhDn
+99r81gw5fp/JhYR69B3Tsy7i2/qx/R9V8yK5TpIZN3p9irem6shd4c7wJqZGRZxeNiCiSdKjRiu
6WHB15+jytyp5C8JH8x5x6gm6jQ8HUZql/iuou500TWMtPllFZMajbKoDmrJM3zo4MhqjtkU6siC
GDbgS8keksfWH7PiVNFXft0I8X9+CqPDKhJqZIvLm2DqIHGR2xOe0RXae0BA4r0UET1I8e7869ZH
ZFPRD55zD4Cst0H5yAxkNegRtHt607yZUiO9Rg0qWVU2lV/vn5ct10XeS//LZKyPjtutqdzuK9g8
Mxg1NMQq2ocoGD/kdKuNWNo5mRuxCPw8/1paZBpWbTQh0i7+RUM4Nge8r/voMlhOAGVjHx+tdPg+
ALG7v7yNM3pjdN7pF++ZBsJT6QMruspyW7xr7db/4jOyu2Nlw2/dWFk8NKE/oMNtCOuShp+L/qeF
qFRYMqDcI4Nkfbq/or0PNv+WFytC9DvMolC1L5oA/ovOxjSNbmVTKon2mOg2l8XFZkyflhZZ6K0p
E10aRon64FrpZXiAjAN9Ch/xw6jM5WNeih+5LdU7T+nG0aeb+K9N9dZmGorSbKwO1QJbvJ2K/lKH
4qGRo52a2eZhBBVAuwWAkLz0K6MoS6UZQDZndTt9FF2UVCfaW+E3BaGy6iyRSb2DERqhUdvs8j3m
ve2N/X/ryxGjrpVRtfML+4K65F9jh6JVLKGnklsflVY8DUW3U6fePDNzFZeSEoNAy1ih0+pqqgCd
eYjJf8r75JsIgs+cm0fD+l/9hxv5h5dSAJvfjyE7sLIm+cayp16mbTpaQaPB7cewqYxO2CgdSmuP
M3fz+/1rZomDshJRUx4MC09En4Psp9lah2L81Ftv0Iw9kNXuRPybbuSFucVNqFHbSqsI0v9EEpB8
JUDChVmU5/tXe/NYzKwOBFsQkS+HW+yyisoBOThPS4wz41HoKH4e0uYsRqgEmx/3jW0uCSgz7R6N
V2aJhyqo5SaxQ2mLasdFjZ2vbez8fd/EVjahyUzsAerUmNlZTtEE4BHFKDGd0ylDkUHYkJWRO8VJ
+bcJ+vEvOXVEfRhtvfzcTx3VXklP8v6ArAnss50edvrBgZNrfLTSsgtOqG4W6hGy3QzJU8TAdJd6
SWO5CfNWI4LWvpERACuogiVlriP+QtHu5/0VbR47609FEFyc/Yek7YXzjcEtpEB/B08iL+rNv0MK
KYo9Hqzuh4Lc0aDt0OhsfiQCYY3r5BDULUKsGlH7LMoS0Knp0D4OYw27dYUA0v1Vbd5Zh4gRMoR5
5nf+/4tVJUMg55Jf2xcgI2+6uu/dJgNkHKmf7tuZf+0iubxJkxZ20D9J0kAfk6tlB5BARHr1jGac
cdSltkY4dJQRAWjrkzWFvVfnSrJTDNm8Xgh2QBUoU8da0iSEoiosKJRDL8jT/DQ6WvYw5a32dZK7
8b3f6OJiKekeJndzb18YnU/Ui73Ve3RCeynqvLgYjUeFaPUZ9LRdX0ytK8OdGsHm8XxhbHFcAEwz
f19Pjhcx6nXoc4fBAbPT2quDHvURQiblXKUZ4XJq6jumN5+Yf03bC8xNAa4wz+Iy9AokrWLkeJWr
oZzbOj3eP0N7dpaeOAw7K4vH+BoRdSXob2ffO9TBvgin7z5WrbTjwjY/34sLP5+pF5/PngSynkgd
emmGWFUKWcipKzOTakKxV0TYM7U4KV2VNToKzikV/3+A2iF2T3EYTe77+7d1RF7WRBZWqshSpsiQ
7IuUNxDOTs5nLddPvWZDAFMiAjt9o9C5865teTE4UGauFd1Ax3Bx70Wn0bmGCsIbjdrVKv0cKumO
o9w6Fi9NzP9/8Z30gBp9HeiNp+jq+7BrD1pmMc/YeHVYnO7v4PZqYHYx4PBmVGFxyboyak1Ay6bn
R2oPVXgr199gjKse7pvZOg4wx0DnClh5hgXdrqiguqyq2chUpi0/0Sz5ZenDexs+/PtmtpziSzOL
jWvSVoG6vfcZqDWrS+DI/0SW/sXwjauqymihMhe3s7DNE/hiYYsrpeWWyeC+KnlRm0Z00ozcq9F6
ezN0lTiY6L//DogDDoFuFf+Fj4LqGrY2qFBmErXbLS2HsU2aJIyuhs/AnSns/pjEqvRXUecn0C/6
5/tbu3lQXpib///iTBLGD1pjVZWnlMqvNnPeBEWyE9hv7+W/K1ocEjkZuibQK/uCXCyCOk34qUYt
UOR/RaFxtE/317P5fMODRa+FaTH273Y9epD18JExez02lRuNMNXHytUPPwuET4P6OW4cF5TtTj64
fT7/Nbo4n5UeB6JMbSghffjfEW7SXQRsJQbO89QvXSPQ6/LQacEekmP74/1rd3FKO0eNS1qSmuek
/UOh5M9yMO3koPN+rcKhF/u5cMV5GkF8kDrOpTEn58jW1qeyTjQ8pLqrPbBpi8rVzEvC5NoylScP
GPQUug4YAgzpQzrkElBQrXCLyBnRAhcoq6MPfnAYAiqM5tzDlHmQRi24JObYnMaxbQ6lHkqukhbZ
K3k3KawhiGUzDEA2To1v+dt6WqxKGiTZNSur6ZxVbfJY6SJ9iNI4eXUNDyCnA1E0pXOECJaFtRTq
BqtDav4aFdbotTFtvwCg+dWvGA64f1vWOw54Hew6eDbGvtY5t44KRqHaqSfEWxPGBwJfF/DqTmI6
H//bM4QV2D3mIXRHWWVxTZMHeEuGKgEvvIts43NrN3QitVNhv5K09M9nAsUOtRNSdDD3L949iVck
HAVcIm1LC+Bk6D/U5GfSPEFAvHPn116NKisKdPNwNEwvy0qrESK7aA5l66FJ61lGdY3DcjqEzAf5
uXWka3kedKN49bMExHc+fTIFV0rOC+/WiSoKCLd4HJrh774U9lmGwf2hMgPtoTCV8WC0TUFZtPjn
/jlZOzjIgsD12dAiwEu5TPqtccwZA29IvqzupBlnYQAa8L/REnbHbK+OsaTlnz8iXFgcfdJXZZ5K
vPXhbYViYVCg6JBVInEJPh6kMkIiObqkkvxGTfujbg+T6+vTd0kxnnwj+jIZ9sNUT6ccsVX4iA8o
xvx9fws2rsp/aDlVm6F/ft/tj0qNHiHZNNa8KHXOViQeSFkOk6TtfOFNM9DjIYIyD30sIyrASVUV
+LFxqSZAD74QiHpPxnMVKTteZv12QDQ6T6OjAkHffRlnKHDTyHJH2cPCnR+B9ooLybf/5f6ubVx9
qJCo2oNcBCK0/JTC1hgVHyQTYU+Zd1jpYE8d9OErAujaRW+s8nTf3ooThbNDxQNCFFipEf1adq8m
y6llfRIQqrWhDcG8SKf+MNTSt3Qy0VeQGL2HTbh46GwUgUUYyJc6k6RjBGHOOxA80aELk/pJG7PX
h8rEIzpR8kxNqDKHf3t+FG2gElgBxjK7mfnbcFvxuRujHVe7vqi3VhbPdV8xtoO2KBLPfU27BGpo
hl2kb2oqX4Opik5iCszj/S3f+sS4dhRFFGWmQ1zcVkuKMnuoVctrioyOskoztD7kYecjzuzo5fMQ
1PpOhWvjknBgbUJkAOlQcM//fxG0sgXtJJcjUyzleIVi9ose2p6T2DuHd9MMKE+SCIUPtuScMdo8
EY2UMDVkZ+bvMiiiY2Fo4r0/jt9fv4d0MOi3qiY8p8sSGq4bhJUVM0kmWcp3KyuDvyOlAXjlVD1E
4oRD+Y472/pq+DMMgjugT7hIM1h0JmkG1fZKej84j06AAhYgnynZY7XbMkRDErZ0Jtkp3S0MTUGT
IgUCG74xve3ED7BFBzE97xI3bLgzuJaAbPHLKUIuy4N6oGgB42vWxYKCvdGnj7TMv776I+EFDF7C
eUp+BTanXy2UVIKeOY2A+8r9IVXrI0QwR1nZizY3Ng3vjwNjVHtWuV0c8M43uzQ3WqC3o3F0ivRQ
xoMrohAxuT2+9S1TNv1b+kyGssa3D7mjAUxVQ0bxygNS2wewaTChAB0U007ItP5G8yi9SuMM1ag1
P2sQqK0d6Yp/GYJyPDZ5q/9w6kQ8v/YzQRICQ+qMTJV5CBZ7R/UhQ8c8kj1+DLlDkZz6tEL9Qh3P
fjXs5LZbS4Jthbo0cAZlVa4Vcg3NXAyrLT3wX4GjHJiT2akabbl0nCvpLGTTM0XDrbPLsyS2wjGW
kUpXXd//ODrdYWhnYXU6csPO5q1d3hx8oZkJOA3ikOUr1WahGGtqLdckiaVLgDzSoSvk/BGqzdcO
YeGlESsjv2HYnXhquS67jxoIPYL5O5n11U60xq3LMHywKQ6Dpt8rkhLps1G3aQgmQc8oqKFTYVnO
PkpaOqSpj3RCGxXBKWud6F1ooHovD7H/F9y91c9Q0sCnGs1HhMDNUz3F4g1jdYUb59b0qBsdtUfI
4w6pIecX3nikF9FAewNE8JfiM6jWKk5+7vNI/libRXM2sqb0LDnyrxBFZ7I7Vmp+LocEhTvRVg89
7TV3CMLmlPNJH/xItwCi05CEHAbeHmuo/MchcyrqFX6HjovdsS3hJB/JcyNAsk55LKRE89rJV/8R
pPAPwYCwXOyogccVMB6Hxq9LBh21DwwQj9d0GtJPoH1RUcy74RhG/s+g0ORjY4bKufNr8xwniXg0
StgAW3D/T+qUIv1XteMDgGKUc4TsuJElg//PYwstRZuJzaQMn+uy5h+j/iXCZ7nDrGmuDrDOVebg
WY0WMWAufZFVOzzJKASgSVlB+ehGoFivra5Ph7LWtOuIVFV36Uo5e1BpY7qZPjFjNg3hjFFu/DOx
ov927Aqw7UzuvRNtqvzoykY+UdH1n5Omyh74SuXBrhvjM5+//mcqoiw6wORhnvsaonuj6mpPIrs6
5GPeXKuo/d6qdXB2DP9bU1nxqY4a86zpcrxHu7F2sZxuFEN4bTVnHgq9vcFJrYypGvWpN9WMzlWI
YlpfzPE9MpsP913fxu2l4AsaCdkMorFl1beSK7C7UA96QWCe8zp/58TNc9F0O2Y2EjR6vzMfjU4s
i6NYLGjI5jw7GadL2Guhq0K3L84J0mbvIwfIEbwYkXNsB/I0E/DptyLNh+fJH0/wAMiuQF7jGEwA
k4pQ8Z/KlLqua3VTJV3ub8aWa6bgQMht42dW4N6OoW5hS21w7eqSLCeV2wc9nvZGy7e2fGal4qkm
rKeMcvttTTWPfSEpjRdLaKXm6SGfPMcJdsL6LSu8nLQlCA9nyoFbK349lnacEK2VpunSn2P4APFD
a4+ZauOpURCXYiycmuIa2ihFVRc1YaR5WhzKJypx9tu+qPvPSWEOx3SqkQnUjb3G7rpiS2FBJVPT
EM4Cb7hYGzwhZVzgNTxtsB8rxWxdq/dh1zeGrygqoJM2XINKzlw4/nbO8bqEw72kIjV3ldndZcun
CNqB0T5nhHO8Ey4yj+qpTtEfLKTSHXv8dFb2QPhE1u3k3puG5yqnilIUb9JiyfUko/Qry9IlbBz5
MOFFnwNNgcTdLzS3ZUT9UIiGGfVQE9XOSdq4FQo9Ls0gkgAjuOwv25WS16NcKV6UqB/MMGJk4LVj
tKwIqjuCFbSvYfVdPuxqosPtGnNYpShHwgRlwVg9SMRilWXtUPpurgaazlnkgxO0rMo2BmxM4Mwp
98nxA2OuDNXsTdZvXT0QQojhzid09a1g0FSH2DQmT49V17aRYdbGg5qJHW+1cfUoGBI0kL4w7LI8
EubACJdo6FtEXXbS4/57HVhvEVD2yio8lcLawaxurIqSLLgyslqi5GXCWVlBMkIFM3oSVy0m6hdF
fTFybaeZ9QfwfxtzUQXVkTKlWqlQLF24x9ZQhsqpwVEihw7ptgm5MxOwb9Oofmgk6WEw839gdv1Q
Gtk3xq7cwKr2is/rjeUXwFfwRzyEBGfeiRe1giaImzwCSeellfgdDflPNTG8WYmtbuxr0bR7qdva
nRnzmCYfkfIdXYzF3a6EgUgW/owG1PRVkSKkfqXsU6kFKs9D8KXRGaspaQi5NQ/1l9c+eQZxLRX9
WfYRkMxircWkFGGTOtaF1vxvpmci1wy7vQWunRdGaGPzrlqzktCi3lNOkmz2mZldqVcA2mCo8tRS
IKbCZ44n266sY60aHKhajY/3l7dtmRwIrBZR1LIEWwXU1vJUDa5S6Ffe6DfdUQ7JUqWxpRmkngI1
ewqDw32j65tCc5uqAnBqhzx5Wfr2DVuCQH8Eea82yklYo3SiydS80eJxj5Fr7c0Qu6GCAf5xJsxf
voSdXfV2FQbOJdIhZMpDQn9EqXcegI37wO+lhQRUVoOgev7/i/sQD9lgmBB9X9B0N1zd8r82iTMc
mEn6otBrlhj/vr+BW6uah7sIXugzrSiVbUgijSbr/Us6GMe0bz+EWr7jZkx+88LLMIVKgYnohaL2
8mCMWlxO6egDbW5L0BtBkTVoGheq80semuKfrhTD7/uL2rG4BMfa9dDRa82zq7AKEAHxNOrVAbCn
Qnpj6sh2BYMCjPC+0Y2jyDKZOYeny5j1oW8/nTbD+tqasYnaYsjUko5qjlZz2ux8sE0z0ANCbUxw
RHPr1kzu181Inhl7sfqo2MIN7AqIxR5rydY5BHL5/1bmy/7iHEK/DWnWUGmXqInPyfDIDCrDfpkX
s64Wqe37W7fRFzCgIPvX3OIhKierncyIU2ilpImnIfUhqtPiPnlKW63KqeGV5Y8pa6Ly5Du99imq
Mtk8WknDkB4DwJCcjAqYT6aPpzQ/WNKomg/3f+Jq2ymdg6RhCgQvAxnXYtvbMslshFrg79X7o8JA
LgOkVAqC18aemIGTSEa7jABgxWzpVFkd2k3rACo34+ExZCP6Ezl/Nh7Hwp/EoRqL7rkUvmCEuRXW
zlXdigjgb50xnDbvyKqoLg+O1DvDmHiw5AMgC8Zq+jganXYkVA8eRrtOnkSoFE9DXmRwQcu9yxz7
J9hf6p3XZLXfJBtzl13TodReIy0h2BvCvlbCa6N12U/fnMYPVsHjrJuKtHOj1NVhhyqc4SAQzLpM
ycuZfeSLw24FOjJ4Yy17ijOx7sNQ6qX0Ls+toG3h3cjC9DExm/BnGk71ZXCGsjlCfIPvH8yksA55
GjvlWS+GocyOiNGI4RTHisge+6GpxEn00/CTN9hHvTIpE/MoEiQKGUGuGDYfaIChJtiWYfsmlLVR
dfPBjqMj0lUqBLnM/0mekvM7dm7cyu1T8yePhNeQNhwx4Lz9L5aM343xjwlodAa3yQNGxv74SeM0
7tybVVSAJ0RCSVGIMEnDlyEmlHFpnmh2cs2iOv4yIWlxKrR5bNos7EOdS8lBMsvkGqrNXudrY4n0
/eerSmQwc27fLhHiJdsHMxJAzB783avJ71bbOzmrd4Z6E80faI5m9sR1LhVZsDhbSX8x5OqhDpXE
FdZ0NWJAb3oQ73yy9U7SDLaBM9CHgilymbiNmdYLfoXvKcLy7UM7WtpvO1HU32VjaW96qzG+iLxS
zWMUTZL/Xxinc0v2Q/DM66bdbqaBQpAoRzm+Jn5iPUKUYHh1Y42FK4lAaO8dhtyTYx1nQXQae7PY
eVq39hnckQNEhZFwwtpb6y2+Ms8yQ/G01mLUXcmCUzFpgyfiejwkSr03Z7ZyPgiW0jUAijtXvlco
v84MaBT4UAnPswGG/jk1KTnUP+6/KKtUBCMkPzylAAlpwy9elCpApVUkqDxRl33L7TnWwDYGv/oq
201xhHvwF/RkTzkScvftrjYT4BXVTvzqPGO+7ggXRgkTfQGOizaFlsPLm49un81grZ00dmOFNEsp
GyEIAi/O8rNlRtNbiI4FVxN5E4PCfMfkN9y8auFGkNM9m2NmJ0ekg6mBjmjslF5VSqa686at7g0w
Q34EXUfC3LnIe3t4HC2Vkr7QbM9HPjK69n0tuJ8T5EqgWJrvPToNkquJYqxdIfnt5f5ubxwlQnlG
MP8UW6CSvbUuR200FoOQvMyWziKNPlidARjQ3nGzm2bwQvS5EFddzV9k2aQYktNZl85O36S9OIaw
vStJ/vrV8FKSwP4xQnfodjVVK/t0NqA6r9q+tE+itTsDvaV+UMD3oHS6c1Q3VjWjMWYRYehioeO/
NcdFH1VZGtAVQALarfE43tDmFnIGuXx+7XfitoODJsODeIEAaGFqiilQhdQ55bB7l7SSa/SaNxT6
6b6Z1WHkeFNIYv/oU9uUrW7NUItpAjVpMk9OfgfGXxKs5b0M50x9Ui0E0XdJcFeXnTXhxf68fxr1
6YXnDJOmK5RABcSeM0nq18PPOB6uZlc91Xawc9FWX+uPoBKohT+BxarbGiHulmcdtIBdZUTnwBfT
t9zWkjcBdaSdczh/jZuUElOMy1IcdsjFYeq43UZDspohLLXWAwd+HsUDVSxXBTysNDTjjR2Q7aYx
yjZwChj0Xpdd16Dw6R8GJXRByj+mfoVY6EFXkTiqTpn16jmHeWEkkXgMsAWrepjZ2J1VV3FyNcEU
nLrQsk5pmu69b6tTOFvhAHIiECdexS1pYkDDHDYTh137FKbWyerlD7EzvCWA8N2hpDvoGzsnf+t0
zHrMxEnze7CsAjSp1Pu+UuXXsB+Lt1USjW4t+2kNU7m212lbPTysj1iF1w3OjllM7vZ45AlyJ4mu
ShcflQ9wevbQHOVpnAiua/sZBF/4CAqcIMJIpV+1FqG19sprblIlJuqc8ciseOm4atXvqR9WSPMk
kfPWAc12Ukkc/0q6NDwquaqdTTsPL1Ac7WGVVlEvlpEn/2N8dpzzZ3gR2LdmmplhzEMg55Er4tJN
ed3uL259H8gYTBtHiVYBGtuL3Q1juwN4xX2o9eqXsNXvkZS9r6z2OEQzhUjx2i4CK6JEPJMYcC1W
LqyJfckJsojumpGc1bj6KMvlqz0XJuAnoZGAJtyq6tYFVpfknaJfUjNDcu5qleWDFn+5v23rCwB4
npbSjOZmFmd5ARJrapK8jMHNxuN7oY7v9NA4mFO64xrXHn+uLwNjBNNJWX+ZcOWpRZkrKfSL2vpH
OXoehHkIhXC7aAf5smkIbDV+hBCWnOD2pIkGOGMAN5ZH/++jLspLmNsuLa2zLvZG7bcONahxKNbJ
0pF0Xrh7S5n0SuunylND8VeeBD+1EejL/c+zBqBwkvkjR8VpzA2l2/UMCNQI5ALFm2GeMNbjIxJt
x7h+L8P2benfuu6Lar2Jjb/um91Y2jwGhlEQSusupxWaRhyrTuwZio8iJZG4vLeyjYNHEsPQBorK
cLEudy+lT1sFBriDqmlcs3nnRzSVeDBfvxDgE5Rq6F3O67ndPqeNq2IMM5XutFK9AULtPwyOJo73
rWytZcbeUSAHQ7HyPT3IoUwfbOF1kWCcRH7sowSijGDnyd8423Taee95rax1uitaXxM90nVeXzMh
GuvNd83pD3FnfxP2HrPCxpL4JhQqAEPwaCzDC+R5x1ztk8xLSOQLQOtZGBz7OJsH0sdxb6B+47xp
s4AiTROmeFZYhTKYCt/qJYMCo1Z9G22nhxeg1HfKmBv7pxMqzVUKGvc4o9vD0IYhsxclFzYIoqOe
1W8syAp9WAdh0t25txvbBznXnGXSAqLEtIioc0RsusgSjscAQIseSzVM7+tYhjBOL7O9p29dH6VG
yPTafARxfKvn1e9QS6xLRWcwNDWuuQM+zAkH88QNs0+ab8Vuzi96gkw3P2hWPh5D4gM35Q7uLHvj
EQavPteiAfBTl154qxHsVTq2LR3osP4pQ5Jfyn7gAkb9YPQF4IQi+3D/5m0cHOB5MoRCPMQUqRf7
DGBX69J+ZMLCLE6GKB+r3toxsQ5LOSw8JlQkoWlalV0g2gZSUZTRtchKp3U1qgcH2w7zT91gqsdS
ar8WQPqemtb0dxDeW4fImMtr8rzAVS0GrdYBhdQ68OA2/1yjb+80sIXp2k4os7VA3BZi10zqrKv7
oQ37E2+AQK5ZaS9tq7WXTMrsc63DOEErLj2Hka0hH0lf+v7X27Q8B1AALBleXWLCAlivusksDE9P
HQ4mXb762CnZsYKr1DAmRi/2dDG3XACWaOxT+9iIqSqY86KxNb1GFKcm18wTGQ/8lZnDjGIUfbu/
vo0PSG8GNCFTBxvMWuNUBq0R0HyTS/9rlbQfHN8q3EklCP4vDCHUATiH4HdF9WZmNZVdphtglDXJ
KWS3lqaTnRevf+cQJADnRc18g76LOYZ8atvMviTt323ugWZwdfKX+2vZuNKA+xFepzxASLqcZhrR
lXPkMEUJA6GpGJCogQStU6Zf75vZ+jbwnZHHzVDiFQOJmTi9DR1u7BWOxHxogHpLIrUI803NHlXG
n8TqtjDAtMQsQgiIGBG1Zb0Dzsw+7eyx9jQtduvQP5id/4Rw0vtIio+qkR26vDtU+l9K0x+DRiWg
nI51oZzKvjv5mfJkFPmR9vTO19z8WTCxzWNP9IhXaMfcznulJee+QtvDeEVsToXn1PAbuU4++QYq
b5lRfVCrfqCHyWxU74qg1x4iq/jHrus+pkOklZk7hFn3Hu6x9ltvjsYTUpVJ9WTnbZb/uv/JNtwF
qDteVOJ16CGXj6ousip3umn0HAh3H6tB7o/C0YJjoFnjEbBQRsu5yh/h6N45KxvPGuVSmkX4KORY
V3ig0AHoh84z1yt1ey1xO+YdOvscx18FfDz3V7lx/me6OnwxmG3KzouQNZInKcefGBc/qc8ZKt0i
2at6rLSNmKaAhx7U/hx4QxqwsKElXQA3QCh7fhMdIMST6+5kAhtXu/Jp1OofZmsqB1Ppnqza/2pO
+tvAaHdena09hbKG7jr6s1QG5vv5oiSgFZk/Tj7ShWFtHAWsZAyFfh5l8xESqmvnN3sQpHU3nzWj
Y0/Bnyx03UQu5GA0LGZSvSKcVG+ow+ASi+BvWJzCY9BO1DkR7Tjpo/I96WvzaIggfFempe0WsiWO
tmFUByEN/fP9r73hhkyH8Nqgp0OHfXm0xqFow3hkzrmoG1dLn1OaZClDA/etbGw206EqEEucHfuw
2Ox0MuRA1El0nSQGCMrYMY+ZkMpjV6XJyZeD4AhBabbjXzbe2huj8/9ffOHBEFldkzdf9FQ7dUPD
THVzRJ/quwLb1f31bewipuYbA/iEGe55/S9MJUokW6lW6N5U+nqHtHaickntDIiu1Y76jjvYssZc
M8eWIu+69tMagyiUEnIKVJMPZaheGGA/IqP8cH9RG45gbk+R+M+wW+qit4tSpNGHim5A10irER6I
nlTmTe+b2FoJqSSIDmS7QYkvwmdd7tvEAe7n0Z07Qwaeu45ku2Vh7bFObJ0FcnAQakwqrlHiNuOz
juREwmuLT8LvXBtpz0hAUlDsZfxbR50BReqNLAjftnBtfVwKktWZR2kaFU9W1N4F09Gc5TT7nEYM
nne5ttcR2rJJVk7gNVfJKTfcfqmynsa2AjpySYr38vhsjdm5YjTJCNKDLO05741vxlPNIZ/POinz
YoH0SZ1AkXyGgmPxN16quYrST86lHfUf75+OjY8GrxETn7MYNJ5j/iUvblUaZ7rT+2F6FRRq3taF
0SG1m33QI+gCtNT+dN/afNYWQRLsBCaIbD6duRrQVYpYKKJktqss4dkv8YbaJTs3yUOV9Ad1UNxa
vP4e8yBgiuoqCeSyIN8bKCuwyQZqsNKgI6vd5E+SPoafuijskp1nfeuzUY+EVgmykjVvvFSXAa4I
mZlSFe+cATmERLlM5t6czcZRxMXTQGC0hHmbZY2j8UejN5mfvxp6rLwvJGG6UNSXRyXqUAIYJPnU
6+PwX6zNknnEAQ3Mr9nCU2k+jMWVjoyNo3/oygdZkR7kfk83fMMd0jv518j8/xenUYxdOMp0oTwn
/tHE+RFu/x2Hu/WJ5miEIc85VF/u3VQj0ZMnaeYpRvvGqgNEL3o3V8Od+c8tM6SDJL0cBcAWiwuM
UFg6WUhOeMYYVG+KHJYhPSidTzNz/Pn+ndraM0qsFKLmM8e0w+2eDXmg+m1Vj/C3p8eCqnifVztO
YnM1VEU4b0TlK+BGIowArvsu8RypOCTZdDbK7DeSf3tp4aYdwjewIbiilaapM9h5OjKAeQnazqV5
DDjkSjp6vL9hW1YA+FFtmdEEK6EFlH26IiKAvECpePGN+r0TSofgv+mHzZRxVCGIvckpFkegtvoy
G8OOmpJVt2e5jJpLY8Xjz/uL2agL0o6eG+w0q3h4l2bgpNRS5gqcS+FXbjA1hyKWfwZ2/wDPQtlU
n5FkfjIy+Z9mkg5ZpP2+b359+ADzwY6Hc50nh5a1uTFNnExWs/AatIy2Hs0+t8a3uSYH+asvFIYY
d6Y+x9lY9UiKHrxPoVXATGpI4R2mSyPyQTvdAQ6tz8Zshn4PECkauMukSQR56YxDoHlFqR6jrH1o
mm9lIHbyovWjixXyPsZP4IumVn17ZYPClNOmQDIzkZL2YKPb5evjwbGKgoKt8eP+J9paEmES4tgg
7WcQ8a2xsaUbnDhdelVqkypL4ivsXDo1SuyW0Ly9vk/CpAnFd6aUGSegv3Rrjon0ZiR9Drx81IqD
Fk3xxU+ZsS+R8Nz5WFvbSKObmjjdU6BlC1OWiNMMmiqmvJzmQYNOua4PiY9ErL7jYrcMQVZDcEuZ
HzKTZQjdBrz5SpJ4eeOp2QfNlFwz/h7q+Y6d+QffhkcaESThCIEK9eDl3sXjLECsG8F1aMbuqsDs
fdYKmdKikE+M7f4KhS8d7p+OjZSZw4ErROjGoLGwrM82beczBjEGXiCydzaoRpSjDsFkDO5Y6p4w
upMUpF8bXkgxRBfbbK9S6ZzyIH+AkGznXmytn8AGvBygNb7ofJRfPP9SFZHgNrXv1b6UnZUCRYQK
1lvXVirpUKcz1DVrpef7O7B1P2hZc1bZ8nmA4tZolwW9HU8oQQz/Q9q3LcmJM90+kSIAcbyFOlHd
7na77bZnbgh77AEB4iyB9PR74dnxTRVFFNHzx0TMle0soVQqlblyLfBpFHLc++508Katta35EG4B
KEGAVQnTGgsf0saU2cSGgq2r/rS776P9tcUUflW+W0YIJVVgXADAwCPltoFYtLSZAChg58BHMz7s
K+WDV6hUyQvrJ3OTk+uGPAHm8BxCnoP/cAcsoks/TZPf5g6NJRpufpQ0/fDVmtoOMkmFDh6YpEYr
wwHaVc5jCX6FZJf0Tt/vOVRHt6DCa5fRjKUwA8AQ8Z5e/JbaFQqZigxOxKRnk7exUVsb1+2KCTAw
g6MEUD3QVi0jQelzkLvwojjbLYYCoqCegjeCiaK3+z65aobacwqEV/nNq6xpHYcPvGRnc5jIQVNV
f65UbuzvW1lxSVzZs5wLDtwtLQD4uYNK9FYee81ng//VtF9J/cDlVsNw1QwahoBFYXNuKuNGmxNf
wftjIiFKR3OEuF2KR3sWuW3iFqEPqbRkY2mLMjIImx0gUTAPNQ/MIaLMv+kikkgUb5J+YH2sXfbi
9Z9z3u1AvR7maRrqSkcFO9z/losoMhvEnY6sccZvmDeAUcXMtkitIY9pAnYJGrRuLOsAIsF5pTbW
tkz5/rGFbUOwnkHOS1hF3lOz8XyEEhroCG2HHyW4IzKnfjEH9YTm80890sdOD889rcaQkmzjECwB
K79/gIV718fEIEgUlneGA5RZgEeofxKta3/xGEZGMBWQgn/TSRv2PRCN+DSkOXtB0G2+eGlAzhrb
sXF1LW6L379ibvVjVsdDm28ZUV0+9HyUZnmGc2VHT6vgBAIVsIs5hdy3GQfxfFq8L+X4bRMjn/Bk
HBxMfy6iuE0LkucOxEjFaBwkJr66EfU0AfgRJA3f71Fg4MLUAZq2t+JVlE2YpphIeR4Qws8ZbuOT
bImJ4T4j27h3V5wXHat5rA8zK7cc+l3m9Kqo8MGsgIFDIgNy0ZLl3iiHDbibuWVp8f3URKjocss4
Se5ADRHqVVT8occit8MhlYY6BoVqul1ZsTHZ69ywwKaFznVw0AZvrMgnUFs+Za1Hf1DatT8qZY0/
2q4dnPf7lm2hWY25W0A7buDmDuQjk9Im+dnuxI9gKKywzV0T8papic416WN3nN6p1zr7FkAI6NeA
lxsz1DdDC8E0mF5ROaeSmlGffyDDAybcJvOv3CQhg7Ljff9aOT5X5qzrEGk1thScM+NUyi75GPi1
ppEeOU1CE4niHz60vh7bymw+3zc77/BFjvvPKpGg4DUChOoNgNoLmoCqrh9iGZRphEI/WF/aMYmU
D3GSuqvl3s+1/9Cxzv6YlfZWerS4WW/MzxfHxcWQiAY7KwfjhJTXNkPhsqw4NzzlyfserLMhBAnU
wvFYRZlpmRhpJ9Ee5BRRAVKqBbGNUx5czsZoDIItjoiVQwVTwK7MQz23AJmuQyUTPQwvzhyRWXtQ
WOpqZ4GfuQrtRDlbM1ErdysINDEwYGOQAFCkxRkuIXCLV39D4sz1629117EHzuTw0PW1u4Owbf2n
1RMz8p2cbYTEdcuA+SFfgTDisnhn1cVYZ7QEHWJVGh8qX+uPps7NbykIO19q0+G/uOjdCtyzjMf3
3XbV9KzrbQMWgWmXxaItDXKqasyS2PXA2Q0xl3HntWn+UIEH5LELWHXuO9XvhTT4VlV5xWUh4mBh
RAT9B1y380G+cNk+oSlpvB4CSNn4PNl1lDbdBupwJRbgpAEkDw4+4CSWE35gYSaYvjXlCd2w/ksC
lfMIY6PegTcDJEb6oPiesXLciARrbjsDa9F6AF3UDba2FaOT42GaxSiZn9O+oaGZ8x1oKt7ZLvp9
FGEhAAvpTHCwfFbDmbXWEF8+Z6yj4DaYwD4VJQMoi8JsSlEpl9ZAnvt+tLZKjWvf9dLyItpMuZcH
jgAA1gekUs19KRK27ChxMuvpr/seuhJY0WH+d5ULDw1Kt9AUhGYxJn53LXWffN29KGq+Ib4fuEWm
0OvE6+hlx/t2V9c4N/fnFALdnYXdqcpGpt2RxK7fgfe8YfqJ+YSe3arNDq7u+A7TzN5GdF28Kf7Z
0n+N0vlZenEmbEVANKazMk7E9zF5TKlxJOoHU937mqf/2EFhHTW6+UWxdJ0aSA0uB7OJZYsgzlVc
BfUbxCl397/h2nIAA5lnIkGtAMKr6+VYRNvCnpWDBLRnQ6tgu3bqq9A4BEZlbthaCycXtrzFp/NV
EkwCKN8zeOr7XYKx35ODwYANHO5avMQsDNJkAxzACNjXK6pTP7PAsFPGYN0OffZMSBm19MiM7MH1
f7hya+5l9Qv+a+/3k+XCIeo0Sye/ETWmHfNosH+42oxI+7cWGxnsWtAC2ytwQmBJmGse1+sCLaPL
hFEmsbA8DXlhpAAMrGtN/mg1EmW6+36xYg11HIRGVNZXBsCG0q1SQ/hp3A3T0SbGqe/FORFi4wjj
fYqfvcjKLg3Zi2Sw601v6CkEe0ok2G+VzKfH3qqb0OM0/QolcAJhH2Y1R6gb1vlhsEhmHXUztt1j
3nrWEBkFmBI/VHk7lqD5kYGKQPY1JTtVcjLuFf7o20SInR1I0daPQ9OIL8pRCYiT0xlvVana9T/W
A1GvDIqhoEwBCdWr7rMAUludoT66tV08uAluyZ3W1Csfmmrop8NgOL2xk8ZUfLMG4fuhbAxMMgy6
aJ+L3nJ+EW8ApfAwYf73aEijf6OAvoFrihm9cQBPUZHFkCUlKgIZldCQVKcK5Apd27ZhjlqWOhiq
FPbeQLI47QrTqewoM0DkdJrcXL3mkmoRYonOKYAgzLgLmpHIfQE+hSJsGkM6Yd0YbnlsVe99Q+Mp
H6LRLB3roy8bOezHEcM/EeeBdt9MTKR5+AcGCrE4oO/5jopUW/vJ7EUayVFK/JM84EFUpOn4jeB1
nuzwCkERMSikX0a1XwDSkUvduSfkgV5yapq60iGYvMoXIUxi7Sw+NmPoKDBq7DJUlr90laUk0qW6
JXt/yqYgRHsFktejTcVOBVWXRSR3yK/ENfHKhno8oN7NDqQTrPlmct+cQp9XUIIvDPTUosTyEhpl
fYrWk2Vm3munjeSbg0wYf6IjErCvpP7q6Ea/Nh0B82klXGs8BCAeSUG9lWf1zqjsir0MCUuc0OE0
P9a0YODgSzSSSZaTkYd2Y0wypJ2UU5g1A5Duls0AVNSumkGkOXebHS+4qPcUE68MMlFO/8Ixr/eN
8GoYH2s6KG8PvuY0D2mvwNXs9+CDPJRMSi90C4bXPB07Vj46TPbjUdooKOxHU0/TsfWzfnpqADhh
O2eyRr73POm4h1RBwStEA8dmEUNz9JszKrMN3drqcWZKkpp7s+xIuZM21Lb3DfS8RWjXkKeOvVbp
H43E4EBY0aRMw6EidEaLJgOJfPi0EyEMdN/robTVIVNYcFSMnW5fgl6o4qiNYvCOHMGBhJkaQabh
5372Zpty8Pa6NNItqa+V+x4lF/RCgEUGi8VtBJRTQzHLGyf+V+2fKm7i0+eRUm/eFvJ/rdKFJ+Lc
WwQf4/w2vo62mO/Iq6pw3NgtPXmqdWmFRUqDT+hVOKexGMuQzDrtdYlqjABLT0ib1NlDVSjduDRX
F33xQxaJHHPLpvNHkcRGqcwjKxT0LdkI4hJM6+zrskj2NTY/vh/9V+60YB5mQecO1Iwg4LhefTBI
dOxqd4j9cUxeG1WZj8EQ8NfeKMjeRBC8b24lMUD9Z35XzTCCG0Z2SenEBAFhP6GZ+7FuG/UBNLzv
nJqZMyo8H37j8+du5HLYDVxsXAHKoOPRUEI9gY2QutHY8877lk4B26jXra0Jr7YZMu9AInJZU8lq
jIyqFFHeLPgf3O6+gnBn4+30G/lyfXeCXx6yA2g9YCjVX6Y6AWDTtIdbxLIo/R+JhArFznWATwzH
oDWbcB6KHULEGO9bU9LKxKx44du7oRiMvwuT9FPEEKfanVloJH+q6Kd0b0INojgI4J3LSJsdKI9M
bemfA5SdbHCXQ8ohkoOYnkGUDKZdmvvlT6hMDD+E09ofkWh6057XFPzzfe8OVThIlLLqovEfaJPz
z0QnU7sbMYPVbLzQbxMWvJDRjMVxBXIN/P7XLmvyrvVlbcnYlAkKAs1P9HxeMjJunIxVM5DjA/YP
E+sovF+bEcQDo4cCybXJ9McsN48eiGCZPWys5tZ75kFjbCvSL+RMyzp32QXVWJqYmgGYZzc5yYcs
MN79wAA0Ey+LmbpwBmku8mQt8gDSuV4e9+0BrJOHrmRRhcLU/aN9G74wojJ3HoG9w3z6Mo6CxmlC
ec8tzkTpAx2b5kzAmACB2nQIQeJrh4yj13zf5u0eXR2LZUae5n7rD5mRnEjSTBboawUQKHYpyhez
rr1f7zeG5iMGY2bEzQ0Kph19yggorWKWgCQXJBCZ91SNYvd+KyjIzwOg8/DKDZC7AMd2WXq49ByQ
OuefnEGHQ/bt3UZAVYiJ7ZmyEy/6RT+aG9WEuUKex65Id0gazoVmMWqIW2W829sFnC3GzF2LwtKs
+HF9hjxIlQeMVkU8URUqqNk7NlRaxAOa1/v7K7q1dB0UFityQXA/QZDXgxw64EkOfQSp3rculd9B
bfvuj4eK/SyMgbkkRKFlvM8LLn1heOk56TEXjpak/Y0P3Rj5Y6Ze7q9qLTigYg8kISDIt+QcTNtD
NeZQSFSJWx0sqzZ3Y1d1727NQN8aXUwATwDAu/EGMd+nZUHQ2hLOH1VnvkLz7jWr6EZAXdkifC/E
B1RWAU1aFnHMyaYyzwI7tkxJX/2KtmM4Oin7qy+sFjk3mPK3ePZWTWLYxgRyDQIWy+yG+sTlIDNF
9znHCNiojDrUZgBFK/U0gLT13ZuFagSGbQBzRud+WeBEAtW2lfA8dAjJc2fIz4bUf943cVvxQKkE
MWjGawMPsbwsCIqXhOAJEiMAj2gsFE/S6o6p4Z8FJbEQ3o/Oq6uNwL6c8sH2X1udv/JF3UNr0wLj
aA9uB5k4eBCRLsh2TgvrpaVYGxpDl7efQezFi0ihes4BOTHqF6PgLmTgE4h+p1Wi2Pu9FqxX4BYD
tyaygeUbgQROoayGkhO4cmJ3aPcmCX6iYb+Req0cwSszi6y80pndkUbk8Sjo0W55VHFj45TPUfA6
ucPhBpLNA60qYM/LypzbGkaB+wriIEUpTmnjv9qFR7+2FnM2Kkvri/mfpWVdjtboRgKIFMStxmMH
CmWUGCC+rqTcOAsrBw8tDIy4zZVGRObFV1PMS9gExu0zG/30FXDAci9yYPHzQtDPwJpuMW3ffkIU
+DERAmAEsmTgI65d1M5t1lnEz2PAboFvnCs4n4stcfv5H7neJxjB0BfaYEh1kIhfGwmcNhhqAC7A
yyQzFVp+S/k+wXMd6bafJcA6prUhjkrU0JhEIIC6cu/aWm1s4u23BV8MgBlzwwYSy8v7p80rw80Z
WEzxU3+Ion9pQCAY0c7eM1u83Q84K69jGAMuEcOKCKJAk16v2Q16o0QpwomRFs3qK28UQTqrvgwe
C+v0xL1UoSaRIfcqKn2EBq23cThWV/sb5g5eRoBsFmk4KqDIVEBFC/3lZ4B4wsn4rFkX+v3Gy/Q2
fcVCwdILyAUSFgBfrheall7mlaLXsecPodU+WSmgA92fvBI7Pv19/6uueSuGhRGkAfSaaTiubXVB
Y+StAZG8Mgv2SV79gepQXFT16/vNzN5KZzAJ+goLf+UBFGycTrG5Z3t0Wv6p1WY4kC3dw7Udmvl4
0ByG0NpNPiSYqBxQPdmgg3ol8igxB8+DT7naYm1eO35gDQPhGyI+pBYXO2QA4OVkpJVABDlngDqK
sBqyv0cQlAZj8cU2MQ1faP8D2kFbxBhr+4UUCUaRK+Olv9ivBvLsHhTqqthnw89ssp9qNT7723oB
t9c7UocLO9a1X5gJOr34wOmZgnoDcUxa/Nvkl8GPqkKDb+8z0YJjoEVpNeqsPtkay1/dSCTsM00Q
2u43y5wqnmSV9E6m/8VJ/8w9EU6WCLWUGxnFqiEfBQ1EU0BIl3M+xMm8CZVrH1PitD9ZOVR/C3MM
vqimFWfR2+VGqrB2toHQA20aWsFoby88R0JjBbQ9AM4JCFxYeIIQ8iUvX+j03LlsI47cXrHYw39t
LZ+krpYUJAAgIM2Y+FDk08kwtiAKa58PY+QAHaIEMnNuXbtJ3rujQ5mfxU0FMUAJee/pCVSk4QSq
i/dHkAtLN1TzBsvB/gAlEJTMzZ9+kQp99kB6/BxUedO9/17D+wCULxZ0jVHzXYQrrYG8GKeGnJiV
jGgetKXeex3bBVar0af0SDq9f69gEU96dL/AgLhMp1Vi9qCJ8KChPE31cwp9jAiceVu50Ir3XVmZ
t/MifQ5cXklwbhJwlqmDtB4rs3+2gJ/Gg9g/Dj79/u49uzI3/5wLcxbr2wrQ9iwuVAs+eWNvpmjL
O/X+vpkVP78ys8jwpoJz9Kvx2qnQbPNzD7UxyLpsBIo1I3i8+SiPoRQC5NH1Wvy64hkab3XM2v5D
UgZfqCEP718HKjoGhIPAkHY7qdWTnilPA0M1+nsX8n8gStsoEK+cV8BekAWD0xO1vuUrdAB0qjcN
V8WpdGNl0T0Z6FfiOwen7jY8euWmmnnecUcBOu7fMJ9DtBr0G3aTxZ1jf+Kk2rfm8Ao6wx/3P9q6
GTy7QAQJsrPlU5fYrEpSh7mnzsyf0M2KzVLG5biFQp63d5Fw462CKey5ro5NWty7g985qLNBL8QC
u0EaWWVudtDi8r0vZYv3RQQd9CkN/TYtoW2XdWDNcyFfvSV8vrrYi1+xuJUTiFUGENsc0T6cGEAF
TgPRxKjpgDE/tAOa1/H9j7sWLy5XvYiDyvOSqqakiK2R7QP1Rp0PtYMsG8QObr3VaVv1zYvFzSfw
Ilqk42Ti/dLjGFuyPWYKZLYDt783tZHtIAvpn/5va5u/9YU5oxkgqNg5JPYb6e18pT6BWB7I25qY
4ImqqgMfUr5xia0AgqEIhslBoNgBtUVl5tpo6g8QsfLzFIJBvUDmhKMXJawB40pSNuPfTtD70Nkc
0eR8rvnEnFjiMzxyAs3sQ5/yIA9loLtf/VDzD8QJWrFDTW4LhrG2EXheohUJwCPQ2IuwzcxMp+5I
c7xzvhTtIYCwWI4BKQellvtbsObO/u96GB46tySDZg6cQIsaXZyXact2U2CmWci9phj20MnyreN9
c6shHC+dGccPWo3lW0dJ3kJgEf0NcKCfOi9/Bav2630TaytCBAftGMZ6McC5+HQ6ZRJdhkDEiUmK
0CjsIuq6X7U9bJSC1rYIS5gLif4suruwI4FPTJMe3QZfzPqn7S5Pkr+KWu3tdovodm1J4LVGDxz2
gF5cuKwnNPZCgsKp1u7R0cVLnvXhSOqNzVlbEZJVVJdnn8Mg0PXJGKG9PDleZZ9U9VSo76bbHJoB
yvUW3TiDKy8bFGdQnUFjEg2i5et64oaE6hsIyHnvPhbm9BmKGBHx2LOwQtAKOjkEp97vFMgb0CKc
mU9v+igtcyZmGRxchm7fnM3cpCePsge33JpuXHNwyILhHgQbA8ggF16RBFUhpqQAjfsUdOYhE0NP
dhOV1Yb3rbnEpZ1FwgXgV+unSPPjRqXlyfYTfvJAPLdrmZ1tJCyrS4KmFXgf0NjGY+baLQwDVBkY
ymHnbLDcBwioZ5FIHHvj2K75xDxYA0jnnLEs8/1ck3qCsKYb+8CkhGIqqiO8NC1DDBXqHYVYDyRi
IKvLct5vXENricXMHjzPgRqoqC/2bOiA/857rzgPZifPEFQisa6d7JRWE4t0YUO7hrWuFcJt2Qff
wqDofedc+8AoyYATdx4pxkzj9Qcu4ZlTHXhALjrBWxnYO6HfOcyOoj0KyVghCgZAlfrLrwtpymxK
mkSdvMEykB6VtIG8z2hBnVdy1Vb/IWm5NDev+OJib/RUJBnQwbEJ7W7Fmp0U1p5nwQnvvLjvt4Z8
VgLXrNQwq2rNs+3L+NgpW3WcomkJHvJdmXUvNC2eK79lEXCBGzDT2RkWWejMbYeJFFwxeJwuNstO
Z6hiB6EPBZ6xOKBiRGHQKL8J6rUglxmdsNJd+35E/kyshgk8VC3Q8l1yLkwWaPTQHLOhNeiZ6JlO
xSeUFKtP9x1xJaiA8Aoz+0CZopWyrKnVoMVXBZz8DCQOO2Fg0n/Ki46FiAnWxnFf3TLkNfM9g67p
EpTTlXk9pYFBT6X62HifwOQeTeYHUPZuBP7ltPns+R66Kajigv5xpma8dsXO4gKEw5kf16p1n+y6
YgyA+Nxl50aAaGuSxGqievSbJ1OS9CHlHnpY0qndPzxbkyeA6jrsqy6mPiwTkmxVb1Ziz9XPWzwn
RNEBVkqNIh4h76bhPSzLotz4yb19QcYI+kb70ttw4bVvDwoNTP6j2IwcbBHvxNAAFJ5xHncWwK5Z
HqqkjFLIBhje+yMr1FP+tbS4pRTmYT0r9UWcZ411nGdLn1vlvnl27sgQ5JFjHxJLZPsKKWNYK6AH
NrZ/zaPxmJ5p8GZgw/K0+qXFMfQ+ytjR+T733V0j3E/18E7Gs99Odmlm/uIX8Q51USfjPiYSPKg4
fyDALEO4HhwsZtHmG2d05bJASRabhgoC8otluQ/DoEWOjrp/4l3afNRDle8Lt96Swl79bmjWgZlk
fmkva2FAWDPH5aV3qrF5vKI/wK73ACW1Df9Y9cQLM4vvVhp8QEsMc/ONlZ7S4LGTCDa0PU5ya95h
LWyjSPq/BS18XnpM+1Aw0ydgXX0nbCF7dwyMoQTI0W0+CMdif9HGZd6G/y0WCOwTOI5x5Zoz1h34
/UX0qSflp13lAAaV1EaUtTQN68D+GVhVfRB+wL/eD+AL57gxt4gm48S4tHWpUSHzvYOoZbIfoI+w
sajFt/zHCliZZhpBF9WCOaZdeDstJqVllUFVC5NMfXXoORgJhp1hP2qyNf2wuqJ/bS3HbkRrgwLR
dItYeeYX2nZHe3wn6PX/LwfVAPAV4nG1vIoGV2c1UGPkpGmOgSkT2pq29E8KWlqR2aUb53fNI8D4
OpfJLFD7LYuYfUWSVLiQlSpM87kg3WsnLWCUSiDJe4WB4/sOsWYNKLyZwwijKjd1BPC3F30BQtiT
X9NHNMfiEYDR0hneWsfaeCYsQsbvzxhgL8ACi2OGx921V4y9aQqmMhFr3T1afv84MPXmEGvDxVdW
BPQlplxxpQNOsLzPFZ2crjChGqozlhxdt/sJMotxpzrWHlJbTxu+vuJ/sAHSLvAH/m42Xq+qNaGy
avRsiq2yiW1KDsjPNkysfLgrE4tLEgIFqRrLXsbDqHd8ND6zMTsg+/x53xW2zCxObREUPeuIw+Je
kKe+szFC2z0FLHlfcjG7AbLjuQCDGaxbTDdI+wpp9k55dgRQfrrh7LEh+a8hd629gQru/v6q1txh
xqrNnGBgFVkmxropRsGHzDtRs1Jhz6tsx13VnkXXChTqqHe4b2+Rr/2zvLng48+znTc8KYH26NiK
IY1L+quRZ95ESSn2zHiyiw8Ze5GAt943uLbAmQAGZRkwCN7oQUKBVgM/xYITzcTZSe0/J+OACeQo
6dgW4eKar0McaBauxlAgDte1r5fJZOnUSHTc+iagOhhTsdo/7q9mzQkvTcw/4eLqYCUFmjAdIao3
lVGHl2gAToZUbWXV85G5eKT93iVwUePuRUUBnrhYScaZo0QKpGlpuz1kKpo48bJ9B1AjgteHzKzA
O7Glmb5qE4/eWXgG0slLKilsYZ0T20xOsjK9qBxBeUbED3CwP3VG9nni4yEpQI5y/3uubZmDwgyQ
75AmQjJ//T1p79kdsK09VBb8R5pZnwIz28jRVm57FH7+NbFIYRrMDjhk0uyc2OVOC/cjwQRBhHHL
4ih6YzwIngwbh3rNS4AuwqwPMM+3FLF9S5Mh0aDem8pHQ8vIA76q7zcC1aqR37o64IcF7GARdkGB
TN1eBtmZlLXxIQiI+5DRJgtdVW1hQdfOMFjc8MpFFoiDvAi9NgZdjM51GdBEH+pOR+lU7xLyncm3
+96wuiTL93E/gqEOT4Rrbyi51Zhl0aCumvdlaPuY8NDGtzQrf/zf7Cw+nVsTaLe2LT8P4OB5xGwP
eXYTm/1lW8XWPPvqp8MQPQVuCeMKy+Kjw2hJOqqyc8Pshw5NxteJDEefcx8jnH7/vqrq77gxlznh
DhhKuomADc/smlOAl9Ja7wezeg6YjIlZboxgrJ3aSzOLKEgmVgyybhAqymA/QS3CbMyNbGzt1ALT
D34Xa1YKWj4TwYTW5UlQGjHGvP08zGnP9giJ7i/hVxhUxdywNbHy9T/4xb9GlwCRCgT7jpe7KPtN
FbqhrqUPDRBnUUCEv7tvai3aoqGNah8gc5jCWEQl1Vcupn4zfgbhU3kcK5+8wk/expq7Z9MFL5Qh
PRtzpr57uG94de8uDFvXZ6ypXDKBWsWIHZJ/G+3hwa3K/xL+Lkwsbi82OOA6MUR+TnJGP/SdZ4XZ
aLt/qrTNj/dXs5bOwDmgc4Q+FlBei884cleWRhUUZ0ONSWikvD1QUJmAtdp8hVRX/qEpZBd15kie
MEu9cQxWfRTgVZDyoAUJwMX1pwRJvMzQw6vjtvrJrNNUmCGorDEY/SbIFu39ami8sLXYtoAVNQ9U
WoMq3v+AQtCxzZMIF2b0H74nQOiAO6OFcdNcbn2dj0lS5MAG9rYF+o8aQwYMGfHPgQcN1GAgDCFD
y8vaPhq7vjXPjlsBpHz/V6wudh50AMAdFKzL9Cd1AJLB/8jJA3Bwz5VjPRaMl7tedON/iTMXphah
TAeY3ic+WJMTKq0IbIg5aHggLyJoGuyh8wddRtH2n+6vb/VSQOsefAjo6d1QIkyeTZpB2WnMBOYN
67+8sT4NBZSup61Sx+qXxL2D5gKY0W4SSc5A6V1JzI5Ok5lEvsqzDxiIhGzVkLONiLYWWFB9B4YP
bENzG+z6NEB6kZYAmrsnMlUPwtMnO8s2AsvaaUfxENcBxofA9zqv9iL7BijJk5jxR+3Qk+AsSkew
fxjPyUSfqadOVeW/gAgED7dxw+5yZuT3vQpGCcAtUYm9bSzYtVuOGQFy0E4epduiIV8eBs2fBiuI
uPAeIMcUFsw9T0ly7hMvwlDJhp+ubeTFL1gmykZmpp1mTgI1744ArG6xX8Pky48ko+nGDbHmnZem
FmFN5r7qRZPXmOEEISg7yY4dQIKHrsN/iJ+XhhYxDXl4CWgAF3FRd1FFd7J7dUDJTaBzvIV6Wrtu
L00triQCIoscog0JeB5KTLs/G+03t2UQbDiN6FB4aguls3oY0MjDuAjkoeE0156q2dh4w4B3oj86
MogzZDPNUYAzdwvMvXYHIVCCOQ28jgiWi4UhKxdOAFnyeCJmHxqqwxxMW74WozmdHSIEwMHtFghm
y+YiZloWKIULIe04UEYLqg43ITJmadI8QvtXt3uI89lyPzhmtwW8MFd9c+YdxoWLHHdZpKtMCvoS
Mw0wwOGIA28VBfFJqcGlAMJBkuoW87KqiFqZFyhsBNNec3+KXNJUEUTnFBjImhwXl2s9Ed7IU9WJ
buMGXd35i1+4+DhlFRi9CXDNmVdp/zNRgXOozX4L07CcZPknIl2YWYRCA23OJMX1cS57Me2cpDR2
luy/66r7OhpN81frj9axrzz/I4iz/cdC0W9trbe4AVej0sWvmLfrIiBPEwgo8hLtqb6ZsUrteFS1
pOAT3SIkW9938DqA4RdjGTfPAdzBWT+is9s7BiNR443NH0XdqidtzZTXAij2jRxk3cn/Z3H5Fmh4
DZ1Fb+4gURnKlIet/XXWyEmdX9mW3PTq6jDqNdN2gBZsmcVWJXOtpnfJSRSJfRY1MQ7UIc0Raqz9
AyfeVqln/RhB7hEanuC5R+S43rehl0TWDnjSs6KzReilheXszDbpFEJiDj4ojE6ov/AemtxYs7pr
Pnluq75wmwXmfszMJj8wXLefoVpgtMhg8FcAf7Q0WF077W49WVav/X9/7fLu672mhCI3KGRtb9xD
iumAwguBEFv3kgn+2JWYEc1J8lLW1pY82qp/I8FHWjNLnyzbiJ1fGF3S1yx2BkthcB2Q8LFW33RO
/3p/RjizJAIlN1PuLUGdIKtqccPjOCeihIqeM7X8kHZ1u0O5Ln3Lmoye3m8QINJZORnASQDmrj0A
0j4lqVklY00dsStm+iagSvUfSkpyzEoefL1vby0sXtpbRIoSvQE5YHDl3Fld+lCUXr0f8WDaSKxX
EzXg5PCkhuwZhsAX12HvNC64Nr3ynLpgXAqpzEzQztgPtA7aQ+726lmbLugLeeZFdTcJaE+CfXIY
e6Qdk7WlJbnmPpe/ZnEXUNFg7tE3QXFdekc/fQhGIxyHv+9/2VUjIG+f2SrAqL28EocW1AeurzFy
N3rWcR7ZjhTQ49FYBv7LfVNrMRFkBrM0xiyovJw8SvDImGrU32OhqXWwvUxjttAfd2im5HvMyIOt
IquC/X2jv1OYZTH8wupyBqkwQYLQVBbkBgyWgDuMHYxZZpMU1S+XuTrENPYOQ9UgARmOdc8+toW3
Bww4FtMWTstZ9WLMKYFBBbkdVKuuT409ddXkNV6G+y4xnyxijn4kTIz57IkDvvadYWXDGHbA7P7s
OEM9wJ+0hISw3WFcMWirX8Ctlm4obRB9hI7o8x9sNI02QgvA/lIBvv6EAZH62I/GHkKEAZ7bdg1o
MxVg55MHg/HIkk2YWqJ9I6UFqKmp2yndOVRyC6HCzp/dIXAZlIAy8pVnefZgNNR8AB2+Hez0aPjp
ceo5skXac8C9VCD6P0dnNO1TFkCu+eDKhL01IqA/CsDD8Lt8YZMdhmQlGMJKiNzuK5aieVPyqR4f
HGU64snrRf0Nqpyd2oFQs0+/1EaHa+O+E6x9eHQmMQQCNoKZxv36w8O3clkoozorwLsefPRgHgOA
nv5DULy0sghSYMGa3FpY5MSZV+38sQGrNPb8mWGU66Geuq3X+crFBqIqNIOh0g2Mlzm/Wi7SJw4S
xBmTVZ5HgLgeMbJQRJVwzC9mzrJDTalzKlhGQ+5QFTnTxDdSnNWPClAeWp6AyFjLyCHKAkN5aBPG
mRdABGYE2ulzmU/N4f7erUUNVOgAYEL/D8Qpi7dQVwDyWlbQeGNlsav/H2df1iSnjm77ixTBIKZX
IOeseXL5RVF22QIhCcQMv/4s3Pec68rKqAz3y+6O9m4rAenTN6xBQbtQg/eCjIpOLL7Y0Fm+0Wm0
QEsFPJ6FUQ5p8I/vVEfEcZEswl5Dd1sbvDRKzYZocfAA3vr6wc4uBWmuxQUG/zxNSrO+b+EWqxn4
hPZAY9hNl14y4dxvQzaBYAhM8oVj8HlFDHxwYcMHFy5pn2CwJdOysCBrtYsas4NW6J0WcCwB8vww
jd3r10/3uWT+uNbJ5TW5lh5YDnILDINMnAfZezW7z8oCxBFMuQcvYzO8HJm4wPk6BTyisgHJe0Ec
YdQEKOepEoYPYD0cwjVEjsuZXGFkXqYBJMni2ZMi4S7QdoIX4bqbWbXrDAu34UCLTRGSGxgtV0cW
yDYNmP2P5NH/97NAvQGcbEFSnEQgbxgj3hvu7kzeryJNdxWXa1tdyss+3+Z4epw5jHAAyEPa+XH7
ZtSuhxySwDs5eo+hKW/Dia5zdkn84dwy4KVCPhfugXDyOTmTcmzqOayHaRe19Cqo4H7rB8lIygsz
yjP5GETrAccFYgjX5af+YwgD8dY2YH6gwpjpEEvXKaOkLGzOjyiHpjJpec5hYpl5FA6rIOJew3KH
3OVBMEO+VEyDXgtUTA9f7+3PIQnkyEWgeGEd432fPj6JRtgkud3Ot/iLCmz+IzCuFffT0G1Hm7hp
1qvqknzU53CLRSMbOHl0ogDAONlBNlDxQ4sm+i6M6hKcWcs5zNK+pG/z+U4BmATGMYBWLi2h0945
bCyFM6sZJtbWawdVlGJ+ayLYpalXp+4TO3gJ6D8PHbEikGC4QIAR/IQIKwxorXUhy33VU7AcMidv
58TJAVoGTr8q/pFFuxxEkGgBoLJwZ2K8fvIazaSsFgwVd8cEkJZVCVcJxyX2hTB05mNhFeCm4CiE
hzstJNwRToDaAFTHcpUqqq5ExS+8N6Qun+4qXLtwaAYpCikNIHUfDzvlECuW2lv4rdFec5LCTE/E
tamQwWV2uIHabiKh7mTJ6Ao53C1sPNbQl8R4K3BVWs/zTRXoZ06rMoGWC7oiEAq2w+91/duw8jYq
WRablh3HGcK5fHpCewxZZwTZDFYu/Wsbdt4kzSx+DSXtq7AfYu3pjaucN69+txqawhj8ftJkn83e
ay/66wH8Fd+aVuhkpDDRfMx6djVN2XWovJ9OWT9AJXvdRnozTeKXpR+diq+gBbIvGwjL4L5nwsTV
3L+WHT/SYWrXgYJGrS8Xn20Z+5SsHVW+Nm6+7s24lln+7FX1KmrEBs4br54qb40D2HXpppg8xe34
SyMjjV3aPIKy4GHmx16ZMjRGnfITBe4T7L72jirqtSThlTNhZoZoMpg+Ke3pUKFFb1tjF1egBsWy
wg1DcwrxW43hjygguWe/Drq/EoX9Bpfzvcr1Ns9aGus+uhO5uYHb1KrL9XVootWkx23thykzxVMe
+Rtmq31fsFSWw8oHvW4m0SN0g781zEpUw1ZFo3ZFYx7JRIONNzVxlQ8HHhABUABamk0XHTr8L5hu
xEVmf/eGYpNXxcbYYHba3mubgT9HO71GQ+pofHMAimYHExog8ChFvdvvrICFcUdauo3MtOllv5W2
9TvMbAtDQ38T8H5r9wJYBL0vza+ytJO2d1PYtty6k7XHW9y7ofwBTVIb0z96REYC8XNYwOa0QQmS
ebHj8zUEPt5Y1gRgOwX3mEs0cRaBp2D1+1l6u2aQT2Wo1pB6TSAJmZSuuit8cjuFwy2s+dA2Kti7
LrISYpyjE0fN98hAOiNvpzLGEOi36gea1BNs6Ee9JXCFSuEp+F6NdB2WVerVrYCwNFkNuDgAUR5j
kIxXfPChA1ylVKo48jRw+eY4T+XV4pBqdPMzzN2XAHtoYuFOa4k8ITiijfjQCmlvhlq8RdETr+a0
MjzYlyN9H6VKQncAtnVuj0xHfSwj+86maLMLx36IrOpO19zFQkOwHofRSoq63c5B97OF1UeaVbUb
B2O/Y6M8ZNYv6J72MVRLoadt0XwNK/M9zE4SA+ZTbM3NgXU5PEjtQkCAqCzXUHbDpSivqAs0B0WS
F4h9hF6yIcaLrW54h9ptvXEmHmyqrOlSIyYRWwPfNE70XZrWjzH5FrHK0eVms1q79rz3i+E9gq+X
49QH6U0vEgSDFQqqb9CDcjeNifQWcpc6GXrtvuWkoIlm9p6rLM3maid4mxC3MGnbBo+shzYOfsVQ
+XaCvPW9kTKlvQ4TxyHgTLUo1zr7h68qmQxcb0s9HWFWGDN3vCZ2lHQNeTIVW+VOhW0ZVscQ2L1Z
WW+5l73VWh7QDcVVXFgrVcs6Rn/vCfrG74HBHK6O1rhQk0Fne/RUb3Ie/HL8PiWabEJh/awL9xEe
NStUTSskmduyN6kVAJ0fZO16kBkKWcwP0Lqu4wxufLGjEAQKrYM1+JVPUztdSRg3V1xsCa+/t9YU
M5PdQ6r1d1SGeIcycSlbM2I/BHo4hBDTjwd7ONZUJG7TbVA1W9BUFxtfWpCYq6e7GSoD4IYG6zJg
T100DyveiNsuitLerVJW9Y+joFPiD/3L6AbXfmW9Y99sGsDGuAgOg+VgJO2voZz+fVBRKnJ7Q0i2
amZBd9IJ7z1W/DK13aSNNLBCEHuu3Xgw/hooqm8Omw62anewmq9iOGw/OU5+p8fh2nGnF78I0rzN
jsSHzHuucePZpVpoBrspmjeq4xuA5cEgKn+gjn2KLGklIeXXM4PYPeQmsjia6LuwijfWRn9i6Ebr
MgVhbsNNz0Aum9okGuVVhziCnXrHoPAdQyAOIi90T0rLj3HiV6hfjqOqmlVYVFsHavRxP0+HsuQ3
qi+h2t7B6si13twCp9fS7p7Vel+77t6T75HX3wYhGO0iR5u6uJmBuqNDtW7Moq0u++t+GNa2KK6N
/9zZfplA9axPZgUh196/l57WqEaRidqUuEiXHJXQ0I8LhzSpsrwHjH7RdomihwymwTEfGApXE8U6
CnaY7z93rtr0vFwkxul75rTQN5X2k7JCE9e9BSGHeTXWzbvX2z+aYcY1x6DfGBXb0gIRwG00VI2d
+1IzHRNrfLAoGKNO3R4IRtE4afS5ZezQj9HREx5PAGXc6Fz8hmvbWmt+zyNoaVt6HcKWEPpRXQoT
pdsiYinGjZC3t7fjKN9NPj/zubzrbXrTuyYJouzZdoA29xCcmIYGhEPqLTQL4JnVuWk3XAdVdIQU
mpdo6PQT0mw0ZRCmQOtpIvlDOWMG4Mg7Z4TEr+VsASjYWC7uhGaGsDLp9k5t74Lum9HuikLkPsqi
KyeaV90ARxUyMSe2snwdYvAajxk0CLoHzxsgpEqa4pUXYC9AUB8eh2GAcZ2AV0Sr5gHxcPyej8ED
cTy2Eqb5bhHz1BfjKpDy0eThnNp1b1Z4SxiCYsf0k/Vsq2YNA4KfpTPWKTjNz5UK1v0objyirquO
XrMSvfaownyngvibdPIVBCfnlTW5K1w+JtE+7k2/P9Zm8eKQ/N0u51cfHtjSJ482QnSshQqSmnUx
Osg3fRFcdXl2aCikOxq4kgHCXVV+lyDzi+2BrTU3a5LLK5H524lnKzmLY+3X14F0H1BB/Sgy5yVs
hgfH5mWsmuY4CVhzSvGtInTviN/e7MalslamGx91oVjS+PajlQPAFfH5J6oC5DHZvURJtvZtyA1l
3k93LEnKbGcP9uqzV9NvCp6wWV9sHZAO2q4327JCAZYRcfAVP9T9jHhfWjEd9NbvlQafz7tibKyR
G3pXsq6PpqSPtGYrLZoqzXFdb4FDHTZD64VrB9NVK4TfdI00dCyDPWpQXEbhhY7SmeoVgl5AgIDd
hdLydOiNniqKxswZdyXU7mPIjFn7sPT72DNdsPq6Ujy3FNqOi5Yser6fxNcJxqguAytkrUV5rAP+
2zbWMQ8uPdGZSoDi+yxINjQgP4lal51p2wbyoFvikSvNo3u7C67A9ZnjAcRDS+aXao/PlYcH7/PF
mBF9Fqz7sfLwfW5FEtodWwGJbswm4HoBmS/Ihtx9/foAjvm8EuYwaNn66Fp97gCwelCw02b5nmca
HeWewkak16K7y0ThvEduVSVB3bf7EOCuwwiqXmrBNCyZUd1ciQHnslgaznMJ+7ARc/WfdlM5O7vp
JX56h/dFu+BoMehXG2n18P5oi02gx2mVt3V0ROamj7NGdmhknxWpdh2038eiGVRMhqj8Gc1V81I0
NtkPCvfiaAqIiFgq0Fc+pjex6mrv2Oih2rUkj/a1ghr9ykC8vk86tygS7jB5gNzTuDaysV4UG61r
S0tvJSANk/RkKL7XdtlctWFDk8aMI6oN4d04fJySsWsAD8mDfq8rVeG/Ff4DVHedbcPmqEJ6T/Kb
aoJMfoIYol/qAGaH8Qy9FgzaGcJ4JYGEHSPcs3KK5GZ2HJGMho7Qd2lDO08FDCCRDdI2vFZ00erS
Arqa8NFIBcnbIelmIRqUky5iU8uAFqngYztz0vH9Qq5ORQ+Ly7jGzGqruBsk7eD8AMAS032Ssxcn
suC9Tsk0rvPSqfIU//a0EU1p7nw8nR1rLsQUF5IViT+TbOcSJlYgZ9Sp5zRAn2LaeYRIVXedQXEi
1WIaY0Aa6DUGhXKnZtpsuObetulnVDP9AldDdtNtG0D9QbrNRfnbRafsZ8ukXlcF5Jvw2HW4Bhq5
teLMd3yA/d1I3U7cpck0ugjwna9XxTBnB6Zc91Y6MwzrCbMTYzo/nkcjbr06hE9AY81Tkg12/Ssw
GX5vR+Ybb0YNaPyxPMxDGXwjuXGOGExN6TBP07iX/RA95TbrUj6IfKt9vFprmuirdIh35dgtGAcD
I1Hs8u6tc2brKCHv/sK8YJ5j12dlHVslHRI0IuYC2ZGb5xufEA4AtzTXRuRtUja9t/KLrvwOMnK+
zuDFswrmCpJRclS2F0+IUyvkv939ODj6oRLdfNBWzUXMIWS/7fqqubaJLt5CGZB7wB37jTNG2RGK
m826LgXfQPfSXjdFRd9CMqrfFyLBmY4K8AbLbBudwBAM4I8hB/CANkLine/rsB3I01iRaOM6HW7u
UJXhz5rX/SOm32zPS6muMY9HEaKEU4VxJht1IANmZ+teAZQW2y4OZ/r17zsT6BcYbwiuIQC9n7z1
wOCmMjcd27rc1CwhU+uNa9BfURdwWwvnn5dbsO1wrV90Rj+PKUreshbM8XA75+q9sidU7NFz5V5S
dz/TxIfMLBQKMA2noJktT/33hClwCpDyMSyAKcoa6jhpaG7DOkudBtAC4KFk8ePr13jmK6OnDP05
uJwD7XnafsR4AkLZEnJPcwMeRyNRZDeRb13ozp17LIwI0L5dsAv+KYNXZB3NSt3R3RxJ2P8YdLXC
1OcaSJabHkP2zL8EQDrTVgWvelGBXhwlP42VptYFCiVjZBdFlbPySakTQGBLkEe8H/5QYe7TV8Wq
laxPrM7Kk6/f6pnN6UOwGL3VRSHzE/A1ZJ3HTduwra/FD9E5D2U7ZrE3X1JWOPNe0Z0GF9FbRDrA
Wfm4XSREbEQJJ6xdqByzMRgb76Td2KlcrGYrp3XTqiEAE7c+4u2/PyL6rFDZhnwOiEYnGclk28MA
jHe4ZVQEW0w+ythCVbOPMAhYfb3UmWRr0YUFyQ2fEkfwJBLN2qcwjuK4fds84dO3If/W9u/+9ILb
+J+POT4bXEqgCQS3R5zEjy8UEiwwOUdmDBEZpu4js1AECPS0s5L/o+HS0heHvgT2J2YaCLKnHWs/
RK+pItBdz3rsfgP5/CQSFTplHjxlkOKsahjm/ReP9/eaSzT4K7zMgwOidBvKvctrmMaxvN1GgIDc
oO/Htl9/tDOjT3yzhRIEKik4YieRDIoRjPbGga0DvR/oHpqNaNiBwHXJseT8OtCtX6Y0CJgnR0BZ
tDMc7IgdrHMhLTJMY9gkYVZaP+BwbRcomC1IM3/9bOeONwC8YG1hOg5t65M1c2s2xWwzta8BveGx
Afzmoe2iAaWwQ9tLyMZLq518NOUw9J8mD1IS4knBmBM0p7T0hws12rlDFiA+Y1oKK7JPsCQOQcmM
zkW07Yb2pw3xn3isxUGOYxLm9ivEA359/Q7Prkf/aN9CKR7Yr49bEdlmMdWtyXd2puPOXLt4e5gU
AQt1DINLQ7azmwRUB6QyeLRP5h8dOKvc72dv14Fb/0jsEitUHHioFA532Xd0Uo36b46aZwGptxjJ
QWrm4/OJsg2zwGqzncf5lZ7Voxrp79YaX75+jcvH/wifQBT5/8uceirwMfd1iH7BrhrYDTdoMdBL
5jbnl0AmiMYr6C+nKUKT2zA1zCGxShwwb4WldRJI6FR+/SBndzku7D9zUGzA0/0QjUwtMMGtM95I
NKL8IAW28cJHObsPIC+OtBxfBTH+40cZqemlDWQS9NbGbZc9c9ePgxYJfH/3XzxNADV/mE57HgLT
x4X6Piythls2NPbBMDFmw8ZshYLmwqE9+9IAPwgW/s5nfBts0StUhQUcejqdwud9bbUhvEjbC6/t
7DIhEg3QnwCCCZaz/Ne1IQ2tTUQxk6mFhCNgQSOAT93dTIN/hzhhuo/2xsIYggDlKRqICXsM4bHq
bAPa8G81awX6Cfm4+vrrnEmboCsIXCS2APKm09gDR0VLVZnHd3a9M+qnl1vJKB78HlWwQdxz//2M
Qs1jocsvhEBE2I+vT0D7qmxzKXcl+lLROH53uuHt6yc6c0Y/LOF8XIJloa0CCrw9K0305im0v9Ew
ginI18uc2QhodlnoeOGS+Kwl7RG/huk1iq7Jajcyp2sXrrMZ6B1fL3PmabAMXUQtIQEJvujHp6GR
YSODZxJEL8IjZO+eG09/+3qJM5Hg7yVO6QIa7SAIo9e47urWvx1ZSXedgnW6LkaaSKTvF0wAzr45
UOHgH/7HSvFkD4QNH4DfYZDhcfI1mZwrFZQJbND+mzcH6B5MJeFN+EmtC23hwWoDAb8guIlmXo5m
obiwxNknAYfkjwMi8rqT5CcwJgxHrwWOy+QcY2jAtuu22XOi/nkhwFTQxIXAC2QMPqkshpZpZNgZ
f2taufVZ9xvH5h4939evd8LnRGShPwLIj3wf/3H6PC0ubzbp0NpNprvBDbRVjBzssdjj339qiPr1
9XKfX98CvlmAsehbwJcuOtnbY8sKoukE3VGfAcExE8NXRC4yiwF61pfQ2Mtf9zE/ACxmkfDFL0cd
evp0GUVfrw/xEnuksTG4DNfAKu6oKK9mOa66Nj82Vr2FKeqlUPH5DH9cePnzv+4Md+TwOh1mWOK5
zZDAZ5mnc1NeasucWwWKgrgp0K9GgD25mbKK9A1BbbCrYQM8xQEM0kkKnxbkKF9/tvMLYR8CUIjG
wulnI7QFV6GFVvEyExYT+oF2fQF8d2ZnLCyI/13iUypXZYSLzMHZhcMj4AEw4LUVGrqwmvn6WT7H
PvSyAMkCVRvRCM6IHz9NN3VYqSsmyECwDQQok2qAzpltEqHdzddLnQEUflxr+S1/bYO2mK1+YE60
8/TYAKBk5E3RNzx1oSMMeXkfVy4Yz4Ax11YaACi/gmqeTn3WtmsL2c2Fr3hy8YONBtk1HAa0TP44
2J1sF0BkczR5Xbp1uG2l6Bjv7EA8j563AgMQg+j8BryT7MLrPvmunxZdftRfr8D2MmeoMnhV2Hkx
pA68U+IRfj574cKS7OvXfXLaPy11ElxIVNp26wU58MaLVYBfPAQWuR+E3A8TzAsszhJe+T/qMnj5
euGT4/GfhZderItWLHSQTq63wR/RS5kKvoPROo2DIpcbXOviAqn6lEX5n2UgNfNHLXxR2Pz4KiUn
kywhcQi3bKDrfQzN28HsK4CcgrGGkkSX1kO7h03axsk6yGAHl+TZlgX+Cqd/fsBfZnnByXOK3hpG
ZZUEs9YutqdfSpG4D6u4X0blNP33l4q2rAs/VsScT9jioiwC4MMCeFuU+rYf0GmInOxCZ/bc5vT/
aAQtwi2fDEgYqbvOgvD/HoL1/srDkGM1wax5qyKMjL9+nD+b4NPLW2gF6MkiezxF8dbI7W1JHQmw
QW3uHBAXdczsDFO2YSiyLs4tr5Jbb5IsOpZorfTgAAM7Hvc2Gd1NMZFbTLH856gjUUKrUL31nXCt
jQlUYxKTs8FPR+ZgbMWgyKZXPKubFhhCR11Its9uApSPy5AU4SQ6OdA5cp520NTatfCoSfIQhtfV
FGWAVBVNAmwJTTB3zC6ErnMnDEL5/7foydGubLQLuTWA4V+VP+vWeYccyHxhw51cDP/Z3ZDBAkwX
irwAPn88XgwjyMbUgu+CrH6H8sxhRDCBZPH3UpH3rzfDuUjs/7WU83GpBmZONTVOs3PGMNv01Mk2
YQ7IBSDdVMEQwrLX/twA5hjxS6T0s1sepdj/ukMuf/5XPIZNYjPqrIq2QK4Cb20B4TdUfjI5/6hQ
+Z/X+ddCJ3dfbctW4frWGEbLtRcBrWJVj1R3r1+/ykvPcxIUhW/nphyM/OMMXcN6aSzqZKr9C3fL
2eCLuvz/ju/JJ5t0CWCFDrN91AKSWIDuUEXdVWZh4s2kbeJiCkySo32QeA7PUpzNIml9ciGKnN04
YPItBKWlNjz5eugaNH3T6m7nAT4cqf4utIc7ngGhCUBC6prhuwgvtiXOHgwPERiAeQyTTgEsRSRE
AA12aHj7tDvOzAAkmOXDys1Vu45U+OPrL3r2Gf866ydf1ConUnFvnncQtdfAJVBcdmPRdjeskPaK
BQICAUM97UtAyddfL31pM52EmQgaECVIS+EWYpRrn1dpNNpbu77kpnhuGXTQPfwtkHXHW/14Bqe+
dseW9OPO9zFp78YEIkYPNYsuPI2z7MnTK+fvdU6OILEijlq1l/sxB/UrFmjL3Y310P2qw3HEcKAt
p2OouC+PQc39HUBazvdmijChrI2bAR7nzm4ZN25QeMAJ9gqGF9DSndd9h8Fs7eSgIQMzGdEe8pIi
8ICRj/BHKmnl1F66Ac7tCgCbQLayF82zT5uQ0EbmShd7FczB61hS9910vIqdSA0xjq2/BDS2DiW7
pDJ17mstQwH4qENfGqTAj19LEo0qn/lwQQXutB2iQzQ7AOA4377ee6BqnPtc0AnBSsBifhrqL4Lt
poEq3r7wbEwwHQrcjVOpfgPLeIPyrjL9szcspAtOZJ0nE/wQDgDtw4GQk/ZNVGC/DmGYr0DL5Hqj
Gk/cF2yE9lUoYCOiKw/gGQwA40pYfOv4TbPq53q6Na0B73ywulcaBu0dLYTZggnhr0G2CG+tSpdF
PKBRDPtBVhyEG+qVo5WXAFOutqBLWE9ghpY3pUdaGUOUCyILztiLVEbdInMGxtJLWTL7gU9AohJS
Lwhpd05MVP+o8oCval8EV7RqvTXga9F6dC38jbBDiLtJR9tQB/lbSZtpD0bbvKPdOK9Ch4HlJ62B
3EIlWO1aWamUaegepJZsoufAb9pnOL8BqT1XLCCY4jB9HEj1EAoFpGTNwkShFNmVAiLkxRjIVdnC
hz0ZAoRtB5iKEUBOIWMVQurOhwWZSAMgttBCGKqtOwXVa1BhLhzbckAXw3HbY58H0a4SsAxq28KP
eT8BoMwBFX0FcXCB12YlpDXLSIE51vrZ06JzsZost125BsJI3HFWTR6iOApz65nUY5RSp1OPdt3y
PfWhIKh402/qaUm5UY0/5G4DRCox8yYKkRvbubZfaFNbXeJY3UvoTHVCuz7YAQI8bG1SjQAjtW5C
bQAx7aqz3klQ4rNXU/GDD3R4kH0JsFSo+Q0iDAUSOOpAL5lnQLNCiv2AfbuitGX3kueQWpMtdE04
85LKUkOiwBFMRgvUdpZFqOuaIMpjvH0KWFTAHj3pAgYaUnGshIK9aVvHg8j6uKS8QL8CYKWlfR8I
MIUkFLGgdXnsCxiwFU5IniwL6smj5WvQOAoQ0gBd7+o1cqZog2bsnMApDOLKhB0JyAb3gHNFK5fo
lzlTj9lUZz9G0zWvAodjV2EOdt8WlQQTXaFKqjPgb9sMxg9+NsOAzYZUFZmaOhElWaix8zvnEiwX
IhjQmoNbbUBvmVPhav9b33Z5CeRGNSyAnxB4NR9eVAi2u8ADH75WkCUBEA4jWczU4zDCFg66VzKg
nYEjPR5C8EVvZKQfJ1MNVxD/py+uKvXPdnK4s3GRYd+0vgGovxEduqUh/m9OED3p1geO3eY0BkNG
Jb3V6W04dQVQ0ZDBgmZaMMNmze9scKNNBe6QHraA+hfHptDO1snm7K7sbfQ9wH6+ZU7rPbeTW25K
r2RpReF5Xnj+vT/4SLQF7DHsaXSeUY/Oe7tvFVisy7QI+pK7mSgVB2Ts08aA9eTAqfSZddi0bjS1
z9TVkIrrs95Kwzyqv3lD5QKZVqghgABn4xUpjjfkiAUdSg/YQVnfmtwGOwoBB/8UgTW8AguEtwcH
XvOk8TuvxVjia4kWNBGWCYDqILQJRyngQhPsAjcG3x/AYH/2U4iYerd25U1rHA+OZ+uidaFESBL8
YD4kfTABh9sINW6zDuSBbARAK3aloK947fVG2wZmrp2G+lwDr9yHIezBVqtCcwh7p7tilhyPOahF
DKlm0DjgMJTqhsHN61Bkwkk6EngxRgXOLb4zZgUoNO4AaM9/KKbITZAD2wD6AH2boUSEApAEcRvA
NZmBlhEDltheu6Wku4L440pp6uTxBG+3tPF5exQAhF45HSHX8EJsdowp58UPe3mQZmgTMdj2O8kG
GzMqTjYl9YYNhLWtZ8WGflVA9B6iU5b46RTY4rNx7LQVNO8Si/h2SgViBYQ2601IRw2RaJCcBOlA
mBimqUnbEWo5HH9/4RTWY01E++ZbZko7EHLWkOyLVlEHqLzgrqOuoKqhwRRRUHkwI8mSAghStunx
mqG9QeqktGZ59EmOfollwmYlANbeT+hsJF4RyhiAm/CRWiW66nB230RQen7t2EDSNmwRLUcfSDwI
7/IEMJb+aAPE9ALjZAZq2aTvqN3LnSfEvCqNBOKfVcUBAMR2h9zefgTgJEq9iakpabUPLlYdlZ2O
a6ZK7ChQJh7duQ1j1zBv0xe1e+9RCRRaNPcPvaSmXPWRW7+YJq+fYQXi/hxBrUvDsq9jYckCiF3E
h1f8Nq9fhawyW8bD7rWoCtYif/LtmxnTI0jTORLEt8jn9jUgNz787DztrwtohSRz16iNpwBUT1Rd
9O/5QJ2VgJQmgcBwu49knhdx4Mvg0Suq4ZmT0WwbqXgy+aBhGT35R8AAhk2TqXpTVFDfxKwi3AGl
VIOXScDjCSX3kwjX9zZTTLzZWrYJSjUO6DZrNzhOTTK71mLVHCCRqyIUUwAwrmuFDpqqBI+LwQ/m
2ERQiW5tIlIiiXwnbZQfic3fGgDqVgoV0XVDIRWB63FaQ3y6S4jXKYQuEMNi5sx97JvePBl3LMBr
6Pp9UHHnDtgc5zpSkLrrwpo/eLzAvzez7M7OvSJxwUNKeVvQu6l3vzlIy46e6gmaxLzieWLRpkwK
7bo45oW9QfxQuxm3D5ictsXXYTh0a5aBWxHOTZMg6jYJZTXDFd/aW89vzL3b0fnaazpEJtPrae9S
OEPGHKnGoe787ws6cUNm3l+5fumto2ZynzEqVHYMxwLnqi59sQWZ2LkfuqLb+wPYGmMNYNgku/6h
8gzbD1Vvbd1uqu+MzOimC6ppXXdSIo2g+memquDoVcO8UzYclByErKcSm2CNtlR90wPXuZdugyer
kYgEhM7JnHf9SgNvGqxbZOwbr56rxBuoTqTOwrUKMnBYy2oKdnWkZAI3rSIdFEIzKaPfgJ84QDI3
2VZSNzt6faXABurqaG+m3lkrYQ3HLBsQbv0STSUrd5CPAYRctUD+9mjkZjH4J/CULIl8JZ5689te
r2RekYcg6DHqdadXeE+C1WsZe9gakNThkg0tjaK7Dyhf960FfpeIpPBwE1cNWl+TMySB01KElGj0
XbB3B/zT0e3Mdx5EP+Y4NxH8ZqG4Nw2J541VArXbclU1M9lw4vXH3gn4FkRbshKER//D2XntuI0t
a/iJCDCHW6UW1d12J8cbYjz2MOe4+PTno/fBjEQRIty+bcAlrlir6g9PlWH+8AffZ9UCKtu0aHlw
U4R5uPUU2oSpZqGIQ5ecfDVscLzDXsWUm+ak4NV2aPVClrZGVjv7InCkOzic0gEx6fSokoRv/SxJ
DmVpTGRg0s+t0QoZBnMQJF+wqf/bTIJsy86Nt8aYOhvsVpNdMlbhi2lI2V1bZtnRGVFzkga52/Ik
8PZcaM0Oa1SLC87C5QBtk41eGMmO8wV5y3yI/kKyO9sEmuU/1mGp7PKy1GAJVOpGG4xPWH0GO0YY
FYaqi081D+kd+kqwH/O+/ioLqz8MIPCBUFvaLu3Mn9jWpLtIhN3Ja9TntKX5ojQt8tUwA4pdhZUx
UkWwND9QcMgPaZr+ROVH+uGMSXwwdMAJlZL1bmVlJXj7KpFgfIX6GlBw8fVFzRTpDLrHV16SXj6o
GopRhsvVDyNARcUHRY+kZN/2CNzdfoMtB4O/agIq0a78JEdJ9WMvTeJTplo1r8oiP1phN0LOc8Tb
7VBLRRUQnf+Gmh6DZ3U42qDIwspeyiKEfIkVWvSkh9+7aoU6s/hFCsAVlQMbYOf097Mwdar4YGQS
3/WKZtNVykNsoEBYdiviMmthZpUGH+k+O2xQZuKw+WjY2f3oOGD1QrH2GF8ctslazgaRRR19VqHh
mrUUJaGjFgYCyYZCH/sPaSM/q4EdIF/aaO9ZEZjbgltxIFLOwT+ZaYq+LmwQZrx1K1W8QOt75Clw
eMdqIIPHdGRy0JtjPgIxxqKRNeGiUPg8JJxrXohL3IidxZh/uR1rca7+izWvZ6RSImsRjQI36OOP
GMe/2HkdbczAfL4dZ7GcQb0UM65JW1aZ1fGcRAwQX8raDaunZORt7YVP3XZKura8xlY6OUvrAmUU
4O46VaIrjL1fZI4Rc5+DAFePgZR+SiMYojDtP2fmmrDz0gAiEqNijk637wqRHRt1YI9BErmI07s6
/30+Gjt8x96xJlC0Ai2BHYh9hcbWVBoSMvoybuPk3BXDXWbn9xrQI1ilK6t8qb0y9S2ncwLM0VzH
h8LJUNY2dc8AmpJGU8eq60PYl2Nwt7ImJnzMvCQJtoMKF3pBk8nT5XnUC0lV4y5SXKRGegn5AHTw
EIjGx35AG7esjS1Nv+jLkLbNsK1MrfjOta4eYJUjGcJ4qB/8TpbJrGOFFNYES4SrTRuZn+ooUNqN
39KC5W2XpU+RlDU/ApHY+taQEvGq+n5OwhyGxpZ3Nwl1p6MktlV6Df8CzzSlRyQV60d9UOO/Aq9F
m0C3BvkvaBPeP2MqxZ8LqR1f6zygDtDbmecfZU+WMTN3uuo0+qnQjqZI62A3xrxuN1Yf6sVWR1w4
3sV42SabqDRVb+/BJP7MozhKoccFao4VpNYYyDaM+hevprYGhZmaiuu1fn8MRYQocmeqjUIa4Ssf
w0B1/G3XaUm7ATVgf4/8JO13mW6FL04QlMO+hGRaQRPOpF9yGcXjFpeN7quvQync5SLr0BxulO7D
IDQ92NiNHINLSNT4RxXKkLiSpL1HxxXRlSxxwuo4ZpH9bej5MZSBUTZESSONnIPX1OZPy+P+36Dn
6Jn726tkOhmuFgkIKy599KVUY3Y3hnGp1RrPdFeXH4082bXBK8zIfESrpft1O9TSXrZtDGaJo3HM
z5p+qFe1ed37g6spddKj69FLPFWU8jBWfvN6O9bSGeVMcoAGqQW9m2lvnN3FZVGrCSo9oC7bT7jd
VZJ6aqJhB3f8Hd1SsAg0zqkJoeg9ffRZoGLk6dvYOYZMedg/J07gf9HEuIZxUqfC99U0/beX526B
cZh7lZq3iSv5MgqEBWmZuU26To55M+ZmsGmKppQOkLPtv2WRIkeC2EDln5TRpqmqB32ybWM5rB+M
3K60R7k15DstN9I3XrnNlyoePOCoCrI+h9EYmvqhjEMEMm7PyRyi87tNeT5W06SdjVU95GMj00py
R6XA7R21oabdt/Y/hXVvqSSdr2n43SvREjAbdCzEynm4tNLPo09/P4uuZggWqXlpuCYyFNmhrGu7
OWoVriDQw3lC7rCYlCgnCSssHle+fFral9OHIA55roF4mw29aHYUC1DafR+1nouecyT2UV51NHT6
smhHtDYLp3miy6Z995Qheqmx5lEPWjFWcOwnQsGAgIMTKCst+Ot7COMHlX1PuoiF0xzQZiGJl6OB
IKN0Jh90T34cTOPT7c++HvHLELOzBSFpZG0KzhapPsn9i+BtqJt7z/nRvqNlRSgyR4hiGsjM+V3X
+J0DqraWjojc7JrxPs4CBArwX/nUyNWBqvbtL5vmaz6flAItZMcnWtX8Eo+CsubqCK3jOBjhm586
0UOsDS0yVBLV+MGX4qeQC/bOd3LzU9DQv1jJIq4Tvkk3j9YcMs0I1s1z5cKKHUsZ/MBVe8oEfks1
4S3WHieRK/Kzu8T5evuDl6aSMv80xuD5MDO/3DxSZUiWXGsG14SSHqzKg86gRNq95yCLYTfoBHI3
mt9vB72+MJAgoCTA0wPqGoTOy6A0Exp4wKV9VFUqMemub08IyL9jH4DWm2QlVVy054AyPdd5tKkx
JLXMuCvU/Dkzh+Pt71hbLbN9AC7Iol4B8U1H8/Cbx5Prb2U0tNcyzmksgHNXUO+QkADBj06PUfoK
xEp+u7jZDV2f8ltYxfOOrsZ8xdHoWEf4lYe2ij6VSvaOyaJZ/G+I6SecHa9jnqoB+ZZ0jPyCAqF8
l0T2yfhTl1nuEObpLMzsvuVJWFm10wOn96T4o1fU2tbvUvuQqVX+j6/Ga5jKpYVPK1ybaiL4ds8p
FYFpc79KHCVpKFubqtX+saz+eYik+8K0X1vNWcknfk/F1dGC/7XKukf1fb4em0zVQ9+uqIukdXYn
OYZ39LEA3ZdObrhVT3tTNEjIFuo3tgbyWaOEdE2WtntqHOIuby3z7vbqXVo7QLUtXpaGhjntLG3L
YvTq6qR1jrKRfowb8d2ImrfbIRZPs7MQ6uXakbNU9dtMMdykLD8kpu9sLJEoG8f3m0Pu1QrKBIG9
08My+DMk9O/VRPN/esbShbtiwevgU8tOBPGpGILaxRskN7cNMI1jj+KEuTK1SwPJY8x0bLRroerN
BlIWDu3+uPeoaUZupcXP5Zi+Y67YgQo8UCixKDdfDqQHEALouMQmzKU9EnquUazpXy5tCBSN4TYC
86cYOLsJ9NYrgkgzhUvzAQXsMdfbndbG2rZPu2+B6ZQrh+fSJUB2zaanfidf6QZYFYzhNrNGnNTb
Z/zNNrSE0PBTxFqOtnRKnweaHWCsbpsSItArel9wsAuszB11EzpJxoUX6cjBOp7hHMZBRhJQN1O6
Fo1GsXKLmlcDElOWkHbLC1X+ZQchzQA7kVJv11SO94ARnZ+6nZxJmzwBxEtxq+lWxklZG6jZyTiE
AAjKRrbdIAW0sJfSsRXbkVu63knGWEun1vSGfltmfUy6IDcFuIvYyJE3xFTijt5YlG+cVOpiVBsF
HYi4NLXPOHqhC3N7ty+uoAngQ+KJPcH8yURTVxPsSKzjrc7flaOM13oVWHu5NIptMgZ/FZ2Rv2Pv
UR1DoplDHIrc9JvObqcQWEHW8uQ+Rc4A9sWUYtcf6vD59pctTsFZlNlFH3u+lTi8ttyhpwtq+kdd
9xnNeGUAl8NY/LOB5lxDqf2qHDkRJbeOcv1O1HGDp4Mfvia0VlYShwUs5vRe+TfW3GOhC8dGzYPa
PzmxSPYyqkNAleSEpgZiRlZHc1WyJt1/rCN3Wu6PJwdA9WcaBn9oF/37qD7/IfPT0wanHQVwG/sx
3QoUDlEoxUF1E4aZ++ezCGcAYS+Wy1R7vFwr1D3RvsO+4jiq4ntT95/VIPuSVsq322GuSxQMqw6y
G5VqWgbzezUP+qCrw8I/gSRCchC/M6wYcgPa3rFprEzfVaFprBU6F/Ye1oLk08gxU62YiyXkdoue
d2XmrlqH25IObRE/6ihR0hzfxc3K7br2hbNrPYesroOHCE5p3433ekHT1uta6RgnuAKJwdLv3jGi
BqDFiQN7rXDtF42IoMJhB9R6j6DPXsG57aGX3qcp+op/HsuGy8elREHrSmlOtlMANUCxjrE8bFUt
fkkt40EggdlZYPJux1ra73ATKU7xZWzH2eGlZ2WOAnuiuiGCkf5f5diZ6Q+u4fhBRQh65QxbysVo
v2BqhIg2Tc7ZPmtVbAq0AieBRja3fivvMkPbmFq/rcpi1yIuo7e/bn/e0sVL7X16mViTIPz097Oz
2fC7sQz8EGHyEcCG9qzUA85RD8D0NkWyIfGM4rVW09LKxNGcJIyH38TSvwyZVU5tZlqUuUUTvYAP
3Uwis3ljHSp0FW9/3cKOo7PwX6jpp5x9XSnwrdY6p3e7QD146nMStU8ort2PAt1ReVy55xZn7yza
bKkkQyvqzmuwOdLN/ggQZtyCtawCWrgqHjmRMdqoUubiOJjDj9sfupTeQu1UaXdNPKL5sWmlg69o
XBJukumPWd5+jIpu5UBZCIG2I25YdJ1k58oeNfEqG8xrPOBL0h4CKd835dpTZGFl2ICCqakgU0U1
YJ7eCs/ASwN/xqh6qzGEEhRG8e3tfG/lEv99c84eevADJ2A6FatrqRA9GPwYvSXPBbjR7jAMtjAX
kIznvM6epVg1t3UH5NLGH+FOBkJxXyOsu3KwLH0sNxytanxyeG/OVgvEFSvX+ipzazT6InSrYkPf
1yq4YZ6bowmu0OpX2VlLQXnBcwNRN+OJMhvhPk0kXG9QmKyGYCfCFGJTlX1I1OxHWMYrPL7FWJOa
JcZfFMzmRc7SrGOn7GCma2B4dqBWN14bR/vSck6BV3y9vQEWjmkEMtBXQjzTpDQ3+zA0stTWkTL/
ZDtNc0SrUn4QwkkPSiX8lUN6ORQWHTRsMLSc5w6ouwyVR8bvVl3m+pU4FDgw4Y9y9+dfhPQQawOB
DO3qeVwD35PQ20S+AocVvftoIYvVmV/+PAiOFIqBDhasuvl6MCRPTisAsSetsZqDgqYilIhB2QjL
CleWw9KwEYSS6aSpKs9f4EVRSW0mN6GbJTlcLGmnoLou+cPK1l4MA9qTGJMG7bwbH1i6pxdtCUii
iz8Bwzsiz+5vxj57Txy+ZTI4x49ifnHWukBm2wao3/oDBBJgoiRyzts7pue/IHOPRTBmQcig4QeI
IGPRxTsAdMdUWXOeXNqpaJaQEqP0QNF3GtOza1K1I2j1BkoppvcBDsxOdmLkX6WNKo/7P/8gMk86
BZTXqJTM0o0xyoshsYbg1PtOe4wzL94FqZkceUhIK7fx4kdRuOa4Q9KI4sXlR6U4EXXpaOquLHUQ
B6xmNKW7rkoNeQPwz5jATlGQr2za6dCe3yukU6qC7Nvvlttl0MQbkMoua8eVtcJ+NYDxx9BHwvAY
el3zhtp070pyufY8W4jq0E6iPaChNyHPGwRerA+57aNnV9jjR0dJflkjuv4VoGa9BEsGOPwds3g2
tPrlVzbWaDYxCuQ0eFtstxVEubsKNMGQ6CuTuLSbqcOynylXIF05ffnZyoykoAFpj3Gdz2TtlbIP
n2QZ9f0+E/I79hpKkriy87CHSDXLvc2qcNLUFMjR5I9VO6XcP0VcvWP9nwdRL79HTaW0HhzQcNlo
YgZg/8i78E7trJW8d3nY/vuW2dof/DyXNK9ENrWU75ucUE76jOzsSidumuf5ap9ywknPiwbO/Nyo
2Xdx63NTZM3EHzQq9WCpWb4yZgurm6MJbWBCKSZMwssxKx3Zj+Wo8l1tHGHUDCJToHZB4uPo6A1q
fXXjfx1J5+WVZb6YJfL2g/2NeCPc/GmYz1YfvjZIK6thcqoTOT6UAjx40zcYzUbNUSqqGOlxTdwX
gYcdVqX9UIQVrAgKLY0wCkbANHl+8v6cfbvcamhn12V6olbeqHu0wWNjC0/7DwVipwIPnD/6hzDf
YMbN3w89vCFYqE5EYU7spBARCZxAbh8aCy9NQkzUWhuwHCnN5WDa+eAnUSbCkyMFhnX0G8AUD2nb
RY9lIdWfJojMVzWQCpg3piSDiEBB1r39E5YKasynjC4PBrBI8M6GsxoducdAsnTjUdvjmXHvRfmz
PQSvdOQ/m7ja1CXcQc0HXpmN5TGo+mhlTS0sZtRfUARCNXaSKZwtKc8cy4jE3AZUleS7BA/hjSJj
qZDFblpLz62UyivvjIUldBFxuifPFnGT2EFjdx1TazQg59N92/t/ftxQ10U0EKY2hKb5U4aKaJ9r
AR8VpcHHQBc/Wg/WpjU8356+hVNtqlsjeEXCClB1toLiMDZg3FrBKUqjr6ZWms9B2fvbUIaqcDvS
4iydRZrG9GzMfFOLFLNsKVGk0nMTlnemcFDfHQQ9Bk/aFEqysjIXJ+ks4GxZ5I6J5icS84hNBBRw
IROFCHSsrITFr4JNb1NcpXo5xxTnejaqEVcQ5hLByAt3fAUR9BmZ/r8xFX6rc29lxy9kYFOSgLEF
qlTaFU5CGEqm+0adu0IROxyJsTzqn5FC30PyWjknF0ovhKJuRg8cDcv5ST2IIErlACCTVla4TBki
LnFBbnX9Z2ap9Ud5MMNmn4dFPZy0XgaUdnu9zFYmlUiyTBI+qpGqTWNgtjL9yhd1KGnWkRYg4gjt
Uy/BBLLtlWU5+8r/D4PYqDIpYVH4vFyWYR2PYWekyanrHPsjHpTRBztEKyAsGplBdb5RWAfurFR/
mEv/LzAgKiDbE6BvnranhW1CltWhhrfeqxyGD2pmbwCM7mjdNytjOdsKv2PhfTm1hQHPXiWzWt5E
9J9jBdSx9Kmo8r+FtyY1vTRd5yFm29vJwK/GZu3QIjLTvQMh9TRJp+PoGbQrXzPvDP7vcybgBLce
Sex8ZdaSp+oBrMlTNGSDvY9jYR41qlz6HVw+6G8j3beJQwpjeFMIHYsZ3YzGlwC5OmVrZyUJ/CgZ
xr1RWhCruyrgJct/Eva720t4djj873ei/TnZ2JLMzaEPMgwy0Xlq5wbjkwEpxMYaLfmqWy3p6ZpA
68IUs0nIFwFa0JGfV4bsuPMqXymxTWs7NIGVVHnTfP/PfaPViyjTbjo7xHF0AcyBDbYrwQ7Pv5TZ
X02IfpPsr0zxwmoCxIDKGvBCmWU7e9M6BU1JEUeBi0MPyVObPhmDOOqpMawEWtj+54Hm0nFJFwVh
gZifCzb5m5pg2dBubLm9k1vvTniuan27vSQWp+m/D5vLYEF4khT4j3T/E2lvtSgPRN3de0IAlJ8O
ToAN06o8myO4sEkUCB0Eb5cfei9/aGXzr3eEmKZmOjQpqM2u1rgK86GcMAxalxxis9urYbpyLs8u
umnvoMM50SQ4HnHm0C6/wmsjhB0HJTlJsrrxo1B9zsqqPsR2IJ7rci3bmj9L/j8c7RPSR55E8xwy
j5oyV6hNu5WIvmrhuIFDnG5TRW9hrmanIHS2sQMNcswnEvXX28O5cE7wrf8Fn6WTds5Ag7RNT0pl
qh/EUNpbHYMAVAWxRNYCRf/MNfzjdszFhcjXAvMGRMemvhzfXA7gCNZw40oxdp+rXgpwOozWYJaL
+5jrjbMa9M6VVH+Btmk1GBrvTFk62GVziJSC7ey/3P6YtTDTx54t+UHBxRIndOxlU4+80j4UdfKm
jMnudpjFNYmNNJgn6Cfa/KnjZwrq3ZmocOOONp4f79FFYBg3hRMcbkdaXI9kX1MShFTa1avKKHi7
dRo+GKpXP/GOfAhFex+qzaspoS6EhngvrOehNr5lUvVntL9pK1CDn4zJTbY3kIHLwdSsPE8MLw1d
OrTVrkmRnbCUDF9NFF1WsufpGD8rdvwvFCBVFDXpgDGol6FiA8jfGIyWK6sFQNFRrRwTznPWf+Nm
b36aRad/T5HQ+F5WpvSzVXN0Cm8P9MLWm+pg//6C2dbDQa+LMeMc3R51B3CAhYp4aPYL/ZyN/udW
5AzsWazZwcw7WPX8BlOvNsC5SRTZU5j1nxpFWRnVhWVKHLTAp7aA7MwvT9OnkG4iU3Ms+uyF7f0D
jbh+U9mOiw3x59vjtxLr6v6081bGwzJyY5+Zy//ynWyb+/dAqd/xURRtkKDnk67rYq0chRISpM4R
BY7HoDTfSt0+0Y+b3FLFSg1uafdRsEStliIZm32eYHZSgLXgqNhHyqjVL3NAvRbvwH7XGnm09RXo
8xOyeddmXXrwAC7dqUq0lpnAVlrYHbx+qKlQ2ABEPUuCfN+0Q18ePNdLx8I4VFLSWuSpdjduUsGp
+iGJEEzJIzD727G08xzOuJxb21HP1P5QCbsOtrLA1G2jWgmWQSLBrHMXOVVQ0STCRBOQvb2VVMV+
EwPm09sy8sSLwZRC4RKjoqJRXY2YgOZZ9GzAy39M0eD4jp6mgwFi26pktFYg+s0YWlG1teM6c41Y
M5oNSP9y3MlN5T9pQVGVu8zrhx86poqvqZp3Dmo8hRC7DNWq1G0nkZiHDqr9o+xH4tfYezJEz8jz
/AO5pofJdFjbX1LoeE/U7ur9RP6zNvDhYbd0WtRGW1o6SrXtjEIcY1s05SZoB/mbKXXFG46wNESc
IsmaTZ2G9l9M+CBxtrUQFPPEEc8qeJRo2ygO1rZ6bwnza9ibGKhBkUvMw9jqxkshlfIvJaL3iXub
re88R1LrfZWMuM7k+VAXyGJFwbCVOqonu1iUqH/wMP5hBkb2fRyzZJJCaREXRHezUu+MMrW9Y9Fq
Vb6PQ+HzATU2tJtCc2JYgaJQHkakXL/XtlU9V4Zox8cyKsFkNiIWb3KbjJ8QIEE4VU3U9tUorL5z
u1QFmze2tflmmQXC1GgVPdlS2eW4kQeGuvFqNfo1hL2EymwponpfAwdwNn3WKq8xFeJ06/le/irk
Mgi3DJTpvPVhG6FQ4dWyvlUVSfwQYY7vw+0TZOHuhntLsg+AGProHOJbmeYYK1Luu2pt70Ld2IMP
dKVozdZqJcyccKboXQHib4xJWa1ma6ZdtR3GyDuiti1W7pSlM5G7kynAXGqqSV7eanqpJ5lEPcaV
Q1cuP42JskXfoNXXmB7Lcag5yRPp6epV32VhWodaah/DyBXhL40SRdyiajeulZmn9Gl+TfM5/waa
/n6WXuG3jrmhIqmurxl7f+gwL6iPt1fBWoh5JuCZNo9zR4I1qobbwcCms7X+uR1j8Tw9+4xpPM8/
IxsrTCnb1vXkN0d7CMB+OR2u3/opMur3rAFs1CamMu2v+R0c2mHtsw8RfJOjA4pmd0EkPfl2Bgqs
XQERLX4WD2/6sUgDW/N8LRZxrxmAuF1dKvGuLVp8qvO9VPB47nKaHOjU3B7Hpa2kEoqerIVT1bzm
iaVoasZa4rnlaFgUIksEhjoDjJtTmSsAh6UlDmYJ/QQATDwgZlsJojwI7iFNsWn5ywvDTdK3UKsf
pWzlQbsYB8QQIFLog7BVLpeGE2tlPSZJ4FrDwRsRZ1OaHWVx7LKtlYWxNFuAY/+NNKug5KOqcvw7
tlurprfVmiSlfDo1stOkL38OnNfKAY2nbqXOsbS/zsPOcolKeGgdUhRAnkbWnxzPDB6zWjFWoiyt
DOraGJCw8OHxzYYRxa46z0bbOuZK/QFB4m2h6j+dsV3Jz5bG8DzMbAx5npdxKurIbXJtG5cpjaUf
lfFVDpi4zv3zxX4eazZw6pDLWlfAPLbasfxRFMNrq8jti4O308rKWJoiwDyArSY6Cn3DyzUo0lgy
Mk/yXcSvdtDqD+H44/a3LK3y8wjqZYQwqv2Y2mh0GuWJfRhELS6xTrMvq7TYD2opr9RwFucJCAUJ
HHUcXpSX8ZRQUeIhrAbMK0eUFTrcj4IsffDt4qcolYdBzYqVo2lxDEE20CGZ5M/m+zh3RC/XeW8d
0TjaxlF+nxjRl9uDuPhRZyFmi8+KeIUWShDgemMiEoIjp/dE7rfRUIGKq7W0ZWnKKKtP5lEgDK/Y
QqWFnUUGktrV9FI8jWRSmGHlDuR/rd6Lxko+3f66pR0MlhEzDZpatH5mi1DuolZrZMpuTpkXuzho
2pNXDdmx1vrh7naopYGcVjpILxxkrkTtvXEqpuQjtBkRe7tcK/x9Uvv13ke5fBO15feqGP6+HXKa
m3kicx5ytgEqyQLSWAe666kYaYwP+ATsDfMrIp9ZGFJuWxnMpckDBk5Z3qGCBwj3cv2LvMWXL3NC
Vyqd3eh9HAt7b3p/9c4KVXUtzuyzpK4MetygvaPE8YHEa/+iZwiyOWr6IDLv9fYYLgebmnOOwUNv
/jYep+S2VxvOeENGlexHU7VbH0FWP1+zjJjrK/wuD5lAKcn4qVJe3f5tjUqXD98Mlx2jD3YoAlk/
wQ9M8qGwrMSmx6ai2/RyG3+g1TGEW4eReG4iHFEfFKBp3UMrJUqwMgDXWwT/FyoL+BSzH/FwvZxV
pdFbMy1FcMIPBTYUvtqugO59HGpkPG+P9fVxdhlqdvnAfpSqzItkvK/00zDqu9pek9q/ns6LEL9L
IWdJsWePohsGaEhISewHPdkWGEuOaHIq0cr9dr3fLyPNdgNIO6s3cmd0R8Qchwxj+eSDKerDkP8y
kYW/PXJLO32i42hIOlFcnPOCvCGvtMqB5qyM5LDfy7zMgqdBVaUGjzKraHdNKNXWQW+07B9uEmNN
hmZxWCedIth5LLf5GzAtU3BUVpW4shJtx+FvKQf6jlEnfaWVL10c1rNI0xo6m0AtqVU5V7rSteTq
wVSDJzr626Tq70IfAVt/5ahZizZtjrNoRpqlwtZ0z80kLHm8OGoovpjRISoSFGL1PLjv28b/dXsy
F3fc2SdOg30WNOGyU9TaD90+RxS5+pUG8tZwVuAOi3vtLMj05WdB5DCHmRCVmusr3rAP/cB8qQpF
X4ly/SmIMjjgwaZ3KEnKbEcbrUnzqtCCk2xJ4X1X2NVHUZvmXWyp0crhcb0EL0LNd3bX+VVrNH3i
whXdD6l+6EXwsw3lUynbb386QZehZltbL0OpDRBtc80eBcpR/wghdasMzsufh4HMAkiDDjdwpdng
tb7he30NRy2vq11tKd96Od0hc7ry6FyaI1LIyS/A4tk5v7bbetBoM5JzpaPk3I8JbUchDHOrxhis
3P6ipTk6D6VeLjojk4YaklHtap7mfchV8WqE412n+s+G0689Pa9XOG92ziJEpJDFYAQvg0lxWvd1
H6UY4ZT70B6PSJO+I+OnLMD/Dx5Ku8r4uRe90io5dguquOMxHyrtnzERpnyQitq0jiJLi/weKJqv
/Lg9kkugEPjs2Naj9akgszLN6tn+rbq0SDzZ7l2g90iKDrugSF8MaXj2Q28niexjKNBU81FTpoZa
68WjZFs7q5G+VbK8N+nz3v49C4sIaCYXAAsW9Pr8AlDToB/DlMYI58pBQxN0Y0HUzkX49XachUmd
4Jd45SKQo5FmXn62VQQmWoxS5LaaaPcm2rAnaUS9/XaUhXV6EWW2ThPYOUj/GCHd+HA4ZI2fvwAN
az6oCaXmZqifb4dbuGVAPGJjykQusHp9kRhDbdcQQcJ411r3copQrhbfAWcd14w/rycKD0T2uapP
zx6oJ5cDOKZBKjqgSkclLrZq5B1oWW/zYc35fOGTOO2pY8EnJH2c4zm7GGdWNQcKb3m2fA8D1Dkp
pTI8OAjBb/xxEJ+9Rl5RVr1OgiYj4P9izjLVyB77sjZVCtHxa9ztNO2jZN4V/fdOOVaIt9+es6Vx
nFDVNgaJPI/nFU/PMwKvtnns2G21rZ2S89/ahLW6sq+Wvuk8+55tc9NDlDGUecIN2ktQB/dq+V3P
EWYvPtCI3EbJmmDA0rydx5vlHugg0qKD++EOQfOPJxdflDj8nrb6oyGq1zYSKyt/cRTPHhezLMTT
YEWKAfKYXhr1S1N1zV1hqTpq5WJNHfn65CAfP0t4ZqujxS9G0kZA0p1Xu1WjHPCiWDmU10LM9lZr
K5GoBarkiNB/0MzUBSS7e8ey+/croDNcbt80ygoNGXTeiL29C7Rx3+LJwd2zsuwW5+UszOyYNYvR
yjylkN1Swt/DL6Jig6qdum+0fAV+sbjAzyLNjlrERBU1U4TpNoo8uAmOITuraLQDqmvioXKc6iB7
VvcoSlm4t4dycamfRdYuh7ITBR6euOu4hf53Xj+lMNY0Wqyhj8uzvr8da208p5VzdlvHlTp2Qk5C
Vxu0+w7yTqOZruwb71odtGCmNE5W5ghMBcZO1GfwSmvLPIa9/awozac2ie/e8zX/hZnNWeEzajgh
wQfgtVehRBH7H1CnWfmYabdcVq+mDQvB34BRCPR1tpvU3FKtXg9sV26bPtw1kjr+QsALvcexS8xT
DWYHaS2sLMAmSRjgDsCy1JUEb5qXG79h/qiIM0Sr4qQqXXpb+qYJI3xWhnddJf996G/KydniiERc
BFrWlG6AXYAqDUfs83Yi/3OE+cV4/i4/nYVJGzzbjHZEv0Md5U2b9m9mL9/zsF25GRfgJJeBZhvL
8sM6czoDhqatllszMYuD4rTFPgrfrGSn11myR2zgYyhJ3b2Smp9uL87lbf3vslFmWy0RkZl7CZzx
vsy3BoYOuvbLk7/U3U9MS1aOybXlMW37syFNkEgpo9AWxyDBcMeRNpK3Jj64GILFP1H84V3MS/ya
k6sARDwVpxa8Z8yutL75em2tpE5rUWaXo5plspcVvnNUylr+hH1XNhkH9itP9IWzXgX2hhQd7RHy
99ltn0dITiuDgSmuFx9HBKY3aiU2OAm89ZXzQZaap1wS324vh3kqDyRMn14kKJ1RdKeKezlFRmdj
xeXUKe3i11w8JXi69dGLh8nm7Ti/e7PnR8UUCFIMZW8ZKRSeJ5eBwEql0RhosQs4KHYeVatJPvGT
LF5nPtqGbVIGj1apy8XOwk3wW2wkVrFFi937YGRl3W2KAvMQEEbJWsN8fvf8/mEUl0lT1QVFGLVN
I3whsVyWBuVLgUJe6piHoa5XyghzZhydf54N1P4RVeWBQePtcgCwtBucsXAEWJxQ2SR2qRy9KG0P
kt0295aOG48Shf4nqU+GbTT0yl0R+5oLvk1b6yLNV/PvXwKOTYNEDdL4isyM24lTFEp0SkJkWjZt
VOqvTWB2a5i1pbUFRG8i41EXv6ZWeuDmvJF3G2oB6hZZDCQPmxpPx+q71tt/eOn+/qiJWkn7CybU
/OHmxOCaQpQV3I7po47ymnXeTi78lT06zdJ8GQP5RQ0bO0wE82bLWEG7KlbiAAfT3vDuZV0tdp3Q
mg9x2lov8GStD6KSiu9+OkgHL6vWlLLnR8T0lRMMGCDuJFowR0B4cTFmJaZfrk/b5S71lXqvFUZ+
9EtHwSAs8naBBFIdxQTl8+0NvDSZ55GnRXV2lku2KTq9obIgmgpprfhN6nAKVzBdGtak/Zd2JHMI
1NLSaPfMK1M6OMSsHKwM6Rhpg6n2TzP07vIyP97+osUjieLQBJKhZHJVIyrNhN6nXzZU5TEz3o+1
D9QRo+HmG+VAXE4HvxuUrWN6gb7/P9KuozluHMz+IlYxASSvDJ2UZVuyfGE5giDAAIIEw6/fx5na
WonqUpdnL3MYzxgNEOELL5TUjDRr89AUWTvS6JPDJwarnoZ0K6FnmZ4//nFn1mDdYDaw12j0Oltm
yFAVknsLjM0CzRLf1/tKwkutWv7+1LwZZhOquuMM9ioqZcdGsPpubKziYcwlNJd9OBt9PKMztw5a
15gOoDu4DLb3H2STtAcGHRq80gZiXbAWiBCLzfYlGPmZpSOQFwC/AEgNHNNNcjabUSjJovBQw0UK
uJRkKW6mv21X4yC+GWSzcAIgapBEhvlYzsthWNpDXk2Pg0uvFs+DjyI0Az9evTMHf+2vgqmOMH2F
ULw9fq2uGvx7dON0EJBvC7jmCfpn0ymc+WcokYMKoxjsKqc6PH488LnPhmOwoq0oqmLb1YRpAikG
fx6O4eQUj0YD5iC8oH78eJRz34wQSF8BHLdCrjYxcb4gZAZGHZ68rPBTx+rUfpLCuUFfN7xwg58b
Cm1kEAUpUCHvWPK0D3yhYHx5bE0bB97XhlxDT+IvI991e+DlA2MJyJ33fG0EVYRRju3RoW4/5c6h
sC8Ru87OA+83BohWSMFmmyuzgGg/QDoBKpXjfqjp8AgE+Bf8LOtCDeLM1b8qybgrqx/3pbcZyVh8
rGu4uB3zbvyTc5EZqa8KO78OenXhPjqz294MtTlWji4Q7EGF+egNAQi+haqJ2LUQq7UuDHR2TvgK
zkohQOK7mZMcg4qWUVQci6iPZQHXzvarR6cj3Fk+3tnB+4BhBf86eMlQ5oVm0tuD29NFeSE8pY6w
t2B7P6jrlMG+ZYqXsot+hOBnpuVkX0I+nbkuKEBW/8i6+LgM11/16rV2eCQsMBrQ3PGDLDDTEhOS
o78xA/sOU85RIqKeQnOprH1uVVE5d2CqsKI0t9FROApY4kGGChrQor1WEM1LYUX8Da8kQ/xH/lIh
ag2p6evh1lV4NUs9856UzAfxcCkPVQtbwXKC33R94e79JyfeBH3oYoGqDP1GaE9vp6VVnksFsdND
VQaKxmFV8j4dtTfcMJfX8DdymfU8QamnRgzvwzxAUAmXTLgDlokHnVO2r+BHUcYD+HcQs406Uly4
1M6EpQh84ZaAiwBCY9vUcYlCaxBuHh08r/reFOqAD6xStCnvOZyrvXx8hAT53dRf0qc5cwm9GXfz
BRbL8u2xha4VuCR7POu7QML607+k1HZ+erD/wnW9drc2z0Oj504yV9vHtiZLAeJDyHhcj51j7eEP
L3nK8r7bD9RbDNRKeyh8gM2QX9rdZyb7Olja9jRqV4amZg6k3EQXPi20BoCj7Pm9Jcl84f24MNSW
SLU41SI8uPzCiK4I9jYQRfBAD8Zr+LhdeuDPXRVrsP2/a7sJ7PmiG+iyyOa0cAorbteanU+BLKIH
NXZ9l4JhOE7HEq47RWxM6H35++sR/kJ4XVYQ5TtkTgEb3VbBVvdE7ZmdCJvbtJ1ysYdvpAuObfMF
bs2XJK/OPTKIpf7VYgO+drObIiFnuFkC5GSWZf5SYnRIqUDb+eOZnbsLV5164J/tVW5ze/GDtd7r
XASH0Lo27AlUrKwr8ji/CG46s1cQy+D6gXM6nultTuiUi+WBtA5wkQflIqsEcZGmvbhUNTi3T5D1
rg5ywGi+IxaElhP2sA+fD62Sn4TTPLSOA+zN/DXgC7AK/TEylxi254ZE7QDCa8BeeHAyeHu/R2aA
SoxXDEfe8eXOhljntzqH+IgMguIqjET0TdK6SL0oty9c+ee2CASMoKaOIBESkeuav35ZdElyaQn7
2A2dypxABie4t4YXRjk7P+hwQFYFmirvN2IlQR1G5fzg1uTkF08aBrSWvZtzWKV8VcEldZpzG2V1
AEQtHQDidyUS6nYCeoOroStg0bctshRY5EEtH0xA8vnjzX9m/XBVroItUFHx3w0lKo4QIWqtQ8h8
EORA9trDAJEe/34UqF1C6RJJT4QT8PYrQb1ddrQM2XGhIraX4jC0lxqK54oEAdjVSH4A1EKfZXtZ
dC2opbLMQbGewXOaGjf/xQYCq+UKvNo5Bgh76a8ndMKLA3NW3h70HlBFLCcYYEEtQPnPDlME5s15
4V5K388El0EAfQIHOrNQzt6KislhAlvRAMIPpxZH7T1JywerRFKzOED0JBAAcYYsEkCfpB+v/JkH
GSVqVKFQM117T5tVAcbSaIsEaOEO0w1EXTJwFa+rjh78dvwscvdApUqrwNt9POyZOxWi1lCERSQd
oQq3idoX4bcKlsTBUai22le9WB60WmWE3RFo2L4rL9zhZ04MykOIMbEFsJW305zNoHPHG9hxILCc
q7+qUMR5/fXvJ7WK1jtr7gtZ5s0t1xnPhak64FACxFCI7MXS3CrUlpD7XIgq3rWeEDAD8IWHb9WM
Qsq4+Wwzgwt8PkK1sJ7d5vtgGzjpVZEm6NqR1dIhDw62y/QdJwXU+ODLdh0M/cUs4dzlAP8BB14x
+JJQdXl7bCMxzDhnjnOsIjsTS39V+87Lx2t6dghUE0CsAmkbOevbISYzmqA2bXs0LNyz1j7NlnMh
Kz5z9qCvgzLsKnQXvavnCyZ56S/4bBHMun1YodvjD3AjQCL83nZ/Pp7OmX0IZ0kPdNgAcLZ3z5Ga
Bo8VwxIcKjwPtGr2gji3SDcvHK8zqwaiO3BqAFpBGmp7nSwg71UQI6jxlI8/hrH6wqLgwhY8c4Lf
DLH++auHFQoLDvJOCEMZvLBPrOs9a4/LPffBlgEGEx70sNzNPl6989Py4LKzqiG9e4yUVbmtrdCl
RoGXxo5uVcztMfl4kHOfCP2jleC5Jr9bqowLWqzVgAZ/RM9zD1D5jU3Uje2q54+Hcc9tO+w6lMVx
Ka2YuLcLCEa6snsDYJUeaQnPdJVG8PNJPEAOriKuV6qY8wQTNiqvZgWr2OJPs7SnWmi/Pwx2EFoJ
vOiDZzEpz06b3BHuLbRt8+LKDiaOHA7Wx27szpXckTxwrTToFIxM+0UrH5AglrvPXb6azVe0Bwpv
rN3h8PEMzywknJAQaQI6BnzqttIZaSsUQThF0NB7yks/rd12p9H7/A+jgISDCwja6e+0aOdJDDSo
GNzH4AwMpoMe9jO+4SmUpr2w/c5seRB+UOSBNQmUb7Y7Y5ZqMlAsDg5u98Sq3077dZEM/kP673cg
khrcRIjzofW0xRTCZKJZOgWlJ8gmxMr6TcZHEV4CY5ybDODCSNkA6n0vY9rTCh5+A2harjc491M0
tom2gikr+zn/MZViuLB42ydrLbpgTngY0TxAnW5beyFMRmyOGuizFgyMZtV09HaxQh3FYW3kfBgr
ZbuHBjKIXVx1ow1VAtHeldN0EbixiXne/ZI1mn91dTllxyONnuap4dBWEBS8ClPUMZi6D/PolenU
UBPnUe1+5gvVf3dv/js4VL1XnPsajm4etNG3i6mDu/oxqj9X7VUPMIXX7ebpUo5wdpKvxtkEI4sc
eLCUdXiA+a4LxdSwh234RHz2jblh/YK+Tn2yweymsV1DoT9pyWL1F7755or7Z66vnL239Wao9UGi
sKHtkYaFE6tyfGjnZTfK/g9e/K9OPn/6+C44N+fX47lvP2wvbThd87I9TlONLuCVPfyEL8AuaB6p
InFfnNR/8NdBEPbKl3qzzBUBMRq+N7BBLGV3hfxA3FA7fwgk9ROlp0vp7JkVRQUCsRZyTLzu20MU
TBIbyGvCQ2ifiDotTZ+QCURp81zqbx8v5ub6Xj8eZDtQo8NzCwnZrYgTOuBIV2iLnL0Jit1gh5Ah
8QQ5DMy2LpyJs7NCHLnii5332UAwhXSKSqGOUTQkqMkmgVanie1IJL7m5td/mBc4ZGjorL33Lb4A
ujiVXn0aD21J9q4hiR9ZVax9+fzxOGc2I/YiehI2xCxXXey3mxEVlsLJ2QSezjzD0V1/qft8X/mg
gSwvin7BV0y4kL8/HnQTIf370UBLQ4EbqhGQPXg7aKf4QH1hlqOSXSp7+uhSfaFCval1/DME0KRw
XkIQhits3Tevbk9XezNkoIh3LFlAqr3vN+MNnZq53TewxoSvPCjMPKu8pvXTwOH5hW15bng0Yf7J
GyPo12zuT57Xua3XG23wm7iqeBo0LKblTx9BGlRS8lpdeI03D+U/8yWIpVHYBKroXW0C+J6ATayG
ryg/kuJHOH3NKerF/8F1Hp1M9DFXUQykxut2erWsdpGPvGJuARjfvF/IeNCVfg7rS5Kx5041tgVU
qXBtrQqBb4eRVY3aAkUIPXomrocciQj/wlpxyQvs3KoFUC1FEwOqETjbb8cRU1CMLlmATjR9vEAN
XrY/i+5aupfop2cHQlCBtGptO29r+aj0mFXtmJ+0JdUpGGd/7wVdEDdDHsROXXkXEITnFhB0nAjZ
N3DHIF29nVjnyknPELA7OpazgzVHXLmf6slcOGTnR0GbFoZAAPW9O8d6GYRRlX+c52aVmO9s/7cK
YUCTFBwA6/TjW+Pc/YtEHU8Kmn2Qnd9sioosESAQDqQBydccjuST+cM9iFXSKaaXxCrOnd/XY22C
L9suw94jwMMUA7qabOrhZA33npNPB5agJKQyzSKV9kaNF16Zc3fj65E3J6wOWVgSr4KTPNGnvmn3
UL//uzLTP3fFqyGo/XZzqH4xCzqMAPlH9FNTk/kIhes2mUR+SWb67AZZNzwi6XXzbz5ZyaQ1zVqr
o6PJS1OI33B0/d6y/MfHO+Pc6QpfDbP5WlS3ss+rsDsu3I/nKIN6XjaENxT6Sh8PdHY+SEPWq2It
Q26udbUwBmVWxz/4i8OKBLadk8gUJVA4tHDB8ONfD7e6v/joR7ioW22LwaPTLIFocpS1ZWkS0RTN
MVym4K6Xinz/eKht4XndFG/GWvflq5t9oiofg9wz4EGYFBBLmDbk8YhXa7bWBvNtZFZFPpVJBgMc
UyYF+zpDPv/jX3H2Q75a382PiEhlB4zmgDnZv6pBXnNrLzpIPM9k//FAZ0/Zq4E29yPwTMDOet4A
3rpme1XC5Flp1uw+HuXSdNY/f7WmQESwmdugB4lumI4AHw/ggIY6ZcFQxkWgf/7/htucNuwK8HgV
gLaVdou7pndftLbcRNqdurdhb3LhMJy9IyGQjAcG3Nd31WqEUcrq6CBOjChxMzKrj10LsAM5WvqT
2xE4fuTGSUhPLmWnZ4/hq5E328QQwCKCCUAMy6ex4d0hJ07iiUsPzqVhNptk4tNC83Jhp7wO2kdW
EvVDei2sBIdJ/4f3GmEi9FrW5jQy7rc7hdFpZNjp5ihacjUSEqtW7z1Ia368Q87N6PUw7tthnG5W
RhmHnYawDe6gQAijcWH5RxHWTfrxUCie4S97BWP555lB1wTagBgSsfDmsgSOyxn5BACB5sX8ODkz
EBKyH7p7CXDvCOcz7JWOwTK7ccNmvILs3oqLgjd4RnTXpZYJrg2fURIEuvnaI8MI2WNi3XuW9btg
QqczG1kfj3whx7qY7BiexlCXrIhIl9H90gsVppAyI4kV5eypnEkULzPzXgCneay7qWOx1pVJHa0A
tHV5Ewvbmu9yt2vjAT8zNo4lYoGCIwCIKH0LUXhA1FRDPLp2lXQ9U0lDPQBDltnuUoECJfDmpIDS
1Mgz4o51PIxAhEIhDH6UnNBD4c2gWARRnhqIC6Utp2rXuUKlrlv3GWXgG2i/sWPRIIDyZoQXxWoZ
IlqodnTOAm2dYWU9BeK+gQxiiqSQxwRm7ncLIdZOM2odhnC0sSLCwRUzt5ldmceCF8NejD1LB+6N
D+jrTZmnwyprUYG98UcHWcLIirReHOt+BjAynbQIviC4JHtjDzjE0h4e5OR9R0oa7JoFkIlwWk1Q
deFGR2EgxOOUAtYGEXOh4xU8Ld1kZQVMnQ7T0OZQBZXVEQ5q/IkgIUtLnvPfk7S+tUNHEvhANRmM
tj2giCj/CYxkdMRDr/aucic4dvkRasqUym+IdHtADxcSE+gvvKDPqWAUBS/tBFgRleraD35YSCO/
tfBITtBt6NLRY9aR6s4/tcoCVKqA+GhJSYWsqJRJ2QbVA9gjqF3Cqul2GvPuBbUolQHy0Ozxj+ng
UHjaBp2Qu9Zm9SeUvMk1bB37qxn9bpYwYFn2c9ha2AeRl7AhdDKkZ/dQ8vvcB9ALnAFZM3Ejqvqz
6LU4CId+ncL2p3L6X0TDvC5ko7u30G7OlIwKGbOiaHeWDElc2xSCOCjuPTKff/Zk4Z6AER/iDhcF
jy2H9qmdV+wbfHlU2kXD89AvPKshVNiF44vVVuWe9MyDLG4VZR8f7DMVA3jToReFewoAtW0YDqkn
+Kni6B39QcOFj/QHP5rRSXTy1M3Ft8Yhtx6jZcznv1Vr/SdGgSMeIAzoGHnv0jXWCNTL4Sd+FAC7
xXOHEMxVYNxOwXjJEe/M043OF4xxUXjG67bNQL2ghLUhdapjIcjeiXiSR/mxJCTzdX5hQS8NtYle
/ZAOCtax/iEfeOIUL44JEmjD9uLvehD/rh5icahZwg/vHUIITMlA8hD+tIX/y23/2Og8MPOXfant
IFuKpoG2AOjDkIXtl2kHZskVq5yb1mke/34TQoflf+eyJWkCcD9GarZd9HT7Xe1Xz27vX/HK+906
E0wFxtiBSif4TRcyp7OfCkuHsgQE6t6l8XnlTLZd1w34/2OiIO2By/EH1y1O8iX5wjPRFdL2VUkQ
ogZonW9eT17VeTfDiOkYElTd+6nNk4bnqCYhUuDHoK9YNsm5j1v4TF14us/MEhYuaOusWnxwNN7E
kUXRV4qiH3ts8vlkN8tt6DdpX5AYcOMLFYT1r9rECAgOCGgaAFgg09nEPTI3SLQD4AAgCf4M2ZZY
VU+VAPp/KXe201z4fGdHQ58Z1dtz6D8jHdyzpdccESQ8WLl3w8xw52u1c7vu3nfrC3JL54fD/YEL
CxD8bXWJ+4UPGmIuT70xcyyqSVy1udvfLe5IgZyLTOKAy/UfbhPAEFA5XpWeAId6G+K5fcMWvw/d
Q248Ele2X31aRh4dWn8J7rWeqgtf8MxmgcgYGo3ImCLgltaQ81WO4/V9T6gBdDTKO3PSpWc/u3Zn
XbU1J8nohPLl45N/JnNDUAmMBWp2ELjZVtL6egzZpHr7WNBZNAiHaqOSaCKD3H08ELoIZzYn8JRo
s6+FceT7b6dGIREJwhApT90c1D8AvAwe8CrOyQQkcFx2tXXsVhm32TQvLayfMtWP+VUO47cbwmqZ
CjCq4qrMy6zv3SaD0N0Yh0OkdsYxUVrj3P+JfC1SMGm8A2RXn7166fcL3KuymbqtE9uV98yJ9Haj
a/0uG+2nQLDYiL4MeuFdyJ296axPyu2mbOhEGAOpMbOYKfZQl4W6gSwq/8xcIa5Q7J4TW7Vt5g6l
iYMBVsBAy9NY2nmTQOOwzgI52tmka5Bg0Y2Hen41x0YhdS2hF4ZZQKTS8p3j2Ee2RmAz8IwPjGZh
QaqsDgSDCq4AgcLM+b4tOAIPr/9SsoXHXmGzXcPG3+j0QZZlgcuN11NAj1juD9ekFmXSODCdDWdL
JnNk2t0E+6gpI6b5JvK+T1H3K366MG7cFU3N7yggI6fFr7wkN0t5iwogRxMNBKi5cry08NkPF2FV
rPp5L0CxTzmwzQfZlO4OUvIDj1sATlI99HPWdfJalR30lwrDstwlyEe47MpD3ol6V5BRp2TuEbzb
HowW8rm8BfQhjNvCbRIbSuFXI2wP4sIeYPrl8qj9XPhaJl3d0qysevzPnvgsXTnuG2e2ksqrfg+Q
EYjNDECUskvoVkfAdw0oM11hq8kvpKMwOpmmsk0o4uikHJtlz6I8427vxouWc+xI6iTDBLscxJcM
ipP4ZaMcRSbskSRBzcPdZHMwMh3aPOfz2Ma4jIdjMwsvmZv6C561F89FQUl5E16SkH/3ivy7bUkv
tgqoD/HSsZ40fAiSomuCPQBaXuLVFSDwo8T+8tr2PkeFJq2KRX9y6pEeQ16OBjulIhkoQmERl7Pz
W3CoYC1z9RLRrv8km0D+MT0qZXMwf8trT98D5VUmkIqXO0j5FFA/cMidMMVyWIAT85QhOB4jGMqr
SysQejZm37E9esOwegYJNOVBOH5vSfkUWty/0RG0ShoYK8W2xX9QO4L8G0cW0DYAufUuxH8XXkN5
kUS/oIU6XLnwDEEyBaEw/PgqrVskbAG3cYrq6Ofg1VcM/hMJ1aEVB72AdUVL7jlu2hQCWk7c5+WT
N3rjjQmEuFe4OfawcIEMKSlFAunuF7g3l0+aV/Yv5oeo86AsjhME44z9WIY8WZpijlFHiGKvabpP
1PQlvqb1HE0+2XetfAFvMbjTo6R7BQ+ItK7IE7VVfvRABc6g6/eLRb7MBL7uTbsKZZZlqXbDnN/w
GslA4Tdhomda7JhRQJkYgV3tOU1WqqWNazn5sZL2sQGfJ2VOcYwqmFpQ4Lnjphgxu1lZXxj3oLPV
dcUhpKjg9GWpY82RB8aUDD+gcPzDUh7MOtwcixvq4EcxeHdRKKdMVRb93qCZzrNmqWkawjtq1yt5
rVvyu1lK5zTrnAM/UddfyroaDnzAJZmP3jfmm+XKc8WN7ux7Wtpw8GCoUXBVYe9L+RUCS/0Xuljw
ydCaFTe9qXUcRfxqXvI8QTHoh5pa3JzBIF6C0bGuonysk16grhIXEfCaHSGohU3h9NKU0mQ29+/d
vsY+7eCnNFdDFedt+JQ3cjlxBk3gomiQL0LLLVFVGyWtqc09tUZ9Q0f8bXNg5P7jB8ddQ7ptMAR5
PAKZLrK6Y2+e7t61mFkxcTCOjZQNPV01XdXLUn2Wg+G3Fg1FWnNXxJCUmTO5eMN1yEO7zKY8ANl9
EDnURMOlePY7W/B0bFUbJMTJGygWNj7HKuvlNOJgg5XVaFoA1Wp3C6whyJXvGPGXLnrIBIBCchD8
AOIHONK2eD2EZQ41GHSwTZ0j7e+b/q6QNT/NRcEvrNwmVoaaAqJksATQ64XgKkgQbx9q3oIRi0MD
FVy/QU16RDPq01zA/ftK4t7w1rVSeQwuXI53CshbdSHm2qTE78bflNW4te4LAeRKYdFxihnDraKc
gqfYuGxXubWEHuoICHdd+bGel+DzxztnjbFebZx/x3cRQkP4EFHYttsH++qKEKj8oVFlyxs8hPke
JZ7ilk2BOn481NmpQuQQzFl81HctPw1b+rEv0BizUU+GfPu+K8zOgPVsKI6RF8w8MbO4QUJ+wWji
7DdGJwR5Amo97/KhnvCureCwdoTS0HJdjm5zXUjVZJIHFoIPVicoxpkEfIPukv7gJo7/d3l9iGig
lAmHvm0zfyqkBvLMio669NVPgPzqOrZC3iaQg1OJbJvw2hPVX/bA3426BsKvAmvj50HbabjXmTp6
crvmOVwhkDXy3I+/6NnN82p2mwA+gtwRgHTgwC5RtyAqUz9sIDOYuERr3CQK7+az/vmr+cBqgrYu
qb3jVHV54pfzDjrJYyx5e+UMl1LYs5NCguCAAgs9/m35pvc1ESiSmmPbhYkaoqxxmjSEa9Z/WDug
LVbZT58gsng7p3KZ+7wlkh4Ic/2sj0DRi4aoilVtwuzjod4Juvxzyf3fWNvKCnLJqbOiPjwCPZDv
QzdHIbMtBMCzCMElMM1J1wzk0QtGK4apnNmXuJlR60SN/ONfcvY4rHIuPsCfLgiqbydtAZ1R0caD
soKv8DZX5Zw0EKBHoBJ0CdEegHTReIlLAIcp/LXvLrlXw272DyrYEf770kLxT0wPVDnBVTh2896q
62cfxNCkZX6XVIrA7qYGOVd4WqWDKL8juZvvKt3xR7nqlwWzLBO4d/VoEZOR43Unw0lH7S8ZDc0j
9Mid296y5qRHEfKxJ3UXdxZCNByIKkHHIPJxv9M2MzaU1lwGrT/8KAnNTtntwYyrEYlB5AbkyTJB
1bZAZAIbTV93NIWuwR+0MqJklGWQEvh87fza+p2PxXISJbDPTj3DQsztTVbnTfesuClTqE0BlGho
ya6Nb9CugejDzla1nxA4kj44C4wLaFP9rJHWYNRqKBDt9CGwqT1P/aFW9/A18j+NrW+nHIl1HtcT
KutFBdWHuKsoGgoq/IVohsLPi/JUwHouoRQXKyBaXyHVxNENgbalMcOT1eX9wVpAU7OFak4hV2ov
+gkKCpyvnTg3QPoJ2/gcTEcYGs4LDWFnaDTSP8X3vlfO16zNUbgNJh03rtN+aWoBuhuC4ZPrU3PM
od+VtTwyGZw7wrjjk/rJXOd7p31+iNySJWaywmyemUzDUfI1gyl2hSnstG3AdEepvU0c44ubBmjB
Y4FZvkxKLIdJoEM/1vbixK2xhlhWxRPxtH2yJX5AZQGSs9Q9xGycKFNFHT0ORoKpJjt/3rfKPIRI
70Er6yhiRDlCw7pRLzNANjdFS4EGniDQFXDFnuHcxhMSRCIdoZUQqw78CRMtYxIyr38YVNN8LRtU
myFtaAUxmNVTpmeSx/NYKsBavBCN77Y6eZD7fFARbe9ns0DGyFXODTpI6PcMdPmVO5zsYe7m3zNW
6BfLymkSIS61qyU49dMMT/sATR5ZGKigkfCnlHOVSE/edoCefi0lKgtKV8Nd7iNrWZrorgkrfbOU
7Y8+V7VO5rlfTjAaWDI0hu6iAFsA2h/IvBbnyWE5qIMETJ2qGX7Yinu7vALYPBaLGoEPWPQtp4Zd
d6z/apvRSzpAG+OKtiqZjE2uWO786HlN8b11kzSkmL+E+OfRn2D4lo/9bhgi/h2d5Tr1sKy3LdUm
QRsNlnzDrA4owJffCycajygPBKnKuZ0ItxXe6kRfnQyQ4gmR0QhQUAEPJYQqCTY1hwpBY+8XCe+L
Rev+2meBmy6s+aED5zNa2MXO4FVXmGbTx9WiqnVL9HGNLQspl847wVjPQmiB+xQ1jSpzfDPL2LLa
6bZnvh0HkX4MpWPw6ad+T+2+iZ3K9TKmlEhgczuhF7U8t7oM4ymofledhT5hYah9N7c+u9YlgymB
PxXzfR7O5DeYZejiTaP5udj6SckeMsTj/EcHjfV7GNouLa2mSkOXFinEOptUtD1D3g9MuAP7o13P
ix4eUqG3h2Usuc2HcUJaM8qUh5bA7eVYObwT7bAQiR3k+UPFPPswzFBRT7SbhzWaZFWV1IOgcTUt
9vMS2HAyB8cS5lezm2qfdDcQhhruwQ7PARWh9RUQrA56kcqkVu3Upzl3m7tS6CqFplQRE1qovQ3i
4q5dKg8I68ZF85Xx4AoKWqpKxGI1KBW0vxfcVX2M1r6C3YbHkwZBUGIaWqZ8qLSVdAb9Ob+URTIu
tkpRCRwT5GG4q9HafGQO1Dxp1fM9VDfRv82jYSfcoNrBJ9q5Vq2tDxr0jIQvFr0ni5jvUA+S6BwM
JPURhjw0TW4+D0PunJRnisSivrWTAjbu/9SrOh/OMI22l0x5tXlsnVKnRbCIndbhdBrzYcE3W9hD
ATYYqkm8eCgHg25x6VanATHcAQr/TdqtGwsIomA/9dV4qEnpX49RUSdTWOD7zSB0DtyHJHvb41m1
CE9wB4vUcVBkCizmHytG9d2iTf9d5bQ7UfjeJ6iU+9cVIJmPNsgC6YxedAJgnpPA7gs5eW6ZJGwW
leY9lMDtvnSeV9IjvBoqOxmQUT1HXtQmlqIa/o9cX8P1UR7s0XeuctWMP4cINnKRJbpj0Ur1KQRW
/w5oC+yHqi6iuK/4dKsI+D2WY48ZmqjmvsdjmkaBsPE8ywqoFx+6oC1QGs5S+LE3q28i7G4LDUvE
wgMnK3dc5N9djntl0DV63mH4aMA+T+y2Zft65tOh6B18ygGVx7rEFWZI2F61skUhsa3hbDNhmWdo
zCcRYX+aeuiy0NcsDZTTfPWEz756gSljoachZWgiPqqeOTe1Z7lZx/GcFKjbXXt9mO9q0pGjx236
Zeoa62iguRP7PsqCEm9mBhbqn9I49KbOsUFt0YcJ6oYkW6bmU4Q8NG0iFFwmQIpTjarjI2hi3Z50
yrmlPUA/7eLn1x3SiLiXPe7hBr6GbVjRI0OMmU3UuzWjrh6NZzlxWLLwJRIMoQzheSaB/0qkI6Is
LPlwUD7uNTUWJHNmZjIU7VwAjaV1DdMw64rAQvYW1RKVkbn8Bc0Bg0hCt9AS6dRvGFE6aQfrvkRz
p9wNpqyeZduD84DTcpSjm2c+xO5TH3zeRPqd/ycsBr1DNxvfNLLob+JTyF80dZPpQs+ZY+ZoH4IB
GS+WA/ErY+mE1ZO8V7X8ErX4ClQGw6noKnXF+ehmCBxRK6stiyYjiqsZCtoqjlQNCZFlrK8pk+xg
osHOlnn6hcVqdlVO/ExN/0Paee3YjSxZ9IsI0JtXkseWr1KpJL0Qck3vPb9+FjWY21U8xCF0pwX0
QzegPEwmMzMidqw9lc+DWPpOXFvKW90WQmHHodA8V2lDZ2kgBSTg+m7nC5pE0bwIDkVdBa4lNbkj
1Tk5YmFSnhiMin7IUY9T7UgF2xO/NbMTmSmn2XFSo9JFejwAawqG2NbVaDjkQ+Tv2kLkoGi5bHhB
5u0luc3PseG/1EJWveRmw64UZ4nNuU1SlupHTKgfw3xKRpE0YfBaSI1AwVBVPiNINg9Is777XvrN
b2h+zacUtF7UTzdt11fED9pEi8GoubGfvgoh+3FDN8BjkIaZrfq6dhPzdG5DT5kbamrmhIZSuSWS
lzuSwOPPUK6+GVEgspmq8idFbjmgK6/Yl9gROF0iZEd8A34VtBYe9DDJ7g2dDycf1ODkk6e9N+Vm
fLCEINhzQAg7iI1UHdTIICeamK4SVIhFA9G8UQWj/no9uFgJ3OAXqZo2tyNADpiDj3dRotpKPh5x
ZMh9j1s6dYqQUEIJ/7k+ykoIg6LSENlBEFxdmBt3aq+nhYE3nOxVJ8potkLv4mi2t6X4JlVbXNrV
yGVWsesGnqwgrT4+k9V3eFY0Gu7RYuD4w12rPtbmq9xv1PcXlbE/ATYtuzoO8YCmLvRWZRmUeALD
v8QtbT/106ckSV+uz9vK28FZY+4JVjCRIRvz8Uk6HaP7XgZlopkGunyAesHTaJj766OszRc9fwg9
6CBCarqIqn2NTns5x5x5nL4pCHkU46bxsNr2jv+vcZYRta8EESWkCTALLSLkkiMBn7RKVWzKxO2T
WMvZxuJefTBYJiK+EoYCQOnj9NUCyK9IUCOg97Gb1pwrElGTgB3U5//iyQxIXDQqkUderri8sUaR
FuToVBq4XQUgTIjvCKwOvf73PsDUPGlr4D0BFLhI8ypJJPlWVKsnUw/B5g4NeMohIF0ODnzTlG11
iUMinf1GkLEsdweurtQuJjrGqTCc5ci8C/yt7u21PCP99aAP+ReArEV2Y0p1XAj7pDtqYtjEh74W
wsidan6PbUXUNdiQrLDYy0rmz7UcauK76+9u5RmxtqUzysB5kWznYpEMWhqS6fCjs0XtEKtzaary
25hfsCW2XvuY1bn3EjowzS9L6EzS6yhYijA+T01vEhgLpf8iZ3PRGqP54m8xmXP6CsEYRXJYSJcU
JDWN0hhqGCcMKlR7KBSuNVb63VSmLXXw2lc2jyLROMxMXvAeBI+yOD2Up9A0PpVK/jxLn+mk5YYs
b8h2V5Ny78eaX+a74ypqlcKzkjo/FQa5hTAeLQjronEfCa2wm6qpuusNeQ5pCqwMdFG/awU/sstW
UTY2/9WXCa7BkNibZ3zMxx+SaUM8SkIaYo02ObIaHKteuQchvkHgX/s64Oz93zBLUFgDxV1KglFA
q6Y9BFN8kzbJ18oATxcHRww1nwTDcq9/D2tPhtRq7lGcKVrLDzIWxUbISTid+nhyqmHYDWJ+h7L4
dH2YlSsBhSNQJUBm/nAnP05gJNTwjGsDQmNm9M9pUMuHbMLmVBK4BGOT0xwMT9rqj1kddF6mBMi4
5SwVQuYw5ESV2M97k4xCVdYfFKpIhSbeWrge2UM+Kc71x1xdsXwT/xlyUasKdJncVhpWJ1+4rcTy
5OOgmZQPbV/dmJ7iZlVCZ0LqCNQOSYdsTPLap/l+8IWobUTyjDe5YJ58o2jcdmx+GWnku6UVTGQS
VeXvt1KSbawc9F5IcJdNtIHSa+MQxOhFa39nCf4b19eNstT6E/1nCGvWEL3bAEh5VJM1Ug+L5Z6q
lHTbzEftGImIUrccXedveJkBf/c41uJkMGuYvFlmSCctvDW8E3woJ2+NvdC0TpV8xjfXEZSt0ura
1zeDl2BsGlzqlptpmPdlJ6c4R6naeAPlR3R8KU7cJg+0jbWxNdJiK00HT8R0polOA7fkoTsEM3Mg
3rLmXDldUfRyrM7Fy7ma8vF9KWlLZi72phMHt5N4/U6Qu/31T2z1Qd4NMS+Zd0vCQPqO44ZRYU7f
C5Wt1BgMQOzxvUMyBN3fEm7mc/X9Ay2u5L2JnsYkPj2J4kgxNjzEIX64SdTf9uX09fqTrW1X78ea
T4d3T5YblDZGdfBPOoklJLZj6BZRHuz7sPfulCQxj744DBvrYvWNgaDRNB1vT+b146BRIyn+OCa4
EeFjbIzpJ4uv7fpzLakfc+iks7saCF7BmnEMfByDlLgHi1xIT5hvir20E8yKuu5nldwcPRu6EtoS
nRh9tFnV4u9dfNEfxl1MqKKXYmB6XXKir1VGU1JSX2lAOMuyseXUurIqPwy1mMZJbjSpHAvh1Ms1
wkwSz26pC9lDEXfWVsC7sk7AKqMIlQlHjYu2z4JET1rHnX+KyJjHmW9X3NbJbCrZ73Krk29lA/4w
1mIK2wTAcBZIwjGS9J1YkfT2gm/4mTqJJf+4vkxWpxAWDfRQ2sVZkh9XSVtRkkfRZpxMr9W/ZHqc
ICoZDZJdqqF+vz7W2mPBKJWJ5OfC8lJz4MtRokQaHaVa/hRYQIC126HX3XAT57k10GLblXTY5GLd
6scsqd10PFud5SjTQ/uX5IA/n9j7B1psvLk5TA3gAPOklqSt1TBNXvIccECYoWm/PnfS/CKWn5U8
g8skiSgO7dHHFyWqODg1daKdvMQb91XZtPcVrUXHMbHSx1yVJEpkciU9Qb+QJCcMy+RQV1EM415P
4qcy5uxwzDCTd0lSGK9Zmwu1nWhK96SMSYfQWa7uxgAgz/WfvfbVvP/Vi3PDFMS2x/fHOtYBaSLq
ML74KRkz2msgOmwV8Vdf+7spWux4chrmGQBF61hG9Q1pyrM1oRHHIG/w/4sTClDEv29j8YUmAiXN
eIRcp7GPWtNbM/yQugS670ZssvZ5kk4HZ6KRuCTx8fGtK63cdb0/qkchEY6NIt6KVnuwzOrvmgj+
LOT3wyxek4bsWCoEqTpJJK1HrMuVt1hKXSE9E72415fEytlHgE6/OThwBYOSxY6jehBp8SbB2m00
Xb1vb6Rx3Jg1aW3aEMroeC6YMpTExRh6yMVPFHtsSdpwjySVkv201+ObGKd7Lx739NjtAlN4jDI2
BjwfUtEtm7OYfrHMrcvZ2qKc4SLgAtjzcLb8+AZ9s0u7wBzMoyHNTIenqsWcQfsE0XZjh1ib19kj
aIb9Ys633CACNQnqqJTMYxFqb56SOXlSbaQGVqeVqJVMn6mRYllc1jF56jpBwGOwiQech3Vb6JtD
nf8thW2+uZCAIG7FvGb+98cpq2S6F6Oyw8EgGXd9k5KSatwpljcW4urTkLvWZzjtpckJQn4PLxWT
CTP1m3y0boUh3Ef5eLi+3lcXwLthFsEp5IuwLaXEPylR9VlKercZgauboXjo0Y5uLIJ531meEkiY
ACzR3EG9e7FfSCMWYSki/ZMP/BytRnduVRoZw8L7ZxiJc4boYHSytDHq2kySkpVRHZHeRh378YUV
Ja6WQh221FKnpy4oH5tO2fXjFuV1dRhssGn0mwlSy81wKmN96rSaZotIPPYD2vXMpPtkK9e2Ncxi
Myy81p8SFsaxjyo7r1paxEqHvPp/M2nvnmaxykczlWvDLNnaIS8H/qtOpS+rXq8vvtVn4XsCaKAQ
ayw320GSY/o9ovaExSmtIIpnBK7a6f1TLdVbQOP5By/XHt2zkAYlzsaLRDYAbtmjmG4erU77JBfm
Q1z4Dp0boCenPbn2javF2qMRPc1ibOjiF0ntvu7CetIwV6Ud+JB00j5XG8fcdCJd21aZOBMWAJTs
C9tx3DmHdKxzNN5Wlvq2iarHcgGleNPG86ztE/z1c9pFIyhcYqgMeA+Y+wbpWR9KwY09I7VjlVtT
MWlktAbm8frSWBuPhkjsnfhDjWOx/nohzqQmtqqT7o/RzUjPimOWJiqatvo9KMW366NJW8Mtbkyq
OI5h2qTB2eOQGg4x9fHvaRKlD0Wn0/8gN2Yu3Sea1f2qxZG2dW0qH9tJi24iMQeMJCMvyh2vQILv
4rNsvAZDmP3E2kHXN77LJTXmz2WI5lRK/xQR9Mvg3Io6xaf57EybLxnMJBHVzJ3yLi9tKR/QTuYI
EX6MWSr+DGSULBRZJ8REohr80pWs/4XQgSJ1iNTROF2fxJUljx8z6X9UudxultcawxeyvFRJrTaJ
DI1ksjtlYKcPNlbG2pJHGY4snFG4Fi5Xhk4LJ33iBi1m+V7HTJNYYeNJ1s6pGaA9s9DIWy3h0p2S
afC5e+FYccF9bCggqDYYUs+jxbMu7qCG7/vO1G3UPMlWE+TKLBLA02ZJ2z31lOWeCA5V6IWgxhtP
ROBrBDuYwy/KoByuv6y17fDdMMuygmUGyO8UKIRxkd4mXrxTyvoQZcFp6pNnIWs3ZnS+0i53X1KZ
/DN3MuBS//EMxteG+CeRu+NQ5DZtMggUI1eAYYF88+CBKcEnydH6LU/D1TTTu3GXBWfkK6bpycQM
upcGX0czCu5wISucZKyJ8L0huksHtbALnT46FUnUA1pG6cf1qV59o/8++5/6wLscnoUi1BoGKToV
fmpPcbXDts6evN/XR1lbs8AzkCEQ9802Rh9nOA+VSkwEoEeK8d2cvkEPkfSvUVrbk7/3jXZjG9oa
bf5I3z0TarHJoiyLPm2CGp08JFrv5l1NnW2nzvrD6O+LbRxy/z7dPMfvxsM0s2ghmU0nfQjuI8RK
8pS7ub5l+752DLwfZv7/74YRuPOC+6o7IH7iHVn+JyvQv8PUf601WDjXX9jlslDYKudnwnOFwvPi
Wmq0gpgO5KshIcaI0JAY2bOj3EuoGVuNIFtDyR8fS2rMqqVJnRpiSDNia9aynbSjfjAp9G2ELX86
vz5+6R8fa7EO1SRDSgVa5dzGmgjiB7vExG41tfmayFrZ2EIXRcFOjKMy3qXtoL0Wnh5/S9vSc0Hg
Ky9JrwA58aa0OAuFYva3FqI6rCBE2fs0RCNFbBFu0adWVP3PTS3lP7XCqjpb0fP6Pm407XtK49BB
rIbwOU3bnF7pamxjpH29ctSwvB9sZWq7X2kOH92OPTQ3dqM22Unq/Yw6sdJ7v3O1jxRU+gMdtqkR
00ett2cvb2YCYhLKAzlxRfbRh1XWGaLwlN5kHjQb/EIGv3QnK5IfOZvGz4YZ+j+kPhAlW6iF8bUs
swAZfmN1b21vJN/LqevcCsQKpqSKkcyewdPwLeg9obcHjYo6SQEvRR5eTEaAVDqGwiNM0qns/eFH
k0jGrRYo7WHAC+4nl1vKl1EC2xVmU51u7C6XxwXkEKI2rD0pDF+IxNJaV2i308NzmHd96dBJUJ91
zPz6wxCVXDraRtffvDDYCqouD/vZeWHuaJzxRxesAz2aAUFTY0EGyh+sxOxtK0EEdf1LXB2EbVMl
mOemeQH+qHF9teRKIXID6GQgPsS49PoQl/vlx69isV8aXQD4RfWDc9U1nOtJNZnk45SsUBzNHIdb
hPIqQnFDj3CphkK4cWf6w6C4+CrJinCZmWuzy+CURVhMkazQyqNGQr/P4zDr7dgPNMXGVHk8wXRO
dAzXauW+yrI4obEAJwfklVP/GS6ncA8mq/6hdJH4OUKGY7pW4jWaa6npqDvIaihpT9Hgebbe+NN9
0yRCRBOFOZ71sJKOuWUIr1Pfj5/wV0secWWsGvL4orgf2GQH24NHJtlDVSHkNYt4UGA9eMW3IsmD
x2g0pMSWzTKtAMI33qMhNYbr1+QjHSOv8Gb1xejTBBeyAbjQ5dEu9S3pZzNO1YNCHv+rnEWi5nRI
7EIHuBhM5y5vpN9BJ6nPfqch5rYaPR4djL70FkSBUoZOEY/V7aSaIB4ytVE53logDAaFzFuaQUu2
TyZp60y9XIYqaggAM6xDxE3LQmmZeuzSWTYbP9Bkaag7yfOery/Dy4MADdcsWJQovOHftLiGQaxS
sLonu5n34b5OhYOUF3tP3SKUrDyJTGITRC0adJ5nMUySeh1cjLbig9KnxFFI7kCXC6PNa8jqQLBp
UfiR27nojTWTNLWKUYvPpYWi26sk+aUa+2x3fdYuN7+56+7fURbHp9q2DBPVmF6a8bGs7pUwdjX4
i2lOmW3jS90aa3F8jpHfhEWEWf3oR1CrJ7wd6UTvq/5nbcjfOkFx//bZZldJwnq80Fgay4s5e09b
tVabntW2G+xeq5JdZlrdKYVcdaflXngvAsfbeMjLZfhh0OWt3FO0kSRDEJxokeCIbR4UgZ4PuYm7
jTvWfF/7uO3Nbw4hsKWK3BGXyj65iiTEAIoOYMR0SWi9hkJyzmQt+FIT9/y8PpXri/HfwRbLJKtl
1rnZEyTS4y+M8rk2x40UtzT/HdceaLE8VD9PfeCI40mUhip5bRNPSeFIeMPcPJBFKh10RTG+wBpW
AcQVSqWwUjXQgQBxJjh/6kQvDCiErWvfyg+jDISxM7dnkkP0bX+8YoaegYCRzO/J1zyua3QrUk8f
x6iJnU7wE6zKwkar7LhDw7+vub0bjo+nveUWYmbcY0wtWC5kkq2awGXcOf8sC391MhJsrov5qofR
j5MIDWQzDraqPMWptm/l0K60fRc+DoZmC/KGPulyGVA3ogyKpJ75uFBsp2ZkZGbsx+e+KStbi+Pu
aYyU5vn6YrvcJxiFBMgsmp01q/Mn9i5SaarRQs+KLrcOPtUASgSwleWdjnmADKLs+lgX9rgU4D8M
Nn9m7wYzNVmQ4iHSODYyLbv1NKui1y+PPRiwQp96u1Ty/fp3oUnxQUHL+9T6MiwNere69CgrzZS+
pUEo5kfo79NgNySHPl3/iZcf+vwL0T8gOcNSaJkUajrNB2Qs++cmEopdntAo46tK7XCpn3ZSmW3Z
L6/tYOgEZF4v2a4L48ock3afbo/kNPb1V10tvlS5/gWO86/rj7W2lkwLpw20witZZBMqjteEMXXi
ONFIQQXqwaNJ7nB9lMu19HGXnH/Fu9c7Vei/RIiOpzaxHE95UvrPY1Puo9FVwq21dHkRZixDB7sr
SQS9Sz15DEaYJlhfPPVpp3+NBeJRs2+zJ/7z3AMlGk7bydUp92Xx8/WnvNwKPo48/7J3TymWUThl
OXQHWFP3oMnucfyInFEKflCWN+xalQ7jaN5ktfjP9YFX9saPIy+uQ3JcqDFAqPykeNY/Wjr88Iz6
IdHHGwPKZRjFd1pn0txVHMUi/jpZ3bFKtxIbl+v1w09YAuizJmsjWaf1TZOiR9Mo9wjjnull2PgM
L9frx2EWOQ24boKqJa1/DoWumGzRjGnZl2qzFnb/vznVF4dtSJZJ78fYO05h/1Wuu86uNZU8eH2n
im9sl444vpFKdSk4PmlULMp+K6RbTul8o5hpeDM4SDJh1n1cT306jVTLg+aUaW11J3hFtgvqVHvw
wO8erz/t1lCL/TcSOisZuz46oSdz1M7a1Ubv6LSdXx9muQ/8eSL80qiRoQa4EO8K0yyNE+g1UmRn
Cm783tr5Vn4uVfw383Ajo7fcsefB2Du5M9B6h9h18VEkVZ0Tc+NY5IvjcQBzYPXtMw7VB8lvNm5N
a9P3bqhlrjvSSalkaoFgM1SdSng1W7RqzVaFbHUUEghMHS6BlMk+rod2lHmmKBOPXMBuA92LncRU
v1T+316e/0wcLVrUMXEhvGhpImen6V6T5qcmauqTZY7NOTZjYc5laa9/vyCMd0MtPjKMAkkIZaAs
a1k8dbnnYJH0pYnbhyIK93LbbNycVpfEu+EWl7WJVn5Nybv41BuRo8mPwQBnqP6ZbjkVrb4pbma0
GdJBdaFIlsoy1Ghojs8RKPPnuq6jG4FGb7ep6O+/PoPL4+5/X9a/Qy2+3DzyAgpZNJH74l1cye4w
PaNqswuNNCwhT26G++sDLpFmWAXxXeH9TDOfAQNgqXZIOhiWjQ6He6hD7bc8Ds1vL6B2vNMnsS1h
xI3Dl7yVhscp0boXQ6hi1Y2BAA576M4qPX+qRO+rONQaEDQryO1Sknxp1+uo+OwQBs7LlJk4U/ij
MAIb8TvpgMN19k8c5BbJ26IKN3al5ZlC1MbdZ8ZfUTZSALV9/K4qIv829MvoFBnSL6TWJvlN6cv1
WbtceXMMzBDINjDeXCJc83gQeyP2YGx1pmsIrkpvcClHuzLaOCAvt1jUSSCuZ2U/N9aLe6o5ptoY
dNm5M/TyKPD6nJFvbF9kIGxQhapO18rtxppY3nzmGWRAxZA4q2jvXMxgC2aqJ3MOOrJrxnPnydOj
T2l9JwV0I5u9/l1r5eSWnuPGEWBlvvz93M5ibwk1HfnHZYah9aWejGGZnNVKCT5HntV/yRTwIqKe
0Eve+VuOMWvrBe3jXBxH1KYuQ75K6hoDuAQioziFEm3dC9Pf9hswobqIjm1uKkUasvzGal8gsIzy
9ESLhhsmropLABT4v1/4nI9/oE/k7C4Zc6kfpHWDV5BX9tVT11vTvd9O+gaMbGVFMgouyvQK/jEN
+vh5FVJaDYD5rVMki5+EdKzYnDTHmjf9InKpj/z1jsjcMYHoHqEJX6TsmpyKmJqlwtEwhFtjpvN5
8qkdomMbKO40+S7E9I0hV75uDkv6T9jt6WpYVtr0Wiu8gCzhqWu+DB6QE7W2e/1X1nnO9aV+ebBI
86lszuIHcrjLpV7kJbiqWjWPfPrhjWSBT6pjsThMPT6014dae20E/wrZFpO22WUcFUmTPnpwDk5p
4c9VUSl8ipV8BPKSzys/hz7bo+W8Pujq870bdD7t3oVQkk/LUieXRNlV/Ts1jOK7mvTkd71U/+vb
ISotpOR4WaKdYvf4OFLcx3GPD4R/6uuEWiUm4oUt6z/N4fPGE4mXJ7SE6YBK9phPDJuFxUj5UEt6
lkbKCW1Yt5N6k4yZjNODTV7J/xKVRrJrQ3l0s3HyoblCgT8lpJmxFs5fEKwZ1Y5vpTt4OVUzu8Ef
d9/5o+wABtGdKPDemrS90Wq1Og5NMzzhp9Z8Tielt/Wh1WdwI9YNY2cHuO85vqL/qMsJtJioFLej
B2yCQsPQuKaWdJ/lSPoHBUHj46shYm2oKVQclWrcW4P/Rcjq/M3vo+mhwaniWzkqPwuSubuyN6XH
vOyagyB5X1FD9Iex7/xfU4XpshCNw14LjNrtAaLc1Ghbvo+h+HtoEu/sq1n8gLit2ie9lsHokju7
r5TqS+vDMbIVxeveKlH4JGuCQJtaRODl1ardUZMBIIRZTJ352VGvpxxoZYuMJaRTT2o7ILPq1Nma
mjcn0F6e0zQ1Xl4SLTFa7ms7WB4DZVjRKuwSC3GapMV7PEkAPk9jdKiDxBPsAfDxeeiN29ifmqeU
1D3iwQTH4FgKxqMkyIWTzu3jgiQYGFGOkdvUVX2jcNe514zutg5SH4TwqH815VZ6hTEN7zgWpdfC
94Xfahz4JwGh5X7wrcGpC4GW/rKVM5dG+IdcqSu3llJIX4L+lpfDY5IJ0oH2EYAqUmE6uuTTITiF
wrOa00EeJdHO85Pc7Qf8alrPj18simu3pRGmTtoKGeg6FfMOKVBuBhYNKBszx/MbJtFOMRrFLvzm
N3zvjKpz+M0z6PTvA8O31Xq4LfLReyrhwe+0flIdoLn6EwY8bwOonh2kL3B3aRm8jnRMkqiT0tkj
ppw7kYIdRKb2h+7hmRLUw1umdfUzVyDLxkSzJBWvl/EvH8e1vRlZUIYov9k9hfmDp4WirfGEdhz7
RNcAmZ2QShp4v+JIbg8IVKvdKsPkPTci2sB9pek171AwH6QaW7MAo1NHzYpfeq0nn5tuYIV3Svlc
jHRjmV76c8yNzA0BqoKHAOjqhLqP9DmFLcem9ivL6mc44IDc2uoVEWzlzB5iblcpLWnmtHAz1KPn
IWnm3XfA+wtp88EIArRxPeGy3OhvAhp1dLNx7yoSCD+nEeCIynmcnOO2jG5oSnnphcEAQufJR6ka
gGLzY/YShFsEJ+r4JYwFnYshuRuWm1H+7LWox1pI/mdo0TXxIXdHMtER1K4sdCE4N1hp1p4bmTwY
J8+3WKdVqqJudRw9EVhNhvdwUIQhvZHDLzSF1b025NLNNHZ3cd509zARgFj1tXXKxFpx4qjI7AFJ
hGMU2Y+YGy1U1mh66TJF3vdac8+V4WufmrJDg/qrH1XVzhh0fWeNY3075GLjBDUtB8gdAwrAGmuw
o37vlYqxi/P6i06q2ubQIewXoJBrGsriPteO1qRZe8srgiPbx/fOUr8ELMx9p7dfQly6Yr1/iHWy
Em2SwbwvasNRKpVMrIDMQaev1OrMB5maq5MT87tRS9W3xWjc7n3zYNbkTmgk6Vwr8L51jVXwpVXy
vvCJxyqJQqs0hQNUX1W6TYw8JFdXtTdBUjwkI5k7uSR7gGFA5RpiXh8LcqY2peOnLu6ifU7pzg5T
9Q7K+G+jAoUV5fFkBz24O1JvTlgEdwAfPzeYAzwxrRjhtSUCySZUNUJqiQ1O9cyHNCyGg+Kn2n3V
9vohjPl4pyFWv45WT8SjN+a9mWc+9wqxsdwqUY19Pcj1ThvANhZtqxy9sbjL6zDeAzrLX9kCy53X
hcPDBAx9X2VwWc1ajeyu5lPLdF28Q9Y7vWZp4d0kZaP/VM1CPKqxUjzEcqv/8LXMd0H+V48QHJMH
WAT6k1CLJcaF2Tc/FMZ9bHa6tic/HX0nf5R/6/SBdj1/jM+qkjbPSj1v6Lh6OXFoBPcVnG+XAKyx
SyJ+yAlSjCxQaG7FtJCAEk05XsjZVN5L2MBhk1XDH4YqeagnPj4bD/ffmtAYcMPDcocegNA2hLfY
DtxB0rzWDkpWAtmX88xNw/Sp1cNgJ+RD9UsKguq77HkPfVvQtSGrX73ejx66JBsRIfhaaw8NpDsJ
r/tJwkHMnELTaVDX2iVgSgd8eXfETzl5VitOmqAISsdIJu2hKBv4Z2XcfA5r6bGNzXEPCBTw1VA/
jdJYOQKqgDf8TUHwje0XJQDrHoAU/hwkRvZkySBdew6l81Tzd9iyJf5o/IZPKTRAWOKusysSOY3s
Sc1omWgS/5+e4hpKhr7HdTtVZNf3ixBgikoBt5GeUwERUFXLlVs1AsRLSwtdKfVhdMZWfaPWhfyp
GoNpN/Fo5DyGah8EWfh7lGEfxtNouFnL5myIlfyrr4yOcIP6ylfDr6LPRjNwNoCk2Ukht/VJMROn
DXycckTuD5MoCmet8rO9pQhg5zlJTp5cYrVFB+6bqtfy9yoqj2HWtnBtUwArvjkc1L4xEXk34r41
ivAU6g0fbo5xRFLiR+BL34e4rD5Ba+ug2UG4gmQfGY9JU74oSjZ81rJBLG0BpQbAyLQUkWxRmBIC
vsnJsoBlho+VOL5gIoFi0BiPlTRgH6o17YOvwQ7IS4UOxdFM2ltBze5NnsHpJCQaeon2yPCnNwh2
L5bqbbmor4SOOp09XAclGemCvgiUQYD53OMs3CsyZCpepPgPXIq8jVv02tXdVEXU7QrI9otGEUHp
gWRZxHVj9z31bk39ttR+CcqN1h+uX25XHgfLRkTMmkYFD03Jx0u06A2qWdahx7bhv0InJLuxBepe
GwIxuq4otJBdGu4oih7iviHgKw60E5S1+aWWhb9O30pob0wo8fqs8Vg2XJlFFisqKa2TYPxOAMtU
fLdRshFsXyiFCUlJzPyBKlm03y3VN4Kca1XU1/SiEFj193XsBY8mAVbgTLpUGm5nTvqj1xMA3eCH
oqZ3tSBwVHbyaG2htNcmVSY5SRaPQJK18PG9WX7qm2PktUddSZ71OtsVWvr3KSHA6jPVyaQL/6IT
SxawgsiFDlutQHlkPh5Jru0tTXgtkEnWbA94DB1VYQsPshJsGQqtedTjSaBcJE5iSkOpl9XJianz
vpSh2Wt20E7c8xppiFobFjR3qLAT1AcTEdFWKnElEUDWDVtkxP0ruqSgGUwPjJt2bL3CpnsDBTi9
LF3JBUHb+MhXQmW0hBSGKQTM8qRFWDnmlU7vcxxheILFZS26nTrepJG18R7XlgoJDbJdZH3n4T4u
FcEz2zgVEpKjU+PQgXYYUmWjXXV1iBkvwT5ComiZPcTIQm+nZMxPmugdQnXCfcnfSGasThYdtxRO
DInEySLxj9EEwcLASa4aidsiW4+AZrdb5a21xUfy9T+jzA/6LnsRiDJOhnqSoNklIoxK65NWQU+t
Ri7gEI5mm4+8+jKJ3vTz+j68suFTSp03YIpdpDQWx0rXKrqad4qFCUu8V41xN/rCE01PJ2MS8V0r
n68Pt7bKUUCgh6C2we6/WHp1Ddl1as3pZOGDaTeZdmv07c8hgCo9SOXGvrk2qbRLIxwjUyOR4f04
qaqV56XUSvFpNKbvMLZdQQe4Upb1jSepN302Fa6Crd7GqGsLxrT4o8gmj7rcIbmDI8YuDes0IBH9
pJZWcdYBVe9Uo/1xfTI5+OfV915zNZ8MyGw0FKL8T+puHx9xrEpYkqMsn8o8QYURNyGkUMLBx7gQ
c8KcEbsfoCWnKE0ULsUR/ktJFru1UZZu1BG9NMo4nYsA4jT3Vnk/qV3i5m2MU5Y/Wa4pRS/+CA3T
6HvfJYaOHyj3zjdr6SZoKwjska/+yPLhfhBS3/W1ybK7TPb+kUf5ueoMNaVxOykR0XrZMeg0CfaZ
Gp61eqjPvSnmrpUiZ/akXnXaFow1Ctv8uRclzxGEoP819HX/GKsdufgKXquSYaIyV3uHLvnBHmrZ
hSLKDpr+iEI+BPJBwWBKV7zvhd7JdlPUBaElN99wrAscWUvljtChPdFCLRI0F+ETYbHxSc6Em6Ai
8Irb4BCFVn8n69MdF+zyEIil4BCPQTg1jOxUTeGbkoN2FWoSBFIE0zvyY5IsnXnCWaEi7Bq7m3iM
Lea6ziOcZ6uffqf/w40f8KzZ9f9MUe/tRoXcRkWS0sW1FxhtLHIZ1or+rMUKQn+8A4u9EXYvgO67
w1QPJ1VCPdeOWbsD1/xilOL/kHZezW7jaBr+RawiwQDylso6OTjesGy3TRIMYE6/fh/17M7YOqqj
6tmbjtUNAUT4whvsk+A8FQzPwnC1ShSAtXz5ScRsHeVYxx/4O+sBt7mfcFvnrwiekzUGQ72eypyU
Qdptf9fEnkRQObY/6cqWvzJce9eZ136u0gQp7rbIj7kSw1PX+nKV9VlHyapbdMibX33xsO9xT+i+
YkLO3MeTbQtQGeSGY2Wbukn1GjGlZhVBNJQ6+JRLs3pUtRJrs5o/goFOwqXxvnmTjjZKjtFtQMJ+
wAYq/VyNy3gfOLO3YdlhsUl5Z7T4ZGV9m97UUKTEAGdjtFW1ycrSeDAQRNySlt8vc2rD2loCgNTG
Tht0ytCKsx76uPPvnEI/NuDKsXqb4XDHqm1D2x1+DPX0GfeKYWe7CrcI4sgtwIwEf7e4Owpz+BHX
g/mjnMp571H5+jIMfnlE+QVN+DlJ3aesdpq/BsP/mPEUoSuWVHvwRTXee+Wnyaqc+0jreJc5vnNb
Wx38kH5K901d+nv0+Hedk5r7pNbO0cnGz24r5l+J8h6lOWY/s07m25pwb+8XPvDxNsjNm07UPATk
kVurduvnEV/jD0nZlOEoW7zjXEwfRjS+P46eoTHXJjFqkuUjev6fdA9ebOXF0200ehUOEqgSS6Oc
DqZUlHTdFy6I8lYY4m7qi+ZR1KP1IoZo3PnNUISkSQn/TYfbRTKq17GhNtSD0gntOI45hEPdcn0s
f8XtuITejEZ1E4GejRWVssLmcLsTNQkgYjVSVPH8tDS5ve+L+QavYsuDu62ibyghF/u5oK7j5afJ
IDbxs8bt7NYfzPYpT2L7rq6C/khNOPmQVPUM+TBFPdFMJmtVjnhyzXXKX5kZdnFqupnxy9NQa6Lm
1lTjB4ymhzXumx8NL60hCk/jCix6zj4c5LOVOM9TF+gVIH7/mFXz9KFTy2OOgUMY99mwrp3giz9n
wz2VMslKqF9jU0LRDvJDXqrvdKhxOk680MPA8KNjtuM2ybT52LiJv8EKqaWeh7623fm4Y/sxnGTs
UzPL6dbKXvJfFharjxMOkvdmkKHqsaT5LjCxXdu60P5uwY8GNwuS/RvptLCUYvQ3blVW4wGuGsfb
O11SbmdL/5yNaXopizpdU73qPjeJJbZ+XLIoeKvtVNynSG06Q5eFlS7M+xaY4KY3WrH2QMFueruf
njt7GBKKallL1TqeinAE3IfstN9+xuelg1466NsInbv2ZhqCY55bya7Js3INByZfofafh51JYQ94
ZYrLIU4gx6B3vadU1Pn3pqy953iJqe7ZFU0Td2mdZN3WVV0i5Vg5PxsE2erQzeMWP0DPggaQt0wN
y6zVZPfJOilK30FCiotnHCeqNGZhRCEyDThLBnWOeYDs4mLLgwBsF0rnqq0DKjVZgYdKLPLHZo7s
cA6iaDO21IKKySxu0gGZrWyJoQTr1N3kJr2AYSjiY5mNLRInFAOlN5m8qlC/nIJbWUmBSSEumlRv
pxplCDP+oEenWE1uYoZ925c/QfSUm7TXFOIbjF2rUZsrx8kxeHRPLjVMP7HW3cABhesiXpyRApca
ev9LjknDkWsEzoqou09G4sxYnSQoxBMFc9ZGw1QUmhAou1m8fLzp8gkGiktTnzJyXgUPhVswldqK
nZdAK4jpIs3uvSwOoGqVlcLfvMhM9qRPgWJIUHkXfWCsRQWMgcv25EY/YJ0y67F6meHLHNscp8LI
9cZdFeTLOvUyZYYJHt/7eUjHLRi0ZJ8ibeqAFRDVq25t44WHxTN40BoE9yk33vm8qRVWmHhU0p7M
dRgHgb6bJ1WGqRwxDNOFvB3aJvgUU/najpVMIX7k3jbVsf9hiLrpYaimaEN1clmryBbHBU+hvWNS
9KrxbVmVS2KU29owYeJjQy8wcHDlhzp28sdKJv5Tm9v0ZJSMtobOg9ALBmvNimVbMslpnRaqeqxT
5a1NW0e3Jb/hLjOKYa1r09gnzsJjrcUit27Qfq6ttl0BkFBPQEyWLW8ZKuGwSQw8174GaYQ9aiZ1
terx0CMcyH+NfaDu56HKX02/K26iMk2aTedS450LjvSpPneUSWW8wKFLCU0U0VnJFqRUdswGqjAz
cV0QJb8yYeqvER4LLx7Nf+7ZIXfuu3621j3Mqs9Z2tp3Go7Gmo5GRpeKxsfS6YWLu5h/2NroXhvh
G5uxxBDUEBR3SpQI9zKtFnClUb6Bm2JBneqoS6cohcAmP9m4LXcUQIz7JLWaXeWbxmaYMbEjJsFZ
TmT5voiURrweVdQlc4OnCfvmTTPMejXneMYaY6S+to4NGSUQVMllpIC3R9GuAzLwWg3EYfMizE1J
7Xc/48S4RZxEh0I3GFaZhruPp6a9zc0yRpm/aWhh5Hb5aBqIsfRDkJzMRAg+Ql1kYtt7CmLXKOVX
SvbyUS3L/EVHAvsEK/vA6fkVO9BYdZr1aNZXvElW0+0CDKogffuRfJo7jWf9gl3MVEu1sTKrQ91y
zrlrlCO/m0pmoUx9Z1+K7H6q1AIoxtb+Qy1ohEGRxIuuwX4FJbDgLqio0S6TXb1akdOiUzLoY4rR
M14oIKQTou+XspIi3yEvqO9sx/jR6ckfUFgS+Rr0cXo/8Q9Dsy2cNQVYjkyO55DcTM5o7ZPRyXdW
kdHHdJx+wmthlug7xO5KlyBpiG5oyOZxzg2STAfOVY3Losx+2U2FxUKKFtpzK930XkXu0ICmGNsQ
Kkr1tc+M5GXGYupGzU30A79gqqt1hn3uZAfxSnTTFFp9pO/G2ebdTdsuwdkEs4dFBQky6VNLPqG8
mPaqQ78zqPKTS5ABvapo8Loxo/TZmoqi3bkw646Vm37vZyVvuzJrD4Ofooo5tPMThlnVhviAl+JE
w52nxgmrPivvSq8cH1pae/sqgqbYLAUOi1XyUSRSrCo31g9tNAffVWDzzMk2zrd4s9JEoZpzWFTX
08JNqgcZVd3zZM0Fb6uKVnLMf0Dy1VBDsObNm8xUa4yThi2di+JgtH1zP3aCInHc9Z+BI+JlkXZ5
Oq/zBciZ7Kr6NqgB9xZzJDlVpr9xsoqH2LXJOiy3/+akWj8WdlISEsUzLZ0l/Yj7JS8gW+Gbbn37
Oe6pO3eJQwdklsk2pfOyt9NhfE5FHr2mNGDvxqn7KjmR8a4ec3Ew5n5uDq5rBGHZRP0a5Hp0I3HD
uo8w6nl0wGt/dJo64hdWo7Veupw1lHgnqUR+CuKSxvYwzU9ZL+uPDTWF9URNLDQDf7yxLNqVue91
IA59EBwDL7QFxmdjtHZ5MOrWZ8csvAuZO2xzrw0EfrJmsRvxSPpizEmzwinV2mkzXm6Ssq3v3SRI
v5ie8o5mNi9rx7UbXrRT5pkkApUKkAZOn1R0S9L0ZVRab/yRl79zA2CcDkfSiJzvWk3NGjnt6p64
8Fc5FsWajdZgp5suQNc1ep2rpqcsqMG1HZYuMn5SSZ9WNsK0t1CsCdUgT66NOaBXHKTDKtPeX+MY
oBPZKxrGC/pIB8tyB/q/BIx4sJmYKLvzsamq9Gb0rA/JmKqdnbp3mVr6XVra4BADrJNzq0uesMVJ
VgFRy51fD3eB7opvGESTQw+dSypMfohLHF7W8LqaRx2jtpMvLc1O2jD3biMFlU5kBcOUQP+WwokR
trbbIJrfWPeBvcR7vM3Fs204ek9/hS9jdD75etz+BUCu+ZmYWbZGHG5ZLaL/YBngvnwO2yczGT7i
opWtB21aHFisTJ6CJjEwjrZ0fbsgRfRaeia82GSiW7VMI9nlmHztKabcV1WeqlDPtIibsnHvnMSq
7yHELpuTYNdr20xfitKInkuDHqY3lHLT+bFYzZ1A0zHWyQ5Ht2Hd2hEe11hTyV3QNOYzBKxpHdNm
WpmqdlZRMhibeRmcFQFTfVOynzZaesEOc0+idcvkZYgXzLUgbFSHQg/xzmq54aDlZV+BbddbnyOy
WRQJaCiVW3/gc/SHsii+F6YfIxBuz+5uXIgTYBWD6SiXfkvFXu/A9dRrjUl92OaCFjmxy5bs6rvV
47/mpTj68SyZPNFW9dkJFtzbHAzxID948WsgZbrDZ8r60QwgGCghRffREg1bEH/2bVPM4iROLtY0
tlBfT4wRl3CHDTXZ+bLl0hn3Cx3WXZ90yaFSRbRDlBqXEZGMLfE2Ns0rLfLnsYrqu7qfxzVSRuZt
ZWbFFwOaUcobNcodYgntMRmmapOcel9GjndNCoVkJ/tlXsUnG3E3s5r7dHadfe+KYdUm1vy1zZNk
fXpUQ8BgGFoPEJ8ysvtVn9I3rAs+HFodwaFIwRopf2jXiynLW9eb7KPiViAUzJo9QAIsi3ry535C
NSES8dcqFmizJSgufmoaWdnr2SuHQ+s7YptNPP1KY3WS9PX82sVNdVdzBe763EuOtcjwDJp782XQ
bnB0Z9P9Emdz8VXaaXOPpc2467AZYhWaX5bHWiaNBTZPWJ9HC3ASjCtjU6ZescZLg8BKZfmj6hr7
BUf7+ihmPfw49YjuZ+qD6zTqxm1RIu+ykCzeO/bpmdaZV20djcrWnJhbJc12O8k6n1ap2bYPJ3+s
lXDjv0SAnMgKnr5535k1MGlrkjeizZu1CMYIzL7zzZ56c60JcVdJZidbZczWylW6PSAnj6EMVHA1
peanrJ7ymwhnd55I5wGGe8Iu186qtgu9q4pkoLzkVMTT6cmAFWY4dfRh4+rGWcdMjcaua03rWRBT
D0NU4eE1N8U2XsbiLh4B2xeJS6dIJs0jAkz6Yyr6ai3wSXou0756DBI3X8eO+5LZ04NeIvc2mGA2
+R53iK2Cfbn4fyUNIhSDb22RaurCqsgFAbCWR0eT34GcLLaImBkrbyTwpfnr/Uij/HNhcbmEtjnj
wFbHVvpgz7Gz7Uvbfg7y5J6F6FccHy8MSkvt6AnYG+0W3wR5QRI2sVz2XWs1P8ylQFUVMJbaVpBu
mVeavfbB8sXLa+9liLTbhulUeTkltkk/5ZZS91MAvqQ36uwnlfOnypq/eW31oXelDjs/qx+DOElR
y9LfnL5NDuhbYADnx9VucEv3zl0M+czwJh6Xp/xIeNQOEIHkvf5UGtNPXUzyQWrfe0lNAx/PsUKZ
qPMp0Wm7uclcJbDw9OSTkbUoZUprCGvzFFOaTnNLb9AIc8/IDnUZ4VDoxMW6R+Y/DNpeEHZOEegc
6heqkqDubP8XPlzxzeQ50Vfa1Gao2qXajQM3M8HvdOvGdbcp6r5k02J1ZjQOHmDdaNx0dh1v/LrU
gFNqZE7dCAO3yLP2gc5Olpjzz6jRTEkkPZl0sWwKWbcbJARszMzcj60haiAnWbGOERk55HFcrhO7
8lEDOlWCdZSFGa6n22HM4+dldl9L/GRAQlXyEZQWGVtBEymXjf802h5YlCkn+s28+cj2are2UfoH
r3Osj4acb41F3ZpJlR0rmdsb0aCtF2TVkypnwm2v/douRK6IPn2Iuii571ugcrY3pCulo2KXjDke
eq0JNY0AZGuVjrM1MLXfGPKUz/Zz/E17zd0ylUZYKRFsEHzlp/gZ7pLB5FO5kR4pF16HroweUbxW
a0B2lAzH+QFz+juzUh5lgdZeV0X0PNSBFfYLgDZ+HYKoGNraS+Ai8DD6q6GgOhL7yy8Uf74aWURW
WPU1j/aMEWCPIVKDUtYdAmzUpjuHIi8u9qsmcNCPiQGrza1gJ+JuBbiuqAFFJIC+bMJmSrNgeIws
YXfan7yqBFcXYReyRF44tRFXXEmOqQPrc+PE/SbibuG98It7z0tJXeiPrkQhy73vNtlB1vqOOqVY
6cT43kzOCyZm03oAU3qbB27JRYOBnlXk/o0yEDyePFoF+tTRdR3H3wWJmnfksYQ6Ki1fwWzd4ovx
BbDJz7if9v0gX3U16fU0ih9VgTlhmafDwR7Ez66yp3U+OM8G0cxqVjzhaUsNJIrTaVW47fg05fH8
2I7up8lMqUcG2avLM0uUMPeriK5CaNiDEeJla4RR4U5fG9O5oViPTqFHgUqWY7+iQq9/UHpPv+RG
6myZ2bS2ULvb94bpc5mVqHaqa54VF3pKMFcstLhRppUAWf9suCS5EOgyp8tBZcNKyxN85G4Bx7p0
H+qcwNG6wjt62+EUJkB0YMaCIAfc8Z/juZWIbNIpuc+0m++yZFHrvB2NKyrGb2fFKHT0YZdg5P6m
U2b3TeTqvi6OfqmNj3IaogcsytqHWaTSCltKxnf0nwhSAqom4kqf+G0LkpIMIjZgWgCDIBT55xS1
xo4oMs3iIKf7aP6i0tco/TJknLqrDN+3vTm6ZCYiv8ALUPY873wvPQgOd2rng2VmDwkZgWPWT27g
XEGFXOpy/t6VE3/OqC7mwUpi3BM1JlsBwAUgZxzaGajj+x3At7uD9p+gX2WZdPO9cxSNTb8LI8NA
HRNXLBu7bJKV7ebd4f83ymn3/NacLlRdO52f5kcQmsO9GSfZ0Yp8/c8XDdndk+yYf/JQOrdnwRyg
s+1BqkNm0CaIb7IA9+cCOE12pUF7YdF8et7gqIDuoIZwhkuYTNKnKClcstkqPyBqQsAFifbKp7mw
1WgXsaN9/oTt/NnB1SjCJU0TpEfTTeJPZjs7f9UC6c4QbZrp9v0P9JZExfH9bayz/Sa7pLWZrXkw
vA92RyNt2GYUhNNJrVpF7YhiPk3+K93nSxMEdsHMbJPze35sQcr7nm4CdbAJBWVVrBvAprjPX/la
F24HE8IggCC0+5HwPFtHGAjYj0XwmeLyhlKlrJ2wNBHYdMmX3Xz1/kJemhM8C4BvAq+wN06QpzbV
GJtmfHT8XFDbTE9UsERsImzRr2z3i0NBawJzcdrz53i+YMh7qtK23M/47GbNR2261PibK6v3ht/P
TEiToZHQd+Qvzrk4bQpoMegQ1+ohX8odRVl7/m4pP8jCIVHNA6Xx0QppIQ9iGwydQGYOZZ1DWs4U
omXRniJivBCuid9c+KoomJ74Mz7aN3CE/rxS0Nty6qwV6QE86Ra8uDH8TLBvjtSHqrpyOC4sNEPx
hpz+KPzzF7vwNRyKyqC/3I63sil3lLMA8PfFP987J8UTlDz+do45J1hFmRvTMUZKM+iNVYb9dmos
oQUh/h9vUUGvFs6YD8nvDUKzIzrTtpsZcOI65zB63XTjLYkMHXXVMOvCyiHtwWBQp/hO50evZxTH
M5JoT0lyPTuPLprKpnnlGnn7VgJQhnTHe4zm1xsKbdygegZFXB2NgaY17khTKHo/2Da5SbzeL8aV
aONCqMMoJ+cgZKmp4ZztPKem96ZibR2qhhZdAVwmuImiX3ibP5BdhAN9wfc/2AX0pmBENt+/UGrn
ir2Znwo3ArNxMOL2QaiOwF7n9MCStTsWRNEuYHnLOfRy2drkJldugAvr+8cFcPZ4O32XSHRp6FDJ
OYTC0CzZ2s5IPvv+ykTfvquw4gS8ODA8LnHWWWjcKWgAkeWqY19UQ4fGTe66G9sv0ms+SReeOwsl
RPTbcHITznkUl8EYpqQUp8cSV065t2SZPxgy8/TOpNHo31QqBjOD3Hq5hAg7JUhAas+9prFxaWF/
/xXizyvMcktRF2aGe91QV/DRZ/ehXizjpZTt+DDNVz/kG68+rvKT3RZPLtGRDdDgzwEX8ia3StC5
DFA8esi7GVdSil6bqjay1Zj62cazFr2NJ2O8p4kbraPFIXnOu2s6cBc+NAWVE88Y9hpAt7MnOYp7
u14SX+6lgNnpxbhMl1dO6YX3IbDRqDod0JOs59kQJe2JloAAAZPSXqHvuF4koH932JjmszemV2Ck
by86m6nY8Oz/5r6f71ycRvrZxyb8AA8yzcIJPaknkcwm6xuN11SG3u7e02B0ATFjEHjTnE0t9Weu
tro39tRP7BhyXhw/RHQGHt1Cjl+VE0fOypaz8a0HZSzDQAyqvrK6b7cu4RTdKuDGIJ3Rsf9zJ5Vd
WtSGEyW4Pg6rIvFAcNUPSYw1V1H2u/evv4tjIeNHqC0hMJzHOXPTDdDHM/dQFem33nDJItzB2VXz
4G0jQBxXpvZ246BZQbSIADu15TdeLn42Tr1bzPNB9/1KDvdB/7NtPqfRzs3+qW0MThrIa7l4xPEO
Y2V79pLUonC8Tvv6CNZp3qC2/pkX079yqV6YzyklB0CNvC2MjLNB/Ho0aDrHycFHeJPOczh30crt
vi+lDNWwf/9bvT3YHGuiMR8RXTQXz9/GBYkibwByB7dQUU81tl58Ta/ywu4H08924COhEn8eU4Bx
JibGLWFv+dHBNORWtCYkxhePOBAy0QEizto3xJXY7MLEbAtI/8mZgFU8112Yo9KvKzeHZV9mwLdz
ektY8L6/eGcbHQbICYlrY0QhIei8uZ6FH+E8BxLhCBRT74vY0NsBFtExsnQDFHG8Fm+ereTf4/G1
TsE92rlvbuFi7EYXm1G5B+OGC8rjqO61Q58q+Ql9LoybL0PbXTlcZ/fkv4b0EA4MyIe5/s82Y9J5
JaDhGsP3nsaZqEMxUICurxhenG35f42CSjyPnXQJC0///rdyw9RFlZk4JGFVasbI66JRHh1Ky18s
8vQ2WmDldsEONEd7zXDo0vxOOaZJQMQze56V6NLWVtqI+dB72P8I8Qmx7T3I0PjKVrn06dj+gFO8
f8nH/DnD1ExKpDBT/0CL0z5VXZNthpIp4VmF3j99n1Wj4O71gz+CU7b/m51Kl4YjTtkIhNZZoJZr
G9T1gNJuZdyZzsuYFKt+3Fb6mqXSpeVkCDaKibqleX71C5Nj4ls6PySYo5gUI5BUD1H3/S9W8/dh
Tgfzt/3CvWn1xeKpY6VwNLKMqQ71UtZgcmxEEfRUITyaT9UDxeRiY2JFcyV6uHTwPTbhqSbu8qKe
vvZv488SZShlKW+/iL/86j6mddi1P6T/8f375dJqopJDrQAdr7dyofjYoLVGUf8YAYO/rbNyPNR2
5+wH3sLN+0Odh5p/H0GIE9Rd4Ai99bZkdGmqjDrAFDTeXnZe92scTagAs1gXOVxaWvHubV1hek/X
0n+I5eiv7Ty9po52dm/zO7hnHIGejXviRJ1zKTLKwnQZrPg49Dm91WHKs3zXeR5aRO/P+O3i/jHQ
uURsA9k/QWgJYRkTrWYzA15Wh5X49P4oF6fjncR/bB5AGEV/7hR8RERsoTFxaFCDvil9PR7zZr6m
APR2P54u5/+McpbxZZ1uqEpqChH+Q9VvyshDD/UXWcn6/dlcGkdQXXICJJTeKsp43uSnhZf4+8HR
+V0CgX0NoSxftWVHKStW6X8xHqGzS9UIWb43tLVsciHWJG6ANNXPdn6FXr/2u30MPu39eV3aC2QD
XBtkH9iFnr7ib+c5HmNd+U0OICjytgIRk/GkUCavKV9dWr7fhzn9jN+GSZFwUVVj9oc2y19FXINt
HI1VMIhnUstrhh4XB6Oi6XE9udAcz3ZegqgE2OwZCwGcuMrutTBvRDeG5vjz/bU7q678fWB52RAP
Mx3iu/MrvwYa3kSg0g+D87MVKEhAKgGGDiL/r6hOVpb1X5yo38c7zfu3RUxO91Ba4ThnoaXp07XP
xvpKb+y0NL9RrN5M6WzpysaBsjMp65BIM7mh4g1+IgP7XK9giRhW6HcecFc7LkvvSjh+cSP+tphn
Bzme8oiWwYjvkV+o7x6g7p/CsH8pgNhXtvx5jep/J4k2n32iGr8Jy8XSovKF4MDBsVOHCko/5M1N
PFUQXfo+GH/U7QACT+XotLN/vAwIQt+o/iH1guhKvfbybyHIxInTow5/rkOnZS3EiKrUfkFqKcSB
xWz3mIqV47b25fgjCwp0PwBX0olP0ZH4IdJyAOlI3nxlVS6tP0UmQTp0Evg795VrbKWCAt4gsC+5
bZqWjrvzYi7iSifg7+zjfIeRDklhI9CJGvx5RcDAcsJ0u4V4LOITBDirY0KTpwhfVO2zsKP8NUvx
cwGGOTz4mVk/1FaVfoSPop7nABzaHBjXDvKluUNG/vdHONt7CqkQY0wTfQBIGONb78ZTaNJ5f/+6
eBsI+1zo/xnlLHSKKwFKpC+gTlkgGu2gU2GVxv660BAJl75h3KEmYSsNcyNb+5pf5cXbitCNXNcm
gjzPZzzDqKpuKYODGfeVWrGn6i+OZTTJZgIjcWsbBKuwDqb2k6yH2tu+P/kLS2yddNhJ6v+Occ4+
ey5yNfVVEuzdQN1EOgbu2mShAh/z/jgXog4LzQa6TLxnJ1XwP+9I1y/6rDUzJPbHdj2n8VrI+soQ
l6ZyUkIzaaoSnr6pUpjmzDXRU5G1rDzZKDcCS+T4yEfDiMyutQQvTAiy938+29mlL+HkoH1YyT2q
OzexbGGyuVcmdPHS/22IszXrMjUDdOitQ2t+caODU39Ypmdzmled/PiPvw6TAfdgIiBO+eC0tL+9
YNFctnM24zfhtM4PgTAUxND5SuR0ccGI5wmcXJevdD6GUS4D8Bt1EC5lkBARRethrglArhzny1f3
bwOdfRnOuhpKS5NAR5HcgCZC4B4ixmZolNq5dEE+GRqNHLd20m05GWi1uDq48l5fnqxLFYk6DIW5
s08HYamLfLOF0Z4VXy2/eBlz58rJPbfk/NdzSTT1f2Oc3Y5gkIRybXRf3b5u+7W0xipddU2QLc9G
YGnzXlr4uYZweJIHZGyjVUqxsHsy7WV0HkcIqsvz4um53kIMmD7m9IIBCrtzMyJ5N8zm0z/eYicA
0b9P59lX6SwUq7KpCg5yJhcuW0TA/OnKGKf/x/kbRiX03ytydpO3HWoh2Wh4e2F+gdVfKmvNPMOm
q65kahdP5kk8lZwDb97zUl6RjBqJ3yE94umU30xRjKHxIvLQWMBlQu+RLy21xCuDXkiIeah+G/W0
6X47pUiIlXHRCLn3mjgN83TaCZ2ucWZE3EvvemUd3ap8CRLssyoyu6W5AgO7cMH+Mf7ZCfbkjHZh
pxEVqIPsoMooV6GA3nXTYJ/z+v52ubzCLiIv/5st/DnXPIjssUyj6SD8T2bwUkA7tOIv2MXujWDa
vT/WxcOKSChCL8KRlGf/HKu3K0mfT80HBK2GV9DaVLe7TFTL5v1xLq/fv8c5z+9jO0XQqluyY+7g
RhxixQ4SRwPf/jJoX3lXtsvlFfzPaGcv+yIYbJCuOvTIlTkWt8QvUyHrgbpf4Okr992lqf0ePYo/
l3CurTEddZMcTdgZx2Jspp3hJO2uiK7KyF+aF/0OQmtyfsSb7D+HQrFp6n0brf96cRAw9ILPVime
ihaGcO1/a+No2r//2S4FaL8PeHbs5rGg23xCW46mDsf5a2V8yNVD46IHZmMqA3/7/zfe2TFrpAGX
FVgwejJztcuKurqTdWevxJjKQ0EkszKqudwUDkaL74986f7kTiNpAfx2EmT5c2mF0ZYQKDq5D+xx
BWh4byx3gfVgXHXbuDbQ2dNVADmmimmnByt4mDBm7vwvsoxC6iFXDsHlgWiSIaYMIOD8ola26BrU
QI0DJBNQ/1VmqXQ1pDBcwxS2ityMox6unIVrY57tFzlr7Q0mL50oBpz6ynzcZIMZ/YKsHzY8td/e
/2gXnwXKkv+e49l+0VOQI1rfuHszz9YpVZsEfpzsX7AKWDX6xzS5DxIdjKyPwgzZivdHv3jwfxv8
tBi/vUmj0adDIfLxgBquu2/t0dzN7mij5pS6V77lxaEoHSELF7iWON+daLEMA0JjENWc8llE6qbv
23Vcdpv3Z3Tx80GSQhHupKp/HqcGsp1bs/TzQ6o/AjQvm+elepTxz/dHuTAZwJ9AChH5goxzPopE
q1HJGZ4aLB/0rzJq9SJV9003X7VuF6cb8Y+wCBUgEntYhwhgBW8EqurSRECUeO9gja4bWqJ5JDQ1
X/Ngyj4uLUXtFbRg78V28gaZX3+An4hphkGHDULgfZJA7EbkA4o/0ZXEkEy2Vr720HszV4tWsJ6S
1FEo/Y7Ro26UF4QF+kool1LCVsg80m4PLYh31cbsTZHu3TxZljDqrPzJhZRKXUUGYPOnvIl3pZgy
FJiVk353DdU6KPd0/rRy4xlFZyCXskX0YHQCVGnN4AnEfT+EnVnOYlMGsTWsJgPyOdLPRQs3HRhl
v4NXRp8Q++X0BiGMvFjndTY2oQfR7j4uKSG1dTIc3Kmr1Cbp40M1wy2j4t+K26AcunxVpYqMmP9W
7BMMIJKjaNVY7TTc6xb59y6o72I9WfHd4LX+1xp9kW+l6vsHI+v7aUXYgSB12mJKF9qzMo5j2wYl
rzCtt5WTpKm7i1TpoBGuJudzX2c6XndVp3/VeTG+Jl7XYZiLRoS1Ly1ZHWcHTYCNN2XdvYgLDjgs
k+iTmogLw9J2IF8YaT3P60x1fBcMBMoujNLZRPRm6ORfoI77A18Eervnzy3klXpy7soBWbFtPVeo
iSBcighoR3KAIu8iym9QuhFtqRVXGsLLRlFujM6iJ1PKUa/LGP7bOlAYooZ1DfUsdAFtfrLy05pX
BisSFmgtwFmf9eyv6mYyf5mju+z+h7TzWo4bCdL1EyEC3twC7dA0IilR7gahoSR47/H05wNnd6cJ
IhohnasxilB1oaqysjJ/A51TxE29CP8BQiGVO9S4asSfiyFF6juKNXDDemA9Xz9z70726zkAUwtw
iN7xEoRJTU9qBjQU8QtQ8ErVQdr5JgIJk36cJu3n9cHepSmvg1nkKTTiwS8u0q86xcm1aMbI9QLf
VnrdDgFBIxfbeBQotvyrV2dmgh0ihQXisoStexFnpx7a1u3ISKqxtsEAoOUBm17aSBHmy2sZS2aJ
Nr6gRtRawq7iJoJwJtFvocP4CBn6U5W17p9/udm4j8YfFBfykLdXCr22tKcXRyWyGM5hqZ8GGcOA
TL0fIw0CKQSQ6+O9C8Ws1OV4i9wVbCnG0WXineI2deGO4rmr37bitJEWKCvjEIclZkSRBQ/6+c8v
rkqp7FCnT9II28sBTTJcl3KSn1pDNosdqBRomvjGEBe2MAImBBtZKIqj60J6NkJJCU5yWZkUNdpC
+s2KiTJkrzQY1Z3ctvTpRT8W5TlECphwD8H0sSm0+LMOW+knNN1KO2ZxN0y2XMhqZpumB1lcKrqk
uAtw+jZ3xYh1AJqXwrehwuxb7LoE9QyzREsGf3EAFpbaRjskusfHP/r6tCEBaYJ407QZh/7OyKA2
TLiXWZKep0IbblskL20pjXx3iGDI/9FQdMZxnjBkEGCwO9R3ZAHTKpskySPBhc8k/KMKPdJjad2h
UyKbW0XllXPCWOi+4gYBmeLd/V6HraVwiZ5gRSL15+n+qU3GLXHBlSBDh9Cgy8WE5gLe2y0l07ob
5UaGY6eUDtYatuTdzKekQGkikDaMUFb2LyjIuQeB+uv7Em4txJDAhNI7+d58vXeh1o57dQokfC21
ytw4lYsP+LovqBdhl4cP83tgW2tpAUqQbenq6DfZcZDdp1bz8fqGWPl8oB8xWZQpMkhsxLefrxkS
ToYhTS4qvbKtl8JN1UZHZHsOcpCczc7ceEmuhGmFL4i0K6Vh7DQW76sqLrVO1ofQlevbWv8I591B
pLpS/mqjIyJLnRVW2zukWZCrPSIiWKXTp3GV8lhmwkn1NntkK58PTCUXgUTjgtO7CNTRMGn9EMWK
a4goI2JPIUp4CfajpN8LVkqPDg2N4nfIvkeV0WqQP8QEFL3vMivVdh+qYYuSfmvJyOCNicoCCOio
2i0dnicxA8dt+7UZyRu7ePlc+ndjcSgpy3KNvbsrpyJAnUwsLUwIYBSgnFHClJf2MtKcYlRpdqnm
31Nvcvz8x4iOF7ntxhW6eo5mBiDwCBB6y3LT5AV5XYjl5HoSYvez3U5ES7wNNqLd2urQ2p9TD+hl
tF7ebm5hUoPUkzqyeClDjSJzjbD+miNEWnU+3r6xvnFg16bFI5tGkmix95YIpKaoYGbDUYIOMn0c
DelTKcCaE0Tt9/VDu3KITCA5lFxQfuZJv5iXl0l+lhepeQq9+qHxlDuMR46IAtwhVrGRiSxi0Hxh
zKQJ5Ilnui3Unbef0DCiuCnSTHLbCvF4H6sUvdsYYmU2b4ZYVEKMhodNGY76qSvvuvaLiSplFt6V
RbyxG1bHoXjMTfsaghZTSYYySLRikNxcSm5ExAnqdPiRjfDV5X6jlbwYaj5gJG8GHZhZDfm9S6af
+42ppwaq6vEuL+LD1FS7cfopdRupw8pADDEHOJ3b752blGl53dQxmptE30d0FmUvP4XtTdfUGx9v
sbXnGQFyJbWGv2XKsGje7gNGjwTN9Ga5ufJD7Id7fD545QqGsTHQYsP9OxBa8QRUSNDqMo9HTQql
Ds8w3UqK4ntAoMZN1evRxjW0MYq1sCJHnbPAM6XBRtJLsfBpH8U829jWq18Mvt/Ml5xRc8rbL4aI
iZeaDbqQJgpOthUOv8W4e5ATYaNFurYFaCnR7JVIE8ji346DB0aIJgmQbVnIb3xvvDfi4Kvsi3Yz
jR//KO68rg2ce6gK81YAt/l2qCklNepG1aClV9vyCKsHzbIacmbTvlwfSZ0X4OKR9e9QIH8tLBe5
WZf7DYglxIHG0t0i9NoRQ4eweE4anHYc9FvM1FFRY02cPuuC311ktXtUumNvLyL/lR5GQRW/mVqv
97DlW02xEwtR+duJepcHoBALIRw2St6iFS4ciR2DckbVygsSaYdasGp80ENqNU4HmrL5jjKWEO5Q
5wpU1KosTzq2cj/0t2pS1OJZSVkXAEgJ7XyD7r6djMkP1OtRdKlGQJm9oN4Jao+0FbIQ6Rc5jZUf
SICLtYM/zZTvr3+11a1AJqeaIEOBUSzWxxcUmM5SHLtx8qXDfaq3fnl1Rpv3+/Vx1rY2tK3Za8Eg
F16WlCkhq02r5+HZzy3LSWj/f1AaSrtRVZrH60OtHVQyFR7bszuFuUQ0cPlMvCK0wO07zTFkEWnk
cOOrWWtbDVIgZgoUI99j8mQkBSepic66NFjGrpcqPOu7ykuVgzFQbnOwFyp5gXfpR2oqiG3LQWw8
XZ/m6ydb7PdXROX/pGTLgCQjF+MN7K6TyJYZ9yleXRKSpkAed2DNKhwtAuROTx4Zje0FVPWwVY3H
DDG9KY0cM+njwemxWUHOkqpZs7v+8+Yr+NqvW8QYgWdCHpg8CBozCm5NaSocEOU4s/RZlt8WWtl8
kBKRmpvXbjl7zBfLu6HRpBBlMmygaPNevCgZ+CU+FxjPJOegNDGBQ0huesYXOn5JrSobnGgqhIdY
M9StrGRl4/F4mN9FGN+SJi+mLPlV7IFooyQCEtxpev8z0kNbJNiVg/RmkEXdpQBNFpk+iVw94W35
xVdehukvbm7ExRHXotynkjAugkLZWrEXhQouE7J+LOOU4jP+tV6+sUVWp8L6mMDIKL8tA3Y8hFUu
RIV5yol7WQVKDf2z3v92fSOujULU4b1KEkf5bY6AF7tBDQuxjUeBzFdRe4fAHzt+HI87FarpnyXz
8w2kXA61yHjUuK61GNLwubdq/QbxVD2wzVZs9omhF1/+ZlqANiTeq+9tXEVeWLPAb3qux7L6jWy2
eC94SLoVGHlvrNPKHaHosKOouqMa8Q5MmY+dqlUdaYknfeul72JV71NZ2xnhlobD2gFCEQWTGrhR
iFMsvp88tEnlCRHyDUr8aJpdgFYngPTrH241bl6Osng8xHmQBmaEb2vQnPM++iiOx0x61Or0oQ+q
Q5SgW4Khl9raqWZ+7n0fZd1/rv+EtS1pUM2ArAQ89V2uH+JJiySPZaH/PaEvhskRuBSteB4H2dt4
uK+tHfoybBCVsjOVvLe7H39B2ip5ErioqiBQ5bJBbXP4khYbdVppbe1mUyjS+rnAvazcD2FX5Xmg
JucWm9FHse4E6ulGaO3DqP0pFpLo1J2n74tJDA+QnXsIAGgSNE0x7prMnO4F1CNtWUXD9/q33vpd
i3hZJ2QjqEoJJ82rxBszI4phxbX1BFm7ckyq75A30CB5x8tKEZI048gyT2Zh5B0KWLn/XMYlmK0Y
dPm3LEIdwFG8Ik73fz49kNsId1I/4MWwODJq0OmhGQ2ZG3j+rUJttmmrPyNJvUa1yyEW50VtceKa
xW/PSR2axcGvcUnLAFUlDhLusvVQ+ZW6FXLWVo2SPw9vrkrqTYsbKBRaxQgb6IpVb2Kr1Lttk/4Z
LmueFjCY+aqmjvm+r+WLiEkgg4igFCYlShKcc+NXR//y+vqspEHoUkHYowKM4sGy2gfJIZalUVbc
VqsdAcPamGZybGV7bwCMgmsErdjrI64EF6I08XomtK1c3n1SAoEWAmxNwKKHtY2O8yPp1uEvhgHh
RboDnPcdoCjisaJ2BngNnRi346ni3c62QTuZZtenPx5qZqHzsuOFQnCZZ3xxgxuikHtRkJSun3z0
rfG+8n2MZv+w8jfvhzejLPIEutrcs3U0uZn/UCcwtrufMNVttOedEHmTv5gSjRsGRUZIlRdTMgdr
wNLRMk61UeR7Bbs0WxqRQxUyRdoYamUHApX4b6jFvGAaeyNC3em501LvQN8qtUUteUrnx/gYpbWD
cnO9y8w++fMDRtUMAqBk0jeG+/h22QKjreiEYQY3YkBUNt3JGpujmSq7P/+Ul8MswpMsUaWtmn46
YQP3LE5xhcxxNthK1mxdJSt3KRPiMsXLESbW8iz7ozXIjUHigAH0LjaEBxRsSSjTU2NtIbBW4t+b
oRa3loK7CkopRYz8eenWk4AiUbxxc2zNZhFi87LMLD3D/9DjiTwq1JvwHsDC9BCP0cZQK7fjm9nM
s704wKGYCWXVioHL57NlYbCRxp49SuwR121f2SIZrM5MEYEQIL1Az2ix8WqpFaoskEHBlqGTTmjz
d8nt1GdoiP6pZsUcNCgAWOwHqo+grN7OTI/aRIA+4Z0UP/pktcYxC4qbsVI+UI3Ctn2LVrY+M7Jj
GuFwvZbdiaTKG10Je/jK/cdW+4hAx27IjyreH9fP1Or2wwDtf8dZnCkaLUBR2IPQmoSDl9Yn1Sr+
vNY5c5T/dwh9scPbwavLbCQ6qJjEOLLoC8jK1ygZq8VWcrb8avNjguclw8GkQedoMZSlD5OuhVFw
VgucbQYhoU0VtM0N1lUhDatxS2RHWobc5YCLoxWC5zLkWXVxDLLpbvDgu1K8Eydh3/pF3TtV7anf
xbopJxtyD4LcYdOFBzPE5M3WMg9hXJFX/smLuGHtYgA/hSSt2MwGyXIOOCjvYVsZg6RuPJWXyz7/
bgq1r60VGmBL+myfKASFntZAlwBCHs3QNvT06/WttSSa0KokK6ETTgcZwiK58tsjY0mNpI5IaJ3j
rKP7kFAS4oXOG7mv5XM/dP5dVgnd90Ic+jvqnbrj8S1/Xf8RaxO93BHzn18EpEgQsnpC6xixdCJR
RGv1VPr9n9aDXj+nhjEpDz2qQUs0gznEmd76OA0UiSrasQmWr9WCLYTMnCpcVruWo8y7/2IuUiEa
UOEk79Sbiv/ocdE6fimqD7JXjX/4lvp3KLReCa7UbN4tXaUawZhalovwf3TA8zr+npbGVql4bXFM
gzIDmaM0y3y+nVAZqrIxUMFzR7M5mFZ211jG4fr6rx1QCLMGz2xgGe/qt2EPCnEyA5gopq/eK5hO
IZNuCYZ8mNHzP0eEjW9lK8EoZyqlLUWb1QW7GHwRXPuQl8LUwkCarNCeupcZ2Cf5G0u1FvMuZ7g4
Zb4nt1OIysO5SQ2AekkXnrBIeklTD3OAXM3/4kBRwONa4kI035kpB31fgMjtM7fHHx3rr3NV9g/X
12yZRLxuPvJIkVbFDG1ZzKitUtPDmsM69VVR2m0gfw7F6osQDo95W52ADW40ZFeX6b/xtMXVruqB
IOblhCZrEmCWKNq9/k8Hoeb6rFZHuQi5i6tC7juwDgA43K7pPoeD8Q1DrGM89uJfjGMhPoLw28wl
XD6ojQJ4uyHOuAYEzXXEP9BZRoB+a5iVs0s9BZEheiPoLyxDXhA2glBVU+AGdfqliYYHy6u/XP9i
Kzv7zRCLeKfHmtqLbQYSpTTTnVL4tOnSxMP9sOk/yUoaH6+Pt7JCVCCQ+7G4q9CKWWST5TTxuKiM
0U2j4B47i3s/nx5xQP1zcTmuiItxFmGhTqI86Eyzom2lB07fWy+xIf9j9FTJdOyn/EA5en72yRy3
sD0rB4tm8CzpowNAoWXyNt6ykEMRyIl6sqabxMC4Qv0cCKfROPvNxhFe3R0z1kWjEDnL274dSepb
rUmFLHaz0rzX+8GOimRjtVYiO8pIlKoluiSysgSL5Z2GNLRQ926Ic1lc4Q1Z4eb1EqCdoQe3GriK
67sDYB0/enH/vhlxsW7YfiVYfQzRGc59HxzrosFmDoMttCvroD1rKq6XewGxi8JO6AVOuxIFbvqg
9VR96oqqFo9D4Xf3aTBhTBSFZf1rLBrEpKbEKlPbSPj1WSDmLwE87R2mQIngdJ4xfRL8oP6GnbVI
Phl0oOMrJUaTL8do0XT0cNCzswA1HaO+Wo8Du2iy9BOl/BA/Qi1rGruSQAKVNVq0dgFgvreBf5aa
E3gG2M4GMx0DOzwrqrG+kBhd16pvAiB2/F9N7AqOI64PuFFWYpLirVj2Oe6MeBo7mKPlT0OlZIYD
5jn/FhbaKCADUGMaXaVCHqAJaea+oyQavAkgYwH+5WX74ktSWdqq0MbafQlWCWy/4at3XU8VHndK
S25tyypib1fXhlY/YCSFynFZFFi9J6XfSDdDBgrW8VoqeVGUZsB1jZF+SC3o6kPkI0J5xG8EPgSi
9Xq678ROeVGkvvacHB8/nEFTRXmsAyzydm2WG18qYTY3GYIq+jT/36Oltxp2nDhkPeMcGIN4k+Xh
U92m0fcgihA4U5Ekbx18J4LvpYZZAt/GA5bLJNCtI8UUjZ0ArB8GIz8Joq1gIPGNF+nPCfTzHTkz
Haqg1G9otCAKX5r6p5AXeohngGTeD6XQPod0LzU7DbUpPA6ZXkKDxMWC8lRk4kRYSR0CvBiRm7zW
PPS1DYiZP7JWULBz5d0Y7mMEJ75quMgGjgERJT4OM31sylPlBgJ6WTolSwr4yC+LMyltIR1wuhB/
5UJbf9YrlImwjclxVAQIrOk2wibWo95jxHE2Y21ExrjHD+fUUZCJnQKbad4vdT1bhSpIwZWx6ifH
oY5wUMlTP/lqit30odGM9rucWsWTKiXRTcPQYC7U6lecVfUHID85xp2m1HFl0bLD6lk0KK7zCob8
ZinRrYXd2UNr1UO/M4xAjTB8Tpob2cJR2BF0fXrwRy37ZhkYGFXmUMLoTNX6eSKcG87gSVVDGRba
0qHWkRjEhbNKMduCRfhDkJXsRpQnL4MEiqcP9ArT83e5EisvemRqo5OBr/rcFlPW08Sg977DN5fS
2iCW41esjELxyQvkStxVtaa7iZX11amnBvlCIaTGBqtvq9+1nGLoHQW4Id/kGJFFdgb1FD9evPV+
Uv3On8JExGkQTk9K05IqX+xIgufnWKJ5WKT6ViFJJ1PPPHmXSJn0E9WZ6TmBZmzaoxHnKHLIkYlH
bZwGt8pQB/9gTBR86ofKSPZZwVWAIVwpf8MwhXhToM/+YHS5nj4puALiK5QVkr6vWrMfnQJnKFAE
lm8au+sBdOV6pTROiX9+UdCpWqRZNULVJR2lwdWLl1osj73VHqVA218fZSVpYBRuHbqlSNMsYS7Y
E/kdUBHjJGcPI0K/uoKnl++k/Ua5f30cSjOGRsf5HX9FFRSPpc8i1ygeNSJrM7a20e/r/Mv1+axc
OrzPqfBjLILFyDKdizCWnHzBNBFhz3F7CRV2mkXTWdj4bmurA1gHxz2DfyBb/vbGhv7ZD5llTu4g
iIldzyAkwz8JZfB4fT7v8MVk98SYuTBAUZ0m/WKgNuA2q/ppOJnGfVJ8Q/jE0e6PL0aBIfXATaS3
nN2tQee9tbi6uc+BxQJ/ormwRAqhuZlFdZckZ8v3aMt0GrVCq+nu6NzLh2rUb5JAqr8GllycpGom
5FX+pmDfyo55kz4sJo5XC6rPYAJPo1/hWP1hSBqnbD5qwpbW4mpmRA1s1i5G6n5Zvc77SuK068rJ
FPO7vDbucU/nhq9sOfqumM2TEqcbudjKJuUp+9+Ii7obYiImzstV4CIy/WAOEXiVv3pvWAbMoHkh
5eX+bMI60yetmFxfjvdcfYfW2qrmraXHhA4gmbBg6LPOR+SivtL32LJkARwikSeA+L30P/bjQ6k/
RcGv62dgbYFwlJjPAS9cGl1vB7LM0DQkijYuyYqwV2LpXq3MZ0qa96j5J4dxRBQ2sYwtfbmVIy6R
+oNYAsxG+3qxARNPsICBevpJASsldd6+SdyeK/z65KSVYWa7DBq6yP8ZXNpvZ6cM08CvKALsllFP
tEsfQ9I9HnVhfluPUizfi0o3iecCd78GG6yCipkHYsA7dbxNZLw8sraCklFnFkx0TaodsZRJ3lLU
WOWNuLD2U+fuKZrXRPJ38KfBGkkHRoSO+7bL7DEsMscMuRCtEK+1jc9irRySNzFojg8X26ssDbit
pWeduliYrBOeoYq1Ly0cMFujG5xS7MnO2qmMQOkZxYsnGIhVt/mE8HeYn81QkHAHb4PfMBcwcA8N
8TYqp8hOTSvaCVDcf7VBpuzKsCqOQRDGr97wkeOrQ/VdH3R0Xij1hzcT4oUnHbe4nSeVKSmIbrZO
B7/3WWvD5oyQtXfoukg+TPg5P5qT5X+wgPb+0nGpBq2stC5lphCEQx7fiFAlfgUJJqqmjNRe04P3
C2G5fJPzLj8NCLmfEj8WMgzqPcgBSRD+o4yVf6dnCslnnfRn/CYU0a7ivH4ZSwvnbV3y8cPLZl0e
XkFuY4lhjzeO6VMbxHFbEfwO3m0WOkmrfImk0by16qrZAXI2HcyZySI1Gb2/Rqiw3TVaHLyrTFNv
p2Cqjmage9UuoJd+iLtqvEtrpec/R+PYzvIiRS2IT1XUDPBtgpiHlJh34lfItvJurMIM48wmj3dp
hFOeU9VSg2WrMdx6SWx8CBOVllpTSdkpVvXiXHeTecjQZ/F36qTHt4Fozi4/VfNE8p/cFn0sgYdF
nKYlz7xvE5DIXAV9dRcPfrRrrYy80ZO+o8GORUM/PKqhmh0pubR736r8jx6NBnfwu27G0QmfBj3M
jznIbg8pR3Xajz7Gi2ljZKmdABCgnuU3+e0IU5I7PfwReLGO8Aj23ErQW3ZBUrY3Sh0Es1BNe0wx
qfp6Otm3J6a7ppcFu8ea2RWiSLn3ZS/4XHpwyMOxaZ5rr/WfhET8NflqQ84dBml8kHocrve4ruYG
VG08F3aKaMYhkrjDoUlm11bB22tK1uI8S6ADo1P1D6JXVx9kHAWeFBFetA1FIrxttSK9i/WypFqr
vvZxtG7E8t3L+q86puZfjXQQfsidAKw6qJEwznTztxriZnOngHKjK1jqnyUgLfFB1yOSiyQWRt8p
MRAc0J3vs3sDnH9v0xIfT5bepTvPR9b6pFt58iFPDFNwylZLfmhTKx4SnCzvKLfX0zEyKBjaQcll
YRNnAwVdqEG915URTnY+xPkdLQctcirAuVu8v7WWE8AjydR16h7vJcUxFKwHxQpRGZKatj4WpuX/
DKc6/ipMQ5rv5LJVPMevc+FLJfOsOVYKL0qe2BO8DKOKwkNiNqVlR4ko/ozTnvZBl/ovNc65OF8T
OD6zu5Jv14PfWpyljT5L5ENJoqf+NvSJ+AiJLYAOF1GRAPN0bap/ZF0F598TO+Cg10dbTTEvb6BF
OqJqKYadZaadOv8pEKO9KI/OWD3jcG5D5+84i+zIndjjhNq1G3F+5W6/eOW8c3tThwm73bZu3US+
FWMKX3npGFpnD/2THh3UccsobXWy/z2rwG6+/bZDG4oE3s5wdTlPTDunHHRIe5xiG79rHN6aPuLl
XXUbqvhwWlJi7H1jLI8EjeHp+ndfW+XLX7LIL7S6TJQ6ptcmeyWUVLOm5lB41uDkgqVupRlr3xk4
FzRBJEIA+S/K6VKoBkoktNG5GUt6Hz4tZRtHUhwtC0/Gph5dhp91W8R2jRnk1gZbfU5cDD5f9RdX
eTfkmSrGgu72vcfSRr5oqxXhHQR6UhwVfPd2YZMXuzipotuuRMBB8pRkA4i5mk+ADkCoWqTOv6yx
GpFhxMmkK26iUrza5RWgTCcWPTHbyO5X8mIizn8DLY+TjPhhoQaiW1eFNe5z06puxFZJhQdR7ND9
9iaD52ITivFfhI35OYolGO1jGtZvP7Os5YWYqKrg0hOXb0YtT8/tRKGplvB7/vO9ezHUEt7hS3ms
NH4A6bRI5PGT4slBcBcNqfZPg/v8BkVm/t3vXqNgBeluQBV/B+6o5F4cAxXSsT4g4nIKotL0Png5
pnd2XtG3i+yWenlri8i94BLYoBmKNJM3aBuQ4dUdNB8eSFS8LpbYtEBMqJSMqenOz5G9ZlXiE0aI
4kalZG378N6nyUvDEGTy/OcXh8WPPDAYZoVnpHSecLIXsNJVrXMT/Uq8YH99GVes9AgIF4MtoqGS
xH1ZwAFwo9aPHXNogCX3KVbEo6LsxMDsjmNvZHZpimjYNVlyStA/Vdt8b6ZGuHFAlbUwgYuQqc6W
I+o7QYWEnDmNUyU9o9vyo6b9l9AF7hQZw6uCf/ekSG1vsAouGqcQOFV215S+f2P4QXQf9Un6Txol
8vNABlsfkqmNS3aEgTSGoPiW4oy9YGm2MsAIsEWrTj92mlo/+Hncizs0bowfaVnVkNnU9lSOUhjs
5SqtPkm9pHf72JfqF4ma72PVGubGgi/ugbnMgpQlImmUsjWqLYvQ3HZ1axTd6LuTWn9Q8vgoxeFd
Ww4bqMPFvno3zCIIex2KLlJthW4xfNHjF42LRgDcBqhIj6fT9X21OCn/jgVrF78dCVbbckp9ZkHp
g+jkakWylyrtYxZXh+tDrOmVohbAbaag1W+9A/BTQ+75sIblmryPKwe9XKrpHsIungNtz2jskHJa
A82k8hS77aryV2j0+FuLmFXRDiWOHmmPVvIZG/kWrZRsMH3MWILoRuURstXOXlSz/v0iKMjPMv86
XMzFIivcSg0vKx/Po9mFM0zMc9PVyVHIUEnqBWRarn+e1fFUUHgzDG/GwL+NIo0idqCt0LfsDM8e
62dJCXdZ/qAKW1WgRWLx78T+G+gV1XQRrpIymDx6TZmLvvDOn75zkmzPswBMjifK16dO2uKprG7k
ixEXBRO0xKRJCSnGtKlVO4mf58coSVRbyiPvEOu1cogHs3T/v77nayC9mGYzjr6PfCv13sHX9tUw
FHagKHR4hukBp3Vv435dPUAXc1xsl9ZvsVsvTNTBrGJCqmxCMMsxgyL///2Yi6gQYHOvJ7RHXSVo
d5p/I1k4KEzSLs8x3v18/Ru+4gkvLvJ/98rsfiTBqdXRSllsSr8upqEDGl+ZQbDTqWEJwOXtSBXv
MYZzRFW/Gbv+LAnolqvto9Z5Xy2hPKh1fW9GCrK0jQNeg34q+mNlfxOUyd4zUzv2yqPSKT+u/9rV
JeBnEpNhz7+T7A+rOvKiUfBOVdspwPFUdMwjw/qLc/rKUAEsi4bTsvo3C/BalLfGUxbcxJHsCBgO
D8N9WH25Ppu1SwYNAOS/FYgd70RpyZ88r63EzIV9CqlD38+FWn/LzmR9FP52PE+pmS4VcDol6Ooi
RV8rUqJ7VTTOilh9DPItC521mMNM/m+YxaataejM74fWnZXZndyPH0eqnz4CpsoUngw1/9wK5sZ9
sxZ1Lsdc7N1SoB7TJ5nvarV3hO/kxor3SeuSO+ywPgjwVv5ivcBpW0DlUb9Y5vJNIZdZofRUP8P8
oFQZ7lnBE73yP6MwvZ5IwC3oU+JLNtdJ3p5IFfOjThADWO5R+1TongNUwWlLY6fU6cYHXGTx/w5F
/k6ugwvTO7UiFfabr+ei4DZgQHh2Gl/rypcrHL217BDiT/Mcasp4pxdSfMyGKNrILle3JvIHGGCj
uvBOBCFNhlDNQRa7yI99FVHNsalrfSqKv3HYoPX430CLlHoCBKGGczo3oHDmo65oFEdkRTcuiNXt
eDHK4n4vJ7EvKh8BliLqbKwzdlNT81T4FRiqPRXPf7EZKT9bSIhgJLcEQnU13KPSmjJX72JzV7WN
uS+9st0PWlFs7Pv1ef031OLxHLXyGJZSrZ4iX09/ghuCURJKjQlfEIphY4PIouOZcSVsCVyvZUxI
uVF0myFt8rLLRCF3zPoOLoZqJaJDx/NDX+YjCPTme03tZCPur25HeG+0OOlVvzPa7Du/0uQMykyk
+C9W4OW2n6hnRSn9jQ+6OhAGu1RA6R5jmvH2hJvInkklnDo3GPKdFtJB+Zl2f2EvBZabbpmq48IK
v+TtIEETd5Iu4RMeVsKzhyrqGGc3cuhtnOG1zXExzOsD8iIJG/VYxkogHlwvO9KWtIWgPoS6G3nB
rp62ONevKfkyW7kcbREbmza2KMQphttFkPEROdTy+9Cy+n9wmUJDzpwG3buRq6QGZ5srOgSFLM+p
K5UTjPoGh7JABD8GoiVo1V2b6laxj5BBsfY52CjrK4XmEBMFRKG6uw4Gfv9cGiHscaUvhVlTXY1C
/kqr9+wZXIPNO+oD/i71sWSivlTLDkVzuhAqLADxVhwaadhpQVKFB0gVxb2SlOKPvgrEBxJIYVbM
FaXQkXjxtDY9J6ui+p/pmRNVaIqKVmmCCzJbek9iGaKzRTmwPUaVEKAn288clzwIBSqzUQqUSi2K
9HOd5sUvs2/0ZzS1csWBne5vBYO1IwmeCnYoNuOkFPN+uFhvU258Q8CB4QSs1rJmR/Hi2BHHvxdV
8pB1Wi//xamk8I68N8kY1IRF9BH6WBOTKIrnGCBFdt2b/U2vj809FnrJn8GoX+/Dy8kt7okMf5Qs
UodZHT2uHwBshcd8DJrbSdt8jq/FgBkIoMu4oGCZs9jJOefWb8oSonKvPvdNLj+Jo2ECBPQMttT1
u2Itbb78hIux2lIwx7KtStfy9JfQGrAUC82teLPkyvzPx/u/gKMsFqrIpyaUMA07a3ib2m0zpIfJ
iIKPaWJZP9QEMLKB7KsLVaGm2YqwZDBG0efrM137qtQ36NtT70MDdBH0KrFqdM8sIlcZ/Z+y2qF+
bPw2xOHT9WHWgh4uHXiNsCXfN4OkUFK8oKK5q+blB7P17qhBOgkINNvjZTio/fP18dYW0FSBjpCo
kRcuL/spKAe9EhLqj6YwPElWHNzHqOFs5C+rHw8SAXqZFDq5mN4e7TFSiiIx4HrEINw8L3qMCsn1
jGAL3CPNq7CM4ubFQIudIiVy3AnAOV0rk9Uvja4dY0lGgdurah5zhZZHqR0GSngTxGH/y5AGf7Lr
Th5uu6we9H1QQDS1J1kpbvVYEW5KFMWhZ2ZxrJ+HUaRlg/pVBAzTqr5eX4fXItm1X76oAYiMl4Yp
BS4pmMYTTG/rg0IJ6xzPvMNORJJZs1rvJE9x4ngUeW2Us/TbXgZIKuJqbGdDnW1cwKt7wzTYHXQZ
ZmL421XrggGktoEPEexORxrrs1iHT9envfa2Q0+Fx6NEx4ig/3aIpAyNoVPl0E3E5qOVZfsuMb81
gr6r0HAY4x++tuUltnbLIMIGN4fMz5SXoj6ClPYKd2nk1q1ix8Nd2iT7XnfzfKvRujXQ/HUvrjOM
DCA8NkGKhCZONwgPkIvJ+p1W6Rul3rVvCGqPrA/aIoWFxc7pccTySgMzMS9O7uI+dVNlktFqDvZ9
oxzjXEGRVN7KaFdnN4sTQ0MyuPMXg06pgcERM3QR29ildXyHstV5mAA9BH8RES0EGrmjZe6zZW1z
LIXazJWxcwu8wUvtMfdZNxDlpXibAdS/vh/Xwu/MyoRaRZ2ZxuHbReutqU+zvDFPDX2G3/+PtCtb
khPXtl9EBPPwCjmRNZftKtsvhO1uCxASkxBIX38X7ntPZ1HcJOzTTw53hHcibU17r8GGCcAdJ0DP
wKNAnrSrxU2uLOdwPejqWAJgNbuM+NiJF2MJ9DoA7XJg59qK+iME1QD+wBF0nDIx3XJpsC3ZhdWA
AKDNmtZ4oi9RpoXBOm+SGv662kg0OWZ+vgudvyzjdP3D1rZ9PP3/L06wADW3Bh7/o81hc1dYB080
R/jE3cPlciPM2v0AOndg0oJ6jmvPcgCLIstar8VGVfaQYY/Hvv08lpzsaYFumiFwPRFeTncRC/24
h27zXe1kwev1b11ZhbaJk82H6sis27/YyejQeiBodsUZ8j/Nvh988eKFQCnisl3vpKWKg1Fkn0G0
6DeW/8pkIjCK/nOrG4yfRfY0tZnBHM8sz6C9FanEBTaxSNWkJR7Q+zzzflP+Yb6MQRQY2yeS1X1P
QKyFWQpmd9D4ka2xGwsJW6jK6m7qyTYeC+i7bPRh177vIt6SgEgzIi0oZU6pZMPNoOgD1EliDYBZ
+Ac+VECTYzDxhkKFbDmFfi9CBq/c4GSq+cAzAnYiftDvcQEO9r+fLcDRAmqKo+i9Og0wwbnKugm0
/4bdMgsYfMPWN62TH7jmH/qc3ppl+/f1mKsDCcAz9lArgoT04hLmtEJ0sHdwT6HxWLs61tAgCRt+
1MVvcvj+SRGg5LFZ+zPVcrGLTsM46sj1RQrF8m+F3z7Cs/O27usU5iG3xOuOyqC7Kuo27isrmzdk
g5GSaLvhNyy3gUlVTRcRlqW8GN1btxfkrODZnOauW+9wyQkeGOm3dIZWg0IjEEqrOA6dZcWFtAyO
AyVXqYSjixHCzT637wti3WCTwMu6Kv5gFmEEAYqAj5Pi3TvEaNqmp6qp02JyYFMavYqieWpzftt6
9cZhOG9ZiyspMLmQfcbBZKKOu7j/CT4ByDPABA4FVO0m9lDkJCUOOHEAnVbl8HQ9P5fwhF9pgyMe
VTmgrdDHXKSNWzoMLo82YvQDeA7dT3eAn0Zmfpy4Fduj9YNn3r3j15/Qy/8QZOpH5dSH679h9ZOB
GJmNNqCwtFwjKI5DD7TAPgp0LCRa2kTj/g+Rpfh6mLXDAsR+CMjjW2dhoLfXjAoK0BgF5CfohSQ1
OqPdNwoYLVSrvQRuvf2DUFwDflxOG2tk9ax0cFDNztTg84fzCFxcS9Ex9fDGMauzwwILtU4WHXMH
5nCx7uVwKjV+R2wVpcdjdCG9Gnyu2c/N9qZKbQzCYqx/KU1BPcidBbrgXbxMr8IaMwIkO4TNtDog
qx+bjDyNjbsBuFhse/8bBsI70OjCsbWEV7aZA9B3yMc0E2xf1MVNMZDPU01fMmFuiWetfhK4/3CD
hEgkdHfeDm6kq8kErjlP21LcMjPbOaX7vYdE6fX0WQuD9jPUBdGphFzXcqEMdZZLz2ZnhwQZioLg
SxPURJ0Crgm8F9b+eri1EbwMN2fzRcp4mTWWMoJ2YAdl3Swyd6Nrx45VHMpi61nxDrA5Kwm5eJXN
JHCgg5ZFwGiCEhzkVo1USUfyPVgQld5rjxfANJcEr+FulCdjgvNLbBDK4egFxrC3B4S8eOlIUPxm
UfJX9lz+nsW3TzVjnvTdCk4ikFsgTP8QRA9Q1e6rGL20jefw6sSCGA52Eqi8aBa8HemwpbIF67ZA
u7G5RXlyH/KCxV4gfvMF8M9nXQRaPE6nXlQ5lyDokc6JtfdTGmo/5MfS+XA9dRYlhP+NM/vGoT1s
onz+9oMao5rQEPHD00TDhAoP+jLDxvpeDQEmDTIUPeZ3L1EDjW4D7jXorXgiyW03LgXf2KkW2/U/
XxHgIJxbKgAILLZr3+x1a2dTfmZOP5zgEgpBlilwn6QO0IBWwo7HMs9jF6a2G+fR6sf9Ugae/bUx
YW/HDz06vFM9PLOpn98pku1YMG00hVdzDuDDWRo1gNzz4pSvWjR/ldUYJ4oKv2fFjvMxDPXGCK4F
QYERogdAAeFOsfgOIqbG6/OZ2EOzn2UkHrkKP9Su8+n30w2vLxOjAue3d+yqJpumjDpWk7a2A4K2
IY8zxvh6jLXd8DKG/XZKQH6pjcmHAQIz2vEEovOU7XMgzOqkcqMc/DEwrDduRquj988zGgqk76Tc
bYKbbU4Q0varj6qArSI1b5k7/fz9L4MK6KwXDkVeyFK9/TJdkRYClqxMG6BGJn84gPyDOi1RWy6Z
a+vpMtBiCGeyw8QhOZRO1IyD0IkhkBtHg4YogYxlPSXC7zYScG0hXYZc7KyZ8BVW9jSlxmRDkqA8
ci43HuKL2vOvXeIyxPwTLo7JkNeadw44YJKwZLTz+xC+yR0MLiWqAMa455rsC3DSrk/a1octVtbE
HW72WWecQhLchaWGhLLz+t+FmFfExYeRuuIh05VOy7A71T3s4oZufz3EVkYszgkJ6pUjAlqeO2LR
HzVIXkcHasExqFPeR8/v/8p9wmcgjvkHG+zlpC3OdzC+O9FD8CGVRXmCLcBTYUB64PrHrV5qLoMs
ttii1wSMNcVgcO1IQFJAPfFn5sdoQCkEPo++GaM6hvpbCVATJ9GIHoRVwt9ratlu47fMa+viUbfM
0iWC0/NHu2+i3jiVUXcrJviWe/7OldOdRdovQ1ftShbRpEZHqI/02VHjq8Ojb9d/xPpsRy6OL4hX
BMuKNbBcBBdYvzg3BRmHXQ1DkDgbOXozIWURfI6jD9xy61jKIduY7zlX330+er5o+lo4J96VPhva
qlwyNwU7L5Xh14HDJtKju2D8fP0b54x9HwimP6CguCHsc98umoq2vc4zJzuV4hyJezb8GKybmmaJ
J8vkeqi14wHvgP+EWmw80LEw7XwoUNgZmue87ROfe196e9gYutVZ+1VmhIsRWiiLnSaEk2wT+qRL
Df6Qt6fArmeia6z0YwgkwRBuKbOufhbAcDjPAWeBEP7bEWSqAkvNsvSN8L8H6iVywejsN+6nq7N0
EWNeLRdbG54YsjUL6YKTzz902jj0cA9NGqoePNoRiEvKjdvD6nZ9EXCRFgUQmxAXgUWloctDFsH6
2rY25mlr3BbpEE1WrXGYGriZ2t9k0N4WhnGnOzO9nnVrQzeXheDQhBYQqn1vh074cgztJtKpb54L
+2QwcsOHZ6j1JnjabWT42qihXuZ46O1G8LNZjFrUeVkOqpGCq2uZ1P74rIppY72und5gHUF2w408
SKQuQkC4XtXEilgKd63YGtpzZ4BLZYiYgy5ghzdN+KCFu3EyrO1Gl0EXUwWAVWuMBTZCM6PPEP4A
LCxLSq9KrWLaGMK1rIjQ8TRRt4fk6BLw1viQZApG4Be8PjqAOfYJt8AD7Ao26ksrMxVBxgaWKSg0
Q8pmuUkIXP5bGGmnECB7ruhwCHT1u0sIAcCkBJ8DSCE8JhYhIuLY2u9tkYaePPU1f24653Q9t98N
1iLEPG8X20JQwKx69AXyzVPVyaYjjMtNyz1VlG0eyO8SbxFrcfWZTHCrwo6W6Uh546GFZQLoxH3m
sefCQy0klqVjjsfCAbjvpSxREjrw0lfqjqC7/Zi3UL2CuFREH/lcd4f5KCQoYzgS09tsaGAyZWcE
+tyZXwxtnJuemjb6M+8tL9BPgC49ukEQrZmLpm8Hq64g9YMmJU5zaEnEFTRTE9wwfmS2Ox78IAfZ
VXXTjjT1dMoHCFeCeT3Abwym41VpTQlY+vLeDkS+8btW5nDOQADtUUgBQH1xfDiwhYK0rahTp7fi
LoK+LX/E+2ljBb/bBefZm/tuSHqk5PL13FBgBHWYZ2C/iGNQWSjAHSrIFXMd4I+/u7jmYKgthnDk
hIXPco+ipCNmpJEqFrMgQVD21Q6CAM1G8r9bwogCbLiHoj82XOyFb+dTcojmwd84Sl1eBv3Oc+Xg
HltLVH9fX2RrQ2ejlwiCFGhSwXId1yZYY1Wb8RSuqrBR9SWof0TD1dXMj5Wyjlk9fb0ecfXLLiIu
ljVlMs+gZgGM5zgMdwQkb3ShjC1h25UouFliRSAtZrfuxf5U2oPdSXMoIe8IpqLpfWQk2wJU/ZqE
N9dLLLrLIItPAU7N9yezd1NPOQoEnsYy1JnjBdXv6x5N8j1vQSCKI85ke6PakhkxBD2iLhFOzZ25
lzP6MdV1G+2UR/SB2APX+96UzQtw5rl3KsyJ+qc+GuxHgZrOs/bzUX0bAJMdH+zad+BgNg6QGpnd
7twEeRsYSZM3DSxcC0K+c7cAdMKJJv+gTRHInWMPZh+3gTQ/+X4HQtBvTy0kzedLMPrTEO9erHbl
+42qenCgvcJrPoctadsdaCN6y/JudVcBaBz1RlSnAcl/uzhoRTgAWiF6Ynhf7PDCEYmb9/BzrKOt
N/HKwWAhh/4TanE37YnWqsJ9KCXcPRXcGHYdmG4JfJKahwGaLtDTzr4PSmavhHiv14dz/TPBmwfs
BuXvZSFaF+iTdzQITlJE96ScwOGK0qg0jn8Q5t+jY7l7ogWVoQhYmukgfWjeqF0e+Lcq/E2ADd5G
OKHgvAEcGxpuuN69nbTJnKp+AKcvhSPlsQggw/M3nmagf24ty5Ut7U2geWu4uDewcHY8KlUBMyuZ
w97B27vCTBxAcEVv7qD/srFVL7t5/3wZiGTIfLCH3qFOxkZmFms5ZAYiZsfKs+ijLIuZtwhxz7ak
5LYwURNqzag5dhxiiVDA4lvs09VkQRka0JcIomrLvq1FwQAuRlA0BW6vpKBonH6DuMrGSfvuroxJ
xMMT1wegJrCrLFbeqNgMOgfrIKph2ZKXUIYzzTYNclDDAzQBNsKtfRRwYOCIADeDU3fxvHGDHpaQ
YwPzAnuqbk2rNZ94GX5oomZLvG01EjB0Hsh6gNUsATxt78/4GRdUFDp+rsPunHXebTlGG9fm91Wo
eQBDvCkgGxXZkHB+m5wS8ioV8P/07GeRzxLpRPTrQFn4PMLx4DgNEAHDiMI/HW1rRwEt5aobAH1g
WBm1dEsJZu2QtOeNegZNoDGw+DE9WtMwPgCldpS+BQyDbPZN4ffp7+8vl1HCt5/MTNjRdi0cDQKo
9khVn5h0nwVpN5bh6gxefMwiV/IuB90D+oWpcMHdgxJpuEf5x03ZZG89flZXwb+hwsVlu6MaGHSd
BScuIty1//LyKHbLr+Ay/u57cc4W2MYgMX00IpcHqmnVbl8YOOhc1e7bKkjg6gmjpK0dczUPYMsH
h3THxcperOp+JABxWB10WtTEPkDjrtaJHFs8JP4gEy7iLA5TAv3hbmjbNs0cIH0HvLiAf9IqVjX0
LK+HWjsEsAv+55MWpw2BtAlcO/SU0vGbNXNsxqMFi19PnzndirWaDhexFgcOUT6qIWg7nQs2FJ9s
BmBH3BVQKUvI3IyIA52NP69/3lqyozMPxNMvudol+EB4RtWExNFpaBp8r6FAs+MmMAeQoh5310Ot
3YAuQy2Wbzm1dRd1uB44hVdBNtpLB4A8s6b+2rt0J726BpjfPEak/t2eKJL/MvBiQftN44Nyopq0
YfzesdmxH6eDQ8Xx+vetDuVsx2NC6fK9TJMeC+DCyypKDZN4N30uoEraSz/xjXaLj7uWKICG/yfU
IlECKS3p0LI4Uz0DGRTz/Rt4NRbPlp5enKh2N6ZubRFcxps//eImBG0iMtpAGqVS3ZsjJBlHEhvB
fchkXIutGsrqOLpAjeE5CWeMJVHBxdN8UK7ITkHduUkJrsHRzSsaO0PNNzJjTrnluwsOV/8XaimF
xMB4t2lfRimjLizRy9aK5eCDnUOxcZU1iT6oAgL1kHsqD3+QLAAZAmgIBC5esW9HFC0kyr0KIky2
ok++X+/Bif/AvGl/PczqB/oB0Boo4EE7a5H6JrTN3ToK7dQMZbEz8ULEJuJ7B1dUPyoCCNXYVSDp
Cr11EqxOIuzD/Bl4B1uERcaAATw2DIUs6PFED3jOfVbMfIjqLv2D77sIMy+Ui8SMaEPA6KzJuafY
Lve5aGi/d4nqXs0CXgwHHk1OADWZunzq6qn8dj36vMyW6QN0DyDi0CdE92lxNsjGsIaAG02qPXHT
ZOGXrtqSS1gbR9zicZqiJLeiZCGrxhxVzdBZsF/yXkBRsk6HTm3kyXqYGcFo2SjGLqeryuRol4VR
pTz72vptDFpjXG36wqxm48VsLa6JhEi/1BWvUsWOzvS3Hn4GWZOO5s1kw+p9ajcKbKu75EW4xYHj
dCoCgg8ICI+PD5kV3boUrvGSFvvRaZ6up8L6p0EzCTRNeLAucYmZR9iU2VN4Yn77Gf4caHE7JKbI
TK8Q+zCUX6jpbkAU1iYNUwZl5TkJgWV6m/xWb40gWsE0xjGG4xjg0TQ4015G7Mv1b1sfx3/jLBaZ
b4MslxugoavB/UGtOm19O6VBe2/gyPmD69blNy1SpIWuic/hbXA2dYHybhGV7v0wkTDmER2eGUxL
E6NXWx2pX9vtciVfhl2kikaL1LJn0XQ92fKL5QqRjgMa+YxyC8IFNTEelWn1Q2zlZLChYgz/HCiR
2eUdb4l7Q1BcCaCJ75c/PWpJFYMhOWgoFAbGscyK5kdZURV97n2/9WK/DLKzT1rnx+9PE8RS0YGa
WUfvqCNZwH2bGyQ4EdmekBj31AO9ooDybrh1H1jLPNwZIbTloR6Iju7bzLNt6lSS1sW5hAzmsaJR
dqTwD91DDWerbrYaCi1v4KtxFXhnPlBMuXJqWO+chM7YkfWNONKqGfdQB/U3bjkroXAWo+8RAJuH
yvxiO4fUHGFjkcnUyKIbIew0kvWdLMbT9XlauUxBxAcbOuCHQMcuTw3YQnjwuPeaFGweaNa9WsBn
ZeqMCm0SVlsb+3zALxJ7JjhDHB9Dh7N4MVNAqggNaWgAQzRV8dRWxc0gq2xvl4TFg+UpHCaMJDnx
A9Tr2ZZE1cqQghcDGCJuORFay/P/vzifIV9gOLq2YQvnkViOL4EAQ5f3h+sjurJB4U0L6Qrc5fCp
yx6HTbLMCcdwSGEkeS/ITU+D/YxwJxVLrkdaK9EFgTMjEudi7rtQZjb5PYfI64n6Bm6+E7h+Bdh2
pnrhqHr4sRCQ0IRaTfFRC6j4x/CgjYCCq5rS3F//KStDizYVNiYwjkxM7aJ2YFFpB23eoY3pDmcS
QeBBhge0mY7/XZhFAolcoRvoFgBIuuN+DMgdmfh9Sd2Ns3rraxYvelgqQMGWMTMd3So4NXz42wBj
BRTucOsZuh7Jh/ogVvn7q04hmdaA+pLUphFOaFo/GmUGmiGHRvL1oVtZe9AYALsHWQkm4bLG6UPf
HjpFrU5hpRPuy27y7n1PWqj0aF38UCHghPugp/UQO27X3mm7zTa6pisXVEhtQtIITVPYpy8L/1A2
MZuJQvwHMoM/Og96a9AD2lh8KzefNzHm33CxxP2m6lCjn4DmHwq970jGf05V7nzToxx4zBwB+yEm
wvxHGdHgr+sjvLbwARb3sO7BFH33ysiLjImxhGpubjD7qDLifgSrN0QJozZ3PQ3/4DYOzgnq1lCQ
RTd6uZtOoGELQ4OTVlZNfTSRMycX8Lt9XVfWxstm9dMuQi0WRGW3tB4neNaN6lMRNPCGnGBHoHeT
IBsrfC1JInSFZlQ/MJfL4q2FWjF8wGrrZJIit3fQjfHcnclbeM1dn62Vgw/j9m+gxSWrgqxHYI/B
mA6CVE8wWbCO3J3Gj2RyzFTnNIpxCys2vm5tHFFSA2gPxAQ02ReHej5CbWEYWpK2SEUYI3MI7Ffm
lBa+xcFcdLakh1ZGEyxs5CNufFh2S8qLIxpZjxoepXAB8zXwoL0zJFqXcG27PporH/Ym0GI0m2Gk
GiI7dco09CIc6Mu74EP3t4XaajXMJ8niDjG/CwPw6HHGvrsXtUHHmHbqCtiL/EAdIFRgjHqGlWhS
iuArHOTvIcQPsVB2C/Dy79rzotuHmTMBRIH4Knq083Z+sb24vPea0tEUDEl1MGApBNTJ1geuHQnQ
PrABqPIBGFvyWqQBXKIXAMxiQ17rmeNgiGFehIuzKf3nOldTUlrwJYHcSblvR99CsRJ/Z8Kc7xiO
7YtWZXVuaqlTGJBsNT3W8unyty2mWeBs6uBjUoKgYB9M4ysI7xs7zerXBzO6JpyHenlIeM2E12sJ
CjikUG+l2XUx9doznLherifsVpz5Sy9msh7a2mw4hIU7JElhTKfG5qcIsITrYdbWBRYfvgO9S0i0
zbvQRRjbq7JJRQ3EVaCNr9iJ4zmGt2q1RYb6VRpfLgsbmLgZ+OyicrIIRGABOPaBO55aoyMg7zq6
2VXCAsXCGvsEh5++I7KrvgGAke/KWfGcuxDBngbN4StYM3X2jLAhe24AtIIOob1vgPL41ghqPF4f
krUcAm4Z9OIZegvJurdDguqUaY66z9MI/Mwy6h+dINr9SQjseHPnEyt1sUwDYttqhFfguci85iiM
qntkhXA3NvM52a8N+WIxgE/oFGMgjRMPmnYv80DueTdCM9o86rCGuiyUMPakxyP7+tet3eRskMKh
fTsTq5btYxUNpgsRUUhSsK+e+kzRUJXR96n9IOxgP/AyabYeiWsPDaBwURoGQ+hXp/ftnBne6M9l
F55a9l/jQPZu/y0MPsOib+daE9wmHxz62uVbUtdzzi4HGO8a6GJBWmBmF7yNCq11qKhB2vTUVh9G
O0iqH51OKrPeZ8BzXR/Ttbl0gEuDbwi65O/EgnqplOeUPkyinR+VcSeJgCvlyZ3ODh0PofV8Pdra
5gPTNihxQY4OclyL/AyNio20CaY0cPSOdvLoAGEhRb/xPlxdabhVh95s1PtevUeKqR5GXGeGNosJ
Ce+EZW5oz63tb0Ato/qC9kGI6svbKQqYW6PJpPwTyR6ZODRcn7ogTJTc2K5X5+cijv02DtTum9aD
MdApnOjPzChuDIImU1d/rsriBiqKN7BEPf3BJMHrBxwS95fRx9uQbdTXzjCC/Mmt4FibZTLY1SFs
t0pKq5OEsYMs4UyaXRYlAJlxhGEDOJhBxABN41BY39DRElsYl9Wcu4gzz+TFScTGEj4WOcxERm7H
U9bdZGDjB9a0MWprm9PF7r6s3aM3zYSoNYQyLCEeygalAO4Y7LXD/ngD2Av0ZZ0pT+DSrWJu2uOf
pPy/h4u5+EoKdZUSHKgQBr3jtK/apj70QbnF3F7dDy+/cnHaVp40es4i71TX0QPLywfaGWfVJtKD
HnbVHSBKBiO1cGQxrvsbx87qkrv4xHmpXExkqZUgEw6+Uw3XM101QETbAGnyuAz9jX1qazIXGzC8
Boqy15SmIXImyMgnGKZ+qDx6iLoRFJDgFQfwU1vKjU1lNVXDf4/vxSRWbRD2YSVgJQtL6bLsPmor
epwodNOvr/D/Zxr/DbSYRtBzmnHMM3VCnn7yKfqRdeGfGto8G4BUFJ784QqZ9AZ0z4pui6Cx9ZWL
eZSw4RUFB+IaTcEHNAzReHVwCGxVmNb2F5zZyDjA21BnWpw1VUGVawjcUtBMSLOc37vDFnZ8LSPR
tQaPCuUdvMwWh4DbKM/XdCzOkWV0/R5M5c8KQiNJn00flK2qcuN6txovmHWpUPrES2kRT8CtTrY2
wcjhygXFauga7azgxgk2nmKrcQCf8OdLD7B6i6EDIaEY7S5vIbPHdnIwboXtfOodeL0R+Ftdz8V5
tpd3HXRV0S9B1SN8Rx4Es5v0mQsIYmUP96puP9GxOUuj23s6eO6iAhqrg/Hjesy1DMRXzf0Fa8Zv
LKoRwiujltEuSLsyq50YNeSeJr4JQe4Y5JDflvrA29lDexpVTvDu3oEs0ZupJ1lN9FwEdbZrGYrv
E1SAUa8ujduxmrYaKGuzB/w/FHjRj3wv2QSV4UhEjVGks417BfEbLvW+huZFlG8Rpdf2SbwybLRb
50ru8tAbBGvdwYWOoOI23Ofp+GKp6obX4Y5KKIqV9RFuxyh+buTM2vzNVQK0bnBtfYekbqYcRBje
iRQScK9EuZ+9OruNDOPn9TRZG0jQKOAjhUcbnhuLNMlc7LxBBwyuU2NDpNOPJqo/StHdNkx8vB5q
7cZ/GWrezC7PNlwLii6kA4jMfG5bQiPJi0n+zKGLAhuD/fVoWx+2WN9wylQZunzQ15ruJ/E0dTcT
GZPJbv9kni4GcP4dF19V+T0zSWnD48Uu+3uQDFhSunZ79Nvhd9355gLV5QAuTjRQTlmRueEs0q61
PsoQejoHTzFuJNLnXQDwqN3HvYbp3I56gtov14d0LSUjbCZ4n3q/hFfffirQvKy0Q2acFIPWE1P7
suiOEuJB18Os5cllmMWICisrIKePi0ktvmfVDct+Nu1fk/+a2el/F2gxnl4FJVzBLOiGGaCe+Y8N
9pKwJ8lQpzhvN75q9T4CtXC0DoCixv1ycd8Kc9H13qittI1gOc/dmIMdSPTTYNqgmLmneuT7GkCE
SX2+/plr03YReNm+4zjAm9pgfirK7ovvQP8UHVmRlCrI/+BMRdkCQBhnhgUs+RJ5xyqmCSo/kMyK
oYyc6CDcgdKUtL/ps4I3KZbCRaTFXlJUAGN78OlKgxoy7PwjkUCyRjGNhjj0nq6P3/xvLU9vbJDY
h0E4g1jfYicpoANqy4CCMtCBpycy9QJzgY322epudRFjkfMhc6o6ioSRcmfurTYs2kNi/qGvIwca
SyPZkpZYzYmLeIvUb7pGua2OwAi0urgmKjaaIjbqLfmetc8CahIgJfSwA9Qv3+4YmI4S3sTwDpi6
CU2etmIw9zUa2HJA5awYmh1hst4oQa59GrrlqJRG+O/dwQnNL6K9DjjjCqbfdpDdNL2KLW/rLTyj
2VcSA0QE0waBDLI3y3S369KlsKSBJJ4Uza3qowDUYqM4AIfODh5zAM7JKo3Ytr8jtS5SVVAvBSf0
G779Vc5v9Ckqv7lj9WwUCqvFZeZOVPIw2ybFVKh7K1T3JRjme3BlGVrURY2KkihuPDgvJjQH3wOm
nbfgOv9sHdbsXZ09EZ2Vx7Bzh6SahAMJ+Cjfh2PWfC3H7CXw9E94rH5C5Q2tUif/2lXwOawGjnA9
xASJ8MI95iqtPAJJfszZyc1l9BVNVfU96INzN3konlUw3BVQdYSvO1OxOclnqM7XO27jEtaNUYt/
rOjgExnAgtGBkXio63tI+D6VyhyT3tKvgtv2kVh+Kuv6RUKZMya1YaVT7WbAbnT1Xe2TKGnCUMWy
tbqk5zhlGtM6wW38YwA/98cCF0BYekGzP+idVzJaJcwc6bAfDO80lcOnCi4Zcc/al4LC99vLLRoT
KCDhnyu+h5J4R9hLQhdfVA+dEX7UXf0MFex8DxcqkGRFcYTaMFSjcwPnqRs8DBbMhrMSFu0uKgDx
FIb3ssxgvu29FjDp24kyLG+EzULsPrC+yOrhdRD9F9VaE6TIrSHufdU8cHiIg+Vo8HPrdAdDdnDk
nvm+vUfpAfYk4bGhUh1xXR4SylW1g3RZC8GHIYhzl7mxU7twMDRFuxe+pRKp8j2X5SxiN45J4cEb
TRXyo02m5t4Q1p1rjtmdPeUlnNbHJwNXSZaZ8DI2+NeC1n5cK7c+4Ak0JkJKd4axfA9MuJg7UCJN
G8B4d3j8qQQF6XofBVom1CnzZBzcZgcqox/bAOidoAb9FDiDEU/GZO78Quqzz3URK+WwpK6HLmml
ghn9OJp7KTu+A5bLw7un9f8WDWQBy6b0DnAR9xJawXDdbqwcALya/aBs9nBz+YMzKm/XhN2RdvWD
3YtHTflX2jB350fCh406zCNpP34H9f6ri8dUbPv5E8t842RVwwfSQ0Wp8q1H6BjkEAN1jrUe3Xue
1SppBiFvkCw0Ic4UnG0fcnlNYLfnAKJp/QhxGQ2LvdgpKyyWjI2xZ+QvzG14wmAuH7du9s0bYDwK
T4lnBvXGWwu+2MhYCgN2URXBPoO0UxxIn+zgdNXvsPkZt0FAHgIY48LrfTxwaPQ3KrvhlvNi5Hb5
wLU/JjyMjCOQHCrOmhY1p8Kwvo8ViR6LoIXnS1WffaP7KfIqOxZDOCWkyfVOZhA7DRrKTkMY/vSn
rokLWjgJh6OwVRm3WQQ1UgmR8LQMWn3Iw57tq94Xu7EefhAD5jMeZBfiiZR3XR8YkNRSf9WscXcd
h5Why7GX9NFUHHTOn0CD+V5HjCcthfNdluV/NeF0p7PKQbOCg18XFXUiJuuD3wME1tkGHjAdPzhK
OD8Hi95TaLIk9gjkks1xYAPAGMtOwZKqkzBzRbUhMaqhuSlLs3+yXeWkltODDjnTkEtLmfCggbij
jKzE1s13nJOwHa+sh1KUd/lQqweLD/wxIOYDxD3PPanZvoRp+D1wKy+KWU+W28HZAeAN6KO7fUWO
2oNscyQdTHXfdFAkse19BvuxuHaFkdDO/pllXQUD8KbtbtucJi3MlQ+yLVVCgLA85IypXUPDOgYd
77PlDGVi13X7SnqkMIagjg0oLCBf/L+dkD70U88+FaUfxYbIfuK3TIkLZbNdLsR4S4Th7Cz8QWaO
f/Iq3cRlnvG4YLyNowAWzWPV5XsA+3BZtQTgRFlhQS9B9yxx8Va+NzM0U5Qe6Q5lm3Lve+RJAuS0
gxfKK+PlF5+2roLkoDnt4EmPvDLxgO5a4yx5pxIGTYzYKvFeH3EhiX2nPAhnRBUm7Ksbl4xRPBjY
cdqRDkfoB2WHIR/ynVTZg57URwqfwj1IPnwHF7wGW1X1qfcdfczDBlxSMuYPedCpHXNAC2SDGO5N
w/8uESBmcBGGYkpxxEHCEmXTu7EDjsEuZXG0eW0dlavsYzNMzuOAZ9A87vYd7CW6PWj5Vqzwl2d4
7t4ZJf8bhY8XaukyIWaoH7xcygPJzG5vemO358GoDiOKNHGHpX4AWU3ETHZpO1jVU2nD7NvsHAML
yXoyXfpBMf3Yt8HfXmOdtIW9CQaY1q5wApmIMaR0N9vDP2ecTHsV6ShBBS1P2Nj4uwD+PCVUNhKg
ovLdENmfsZeYqOdimTag3n7I/bA+Rq3dxIqSJ0Aqn3vtZbd1lUMklcGsoNEOzqBICP3ABhOsFF7q
j7BjGlQiBhy5diVw2naotEhUp1Fu+VJAF+xQVYM8+IbhHSHrdB/AhBTwoeBeat9M8LYiu/8h7bx2
I1euNfxEBMhiviWbnZQ1kkbSDTGROZPF8PTn69mGj9RqqDHbgLcBe+ypLlZa4Q9JFlMD0pBgqmtT
va2sjIvRGlHyrYgzl8R40aX1WiWODMCV1V4me9NrEJAOxrx57ktp7bSJFN6dJsef5HA3Opzd0Zg1
H+WH+ypUbmKBrbKDGMmNa0Wqf5CZdfSF8yonBF6U6DKCPuerEQUAZFl8odbxSp/MaAWQqlthp/kr
FbLzVSW6yoxS/znE4+HPEEGzO0e7ylxn9kHcxT4i75fKpMlAjpjCJPiArnCs+ZXnbeUVkTpfgJ6+
6aL+q+12r2GxFJtQkbXvpuB6uwn59KZD5UMdDsrNdMA4wPmvroUCVDblo1XVyx3kV8XTRAmdVeix
X4ZFehMO6uKhrZ8HhVqD7KNusonaNl4d6BvQKpd6Xbl2vcIr+pLbLPSM0LrMKDB5amxkazNOMfDS
xuXwLCaXIObqDWrgMc5OZnvHcXb9oSv6W0BZ9SpN5sQH8UL8U4Wvbq+N+9FUUjjb6bew7L5bTpRt
5FgpwVzNCMxiPR64oB/8rFZTrwYH4KHa2O5txPH8bqprtktl3mVNma7bVuX+qJPvGjhnn+dJ5d5D
lcGYMUmuIBlgpEexEvLStsyr+8Zoe79yjWclHgevUk2cx0f8r9AR9tAy/12Svvp23V+VCN+u7NpN
fFNt7lQx3CxN8eRgkOfLcmp5LCFh2zLNbu26SoJ4LNhIbthfAW1cAtNRv9V1Z1CVHe/VKMx9IO2j
n8t45O13o7u4Td0HvLBf7DZTH7qovtHL6mc3VpeodtZ3LX9+W1tYGSvtUq2deBTrrJ2UtdM3t32q
mauMEz3W3AFdNnb0y5KdmlfJthJ8olCATQlVXfqm0GrQOen8Ugqr8kbhbLtBbMiiM9T2x3bNC+z4
Szk2hMxKfVVH8jlMdG01aj07swpHvzbTBgBKaHtCH9NA6I3ORDvdS2yr9mQEHjsrDfeuVDSxrUMN
8+WmCQpFVS/CyPqpGsO1G44v/OZoo9Rs1y6JY3+Ykbvs6L6tZqHdheP4Uxf5ozvCzzMiVT5NdS69
PDR+d1PFDCbTXMW6Rg+JVPwi62A/jgUibFE7QbufRvEFfO/oSQPgdNVqlu/2LG+rjpmXm33pGxOa
g3HaXBRqf9HY+UOmIMOvItThS2Wyd8WMyZ5Q2q+WO2+qbsCaNplu8a3jghmm1pddGPRqcWUNKVim
mLSNYCRuv2fKvPhDKuyvdaSEngMEATcipfCdUDM2w1TKldPTg1LSJgyaCjBYrjtD0A6iuxSYbwcG
RJGmDDV/mRv7Pi2H/hJQKPhXOx5IHubXduENcaR62eFhtpn6Zl9E9Z2dRBfYbtzEnRJ5XSt6v0+z
0k/cqtubsfp1Sm25Lagv30VzMT41E8qS2WjuzShMfk+FQ4DvOOm0cvUm81rLiPfWEIp1h1vR4kWD
WeziRrlGPCLy9KZjH9W49YaFpu5I/+oH8sLeM+0x3UfCTdaTpueeozQvXao9tu44B9oCq3Lua8tH
gXzyiraUgS2i+GWy+p6YvBHB1GMteCAU7kpHFsHSGtCSe0LxHmeWb0MdduvO1bImcERbX9O1HR5b
IzR2lZI761bVQV4Nw7QQPBf6LRKaIGbT/imceW/gjNgEn3hM4F8VayN6+rmDv2W2YAgcjuRiur58
7fLKMn1hjto3Z7GGb7Zs78k0pmDox6cimTRfxc4ApD609qXYF7gLqXVteImikhVPyeiHYzp4McRE
rzWXnni0v9TUqfG7fpFgtcTNNDXPWTrHKyMfXjuqq55ZsxGTLENoL6ojX7fm5FZLjW4v+57fXBOw
YIbtUFMeOXVlhDOizSaaB2LXTItbX8+nVe+ar4hIJtyK5mNrlpd1mbaeAr9uX4K+8aqu/q1Z7U4d
e4djvlwVom6f+mV+CGUVeUNrXLUKGMhm6r+VbvEqSnllV+klciR3MDgn5HIcM0AFR/uhypB6bKW7
ydPYjIAzq3aKWWzbIFOJI+N3XDrjN3y0seEyWzldYqiWzXtpwXhZqXPNVRC1jf19Em4qvLyCxPpN
NdoRDwcg5H3Qp2V6iEh4xDNKsl/RRBmnvSJIOLwpF8pltnRZoM9dtA3Hwr4scwMNnqX81WcmEDxA
iBx07GUcZ8u6EIh3HTeATGIP0s1PemNPlbL8LJPuJ/WyVRW3Jak/2W5ZUyzqhq7btKQ9fjQPS5AT
gfo2byvL2dh+EUU3uaMUW1V2pHG9fZN0isVz5HxRS+J7jsNLqrObLNFnL9ESHx6P8k7LQjcgjxgC
GpIth8a6a/Q02Siyv2t10rOsBpuZCWXjSPuLIrKLvMsyUiKlC+IMPhJQI3+I6LVa7qLfgdJG2X44
KFvqcY7he/M9TaQSLKOoAr10mhWuXjdtYTcH5b6EzIj/qis6cT3GaK1OiSU9MK8w7ZYYeb0Mh5yu
U3ZpZSBWOCXRenJS6StKejfF9rUK0dZXBmX0uggNQAB5+rrszVd74Q0mikieeu0QGnV3PGU3pUYk
fOjxrKwplQFMKk5/8iVXUUKyZmKvrpTb0XFuByuKrwvdup3H+KIthFyBrYswb9NDv8WaCEZxdCWN
VuHKz90gipboAiKV9IxFjEGo96/NjPAJpgzmRYwu5k1H+LSp87FYdWrLL2ODbKOkuSyrIfSXvLIJ
mjrXL0X0sxu43apcUiJI2mddLYqLUIQrrVPZ5wS57tLejS3piTaEVBbmYd4slUPO1DTpJgNL68+K
HXuhanaBEM0uESTrg6n9qjUsa5ZE2SmOeo11Icy3UXmoqnrwRGF3P9rmoOdKQhnMsXB8IqZk7bBx
PNdtonU+tQ+TphSeUOkdRUJyy5TzbakDlLDU3AnsMnkxFkkFIpunYCwUfd235k2hK6+lntUbMbub
ROZ7186+YIvy0Ml23xZG6hlGc1/hBbPFQSMMzN6KPf7PaoD/uvQdMxp+hSK5wX3uGQ20mqA60r8R
aPVB0rqqp5RZ4enLMGzDZh4va7KIrZ72N02a76DWardoBtNl0It1lHWT16Jlh1pued8L6ENT1t8N
9dzdylHT1rjN2Rd2bFdo8hmD/QSfDzeNTPTbupPL1h2pwuRUye+NPxJd0fJoutG+qdlqXctEylD5
WjRxvK6TZfGG2r0VuvLQKlYZmCGOOsUy7tODEHkdJRdR4V7H+XQzVk5GFTLJAYku86qyuEhmrRfr
sA6X1ZJTw4hi3ViJJK6CJJzyhvS2vK2HgQyCl2bxFMQ/LhbV7j05LT+1TGjbdIzucSuKPDFJy0td
is3xpG9QmwGuQEXKSxsBgCFpFEqlRn7v6lVKRSrvvbkmQ7fnqNlQL3G+SpX+bori5YYICleAuZZ3
GDoUXwx9xBR5SqEsxJTJwMV9ET2Jjlk7PyKrqWH265Nfus0Vsn4Y7paRJGMkPCHZFJddOfIaKiIJ
eiO2fKOr6nUnzCepSpZoCK8dHkzfyFqUyw5OGTZddTSRpp0eCZxxe+cqnsXDIuvn1B61684hcq1K
yqoWRy5IDn63ro6M2lAn16VT5Vcz9ohXeZ6+iqLr1m04IH1m54JbCV4Q+CZl1UBS8jiJt+2Y/O4V
+8qQjeFRlriaBZES6qkoTAxmQ+VhiAOEW3eRi3i90ccqVRzKAzQR7ru5NvylkrqHm295bVn5uJmj
+n4JmyezDJcAqYoMw3gd08jxPlNlsU1VqXp6VCdbFymJjepk5bVSaRoK9aVFJWm8UinfBXUtfs+l
lm4M1CLJiNglUCdvXRirgSXB0/H23A42MWVpazeOTbPJSFOKMKK/4IiaX8dJup7Im2wj9Pa3Wllf
nLRLd6GCQkCsdZlnjPGeYFXy9yaIpbGyMf4efm6L+1FPi1VKKhRrSM+hnyBfBrizm161Cy9uqQoL
jX3migxS7YSfWa/iajgO6qNET9sf20T1EJVpvYOWgW/m3biehywLYL9TvJbNd1vImyokeQ/LCy2u
tjxHX5SkbCkiV9QrLSoWZdOuZ71/WJzOvjaHptpTBu1uqaYpQZKNse8CK6RcOl20kzNtdEVCusTC
2eMmHvxkLi6rMUs9VWRI7SmWe1FFeD4ZY9Uc7vVyrZKc+XqT6oEzpY9mZ5ebP3XnTnMf3JEcf+6b
7GdaaeFBf2+8isT024Kmt21QXFsKEgOlKHeoZFIe7XjFXQifrVHOv23F0AIroZRSdFO76voiD8oU
yTElTh/71JDBkE15EINrvuVUqVdAOi5cg/9V2i+3YZb9VMw5olTs3LdZLNddM0HR0LF0sXQjX5No
XtOgvpRF830A/FRbIiMzbG8co33qrJhAsNUr33WLMNCj+AYe3oO0pbaK5ilehXmzhq52V3YIepMD
FSvR8+iY5a+hzyeP8o3k9tZRPm8rO2hijY7IbM/4sA7jq0zc/nKiA0WFxEGxVCy6TvpLUrhWbRHz
++p6l1W8Q4Mofhu1gMfe9VeTVufb2JwDhUruLposx5vj5UYO2Xci+U01ccgc3fBjVyfZh7vCBZY8
qpQbkWuykovcJsm2M4VqcN/qFykE5g1BNUEFket2VPHaMpwiujaV4nlw82Vd2MUvDaXVwGmar4sO
gKTN8lcgh6k3ZvNtbY53VFBtSoBUQ1pMjYocn/lFmDyqprqkK8yZ4werEDsjVq+mpXhWEmXZL53m
kwQRs+jh8kpnyQjycdyMruGuK7Xf8TujB/wbqWwlsR3g4iBplrZfc5PMQSvT8gK83HZWlOEWDsx0
oZmDvNYacdUsdUo4bmvAwot+2w6S01RUespFmVwqencXGcnXytAu5IDw9VCQv6WZSSS+NG4g+/RJ
pH20ihxu92Gu7yZqZx5pXTB15us8wX+ZO/3FQli9rjg4tTLeVk3Lx3D65Yc9TB2MZXitvoIW5sYa
hlvRuwX9j+5nUh0QmHqfU+iBMkGtkn4amPrvFlcIa1JIEllDrKYsoug/ifQhdpaY7LKismRkjrXW
neqpP5xSl04YSgB46EZtda0Z0QZwN5lPot8mpfakZdFjUrrPTh/FXmTWzRYTYChy3YsTJn5RYKKG
7kPi69gvK3GOS17u3i2NSnleJdIedC1clVnyW42zLap6T+ix7Js2SbCsqNpAibmzXKfIt7Y65ESk
2lWDkH1l66GX1HbkG/lyn0BFGmenpqxQ3w5dU3mtqF7TtP8i9GmmP0WkumR2dCka+5b513vHqWwv
L1qHD2On+0kK3NeS/qeuwlpsIrXaj5MN8CwdbnChf8Htkq+XNM+d04YBmMImyEzrzi66y041r+kG
ka/ak43l/Ghdppb8kaoWZcQ8jXEekNY6StX6XtgTyJC4fimU7DltZbd3WvElcUF3tlb6iFrF7wYu
Pwz8aVOTS/ipHg4+WvoLYajOX6t/I6v9EhPKkDLe4L68ngbpBsrYp17cxDwivOLUYZ9GU7uvorH3
uzn5VlQuJfc8uxD0UazEXSMY1gU6FHeS99hX2ulXqADUikr1WzK2G8Xq6s3UGP+iif+283wESjAi
o0+X1o1B/kfa1ipr+woViXQdybTbTnFyzkLwqNP9x/fuQBCHSPnH6PKou54CWRiG2szQFC1X6MK4
U+n1i3MOuHJAXL7BP3wY5gibkElLhoZNFp/oNcFH1NSe6cTABoCt+cZYfjcPvYne0i1U0biEvLaJ
Yj/S1OX+cyDGyfmCJMDSCIox9VV+6Buo1dBapZ6gJ7RLDSfQ2mwXqhalcj34fJijtv4/80UaU5jY
PQjnGPDXHhqWw5w4OwPNifuwF93gLbXUb42yIZFqrYYitxjnc7inY6HFfwYmQ+VfGFJ9cKQC0LK4
amugdG26XbRS0Rl6MajB0JcaBv1hqhxE+8RouvTHoIR8Ez01Ei/Oe+c7Sgf13wG1D78Gm0gLLT9c
xXgnjiAiqRPJqFEKGtAOzXPLXJ6VynnIp+XvtGU+jHMElVboQmvDVM87LVTLtYzGn31CNZSU7Bwb
48T+OQA4UZkXAhDb8f4pwWBQ4ZL2tipCkq9slTqOx0N35sCcHoaDiev0AQp1BKkEIEu0KSq5k7b1
I6lpJlBX8fECO3PdHOGS/rNdDkLb0KSRiTg6Dnk+UuJT2C5I+Pkz+fSUitW/OAqIbKNRgpE7Wszv
T1xUuUMnp97aWtSs5/zWFje1SjMyCdzw1+dDHUGF/pnNm6GOt4HlDsXS99YO8sUtiqa0LQxNcr+g
6jtZWnNmZqeGO3DeUZ9FyAa+3fuZQe3VLcqXJB3mM/pJfl5BtS+2+dljdGqVOESweE0w/gDI3g80
RBGqbylSWpReCzJ4owxmJ5ZnpnPqzkKHhr9fNWC4HYMLKys2YBRKYxc52Ee1a7Wgf+jetrh0ps23
z1fqzFjHeMIhbiMaNnG2L425DibIlwFZdor8ZmX7kgqdp/dAWz4f9MShEm8maB6tV7OEWb0gRLwb
5nA1pAeoiepDJdl8PsxJL9m344j3y4V0FuQDsynInlKjvC1aQ4ADoJtHw7hvIIoRjg+/h6G7l5nV
GIGWZD1SaZkiv5ZZU3eX1Getc5rCp/aQjeoMel+uij3o0R6aoqSmtg7129UTkjV9zJTMw8iTbObz
6Z8b6OgQgnQstQbA3i515cpMyt1g5v9mCKhEFghiASjwaC4VynwOlQyxA4u2lyEVRxGfuRhP7RVw
mraBsDSozQ+31mg7CRicdGdN9AuWOyul42X9+vxTHeN5/1xYML8P1weA6A+Oo6gE0VQzq2wfkiRv
+hGGZ7o4luc0KdCDbDBp9yjsUamowHzJWBfgf3dnfsThLTmOzd7+iKMFS1G3BjZkxvsmN/OvQ9Uv
z2UotdF3rTK7GKHrZdtyjJYb1bLnVxc71lfM2eNH0Hvur0KYv/ooy8+d1RMXhC4AOqP0CrfmA4c5
lQNM46VcdtQRPGxqqM8/TAutYUNd2efQzaeiprejHV9HIqzsoaOXSZwyXKbVXanfuM5PJ//Wt+0K
PUwPTQPfrDZj+ZfyoX8ilzfzPL6TgFWHc+t28X5Wa2dtRIp6haNVumoAX/yL6w9tKwwYkF8CT3v0
1h+aplmlTbj1tfGtNs/kmcWz2TRfPt9Ph+3yYTv9/zD2EX2/zDo3stIOyX7dmALKe823IdbCS3Wy
HitAFZdWrmVXVEiN3f828NH13ufCGDLqJrt00C9o/bwOXKVqMq7KQX6JG/GSlv368yFP3hJv5np0
088JcMoa+MZek2l7jRvn5DXYlG3j0I7PDHXiQAief9uF7k616APJJuoqjJnaYdf0+dU4W1vDkrdl
t/w0S+sR3Ycz99+p2AagugtihagDo7z3b5imRURtwLu3fUcvwMN5OXosDKzlUyUyb2sSir9UCf7n
Lnwz4tE1FPcoD6qiVnduOK2WyQkDhNE635x07bKatTNX76n5OaQmBk7WNqTEo83iFFaJqemQb7s+
bL814yBezLBJxSXu6AiLJkNI4fPzzXLqttd5rlxCOSg4qH68/6aLNKmS8CV3Zavhc6i5zZL4uUi6
ep3aJRN2Rpxblqprf+NdNPf+bNhFszWjvh/8z3/LqUf67fSPNq5NWyyxnT7eT2kpH5AM1xbP7Caz
ODPnEwdEV4FBg3uCJfnBtw+glW6AI292aXRPt9IrBn1lVudGOXE23o1yWOw3Sf1EO9tOwQjsZhxQ
cWVKVn0LqIiS9aOm5BT4Fxr3n3/Ac0MerSXXWlrVOYJXHQUvvK3Eq5E7V7KT6FlOaycszlxuJz8k
BEJoPwY59XGu4UAFoyOcNqCMEt8ZxpU2NZu6fvx8Vie2BdrLLtJJAvgp7u7vP6TjlGpp5yjVd45i
YIHZfKVhf+Z9ODkGqFkEJbGEwPf5/RhURTo1c2cIPiVCNyJq53VeUJX8FzN5M8rRbTLkdYji/tTt
omqyN+1cWrukNfXVvxiFIoBFRcDBPlF/PxewffEYOvW0S1N5ObgWil1G8L8Ncficb/b2AihxaBCu
pmweJYGo2dzkiPmZiZzcXm8mcvjzN6Ok6qyHciqjXQdOXVLTZT4tQIbP53JqFKJcHjGkRGFCHUUg
AxDsVq/FtMtCc10r5l0Xu+sS/sXnwxw+yVEEgoD+f4c51km3HDJZPYcr446D65lSfoFEcEaL/Q/t
6HgQgcs3OlwosFJpe//FstqSllG3xk6pcCMFtj3mheVNiIiDyc4s93e8xCo4vsFQqtUQIwcfiLLv
f3QdEsuEJBVCT6UeloBQ5zyvVnEqix+kPKBt0qWhGiOdEtTn5Na6slGiWftWt61VrdK0aX9K163x
3mj1Nn60Qo5Rm8YGYg9GBCy3jGGgeGaJwq4XyUqNNro5GsmKRhvtgzJZ51Hl0BeYDHBmXlEafXEz
AJqpN6Ya1ZYHsEmk93qHdtrKcsI+Wi9jbj2DpbO/yMaq0ouwbwAENECj43Of9cTSsS90HNnQVDmh
f+ekDnBOZydjeHJpF5r0T+vw8fMNcmofcpPix4SsLTJTR2sHmt+gVw14qXXKSx0f5M6crmP1L+V1
/ont3wxzdAfFiK3GXZzoOzwdKs/t4HtY/TnN/HNzOTpTMDDlLHo5bhViftiL8yC+LLo1PJRa9fvz
z3bqXL35bOIosm+nyLLpCOo7vZ8viXBXSn3OP1acyB4oq/53aY7jMj2xlVkWaoZmJWcP5ShBV9PV
IFas7WoWLzM+TO5uUisgl7HVaiXYXINTrlXFdNuKFsy7GaaKEzSzLNMvdJSbA7DHruJVVQHJk7wE
2WYEeTd5kod2uck7096bmA2FANHrevDpu4Oe1jQJe0OvlOyOjpTzUwe0okCyDWV35lb8o9T84Soh
KjTQe6KRfJyYRWhA6a1plHs76bQbBeuRGzUuXqopu1cVSGO5KPxgGye9et3PsMka2vOrsodA9/n6
Hrb9x9+Bb+Dhl9C4ODoWxmC1xUIZcC8bJw8qBML9chAqMNiovUDDw9mARCi3nw96av8SFaNSzKIj
1XE0aEGpSM/xddhXchqCESj0ip8Gos3OwzPdiBMxP82Y/x/q6Dw2dSJET+NzV5T2E/xRyx9rKAR5
3P3U5mk88zVPjsZFRv3IJts+1m0q22IaBLJQu9K4N/IfREI7XXtWz6rMnRznUCjB9hEDEusoZgtn
2q6i7KJ97pTNyijr+0ot569G1olAdFBu/mq9rMOtprrUZGBOu1QTj4ZL6Y7kVUNEf8DsrFyziVZa
mn9T07/WvzmMhE2AidIjIhagHt6/sGLMspZOa7pHr3Z64IVDFjyWy4YQVfzdJvwzKc1VhbBQeMPD
8bBJ34Q/05JB0yqBkBmheqsYyxOKYesQDNjn3+7ocvszjDjIxbhIuNBwPd7raohckMhRNuT2ijJw
nJduA5dL9ZzoKdTi4PPhjo7Wf4YjwaXmC9b1eFYEwJWtKR0lg3pYpyL50iqzL/rkzJt9tAH/M8yf
JojFfzimMGdgQIYqo9y9gMhaMJ1qS1iH+WUx/vp8PicHIshGphZDRTbf+1XCQTUqTJTxdqb1Q7GS
VVtcyOo3vOL15+McvXN/JoRZAF03mqjqB1lBN3bnQs4Zuo0yXbWVHtTlfEZA/NQQps7ffWgemXjv
vZ+K4/YRJER0TIjsg9xunxdH/Ph8Fqe+FoxyCxUim8z7+CWNmwxuAUr3OwGjCZYFnAfPSYx0R3nR
gGCU6mduhsNvfvN8/PlsGCwgIY6HzkFj5P2cjGECMJ5W5q7HcjW0iK5obztO7AH+eHGd+Myzeeow
sd/Ap7r6oeF9NFyozZmwBj3Zd9C4t2NR/87rBCiNTAyUNYfSB50++rC+zmkmn5on1oxIeDs0yz7I
eC+ahK+NKcLOqHvYV0/xsNUo1kpta55raB7mcPxJcZXFUAd8hsG/v/+kbjnZeTfhZGWi37aJsmm8
MOz0IFme63Sfzfpuibs6iKEePAF2if/uwfyzoqjskt44vJofRC+rKXGq3m3indUNPivgmQCIc3lf
l+WZxTx1VTncU7yVqE19ELwE36uossny3aRdO0icof/qlfM5s9BTpw7/TpqyFlMyjgMcF0Rw28y1
sx0161Wtii1gv39xsPmbeYZNqrUfgB+HF7/GiHVGALpKPYXG5ipSzsosO4fCwvHGIIXmMkRQCuGI
o43R9eboFE7l7CpT6a5q/Aj0VT1qtb7Dha94nOIBdlyviz4FP4cJsteA1P0i66a9d0YXzG6ti8HZ
tzAmdMQ0bHdNzGwul3rfhDetNTnwejRl2NegvSGe4R+ngAG0bw+QXiNqhh/NYBeP4VxT16e+Fz6D
I5jU3dyPMr0Mnb6Vv9VUyTrA873d+kDn4hcltKzQK6s5irYZcPbEb9pBBxJkVPjFz0DTfLgm44ur
tNZje4iJIYhY0bgCMT0HWdWVkBXgoLle75TlNxe/bopuQn45+FHv00zEYIETxY4ODLbeh+Zwr2RR
eo2ZngUaYNCfikGbb5kMyiGk2Buz6aEdxLKtuqBIGvVrCGoQuHVRWcKnQgots+kqeZVG9El9iVHq
VZrow7RBJb1N1kbTz86do0LI8yak+ooLMysLM6hKU0Vp35D1D6WzxPXQKRmG7PrhRzlVBXlpnDvz
YI7bXCq2np/ZgSfufRw2CKUPZi3gb46eFiXJF2NGJAsXbfDe88owvpjGRS7PKbqfOLJkK7j3YC+A
VcuxWZvVj50AmlztZFLUXqTPtyA6143Zbj5/x06OgzMFxxVgwgfr2EFWcZP3I1osCzTbxSlW6uAC
Ce6zM+/XidsBRSBk7mjEY6tzLLorBc80kg8OR8johsBCH4IbAq6I8/czIiBDCs6g0gom5miFstKW
YjCku5W64mN37owaqec5+cgT++DgQMQ3Qyb9MND7t0Onu5HlejTskM1ZzQ0CAa20UGBsEmxEjOhM
zHTqNcYYWWCwxD8ffJhtmOQNxo7FDmF5b2xu56G4DCFuGJt5bK5qez7zYJyY3eHhR8uMbib/HL3+
TjZRGI2QTOvEEm3dMoyDCNXybd6bNbi+UJ6Z3+FrHV24YA34lOxDJKWP0x7VbCxzVGS8yymS+3Hc
r4fcvZxy2IpVtKmj+MwpPrXrSX5YP4G+MFro71evOtgQ4bvElSrJ7Kr+ohpnGhlFc04j8MTCIcVm
QipHcpFTfFTCnoBHF+3g5PvELUnqhE53cUj0r+kBV+GoLfJ6oTYd8spzTh4fRyawMBCSQ7qbMPdP
hfVN0gUQ0hARd8dOtUNfDpDwZ3FhhMpVT/VBRZhXMc45aB5Dc4hoGJNKi83pO9ySR4eiBlGfx7ZS
7rq0vq6XbAOSeV0mDsDo+AcCjBtTHy5st/JK+KSOVV856rj72/sMfzDdUdmzOMGAJn6/shj/TogQ
z+qukXbij1Y/A54ekmcHRmTw+VAfbzSGIhbXVIfv/KEEUTgDFoCou26lE9bYksLedZpInrk3Px5F
RrF5bpgRALHjHUSKA4Ap1NmmPRhTj354vmqoxK0KSmirzizOOfx9PIugggkUXYNNCyjuaBGjCWBk
slTLbgy1i2mEo9nDN51HbaWo+QMFQuVMKefjYWRA1opbTJBGH+8aPRl60SOCtZcZ9jnOovQI+pja
RcvTdGbJTs6Nl45yh0v94zhnjxFAheFeIlw4vXZz5cFDhcv+IyON0tL5ry815kVpgA6GDVz4+EMO
pdJb2EHoO0PmChe1LtemC0m7ME39lQSruADbew5Be2pTvh30cC28OfZdTcTUQrvdmQkdTCiEYOy/
fr7vT90sB1TVnybmoTD2fogenQqcSHDuFLCtp+TJWa5kWQZ6CplNtv6MYMPnA57aIJTgHJpOBkps
x2cabvI4turkbpEyCMfKU9UFKlL/L/YG9li2bpsuF/UxQFO4ZafXsZPuS8WQK+rB9csypSGaK1jj
up0UK+T/fn0+M/1Q1H//8BFB8KgLU3d0kAtH1xVGHyqqAMD5eictn11UO0qITksSr5q+q0MU/Ys6
XRlRkvaryerj72IwQ2c1lE0DJTLPGh7JyrxvlLn/DqIUnKPQUtwoe2SEfeEWokGnbIwnpNXC9Lmx
GvPagRDwmuhyeGzCYUCmREKJgEmzwBgalDoEAttN0UCYYUMvjtWIJZ1yw33+fOofNqqpsZakcjz6
hwv0sOhvNioNAHUUYRLuxr6JeZSqDrE6lJIt/y/Hwd2N3UqpyUYcEkTE0ThTBsWrbbK9CZ37flFG
66I1QKh+PsrJLUpp37aBrxuYZ70fJe5Q6kj0aNqFg/Dt2F3NOUxcsqDPhzn8NR+2CyCFw+tKTf94
jy4ZUjKDyIq9Es7LLbKy071K82X2lpQ8C02ndoy8lDsaFQX40bVn6x2U3P/pR3yA86kx8h35/5F2
Zs1RM02U/kWK0L7cqlcZG2yzc6MAXtC+S6Xl188jmPloqxWtgLl2QHapsrKyMk+eU9nnpG8/1M30
BLkSyGztuS6qd22dHMxUehuq3c/bZtdiN8UShJkU9C6u6pOQTSmNFWTR3QCR16Em1XgF81KDoEHd
7Se5nPZdYynn20bXbl+qyVQpgWtdCwgNjH7qVgQuTB55uobJIZETZm1LaFA2tnbFgyg0IELBrMCs
8bSIqsxmpU7aSaE3NcPXPNJhHwyfwddvOOrVV5y1oyGn1KixkZcuL9s0D0nifJCfBlSmde7cMS/4
qlQUKFliL+mVjVO+as7m/arTPSGFWaxKQH8mTX1unrXMD9/JSOPWLuoF5uvBrs13Y28BztKqVtlw
0RWzaJLM6iGk3hSjlma7UZg+Of6dUUO0QqVtelvl2nivDcx5aFAVfoJPZtjiIb9yFjZO5YlL0Yii
IrHmZRAgL27hX44UD/2wZ6VR3ZIZLHOSvL58e9str5yF3HYe9qDTQYWUNb60BNWTHKlDhu5LNSYn
I0i+ZyH9Ij+q4791SyxB8s/bcwYLowX00lJdtJAiazTAe0v3T5NmyNAdWKrkmkU+bDjL9ZVAHdSk
Q0RFfZY7WgRRyYniXMpLILT0Qbkrd41sbdRcVz4ceMR5Ig+uH6YIFltUGZ0vW2PjnxlzditUomxn
2jXqBsHtEotImkJrEvAVV5ysACtb7E+YDVHa6WBkmlg/W1HHCGr6EW0WSEsjD9XRDwEcIrBM7GJ1
S4LzeoXQqhlzTRnNCTxxsWHMfVixXg6F18OSUDqZG8jzkIC2ccKu9wozv7ui9BBpsrz0i6GzZdpF
WuC1cAtUmuIm01aoWlsJwYoWBIOJzDsv9qqYjFAfu96nkON8aCad6gr9+1H521oAbRxmCLlT6HPQ
y1usRIuaxNCECb3cqL0ZaLVB/aXs8rHemKJbAhFwCtJL5sDAPcxky0tDvhnWVQQEEBRY2DoHR+IY
HCwnkgFCNEKJvN6EbM4d5+K3a3ZO/6THiHCeLcaG2cqhVoKjFqUi37eibLcKWlcbSp5kkm7CymzB
b7SM1H6a+x00IbFHZQRtmyJCSW2Idrfj1ooRCliMY8yg/OvREl0v2s70VclrG7//KugBM05tS+MW
7v/KDqUd1XC46+g4G2QML70zqi0ngMbC90ytLY8JJYdDWwbxu79cDVa4qDluFFko8yyOWjwmnc+9
13G8Qh8GFtl5VTpqt/GM1NYWo1M/IumjY3+lTSIFQoMdsxxffRh3w9Fy/SctctFw2oe7Yiftnk+n
0/3B/eweXqevndH9rBx2stu7P1917n+3F6ysHEnQK8xmWqhNo562OCuwKlZN3EIfr0e8QGhJ69p/
RTQxREKkCfxjauRyfLDHsdwN0Pzs6q636wejhtLjFJlUvk5pOjRv/SqKGDPX08/dCI31/vavXFzD
v4BhXMC/gxOQDfXl5qeJLnWDM7VeVcFcp5Um6QUoUgbYnQaGMdFoG+F+kZVfGVx8lRR6vTboGP1A
k9ffB0Mqu6pdHOOoq3ZxFj7g32/CXvZC29/wjcV+/LYM2+IvxMh1cagYS0Z/oxS5L1+kO6gdgj1z
yDAsm0m7Jdlp89ku3h6/bf3qHjqQPPJWfflZ59dlXDtoOzdFXD4nitYiSpWVxmkSMKO3nSMBerTl
O63IhHd7R1dNW3OblFOmaMveQTk4PBWBSXpBcx9Pb3NDOdg0fWL5FAeVm6Oeedve6me1DGrDgGMc
KgIvl9qFTjFThaE9p4XjzqJ7sB+zyNoNue5vRMT1pf0xNf/94hmcxForN5ZhMxtlBz817tV3kjPq
76uujwZ4trWuOSt5b75XmNnamplYXyePKmorMyhwuaUp4oe6nIZ3etalRyXR4P2uA+sY5s7WA3kR
xH57DxfL/zX1K2O6WKfq1MjfQS3q6ba/a23nsaizDaTMvCtXDnphYhH05SBQm8yiomCNFfiYaZT3
TpHk8ACZzrGJRXDgChbn266yrHn/Whh9M8R5DHSlr6qXegGbnzGCdpVtvz7Ush6cBYXwnZxBRw7G
34ZjxxCoPkvDjnanfxj73tiV+hR6Upmr//ANdDI/G6jIPBiy2FG/jmGpNSbpbCTgYx5kMyqlnVyE
vXUImKtPjkHoGD+bys4/3P4Oa66kM6VNNYcqHa+fl34cR5Kwa4hO4AhQo+RoplFa7xPoVxvY1uX8
L2vGv786wDVToQQPBGdhzhoQxuVJzpM1zTyR5YfMLyDH2RLNWl2VQz0WmVMEQ5fFI57gE/09I/WM
xninOMZjMWhvNC0P/y6b/rUcMkNKVARzalSLGySSIuEgHE1sFX54X5Yp/GeF6CKxEW3WTiGvElpt
zJ7RXF64h4w8AMyAmn+WjSkz97SDJHsfZ/4WK8GqHZIV8KCzntryu/m9nIDhgV+q0Ef70YadBEaQ
rPiH248JOg6eRceJltNLn4Oumnotg+1gQL/r3XMKze+kbgFN5/9kGVUujPyq4F4Erkmusy4GuuCl
I+OHSf2lHwJogh/1tL6T5fbtUL4yus+3D9OqTRJxKiYoi5nLl08GMS1Fvsg5h60kv42MxP7P0cvp
vrbg000kOhV2Mn0ZbJUnv691G/nTWhxlhuR/1hf5EwNkeaQ2sn3uCv8TYhn/VXH7nJnSPchoIJz5
FuJrzVku7S2cH1qjlmcxI0u5BmtnK2zIEyV9a9Jn7ShfWpl/xcU+dllnBXY5ojlRZmcK/a+MKvna
Rerp9tat3edAHFBq5niBRF0EJhCUYB/gxKLpM0TupEOXiVjDuc8NtxTjEV6GZ39KNw7C2o7Rq58L
3TyWUf56ubYy6xAKiu3uHBUJ8VauvzP7KB37SIcVzj8lXfH29irNlUNxYXA5hQzzAuIhM4bTKaSn
QOhn5M6+DpMFfby1caOteQdIi7n2RIsEdOrLtdWToeRKlIWeUrbxQ1ZEFhyU/zL/S433j5V5wRfe
Mfqj77dpL53L0IgPiJIaJYTZKZy6kVUetATRFTkRxoYa14pPzq8prheN3u4VTtUsep+EgXGMJu2P
onbcKle9qX++vVmr3uGg7UQoZi5w+WgjU4YCrAmFZ0DWGRselamdYX2ypB+a/eO2qTXvd2zG9VCa
BOSzBJXHk6L7lLwirygeQbAl0n+VcdCYFUdAc2w3nl1rXw/sJvbmzuAVkJh0zHRK3YfevJGK7zAp
BM4+y0Oq550hG39/c1Jp5fPJ9F3QEVgEKZEGTGYX46zs13+MdNWrdeNw++OtrufCxCJCTaAONT9G
WD5lk5osh8se2k3f2HjcrBwocMs84399tSvyI7RGI6ePpcnzi/Bkq7QM2y340NpKqFQ4TCvgBxS9
Xp4mkgJhNoM6elUol4+iDH6Uvd3B7Nk3T7e/mboSiX5Dhua5mhmz9NJUpE0NMGU7oSNmiZ+6CDvk
fUqYEF277pTHtlSq95HcZjDxRcnDALvm1wBxm2+xrzgPSRdCYmyWGrC3Np1iNO5TSu4UhJ3yXeu3
01tyKY2HtaZ1nyOhmjkc/07yoxojlMssk1E3F4lTke5LNMDeyVWY/ovfMSvM0Kk+1+eWeTWCdgMS
RdboJXnjNW1zdoJmozC55hCXJhZP0BqZH2kQMpJiU3eq+uqtb8DtdHuf1jyCvvrMtkUL/+p5MCRm
Lce9ZZ2z6rHyA5dWnovszv7vrYDEma/5uSa9bI9GVFf9ktkryJ0/DHYCte9rGZm120bWPpdNg4KZ
eBXStWUHzZIkOP2aVPZUSTqJqT35QXz4exMOXBR0Q3gTUJN+6dRtwjD01NBIGgup8F0m5vqHOIFM
/1/szHXvmflKuRpuEmIQWhYb2V0zDz27mVnnn9KwTr7cXs7a5hMKABPRLeWILs7o0ECSzBU4nUGW
Sq90RuueFXVQToEZ2t/+wRQYU+IbMe6qvxNp6DhB3hzehRP49nkg7W4w8sxTKrX977apZZNnfrTp
dJF4ZM/UC7jcy10KtN6n2lDS5On8Zy3Kdg7Gmu6UqQiX2a9SFYEbPfuQQMJ52/LKhU49mKcirSU0
PJfPg1Sxp1TtiQmUVD7Iqb9Xpf4M1Saib/kujzeu2bUIS2OTbiPRnALcYvdQPJgMkfiSp6PVclZE
0pluO6j5hygMHO00lK26Rf+w5jCXJucjeJGNOZAnl2FVQODdtYl9T+le/4pstW0fynSCq/b251x5
bc3ldXp2jBKaV8QhrVWJPIzb9A4ZOxuO1so/1rSs36V1nx5KO7KOVWaGZzmM5DM6rebxtvmVeIIo
9wxomFGEV5dl1ZsjHx50k9DF53HMntTpL+Gus6cauCgdCrJM+iGLypjkmF1hQNp856OL8ToX5dTe
o3guzJ2EBMmwsaCV3SO/4jfP6Sbo2sUTyGlL0ZU2BLGKIjENqk3Q3DhZe7SU9B8cBVNzj0em2XMF
wYSQMLVGxJY8M67QYwAw/yEb+2fRdtVGnW91USQ0DPqRAQIafumSPMEdOZLpfBSyeeoc50sJxqaJ
rB+3nWHlaENDgjdQ7CZQLm8w5Kgss57iwIMR+J3ZTPdKkOwhDHiAR8iL5PTrbXNrvkfkpXAnE8Cu
Umh02/LEVoV/LkRcvvLzDsKFXt96E699O4qStOSADJJCz3+/OM4xPR8j6k3Q5BQEj0EAz2+eaubn
rEz8jdC4EqwMfEGmSUDeScXupamkl8LG7HObAhd8w/khjIt90Z38YWOf1j4cIZgcl24sPepFzlSO
NqKHyNARFdBNoDk9nIQotqq5W1YWeYDh5CVSC07m1ZrJvWkgcjmYG4iItWsMxNH/lqLLLz+ZLSV9
UACW9trQ3zmN+sSobrMTTMXXpY/ujl0/MVVzznVzr0zRFrZzJfhSuTNJaAyFyufyea8nJrT+GkO7
Q0tzLqsCw40U7ZD35Tt49h9DoU5I3w0PHaSVt31/zSsvLc+udOGVjDnbSZxmiYfn1oA0au1bUkOt
L0/SVptu/RtTvCAnNcA6LlOFZrT9KbMbeBeqdyFSJ2BlD1EknUIm/ysGxZgfAYPwWPwLsRHV6z+G
F4usy76sU5V+gJ4oGWIAEU3bZogOFdIKp3/4nhemFmF/CEezQP84uyuCLnonZYnyJrAQuYmm+udt
S6uHnHtsnloCC7m8YKh/qaJrVGajRA9tpDqT3ezq5PVQ5Bs+shaO4bL+n6XFMc/tfFK7Moy8OrZT
z59VfJ0hkx87PflG79tAPUjZkq3eWt3i0DthaSt9gfiY4egMFYvcRtWoAFIGEVastM+Enig+3v6i
2obRJflI4EDCVEioNxbFUOcPE/kQ+rCREoZvxjzNhteVkpXtHhQC5PBtEEMnH4t2bJBGmssHDECF
5rdSMbIH7kQz24+Wlvvn0TDFE/rGzZsSxs9PutoLY9ciHzMdCmQm/EMNVc70ORhDyX/fI+U17HmH
BJ/asjSifaqgpn1QyqQnxPIqMdTMnbSulO4mqzf8U5aOeXVGlLd2doUU0jnV+7r7XvSqUA4t26pu
eMNqrOLf0c+ANFNeXs6I6fQmwiLJHaLiAqUrBUJE9ofyKvsjeoRCAkfp9kit5+99BA+/SY3sb5RD
V6PWn9+wBN/KtaTUQk3iu9FJ0mCvVigeoWVr5t9a+lNbbbZVt5gbRsxJ/RqneRkjeRPYdhpPlidi
rbARwZUrww0tX4VrelCAimudQCPgtjOqcy61aLnQzvljVX1pFfBJHtWqkLxJsZEnCZrKvEui3P7R
RqL6ziFEsi2w0pNIR/1t0US+Kw/++J3sRb2T7QFAGsg0JYApoYn3sZUUp6KfpHukehEtFHlxyCW1
RCWS/DcshfFoCgO24kzKN07VWm8Yhn9utblBxRDP4ihHndUKDWFzL9OjcTqn5mj5XhLmdnanVWny
vdB89RVFP3TwxrDN1CdF1A9jmL1N0JOc3o/IFQWH2x93saMzmg5KJhhTZggaNeH57xe3XmIi5SmY
o2aYWEdkwoU+3g3Y1MD/u0f/laHFdSDZSMYZWm6duxxLdiT0ndW26c6XWmnjO89R+MJfrkwtorSm
aEXO5EDi6TDZQqR1rMv6nVWXD36TPUzqePSD6sPtz7hlcrGzujw1shmUrddGZe+2hvyh8Ic7RDo/
xnq8K0RxD0/rxtYtssHlMpdHPwlqpZNHuHzMOGHUrB+a9wNv8PPtlS2C3G8rlBo5ZbQ9gcC8dJAp
6eRam+r+PEZd8TEem/id3Rs6ujeTfzDVSX4jFXW8G+0UyWFNLp5vm1/Etyvz80e49M9AqkwZqnzP
TNOHKdePfSN/aExnI1lZPQYXq5x/xoUZNUfhUhTCPCMMJEFOpthu2/TmG5KliqCgmvvby1pyIF+t
a3HuckO0Q1NG5rnIS8Suq4MRx48Bun5DUz0HUvvF5B2uSPVdng3nrPhLduLf5mkPzsPD8BpYi/Wi
ITQpuamkXjIG+yIGlt4zTd5uXE5XENdf0UUnj5/HIqgoLsygIWTClgS+IHROw9tqCnZx8CjLhJjx
v3Z4/z6LvLx6sKd9Wf1LuLmwvPi+2VC3jkjazkvz+EFB9lrSyyOHc6NWvuqeJPGUAaj+Mtj30m+A
tZgBoM+OXloZHvp0bO5hfY+9YVTGjWtQX40xF7YWYS2zEphAgiy8y3O9H3aSkCyU3egCz0JnLeqv
UhRGz30pi8dB1tvnyEKIk4kf3jQIcNXSJylVop9BNzKVY4iic1urHaadraTiGJtp9bmq5PpHKUMy
kLel/JT1ZG7ozqdpiSKyippbq7eSOI2576u7tPOD4j8VWXpr3/TUqvZa23XDrlXAFblxFuV3fVo2
/1X9NCGkbr1XCqX+EQ2W1OxnYGtHO9qArAI8pt/uJL80KoRzBx0lUts34TvM9QGpqUlSPyRJ0B7H
JrRSN4J/61U+yEm/cSBXPi64HjC1gFlp5y1rqELl3VAkRnKHopZt7HtDhJYrq6mmn7TBil4lapUJ
15eU8qOUlkjB3Y4H637E/AbJ5NyvWByUKtFJnG30Qx27QcE0Hb8XTBm5Q6tudPtWAx0F8f9naHEu
Kj2fsoQJPy9yXiskU1NW7zXzI4zIG+66HuFId2YtGhD7S2yR30JgrZtS7xWNbaundKjyL7oikP4G
ufDUKmY/wAyTdcah8hWVyVGq97y201h9ztmqaCMgLJ5uvyOeSQ+YoupcAF1Ugqa+ZYMpF3tD5Qn9
XplQ3CRttZt3kMpurH31Zr6wtUhYO6eSGJvWA6ZTVWNvA8OlwT40G2iB1a2EcoRsEiQE9dyXscdX
+zRJnRJq32T03TJqznpYvxdInwnhbETyteMxM1oyKQOHFkW7l7aSsY7iSWa2nUJM9dYYM2PfRT4J
P1vrv495K3pkaM1eS5nWvn00VjYO//ljevExgzaQ0nas4GbQX7X3Wf0Ym1/8/M0Q/bxtZyXRgWEF
WiSDcqF8NW0ENYKeS1aSeCkoSbfLc4kLMYyPwzgVb+3MaPZyEBauWfsf5FFt3t22vuIyl9aXsLJY
RTq1atrKK+DEayG8GGykcW/bWN3EPyvUFptoyl1C1bUIvbbVUfOTXQvq4Tmq0lN2fV86xlskLyth
jVhONZHU0QaTt7geEUEUmq/YAnQErzAlHE5Vqr5N7WTjGl4W1ObTzTjaL3USpuAAM770TweWB9VG
sPpcalWX7cIsTN9pTdszM1ZGNkywVloj8urzPmacecoVV000vT3KjOBsteNWIh+gV8uEvIC+MFWf
xY8ZRR3SChmDO2PgqnbBfzFwLTMSydwBpb3UNaa8Hs4ik9RPTTk190GeolimUtktj3BEBVtDeyt5
mAL410ZfBsWOa1CyIhd9bfZ+fCc3zejCshG/aeoSVbgiUvZlFxQHRyj+OYdqGOZTg9/i60yKl80P
WWUwTg2arcL8mmdACjZTLzjMjiyfws5kVZIlAvscmtqbYNDOfad8rLJswzHWzSCzDmwSFfelX1gx
XNuAB5O7sKjbo1aYqZsHY/8U2N2Whs26D/KWBn+iofexbGs0wk7a1DIibxp7gbyesOJ9FGXtKVHV
cD8Eeb4rzfyz3Awl0/w9kgR9F55vH/G1YAmgEJYJptgYeFq4Hh0veRoD6nZMyrmD/VD58PE2iHAX
bydn64pfiyc0wCicMVjFPb+4gDRZbuog0q1z2+T2tzQe9KdClNLPLAklsUdaXvsYjBpQL3jNUnXj
jl1dKZOhBnNjBJglxjGxjBbcmVp6QS+svTXAwAWGCWxD6RZl87VM/uG5TXoIiT4tYZtZ4sWnzYIg
69N6vm6jITh14A32VmLYG3nomsOyIBaFJIB2NYLhd5Y9KkER3sW1XN2XmpExDWg78D9Q935721lW
Egg6mMDz52b+dWM2loSeIpAN+0nqQ0sX7lQFVdz4qHTxxmatWsIUsZniOfNxL8Nz11fAEWDHOetq
MeyrHkREm/fHwpp1z5vw+fa61lxjJnVBcpLhwitONr9pphrF4syLk3szoqltPAzxV0f4x0odN+7U
tXv7Fy0lk+WkDsvyiCpMJVPjvPCm1FI+w/LueJKZ5qd/WBFTmHTF5gHYZao3WnKfTUYDar7NGkbW
ZuWqfOjfxFmhw++QfSvbtPNu21yNZ+Ti/zM6b+pFTaTPGmYgGp1ib9eJpz6Ovinq0D8GzLJVrugk
wBGWKNVjjABa7dLWj09lLqcfb/+M1Q/M7c7rGgjB1TNCVaocFYMm9WoJze9OWMEb33D6jfx2zQpK
H4wxUsyf2QlernWM4zIZqiD1Kt3uj3pZNPs0YYr59lrWjsHMtaDPQ/okLMsQ4vfj1DVTcFc6RvS6
SLMp3+dKZ71NQj/6EqggDzcsroUTEw5kciKLPuMSOTYJGIaaQIl58ig7sPt7udJdSx43Pt/aibsw
s9SAGAKqgRLMcedURucV9kraU280NTr0Rpi7mpPq/xBQKEjOwAhlFjdZ7FfnaFkPZ0/iCblEuVAb
EvEciIx6QiJxPbq8f9FpuL17y/I9B48U0/zlhMy6Q7370kmaqeozcJmtF0/a3mbEV46kQ2pO+94x
TqVSPiXmdLTC4AAlDOQjaLGn+bfbv+HagyAdUekbw3lizONBL3/CIPfgw31ReV2VPhtJ/aSiEA3t
b/VaH6aNUsG173D9zJ4KOzPguWVtC8xrJpK8zbxBb9zJsnZMpxXGxrN81Qhz04wfKaRnyx6aPAlh
WX2ZIi5Ynyb9YRT2wey/3/5q14kKCTlRGrJkYMHU/19+NcvPuppmHXxbDVrE2hiYuziVdpWU7+Qp
e5AC62xK0UYqtrKyF0bnkHMRPlU7ixPR8J5EBRvNTQXtD8hpoo1Nug5cLE0nk2a8mV1ablI82JC/
tXXu9V3jdZHySso3lQpWnA5uGN7Fc2ILW8aiuWG1JplmWk0zil8LvrT65Jo58utbopmrX4wZGVpj
3KZXL3BRdaVaTpl/VtLmo1NP+8jxP5ba8O62N6x+sl+6C9RGKd3OP+NiYyq/Eg09jdrLs1A7VJFT
7c2YgYvbVpS1rwbLFAGDoS0oPxZOB5jVqSHJHLywA5e5c/o6+1z6ofGfHoX4XNol93bapo9aZBvv
9FrXGFocM4Qy8qYryY3MKLlvpSmPz10T9bAZSXbb7UkOYuWvozc0WuhXg2abAUzLVFoAxRFWlsde
Wz0xVWaL6gSx8s4nizY2YujqR8HITIsD+PDqBuztVo66sPOEMTono8qngwb58HspqFMXfuOtluvy
5ENKolF9mGdpwBRd1a2iKQkzJe0IL0F+0nL5U63FzyZcHlEseaEfn7Sq1Pe3d37pxr9sanxSzM7j
mwv/CvREnXSh2GdJfWxMnfRzn7RbZCirC9PI3MlZ4ONZOvGICFvblbXjTcC1gnNBEvYD5Wq/pQug
p9NxDCb/szF1/mdFroatx9f6Ev9Yn7f54gjRQ6eDpESmN4YB4G17BDWlQK8bR8DTb3/NqzT09+f8
Y2uRNNF6UY2ENtXdFDvmG7VUup1UhfUTjInTLhaO2PUz++BOzoVzsAPtB/oV1caPWLrt8jfMu3Gx
Xj0D5xKj9ekpsd/NzY1PJaJPtWx7Thz8NfPK7LNQlsJSh/Skvay1RomiS1IbDV4XM3qidz/JrOWN
BS1j4K8F8RybjyEl2mVdRFHDsa77EMhULD1OMvpgmrZx/6166IWJxTdjUiU0zEJlFjDMjlFsfLFC
47XiNA9+WhzNEfyFMiUbR299WcxM0SCAXWwJ91SmyabNMMRebRXQk1b3dVB9uu2Pq67PxTHTL/PC
XI60qSL1hyxAqjiNc+hVpue8nWxX7/WNSLlMqX/tELMemkGmx2zW4tJVoWmqWl2N7pJUbT7nhTHs
4C0eoHntq7vRyGN3coJw9y+LQ2sGvCzX8LILVlQC4BSK2mcQrHvb9z8g6ne22i1FsPW1/TGjvjxO
WTBSSReVdm6GN5HUu4n2qii/CKZ9O2er6L26XzD+ADjmvrlS4h5HH6CaHsYQ20n+ycr1kh5GJMAe
m1uSuKved2Fq4fGFVTEcqlcBM4HIR5T2AwJvh9sbtG6Cut5cipqFKl5+uSCvCoi18D5bUt6IID0n
/haGfm1zIDHiCDGbBQx84XhGqyU6jfLJM+XPtRW4IDD2pfWur/LDKD7cXs5aXGUmwOS2pPVy9SCm
4ZmqCNDWXmLrrqQaO8FkefdIUeofHJsCGQkyD3yQvItFabE2apVKiqPY9cfcnHZE2FNYVRstubXt
uTCzfAfXtRPCtqaB69Xjoy6ld1W/halY/WSEHzoejJtx9730gIiKk9UEc2+RmbljJYuBxopuN9We
QsL0IyIH+pdvd2Fx/kUXl1/gZ7Ytanp/qLSMbluowyGGtWvXZMkWMHrtsII8Z4KDHjADjoucuYRr
jP74CH5CHlw1+m7oMAn5W+N0ytrVdGlm3saLFVVWI5VTpxtns6j3DbMhqkypQs5ddUhARTR7w3mT
FYym9fUrlC1fMXt1qILnrioYC1XdIPysgiRM1Pe3T8Pq6imlQxENayz6oC9/lhpVfhKYvnT2hZ8i
ZDKpbivH5t5XIaG7bWrVi/6YWg7s21kwodLX5h7jrMVurO37OLfcOik+G6F0um1r9VBQQpgpyzno
yxKpqHqk7WXBVDuiHUNZ77siP/yLCXg/7FVqwKxRpXYINMWLHe0uHttTmdXH2yZWfYbiAfNFiHTD
jvRyc1rd7/pcCe1zxgqGEaLwPqOc1rvITD8DFgl3vdNvfLl5wy+BjHMOgN79/2wu7skxSYTWGWZ6
R786cQt56iCINKqdP8IqB7jJ31tFfKcyqrBPqmTr3K/6CGTlzIXPS17WRMsEkZg8lmUPbNi3UBp+
5CPD6JmWmYe4sGXv9vdd9RKEOn7THzCw8/L7VkJywk7vQTeB8PuaaBaI6iqvzGTDVVavt7k/Ru4G
gc/ydSY1jKNlpgy74vRgjDH4qNFVnQR+5NeKEBsbuGVsETozkYLKbpOKGsAp4zrIu/R9Jkev+7w9
SJO2EajXPuE8V4t7zk+HZfQUWQETMqyinjmOlls2+VmY5Ua9bsvG/PeL0MlImBNpMaD/Uso6piOH
WN8n9dgV/xCgLtcyx8oLO31YyXYFqtDTVP/J8f3vddXfAexFuHKLUeSqXz8fMwZHYCVGv4Xyx8L1
RGU0sVQ2PpXBfHwKGYKbURHNvqAG/ADrR/7KDFJ6m/GUuaOTTq4zSePesMZ2//dngG1jdBB2R3pl
sztdLDoMGh0FVVn1okI5FkX8OnemjendtTCmIZ4NeQoDw8yrvzQxTQW8lGUU3llteGwzutVmUUiH
ceAZm5t24VpGOLzqtMTYWNvaUSBdMbnXZhHgZWe6COJOHvRp8rJKugtG+RhkLXVE2MgL00GEWf14
+1uuRS868TI1ZZif6RK8XCgF33FSEz3zGics7iyTN4A7sPt3fSwk/ezUObz4t02u3d+XJhdnQzZz
s9G5Wj2Te9QX7b2h9Xd5om4NRGzZWZyNNpaoHiRMqtnNfd+X0OQ7bh5vScWubtjFB1zErnDI2jJl
St9DE3sXa4fJfKCEuevsb2r0L/c3DzQm0+a5UCYkXm4Woiad3VlV5zWV/xDa5ZMtSV9vb86a41+a
WNyl0VBTwKnb0cumptzxvEIcDSmHY4Wa332Yiy8dc6L72gcPfdvwvOvLS/zS8MIRW3A3gVR04V0g
KdoHPmsyHANUyqINYZgtOwvvg1GB/mU2Y48to9+3oy4fQ73Rj7dXc9UEm4PlzHIwUzfwkFq+QPVw
Elarm8KTwtE/CW2sf/AGofFWDcOIZmESilMC0So4K3Ri5ANiOInzqDH2Uu9CCdZwd5oaMGj/nz9r
sb15gQpDquXZXS4SG4XX2tdmlfjCMl2rTSkPdqQUsasMcfPetiPJdMdIs1u3yczYcBu7sxkmg+dk
o4qzsimQ+DN6jKQkKdQSNJL7KFfCqSGduVmK8xx9d4kWiHe3V78SELCCqMys8ASMYhHU0aiPw4gQ
7kla7arow43mz6TYGpCd/5crR4ZBf4aRgU9Z5oOTHcllOPbBHeMfzYE91F4bsRQcBjmXn4ZSTQ5x
w5NU7gNmiCaRb/HQrUb0meARmgu6UMuIHvsz9U2TBB6iPccIjtk+/apDs9Ep00YitRr6eGhSW0cW
wVxWYAtdK+q0hHheMkfXyJhuCd8PJYQCoeyKZmPgemXzSPABFqF5Apxp+errJ6aotdaG8bUX2lmz
4Ep0M1/o71uditLGFbWa61xYWz78IGNoakeOo7tUR6zOIRU4+1IcHRUVlFgVl8PBDNPujNLre1/J
v4WWwThhvtkdWzkXdJUgAJpFO5HmXVxhlR86SQ6VmxfXk97veGtk0y4cTP3bX5+MF3YWl9hIPziN
kJyAJskvfzIfbH0Swq4+afWwxRu/2qiYeUMAvAO3uGqjpUkUNTbvUA+896ew+jxNFqyz4qRp7WMn
vW8cwJ1R4DrSVj1DXbvbQHYC7dTo413BbIdgMke7byWGiYh1B81MOucwRmrGEGgJ7WCm5E2/p/co
jGdNS4rkDKLCLl/VZqIxJFuNn5y60L84Eg56BAA+SPtygO3OlboyUU5DppfBLoPh4qmsreZtAAFz
SMo2Ot059mkB3VF4VU13UnOjOfb6oH/u9UYbDkocJA9dbQnrcHtbV9znMuD92orLRDkc1L6TS92L
MmEwJWF6aZN8uG1jJQgQtA0wJrSiqYbOf7+wgQyArk5GlHpSolQHuTXLU+Q3sluh/7unzKb+1OVN
lb6VhfEopZMPly3l0CUs1jebHFhQMnqpnj0DmmY2ozndXtdaGEWsi3oM9zeZ8WJdylD7lUqbBPrx
4JWi5IdgML9b2vTUp1t8hms3xqWp2W8vPmEclA1C2GVMnKn2g9KfGrn9HMoIwurpm8k27xmQ7vYx
Mkm3l7gWUi/tLu5DLY2MrO9AyURS2+6cunnjhEnjdub/4ey6luTU2e0TUUUQ6ZbQabIn2jeUPXuM
QIAkhER4+rPwzfF0d02X/ypf7bK3GpA+fWGF9hJv58LLPObJt6Homnhk1QFidGUWReBgstB+L0pj
dsKn9oVvd2Z7ILBgbA4YJYDlx2HToqIXfj23h4lS8LEsqLQI6HvW7PV/eIF/rXMUNgH8JiEPNdn5
0bhzIKUTDv2WL+2Fxzn79v5a5mgrFrgUOQWbdDeW1JEpYZg7JH4AktATpVNNtyAR1ZfmG2c2x99H
7JhpETFVwECxZntrXpp6A44bJHWCpiDVtlsqfqHsuPTFjo7A4FPq2j2iyBBGPbh29ZOKLnZzzy4C
0Wtof8UQIzqeSYYCJqqjTSGwQCG2kQmwdZrtbFrpXYi76wc5TgGR+GMLokkPasPRBxvQj1wZ/uGu
i5/98rtXbMbi3fAtrS6BKM5tjVUgELkKOEfAh30OHQVIo2PIMbBxdb0t1Utrun3p3fvm4eudfm4d
hFoMU9YRlHt8omSPQTt8ZeKdN9Y3lZxfCXdz25sOemEXoFrnouGqRggKBsa66B19fqRSQNzGGZm9
x7XzBJ29XTPqZ9nOt3a85EvhpE4zplardl8/4ZnNQVD8AJ4c+sAuHi9bGUJ0BQb63iamS0w95D4V
z1+vceYt4j5e60EMLlZBrM+P5smlIaQMwh0op7fFwL4ZsFrayOQA31x4nDPH99NS6+P+dac0qEhh
HC3iHYzQm4w2YHSgWeenvDbsQhlw7s1BewsyuXh5a1Pu81LGW5iKvAqDL7cI8oX2xfXEOn/z9btb
I8DRmQKSANJeaMYhhTvZgWSqIpAJyoMLS4fHpR7KKxVWts64PcR14qNbPSeFWP5rw+YSp+Hcd1vl
xSDUj5wDnbLPT9jFvDDVwJp91Rxi2u1Dca/CF1H+o3AVDAAw/flrnfV3/PXR0PMY6dxZoMZM7a4h
1btH2YXG5tmPhQkQJkwgXeGNfl4i7hZCw3Yu9nW02g+qGTZ2AxLcSwXUupVPPhc6xQBbQJEEWkCf
16kFHYlkLjtMheg3igmauXqut8QKQGzuI+hVgUEMdeOw31AJ6/SaF/PedYEb4tMSQFGLXur7n6s8
UHXAv3YdsKEHcBwsDXXaAY2sPdSpo0TNrN0s4Qp0aMJlR40N2n3fgIQf9lbKAstJgzZoLpSxZ64G
0GrDFcaL6AZHoM/vxZsxEoZoLD30vVn9iGrOP6Cbu5C8CzDYTIrFY1dTPKM78fX5ObvwClZZPVoh
zHD04UGWmUgDGNMuICD9p4EL2de0WgiM3Ppg6suUAsg8J+Miyn+2KcdpRbRbRTDBy0Ct8PmZoyJq
B2zrYA/h1OXRGGEOpa/0S4Gm1xaUJZoGhqns6+c9CYAI4QjnIJsAnnHK5TNQRILQEiD9gIbloAeB
Y9YcZohx/PsyGKZCBBA7HbCJoz1V1dUM1RhWHkzrWLmstfsE2k6T8na45A5xEgHxRKuwLSrL1Xjt
GJxRF5UM8Bn9vR8x2H/prVp4oi0vMRbbVc0PAEYvRPZz7xBpErAQoMqhxDvaM4LHarVtRIOnLFJE
XGBuWQIntq9f4Ul0xXOFQG+h9bcq/hwfy9ibF7FMdg2g6WGx+qwuyixgz/YQXljo3OPECHqweAHF
46QzppeQddAPWM33+uuqqfpkDMeniLBLviRnF0L3D4lZ7EBU9+i9gYoTqLZQdC+6wkv6KrotYOST
TGNxIVc6OdR4dUhl0YIDuXAF0n4+WZjVhaUMuu4wM0AhFljYpoWEgk4FZ77UjwsF1pN7CdV65nsh
fVnJFdiPuBOPjvNIg7CakA3uhXaLpCzZZvbNM7BjN7S8BEg6jdlrlQ+CBVD1aDCcoDzjcJ5o2Tj9
3pM7M181U58YKIiwF1MEWTRsFysGlPcC0vvkksSiUFxeDQaAHkJu/fm1IqOg1RICYYL4f93yKImH
SyPvM4f5Tyca8s6YE5x0iVXtFtA704Drao0XCFJ9VhHvu+Na7LZrdZVNU+BmpA7tfz/TUJrAaMIB
XwVkpHXv/pVj6BlaROHiWLvSs1O/87LAnR/gLPft60N9OgDBO8Ts1EXoXYkxxxfdyBuYdsix2A+O
FWZQh5wzkDO6naU1rGXFVPPEk9V7BbXggzfyOrEmPSRwYfptJnZJgu7clsXJB8bdxxV0gkbVEQ1L
EsF7WennIsa0BVOWJbwtBNt+/dhnPquH4LKCakMgQo7rsRaI0ajqTbxzTXvNTPDSgFeWmNjdkDm4
7oyXm15c+KLrbvyUamEDYVIdgXwE/6qTtAYWeRZuc2hg0gFXwk0/fszimTgfFDIhQQdl5gth9Nx6
uFOhDYIRAyC+R+efxJisxrOSez/45YRVik2WMyUx07oHDiuDQnKiyb+fSA/CjX+6xgFw/Ecn0pp6
7Vq6RDdi0dZWivAnLEetCy/yTNjGscBD4RMiOTs+9mXHZVAGndiH3bRbJnMHpsSL8i9Jx56JLlhm
JQpBbWDdJ59PIK4CaWjUlPvRERs6Njs3sN6+3obr/+J4S8BzEHLIMJG2AV4/WiJosDUXp9xLR+16
ZbJ4wMUdhQCPbkpY3Pz7amhCwKXORkf2xIbLinVtu1SOeyiCY6Zm7Xr7mce7MhZXDWR6vl7s3EeC
2yxE/nEHYQZ+FL+60QoGNvjtngcqR4y8csi8m+pLBnXnPtIfcV1o4OBNHqc+LYNrCWgByBUgu9WU
6sbI4F+Hnji3SMgxHMZeQKvoKEvwGjT82dJDtJo1j8SxNlDDvJAE/xn2HW0EuPOsTAlcMrB7OXpb
keXLssQtsnNn45dAMEK7N6WNHWKGT3oVJ0vQVkXqGqpEUjVzqRM6DCKfPZ/fNdE2rHYTYfrC5XBm
e4Jvjgks7nSUQsenOSpUtCyyBNhciXlY/SH7R1GyYk57x4z5SPj8Du3H+hLI/ey64NcCuI86Oz7e
O9qCO3CBT7E3PTDujb+kS+XaCWEmyoxrzO3UtEV4YcOe2Ung3iDFxUnHeOe4eeAuvQf8Nrxp+ljI
vOhcc8CEdvn59bE4c/FE6L9AVwManRiJHGWC2oN7Q1wzscd1fNWTH558D+0fRf/WY750Cap65joF
PDxa86OV935cS1aYZCPFtct967Y5k88ivvIikTr1P3r7oKwC23wlvIJ0h47V8SlU00xjiJjBZHpk
3QwsAo2qRCHu1Qmpg+pC1Dz3Dv9MWT0YgOMePXqHU+VqvQTc2aGZOvlZ3/dlv2HVFCtMmmOIP4SM
kmdW0eBp6eXFauvMRkFr4v935/rW/8rMgK7TbdW3zn4CLO3V7jp+TXE1XNiOp6NtvFN00CBiumqf
nPhvrGYiddzN9GAaUSYQo9hB06JJnCfYD2atgXqUZt97tA6/KW2cjM4lay78hjMxHBE1gFwBPtUp
1NlqWDlOVgfArtV3dwjp4QaLUEjNRv9DQrbS0QH2QKxBFnr0TXWIlkevOKyXIYplSMLgVrTQJ8u0
m3q8FuzX18fw3JPhVoe5ycoFR7/y8zfUzJ0sbaloD/fLANVXZ8i93w1SwgyJLi//w2Khgxwbly6K
v6PF5iK0waCMUJ5H8n5Cppbamh3ga3yhZ3VmYyKigPK6WpwDWXJ8Ufkls2F0bu3AGKxveOw0Gxta
Kduvn+bM6QOacy2KkLjABPMoxRuiDjhqj2Ia6c1ZV9z15TVgCVk33vnLXgwXALrnPhQ2BGImhrun
lurgtkJvTgqyAxhnK+LqRgT2voLcxNcPdSZXxhWPISTa7egPHd/xPoMpC3p+zl4Qh6YN0KY7pxAh
puPyDqp+TdIvvXMVzm04JaXDw/Tr5c8E6k/Lu5+340K1hF545cNC6LUcXsJiTKzhuqv/eSNCrQa8
TlxymKyduInBaNAaymgMdjGb38Kx+2FiubXrSzSo030IQBWmap6DMBmf+DtZfi9qW5lqL3x42hi4
DmxgV38pwTx9ZxjZQRYHQmDobZxI1URjFDZF01h7Qz2FDoBQcAJ21ZbGUmYNtAP+ORiiUQR1Ah+U
OHstUD9/Iw8N6U5U6EpF2PdxeR2LJnXDb19vhNPtvsL415ETNC0B3z06wj4ZCs9SEHBolX8o4QO8
BsLHnnmPX69z7uWh34m0HHU2uHdHhYflymJesSLwvaAJLrMk7K+qgKbDcqmffe6J8H3wBwgNoMGP
XpsvrMaCuH51qPqOvSI60Q2IVh5UQQfrHy0TkYb4Kx8OqCEQWgAfXH/LXzczt2NWGA/whUIHHjrW
RmNIYODHxtz+krrDaRjEWiupCxQPUD+PI4bjTSD8WlF1sFofmOVSVbuGe1NazrF3XQHwkC9jQEE1
nPmFkHju2yHbguw6clWMk4++3SDreSTAQR3aPviABwXNADsZRCJ9Sz3NilwCSv7ZdJ+LEyiSof7B
9kdhfzK8hn66z5sQvB2KVtE9xvFgxUt0S3dtMVhVbupabo2UwYMPZe1bNdTF3Vz0ytmEUM9tsxbd
VfGGImN5d11mPbg0YCRpLRUO3xn3B550EIMoN47bwgkh0Nb8g9NJy9RDkZ+3pIfsebyAu6Y8E8Ov
wRgnMaSO7kULmT947Q2eyoM5oH5il7GJUo3G1EfhD6OGcUJnrmwbLOqHwkL/FXZejg9ODtHqhyEV
COMKheNe81KEadi6001NIZC7JSx07/oA9vV535aTwA8IRvC+R9fZd2Ez/uiC0oVKVCk8kc6h8L+D
e6D6BMBIzMgU2IBx4sR2UaBYIyVNOmehPzvIK7eZpTT/xozp86+P9GnRBEUpZIoo0zC7OWEcgefh
IimFx+tAmLcd/DHau6Nb3E61y8Gr5dbTzJZw8/Wizpnj/QfdBWgpguKJcpFDzRCBvR3vbYXvdwPV
JK/P6UQAYu1gJG7taFc23zQMdL20cVRgp/ZIfLEpHGccrtBcXe7RFiuy2RNR5gzzxpmtiz4Pzun1
DsoXNvDKwbThD34UGKhtDxCFQ+x2rXb28kkLDpognJrmBOp3zTWQOl2fYgJqV4dows24kXW9kJSN
Ub0kYOL5Xho7ffzKTdc1memr6b2XazIAmVNpp1B7HOqkGGPd562xYUb79Ws+c+ThywHFpgghDiXW
0e8XahrBUZsWgHx6aBd9i5suZYjcqrhk/3huJexOHHTYDIPAcBSuoQSrTe1QKKlHTtL3FKnqlECq
NryEJDqzXSFhhLIGxSl8Lo4zcOXCgiWgCCLjtEBOksQ/YNcudrKkUQJQmJXqxQQXjsiZxATjOIwa
V3NYuIwcvca+dioQJ7pib1yl3mBqiqGcmKv5Ut105tkg4RgSwCxwu548Gxw029IJkU0yJbJ6GBO7
R7ek0YlnvglEg683x/qrj8MzTDg8NEQQAE6aiAx+NaGwGbT3JxfzxiUBK2QeyvSfV1kF69DQs2Pc
PscF2gAMFjVzCDUA/TrJMS3xWN5o7/6HVTDMgWgxeE4oPD/f4BNEpmLQRKf9UMebJWpzt4kzUont
18ucmXqsghouCiXsvtPJHxxYxMCZBl1MBNueG+T3NAkaG+FapxLVtKkyXTx4GAow774iF67wM58M
vS0AVNCTAU/o+DGhdNNQW1F2CGG7exjAxPaBaYjAPWmnqM6+fthzR9pzYxsKRT5KqOOTtgIsNXgQ
y36ujYZe7NAkxcSzJVLvQTBdwK2c2fpomqOHBudOCNQeR1rQGc3U2Kbcw/oo9ZsfZH7i063nPszm
Ek7kTAYGqQWksBg3ru3Jo9NsnFKHbkWind+H73PFt0LH+3Bprxdn2OCoHwroIv/7q0TaDI1ftOeA
JDhKz6k/06Cdg2BPlXwv0OE+ENvU1wNMAR5if2oufLlz2xRxH5WvSyD5cZKm22UFYV/Abvakifex
W8iETE4yRGrn1zInlZ8WDJ4ElbUfa31tdSxOfX5RjXp9qk8BZlVlB357VW8BreO4DWxVtuJlZ0Cy
sBjPrSAAYBcDjRukWQ8FVXPqu5WbQd4F4Gs7SHmj65ueD5caDyeHJoTt5ppsAF0BOvDx92YyGEnB
fNCCiLtrMaac4WUy//MF+GcVKLZhVI+U5riJMjE5tLxzygNXs4XqC0iKNnDNjjqWQhy3nYd/3FLr
eqv+Ce5BhPBjDEIbefAilAS8xMriyTIXhw6U+IlKB2J+l9SnTi5ALIaCLwL/HT1oRKDP4XWwIFMD
DJHeQ6tIJwsHssnvppevn+jcd1pHf5jNY/wIU+zPiwSa9i04F9bewvTgZtSVXSfU1tFth27lJYNF
iCEd7048U2QjtCGtQ+J7PEOLdWwmXVrtHto4dd5MGE7E2t41FdoAAHGSPJDK2jR1tZ8d/uxWy8sC
1ZmUstHNGKw3kmjsUx7zvR/L/VD6W6yUDSOiZOvRe811mJuJ0yzqvDKFil23WxyUlH2hPhqCPAzq
xl0a+uWHHon9LJv2zZehv4Ug+Ytwgnd/jj6Q/jx7ukf1oW9xnKFAaaLEHQjs/SiFEd646WiRo3Jk
idso+CpT/tOShUnkWNqpFGVGPYTuvo26BEiBe5D8oW5nZLspYAmKFNbDOJnBZXHyBiioVb+7yv1J
+vJnM3vNNoJdVB0F/QaCz0ES2f3Wmp36vfC85xqY9VwMes6ljqN08WTaMfO+LP6OuxIX41CnctWy
MUvesua+Lsx9BHVGKGB8VF0MqSOhP1QIVBrjXlZHUZtyt4U6ORrV1TDeBy3DewtesAWANa2sjKCf
yzgQ1qXcFZ7aj3SIEruNMk7jzIAcUlv0qvb8vA/RJY1hTNJHJI9amlPRfquWCEOx9mUy5K0w5TWm
Qo/SFT/toseEzIf018K2fbkkJG622oofZsf+D++qWTOVLpn88sqrp6uosw7K4zcWXSAq3vxSnUxh
Dr8rHHpTtvWUQAcrSqEXcc19naE//FsWbxjcPFMgETFBvZub6DAs0zWZhm1VQUm0BCoELs6J49Qf
tPMeyAL/d8tu06oZf4FT9AA5VQB7F//buHBYvvX1fpH9PWfRwav6J9obgC7q77L3vzmDk45B/2j3
yw3oSSC1T7vCbX/M07AhaKEkTHWbqumgx8ORXxY3izf98Gb7paTLzqntd2Pau8oVO9sut8hotnFF
cljGbjovyu2x2mGmkha4woa2f/Kj4neIrC5dLaCz0QONnQ+7qFHv4QgXW9jpBCNIe2EVbWMVZ3P7
biJybc3RTSmMlahaQubQYdspFr/sttkOvfvNeNZVhduJRrAoiI3dZuNsVAqJs7uZ21cjiFyJYrVM
gatpMyLbadt5q6kdWRwUXAL4KNlZGWjGLAmkrdIOwxxkLioDjKXK2ya2ErsBkdu4EMsrOtFf1bzF
I8xwX3InVHFmCyu2pBNBGnAIm1kPLFJ6h1ywuTKzQwCDavBX6m5boC9/61lhk0En7KmNwnd0sqEC
4cGNVenpZmpe59ZqMzpyFzIvaoLVmgpBeYvyoWIJsK+bmK6a3556Va1OMS98VgPk+goVPhGr+G8q
I+idO/I5kspNgN55bGWzbQK0zMMhnWvyoOCUl6Mf9h+d2PcFrMEm1DsgH5Kex+lkuz/GYfnpsCBH
R+lRFi5JmsU9NGJ079xOugkpvQEzNh9vzbSHgrNNt3RAsmjfu3NgRpQWsP+pY/UQumKjMVR2WX3F
nR/AjOVoAv4MeewiYEb56MzYL45C9RUP/m0/RjcW8/c0Jk8lbMFTTEe9ZJT0Zg7iO0yCn4iq8H3A
B/Q9nZWO/qE6mvBRPrKFPy1xnVFogCbKucfRfitCA1BilLe6vHV7bCtirjv/o3IWebCY9ZM77o5b
/Xcu/JsK+KLIn66YmX8TTtEppPVv6O89tbDx3YDM2qReUYicKL4Anax2MiSJifRd1LFsLqakMOP3
vnRpIkOculrXHwAOJGVcw5TW3xob2pxdXH/IAJwICrhrYzXXcTekTPv7wS3v+2FBAtmBwbl0duo1
fZl4sDFZsJnvRvgvpL6P0btpnLvF4t8ZbIRT6cLezMCMGVZSGq0rUosd9fWVCBTL7Fm9jj0ENO3l
JoZlqNJ9gk/6FPWwKWpN/0JZXyXuyGFNocqdP+kGuhXeHpPBZyZCEGDmvPLB6OaQNc3UeiaQ0ecx
a3lWj+Jn3dDUFwtLGjlkbjBkPbQCE8B0rtQEoL9kme7YfozrawFHq4mFmWMFH0A+YqyopzjtwOJI
7KK8YnCxSDvffSonXGlzc0vCwUpit0SwQRqk+M/WBSk+CuZDR/Utd8ohFaF4UnGQR77au8JO21Bv
ptC+820KjMIkH/2g/8Y43AXALiTgayTKlh/liBtC9W22TCKXnUgLtG1TB8NMry3qpPSLu1rW18Ec
7sYBh35Yroo6fLEKK3OhhejI6oYW1nU4kpRX0LF07Lcilv+187T1pXpxRLC3SgifEFqmoT2lxkaN
51vDT1EDTsrdcmfV5Zs3R1k8w9CQSBhcEJ0VkXkOLEhHFYjEFbDOjg1x5RDWAononCEjwmNJh3HU
gVM31wW7VsN4pXt2GKsaiMeiexe4AjjMXrOldQbwxodiT8e4TPgArQ7E+W5S4LKSJ1sxaKJYOAoW
bM48MKbf7FhcSC7PpWLA+6A5gMbRKe1IlrANQEegQoMzTue5fm14gMvRujA9+1NCfqoQ1vYfkOMo
pVEeAGz6OeWzVTFalQLxcZBlqsoPsKBh7S4SPdFE04x3S8KWRxk7SaH3HWk3Qzl9/zrrPGnxrT9h
LTiRSsN65jgNnKEVMAGdHO8UoPJJJKZ0qYsrmwsgRua7CMLYiAT2B+Rifn298GmRhpXRRUB9HaNF
d5KAwsFXTOEwL3v0+29Ku/rwB7jNxKW4mQtzGyu0kHu5UUI/QGfr0BV2ZheX+GUntTB+wzrMAeAX
rCgU358/gMP9saK8KA9eKNneL+wZuUjwHmDnwvHbASq8d6ysbzt38/XTn6koYIGBdvaKoF6Vmj4v
zH2GHLXwa1SE0JtPJDLLh26ZikvUnjMPiFHiOhoDsH7lRH1ep4Cta9SM8bDvxy6dZj/zVbgDWDV3
PBjtgSIxX2KAnDk7GGGi8F0x9bBwP+qESgxW/BEKH2hQ2sgzvIJtaLFM6ci4vNBbO8V6gC4QokEN
CBuaQicjnYnZUD9tOwJJcnOFZgBizHftqQzo3IR15Io630fdZp1b5p2+gBo485zYL5gYYMJ+BgDc
RLPEREXVey0gYAQrkxGsVTi+XehlAEp8plL7eyWy7qW/xnMo/mJrEa63HzsyXNWyAIegHcofgpv+
dV7gTLaF5ZD7a4x7cihQGty1frT0iStQuSSO7qY0YGGTDrBMfqIQCbAhItfKe2Fwb2DkBt4I2uS3
Rsd0M88GOXnX2WMaQc5LJKOqh1SrttqOdkP2UA/wE05YvAlnlwBTB+WhN28KrnUl2veWTlaqHPyz
NvCHZ9Vob8mlWt1riGEgJpnYuRk08RFkUBOAMMhSz/S45Hix9kVhtPYaQpdzFLnoUU0hQUEm6D33
0ho3YRtYPK9c2bnbOIJQAalxyw40hihePBQ2LvaZbwAZ7d9wartHaMGATUlQjzgbfw4hMVVLLXVC
/JYppDR9gPalLKNqY2o2e1u6DH2cC8WiEKiMzml30zTp38wXwcMSOdaMu0iMt4DvVvDTlHjReI1g
GKXE8ecON3KtrqyhpyZrLZtuZ7SyrbTpG3XrwrlySZyQlTuqCu8tlkPkJhYK43W6tsQpEfA8WJhs
CDI4ZN3Z3MTBTxOvtEaQor1h14ZlTfdq6optDY7MbvGZG6GMrd06HyZrbLcE2l2PHUwOvkGMfN6h
FlPAOeLO+SgQXcoEx5IPIJey6UqJGnNPa5ybX6DkGwziRlSM8TR5KbDu9fuAxhowYdQf3oJOsxtP
t8Ozhcr9pdLu8BppnGVc7K29sSKC9nxMY35LJKZAiYGgGNoWovL2cYg6sdbVkFfl5G8sNWLyZ/Ws
zhZuI+k3JuQJjECrZNG1lcy97W1KvyRV0vXyv8I18fNqdvrg6cl+1QVKMRUKuiNTsAx7313K/8AY
gly+Lwa48wKOAVmqIJZduKE6dt/bUFG8WeaJK1VGw10z+eDVFtFikrKx5nS26YctabURoYd0KKBO
uMVMdORQcAzaHUyRyEMvJu+HpnAJD0O9qESEqnrl/kJE7umxhG0pUF5R2vqxBb+psvHcJGz7ahf1
A3+snX6aMyECuh8x672dY7vk35p6Xm4FAVohI6Seb/qWwi6eQS1tA0FS/2UYHf8X4ba49bpx6JN6
GOgbKTBFTRZVhc8wXe27BFbdS7H1e1LbqPiKBrKvItBocfatex8FQxttFs81VTIoYZoN6DNIpYga
G540OINpY9c1JD46tV+pCtMO2ijtNuoi60ODO/iz4DMkUB2wROZkgscPyVDZqxKdhiDal5JA5ANI
xZRHSIvkovR/msX8xgmsIrNDXT4W/uorCNpsCWs9t3mC+GGwtTxaQYHNC+8pD9pb1xPqofJsgJ+c
oHvuxNhsCEQMXkcgQAEqi7ubUUReztsoyIAod1NYW+sDDqJOGt0iXa/U/BaoJbyf4DyLhMkKEef9
sec0gUU0jo5rmVe/mZ0N9C+QVAvabiuunkgLJkFgzwGkJWtgLLbTIPR10HL4szErVo+e28LFesEs
w5NmbHMxKjhB273wkNQSW76WOD/xdd367KOOq4BfFc4UvnUgJIFDJiZ1C2bedBOouE5FB70p5Vaw
6h0bw8ZrwL/Alxclym+7huikN3gZWOnVHS+d79SIhiaty2LYxZXthkP9u4UWrTeLQw0wxgEq/h2k
54Egx+wPovtTLKdH9ArDm3CeoxpdBY9eo+dB0opIgsl+DDxBjTn91g+HsE19GRS/ZiPks6W5lwsG
L0uN2XFaS7cNElQf46MTmHAbQ14a4IOww0uSIkjwLcgd5HMwPXVaq0Cb16DlN+I4J75fVveSOmXO
oWq1aYmtPkTcyjoJektXW0fKKBVK042M2ujWluGQ41NNN5CORK4LH98sCCw0b8dSbpfBCmDSpTtM
i1lwq31MQvAM8mbg6rUZx1ffK6erXpA4lbqAErGHjrlKSDMok8+YWB/Qk7kXhIzoqnQ8E50Gal/L
ss19J7IOcIVDQzG2ymSQU5BZFZoBPiSWcigDOWlZmcdmFH5eKhxbFnRe+xwxZsl8gs1OVvNApC0s
JvOJd+raaw2UfEB7jq6ZMza3yiiyG/Bfr7UJ6qvZq9lPuZA+hw99tRULRzcv7gqMogXMiVwQ8DfY
IjxlaOQcmAqhQMbHYQ/DrVIm6P44zxZE5sdElF2Ri84X+wIJa9a6eknGKWqfwDhW33p0wa/Y4PRv
Ja19+8YigowZXdjEU1XQ8rdUVG5VVVUo+rRwXvtpbPcOxaSwjRjfLl31Lm1Nknmm/gZSJuGS+GUX
AVswxzmk04ZnRh1BEoKWJJi1HPgZdDRce4/7lyqgNub4dvJA8YfCxZRCLqJ8tmU7BIkaa2sLERGI
g3mN2JbcIfem6achM1730xB1A6UpPJ/lFN1rLGFiNmuXvvHQoc+F1S5x7kajV2REW+gHa+cBK7ep
E7rLFmbCZYbrfMxiyKGhf+DZeHmYJAVWOGwnd1QkgXpEvfGsPtiMkSuvIeXTm4RxxwFihXs/EZl/
dX43p6SZYpymIrzvm6FCw68KMggwK9xe4bA2VWCIuRnton0oWOFk3ayXvKI0/og6PWdcBPx+4a73
e5mFlTpwOhVJT22Z9t2oITlTOXEqXD5D9y3a89A4BxcJKeIRZqhOzqzOPgg58Do13OU3nHvB1uAw
I8QSwdCOcNELCBeU+uEinxyHsYOIpL6W2ETIQKoZGygGirtIMHwdryjEmlKJ8P5bzDZOdFWaKVNs
hsRJrVU+SFzKEuSD63jyQUbvQuSM1C3U97onCwLrIqD2EvvZQI31FCnktW3okQ30XsNDrBeZoLM/
ohVoi6RoWiWSaHLd751HzCGoIhsCDOibjDoc7kbZ6rwOC46enHavI4xNHjCIijJMsEuCe8WF906H
3r3Vz/S+aZE+kyqK0qARy+o0HrT5KNdRMysA+0e+lkbOiA+oaTxtQOnm18XE0GceMQPcsSmIRWpG
7G1kZRR+dHPoN7/7ysBWHH2WdiOJGTaQu0JOgBnWg+57Z0ospdS7HNX4Bgp/+Yq9MwLlwucgtd3C
e7KBYU1GZNwE/r//x9l57UhuZN36iQjQm1smma687e66IaodvY+ge/r/owY4pzsrUQlJAwgCRmom
g2F2rL1Mp97QJ3ZBsrPcgsCSgt53UnXeVDk6HIuK472OqUqRM7Y9jVzFxkUtUn9mS9/69ZpNArfI
3OJnQjQYs1tSh2hS/SeJNJjTCtaxO705WjkeBR0EsmlZ5zd8T4zkF1s8SyUpbkxF5oGTNeOjxM4L
Um2KRwvlcONSf+BHtmlitbjF8KD6XtpDcVSn/DUhOWjw9cTxXmJTj++yLNdrVnup5bCK9AcBLNSz
V0MtA02T14aMOE7barb8oXFe3IYw50VdZNibRT6Hpjf0R+B+sanbqvpFGIEMMe8Xj4g+SdIaOWUq
0iPYh2P93s4imz0FnJltPn3CJ8Ghn2DNN6Jg76eEkls1L6r3udW610l2WagoefswoxHwKXTa1E+J
uz9qevUu0Cxt2SCXvZGOr+VcaL6aee2GWRdvO+nsgIK9bdvI724Mrpunw6+6pMQW8SxuYd+9d+PY
buwsk4+xk2sB8k3HJ30l30azNrmbFku2H4nrFl+iOo1eckud5Ca1MRjb9Hk9+pPiyMGXRdTdMIu6
6wgjxN2gmZEvrbEVlLIafmuDjmSwFsIExLOal7TB7bxRFuuKZESjY946edgXVnI/a+3ks84dDmEL
Ps1En6HSmuxoZb1yb/WjzXHMnxbmWr/cNVWcb9gRUTfNaX5r9JVEGN+W3TXHmB4ssRJtxtHUYdW5
0xAUi1rvcQE1Q68Aa5575ZddYAXqmEu2VRUjh/TbLZ696RKtYsWB00PiN24w/O32nSOWWzuN0iGo
66r0yw7sNpsHGQ6x+lQNaFSIiQZWnabhkcPwapAYfzJnp1cjViMIIDHrQ8pfbq3sUiqEWzXy0m1q
xsvGGUbhC7HSsfo1s0BYaRJi01nusKzrfQczQKolOQQDOOazLHAzpXdvVcfIHAds5uL2PXWs+YdL
Bbv3JGlkNsPnyyaNnvjFcleJ3r0l3J4QCR2xbVRW2sFUvC9tYf2oc3sIRivrrhMtwdCQlu9N0bT9
3uCP49qh5R51jncPe3+idVheZ2phFdQZtn4DWpVsqlaBtSCrsvN7I9fuNaKtfzg1ZX7EVnnfqlSB
Xut1+8qmTRLn8X1Ki2GXRVb3ljrOcl9QN4YR66dn2WpBpBojEZ5ufIwZkhvRt/OPfN0pbD0xFu4S
zn2jDPEryDdYetGQtpDaHss9mraooapt01i0PWPISy2811AWsbaZlDQ7KGWa+Qa0rQ1QdYUXoTUd
7bmNVV9GMt5pOleGYnH1a7sRd7C64Frlff1Qxcr4U2niZguRcwgwy3iJZNEd+1JZf2j5K5maaoPe
99u8kGNXJmMV1rRbOKayZCt7gcvgSrAz66i4QvJ0U3jsVyPkv60DmTEo0lTbyimCmWrFip9I7u7T
iImnXtaFR/uFKzKc0vxemrbcjNBC/cGr7CvqEevYyuJpTmBLpJXmPDV6qfvU2dVDZTfDYdDqK2ex
9Y3IF28/Rb2g31TmIU6pFNAN8myo7SWYedSFeEHcTx2IPPEz1iH3UOq4+dKHWmfoG33piXkwDc5W
XbH8okzUq7xhzpelO4d9TKZzOYzqbbPEw5VhiGzbA2EECDqdkOCrfNOKuDlqViGCsu2Ugw2tdqtY
JUkBsn4genzamdXihux1XJfnLN54YDKcm/rXCC8yn4gpK6xj5cmK5pyAwtgAksRPRhlof3QT2EMR
WQ94OI5B70kjMPhw9BqW5spNhIcbg/o4ahU3bZ0hsFq2iaiJb1QJ6TKKqmd3TJUdegxzMyoLP9st
tHAqiLEyisL1bXLtvxtABUE3VbicAhdsvJaUi15ZmyWmovLj++w5gwoJcdqIj2rO8tNb3Q5mu5+C
eRxzQVMk/ZG5TvdIh+TX3NrNNaTE7EUjOPMaM5HeL/Q4PcbT8K2wShqA6SKyik6kQvt3pJG7zGnG
VC9euqqjv9rkxnE2He06S7LEp/W03mLH8qu7sLfBgtU1GMVOfiWHcdglhvYGpJ4TUkkXS4uTMsj7
EnVUSmPZtwnN3ZpC2Nep6Khj7CgNIAqpvj6JcaPP0U9FmwlpFKZ1nSkFt3qqEYCq8QtQLtWY05ix
36eiv3fH6OeiqmXouJnyUNbZY9VxS6QHqlyPKXoA2hLdFc078wYiBhu8Yy/Q8iyKgSYXLDh8+qO7
Jl7aXesVXD2Svn5iY45uXfjiv+CtAszkcGg3ZJyOvtmpOpSMSbuOBPMwK6AibYbOJZNz4UVyQpSv
vM62SOBVPCCVjso860S+i6XaB0ZMyBZA/IO0R+VQNWygtjWGNHBqP11q88bqSsyzBqMvfcATNuYJ
hOG615PDPFrKxjZIK3cJnJj8IR6LoLK69V44LXsLNGSnRsZ1MiTlphht64vaN4nY9pFOtmZrFIQv
w9CxIvxVoCh7oLFNgwuZqx7HEb+aXOHIyNvqm4KE6Oec6HdTQs0vk/4XZKZfMcDDgUKoRz8iOasK
bUzDwsxfvCoew8Gb9B0mwAL8J0NOUOUPQzSXv2ucLK+XsdVuhYjeJ6cQIcVVFpi9Z37VOqgA82iI
QJr6z1X8rHhx/RplhuHHTvbeCwZrNuNx01tVhWWQxX1nzkBRLWuPWuA+NUyE4FZH67BzJzRWKZlV
HVTsG52Ghp868VNaZUfNidOb1JuHfW9AWECptEmj0fQbHaxzGav0YCT86+iUD32ij/tWR4kpi6F7
7wva6aL1xiuIjmka4Mas7bxsMLaNDrFqah1JVStU65aLR/kU/7NvwZl41weZZbBjhHaQptLcCS3T
fSPvvH02OMpWqT0O6pzjKyqj5aqcTL5iqkxhMnPhoD/y3dVjPUyk+VjUw3goC5VOq9WmM2W3Xj1b
0zjeWPG66qaCywReXv6KAQSTXUawbqI6KFw2M2chOdnI+tXV0443MiuzoBa5fhfbJWJ9PLOOpVzm
b01WWWGvjGNYpXSBzWxAIuTNX3X+qwBUywxszOeDPlvq7xpKtusVk3zTluq7S5Nh44hM+yrXCEY/
K6w5NFwOS3CDLg7yqOwoiEQNsaYZfSDpkiimxGp/YsVCQaLx5t1SjLcoKbptO9rFtlcbQNmx8K6S
xFXCBRrNdjR0xy8LrpBY5/3GC4aNsohLe1NYQuVOkFq+UxfWdk5JtkcPL6+K2ckBoUe6d0af3bpO
pj0Mrd7e2nyV3ZJq+k5H33VFhox2l7t1HRh1O2/HJKcAUZX2JoNdIQJOx+Uhy4Gu4QKV27jv3wdA
xOs4ifU7NLxL4U9al2yjJLVuFojuIdh7cauLbgro5lXwRur5ThnTaSvNKjkucRkHegd3q/egDjlE
1WzsnrpzQlcacBUdb7VGGKEh4ojm+KAHTot5lz/Kyt6bM8rSukLKxQKvhxlZuafta4ck96pTIPDb
Bn3bfKwOOJ2xF09FclUv87zNkjY6aP30c5l6Y+sWS7WHKESuhmUkV6bn4kbM8cydIV1usx4njzGS
DWiYhDwfcxk/RLHa3Y5RM1ub3IXYkpteR2iq16DkhUchcV4NdLQUodRaY6ekY36vDTqYjFa7dOwH
bjRTzTIZ03G+H9euxtC6WTjq8o3unMbpNYuwcu10k6dLf5cZbbI1Myn2SyXkdo7gxjSgWbIyuMBY
Sb3VZ0oqpZo4xIm7viZMjFK3TUmNmap3MwJyNxTOdF+iMiYel1tM3Sepry3xszfLHwrX7XBYQI6d
SfndC/kOAyI6UqAaj1Zue5uh4N+qc/BMChEmt029OCleB8q9trcE+d32EjtXXiWftJKDMCnxPh9k
+6JFHRcqaxRBJKN+szieDF3IRE9pBi9i0uzppjLGPMhaYwQaYd8cMs4Ipa4qODoUbgXPpwWj/G60
dv3EpQe9j5Z9KbkzY0oo4DF1436sa9K4rGTeVH01+kVagQnoRUN25CCu5nzdDZgV4eSy1Wl9/cKA
kCLL9uEXqvYicN/e1pGFByXLN6A5vdxKLC8fLX1u/bgsergejQUNICu2bTyboSOq515ZfsZW0l3F
ET8ShgB1bJmuSouRdKxYLrBmlAoaTTpzsCpVGiYgvTddapRBY2TFLh6ifIM3X7sTuDMc9d6dNqmx
GH4GiXcbFaQkYIQcDDU9sLywNd+OTO3OjbRvQrS3AO8GBbLlbJ3OeVp0arI6YYPpiawIHUmJkboR
dgET/HA7X/ioClhWJr2X2VH3qVuJLYYCx9GcATE6+m9ZNVKGltZyJ4z2ye5hAraL1DnL6T/wpTGh
TaJ246T2L7kAwXqF8kJHaggx24DkUkRz0CplCSpJDmqbOd90A9YY8TXwXOaJi1qqUybD4/leTDgE
T2AxV0YjAYFbNyimpA6FozxU9BNv1Gm0H/lv0hcVHNh38GM/5HNT7KsJ8GNolYd65hcsmvdqttFL
Zk3vTczVdahdJRBpC1NL9sa3LDPG0FEUCgYFH87WnJqv7C3qo9DdHSeDuplgZm5d4TWvEUHLpC0t
d0if5G1umM6BQPP7Xpn1QItTlYVD0T7Y7kOlOHEgoul5JAwtHErhQA1M3B96U+Qh9os/l9z9gvEZ
pLCKpKhi1gcfFNOiYEnSjVFPynuLOOJXqYt8Q0vJvVet+Xq0azy2rHjCzEchYU6323s1hyQlrE59
7g2DGNk2ovxVCYexcTP0PWKUntMUz8RZ019Mr5ruJRxJDJp79gSl7u4Sd3GvGmq+gHkS8ceVJYm0
0FNbb2E1cjuj1W+2jS+yKV3v5z+MYcq4WfToputewkqH8TG3qvaMNqp77PXuZxc79RtqG/VlKPLS
T0Awv+jpAFJo1I+yU/aorr/GgkzQNFp+JZH6S0F9HhjOZISapXaB2qjpBtZqflRLWjlKazl+KuUY
urV7P+gSpkVWBE4vm0e9WqhASgL3ssx9jimOQVajnyhUjU3HZz2WrdEevU4xd1Nk3o5c3cBMy/gG
e/QnroA/uN9+W1paekxmF6y9zw+lFPV1bS/ed1VFXGMm7usAvdLXs8Vh5xfuTYbo2leHMjnoYtA3
QzQhYqu6/pvqGrdU5EWMKYWHv1ZazYHQuczoXTKHaJyibxnOUEGhJj8qNrONMUiWTj6O1lHL0UZ2
laY8pYtV7R2hHZtKL79Qi1fboW/pVeAM0Q4L9SPRtNcTm4rws5jL30I3wc9bBZ7zVDYk69TLazOI
L9KL83BKI9SJC9wknw/N78x1tIHMk86YDD9P4ms3Yp+AbbhPaetChYSqVCRfoEoYt8YSgamN2jNa
Km7XhnLHWalQFS32gcZedqcMaRRqJcgolgfdiz7kxq3ZlX0QZ4N3ZYmpuEl1bhSKtdhU51m9i7FD
2LZ1LcKEpWJnJCpZKU7gmTOpV3Yu3OM8V5Tygy3i/aTRqZHdcDMnedOyFVMpLdUCFa5Ry3wntEQ/
qDie7bscGaSl4OIrRs/Y26XUA0Vya8kVTtOMS9TLFLXqTW9kdAfUTvrQQp2Q61V0rbrxEHpuB7zo
mGl8bVEXPWuWZoembHYtt7wQaWixz+assfys0fofQ0585KLO1a4wanUH331e3bak35tqsVM0Jd5M
k05HMnl1rPat0ZTmqXW5J9eNJPzSqY+FSgnC/KrCpBrp22opuGLu+lhPJSD9dH/ahVN6Wvp8l5U9
692sRxSuyo0JPsiW23p+ZvWPxlS/0drUwqoxl81cD+adgWMy12c9+UJc/JMlAKdqcGJqo0ndzvBb
tlJRqfNpHJp1S+O9BsOAr3GleJGzKfQOYyLh2KHmZEjFDWlu1QTK7rJmB5Qz9yrZyfKl8TLziM9c
/txiUOHbitBXjBRCrdVLv/S8RgR2aTpwnkVJq8FJ3xDUdiBAA41Zbq94m9rjD30af4OMciexnfgx
6i1qn5VPORm9TUphlBBVnUVGKLrGDhXHrH/LrgFlFvZ75tkx0nndvjP72N5yxZ98g15aMCZIEdQM
/E2Rs/l1Xrhgu3ry2mfuE/Xh71lZpseWKDHqMfjJrZ2VQSfnbkejpiQvRYVqXDUxUIhZ/gZ2zm69
ypD8v5Q6URENvjIrdMOTcRe39URBr3ThHMfwEMqh2Q6W83uuAMoLG04mCNdvDS/b3xlG3oE+d8RD
0Qu1nWHaTraVbZQ+BQzr2nFnNSnsb0+LSPqJXodS+eVgjLkhIaJ/px1lXTlJhvzGBIIWRvItp28W
tBmdihG2xyZpuJP3Xq7DdrEXaMe9dtSmxPaHpX4zLK/fJJBHgg4dJlXvIILWQ8xUdAa0l9q5xy3S
BhJu552iI2wfo8q5G2mDb7UG62jaeK/Karq1YPW2FcQ7v2Cgkm9NUhU3WK8IPzXHeBMv2t1Y0+dT
ei5AdlOx52SmvhXMOsJX7W7TNctyO0Ul6FZZe1CY1foKMmoe1lbVQWNrYi6CqnddgDvCQU0QbHim
PGQOXXBhKepNVUwPVmx0PjVbdBwmTafrRfcCdseBW6i2TYntsPBdqNAkyOHrCqf5uVW8JGP8rcEw
ILQ1DXcp1y5CXZAZ12vmLQSgZT+IcvS9yKLbJ6sq2USjLX7MjWNeO0NRX8PgmWmjKo13Z+EHvCu7
SOdWRcRkb1pQza2etKbEgVtQJIyHXufZTTkyf7Jh4UMI/bAIr3IC1uSwzTh8NzE6+G81SW8PekSD
wy3acTugXwmnmQ4hc2P++g+/oOhowCdxGV0NhSq60BbqfK8V2Hw2CMQ4mFK5cMHLBbCsbUjsDeW8
XCcdqF5VJOXDTFf7QPcM0bJTlgPHup5+VUtQPL+TVhXA7qmvkR9Nt1GkuXsvMea9Wjrpk7Okc+WX
Myr7clnsFgWy0QaWUeBj6iYc9+U4Kl9pYAw/8zqrD7UxFEgZtHz0Y9tKA71MdMVv3b7YRCnOrL7j
te2VnDV8BJTem3ajhMYS2D2ohl+Z83yA1pm951ADb1DCAW4XWpbdd+0Q7Yh3WX5DbTf3lJfflcL1
tlwbht2UqvlRTPQvAbfr+mAr1CV+WrtUWo5dbSwlTTZJH6vHugTKZdeaaLh77Ta1I479laLnk6Bi
QpzEsg7/M2svBuRSM1aZD33Xened7KpfmtPR44vs8ndvcRCBpRIIYrnZdnYhvMdNbYJneNbDEhvy
2Jpivq3SvAwmIzZeWq0WP0tTm68wFM1hWejmZrJRPkfpZNxKhxaBXmqQ/2CFtbu6ivuwaKfkF/nS
82EwIBq0zqLc6LMo94aJfnqu235LqzN9KpREOWIcOm0AFWqsV6vfJNbr90Ax6XamefikKSsIpXT1
U107TnY7mkOxa0yVG/zEjDXFSLUYz8107ybKGiDJPbSONGZxbU5hlHZpMLQerhMTXJ85drr8yitm
E3WAijWbWsdQ9kQ2s01nFfQErWryjRxi+yEievnGUvKR8gbB/AWC4QeZKy5BCBRXqibu1R+8Q5Vu
6sdE6ZID0VZsKvs0iTad2KbOBU71R6tbHuRp/IXpDELQU31bkVTKbOsiIXOKkzlsqINACSrvp4wb
Hdmw07WIAyzaLIoUiuorLvrsTeZo5o9/zb110Uhjdk8OPETVlW/5B5+ysiQMl0w6+yLD0nqWX82s
vfCyZwZ1VWIThrD63mDs+fcjauSQrkh1c9+J1repVhS0UrrRhMp4+PxlVgLvCYUc5jaiBHiHroMs
+vRJ9WSZg443EeB/K35k3P0raz/Ur970/Pmjzr0UaJC2qkjxgD3lLBdE9/RN7CgHJza+lkqH0469
aM8eoc5PcaJq/+HNTKBxj7fSGMaTMcxhBRas9ezQLE8F0140U2CPt6JoQ0O7pFA+w5P2TGwbXMtW
dUyKToZxMpTBTDgNDn08v7SJCXBHCptK/WbFT8IZ34Y4ucD+P0MgXpMeaDZZ9A7wgf/7y2npgoV7
gSIRHlPgaiiCqgRhEr44F2jS577bmjqIcRV2rCAEfz+Ir2nXlZyyQ9r0N6Lyjkq6IDos4VM4F3yY
zg4jllyGoa3/O1UT0EMu6U+L+JBnoDO6hTsALEyyHsAGOh3Esf+lmuI/DKTF3uI4BMvaH7j0siKT
w0NfdAArVkKFXNR34cbmVWWCZX++BM6tNhTd3D7XMIsPVrA6rcLMqVTjACuDGllLnPTG7IxsvZEB
DWJ/iatE0CBQtHafP3kleZ+ucweTCvaU1X5POyHyZ7aducXUD3iQVe1bBKvxZoYDceEp65z78BRY
LKQxmdhbndoQ6C0Xi0LI6VClb0b+jV55qEfuPjK9oAaTLYRzlPolgfrZV8NfV2XZ4v7hnaw92soC
ZoaUB9DNQCUzYR4vhe6cfQSuT3gC4K7wwZ5lJBuihW4nDw6AXFBoSr5rDCjxn3+jcysaPSZePdjV
E4NxsqJrrsl625M+SrMyfWhsOYRanZgBaGtzIeb146M05p+5utRjjI14+e81Td6da7vVQqYavjoT
7Ip6XNEs88IbnTm0eQ6CdEz4wcMZvr+fM+miUHuLs9KWzrMzk3eSZ9DV64Npi3BZ2ZxZCh7WXk8L
94TPh/PjR9NUnJGwTsCl/qOLQw/JZnLsUj2MECSyNt1jcXBhPZ8bRprn6I9cxvDDfK9hV7tAJDFe
33I3p+N11UTXy9Jc0Ip83IE1SG2OjasNSo4POi/8uZKCABhnb2i/sui7uYqGIe8NXNH+9ZCBUGgY
HuGSwic7+Vxjb+cwD0zeByot0u8A9enh80d83AI1E7kWxdNqbmqfeiqZtGLNPnGjfYujjekqu3ww
t3QlQdXyr42lXPhC54aOMNvVTBlD1Q/laY/mcMjnGXA92+e4fHtFHUCVWRskn7/XmalgwhUlc50P
RRFwUhXGuWrOrRyiPdEJmymqv3aGtYkt7cvnjznzPvTFDJMqatX8uSePcXtV4ewox0MWk1kL0lZx
t9SrAEnNhblw5kk4dxkc+iqqjQ9Oe0OsDc2kMhecMpbhjBufb9VU15CjsP1VlUvuTWcGELMwtHTk
4HD0n9ZrntkAxQzVfNCmIaxtJUhgzs29eeGIOjP/EOxpeGAZuJp8sMnIqkh2hBDbmCmMNKJaMznK
mo6sUXhvdsJniwAI/vU3Y3tYTQMxdMH/4+SAWtxpxIjDzI/1QjgIJFkrKX19iCGke3r93ZUQnS98
vHODCeSH7ZbrYr11OhuRVFdlkWPMkyBf3JnpomOoUKRhNvJPn7/duT3eUynpkcJT+344S0zkgBns
9vIYVxqcEkPGDOasPzSqQspKDaU/Tw3lOTPceVsuQG4uiN2F9z0zWVkLuJ9iRsJ3Pb2T6QW52Ybd
zFgRCNDe1I33GpByAJel9ef2YlL42ecZVFMkG5FVd6q8hQhAv8ZjGWoYA4Hcy+y76iDw6S8V3x8r
YpxWGVg2lFWseLrehasoZPUSKuSpyWtidsTNi2CaxU6M6X1vdWHsjBdScz7OHV3lYewyrEcW5LqC
/rjf5kyctvGaZq8JJ4jhwBW5u81oGHw+bz4O4d+PWd/8j8cMSwrTrqYE0aYrp0dVAOEQmFLNLtyl
z72OxRitdqFYVZziBq02j3oMunrAIAEGqn01CceHwHj971/Hwv90vbVrOqadf78OZJoUzbFFomDb
3zkjsgTEEwcli2jMm/+6esM+mxMUj6rVEu60mE9Kx05yLjIHr8MT2s/0RLxD6EsfSzF5vz9/r49V
FGva0bixcIIiaT8pCeac/YX1VB77XlTfKjE2S5Aug3Mpg+bccyhF14hk5jNlzt/jNzSZohNNqO7z
GC6NkVLNt0+fv8rHrZ/AIk2n+ABX0Tk9/34Ehpx6kjboSJfYjcKeKR3mlvlzmO30qDvLeABenl8+
f+aZ1zI02hEARWuu0GkBnNoz9EJc1g9mZuNYMrtH6ZhfPn/GmfeiMFxtrPhGBrLpv9+rnjNjMJ22
PuC6G9RlE+Tz3lNxSlkd2Zomu/BKZxauidM0T3MtQKrTLQk3bqptRWCUAVvkFVGOu1HJD4LnhDls
XRd1+O9fzzKY7swOSD2n9zuVSPRJs3quRWkEEu2gNv21RG7x6Oo0+gJKmPm9whP40v3h7HsCVBks
acb11PhMaTKyoHTACAT+1n2G5uImhhS+I82FpHtkeBfe859l+/ftmTuEBTKgwftgiE9qu342aGKr
MjtAMiJgobT6qfStSchxo1WJqI75oI4uwKaqbcdlRLxiwhZTfFjEUwXhSRS3GL62OLfUeZVfZZnm
fmk82Fc+0oPF2qDzV5Rvn3+cM4OE/+3qDQB8uJ5Sf8+9XLKbos7MjpFL39D3HOIoNqSjNA+NNNT3
crCXC1aH62w+HSWDjMp1m+X6eooRwVh0jYxA8APKbQgh9jA/eymmn+NAzu/nL2etv/70WeRrcL6v
Jg8fdgwkdpaWzOpyFVj+W+3fmZvWh03jD4G68fzvqF42d8/Pjz8K3/Rt/8v19bXv+t9ubzfXxrHy
b9/fX56azUOxubp6tYJXeaHo0U82FyACkBxOAs41Rv+DBUaqZdWMSpjCUlGMEZaDIx61RIlGOrr0
7SBsY3rsizxuvDcm8XhLHTd9F7WIdb9rYTvie4ZHEbAQ/Xl6evbVkBI2dhDF6P7o+jm/WozFfHIH
5ZuY8YxN41Ru8Tmi6YCtuNVBVsrL+UJdcLKb/e+ldIfEZuj5H/0l9d50AYpxVRqFwHSgg/6GMxKU
xgJ4Iu1UYrsarwo+/9JnR9JQLWMN7sN04qREh/6nTG7qQamthmukkVso5BcKhJN5+7/3IhCGEKg1
ruV026zdxZosGjgHI0ofsC4IwEV2lZrvP3+TS4/R/16QILgyd3LH2SflsHaCNq7z0tntfxqv//8y
J+M1o20aW7NpD7Y3hlluXJO9eWEeXHqR9ZP9UR/mLp3ZGjXAAZsvB8qh2pTcDXPI1xD46q69UPXq
68D8sdb/931cGtLswGd2Mm1g4Ba4G1QBAzJdOAbYL2fZPG0qZaBpkJv2LG6atBPfZSLnJqiwS6cP
CJ0ZeuyId5mt1+VN5iKMCriQNNNeaQcPgtpUeSrEAkicPh7XixWmqoXDHxNuHO/JemrukyzWv34+
D87OaMxgNQ5qboKnRUGP6flYKbjS9Er0tcznp2kU288fcbL3/zNiOpg5g6bZhE6c7P3s/PnUttik
Gq1EG6a7TVA7ifwxK9Wd3Q2XMsfW8uz0A2F1Tg1l0tD5AMKCJ9U9qZNgiJpWBlpm1vtqdiRceANC
xwJFF2Uf9IjZLKD5dXV3IWTv3ITUaU2wfFHNknP994Q00wIWxmCn8NImQojafQpvB0e0189H9dxj
iGHmXok/yUcMzlgdnZSiVQ9GCjl0ru6cutvNhbjwNuc+Hl0IzSEW8cwxapWpbF27prqZ2t+iFFee
WH6Oo0Gf/lJpf25HN3AL5nZEHUWh+vfAxRUGVm3XGnuhvKnl7YJFHj7wMWzhzrxwJJ4dPLJyAeL4
m3kKteSIb0UVy+KYJ0YFgWXMIQ9iE4xGvL8UFXp2BP941sl8WB1r+2K9qWRa9btnurcppoRQpA70
5v7D4UFdiHcs3RvnA55DcmBkT+5gHLqlOmTQDe0ue9NkcaHgOfel/nzMyeGBW8DU4EJPq88Gedsq
tDVhh4PerPb3btfdTnoZfzGoSdXt57P+BOf4Zy/588knc0Sz6gwHAzc7GGWFQHHvtDtTnwKvR04w
kPb6L33VPzzv5ONVcqxybbKh45jdVhqPsug3DbTBz9/q3BT5863W6frHGSb1AS0wQduHtllTA4h+
XCX1cHdhk3/+pHPbPd1uc8UXcdo/rS5mO6tNiSfugQAFRIBG+VAM7oUj8tIzTmZHpCYRRjK5srfw
QMKxtrMPuPo7z5+/ibb+Maf7/J+vcjIVchjrGKXCdGgH6zhPt/Yw+SW2UUr55DZ64BJEP3ExGmcY
NtG2yezg8x9w9qORvEIUEKeboa3D8MdHw6VisBaXtdUr11AdpZvunPanlbTh5885O+UJI6QFZ6+M
lpP3rMw8JnSytQ51m6gPspT93bBmA5Vj3Dw3fadx0JntMVpFdZ8/+dwuSdbE/3vyyRualY76Foub
g2blFvwrtsaob5MdZqrjhUed3VH+eNTJCuilSO1C0zGqg4ZvHxw0QzhNSIJhXBFV7a5EwjxuyqZd
LvTM1nf4MIvA+EGtXJND7qQ4yaZSxdxK8/bGTEGOzYTSzCBlESY3nw/muTe0cHkEGrPgp52ebpIy
tXRTFRfc7hBhfpU0uzEJy+nVzJYLm+S57/bno06+G0y8Za6EWhyVFn+aRS+qG1wjyhzfmaJ4+Py1
zs3OP5918uHmKPFSAwemQ2pgmj25JJk7mHZhmDM+DunbeBFuOftyNhACi4GBPB1HpajsVgKhHprZ
QaDKMtzHENlCax6KC4yPcyucbgWSXzB1Ou7rJ/1jhRsxRtECY4GDsL+b/8fZee3GjbRd94oIMIdT
dmRbybJl2T4h7LHNTBZzuPp/cX7geyU20YRnAubAGJVIVnxq77UHTzXDI7hfvI8bk/LaO6RI68gW
adDA5hfvMMYVOViBNXlTCm9ohMDt6jnuQafZVcSLC83/UdRbnWSt47MG4BbETzoHT7x/OLvUgzbJ
2+jCNIJntojD7Ix9KfwPi8HbZuZZ/M07nNQelN6kGJwzBx36K64Qber/8lb132X6bSuLOXLeOiZK
EOSePQ2Pchq7UdRedJhztzv7dYdwOJazbmr891pvZ4tgTDROnOc4lvHo+8/6ED93UHtVDIK3m7qa
Lublmdt1VHcUhbleef/ehGNIgSNZ5EWNvQUEv3BeE98sHv1AEZ8r22qOYRcXG41ePd+i0WWHj1Hy
j7LeIm896Ej8M1JYDlhCvitpqW3Mh1fjeG6LG3e0OBwKUbO8f0BTQmBgdEg+kKXvBEYsx/rq51u9
fPU1/q8VS37fSgj9bwwmkuaAGHTBLqa4v8c0kz/0JgodqaiVL21c5oe//3hkn1DRV7iMQ5DxvlUQ
hpGpZqN9Dlv1YGVfg84Be30xkj+F4298s6vJg/do4uxnOlS5vFwm3dVF2VTowycvn55M/dKHv0pY
McJ/CJ27CjvT7Sdb+2pcZyL9mGU63Pi8fzK9MCkQZtPgmRhebAxQLa6Y1NkKtdtoZrlNZUEmnCwz
mjNcX/M4FoBjdCeCy1MSB7vxRCttzeFo3IygNaVCuvhYRaIgCJu1P6jn68dJjObPkGXrVZoBJfA1
KV64XRuN01HNkGAfMjuGljDUuI7dOMrwtvhSDAYFTz6W53DwrQcVGt+vHOck/n3KoMDVqdxkEDXA
49LpBlt2be6Qfqdj10UfEglOn6vzXg1U9lP3RcGLVbpTo7UPaQOVGJdZZgIfsqu03aPQNu4VnMJf
fE624T4ywiGe7Z5FvovI1flcRg7YwwLjzz5KIusfp6gMzPZqmNuMsVjgoDAssmryyZeNnUhj4Awt
WBzL7erJlvmfUOQf/UEEeCILtFowtEqs3p0dEsUFLLpM3L6u0nsoPNXWLmnlY8xlBhRZClUH7jfe
9y8pkWGi5DpirJH6F7v5RIcn0DmH2x9d58e82/VRZWJh59Kapoh2WXTjlqpA55tWgjwmPylgDavQ
TzY61lobVD5ZX3UDKPCyDb/WIMc6YvDSeIJ7PgTxsWPpe/n7J5nThMnemdW9y96bwk8kOEU0Hr4i
a1/13LKFo7OlfV1ZGKhEcytOKiJ7lOWVaMkWhPxuHS073NRO3se+2MOEd1N9Y8u1ZC2TqD3XvP+v
peWELapAF8R/SZ48yuOdKvvtfdJ2pn5s1G76Mwk/hoMhhmMwsAS2U1V+q6I+SHd6qHfxRi+5qiRa
6ruZYdEZ5bzxq9bPujOGp5mfGAI53huRoeE/j3CGDrqTuWA+4W9oJpK+mXhnjBt7jpURwS6NTSg6
OIO5frERMOw5LHesoOg7OlLq+s5yxJ2oqo2SzlKeM794S523GiChuClazuz1NMmgTY0WGH1tmKCc
5PGLDpq4A5hjYNrMbed3mKTVT26akkeptYLXqNhUBisrPe3tr7Gc+X0kfoPehv2ZT+t/rXGpcYQv
JSd5HMq0xtI+1PoHrQyU11ZWgKy2ErbZrocpDHgs/QJ8gfwI0tusj7KoLFKCFBjOmI3TSP67C0Yd
lRaXmchFuGIkTElefJi6BeAQRjnxpEZ7cIwEllHgKeUWmfv6jdDOLNHiTpssZY4J76fEPPCTEonN
4PVBUeteMElxuAco6LSeXKQYyyehJ8qhg3NvX3DZTDZeXFEGpotQvQpeOw2T+R7jYx3dA2MM1VMB
qZWVym/aeK/0ZLKe/nJOmn9jR6UP8S/ZT4s3A2uC2+Q8TjwcOJ+ncjjArtxo4mpULJqYJ983xwqp
nSB7Iac4l+mfcHA4dUKWxhp3+0HWWkErwfaUYLPZuvS+lVInO9W3R/9sNrku3em1lVfHDn4A5JfR
bqONFWNedd6sSiYiSva83NISQ4/2dSlBAlOUUppLkNWqDTbwH1nwyZtChet7aWNSWWwar1qa//zN
6xO9PBI2boKRdQKEQYNzwl13USqYpmH7TDnkjrC6r7df5labi35cGnGTaZVkn1ML8IcDydNGWr4T
QD5cJzaOAnt9EG4daTT1+qWq/AVC3zQNkg8XnTGdAo5MiebjBq8c0Ny9niOHjeXJ3luij+oTl4fA
eR1Vyx3sKlN0aqOqPsmJOj0mNf4utwIs+SHIZOlB5mzEFojb2erUNJ2Mv0VuihcIN8VXGC/mA8SR
ptpTtu2Vfal13Z3sBOFvJZ8UkK2dpP60tEhOd1WcWrjWbfgWSs8t9i6stMp2+8YvFLdts03d42Iv
Mn/v+Vpllp/PYtZlhcFXtRHx4BhchkkUn7VkzMKdo2Xg6m5/45UezFyIMpdLefrvlSGNq1FInNwq
Yxr395AOL2YrfYOaCQiEydvurI1lazFC/30wNFocsrgxut5kRUUYkQRh5hesh1KxL4earRZYwOg4
NYGZbDzeYnG6am0xbIxyKKAORMElK4L2PAFIumDnsvdZ1lQEt8j9l9uvc629t313/qxvhukIWYif
qgJmhYRf6T/7STqI7nms0+Pthpar/9WTLQZnX8R9Plg+9tWIWBbIVgEZ8EgRPgKxuJO15NRJ9mMC
11IHe3277Y1PqC+O6LDC/NSSmGQ1waLt2I8IUV6sotu4yNxqZjGXqyaBwnCAI08esoLtTCUeykKp
L92kJ//hs6EDmouTHC/spRYy1sH/90raeWH1WZb+tFz36QoAYuXT7Tenzq9msWCwIfy/hv79qm/6
x8Bwt4eqQs48BpK08zmmqk+94mfFvV13bfXVLxy52IWqVfUeVjLZP6ia074ozVT+Ssc+D/eg5OrR
tQBGQm3X2q4+BT697aL1gfE8VNwAuJHT5R9jta6HpxxNZr0xhNc6+duHWHyYRp8FFWY3efguXvTJ
fszUfteb8XdJSzeKkcvTxf/v5m9e2LxYvHlhNXDrPjGDEI+i/rNG+J2Z+qdCJR7EVs6pDUAC9Z7j
p086OKM067ZuVNbmx7fPuliMRlMOQtGT1VqxZzsZwZSeIX8iyWpBOWdFdIJqs1ng2Ogki0mEO5R4
EKIpvSJP75Mu/+S3drlnxG2J6+cfdNUbsWaoaGc5wC2lzdMUGKRKOSOAqjmaVTvIwdbOcvX9vWli
7ktvvp/fxoaUQRD3KhCR9vAROKZjfFCDlzraupFa2a7grvvf08y/ypumSkurWlv08UXSyp99HndH
H47LJRtKC2UZiA10Zv0BUshwvj2qt17jYpFpzRo4YssVdyEPqTvVzmuTDvvbbaw/nDNvOHG9XXlZ
caVLVpcplufEgJJqksjuTCUbzgSMSIQz+85OlefsAqvYioVenYZZsdkkcAt95asBJNwWoa3ZZwFZ
HQjA90K2vWjTvrM6qcwbPk3WsT8vd32R02aJ0wn7rNi+SxzfzrC+FZ1wFQIIb7/Kf28Ir7r9m6YW
4wsLsEoOAfTwkGAS2NJ6B3JYFaHyWk4slrY2YXLt5TlrAfPjJzjJEKSgZtpPVlJJxU6SI7S8zWCQ
x6glwMeextaplFMqWnGZRhPGa5u04/MklQRPCkEkzY6zPLEdtx9kbQ+AfXuuNOCq4jZ0MRHLRZEx
sP3Yy0rx1A3WvTKIC0i4gzoWP6hzPZKacEwV8zOFkB+32175XO+aXszLdp9UoKL8wVOUKv1a6Ukz
7JQIWPsRLsYwnkZFac3D7TZXxpmF049rdWpaSPkWW54piopUL4LEa2ztEir2sVG2DJkrnd3iZzPA
0FpfB5KP0jDkResMHvyiuxFGR8+J2y+mDZ/HUgrx77JGidEhOFrWr226RBM0uWWS1xS3BG/qxYPI
w4PZEZRsBUeigzkes3FUi5NMVO9EYgpRUhsnypW3yY2sBuRD1Ri+S78m8VegX4IUd7WZExE5CCaQ
A5Wx2Np42LWp621DyyUAmks61XbqDYXzQs7Mhxp2Z1LrhH+I+9bQPzei/ud2T9lqcrEUpH1mVPUg
QbupEdMHBrlNURxU94J8kbMkEVmJmW1Ome6z19stz31wObdgpoGc4tBTr0QDc4K3Cv7WOJPU8Mcm
ie2cjs10bsPgaVRriNZkaUNd4lxbm1AeNqa2ted+2/piZjMKNcdgEMmepSYnRW4uJCfcwRC9kFd9
0hPrJ2idb7cfeGXEqG+bnP/8zaqrcz6tSQwn7m7gEhwpgTF8q/Stzrq2jbAgRgFONNHvLFcHwJcp
OQJ25sWDCZiqmohibC9N6XyEP/qtJNng9lOtDA6TcxzeFCKWWHAXMyu4PHVylL717KEMScmrqlPX
lPH5v7TCSZ8ikqODv3n/7iJKS6VksNETKiTvLBiJ2DA3TlErXWK+zuB0j2bGwtbzvg1SavuKdLLg
UrR4akSDTX8k+gGYYUuNsUv+SeHz7oqAesvfPxyqJmyoXBrT+uIVtqWZzWE8oddU9d4KWROLdOMr
rS1CFgorHLhUE67s8xE7hsiOQ+nsgEeGaOyXH+u+2ZXJ19uPstLHZ4QIEzU0EbxKi3cIwYkTluZU
nuS00O/HtMirfZBmBazb0WmLv5+Z3zW3mDC11A5ImtGdsw1LszSsSyTajTl5ZTy9a2LR89RRaXIj
VqNLOBLzMbUkARnHcCp2jdIfms7fOMZtNTd30jeTBBFusd/7nAJGSK5F7+l2A+sZJKt6ULbO2Csz
MI8GxwmCEw6vpUxGtMoAiyJPPcINIbdJVXwkJQcyWlXDtyYZ8Ggk4fQBWF3opbyFL7f7ytqJlWFG
T1EZ2PwGi11KGtZZapQ1pj25SI+ARu0vcTG13HdBD827ATC/RDDBEEnG51oPNULAotnXMzhbItXV
bvu/38RY1GnGoYwpMaYaGRjWo641905iEhFne7efeKuZxUCPbCreI6kZ5wJsuxuW2aORCG/q/1J0
Ne+Z2PPZzMucQ65dCYrZjFqe9/Z5zB8KUNoScddjbbjOdHFGENdQ9//+wdjgg5rCDo4DfvElo74Y
g6wqUo9ldZ8WFIjN6Vj6W3qQtW08t9rUq9mGoWtcLm6EPqRA8eAUyVjSLmrSlPBeDWiiXV49iSgg
6kZtNH3P3RU3YxAVISlanfz79tOu7Unf/RqLzcNIphqyM0o4Y6Pk7Ae78hsXdNnJbybtReCNcLk4
V38o5CJjCRXhB61wiIMn/88tbGJzbv86K3M7M7vJ3E7Osc1Afj9lOD0WJ5PrWU80KYk3TtN+LPI4
By/Iqjwif9j42Ktf4W2Di1mXiJVOymR9OqdD050I6iR4oCfRKzzklhxPO5L82NbAEg0pi+uphv4p
DSNKc6SsbqxrK1PYjFHDJ8IUAvdoMTsD0TeTYRoLj4wbe+eH6WsXj1/y0nRzCaaKFvwMAmAMTldt
XOavvPR3DS/maeqtZao60egRHJZ9FW1e7ww9iS7+KMJPiY7u6/ZHXpk67NmEDmKQfR03du8/8ogt
1g7yOrroQ6Wd8oEsjaGcQm+S+v+wo2NwzbebGOstos3fN0XYwSQjjYZAFgoP4viTkcWn20+zsmmE
mQYrxpkVw1fn0woJveOT2+oZNmhwUyZUtXSCjfVFm7/B4oQxDwc0F/LsmFquLyUUHjwvKRs6gnqe
iHZpCOAh8BdtR2hJz3pYxx87jq5fCmREyn1URon2sZGrqnuG+sJYCm0l/uOXg9buq2YkBbCzprE/
j31kfpWroX/w0TuNbqn5YNKC0elJQpQ7rq1F448/SPIU8mOXdY74ZCphfk9xpI0ODtGtf2wncrwy
TnX1QVaHUD9IgsyUczyRxbGLmzz8munwrncZjrmfST2mrzGBh7C8fTNAK3b7a6ztObjqJ20cySyb
UO39B5db/sSqYsdDH54L1xRB8dWAQ/wLad5HoxmRHxCOd7vNlf6MqO9/bS6m0CbP/c6wUBWoLfoy
3LjnOsu+kZ26tbSvDFSKPjpHk1nceoVGU9l0hn7eznwqM+zOIhLlec5TiCD0mqR8tuDottaplYeD
BMy2Ctv8CjAimgDcEUodYKUldBeUXcxBtkyfCrxuG66o5eMhwWJBnEl6mBAtAE+Lb1cFGcgQM/AG
AumiDLad7+bA9ELt+fYHWw7ZRUNL8ZIqmYJEsHTwnHoiiJUKX9BsVdm15XQ+N6ICk0Gqg8sRpdz7
p2kSyQ4zLdLPWj70X/uu0+7o/ObnoQyGS9oZhCtzTjqUZf9qx9GPxgA/yh3zz3gKk+PYiNexzO+G
ZHR29lQRcqREZD7beegGYvxkNo4BCIfonlLPvyOq/i7s5Lepdx8S2b+0sj1Bhtfr746MZtyn4v9s
lFpNMGCYeEXFFCWPaXgUbQmXIOgVMqlG49jX7ckeky3wwrIHIambZYIwQNgWy+YS+NBUZTVoxih5
hLdaJCAlhPRAf+ToNm581+Xgn1+5g5WUjRtEgauWSEQYwpjV2/O7QRzjkpw0CMjlQc50pJetbyO4
keXz7c608p1xpWDRYrrBtb+8sw8iNRsEvOZzKmUPmBXPqpjupca6k/L4junv0qnJ516tNnYLK4MF
DSwkISieFIGvahV4C6cIZaYnUcpQCOatlZR4usj6IE/paKOsD5tpY+Feeb9IXtiN06HZEy710sNA
6js1g9EzrMeEyKR6umhjsVPqL3q6UcAwrnsNnlnIiahMKceAunw/fCp9KMlGDQ2vC9rRfxileHpt
o7Ku3ETwP7lg2HsTu7WaJXe1NASvOUXk5kOANxVtLARrqOui9cnfIpYJakIvlODUR3kXfgimqHiq
SNItiKVpm7uYhYlsKT/DOGUrVNdf80mNPMWOx2ehWsO3SWNQur4aa6+jpvhf4tGesl0mO1axoybe
aTupMD4NhW+WJymIqlcG+tDuMzKe0STrg/E4Gkrf3Q967RNpqk/DPXYBidiMeozI7JEmFHQczndV
JkXP0VARD2gpeZuTeieFORBTm3QSsGaFssvxUOpf8qIQBII4JReTskOKamkRHM9zm0Z3uN2/VyZL
hCizSZoNKCLc+UO9OcUH7RB27DEMyiC5Kh+SsAl+atFA6eq/tENZmkMeM8ZSxNWQtZUJSTHPRSle
LDnfD3GxMVRX+pQz1we4PEH0wr3/+0dp5KkrGjWoPSJW2/sia4JdJHfKAXlRe7r9NGtNIa1D6j/b
Juzl8CxMDMp21qDELfAKKUIU53CwyH43pmjjA12PSuZXZFM442bi8xIfhTGu8yc5k8+BY5IpZw3t
A3Fb00veyd3BD+z2Q5MmW2qAq4PTv7M6TzgzWmFWLcdnStBiFoWtOJPOc67hikGnyI6iNz71/Ryx
lkXHhCyJWlb3mVxu7BSu+yTFHpB/PDRlRoRK7z9kGOY+odWT4gWFdIlzcRByvXEouv6ANMF3Q1JI
ARBB7/smOJ1PfeVHxlmyRrcBkdLJn0lb+usZda5acY9nOFwMYQh/30qWBjlR1k5wEWrc/QwDwyru
Ot8geyIsp+7egY0ClK4K+i0F2PI8wVJJmDFpVjwh9KdlndYoIYMG0ZRedCscHvtGbg8a0nGunMb4
hQwra5eleXDQDJKpbo+MlfWSC2ULiAPTCe0vXqws4iJNhJjO1ixXsssPeRAfAmM4m8G4T8NPfW54
Zb8lWL/+nFQpEAJT1Efrf9VjYCOL0UKi7aFNuOS1gg092ZtYf24/3HXHnJvhdKtzGaToyxmmxUwQ
YoPJoZRHpBwKjHuJiy58k6J1VbeZx59GiAKCOQJOsD6+7zmqMCtBEIfC3Uj5jRiRl2RUgcs33yRy
9Mh7fgnNr1ObeaOcP/uGQ479FlF0bd6Zd+zQomAccz37/jdQJKJ5yRVEAAGBr8JDY4Sfkz4+5MPB
sb7cfq9rbWFBm/vqXI9fDvhIU+IwJxDR08e6P/rqwAfUsDWRvISiTyV5biBneuNjXvdUSrpsKIEy
UQ7Ul8UoQmpKXMIo3lClp9EOxkaF63NKdwR/qCdhluZO71jQi6IvfmcVMWq3H/q6z9I+Xif+nhF3
yzO/MB2qgAXWO7npT2GkfCJx/RBk+ufbzVz3WZphKGKtgpZ0xX2JzTDz69wmnyMaTqUKBEiKjreb
WH0SiwspkHazp3qx8EZhqY9pbnBwBYRmm69J45+oyGzsINY6ybzYzsRByKxXHXKoANuX+KnTfAif
SeU5G3L3J1ZlREeZSK37UHcaaX/70dbeHphSNLTcOlxv/3PSTKmfkQzZ6vqvwEl/pmRg3W5i7e0x
rWAx1eCFXG270zApOdmIxLM7hfzAoiWKSNZ+d47Rfb/d0vWhYu4CQKXmZQHw2mJSEYbOVWE5OF6f
wkQHmjA9WmqXPQ5NlTmukIgd3ni21X0EiWeYvBT0TQiB3s8ieow1swOc4Kn9+E1q9QdBaHkYl0+T
UZ7NErA0MVtlGe3lJttY4tf6y+zUoXYDGuJq8RU2p7aEqyQPKdAhaEl5sv+ETeN25JsmevD3YwDK
MwQKNEisfcsHJUWM5K5u8M95jra+rD7XodhJ9l9ijZDnUCKagXpQQ1jWl+uC3AjUsrounXNUQL4z
IONHHVSYGxPySp9Ee0Rdg0Moqofl3ChsmPMh7M+zKLB0+Gr1EbSOq7TSxh3iSo981878529OH1FX
lY2aj/o5VEtEsBEYGdJAZ9+FVf/9SJ7XUc61s5b7ysElNQYkvF7loCON2a5p0/zBGc3m77eueByw
5rHjI7xhORUm+lQMY1A6Z0VqnH2iheWurrZoGSs9G2w51aeZ0wT5dzGOnaEJetORVC8CGWqDAsks
+2zHwQMJm3d6tiVTXOsMOJ6ofkDE1tH4v/9IBOD6I0KQGKJl6dzLGFu7fdL1FaW7tpekjSljrUv8
++4ofVDsWVrPQh3WVZ1gvwkcf1eEBcbQcKeXpBhqGxPEytzu0PuYmIgvma8Q3j8XTpdSQmudXSKL
0NHYik2SgPu/BE/9O2JJteHKdmaTXsGgRKgKTFiAyIbcPzm5dGhqjZrnY59v6aqv3xyVY3Jf+Jub
8qtYmyIqpyTC7+7BUsmIZzS1o5rIMOCtaSDLCzvx7eXkuhvSHlgOwlgUvKLLLwWVRsowoQRe276I
XnEj81vbfUgNIrH9aqNXXG/WaAvBC8OXBM0r/A7Rk4OalrnvUSyNjlGpT4dSrY39aHSSKxMPuRtl
O71HVN3sskY1Nx519dXOLK9ZqsslzaLaK4cTtBMpTTFE2+w/dk2jHOukPgtf+esjIyJF9mrEIHH+
vTrJ9NRxhTM5sVdZvitXv9TihRJy3FUASP66/9MUg4wIOar51OHe9/+wxU0SdFbkOYVGZlv0ivbm
dLuLXJ9DaYISwuwh50pjWfXR0pSrNQWzghlF9XiwglT5RWij/d1X03YnhWl3Ucj3zI62Xtblxqu8
Ht/US1gw0JbOs9ZyfNtdUKL9nZNzVcI+o27YBYHz7fYDrrXBjQ1keXy71yfCuM8KA1WZda5t/5L1
EjGrysYaeT398uO5SSViZlYtLMuymNVL7Ah9dGlFMj36eAX3lT/5Pwu1zzbe2Fo3ZwdD0AdPM5dH
3vcInRAH8s1ZTDQiTBMi67InE3+53wYbw3nlmajwsE/i8oSVbHlp0CmlAGeo2me5lL+Sn7tDzXMX
kpV8++usNsPuxYIoMXPKFzP8WNtIuTmre6r/5PBIBTeEBRHmt1tZ2eTOIR/cahFpwNhdakqmif2v
NHClnikUe1yp08aPZDxGQEcEuoJBmf5QRsw/MeynBxJmy0MJ0m7jOLs2G1P1QSTFIn3twRO2FppC
EYYXo2brLQhsie/ZabwzW//cZtnGq10b2ZRaYPCy1qgAl993FbmpiboUnX3uynA6DxPirzS1refM
QZxbq3m8byglu6Ui+o27g7WlgAIviHaOMNREF9PWHBMUBbKfeRU8l7T5jeNzl1kfC2xC9FXxsCVR
WnuxpoWPkl3jCrAdmGee2UVB2SqP9r1TfClY3bJaIQzV/1RqGz68JdmW/QJgfQRRtkzqCa928XhK
moxDrjWOlwsHplFnGf69UdnKV3X0W/kpF6P0NKZx/bUxrQahVF3G9q4x5fwbuw9iGSopML2iGwxz
n8CNs0/UHuQvk9FUL3XD1pS4mzLW93Yl4MWUiDkNrhy5vyRVWZbsjV6iLb1xPA03Z/PgmI/tgALf
dxNbcJSgoOZ7au2ooStTUyItNpTD8KgXTiL2oDkiN0lTsEBDIiut6xDRSo54Y7+YZAL+0v0+EW6e
mkrjKsigzwLTOeHWBXzDnTNpknEshgarrlSPBJgFWLfMWbpkIbtXE6RWZWbtRKdiahxLNTrZqqDa
OwqtuYgYy5s7mVNu7mVf0abD7XlhbTbFAmKwN2KUXBWYVL2pydnVE0+YCDEsV+/jYw1+pNlYg9YG
BJeTMxwN/hCVhPfveJBq1HXcFnscccYPrTk46p4CigL/OBjk0AvjmUqjlXb6KhtFb3zIk00m18pM
Cx6ByBMu9JDDL0U/IHAGwn+H1Kt4s65l9yqx2ESI9yNXS7df62pTrIYGPgtE+ctFinRaOobFNSVk
8Lum0h7EWCF32ar1rnw9mAn8Q69dwbWXUtf7ptITumb9Ksd4V1SPdvBsFtPGEFl9nDmPhwtR/HrL
gvkcQm1rA2XIwOCKmTTzhiNwPXYqJg6haP7G/HLVHGZUJBjzyVFhtVgOyLEc5hQ0UpMsVGixHZ7S
qSLytjn85Uf6txl7JrdwEwFv8X2fJBlBMQuIQWe/s6w5PonSfDU0bDXDrZjGf6vub8VTM6wG8ZcF
nGPe7i3P3Ag5ZQKaQfv23XhqE/WDHCanMu2Po+0fuUkllqH+ELfji+A05Ca+c9Lk4BImyob++mpJ
5Pew56gqvibwiOV5yE6LzlHGcsSWMlZHOWqQanBxm7qD5lifo7zBxSgHxX5y9C3A2lVnpWl8Rwgr
5wIHq/L7101eewqw3go9qLwukgycu81BtR5zLg3+/sOy4pOOxcn5+lpg0lH3xY05eE0dnfyyPQzK
eMRPeLzdzMoDEdHKznq+0UV8teg/wmqiTik6yeuMJnOr0LYuXV+r9xAzLnZnGC+3mwOgNP/E972I
luYrK4WhSGllsVecmtaMCmFBPZUgF1pyHZyFlFIv5A4Bdag8obzeN06RN6e2DB/oiOoH0bZq4xZT
YpBRPUk7ufTHHRE8DpL7QD4mcfcr1oJPUWqdqHPCg1MnnBrhGO9bNYl2bdO9WmV6qbr6uWiafi+m
MOfQl8sfK0e/DzVxxgzx1ahk6ThVmTjEsfjTB3Qhu6x+VGX9C9V5evZjrXCHLCasDAQoKfdTJvco
KGTtGIqBBact02MUOjLTcWE71AK6dC7eZGOk7jrdjhq3IVJhFxVFcgyxybwMw5h/n5Qqknd9WA5e
m/jpTqtL6WRHVs1sW3fi5BshIPfAVncV98dPmqjlZ78jhr1LXp3SVNwJH/wuKFMyMQ1RuY491DtH
xJGbRzG/YKFVYAARYCjf0VexRE4ys1KqFq9jEyoMVKMy9L019t0D+WjqxZcl+Tj1HfkqnUSCtaN2
jykGj30zzcQUZxCuX0/xNyUq8i+WPITYyDsCzAyl/l5MjnYHBf53JzvilMb9oYuar7Ab45Mc6v0T
ronuB/Y8ny1KbGQPHddN3JWy81ANP/rZBrHmGoSuJ7soGevLpI3ZySJ766QlSvlEWioRccY0Y15D
LMqKnaheLbrqh4pd/6QVPvxGLYr2DN70i6H2qFwk2Epj/yGAbfQxaMXvXhoIBk7KR6WX0N7ELZsZ
hCHDQe25g2pTeepduUdhspcTyYcwJEjVnmxTQKib6nOthPHZsSqJy7nOhnc3GC70ue+j32uSG3e6
eSczpD6lUye82KGvqZWsf6Wa3O9MLtt3Tttq7L0cVvBKte57nb1lkho5Kd19cNQCtfgKhi4/o6rQ
vviJpJ11qWtAxUgN2n1S7CMrqCeCE+TuMYgTdcdMV39Rer979vMuQBc3fhwngipbvyxxX+rhM3fm
kKTq4VUui/KPobf9i+MnaGMGCrSRpSG3DQF+ERgOBYDHeCnsWv0VsCp3rlOk0U/6kQlYV9aaQ1dz
WGBUDWZ6GGre80mJfcXfhUEPukrzO+ciQ4j6TOJ4W+4CyTEfoDk7v7j7kZ5LDJteajtlvx/apKvc
cDTGX0iKCnU3FHK861W+oGJOw16xg8g8GKnT/LHkpPziFFgUdm1VjC9qAjZcIlPX1QuRnDLSWF7t
NA9P7FrHx7LElazVUvW9T4uPvXD4hlCfPliSPzzVUp3FblKV5o+k7nrGRimiuyweoO4NSfGnZGX5
BIF5OEYpnIKq0L41A+b3ie51n7cFTOaUQHd6af25I21pbzpjiu20SfaKJk07u+sfG4kEmZTP/EDq
j3qXRORrjjEJa3JtZl4fQuIJ/FSc41qP/4mMLip3sTOpn6MxGfZ9Y8f3tmLU+9q2xDfi29uLPan6
buyd6khase/iO60es3J6nbhzrXYaBEfDLcNIPhid3e7kuC3R41SkMGToEf4BcxJjFcIg0RpaduQH
CiTWovndWVkPZsUa0m9RnAwP1kCwjGGKIdxpcOi0XU+R5BQkkSnvi8COHk1UVy4BEvGp88d8H2fo
5VC5VYmrD3155JY3v6+lOJBJ0RH2twmZ/c5Obf2klWZypypZ3u2DplL3hhxrp8gJsn3TaH11mZjI
MUUw+MlJNIzItaWYPBOJtJ7uQMxm8duWWsPY+fO1qxsqxTS5Sd0A2sKWdxkB/yduXRWmmwT6+KwW
SnjkvAdMIK80zdUNfURsK4grPk9aWJ/oCQwlLeg+p05KOHIQT7K1r0k/+9CbRnnUSBBwx3r4h3na
/6UnEoeeyAbc4hZDG/4Z2rJ59NHOXBwS33aTpolLDWyE4YAKzYas+KltHOWX0gwdHPZyeg5HXf2i
SU5IPRojVbhrJiX7WQDivJ8arOCu6LIocIVtd8grVe7wnKZ7tqim7TGC6/djnoOls0cHumoOtfPU
cpu0L+qeU2gWFoazzxgtT0xD8WNVNYPYm1mWyq6fS/YFj6b02A2tMN0gzhWcVD0HNYif+t3E1dNZ
CU0WjxhAgmtHrY4c3plFJEMUq27dVj8GvTeinZ+P/WOVh/ehr4YeWOevVtJk56EzlV9DPaGtk9T+
oYsQyrOCc+UjRTkFJySdFzx4szhP+V7beX/KbXSFYrLqXRmb/d5AY34Mq0DdjVHlqXb+a0yz1g1z
fg72oZqD8/CRqn7H+qUYriX88SBRvTv/P9LOazdupIvWT0SAOdySzY6yrGRL9g1hWzJDMRRjkXz6
8/Uc4MBqCxL8n7vBzNjVTFV7r72CHIxsI+0zbYFHE4rKPvmNvussrD7LQnyFJfS9tvTnQVppOC8I
Kf3UaMh+c3/IdLrGQtklwYZph1Xah7Inw8/yf3eLVu66BOqvLQVylSxNYj6fOUxEyf3z9NH46Ylp
ioJl7a77NmEjgkbc3Sqjq1ToYekeLrraDGiPdlLAkRRizCMmzXWM4F8cSi/Hs3bxfmat9tTaRUwB
2N368+zvZL58W+nsNuNgWLuqaCUcBfbn2U6MMnYJez8xwTNDTLPwfsMaNRyLbP01uoJJq+GZ25mp
eRFKLyH9Usi4s+1+20rH2ojMHvZAmynlRGZHHc7AMQ7Z4GdoFWKw6BQ9qy3xcpVQeoQeuUW7QBuk
dw0avd8Ir7tRQtzOTX/GnvJNXWregzZXyz6RXhnnPQFRzmoBLDjpbi78o63mLuBsXF8m18GASxvV
lcpcESXGop36gUDbcJmJux6TfNO5EHysJt8QcdVGFdazm7QD7qq9+Y69Z75yxvG+VpoM/W7+XvWT
uVtG147coRzisRlllDsD++WClMrGzba2uzRynIR/b+MBWzb6tbWOdTjm/YPyx3um5O0OatinzMGB
Zh6wp0gphu5tzVv3rtvN1aYwh3zjZH3zVPjDHQfuEnkI/rfeYuWh0ZDo1jdJc+WasxYtGqBto7lI
JYqx30CXfEzt5ujZmth3NNCsW2anbMLYzvK6O9oqdeMvi3aXDejuCBhIYwxTx22hu/WTcJzvBSrL
/WAvQyxoxSKRLOSKlVr+aVzd/qi8LN2V+RDXmgbUaqPu6tYoKarq0a94CzRZ/hLifN4PXR6Oy/Bj
yBLQq6XsQifPZpoW1OzmMIsDBLlvItfkdppEGi0k4kWtIyHk1ivb7uQG+xHXlIPZKsmnYqcY1Fp9
5JapuZF5T7jrdO0L2ewoG7Kts46nhPduQxjaeOWUSxqhQ5ojt9O7K6MtMF3ygx+L248/up5OuNS6
dau16xL22uJx4Zl78kdSKLssM4+zpbcRsZSkn8tSXq2WyK9GI8ivNZjxYTBXGi90ksW+8m+sWkm+
Os4H0VqYQcIZ/l11LuOcFgDPXO0HVYLUziO2wMjF9Ug3i5sWPXWYI7JhrqaeoPJ34VyaFFPK87Yy
Lxd+jDNFiW/l9wQQ1pvKYgBr1o21QT0yh2ZuFWE2tb+IHbxN6/ppsPwdtaQIHVd9WfmQd/o48PSU
tU1Bq83Q9/OWqohrSGXVfDUyoaJpsexHhho8qIRyOxhQFJzRfIAjkkSHeSyxnrVuKlwsw9xJvWOi
SZNjrb2ZjTHbmnWl33duMJCvYy/xAuCwKXNP7J1qDD6v7HexNvRZGjKNN26EtF2uT9y0jXwZ89ne
WG4zhX3VVVst0YmrbPI7O+2w6uuw4m+nxd6KVpr3nFz8R03qW/ajF48HFIkxm0/uorlX6dT3jya1
HlNJzOgLX8cueUzvqyQFD4Nh06RD7JjiR1LV6bXd2VisadVxqHLzAV45zXNDMZAMYlvUNkU47uTh
jA/7CWvUx9kPvmpN9lgm0t2Wq/GS2Ea198qhjyatM+JOW8dt0Bt8lMK2eHHZg/J0PLMcXOzcubIw
UC5urmQRS4qq05yMd57Sad2TQcV2Oa3UOtodY35jszqeOmmpTwKBJ+r7MsjSI52T+TCJFfmoDche
umt/8kocsuW6envKqOkpbZpYWRiPwGT8lLXKeFjkcoJVqxHOZt+b40RIWu4sXZjzk+/7tsa2v3fH
jdt1p8IZr6t2/G1U9hf+p7u8Ng45W/omGFqLoxjA+HfZ9BM0S3SrZdfczYG+OyMGkfAHmO+pvsaa
ZX9vqx5mvWa0xEh7xYYUkxFleoAkfcI6atHW27JLRTiSaRjVq/zSgZiea42C83PW71BkXg0rr5Ss
nCzSDDLGbX1tN+TCOuHoakGkpcDHoBVfhswk9ggyU2atT7YoTk0znwph5xtXjQsfIiyxeXCqWGV1
FQOmvODrX268VcZ1KW7btui2Q1/418pcvFAv5WHRAoiPM6Jk/Byy75ZW2fxQwr8nt15uXcVWggkh
NYSWTeFkdlmJVMKkFiJWOAic9jqDM0ERRQY0puOuuwuEeu4SZLjSFV8NJ/tGgJOAieIwI3Lz/Sid
L6uhYSKSLZ8huz32mIL/wKks2wz12IWlmdr3g08Ygeb7y9FPPJ12wA+2WlV7n60sQTy6ltPJWKqe
03oJfnZGieV+ogDA2aBC2TTTF4rz5GrKxTGdyuR+XDL3fCBCLM/WeluNmnuapPpuDkMTeV3uh3pb
n1JzRaXK8YwlZxcWnvlrmDA/1HzjPhGeHWNn5oT1rLubYWn2WkdtvHW6Ib1t8FaAEIWP5+Rfd/by
O51qgiF8fz+s6SMqKfUyG3I8lJpRG2HVVgkCcIOjvQ+iBGug0ECKVk15DXtYt2P46MFA05I0JxWU
/QZ2ZrdNMAydp8LfaLO11UQK89hDOIWo4Zc/zFksuiDfGEKWHFnQ2LEX4p7nKmcLC2hsEuYKTo/y
QhhuHspqvS86NmN8oJcQeGDadrb7oGb/e4WBW8hE7JczZfdOa36Sq0N2TKGGsG7re5mV6igTuXWC
NofOmfV3gzv2D93s/HBFmsdu5ZAgkQ8P3C0z1GTS7ApCBUPHrNddS2bztqw1Gh9dbxi4tv5m0Apt
V5IRC+VGg2Zs4xjkDSVslVGEU99ddcr7v//gO+PXvrNulat/z3GMUv30zSqGO7PnY12KwKaSl3cY
1XvxmHgOUn4sgXGyrDGZLKxqhyF6zZaEyJQh0OiUm1Jr+whUmlzsUSj3kwKf/loSD8HWlvVfVTNR
dKBAu/YW4zSXg0ZF5MLASIlWLZ0RbFUKWo6q+rL41rLN/KQKPaOzd16T0GxNIFh0dY8pMvOd11cr
WlHj6DVr+9SeNTZdfxSruO3lKL549fAg6ZhiMU+PZ83XTvmlGa1VvV/LrCJZPbh1wNU2mVM8GnNg
YAvnH5dyBvuku5vGb+c7gwjZOyT+7OHCKI2NI53bzvcB9WfvmZD7boPBJv9T52PApjuhxAh2A7Jj
R6M/LpHZztjJGvT4ek0CjCzgtpazOW+HVOeZLB7gkHDUFXX7uHcWDN20Bt9/bMWye8YL/ka41FRe
W1DF5GZ7YxVpsp/W+r5fTYNSpHPi2pBPg1lOW7TjGYey0iIq/AcnWYKwaILhoZeYvLRu+aVlIBmq
QFKT6pOMG8OioNLqLN9Yc0n1YKbFt7700p2Wr9cZ0fCk5QTP84Txa+bPv/Rsdj+lqX9lNu5yHmeK
MGjnc4lKdOts+g0cqPpn2tTVQUsTbbdKR8b+5H4ePMc6Dwpu5oSAOT4W/8ChiqFuoWH1nRKVhoDo
xvLLjgIUR/bebHLeZuzUSn/yoqLTHrHM4SsXawtM5O3xQwFjc4B4BzbbGeN2a1zGUDNdVI6Sv7Nv
rrw0C06m1qfn85h8e4PWC0ouJpuO8znXQWeRWx4KnV5hwUkzTFLGTezK+9a0mg0Ua/rsvrgqA/Ix
ZEnLZQMpbadC3KPjPazsWZHSsmdQnC7Opb8C5pp+iaTFTzYAB49O3ZdhPQSf4UDxh1MEZ9YgGViK
5ks+rt+acXw0tC6LqqXI0Aar+U7THEIu5cQAvvBxd7QyeReo7F7nR8ZsW9rWd9Rz2U3iuWgNMD/Q
5QO2umVsS06ZQg6hnuj3EOv4bdCeolYNL0ERaFFdQvEbzepZ+X27afWpCf0SHc5S3HYCx2SjU4+9
nv8sHTY7Rbl8NxmV2AAbmfFocAq0ZXYd+NlRG0Y/THxXxShJ3RfHyF/SyceBE0fkkDN63qo5fbFt
CYZIu3Ys3OohqFYjMtzZjdQwleGU+eIIvaKJHGVUW6utqgMf2ovbtd8CrSv3KaTpnYJZf1uX7bOR
mMbWSNfPC90Rf41aP9cjV9rZ3TOxp0HogQJdiyn5UdvteE3w3uOcGJtEK2ewn3SgJm6XuFPdEllG
9q3NV7I8MQpFHDRsB5WdM2W6l7GDNUilHA922rOLKuNkNjpVODq6SpHrHk5VvVx1pnU7oqkKaAyX
0qPZafIbw2iQWVbC3azN9AtEedgwUsk2WjDd6cQPXlGyGlFT9NdpMvxUasz2ZxRab7Rq06VwSww7
pVHRx+zUJXKIZZJ+mXJtpHoOBAy1NbhG6DhpjOrbr6or3KvVMG/QG5q4+PfWCST/nhDb9jaByh7h
S5TtawkfC3QziORKrBdzCxkLlQYxuMCdxYw7rMfylzm6/na1moJqu/FVNGfigT8z0xInT66g0zNr
DhzDnm7rPgWhpJVFL1mQzTfp+2DK3IOTGDk3kG5JsYF4zWLfNgIrNYtRBN1tf11OYxn3dkozudrD
uZlbedlbn8PFo6JSWhJNaH0Yq/vWoajGbj8W7rUlHYwuZu+J+vwZBOtmKUo88zvJhphb9g0A9Bim
s22EfSlnOrRmffEbh7axw5HVzs3hClvgBmcBP7jzCpGH1dSkW5z37ch2lfYzcFW7I/5vjQGbfs6Y
8YOk5JX2XwJENMNcvF7qycZF2ayuK5dE33FK6sPi6RKP6hHpmuMoncwXkk0cAqUlC6TJ1ho7+R2c
+zdFLcWEkd0nc9keR8wV9Lik5rjPk9zag8bfuIn/aZIURVNevoyFb28YpFjHMWi9cNQtCRqZKKgJ
8/flXEgiUB1PysryqJrV1xYhw5PJzrwpZYC/vHTvFuzz2AGt7sRIM4tM2U9b9EE3pV79aAYbGTs4
uH9l1G4Xt6055SGHZEYZXOg2OyDehjVi0shPyZDGrO6IqOF6SR1sC8rALrbjqOxvQKWlH3YTf2xx
2nafdGUGHFGLuM7YQYBNrj1Z7Zq2m/Zm7szxuq5dqKRNyaB6tfMG87EYTLD6+pMhV/NogMNTFJdV
FAQ9ZYBqMYJqu73wQCXnPggNI7/Pe32/lDrYjFfphxRS7J2e2799YL2Nho3ad72Es8R5jIRcFrvK
0LIjk4L2em37HlNI2+ORNZzfbSaA1XQv6nVpb9p0enKKQMehElLLkIs1GsB2D24rkmg1mq9Z7mc/
8ZmmCmmASpAVi80iEv+bVU32VrnnBOTCCuLFm+dT3QDW9ITzbPAUDO4oBJPditn8t2HSbqa6xy2n
M0mRzpzy7FWpHQra3MdqWvl+ZNCCQJuJDafNpptvG2QADRa83exH6Qjia9GKRiBP5NK7M4c0A92w
c6g5nLGx2etx27S9llDqgdTFVq7DLzOR2mYSs8ChaMl2VgDHiU1u+pJ47MFp4aY7Nt0fTNeWeBhy
c0Pd5ceWIX96WVaEljfeKWV/phxrwrKt5LYeiJT3B3/c+E4x3jre8OhZwzfoNe0Bvn/Hzy7ucj1o
GWL0Th9PE0GaetPqW87SigySBuCUBiE0YNOEvY11vlrN6kyqex4cPWMEhRR2zFOx0x2ZPreiSTeJ
my1kp7lf6Hdehnwd40E63U1q28DU0iPLYWhPpemcAb8GaMmYMp3rnJJyywnzy1CLsSHjvt06lCXb
RTN/2P20hIQ0MCdzzO4g+BNRZ/fjtu1Lqlfa9nBSdbpPyzNVSFPeUdL7hSt7URE4eZyCb26GgjPa
qfNTk8uXNkh+ztWkNhxL1wwLtQj3vqM2+jpQAfCRkSY2edmgIXqBAs4bk5P06/TslPTs6+X8wJ/L
r4CSjf0A5XZTGsGyBy1OY5DLcdfiKLtL217wdRgygjZd3/s1XZNAG79NtfpLnfcHcx5/kygNYtNX
/p2VjiaGuXqFG7wsQtcd79qVEp2Uq/wgF5u22VroV7uCDS/wrFvS1nv+NyBDZtHHTvgG44iVjSrR
RYRk2N0wBFhCHEKvbJtcgFYfdjYAGUdqEcBV5Owrm/khR2EStrrX7excTFyqKKmw1PUSCBDelF8g
pO7RUXvfGSmClAyBH1eaNm4FhNuI55sfauH2t0LLF8TXGbW/afabNLXxbjMCYHFi1ykO6hxaWObe
D1pvhxpBAbuKV+uYjn51o2a93KjadU6OlVtryIH7rCXqybc7FfI1dXg+y88rX++osp3Nz9r0bfuQ
OvJ5FG1FdqhefQcX17dJyYxMean22bQU87SO6VYSXE9Ofz1AHdyhSSTOqyZLIMRZtz055/oNJKS5
snojiYllxzwnZYg9N+1Dp8vb3sNpMZFNhzxx4oXXjjqTvG06gLobPX8N6MX0afQq8yRsM9/3lYvj
XweA08Pn7smZ3IFm7A2jVKHSOH+w6PpZ6WIM9QXOd71W38ppskJ3FrcWmQ2rkZF+sYwPeuF2W8em
9rOZX0XrOj3ZU/+8eB1O7Yn8mYnlCa7pJxcP8BAgyTyWorl1/Ar0v/AVY6iEES/jvjCf9Rj1IS6B
rf7IGHqJ7YRGKZtubaleVsySo34NsnC15+esZhbvjIOKSB5raYz7jX/2bCfhYl8VrhOlVltEcCYM
Ger6OX7JFf6D2SuRhZxy+VezmVqoD6v6JqBWjCFWZ8lhHFY/dLEIiuSif1FluWVy5W6HodciO1i+
8ie1B90cHSC0/joR+hdeNW1TeIBclt/W+9bzP1v5MG8r4R3KNlfnGZSKSssZnlam3LtcY8fw1KTF
2NjdyLV8sE2xoAbzTLltB4N5HxV8aJKl5E2zikzSZrdd5WkxeWVjbK+YtWWrfDasbIpoJIotNroD
6J0ZbAwtJ03ZdVXoaPSCeSnKsAWEDauCOc/Y5rfd4N231Zk3Mpl74ZIxO6+M0TpvrIAVuueh8fa5
K3/SdNRb/jNLeJy3Ae1c1DsIXuu0eXRo/I/B2AKCeRqMpnHe6GvVxr5giwis8Wy/VIOoN33sJuq2
JLMNaJ1PYkXrEejU2LM4itJ4dPVk2uoumIFtizbOrQUPMNhh8bDYhOiJMd167XpVqzbbV5rRbQgi
MMPEG9PHRsrbxDEIKknZuIln6TdVI+ttq61yazK3uspK/6sEwbllMo/APACi8VfjJsi72xbsn4mK
3ZCa1NIqJJ2xd5Jq4KKWT0Y32wDW7c+ldUYGvsxhHLifG1MzxKaqUQCh5JrIlsX/Arxu/dSKPgWr
UYAHpgA0rzBIt3pVlaHec4IX+Vojn0yepD4mYamndSy9Pj3ldvCrld4Lzn/+NvOmIcSuKotUwZhy
MqsvpSvkcz+7FdPAjj7SYZL4AbvoTL/6k1t0jmHSAwi9JkIBWFMX3KIg7XR2UR/qkiH7hyaAGoJX
ZK3u/dLT48Lr6nJj5jUsgaZtzLBxx/VLUMjg63mI/G2VdZ1HE/JW9QHf3/7gd50ZbX/I7zwEtdzF
EuEuGQE4NsXOGnwgiLskxV1e+gU5dcQcNIW0FexxrqSYnrdW3u7cbLVo4dXjMOtX9K4fuTN9cF3/
JXb8cV2UEhPxszYnsFh+a6lJtM/KKfz+U71kUl5c2SUPtdLSagSl9/Z2WtOuF1+SpO5DCL8f0Aov
qXDnddBJkF96NsWF1Pr6IQ3aGhDyZ84HkQOLr81yi8N3EQlreEJD9Pz+Rb1155CpnW3odE9np3u9
GABHyelFMv0yVePBmvMGjLNe/pHdd76kP1e5eO+WVI3msubePktThgXrVVkV26UqboPGuftfLsh3
bB1fNTzmL4iE66QnnlVY2sFLAoNPfDKdT8HgmR+lhl2+DR4sb7Q5DvvbWVXlXDwlmylF184648v1
1M/dKdVpquxs//7VvLUK3jaYqCEB9tAbvX48Htx3G/u09lBm8OgMmb1UASNylQxP7y/kXr4I5+v5
c6XzW/nHJyS6JvG8ZSBiNuDGRQEumt+gzxrWD6E4s+K+5auOGy0pmvsxXfG5XQqCKnY67q1d5HnM
XcuySqf7lAyGms6hdJ9T8MvpiUK9uBo9V/lwMhb4FQ11AuUreqA83eWGNPewdUBKTL2d1aYpsHI7
Ep9CFZIzR8Ua78nPZb4JrGQY9m7VLj9d6XktZ7GXnSZeJU5CJtxxnpjYfaJpws3JsOeRBFeIeUss
U4FDSNe0y4+eMUIX8ueIEwHaJamwV1iqQ/1rvTvhpa2KW1tMdJyQKOQ1+ZLGbze1g5MxVu6DNRfi
xWSS35BbXxfq4HZGe5jJRuHYmtZAv3HaYibVrOIV3FB1OsbeE9h97dZZ9gLaT8AFOkOAXPz9x3e5
6/L0IM5a5+4ZZ2vobq+f3sJGS7HoiAOl/XVVFjtvcuNZOo+CLqVL5S9tLL6+v+R5I//zjPMMRA6+
jpO2h1LtrzMOAp5ZLBYUZNrk+agb7RJqo8QgS/XVvjAsRrerNXwtCNQgPTcTH2xc543pYnnDRrXG
YJwLhnD6+ooZgzIrGnXvMPoUrQ1G/mdCKSMXDYvqB4Pi7LPnpJy771/1Gx+k62MPgRSB1dGXv152
SSrqIntcDoXWT0dKIfNxnZ3hkFhL+a/WxeeHivuM40GqP4sqLz5+t84q0fpDchBa1hzhM8Debe3+
up2U80Fh8PdlWYYN69ZyICTpfyXTDO0ChFiu3uGstNrgejPerCqYd2U9aPG/3kFEFmjZYXmjXEbh
+/oOwnejC4AyAIG03LhZup99+p2lmR7/fR3oQ+zNuDSwfV4UIjN4OIVWAnFYZNpdkgAvI4bQHgfg
zg9eCvP8my9fRvTe2ADAAufcvngrJMUxFHO4jc3QMeQoxnX8goeW8DaJPvf3mBhCnskwamw2VafW
HFB4Hh+FWpLbwFGKIrSd3AkaakmWdS/ADUIHy3/GzKmlGCkYJQ45shmCJ5+yEIFm2vOlaQW9sV+L
H+mYAPn98+1DzGHiBYFYgWP04jGtkwWhDIXVUfbtdMVIHacXs/di26uND0rGN14+1AweWgr2Es65
i/d8LIXlLTo+qKuHamrWGUMAgYGkm9ZHAtG/90nc4ihsMXiFvYrdz+uXzyjMpVjatDhi7VF9z9u2
OzodVoIh6CD9eN8JOCVecbD79SNv6jeXRrFFW4Bq6y/bF5O0PfmfQbgv7Ooqcavkmj1EbaCR6hu+
dbBj1Shc3yDxvv8oLwtKdmoeYnCWNXE4II1+fdG05n6vxnqCJpk+g3Ycx5IhNmY6IUT+3ftrvfEs
sc7BCwzxIfKcS/GyBk+oCRKSRFbFrHJejtJ1iLYaPigoP1rmolpprAqfOqfLD41sIoieu2lq97lc
P7hzHy1zcecYQg3+lFgg04mNdNGb3TVE+juhCGn9D47wi7VIy8Jm7HyOnmV9mI9efHCQILsZRuOI
zC3/PFjOcarb/RSID7qLi2P7v2XQ///nbgqF6/LcNJmwAap07YG8FR0D4IAxp1HuqqWFLx1UKd7s
Awh9fSYnSRCu91+Pi1fx/64OC5Rg2LPf2aV0MbMbIrg0oP56ydLPc25iha9L8Yl8zyHmEFo+WO/8
gP7YmM/rIfA5e2QQKu5ipvP61VeEGAQMZLOjoMU+4qTzUCe5H9Vp9sua0KB0QfJRoJf9xpIYV3Dg
MGyx/5JmNcao49/m+gejXMdDO5I6g5OouX//Rl5q0P+7MlJ0yFk7C5j+UtQLbdTbauyXfebfeeiN
MD2JhJijjtkM/sfhJECn7O9LaX3wTbzxAuEkAovBYVF8Ci52676bZ2taJ/LKtOk+hxEO36oNae4h
SoKw4FF+TE10gNZHz/KNdweHIjpi7HY4ZC87Ow0GG7ZjenHwyLrxqu0i9cgxd+1HFg9vfIhnVSsO
GZhlYGRx8c5Y3aylXVcZRLLD1E891IMg6Y0Xv/8E33xP/ljmfF780XA5GSAPX0gKB1HoejwZiavF
mqGyD+wk3rpt1JB0d9iL8FJeHHmtWeBc7g4FiuyrRDybDHPs9drC0Pb963nrtgWejpUwX/bfdd3g
+oo2tvD3uu7A0aMgkr/tqXH8UIzJv4Z227avUyvQ5SM1NTHzudgtnRkr+LUjdIAWvGK7ykh4wzMX
2LnV41Q5epwBzX1wK/+6xP8WRfJ5duSirrx49TN4ikOOZ/dBtqYIOcG/Kd+K7dn+4NV4ax0gIGoi
Ez+Av/doQzoDui3cuIxfaLAoSaqNZ37gBvPfLXq1N/oYAdDB+TSO1AWXtRDPa9GnBY2u5sH2FycY
q1ELBy9p2vsx0GG+GteYzka+LE6Ln1+ZcDztD5PCjb/2k9c/47+N7o/vwB3rGWLPGOy1LHCJVcsN
6DXpOOiwZ/3gusODc0X+5bR5iAKQMbSw7Rv4XbDBg1xL5F62us+4E5HMp3PMuLPxOtca9vBsq+Es
50i7Xe/BSBWG/5Gr7F/fMIcLgj0c54D5TCCn19/wlI2Wk1emffALTXuUnG1IuQatGv71GLtYx3y9
zpCs0lpNVx2KbN5X4sUyuqiDaOBmd6PvfbDYXxvGxQO5uKhZQVZfoNAcLCUinDH7lLi97kwZuHt/
x7ioiM/fMF5EvN50aOey52KjXc2id5VxRhCCOcb9Iyq77soR+k71bhC5Wfm5LZGSvL/oXxXBq1tJ
XfD6VuZdSemmwQrBdWknzuamgmAHYZax0fRXAFGH99d7/xWxgottPlkIm5mHpDrit10lUTkKaOLw
HKx/tJXkbv75LlLvv76wbOl8qzY765AW923uovJEB1l/5E7999f65yps6K9XmYkBNhs7T8C1qshU
36z+RtOOdvrFETOK2R8W9eS/30A8JnxyNrGkwxPp9Yr6KmrbVJN/IG+++bRg8Rg2uUi276/y1nXh
Z4GxjU9xAU70ehUt78FYEjLfHRJFoFq6JHPEgJpWD/85n6e9cvMRVXZWuT9HLJmah6nwhv7fzBr+
e4ZAyjRPZ7jgL8QnhUi2TLIVh97AqETcrvTDZ6ru+9f69/ECAvPHKubraw28RAxpwnRKrxRO+TPE
92Kr9NRruLOL+7+8mH8ud3FUV2r1CyzP+0NpGleZWk+yR/kj3A8amzevCmtdm3kbXdTl4byWjs1m
UgeHPkcFm6xnXs/nJRlu/4eb98eLcvE91023VEpmOrTZudnm6TLdutQhB4Q5sLPeX+utvQOoDKMx
IAMbh4HXDwrVWW7Ani+OpuQ9rIX0rujk+6//f6ucz4M/DmDg3VLrUQns6aPP3jVDK8Mmy7qPjB7f
fEDAiw7PRsfw7mKDqmeb6c/sQCMW1hdfE96PbE69vWam+T/XabzgnMs6jRHgxyUIYdd50+UIzPZD
ZS4h8XwIoessjQPlyej9m/fWcUKMgkE3hAmO6V58S6byzLVNV+ewNuOyyfrW+LxMgixOE4pIt7oS
TlL60Qf89wltGX8uevFFrYoILIsRA5WbKqNBanvm+k6II2gdqiL/4I1/6y2EBc+eSMCXgXv16/ej
081e8zwOlsKFhQsNOCUF5f27+OYSMFvp6jyAgUtM2JNC+o1gfOGvznGpss8Wiub3l3jzntGpMTEI
0BpfnvsFAONoDwmCPfNhsZ74JxSLSYjD8/vrmG++ETiZMHzEs4wR4evb1UzAUrlEtTNVpTWe0lKp
r2Njek5UrnqnRZAM9VtXb1tCAdD7oVVxzW49oXNkGlUXSZoxPUmNLJ6ctkcQAOpELwO/cddD20WF
gvtDaQl5JWyhrqlNEVMK+EzBESN+rTtlnlV/QnDuzzfN5HfXaOLQy0LaJnXo/Ut985YyYqUfcmwm
IhdnpqnyPKkxwztgK1l95ifWmwl/ps9Sa5obhGrWy/vrvfmWWB5rYVGPUczFa29U6QDDvoW5yEgS
6MoMQj/9/j+swWuIvSMr/dX8K9zs1jw1EAyu/onO6QG//M37S7xVavDz/99tu3hBfEza6qos1wOz
xRTnYDUnjy44ijGu8Ho1NBQuOhXz8/urnv/W190ee8Yfq17s8qnXiVwXA/mU59GBZ40B9hTCc66W
QtcP76/10YtxcUbiqGBAvqm9/dA/tLOMoICEI74YWDa9v5Bx7kX+uiq8l/nMGL/AC3/9sQVZMGSO
0bqHpQz8/ExnceMhHb1sM1bFEhxnpxFXhp+UVxW+6ztL5amHQtSxToEUcIff/zlvXTcICB40pEb8
jcmNWFcgUJ48QlQZ2vi4Q2gGpj9QrKoPLvytTwH4g+kntl5UxRc9mjmpAlGH5hx6LL+maOhWBkC2
D2z1wTdufLTSxQE3+PlUB5Yqj05eqK/Zmrlfa3xzU4SZZn0Ny89M7l1rVKgy60YFcaUTmbjXG1N+
n4kZrHj4wTwf1qQbrhqhF/MHX9PFPXf/D2dnths5kjTrJyJAMrje5s6USiqp9rohauW+73z681Fz
/m4lk0hCPZgZDFA95RlBDw8Pd3MzMTFGwQo3bfukmTM7TZpc+oOJkN7ZRbbhmLhGtZH1pHBE1rUP
cBBGK2yUV/ZsSDAnNTsAM/RL5+TYOSQCDO8U1klHHlImZba1Zqt4B08ZVr7x7MTSHUXHgcq1juIl
/5k/SSB9Z/Z2EqzOst80j7YQDh2ydGU5s897ZWR2VOOqE1XdDOlZKdsEjgZDMHpYW8zIrZyN6S96
dVJfDCEZAVOaxb+55S9PqhwZYyGkDJE+lOo8czhaOT7j2u2h9XgzGpH+jlbnWl97aXmvrc6Wx4Bv
7lHKDZ1cV7YMkD/RSP18+9AvLgzno30Df5ExRwREcVOOvecJx6yVjQ5GumSkgNNojt+16FEx1+RW
F5f0yt5sSUk+gA9uJlnFMv4AB88xts3D7SVNUfPqW0FpT5NhkvaZt6JkxEZLuhimY1bhTmZgcxso
FdxPTEju4j574Cyj6Oild5EUr8EDXh41c+MEEPoVtkpNY54LykD4JN9oMkcwXBkB0GyATMv1OxAC
W7m5N61vKkiLNv8mRyWEMYD3wdenP1RxPww9+PwCbfI/UdBuVB/oT+pxp/6ykCdNc28TjM+3d2op
Grz+sdPHevV2AsmoajDleE4lvQ/Nx0z7EkD7VKUroWCWU74cHgthHpuMBI6E+UMwHpjbbkfEJhQj
mTTj1PgdOHt5L3t9sW1CoNVu0tsrSflS/IE1kv4SxJtQHM7SLStj5KpEztfRbeavxmyjjNmxXGMM
X9xBGkqGSQy/FgQ34G3US9ewTkb4Ja6+qV4OwPxZ8leq3cuLodqNngY30zx3rLzerxmq0h1XzaPf
0BSMOcS4bevBWeSiSH3bLRbOqM5zkNEeWIsp4s8upYbcIGDFg8P0y/eiRxfU0NLy7acUBMPUA5wg
X5Q9Ln3PgzZj0JntOg/KNJWBkuzOlOV679ap+8eKK38n4tE/ozQ9HEOhvPFZ+D+fBIf9fzs6c33R
g5sYB3901BSeiL4F4t+9raRzZWK2jUamyLWBqBp6uMW9ntbvoJ29txRjJTVedEFEuikG44UU/y43
sgSwDL+yCnUCtDPJQZW0/NhIVvYVqbx4YA5SW33BL10aJC7/mJx+0qu4UScIAFZ9Gp7rYRgh9suz
9qnQ8qE91YyB3HmW8Ky9B8A053mfNCtRa8367C424FHIUG8dnIlSzDPfe65/l5qMfmqfB1/aud0a
V/m8W/2/LwnPpjk5qmHPH8UMuzZcV0hHaMadF/5KLEgp9a1OZ4mx4U3Xfqjbx7Z2V3KOVbOzbU5y
T8pzkXoOuk4NBI6w2cCemB/TXAsceANaaDphkigqmwGMQPZ3PswqK5FnYbPp8lI1pxxFWWDef5Ub
UaDDVHWOTl0NmVWnYYBhYiJ01VOqyccAGp/b0WfBn7FoUGebyh1UtS+dawAMySxMGjq1+ZPRh00l
HuQ23IdSur9taOFa4jJCKUanNk/2M3+FBF2VdaBrz4Gc3fl6ZELZTdeWiWqynjawhp8DlJ4rd+F0
Guf5AfLsUAdQj9KvxMcUOoNGEMahQxV2UwcfJYPhVjhlbi9tzcosuqEtMhHS+Z5Tej+VLIJpLWZC
8fN/MWLYVHcZvqH0dfmhQiWuwqItQ8fI5D+pR2HDUr+NSf/ttpmFz/Si1Px/ZmYZY2fDI9XJmevE
nQxvo5L86mv1p+vrcI6EcN6obVy8/QK8MDllmK/im2FX0HYHHDwhadt2VB/1blh5uSx+IYq8MHbz
qNDmT3+tbjqP+oXh+CJVDm2jD+/azITq0e2GH/9hA/81NW9BBW7vq33a2Q6aMO0HacyqrVdD7JVa
8s4vYvPMYNpaF3ZxeShB8mICLET19XIH4TkzYttAhb4qKAuprQNN5wHk4unNSwNJM6FxUVaYkFKX
ZgJVuH3KyKdjlXCgMTVL6mXuaME/6Wl/VoY11MtSbIIKnEg4kZ/T1Lu01zZj5udepziFx+Sbzq3z
QUkSGDvgKtlAv9etXHUr9vRZ97ACEl6EqErwlIGWAEyp4H8qdvtYRHn68fZeLtqiEKoCB+CqmyfM
JfQN0MJRikCi4Q+MFEzVulLkpHpP/swY+8qnW7pYAJj9Y24Woow4RYu4azXWQyA0nlH1gxb3LxSX
B135auVfbq9u+utmcRc8G0Unor2sXwHuq87w4swA91VZ/nOWd4/ME69EjcUVMQ4BvP4Fpjvz+dIc
KFCmyK0ycltB7lXvafM8RYzxoGd5lrL8R6vE2kqSsPjV4LLhjTONXc0xHINcofw9avapEsm2Vd7H
EGZnlb0rZbFiaWkHFYF3iUmClJv50vdjP65qOyaMGFICWYANeC+oRbaCpl5aD7csp5rzzJmePQtM
qdOZExpHh5pEfdemUnQH6wmDmu0I2UcGg+jKVblwvTB08q/BmR9mhiDYw8sAA/bnqKaz52+b7oM9
zVf3axIbi1sIVAm2fVorZFSXW0g9rLFr7J2Kzr03Q+sQpWtJzYqJl5zy1dU1+GEPz0jPAKOXPw1t
eT+uwnkWYjsH6J9VvFS1X5koRzllQpKpLqaYfslu/SvNU0aOuvLz7SO7dJ5e21Evd0uFHHQcdBgQ
1UxK70QSWhN1ta88+wjAFLDfTOwRjOXCCW157lrtbfoW84DB+aRECrYHRMPM3YsIzRwUsJlI1ov0
vrEH9KC9Qd9WUfbZDERxTlQX8ldfHndjqaQr0XEp9wfjAC4L7CNN4PkFavk5LKx4/1kwkXY29Tzo
NsyPi/eDHvGoEw30P54bngwXTeesiJG7DOPo7TWUix8xHdZXXxo2jKQCFKnT0oO8mYTVJ8h43YqV
xSMP8BK+Y2AjDBdcWhmL2vWGhDZwUQfxlyYKioesD5sPQ2t1Z13l2rvtV4sn/pW92YlnTNxQQ5N2
7SBk7jjIv2y5/xsLUQE97rZlqr491+MZwzi1jswmvf3ZAjPYTduaK+kUdulHoy0dDQYRKOVX9nFx
Xa/MzNbVu2nRNl5AJAsrOL9U1AHgtnEK09gzknOMBvHp9kYuHpFXBmdHpC8kDkSP2rAc5J+aOoTg
y1c+CXjcN5po39NCfIjoQ5qDu2J4Mci9MjzzSxcwo6uVpnc2Wzn/0RgZLKyMT65cRdPPv4oAU5eK
LBbk2zxFDySmRYuGCmKr0NIs7mup2YlsXLl/Fr3/Xyvz7FyX09waGtl22rzOks0ITjM6W0ZcN/tU
1VHJ6I2gXJNFWdzAV0ZnT99BDUqqQqj4WEUBGUSbpTB52Lm/Nlq2soX2LISL0dTSLKmoYAxBRvsH
NjBoYM29KnXDyqleNmWZpF6cNfh9L6OIWhFLWzt0nUI2+vNY+OpDGRTJSdKG3Lnt94sHjZLB/zc1
z8rtSoqE1gGxdxVYfF2oa84q0h6PcLvYvxO5Cp0h6a2VQsyinwD9mDDw5Ofzeqk9JszL9QDhqyH6
ETfjiQHEfR6lB6DrKxXFxXPNuw2Vd2rA9hyL1kojogw1jzfZhIdMdvw2+akU+e/I8B6gC0Lowuu/
l/6awKeYvOHqwKHWQ5mJxgnCjpefEOKmaID+KDhXtGkCCHRH65lKt2Rvygbali3zN7bHmIgcf1ZM
CdaTvPK6T65i1cZno7Ch5ahkz/uleLx3D0yf2snJlpFbIxZWcMCj6gRnShq1+u/EzPQUMRm9Njaj
NGnRoMka2Bsoy/gHUUhIgWdXegQ3SBC39zyGagVmG71+qBCrtZ8iU8Q6VRUBQQyz58Ha4PzS+aTu
znQwjzseuJOzv7p4w9rtykgAYlYhzTaySf9lDay5lF291PTQcJ/AHLNLqc9jrTFds3TCLNsM5XfL
+9WVUJzDaiP9Ds105XgunRmcV1XJZSwkTufHs5SiMhAdM0sZmsLGj0Z8Kago6mq885sV/13cPcaK
SJ0sCKnms7NlWSJpgAiao0jNJ3tS6qjb4+0QsGLCnD3M4Tk1VKT6PLLDHF6YoHARhahhpclWrofF
sPbqTMwiaJJ0iS5xJThWOm5h+9/w/NzmRbW/vZ4lb4AL4p+jN/OGRotJJlvXOzduVN3HwAI/6j73
HSTE3cGN6EUOJpovrUiG3W3Ly3HtX8vTTr9y9QoCqaGHM/EUxYV+b42evNP1SHVCpTEPCjn/f/ly
qLmaU8+JIuzkqK/sCT/pjMbzGSgKUegIgyE5azSDVj7b0n6+PsCzUFbAdAVmhLGQNhydWhogK28+
6OUEZYvDO5LgPeojb53uB3IBjvPfqDHzlWCsFClDk8sB//qxES3sg/FHWeoOt7/You+/MjPzlVKE
jQJNV+T0hvaREuwHX6pWPtKS179eycwphjTW2y42Eyct4yjaVWIcnpNGQSuzGYd0bd/mLjjxkwCK
oQZAuxiA5cwlvFK34JQa4BVKZLiJQXsN7+3yswsFx+2dU5csIeI+mTIRV5/fcKVIXDSGivaUNe6z
qZAnR4jT+9AEwpVpIP3E4NTeMoO7CjLnMfhGo0XKfndycARweUjDX12fbkqI7dRA2nu8uiu339RF
/akJ/Lth/OLBcw5N/0rsnn9w9gelHzh2QOCBE56PocZ1Z7h2DXWQbLcUWUd8ql2pUc+hcMaLDRpM
pmxaJn3n2f0AYRaJj1nYjuwKyJRjTd5DNodmVNYiRlEY1VZVCLR+2lfnHmGYPWjS8EsJ4f3KYqeP
/ToJefkhlq1QUKM1dIW0lUSm9WaNFGQPq6JGNTIsfvoJX6MTaBSvJHVzP38xxmy7zizxNHY4CxMj
c+2Fl7Wdk5rlfQVNhggh9x7q3W2/W/qAILCo2cAkYTG+fBnzoPRvgMkj6KjGIoPJTJefGqX8e9vI
PORNa2H2hMXIhnzNIlEbYRoERQNLkvEM/wjDGA0X1c+uRMuL9t3qZM3ShwK39FI1oE44rxR2UpFV
pV+OyP3l5dbPW9c9c/YYhwoi3+j3hok6UF563UpsWjjDQDbptTO8zEjq/AznyMIZDBn2RIvmLomG
6NCWqIVEQ1pss7xfQzMtuQhjIUylMi8KXnL27SRkqxnZH1XH9of7MZa3QSOfgjZYWdWiGbaHWhfi
YFfXots2iADoErqnE4U4sg6ot+/9cKVEoUxX0OXpoluDd0wjUXDDz7NOlapay3y374RhEmy1HIZZ
ZjLlMKSImHyk5OtvfWCYeQ4zvVfce5L55Nlrnnr9BaeWETQutPInbNDs1LUR6oVWwQCCFbrRpkdw
FXYq24P8NF7DgCybAgdGRGHQd94jNVs11eCSDZwwajed+T4uauiOAaKuze1ffz/WxJ1icpXB6TV/
HkpBDT8jjIgOOcZXRUo+FV32NfDTT7cP+XUkocVAE4DqPGjsK0aCQfSmGULH7VRZlPAqga6aUky8
EoOtpW2bHoFTUIQ4bF4SVIfIHqTSS3gJeh7tSnjLg2PottrnMC0T7rhSbntH1kbGapkChuvZ10tG
SWWQxCliPDRXt50Xv6cF378LpSgjFfL0essUT/Soe2l9lvw0sjYtTOfeFs7OafyvGqVhE9Vq2wMY
RHfNssv8gwsO5mdvlQIBESlpHyk7tdrGQxsKGQMjgsO4c1Ei6ZDW4CHTxmKbhzwJdloEv/UGnH7/
S7cq+WucSFD6drYslYiUjiGv2aDRv0mtDu0wgAcuGNUtw80ITfTvINTRs6vgFsuZHYb25yGSjMTa
KYOL6gccoFUIb3SjIVyXlsDnrFJDPouiQPwE9SkHuDbBHsFvyoTvphQdXOlh70+SYIyzKdsu6rpH
qVLCfm+pTJOeytKF27ysoA3bagzPhhvdclFhCqLBGg+1H6ijk6uJej90PsT8WpOH1V3FROi56ELa
MoymkK9AnErqUcdaX29bue68UyX1oeKgGyn99Ms86HdmrOn5Fk4e84+eK4i6iUaoaxN71xcDib1q
88pkDNG6QusUiehEaibWKTXUP22mnuJk3Juq9BwHykHr3KfbR2Lh5AmyRy4/VdUhjZl+zqsHhRH6
sDJDUu1k6JLsY4ig7+iZogaQStXKuVg4FkKneyQDjbFgk5h+yitTcuHbgYIaxsmsrG2sBQ8KwivI
aSFp2f68vaolU8w2U3BS7YkpUFyaMsfIMnqpNxxYebxdEXp0gjNp3MEO7G+h9Vt7VCzY0+Sp0cEO
wh45z8HtMoA+BXYOR0J80ElqRXnIqYgeFN/zd9BVps+317fw1WgxkoPDUcD00rweATltECQcDIcy
6AYZtZ1WWlsDfZTbZhaWBQsmxSygY/Q051XJCF5viN8ZoBgqubvze609mIB/mELujpmerfiHdp2D
MbilvpC26qTUc1+ECRwt5B5IU6JnPtTOuhs+808rD6Gn5hSzACdTxs7FN1WE1lM55tWJ+NXEXLq+
hnRla9TDVq41FcGEuK3jTTe0NRrP8En8gtxfFBsF4a9uU0oiP4SZyN/pbSgzOAUV9bdaS4hXvRkN
yI50SX9XNyXCibbdjuG9Gech/MMqwIJtWmttuzEHuPthvMjtH2WkUOSz0nh6yBjtHQyNBLGQhspX
L89zY4uemfyhQZTr3vDt9MxzYJSOgkdWe+DVYE18/jU69F5lIngF6QlPiLAvx3QlSVq4/aDsAMpM
HQvEyTxxkCGW6bLcGBy1q49uGiGZ7f0HE9T7jJduGFOgs9yEZ/VoV1avAm400U5Od1qzVkm+6i3C
9MCA3782piTtVRgpvLSP4V8onK42xDEroDfJdf8PztJz1Q7FfRGGQLTtpH5IahRAyYMja8VVF4K0
pihTHk3glPX5OmudiUZdUmwnz/vgiIgIalW2lu3H3DXOWtY22SYH4r/SiZuS5Vn6SdWHxwkoBrxj
fuoDLebViJuehqwXjtwNhgmqsdb9+tBECT0JqYjR3ASy1VZwMkd1+G7sx85aeY8tHFOGb4CjUCfh
ATGvQY2Ia5R6kmZOHn6q7WM2xjvLfy/F2TZGiaheGctf8FqFWoMg1DGNw0jE5ecOgkCPEmHB+4IM
KC+zbTImK167EOYuTEwLfuVRfs9cY5iqoVPAKezDn2NWfyPll0VWcjueLu2cAc0jlRpLgVFhdgNW
gmHe1vJbJxU5MuNIKvRIydEfMBlXqR4pIED43Vf9270VpTkswgunXnPQgf+1COV164QV8rnd+6TK
t5E5bGxxLpJ6f3uNC1cTxRZTZ1iZQTzmtS43s/OjfqxSJKfcBpETKXguJcvetgLViNuGFhwDn+C1
N4GHuHLFpSHEnuWg9VT95HXyvd6bD5okVtaycMzZMN4LtGQXpjAQvkiqJEf0wkNijcf5thIHQ4zI
qH0uaTy+fT1T2wiMNsxlV8RDXoBig5qiCR9oNjrb2WPeV6fbJpa+DfkXV7ngKU4h73LLRqPO6qbQ
B8duEm8LCnASydJRGUzQG3m7KbBq0y2+1DEJNDkwrMR1T3bQGrBJSoigWAVDEtWn24aWHuUMJU8t
NwjfmcmY3TlpwBDLEFeGE4i+c/cIUaOSyJB+fsxCJKE8aLa1M9SxSrun14msdSQPYislfd9sugjN
VmT3WltZ+ZrKwl5PNIzMgNvkBWDcLve6asqUygraj7ZReSepSz+7lvlj6Cnbu3ZBnTQN5W3Z0Krz
C/Gp6qT2vozj7tADNUEIEq2HRE3+SKNarfyytR82natX0U4Cjkx6lcEV1v+QeT+m5Q9p+Hr7o6zZ
mP78lQ0vVqg/utbgBGn1blD7kykX+8Jfo8NbCNwXezz9+SszTFUj9DtRWMjd6D5GcaSChhk1caro
n+5KxUxWenNLBqGl0wnhvOyvQPe1gEDRE4N5iir5j58Ux97V93oaMvDmFT/fvoeUmgiiRFLKWrPD
Sr3AiMfB0CAFR8DzoAWUl85K3vXBFvUOM165Zxc+GQ8lRtwgiyfpnJdgvFr1Bl81/PMoWvM+BVYW
7gdA3WiAcoJW/GMhdlMTpOQ6xTrGM2ZntoaQGwpUq3NMqTyOdnSI27X5k0UT5ClQuLGsK0SFrzVi
Eov1z4Dr9G9C+ONjrdprUJSFXSMP+sfKHEwhAtMrZZSHnLxmItJMg/LOzQP9XqhxvxK8l3zPhMJF
Ay07zV/M/MEO1E7tvMFyNFgDaMJl5oNVmz9aBC5PVS7WdDSWkk0TUDooQvmFde/ybLmFVzDq6sfn
Wo9dmOFT/SC8KNmUrX0HeTs6lJrs+p+sUqnudV0avf3b3d9khACeBwOvnOcRutALVfiW5fRm7n/2
FUndt+je3Heu9uW2pUVPeWVpFkWsOIy8JjYaB23fBwA/VPzfOuk9vVleL2b27UyYJRutA4wVSNVO
dUeHSuR/WIXF+w6KTnNCKswq7T3C6ZEmBZmDxuU7T7f2Esnk7Y1acgnqUlDlTsSnVz2LMKpAFeVR
ck6YAtoOZj0cUTl/XzPD/gPhqB9mLsuHnpHmTWOMwcrjZ8n9SRHobKHIQAVptj7N6wFJjVbk+Ina
1LvCjrNwG/vpaB3t0UvPno60zNsXTNeJeg70BvT25kMFSpdEsVq3ikNpwa83Rp32TmKF4z7wTTS2
3EbbBsk0yGbLXNzB6oNvYc1MmU5UlLx8rklXPLerUZCt7JMeZc+03n+gKnXnGzZ6upJ4e1qgc6+B
cKGsjCPNruyceB2ofZJBCFjYB91uJqrSgmogHYDjbT9aOHBgSblmNIueEFNEl6EF7bwR+VwQ+Hrb
tEfYQ76Wke0fbhuZjtTssUzgp0jG/CMRev5EpzBmJKNcW6dA0gMwQn1Ah6YyM3Gsi8IMtnrC/3Xb
WQlirrctLxyTC8vq5fL6OBHIN6fBuW2rdA/doXqE+FC7E+2EIixCeePJNRKFPlJWzFs3a5TjVytn
lgJKR4PpQzQFroqfjcjpACtN4egonjdNjN/Km0gp932KLFSwNlV03fye7NlcsXRPuWrnCbjcB65v
hUFyjjor36pDi84bUz57F665fV+33V8k5HS4pmPypTId9jHyiA/QOQwrkNerjZ+GSBhwomQ59fvn
IRBKy8yuhpRx9iLvzyk52g5euH6n22l6SochQXSTlpmMaN5G6mrlz+3vfpULTOb5lw0ZBc49f11J
UpUk1sg4Fx0CWhCn3hO7AA6021auYsJkhX4qzzf8+qr0y3qkOm1hJhHmsTSfUyk/mJpLm0NdCX5L
bgTHjcyauL6uatrgJlw6qk3vDAgixv73TlE2hkarsfqehGvPpaW94wFH8ZdYOwWhyzOjBXVY5HYq
O5GWwyWBtqVa7WV5jSRoyQx3l0kKRWeF2H5pJmllq3B90rV2SPe1Lfa5HGwL8+n2J1raOc4eKAxO
H7ZmVjr4wbM0DYNzbIuI8X9q0H2doB5n+uixiEgf9wMCZSthZ8kxmAWiMojOwXUPvHB1rWHQNHUo
8v4hlP8KA9AEmtr/8HLJWHneW/PoiheC4rXZy4nEeF6KRGzGDrpeyE7SogbYx6Lf0jHPdmbIJOM4
9D2sBKq2C0S0Bq66fu9PpmGthfiM+utVg4wKfQoMJ6dj5WmWe8ha2XsaXQ+RUkj19QDJcnnoDopW
Wd8Z0wPKUfiN8kvzRlSKenuSpe98IuTKhlzdadOvIlEwpwcUpLqzOy2XvapsQkgFEHCCADZFpElG
KqQbV9KgJQ+mXYexqSd/JbHVjH6tdybQBrlvClR+ZP1BlrW/ad51b0X3sAiaBADPCTjXQ7CtapdR
3iFM5kGw2Stnb0CfN1sDUC7tm2lwaQC+4aTMz4phe/HELQujvapO2t6nzjRXHk5LW0Y/dSqYk+CQ
t14eejPOtMQ2ksFp0hHQtX8OXGpD1RqP4oIZ2o0U7gQpzZRIXZoRfswPGAnMehe+68qHXG9PVWa9
PfxPTU1O3JTZXIV/iXhdJMiOO1F4jurD4EFGHf1lf/e3Y9jiarhk0Iow4eWYp74QYZhyI+fCSar4
wXDDPYqa76jnvf2SeRkip+hpUr+bz6mZdtLICmRqp0bu7HtjqJLoFKpaXsK4qvTBKfKbpKS9MBpr
o4YLEQwmSthQKRzSVpg7HrqXpl6asufUir0zJf8vglOH0Uw+KJn6WJnSQYvHFUdcyE9Uih2gNKd6
Dq/4Sw+RYmBZNGvis8gM9dGwGjRh9TEkKwFDKfm9coy6SNuZXhYd1MT8fvuLLpy0CU5OxWVqil+x
K3pG1+VaHhvO6Mf20a8QRHatZO0iX9pWDboNMiCTC3YOGUKzGka4uoY+P/4+xiW6MMG92yOV3Hy2
k+ggrb7RFg1aeA88Hy/SAJeb6oL9NO1gmlrZevohNjFlvU/HjAnLjwii3t7DhTtW1YmndMOBQ129
gC0oDdUKmKBTGc2+7NWNxBVoe/6mbVZ8ZSGHAI9BiZ48kif9PGjl6ojKTmJTMQigVAYX5E3DhMFj
xgDNXg4L90zVQv97e3lLRsmdGRYjcYFZauagqEVnsaflCDvwEv9dQvD4tx5iDqPm2+4PGHnQ2NXL
FCaX23aXthUkBjM7NHSUK6exBs3I7VANz2IMvwNG8N71o1Y85F2cnDrFjVZKnQsngfIFa5wOAwnM
bJkAqOIKYe4Gre9hRzFtFzVryDlzyQaVzYlJjbf0VVcCkBNS2HUuO2qeGv0xYObX3QGz+J16kf89
y+L4c2Yo3js3VMJHf6BqsvHNwd9KWi/vFL8V+8Coy3PD6/vkx37wwYBAZC8M19uRhHQPIpTN33CH
G6gsKNon2C/VTej6w+8hiqvdGNr5MaBSkgM5b38HNsxeA8y4x7A16ToqaWvs6tzMHkSVDQ8u+f/W
aPsvnWp19OxTedjqIgXXPU0StV2ufC5o7L9XhaRugtBOfylyaJ/qMQo2KfnoTkX48zTCKg3hJLoF
pBPdJrcYPkKVs5NPTdZEn5JB7zZJklkfarPXPvq5ZTw3qeh2o9pJe3VIpIcSseZDACD2I0J1yWYY
4vHOdCsAZZK0lcaoO+dtk5swBCSpI/zG31u90M4Q5WU7SQY14fWrWfXCPYhmmYFPQk9gXJUh44o/
AXeaOUZcgV1TNxQhtuYapnPBWyZlNHClNGm5GGYpigepvmGixeckCklz1Dl+pa2BV6ehnouCCBBc
Ygn/rXDTXr1KZIJX3HkhpGRdNp5EkXTHuEjdg+cL+YdbVvJJr5HhTiUU71W5ELsxyFaC2uIyTUoF
CPyQvF+VsEO9UPKAFMmqGZBzk11aVSu0ZQuhBJ5ssFjc6y/vr8vrgEZxAHiuz51+jEBHebu6NHZV
9YR29u2YteAYGAJ7BZSGSbc5+H0YEylFMyM4o+vsH5RR744jQLPPoZ74u9umFrYNugWawvC2QEcz
LywIUJaGFzFPN8jZMTSlBwDUKyFxYdsmBWKFfi31VVKiy21T0RS3Q/CSJ7XPn2E+Owymurck7y7p
11TqXr7yzBEnqUsCsCqoGc0RHQxUDzDUq67D7Ju8bXKxqatR2WilMDZ5aUBFA3pw3+WdvguTxtr4
RaVsXRcmyrSwEbnKwF6nqQ4grO7AXelef9DlvlxJgNWFxAK44lQlgBVl4vK63JKxL/0WvKx1IgP1
mp2RGMG97eYuIXCQO3GMYTX4UUVlLe4As1o6OGw3k09ybUaQYur9h7bUoKjVraz6GENE/wRirNzQ
UlOerMHNtgOqCYDV3WwIQbmG6FzpeqlLd0USxuXWaiPL2oW5j3Sa6GvIIxI5yD4xYao9S22l9Yfb
PrbgzhNSmRc9Vdnr9p8alm0LU5x5AhU9HhnedN/Fgeod5Lhcc+clX0MfeiKGAMHOiO7lxhpNgrK9
F1inpIT8IR92iffcde8ra030YMkQI8BT7xRY+VW21iZmpecUS06imrKlbVkbiH36u3gNjrlgiBEs
MhhaI5zPuatUfJUhZ7DJKcuTaf4d2z+jSDd19FZiNI2nJU8+siRjYoidFziLfAREm9SNw/zLXVKK
U9TIXwCDraRjC57PfnHXTap9cHZOaeKrtrqRdEXVI5jplH66adLpzr+Txk+aoW5S+dxrK7FnIbxB
/EjRFINQic0jaVEqPdlAh7a7rt2ZEYgy4a0E62UTBFFiHM3EefMIeR51NJgnOEOGkDtuGQ9OUsb+
CjpgwQrM44RQWJSmpGHm2L5htY3sjamTyIP0U+7iJt3oovdWjuqCt2GGbJsGCoXu+XWgaFEUQaCO
YnwQbnnWbbQQwZr8s5DWTupCUOA6gJhpwgRcl0vjqilMRbIIgU2ySQC8u23qmEW64m8Lzw4Sk6lD
qvH2uComBg21RAZYGKIdpU+h7EM/BTnHplGqfuO14YOAuPHN0U5jVWRaEx/BVWRI8lbX+oE3VQ6O
egvqIT2GfVQezbZY61suHCZiAiiyCUHN2mY3q94KSQrsunYGLUg/hgHDSW7lm/6GVNg/lUqnGdtc
861tJ3lrLGULBQeocGkFUVoHRDL3lAlWKWdxpZ/MVpzb6HsRH3NVvu+Lclcb9MS6Q1it4S4WfIa6
ukUGRv+JKsfscdUZfVIHTZ4goxQ7iv9YdA91vfb9FjwGlk2mAWnKsqz5FRLnSj2AgTFo7r0HXUQj
7SCPD63/N07WwJMLpw2htJf6JLAY+gaXwTAjtleKOTHRGNnnAcaWDQpcd8iKbTvD+Ppmt8QWD1MQ
ohR4598ryUcva0IKoIo3fm+t/smXvS+VUp9um1lwCwZLpm9DhRd6mNkncpG5CoCy946R+O9jF1K+
mMl8RJ+TJnZsV/4uyuFglCuZ+YJj0E16cQ1842p6WDDsykgLPNppG++zQT5WTfQom93KHi4E4YmR
cmKE50ICe3j5vXKtHF1E5iRE0tL3pe3dy77y7fb+vWzQLIMFmE9AVIBi43+zM23F0oReikanyOI8
2EWVXfwMhN1+THwlQTAxgFVxI+W1Fe8GxH3FIanCuj2oLn29veL1cv+kojBcOGPQd0w6sZRhm5Io
BoeiH7R3cmDHv6nJBz8YtYr/1lblvff7zJaQejUtCCiqUGzdnLrt3pcVCmxe0T+lQ9MrG0bEIKXW
gcFnkuLaDAYWptj0lpCOaW2lD6Fb2R58dInqH3UGwZJzFoD42shDnEyaKzovgEY/DaEh1tKKBbeb
ENwTEIbJpisH6FQ4SvRID4EhW/feGBy8IfrIfCRkhtUeYv1wUzAH7gHg3N3+XvMjDLMAeS0cSHTj
gF6/qAa9yme6VgSUBxpkBwPvnRRrByNCcNwbsmLXttbTbWPz0DQpR0BEQXQianCzzJKnyKxqy+4t
2YGC9UuQV5vM6KlkBQfLehbViifOt3RubLp8Xq2s0Tm1Q46kuqYnHvr2kd7Qq60QLNoKxALDUxZn
7sTG3/R/g6TX6k2etNbv2yte2F5WbDLuyCOVMc7ZisfUSmBLFQzY+0918jVWPhrjwUcZ5baZ5Y39
18xsrSxTq3KTtaqe0m6DPGyPZWeoHxPFbZ8TVH12phWsFXynv/T1Sf/fBv9rdPoArza4bwKrMQGB
n+2mULfK0JobRW2UkymyARVQ9J7TBqpMuRJr5LDzOPZiGdTRyxP5+h6FAqbtG2PiX7fEcTCHhzjJ
V7LieUT+nwkIp/hoCFnPyzHZWLaigv7YccU3SUJNZfzuq91KcrdmZPbZmjBLuFIieBC9rkMvAb2G
ngLmnqSrXPGQNVOzjwWSYUQqwbcdP4thpLAlKqSap9YblWmVN/ZhX/YOdQFaHVwyV8OMYzlGg2sh
btLH8sZUfrkVkmJ2uBK5Ft0PFiDE4sEBX4HIO5g9I6/MK6eMKnTtcknQ4Yi0ve2W9pGx3egA14h5
GAJffLh92tTpDrvy/FemJ/985flWXXno9rXROZTy/0falSzJqWvbL1IEfTOF7MjqG9tlTwi39BII
JCG+/i08uLeKJJLwfYMz8rGVSFvS1t6r6VQ8FMw812OheAQ7s+4AcRZvD7JZ8ZCbcsSucAQrfxeK
5i+DCaA3SjrOsfSo99D6JoMqKahhddSMZXcjUqNluxQOt3uuar5zJyEBi0DdzI0c2oiz67XSO1z/
ntXYmB/pYE8Bt73szlYdJWJqMqSkUsa8p28dfIo6w/9fttS7YazFrGUGEmADYiMoT++KPtvBc3af
bzJ6Vr8GyOaZRwS43sWjYqpLhWsaTrBleF+4sA2qA9lF6MptJG2rAfhuoEUUMLdhk2mP8GIfQtAU
911mxcx5tstHXd9SkVxfpLXrDOq8KLphnebm88fZ4xMyAjyO6oQG5Dbn9rNnsb2g8jxU3SdIjX/t
pXkAPPH0/xrWnyvn70J9QrGuwN7NE+KZh2wEt9V3IjJ2r9JJkWD1536aPpvNFnNlbW7ffa2/SMON
nCrIA3nk1Ft99odCOfjF7EtFjkPp9mRHayNXsVXWxN4ZxII54/WvXrtg8AAAhOevw+myaOXVdkBF
ADJQkTU71eM2zfXGxK6F6fsh5szh3cQ23jhSbHz/5Gt9X1TVI+2zJ6/zN8Jm9UvC2YkebQUIlM5H
2ftheJOSvAHgsVcAdjJz/D0KtZHWbS3WYmNz3+lJNwyQbaig6NP+sYQDtcuHzM6irn3L2ffri7M6
cwZI0KaPStxFgWKyeI6nhBGeGkOeGj9OQ7ar6i21oPWP+u8oy91dd2UHNQYQrgNvsOMyL4xuB8c+
oqI6DZ3PPOvnCqAuIY6qoIXfbxzKaykdumr/+cp5Ft4t3MSLrGU++kG57x3CbPgWpNUXqn85BH6u
1lhsICDWElV4c6BmgC4Kak2L4wW8bKgdapj2FExld4hFtjcBDoryPoXYT0H1xg5b/TwAUmcYIJSQ
l3VUOchuSisLbqSBWz+LfBI7zbW46SrwMDswyw+FPxkbRcjVNcVgM1MY+kJL2lBVBVUPxWnvlEMO
zJ3Go5ehniZUXI9W7Gs7Krh/vB6sq/P6bsj5J71bRtKDt1/wpkjykh3Qr9/RihzCKfiC1Gnjfl2d
0ndDLZbQynmPIEXvwNX5rQeSg/EdilER48aeD1+vf9bGWN7iWoBIJ+9cF2DRUX3hJI0ys4xHMPtr
pDvoom8kr6uTiM6vP2f8yFDmX/NuEu250eK28E3GC/ITfNCf2AhjHE+rGzNNnd31T5unaZncme9O
zMXGJ/bELANVghMvynwHQYL80a27aW9nxLupnQzarKnkEczD+3sheLq/Pvzq6fZu+MW+74rCSX1w
KxLRQ+FF/uF1AdDo1um2fi3M0ngz9A/qgh9nFK/FXCuuaSLd4YZyM3bM7n94BYBa/Z8h5kV9t2gj
hR2ghFP4efTL4pgain9JSyu/MWwCbdXrk7YaIO/GWgRIyqTN3ApeCWip9qc2g5nqNFXZ0VHKgoA0
jBquj7e+SP/9tsWuRt3fawAIgHanCw9CW8djfa7k7+uDrO6xEE9PVJZAll1C4lwBoVPf7+szs0d6
TzKRwbtI+zeBkipSdpBAKOhfVU3mpxs6aAAQg4GI/xZ5lwjNurOycUoapiMFg4GhreN+eM2sjUt8
LQDfD7TIGSa3Bug4Ta0kEOZRqO7GtNvT9flbWsT+NfcCp990gBVDS2NJM4b4b+tWRKVQnqlynEvc
avhvZVA3APpNBmkMrQy4XYdNP3QHMkKwCOVJanZ7vIiGFzscnDDOUrslUda4FY8AbAuKjUhai9z3
v3Fx2nQTTQVvQIhRTWfGRmNbu5JwPCQ58GSkUuXh+qSsjjeT6NG8d2fu1MddWfisV20tw4QojtO7
T5t9Tlz3xh+EFWcNoFHXx1vbKXM3G1axUPxCQv1xPLxeW804rKSoxgsJdh99Zv9QbfPl/zfMYhoN
0lJjyA03IT37E8JzMMohy3W2CnPLWXMth5gbjJhD4J4uqMdwqCuxM9mUSApBaci53wSO2DWm/ahG
OHlS0z6m9pbG8tosQvkKIEDoKztIXz7OIrVyxYAZ8xKqquqlt6zmkRuW/my1m8f22sZ8P9RiJgHT
R+R5uZG0dRqbdXhGPeUf0fPzIfN+iPlr390MVAI7ZziNfXLgMOaiLs/9qBLj/npIrEU6+HpQPgQl
AtyDxZyxNuACpA95sgeFcourHFgiQ2a5akNnV7FpSxF/deIQ5Cg5gGd1IYDosSrvw8meEsMrj01G
Tzlhz//DJwGoFsJaewY8LU5naLjKmqN5dRIkOA6c7G1ls6gcxEOQ8Y0Dem36HPAODBiHA7S8fBCA
oNWRqcXD0UMxcldM4PGbztTHbl6QiOo2/vdPm5vcM5x+li1ffFqNrEuaUGBKgjbPj/AUG2JsNSAz
4UwYyzTYgjCtrdb78Rb3jwWChyPrvEmUEe7TKYiHckuHfe3+fj/EIgCFZWlKMujN9hptJUioPpGJ
nlRLkxDNrzC0NgIexEJsnGXq+n7E5d5VzIXmbECSEn3M7ihV2v+u4PuUxdDKN8LYg5c2IBFF4E1P
EKfnBy9v2A2aNX7wWhDaVEeme6eJ0e+fbiy/d9xYyBJXp82kK+LC593B1tx7pIGlZMRqWnW7Ic/H
e5UP6aPHUjwWR+Z5rxrif49O2fpPFjM86MJbJkHOjMfepxJInjRSkIh60k1W5BE3xpLsYItBgXDp
XBmVNJzgC1VN7FUCbPOH4QL50jlm6UQSECARtZ7r/aKOT624KnIAas0hVzTShSyzPS5U+7tA89Hf
AySRfQ8mzu7CCZi4TBZttuNe2XlwhwHTMspNNXpRE7LmMWd4oUW8acgXnF/Tc9ZlOfQp/daawWfo
+MWMOmO/J77N0RE2h2YWEbaABS0tPpNJ69qF3pwUZhb5jIUv3eBZFYisDcahwmjGBORT2tziYye+
NypW+ecQxnZ9pEGIcuOiB4RqH7Z1CDZqrWR6lwM96UcAUrJsn9fQmjwBYd9WsWsCNgezqeHRK/mP
yRufUOqs/QiYMfcbGX2ziHgwAI2Udr6MWdqa9RlSBLBOT0HQ5pGwigHKgjCTx5yFs/+QR0vrq5mH
9mObueoWZseGcyjzQHe7SQEoEVkDtMuQDDKwa2zFjYcQHy3jtsUzNgLsK7jt3KF95NKED3RT9RaW
NQ/NP75J3WMnu5LFZTM5v64fGmvXInhRkOqdIXNobX+8SBSY0lgT3kHCsquiya52IN4d4GHx+r+M
Az4MrhEP8KJ5p7+7sGzA8qgDeeybjtCUTrBQb1j3DQoaFv9Uq2L4c324tRQD7L3/2JwvPsucJh1W
AfgNTpmLyK97eIVTFydH0EeNNF+IEZxpuCWBt3rgAxATzhouM0n640eSAY+aTqQ8GSiUtgxxkzZ0
x4xxh6zucP0Dza2xlu8nx1c50Zl30kELhV6zln4ZldwtxCF75hBCL1zYfnVQTbUhPFqKNvuUp3ZV
3Wg12WTXwwVVRbYvwzGyaMZ/kFx5n67/xnmSL87Sd7G1uJAg/iVB7g3JaaxDuNqwne7ERsFmK3wX
d1A7STaOvcqSSd8LGMr3rI22SdFbH7K4hnCAekXQec7Jz/JgR1u0ZIE73l2frbUFhaCAPxulA7h6
gSwBgWUMoWd90oV7pk6BkklxooTcsN7eSIIuOPVz+ogOiA3cnQfxieWTooV4FHTUIBZJSNjkcYdm
waP3d5V6av/E61gDZpJPOILEaPBvJIRCcNwr7kBSeLIk2XpnOvM6LUMFjr+opIB0iNxvXud3x4Pb
erWwM3dC/yxw1b6XOTQG7XIApMDtAxCNQbjNSNRmgfULkGZopYUVGlOxQSvnizemuNEknmP53ppC
K4+9Qo5pFIAx/zA6sGfzW97GrC74b65Y3+3CmggCnkqtwLrI0b2OrHQQXlLR0A+j0SszAUCiXXQ7
rWV50zM0IaPKzksV+QJNFHh5+QPILzWof3vimCBft44wg6hX0HtWcI4HmT0MCg4+k0yf7E5Dn85q
WfDoFUMuoxx44X9V2JjXFNMHiCO8iQCAWew2D2ymvJNtlzROy2Lihr+gSpxFky826s5rgYpq8wxE
BlcNZNGPa9WWPjTeadoncIHyrTJCgYU6kbbA80VLdqr6MzWzwUiub4+1PQicKPgQaK8iQV+Myga3
cNwcxXxImZ1SsDn9adiobW8NMf/5uyCc2TPehKc88KhjgPeNbI4S22djn2+Nsgh1bHHfUmOYJpUw
rR0pVfegkDxsTNfaBfh+uuZFfPctuaR1YQfESmq//GZmwW/FjKdJs5+lUZykMm9COn6+vkJrZzEU
VwD3gLY0tvLi9rPrrhBTCZh6WsidqMVeWt/AHouuj7IWfe9HWdx7vKiF4dcg1qb8FhldlIpvtd/i
4P9XicF5PwU4hmdmFkhFy4JBZUEgDTYNLAktuldtdZcpGwqN1kYLfP17/jvMIuh6Rw7cMVFICrj7
HSaJx25oT42yd2AyHq9P3WrkQVsO+kZQ64R2zceYcBVsbxQxnURVLbLJMWjTb6UZqI07efWL3g0z
//m70Eu13cHHigP/WeHeV37W3LZAAu1Q/Hdjh5f8y/XPWh8PqR6YkHMrbH7SvRuvG5XXGRS9Uz/4
LsffrNNxmL/UwZ/rw6zPHmRVDUAIAOtehHc1VvAQbRsIwhd679TyXADicX0Ic3XXenNtAmQ9jLM4
w+moeAgQS3X2cwgO71SjxCc5pM6b7Wvx0yET3nq1wdHCQQ0WaAJtFMaX0egZrjivqPqYc5Qs954O
im9QjNNfRZYVqHnrxsflacmCRgAWOvk/7klQYLBbLOCUwFIxLkDMHc8z1kimkzzjN8SFZ1owNjuQ
Y+5rUW8E8TzN7zOFv2PB4w+oKMCHLkjEgEwNVEOP/GT4ZR51fi/O0BDJ48FQTpy1g713psB7ub4w
y6Pt76AAW4IfAwTABaU3RbOpDMKMnLIRAjNRabPma52ZaGq3LZQTN6ZzDtjFJ0LuHW8ykNwRb0uc
itBwdAedUyfleG/0xd7VyFJG4zUDODdt7pymOxl0Sz1guYvwidhAiDsEN3AOywwMtZS8chVLT2g5
ODG69NVp6MO3Xok7FbhP1+dzuZfmwWY1MNBFURe7iPNUVVC9dt0msVnRgqRHZz8IyUi/JSSz9lXz
NMKSGyq7QP18PBvMuqRsAoDsRMIfQDAf2nQmz/kRH9+uf9HqQMhg4c6EntYFIRtoIhXAPqFJoKye
OCZ5Lg25h07pk7bL/fWhViRqXKTJLiJjPieg0/TxowxV1F1Ia3iMTfYOJb9DG3ZngNbdiE7yBoJk
j6q1XxjFHeKXt9LzkiylRnz9V6xsCQThzHBBvo6Ec3FUtQoERm8qs3NoEudG+2gQlr027uVQfr8+
0sp2mDVvQEpDbRP9gsXnDh0KQqFReUkKCPsB99Xw6uMa+dYopz0J7pQPjkVyKwJLHOWntO7ZVm90
7VtnHVGk14B6g7/6ccIbP6hSzsY6abLwSbbT145bR9ykG0y11WHQUwLSCKDPCw1CaGijP1tJCXef
/uRo8ggh1p1XOxv388oJCqluUDRmP6pZoeDj1xAcKW6oXe9ksRs/Q2GzAuwIdguieqa5Pvz74uFC
QLsHWSHEPhdhAkCM6KCvAhCwhKtmJMt+ONYlf7OU930Is7e0cA/wkv8MJcLu5/WhV6cTGwQgtFnk
YinxqcLJy80A0OAyu58auhddcSbdFiFpbTax7XGtQnUO/L9FbDDt9n6tOEkChElER3RDC9pOuwHJ
415nkIyWmb8lire2JQBTgXq4CewBnBo/LmHoUOhKYMMkrQed97joIKA0Ebt2IugKo0MIE4PpLg8a
/QkNADVFo2zF1+uzu3KEgyyKEALbBpG0PFklzPhKzL1OWt3YtxwFygeZ1cVG+CwTIlwUMyUV04p0
CD2URfhMfl+AeyZBt/Hpn1RCjLNM7yxWnRxZ7hvbudfE3V//sLWwASgO8NAZxIXp/Ti3fQvG9gRC
ZwKvnH5vtZl/yowKYGIwZpLrQ1201+fP86CpBF7qrLu77BCVfpFZPeEl6jDF8HMAme+1VKWqI/RB
ffdQ2bw2T8MoXryZu6OYPNaGDz+G0mXBM3zv+Ze2d9SdHutgYxZWwhpCCn/pNCjKXIQ1DwxhdvAm
ScahgwXMU1eAA+eiJJ3+sskWdWctluZsDj1NyJlcNIQ9A7b2A8reSZB36HDYCW7Zf2yYzjONHWqg
KwW8zoU2BMiyGhTGujinFPCWggXpfcelD1Ifq7fS4bUI+huzaCTNvIfFkQAowsBGx05PVRnG2B47
WHmcJMt216NnfRjUWBCnOH2WR2tOvFS7ZTbh3dM99W13G2TTH6PYkuVdGwargtcIrkAcp4uzJigh
d9kJCE4yFxgqONMVUYXWyMFS6T/LXWORQkgSzfg0XBfLmwlW1ejgUE1OaW0eQK7HkCWkGuuNC3Dl
iyCeCJ9CcCBnLdrlDucmpEraqQZyC7QHG3zwpDdyO5LKdvbX1+gv+WuRy78f66/dzLvHaQmntsDK
SZrAM8q/Kym63zFKZATieqXHPgFlb/2ZRIuKCUU58s2EksNniECg6RRQxzykvWjvq7LL0HqD4wWJ
zbyC5U8XSIgNcFT6ykNfsVR9tupC/q6tAhuoLczagX6E3QARU3mw1quqsI9UK+p75TKvip2sGtS/
RyNAcDjHZqEPQAUWQd/RXPHUHVVimGrggPlOyM50hX5a5MJ8d0uufO18wqWAKiRY6rh4F2sY1GwK
DNWmiQP4IoWShx5viOE+Qm2uR2NuZBSgkul/yNAgLDx3lWbG+oUMI5HatEkF/oWZ1hEHy1pKK+63
TNMuyvM4rGA8DqNQVBzBA11eQYJ1XuYxC0IMcLjeKyvNbn2zM2JwK4MbP8TYYCy4e5q5xqxcoqN0
guKkM7hkY1HXZnk28kRGimYBHjYf70KwnRwwTGCCYjhvQ/YjHc9APMa92AfTj+sbZW1P4mKF8iDs
UKC3tjhl0IIibgpISdIJtu9TlM+FvfOLLXeKlWcaTjCo6CIZnRuRi7DhHEV534a4YV5A24qjLxzL
jseA2sjYpoW/8SpcudjgHIOeJ2QOYMi1fKm5uTUYvUFh3Gtxec/H1voKJmy7kSStzV0IrV5sA6QS
F+WXHKWEsppUfk5JOJxSqofI8Ul7a0Mi5n8ZaraBRm0f4bncdujcyry065klacPdcnLdpJA5MASu
NjcKo2uxN/OPIG6AvOBCzrB3+ei1zIBjBJSQDnWbPUHrzAWmAYxC1H/ZsR4nupElrI6JFy3seAB6
Qsh/jPcxF8x0IbKRVLb+WZfiKQevOrfdx5G6j9x0NsLj0mwMOJ3ZAgGaxEg1zeUVrlOCTGWY0Uho
YXZtdkKbEUCPAjJZ3VnXY6yz4C3I2AOBNNr1DXe5E4CEg2QEHmUoJNjLoeFMCZWcsIWDDhI8AyEj
smKnsmcGF93rI12GJ0by7ZkICvnli2ftpO2W23zKE7cPP5lpcVf4/hv+7y/Xh1n7IIg7w7ZwziIu
kgeICzqMD0GZZMadr1VsOvlRNE40si3ixeWjBP0NVK7wdIa38sVV1+q2okYGwaw8rCKb+DGtFMCS
v2l7bB0z6geyMYMrFR+MCJA5hsNVdwE5TRsfVUboVuOdEMiflDDjk4DGgRUZVNDfDeSVhqj3lfWo
oFH7q0LP8o4y0/w5qLqNWlXKp+tzfXmuAd+MPYmEGq3GC40YqK9VInQ12rXeFMOz8q2y4Lt+fYy1
9cRCQk0Htg9wrFrcCMjIWIeuX5vwWeqaWUdAv0TUu+Y58LeEu9fG8mAhjXwd7g8XGkHE9ACjqr0p
GUujPoy5/sPazrqXJXQCa+z7jWt1bUfgtJ4rZ1CkvFhOCy6eIRWhlbBKJ0NaHFLuHwLP2gibtVWa
Dc3RjsPz8sJOaBJZ6PayCk9gQumj9GWzL1vcfdfXab4yP2a4+OeRHyAesFgXihjgL6i658C7O/5L
YYqIja8ir6LA/M3JS9h9CvSWTtXa/kOqGeDgdNB1WBYF6nYw0qxF/ZPAZa6fvjf8+zRWEQ2qg9fA
C8vYiMS15cL9imrr7ASHSs/HW6GGL6JHeReceub9Dkn12yiqb/Bs+3l9IteWay7pzFpi0GhZVhkV
jKkbrTRKyBlaP6V7QF/r+foQa3EOfWDkVwAkQh9t8SUid/2h102Y9FRHIk+gjx2FsCjtumYjxOd/
6SIqUPSDtzeejRfdUxOo9QzKguWZqZLcVNpLD6Ms8WKsZR9+GQFhfyhdm23ld+7KWkFTfPYiRIPz
8gnp1kanAgPddbsYTHnHwIIVkUFcat3K1lVBBHEuCSmQlHZQpCyaCR6fEHX8Po5p/1aJYvxR69H5
4aV8eDNLE8dnacmmiZjTsX5HpjJAVR0WxsGuCGHYEplN7f1Ga6h/gFdr2tx4jT2cFYGA4IlmLRSm
hF8XYzRaUw0oGJxBJuwMLW89VzjHguDGekTVGwAUCrznU0kkFIbahpZBZAm76fcmNExh400695OZ
daV/TMeq4YfQb8gnbxomsVdQg3mAjqJXHAqZlv4BoE/nOYAPwZ0piyDbZXqEpK5f+naxZ8Pof26M
sqHgaVjCj6gl1INvsKHaeGSvbFIkF5aNTArhdhFqI7ErKBviipgggaX7agdNi7gaYG0ri91Y2ns9
DRv7dC2dwphoxmELzRB/++NG7Ye6onnYoxOcl/HkhXHluJHU9UkE1qEU096033JCj8jDt7w31+IO
b3eUl/DcB3Bg/vN373zT4dWYyhZtSSK8HTwSpgM633Bh8YfqeH0Trw7l4d4FqByy1MscvGTIEHob
de2JCwj82seukweE4Ub+vXIcodU5O3si54A01cUXjcSAXKY8cTR0j5lXl6eO6607auVEAsEApxEE
KOC6sCwjax16E9Q0irMGYjNO8zw7pbNYiB1mLPEBYtmKkbXP8vHShLkBHmZ4YHxcKKv1m1BKszrz
ydASSDHPvnOEF95wUuqvpE/9mx5AYbL3M13ed6FHnrUzWE6Umja8u4JgvG3p4A4xQ1l6A4B0ubIA
z0CrHjOBYuSF9wTkMBgb8zRLDFHceOH0ZJIaeBAzuR5AF1MAMscs9Yh6+lwDWz6CBxHoOvU6iH/z
7tS76c2AF/31IS6+BEOgHwKdIguIjIu+awcPJq3SAg7i9QsLsQmLPNbk6/VB/kJwPlwy8yhzvxqI
CQ8yEovrTGkwJJ1a1+fRnCo8ZAYG2HdeHqCQ/xrSHhqZFtcwSOcZjl6d7XRlTJ9MQ3Sf7dH+6lR9
8a8Z1/yD8DDG5sSz/0K5qwmsEl5RRpGIdCYWMmuAujqcNPyNL19bQTzccLG6eIxjm34M4tZ3U6Rj
DJJTvX/UXQgPer2R4l9sTHzKjECYSyVzAWhO+94daFVQBrTNyJD0QXMQ9slgf4w6PY7k5foirkUK
OPPzKsJdBrDUj+Oo1KoyCA5PibKMXYoiuR7yPVCdu+vDrM0YyuQzgANJ3MVLm4096KGj9k52USRl
QXF4hhvb6lKUHbDEuXsLsUls4QtCfpapjMuxwystN2gZt4L1MLkclPXEOrf/MYi0uVcCWNoIDBOz
ObRVDq3hUc5+3oZH7dPAK5seU5PZcJGZDPqW+yUcpUaUAquj7t38QU3wu+q0cn6pRtIWPlMBEO0W
LN+zHew07PvALbvnoDKGu1KS9C6zOR33vuc27i7gHvIvbXPIGpeuFCGk8liuv3NPGdmeO6wP4jGF
SsrOhevND480ZReVgTZ9GMHkTR6NuHp7MCrbrI1MVzYEBAUfguzc99p7mIXlXzR6EhCcy0RT34bK
h8yC6EE62ZdDmuGt2kAMP3ck6B3ZxLPH1FfGK0mH/libGuLFBJPgRA6pmzrKHUjNxY5T1sPeG7yu
j31oSQCEbMj009QI93kgnj8B96dLO2ICmOSoJbUVRo7UwdsQNPmdX3Nn2NUZzFmgcBHCZ4rjVfyv
OMG5hY52Pc5SxBWaMYsLReCfDyE8j0NIDN2r6C0am0L4B16C27Nxe11k1fNYszLlnOCiPrzYlHJE
/c3sNCQVU3rrpuGAAlXjD5HqaxLVXuHvKqS6X65vncsdikFxXQLaCQjERak9EwBgE+GLhAnvOaX5
LyJE5Pp84x1pwlxpZZe+20EwYfp4GOTwH2jdsQyTzK7lo98o8nVA33XHLO+TZ3THwmyDQ6on67Wy
1W1oDKA8uGmbEKtMjXgsbOcwdCDcKRsUExN+62fDG+q9GLI3GQgJSVL5PTX4n0Czz6osdgNqRUHl
3zqp3UdmKp6csoJwaRkAzNLV+6Bu7wl1VJQ6ZhupfHQOvYYkSxak35Vv/yTu+KXneN+yIu13yNV2
4Dx8Dkjfx+kobyRvvWgyjS+T69f7cbSHKB+Gt5R4IoaF5XcB4kJsMetZD9OwM4IsxP7z7UM6hBJj
hFPce1TfdB3/o7PhtjQ1P6tShwDGhzROizSMYYR9DIr8UDcWO4Q5FL8h9mNGRJM4cOVd7vbHYBz3
vKMPZRgmrpB0b2UgYlua/WgK1r4inX1O4eAQmTAFfw1q6UWi6eoflqIH0TR7rY1b6IhUOy8kbkSQ
E95XtB0S5nX8s2yN8oWMrftDtUwl3JJqjBCL/UM2tNDysnEE3hhlUdwWuTPcZIXdj7s8hXViTEsH
5kIDElkdDYwYX4vAGR4UKHO/s5l1GlHOJN2BQDVMMR7lDVjmaqRZNHBomQvIYb9UliC3cKhzusiA
aPqTl4NsBQXlad8Jy3sc7FDdMJFWT0beINPru7aJIG6O3xGQ7k32XgvBOKZOYUBh6zLl5U7WrtyR
PDCOADeADjcL2J0ZNA5jmY3uPoAB350FdfVPKZFGPPmtQgsIz6tDmvrWGFGa27ewMWn3FL36b4zL
4rMYxdzy8yg6frUhD5DbsCJR2DL2RU9PRjoUN7U7r1mvS5gidHak0sp7oP1kRXaN12QoguDsU5c9
S2aYB8spaZXIgfT7zgjUeZxq41cNpcYTlGKqF7TtAwyHp91QGGpPa3hzwE2+e6hDd9yNpka4DiEv
d8hQplj2HXngoDrukD1BEL+3s92EeympLVckqIerx1DmXSI82ennXjukjdFf8J+D1q72qufNQ0ps
nKyDSdVDb9VdUo2QsoJF5WTt3LRBiuVXmpE7WaEjeR6Uz/wdm0TwtdMtbSKv9kqoHAJKsgMdO4Ot
jms+1NJhECQK8qKKGmOYHsvMsNjrYAKbEbGmUnsbjYH9kFlIj70uvOscZh9o5YGIiL8UY8UQA8NU
3IKQWbaHoRhRp/RQbmBx6KdVF1epLN5gZ5e5iV9WsDpzqEtzgGNl5Z0ClYb1raM9ke2B0oQHg0H6
79ST5UsXFFLCZyTAdaPdho9xZZCaYd1SQERyq5/SHbzhWWLyAGWGwCWOjMDWFHcjBcAsmkYWaDAE
m+7FnjJf3U2ce9mtJIbExQ+9u/wWgkVtcTQKdIZvsSbUNjAHKI+WmFkQd5o6Tm3AtMyB2A+db/A7
D5VeHpWj6b1VZgYMMCS844Dw2gPHEg/zGOtTHrknYfzulmLvDLOZSVfQ4BZJRyhuHe42Px2zak7M
h4hiyyzyAw6j7mvYOGWsm8F8VbgBsqiA0uJLY4PAAqZbeet0XljGRdWqY5+DeOW5sngKh1G98pqF
+9pt0pcpN9sDTgB/l3dhfnZxQ8cQjtBvNS7xPnI1h29NOpq/UELCceC5Q2ILaR8pg4RrBERlMM3A
0MKCdETZJ+6Y/85tMPuiMPVRgFekB1OTF1YsBn+4tToPGBW8fZx71fJ+ilrTIl95Acigkcp81yAL
OHfcduAcY/IjVQriPn0bvCiZG1XM3MGIPY+GqJmw/k9AQGCLlIbtNpq94/THMkJ9H/Rt+pqXndOi
ktONt1Mw4bIhDY7hiBPtCvCOaqR/IFvUMSGtOJjSonejl45/nCbQ54ZwdhgML733pr7q8GHmcOdz
33wxM6O98w2lb0INY5vcCsi92RDjzXU7tH8NPqAGRd3WOimVmbe8VN4XF+fmyQlEfVAiGGMja3ps
UaN3jkaVFmd/tNWNA5HwT51XDQkqgPVLCY7wm6aNfYYHw209QGPqIPNWe7vA7uHEOSFNawAdjDtR
+HcdkrMk9Ax511lGHQuLFscOd8GpIwB+Bb60Dypg6T1S0+4oOPFlRLKGHTXHJ3CnUX/6tqjNHahz
7KajdoYj3IVXV9sRo4hcqgFez0tA31ECq8NHvIHnQx4A4c+BX6pdloWjEwmFd12EBKX+mjpueTMN
cEQ/9LD5RSCH0JOegBK46WB3dhCVz3b1OGYPfVXYd2ZV6/PEq2BPXUSUq8cQ26QRe59ha5Q87PcN
7Ke++mNRPgV5o08KzkNfJ2NIDzWaAnHY4THSAmGFoerUeTKAufuCn+NGbcmRe7pQ+rqxOiEOadMa
r5ObDd+HUpkP4/9xdB7bdetKEP0irMUcpgwnK1nyla0JliRLAANAAAQD8PWv9GZ3cG3rUIdAd3X1
LkrEa49TDfmRAmUFuLL8tKhA/MWlFD3swzr+csvs32K9GGwnw5FZhlyc5nAJztpPSAXpSresDyRN
yEuUIgQSC3BU/4c95PUPxlLpXmdyHm8FYvriqu+teezhg3yYO1XcqKbuYZCoEZIe77PYXNT6gIan
jEfpgXLjjt2o3Ct+PpD3mXf64r0Ve0XVXj4LBFjRKmQim6s+xL4N+pF1PBQWqXVdjIVk+NGLuB6E
jA7hQMQRuGnZjALKZYWVQf9MO9bpCiV7JyqQJMtryR19nQtD8K7E5QTj7sgNVEka/FP7hMAeJjj/
KrvA3mSs3G3wqwNRQAMpFrsNb/Ua6eRt3iN3tyLP9eTQ81cWEjkumAWRlVWBOxBXcJbTrgJxN71P
4Gg/4+Ph4IxWh98OYJOVZht/zMcFS4FS6e3AUtv37VCaYCUV7A7PImMoOHYewzYZzgF+0nQ04gCD
evFFsinB9xaMaQx1DJYBUICcJ2j6/6IwDZcrGUG1WzDanK/jEIfBI5VZ7E8YwxhaUZEGXxxC61bp
VCT2V9IXa/qZ4dHvd0ExW+wVCCtsbb0EEbXAusZ6FdE6IRYjVikEYe9pXNE50XmdajzwU+4z/Gh5
sufpL7lneLOQO5gsdYGd+uKMZ1X0SITGNlubFZPsqhgH3tx0ZsehqrjIu/PmsKVR7zrL//JQRmGb
pQaQJHiu0vet9/q374L1u0Mrl1XMuu6tmzobPczrzGegg6eBHEnml6iya4SkVlhFNLYvIdh8oIbh
4sKTH7xXvso0PWSblkPbe1q+DDhPxhc3rymsCl1RKkgzmn1uS7yX94KkM66+srd4Z7S+i0cHUZyy
hBYNk9GQNS61gGtvIV9yUJZWs9DKB/mUHhfN4q7hc4/2pOqHtZwP+IHy7JoraT6yCRQtneIrcufm
PodAY8B4GB8zeMaLyjOLPlwBV561BVulvw/TfooRJOXD8dolHuNWj9g1U4kO1PV6T2jgqgiTbTx2
TfW7Wsf8oLyM1BU/fBzecKhNEsO30ZsLzVz/AUDEQttILvt/KwAx/3AWxuUvDsBBXJeiHN4c8AaQ
kEeJxiFDORC1nWEe0YYc/2yOB4gtVCf0cpi55xyNyp6eOjpleDpTcAnymVPkDafRgxgS8YVTGfv2
cAm1PYj/jRGxOE5IDDkxZrJ73Kxhlauc39t4f+hDgkUTOx+QA3QRUn3P+/o3DnVfcZN9dineDkwS
HxDR956B71aD7Z/XZErQ1yAdCZtKgF1RjnNMROPadolmsNN1spZs+bPsOy5tdR859pFyw+qOQbaa
ElQUBh+nwhOGM3wcbxajZvx7UdkkwAw+mMiikTLbPZlhfxAsv6E59K1fadMt4X0W+qJNuiluEjjO
qiAAhm0L33IwZGpwTsFZiZZLMe6uKtXwkGV0Pc6+uFBYN5/XwgPRgf/RYY5f7R15n3vxDK8etoY7
hZX4fMjb1C+PKswfkLuBvEnkrDuDxCXXqTPasY9SpWgqwgGYC/tueu1B7guKikxkuER6vI4Z+9Z0
RR5HTz8R3TQdMOBLm6nXv0GnefbwJ7bRRM8yCD8xJ8ZAJgxeZEJfZqmfYOXEa5nnY4PV87haYnB4
SbijXjf0BLTBdJR7jMDxVaf49DOOauikx5FaUm0gXG7aPQCeAVOAXE09R+nDGtipjmSqMV3i2cFK
gLIhu3+XEq3AhqsiS8AenFTwWgBRUW+TeDNMqQPYofRABwXLDc5kMj/FM3K0YFBklVAirWLhsl/I
61hOicp/jziDkTE4DnfZkv1jRs+Hgeb+RLGgjYJ8+LuvofqjJNrlKttzqD0BGORPsYVPQwyI4ett
Ln6zHgUgyZm86RGXzjRJkTSR0exV9ml5YSWnjSkB3a9WLrb/cJtH/6+2jvkSZq++d9ENy/rpsdzA
HKs7E80H6tfsXsP2CzSKIcE1kpId0EZHF9iPACOZVayOjAzLcS6W5Z2Fu6xZgvdiW1PV5D6mjZLF
eDcvBTqLbhpalBTk0RuULZrLvPZpgG8AxEH7IrERc0ZOTwq5QcaXeS9CUA6ByNxVQgfMpCLzMQ1j
jBZ/xm2oO9Njjihn/dJN8+wqtTr6LyB9MTVxgkl6hkXUzxkNVTsloN8wveuWdiP877MJqnEg0A6A
IzsgEGp/ohsq/J2N9AlSSfac7UY+UNq9jLL7BRDdL+33taHLIk/zaKfPsMPGHo5d+cVBCGrCYjE3
PxnygOg+8i3ifT24PejreI0hayJlotZT2d22SH7jBPsTqeUMwfsREGV/1Iv/RqQ7BIByGBslOmwj
hPYJYS1gI3r3mMzLd6rIbQwsmJcWXxE0yrbg+Nol/ZPLJTBWg/3PGP6KCvUGD8+Xt+C/jPBbRvMA
v6ti34HB6A6FYVGJPL2bYpyCIFi9uDHLAb3hc9Uly680xDpZqvYXss0SiejLvcqwos/K6G8hRIB9
iSm+ZGbrbgEiHVE5icc+hEqSgePC3IbvefgfhNZTNm1vIZ2vGCq0qsv7u2kmbyIEaDhAcBwKYVal
C4ZVhOxNlkxhzTrsgJDN4oTbROM6hE5jMfk5p/6QAqpznPWa17g60xrDQXZSgmxYkIVpwrOMPAGw
gFOTe9Gi7QMqCAKVYHgA2bLoal/8L02KuS46/aqIw/3GTY+vayxqqlGNTmS8Tmj32s4va71vYgd6
RJhzwDlSMIdowpmNHBCf699raRuKq/K/+MfBtKN7rrowsy0TC8QBncc3ipTbcFrA+4rWv6jWo0pP
oULkuE5+Crqlc7cNatsvusc9ui4zfkAYGp9BIuFQeFGVT4Ynv2ag1kE7Yrg4Wc/Oad/jOSyZu5kS
HoAw/Q98wB6fGOKl9ezvUkAGAUIwbrbFKNxG6+PQzZAASsSBloh8QGqz3y9jtnkwbxMlqwEfk+Mv
38kRV0cPhpzP73KJWxtIBv67xOTnP0j/7iGKoEGlM2LzcEdld3TDlP/Hxr4lFVNeP2OnvGwLPfy4
/dh4+Gks2q7UfQMHmG0ESb66Bavsxhd5LUyvoDhPuHKilV1m4xUiXv2CsL28a2HVAq2Cb+lFWD+f
yxzg9GQtilZPCGyL8xl8CTV/ASiE36BJd3z7UKvYFLXrWvZzA9kU+b9J/7GladesGCLArr3mx3WJ
HpdsuqeEvkfafxg1zA3kAN+WJvL1EEf3SWwgghfwc6if19AT+jULYPAjs9jDGkCgckX55YvkPPUB
plN4Z2rt7JNlDsGjy/AnNcVXvMzfUbnPFQwPLRQK0+ZAHDZk5fuhYCxDI9AnTdpFpBKazc04mS+n
kFy6McUOniawraAEJczxVkgIJC4t7GWYLAIKe1X7JZjbvVzdI4KKIAXkSH0rM1gPhxS2uQLrJcG2
HY2NzSFP+3v645RfkM1aqR1qEYCxQ8OG4Z3saDS6MUWp30G3if3e12vAhormQ3cK5yJFfYG+0QS9
vxg4P2qPZOPbGNNP08mkjWDlqbFN/oeOyJwfdLHg7MErkngTHYotEUfsOiePvVo/vOZBs8j9J1Eo
DysKRkVTzvzPhh3ZM5wIj4LjSzzo5BIF802CNtoEIgOLOY9ZrXUOq6x7Jfvwuqz+DxQc38DYicXX
KKmHPv8FjEl8wD1AjyWC1q7pKJLPuKMpPlj5krGla2D4XU5x0T2Wsf5aBd3qTPG41snyhtL/bbHJ
F+0XfkoC8UR4njeYmZ6Ru0GasASrrJsWcTActRhnQwJZdSuPdiPZHTIh3jx2O5o+Xl+ChKLJ2YDm
Rhcoq5lDK9Umv1mRjmdakgCV3KjqgG7/YPM8RgxzqSl3eVXK5NZl9q4s6AOb9Fb1U3Evivw5kDlv
J/CaceDj94QuKjh0KnpA9StOuPnsIR3d9zD6/CIGwKM5E7/x79NmC1R0RaUMouEwvGqy/qFsfnaT
dE0KfeLHp/0buNq0JgIwsTJQXbUCOgbPM3Lkt859sGV5yJfuhaF2rCAwDRULCKkKkZaVDaKuZXSd
mtLkaRP2Giy0hG5YbBrSRw/9rtom0JqiQr0maI/LRKP0TNgjumRMn5DN1MbB3l00DZD2yNA3uPmn
Xto2fiyYhoK/QqlmBeSwoovwXz6fjgPehjrm2T8VKnkAfD1ED7GzasLg7cA2xavEkrfO+XsYOyyg
TWQBfgRfQrsDkO4iwBo63nXgm6G7Ak7uR5RaXmU5YhRQTKQ165hcAM5hDQaBvLKUgO4wk48t8ghw
BpAVbMjlJVgUaZIpGZAIoEKIlUDVRMlkjzFEt3VfdxQo0XLSP8WZpt6htpNxjRwN5NYhzStgY3qL
ti1tQUQuqzxUVx2r5SKRh4W+03zDHyEbE3d4q/36Uo5RWHfU/5kA3qw4XolGbuveOJb8yya5NQns
bnU37X/xLXraJvY2q3KtwZCD4jDnkLhoBF/54C8F4q0adF9Pc1GwB8QPfTg3C3j23X4sw/lL9wlK
CFwwTUGwaaknSAYY9bKD8PKz4MMXxpMWpCCOxlh1H6WbfT1isHKDY7i/7oYVAFMBH5tn+QZFxVNA
/dg236G5cg3OpuQkyszUgvHkpKEsIM8mRzFhd3cQaxTcObztB+j2CFlwI/nCvZoeflZ4HqNEb7qy
+fYf+ssAhhF4beB/k0g2ScLxRDE3OWA0we5MpFyH2dDKTnZk5G6BnApqmVH6zniRX8c5niR6NUGX
Fm8I93U+4UjHHiRYHg4D3i4r0WvDcfF32YGKqGwRJm1iAg/UkJPxOZXheh19mOHwTLojSQf1STCA
QdytGftvmIrNO/UzenyVlFcyDfpuZJhhesmC/2CW8tcRK0kv+5Swv1Zr3WJCbNpV4xNWUAnIp+Kr
uhMe6kVXzPKP9HF865bRQj4LLWty1i2PXcb1U4QiDiHi6XDadrwtQ99D1TKhwbcqKwGCjVNI5bnZ
W5isocqL1V95tFgYHFjWhqvAHxm79Ojg6rq3GXLMc7+tp0jt0Z3JF3G3EfBFHEJoBZ4XDyB56eKa
CAyx0mGQzz9zzqDSSaBJtZR+vhmKvi6JrPwT29zcsK+0jlWqO/0LoTfdsdeg+7JEFiCoQWWrhnks
/wLzONaYvzD8mjGLzWIVn3KzkfckUeJAgP08zXQsEWKToTwddLojZ3wNIUM5k0CzistqBoUNYlVA
kfxNQ4T9WbueIGzCPour7Gw9SSqksEHwU8hf5fHeH9APJS0beVEthutnAwtPm8QzwK/FNC1P+5pt
TwE1wDZkjh4d50kTWxfejyTbHtBsD99u75DOrrdhySFwTd8xaB74nUbDEY7D4DmObflIhVF/Et6p
C6gK62FJnThgN2P+3GDTPobc8P+6fhHIiCb7JZj6+LxEQ3QcZBKD5J2r/3z3YTIj63zr8y+o1uyC
kKH+OFmMFysurawHtrvHeFzMC3TRFcFy5U9m/IzjNd4H+bZFaFd2h8J9gKntjBkaf+73HbcBof2x
m/3wMhI1HMKs636ZOeY3gr/xXsoBB32SUPsvXz0/rKvR9ZwDMG7EXhzyeJ7P006Hayej7cokXKnj
iKDwhseksFUJy8SjGqb5r+82fYZKkjVkzuUx0EMKQQxy2cPqIQZEkBdsNfUj4nGJ1C2X4dTgEawH
WnTlo5SC/Mkmi8x53BpthkFYgyIsH6rADsm9jbi8IwwFlZ2K7U2qKbxZavRrOaqiR3lt+6vo1FL3
ZIalOUxs8jJG0E76aVjf56zwl81n4x9LUNI42MRQhtvubsfM6NnHYdd2iubHbJdLGxbFdBeXnWs4
0CymorhVQG+DrAzvSzj8RmU1/5t0GL+Gq537SgXK/sUUb72U8wD9GLfnuwNo4XXKY3+nZKjuxmDO
/g0YPZ47hwVa1Se+wYYAtJ6eGooGjZcOhtkfYZEnG7kLJvy8jit1Nylw1fJxl/8InYEfDLEYCSll
kOF+Lnux87bEwJlfy9IVQ1OKFDjTjaaaIMGP78hXZgTXKmo45muNtUB33GJEPr0kK/wkRwoeQ1oJ
jh/qti5JKJpp1EP8vTIx+oqhzs/PqRYTirJsyqd2dHEMuRsU0bRZZxDbr0GGGUaVIDj1fcDeEXbc
sDyz110YbQokJkpQ+BHK86YIUWFUQ7ikqJA5nvNlQcjx3Fi5Y3VH2Wjpmxhz2v7ol5lMxwCEk6we
YfHVlw0q3H9oa6OiHlyIIYtesgD/ewlgdFP2GYelN4LBFWIovrywGuwFaykSwLa6w2BJA/6dZL4N
Yqwyt9aAXnqDrGB/JJmhhGyAQPFGCBsP1yKDpnZNSjy2Iw9wmR/Rk6F5hyjf34fKF//h5pohgUfj
3ES5Nb7qGJbUkW6TB1cWg8KBlcofpUpb8sM8DfKl7SaHP+dN0f8KsQqs69G6dai2XBFzwVSc0Vah
rQlPZKcAHO+WcldlNhyzWohBrMdwYkBSht3svjzSbsRjWfD9d+iFbgWm1g1aOotgkc7LHpClTYMJ
TtCpH3BvAnGdYqDAbh4GiAxrl4Xs2nlK0WvlmH9iAbQb3QITabiLczBvP4WIp6zmowPbtBzHXr3y
fV2ArGZ8Ctkhh2xxMRkWmR962Ez3Qx4Ilb6QnidJvQ9DF95INCbzZQjnErzXn2u3ThDZUR4QBhh/
rIZbnIcUYeMIEvBJdsO2PLOt9FsEnwkIMPgaq1n/CZHcaStMkaG5d2u2x2coPQNEJKODpUo8RVGa
dZ5xCMqwMV3yDm7sehw9fETDLul2NxUkDduiGIb+4MNJrucIw2Q8+DCGxTstPMJm+i7456guwSSk
4YDac4Hm2SgkviL/3IWBugTB6rMzyMZmvgVGLNtnPuslAQ8XyKk7BDF42LNHsPphPykW/riBfv+I
6Qs+k9M7GhW9R13SAH6PYWvcj2o89EWU/8aawegbzmTwhRkKVccy34OwZR45CDWnRWKawM1R0Rag
OdvDDtm5P+ck0a4KMOEnR7Qt8HVRt6EamWzJ1YnhLJdXDvFA1wGn8hOebaglgU2n+A6peLM9FNxA
a/YbnYpbsDDMp+Z+BhkYOn/m0Nnyoqhdosr9APelp49RV4zFCWJvaFsPu+HQQHmW4XXBuf4mHfuZ
HasYQ30CgiGiHnfY5V/Cctznp071wXRfolZfqxRQ17t57bOhJST19qgHRdZqCGip6y2AAHVKE2n+
RhIEid8o7OEY0hN8vSeNJcf16tRWIgwimwnHLxr6TZOXMWaIAyJWeQteJayyPdKCsydCnaLVAM1M
XzP94xYsLZfdPceAhhwxtcCviPa45auCBL4/LQEWwG+xxbbb0RikSR4Q3MEdqBU/q8quWJF4jYEC
cuMBZ8xhKYjhd4aNQpXm96BD9XvbhUMg2lDszc9M4zVP4Wi53wF72F6UzAsDuFDE0EfDxZifwYDc
5YUCVra0KVvQjI19YoqDRJuXHUMHhR+IX3RAYGSGxlwwWLfwOglO5mbbi3XHBK1AEzBxNKoHki+8
azRbfAb1tMRwICvhooFclhcEC7ql2TCQDsYY6xA/erVYBLZ3I8+0e1JbkmJyt5oeRyCTGdyOI76c
lbW4Zj8hN+zQ0rBFnprfjnsMGcHuxNwe02YABoq3ofeh+MZwdBO3NO5YeE3Jav6aQUPzcnLCoxrL
HcccJg9Idd1mR/xhXqcMgNSQj/LgS59YbAbhNaoLYAL/U94lCPSMJIEeKPH9gO6/av2CrbxyB9yV
j/EZ3OM0OaH+8usB2z7w7szWIwMFF5asCrU7+NqYtdHPtCckj+sK60sbczvzBwz1Qzn9ZkOwQaxL
Zp5CkqsmIDSwFYfznOHJqAzVc4TdgxH+0mQnOQFtQKt3VULArDGhCiXkDoUCqfRD+RIjvIO0CSzF
Px+wdA4DRyxYtBF++/kJ7COWVBPFDthpYzy7IDFQ8wNZyayelx9W6hlJ3Rl8JzLdyBVTFWBTRheE
0BLSHlSJqIoSsW8EqHBtc7hV025jByz3QnHka0eSQ9wtS3+IwpGaPxbFLM4pfP0VGAiD6EirSnQF
p0EgM6gF69XZYz5FXiBQNEFsIIoMNjTAcpm51hzjxX8DH1gCmnieDc/hoLMQvQVEw99biJ2QI7xE
S3+/FEi/nNGtbDNJa+RjwrtyUA4/4EkWhRQtuBu7qtVmxf5vJwhyP+k+Ht6jPkHelYPxsIhYlF1I
rhZ1Xqwd8t8LKFUaNts92duY+sE/+TxZzT22hiR48lhMO3REr5+aFeI770D7/gP7F4aGXbpboKs6
26vxaGMl8k9SBELfcmOS+S6FoSRu1xSJoCfLhp01JTC34xV/GOIvZnQT+QXynUwfSBZxe9P4V/hh
UNoM97YwHf0F6F+BahirB90PKj2m7djN4BNhlB/1tR4yzFLEnLD4OEeUj/8SEhN8xCVTzAzwzPWR
vWAiDs8l1hoZfYilwhW7RwKCdZ6D8nyGdYP1vzLmSvrFGbKzPwZKMarfJaTzePI479I0YRcBcCTF
FL6A1buKAp+kb6NeYEPYEynR9yysaDFS8u6GNNBBXMieYT8ZQUhrfrDGFdWeD4G6bnqV0Foga7MW
IG4j6h148fBvuZZatEPss+6p0CnX7bRCz6rXFZTeqsP5E6LxWxJnvuYUf0czJsZiPIG57gJ18Aft
u9kenH1R4kvUhDIgyBoYRBJcveltdu1m0YUXjuMzbvt5ZG/w0jlzFAEl+uxycHqufUwxnjB2QbBq
+LOGcsBBJWEDm9yenqeAzv8YbijRLgUuLfi6iX0JoqWMT7ACJOy4w5Um/tIVQSUnPO3SVYz5+GNW
SS8aLIXtMD/wYHSHJRyL4JJIvE59hVNwSHFSe+j+6eYdu8dttOnTaOeVXAT2Dvd7r2Xf34rUDOZ5
1GorngcMjzdgE2dMZv0mYNWKbRo86RyUi5pk4xpVWQ8cWY1/y01txLuph9ah3b/IWKbwtHr49fvK
uX03DYm6jEH/nwU0HKzV0QrGfwnFvkvDrSkETK9tjA5IY7gRgjyWyz1KDmQHIQveMgblqOjJIA8w
H5L0Es09M0/OpSTCwUiGT7kk8OJKzUzeokZdTVWmgUGGAJTl4SS12+ltBhYSlhSTO1Sgq5XkKuOU
I3vc0aU8bsG4/UcFtBp03Dtms1sPg2DDgNT4ofblCj2qjVYatSgjyq2JVD/ercwOtFlzGu13sMLE
eSNm/lMgz72yLWSDSDRqWxZS727KwetgMF0hwq2ERVGHkeivUNqxamTSsssfMJNE6cSXECkEFj6q
vHLZkL763Ub3uxzJ1myFWj4iACOSWs9sgBktcDHq5oyqsZGAkc/vGE1YRMv8rMG2xC6JajBEWaG3
aT2r1uVauDfZc2x1Yn6Q7w12Hll0DFNjec12HYzw6JfjN+a+GwImWedfqZgGfN452PUFXygbYKC1
7BMG7RF26fsVJIZaOCRUtj1dKW1YBhUCgiTMqTBiZNb9Q6+F4CA4aCP5AR4fAt8ruFlW85QncMcj
tC+B/IAz27jwTnVFhBzUAU//F9xPOXwCM+vAuHFCdEhNkBNaAnx0A90APl0YnrGfCUNr+oy3c17f
V5iDfYUf2cDOGC0T7jfp9Xzu+3VaLgNMaJAkJe31JRnKiBz6HCjKakij/q/ObY52ocwXGJHSdPmE
BQsuXtiGRnmHHtgU6P12h9MN44X4iIOEU2DrpKSHNcZAqemQHFlc++GnLQgWaZLfE8CE/tzZeP/P
p7MVb86bgB+S0XfxCbELUXLFVWTTVmQ8f1cDm3dfmSUp0eE7GiA2uBq2MdZHPCPkuqV7kqztJCdr
rss80+yp3JKfxigPeHLn1pCgXBAQBq+pzQlwTF0IfRb1NUvKxgOLvT+tYUB843ce+k8DSYShZIqI
eqIFhwfE9/2ilxoNYS6qaCKUwIE7xopjDqFF/5tgJSj/SxkX75nzwVuwwtf5k9ammpGHm4DvBNpU
FRXwhx64jFHoQKKV0YnaYSTHWFmCkUzfyweMXzQMY8GIRV+bkPVxTdYuxbuu439h4PTPBRvhmiXS
2u6476nxjyj2cISFfaIxc8e7MleLZzFgiFGqyif0MlY20H8ReowF0z5Agi4MVAcIgNyfCr514i0K
uPosdYAkFQPvQ3kJ+rxLnlPQUYZbAak3umMqZPAxBD7mwaeBoQARM2CxaciJKhdHtamFf5vJ4AZE
BkzB4C/pAz72n3AEpu8oVBGYIVNxSskSYnyUhA0HKhP9XISbF+YucWaogW9unL5tPIO4bSL+K3f7
dFzdIg88QT+tSLpd3DRQKG8aDnPdh5duWNyJRik9CxXbe7yw2CFdfZ7V3bhPe42NBJQSAhomFoAX
W6k40pcZp8RT0XfmikEl4Ltz1OtH8PQYBmE6/yZlIGoMYjYM5eTSyH4BcXUKy+tKcn7bpym9U4iB
/s7we8fsIYDQssALdkT+DE5IMkVbs8elgLFkUG8DVRCRQaN4hw8zuPRJCEtF6B09KbsBN78BCnpN
4RllFfKH1XmaA2xRRuZVFJu45E7gm4DVieSaBrAeVdomEUyjEuh8I0v9BaYTbQFahiWDD8YiaQfw
s2MgVXoHVl5WYoy0yL9+4Vs7lUtyC6ExX5GAoRrcH+sdNlUUr1MU1yBFoNyp4SxaG2yBzgqO3wQz
oi4ZXmMgMG/5EuAY7OXiPuZIZM96J+QAzAqUogzG2gajz+3mMUJo4fImb5lJinsJ9n0rIx01mCJF
96ON9WHtBIXdX5JDsJnpapQcT1BRXOtzZu/g1ksOSeF95WFvWSrq5r3F3s7Y9C6YnwqfO4QADRze
q6kf6j5wEIzhrmiXiMFP+GPalFFMcFPYvIGUrhqK2fRhQy+Bsi3F7BSqfx0HyLPt6Dcobl3tMB1u
AQwb/hYoxU82YvwDVhbSsqhY2wGi6mHARBTOdvBmYpg72gDp5ScFyPGRwxl2XTDHrkRmo/fVmRSN
F+QVjAKjU8ZIcUJGD4WlCUo1iDYjHO7o0JgMN4yJsY8mc3FaR1hHqXL3sUPu3xwypAQK/4Fn+zrM
20tpwPCPyoMpJ3vG1+kZrV6zivw0Bb4FIO0CF+SXGu0vPmYnbB28Ar9wTcV8P+KAWsviXY/pn45w
0gCEfezn7W0Jtgs1cY2T9JRb1uFX/2MBU/BLZet2Tvny6lhvq4hB53ITvf6PozPZbhXZgugXsRZ9
MxVIqLFkudW1Jyz7+hqSnqRJ4OtrqyY1qvfKlgV5MmJHnDLhKWFPPM68iTiz2t2tmeUHDvbnmNmS
uGMlPitm6U2D/bUDR/qQOhsHWOz+cF9UEcpOXRkIvmjm2g5T/cwEjGRLzGLDW6RjpcT0xmISm2Ce
/84CpTNfOyNy/XpnjO2/utPizu8ZR0GEGmWGEHuvZF0extx5aPz2KWvmo5W3zwQB4S7EsLs3AxUp
NzqzHUj4lLURZj1015glV0e2PPGaCCknJdju8nMjBmp5ecNcCI15PInE3JM6OE6SWMI6/5nH6j3j
Lhuo9oQXeQww+v05izUl9nj1gGg2v2sOkebm1de6qgfLJ8uxKLkpm6bYiCXZBKUTD4Jloc76wbj7
mjjTBzPaPlPVzrDSfpvl4zFoxLlEUt+lhnjtx/EN/vOl6bOLIbK4UAnZAs9CJEqnJDS1+rUfWrar
6EYXTqU6c91wwS+83wHrPVnXN7bH2Bt/IsPBdr1n6eiPsl/WcAA323iJEuGkFf0mddSXmNoP2+WC
0bgBsaEVqp9moOK8Bu1X3WTPo9sdpONFhM0i00Z3t7zxCzIKBRgT/n5rvS7NenXUwotbi8mahE7l
jZt05FKMLQVYdsA4/fX67pmhYI9LFbl5uXNaTNSydB9sV//I2mDvubMASS4+q2yOtdG/MWMD5amC
90FXfabOvE3d9ZFoA+hM9eBW2qUB+wkdnAVEG9PbuNlYEYYsnpzV7KMOKn9jiOVQEHUOah/iWr6z
wR3ULTl2RKJWtzmu4BV8p6er3tPApxCmOu85WFkm4yy8YurimvLLMTt95eVKW3oOgBmcdHs95vWw
q/rXtsM8tNIHnEw2c42RZS7kCsqtomW0lQOGhBs75XATiQCaS74p/yXyaMSdaRxAc0PJfhglRZj0
66nVwQf6PovYd/c7SJJsPu+rYgjz1XrIdRn1A/j52g4xS11eYFt3iAgbcmOhWtS+SwyAmizk3r6x
erVpOCcWD3Wl6qNZJTE/6SdpVD7SPjgYI7CDLw5wS6faXg6+cuMGkTUKVHP39/XnqchkXIBxbDyT
ddxDDxvq5OLUztkeOgdy2axwdXpGrTpm182WdWiPNRxbpspHbS63NC2yjmy9TI3wN6nbHlu60jW/
eGiMRzP5cevxsSuo67gTiU3Rx5mfbJOhAvLDkR8SoA2WrCeVfWSB2q0tHTD//sFN1qtJ0s6s25Nn
BifBkTWYL+v0z+3G587lngMeFE/BX53Aqz0O+5n1MnWBdebN86as1RYilD2z87yEbcqmMa/YcbY/
In1eHJ9e3ko/9M7ySMX2iYWx0dT518wO9C2rGghV6Pdwt1bvOrZ9Folx1BMUPK05SGt4M6TYeqJl
W0jT7JxA0r2L5Ja3v4tcX/pyfCrKft9l4wPryp5hZp/I1GN1JSQMZQO1xgf2Iir/ghe7ZfiIc3us
L6IyvoC62d+3xqptv4L1BHqFktO1B30N9rPRnZMKy6XEHZtk/VDZWKazQv206sdR/uW2ffCH8p00
z/9/ynMFjZT15mOZ6s99PobFOnw0s75rVlxXL38WiQ8VkzO5mr4JwpOxeEU4lIUr+0Ubso9l1Ljs
M+OQSiwu0lBphPO9A2DtYMQzNsgJMOSy96qd63GJFUQPq02vu0Sq8oSxol9JMSXdeWjd5OD1/l8v
6x4GkzJoIMd0O5NHfGy19sv6n5JvsW7v+cIjyW9xZK6vDq5t9kcyWP1xMKoXymvcrVt1kczaF4jF
o0pG/qR3R6Sqry2izcab3TM1F8lGeNONo9Tf5qXOIcQ+JLk4LzNFoVFLDUNUpKqLyxW2PZhnEmXL
EUjwSc7gipmTb4cZg1vDyjYRXIO53WmjFVCzvHLmm9mFqpjXziq/81yOUe+Jc9qtHxNMOxphlkVN
If4yKnwwj2y7apThbHY3hPE2FLXbfXep0wJmOxfc43QveUlvnLbBVpbExssq/cwD/ynPl1/OJTMc
pHdi8d21zKcv5sjXYTL2Vdvs7Vn/S/JccKr1USuTiwPBDAi1xySOcwuRx/KUd84GFkIwN7EGw2uq
7rI6M8LwUv70rnft++bT6LrraHmx3xfnpaxj2Q/RUCAku9oXyW5uwj7kRgUrV5YsTpobJ3RHY9mR
P5eHZuUH6DXrr0IDePKlNE5LkrSQxfJl6pfpmb4JjbJ9csg0K0h4djXhTBOO2GhlISITPOHCfX2K
06BDBBXW8FUQY70kDal8SQotssfJZZxoT+C8z0UbAEvaPmyQqWDd0Hh2rOobeCimo+uNN3w+Mv02
r5vKT591O38p8+YVdTnjZ/X/ToyOtiAvGQQ52mrG3Qv3PeyGJe5teeE2hV9LuhDLvN8xQd9DMgqk
j0QFHkBMuRJ+UEdWteEtGY6VGKKxkwY2MdRUB1DjY6aHleiMPVNsGhJOyEMDWy5cMrzzhD4a3wR2
4zW6Y95SWx3gmHnEi3DEnnO/u3oEJzKpym3XjX+qnodTtucVO/W2+CKP5r7Xjg1Vk8x+MVy4FVa5
kYf/d+W2Qanz5vYGAqXzeCns5NyYHEZZi4vlpevN5lFB4A8DGzbI6qqX0RP7/53YEVPSkhVvm7En
jZIzU9wl85ISxtTT9vpUvLlF8bfUW/gNneYmlLqNnQePExQSrVElHxjwjtUvJJYYxxFDtsWIOdv7
5CJdZ/02qQDYoIinpCLUr1eNpyorvqay+aenyrv6IvtCdPQJN85/BjkS5Vzsz6Qx4gx1wRH9m9t7
FFAyzuV0O330UI5H0qU1wVKoTghrUnhYkMy5s9Hih8PCDTebdoUnA17navRaAmTnmbfKVcXB6U2+
K9TNXnnHLy9yHpjaHZoGIU1NG/skFUcKb6aayp1kIqpTmS0M8KTHdmYWAkndK97MHHYG/W7dgczr
B7FWLZnsmR1qRUf/G71O7vDi1rwJ3Q6N8156p3PN89tT7iJO+XxS4WAI/wVt044bxTfKGgDayt74
m03r+GJ3NAerKoGEH5I8owE2y14LerZUOPZj/5oVOoyq73bJ10i2hb4MwOSoX118JqighItz0MNF
IrwtZIN/Mxu7eGNpy9jEq5DJoyyC9CfI68WJllaWOwFQxskrCPdOmfO9ZqtzGSiA3YLTcwx0TCcJ
vXoatKFlvKmuSV+pWtIfgrS8l2mt9wRQ3zXwu4H0yGzjUzg7nMWRdKVVPgqhE55AJ/UuLi3qEa9k
LVap6TEfNkruprTI9+qOjqwle3p7tyq37spXuZxQ2Rn6VUkWQlPxYBQZ8TSPO/qQshNvWFZ3v66N
2FlDeRcnMllus4JHS2TMIm4x9pdiMFSMD0mCxU4TMiDVO2/5HgAyKH6Q1Z2N5M61kzQO1HcyX//u
tEzue0jEdAPNpu1WWihIwzEMGG6znNDTemBnW129xHZjV8fITTwvD12vHh6J92F1axGrCKyz2wc5
9Zvz8hxASb3ycYEWK5FvR5vxus/bL/JfQ7jQfozr6U1PkPLGmfGliAsa1uKeUeRL8fFzRhTzc5qL
PsbxsrYB49Ofnuf+OEJvHDLwmeci43pnu1o/7DtDlOcWK+1SNUYW1u3Y/9HTxf6bKoCZiArS4jz3
o8M/NPnPQUY4Y2JUb9poJ3Ae2mo+Axz6UWV19qOvWUac6A5nppWOxqcauHpKuNVIlD4LCA24Ectx
2SmqbG9HEOg9vcudAJDGm2bxp5NYLJueoNEmWPT9QOHeiuPbTfYM2GNujdY7m7rLPZzJPVfghsQd
VgYnOy1LztSuvJT5vY3FEC1zDft8R4+C59XLiMmYdc+zp4LtlMySdDYDn/CLQ1sxJ+oUzG0sx6NR
Ja1oRIRnQabLXru2oB+khOK1FAJnIFSyn+r53zrJiOW06I9Z81z6QeR7mGtV0j/NbuVHWRFMvK4n
gvEzSkBJTfkmYZsGwZ/xXM3AbFVdThix9bW2yiNdZQezp04ZfQfeyNOeFr19bFR1QwCswfRp81Jd
R9y3wovXuwvR+4vuuOFkuvvCpn/BI6xfD9qA2LbIJzdxcYsbskGOuX517fzTi+wk0Ocsi3uoT3Fu
mC/oWtL2iqhzq4vudWxT5tAMAf4fTSU/S1oII/p0bpOmra/UHS0b0raww7L4I9Ll75R0l2Y28mPS
zPWBzD1EOXlyXs6mvfFs5f9CBL4JBA+y5MMUFapekYCrF7P0Z4awor0EJe0SUJ6vlT1Woa5z7586
HGMQDt6PMn0tVBqwcahIsQNUhla6/iWNJcLMwnBF+hJRyZLfrVevaeigsUSFW1zWyf7A+GPmWPA5
poH4JIt5cYno4aGp56E1ldiyH2Jh3EA5L1Zh87Xw1CHz4XE92djsyyn5cTQGsyzCb4vuXy4XynFf
2g2rDafpdWVFCpoYkW2u0gmvhYHeXGvRI/Zbv9mGOAc1XS9E1dpjYnP1dFsk/LotX4kvaVfbqp56
dhBQZjKWGwiJ46iScmut60/P/qjTGtDFQHhyV2KlsJxhqw/U8OU+OmT2mq98JbrW+5eVZheuk/iQ
I5NcreOpCiOPfL9dH5KGAyHRhz1J1tOUKGMT9PatYM3u1u/VfLW89jdxp+kwrs4Dq+kJyFnDK6iN
g/zo0H2YpbQPaq7WRpaVIVR1xrnouqdgpvAEhva7Y0NShEDPfXycD5AUZejl7i6hjnxnLt17nZMy
5ngMMGdZyDHycB9Na/2wne7LQEg9dhahcleUWbza1mOfgQ0VFG7o820s7Pcs1XRAD3c+l0SYOYkS
hJRpXZ9yWi8ulU4WkvzhcV3yN4hE4gLUZKEE0iGAE5EcE0NcqI6GcfLEcGa+ppyDn4Kfjr+n5G7u
7bOluPX6EGXoSGm27DkCXz1V7qZRbLOM0KZJZJHEZAw7fKTi+T0hrEbzyhttDHaMRWse4czgM/32
7ll2R/9eVMmdM4ODX+LFn3+oyMOUyC1A7ZJ4vvEJaxA1LlvZawUIr803zUzfZkiT0AZ0iAKLFwZE
oRmXi/82e+tFBDzvRAJqv/3W3fQjQaZn6lrIOhfaHJKiV1EnbBKbbrbuKmJXpElG6lekf+M/1uyl
ln1mWcABK54brq/IOeMr7OLBbIwzBVqX1uuf0Ckfalc+oyUeeBy/fRML2+EbsMn88Y8KREzZho/q
VkOUqcvstK+10EJPS244YvuCkQuRASagal4Tc+WZSor8yrhP/YAX5JGdSYwjx/lHxRCoptEgmU2T
2LZ5WkaE3ifU7KQm8JXzcGHlg2HkMZQd9fL+4D51tkxPtp7bIb2nIGkm/l/APL+WWRM29/tkgRux
sSYV4Fd54/NCaxihb+Mpcwwjng02KYz8a2E9se858ZqrW/ikMAcga9zgSzqmR1o4rp0icZR15Ka6
wr+sOYJIb5xM2FDX0H7MaaWOk20e1swBsUBvhCZ9Ku1URMXkxVShPtBVP4YA0lihNjcPzrKPJl1e
fN5RkcZVPLQBFgl4ud/S9F7tHA/I6YG4R4fZH9EA24/aZDs3Pmbl/3A67krN+G0H4w8Vxyj6tXxq
ci+kc/Ra2RP4HEAZgMGbY6TnHAzwbjjCGD2lePMxuyNMahEMvB3blVtO8yUO7qeJNVV/R72dbiol
G73UlKYvA1xtoge8a6AWhF7v/TS52Rk8aNKsQchWcD90B8t9aCaWiii35e9pO19z4z/2fnej42KJ
dM8jnVes72VgsVzB+ifnJBq5pmaaxyzutvfYWBpS5XNmSsI4EzPFS9iq/CxhRw0yDV0eNkj+XC39
Q3oPijvL2Wd3PXmbOCV40kg0oIwTr5sPZee8YP0bGGumvu2xsrYjzSh8hM21M4CBcmd+9AnFl1Xw
h1dpsmFx1o/lFG8YhmwfFNp71S0P40qKckxba1sG2Qth4mjRfB6iYjymCa2viuaPaj6aQ3EMag33
h/v56L/1leUh2U8PLd9ZfiZdbGu/BxYHcnTFdi3TLdGAP10F0F7Pf2yR3Rhr84NvcSeCcGqJiKCe
6s1CrlAZGrxsW3Hj8Koo9xBk5WA/GqN14W1CBHBtLOI54m+nOQxSzjxHiDxvRUDrQ8EhvertEnq9
arfr/73qRXKr0+pPZfTvy+KxSr1/ppqFtlN75poPzSBMhF/KEpZQG6lRSUeKXtsJwi3x5NZ21v1Y
B59NZp2qwHocKVfiSvsyFGgT3D1AVReAgunEbQMxhdH1MvTd1wRBdGoDweLmDvtBowkrsgcK/BQ5
zBRu1PZxkToeh1FZfFurFy78H9rknEuPhRyGRfUIAFNkIW0+chHUH/WGPCclLi5RTV4RnN8pDQwO
Noc7dVtJ3vkhz7T5qmuMrUrHZSo0dSKwQYCs+ZMTKTi5BHe5YvVIjZ2XfeMsYN7mOhSU4xJLrkN/
zaBxk1U9DyuNpzyK+Qv3AkhDLhO7yZcLZ5g3xb7XnUzPt6PVlC8e41wMjHBfmt6gaU9orAUxDwq2
kiEcNVPGa0b9GPWvB8JOj2MDmY3dzCJtqq/Bc3tq/aoYQXA6GEZ7hZjrI8opXun0sKiXyN/ySZsf
Oj2wXji5naOd669Nm70lZGtgR17I3p7cvqNLMGu8+/nLZKPDIyib1x0ENRw0crpmJYCwlnvjAlDF
gJ3D0bWAU4j8FdzHtXFbL/PLCkuKlD3u2z4JqeF4Yhb9xFeInTF9ToaWPV42G1EZCOZgt9Te1bC5
zi9dFaspP5Y5PmfhvncE0puB3rNgma72zEUMzCpGRduSAo6TvrwOZnCz8+5PP3tf+ZpuLZVs5pUS
BroqVjOg/m9+app2O1XrAUYWhLAdaHFJXv3cefeyiXqaiuaQTNLiJsrgLnHa/SHz/Bg6iNFq8Oct
e5TVjg2jXAO5iiV9cjUm9ywRbvTOdXdtXkgcFS8Gyd9kDinYyaL4R3XQQmxJ3GeT9kbB0mmpi2dz
dT6WovqH7AnGNesHf74L0S1/Or37VZZzm3FHNpyk/5QxoPXIekuBcVQsAQAErji5DBJco9gLl41P
Qn8dCipi9IF6SHstNpI8kB30/abE9kYAPXE0cTQK/zhRfUEQnGicqQZrw0r5mhDYtGPGjbBbt0IF
j6VdXrAYL6B4eAS2CNE035Ou/upHSDG352tAo+p7i4S/cGyqZYlk453rjH1+AW+U2g/ekMS/EgXz
azfFS+BkLyR373lK5/4ot5tk0H8SpVVIBRZBR2AuRZ0pweaCS4FhUUpEh15FrYa05i93GHYQhcgf
1VLt5zGgJqrNflMG7axd6NaZcWBY+xr5DZWLVXlq7ZlMtyKFb09yDZdy+Tt3HspT0u1mpN67CnQG
G1q5jtFyNDNfh4JECP1v1c8wl8EfMJr2yI4kaivLYoqEIOeit+NTP0kqAIlQbsRYXbmPhtaC7hD0
zTsUBBqXqq8aklarecN+GAixm573VOblHwtNd26DM11403kZzHdRUQ/RkWSnNvsS0MHk2Hk0DtNL
WcguYnWEQWegtye6Jrkp5CuCX/5p++o79Tnw56bif6R/TaPByM68WjCkVyBEJCkvA0KzpQM7jt4z
L4Y4ZbbMVtJ1dMeldleGDp42PLW7lco8FcC4Efj60e8/uANtgHgoAR8J1g1s7fw2kgX5KJke+AUh
5eUpo0vQFvrVxVtlP0OUGTdWz3AirqHvpZdgGSju4OXfuRuz+s7X9lKyFbdR9s6bqZL2m32nmLqC
KFuXOJ+W09pUB+KSxCvM3TpRz+Zoy7aQHx6kquD9Xov1WOflVeQ1lQ8jJVT+ziXR1eKnuAL/I/X5
bjBudeuvZyxxXS3Ef4azul+P4ASS53Wtjs5s3fylje1pD3kWpixlwphp8Pa97dTwe69BEA6VRhm5
ePKaDyAMlF+KB/jdlvEny+6FZ8j2fvbhZdy+8JvexzT5NJG6RO5tiB36lKLK9jV1m+3QYcTOGWtC
CYut8nOqcjaHzWE9w0R55s2c6UuY23Y7D86hmjVAOBz+gYHeGn8EyzeVKiN/eoCc2gl+ngCn7N4m
/jIMfGv6YEs72jkf+CBs+yAzyufolOIHrFwWYxz1dYzme1ivdMjxB8YR8IgC17Ok6q40T+w9Q+Ir
Ii4ovMLBA8eTLOcNLFk0rlTwpr8JpewNIp9FZV7lNaG/3Mj5alGlMb5S6TDnBF4tI4Q1grdrz1o1
fBQeMckkwb2YsWXXkJv6blm6k5PRLZk3sURY9IuvZnQuo+2eqKIVOeYl3jAEWtiUK6Gcd2voN9bA
Y4wWOLIzjwqFD2rKnlKHwsd1CKui2JkFiVE1hfqEU2T9wkbAS2f8ud+D7LNLPuhD2pZlcmZrwAl8
Q26U/y6oJxJknZZFnqmh4JI54JTsLL/Yo56umdh0C9JFIhl5q0jhAqJHg3kcJFvMmqzZeaC4yt0n
WBsk87BmRTy206aXQ+xkxmOtvJ3tPNYGe974H4hPXd6II/BV/glYz3cHEjKKK9FnKGUAFSjeM437
gfFITB7QxtpatJk5Lp9w4BzdmX0MCfICT95y94Hz36L9qOo/cppvq/Yb0JLT8QqXijbjwmeuZugN
gAZSnsAuHNQUyfwmnF+6m6qp37dmFRYoU3m7xg7nknmZ3FjivankR5lp1Jffgt/U/x6rf55zKMuC
IisZTsT7m7TZFkY0TrGp77J5HyDwmFq0ZuqJaXKy2tPiUlc0/eB4nO7h71ZY0d1m9HB/LUC9wZRc
gvM4CLLQq66powNiYvPxyBIHDcUwHw1bbdkb+rqqnwRhBQKUI62MdfWikqcOpUHCAqVfq/jLAtBt
1tn7li88uRBg/N8UcZsNd9GQtVGnX+jz5GPzjvX81jqfuJ/R7P+u6ciR6MS2zRWz4d5X30b3yHfR
Dvxdz2jl68G+XMg+w07mJTcypJbZHl8UyyAq2zhU/e+AfdmxEqYrlsgjUO0PEKJ+GotgZ3WwIiq4
+PdPNIdVq7yrlMHGzC8TzRlQeaFn/BHZ98wN1O5f6+HZsBCczddE4FaWn37e7IQ6toTol9nd0pLL
nYmKdrBMLhEdLZebVKPUiGEHEZ1h/NTRwDRzXkgmJd83QKRrfTvrwJRu7v30qx4vs3wYKd50PV60
xFT8kT9e9uqoN3c89UOGctBG+iSPQeqdhYGC4xNpD94yBjZp5CcOwDFs1/YBYfG987yTZ4/7oE4O
uqL9qkvJIFV3QKNLGcTvIZZp4Kmcu6szWviqnOoYde+q4k6cV5ehoPqgonKNakTMXPfDwsK4T9Zc
crnZLwUvPn9+tiwoHX9aDq7RPIxp98O7+COtdL7XUo8NBrW76PPc+PrZlDllI8q75dSxQACd4Awf
1EyLhdMnnOSj8ZbI5UTrKwpnVf4gC5ZxOVE85DpllFIAllvjfhCSkkZeHDav9rZVu8BYv2GUXweE
gziV8w10miEfmY6/o36kXxGihC7MgpBY47ondyZBZXugh8Dsn9hhHHpG8zbk3o1lF8eRDASuN3fz
aWVXoM9Cbid2F7DB1I859/ZD/1Xd4aHJ9i7VMr3WOTRRnVzhnMGZJRfN0txSp7Ql3rOrxrneqFGc
sz65BJITnVn2reV9PLTmcfXd/eJUJ4+q4kJbyWWJh9kqKWeTBWATm3JprYl0wNY8ErMvuc1qrnWC
vjSIp8Np8rBPYmJGxi45FtNaTMgcLS0oowlrTh0I8iaqPX/BWcx4HmJCnqksQV0kTb21BeraOb9r
bomw0rTX0UAfbJZHlp3sLVe8KhopRyE/SRw9GImKSssPjUU/umV2WvPssNpLVM857WvipyLRFBgA
nz5vLsva0InEyhatfCPTt7XaHJW7OjUrKhHCFIjMq2yGL7cEyBttRMfua5SAXUa/s5EYp9mpNuR1
aMbQND5dxlw61Hd6l2sIabxGArc8Aege2O+4va9QFWoJ/SzZEVo/qSaL9JlCpCz4rnN1zcb+wGpL
g7iO++ZjRKa2DLkanIKBHhwbo7icLhzoUTPwK+nWA6UElxK9H9ZhX5jWYUmqNGadeHg/QwtqaC1i
i4OeH9QkrrTDsvo2JQYy7jSNYhUejGpIHv2yvuSOus6689j1trdpWGQzN/TJOqinifMKaQYd2kWj
p52dLj8utthqVv6bBxQ0dXr3RKsGJmHNsQxuYRXGsSa0AaS200t0/W7+olWNISR4kELbeUSQmtZ/
tBNYEc/TL62cUZxYOUAS9X6BoBmIAjIDDLTr7pVOdzmavkU241EVD/TpQhiiCx+Wft1L6VxR2/bD
0v7RCMyTHGQTNvcWFL7T0qcH05xDbrTfTTU+zp4JqzIN27KlHUkATuP10cdPkLfdwYbD72TrK3o2
c8g4XcqGTDDlm79ZWdZhUDCLJ7p+04U5Ufbn/9RTsXMGfgkovDeCtOUGCBpdgczwZuwmJmHyMXE+
+58Jbx0Bg1aP/o9f+TsTKIn34R+zmpbY6PNf30xgVauw9RAHZ4xAcMIOS4rCMLCTJ99ODqXFADvX
r41rVwejvvd32tYJpWdf2eXfmlBtQ3VZsS5vLtes2hjrw2Iy/4xy5m4ynAvdrDbSt2zUZ/tlBc/f
VFp5A3SGcmqAtDX0HvzjoX/rhQYeQN50A2LBuKQb3yNLak+WDdVkoic0LX6pRwjbNZRxmiQGgSv1
DznUL6muHuWKWhusMIpNg80utLlChk4fXWq2zJX/R4uYOYFELnCDOJlc9LlLsm+G7hV5aUZgc3/i
8J2JTRpu/ZTOvvXcJuJd+AnzO/J8aM6E+TQ2R+/1rIC4DlRY8qzx5L/3nf8vpR1d2OJszto5Ndct
aP8+rQDwHX2NyO5EDdEzItHUCgYP/oiclbrzTsxYAtTvnVKlhbVs9cdM978oIuU0cWGb4Xwe3Gmc
UPvyZ3NwXmiDI3WbIMZ4vLqlTbhbib+Li6lnFaiouLxMyfoho5e29jV7Q+nMs9ScYWt067DLQApm
5172Bo25IUyTXSeDaMuca8c5K7p9xyGVeffmCBHgNNYGx3PCP6yaK0GZ518kJbd6lcBKGUNUaEA2
rKaasIblMyHCKswy52JaI1UTooJjK/boCFS9qb9Fvow4AuSSV7lV9rQr8Mxt4e65yhebourfKQt8
SynVI5b0QJTx2Br6bdAnIqNTzNiUhJOHkqTNz2SwDUZ4PgRLF8y+fbVT0ns3mV9XeC8BlIwA5j80
jnNgsA0LrUqI/DCBzlCulsTHsmiXBA+2nsx0WbaDD/RnjlBebJg8S4bFjcMfxVdcCWyiMLhn9pOv
xG/jViemTy9kvQeJfxDirS6UETZ6/agvKRdmmJ+2muOm5qyrSqdH42h8Gso7P+46MUZlkN91dPNW
en3C2W5fUEq5mdm81+wOm5c9Acyg1HSVfPCk2+0b1OKH506fXM+vRe0/inUoTkagZKg5dOWzltHa
dn7zWZfOv0x6894umV2asqk2qyqfpWorlDjrYo16Td9JR8TZN52tl2eftjdo3Fm5azplf+l098XQ
IUeVM3zWk1fs8av7qJrnLqJgCHlu3WkZEEtafkIsNVSfmmd34CleMB01EXzPevPTjtTPcPTu1mpm
vtHBbxbH3tIbggZi6Fe/XvTQMIIsTgbvB6GDG5b76OVom257KqhC4M2MV1Fmw9bmpMJwjdmi/VTO
ZcjkQ18OHXpmMRHDFOrN65vxvPqT2plaSr2WWfuQNuSQIihUoA0Qkm9S6+paV3V6GmRBbI81CluV
GD+LUY572vh4kDo3tow7OGRYHfNBx98hZVRdWJANHJLwlsxeccMf/NX/JQnE9WT194ps+DKnXDqD
iahjTr+IpKB70yf2JSvcJJRj8DTUtoilsjB8Z6koL+kOlLgbV0wN40Kn5j+IDms3dbp14D9bbN26
OfTt+K1GLrUGBxP/4pMjU2vrEIRB4lXkN0xFTvhcLZIBfyhE3jHFgXmgvcF57MgdsByMCEyn7+gI
N1FqSgyeTbVmy1s7E+852koGMK/uuARcNQwwmoF9lSkX5NnBC0tq/AO4muwgrNYuYwgfO40kn/zw
sBrGZP6jPAtajEYNOmkGKRjUEalsmims8tY7QrZY5r7/PfzH0XktN25EQfSLUIU0g8ErcxQpUfkF
JWkl5DDIwNf70G8u73qtJYEJt7tPu3CZIG53CZAxSftF5Fh9DQ9xqE8AeTHg8TQcoSm0HYNPYGJM
SDpGhSJt2y8ypbCbGSGCVY3tdtV3JpHJIZHEGoi2nMlsJHgKADNsDTPvL0SqjTUbX8NdBeEbdarI
DnoK+osnlDwbcJ8GQvmMf0rT3BIWmA+exfo+xnW/DgR2MgxnVP+qumGWgcO4F9g4pcc4BSQcmbap
gzJCZsEyv8a+AjzNAsnAn4/YBdEI64FcD6CEBYocSMZ+9sEHUzTgButwauu7m16lL12TAFyual8t
KVImIV3YwQ+qbrtNK8gffdyYe2eesl/PDPul5SefecPYgwJT+vgK8KoNSIGNJH30zIUatKzgM18C
+ZyHs9JROCzLvqzPjTNpAts4zc9p3xm8dpF/9vGPLGWY9NSBGtEycM3hQ/uqWo1tnD9TT+LuGB42
D4C71EIPYbtKWvSmpsthrBnDv5pv7020fYn0V+TmdtCeSaMofnrAKckjPUOKSPxQ2TdJvmlXFpXe
ug7XtsSx3mIGyCzBGs7qwog1QzEjtMQy7Qv9ym9qrJXAChqfrAHu7bICr1hjOcHbV7QxlvneQtWf
p2ZpDr2xu6P7VlpouYlIs+3SLrzPi0QVfwRVmF3hvVdbHWfOshHhvOXxMt48z58fQso3gRuCEpep
x920sq45KfY9kcb+20lmiJ6VW3VnY2zMS9ykw+PQZBl3jdS8EhueQtQmcY+uJwMogcEx3gqvdlaq
CuZ2Nzv/29B9taimYCI00bYDAbQMKCiOJidf6Smeb47fFwrVt8RD0HVu7i7dmvMm6D8E564112YI
UCvmu101Sfxjq5ZobhlhAwq584GsJKiYc5LwbPPb9oKHxh7N7yCr3LUMRbQvYsf7Ri0JX5KwqvGS
JiOIJoDnhFIoNt6HXmyuLdZvjQ6TTuYCW5A/r4Z4BqQeNfnJn21c2T7PhzZxewymLrvl6EzNFytc
t8ZUO54aCB5LmqiY5oCyxqcvCdCFc479h08Svys+1GeMsOlbbSsWwjb1724atYWIiyg/hODH6HQC
fm47DD9SG5nQtq3kyYhsnFxldG3dmV02d/Ztl322UYtzvuQbVlGDR2u8l9Rj5baSSJ7bMXxAJ2UJ
i7jCZKO9cvL8YFXu/GGEd6KLmOdV1pjxqVIjAdc6H1YiNK8h9miujfzruNlLzm1twgbSBrAm8s54
JLrHGKArsHxL8di0mCVRygqX3AgRP3uth+KpDPKXrIMepeQzs+Sf3CcwvIgdWS90P6LrtAAc+/CG
65mkgXe/t8XtxffLx2wi6VBOzatUMZhJzqNktPKd7Q9fjLlhx7b+qZTBi2F17qo0JCOsKuOCiaXh
xXRzojHEnNcVgMy9pgSPrIjCo1523W6En105SHmTBsFiZVuOIZ+B5f0h3AbAh1VEIEVfDM/sqfoo
OfmAScUV3FN7bLp2cnEQElBUvn0jfkoBvxO2WuFdRrjnzGthblh0afCLufUJah0FtSQcDBJFLf89
ZW54fyTMwa6GjgRvg9VSHIn5R/jMQ+ZvKtuBO9mQPd522JJcZV+gY2HxmF9yhayJOM6BIK525RRk
WwGpd6Ez76Zn2I4hs/8SQ8tg9uxdRPZR4bEJ+oNPGy+FOva0s0cekrG2poWVE+g3VOA9dLnZLLHt
WosUPesgLRD4pseZp5li/HPazY5NTwyldH9EJ7bYJoqNEwByrPET4n03VzQ8WBsoyMYPUSmzuLJ9
Dd8+fru1FE3GiLRPTJfxqitXMq0x4OD9OgSRC5OyEPVnEaTunw+Xb9maNXiMmPkVHGcitbip7I22
I2v3//2mIf/40oclu6BZqk0YUr/lMbNAUrCafeXcs1jx8JkDUzGpQLsktpbYWmJ3n/pw53aGi9GU
AoV8m9a+u+o54DzXgOa3DSaYvWtnmJosL/2N/JKwMiIvM8rU3HY6D7nOJf0DCEh779tTta5lHW2C
HuINgb1+1d0NkoOq5Jff59H9q/JWCEPWpgvT7DrCO8HlUTfl0UDlfexbrtcRSyLARqWfYtCLeNJ7
60gGWbO5N9gk+VqZ5a7G1Mxe1DD/1ZMx4otJne9ARoLEBrLDKktm8TJXoaewVnTmMQps5w3yefee
FWXz0Hk6yHbSBCJqGeTP9WRwFbQC5wiUInuTA4Zxs8Cr7VRIV9z+402u4/75XlDAiRcCNxRN7a/L
CECmAQKOiT5+TL0MEYHFxstDZmqz7Gju6m2HE01pXa1c9RsnbaA+NQJPco/5lbM6QYag0e7VGW3/
0nFzf/XTAWxhPtSAfafMPuEXVyS1wOay7Zkb1lc2kGpyDq5Uai+yPv4dWKWfg6GT3wWI55Nyhbev
EBBPiV29azuY4tXgQwHz/IqTui4xGKZgjdD/SFiRZtXHuYKrsa5GRq/FpO1DVjgeqQi0HxUjFM5l
JaKVU7T3poO65qivaRKjw5KPiEh+hrGcA7/FmXbt5L0CjxWimqVtbmEx5Vx/4n7x3UlkFHDZ5Qwe
vvGm7wTc6NXAeMQkJRHmavAcmPsOlzuYKvDuh7hKceqwPKMDcAz/pVTnMy2dZDkww9g0QR/viSD8
sjcYv50/tH9NDOANI0u1bb20Pg7wy5APbHfC/Cnj+4EkER+DwcIfsLScQtzAO5pKuEiK+/qRR2o+
ySkdX70AOkTtV/+AaL8y5EQ0CJr8qa3GeG1iOToO/phTU1Y0ccEVJYufxiql0bePoceWMJc/dST0
Tjp594GE5VXrLgS3TgmeHd/XwnJbAV1IN7rIu+7A+we3GWZSCk0exR9pjx0uT/tgx8Emf0xyp7j2
ZcallXfMekIayN7nHLMm2h6oF7N0IKQisyQhRVpG020RoqyjY7hqWdX6Xdh0cNZjFd0MD1ZEyS9u
ao8uKDVNnDH7kNu6aD46yy8vNLHg2E5EvgkbrPh4zPt9xih56dUWxUqcFPGzjOnSciPznE3z+MLQ
0mCLjzNuV/gNXAtJzQ0S40wOpwLaBbTVjwoenztNjnPZn1eSFZ1QRMkBu8WbH3cBarIVRg9CFpRF
4868mW3dnyO7CtYUwhRc7xBMcfMT0oL7MzvYsDLP+x34g7etzMstzUH5bxpENt0AQbgjRD+8QYgr
OEJgV6hqJd6FK7MPz4WGmtY4SnSUPVZl0G7wk4QLeAm/WeYZhKo8Y9/4FrbJluAgPdwzIw6zutIX
Me/90GrOnuTVxhGicT5ngxv/CzvSXtAqwKOT980GCGcpwx+BojcW68jvwo3lkTidehh2usvCG44b
4jPp2Ewrwhv5nvH/d9OyjsD7G1bsOesupi3WG/SmnkfnOwqGaukiI7wzvCRoV8QrNBH9VzStux7K
+VI64aVDPVomYOouIs/cnZcYQKQ5jC/NnORjNeg1SZ+RjFYp9mC5Lg1Q+7M28kefe3K2iC3SB2mh
jw4QijUwLc51QLqXOozgV5LIY/rjE6fJJnyczDmWvZyNR6dKT7YT2EfulOBzcyvA2OkaF6+HE+d3
OXBAwK4o5yT7UqrMyLFJbjdW+oXd8qdxs+dA2uwiXcqtPUu+a38gfpjvohDEr+1nZ+Wxjs2ppN8p
606G73mXSA/VZkxn/8EH1nTIas4wcZKrpetGJydBWXXygAGFB+WU8DgzAQMiNYT7CQptzCg5A0Zl
2Qi79O5+A8U3VpnAYgVJjdEF0fBxwAaOSY4HJMfrbuMsgiVOXOM5KbtX0xSvgx194ex9yCv4zuRh
0YbnqKc8MHhXipNrgRLLt+dcptn1VoHv3vp8inaUu0D4kq7aG4QkKFBwjnAN5IpTp7002PqWLahl
z+r+ZlYkUAGEaD3ZpFsnEAqTpeXqFZgextJe3h+0DQiDSJ35RfNIwUiCR7trPkNIz9tQpki3/Vgn
p8jw/3GLC/hbNvMvtOAeKbi9eZAXlmZXt+zAPfp1WtZfLY5aIMeYrd0ueoVmVkF+hKpelV2+Fn17
hURJsIzjwkhEAqulZ23om54WkDj0FqHmd5zyf6zMBW2E+oGyovda2p/gvW9QAn9Be5yAAX5kWftK
Ud5n32IRC2YKW3OjpfDJe4MRyIlgmF+NQVwdTZhEcz7E1nPUJvH4rmIvgN1J8tiPX9J7ojMHXhqA
blvMRSxAKI/HaRpo+IBpSbqrwLlgMs/UNuwBYOzX6W5z7Iwv00B+qsx+a2r/mVJXd5H6gAFNfTcF
VETgqs74HGMwop55BbeHgaLENW9M/NVk6yMWGDWGOdEzvY5L3Pi+jrbSqa8uuCK88260C5QcD8KS
jAs8i7E5vMVLl/fduu275CVLlWTuzYE7BES80A4Gus5hO8m0w/wxQn9lfKN/jCh8Nprspy/K/meI
xnon7IiiiBTWWjX+eL1BWRejc2ze/sQBLux/PUjLsxisFfcw95vBwKMhZVYy7/eGnWXMj0OU+1c4
XBTgSsN9DkghvDu15kWJB/vhnn1fWKlX3MOW5M4AskHoVkzUgwFQdF2HydGM1O/9GrgywZave3qv
TpMqiqeqHRm/FQTYwnLCO1FQk0axgFnLcsOz828cvFvgg+LyLBanzr36KRJ4ZI/V1YX7iBRjI1VH
A/iI8RzxEFD6h8boZTB9FJWBhZHVy8pI3lOv+fBmy6U+D6Z4CmKaeUx8yiw0XU6QYglVxdtMlVkS
wYlbrmbsK4vYSL2raMZuU8F62ZQg0QCz6+yptMbHpCY4Z6ONkYZqN0WItF3XmtBbS+1hIom1d1KZ
CyId9SYi7Mkw3ceDYRPrwT05TG/WoO1raGkMtrxXi15SNGLGjNRJlp4qOtvohNXFFnsXeaXaOzgy
+oqH7mnmHiSNokbhUQE+F3Pg4+8eyqk9+w1EHEdMH0zEIBbYxU77VGUVevTXBV1iF6g7OSrw5CwZ
iamNaUTWCuTNraFsY0PykbuoQV6BCRydZESJRxoISEAPv4U55Q8kA7lTeOlDxX2fQ6fJlMvKBsAO
dKefmrl+aH2gNNmQszORw5BG9DR67CtGFgILDzifZaJudzGXJR4v90ItdLxsbVArXB8T3t6Y8y9J
OSbnxUvldYhDqj4bBYkEnMwFAAOmay7a7zq5JzQB/lOW4nL2otl5F5epfHRKQdmFJaO9UAIuvmrZ
PkZxEzanycple5ONcbbFAMKss32eEMgN1ZCQjjVxj1oTqXTyGy9Nxb0RDFW1GKXLNaKe2UvLH2D0
WGDY2dYuk/h1DGBuqZ0JA3F1FyWDOT6YGhOay7lgWd8L+Oos3MXK4zFpK4v80T3UJ6K3OVRy0+iI
SKzBgWFLd6S5TUf9G5I+RFuFUddhG31ycDtubF236/7OASGO8KnprTt0BjxRqautZYegslqoz2UH
C77E8gw0HswCnviDGBhd4hw9eWkyAsUrYVeyV8GfelKV9YUhhT8kw2E11g1WYMdtjlYx7ai715ww
i1fKIuvvwImh0Jo7+MBbQTHLtgwrAgeUvg5lBiElCHEpOwLahUZvniUxfjcZs1WdteI4FN1fLgmU
wu7apLkgJtx8W9IgKEp3GbZRTy07U5XUE4oBkSolx6Bb/AUmV3EaTfAPmQ4hV+I/j5kbFUeE3Jeo
NPQ6tBT3oqyFW0tVwlTbV7dkt4ZMTZN8NlSMmSa15O011lClo5WYR+Nb3ncxkQUI7alslz5TOSxc
WfMd9ymLckWdWMXdSRTGsGx7/BjuOKtNWhD8S6exW5U+ryuEt4caz9ymG0MbnhVdNRnmgi9lUj0V
8jRH2B5dEAXG6B0VJT0HpzbNVWH347amT5xjOSbNuSdnMFvDHa+IRQ3plkupQ26dVApDMqrKrQdj
6MYT7DyG/7n/2ej+IwwSGpJE+OGNw7u2wB6aDZePwlaMYioKVCox4BVUNosu2ZFFmnTPUd4HHC9C
+epV7N96JtCW3Fs9+7v6Z2P79G206zTO36lhIG5bgzBxSXNicoTSMt6yzJdbPkNsaaJ6C/qOs1NO
eS91t6t4cghckS6B45N4u26o3CfDcYwD8OjivSlBwDnuheTSd2VisPRImFedaxy4k4mN01uvYerd
mqYS11xbCXN3o7xpvwxpn/b+1a7xb+xiG9+VINcpyi0pjnFPF8DWNGtj3bhBuTY44dxjRP4ucaVD
Xs/OVpCokB+dxFvaJjViJICjJRgAYDe2wSRFMunqtXWZiCedAxqeOMD2UGd8aayzJnlt8f4vo0Sz
L1VT+jC0OTkDD+5SEkV8uX5CL7wbvJgB6WdhyN3d6rGiSiZlopm8lAI4UgiYGaEu+MwnG0Bfn7w7
jcFIqCCVBmr1NtTjzQ6IMmTRjW2wuHhh9tbaoL+jkIFQXhxcYK6MpoePcpphF8DRoWEPT8/Fsd8n
me+MosE/QR+eTgGtUKNA0tIEtubN2CRm59PqMEemAKN7m5omev2w+Wim3VRiUZFpXHJ+wImZrIg1
x9FxO+FkZAi7ytRr4OnHwQH6jI03AuMQUxfEte6BycotHdKH3s83bSkOTKwOQ2nRO1FR2zBueRUA
Sc4b6UNE6J80IIqqouLFItvQE/E2MDjhmuKmiaSNRYQXtLcI9GXl+OLGncliW1IZ5x+nkB+0E7j7
iBEL096ZaXRwKkIaXTkfoXVdJzU/t8SHDTHtqNL41lzrF/R0XelHvwrb3UXMgBIMjbPlLVuZnV0a
o7sWJL1nPVkswECnhcXLHOTPnfM0W/0z2UM4IeaPGZdfUWNtm9BcTy69t1AU4uZs3GHM1PxYMw1P
kUkiHU9dSvBJRRscGUu4k4sxxJZO5KeOqmsJW2oyT82A+cZRGMldvMzTwgSh7oyPSPqLoeLLbPtD
4JgXUXB0iOSxtmiYaLkbYRIoPCye5Nitu1uQxiNILCunfjRUsbUBh/sgISjEASw3kZFErxt5vtVt
EvgxJbym3l5l9W/Od9e5DYd7b9PP0Jo869rl9sYJmT254RK2Gj7K5sAZcifEreCXeqylmWdzaSpI
1OJqLhKeWpjxKzPCwQkYOjJ++8n9pnHtreaRXlDgsMd5jA0Yl3CdpVtftAcsWl8oTvhyBsoAFOef
EVmJey4BbAJqK9sG0uWXVxVh+Isiip9M4Dx6iFaxg0DmkcnzCQ+G+I79twAXY5aMV2l/y4ZgqDWf
TSh9Y/lYw/tPjOxQB/Het8TFS9tTWlWXfqpWzLUWYSbewpmP0B/Dpym3bzpg6a+96WxO8yuVZsuU
GPWKhGi9IM1PctCj9BGBlzD1d5mM+xjVQJQbIOY78NCnhvy0TatOkzGiG34GHm7w4v/GEf74/5Zo
7b3mtb9uKQevmdg2/cUhkwGKlH4DecrhOaNRUa1hk4WPNiYNv/cQv884fcFo/zzMtwrVQY98KDNj
4cnDjcOMKikAmkZrl7t9WNLhgZMQDN0mItKniq+kjzkv+tuqQSXF3BvLBDYTzfMM7WrwFyIFy5+z
d4wEILPwmU5moOsgGEN+SsnmXX4TDOO+Hu3yuDx7VrMeEzSVkeWdiyUunmE5qU8pjE1NWQjgRr5n
+ouY9zFNWbmGu7cHi7AwkQiPbJTN4AbfHYtBnxXfxOnepTBZ+u+YcEKg3ZRv4/6GRfujJlUi6Dvz
xLuFF6ql9Jfhy0OQF/it/4rgnQ5Hh0r3e/rf6vZj1+6Lqj7G7dSuK/DpU4ThHHjlyR2AASQo3OV4
jCzMTnarnrr4NcPQOjv9N612R1AgiJmqlOu5wrxYmIgh0a7SGS2SEYYqf2tSm9BTxNsJrA2Aj99h
/2OrxjqP/PbRSHtp+5Ak9LglPbZ1hvSVvtJ3FfivVGf9dYls1gMAgNmwWei58wXZyD6eXvsYx0Ko
7E1Dx5er+38sBlTi+lvqssjm/UskPigKMZmQrjRKXW/Wm5rTRl3+//4eZl3DpCRZnRXvrvb0N4nQ
L1846yYk1uvXzU2I5lE0+X4C9FMyNO4SdSec/xsagW7QZrsCPA4DVYpgWGuooKGG4tGKXKay6SFX
BNDSsN8ZNeF8ynPr4akyQaZwbl2PiKlNTqZviPbkXddUrAAEkquaRFZWplujaiy2W9y2uGSidnqu
vQzSjXGePPdvpFe3pEisj0GX9bNYW6badNTRDeF0MD1CiF1TPuaDxiPCeYMvUzg34b8Z6FuAkdZt
Z57r+mnijcxHlxQ3QcdaeEstIfZNztnj/1clxiswXgzptbei2uGBjOvJx0uWi/g8s8EhKCzbBvKC
a23nzN03OCCQ+pvH3IP8IvW8F3XxHXfjWUull1YynAyXAI4qv0cMXWvbIPdS6C+dpqe2Q2zyFG1I
gV/gD+z2xN4ptkEBje0IEqzJZYt2bFm/jYEcl6WkzhbdHE/CPhXWWzMX53Go3qqEHdU0HqOsOZvj
+G0E+S4mMqhYG1u6U80yvOSYqqYsvVrpxIZTEMpwtt5sP4wqf++EvAaRvtql3itKCXSc3hICJGWC
NTyxvuy43DOyBX0d8RxxHHvw++6IQvbdjV61KvrCXtap92IlxQdzCGSxTrp7nbjZyimzv7ZTR69t
V74gBm0Q6GhceHJVLLeRbHpCGekuT3xqdJKvdEYDN0psCx2J1bqQoKLs/m6535D5ZNyW9Wiw0TDT
4AysMRlYo+zxVN9l6cCPZt4W8eLkch/xEXhd82oW3a9BNMx0mKKEunlO0GZprdyhZ6+0Y2L5no+c
rqJF5mBxiIR38Ht29NYxd4GQYhX3/RoK5j/8hByxyDSH7OCzuBMpK6QZ2/izR1ITcWg9BNO8VyYL
AsOvBBtp4CbPXJjNpU+UPCJSH2imdkhTr30Z7lmtvsRIGZ/Na9wTKi2NnMvMUO5JUOwZa24Bc7+1
MZRMBu/1UvqBXCq8E41wflWKiysPbqOZr5t83mgKbT1HYluDuj33BUJB8s/FTUuRYgBTJKKABdbm
o+7zlhilQcseXkg6NbztMFRyGUoQnhCKMOtZ6ZLXCEZQexik+21iGli6Dk9vZbHLQqXmxGVvx4nO
7D4MfyiV2kBrZ2nBvGw3NcXUBdO7rHgBTfLsNkyhpuhEQ8AWu4JcN2P8DysKDi7hfVrCPd3JvcuZ
DlLC/9ZimE3OeyPNiExfzKy5gjrgHxIbm1x9mMOCpTDtNoPnA7Ws6r2snZeB+9ii0c2n08Gks8oP
y/c+ZFLtRDUf8KvypVC2tBhd67m09evoVEsYNYAmvHs+VgHYMCPmanZmBBjB1LGeTLXoWnR/J+0F
lQAc13KvlhsJIOSkfDCFXkNtdWz+OaMD+4/cQY6UkWUb3RR/5MNeWpu+icl/iweD9EbNptmUzHMc
xnpUc6RJcxzlvUbTe3JaFxTnPU2jjqWwV/PQfhIOP48BsYYm74rzEJWrgoq3NldbYXgrrTFyh+5D
0atXaHKfddw9Dh6Ck5kav1zQKG+8ewFls3VrGPzRBP3KO8Ix/uKO6ixHvObLrsre0CqAzSUzghnQ
Rvj5yzHrvnM44QwyF+FoXBhRlo/Sd1bZ3WXcMY3i8Daweg6Fuamltcx8gtnKOLZVygNRriiaeZdT
fhia4TCmnCfjDwp0PxI3WIpJ7GyC5oGTbu49mqFCgsBGQFPro5v8tuz0JRkfMxmXVQ7ywC++fLSK
xFWfTYMGM5fuX1m6QDJd5Kb5qZqgPUC4dgiq1vhGYuya9eQuc61OCtuHjRVnBSV/R/Ubsnf4XVgc
W7r2lLcJRdwYdoZpPXCGUDHBLAO+TMLCA4YFJYMtIbjPKKHLGXn4YkXhwY+nV1UC2494LcNfToiX
ZAoPLk3FMnN/GphONvV/eDqZQJURWVkQtWnIzTbYJFZEj0AV7xJl7YtIHfKxHDZUEmKaRWdU2UZR
0t069rVjP1AS68zI8axi6LVOuvynosXKscN/uWf91SJdtZVBwFl13bNFAy/V9ndkd/5cKGteCm+6
jm25cbLs150pD2tb65AY4uJnRr8W3nyZPAB1UdO9e3Te7BQ4zQUIpZMxRF++29y8Sb8xufntPY+k
bTm9+qEplhFhBtk5QCXkA9zEJyOz4UqBE1vkGNcXPdFHZlzupjTBU7JdiYOZugA/DKVwOdlik6ah
WuatyY2rv1jxgLstun+R3HryLrgxZD+ih51cM+YuF76RUmWIpCiUGyDeZIrrlaeydz484KdNicm+
8rnS+oJcr/9TjPGOho9zl9avLZYmPeaYMlrxCQboXsLIX9OwfqjstFfKME5mNL4B/IoJvtYPbj9R
U41dBLLxYxKKi0tKkvHtuuisY9BHK/iExzrnM2NmjnQtsTR18zucrJZLueDEDrcgS8OXSTCVhnsd
bpIAw1Vo1gAp1VGFhItUsoO2/wC7Ze8GDNlkAw4PRWac0hXZ8m8/n/+4Pv7qKTo3BZGrhKpbluL+
XBT9C76DdjHwAi96T4ldl04NllNGOVic3B7jh+p32sHzBP3NLvvPNssORuDAakwxQt/9fULsferj
jIlcIEIeE0BjR7njrYZchHfgs04l6AiDQxNmKYm3qnm1qVbJi/ILdB29GlfJQK5uAgaLkqQNE6WF
qcZxiySwdOkhbLrsjHh7Ssntp1ly0739FzSSqDz5jyDd2nggSc7AacGy0DM5ivJtElGQp+XZMfu1
Ky2KWQhaVeX8JOL+MWWSDnlgkQ746+IHBMyNwXRRaoJ8hIeGgE8v8CAt9GprGQSgmMIt+srcsH19
eXlMAKsBfcrBLw/k7l7e0uaEMpPqxtzlMkVI5goUX1ptQvSpyMbcBNkj6PIV8BKurNFA6OOn9iDD
ZuUmVGpVsZ7RnbJEaefEGJtftP/s+vvdllXMm9UeeTk7QEN5j+7znYY7O6OthaRE2xu2TTEubFfv
YmtmD212rR/Ahya/xm22sLvvwLOvyAucRvgwcFpHbbevItwVRFZKhVrXBeuZPEwczt9JoDEP0eVF
nW4g0jUS9UPJT0jn2zmHh4gGvqoFy4ue+6cstZ+syhoXg1v9tA7Ie3CXjkYZtuf3yMWOxSgoMTmy
AzDal36BM1QwRDQUJInp2UowKbhhiEJM3Nka0x9bd1QfjjCq1aoDzxia3Orx8fmwBfGLrvMZjyMI
SdReQDZG9KslHwVuEF7P4YGqpSONWzgz8U/iZV5MUbF2q3gJzGI9p83FxszKbvdSDy4bJ7ZcjO22
Z9w6OkHw9/BBEhklbEf5BmXHLz2fbxkC0y+zhzbAFZOqRVIla9/oUA3q4TxLARuje8KSssIJu+1J
9dJHxG022vmN+u0sNe4aVXwwML7Y0OkSK/yJvfgu1N4HO3NCsboY3mPLfHe95BVwYLqoHNrbGA+t
VFJdi9Q+pXH03AQcIhJEm7MrpwNjZFAVw7VSxr4ro2NhENCk2kmDy+EDTT6kR2v5rKZ9pbIY74zF
rLHFrDeN/r++HAi5WGx7Udq/mzi+ZN1lx7zPXmubU3AQIj6S1T4IgHxmNLyx0ALKCd2T4/LBUKLH
DVQZzyUT3aWULu8itZKRcRKiWOV1frZcPAWJ3iXiHsfxaxDlaN+5nb7NgfkWOhhYY6OegeGR3ygn
+zxoXlCbPnBOaCQRRnQLEcTJ1Xfq1yYmq0iD7s2OW3c1kPmpjeDR5Z7Sa9qJXU/56xmr3nmqio/W
4p3EHHyhHeCVGMk2GpjdYVw9RbMBgtrw90UxB8QVkyPuKhBCk7+FN3Ghj+1fx3vHD8A+B/GHM0Ha
PPRV89JW3NWSchgopdJcuYiwKEqRcs1EBprCRhr88CYzmNGZX+rKf5lLfYuEIgtOmbgeOPqYDRUj
NCStWqmXAROYJWXgw4L2IN6QnilIBi7oJLSl123EOjRZV5Jl+zD3nvBapbzudc+2Qf+V06qb6oJj
ZZrvNlr6IHGVcN5aUj/57Dgm8rajR24z/jvpo/trZ70MTfRrt9Y3Aqpg+AByXwrYoGT5MU6OQPOz
qVjHSVjsUoUNbxiDvzRm7BeBzGeVYeQe+PJo084XV861h/mYMuCLlPgtaO9GfLpOjYcs3Yvu5HOy
CTAjZ3V0pdT3JabJMI75QdyWQQ5lXE9KqgcR4zgCWT9hK0zOVpE/DBJYRp4H9PzS7QAm156MfAlW
/R/X5zuMm0I1EhdXj9OKnqvlMM6fHtsAmdAHSjfPY+zszaR6L036mYFHPONcoz07fLRKmpAbG96f
Jd4M4d3c0FiPVg5d1af4uwa/alWPvrIfyvu7o2NOybit8TPFyOV+LWKG0cHdvL1JJu8Wocmvwim9
zZpvMcqsyxBwePGzR3einsLR25EBuEB/XhHKxgP6fxgtk5+Wz/4+pspZmyl0LJPB+Wi0iO6wRMJ6
QpSzwmvS+s+Tat/zdmLBr45jVx7D2f3S8OmgOc+LTLlfssaZYMGuy51ubwf9pnHljoKJ9STArRrT
ZVLi0eHXR+LIfqzWRZk+4QK6MyGJW0xq3XGg8Kz48B9H57EUORJF0S/KiJSUctvyFooCCrNRYBp5
L6XM18+pmeX0NAOFlPnMvefGw7hqreRfaDJsovmEdRFB0Y0IzoUkYF69ceg3vYI47NlIWMQPnok3
j5OJCEXH2zTlcCVoDyW/4HaTBNUwIXFeMSt8KBl8+qn67tPi12ubh4YjjWUprrtZ+eEGremaYLuX
AjAU+EyHW0G6p8iho/fs6pw1PTE8+DEzu3jRAn0j7PTaCJ5QwT9l/QA/2aqRbnW4v7Q4hhSWRCKs
pO5ApegT6dErfEmnNFBrt7IOdlc+B6iGl7VmDm/2Jzeanv2uLlkjNO/s0SaQuNODM+Ronc1kW3kF
jhVGkzkJJOy80w2KSebng5bLqma0q/Q+6qtvI0R9kZrqsbVwpsQBpAS3KTCQxmJV4DkpMFYP+bhD
fkKzieeetv4HlOmLPRGppMFcsUpqnhMyaRa4TlGkN7CWZ39846z/SM3YZsKEnbJpyoeoACk45S8l
KC5IUNjuBdBj7bY//d1Kajr5zUxJ5TDkytLQNOwZOqtxA3755uQjDp3xiOMK7S75slD+lrnrHSzX
xH7MhyXvRYdpckO5jEaVmz3UPmz1ivKj7kJMz539pu69R2R4v6JwH7ou3ZkFgVuZY6CzGJ8aEd9k
q14iWZwdoI/ICZo/f0q3XYt32pNEkTm1CW6AVTO2gwi6NmkeA9d50GxlZ6ltkwMK8YeZwps31qxX
uhr7O7F2nF5jN/u27PyxaudxOSfmuJKy55S2xmPspKcoMZe4e642o1LG8S2s5CnYl9q4+Xl1vwAP
kIHOhfK+Ss3oHFE8GelMdkR4bmpapSy/lQDVOF9voo135lAidBpfkXl+zN3w083RrQkAUJHEacbQ
4sjx3LcUOQuMlzajAWjC3dSfoby9R2ENdkx9aic6RXX8AO4GizSb5qYPjyxevsh+WxUohY2Y6xwC
6tpQaAxAe5/TsNsCeTsMlt7CiDjPctoj6/qumR2S02LCmhv+hbRH7FJsMnvtUxs0/zwKnPI+tYrk
/B7X41/DdPPOVPapJuJEg2bgLZmDdAV2ftM0w1PfEc9A7ZIRmxqhC7UvnZs8ZKoHP1Ad0A1sBoOx
mZqYe9GimrF8CMkn8psM7Ufrcx3Kh7EnGCUr10EwrDNZLsTsHhOj3A1kkYs53we1eqkUZ5ZitNk2
pL8JYlSz5qUcOa79mjVmvw09+J6CKnYPkWGdd/4nhIATCdvAtS18b5TCRHEHHWNq4JrDwCvfEIy7
GLS7C6XxF5aS1Dt3K1JzHQnnQOb6Aa3EKpHFcXbqH+YCW/hOe9OHWJEWMVJci28lcdkcDQOzfYHU
cVlP5XAempBpxQDb4SB0QcPd1AjkdVFVpyZKkiVs/Wk3+CCX9HgC3L4sVf6DkHUlq/FGRNG0853x
kdwDDIuIBWocSnk5HWj6Vo5bEf1854AWp1bgphBd1h+1xokZWZLkwqJ/c3iF6JRwxLCOZ85gcVTB
bV8Vdx3sDKeX5QlSmM5klqDRuKNXzosBApr1QPjILsv76JmczVcXmbx2KrztlnwwmwAJkkO+VsgM
wp+Ma4K1gHQl4gTKXd5O0SqxakE94zkHfyTsMNH++2gUFQa3ezLE/CQG870cihtaIABT/nBBg98h
K4ifyY5EISem5Vi7I7JQQaeOVEUSSdRCsQ5zD1iwu8ZdvgoQiqwwguykCC8+nmZiBQl0QWpRB/s8
BttYzAfTM3bd0D3HqbsUfkb1Rzkk85cRipDqk2+qYFZwzsaE9Rh0fYVRhs+4i//PWeARC0N7kbrT
QwGqHz5uCyuUEkonT25CbTCaz4EDH6wlGNYii5DI3WWMqTTFHMC+E38JyX2VkWzrGYBc0H8Tk7UZ
/PCky/Q8ooLjnTmSD/oLFSmlEW4fpGedGbu+4688Jz1JgHPdaQaVWq54qmjLsTf4VfOEJ+EwNMNR
OLhom2bcO/8vlTRzHqcDggpQ0hRZcMIg9l77wbDkFASZgTXFzZr3nJylakDpw+zqDVjsWzDRWhX8
s8SLgHKkn76Gns1Ux+xOoaJ3CD9H5ZFC0etqLJfoJjaGZEDhDE9kEu6dCLfPWBgIL/pf2yBkLcpG
d+l3PZanSEdbTo6zwQvuV8WxyGK+E0izXs59YxUtjm/dfs92/Xt/MYwe/oFKUsh3Inum5mUr2JYP
LA1Y5yqzeyR5D3J6PWSHJAesZYNZO/q1k2wSwi6opYnCHqQ4NGTF7hPffkFpAZeyshCMjeVxEvDj
wrIGmTw8MEGA2qTxbI5vOsHc4g3odhNOX0ShFdN8p9PPnpkC9Q9QG15lKFw+6ozDnIXGi2dwUePo
BihhwQnGgPOWlXeBS0NqDqNlvoXFFCMgHbu+fKnNVm3DCTlq0oyweAKseZCuF4jA4ErgwsR4m+6U
xabBdN1DbSiEEZxLvPEIZVp69bp0m2VBrDLxSpA3iK+9msTXwmyst7Ix0rXHBJz2AX9/SFky8fdG
FeCLzk6ocT8rER6tID4oad5ama60R0wmATW5GVwmUy8jVSxSEey8+6PbOMOJI2yvsvLVS1S5rCAn
oOg6ihyABApmv5I/zJ6vAbLTIlS7LCBTCJRrsvBd73dCXuNjB1slc/SB1Q8ajvFdj+AukgkLrdL9
SYmaSXCEebvBg8R/7xJLYJOvSjYAjYcMnU/tARIZTXovVXVPVWozZQiJ0yqOlh2uidNjNW4oduUE
+sXa6NlneF+6sI/AtU92nKGnMRDlAvp+DDRdrHDPmH8Owui+2HAsCrRbC3K8ca0QPkzyHp9807y0
GidAOU97XKxXRD1bIIDDps/Ek657hHIdK7uI3qeKqhrnX0HnGn0Upvk7kgCwSMzon2yCf9NsH2Go
rdOseSXhmfKjbemb9LCTpU8UlEZWV0GSGbT3hbboZteMsad5lSOPXkR4+nOLmKHWOSAURTvIW2J1
0zG4QyySjuwEhz0LkA4Tty9kJzXoj74qQWUiXsIktq37kYgJgu3hLm6iTACxoJBYq9y9h2gKwAjJ
RSh0oO5cz8uWQhR8XHFmJDSxdvQQbNQYYKc+frLseBsgyOUaurZt9pg1CY/Q/DL2I3rMAt2Vo4kk
+iKLBzGV+1jBmexzZsRg6jEG0yqZ2d4r9FEgjl4Aavnwo+4v94iW61g3NvqNwozTx3hN7OrkYKTu
Q5xNtZ19ipbddOa0APPyzahpBLx2PLV+8WESchzjVwG5Um1Tm0rfrWDg9p5+9RGSIvIanvnFPplZ
xyg7Ns510nVbJmdnooT/ZD2+5zL+S8L8AEXxGIajYkhq7xWZqosmqq+ihUhS9TDwAm7Yrdk4n1Kl
t5bIRezu3qlt7H82Iwo+Uwk+WHKUhvFO5dktkgb6UCYh7tAdI5PeWvIIzk5x5B17tkMXBhMdV2uW
O39I3QUJb+XCQ9I5cF57VvDtVMSdxioRS4e9EbEQR5xEb5Wp/uh1R2RMjIdYIS6NwN1bLuRz3BF7
hBviXxwNivyMmtylGXdCEOj3zjW/hQqeeQrfp5JXxdLlO0HTS9in6IMt76uoih0vwrtR4btxgCeQ
HnlPf0yIQCB7d+EMkVzDgQA02nS/rArmZ6wvWxL+4nWYoNrhhM6Wo4janTM1b1Xd0+4hQJ46Jml+
iqTWhGPLr6c6Mns50dtsR77K0u35CZtC/wkfQ4IZUDhyoZ49Axt4eJ9gK2Gt2g5xJdZfLuYeLUFk
VWLt+tHbJMU/F5sqOnKYQrLJ9okwmCyM+YeLn5Wj7/7kC6zdFtrZcTCyJwQUE4QkTufYFNbZKam4
o2bY8KXmtaa6ZB3GL8x1xMKOozuW30G4y0psGQDDZGyrzFVDh84xKZJVMpolm5zm0phsK0fHPRAY
n66NjDQFVXtYLbFL+w7gMVcdBq84NObc7OsWofMkUmtr1HpfjEFzxDj8iCaPqAzORJQ43l+RFT+6
u6dgUGhpn2soTJh25AjlnHr6c6zgJgPNzrAX3VkE1b7NCfs0C0B20RYT0BPtZbAfMgoSkPDTUxjT
HuPhN+m9bYvVQz3sgjFtN6MnP8KR6etMLndGBOoJ29a+xU/B+IRlojkhwPPJaeF/lfIWgT+bGqZ7
JFbZTPZLk9dyLjbgbb9aFF6vgRuThaNQisQKoCJmqcHJH0XcoMosmc3pkkwLczyGYFayzPxxLL5n
CxQOEOVXBm83t+NFghjrL4iueeptBnypgbK788+5NTxm5kTfOBxby34Q2tjPlv3isVVnBB9GZM1x
qjaz983knZAtQq6WLMFr6vJ2k2v4RW4//TVO8jZS0iBcs95qmbwofY+yD5G65NAbiCZOD1LgQmz9
7EZeORuwsZjxF8TkPjWx96R8n8/MftHFeLXD4IWc4nfGUMdO+fO+yWtoXnqbF9WlGn1jz1hOAuJD
eNj2YY5BJQk25lyaK6Ap5trR3bszB88UqWopPVzviOijLcCJs+eQ5iHKFIViTFddsUFZYqlCXDIz
NPQq76MN3NdujN+8iGpo6LurQfgzfuXuXIZAp1DRAA+YgKIm7QTbFJmvRe9OYi90wACNEB/s1nLa
j9BtPuMx+cus6acxrHOJFEQH+uhkWX0ymvjXitKtHeAaMDzxrHREnzW9iHTqV0L6r1oQhwDcmBsR
PzCiCOsUdf5eONWhNAoGXa57K8grDGNggF7KA8C+saji99bjVaqt6tOruycN3DxAoN5kxrIXEduv
QSPRF+z9rJYPxPgBBbPJGpGC1vWqHYZyFFEc9vuK7DpuZLRgjTWhYC58RihAmfzuHCSaYUcJ2ZTd
Nisaucc2+92NvrOY0hIff8+uupxchhaMMKgUaP/n1kEyo0EsD/5tphEsfPiPwM5AF8V3PkRugEQ3
+l8WACDi0+Y1z+IvR4ldg8cEtap7gphD5pM8oELiMxsM5B6tdw5Hc5sDZe34VaCSAcYb2vM+AgFb
Ny3XS38xZ+eS3akceTx/jt18GCLOv8q9RFThXjQ1K/Zo32NQfk+6ecRC/uKn47IfxKkZqmvbObc0
izZVPl0EZ0BRBe9Zlz/ULQyaVq2wfvvQR8E7QSjM7pPy1HGvnT8d3N4le8xFzAu3yUBwF0zUls1Q
74xofOyc8T1t1UfMyFgXIH/KxPxycvM85vnKItQxTOtbjCggDM3LgCOLMc4TS89HTPJ0w/JIef/E
W3dOUZ6G/nzy0v46uOOl6e3fGLWDn5THRNKP+kTxpbJ9UsqGehlcBoGEgmeW2WkmMTLABLPHLywo
0BZyvCrh9B632Y65H3GxHdZTqOk6IstmxPExZt52YKx+Gpr8PUmzH8NMzlHYk1CTY2QF6INI5BKg
0sLqzci6hNCOmfQhNUCO0wl0y9I2Np5b7rMgfkLW62/wwmEqnOPHqPEpp+Vflzvb3snPSTIfbMvc
ewBd1iqAJ4RvMFpLZ0rWII3OUNdW44CRaYpcVCiQdZZejGcaAnx/Cj3uDcRC6tkh//ySV2N5yos0
3t8DFaQsn01b+o+eKg553G9ndkBboCkIlGCiL4ay+S3a/msQSArIKn0uyxJsWNL6KPrEuLK92lsb
ZfeEKg9ss3Sv/tQ3+7B2HnlJ8LB533fjCBns5M9MF9mHt8wls6JQ76mRnLGlPqJ8x23dvIFKWZNC
d2kdfTMVuwhzfg7HsroP2e7IM9AnRmzyUI8SOyt2A0e5R+56b19Y3C4m/+5gBuLsFUCsJTcJ5lN6
zGJaVyh6BCmBu7qu8nUAsHhhp+5Jh90zyByYCsaHuLcWdVF+Dky2GewsyQA+1KMDlumOR8E2gqcN
6k8L285xg7c59RImd8jtPXULIh+dL6XCfXDEFXTEgPQ8d+CpdE9bYtHCyRjweD4B9zSveWD36/AO
ymCVslct71hJGNwDbU6+jZL2kSoo3CWhT5GPfTpyrFvK9owGBYhCw0y7J8xxo2v7n8qHG7fTTxTK
c51B9KryjEn7XH5arMUWo90+IKrqsIjDUgtD3p0Bek3tOM7arY0tjNaMqSOUk0hdw9iwmQXFXz7D
RKOsxi0E/m49Gz2oBVHS44kaiS3Pqp2X6oprHW1gEvhbWyLxiVHHzJjK7hxrf2HNuJp7AiIRuuhT
N5vfzOTWXil/ff74IEf29nZSPrI0v1bxsAea8DaoZN963e+g0tc06U5B7e41itpZ91/JhNzIKwsw
xihBlyGJ7+uKzEbMv3thtTvNEY0hCM17HgdHVJ83Q9Tvfc8mCFRKjMUAF4ZC6bFgUPRU6W5bawtH
pDeGKyL4csg/8cUIeZRVbSFeRhwOVmNvDUj+stq5OqbbcbUyGPdD9v2iKn8E0X6lRGjcsBtAlgBO
eRyQtmnpofYgAmdbF+6KqIPT2GIoSw10+Hg2OK4dJlnWA9fzszPgY2GcxnC2lz80/ggugPWvfEcj
/OImE3jtl6lT/8UtPSukJpe7CxkxFjsbuTDDm3uDHhvl2XIT2JBDogBX6O+wLh49uG5Dll0JHAQu
OVkgDBoQv7Wp9v7UrmAqLEUy7JnnPE+x/DWVte+5SuC7f0L22Vm9eEzzYUNe5ZlB7N7AYuq6UKIn
XX4PgYcTwTbhWYMICmcQYm3TnpURneMpu0b3vAfbEae7wj0Er+TNBOqY89HiNaKl3Q14P+ToP6qY
7V+ZnC3kUzVqvDGc1k7JQWJG0SfKuL3t5Q+ubgZisPStztUz+TlIjlgoMAPjo7r2tM3NnJ6Cor0L
sfu7fqp8ZVQFZjOrL1S1l1gEYG6wvk2E1JjQXwlaAVibmPuZWZ9y5FNK96QD313FBAsEofdEFGC5
C3LnFmYTPwBZGXkAiT9f5fNLwpAeVQCGHsrwVO8FcipA8fhOkDmshyGk+FR4jxKJPKywSSdXpGAb
DA+pExzE6jHapJyeOu679SgJ+AnSB7fubm1QvCUAmAspH9rEx6pXnWUswX1ZlyEtgZgxBnLS4Ttz
0zfma49J7j+NI8A2ZkcjflO4kfxvz9qtWwLN5HSO1cxFee9Zff8AaHNtssOH5zGuU8s6xGWFa7cY
dzT87Awr+wvH7BWkO3rbio47Abiryw/T4hlMen7hBeNB164RsnHJDOiKiGtt2dkXw82Iute6njfW
lLybs9pJWWxot3Ya505lV+SOOeNKGYp7GXprAhQ19OkiGtC1U+aeJzDUOhvlgmw4qmhNMKgt2HVM
YfRS6+oFSsQiGTnRSvbe4NkpR6HyjkTioB47xR2bJqPrSXunsFqytH+3xwoJAUrvgKc8AhTtB5j5
hikawHzifBo7Ap0iksPgrVdb2yaNAFSR7Usu/mKbmRDvA67VSfXrxJ3/9Vn6UisIrFQOr0M8rTHL
/mMXhQJZsovMrG/oOC3Ch+hHeNlfkxPjF44jiyklEYU6CT12d9cc4bgzG4YvrRtQvPafc+I/kRxC
noGEKRS79Z4UgRfXkoSamveVJCIF8zLBogtAwkDjnY5uWP60zszJXIthU7OYsoT9Ns7xDHfT3TpN
TS4D7eADS4ZHJ8KaAxpT7An0gZIFrwlvJYPM0aA8CLvm6nQBSNsQgO9k1Bh4uw/kapeqQ5bponNZ
BKX8dhu0VoGt/lXCJ7c+C37HvPLXccuW2CB+bhswzUbCX/FrcV4rYHv0dN6+T+aPaUbwqKtdO7Qb
A1xwYzdMzKtjrLK3tMqu6J5uEpggU+aVNWbdLtUSgj7nqiTB3gFVkcaxvUp0tHOE++sNgB4MT2/b
uwZl7NO3Bq0MjydK3dTHsJMaNMSNXCHEuvj4KcgJXXFLHJxK4/wfjylag64YV340MBsBQAJ4jZnH
wZzvNU59miYEWEBqt6kTHbPOeWfqzryfZ3klGuNfIvU/aJPB0rAgvs2ueUCbxY7A8f/N98iKXtsP
TkWplHkA2EM1pgsd92QlMYDcMDtGrKBktg7n8Dswsh/z7nOwQ/srwf2Cst+aV66B10mN7jkxxU6n
7gcLVw4pjwJy2rUojjW7ZrwY/VmAZVqnA8vKor7fre8lg4CT2devUZZ8jApXYp1d3LRlWNJC1E8Y
0h+olbd2mL7YOPjKofrIcxuFaPs86fxosXCYiv417KP7zOHox9Eu8ZONP6kNt/Q6lOU5aC+UM1Se
JNlABV0aLt4cO5shw8Xm85ioQwOv13KIRMAHiznOJ0qK9CA4LQs+IV5pPCBpTxys626DUZ35A4xY
wV6A/HUzBgF6otMj3znfsNtNFsoB/yQH95lYpK0jglviy696Ru47sCgbbAa3Xs7wRxu0zzp4RTnw
yuLn0gxiMVb6jbaWwJ10bpZmZsZr/37a9O6ba7aXbiQFOY8L/EXN3uqdAgeMOIT30Vkn8DQoVraW
U5k7xvP9WpVo4o2MQookZq59AdJwjsbdGDvobFtCTX1froARfdq5pu+sw2uR8AGW3oSWK9um0N8R
V6O3by5lpF+N2bxqaV+IzugXQTGTVDGj0gObtpSY/HEmwGaW1heAPeLRJgSJVtSZZ8hwf2VgMvsb
0/zMAPVWB0CpIccy8GVkTDuMdMdJ5kvQ1RRmSbyzdPHpzwADoymCBRWmw1K6o0mtRKQb6MlzO8O+
0pG5i2Mgs0P0T0ztJ9hIxE323rFcyPLwITiNPqNefnsqX1UZNz155JDOOTeYLeBMB2DecRgWWY4c
aGSd3eCV6gIWunPgResxTb0/WKSox2cjskn/Ru0/hMY6tAtwTh1OKIy8Ol5Ube2jVp3EsUU2F2Ph
VmwQ29agaISsGD+FeZX+IWJhq4+dZX5zGDIgmsnnzyzOA5orO6dapSQlT2SQP06kwnMPDWjRAkKp
sCSKZmdMTH7whKaYazK1zgTBhoUuu1PmSOBG7T2stMsenWY0NxLxCaOR1r566cAv805eJp7M2LuW
/d4qdNs4VdO9lon4EgCHt9AHGUqFDHQqW1uPdkK4Pf2Ysw7j4RcimPGOs/MfqeJYzGRIJnQUJddJ
4aPHJD6f6fmZUdlawMri2mxs8q8mL0W7mLNexXKMW4jGwFrYgZleGtmkXDQlD2Daix1xG9zOgeXU
TCecfj34nX+ZS2a1qWi+hz6SDykm0fmoDBuuOU/7kvFLc+5aZhhLj8isZlmPro/eLouxICWVOuDs
I9GBRGvzqJAarlxBac/D6UNT8AxzN2n3z0aYre36SmeI70WontVq8GABKcSd1ucbRrCEk4a29j5Q
JV8Q7cpVCrpqadrO8h6VS1UNtzPDly18/zsuoCw2E3ID5IAFH1OtF1WN4EgZ/IFrWhbehLsI1eKJ
8f38y2vtA0QOHB2JDjY+5RF4tuWs+lMRGHB8lfthecl73CeHKgpeUiE/Ya2tkdGsst74YpFDVTZ4
D07m/6C1ujjItBDnxScySR9m17l6Cd7eKdgCqjpxQcuVWzMNk0b8OuX1pWjD19ok9AfXqgFDZ27h
MlDmxyK8TSQjL8vYiNZC2UeRSaLhZcamz31UGaI7wdEVGLT6A4ZbncN3lEPzCMX1MaXBgywjU6T/
yl0nMv9OTVJ+QXycs8BmNUTM5Kasqi1aH5TeaPBy60nanKB1BhpNj4VeCjJFzthICzyMRID7JfsC
uw6sM+y3Hd+MtUsh9gOm3neWHyPp9SmAeng48bLIaIAzxGTMFqhcpPfKWId5MplQAHxAMzVrYUcE
gxCBcvRLa3qaTMPYBGb5mGTqwID/U0SjOHUGawIzUeQRp5XxFLo2KZjB6L/1fXWFMI7qfb5zuBt+
JB55pixUURByCHdsJYkUTfk+quKc2faEK6iEMNvf3NG4GHgbTL82HvJiupDz+DgQmpMn4sgtjoXd
YuuRuJ/B7H6yjV+1DTpbVVRrPyDQTbg07Ul76Bvz08rkJ2RHdF5uRyIjKqSxiZjuV1S9rSRBM4vQ
75rT21zfN2LFfFYDKVY2A8UVnSY1pbkxR7SUTYHjux0B7fF3H1yRf98TJuK4yDd+az05Rf4eCAad
WUr+hJPdZ1JWdGln1FoFZzcFA5aFwbioVv+SnYgJ3WJOSEZtoLesX1h4kukZtgFHqmssELfsg0y/
SNTLd69l5viI3lO0sMI4jeVLVU+gkNBXdzSfDqDMtj60s8JJGp+A4W5lPP9VejrGc79TTb1nX7Iv
VHQl3/Sv6YlcJGYvU+0qy0ldxbo4VT9Vkq/RiGAeCWgRw22OopZAOEi9c52cK99bjySqdVQMmcau
GUIMyIk+qsh7podZD3c3WgtNvieOhdqCHaKKTymSpIOszd+uofJHdEcsS2qUMwUqKS1z6+bMz3t6
HrVqw1ps086lAxz0s9BIQKPwHLHFXpQpB+4cRTyIaYo7NoEg0k4viBdPJVmXZHLTNuAZWgq7ISn2
DiF1u8/cKG0S7vH/2IDjkSoTEJCA/2njZDvbA5mQRYNzORsAKFb3DU7qA8TsM6wfd5sw9Ye3MkKi
GyKq6W1tpRkNiP+OuIstUrth7Lald8Luab/pO7o1kJpl/WBvC7DOKGqmZ2OQN3S8u27GVe845P7Y
GHW6dQRBoZ8iUlFtrMMYoMo7ZsPnjdMEAXW4Q80j2OYnRvSfrkPKhTfQEzDLKG2miPi/UEMClMFl
H48cnNKXkNCgkYoxfTEQBDCK8M/WQB4aM3x+jMeu8L9V6z1ScX8xSzHXnZOi5C/tX78FsQIx5cMu
Acwgu49I9iQ9sjDQS9bt48DHUbBil5He2mb/ZdRc3pm4GIBP1rEf/lgaz1PEIECqa1ZnLNk7FO09
1lq8TBX3bUsJ486H6I4pnbynpgc5Ll0MIDWOmbzaIrbdIBzz1wyBm5sVh5+sdogi1LO7y1mJZn5+
IRqp3JSJse7McN3FkCKBm7wnLa8kiuxfAgVwB/dTvVYubevYVV84MDZh1cFsNVja+V66qcrp063S
K/TyTeABBaEAMRqKV1xSz03pas7UdsX+5ijcCbeTxpQ6Ow+x0W4Jkj/iNn+oJn01cvijuBLHmDu2
AAes8/PQigOxDF8VeB5Czl5DIh+NhtwRBmaJ1z2yhAbUEhKeU1Ktt46DKLcBkJeFDlIr+dbCtJkC
9YZ1KF+qUe07kT9GuQN2454u5PLDrOJ2/JwY3sFZCYx1lquWPQ/mZwdcNuUhTNsMhsaR4SOYCBv4
RobfYIGG9q1PKOQZ52+Dyf3M7OgqRka8zXyjQAwOTYQZNICjCQIqKdZ2RTy0ZbhvMayzTSjIIJh7
+1yIe34Pn0ueG9VexpiBbfhHpLPGmBKq6dMH6rBkYrrmcgM17cdEICUXSDa4S0bv6gX9o5EnLx7i
Fh4VSAxVf0rC+AvCYHxuS0XEdjel2P6N60gZ3cc+zuqQQUTyv4j4vhnlQwketGF/2cadYzXwGCtT
PIsiJ5EnI9MPcN8qFrzdUsVfiRwD4hMQRKJ++chTjh9pjHofzNlviLmUg7rKt13D+xPkSYQIHpdS
hzyStTJvwuxXB4ThN8rwdlMPzcpg5eUWzq5V+vnumRpa68RlTelJlqRHLNrccykhGESp3Zb3eFCN
dRfAC+vLnsQzA61MAPLnwS6Ja00dDx2thyFkMG28FH6XL+uuo1pwbTJwR9IsWIrelJPCS2yiYkV6
Xc8M3JOcg4m/zAfma3x2zcJpfZxXRfE9xTA8QjV9Zll1RoXaEYVCwkRmXNJsvO9dQ5sRJtK69jec
aZds99prHvKgTvlWGpvHIqmWgRPsZ5Nfqu1H7zHLN6gt8yZTyEAjninShSAFYtQiL54WEJ6LYj9z
KWR4RVb5MvXqxR9d4EOleBmoEpsIwYYGlMGiCPozUvTlMBcnDalt6RbxtPFDRYiT5N4w2bwNExNQ
2hw4BiNMS7YYRjN9Vpb1mPXMy21J8h0qUXImRmYhfjApOBZw9yeAC3now0QEoCFVszb6+/a5mrGK
D195ZrwRh7IDT3iMgavEEV/Xh6HnozGYCdZyqKtzw8MTqVCkIWEJPO9f5UoLvT18PnMo1IZdukaT
TMKQHVb1liDjTx/pwFJOoAY6QiWXZhRUaJOCTWCTlWVA3cFAZO4l1zHj3XffQvJ+3wj7OyOILQyQ
vrOCCdC9ClzI1z5SzwpxoaIFRHY5BpsW1jVKUFRq/TgdPVuoTcBHvint/taS2IXuE9l/0ot0PRX+
sO4pSmFfb8g9/ubrBizpzPjgTfeUg1m++pYLaPSuOBHRRCdC/s9McsbSI6YWURkSHsW6C1YUT5Gh
FYqZaeZDhSWtVP8XSZS1KT81CgSapxx3EShVDHQ9o+zpgmdrI+v01entJ68GlGBaT3ONagozKMNm
m+pRD+fOr8edTLzfqGOlXkTTNy/cNUEFKhlrXZO8MH94NvVaJGjx47F7j+fsWSAhKePw0WqDk2xn
TmBLbGLUsLuhyONzlyOkilrkatMdZhIE+CnZfpDVxVZvCfCQtLaKybg/nGbpRWxT5nnTe+l76zTX
uCr0usc9zi60/kz5iBYWviE2L+lzaxSvuRk+en26GyL1hyrvNZ/9W9gYr7LTu9Ck3R4j7a7aWL3P
dwckmMpLymiTHbFaC6mjdZpK3tHRvzVqOCWcohsPuyGPAdvIeFCsdWCAiJ75tc7AfpLps2nw3vZs
0jREhqGZcvBc6bo0uv84Oo/lyHEtiH4RI+gBbssblbxKZsNojSR6DxAkv/6desuJ6e6ZVhUJ3JuZ
J3mqBrA2i/XPlP13Ftl0pHjsW4ZeHYUIj0kQP0yFf3DhinkWh6v0vu2I+ANol0AAOhuLal7PC11Q
S7GtPe8KH+CKrc7l4wK708EBbpX9kJTNWRNPq30L0231lI3phzQQ+vjt+yipv+wkPmqW6/FkY12i
OGfsbAQB1jrR8GOi7GH0gUcnVvCh2wnYCQecMFe/4H4e9/E5rWvSZ+m4Qwro8ErMXJBS/eZqwgY8
xF9dtGyVj6AxcIFd5PDGbuyCrnyn2lJsbcC7+Hq5tFjiMDjwTgFsXmvG5n3Jhp4ABzGw5RC2NI8F
VHcV6cjkR6iuFxcfR5IOcKjcRAM2nhwJ/5e3i+nbS9r6HiO9t8kw8WMU2+ODBwuHVnMk/nZYmM5W
SntvA1TBvhTwLCieDAZ165LscKBVntoBzulfIo8FdJ86+1T57x5pQQr6iBuGgH64vsYPiaIGocCj
xKSbrX0v+ayjuD+Bmwl2mscCovEH5SrYBUSxzwtyXVbzij560BTY403ukiOO0xMtBMAe0uesuOVB
wG2sDPsl7CtndI9PIsQHPCn7MFRki+C3MS1d08o/GmrhNpTqVlCu5LyLs/InixfoLEghEpr9boT8
u9fx/IoOgxs8KXeVDT4haxA4eSZLotsdN/htaNnFzVDyBhoasXvo3V3UZVfjZHfx3OA/yaKrnjTF
RUU77/Jm3NaD9R0RQV01zGTR4r0Hpicn2L47nX6wCPBHM4KSCqutxykcT6C4B4swVuKcFHHPbsFu
FiYw0uk/YpwpI/oMODKTCwEKyvzc6sPKhp0bpP/w0Z9oVtgWms9Kt5ekmNAepuSs5vxbexVFfHJX
81jUVr2r4pTzyP4zkfzyItOt+kBcuUwmW/wXwWok6P9UWB7HRsd7KqiGl5ZEL0Q+Flfcl8b+u1rm
U5TTIuYXty3KiVbsve7U55CLrQOdTvLddLAeNhUL0Tn4JGNAW6U054WCFxsDujMxuFcNifcaIny6
qwklqLAnc1u7zBrjsq6z+iyb6EI6YlqPTUrXVxCvQjncOc1E1sy/4C8n+0EV/Iqr4R3FnI+ekY+A
eG0CawlpC7g6W7Vw/WoK/wOgKgtp6A1DX/1OYf85QLyG0qafsEMuBEP8+9xrX8e8PWtd7hJln9zG
eukgK+fSvms7+VdF/A7ZuGTBsm/okWxsKl4WdvyqK2Z3SYcwfKFFeqc0JtFAekuQRoJ20L1kSGgs
kZBopU/lVhdeU4dmmiAiYw1U82bYdR9ToX+K3BNr4Y8H+lNe3agCGyxmtkWglTN5K6uzl/6zipph
XerR3yg7VftUOy82u+KNP6dPoVaSXa5ziggwVS0vU5M1qJis04DHDCRPu3fdwszsLCSFOC+fcKvt
W/bh69i1D04n//nsH1ej8T8HB79LRozRueVKLA+CjftYLuxRFRlKbFCYxLxTzit3S/gRlcqpqVZx
UAwLN3jrQ0IgMZYFJ7GYuRusOVlAqK4DUG6McxktYAxlFPXwSNVbo4JgW8Zd/mOFtMnzq7Bmxgc9
ht8B2t++a2iyVGS+DlnS9vvIct/DMPkzpshvPcMPjcjJzy/RK3/GyJF94zSkztuU8R2vkjPUx4Q6
5s7DKNtSF6kgcimJpz0Ko3ptd/a8CTMBwzMZH0xakk3rt7bR4d0yAatwJdBYgAlgtgTFPsottsHN
0iLycpdp6zhN1q0i0L5wgkF6n9V84CV1QI5nei3Te75BpEd70axctrHwwJtrWpRswWdzEU2st/18
623lpUY1gPzxq+46+gE7lCJCRGj0vyRk9dHG7YPl6fmpSYBOTiQyTyNa/Xtpyuy/AiQdzqDgTVa4
lOeWQ7ofnft0Gg4d2Ky1Z09ig8bL7bqMP8uB3qhJ3464JAmfLLY8q7DLAIirimTTMp/HNDoGGocF
H8fJs9pfmM8QtaD+rfm5fcYYXIKiuafB8mvI0mZfeeAvcYLaTGXp3SAKxMKUy6kDaJY+xMHZLnV1
DW9dcH5FAAa/kJN5nOWW99nOEhzFIH4CjVMeALx89KqJQzrELCqS4J1jROzMggV8asUllfi5a5P8
S+0MHq0NSX404Y8YAJ4DhPQ5P2jMiTK3PSyS+1vWB+gJoWUuZZGydmpzzGLLcVgC1uYtvKqKuU4F
5lAFbPDS/Gux9I9l55ey1B921vICzu6WUd2TC7vTEvttGagXDP0Q7E14P2XFIZKQsG+kGQ2AVpQw
8cgNrjRH8tqt+gdNmL3FR8QFvmm3zq2t2dYNl7ixv0uD+FTQNq7oY2OQp9DGTd8Gq9x7lvfgt+Ys
FVTGsWizrYPpdc2MsIlqB6aYR5ty2ygqiur6GC1Y56KsWuUieBIY+jmPpLuWTnDGbx+/+MJ8UmlR
AEKtEKxt9snYu1cNE66Vcg8pAU8SvMk2gXb3llu9uuR2Nn2qwJPAIIIyjjwyVfSgLq7+wjfrnBys
7vAKneuix5dQsdapatVxecPjOA5EZYq+O8VO8jzVJl15rZquS6o+LKNmqBPkU2RHGjPzIntv8S4r
G/7ItIQe0F6wMEMJQwUeYUt4obBd1hoi+6ojGxt2VvxR9HRXjangLziKO8eOsWrnPFpR70m+adwq
wkqET3M9CrRN8FunORLYFrlLpfQoEdkFnQzpRZTLZdEoqzToQmFPvFgQ8+Y92gp4YVV8u752fIfg
Held0tCMkizUiiA1bnAvHdsB3AjA8Q9H9AEBYu+tCCLa/9Lq2zbqO7XkGTH/3Xf9q0+4cd2ONaQD
m1/rheFFkE9isdEfo0bvlgZzErtsl7RKTD1jXNLO4+U9axzvNyRYT3vI9DAMPN2RXiZYZwkU0NE6
VvHEtW3OxGpqWOBPfrLLLKgctUXsnU8U05w5LWn7acO9XKr+T9jxdzLcDFbRU9NUKN2Nd2jD9pVV
NjlsSVENoKV8VUv3DevFeVL1J5sWeBjYwlLhXlw1nU0WnQAh37Glq9Y1KW8IwbzZXHX79jRfRVnx
1SedsEqG8pur/K6mhWwdc40dLcmyv7WJKCaA4mwD5npo+uYyRag2SU8hCofjerkt7t2mkKgU4Tas
wm++VxQhe1XwyccyXvIlTn91sKjTPIHcKzu8d0NMMiso5YJpdgTmDVL0g2cJ/ipHJisoOBcI4fhe
+JO8HrV7qeN/jBHH8dYFnrblU4XUVpX9e+0vASsN4lSdyF/MHPEYYa4sF//NFPOazpGri4t8G+fu
M4/GNe7KOxOXFzFyr1yU90oW6l151JdkrOzTmvoh8odEXrPu1wMBBmT7sWlI2+tgQNlaEhYWZBJo
SSeFPVj3XSOJa497fwDGZmOb0eQgt7Mcvibdnnp0J649YbsJoyU8wWfDKknEhU0MPiiCRDk3mNBh
kWvEyjeJdZ8tvbPNQ9CwbF5CrOsFG73RM8fKpxmdUnZ1H0mv3nUC4EocCMYzjSzn6ow9Oot/rDF0
h2D9/plSVjdE9p/GIH5vUQHo1TgXDeHVFM4FZ/Ge1AzCDYlrGJT1TaeJb4wDZ8Zx7DnquVNFvG5u
/E3VUHRNbi3ftIprTlfne0NNICd6mtzD1aZPvuyL49SzMsui3rmzCB1umrL+J9L2nwsBJpizg11h
UhDWfOrgys6pRvOEw6QmoMyyDx66UODQC7tvXu0syuKbhS6CL9fkxdGZhp+5nY8L9eXbKCWQaNXL
vUaqoiQSCM7c5L/9RJ60sh6zAg0a7/mrge7Hc2C5VM9S4pHU+LPM0m09O/lwfVosEy/87dFk7kRf
Vec47OjSDLKvyoWFk/T/0kziMhZYhOwm42ku+sfpRiI2zt2SqwdEoA/LLpEmb7fD0kX4Bv2+Tx3r
M8DoFVeQWWG41qS3cBp51r2mPomXxsCwOcWsE7zlkGrCqeHCXA596h1EnIXHsrmYll4ZKyj+hHKv
NeYjjsWk23v0LTdudI16fDWZiZhL8gd7jjAHg9NwbkPx2PsYCSCj1MN26pZLkLYnb4FdGTgADmxe
3uCDcbMKjO3xFz0z7JeS+UuK7h/GwHNlSrC1VAx3SfiZFfVrZBTTGd2fFKOex4k4Zdrcx8SD10lV
T0C6b9vCXl+tkZYlxKMhsO48Q4Sm1k+JL5NzaGtDE4su72jpeQiE/QwLgRh4wTKrWwAwj7n1yLUO
h9btL53wldii/u89rgl7ic415fYPZYwNr0EcH0kgSvjQwbFPEvZFM358iBsrjH6nMfaZRLxv4p02
km2HxRB/7ZT3Dz2RHBIlT4m2TwqfJdf5h8oKXicZgizNrYgrv/6cdfkPvgeIB/dkivKTEcOsBQa+
DVYcpEOykC3e0K7kWiqW7ybG0G8cc1wGG/4Kum6Y2mw0BaJJcgji6eDUkvWQ/Z6nKKtQV8+6lukd
ErGBNATIqIqj5yHq/l/te/bL6Mj41qwruFlk4O4mm/KIedmTINu7YmYfq/O/aRiIlRtaN1yrwWxv
KOLjWpDAaSBrA2GNepeGmgrRReve9bKrn8hiT87P3pN+YDN0S4MP3tjvywZPbMzWNUnbnXQanmWy
tJtFddF5obvqUnXqb4qtTx6At1hrvEGErRcuFA91AA5QDOodMzMwGcWEPxbef+wzuNpohhNeovcy
0SfjL5Q0i53L7W0dm/lfMBZ/WAU2OmloeO/MKpitbIufzj0wVd7M0PZOZ/PNikjKhqoW5j3Es5ah
Yd1Iq8b4GvCi9BSW75HUTOtgLg0rpKUM/mdfPkcaYpO7PMHlaGn5hc1rh6y5LLcIjzaVzimz2zZz
5au1hNhBVQJCT3h4h7J5xc/2lIT9IQVRkcTiJ06brwrCOekZCkQ6oYkExR+uwToccIPsWOJtWA3t
R6aBrvA33S2fcNPByqy5axaCPJrMmHSwYk1UQCIyD2dLUdOX9WCRquUjCu29snjj6lsLU+1AEXWv
nnQ2FOAC+a8iHmXMvLAwqaqQWZGv7DR4glx+BaP1I2rKgDk2eBr1X0nvxg7IDft3sr+qD9GNxk0V
gycZw+AiI6RfDUttoSMZR9+0VSnIHmG0vXGb7GOSvnVsPN9ZAYF8zbDVZtr5s8T46Zbtf0UGqj9e
5q9eWofOT354rsJ9rsloJ8P0K2BdbKuxrZ8DrzoluVybFojmUDacvDR6LTW/0J6heS01ZeYLlZpL
3o1rl7opvAwUE1LuTfuX4427gC4ujB5Er9vlFsogllhjt9lM00x1CRQ4ui3b0tnNZQnI3mfqqlwA
RBowJ1al/m1OjLuiFJX1FtZeP88x2QWPTabOko6eUyaBHVQDrhjPklSTdc8SFvU6aDLQxgZ0mO/7
W+4SbGxnczU1H35VDcS+Z/JFCyDsxfXzveOCrh884/1rNSgNM7xMrbXvJyr9UPtxQgY22p0b3iNl
PsTclpO+2doRNtg6wi3upUTkPFYp7TuBkP9H0X7igFAFqLBVzUR96NPyogpSQT23Zj64Xtj7tsfq
V/tiucvhsGJlUz5AaJwr0byw+fA/pwIREl/w0st35PsHM8mMjas1Xvh5bqHhPLtd9t6P7k2GTL6c
zD6ODvA6J2DHTAJ9Tf2aWckJsam/lc81eXtfhOP9oBlGhA07UM6ohr4cuPNl7iXnQrKZUkpYRRDv
fa53ZdIiZEu323FR/U0zPvY+suPN/9OJus8osCejF5Tdd+lkL1NT/I44L9fRMMEayL9LmeO3KVNN
T9T4M+eaoTSMr3OND4gM9VOZ0XppjeEX/befQSSnTQr1cYeZ6VwF8KkMD6XH6n/rekg8OSGUCrFx
DOXRJOhHVLWcOrwbk5yR1alWhOaO804Vp6GovtNFYEqi6MHqzWnMl/+yxfviOie2Pt7UNdRQvuzU
B+3bvPv2hSN2GUUS60Dpj0ozcQU+aCsE973d4Gd2uU+PE95U2yrMVhI/hYzuUswxXWfNuFuWtf/S
qAntOfqgzO9iB1ymPDt8Lbr2U9cklWTBfsh4Jt+Mblk8Dw1cq3AambZypOVUPPU5bhFBp9rKKjrs
O0uIKUkj8QbqwesoDqmAHuJXvPRJeIxVvIeLOB9LhcOogT7JBe25m8yrrBTxYNqK6Ft4ZHd0tgmK
tHl7p3nnxnl0tAEBJ1mIjyFRrwn5GaUB2PWR/zi0M2ykBramY08AfaZrOxPq0a7YaJuukmAp70c3
N6tQeE/R7LFabGFRITPMW7sMXj38n34AE0tpCGp+or/Hjse/yR7hZeAdp5ee4PVn0f45dX+cK/VU
zNExLJyHDswKKwGjtkKG/I3tzViTEli8k8eOPBijz8KiPjRlcaV7/5JShtfM0wvyMps5gEp+kFfE
q8TDYiFt0P57XRgSkXn5GbfiDPPqQqtVfnvHLZvCTj95fPxjbRgZG1dfOeQo95qg4zDa8GatJZaF
hXbbJtwnubu3w25fdArm6FwCYWnnta3D5z6c5A5R4ergFNsYacCF5tNW08NntVgP4FefdVa9dbZ/
kT72Ut5YIHtxQpWTd7Sb26jKJrbldh5WN0U3pPglhxDpifhCxTVZDxqtHGwGXVBd2wQGGvnIDc2f
a/oSzcY3WJQb651Gxws5RMjdZNRokg3oLhh6fPq1OdNPFKzzJTxEVXeJtPeD4TzfW4u3K/mWbeYw
Ethvo5k9Nc1ZlvHv2MG8BuVAP2DrvWRtXmwpL48AwTP01m7C/SKkYWC1TH0DQ7B14i/Nm+mOyNdd
W95IP66pXjmjWDXwYl/nPlmVuB2bx8TlC+MUQKKRfQTBU73seQzrn1YK0Nxe618SPYGMpTT4P+U7
7X+Mqe651kH+qTzJ98+tas5+UjDlqRhHcZnGBrBMDjVpm07pAAdj9mrkctFfEmJOj1wayo9OBHj1
eVlVuKBdsfaTTu99jcujBf1C5dZNtWN4gW8kaSRsJW9ha82azl7z1iQQ0dvPjZS8alw8jfLapeRP
eByxQpoPpXyiEgbXftT+U0BY+hnMpkzbh5kCInY4fKtzCXsC0vXtbuMq9rSKzDL27id48AfpTH8x
7XO5U78MesLCxxTHD9DtDa9tTFKEVgQqlEtYEJnXulj5OPNpt8gqgueSIF229liyrvhluxAYaCTs
B8wxAGRt9dwjrnFPXDA00jtOvZ3C70VDdV931anNMFOCBHKfGfRTCp4cX99HTqX3jm/rc8cX8yBh
Emw9xneCEoDyWRoyL6eqM1xH8QFt3cXF3+DnjB0ZvNaHiLBDOOhiWLcC+wBBHZGdNPbLcAuO1jKr
xbeLrxge8r7KfPNRkvfaD9oF4UiY47rkNy99JyPxUmWgV5w+RCsPCuvcqHzggtMF/X/LUnymczR+
+YEFfGlGpT7KzsarPRpa0rdDPePsCkKxSyAcvTYdFBWcAcC6Y1d8WQVpCyO69ODlLOBZeIXnyq7K
T7mEwx2VqRUHCYEmQBdDeDdabDk3BXUUfyn9nURdbp53miFvl72YeH2iGaVQR/a0v2voqQW7PSvR
7UtDYyTEmNogHmTCj/bsDt17XsBf89IbG8rl3POZkjJ67oeRy03W+MWFjSe6SRZo89j1Fu8M8gdQ
YMdOZHsxpLfMpt3dF249Z5SGB6zek4KN0eS+5RT5sE2di/YUAn3ZamLIuGbpLYpc1nWcXtET+9h0
ryhEhFOARfLIP/M1nxqQoYBxaZaayApxtrCWTe0GTxp6IqS2jLd5YmZ2db2b9gdR2mG00Qywj6Kz
k6cKp/Ie23h+rwnIbopAdntrLqL7aUn8XR25zjuDIQzcaYmItRVNuneh6H4mpkivDfrAi2cwe9pR
PfC4EQeEudfLo6sX/dEkRXcQqndRQXV3sCHm7bk5MjeSxbzFTVCTIIYU0Vp5HNj1gDFpGnMuMqzd
YbcGoLVboBWFPbgMS4CQayi3CJUJt9cp1RunB5mlmn4kqoUbNdZq+E8Wqf2ajku0DrzE39KZ1zzU
NFPs2DVll94R9ZMHvodFWBvhNK/S3zHpxFsPnvnM0QlnucnPJd3HmxTLylMVjsOzsFT+lbXpcDSV
Y57IpspHe1QsnWCwPy8mAr3bkVaxErulaYs8W+FV9Vud9OwYlQs8Jx2GQwVp8ikK4mjjUIxA2KOj
7Jstw9HjONyYAOnLzMK6J/U8/Ne2fsstlnBX5njMf7Aoj1APmrOfzfwBy5RdRjcEHyP7antDwu8M
UL3ffuDruk2zkYiBfetZa6Jg+eUSHRycIaUpbYgbKHRNtK8GzOdxFjmvGCxAnRaup/d9OKifwgrh
GQZTsav5XI4Ji7pzIVN2qSo08JWtPHkVM/+1VZXH/ldljxJysTf/ebMHKrTH4ne0/QYnGF6SCOew
8q4Cgi8VVgGTrXsjvvFMqudRE/vxiWWNY5ExH6HLrafKks9+5y8PuV84J0Dhy8NgiD2KKTY7txhK
jmK2JcAYneKqRnu5NnTNYDUZ4jO1sdTbkuq5n/NaEgNoM2JdBkSvdVNGYSSgI9RVuJ8UY38UOPVj
mBfB3nN62HDU7BLu9ymAGM3orPLiNkFHbLdAFS1s/JZq3w4BtATCsGBZF1z/1WKD0Mm4tiyB9gEm
t8EmBft3NKTA1n5XRIeKargLqWQ2rMEIFsqJ4g55KK0fqK4OtrQqR49OJaonzrfg/bZboOlqcDto
JaF9nAD83XF0MEIm7oQrqje8eChqshHVye9n9cjkPNNgt4kI5K07ttxPfZ+p9aQCaqc6P9iRdAI+
5NnU2wH22fTEISDykDw+2EnkH/pc28cQbwqKji5fIUOHr/GAPVC2yfiU4TraEKh79eNqpFh4/GvT
EjNc3hBF1giJ6zZMvQO93s3WIazJ0N/WWzuB7IJ2UYDUdeOzw4WZHPXY/+i0RUvyR/fowt/ZFWEo
+T4CVqRBy7q6fE/JAGX1PqhskpzQFfJDhzPqTZcd2083IH80ktbCki4JxWTUUb4nbdqcTMW/Qvia
78GwlIe4BsGc8ZidiV2nr3Rtmq/Zn+Zuv0SyfphEqP4jmingtCXJnckjbz0GFileTAzv3Iaqve+b
v2VghJrCJN5ULjTTdUMT2jE0qH7gHwWbtnYm+MNApm5vVs9VelX3nniB+4dyApIMn5+9wN1hPEZS
8HdRG5VUZQfyAG5glalArGY7jv7JhCVr3jBLKCJg1TonSreOfTbJwjQNrJeFAhzIjbwz+tFse60n
yhrx7D25XHU2fIWKH9H703ebJD1O4xvnyxTL+OP7WAXwGoxHRQiYaG5a7QwejL8hcOu1LkRzsgoc
qmShAZO2iurmyOOWOk61OlIlQiEL7Nf86ja+Bcp76q0be3z5FzoecmAxgAWJyrE7Kg1ySibyZpnw
542SinWI0oP9Qp2U2rkubi1eblLvwgoP5JTP4Y5sZXgudC7udCV/k7z8LrzQvm8148vg9ukDXvKA
VTqCuI7tN9my0ofsIjcVOZmtVIDKW1+0u0gX+lToInvuI/lAz98NMjZERy83mnqRujzR0+CwqXHr
S1IH5ikeYJAZJJFtL4x5xm4Bt2BZxtUQQ0kEs84sawX5uxsP9ncVVclzOqH1hR2cat5btHD4fv+Z
tCFrPVmL4tj6jhOvcjS1nYkn9uaMnxCGqhjxQKO+PxcabYX0brzKwqDdqrjD3Oe0KMc6cvo1+v1w
QKCwHienRaobK7jP9shqpo2A+ZJ1m+9IuUhI1JjN+HYk4S9p7Aq7AyUwZYcdZqgC9ecFmu15unR0
Dls7wU8CLLsALjTaoqN/0hqnX9DZZOosWxPyHat+x99Z32dAFNbA9XMwkw08wm3Eh04+3zRUyHY+
9GLMeHZYzo9WLhvAiWkOa8xhwbmjH0y/TH1NW0wMLsdi6nrFjddvEyp0v2olGSWauH6SmVF3LY1J
+xbdadmEQYIYFdD8kgUxBos6C88tkddDW3FrsXKCC/RZBVvNWEzap8qeypTP0ytnJJ+igRloL+3R
mFYcHXuGWs5vKV5D6dqbpJcUGo1L/TSOhJsk+6QnaYBAGeY96juqhPVBzAsQOAU7q5CG6ENkL9Ya
FR8r0yQcXLVjLoBx287yb8TytbKowPloPBpaceTwA/K5edAWXgSfajL9wXZood5bZRB9TmoOdu3S
i5+8XNTO1s5n3or/TM7Lxwlhq656Ww13XA0peuFgeUgzQ7BLppQRpHTBOXDcDgGL2nNahLfsOk2n
uYniczCPzkNgl9N3BCny2g4sjyPLCLKh3adKIAwGs34knzucsV+ph4jvGravptqKair20k+TXTfO
N8xVImN2jpY8QpjqrnVHr00/ztmzyUZcYk4QZpS6Tfk5p6OFn4Jfqwcc/1QO0nzUrF2nc+kwITyG
YkbuJMHEnwkDPDkR6T2ae/KsWH6jBRHgJmgWU0JVdi8DGik2aIuV2gS6zN94ST49GxmEd1L3+nFU
yJ/byl6wcFgOjXQsIfkZFcaxoRhV/r02GX20xrdwtnnzdB5F5q1tsuDUiPXWfxGdmSAYMpRnsAee
u9fWbN1Ta85tu/Ja6soSI9/8qYd1GXr0MuMWO3M58B5at3M2C3eVtVOBbZ24eGybocCfRzjO2kYg
3SneXtJ9q/sbUrfkt0yed4xwbh1Yj2HCq72Y6G4f+xOe9dikXyGjH56/W9wQCtHnknjlwo5rac4G
HDtfP4eSIM7L7j6JKutl9hauba3L94vER3M/G9JTVdeaH2dSiM7EzY6zjtEcmwS5ep6S32rKnPLQ
BwkjrU4AZ6wahzk+7ML5gisFk62X3E6A2Poq2jhlqZLIcd2zOv7Au5f8gNKcg1WceoZe+iWkZW3M
Ccv0HeZpe5CTt9d4pj22ipX+BJda/TLBk/rrc3Ozl6t4watH3/BLhPL/b4n9/mmy9HKvjM2XKIE+
vC3TBOtevlgnxxbykGia1B2jnDulIsoycRN2H9lMKbQhgEiKQ/hvxD7sj5rWoQfZY4/PHPIgoLVj
ZgvgSuxxK/irdsPhbiG/0+fNLUtVl8jW/4XdHD1HScA11qaiSgWZ+WCrDbuLtJh1P9f47eZo4blW
bUTldyAMXYnKwnwxZLAzmsmFmcydOfGktbNT/CYFr0gypnmbfC63pEfGVX09icTegZubuNHbbykX
s40qpn4bVD1lrIL5Blb4tFFu/K8DVn9scPY/R46rL0tRpH+Ac2/MyL6hNDkZ6WIY8ttwmoxN9eE6
VnHSmOAuzmCPmxDp59jqCKZ1HC3/WdB+QBhAj+x8kz8ameZvAt7t2svcHs/lLcRgJGaUnO03Ksgy
7aa4QoTmlHrJe1ogG38OaaRjP8+dB2XH095hEU4pMMAMOKtG7jYSbYgVsOXesSWKLtJ4+J/Bzzzj
pzY7JE1zVUsRHKy587a+NVY3Mkj2jRfL38sm4BY8ieofSfb8My2C4U175XTkeWVvjNscEWnsvtq4
YMflw2/Ufpe6t6sQHCavoT46L7qTVdbqXgf0onWRJX9tdN1tXsIyNn1VPmTMNDbDvL9c+hjZF6VP
fIna+nRVGm54KbNyWUZcSo2bA0pu6vRItG/6xuTSncMpsw8zKISV6bS1kUyVuDEayfQPM74ts78p
uYG1CpkcFwlitws9PqJoJCWScynGJm+fqrJNTlnK5IxtFOxgT74LHc55ajQ4b0/n0wp8PwIfS8O7
0hVAVpJZbPoS5xL7AmIpVjCgYlX6t4WmLIhsY2SPQyoECmTrTY2NZZMPsVwTM7i1BjWsrBs6w+HK
+6dgKbp97Xh3tRtDTA9VwIsYHQ/sK8+d4EIxtwZNP+a9FOTBhRXdtJrZRLM8Jdxm8byu+tYe3tiW
JgiT0n9FaCp3Lm3RB24u3rb06ujKME/60pVIseNPXecSJ0+zvDFE/S7IeKwnOMZnhuxzZs9vhvli
A5dh2XaOkyKO0xPkpWSpaDUy+2mJ1b+GB6JSGEALLJp4nXIqS9VIoFZSe/uUw1HYTXYp2WMA0NYE
l4wMI24t6Fg9DJkNtIJ7X3ogBp1RnWPL/avS8FEJZAyJdXGlOvLTzYTrghoYeQrD6GB6xz4C9Kgw
CjFYSQ9s7dipt9mGY+0IrPjs7tqTKmfa50j6k+Ui1LAmtA3lycubX7anyUtettUXGof1oBOCFVOR
cMVB4sPUdhQKx1PL9IFyX7GDcXt3DU4KnnDlXimVwCxQ1H9ge+N9lwd0DCFSHDgOnwzQyHXrYWLP
Zh8ooOeWH0XeZFfufeFd4sJ4yIcR34YFTmrJiR7Rn2dYDFvJHRY5Lqp+7a+j2ruP+yXCXsDl1+VS
sesC+53/669qUe9JpDlnGcAPSrtm794EoCmsLOqwVbJv/dx7StMCmpasol0wpfKEiEN7k1btPrGh
2aAPeduFfNa9VShnxX9EUSnhsSsVWCBaEDCbMQLzKCpom//j6LyWG0eyIPpFiIApuFd6UiLlTesF
IQtXBVNAwX39HM7bxu7Edo9EAvfezDxJGdVzRnSN+1TC7xb/RPCQcWfYR4M/AvjgArD0tg/qpFVA
kUriNVONFdvKk5OMkQjgM+U8Q+Ya0w3FOj8VLYNbnCbPXA0DUjVWSKRxtvnTg8C7HYbYPcoJJMoq
GUN++CR2oT6nxfdSUm0HrovrXOHDICCiHn6Khu2/neli8wen2lvMKGuMhx60P0ff68bkW1S7YbvM
9nDgVTzRjEGB1TQSSV56a6bAN3v1Ap0eZqy+N5VFZaPuCL966QhUYYy6nVdCPMvjYMBc2GFO8Hhq
oPHGN0QWUTRaXHVR798Mfve4FPCgciMwRcRyYpQn+7DqehGsJR6KO5/lA80o0c0+vrae6RnsNFU6
X/o6wmonY+TqR/XQMUeyjM9xekPHQXZrWhp//FrVR9Or8nPKp4R9EDsR2MDWe+zDCZzCYKsTKoN6
GheEihKo5TYURfRs88TBM0Ygz3eF/rKI4RzZrvPjUBC7KcU0vUPSrClicMzL0HI0Ao4NamAcxpPK
6Kbglck6X/PSewkpuLlJXKe/GwULtAGJCF/Ldu7hOLJDLhQG9L2tt53pXS7H2cmV87nQodrgfxpO
eWebO80Hj1igR61RkQRn+JCgvAMwDhVZtI3bJn+V5TavgFGbWz4GLksdgKRqKSd6kbhyxtwnKKtp
xc4mgnrHp32A2N2oY4g6FtnAxhtW6004SpvZq2hPvrQZj4PcJ8ObMNXsIQfhwWtt8jQF27kdGzDF
zpA8OP5c4CAZC5LfFLRbZTnfR7q5tZsY0qId/tUCt3mp87NblN4uD4b8CPLeoj3PzneN29Q3Xd+j
SXo8ia/oU7EDSNChhPfWwdeTe6Ot9qUJs2HTcYtf8cul+cqfXwz1bkesPPw13eqmq7uINH6fXKp4
IMBAuBkzVsj/tOqd3t1AVYx3ppbLybaHaROE1MSCBSTtExCT0FjxniqJY7UiqsghNQh4fhJR1pXh
p6mJFx64IKh1o7N/YGm/ellEVLWpz9wJCSBxNKIGAlOn4l9gB0K7uBXs8pyeiJh4FbJCmtB3AYnq
cwlMR5dLm1B4jEDIbaugO03mdzQClrg+BGj6iq7hvs+cXT638a4KnB8RRQU/TZ1R+TFzFonnzyGz
3LvAL37JDyeoBYjgkr/DJijVp4WKGoZphFvX487YOa8Kp/clqRVF3UiAN1h2eRfl0VecoD1I222e
/dxidfXL4oIVBvlhyb5mTKiPI61pQLtwxcAGu57PaGHVYdO9lXoCRVWSY0lN/h10Caq/nPFP4YU2
bCdV+I8fjmBJ7b9TAZxcAgPZJ5D1n8DccmeacV4Z29JPaa6R/BLU3qosoYFde84t0iMHlK/iXlTX
P6denm1H32LWI63NTX07hBTk9UDqthOui3XD173U1ntMfGZv8Y/hb4OaqruR5MrSyv1gYFdGom1P
Ia7z1eBmb+71989uJfaqmJoNlj+sbyFzQozdMgeWuw5BVW/6eVL3CJ7JNs0odx5Kuexiz4UTNWQB
YcEw5SuWhrT71H1bbuXIPpBzEznoksRfkcjidmq9c7C4NebMIXsIhyHaZXAeUJ8SPJ3TaPaEO14z
N+y3nGrfGz+krkmI/Gx58NtrxylohdM2UoDGc+9Fdyk/kP3sQgXOivY6PEp9iLnR3szQYkAs6ufG
K54Ca0AEVPLW5RS84whAGhGGyrquKUpHQmQ6CYMbsn3Y7rPEvnMW69iloKqqhUiWlb0XyxU+GkHG
DmNTE22lFzVx3F9aNjGqiGvdRr0gaRIqPTfw7raxHh/ZNsE9OiZCMeow0Q6jXPGLLfF0SXnrFd5P
MScIV03dbXXR+Gu5YBfoXSCRYQiBhpaLkIUDd0piCnMmONYe7XYJ/zGgw1S3J1IYs+nf4nbJfpHW
aBQIo3Cn4uloOSXU6YYUm2sjsk7aD8lWJ+NBtHzrp5wumthMNX74iQ8breU3YcyVTfh9sePAogFd
gIA+eark0NRzxvTsq1UWMwrEMcm24y3YaH38mmtKGKxdN4bEYXGjA4gYyy3XIFpeGulfQm4ZR0Bj
IbMt+gD27kf6qGAJcmjgsgJMYxrbT/A+wbvpjL9VJqBesKLCq4zxMYi5p3djLvyLrQ3ZL1jzy5wW
3C2BvY61+NEOe0IGGXGTDFXwhSMEZr6Q0w0pH3y7feee5zl4GztgYoHTBG88hccNPmS9CWmzx2yV
PHEyJYPTkWdfVVOr0M3RQ23H8nkoSnOuaotzeRlCufHHjAMyR5sTrlpuCzpDj2cDFAcJf+I2AATL
on1137rUtnqgbm7J6RLsTXT7zmcF4uKUJ/2JjEM8rGqQ2SsAc8PZgme0jcw4/wSD671WLh/EOA0n
tQ9CGjSABdmX1iKAl5Sx9VRYZG0aS7Q/rYnnDWnAYM1vyr+l8gble6HA9zuiUuM4pw0jhCe5QSli
XBSdITq1TiIO/qLMxVUkwLsZnZEnvvvUtn16dAup3lwhPXwtEdaJXrV3RaHh06dFSOF8kkR8dVwS
WCx/Mwcue0YO7GmZtCGQriY/Gu6CXJVPdWGSzyn12Y5Bl/arhmQop4hkeqLYK7+xI3l9RRftmoyy
OkdLiU0xqK/uJ8vEl7B3wx+uTN4H+MN+iycMj25Kasmd8QrlSdGgiPbzzrd5+Es78/6kk1QIM/Ca
NAdQNkw6OZinVU6inSKD2Xlvy9E70y/PMYkw9XGsdDudPMdKzDGmGJb0Ug7RvCODJhQ6ReyBeArT
RJ1rvoibUnbqPu6adhua6jvTA18+C8uzJwqE+aiMXyYOC5u2DHZFA3Ol4RuyE0EWHS3JcpJ3dfGa
yJKSAKudRbvuU92+YQK5CieL2tYen7bCdP2J6GLHw5JwP8CQnpcSGvU2yr0IYnhI8zuaOS83n57k
auxIlGQ8dR+73mNiacl2O4HwHrUfm31P6cQlw6fPh2MiG9jzVlxx/je0MMTDpgZ5ue1b9VoWZfAv
1eypFeZ2tghcBm7tfFYmKohA1MNd1/I+XaoZR36WPExYUQhJYJOkyYd7I2XZmgQX3t8+9tdq6P21
7lJk+NE4B483xSoYWt63zRC+L5Mfc/UZJ4Jv4XdmIHbisJtNBSKtGIi3+PUESm/QfBv38LxG8Vz2
My68BJJ3UbSvjWMmjkXRckuNUvsvhuCJNYoL3hw4f5nvIMKIweyThhGTA9vEYTt1LlVZE6sbq+hS
x0vGZY8ea5gKBzAVbzJqH+QAuS1Ny+WpDGFc8VNKmeyjsPgTfVy+E1YUqCY2IU++gV1zQNasNnQ7
2Ye4z6v1yLWX40LxNqrUvbQldwm/F+qkFtVwHaWAWmxtnzUabhmyPJ4nt74NVVyx0dm9AF5R51su
LfE2Vk5BlU0lj2GwBJe5G+Co1VXwUXJ6wG3U3VpJfqmYBNtJ3rF1kJ1yHMzHTmVTWUCAZ5+Car1V
S2tv6m7iBwzjV658lwKYkvHm3BTWdJqt+TvSS/aaVMG8zzNnwkOGG48rP6Uoo5iODAN025Lj2XBB
xyXU5UyxcD52/eB+gxNJj1FCPoszEyhqm6IsVoo/k+PP9aaJV2KS/nLWkFtqyWidIAazqRx873NL
TiwfnCcm/d846pINKC9rhTpDpy6oeQSN8dt2O/C0ZfJjVCNeAI5i35rSZa366p6bVn8v7AES0SJJ
oSG68k4wdsuSHgceuNwuyGIaaG2JI89ZpM1LvCXMBJeGv6XsrPBZdVb5MLOOoPKQVvpcQIKRlaz9
oN82g+ZXW/FiIxrqE5jbEDp03/yGxZNZTlJD440cdR5czkbXuVL171QANJyoAu3LE/UYqnnlz65p
JvKc8cLDmQcs5TYkmjmDpltVhtGP25r51XfkZ+jW37GESzBXic8HUzXYPwlIVtbw5Y6MuNe4JOxq
x4NvCReucuFzAKMfSYS10d5TBN3SnGrv2OBO7bS+xc3ovHs5mkFUR8Fb647Bb64MnOEMn/weE8eE
3zeaGK3LQp3xBJKJZBAP4O5cfShRqcmChl0Y7slVWe9sdfNFaJvMkOExMBiogpHtOCef4+2DbQeK
IO0IaIRo6dlcx/hlXMIX4UbOdnR0upENfRcBZZ7Y0C31QNE8MUrIzf9A/uUb6m+iU4ZHf5PSIs9E
T8ubN8vkY2Kr4jfYsSY0VH1ylzHFnZa5dyvF2PCOEvrV8oruqAvb2yonnX/dJLe+4Nc5l6XWRHeF
sLZ2o4jsAhXf1Zy/mrXD2IrNJqzUNva68pxiG3rzx7S7WLWs79IyxyLXGGo9WjrHkvXsRva0c0LX
PGN8ArnLrdfe2TArubUkYffoW8zf/B8wj07hxMvQzW+ivBWbKYq692IsxKtd2vZThIv9rqFLZRsG
OReKIRL2miYTZmGecwvC8+j9AtFRuyjgQFmPDnniWoJZNuH0Crsz41dR1qvYZkFZ0f8UbbSo0QCz
BKMDdqqCGbTCMDcyWQ1Bd0VIOOBpbPe5DBoeMmOLlzYZv9MyBATokt1ICI4M/lJvfag6+LRCsW8t
QNMChB0VSmmGpWB0CAAjinHcaPchdOwL5x2uno5NYh6wvxOLk5fwG17Ugk0mqhTKUcEO5jk84xt9
aMf41RfTybmizXh30BZbTSxRi/0Aw4Vrkeex6QK0qdv23zi0L94kuMktjNllPfAN952Y8AmG8NhK
gSi7GXqVhLo00WzJ/akm/2M1/5yAmalfaFTLZtHxCh+TVWXjmy5mc2dHhftbUvIC6Dx/nC0ETG8x
X5QwEQfwmneco/WpJq1SctjDmafu0ZVx2aNMrqy8ftGdmq4hSmfdzfkPIsW5beNpZYxmLgKWgtGp
N9eQliwPZTK/dEq/eZhtmOKchG+AMz3jifiNMyihcxzfDRFFXVHE1IojK9/5fUDMt8UTmQFPXDXV
sgcmcyyrjD5xdNz1lE7eOukNJ2zpf/tdNDxUOPlXgeh54Ek8bcEweptmbAX26jqmLRdIa0aQBh4z
KK++8u6jRfZvYGhiuWPWL/b5ogqxGm2rpdY683/dnhiip3u5a3pfgOLDsJwBDXkwQU+RRdT2H0kd
fS1eUl+TjpQF5TnJMILujKMB473+R5xqWccKBkSpsC3BLcb92g7RFQtwrcutl61OF5pbqVoiD1Sw
NV3Z6TgCCPGCHhS7vEIFalC6N2HvsZO6ICQ1N4uVTW3Mpg1d8nktC6cso+CAIQ2q1QAqkT4ve20y
CWcAJy38MEB4kwtnLFd/y1BRpkZqu3es8EQymmFCF1fXknpQ3UL1Bw0Ke24Vb2qy7mkn/ccjCBNp
r8jf+8E3o8iy6ZF7b4cYVLcp2AujtoO1y1uKI3qFV615wGTVbKJuPqkYRS/tke8j78Mt0keG03Yd
1/KVYxdBPF1fwDbTddM6j7XO7vGf4ahvZkI88Zs0NgwwJKzJ586AtrjHIuCvghSnqzW42zqRzh5x
5XWK+C0shg0wrZigJomr1OrkRyByd8OsVIJGHjTHAP2p++JdxtZ+cKi9r1sMaFbSnxM/xm0VE4qb
WVrswnseI/B3bsQg1yyesyKncD+aUR2SK94RcQs+EsSHDgQ4Sxxv64U9yvL0T5+DLGDYpe29Mj9Q
zPsTaELqceLrQWjal2bSREHZcT0oRCdDE/KlkFiAGj4JiSRCgk/pRDXKb04GAHFE/TlMeTvDdRYi
3kzTIVCDo+YDdq8UqppjdZ9jXS6Hym6stUvy4oZKCAHmFFu/U6AH6TpKIQsgB68y367+ySLMN8yA
nL8E6QIZ+ndqaWBJtxOKXhmH+8X0Xzgsj/zS5C2CBpp8RjOMo6KC6kk8bHk5cmD3QMn6oiEfh2qW
WvZX5UxHojrByVL2eJjRf3eLCNsDDHBxIE4i2exjkNg8zp6t+VrNMdP/jlc/yl8EgcM/O2J77kdX
7WRo18dOs1RlBeTntBvwvqHEw5zhgiYMj3CRiJScUHarTekfpQ+MxCLXQr/EtcV6SgJuLt5ZNIgN
Zda9Lv10mReKAHoX8c8Naq5/mbUhQe3tnCLis9N33D8dT75koz3d1BFeIO0BWJ79HqWkvosyFERr
GYMdQaBum3kz30n4NuvUcqd9gCQICZd8luj992hq6v2UVCPsjPEJl9ULBuT2oKKuO6pWE8FdemQm
EXwnkgK8LilTChrxB7BD0yziZc2541iwFQG1BZIkJ48OOC99mdWPPRmLW1agcFekvf6VhYSDIMp5
47oqWWfO3O8bv3y3mcmYhymUl9M5DMOHocslNJEuRIvh3FNU8gF9jjcQGGvTIcqBmOCZGiX9Pm9q
RMHiIQyd+3r0gQjxziJY3OGlNNSmdJDmQKfoE7ZjSEHiSm7hXYeP+i2cOMMtjrI3udddymq5i4pa
7Ip2mZ4WH8EzFf2VWkYPurFBm7SDpnqZ++VmXPx4zTl3PDTAndYggO+9shFUG6lffmH8h4GsuMqa
X2+OLrSCYXXBrL6yAx4ayLkvFFVc9NTdLwLCURqZu8wL5N4Bo4Ad/aWfO5zJfYE5Q8TnZZQDzOF0
3FZWwZaayGd+TuwKEhfidG0KCEPRMwqaaxNXXeG784dP9wpgzRCHKAoWySmcy+8uRnviRh4dWICr
+2Gk2K1x++YWlwmPoWXqCAu0wzHvo3hduXAeh3CI1/kVyjN79DSFlMbC7aeUNrTyqxnDpJRmJsUn
7oEOs34dP7DVkJ2ynOw6Doc3FjjWm7nk/GfPoPYYBvv23sA1D7XC2IxVlZNmiZmVoZ/eTHbzDIhh
OVT6W84wyWs8gCtxBTOZpfb+Sosz5dYFhs5rwUNxCY3/S1fQawbleIeh5HnSxXPfJAcK02dSp/LY
sbGIfSIVqBerEz9RUlTrSmWUgvb5XauGL6ojL8RjIXPiJMN9pMirdUROBSDRJeAsrcrygAUNcSqy
rs2BBSTZ0CE0v6R/fKsx47QpvUsTLxmNIS30MMSq7pJXXKcIQGERsBVn6GKvwRXMovkh2LEPxwqu
toeCIi3qka61tUXIDatlc3Yxny9D9lVZ+oNaKabpkbKA1h1ofyGZLsfui5prZrsGv49qcZNbMZXb
ZZgib2RXFZlfyk0Mwo3CpfKSxIIQJOEmUJMYRcYUPwkc+bBaB7znZEAWH0k8z/9huyBx3RH2xBXD
90tMt3HJd2yIe2uTTrFNDNHKj+1QncuxvlvoqEWMkOvagxQscWt2ahiPNL7YHsd232WQo6ACK+PL
RIYmDFLJ3305203wvUw0YQbdeOs0lNrkdC9O83jJOR7fMjLKG9qqwOtoQTNPZCD/9e6nBRFjNU46
fKoTzoB5NYKZiTIbfwQHEjypX1h9cPelbbGaTf2YYCxHUCPSg2zKZBpCIzG5z/fDaLKHXplDAJhv
jO1OB3sa07WoAnd7xZlwYKrwjgD7wPvDerYsz4GS73QwM0I51p9Kujso5Bo2xpWWmuqKhnBZ72M1
85NFi8fgODg6Wndugvw6x6/cd9XJmeZb6DC4FenK6cpMk79LsKeUHEhra9NM/QOxB7VhPCcwVVx3
hpFpGJgjAQ3e7+RkH/HVfi+2Q0UXkb0T6w3fqZgqTT3RrjWXjKcQoJnZ81fhD38hdlbQctJdi3r8
5SDKuzDAClE6V9CmEQ+5z4ElsMl01Obae9vzjqgBGuyQCOf1mIOHtjq0N8zJf3aacdqZ/0Yvmg74
nbzt1X21Enpkm5AYNpIuk4cJMNsWDE0NM8Std0uDD0vo6qz7ct6FOn3IQPHyrOBJnfNhYBkB++/M
w7vnt/QhI85vp6X74VFDfNEThKhRxTeNkcuhaJg+IREIGIkr26X/AvsbjJuhXhtpPw6NYI+JvsMO
4JuXtxBgiSbxyVYVWUqlaJauMcGOf0paaPAE9FxpszOFH6qHzd3VEemN+YWrJ56+4Z1B9KZLuh3Z
3i+fI07Q484cMtabbuEyM3TqY2oSbsu8W/h7onnnmFk6XRGAMugvWUb6GpLHBvsS1WzQOA+NhYVW
XeG5FIl8Y8S98Dp+aAd6bvOgv50IwcbeondyCT5S1NM1Dm+5G5zxFUv5R3ItOnGXweX2DMAhdhgM
AhGmu7FJQfSac88we0LFAvJRTVTKeD+uixwpzRUpO/qXqGZnNZP76k7TjgmaqYMnjsr0jlGQhSlx
6jW6EOckfoX2sHRA7up/qTe+tJT5DIX9kQ7ee1BzttYzvzWiQV/aHd5bEDR2gfagWabWVTJ+drP/
LBsfKlX00bTFZ2J1m2RRpwFXgIPJt6nEoZX9S1fUXyVdWqvAhBUOy0DjC6WZze3t25rhFjhEgpmU
1oKyAe3LHP8n6H0Ji/Ic8CezxLavi8dLqSFPBEoHUzQ1Ngz1MwcB/yDdhPNmPmDtV5oSsfgaUsFf
Mw1VcWohLxh8betgduDi+W1CfYv3OXvgOONQPlVZRGumGFhM7fm+tMkVTTK/QVt7mZSMVzyXMWSN
wytFYvkaoOM3HFbqWgti0IGaTzB+rzZvZ2LGlCFHYRpYBvyXikDweklSj2If9gnl+P3O9MMfDhP8
lMOEcQhfhL30TzV5zfPS93uZLpfG61+khVZEn+iFPfS3o0UO4Yc7qtOCT55M166dzERQ4Zc3J/Du
KZs81NKBva98XANNuex5Wf0G+poRaYtX+gHYw21gr7KDPd41OzDGh64v9DFoMVtncQpnBJdFCCSd
jZ7OGUs9Na48VrAfwdclr/UArpw64meHqAQTCB97WCX1H93uj63vM3qJprge7g1ZRazJPBHj/iEs
1LG5VqgnpLaqhOoBAdP/6rzUKDzNR17TslnAbOCwvC+zRFPrMm2SilagUFJwqksMD5m8ugGnS5nS
MZoM/veg092CYLDJnFZv+6I5C2n4Z7z4uVbqr5MzBP8adNpg36UgFHD90xHrJO6TO8Hoyrm3zxMt
QhmlJ3jVnjjUIpwB3lgZ0DfAADnhj+2TCwZ48EN9qET1KnsneJ0hza+JBr+Vqf3sDqUNW2KoDtmM
IxjmwTJ309nNaNKb6ARc9Rm78OiLGlYWleI4w3B2EbqnCG6VAQcF4ibKnRLqbJnyW+YLJEos+Hrw
33ma73JWixWxzmsnKwNYDViwjd1bWOcnTxIKVDau/Rr4RRsNpCAaZgPKR82hKvQN9b/zP9u0u0r7
9LUayJxgTHxq2I623dSnbLBvfc9/CWLSPLSe+TwivZa2smWhfXMWzsMigqcCpYh1h/fEbGVbMZQ3
Vh7cQnT4mCeiOn6T/pXQiqw2ekppteYcpyD9wLFSBaxxYJc3lGkzSKhfK3XKnRk7/zD2MJctjj51
Yj+lDaVDwUzhsE7KcOsLhsQgr15oYrvvgyC4baXbbpWOXvD9IiLG1YHZOoGJuZD0srFhQaSh3I5P
+fXXPIJyBQMBV7kyRuACKi4oa0RnvX6T+PYjol33logRzteAd5TnsO/B4aiwLRd6+spz95JR4kP9
QFK/io74paBfLft/MplfUrRwhta22qh6qnZaUGRz9W035sIif7aH5NFuOmoxhHdxfaYhFDG5Y4++
xBVIra4t7zPPrvc6o7OMhepuVMurCdB5DaGFjVTyrUnyX5QIXOVk9mntM6elMeM5lZwE8tyzofeW
FyAj2HBnAt05TGOk1rumBCcbFGrv5wnxCau5ZLSp4La8staX/MaJQ1x/HRQgg1l6hdXh0RkWjJpB
QplqAXwircQvBrwbPBYX3y7euZGzpw/Au2o8huX44aN7rYbG+pSSWsreq+8Agv3zjblMQfx2xfJl
IQ4Ce/H2dg7gqhiqbWYHHz46/cYeY25bKfWqAf+cTj6htOyBp/PaFuK29sy3q527YDTfJnV4kkr1
SUXytSmKolgEGX2PPeagpQXANTIrSl2Resrwj5InvTZN/0nwjtGblhAknvkDK9qumEjrFXZyrkce
SqEyn00xPg+q2dCJYNaBR1C4CfSlI5q1AbaBPzSrgJ+nLyrL7uO5pvUHOzzUUcr7RiJRZfTTFPwa
2rLD1N08W5m8I9wQnipKPjgfEsJ3K/feccfhrBF+Cua5U4VjGuvd0FIxoJ6b1qi1cVVzSYLxlE+Y
UDSyP6Opf8rGGBQqB2Z6XbJ6BbTxVtsFIz8/eH4TFEvawyPdnncEchqWmu5uVvW5koXCycn1rE6O
mPvgQnbFPzFxjQv64FiaBu0ePv1k1YDY1aOQi3sb19kziu5zH42PaHjAgnqPCdzymeKtzu1YbSbv
RuGlYUiEOAhn9At3WLBxLZdOvWY+Ay02uDCcOwA/ECO89l+XUZGU6Bfs6u81YdpVn+tzLVGWRw2k
M7BpIO6Xhypj0m2mDFucTB50Fbyjs75Vc2ifJoVjAUwYXFRzhWUu1MqE3rMDqnZjuVxHtHKmW8Tq
V0IN93TdsJpDR9xYKKByjA/GbykrgAW0GmBSTWnyY/f9HQhnefXHgIWgyuetEYA8euSSddiTzPZD
NC3+K4LnPikWGeKbCSPTAxIgq8ickhy0JuVuqXnZ1MIFee2AcTCj81QMcfA6JS7xbdp/4wzgJbGg
b5WE1IITxV1N8RzvifMgBFfNwZnKB4wyGBV9NpV08H3mCcCdWV3Ha2nNT6aNn926hagl8je3B8iE
e+DeDwgoJ81X6E870OTWFhIAobIUxdHFzTGLkv5keW+36b88RUkYBd9SzXNjvSiqzyRv3lrYHAeY
hzGhX9G7ffm11M4tTvhoWzj42fMEZ2ieJN2+dzKKhxsPq16cvMxLZ0gqUMVjCq46rOcAx435MSnR
BXenWnRypwg/06IlCOj4cKgS3FfVJM7Xe8aeg/VplOr66V2Ok039zwIvLka1jTvg5/2ixcafEazZ
vs+dRJyf4dDwZX+a8tRFxHQ+I39ApYj8e7goV5gDP1bHcvxXv8huEAe4zxdRQtM7DKrSyb+b2E5f
WNDzVTvCd2dFmjfXWQkaefGCwXA5SDFg4Ef/vsy+Q5tZG/MQnMYPl7QW0hexBT3Fu1J3DLgi/TIL
DSm1tLw93waAIlJSEmVvdFG/cK4+JpQY7OmzmtaA2KOdE7iHroCARgqAJ3RQO/Her7wffOhvzRKE
BM9yOCcOKHZspagCMpyQuThbXkZ3+cf93du2RL0o5wN0Y4Cs8PGdhgORNBokEco/dT2/Zpxy9j2I
hb2Jrh4zaDmuFv7B9sXZ2Ix52EVntEay57NIVr6N48GKhL/2G4RRv8zGHxp2tl3EPcEkVgmUOHpJ
OQ0xHzXDquw8sSXaxuP0eteajQEhsqQTwxvabLZcqRmoxzQjMvtSQflGvw0F1JVPpcI8834My0t+
dZkK0LHsx7LZcR5kJu2v9sKUId2t9TOtOeW2G4V9G6XJPTW1kg80yWz+5eq7TNBS30VRs+8rcW+b
vn+28J2zkOnjOMD+idvxe9JBwq6xmKck9g91X3oMFJhvoig7aAT/h7DCSpnLsMa9ZuccoVLSBfli
u7SGJ9TOhFQ7JKiY29m2gXFVY/BsOoQ1O1OUf0zR+LEEtDTihkESo9aNLP0i1jqkBqNPEnWqcuuZ
J7+3skNHbGdfPglfDUdEFbGnJJdSQYcPbwhafN+iN1EBqvsNRSzc9xzzz8WYvpktfpBmuBI3+INa
89HIEZDlCJtMt4SZg4jMjGZ/UdTHogdzgrexldolv7oiHrx9gHH7QIIFEzBZ4siZ/9Qciqe+tvPH
Isv8zTxaj+n/HatV/TY6ybhRkidwa1kpcfQ6ou3Z0JHR980hDTr1GJnuuhUBggnNU+8UD9WgDiIX
4cbFngr1beFnapx4w3widw4e2/3gOj9eAmJlmLwf1MDgqk0seyl9CBLeFyMuXsO4lQ+yhuwsA4YN
3jTWfixFvRZ4NW/g+QHHr3wPIjmFQ0szWyhIlVwX+GyfQC6g7TTdVTTEUhBP1mXgILapI3HBctky
B87PkY6HrQPvaVV36kScHldMzTjS1METYbYr0H3EH2e9wVKfD6NkNggD3mFxzom90S6VGFX/Ek7V
Pk7KaBXGwSNwpRciJ+0N98RPQ8w+0dWutkF9KMprh5xnWS9geEGQwmp7DRKJxzCyWDNYWddlEe7b
FkhL3Z/oN/jGfXm2E5rhK/5cvCnsN1WVPI3g99OA9cdO1UeJuIB8kYPP0zQIEM89RqL70QPZd8Kx
T8ZqM0qBCKLEmsSFwo2zI7tDMVdTcCks6RWptelvsAJ9pjQ3rwIPPvUwwnHLVe2slc3BpWzDveNd
m3+BvkC59LBeOYieWPT79rCYblgHjY/tNyzPcNfS3dx79wM0lDXWPxB+VO6tRXM1OtFM9NtpTj7N
QCGnV04nJEJc225VvujRELFnV+bHREedhbLQKtJc8ATWkUjja0Qe2bftys1SwvGL2kzzlQ75zFvl
s0tDBMMvZ4fB0wH8Nxw6QD2trWrr+wov441v0GATDBO81NQ9JPGcTyx9j9wpDJjzCVoo5VYfKueJ
3pf1ex7KaDOVnL2W0PdPyqoD9qzG6w79tQMtJPu7oggM+kCUnocu+OPYokH9NMTZk/DAiTFcoViB
BdfarJvcfmsKv91ZdTZjlenQwDJnpSnH3OE8Ick0OHKHJ/sC/2bYhIl+B1DMb8waX/Ir/4czxnLU
CL1H8uf5f5ydWXPcyJmu/4qjrw88QAKJBCbGvmDtxZ3URt0gKInCvu/49eeB2nPcrKqoOvI4Yhxt
qZnMRC7f8i4rIjMqamRqK1eBgayiob5XOnV61DvuKnrCt2FVIsFpoB6Y9vGuDsVn7GEwDXNQ74qd
9HPYN9Xal8NsouT+0HXjW90h7uinDQ/tjMEFGzHA3nCREmsKZ5PPNKqY6ilj+wgEzAvf8rqGyvxS
o/P2QUOh+wrkFum+JFEGVpXtQt+8m7yov2tLrVx2djVL2pn1AxvD+FrIqrxv3RAIiYJ4fGVkAupp
NY7o0wU7NSCTF1rdMnCSZ0PTNr5MgdlQgVrGszBrqhtvruw7VENwoE+rL3E9oG/oULp0uoFutKR5
VcTPhu1Fu2Du8dZJyZ632nUQRsm+svQNGhTjCoe+u6Cu863tGu6ejfHT6RrC2hIpaemnwGHVx35Q
X81e1ptQi3eprX3Ss8B8SKqC0KknDuBjPoNPfSotwTg4vHd+ijC60ukeD4nzSO1Yp2yFNFgevyg0
P4m/SnMvkDpPY6iGQK+utZ43x+0xgMXvmy5m685uU6iIWZm7HvKQ7xd3SH64JuD9WUxRTTiuNu69
S51uHTfUglXkXpuB9lD7uAFKHzcDZ4CILExLW0ZF/ojQYrMRefYFvxy10nvj1i7ib21iQ1hPQeQE
hvPozznjoKzvBZKAqDcjtRbMICcUk5nZnMIDLaKxhJ8nkfNeZdnedIGhAbart0lYpNd6ixwRzTfw
YprOyUHp5wYULlZgFFrKtkTdouV5z+rxzSOcXAHXuAYp+tpGGQ9AKa6Vk4dbu/X2Rlu9ZOSYt73n
wzmvh3rdWf2PQEOkIKwdMOEuRuamPpY7LUYqh1rLN1qaTyI190DIPudBBY0BTJATtijlVQlAbPw8
ho9aA4MoafrvcY9tCHJfEyha9JW1iW+cpw5gQspvy3CconsT0WKQtcHjREiB6QkQfiTGkJ/3NSJ+
Ow0efB97jbrvClj2VXo/wq17TlyjfTBzGxkqLZC06SHSXpnpCIDY9fxxIWyJdbpZSWMxAi9fZ6Gn
0aqTg/skuyl6Kh3rWWFOC5Mp1hZhPMzQTvQxoDxARDJon+tFTJYcfpgSpMAjWIo7KkzdptNNMnuj
t0klvbJ8FB5m9tSy5BpxSoryupdusqh70WcrdrsZ7wt0DIltWpNfEs/DHPGQj47reGvNNPuNjpcT
LXk7f04Mf7rxII/Mp9d6qGZEqHKKB3xivuu5Hqy4jYIVEnRfqAho956Z4ADDhlsR7L/pA+1ekrxP
gOfh+k3YvSg96W7HHD68iZbcNSxLtW/wFtxDBLyJJT1xmLwwCir8Ow372sOwh/jsY6mF1y6cCN77
7jXrKcDlLtkIxU913Ri0HnCsEmMpkQpETZYLnMp18T1wMdcxdXlP355E1+0+6p2BF4tPbpbIEI6P
UHB9q+InfkCAvGoEfupAChrjltnsB9B0qzDo8KyjZbeyZpkrevrzz86cZz1DihhXKLHJG6IuT8KR
o9dEbpVQWqVgQkO/8GfofAmZHfQZurF0lKsCnXW/e7OjOZihYKJlKT3oDsomVbvkHvIv9XKipoWX
2MatmZEBpjIIXo2gwuRZA55DKyl8SwKnQM7I/sQnfXBFfhs1OZ5AwXQ96XRIEL3Jvpj9sM5Q4F4r
Y9RI8LQvyVhvytnx1Ad6bvdczKidL70STyCDVKxAfHk2wEiWRmLie08B025ifeXbzSvE1H4Vh26w
zRoNBqSudq05fKopa1ejc1PXbn4F3RdGUjQ88vaS/krnIS6R1goBt1ynenEfIB2DGodrru2+724U
iarSCUAopKbXkEWLFcKXiuAZfVB7UCPBmfromG500+Y0LkeBNoEwphcAD9OKq2R8QtW/XeCrA4ot
ziBHpBm039ZKbyzOxtp0bW1p2Lb85NglOCAX5++hQd1uwJ4G1JNTl0sxNS3eRwkd3g4149gVzd6M
47c+jB84s7ck2+XWaZD8sGAOkci6Sw3dHJQIu2sz5Xfk5GIFBmZtUwLWQTYJMjDYFFSWTUHz2kYG
Dh0v8SWdm5CwW9AZqWtriaXrtPI6QTZmIWKK7Tr+03R4Hwthx2BPEZiZRAmt19LuG5hAq9CAFwfm
SH8ouLZp9Fb48pUGpA4bC90O0zHwEuT2TpwW9202tdQukPFJEXxfoFaxN8CcXiHAAeg9oseVg3ZC
DHGCAN/Vi0q0/b7vjY/dCKi87tB3smXLRQqLa1KtvUgzusy2F/ycdPfZTSlLzTYofms+umnkbGIL
BG4lqKGkNkimEYzLsus0kA05MtkENM6y6ekrSgQ57uiVzul8kLlQKSvvKTW6r6EG/ySVFO4T0ysQ
EIK7GXBIVxNiMV2HejIpxicrkLcm5dqVruPm47ScNDBTlGV9ycvTVZlY88hhZqrwfaajAX8Jm6Ce
lm9UfS0nMAxFCS4iivpslTeoKxWN8z0a4cRHXmNcj7MatgZXHoZKtW9mqBFudDq8mIk4vBgh8005
jDju/psJA+jrtBq35uT9xLOFBo4CKaqlwCP6vnX2vmG/4ZpZPdVqfmnazlsUY/JiJ5VzjYxItyya
GsnnbrxRcUbOjxDaNUAD5JG4VJY1kgT08/Ry2SIeYxHCpNS3DOyqXIeLIJbkOFZpmEQQovnko0AP
GwwMpxu5IFmg+Cy4gdxrKomKRCsaPpdkANHCAUaeLEY3tj4Uti2+cGsV2yj0KvShCrE1UB1dtWmL
1eGUtCtqNNpL1FXexwT03ishYUU4UKTfvVJM16nXE3+6yuM2CBWoNFNFK3DKEd3OftJRS9BLjRL8
SIW20MR0S/HMfCyAxXOCdPVRtkP3SKs0DzfUyPMv0Blr97U3wIi2bRotChdQtQwLWKgxIX8J4LO0
noxqCO/Q5s7TDcI9/QZPxexr0SFCeFW3qfdctLn46gRN+LUfKByPpUXnXZaGde3CQCXEG2N516c1
/iD1mFEMGHXQ1S4XSKSaFxWUNddcy6NCVA2XPrBiWA+5Js1tQe1ojbJhu0OKAO+cpIO6EPfR9NJg
Y7ji1uF8Q1LFst6s8BXNpXtXIjfyIPDnXvemH/xw27qmvqUlauELeC3wVEZqx+6PQRsAsVCqui2c
qbzhfvM2mUQeDNYTWil2mdwhR9ru4UzaV0bIfVpXFXFmVn2xNSu7jv1GzHZbAE9mqzeyxx92hgC3
Ls1xXbVIH/Xg7ZYYqLPvyvB6GNIAK1tUwLcqTMFMFq5aNTVnFYex/GOe97d6ovyP0op/RG7lXkEk
hGw8E8F1B7AkSoIj2BAU4kK/reFjAPPE0K+FapM1S0vm2m0tB6oSXjp+1SdaWYQ9dJaLAgOHxor6
LaZ2AioF/4eigYW9eV4Ni2LqsNrNgvkQ2Poech+WN1Vi3bkoxSy9yIp3CKR7z65nB88RxhAws7zE
36O8494TF5dIg6dynRLPoP+UkL7SxUGNK4EY/JZlIyAgvYrva2WG9VK0WYGRhBPBdIVmWX8QDV4M
FPmFcz+OZnmbe9AA6DgRo3VOGKD6NWqvhqpTskwK0FQz+g91kKaUk8AAwLMrnfDFxMOJZAZGATJP
0N2QmjeJaAhxKRehSroL89i4q7M8QMU/sm+qrvWWGmVlQrwcjhBNnx4Rn6a78zVT3ret7m8CTIpv
+bH0TlvPWPsJEXkzGQ2gBFHfmaB/dfyNopjQhtbTQA1w4U1tSQvRQEYgbHmzcpn3T2U+YaPVxOpB
D1RyKxHRQaeoQE+yTsMczqoKb83IbJ7pQX2LBizrbCncXdlmVExkpxlXKKc5PMFtvvVlAuUKc5Gl
ZaCy0qgmf9J6U36vbVEufAderzuLZgm7paUNqf1n5bgQL4co/E6fy170hqr2VqZ/H1WMWzTl4tnn
Dbkk9AIHbkibsqLQaNVgWwiP3q37j0bB/qN1Vn4cnDq+m4/FI/qoKKtRbHmmVgpI2+7NnRW6yYue
00m4asq2R9APW4SVlB4vaGTXqMhOY6p/JRfiru9FLZcg//vnyMKHy6ja28Jv2+uoxBgzCa3sa4Ou
7doNcwTng5E6qsNPWsQOEThSMFQ4ZPNZx/OVwq+p6TuVdq8x0tG8GCmKjTgZ4KQVAFta2SFNn4Ur
ardHtaCXN5Xvd9AGLbJIxMYM83Ov1/tG5FsN6T/Mx4RPRhwjazpY+a6h1ii3sLGKjzBVjNs+8qmW
0NsHrLZEt65cwQAS1IwGcVtrNnaNGeqLQx88d0nnbqUbu0tU+6arP/72X//8n+/Df/tvaMYko59n
f8taGrJh1tT/+MP6429QFeb/dffjH3/YtmWbtq6kaVmGY0tlmvz599enMPP5y8b/4aQrCTHC32PB
iABMpBvQwKFcv5wfRp0YRqDk4JiGpeuWPBgGoiF/Fg3aNiYwi2EGDQ5Nh0C/bqoMfc2wyz4EWdas
z4/qHo8Kw9gysAKQzM89GBUqiLBL2JNbJd4MDGT0L1ZxG8zaYz9KTrlDTnd+wBPTJFRQ5CO2EAbL
+X41k7ijaWAP2a6pwewDfboiHt0JT1lXTjhs8BbZnB9QHs1wXk4WdB5TWPr853/5fA3NGzf2E3xg
8+AmMcvPdueuKceszg9zvEssHXYNdSm6G0iBHQyj4r6lxlXE+7G30q2tF/pNobRgd34U43j5aH4I
IRCcQj5AOsb72Yxs0QEOf4OUq0WU86mv47VGO1sK+gOIFvsQe5WG/SrKDsN1CbobrbuFA2mVbtvY
datSJL/9RVldC+ov+iu264h5i/11gdsI5b7co4TH62SgneHfAaamNtjzal44JKc+JudRdwRer+Q1
B2ONGko87piqXRaL1ZjG/nPWVgBrcxjK51f61EhSGJwN0zRMVxx8T417WXbQ8PbZSCW59/2fTlnV
r/StLt0vxrzl318w7EpTCtMRAvl6d/7mf1lA6jwqiDUj2Q8VWC4IejmG0Wa41AUyD0g84RVDwXxR
V23/ldLGTT5mS1EkKwMzOvqZ5YWZn9rJ+OfwJQ32mXO4xkkRo5TlN81u6vRrw9ZvIlncn19cQ5ya
sjJ103QJ0tk976ecsxzSGsdwr8FghEgU2dArKre6U33dPMnSLLZ9OYIRBo4DmiU2yR9nIdySR5k5
29b+/C90as42Q7oK1K7O5nr/+wQF+rCIRsKCLc36Baod7lLYkEfJ8vw49vG8Da5Z4ZiSURjt/Tio
FNpKFU64Q3pwHaRgClGiDNLPaXx7fqAT2xccrKWjMq3ASR5uX/SktSYBXLalAFi9AB5ygs8tAt13
tSGa4fm3B7Mkr5YrXeEq3pH3s5JFGPi1SLttEdbTVYi6X9lL2HnW768eO9LA00maStJEeD8OxDOk
I4e03SXerWpeZPEyIFUS+B/OT+fERxICIKFgThCdD8+j2ztDiBxnu8th2uLpufCpcmmdD9rl4fxI
4sR1LthtQtmubbhH+wH1DC8Y4ikhvveHehnkAbwmCZ0QmxoVAjh0ErMHrZ325S6GaUz7pA0njAca
Y4e/NTUosARdt8zg0IW30s2A1HvprJoH1y2gGAD/5UsxpMOdiOYeGD4hEGXwuvuuO1CrozF3HCJ3
LhUdsMmzPVTxgyipxP7+l0N0CVNoblMu78Mwo+tzmhI+FIUU16KfRRQ5E6K3c0oBICaF5FEh8Hlh
TOf4rBFecMkI25A2Z/v9boGFKKDVDcm+gWBK7TOzEZlWbXil9Oq7acy+g5Glbc04897Of1breGTB
PULcqHTdtA9DuU6JDiiXRi6Wo//eJyiMjX5sXLinTxxxYQpnjjVsl+kd3CUZCvngUjE1NYJg6w7F
jed9m0yxOj+XU6PwrvMfLhL6oYdnDgVhO8pMbVc4nnc7NL3xhWIt9bDC/g9CKIRAXU4cb4Iw5cFQ
UO86LcPUcuflQJnbdjt4xfb8bOZvfvDUmrqFYrI0dMM6CgYBkvs1/m4aPOw8gYNU2avUbC1MmyFX
kFMn1x3clRVRsaCfz1k8P/yJLWnq9FCFYIKGebglpxJC5iymDnUXfocBuhwJFqg3revqN5RKXbhI
siAfjJrF+ZFPbEl25HwMpHJApMyf+S8xRq9XHt7sBWI7xI62hw5YUG/OD3Fqcux5LmZhkEkc7hRR
OsiIBH23M1MA26A2sfQN0J3JMT0usQmjnnNhOU/sTRPKtu0A27RZ1IMTbqF40GZdVe7cWKxzlBEh
ej6W2vjy+xMTOq4I/Ee55mECaEfIGwdiiuE4F3dJ59Ury3TGRYg20KopaSe6Y908DqjUXPhox/Oz
DVPYpgH32QRQd/DRFGmpigNb7ehYDI99bJSfW0EhCIZvLscLmeDJwSz2JBuEwOEwT7KC0p5UZatt
UWXXpgnduuzqZRG4X86v5qlxCCrn107xHOgHH22kg5aAKXBhtoiNmVX3qaBmUYdv54c5EVXPCeYc
ZLEpCeoOxilgx/eU5qddh3QEnTQjyB6otNUf2E0dbde0y3ZFGvnGjZO0LZD7vvxJeSr+nJqOQ6M9
s0BzQHJE1Pr8b3YcXsy/mEvywm9FGnfwVXOlIwSBjPeuGYN1J4uPs4pB2NtUpOVvR4G2sBTNJJBX
DsyDg6Giglox8hdqm4eV/wSrrdi0Cs3e0OyM8MJhPD7+jMWUmBTb/+j4g0ZvaEb5WFsZn9LyR41w
BXXXZe1D96CvTGxy4XQcX2m2kM78MUzY9s7hKxslM/9YBP4u1iBng/mg2aR/O/+tTmzWObJ1XORY
THWUbwqZhK6Y1LSbkmnnTGjXudUu8y+9CyeGkYglkBWYRLes3sHtzGXsd0iIbP3avgUxT4sVUzaz
vrBip4dxlK6g40rjMCmoa9ZsLvFuJ9pKWgPT1PreVpcy5xP7W3IXz8+AS6rz62D+5alBKryH/RWC
oIUMmFUrhTyxtKioa5e23KmRUMmBnaXbQADNg4DBTiWqiyXaYSnoXAQGKxOEgHkTwMpq8Ta/sMFP
7DfJ2VSWTdlFcH29/0gGDk9VS8C5Sx3HvI9B+j9RzB9353fc/FPeRyjUGOdXxuEKVvphVFfjSmAg
veXvJ117rYhklnrllCs/dLxntL2+WtyfF4Y8tYzEWzbbXCe3OoxK0hHEXJK54Q4QtWGDo7JvUJC4
ih3twgqe2H+EkSA6eattWrUHK+iOaPl5Y2ZuSa3XQJ/3ZW2tosj47WSeKspcq0W2h7rUYRwJ+CeL
+5gv40zgBGJj6cBHP/+Vji87rBjkXCOh9GWRs7/fC63r4yeBhPcOZVQC/ORaaTXoR0AUMVwyxJ2s
ZeWnz+cHPV4+TpMzh/o61QMW8GDQCucEBx3tXd8ET4KoFSbTrqVde2GY4y34fhzxfhxqzpHS/QyM
lpnF4dbntTaxCBNI+hk9G2mh6KfuweWWa+mVk7FUSKQ8Dx1qbogw0LvHoNLIP6RxaCdQLpEuvUqp
BENUMpqqWMdSxmKX17nnfM5BZpgfHc82v8Lnh6s8aDqtMiiSBeqyfuy2DT0H1mNhIeD5EQReNIBp
ioEvyiy+m/rce2hgRlgrTQdrskOmjKJKZPG3kdcDxbQAxBV/RizQ0zYQYRo0FQrwL0vspApIt4VE
U8UwzFiiQpSp4nUSsk7XtVZXP6yAijwCWkIGuxCWUr3ozIGe2TQZ3RpZ7MaHxj9pzrZ3nEotAneA
nHpF2ufxX5ZRmFh6Rm4Dd+bC9zm6IRwlyPwk1zhn6LAEbDeOrNAjphGaQJNE+tRcenqEl8k49evf
Hoq1pVJPEEF94vDBaFygNI1d9LvKbtJlbINWKNM0f6xR4r8QqhzdrlytBjVkpgT7+Ki2I0248eD3
kr00Ouu7nuLUiz1ZMxS/u3qMQw7GsaW8Q8n14KkdUZ3q0cjGA3Tsbrvms5Y51xjkXBjl6EqdRzFB
RxNdcZ3rB0cVRRxQfYoYTwwzL8iVP8RUPo6ztoBVfP3NjzSPpdgQai690ch5f1zzwGjJ0UU8K/iV
O6DE6NERsiytLg02vz8U990sU69bCPQdLF4ejQDGEWTe13rWPedwKxbuGARPqimHC7fQqRXkJaT+
RiBBXXG+DP8SRWD3oKO3TKyiFzjqJeBzEU24CtBP4kRcSiRPDqYIiBQbnSrVwXUe+SB36rEct1mq
HtNm/I4Qw5fGEU+YvPzu48TXcubKEIVM+kWHaZbsMkLJyQl2ElYFCKr60UZO4fxnOnWWeJs4UKzf
XC59v3aglVOn90AM4hnT32LbgDlmNckLYcPRc8QhkhbfeN4O1lGfIC+gJsBD7QA6FKtinKBOAv0A
aXR+MoZ+eN9B/aYRQ2WIWh6QnYNNV+IIMNgC6lSa93JcFtVQvjp9W8dXbkEPHdhFpcEfzDwFU7hS
zVd07Ot8g+I/KiTnf5cT+4Rqngn5liidiR8ctSCDwaTXjdqNDiXWLnGtRYH5Kb5ayT2giuHm/HBH
K8z1xHAk/xZR59HMq9jrICfpautU+KLBBXKK+z6w1udHOXru51HmmhSFN9s46m/3nrDQ/dYRyYRr
zat9F1nuHbyFCVPTVKZPVajUb79h85jU4IhzSRYpyL3foVjiokGscBXQLEyRtWGNofxVi6vK+akd
fS+GcVECtIXOu0LE9n6YbvJ6e/Trcoetw0vQoV46uN0DjhUPAhPCC5vj+Gu5KElSZCO/csVRA98b
QjkibSp3OnLftWcjap+/lSn25+cndXocAluAvXMx/WATtk2L1wiKCzsXFcXaDUYAJLGhPrsahpYX
bpKjOJfYStAXg5PHdeIeXvh9D1hBIUW3i2McQ1oDW52MnsWqDnzr0Q+abEEg7K0wdY6352d5cmSb
1N51uSZJV99/OnhUKaEHNXRt7E1emegt7tU6sKyfeSA/xSlQSXNUF6b761V5l33N81VYZ1Loo312
eHMaRRBMThXHOxtvj2RZWB38NauJbQM+8YjBT1VOTXSVFiM6aXbhoM/nu5lCL7CD9hmBnIvsIYpW
ngVHaFGNeVuBWZ3QlskQakrv8lbvHzJDdfoGL5Y4Xo0YZCXgLWWcL0pDc14g8QVQp6J+EosKewxj
dX5dj087XxFBGYuuyFwHN9+vq9D7Asdyc9zpcbOVAsOO9L6309vBwtE7LX43YJj3zF9Gm1+qv7zi
1Nc8TEYiH6oKAiMhtj683chRX9gsYFX4QQcfbq7oU0MxXJ6jw1JAadGwxt0l2SMCPr31kydxzAWh
5VP7e5w6Q63EKMKdnxXabRbqoHNDyHw71/bDx9juqwVOginCdfiImui/LXBhjm7UWNnPXlclN4i8
25tehMbrIG3terSRofHLId42IPYW/qShHYZs660ZGhZdUAT3w95Ue4nAyhounId39tBeiXJEX9Ps
vY2K/HTjhE2+6tlL20EW7d4X6FNfDXkGS0QCaca4OPqGBVkONNnJv/CWQyKHHEi5uYX4CkFhEWpR
vYnKsXh2DC1ZlrrmoXwx1Zt4lNYSbr15HQhNrusgizd9WaOlo+ClPCCX2d3o/mjsCmB7zHhGxSsU
ilMVUt/SRXNj1ainGi4uDrbjGZsuCpwQmk5vbIdcw45eT35iyxZArW4zBFq9/LpJEBBwuhoskdn+
0Ap+Xdvv7A91G7qgFJW70YfBQ9M3+ZHqvxw3UD0rIWFBLfDN/TihLuExoQ/A++ptVvn2onCoTs3P
01WagesOoPxfO3AjkauzdXyedPyJoqZZR8ixbC1uXyTUDVyUJtzfsTSHdWpOOHnmbbiGd1RiSUQa
o2TwBt8Bw8bJbbZG5iGvHZTTjvIYdeAO58B7uvT+vdfHzqprBlysNaomyzovtPtQlfnPxjNe3JT2
w5U+jAPEdwEWu9HQWr/KLRWvEWEe8JaCrHCFN/L4JfTdeqd7CqXOJMZNOyujAlR9n8JHDpwX3fGT
VQVG/ga979RYuoNov+VwM7AkqhNvQclnWBpktl+bSsECDEbO0ujMCAXZImzY4AHvZzEyI3mLbLNy
LgQIJx4cytXc9DDyFJfxwVUsY9/EUiMNd0g0LVIL5yW/uKZc/vt3BVRJUxGGOGRoh5lZoLlO0UF5
3epCw8mzzxL0y1FdqApNu3DPn3pcrBmoZVuGzvV0EH4gjaHlAzj+XdJpn31bu4mbYm+AVzBxzkSo
xkGbUwbX52/eE8uos3ik7vQ9wPIdDGq0JIp4AaY7PGTZTKu0ERsX+4z/YBSqbC4rKe2jylTJs2KG
sop3M2el8bI1dbjvmGJceEZOTYZwxzINnZjxqExp1RD9GjN2tpTCHuvM/5IN+AxP4QWAxKkPxftP
HdkBP3BU4YX2OPbV0CYgFcCeIwrnQqvCzyFH33iXqBBzUXfCd6bT9Aub/jjtmJ8uy4YKTJnlGGzi
wt4t4GGFCMQ2ODdFgRHcN3jUPEjwrw+o5PiLbJgVp4cgKqJ1HxmoTsHBnNTvf1HSH0TvTTB2YN8O
9o1UeJWW9ehuh7FFGXByOxDtbvrQZXhpnd88x/GyCxyFZJvM+0SFMRY4rxMVOdsEjpaHXTtIlEVb
bSxU4M6PdGL/zEkUjU2KzlR9DiaVWFmNiiqMYp0a3jWEYufD2CTlVazHFwFtp8aau94OGRSEscNi
bQf035pE7Oxc2XZL1wnx5ByD6ln6Yf+72f2MFHQkpWFh/cJLvI93RIvybDhUzi5ooQGhYhM9l8YI
m+/86p2IdgQ7k1YbIx3fX1xtcI3w+9npbjwupKLOGlumuhBVnVg3shnAJSaVEZuC4/vJGAi/T5KQ
HzwGFHA7XxU6yPPcXJ6fzPypD0M37ioK9fSkjKPKX4+Md9HlZbhrrfzTCDnFGM3rXtpIk+Li4+ox
xnYkOq1zYXonImGqZYLchgfHodP+fnqBWVlj3Cbtzg7k9cSVbw3dosQTbSp+JDCuzs/y1Gi/5mc7
81wPkX+5JTOlMjPbIyNwZcLQsB6M4X5C267NL5WzTtyapGWOPRcN2POHfZYU33k0kUS1M5KXUE/X
o+feFfHnaLiFlb5xpH/hrjz1Bdn3gGrg9wKVn+f+lyhf74yhhOMw7Upvxq/CkDZwKZ3qbW8SQt6B
8fzgIbd6fkFPnAGwHxxocmDjGJVhqVQTVaRhhxdOxdLo9B+WDk7v/CCnLsQZ+k9gwjc7aqC3re3i
A+3H+yoV4nbEdg7LYQyOh0JraWxebASf2CV8L4d6D2VCyG8H12IP3AOyJeCICSuEhUjrfTWb2KAf
rwUl2jnqwpcz5mLBweETfLoZjyB55Q7TbN9I7K7zu2jPY29+G3079q46P7KpXlhdgEalMaLUg2+6
vqpaH35MA0TwPimL4jmVfvN6frlPfFOuaEHOL0G4HxUuSYgHgRJNtIuTIPvo4QIAekjXL5TVToxC
MAuIlER/Buwf3GvINvt9m8YRmr7xyrTFwoajcn4ip6IHAKQo3pj4TxyD86TnxRbShPG+z9IQBZxR
f/QmI0Ly1JyuYyiyLZJKC70KMbqLcIqQg2N8Of87nLi+6QlIG2uGGXF52BdAKAqBGi65rUDd8gqH
jBsdwkA4qAudG3VqPQVFel4kCrRHbd1oqgf6goW+wyl+NHnR09Bdyb7pgiUL1EE2DxB7F+a9jQbt
ly4fEfqjVszDlXmvEeLPO1nX6bfUgq921QJG1dfRZBH+O3mF1UpQZ4GAMOYVDaDY0l2JxE2BerX4
Ey2C2vS6O0T60Lau8gKLUsDI1KOrdKJp6EuPMG1QrXeDplb+4oRj8a2QufgACgIqrU1a3y2mfAAV
KhGnm2WelIKu3VnhjzFPsk/yVwI+RS0+l3DcXX1j4Ai3VElof0WMDj2qprSCl1pDAEqvMg4o2ngk
0oiqY2WdK8X0ycWVvgykAa0zQ0VgY+i0F4UVuQ5SA218Q4dtXKdFLK/R1h/L79iyTB8ctIkkhFg5
PER9mj54+lAOK4c6h770jTyplkmg5c0CewxX3o7KzRtMBukOT0aP5mgLgbVb9ElLjn5+X/0qMB7c
GeYMutO58GmXHCYyAbJxvSsLc1vrBtqeMWpzJPGZ+dmuvgk00foAkSxkppBTQjhBwijFVUn+CPpo
M3UfDOPLKL/nULs9b3oiAKGdfKE7f3z6wGiAjUMBhC4pq3vwICVdHcdmhHtXFgzBFTXbewsIMLKs
y6EwFqoAoyjHuyo1qaH2q/PLc3TsCCisOfyjQEu0fjS2h1pCY2Jh25jlI14zmyqvnvUmv3BzH73x
DGMToyugAKSwh28uWjYVPT+q9pb+KPR7VKlRGtylNVRltRHl8/lJHb2D82j072dcp+SGPniX0LCh
BJDn+FZQxgppxIWzuEr4lHQXmCEnp2Xy+FngSCk6HHw5fMvN2aHW37d2gcwz2nG04BaZ2zrNMjP9
2WfHseDfI5vWOldYIY5v52d64hdwbG4y7uy5+nzYuYVeFQw5bj07GBTaHSiE/hX3ev+rJIkA0WZZ
NESSNjU2OT48l5rTp25SIJFz9UMnSDzsL42VMU2eg3hapNnU07QfWul8Oz+/o+0JuhoQviIdOAW/
zLPanhDJB33oYw2XYU3XY5Et9Qun4ORMeF1/wYpsaFTvQ0Kvc9GmqyTAuRhp7s6QD1Yx/G5BhU1J
mgrUh1r2nNy9HyMNFNovGAHtTDUil7KqCnsdlOrCTE5sCDiZpD8GZxoQ8EG7xTaTDH0NaM45Urrd
qmt1hJFRhUNntXOh5uLTnBh3MkbjAbAI4nXb8x/s1NFzqLOQhc2oysNg3pkcY/JFEO5NLALXU5M7
6IBBRr7CD6L6EBbdx/PjHW0QVtWZkz6EtUhYDm/3XBMt/s5NujOz7LoNg9vYM4DclLv/YBibig5d
LHCPh/eX9PXEGfuWal8TLmrg1LULc7C+EIcdbUMmQ0mDSIwKDrfXwcdzJtuKI0unLcN0l3EVmGv2
v/P0+3NxqZnQIgNCQCr5fiNiEBJhJBDC9wh61L6r/LMRRG+pKi8Bwk/tBZfLUczdWuMIiR4Zse2V
LoD3Fq+GKc33aRpuNMdDFevCrjNOrNw8nXnDSaqJh99ngIaFc4ojd0004ZRL4Jd9cZGlKXjem/Dz
qLXeuu8F6OiyNSX+T9ix0Bcksv8UVGzlNWDgLFrwCGc32gDK6MKXPbEU7FL64lCnZnzuwUPhkiZ1
CqGUPV7YKUCsvF2WRRfe+FMhVl4jgj8X5L/e0cDrX7Tw73kxViHdy4N//Od29bT6n/nf+H9/4/3f
/+fmLb97Td/qw7/07t/hp/5r1OVr8/ruH1b4mjbjY/tWjU9vNaaw/0tTn//m/+8f/u3t10/5MBZv
//jje95mzfzT/DDP/vjXH/3Ja//LHp9//L/+bP79//HH6nv7+iOvDv+Ft9e6+ccf8N3/bnA3zBkU
GJa5KPnH3/q3X3/kir9TYSMZAHtCccWZqypZXjUBVPm/8784sLCBeZFwCnZcnbfzn2jW32nTz507
ugsgAiyqI/8784c/I88/P8Vpwr6az9u/A1TuLEXqDCIYjAE1MkoE78+j5+t0lbTaXVlB/VylmX3N
LOSf/2/wHGSU/v3P//7jwsUQ1JjwPB3DMP+Ela290Ou4fRo9vMEpPWt3qGD01Owj79ouCncn3CDf
yaoTNxHGPfCwW3Vfm0CUJr+tn/0q4EVA+Gp2bUVx1dbGV6Gph76K/y9h57HcyNF12yeqiPJmWg6O
AEHXTXJS0WRT5W2Wzae/C9Q3kPpG/JpQAbUDUGmO2Wev9q+hhdebwV+mwPWBquqtzqw1xPHE9MfC
pbh7+0HiHkubrpGQ62vWbvZenXVmZKFMmWELfxy8TXv63/8TwwWDQKyAZUpDcsz+98op+YWa7Xsa
YY/+/Ucn6q5JMi6+yg16GdwNz8ZqU214JeHfr75/IduodHh265zrNtxuv3WmNPyPZfW/Z/dPcwXd
/fNZuepNfnK7cG7rybz9+j9qR5Y+ZJM0NiNSKyyUyqR8cUwFW/I+m2IkPZTHlsLYLyCnnaoZowyT
4ZjfX+yxKNru0m58xv3fAFe0mifcm9aoBP1EGVnmO2QSF72t0YaSZWAYD88wqSp9hzqv3MuumKL2
ZvXYdzbNYm/6j0jW+PcJxSpk8bMU7VvIfNMa3i7af3yyzF41/DptwN6LlYb2gM+vhRWg3Xntzp2x
zKBJBMMZ56W4EV0VVy3xLvtD+TnjmWq3kPkwy36WWv8l3BE7XFGleHj2zEPTFtmN2IXugSx5O9em
7rV4xetCYPDMJty5C+6d2ySggImblSutRbeo39NhxeR5sJ4MCHCh1wktFqnx1zeN/f9+rMYfWxDh
nnHTFxDDM7/E1aj/+8ObWDVazkIfT6yVHZuZ/B5uD4YMrL3tLHu7V60IdN372Kv5bnln6JZ33I47
YZdcb7itH0365BSJzKdOkE2t+oLGdrAe3LZenwArgyPOb+Bz9UnxLg2exmHvzBoyKWzp11rfAkeR
w2E2cRQH9fsfQaH9x8Pltrc5zG66IpXwk5///nyOWCQpSWpHa9FcbXcZ4rrSjLNutJcCFvUpz2TE
KHmHDyfzWk7W/BxkmV+wkh7BIY3vZZtYJydxHxmelpCsPNr10+YFCo6U0J3rCqYKWHq3sfkizLz7
WfLUBh0HR9FBYrXyLaTLXl8QG/62lt8QofSj0/X7KV/ra+20uMzbSVAslRFPmbpel9VworwEXjdK
xYp6cx5vvfomsu3UEnEp8VlpukdlU9d7s5rrAaSSuTxCYOKYqterLHLnDj9S7Li9BEv2uRifWY/3
Bpe9X4/dp1n2PRYb02vWa9bJRVwA2hFyIRbJEHD7N0zKvhhb+49+y3c2/Y+jnufgMNxkcw3dNIhM
yf37OYzSG2Zn3PQIwDVwVWPU8ghdVAkLRT0a5ldbtBbg5Hn5tDec4PJfa+ZA9bKKt1G1YzbkFs4K
OPLUTsWDu6hKqHt9iXs2poRT80NH74rrWlueinU1H+ppO7uVrvmNNvD4ckCOFqjHe1N2+xbYKATH
1ohzrOMpenBBjKkLw7fDE2gsj121bgfJHPTO3Wo7cjERxuyoPdhrjSNpDTyx8bz12papt5O3w/B7
cyNhg2xkLOfR3H66dCRP1c2alZrJqmXjSXMhGVlpquG1716MtEKCgTVvIOQ87zddPypiYoAchoWR
Y1blqjzroVSPYrJfU1MOd96IeTI+oIWfbJIhVFsFCWCsEGHtNSDK06JJ0dPQQF/yHxnAHyYQ1CxI
38jfqD5jPkN1/Y+jf8nTShGYtkWKey/LBjhfgb4zzSoVP1RDB3rhZfetVN0Y17glqCqZnJxumEOU
1e1/hJMUgFkpf6wkzioGLJikdhgq+2NHt+WyYkln2VGHY/SVsmR+EDh+3Jtbv4Kg62GvSucvq1Zw
yM3zMs5Q+H5ka40vPwLbx22CzZPWkAQzaD1dVgwPY570/Db1TebucLL6zrxomEaXTl2d6FV0EMOq
6tAr1an3TMHHxefW6fFzrj0c5nDKSZm33knw06fJpXR4w1XBivkoc3MIiYi1cOC8gZIT6NaAO9jt
h2FPzDzclglOAokPxrKKUKYWu2WxvQPGsn1gYnYB42IZd8uADn6x1H3aTbgmr0Z6l83lZ+G6qJtu
r9L1wUa5EyoKPoOTkau7XE+MeKBuElnl+sR05LgbswDk21VNVC43LXvCVz2PWmU52NusMTGHW/K+
2KyDM2l2KA0v7RDGmYfFEDLaFE95SrEm8J0eNJ8+Ws79LD9TZd1CYdX1fS6MJwSq4w9jxjITyGPu
b2q90qC2xleJ8aHSWLDWjD55wV38XRjqTsEr65CQ6bUYcT7Jnj+CTLl9b7ej0dnCh/An7vE4XqmR
AqsAStJcK8d7g8cnsXdL8aoEoDfcaQ7iO2VIfpp1Hn/fT+22HfPMLR82Xu5NYGvA4pWooAp/mDg/
5mJSYi5ZFVWXjrkhzFvwZwbdHGPY9daQxBO4x5/NU+Pkj27lescNH/yo3fTpkFrTa0vXscHj6Uzk
BcOr41lrBR7wI7TYqzd6a5BBHVdqZ96XMhX3qBIJ19x7OjENsa65BuZ2TRPNizQETWfRzfFkSMzv
66Hc2Sybh2XtIokIrZCZcqkzm2FXvPUMrcYtEsstfxkTz0+nGUqYHDlTkrY8KCRaEedJdmpSjkal
8AjHAJQmQjP2I+WPobu33e24aqv11HQGSZ8g3GpcL0rV4qaKxJvVK7DvyzKsVpNyfm7Tbb4kHY1I
JmhynP2doMFL96SK4mGrXPVOz60aP1c24tbWD/agDQ8Jtd5j+X3KC7WejoNs3szb7VMUiXJXd8Ne
MVMR5IPdHNZqpDapZnt7gEvKns0OsushcSCXjWyTAo6r9l/pYDr7uZfLsXrpKIPFs2cUT1mjnRSn
yU5t3CttH/39LuYxok04H6RV9Ljz58Q0hd0/Num4g8cHQVPJjJdG3yDSLC76z641T+G8Od1bL9aw
0ac8UmaYvkXCyq6mjX7AIs07rbBAOdqr/b+LIWc4Vyy64qsdtvop/uGR6lTjDjLZGKW4uz7hZNXH
9VasETaszX1C6rtUPzrf0DMWO4c5+wNsuZRLjV2qlw8PDoM9UaUJ79wzR77vxruaobgrMxe137qV
4gNHa8+JuKn3YE70RnGvUr2LwflGqmKbBC3M7o5tnUeMgHm7rqzBxHCPMntG90RRxs+S6ek7Rc/e
IQWlZ6E3v8p6bPaOg+NdUalkMaW+gQHQ17/PplUz08Cd6zmoWmSu0uIyXebyaZDKX1JxljDTiy0o
OCmfM2ned1wkJxVD0F3euLYbpqm9xt/ZyQxHLyxKteIDl8Xu/w5i3ZsC4N9XAo5MlPKpr2NxRZ/0
38EF8QaUIInwcKywtWtLbGuxp7wTN/vlPmV9y9wi5DK7xt+4Ia7ZjIUk6SBTz/gtRE2On68/Gs2u
LqzhUAxF/jSPCr4T+2XovV3SWA9qpll7eSPw/n1azqN7yIUQ0dxbXgiaFOgljLOIp/5iIdQ+uNXY
hh1paiAJ+S8rABlhUPfIN0/ijNtajLOXUSL0twQ3mZ076XlgO9t1NovqhwsDEC9iArTvH1tOTWx2
Tlgo8G5sM+MtYUSxAFtONe+ctqI7On19Byv7Aq+6Y89ZxsVxy33aZ25YC1Xnam7GQKRr6Q9FxTdy
i2/WBLftuJNbdoRlkhMQjTPc2xFP6mTYNba5nbKGnMt14MaPuRZqiHcjaffyWOUlZhF4Xybar1Hz
Hj2p5E9DIf+r/Pjd2P7j2aKpYryCB+zhvvNHdtZuJv5IK5ih6hb6upPDEqzG2f8ORGyPBmbegvWe
FjB/LH+IONiPW4bYzSmj87bT9sf8xkpUq/I5TdP3QluOs8eO9DqsUaVQPhJ9zQAuZvckEtZ9knId
uwp8NRsGaoER8inJzCq2qZAce3qI4TB7va+qKfIJvLPvhTopPjbOxUnv3ioW4MlkVDZKEYgmmvuM
rLcMdaNPT55O9U3V89dicOfw/94CeF/9aw8AxiA3Rqx4KzjSpfz/jKRwDFwW9H9EyKY3xEo6DWe9
2DNcFHx/UyXpa7DWgo7fdGMva8t4mMXyYWrVehLaG4MJ2aUZ7PWOsaq3oc9/CL2A4Vp8911xEpa3
sAEWpVMvzUMr08N3+IXx+nZltvuwygo4SlmvJxNRy9WrAEq6KKTnHP4g8mrnNFTIYavRAlmQdMc0
W6tLulbhIFBZZtv23Br5dj8VIsodwzy3DI2qot8luZQxJvTBUE/ZqXatl8Sezs1GEFeqfbbXMAiN
UgDLeLmCV5wtswlWwXZut1GNAIvUvulVn2IFgdLK5pnI0XpoimWXWPX6d/juypjMpcPo0/xw0ilG
OW7smIm9bIWJEzScKdCN4O4yFWeKZr3TXLzVmaRIz4h8JXHuhQ4KFLRqqTGu1W9vx8ZLU02QKt8s
5PWqRo7Rpdqj0Q6voyS9YX7SbzgsI6WshsjALSssxh6qeK4kcZ9p6pn6LIg20VxVOp/B/71Y/nSz
uq0VlgLNGMwSmMn/rvX8o+JR542Jh6OuR4Mu16Ns1MC1Gu+8eAuITCWNSqPGT1YMRYya2Vf0hYyt
xBEfq+N3PBqngG5bAlqLIytV3cvcl24o+/yOe127DJ5RQoOrFzaKVPe6LbDGVZU+th1hHBumm44G
UI3/yAvcfyf6rH/rZn1E04wy1c3/6Pbr//hMeTvrCo63SZisHF4RLdniA3XKbsr76bCV9nhob87l
ZvX2HZvrJW0ga1k+NDeV+6GjgLU2JT4xtXzXhnG7bkahH4pseoLwFqvDNj7mAqq4WtYnre6bK6Ka
eEjxAax6Fsi2Ar1V8tK8CIxfYpx1VtjQMDoH88u1W/dpqbbHRa3OArzXvVAqPTLLTI+KbtAgewVi
e61vT7vKjIkAPrGO2DdHuIIol+94ffWy5O+CY6O25++Ec8P2/zm3nCqwRxgBPZ9MK9Ptmug/slop
dxNO6NHstadmwJw0++Fao3OHAXcXioN0GuvJ3vC/hIURLl7u7caico5O/rPjGAlVQEGnpfPw2i3n
8g4/EW+fT95c7hPPuZdacqcvNb+DGWGIKmaza0vvOVuco4Yh4ktSuy//sWKpMP95vnFpoqC0GS80
cUD4ruL94/kqOhsHw7U0+macMCiQp01/6MZjowHH0+zNHyhp+yBaccRnrJ0MRj1mk/7bLVTAierN
FdkTXcBgzcXQ8vGgFRWJlWNdIOmkuhnOTB7sU8WewLCVdrh6tzCd3RCSh6IMgvQKK1JLYz6q7ttM
4TBq7kQ8qy95s+LttE6HlFDfM/Gd0eLX71QAVP7EeMFZd0QkkxKHcLFcLHPTY3eTa7QOA1jAXx39
oXyEY431MYgZq9lvA+j1JZs+FLXbIV5pj0aTv5h1tCRXi6m/AAd9NZ42SGA2FrAT8OaWElGXu1+U
P5jBF8zmM9LjF+6Ly5kSzbQQMevO3koLat6gh+oKQGUzABByufP1MT6Oozzrf1Ho0jAweh0TCELE
b9N10uFnztC245o4N0BB9MtI3IIjHwssMStLyEmdHgTFRa5fExOpBCbToDrMuRSI/UYztPN0n5Uu
AQQGhxgFFM1OawcAbgWozWrsgzazEexIqsjbGCMJS+JWr3SflYs4JSfVzJtAq9E0VPmuHUQRTIY2
k+L0MOXzWsQe5TifrKEHzMKPQbKnLIoPciJAtrwl2AyLm49YvdUnANwVHglVgt5LeS/t7ueSiDLQ
2vW3gQ3dInS5N+0nB+O+OxLOgNRuittFPxdUcXzJhAsDM8nBALmpL65DA1YNbAxxI1PhK8C4/gD5
VITbMOx0jgpfrpkKtqkYfX194YYwXsZ+VmOLYqjfb2DbTKehOKyLMN0DEvH2WyvzIOuUJ9xaXaia
Vot9INGiW1kmRLgmCdhncOQBlEbgO7tgsaYi5kB46C2g4gpyU/6+QYRlE5HWo78QuekrGs/X1Ksx
cMwGz4g+svUuO2vpqoSNejHMvxZl0a7DWH8siZGjaNwN+QIEKu1/Ml+nHytp/aiGYjoYTETbJQK1
IvvgyN/CYYNnVSkfjVsLkg/dBt1sKie3d+7mDIwL8gMt6ByeEWXa49bP59bVkx0eIxTJe+3KbIzO
FzugPwJcwhfuHspOGyJlzY95tzy1Sj6ev3+IbZggMHkyWNj2MxAbbJ5noAZiObT1stukMoXwQ6GZ
i3ikaeRXCd5mOUB4mi6mb2y38lp7x7BYGuNwr4Q9dZGh30Qwiung9sCctTo/NaOp73HGaPZCYVxs
nH+5o1wiiuDwRNG/m9YyAWnKP/QFwqzC35wbdUBeBzdGJdRKGUjcz5b9hPdrIjmTFmu5smsSKgGg
IMksKm3gaecgCocsNIUVGYbU6PQk9CBMZec4MCtgh4Db43mb1Af8ChCrr9WwMPrNhsHKgVPynvGG
3cI+S0a8zr0e0Hiqndk9RWRYO2iVcq8WIAnySnl2neSYquVz40DbaAz+XUFo5SvUpyHJvLvO8t7k
lMg47bV8wQTfqFmThd75dsUBS2U1ynvhcouI+S4pSTGpdAf2NlmP+FbFXqu4mIyzOgn6Qk/BbCMx
ZMnp2meB4kIZ0AGCU2LtT/U+L3GJT5Qnaj+YPDrUfoY6Cxms2tOZi2p9xSdZOJjqi/Jgdl/jdFSn
hBo71NDQKso+7ltvh91bHpabG5pqJ8+aKzD3R3/uUgglTYNr2liEwb04E7OTxpTKmyXTlnGlY0pA
eDfrpESKKO/qhbdpruWLwODcL0xXvQDwC3MRMyc2/3Zm0EuOO54Md00e7A7ilkW4yyO+VgbMEqUg
h1et/B5i4HhJjO6ZxSIBwkGDsay1fmQuRW1xrkdGWkEe9avJKx68HLRtZyrnVghQ4JkB/qEKi4GQ
0ZDA3LKKQ7kd9PnhpsEc+w3DdowpZobZWWf2JYG+88AUohJBZIRo2QE+bJxL5RTrwXPc/M6yic2z
enxItxS+vCLO36+2Kl/xFt18/SHL8yMDPcW5cWZGGnMGvSk/boc55WjvmFYYcj4Q4ozlQbGz5cFr
QcvqSjCVnUl6YVrMLuoiEiYgS6dBopd5v5gLUe7dDrJWUVs/1pqbZ6JWcTHhaReUT6dap1rMbOe1
Useg9rQO1JDFSlaS0AN+G05jJx/czqyi1miKCN6p0k2h1kCNEKoa9lbRPCyBXnW3GnTWRcbwmlRF
F4xLKplaFOpDBt783G7e4fuVHPA5nMXUH0wjB61Kqy8ESgCeNbHLsJQ6oak6aQ+oFJh63BLy8NvL
uSxZuls3hzoaPn9MOieUHjzYxcTA1YJTWNvaQ5cNyl7v7MXHRXtaz43OGsSb8ldTMPm4Vq57RbTB
LZVVRIlmh91HVsDbUw/tMKgfaYsbEQudArC4GMU8nLUhVfcqmo69gnD20dJ489q4tRezz8sQbkLg
AavI6uQBeSQrpWRbKSJjrsmc72ty3viGhGYgVI/xm+spmK2/Mm0dftcdVBeghUAYHUYa2NmtY8UF
adcJC3KEqAXlIsgiYwQoYftp5PN12TTU+un4MLnJFA1eZu7KmjvHFvK3bk1Z/HrDewFJRGifdwS7
juy5EEr4Ezn/4IIMfZ2pP8l1HHySn9/FwPgjKrQaQrwL3xCtWOQ2YDFaCw791uXMb1m2b8FLVuui
+5FqYxWUGkFIPXgLvOb5TDyDZ0SaHBX6KrGSyRGSGqzVjXmeIG/UIdLoxoY6arnaLpt3PINkuGRJ
dwYmp1Cyt7NbWriEI1RsBfq63lfdsauDWW0iKxX06BgNAqxW98+tNVa7ycn1A93fSBcl77awFWDL
3Km5qSGxnBrjsRvOMjGLTywgNjiawvATR3Rcnl3DuxQ2yz7Bd2l4WG9QWKruy8loQbBKxMztLUlN
0vfJGT8LZ/ltrqM44zU53DGHessn4cq7on418PgeR+dho2XwA6bRl4LY+i6hmuYLV03CwvyqyFai
FlOedrTPebIeylkavmMX4B9QYyuTelwUUpJ1aJ6Z2r8Vfek7t+PTqkNTtLyXQh/uZo5PB11nYFZJ
F1edI64bIp0jPYyye0+X4TUrMATLeWjXLrPllfnMgzWW7p02p2UALj3b9UwxX/WUuy5p5195gsWo
hcad2uZASQyHkOuYLvnVlpFKQRvLgrTyv/+lSdQjODs/8Qbu9nb04kpAV7csVcZ4GLhXuD0Af1c4
G+SkTDxPW3KiLnxB2TVd8qIOtzXdLpnZB8UNVMg9lUcJkyEJ3QPtHaxaTR7bFhxT5V1qw0ZBPeco
4WSPVF+dk1x3Gw/tk7v6nGofLg5E8WoCsSTwR3vJNV0xydyUxfva1z8WnaClHWUR2F4qIWpfS4+j
COBGAKLsXneWSxcOXdP5/eSadKXah7EDQ9kQFGzVXiqjHbjGa7IOTwrsJTy0nnIOD7Lkx3KimSOr
zYyNrnkFXL1fm/leYhEeSKdbeD8OTFU0bPREUXRvmXsczB9ZVwHpuoWIuUu7acve5hYrZy64AHku
fnieAvAIru32e7YosM9uc+8KCtuQABxjbKJJpZg45GjlBwwoVfAyI7PohHp6mG7FX5va7zrZHhPH
xamrfhcF9U8yXzauBdlmPIEfflmWvj72Xi19dRRXLESjXC+vG5e0r4/Jp+UoQQ0am3MN+KtT4sAh
PTaFA/GOEIEBabIWmS68MBkk3wDdLlDcijw0Mru62XWcGak73jgoYGtZKmZDAFO7/jYoJ8Mq3rVM
/FhpvvvSbXD20D/Q+byBIwSY4twGznW/MYe7YuUSVkovsPLh1Nt8L2mW1AFoc29e94qECK45ZzFQ
LvU25wtDP2p8HQ0x1flqOg526KLCAmg+aspPd9ThymwKNGiqbJyTGgmg8qJmKrkOjmqxZVb7rViu
tj3dcciHjmBL2B6S99SdriVGgcyh/FVl2h1eQzh8VxZ5JdbCYFODzkLnZK8/5TrEwrxtQ8BNEGnv
DSkjqvueb5a7zYIqXHZrZBROuFAmjpdGvVIqT5m7935tHv7jtflWzzfqcdEcNrKiZNE+F9PRQ0Ud
Ar2fd27jPKA+2bt1okZK/oZjwu+izV9BDHo5fNtpIQirPAf6Wlu9OxbsE9N461V1YFM7n9s07w0I
ANDjqznmMLivJu2pB3vEEW9FlvqZtnl9l6rix7AlPvd7oG32a22PSaArLihTSz/ntkRVMVEvb8R5
VAnkR+2oCL4h00t2lZOE0pwe2yHrwlqj95+18++VfucFK9efjejzI4daFStLQxU4AfXmFtvFcGFt
j9RMGWQ55AU5B42S96Yneewd/dG2B4lAJX1BwNjHQqRsJFseHUH5o6puCNZ0kFGba1/CmMZdqRV3
Vv0yae1unLS3qZaPRGN/DUv/ZEjocFlK9VDZPrYCymjasX+8Gas9tbd/eVgOSEJ7Rk6RbTKdshqL
jyOhX7fVixycgey1m6Ji5i405gVJAtPTcvJnPVvwMjHInzXrrI+QisaJ8lXZvhjWWgQ680tW1+yc
ipWZ5PluGMuLkrMpa2tLDnbzmXFBoRJI38sVPCedM1pq7l5mKlt8RM6UGun76vLVt3JfDtWHEaFG
oSeyjLHM2lOlOmk8zd2nglMseMPXfmp3tZHQcHfUV4wmDrPCHbJ6zVWfmCvsZu2YtLetumJ8hwGC
Ob51VcqVGM6cybgxVrTIDX1nui13tdtEbpmaPs/bZ16l4+jQfnjtHG0j1vq91itBXxk7ZGmk7PmS
s+EbmvgMAC3eb6+Ca+zZ6rvrnvvepfbIh/B7aX+uJQdsOu/zYVx2FGzp/hj8GfrBzzKzT4KBsDCd
p4xwa+bCS+0XDOC40LC3cGW9w18EkZ/NUSq4cXZehjOR+tG6FMsFXmeTXr4uYo2TieApLbQE2N0S
U1D9jeYIplfBxeuRVfUJcW+aNfuh4vSnkHOgribpac8NsKTtzLAzOfNknpYSRdSNP1zrN6iIhtoM
u49iVgFc60vQEnN0t/OhrAjdWtIB7nga867wtW2gQWSaul836xH/boc8GOPBAb8NuqqHdYoJxiB8
Va90n9qXUjOg6Yrxa0GTHeQW1dgSuNwFp5tiV1C+x+MDJGQKrAWWKVRmvZOPA0ge+kW45bgqWEOO
jn2h0ZeBp0ezw+LDLOIlS6nhgGGIsqxx/MzmG6QCnV5LNH3zho2Kkt7sbAYE+q3tPCkjRawlH2LV
HFXIq9DChdMFs7aR1xPh+IWGVY+NcywQwIeJKs+91vY8ppKka0oOG3xoOl7lhzqYxw3qo78VDfef
iZF07TFDno97FbczjoEhLrzsucyN3zrcQB9dHE2bxdjlY7H522rC0Zr40ikIFJqHpJGLs80NAJNp
BlcVamqv3JiaNAkRXHUxJt9HY9AOtuAbNLP1kNXqz3FxuJun1Qs2t6XFfSvODh6NU0XFcLRQx1NC
NOOM+zTnbk3pWHIX3rgqvzarMqmE4KDk1PJ3AW0sbIVuAs68y0viKipiYN+7AbZdY+NAhJjJr5yK
A99JYKFlzaUesjxkWPGgNOvsdxU1qW4br/gf4ZWypjfLteFrLVKViUbqF7jbOcFc3lRnxRCAcNWC
URIOdp30b90uV29hdY57ui5kDFzObmE+jnT8KeWXgWEybGo1+CgMePjOrFwiv8w3W/Ox6ZZpn30A
wSgurQkbvsNrJ2oHd3hsthmMesupmGkympyPG37hqZZdxHh8fup0+wucGUbHNpaZDu/R6E7lVO71
hXlDYU05/kvgw+s1eWHfmTjDVH11TrK8YfzOjTH9PbdNcbTFer/mPS4X6bVvOFZsd8J6pi3gdmTO
xXOBKZKYxVpvvzKVWFJJWJ+bE/Jd4JiC6iqqpTZGFRoasNk5AWgk5LUbZP0dBOfz6lmvmb195oO0
Q53RPn/daIbmpvdKqetolvmX4VQ/taJ9Sm7tnzFjnNSm/raKxMFwyvtrTZ0MM1qUCc4HsO1n05Oc
AIrjw4AufanMX0OBXiJ5SgZMi1pGJ+9as5voUgjWneRu3OxQ5O3DMFruTWayq2jnBlBQ/qp0u4s4
rn661nAUjbtD4PBzyro8gKr5rrTOI6S9h0rlr0+57hDDoWxM8ienQ1cG6GeXbeprkTLPS2lytNad
IxMiMIhcupXXSFGtz3SpQi+hVUcdC1ed97V1Xpc1OUNGmmgXpATj+ld7G/dR1/my2rMZanDu16Fu
d3gVvdadupAvJedHLAauinHIROWrDLL4RVNogZ1dJ4rxlfrZw/uOOVizXQrOTSUf554UAJPnzoob
rX1QlrygUWbP+0ouT+mCMJr53SzkOEzCjCyECUJ45mub7HVVvru6csi3hGOREqCSWvQBZF+Hg8fZ
v1JENXKofZVk9zTms1f2zxarzWdsoUDtWc0BVBZJrLPRT43c1cginummjlssDMLEEb7sbnuZSXfu
0ZJv8SrxZfYqbm677nQAwsWOvrOxr4Qs4rXmnNys7YbmTlUqcP1DZtctRt9UryfXqC7C6ELmtqq7
RKvBY6YfJpBsf9BtBB8c+qGbHdFlzCQ6LE29yKy93flb2o/HwlV+eNVXK50yWrJWxM3EwGy6wbIc
PXjVanLsRlNQtUft3ltTE+IKUPtJkT4PK+mCkow7qOedn42uHaVpq9EC8URYn7HVvQlYcE9O9YZU
CTW4Zq69Lx12uKnuwYs5rA2SbiTfW15TLBmKa48Rijq6DCgtnBG0QiplTuD1OKAMu4qrunZ/JOZM
j95a13PJf29SsKS4Iq3JYmmp2s40Gw69uowTZ7BxLZi5C+x4UfW9gYEsQ4aiCWXqXNp+UHe8uM+M
lAewfUr8sKIJ4yBO9rhAtOdLdfqykNhzyyLoqLuTOtQfgyZKpM7sVm/2PhtlnSKt748b9AbKq83Z
hnZ8N3p5dUcXoWdArpl+oDAZD002oiVOnqdMOxmdQdujB3wsCFkIVFXaUTX9AzO10Iu5jYGNUQv3
FZaC7EECGQKhaQNzPJqWWom3LInVNPcZxUr28zKOIT0XD1H4chyaSYSaQ2zY4ZW0yxfrkbG9Fsax
y6TxMVtt47eiOY+9XUfZAJOobrqwteFCaopOGFKr55V7Oky6Jt8haSyCtrbp8yzEWoOjvSqM5gbW
ZFq+qFAAUll5SLJqvmDyciF1c8Bf1nshmyk0nIfVc+TeTjMksy2mzC5QzaZ02AFmmoRTY70z0u1G
3P2kwbp6RtQVM4EyILPWfkzW1ONbsOQ7Uv0dsSiVlhxx3yqdc5ahM4KMyng62nksVf4fdee1XCnS
betXOS/Af0g8t8CyWvKuSjdESVXCe5PA0++Ppd6xu9UVpTj77kR0qE31khAkmXOOOcyMFX0V7ZJE
qzd22QHXG1lQUOac2J+zdg1f1rLT7Cqq5zzYGVIrc6Ji0pZkhbvt5xxsixTo6LpxKOWtrGZtQgHT
pdL51azyVjUMzRwMwYupYyzGnACmNyHyFZLzhN99K417WwzMbWZOoDqsUMAv4yGXpFsmfdeQpF7c
hblanKwRtpidKbcy5ySWt8tc2/t51O/phd4URZDf2TVHe6iYg5WsbquNJq8nrH2ejX1uhDH8ku7U
q9H7hPm2p1uYcqBdfOHblLzEIVUH2/ujAlVlEwpJcm0bm48yT51gzk1tlztiF61s23A2gDaAhnez
zO5j0sXp6Jv8UNTNVTr2/aYoyMe2Kc9gjifmlWWU066PIvKHh3p+6fP0vo2+E2Kq+6WlP41GFGhY
A14sZrstC9e+0iJp4g7I0uL1qoeuedWHzvWbNEm9NuITUm92aa8vu/OUuqCIUfVK29j2oIFb2kaQ
LDMaYZErmyJhP8U5+1nkz2meNd8Lu0ZRYf6UA2hp3EfiORPqcWg16v5uKe4GkV4ucUJ+OyMXWDWK
n1RiuU1VUW0ZYFcB8ara5YgNwQfvsgp3Z3ZmuFjHYVlckGbXueYFeP0gNdD5dUDY09p4xwo7US8f
8673CNkdn0uW6WUJ4upp+vhYJhgUtshGgyTGBFAxnPwbZ3HBL3hsknwegsguGVLAgzgY9nQ/18LZ
kQemBVT6yw4GQeEPvaGeygx3v5gr8vGpE3u2rOqYOaNzUdIf7CoVVtrSDg2H7uTeQQY9Zk1E3xWx
0bhq8VCycIx+2rpdHF+nU1U85JXc5mrHi2osN7XKvBH/g6OeKwso6EgEukV8MJitOt0VLL2sKhv6
7GLZjuz6qI6SVwWnQXKHLgatMS4YucEliy9BfsiGPpOn1y8Fc9XbeYKWa2HnkFOvX4VZ+wPLn2bT
TNl9M3XySFPAJKQe4rtBG9sD/pUgEUlogvSW/For62Bm1BNypH6QDuJ7pXzV6mm66d3Mvm2W2L7E
fedgM8VgRFTy40K7xB+NL5Tl1SnS5czSnu/1ThlIPS/d2nNCT1qLeU2eV7Vp9f47lOUf7Uq06Ncv
imaU18WNzuHmY5O2elyOJhRlxb2InMSi523yEzEz4OAOhW4EJFsPFpZGkkFRMQAkWBCIO1P5qavZ
Y24xkU6Tb4kKyjz2ubie1Nzct26u7qxQovJSGTCqNtm9dseYtIVA5RIcucEp1KHzYbxOpPiwmaOw
DRqhJEEoZeZnsrHvRoszsbDQmkT6ZWszTjHgGhS2Ul5JWS1wl50fdd5mRz3KGHFOg3apV+FCIKug
1tEL/SotAKqQwSREGzDlwQ/jOWWKphZ9d7U0WfchXVhCAImz9qg0YCQaWN/mrdVsbOwq9iXGWZ6W
TsWDFWfXFFQjTVsMRxhKz26mZjTHAj5QTcBB4Lhh7YPIJA+WW72IhZjrZVBAj6zM3Y+zeJGD0V1P
/L5XUGJ+yDw8is6Jr4R0ujszR2TUV/mzowKLlwoUHWFCjYeL4G4hlkJwNip6374UG8vOwisTOro/
T2Cxbj0kWDyyOsZkHybYsaJSBuzI2IV5nfeyLC9bQ0KCgWq3OTNoMARbAlfglTaa0dPSLZeb2KyN
D75lZmnmhTs0+w5XkbdVcWcZOP5VOEHup1jvL+wOzoc+xPdEEvT0K6Rjm5KJh0pqjtJ2M6QBZ9zJ
QbuPJike1PmeHPmUHkU2V1ESX9tW5+5g/Oi0A4ckVqwDzIALw1TkpR3V1GlGT/eppPEDpiDfc10r
LpEXRw/J/KtLpMVPwxvDwkjzaBkmxVOzKTJVuZuahtWV5cbzzHTccyYkjkWz2EGWQ64u6vweb16q
Y62/qXTGrUs630KvY5LsCsZDDou0NIK8meL7LGD8V9+mAwSOs3xl1FdBmC3ektyUO13DU4zJiF8h
ol493vMtt5zdjMM3VhYCoEtJLTWl4Qaq+ALMDkt9kWWFFDJ3Ke3FhKJbh+9nj2PmuwP9tx7H4f78
H8s5CU9K9UOp8uIdl3wvmsTsSUz7mZ2YsWAMWtxWGgbRYO72pTTLeFPmxExH5cfVMw5Q/iKdx6lm
HiLSPdGU4RuXjrN17yRusGgUpRP2v5UPLd3c2CpDBlWLohPMeGhBYXVbI/FQ+nprRf18Z5CFdpOU
GQQ+ciyeo5I2HBLIDveZ8sHq5miTEgzj60p4Fbvz6haM1MiE5HJXGtH2zK9V6yhYlvQC5ff8MsbN
1dCkl7HNbpy1jBlD2D2GGJ/ZS527OUKTMADIHOt1gD9BPq1Crd3llj1t1GQ4laDlt/zCE6DifrDL
+npR3fmeG33U8qYMXAY0l0DRGUBtEV0K+2RFxQhN3/oZgpf8YMKme/w45wAMexUa2XyjykS/6PL2
2tn0o8EC0urWqyaEh5qAfpZDi9w4c39EQbf8qN0YCxiFUXQ5wwJWUrtjDlcx8oTh99c/aReZmQ7b
JK8Z76gFaeC1mjxMtpX52tCjDxqNeEsCeYxjrCIfwg7OvQtR7Wa25bAl1olzYXH4mBMlF6uF+2ZC
TTIOhbOztSH3Bt26Zsp2IB46f9WIIfdEJTkYkSt7QqzsxXycX1oSF/3ZiN6XCeWklEv1rE44wK+M
7LzkYkU2jad4ZulnC6l++vqk207GWJhO9TcnKd+mQUWvR/ZfjdXXz8aZDnPSvjgc/xepG+HE3Fov
zmw/cOSODx3i1aBpw58MA8Vejtiyi0a1ggr6YV71KpFzEJZrhrCvyZgeRv2pJabuh8w08kcMlUlS
vYD0FMppdOTbyArct514UNoUc1uUOket7vfdCAGtYtL00ORxeN2Y0eH8b4o6fzuf0lrozv6Z1w/U
GV3S1zmBnpEtukb2JjbTRzXqNtKBy4uEqj00zK8vCfgpDlCKqw28oagjvjzEnSh1qucG/uwuVJor
Ga5zNbD4+9EOgdUqqky7qOEfCUW2m2Wy3UtL4m2LAJpzobEGdxdpsrue62ei3smgkLX+2MgkSB0s
0BH7xgc1UfNTonE+jhWzvT6V5b6p60M5u6ezBuND2lhi2c1owmmRjUS1T9BE/oT/7QbD+gZKiuyO
holnI5vG7AsgQVsr3ScOm+3QvUWFMZ9awMdrZ04MusPaDPq+mnZRo6A0XDaC6KnQg4OAnfS6D5+/
dFF65XBU7c91tGh0qNJsFLsmhRabOhHmBW3v7h08h/F1SOabCvr3ZWViAGVarNFc2Terjj1cEhVS
oltvG5zhIeGZu5rFs4OaCgjURkyI2vNtcWjWACDOysFhNh4zYFEywMdsa/DynjfiLLdK72OzFa3r
4bwLv7tKwkvHSPeVsXLaTAz82ASoZYryR1S79k8H+opWxmnsIQXKijZ8TF15GfZG4osYcVVbKVNg
ylgcdMJCPEYchXc+lV2R20Hc69hXi2LTFrK6d8MbAxx9m+DucjKk/iLkZP7InLnxzKRBvdIm+nPR
4B/TQwy+1NG4PuIatHWgjFNn9dONMvCokRbdqCOchl5l4l+38yOuiENQOIUeTNqsPs1zvIFL9BTV
xWVvk9IYKmgWGtbLzEgOp+1IQvuqi7X4YGrdx2CgTBziRblxGxDtpegeKyt8tV0wjUE1dqBFOMH3
HeZbTfmTORsoBeRMvWRylo03tcnEKum/q1qn7Lk1kLQa0e0jVMC+0iheCyrsRT0pb5Z6K5fyZQUS
mQFfO3rL013t4KrSemtMDtyhMwmJVq5KJb6a5tjegv/VXonDl8dE6smscMSNimVXGo2NVD6714u3
YegxtpLLqY7QytT2Lzca6bIEEFDYtLdLLLgxkfNkrMPKYi6PWZSQNFy+YNMa4rUU3zl69w0y3pUb
6hETBUfzQfZHZvmIIJpBuXVD87LP7QcCKoOwUCPwXc13bRiZsxqikqX9N7q1hy/gZYEDKxTA6EPK
fRrzD9nQPKpqdnRcOM+zcPyqj65yfH6PdTaHPrJaaF2Gyzi9MVpkQvJHUcZBX2Y9sq3iNRlMxu4n
hUl2I9Zuzb5GcJLs7YLFoNfy3VJD+mhTuczG9iQduNSIoXKgCRZpNvf3tqkcizy10NqtfA19oRGn
oUBDAcVsMYxddCPj1RUp6W8XZwmDcmGUnMbNUZ/6IFL76NhX4bWrRpBbWcmbaLSf28qCsRZfwxr+
WVLwngAd47XHLTdd2Vg7/JqfDGVbwAGjqe0xDy6X1/gqrqxdnjTv2uw6mzC/7pBIBAO+FYyRNznC
b0g6W+QXrae5VM19We6BYE9jISCDW78kgVibLBsulnWuG6a1Z2Kw7VPoP9pJAY/PmL+VunuKe7PY
ICpOD7GzaYnVXfLiKJKRLkDhtAujGkv6sdyb6L1Td3hmr2LAwQ7vANgFoa4EEs4gmACHpWzYldQ8
3c0VdgLh8qxG6imR4fomRndp0x60Zqd27kVnFnQBuvIw5Pr3mUEGwE36Qumjwwd6ydA4bniubbMy
R4rrzBNl8aRWWhYkhFl7jl0/6TobCtTIZnbf2JVejS4EoC6+uSBi5ch0q/NkLi+qujwoeI74+Msz
qwB5aMNxD0g07tTBZ5wy7qw4sCb662luZOC0eziBBsCyPxn8ZOCTjWOX70Ltn5I8vDDdeoTjLMI7
5ommDRJoxvm7MgtktJH2FrnydRY3i+3GgQ7DkzFPE8CEbi+YukDgcbS9hjoFtofKtKlffFGm92Nl
+AzL3sC8X2cZP44dhJSM73tUlXo7s5IwEDoxbMHmWhtu0Mrta9vedhQffZzd8opeqnn9xNh+r7Uw
B8oqGAv4lxXK8qo2TgwK0Wbm5dvonCZk+JntQC5POVP7OGjm8X5RSRsOHfEOSHmySQBgH0oXVLbV
T+x1uN+0Z6W+2uVVQtI4QPeXCeUJ/bzdX+TIpmFMNNdKzuC46Vp4BjKwFFo/jAcv6s54YpO7qbSV
b8qw1KlLzTNb6H5uPz7FSgzt0NZQqLgPIzxif7HSjVaEB1k1DyKHWt+Wl7rVhvtQQI0viuVohsNN
ZIT7xtE9yzwUlPwRo9aiZngj85dGyx5x6M6waPHsynxSZfmiyFtcFg49PHSEcJ5+P6jWKa+iOwxO
vpU1s0KjaVjFanxX1VXsaVZqe05VT96kmg+9ZMhVUY03swp9JHFvlwI/ADupLkK9AIYc2x+DCbsr
SfddCD1Oh16NF6Dmd6MkgCF7pSN7xB6AHS7pLhxzrDdONxmEZTWpZ/6sGEk4P7J2+GXYL22Yy5Ox
8O7pcc9c+yAlA3SSCiARFOsfRSzQ4ZdVILRVcXFgEpydFmWafDI1Q+U5JpjK1plkuiHoZhfbT6Yy
IT4j3oax0DjwZJMK2T9soMBcJ7ymGm/TPIYwkTJucXh2UG529H/eDNoKd2x55hl4k9J+d0IF9Hzd
0hWVCGwFJ3m4M9Uvl1ITDmKxjsiandFbPM4qhmSxDL7UYpBuDdBeEyER691ujTQ5pj3Nqq0VPg6h
iz/mW61dfiaW8ZPEv5WmG/kjvoOc484pHkiJmCdK6TFZKQrkAVVJ4k/NbaSuxYDA4XMAbkSKEVH/
W8MBc0sKaYfgAyf8RU99Ty7hK5KBd6WTAUwCZGEqE++mLeiwUne7jhuXWINQbgZll71I2BotzxAd
rOumj4bChYd9+YgbAmywnOeCCfdPO2HV1cZwYc8dU7uFd87Q28BYwUZHO5DoDfpRmSxhrK+6tV1W
9RHsKTAnYw84eYHfize82wKOyMLcbzSFEyAYgWLSHLqxUTdNbXwnbelb6xCOUjf9NQ8ju7pX4rhD
A8sebdbitp8i5Bbw77J5U0GZc2y1ZD9uuyupm603DFns59YNUxJnY4kOmfiK6Fl5w/IsFe3YR8+J
VbXbGLcadtp+hzHEcAwLPpbAdgxAOa+sHOpYC/oTtkZz6axftDa5RV5y1ZKZsFGHAd1Eaw1v3LIl
M7dZbHoyFbtOpGmQSuc6Dd2AV9rwsSHJ/LKK4IvZJjN/ePk+bKpEGyQrJAPh0Z/cOSq2jviRmjGI
Eo4ti6vc1DJm6Iu8VUkHvyZkQoW35OE4AIe/YPbfFrMMkBRTcEv1LSXCA3cV2yVeA8a2Km8ytVoC
oK0HXGZuJ8Z0DWrtvUWp6/aN9EDlF1/rtCelUo0t1PvHjK5mWxQwbQXTmb7+ls49NGDkARyjFpt3
a7mMvLNDYVmwB5eUUqTQNp2SlJ5lMYuKAFrIuZU3rqweILRewwbEfdv082zhFV/8OKWWOQuX/vIF
+8s36ZP92Kd//d+7kb393cDs8n778P+BXZmNueP//W9PsH/ZlW1/5Fn+o/z5fw7d+rfu775l6yf/
8i0z7f8ALax/4d7Dua0hBvvLt8wS/8F3zNAtcC4T+03xP75liin+s2b14ee6Rh9q54/9t3OZqf0H
U0ZM8m0GZKiJ+dx/X+U/nuLvncs+uWFZpAISU8YG4Ko4pan/ingFgwtzvc2g9S3KYxM1rTdrgBwV
5+eSQICSk6sFVexeqsmTANlmGCIQXJVQgQC9ggoGVti6TLPsDWlnsA0Ai+kPkArboqP+sou3BW5v
UMFj9QZF+TZnxW2JGiioTAh4+AdrX3jxnh1b/0doff6VmCwSV6tjSaJx2/8poNSaGhMCS2T7ymG4
k7rM2pa09OccCtZI6a0KBjjxeokdutyamQ5dVbVX1lJqUGcMBgqTxPLBvcMiw0FDprSbvEn2aqWc
RKaMW2WUqF4rWGmG0oJNlM5DPTTvOZeGCAwfnTCTPxCbwIFZ7wbIB52rymU0ir5dJhVWQMuPATkE
fzWXL0wEzjZfn39/wtOwIcaxEYnZajLwN4GhLkc7HkSW7ac2LnwzrCDczMvTUim5n9jaGwapnq7M
VSCU6Vaqw30majhEaqF7qgNqkoC+927u43+kgFfX1T6P1Sd7bhi3ZTviPC67QpzSpKOOdvgkHo1f
ebT908zr/AgNnP01nqCBD6n7SQNL6OFAfoGRcc+7K2FK55gzLw7YGFHpjEZ/aMT4bZhq11dTUyIT
hF2/9EeU6ufJ1MxUaYSRayCpgvNFuzjE2YgAChH1EvbqdZGZD397/f96sf5uK3d2Rf1010l/1rhc
B3tnXGj/edcpiKCSVxCcI6c9kNmkIoWcn86PQJWwVBbd3Hdl+p5O6UU89CygVfod1RFNFE4lk1R+
6WaIvgJXQKZq9RfXZ3ySFa8vOuF9yItVQnQIdP5kGepOucDEXKb7qYdoJ1cZrn1fdulGtOAFeMzO
JNqz3GetfERoVPhh4wzB+e3RVN6cHN+HSdRYfNk0tTiOBWj4F2Qb2k27hmI2QreDX13rPhgXfUkg
YT7XOHpoF204X+DmfEpG0Bphpe9Ll1l0UVAyoLZvCqHlgWVES6BayT6Ly1NdhA4VdvreafljDikR
9eQAIpSVl8gRA81U3C/M1ez1lfj08BxNVwmns3FhVq1PxlB4DNBldLLan9XUVZHnXuOoLwMbnwfp
ZcAxpNnapcN+uL65zeQi/1EQXvdD2nuQFOAcRek2E8YN7K5vjqUcZrucd5DqePWn9BhBvmtKhEFO
SHGWVwpw0th6Dc5M1+dNIrPNHVvSdJTN8ov9Bb48mh4Lme4KEVPTtLR/2bJNipu611L/vDlnwvK1
HoVoXnBv04Hrs9PylEE293pTIry/jzSQFjCnxVvzMrZ5K0lfm+WumGArrzuXK9XYg2ltehVUHj+B
ResX+eRHhtUG/TwHC8ze2O7266OrXPehWlKIb7r8kVcAs5mC/jqbtpU+ZAEl4aMzsLH++d1yVmuM
z4/HcggKxXfZZel+2tFcQ0/rwtWrfVgbr+EEGaJrTZ5A2C1b49LQRiDZMXxAjA+D89HSi3mn9dHj
FMfvkDa+y2mGNo2rpKg6JzCdhCRVZ1e7PMnYwYsjiXEsqgVvo7veHZs9e5LxslVVwAlzOQFfjX5h
5u8yVpc9D7fy3Gl4jmv1BYXdtTZZPozyHCSQ3hWgdl9biOhL1T4qsgelM41j1FujV6yUkaQTxMvg
FusY8E4S1QmsytI2VQWVczT4OfNVsuTf8zlR/KXOXwpQzMJ4TmEkbcjv+3hKWZ68F5NysjPmHKGS
vIuexTgKnLkkQKYPSnV+iyCqv2idmXvnMziL0QG2TOK9rtq7OYYNSssopMniQ4QWcBdnV9VsK5gE
kCTeOfpT+f9s8ssuRG6valMKGRzSn+2Rcc4fCAvmRWuG9DgSgxhERjFsihCrLO2EX+eh7x2QXYnf
COuN6iALeuwwyD9JhP/nZaWtBmufl5WNmSKmihRa+vkg/dtBWWqVu9TCqPZMG7XNMk5EuMOa9/DO
2ddhPtwI2WyTkMLFUrRXV3QHaTuH8zagGOkOJRDM7AgMHgQT3ArHnq7vB98pKYNsiok/X+7Z+OFf
l6uBtXO2ry/Cp7eg0SptibnoPfF8rFBmUWCt8BGZg24G0ZuoMeYTb+qWCe51mS/+ZApIwLwYYa08
yEHwlpTmMXLS5e6LSzP+fSdd/K5NjhdhCs5B/vxvd1JC+yvDSMnRxsPTcAXMHDdcy430xsihkw5N
49nN8jQY2isPAiZj9z3D59kbYKd52PA8/fmC9N9s6Nwm4ogoulXu2KfTjmDEKut7yWm8vtJQ3Y+u
U+37Bk5UyJKatdm6Rjdl6kDzyXtEtkCdGa9ThkDYYRINe/h73F+lkFj4cPxOldx5Xe38UtbdDb4g
/8ta0M5riZysFeZ6XlFIwlp4zct1+OqgWFnidyru7ZrY/NVi+E2FhK8xDuO8TWt0wadyw2oZNjYU
3nsJ6rP9cM9YqKrxQLBrRNG6XiFL7LJ3BPP5IQ8zoErO7D/fZrE+138uyTXnmBm7apm8Quq6Lv72
3JmcpGBCE91DRupTh9I6rIYNb0FzBz3Ysjo69dUWpxFi9BT9ZSVCXsPhzPTK8jqcmQ+GoUTXTb9o
GyDBp1JlFPLna9T+vRR4vYFMKXtA5m31k83iaGctajSVa8RfD09AKhlWYJJYJyLKn0pI8N64Rkj1
pY4QCJKqV0UU7FFmTzeTic5X5OqwJn//7AYV9khhMgo3LybZYwSHMKpz5/IUwuFf+kz7Yov6V66I
jZE8AL0rWCeIF9VPL5bolbKaij7br8cPOVCQqQtkmeeXa125fUrJ6OACiU1Qot/Y9Rd+Jeej9fMT
ZtM2WGMOLenn3GwImqSLLEq5z6r5OYXkY0z5u12Bis3M6ZlfIQGgBwLaW/zQokykVTDcABvP+qsi
7TdrjTBQali+UqR9Wmt2WLqdMeqMIxTrKuK41auR2BuNFbMS/fCq/d/cfHuNnCHYjG7S+LSJ1AI8
31KwMVl049Iy1UPXUqnr0GvBcPtr1VonCfDlKg0y5uTYN39eub/Z8KmsbQ2jUgy7CCT89PAbaDY4
L2r8xrBagSrjK/LCfBjPjadIvlClk8jbKb8g1l8Zevw+1DyKCsojDjvLk6xYLucNNll7tT9fHM44
/34eIAcwQ9h96C2MT+/VUFvRBPuu2pdYmXTjfBGlKcUIIUw7h9TKw7piz0UsNGOHqh1ssTWNpwIp
QFDbLkaaub4cV2OQwLTq16EmOFfk0UWJxnoTOdNHXeyk63hGNRifLzsW1VGpxfP5267f/6MGR/m+
SVExe8hyF2897Ogclm1omHSs6nRFAYAzUopZ7+DMm5RS4HD+tgK0ozJgf2FR5HrqWkJJULmEXzs4
owHn/9Q2Gz3OX0m2ZlNYT5NzvZ5UhJCjCfAdNv5ZZ9BmZngerEcBylAHJQvfsjfBnOleHc+1k33l
6uU21KoqkGZ3P+hiHblx6ejK5q0pIONrGjqBcrgZxpo56sTh4/RIzwdluu5prMJJg+HffG+ACj08
Sts9Du04h03JZlniD7Ri1IqTPTCKITaCN1IltLeB7ReA2OCHyIEkmQIDenuJYt1C4kC122ubgW/t
lcL89gFokLB80ls0ajBiLtIiXbDWC1sfIjHT/hl7Jo0SWuor0pEP17kVF3vbiL5b7cj5Wb+VhrLs
o4wipbB59GYL50xPkcj10MpjNl/UrP4ouzUKPHw4rwBsbMKjy4YGUubnkJxwzYfw2aEKz7L6oGJF
pS716KshRuTrxne+7HOVfr5kJY+OHc59niXz70AeWKjQRE64akJOfynKhtr+vVri+6nqrzrlOub5
eObanSmq8ovXqvABlK7tBjmegaSs6XnqK66TxtgCE/jnMQVvsXDRfS2q8Q1nEkenhOTP1g7EdOMR
N5nAOpD7rRlfmrVVbLL0UQCOny8FetqyFzi4eeNx4FU4/x90Uu9uPlFjrJ0D3Hzo3oYKlbQ7zvNz
orTJh1lg4yhZ4PbalVEJhL1zzWwRhgpP6BI1+XWGc0ehd9qG3ORvU0xTgzCocznTIAbAVc6Wn2Tc
QQNYmyZ0B67nsHd5HxUMJUK90NZkBoObOu9+8Gf9luvMGdCKiy5W7kkkKlUcB+QYlHLEJcIsS/xT
rtAK3LY1VBhXse7U0iDMbK2HSEZBLoy0w/voQXJrM0YuqikB52ia9/potUdVm+S2tCCllZFfdAlj
eyVyPdOgBTp/l5LNDRV88sW+9ZuKRRgqHkSuaTiW8fk8K2etHbqO0d56UEVWxS7a5O9mkqEjWuGP
82rChOj9z9ul/rvd0iD3U5A+w2ZpfTpLiIDF/BFaD0aG5q9YMHo6V5GuKaYNjv5bpVmFzzke6UjI
MBilmZgMeZlT5lGtsjNVDjTbJU33KIZno1q252W1vgrn53h+i2okGL7u3qx1nygpXc6rIs7wuDPX
pri1hxMhBtjnrPMEdhS6hss4w8pwwuRvH4cK4psC4d3WXTHdP9+CFev+XCxCwNIsIlT4Yn6uyUc9
UYhGxDAgZXtQgaqIcMkorTmlpvWoIlIvZsfgB+NF+66awwv2C36bccqK9aglQQ+ZoE7pYa8VABYQ
Ph6h74AO753O53HOwW83/sLw/TfAHgA8mJ6qr5C7OJ/Sf6txZ0vCahnAfxUYBUzWtftibB3v3NNo
yYqDrdXQYIc7ZxkrP+6tfrO+5yvYN+B64+MG3G0ct9pwxJl7Bj5fZYaK39xZE0dRG0N6nEXBSf5Z
hmtxjYB7XKL9HDkPUDLOlzWv9T5u9YdxSjM/gufvF7Av3RyXq9oStP3c0z8/YrHWYJ+qRRdzO24S
l0KLul7o3+5V0mipFrlZutehE/hzND2dseVWzd6wW4az1zHijYGec3GbYTbjzbHZ+I5VulfJhBc4
Ktuvrug35b9rASXTCwJIUk7985IWwQB1gVy254SFJVVo25ZT8FyTxMK6qUcdTjNH4NzYFTapBsfG
edtCY87AAm07Yq8ZZlgz71Zw8lx6EBnnBoIA3wTWJH4zOGfIbK5QOoyFD8nhptU4GhSs73U1+mVq
1YkH81q7y/MHhphoAl6xeo2kjbSV71U8R+h4OCqZ6LJDr4eHDV3dV/GPAcS+rmu0izi1KYFVxDAE
G+tSJuYhidroEHVNYCF13lnL0LxNRVhsyplRQ2fPW1HWb0tq+XVrvp43CNtp7picNJjw6lbQ7OwI
THCw0M2j8/nZrIhYaxFvDgG3j7geWMXMyG3xEEloX4y4OIYUrLmUGNV8qz4vkEKvzN56yHIcRvCk
PFK+c2AmE3DuOglZ9NG+m+Fu4ZXKw+5ar4v6/tC6c7hBTBzh6gahu8NZondGmtZk2rhRm/uyC/fn
W23NEz6khQy6nAPObnO2yVW8ZwrKiw80c61WLLItPexkR7/WKKnIYyC/U39zySLwzpUbNmgFJjv9
RapclJmz7PNQIhps852ayWVfrOMZNGqd0kaX5F6GR/ul7CsO+YQnMln3kSoSpsTRvDsDPTJR37Ha
/HV+Vmfg1F4LVayJqbwsw9kVvIgrDFu4qnLIKvUN14ZxZ2KB9sUK/1c4Ji0i0lBiSehyLWwTPo27
dGE5M2zMDCp19h4P2G6WlnsfZWLxqm7g9JfkzapUQIQKPRVJ8i77eTXm3hQNqu5hHfvgahX5CEpY
xYDGtWQ/M1cwoVgpJrF2+8U7+ZszeA0tw+YUNIs4ts+dA448rd2xXZ2XCJB7g3FNd5dINqzzXO5c
Nw944/cuYODimjPxAdltmN12+BqAG0BS6xjiJWEN1U+xPGJPl/0XV7lexT/3Mq4MtFbTHRvM+XNY
RKLKOXYpDPZJp14Jyp55HXatB26y9uGkdlxE7n7QOYbGdV/784//zbxmnUeYJFcxUoLU86lg6EMs
YG0cT/dJ3j92uKhgmYVZYGk6dzqBHR+7xLlkycdwZ5dYEoaLyO7agabkXFvEeCOz/tqjjHD1IQHc
WD9XxpgIaZRibgTOfX7l8ZyG6HhD5E1XvdW9M+DSHr9PORYwRthCqaGd+IA3kVA+kt2cQy2VPgVG
9+xgesS+ji7QDt9xm2Z/4SNy/WzIrfWFEvt222PtZfB0/3yPfnPccI/wXweAckjM/pz5EwmchWq8
UvZxzDmrA5CyGogZqOPG69AjxmuNUGALccKZqQlyo3o3RQQxdEI96kzu99TqXr+4pvW5fF42po6g
A9RJV7XP+daNnaba4hQ8N8Z/K1QhKGaEiN77mNfK6RsvK4rEr0O4MhTYnm6YXwyAf4MbUGQSHQlw
xCjrXznzbjbnWYZJ6v48o8VCSw74epbrnNvEkzIzHxssJ5cKpAZgwC8z5ZS0o7nPZg5tMxRwnDwT
s6wvlrT47a0xqb1txwa/+TyYxqlNNrXuRPszhIEHGi79zTbLs/ciM6aNyOentfJ264kuKvsO3+jL
AmXdDD89HfK+12xLgH/qgU8gUhl3NgYsItqPOR0QK7QAMV/uCFx1Tuct778IO68dubGkWz8RAXpz
mz6zvJW5IaSSit57Pv35YtfgPzOSIN0M0D1qJZO5TcSKZdJ42rtr9ZZ2yHfRos4o17dRgjPKZAzX
9TJDrI1QGvSNe3GlDf778vkl5kkm3xw52JqKRbyEw/zygPRP/zkb48RsMV60GM4JCBnW3G3gjgAO
NbC2D8vHtbX5CHWNEYCJt5Jjle9mQWOg+y1gQ+qe+mJoL3Z0Qb3Ub+g9loOaGnqazQ3pjfeaD5nI
kmECuTgIRJhM+uQmQL3LTwq1QN5O/x2YXwMwFW1krSx2e1T4B6FMe3VMWzkGPu1sjlvUd5RRChsH
7xlQV6g/wOCBc0YQXqDWdjPDYU5sSMHaaF/SaLxeV4OAJEELCKX51iQUU4of0rvdcVr8/lxP5nAc
4uDFnDXG5rb7hWC/Ajeu+myX0V1eB9/+/iP8gRTDj+BBsmHzebjR//IjzOlYhCYhCCeiwslF6PWD
NjvyXg4COjFa5Bj9v0pNvVO5FtARfjVy+6RKht5L0WJui0d0tMx5neQ45rWzUWepUNuO+Lu/YJWJ
CK/6VBtctmPaPM2rHZz//mX+0L/wZZiAMDBi9A8x5n8LYAjwGFrOzX9uWzf0ntXHMXcff2KtzKS4
iZBljETgdda6j+va2QP7vi+uPiPdjp5Mt8bkGF/TBVhci1iH/3jC3+sBTkqLxAtgdlny0jv/V9cA
8EDBmJvRCd+b9YBZHViaiwt5pRG3HoMjBAWogAyyos6vvn10trWx8ZKxITkH9EwtL8xEnslHP4ZW
9qNO03/szD/MOnhK7EZB/+Rs1WVI/V9P6eGqG7ZjQZNFdw3hFLU4IVoP8liqTGYdwbclfGoL1WNb
44G4CaLmkaQNuo2UjAUpMZmzvjjj8tMWUPAfr/GXhAl1dnCyMehg9CVsLnnP//WESdcHQ9G1GvrM
6EVBi2ZUhFB48ovpS00HGESGJXxrxuCMuZjem+N8XzYIpyf3tvbnE3ZwBvStpGPsdVA4jGplOiPW
mHE3R4we9mmAK4nqfNweImKUtow+IC/asCawHQ4JSF0XYLvlHOqMCKaiPZOaSCJMCbi2AhOOnBOW
mXAWQDpRRUlWahtMnXeETZkHo0XBPhg/K6ybyMS4Gfzmp+auTw6Z9R0xDvDdvxbanR4S/NPo5XNf
JFjKC9SayDSf+fxTiWxj10bfqaIqbJBcfecTm7YxcM6D7f2SJ/YzXqwYdGjDUVXv6ikKKdh90L0C
w/lSEbZybF18HGuCoEK6IhR3JQPK8QHuGm/APg+eQJu4X7p2vpdDYNaW5xjv0lqnb4Cwfyxi+5ua
GioZ5shsVETMnzNBeBr56xVjrhsBYDU9uUMu+i0ZjXQL9qGfFOXD1j1khpGJ8IUD3/oiYQReGnxO
ZDqJTzYInyBuwWLrG9wsna1qnNoRlMVLsueut15y4euEXVNtyEEg/ZhIPuybs6usZkv3QmnxUHg2
2DAcxroctrafQcMuCRYtTS7hrCFkLkALjFNSfvKbaTtn7NRoah5b9BpAk8wd1gIeqqEdRz98LUZK
dLUp/7HGf2cxwWijk+eWFAKBOuz+a4mXDfraoNFgT1BZFVZyN46DdgyKdDdniODwJDzY2ZTc9m3X
H0PvXPGijvNsgKsNCxRA9NnkW18LgPT3J7N+56jwZFQ1sD2NgOLil81nEJ8T4SSO67PGCbkUEWaJ
nFqrGXv807pVP1Qfxl9qAldg7+bLEZXNccZoVtXzeDkgyeq9W3L5jiWL8lB5pC/inxRttJTERK+N
PvVL9imwlwu6l/WgrqB16LMNwWv36goOOyrtFhG7bDF8bwYiEBQZc2oBZv/+jf9UZtqBbXKt2NTf
9HL/e9zEU2D03VTGJ3jjV35R/5wG69qLkwJXr/zdWPyvlnsK+lsHOGqjectrgOEl2GXOCfOch8G5
naznfzzTH34FR4o7xwVfZGj2yyGdDpHmES2YqPWhV7d+hmPjKOgiJ9ux0H1vk3jrMeh7FxdP+jmD
KMMNkulTvTBJlaPdbmAv/OOxfgehGCOyKsjPxdvP/LXyzU3iVttmgEPa+Z/qzL/xk/y9lEGdmp4m
0XAzD9leF4NlKYH9sb+N07fe0/7V1f7pSZgqOjojsz+QYzM/zB1cjJNTXfNDjdK9kmu7qRLysQSx
NCtoiiQ8QGLZpIQF64yxogCfPEOgzr+/lj/tGUeILKpRMX9jabRTGa1RGiSnxhyLfY2228/zZ2+2
X8CROc4FEEjt+gbrk6/A3nkHD8vSITYoRFyNmQJMzd1g2JiCB9SO+cVul6/kJC0HqNVsP+H61lpw
xidVrkUKtxrN6Fr/lNnLquGltbonLaX6HJLg2f/ep/Ftna7/qCj/UOGAQFLbkHZjsQ5+YWtoLeEB
HdfDyfbq5LggMd3YLrSSInqPwdxRHfq7oJxf//5+/4ALw2jUdYgD8B7oks3/3aHLShzoGs4JKIVO
zgg5ckLEwaEMf7MAOqf0NoK125JqV/+07PQdxcO/2lH5lF96Lp7Cg0PAsejov5KDYGPj4Zo5LLkV
xGHBYnhLnXUrt2WKEqowm43M92QDzPZ4I2wghfL/42X83n2CkAmHggITTpD3y29gtiCA5WwQYdwS
PpZ44kbAYyBHtTYJsz2nRC8UVK8w8ZD8FDAm3ajd/+MhfgeVbD2gAXaApMGVfgXrUH3As/f9Uo2f
2iLirGRN675FHmGElxfD6zu5nHJ/ue10Z/nX50Nl+e3XgKIlIXMgJwGo+C+n9oQo12BeXZ4mA3KQ
VE2m1KL1FL53U/1T7Sx1c+EjdD3gjANjGnRZx4+qKFvM8aESOJlRwuetsaN0rGtAiGPTGQ+D92y7
drKppvwdyw5IIYY3HuJnRVcrx/h6KvrrSuqieQwx1oc2abSLt+2M+jSt5u2g10jjda14GE3jgJHu
SRVkpF68GROsSXMGN1HV2mTr445/9VWz4L3SgZYkIMBqpit/xHdLxw8S/F0O82wYPkliUTdmmHT1
0z5PcGqSKdGirc9kqgSQVoGum9ygtKsxCLMajWZZePulHrzQ7VwJcFuEK8bLA8WVicdQJRwGAiaG
beW4WDCjCNPT9oefta9VTQ0Jlg/hG1/gri8QEPQZPv14QeDsfrVCRldQ/wih5qj4jZNONmk5p4jx
oBsPpcGcziSJWfA5JqPBZtRc69yU+btiR1vcpuOA0g5GpHmMrR9DNEJHk5k7LqSnotOKbd0wZZde
tYubapsPIR4HPWk9qeP9UD9Hn4MShqGHbiq9kReFdYophb8c/u+J3jT4ibZHsr7Wa3PFb0iBBoVJ
/gephNhOol08mUV8X9rpvEOZuWmSoYAbM+B1FmjTPomxyDMWOIoKuTDWVN9DPWXc64QpdlLnDDX5
efGHfRZH5lE1d1h1bEfTu7YpmaIF//8UqSsPiSe2R5XT4NuoKLJJRlAG8dP4jmJ5YLAEbDPcE9Y5
YZOPcuFa4Et3SC5ayfmiamgrtpfNkOKrxdTzA3aug3uE71uBTVRtpvjpdfkj0vmJCCtDM8efHfwv
c4lFotkUX/CQSIbkXZX2qhew47FF7AGbIu+n5URZPLYIsk2SKUl0WwPGSxZsgGym9wBY6h5w0dqq
95EJYVv+fnxE7rLsQc2jfDXz0aqroOow1LCMO/WkarahQCCDO5TVU20qs7DP5qDdZk3W75Nibvbd
aH2J8vDGaEPjkrQlsjhyScoCs0mN8+U8zemRx0OkKreg4sBZRhke2jpFnLO89KQCYKuVv0cQwJuw
Xq40bEwQr4g3UPZKbBI2qunOjYflhaSDm3BE7W2mVXFIUME2eWBeT25B+E1nP4acP8gNJ/9gaXG4
/T8GvWGDruVAkPTMeEDzSdGztdwqVg3adeZo3Y3V5caO4Djo0jrBoAgOjxHkFr+dcJUPnOiDOaFZ
9qH17fdSopvqUYMaHV5hIvSu5vdD6L7VHU6g/UgbMMR4o2EpwBjG6r/VZOfVVhPemXpx1zfJC8ky
9hnuRbTTYwSm7vyUtXGkxuMJxstXhW3cqnpb787FsBYkfXCE5QU99JKVB2u19/FqQnPRiAYqhuii
OmbFc2n9o9EGhyJn9RIUzilFTs4WKzokfNNF7Y62qm5KKEYfiD3eeBsH3tKOzlDfdExpu5QAGdXQ
ZTUbf62J7kk4ffIaOm/UwlaePJ5/sqtXO4o+YcZtbYoEltJakgdcpfMpmmcWTVZfk2IBQ7nshTrg
ncoWqXnukyZtRK25D4lq22DkYhGcNWtIcN0Jt40LoR3lyRwSa7siTjhrQf7FHsMd5UZ5rb7nYH7p
iWyJyAhpW45tN25yHIp65wgr8ZiX4DheM7ln10lgKGH1kuj3loajRGrHMTmO4XVsp/l5mAkMAL2c
9l3usfNn82jExRF3JhmKWrQLyOEzwNCoewx1WjlF2dSLFjaQEJhUL9QhUcMV0VpDnFSifPdB7l8j
mDUrWi2vug9jqBAADUy8wuUQ8IryFqeDUM+E5025mLAjvLa6SzKJzvAsbF7oM7aWh7ENGVP7QXpl
oXxNff0e9sOe2FIMQvmXRoAbC5OUm1laLa3jMpzTd31q6NdvFLypmLBJ3RxHM/zuJ8uzNYIoy31o
a91PQh+v1YyWaT0DGrv82TXI14SEZBHppNVXc2s8qfGYKoE99jzmCTd5UrwriJXYive89i9SQ2mR
9rx+mZjpTlS1s79PK8zziWGEn0lj2iS3TUKcg0Iy5b/rohMmLpy6JqiEYp/Jf2fxBTSsNBe/+RQV
N8IqsVC+1UvRb5ph9DfXpL39Z9jkyOxVDrS5yNu3toFRFOJBvemNK8eqP6sbc5Vpcpm+Nebwqu66
0oasJtPu3p5Jtmi8H0nRwrW17B+ZDOItwTVIob7L0/osxXITcbuGgjb40SMZvJGFwCuB7YdO8ULk
TrZNzPRBjYXtvPo2asPdgiD2JLWm0sio8sH06p8pDvmzVAkaar4NTog14cciUVwwXJZy3J1b/HzW
+ODZDpE8OJXLza5uI1En5AGR6FbyrB5G/YhtUVyjMeDEMnKU3/gUtFH9EmFRjBtV+N6SIHXq3Rm3
twSefDVBGSWnmD8HMpwfsqjGDWEYXg2zJHQsn17XIf2RwzhAJ4L5jHUqUphAVvFgz3WxH82OoA8t
QCY0/Gwbsdg3sKubkbHjFkWi9c7MpzeowjBq0IrIip07E5sXvMRTEWKpF2FhQLst3PUEMkRgFqeG
WqO11k67ebJxCcvfRxaCo4Uxyjpg8EwalWv0UtDHpoDH9yNyBaXT0rLih9GEzBHC+XPbeN/UbSal
hSF4uTosPugE/BZSyOCmTlSxGVI6sa7kSeoA4wsNLZl61YspedgW40NwcYHZltx6YmETZiiqS0e3
FmgF814b2O9qCjEIZWExi/UmLdqXAtn4liKYA0Tz91EzPUM9cPamGW90qUsg9kL3cvP17C8zdEnc
hLV1Xo7T1p+YgGY4kBMaJbQ892R3MBA4k0nXKLtr8jCosz6nFf4aE/zKieiSPWbLOh63rTFc1L2+
YXe/5oPzVs7kqdTtvVp/pkCvmfE6zvD01MBEzV84co6AbBoyQL6oZyT3Sdt87cUSv3D6fqsP2kuG
N9qminvCldlqI9SQgyoKgJMwd45+KAR0dBcOnzV7lxUv/qoky3GKeCS0BqMGl71BiwvxBiS6gBDW
Yc3gkjqArKRG+wJ4VETWguFu9F6h95MhjzkYb61j3sjylqWkCp/UxD2yt/RNmhBHjoUH8e4MNxtd
CA8CfGrw1jY2Fmg7c+ly/H/dfRqZN9ZkEfwix8AQRN8cD38wlIJ1RxRoJ7PldWLUlVXmU473ghfW
n/JswmyEjaem1ZooaS3cbYGEoazIH1bfUV54svo/qVn5xmo+EOvFu5SyZt/jJk3RzqXEx44yS2vl
Ak29GvcviFwfE6shvAvD9auIjqTSHgzzpqw0QEzhxMRQh2P9La8ZNaCNTDFegi+4iAIHIP5zoZek
3ahzzGyeifYs8BNBPOmm0Q7qtUv8uXWPAPu9NE3iF9LivgOtvMU+l5CoqL6tLfNSGy+Ym4YXKxuO
3tyaD9RtNPcuwR106gl8mIu2PFajRQhJHRRbzDAfdTd8pSJH7IbIzTKxHesdJspY9FsWy7T2rNcc
+yFyc3Js762qYw/nuw5QfDeZ8ye1YGoS0Vx2rM0XV7rBMWX1B2z0zdBPxqUHTE0C49mO+ByfeIyk
SY9q6/SyAh3PixDSUNUmWX7Iw+IHPCpi2i+laK9hj2P24L2oF64mivHYASmRz6GwmCDQfuIUU14L
Mbk3dkuk6TtcSMn/hsKkGAOtkdCwlw8Ocyt1J4wuWXclbResqYfa16GPtRBF5Tx1W+cuD21OBOKI
o0dFqlVXo0LKZQH3otUghOVhHMiNqvz5AawfQ2o5DwyHutRbiWFdiMq1eUdo8Lb0vQ/+CLlolV8b
dhtentFDrDX3qo8ax/4bwdMLfh7xQW3ljzGPjMoqBau9WaPRQLNhRJHDw67tEXted4JUm78zDcSu
POm1g9yt9jSPWzXB9YKrOnLqS5litAYccSLsBOa1Nw6H0VvMvWnQkasF16WYt9ZB/0P/HAsXLYiZ
6igqUhynG6Zl+jGTqccyz+8fHKm+C49zuUL3Xg2KJ5al2JDne5iZd5GJJH9d+KXrkP98BfXdJZaY
iDnYls9ayiam2IL89N3TIXYoYr2LjfFh1PxbdaUrKC1ZpBlPgz0TeJxcgmLGYg//vJqfWhkBYLyN
72XylXnVcmSAlG40jbSiVHv92EZsXNX7B/P4uZ+ts9rlagMrbp4UJkzSILSWE3FGRX7FGLzY2fWC
fQGXs+I+R0aO6Rd298n6mDmQH9RxlFg9cg7Eliap1Ze0wjQ2R3nZRT/wDVR/eV91R6+I3tThqp52
KqgDI9M4B9aGpA0OBZarHLDyq71TvmLsU2dPssAiT3uClWIcG/IAyUwa9gH5GzaJtDSsOb7/0VKf
Py7ZAhkCxEjKY67jNWv1Q10zRRt14+fHpi4MIsKNm26oHicpO1cD566hifDLtb5gbWid7bl9TPDy
3y5eV+ysdSV5QXjgnesb+FPp+HAjsfq/V6rKqYj8nNVrkmOxWlejPWOI07z1jF/vbW26mhJu5sHY
+fh4HfCuvCSR88y5BEAkhSqWvS/NGg5kULHAs3K6X3Jz64eG80TK7rB3z0El3gkyuzJz/6Eu5nmD
wXh3JK9wLdbXvIiuHNEByNWizgBDOm1ViPZd/upk7V5RjeT1BsJ5UCtaSezWwdgjOuhxQsdtJu6X
XYx301YCb+UQpI5LNmVSXzDuNHH1jB5Cp/6iZpi93+DZ0iwkLrBHYnNiutdyaS7EWS7VK0zza0HD
MsGX1SHfMFDf6KwkRbIWbZ9qwdQ5otfaV6cmCELx/+WeqYjK27A/pPD3CgyMW3zE49pot0I12UKc
IJOidB7MeP4caOODWrpDoF1VTXFuOJO38gR+ELNpqvFa1coDBmSRSbajlPJKn9qaP6Km1jZ+9qmX
tNIhB4zBeBtyqugY1CFVe8VNYJrTZrF7c9PBzKh039ioVWwKUWNwmbLaxNcMwmt0jOabhhGbXF01
WTv65JUb9Repay+1vAcvcG7VDN5hjTGIMi7ZjIRE6jrLjJ4mrISxE5K6q3Tuvci+E2xbnwglLjj7
1dvXGHUCaTnXON0DxgciitSeAy/ST4APt6Y5XhQAMyZA8x15OdkIo0/kleRkH/F4Pbv8SPyYhxiz
D8hboGQKOMNPU3KNtnM4YDbWvYJ3EiIYaNgABedOs29xC1h9BAduSnwIPAK9xacZJAMi6I3S35RN
/pz78wv7fz1oEHkPUKbwiOjXL23ZMWwQgbyxQC3F1XqnFEeyE2svti6FY2/UIVUwtQYQY/otuIYq
rIMZ7+zRCS4F2UPwKg5t8e6jkmUDLeZZFTQfU3CK101ecndl9UQ6BdbkOzWqGzHz2gquoU6hwYAl
LZxbWZIKm4ys5L2tQ5zhyJYW+4WqqcJLl3YE6HrDNtM8rIpr+0qIO6qfU6SUyW2uuG9J9rXtn+tE
MaAEjgFK/yIKaXHEAUAfnGfeKOzKrsJKgNp2hbm8tXC6+yDDjshDmv5THz3Bx4c/QxqVspRQgCYv
LIkA8n0YpapAUkWsBgwThCPmEfrs4Rj+LUWpvjhJeejjvjoNVbU1jfbJKYabRao6bIZB+IRATJTK
SXPuoii5q7KQnMAmfq+leZezd770MDQ/jGp4Y+FlzqtrDDEXYobyK0cvsQfoR87hdjzRVkG/SVBa
SN3P/thbxXTb2NGTWkuMUJ7zpRkxnA63E/XamJVb51ZWzBqHnNTSvqlmfGbzIO/eubl953Y2zuC0
1X6AVGENbtHOUCT4kGXMAhaLf0AU3SDXBMNU15eqabKRo19+GQ8znD2V1UOQFeMR+Uix61awEXuB
1K3apnAZiC8qg+Nae9l9VVgTotP2M1bDuE7zrkklfYwHXMuE1K7Jx/h1RQPC+aC6pNCICZC1g9cg
mFoAfAZqS+k+ayG7vxSmNBfHlVtBvxg5AMvFI0IqGc7qsE9ATmDBfvFx5as4V9ewvlUlWBiMjziU
QIEQ5Z38ED0FuPJNULoRdY0qtZcfWjNP9KROT22hWMPpSu7JWEZ7Rcp5a+b2U10XJD8IMiGdJJ9p
7qN0eOwMHgtiL6z69FhGPLKWhXv1t9cL4cl9/5VYxkefn052Xh8V9KJG9kkhrBBBSTvKbxU251r4
hmlZ9UnV/z223uQ6xruu4YwOST7aTZjuAnBZV8tC/lnaZK8F0Rlk65rnxRmuVdU1rd4xTgloIEiT
RikM23NrLTA2ao58OUJLz7zJgUUv0OZaTDO0a0xr/oOPKGhH+qc+bWBh51dzxDdT0xb1sgWyto3Z
2Cf8/vVIqRpzNDREHJqpxfTVvBm7H/EAdCjNDsZk0P9inXaUVb00840OP8XVuqcVh4I5XLK9Qnt0
bDOhLNvbQDontb3nWv+Og9/trPas8ZCybT/UitLtK3zDba6rsstB5xjiGMgE5zXdqGWOUBmhtiwz
VedVa5ueZ+xJJOqcX6CUuciIndW+9h/DGCM5WO/KgSCvmJEEWfg8OcX1HNuE4cVZcgAairHw8Zqt
iCRUQ9KhRmKGOtPZ6XAl+NHtpjiOrv3o+ilheyYdThT2pPgRQqeqHUK7gFBH50NpmS5EtoXfpL74
wJDC/LqIg2dVnZKM/AICN2zFzERKDOGMYb/B/ESOvrbOb9LJAAV2KH8BnB5NPywu4Xz3UUZI9/DR
QXcuv7T/ODn+czvO7WY6q2NblS7qoWadE24kRkC1l66Tg/uSLx/DjQXcmxhjl+VWfWF1fDc2qRpL
Tg0sP5SiFKa69m3FcGtOrPcs7Z8VxKFeCKk2gPpeXG0VSclMrsea26enalZXS9FMxKTAjhrcid/D
sV77wsLCsFvqfZBeVDGp/ifHC3oIiAwkEvwW85BH343tjYmBEd7Q9q5CG7ktUYlgpNoY5hZJSEbR
lB5IKosOS/AtwngXDBllkZZnpKvVx7RDolma1KL0TpDVODiomfviMCYzfBQHMgtp3FeC5VVE60Qx
6XnDU8AVhX2NeyNdngIQanvBs16yPfyw/hJV4b0se8dCKzkH8SkO+m/qz3UkJcDRRbw2OsBkPP5r
LJALnfto71uR4ahVT91jboaoPHku9gMEppJcbYAbeUZd7wfMmdVZ9LJ2Pp7RgF1Jj47CbDCKafKC
QBSXTIOCpVMBoZC+pXsTxpQfvCnKolDGkI5WP2YTNpTiLKZUzu7gHtw0WchaHuxD2efMt+HnqgMs
q9aXIYS3FIIUN0lz70YmvjGUNmpnafSw6+C9FEZtgs4Vz6oeYtSEDM4wD2qxyYFph9OnJO4eJTbF
ntJHUpA/aen8GHQwGvqOdhULzx9mBV7XEZaxq5I42jmN/xOvE6Uq/TAVagx3q+tTepByVkS5anl4
Y3Lr+tOjXASYkuInIegUDpx4x+aYg8rxkFLZLLCGydWdu61doJ0N39Vhp9CECd2CVw0YyonO2zKw
HB2JgZq6LIe1TMRRRDsbujis8mIcwfXagXjyOqpIyCqv1XWp3pc1WLsoBRX6aOFZDJXnfp5lJmGa
39NaQ7cb1iFsZeOqLzQUQNSP6nhVOuoyWM8NQb0NjiEgQS0dQF99stIJybA62cRlXy5UmzzgnV7q
V6FY/hZdlm4Nc3zoBHhWhTl2q9VhmDFmQjLPNS4Nt5wmhLyR2A3cj7lsumWI9VA39TmckgQz6K7f
+JhrbiYbOk1R2M9eZ1/6bEWdLFicL/xWZdEjN4Qlk4SSSUIZgTfJQzkS8BoV3xWbpWgZnOKhDJfT
ya5lEeTYEd8MxjYSpfbC3HxKrXlHe/JkLeNB/czjQtAnoUvf/8Fn+J1vZRsO6hTfFxLYb0zpCfqS
gYcVPs5WXhF9AgCoBI5Cz5uz8TqtsCIN9XOz4HKbIxVWck7SDpN9usxk2Q7gH0Sn/f2xzN9pFo4e
2BB/INJbruH+QuCu59Fq8zYoTkr9FOmAK9UIE7Rt8Tm2cRmbbkbfvFnT/gTKxwbmKkiI9tnoDF7L
or+hVnCpQv1HHIBxL0vfhZSh3O7+/qS/E4Mc0Uo6voUU2XbdX6VQ2ELCBrXS//BBjFejbV76OPzU
GnDl1vk5M8K7v3/k70pkHC0gtvOJikT5Cw+mgeLcush2oPhHT7ixPn4wwUQHNpCqsZlM80CoE3H1
KKT//tHu7+wzPhbei4fQ10Hi8MvvMmMKTHvpZjC9iSNC27d19PRz5qCNV9qGFgv1COPVcgJ14DdR
+iZtZEgJnMKpasKlHyesIxa/3Nb9MbEY86UyS1eEhqYe182En7khdYrScmLKO24V2RZx/mZojTej
TPybvDi6qV5u1fhG9XVFeRw75g9jBmUjmBAblBY19LgfZvcwezRXnDnRWl4D1TBtiijocfgZ4x++
CLYbWrVuNN4CDANY2exb8jzwWUflE5nNNl8hJktJEgluopzYZuO6rCuCSJLoK1y9f/D8/iBhwJFD
qIaoSZwAbRQ0oP8iyk6aC9nVHdJTpLHwiXsmhTQiYCyptx0QytxHN4t45C9Bcg7h/lt5Rn/A+D/w
WAiaJWFhETQO4sU2OUbdiiYm57OSDStds55Bw6Y2jsP9JE6TQmArMNpcWyJj/75wDOXu8r8kMgct
houpORQ68zcZL5wFMhULVI6Mjg5Z3d0gRkUfIxMS7JWw8qQAGvX8JaYxdjlAt+KHG9shsyseGjUU
3gLhQLCRfzHMvsWfAGwplFtSISGq4uoInjQq/6d0M75MS/quRaA1rl8+IDT5sIbId2+yjIP66N5e
rxBK4gRkIimVFavALTpMYtuX8KDMQWQ6PLC8MiqlD576GDTX6+T9xIvqsJQGd7rUDMqZShV4TFUA
vkL90Nr9D28lO8TLT0oRrDz3BoNeVJajpsV0HcSphBFmVkQtkJiQaSc3MR66IfkwKolL0rOw4MbP
j8mHTRBZAEpqatnRIs7xY2ZDGM5xBBPtV4bCGGTCjTWK13YFUMvItGjIRLSyUj/YESUMIXj4EMAd
M8hkTnObaSkbRZ9/dq621ahmQj1+G4vitsEypHdp7Rulhrbp+BKqhVrsSKwe4DYz06t/rBM5vH5d
JpCjfAt1l246wS9i2GhxZrsvRuJEkBd0RpPwBCzNMT1UTfKkrHEqdz32bnfvTejQXXEfSPSerti/
lTPedexTh3nO358LbvrvvDvHsUXU5QQ+g5tfn8zl5yRwCif3qUvii+1/8nqdEpfSSm54pKBAcOT6
RtWjYnKPzIGalC5X0RtI4O4xdT2V6OXI/yIHzYxeulq3zjt1tNDeUkC0Z1DD7iLD1Q+NDNsZidGe
H/QdV4+rGmR6py/CAdISzkGspvOVLE83rPd4EXusgQ/CmWKdyU5SVVQ5rO+V518pxYhan4ptITU8
wQ4vc+NCC2o5S6YwOZopnowOcYWhNiOIF48Yo4M+NeAyKaChpF5KHMVuJLs2YOT4UVSqvtwXHX7t
4R/uFG9J4O38/vOo4ZI668wSVARhpwcE8aFl9Z1+r6BaObPiaMElsIYFZDmLLHIYG8Jygq6ybFsb
w4P3WECFJk+ZErHhCdjhVOhacl+DJZNRtjByGqJsCogYHAr2NLyWZfdijcHjYkFKjYhXIj4Aozfp
9P2ohhsZ/FTNnbzvdp2R0iU5GbHs9oVwkCwnOCGDNhIZN7X5nQQYDo5Br7bjWOAWI2pxeR8KCFEf
qXrrPIhBYNv2ThFY1HwFAz2DlMn2KKN9BYypz0iwrNoZKQbxTseUMcovH1i1MBd1vd+s7UR8XTte
t/WAyTs6L0WHUW0ws32IuBiZxcsU3kPAOVUck3uqaHQ/BGyLYUifL5+ZIpZHNdVS9Wbdx/cRYd0f
hxjU+g2BnO/qYwMh4ahivq+9uyqB8CavBReYZzzcAVK7+YhZerhVX1VV0wNIHsIubzMZ7UEtNKWE
qS3rO13MUXUgMiST0/j/fzXYud/MYbyTd6emAur/UnxPzSaLPYYRVXjusxqS5x3OBuGqP6leUX2R
q8hhQq5Gg03+1MR5cFATO8W2dH39baaNVAdsE1pyMHMPltILuiGOQLI08ugx7GDDlSscS33MYjgu
XHiuXCgjS/OD8KheiAKi4uVSVVONv6T/NSpMjFhDQhWKqb1qy/gl4YpSq2h0CiJ0mAdp4+xuvAWw
mMgHc+8sJu6qJJmrF5LV1jNxKQHmeayztAFDLyDRdNEYXmzNOZqt/uDI2N2zFmqZpP6wK1CjidEf
S8ZLx3BlKKfw8MmefkTYShCU3j2rP5PqPc1teVI0XTVHxDG6A1lKp2MEt1SaqgYRBWlkMu1Q5w5t
SsVV6h77aTolZjF/0PPHJCIYuyUdTsY4ZluzGnh9avih1oZMVYmRxOlqjI4t9vy+xhy9zzt2Rhsf
Jn99kFrUtsOPqaAaB6mZ0QdvZQDOyH3vS1o2/RYH6Bv5W5sCm7qm3DZjf5c57hPg1/yBznWgIm4Z
5vtISAIxJTChaQFsa/QoarhbVxo2e3p2To3sbrH0c1K4+7AjMWO1PynUXW1KNasgIqry/XkvfAG5
9lX9MHvwbhTs6jKgVK9QjFp18T8fEm+TwnVx3C9zoj+VxVzu3N7uMdUAXCPoZZf7uFOXDZaUgXgn
qemSRcjPU44uFiwOdRxm62qtqHJhXNqj0zYXpcRTVlbCS1LnnmwOtXhU/awwIUFWpFeUh1UiVMuy
2o021IfCy1je0M1llKyATrRTkGbi6RHtT7NTHOtMxxgtt17V9xwN/75eSl6WKhdh3y39Y7jAoxpk
BqCwm3kNS0LoKyoH6XCrodjnI3huRlCCcgWr0uhTuRhvURm7LGSDWIMqI8OIFWbJAI862ssQ7qlD
QdVvlZGB8Kzlp0iKrYKtkodzvlOWzTZhLzua+pFJpXx7NSRS37Nymm9GnZ3G7C1Yq5FQKIxRvMZ7
s5fsNdabj6NHRi2KDqY+Lp/2BXNrEnmJW6IUUwei2AuNDbSzYr7gOsitZJEgUZfVXvmiZDxcGkJv
UYMJmZ9IhaZGZ6pUVAtI/WOrA5bL9aRY2pqGyiZtuosG3vHh1yUT0dIlR5xLLsF5ku2Ta9UFbTeZ
2masnzohOlnJt2bVGeNI5qh8b7ViBpvSs+cqsyrQsMPgO516ELVqP6CwAane+DYZy94bF0yB3EPu
X9ypup8RS5EXNhdb8gb9HZlleM14FkI6eYQGLFGU4xkwijpvZDJZpPVr4E4/5BiTCMGtmvHJL1CL
qVjoTQSMgjarYQZwCx7upKHJX1evwm5Ede/eG21BNJt50zWQeWU6oGZvmFE8NFp5t7hpvSN647PW
kGcSHUasdo4G0oJtT3pjPK3UeBGKjWl9GIZvHVQlAXWdgK5MLT0F3ZbL8oII5ioROXErPmhtn14H
U/HZiuvvjHOe5VdRYJi6h43h1MXmvIMRwW0vUtnAafdOUd6kTh5CTa6fRUlt1PYM49k7e0EHYh2w
XMWXJjXAjoTWtox4c0cu3Ujc2fuQqCXTuQIyybe50ZxBoxn/M1xWNVwhs+mOhMbdUMFxE75Nmmo/
fYm50upXgYAR9Pw/xs5jOZIjS9evMsZ99IQWY8NepEYmVEGU2oSVQIXWOp7+fn6yu4cs0shrNC5I
JBIh3I8f8QsH6qV2Kg0WsZyZgsiTo4gJxqxar8iBcMkADQsMmq7HqBKEKYFAVcF8kgROxI1id3pM
HV069zJmlC8UzXOjSl/C1Ht11U6UZ6ba+xN/XTgrMuqRJFA62PmwfshGxk5qMotS4B4O/w/5O0mb
Yv9bXWo1GChAKpN42SepmFOEtbZ9WbzoSm1HYnJmRZwsdPLkqBM+dRs02QF/Rxr2w3KUSNaA2Xhb
jdk/xiuyI9oSDBtGmf4hSfvlvp2b25gqXdea5XV2SsxXremdWpBO/tWvw/456HCGQHINJVV1ACGz
cujq9iYJaC1EAFQYym2aIo4udY5pAuAFTCymae8BFL0OeFUnUz2OvC4ewy6j8B3h5cqTMKv+UIzc
AXTjXaxwlupMEtxFw/qqV6zd+xAjezXpXBvr3ZIlzElBPKnhiyT+2sKZjhFR9brqCgTvdPe9rRDx
3XRoZzSSOHFEY90ZFmMbd/pOoVEs7ZuTYHIaFSj002XFh5FyK1gcCgdj/oBvlcUwHuufLk8iQMD5
cFOs7VFGH9JfFcKDO79lcU1QU+KJ0sKWsYjkbKn6QvmBSGOuGcWwaTUQfOhxiPKSnOyO0plbGIsI
pEsNTBScjk5kGifXX4+74Gh2LS1VchZUA+mrhhGAy8J8mhfa5GoQI4mGhAl8oq5MFgL/rinCjzIV
zlMH2kGH6Ay7R/4uBr0xSpOhu5ejELbXsi9nGNTGFGzV3k7JUjbmDCiBoqKdvusDr4F5+6mmj3sz
9QwXm3wTj3VzsfrXCeTF6mdA2WjahMVqH836s4zUJPGiXAF4ry24EqTEGYVjG5SGcGOxGD2I1cLv
J9dAra2mm4YuT66DCUHib3zI7PjOQCt+N6lsker2NfNm2Hj1cN8gk7UdMt4MsGsZa3S2vvWiEsOo
2sqO7kLs57HVyVrvktJ9kmawWmNmOQIywUtePXvJCyX4yZmgzmm1vgQ33ibZt6LgzAFS9mO0t2E5
PEmdUXl4J7k1WnGjhdXhR0F1CLN7xLTppu7BSSVlEu47kAp9TREzmzhRS0Ki5WF/NE0sdXFSnXEa
BSkloDq5CA1w/14LMAyGLlGf7AaFfDV7jrJmZApvfHAi2vDFmIWixq1uR3aTyqJksbWz/72mlb0M
lJMKA6GO1uvUB3Ryl4YftQr6kvyxMb0fMFU7yYFn0AvYtaV1yoPl1llifPKovm5NDZu6K6hGIXxz
45GxQb+TLFDOAKOrXnIOAJaPdmg9TzubnI1XJxeVZfGegZxXpn2rBfZtbbv+yY/IJ4EXLEX37Gpx
zgisvJMBeTxYF7S2qvumxmZZ3Z1PubZt5Gtd+wr5s5voOPXFdONH5X261k8imaAV2fcAzuB1PKp2
U1QYbzopwaEZ8i+uWdq3thu9Om6S3Uaue+v6W5JKZniK03c9Z5UOQIl6SZL41pmxN6Y8tENAAFBV
Mukx07TcrAwJt0IzK4PgRbKJMDYOY++AxDEGvMYSN7xEs/apzO4knElww4DvA2IZ8JH4LZVZSkNN
Ir/swlWwHK1zN/SVsbeTFdAwA2l78qBLQHWW+ZwAth01yqAlmjvti55poNYt49Xo1p3EnjpBHHdI
rR/Tiuev6uXJ/5YM24/6T743eteglY3rvvMy46CijsBO0aHQkWK9IHF2KNe7WSs/Cd4hiqqL9A7U
0KTwJ+tUeoV7TMruu9kOpHFLb1FfF9iqxZqxHWu7V6/T2sUWVvFWHXoHGfQq15cDTp8fZcmuZva1
W7H9nILUov8LHyp7vvIRnMHeVKOOcWMAExcXpU3gL+W/2h8jozQkacl9O0Z1KPtgSGp9LhVAgl7r
nQ1x93oqprGDj3fNk2wMziEFGZ3tiEG7KjLsErsJB6lzCz+jrFy/w2lfthIjOp6HdMXRLYPNma/f
B17sRo5JszU/e9lYPmGxKWmqE3Y46RQR2muGfR9x68zUSZw6yFOwgVC3e9WzLNnNdc496Uu6V1lb
h4YpKXmFhQkFs2zGfCQWgFAQKQhO2jcOItre0WuyOi/w027Lzn+38Df6tbVuazjebF37xiiC18Sr
22uxKJhTHPLuvWnFbcool62E/DA3sVNq8Ks0QgsuVvuMJrXO0G96l0ZZfUREhhlDAPYHgNZB0K9q
8w2dfqjMbgec0jkM0MWP3erd+hPPXUKK59dfY/hBJ7x9E4OUhXYLEtIpQM9iuXh1+bkdwB+p5W41
4LJ0D5acKqlZrgfEExPEz4HfdNg8RWxzLC9ug8QDTKRkoSVpkhaSobgt/hp9xMn3SSqEESn9vV+m
mILXlwkExAR3s2hA+sQMQFZkBenCQwrzsKuMY4BDyWOtQKS1jcKxZ20lVM4of28rxJRV+hmvQX1c
WricNc1wJYYmAtWhsbyhF3qL7yP9NgWx0JDxbkJs5NRdkcU9A9U9oBr50fUf5N7kU1LQ6OOzZ1U0
x1Zq+cyntRPlb/h6vjZxdRs6/l5VmvLxuOl+dMc2C5/9AjkKOSh0wNtzEdAdUvonUTFfiJvqKKUc
kuxuDI13LZPoK8vHclGMio0e+T9AW9KzkK8Rfe+nPmRanxSNzkjjgyRh/zncFJxG3QuIwY9lXL+7
AvVUZjxzPsq3qQRFZB9Fmln0JOeh+hblNGI9DSpBrD1Iw0eimPoygQxKJwzllaM0Tvjdk55rMFEU
k9oaw3Fjz0tNc6C/ixj4o2mwbxcNgoqqgtUuydWwy+Wog9+SHmzV/2j8TKd0ZhquIJqzApo3C0Cn
gM7LDN79ZgWCJA0Liegqaqnwdj3uFKlP8Aed1+99h25HEZgng5V5Xuvb2URM04m8d4DufYoBcpQl
clpmJT0W1SboX9nwXYzpVKsjSRcinl75N1HbAos1ql0ckH/5io/aTztDtfLoOwZHt3mXufENfMz0
EMxsWamyVg3nLbMaXuUXFL5Olrq6bdJflmJJPavVbXlJ8+6bNgOR7sHgIhnT7ETzS3oQ2WDex3Ov
DCur4NDEpb6zHcylkEnc0Tv5MISo5tQgVVWlLY1umYoIhthalptCa8KDKunSIUQ9rY3bLXsHxHdR
nlQY1DIz27ph8FlCQmxE992ATuq0Mg1ZNsCWYJc5xTvu+UE9apyJAZrr+IVE+qMca6DvIHYQ1oJE
ZfgdbEC1flUWqLaIXNJsW8RSv2TqFCHmY3f1QU/MioPD6ARIKnQIC5G9BWXwS1RSi4johfqTarGJ
JVPnaQfZS0uHZaRPz1hK+Dwga+n0GX8hp95xq3TicngAEbbu0sBY0j5B9DM+S+2W+RElqwvrwste
iqzK9o2Nd3HmOx87DUgF5SppugLxSrqHB2fYQIRXLQoZOg22Rk1gfv1X3OLIkUwyDJFxt8pFP3tL
jjM5F60uXGKZ3J0EO1g3KK0rV3a5EYR9KN4bfZdpS7Odal/b6XPwWnfBeYnoltsK4qO1pDDLMF6W
tt02S0GfwHiTPT+yqZTzxGPvhs8ZE6hLMenG1nUoDvrpIExiaY+r7Lbt2hcmumvbfJdCVvCobjre
sQDcDf3OV1+bn/yhfy9PlcFA9hogdtagiQiv89KDmNomUb1HXOTcWaix+2266x1mo1HuXI8A6Rur
ty75poLO6OTWdWo0t7KzxGVKft67UHOW6iSva3LQE2gN+zJO6GRyyue5QZqmqTGqMUy7iIEhA+wW
6oWi3DlkC+hcDoclQ9Mzaz5IgaSmcBIRvOHWGYJum1mpCXsyeisGv5AaVZpjMiAdtXMEPX/rx8Zj
M0ECdq2gAOc/X60QRT9l1Jxv66DfiUBB19PL63Do9fR1X2ZdSCpDzSdbQjEw5e2ypl8auu8Mf29C
ClK8ws29DeMVgXx7N5ukroaOhiwr1GFeRNH1EkGgqCAqbZXglyhjRTlfdw2gStxFWryD6m/Xpf4Q
etpnaVfk/vqsUXUo6LP0BtIgTyCB4VheLuCKgoQErSzFjlGcH6su5Ohc/A8LxibAxgECyDCNgTBP
aRw/5ob7oytgQUQM0vDAvEttH61xxTkGl8FgGTN4JlzvenTfttCiiNScGY25bBApZxxkz7fKnDXy
tQj390fXrxfQL/6HsItv9dX4WkeNvx8a9kdWUu0E66PqkE9U+3mLD2W2lC+VUb2E8Ns3g/ZdthcT
EbiUKVbCfQHPSVW/8v+pF6HxWfaHLKbFAxAIBxuEvFSnVvaa/J5CD0XuI44d+V4660aA7EvYLwct
ovPAzOltNE/yk6r3H+AYIWiu8hDpPeESepg65L4qPeUtuOWwC5rYvFK1zGkKsIIjOTCufGff78/D
sOhbae0tznTU/PmrIMQ9qHW5Yl9mSG8DOk6HgxAvwjn7OqMeXYXOhaGgfaNepWZld3qtITLWMxwr
h3qb2CQ15opXhovPc0D+E7Wjda7aCf1Jr/4aAfkWfNvSFeh6mf2PXLuXwCwDC+knZX5+jlISWEkX
HMt4KHtmUpyCDPxlaam0RyCVQoSU/hOUhPcDbipGPe7CwKC3yCtXh5cqb9SrlwRAxTicN7VNCg/C
caC3YBmPQ3S9DtPeRFqhVR0LW/eQ1ikEEyBJlxQLqm0k5xSKXTFKDiEkSRVmBYI2F+fWaD9H4dkc
sLdRD0fVulgi0XQtzS9Eom2uJ5fGXJlqqh6mOnHUtXnzMXTyL4aaT7rGDMGoeJA+Sq2MCkXkTd6w
VALwUqAZjtnTuCpf69gad/mg/cB8crxr1uRu0rvhCCgh31aXKsUXWQHxrgRcI28OGCYdl9mejylC
eoMNftO9kJ++U5crJHBn0LJN0N2uC5ZPNNykIS7vH1TDdEK55IZsMx+z9U5OhGbJYYZAlY9LjRqU
e23ne9znz0483fuKQLZobB8JdDQy2Zbq1amQOmGzqfCo4bkK9Pu5IK9qHLTnmafDojpgJeijn+CR
PlPiSc4nkwczaz7OCMioF6leiBBe5AQYnYICsPymYlyXGQ+hY+K+MmHxpSPVbqtmqPK7zBznTrMT
IQcIVctTFtGj1uibSHV+1bXlnvsSuU++b4LNVwSNyYy+O9F0J/OhZsQS2y2se4Sb3sMBVULXV26q
bHabjuAmN85uyVnrxP68yVwshoCrbRInr861H8PcqNLHNfTwcFc4VKOeoTdpMaIGwPfVELpQ3ioK
2qyg7mDZIjhRBDV7RnjD1wAOmhtPNex1p7pxehuJtrm9AlStLHkbtD6+mKP/PjFwlbdDdH3k4Yv1
BIb0+qaOoLe4yRkW+3xAUZ320vBjmIZDnafgaVXH15pg5td0jQsURluYltesvkepcjstibYzfQCD
auWof+XWx9C8Nb2VaSlrWfrMqndrN97doBDEOAglbHn/Vca+1aThfNI17wVRhYfpZvKXabtkbvdB
lSGSmdv4kqjc2OjH8Ea9c6ESK2KHsArVXxbQNejsZu1RPWNJCCbI8NJ7DW1aBaIkc114QeOjbX/q
V/9OcgwZw6FEsu2D5PNXicAIBL91S/8q+i5SM0tV3ykUmqCx9QF8u2k5NEKQ2a+QfFoC+/PYFLtx
/qb1zrCJXZqwIDi6D4lPKiFaNjTC2hJsXL+cZdRds+kLbQlpC08Xq/XZBj5g5v7Z8MuPsRaSyFvO
zdjC/lMeC3CX/B7UVwnRUqqZJax2oTktwiFRq92ZaTwmrCrmdFVb0HfO42BXDs5eslm1ommJH9TD
kqcGjxEsp3+/gH0XeI8cQlUXU9RN+2iKnlovPfqDb6LyQqUnPCPJDNXupBa6WSPTltGDytQsvXun
FV0OJRcl4pCOVV4eZXwniHqV6IdIMLSme1QN2SsiWEnEyQ6RECpQQCWGod6f+iPX+atmIdzR62db
dUqWBImEBfS9/IbMGsGMXYeO0lYSNC89mvvSd79KtPeRg9DRvLliHqR4m+t14TLyq3bHf0ARGkZC
BWHk8J8xbF8cw2ZYAP5x4rMb58m8cSxU2NRgwBng8nlGfpGVLA91VYQnwUbIMzOJZQYSDtssyI7M
olUxSLdCdUUlBCb1Qn/DRBVCIcwmJWahJh/zzGbrIo3fYxldpUc1nmqQ6c9ySqpZp2X683Hpz/Ga
P8X+FF5kduMWy0MGWHy/hvgDpICDNo5fIoSWpbvRHZhv6s9BMvQbe5jforbuwcCn8QbBM2ODvstL
vJivTsHwsbSVuAOtajJ8IrrHXrSV0d9/qJ2encIhQR+j11VkoD500DGVXVMvZGO1nX/uYaVuJiVf
4MflCQmWGynYJFFUtyaABQmnugojeqIrSA/9YDQYNwE6OKh5JdDkTZVUyvxb1f+B9j1A/nQnGbSk
6FLkL4n7YUlztLKJUtJ3I6yRiS1YMa1Mtq+NmwrZ+8bS9+rPS9tABuxqtS1UztuEIb+8DDlS5Nhv
exrd+6AF1CB7QL5HRrry/fDMGdyyGjBk2srgXAA6geonFUvwddYpjcUZSVKEbrV0Si6EIoSrqhWI
kbs5BH/vRbRkx0k7D/54xUs0LjlIGyHUr6RshcxzPV3UqSKzPs+lcpf1dx0Pq6b8ULYPow1bQgYt
q9GYSIlsnWAX0yrbuU3AduGMk5B5M6VucB4rytyx8O7VuFIAtSq4qm0oObe8875Y76c8ouYZrX7f
0huV7gWMzWHTpe1eOvuy+8jJmN55TIY0snSYnU2OllDh3GipeadVBq92QifOClAeVhTwHqv3bZa8
zN5ySnTASUHUHoqpeBEUpzJlVcsrxT4iGlG9Vzyjwk8UF/1+9OrbvqGaK/VoJ8OdKIUyqM6IaEKc
PLDu+jpk62vFzsHDeXIzEQB3cm1FM2CfNpitBuuEJLpN7yRpERaq82i/ePEHyYol6zHK7jFoJ2y5
UNicl89c10MFTQO1WLwSOJGl7wWZ84urpAvEYgXFFnXlMgdV0OJgyO/8mHGTqfQ7OD8/pAazdOqq
FzGrRDQ+PNVWdJZsXloY6i4WXSNZmR4kxVVB1Mn190PRPst4yhJz3X/HMekbrPoRk4vsKBoAw5o+
hCb4AaE8qWNY9qepRguD8j6TfAJo9KVvM2a5+sCs34b7KGsLgdu3wFpuJftcmvURswxhZvflFgMz
uNE1Yg9KaEahZrCkznkQzaOkqJJH/l9cLEC/1u1wEya0rscV98XVM/YCgiALPvoJWIfGxGE7ThiU
GcrgdTWis94pvcAGJlfkIUYv0k0qSEdDfPDtATYGJw8sBNynalRVFqSy9BYWFjeKtSSFJn5NxFaV
mdkD32vRBInr5LS4Fxk/aOXGANOJQIz1TlRBJO2SbaOW3OIH4aazrjtijeencE3uZdVnmqHv3Sua
LL0v5wklr8adN7nLqXfF6aoSRSKmV7vPY5PeyS/2yfQtb5Lr4pJDUDp/soq8KnhIIg3VJRaOaNm5
mvWNtO8oMDkZ7sgZp02IZJXTqcLy/CpZ0dsw9srKf4RZpXoKf419/ROXDgIuHRrg226ALK9Cxv4G
ip5oSFloBvqfg3LAEPHTzIx2foLSTlmGW6dA8Ipm49PgwJW1LD50jerABnp96/uMFf76kqw/2kAg
wxsE+IaghIC/508imDO8XR0d0uzqMSQHutd/9INuui5egWfKI7+mWyowAnse8cve2uONim3g1EDT
eevDPGlHHeo4qpJYW7j6o1ExO1ZmkmJWKPmOhdpio5631zTzdizHi0DYJMMpR5T3/fBRCjYZlOTG
+3Q14q3DSf83N/4n+GhGzugIoz0Kjv5no/tqdA0k6pH/FclXJqc5TRa4AUi+hD3MdGVC1SLHs/Po
zW+BQwybZDDLY7BCjilzPwa8g6YF72lu9W/SflCHXmPR4va6cN5nCRhq5tl7cab16O27+XRjLvpL
HKYMAWaIZijO5uYcAE7K6QwmhwGqI7qbmI9MMVqKa+N9+Ovb/iPlxTVhAZkuBQMm8sFPKzCMnc5H
9y47kYj4Cn70LDftKfC3mzDiEf84nMkrmsx/98zNP5JeMLzT4SFhKGHo3s/K4Lbl5NmYJ9pR7Fg8
fzpnvnmroz0LAChAWy5/nlsaf0oJOEzpCCNq9jWdEL83c2RE2adQ5WPgu/F9gWFE1COHH2fZFt4O
SN+v6Zgf42j+9NeP7E/MWjx0cm0a6z51MoyL3+/aGVxDyYkHViNHJRiGAOjoirZUpSyaay+1SAL7
dFO5+fO6Dj80XCLonQOp/5vr+COVy3N0uiU2RCnoLP5PDClQ6G0R6lxHED0Zntsh9J4ve3lOUWdy
FWXxfm3QM5nazrn8PWdJZMx/TynweG2Qs/jHCpAO/v2DqDWnAC/goOSvP8yp9ygMNuaxbIHUPjHZ
3iRz2ysKDCQL3JZw2wDBrhpzErmsT2s+I/++5EAt7TtzwV5j0Xt9E3dlvEVh5+lvHphazD9fL0vc
d13X+xOLmwCl1bivJ0bZWlBekBc+yOQP4DYo3EH7xNlWXVk8tsM1NToY0CGKqTb96W/khv+47zx0
pzGEx65Zx/XypzDraSPmOnSNj8jr+e8K07sXO0DXRONq8d0tqHbnMtTKAjP+9teP4c9eG1gyV2zR
sNC2VCT8zanj9SCSkaX0jnJOKviLma77PhxuJ9v4QWex+aavbXw05lt5WQxCwGbZ2r2rqAGxgyvL
sJzllzGA1G8T7woPNIb8oVswev3r65VT8KfXhtUzdD9fxwzFFUrjb6531sZsXtrJO3JuYWrWNwdo
TWiDYLCtTSHpaY9Pqt68q033EzoimXOY+vjv9KGtP4pke5A50eh2Ha4F76jfPzXiyMwsZWGx87Jk
k0ETOdV5hrHv4xLjsRzdU0iCRYYTqQKW0ozvDO8BQ6o7FftndVFokYFldzA5hEJYhESxGZX9wmve
5tq9BwJRZd73qZyPEXCosDaKnXhrEt2ejNYK/+7R/vGm2A5wgbgG6GO6qZbpbx6tU02DlVl2dBKc
pTIwN4ujj9TlBnnYm6FtVCwDK2DDikP8j9ef4kn1N+/3Ty7CMizDwP2UTW3oP4URJ2imySxmzFlm
FCqMESIbGicSTFSqroz5jHbm4IWEVHpEDy3luv76IiRY/n6RBTCjAsfxA8+iy/TTpnBMnTzbS+NT
SBGS9nEBup6yPNBooeXosLcq7xQWb4qO03U2jKrUlzBqU0mMxwzRv2Q1mUOaT4Ju6vX+82jiRhz1
lX5qmuBrN7U8yxCqf1b9EAvtRmF9rxS7rnvHeDucPeOwpAP2HSGQKN9/RFP006wkKUThWXo3BKRF
SVDuvamed7p3Et1CaX1MyXgM9Y5yUrXBNYc6MMYHPR9sbEtYalIsl5iJg7BF7lEJmGcOjNPBv2rR
yY4fFfYjXJgN5UyjWvp/VQGPyDRgUlvmSfeHW71H+g8zAcCrNMnGbjqZVofuKlYG22F6nlC48LLw
gKVahRR4rwHv/XYtJBXb7q9fnkSAn1+e51scxjZ4Sv3nCLGEQUK5mAJNgHFH08R4b8aDuUXH1xK/
d8tZ34unRBCSMoRADKLaiDaeM1Q7vbZvIz9+lxq1hfALE2vlieFCdtOKdNmi0vvXFysZ9M8X67PO
WWgG85o/WGghipQvVRMeBU8n+FDN/O42rrXx2uG01PTm7WL9KD1B6eTUZgv2cbrCoKRNIi2ELPq0
VsU7+Zw7MByu+nZL2lLgrAOYaM7DC0jWm6EpTwKDFgE9DHT0G3scmf26t7TkkYUbgsNYOGcIacA0
0V8ESqB9XSA+1kNHclWgr1h9M5MImppqpyVr+b6PjGd5+UgbsFXRSjHg/RSqiySNFITvoQCX2UUG
y2pAJJ+WfqhqRF19thRd/9+A2FGpbqHtf7HzodhJXY0+1wn9sM8iLkA1miHnda9qUAxzsXt0YRSo
lqfAPkUzSPHPXOXvElrIOoJguZddK+/vv7/N/xO9VY/XN9X983/5728VsnjcV//Tf/7ztH/a/6/6
jf984vef/+fxrbr/Urx1f/mhu+fDy88f+N2X8mf/dVm7L/2X3/0HIgy4JL4b3trl6a0b8l4ugBtQ
n/z//eF/vcm3vCz126+/fKuGknnI01uUVOUv//rRzfdffzF0AvZ///b7//VDdYe//nIcli/llz/8
wtuXrv/1F81x/8Fw1NF9nI8NWqcGJcD0Jj9yjX9YXoAvM/9Qa7oqByqrto9//cX/h61EE3SdWgxg
jq3Kkq4a1I+MfxhkvZz0tkEWDo3b/+Xfl/a7d/d/7/K/yqF4rJKy7379BRW03+s0OK5hmJQepmUh
igCJWujVvzkCW2dCnIjGB3qW7lNXWuhjFCbOpvbXavLAp4A8OhW9ezQ5f8HGGNaJg4QeqXGccBbd
L1DHDlF7P2H8QDOOpp3m8TVDdqpX7YNfHQf7XOvJj6ZtQriNyPK7YXerAV2KdLu8Cezi27KaD6U1
pcfCqg+BgROnTWcmLNZoC3LjHJEy5DFxGOm0/VSvFy+eR/x0wXrGw7GtbDXbAYRilIc0zYNteguJ
+ntZRU/LxBS77fCvQXX2eZnic1NOJmOUztu1/vTFtGxoysiYlfFwIVAhMgPxf3CwW4oqlKwLiwfg
1h2DZ6N/Hfre3tWtslta7rUYJBKUmLi9a1zzdlkQXwVp4ouSIH0sK8rowFsjGvE+aFa3Occ9NWSN
3tihbM4Zip/7JOOoAxf3kNK7U+DE/mACj9RWp6XXYIHrIDX1HEJ0XM/ohvsZIhSqcd2/Qoj/1LSa
vx28/sO6rI8AWmsmfdZnP/c+R0H+iO/sQx6UiDFbFeyrsv/m5gjyaXmJnikop8Y8FlOILZuuAUhO
q89zz+cQi0kOUe/iFe+OL1bdfgJDvEv1fG8kY7BpqmY+IRZzn9R+BsXefPOS5bnLT+R9n+oknLbw
kkGGTcXJj3WXgQ8JU4yqnNF5Hyqvvl9b8EL4SQxn3uh+qpQHc+klJ0TpdjgLvLJSql1BAbzx8+BT
taCfhbUeeYVdbEt/SXepn6PYb2oXG0JQPC8/fGel5Tsb3wutv0Uth/lWP6+bAYWvyts1NuCUpMQF
o5iLGMETbBaTFNGD9i419KOOhdkWDf73RkmSZ4b9S+GnCDRAdsKNJyVzwKlx8t3jmvvH3mTISi9N
EX3zo5aE6WWsX6jqm00TNvMOEzuIAYW96TpK4AU1q7XuJuscdqhTVinKn1UUM/RMbLQ7/EM7viRj
R/lnVtOuSG5GcmQ1kD8FmKOflzH95JQwmmN7HjatFmx9DYr2PEQMUKc2201J3myzCVnvINL3kOT6
7TJZh960O8CTNol0XNinMshZYcOXJvvg9ZF+GML1zluX5twM35ElDC6Tj6JMOsUnZ0mRy/NAhcSr
rSBTbv2oBcrymSQA7xyPJek8xzFTdkCY2c6xgQLgcjLX2gElYRPhQPOl4gA7WS3qqR3LEbn6VWkK
7wZAOKcRFM7GoSDYHvqlg28VAT2hv68DYzpYroKT06PZ1XBrmGbB28yh/t2USw5oKNkGqVbvY782
bjwb8IsJ00zvTBN7gZzhU112OytnlUaxrWGi5KI1pJTc/Om7ga3BaQRkv7Oc8b1vUuGiXgFAue0L
BInKdB8nXs/I82wcOrMvHvIVhMwUOujtBUCHyu4BA9J+k1cZ47oOea2kjj86hsYSXXRotWwYvYfM
lQQltQ8AFOROo70Jp6Ny8vI5DetTWNylY89qNFxYXZRYEPLKPWrV6bEGLroUq3soPQeggJ+v2yRn
QlYgEs8MpgDgAtzLqKpbXpuxD20zOfv++oXXll+WOX8aFmLUMNnLKU+r85jQOs3WxkBjdxs0zlMO
1uIWkspLW+s3c+AFN71ZKfcLohJMln4T0H6O8uCsRzb0Vvve7kF9rKVB2zvTu2PHKptXbd/3kA6d
sLwYyZxCr/POaIT4mzjILsmoW1uf+Bh0J3r88Tlqep8Bb/81CFErL8wF/YoIbL9BQA8Z+4ehifC1
XqjLZeSNuxaMovrbEpoBqjzJY4Sq82mxERyMEepBfwtBbGMMdmH0UOYwqAC0UAMh1m527Jaxt29C
Njsgo69ZNu6SQTMvQTrPh8Gabt21uA1ojm+DygDF7fn3q7XXyqWmtGjDfQXCCHg3cDQEFicvjHal
zUC0HMZx56aIy9Ww0BOgQdse9YiNHSEBCmuiOXut9WxrEE2r0UdPs0IC0yiKzdRjHeVH8cF5NoL1
aU3b4V4DwYGCKB28mPqj7ZgYzzgy7iuNKo6KjDDWET1c65ChXxOjAgj01fmoE+6dhUPTMKZyN5Yr
SqIebB23TFkd+mPZGyisxeMMQ58aKi6b1/kDovXFbq0AB1pT+DAs2mOhxXuaHWe9Ce5WnvfRtdxP
ad4+ZzjZntfhuzWXwSFiUoGcifNB2XWv0FewdbXvhrxCiA0NY8yavHTWHtCs+loOernLOueQF3V9
MpUSiGekYGsGd0F3oUN6vkPVyVy+cDgis+8+os1mfDRz7Zg78w/bdO9DtyIbC74kPodkVuMvaZgh
0L/Ofb9Mw65YZ5CMrQ0P7FlL2gtOQ9h59uPZYNK7J3bc6N3rmpoYMCwOZrA9LhiMudKtPrqnpuif
vGhOAVpOtK7n1NgCF41uwrh71JYq2Xfoqm8bnDsyC93YrPB6ejuJs5+VEM4ShTd1MyLMmrAqNdRm
yzJmpB/7mMcW3d6dj4GG6nbVDeWuvVCVmkh0AQtux3s4qvomnLle3TiiDHpOynRC98vY6PZwkwUr
o0KzqA9OcmBSdYv4SuSuT5a+M1bsYcjYl21arE+pB3HP8svP5tR+NDrzWCYRmgXNSR/7227UH8MI
ZcTM1509uAe7Ne/0sb2MHoqliXdgvP4OKttthFfWXEK/S8vdkI/IrQzjPnf1Z7NIQRsQYoPxOI2d
salVR4YjerDzW2NpXyoHtyZATTdpM7wzClCeQ/6omx3NJm25Sfv2FEBag2jCyg2r4WZwupdmOttY
eQAIf+ehmtfmw+2axxPWVvCTbP8Vocp7J2hfvdb9NCXVG56tEVi/4GOIS1I+6/UzTBLu3iPx8atv
moUdbPfWTDNKg2V3ShugvXU7wdRed2kQVkeI6fqmGAqb9IDGk4dkjD5r3r4qvVNYVUjHK7kaAzwp
7C0gYbWNm0Ec78ANkJGOzpNrBPt5bupzZkdK2GY6w41hIg5SauhQHZ67i7XeWl75oI/LnZ8yH0ZK
Df3NDMtO7WjO/lkbqFNhRGtRcwMA8dbCmmgX6x3DX2R0vNHZDx2GTB2MRPLEfQ0oGioyIA8fWvRG
b4aHqkm/J7hPbvwBzLrDWge3t+8Gy79PYEtvrSSOj0EOlMW8G+zgATMQt9fOGSxEo/TSHXaqN25s
1Xc2A0j8nMjhl/VuSvW3qsteo6m7NOFwmV3sdrPymzGH1jFFuxiX3PEQNdT+CC5SJ5rDrlzDG/t1
HrU701xOyEHxTDw7PE/OZQw56sysu4GRa28COzZvB6s6wvkDhYu2YxPmb3rCAsoYU90sS/dEY/5+
6j4vMBm3ZvcNQvxdoek39LA+5s6dh/AskLeMkWL4XjfCp8aEGlFX6a5OkM7qQtiKZumR8FgM84MR
4W/7BScwZfq43o2a9xVzz93cGaj1FQxau8HDpfBd4cdPYxwckmD9CPKhf5pb97KynonNPTl1eGPE
88Hr0rclI3okL0WJw1jkRAt7qTjxIZCpjLe2xYLLGzMWzEdwLwqq5f+RdR7LjSNRFv0iRAAJvyUJ
OlEk5c0GIVfwHshM4OvnsCdiNrPp6K7urpIoIPOZe89d0S+6h7wacHqBvsymijpNwvVup/gwyBY4
J4RfoyPVTC89ikDb0jujNt+lQpNMQfngJM7X7REr5uW7WCgONIAFVQk+5KbECjSjh1Xz0RDZVST1
T+PFxKsN21oAIdeiIRbODpYojiEU8rpeDQkwPxEvPItlDOc6XdQ3sFdmdM6pN/xdkwJeTskJ9fXI
lijv//pgOifiMFi13svG1VGWNOEme6yl+cjC4TMwuJbtxoZlgrAHqMm5SFntuGnzbmTbuMzSVaHc
LoqX+Whx3pMVZ82FszHpNFBXz/f+zPBC1McSduVYtNEt62nVdLfZiDu+1iBLcLP63ymQ502hw1ds
K5dmlozGoESxxKYfIXMZMESy85ziKbGrL7tfdlVL3luos8+2ixNsSozwBGy1uA7lquutRxyqx6qd
kPAwPHXzBUw/VuxMFDKa39XiMNfpKHaIMFkVOv4wnOQln9Wen9KdsSxqE6jZixDpWtZVeu0PqNR+
A39S4NCnQsyyT4dHIyfAkrke7Dk5TYgTbXoPd9wCPktxP/Z2+GPJL7vEQNgQvedOy/1oW4ggC/He
8lHMo+l9u+es+wx8MjBsksS6Pj8XeHqREZkkYSc2iOVd2yA8bYdpWrF0NiKKr5MXzn+qGL2LP11d
0pcPTO0eSX35azKj2QV2soP5b+3Cwv3HCnBNuWou2t+pQVFHG8WhBiqzCZuQWMPSrKPFQCAyUzlb
rBEGu/OiJSFZs+yWR7/BSTUmRvqWD/GDJ4i1c0evPlRMmsE7hClvUPpS9GIz9cg4vMqwN5ByuqPb
PbEArqK6Hqlq20jldz7g1WfwZ8dlxqRjgX3rZYX5DgTUWFFkAiEdd00d/qoUsxgd30PmMIZD1MPG
MwYmi3ElK3JvKx1MNwiCmHVlN7Rs12+B8rCHh1tvqsrZZXkMkIJP/ISd/SmR2FgQc1GRNmBmafUx
M2ZgMu16WwnTejtkqsVL4jtUWe2Morxc4R0s9nVbnee0nimcHO+i4+Q1LSjSLBs+q5t0NXGJ/ltK
mMBU5PVuUfEIP60K1k1P5QI8iuExI0YDW8MxV/N5otw8+2ODDcfEVUwmZlCoazl4zZaZFvh7ZyGj
ARhKNgPIRxq/oRpHLyfSfNf1iEvCtACRnF86U2fYcCp7PzHYU4J3Z2wa/7OwBZ5GT73pGlGoT5DR
pp3qL4JxdoFf0jvo5dRp8Dr6fcwZyge5h6iqmY7JYE+7tEZA5ox+s6mbkr5+GsGA4ZvaqJtAR4ql
P/53I6PSh0jV1W9229h3ikDEXa8ttEkC8pjMisc2ORd+1u8T3N0bT+Iqm33l3eXwjWldCoXe5PZ6
MG9orXr6sloUKOX0LXTcnbrEsU7//bDnIWQSgvR77XGXSsBvW1tw1nqLOseI/KWdlx+94rpXAlKb
A64t8LAgsfqKlN/U/ChS707Ff1w/nHWNHxUhkwpRBTtDcoSwuvU3fmadbpMbFGH5YZgWLrQeVxVO
OMLwFvRZatI7Dtl6a4nm4sGQO3Ww2NZsBkbauPYxdZnnzsXi7Qrs5GixhvkRm8+UzzH2vN7YEHIz
YAga/nlFJjeTH755VarRZ86Ya0Ib6Fy4c5TBd1jzhPsEda3rNsfjHsAeSHWbrOzgxe676p3isQgN
a5eQnLsXKI3XwvRyJOvFWwXSnefttpB4qAxA3jmPsDeyx+isNrhrxvpIOod9GP0e0kvjZdt6ABZF
LxmfSY2ywAUU2c6sosHM/+hI4HLl6QHTHfR7kXy6MTjx2XKJoE2ary4Pm53n9eERRRT1MHEpiJBT
TDRYkuyxR8/RjocxlwvgFvxmWFs22F30iqzggAQXkg/qbBpOpXGB1Xuds5QewHzj5b0aTZ/v43ac
Nr0TENx3A65b+vb/hzliQt44s/WaXay443Ub6bxvDzNsjYOmNYlqJLBvY/wylR2vrGg41Gp7Ps7j
gvHFVPz59nKEtADO7WbGrTAWVrX3NdtEYLrD8rQo9xMEjXtY8l+3HZzt5LbZmoBXMtR0FmV5v7Mh
x25wQtOt0yzUykR5USTG2mUEtTJdUNZ9DCc6p/LeNAgxgRuiME2F2+zbAp6nYVRqG5YP3ehTwqAV
M+KyeyBI8ahjOMkA3Jl2lDZTIosgd8NKhnXbVO6qWNSfKi0aSumlOKdjsHNkN+XGjNurA//aMGc0
tOKWosjkW7b5SEx1wo9eTv61zPRtHjVv6Y1wVg/+b84du4FYu+x6SRtXDmrTFpx/sSzbo7l08JUa
uZ1U21x5nGWj58iYXf9epyVrSGtPMs1yqd0XXzYlim64815Vepv8w1gwzVdNkSJAHC6Zk3/ntSnx
yA3bRXvpg3QMUnFt2GZ+N7wvk4FbkWsNLd34MU3u/BxgcmWOP8xb0+dzFpOVHVIBW1bhStrC8iNM
UdmveSexqSzDXevSAHYro+zrKOmXhqCJilqcqB7sU/lXxY3bS0p50Gw3YyRIHWGzKB8FQIHExpGv
1b+EY+/ZjFpd79AoTfcqSMmgdMfy4C5iepALKujE3ZmjDvkzRU45053TwBjOMT8VeJ+WgXPfoDlJ
2vKzGoPiJGbtP6q8re7cpMEIwYjl0cF+hhjGgSxFQbgOnDb4yHRy5emtWEBWFGtz/BsYTDXzt9wu
5O9YVfdTL8p3pwEaVTjaOZRDEJnxHJ49Wk0M3EP3XeDfEADlrm1snHU5+hfZx4ei8CsyuLQkHNd7
Tfu2joqWLIWai3pN8/6h6YDuA4ZCawAm5P+ZJ1vN5qn2cndT2qm9u5G96GLkdOiy3H757x/jKaXn
9ox6rRIzeO3dpVxNVQOpw62CV123uMPjadujGNuG6G93QUCbEcSLvoSjGzAxLMbPDPqzjLu3tCpn
hp1YmrrKgGKZzMHOrqDawcnJTqGuHjNJb5UurXwD9Kp2ddO5UdFlf3lTq6cYC7Epf6sSpewAC+3q
T0iXPaoVVJaLuth1aa91xkhmk1lgTniYHbNp3u0Rurho8/FZlDV3Z4AVkBmDc3XLd4Vd7GMOZbAn
B4Gb5PaPeII3apy/GIvrfYrp6FoxPbwmfj1yzTPz7KmjwSd6k7saGGkem5brlw3PG2mg5iGRPh99
UL/0aQkmOkvNUzfpZ0e6+hH1htjafWJHKacBVbC/LdlY7BwGJpehDg/22PIuz2QzVV73SJvqRFPi
VWcG92/UjDcRZl9sXblYn7O8R5UE+W408amFuDuE4aRR2dvmiYvnneM+2Hlt1t8zvOzvrVpikucX
I4ES9q5uDfhFt79ISBGTnZlHOTYJ35Y9HYtaLsdgfGwV2YUhuttO5fJqWBM2nioTkeUaX7Gn0pdY
Duluxtpz6MuG0LMZnSZq5+pHt8cmOC2DZALD3yQ6xrDP3+j/9yv/9980LDQ+UGL+U8lfgBT5GzZh
tnHKoDjPnZWfSmRwUVWUfZSUVbNNgERs/D6vrzYhvPtae84BgWB6XhBLRMubOdf6Hkn7crEykgap
c+VX28jvAt3CY+Mza2y8MGozYT0EPcczWO30K53jPUqE4R+F8mFuZ+/TuL26ok70Q2YHamd1TruX
hBKErbBP+MU14t6ifUjN/vbQBPq1KydGWNieIvARwdZq0/ngFQFDXVNk706N84k9xHznIoPZdIny
9z6TSzlp54EtZffatC/E/qUvTj8QgCkCJnY4SakMl6/F896LtpueEjVOR2agt0xnhsB5+RAMU/cp
6Ni2UovPUd7wGvWoPgjVcvTgf8yA7TiG4nT73z9OqXloCPkDjzeSMuiJ5zB1qefNTp8Y9djPTlml
mzbU16ozzK2l++SJ/KuMHQpdzGTnbyTVdSgbEk3jorwnpzI38Am8V6Ny6vMia85AejT057mOhpTx
rj2FbAnbOqX5DtnOlXOyCiDfVxnOW4bKHXbRO/ycK+LJNfBK491c2nviFri7J5/Ej6IETtHMDDeM
4q7m4iKkLDcOXKKnWZJBnJcxUe0W4SwBDR4TknStWNUR6l7mUblkfyrpzlXIv0kMcRw1S6Gpj6DH
4p7IqLMwocvMbPd1nBznzF3Wi8wPjiL8OkeTtUbBAi9P6mzndrN/l5YKy1eq7xdCyaI4De41zemq
Wdy9JWjkJwSdK9utLqJJHbRsMYkAbrgdO9w61e80LuMtiDXYtcPMbIrHyJ93mSS4UjXZwaDgLfx8
W1KL3wtVX+Ogu5sYGVkJr9HouNC7HGdTeflwQSdfUNKXNhMj2vD7ZiDHILDOZTIJqtSMwTn5gCvL
ba7UEIBNcYmvcmI5bvUAW68qPI2JAPszveEyZkU4WQvgkJL0CovcsdCtiUzUeHiktPZjQcXSG6na
GkxVS8dOkP6Tvw0DnVWOIfBrW1zbYiYFQ8X6aXkUQ/DLCFxuggkiJpXvg1jCFekbb7bgReEXrEh7
uCJUyn7LJEY6971TKE0SdSumCRa2iomIpxXbKqKWBXazyfwjBO5pChxvjb3vYvnJ0aOJWpFoWQyA
UOqYrUltdu9DZtXrcphfrSFU2xjr8ir0m2zrbNMAjq1O+wfcrUR3tgSlpYh3CKwDqhpnX0mYYLso
Un4fiySwiWK3H/p/dGj/wnyqzm29x81XHXztXpMGRzQrYkgp2LHavD11cEdFQyNiL+GPyTKdH9w7
Zqnjbb+wljOfmpVgU9HpJ0vk+E4V1YcaPRZRc/Dnqw2cTYzDGfZuf/pOYDhtceiNTA+7kykA3R/a
5OAnzLb84MdQzMhqMV7IfOUDpEXvBHiCNHevpf1ghyqM2KpO+/FsJxzvOmn0vqj6t7JS72nGVaGT
b9XMm8Tq2SuXpDD4KSM0N/xRoIOHWExrt68ps6SxngO/2JJuAc4Twiv7c3phdu0r21zQs7MpZypw
cJFZtZiJkfZleFTLmq05AnDPs+OVmqdPwlPukdejGEh+7cliopExzFc/CEQdpOA8Ob7Lek0uEyFG
TGetad16Sbqugh5PknI2XQhTJ5ixwUy6eJK2uUUHI9Y5sSPAg4tIxPFPUZncjpjUWx/VccfBuMpC
TIYmSoFhIA6xN9E1wLxQxU+PtLRSmdqEPOqDtYBIz2zG3SNdVcDZ3HP8r5vBAV8EcXrw6FfsDvUs
Q5MFGS+9HhOvqaEMZVDDWrHBOWnRTLk+XzW45kci1zn9eYWaJMmPBRD0MfVNzJitc6t/2mhkxrTu
dYEln/ESEdBh1CfMS4qg5XsnCAXH3XNepcFexfUqzvlaO4kRhtHbklEN9W2x9eowY/kpGFIzJDFr
/hRPUF/IBGV4klKLLaTw5Gro1l1GJN4gefvjMQfuYat1lneXdq5uUB2ifIAIevgx9nmlHlOA48SR
htY69wZOx0H/WZA1pmTB/mfiZy/sD5zh1p4RA/6H6dmss3fPbVGdS2/rWOEaVczFI4ycKsM5ywCE
U03ZQnm5sgKGOoW70BhxHoYJbpw0FE/aaPZ+bv/WOOCdGVyh7c/5bvZ4em2bWoc7hXI0+BTynOT8
ZPvOYLZQHBLX+Q36EW+5dRsPSeswLC3dVArMbDDbu3mkd2ejUJTUImACwpLlTZD+FgDETWu5Y991
qmRvrsc+/pkH/+rUBmRKzgBPF7v8XJJ4tbjtJRA68jJzi9FhY8lgyzCcHwQblV2+fCrdXLAI/Kd7
l3s3KD/7xgRCiV/Od2D/1AwLjaQi56zmZ52OPlGMiXOXZfhDzNl4y9hHncipfg7gRtpVuhsVyKpl
chYGqYaBXWmCquSvA9Gyo1I9CQDkgZVJvU1byNZGYX16wrjnF55qXrwtbU24XeYqmsQmE5O+xJNK
Nk3jngxceYxSyiGqc0TWOpghqHczTlxvrwlrrTx+nn2OszQHxWEXzr4JWQLa3fiaYIHsM+KlrHIO
0bco7giBRY5ExzySbvY73jbqkwQkD9to5ecsN6osBTqdKr5YkUuEEQR/ZS4mMcmi/gacZHTcNIRD
OJzejPQANMfwF239BP7iHXcQU27xKBzjLXWtKz/314XhIoNeplVS3Y9SsI/LAe52Jpm5IHOekRTr
LW/aiZW0v5FC8ozZA6GiYc00Z/JATpO3sAqbn2wKTEBaRgJ1FcgS2o8kI0rQckZjY42FXttCHbU9
HpMi+VwKbOb4/SH8EMIXJ4qXtDDkxmzMKBXsKMnvknrY+GVh8g5T3BNQ2MCo+e8vEAnOdjp+F1b4
Dwwdxn6Kpa3pPuatFbUz0WK25ADV1cW02PTLvNy7VXVoDZ1u3CKn/CEBMUa12XdLyDxaX50CsvrS
t3xYXso56M5u1BEnZWW2txfok9gAHUMz/GaNdJdV09PU6d+mx5wUxgQ++SLdTUtdRLZTErnrID9+
F8FFTvWy00k5ozjKLKRRJETMDTP2zq734xB/mWl2sHRGIICnvq2ZbAjLy3aoi5J10e1JmEMk2/jm
pp1vYCMIY+Y8RFXifYAmYYwaFC/MrZCL/IkygdI2N38IRV+DJibAkx3Ebl6yV9vaTxm/oa/nV1/q
izMzAZms4m8k82KdBego8tjfcPfw3Ch2DV7ZqXXsnMo4kIcwkXcGiV5VVV3nYFumHDR8uAaAFebJ
zm3IJcmuCJyz6npovgGMTP2EEMBcQ2nYDJW6xL0+dgbrURhsvwyjyP9ZkAJY/dcULK9ZHmA5NyF9
zp09rccc7aZmlrZKMis4zA6b+aBhjS9gq7rqYUD0fWir5AGUsVq7DaKGX5daD7NM/U1/f6XPYQJW
kgOg0O8WZsiONQTlxtqzt/IXWVSw1rjmxUwtFY4olySkwdKvwf8oxnkB246gvnRDdQWo9l3YJJm1
4cSVIZNinTKKk8n06I1s6ZxATQeiqYlLYGrblFBK6oy0HNicOr3tSRqc/fkC7y2f8MeHN/2D7Wzt
ZtxYVkEQkJ6vmeyPDbQPIo+Dv7hVr3Ycvw8AZZeeD55wZc8aXhob63cTKnsjSxQlJErU1Cj4QX6a
Hme3N3vfBSCRqp8wkTd8tHbxYmbltzSegJ9ALBpq0l3ZUY28YjkVKXM7xhSZpTbGiGc68Op/Nnnq
mit/VyUYjqqi/SQEcD7Btt3LIdgueWe8LpoZrZmMFHo5O/PWjR8rjyxOsQxbr/IjkTbLGjRKQblT
Poa0noisXIgOJvHzxFUw03nG1kvZrJSCysGYg6yIaj9qY7j2FicyjrEKcmR3bbtM/XMBbaaDV/0s
ig8A+qn55FhGvaUOSE/I5tw7T7bjdoKY8kQbD+ala9xvn03Nf/+7I5xz3jn6Y65uU43QFlecxwYR
D4V3CIOpPleSWSPzWgmj3EEbO8t/894Ll+5fHkA8TLq0erUCK4kqYSdnukHjMHAiIM4s4quajGVN
E+J/9Mt839++4ApXf0UE67cdwPYaIIg8BbWvt8rKljvHVhBkUyoLVcvgKRhRKg4cij8JrvT//ndd
mw+1bYfvwuHGpowrr4qf6n6h6Na+nx6cNHnBAmevRNCudDbdt33wxyuckhN4C0HMJlj/yMUWckgE
tAc6gpSOFJajN3A1kLYTed3AbcNyFoOOt41r+Z0JWBEWfhvXHh9K8p3JGeSBppg+LLWJZtQRHPVS
sa/rt5gA5KFM+qMrAOnnSf5vZGjG7WGytWmZcrj2gHluNXuNWg/OjQkwJzfwa9Qk9rHVHlEdlYFn
xbUmNiQeNG1jOwAbfV8y8cujq6cMOUl8nzKpJJcW0hQVQE64STMNqCvjOGL4tSsdvBuxb/+4bgFX
lc+nqKkEW+N+FsVXgUuNZ6H8V9wuw4kMbqq/8t4lQaHpRoNUa1Q4ok8f8dU1+7QeMVCQypIK+YJW
MmT1L5+MHhnjmHO3hjG1juS00Q51cIhfgunuOq6S/NrSVOfqwVIUOKCH+Pab7ujN1iW3URyAjF8c
RHepjQ5qXORHwAvEs0Dbl9r2j2z8l4AFD+kKr9lkhhG4bBo2lAsIx8pnmOuk0U9TZJr1MSRMLRoK
JvyUAK+eOSKrIc0o8uUHhdWbym2XrDXAlWYtHmZwQmh6wGtB7hlulW6li2ET186zh8QIHwrSftnu
GFsiudA5wlHmvTugICGxsL21inuDcVOGVnSojM3obafF6+9mGaxLDLnn1gvurMQCoZ50u/w2yWYr
B5Gys3lPan9VLg8pepJT2LZ9NHr03H7w3gZaXLKA1kt03moYM5Boi21HvhFMq06W5dFKwjds2uPt
0YK6RJamGN3Xme56l/n/FvjI6yYI3zRHdtXTWvalfKp0Nh4KQpnhpeLUb5sW+Zw4BLaTHYoFji/M
BEOdhineYRjy9qFB8TJW+uF24QxlP31XPs+D4xITyicRkelsOFCYLXhg/S7BLruu5wzpUQZKrCMs
TiZOE+mePno4EFK4RN1QHu3RKjcVYi42RZ3apANWLNTFjCV9puycu011cBEgW9KKavCua5bCNscD
ONEgQOS70CppkX03oiEWGYM2YBjvwSop8605N9mOwtPO20tSA32aZdlsel3tS+xAXPdb5AXgYbL3
0AdtzTXnheoq8C6sA0335SIVNchBvHUoTtwjtSz0k2I7vya+kLkHxUQbdxf0VeAqtVToKd3zYskX
JpzIPmuAJKMZnBxn+vPY0q67ovgtkGZWIXG03kz/bqf0Q5mLrhoh4iXwnKcBUBkTeftkecyKSQpV
E+kmC2pTvGG70LkC6nhs3BVrZvyd/JnEYLxYS3GxZ3FyMv0U9svJreX9OFQUPT54Uh0XawSv9yYM
xxVe6U9rwOY5lM82WAF8UIWxbkMYBMHgwil0VpYxQXOduruEIb1qs3pNt11YTAp1/BbTErNmVsVM
kSeisvGfU5AF6RD/QQt+YhW778LSoDHPntNQxmxqAg9Bh7Cpl+CgWupEBgUVdsMEyfSwLdZGgoAz
fhGN2KPXPeTFOZjlW4bEByiU45IWdvHyFOL5UGJLQcyidPjWaOTVXmUBlmwTh9SOW0a9ofcwoshC
Ejuco+DfZ5P1qtyaTfHbz/knc7DXrG5pnaEPC4GoqL/2iga3rKbvIaBAqfL8YfEFj77usB8F1R2q
4ZVpn5Ry/ecewFXkTt+hpcmuKT1iz2ZP77N5fPI0Z17Z9//Qfn8bPmNWicTJ406db0x9TvGf2Amb
vczggrRj8kJz8C0ECmy8tvSmgJ0ggOVfEBDjdbjEMPTI8FkFYhoiTGPFGqfXMRCi3BS2fV/MKFkr
Ry8Hx3LXAZvJHWO2x4X2Q8ZMQxrftTduiBJB8eQwKmcWxJycpX6L8s9vj55yHhEc64hodw+bFd96
k3e7SfvtVREwqqr3OZdJpITxJZht8/avoGGRo85iM/hpRv9quUQb4pYPKjtfZbq+9InlwD5LGGL4
9wxooQcLBvJteq1ZDORe8t1O051T9M8DGoveU59qjPO1Hst/XitoJGk+jEw+MW7lrr1FL5b9kWXm
cu/W7QU5bZ2zEdOj2fF0cTwUXVmvVLgcZ2V9tQ5HUKecZZ1an844PNd8X50F7DSwWC96FEmVeWoo
n7lwwcvW4YzESGQQ+lv8B3OuzI1LA0WQrmINwxCIgWXY/6YaOULXkXNfUpCkYtoTHEweDqnr2n6G
SfodaircdqluaS8n2NasuxMGJx4eBQBNWDhCNC1l+2s48P3mZAH0ESKKor+r3OZi2+2Lv3B79HFJ
OLEQq84GpQV2C3RxCYWYo5ts5Esbw7DJ5fyaDv3TIjKPynM6EYlMrYwjZkzyJyLpTXiY/ntYJodh
ZNPmt+pqu2iVbx/rVzva9sYLUz7qVnBBJOdEua8yDiEYg+8j5cB7wBhBUVAP9334VIFB5xslYxil
5Ta5Be25Bbb+znY3VrD8Jg0/b4yVUVeIr9DgtwnQJvKvk9uR8y/XLUp+BuZFulzbJLjNkwm+nOqL
J4d1mnq/mV+9lILvYFiUjAw2IRnHdpbDB4HXfJ8a/bCR1cDoaBH3mU2l71NhLZn92oFgOqbdH5E+
KDJ0/RbWISvuUdH8jRJuJKQ1rQA9TGkTte0EugTcG/M/l7eBckwS4rkeh5Zm2SQgBUPxsO4qcso6
TgtB7sYKPdodCJ51F8zcnblVRYVwT6asL3Je+lUvis8NgKldKPPf2l8gUgloyvDt7lNtbzNZMdWU
eWTQ4dfObbTJH+XGZ5fB2qqVDGH8YbqL3Qou031ccaUsZdhFKCxvN4rpIx/q3aeucKK26ewNMBuB
CsYG6OFUF9Xov9BsD25bvmCaf1JsXE1X/DH0ZymJZHa0d7XjGlE7ti8IXdBUl08uM88wSIdf/D5b
kbWfcRF0iLU48IU0j213kyJ5jUHTrTdyrA5djzJgdGknCbfjnqkkJTO0xBYZROvE8wauvoIxyvbZ
9a7VYjxkdcEiwSpuT7a7CaV2Hgu+Qbk8miuQ73bHHLOeTxPw5Y2Ip6tfmyfQKxCr6vQA/R/tmG9G
lTW/TwrHdYlcCznSeZ770wBJCeEj/eSA/NenXFsDO6SznBEyasC6GDy4NxMRb//3S56qr7Svmy3u
foKQEMAKawSGYBNo41QDiGZ/LyFw6bLDeXGDVwgEOkoPCdbab7dlfmjJ9JTJmSH0wFKYd3dKnPs6
Kzh9puyll0hbn5fO+BsNOMx2mN2xCk8jHG59NLWQ6mzy48jCYeDkpeY29zlHdJcC7ezpBoo75ZI1
IRO9Hlv/fJNC4/HNV9RQDEMN1vWx20SLyYiQwRb0PDPY+7KLNyFyIigJuuOST8+oFOxD6k4b33Tw
9rZKbxrr0ZtyalzL5U8u87dxNDfjYh2Zf3ymZsg0Dv38uocz4qetsRnasWE60DwMFpcp+dlyVdjy
l3UxqOm4QTXD+1y7yZsYmlPQfpi3zVdgRKbt7CTpsojiqu3g55CyNfUWuoRzaZcAVZp9s/CVV0WG
GaX9GEJ9SqzhXWsrP8qqPcVNvs+Cik3NyINY8s1nKfM9tw/gfWYzDpSe4apyaDfLQ+l2TRRb2Wcc
jzSX4cQuzuXVv6Ua+aUJUV4uh7JJd4UYnoIFnqsX/HAF0EgFBpCx0WWRmb3S6WQrN0zvYT5sBPTA
7TK034M17PyeSWlyoJdI7hx/enEynwRX/zVYEGe481PMy8vA6OAN5iXDyGUvyWN1U1oOlvY2s1Ou
p2FgS1CQWagnJtqW8XX7PbqRYq0z8x2sw7VbhPdGXHx2GdpDww7/ivBBlWATGfvfOXKU0RjSrTm7
VDXwwpZLjOWj0Iz5uOU1HPDK6f/l8PLX+UJ8gCA8qC/7V2GmZ5P9iO8JsjPsIGXgBek3U8xIiDdl
3k3AhHCe9dQXUREr9tvl91DSciZ4g1Z4/i8zi9D1KAmNz8xcrAZdbquJ5XmF+5qG1K3WJAQcQ8nj
6Ca/t9cz1OO2MSrEi554QDrFldqPDzNxSFTRnowSpE2GlF+uT7VXz0DMrKC5CxPjUWfphCwp1vQH
yYvbUdRbAV9MP2FbdN0MUzwP5+2nXrkemwj/1HS4oQbDNNdToO87Yb7MeKbWTsgXN0l9jI3qprks
MUv1qAfCY17ySi89lr2eHVrGuoWzjVdYhd4xT1DT99WvqNI6ympxKuBxrb0y3Zidk27q3Lsn4RDf
VMnVStjihvXcb22Xj/xndJ+EL3fWzZykCRdr1F0Sfvg95+BOT+WPN8SXDLRb50kEtFQAHeLDsouZ
4ts5NE1Q0PDR0pVheDgNG66e1Kt+yWjceIvBNVw1B6N1540OnLVMmD9bs+6jMp1Dgi4+rZiPMmAt
uIlTVJF6sY31gHZl7UqIYorfzXInscrr7Mm158gf5N5BDcKqkMwHtxQb6oF0TYgmL2XP3WTkFPKA
rTx6CwPrQmq0a1NlP4r1I4JOcJoAiGD+V2QBMJRjI52cvWAKyaNwnww5/rm5g3q/RxRvL5V9zFDA
qoX9o82ZXg9MK0nBvs0zpuKYeuZeCh89QF81u6K6d13jXzbPzMTwQlgjW+E4LtUdUxlmy2gwY4fp
4ViRzusprzmYLoVw6BHkuyQlcgu2ow5jpZnhVlIwbFZmsL1Vpp7j/sStTTc/z1sXd9a0KPOIaCWZ
/oe9M9ltXGmz7RPxgAwGu6l6WZYt2Za7CeFMO9n3wfbpa0XW/QtVBdSggDu5wJ0YCZzjTJsiGV+z
99rLNldCrvq531kdK/+qKTlg3HXSZ/amDQGBD/zblQqsJ3ZBd3nkX5A9L8zQg5aedvmpQmvb2u5L
gKjypDUOVuHItVEs9ZGMEbKbvksehm3APnDDPmJrSve9N1h7AUlmL9MyPcs3td3SExM8CKT43nZ9
djJL9KeOOR5Ck2YWWSH3vuUdGWV/dNl5akX1wEM8Ns2PvVj5YenPWZDW4OrqjejYF/DveaTv6h5y
GlFHBj+Gx2nhlA/RQjYb8mW5hhKK26ilGk+NF2KQZm3ij8koj9tPyw6sY5QtHxZGzz4otlyL+47B
3yr34ht5LvZ6yRgWI07apVNUH8bKO0e+fe5d8ShC9F1uxWXqAwuzn4vyUTHWmPz2FKdBvUq96rv0
U6YMmNnSsb7pQ0AZDEpFVVySgJ/QG5k/NphGoFI3oBatraGsmzDrM6G0G8NSFpsmmmm/jxcWANkh
8sCdhUH4K146grny8vOvdf7/wwX+R7iAxmP8z3CB575NSjAD/wUvoL/lX3gB+5/AA8vDGN6CFkZi
zH/gBRz/H5Pd+l+qDXwl04Lo8n/wAu4/JsoV8ALCMYWUliYPdP/CCyBuhsoUQAoQwnaAf/0v8AJC
/DfEH3gBz0KsRLa1B3aKrOr/BgtL2JI4ZedC1oiqdj2ARSQBb5QIuDEiOAYPQp4C7YqtS5IVx4hY
IirU5aFsEZ0PLoMJwaLRYxnEjJ/VuIvZekw91n+Io32UYB2F6MZW2Vq2EYnGJN9Mtiz3OWAM38TJ
EVgIKLoUMBmteCmQ0vioE8osIPenLfZYNdgJ2syZmJs8pkGxbO0UR4IxOXvo5qi6mArRz/+x+67a
+Vl38dCxbIu5Rfcjo2MUbCEXGNhRw/xQRGzQUSYiwX3uLVLT7eTFMHklEvH9gm0Mu6StvHWIGnHX
TQUyXdzpfpdw9lsE3yRBXrNNn96DqTr0DbUMeqZXotDApSJtqPsfFYj4mOLoZ2ZnD4SmGCMGy/nH
tvqdWJrPyHos7NjbJWx31qbVGOfFcR5yV61bBuYk7S3JPhzCL1u7QGKXjDrpRFQfTItmAhpHP8lW
bQj5Vcw0/ZxFfxEQXaao5C3X3dkT3qFFbBQByWMNpNwlV2TtddsonPttOPEdEQSAvTndGgUKQhj2
cCxI2Yp6fhszB+wVwQNFmRruqyk1ttVDP2GNqrK1PyhGXAzl7DJFp4+hm0RLFghmvDUbS6yc8Y39
TrrygM0eLMNFAa6OhKzkJJNk5QYRwgFvekkDEz7GXffbRjayWkRUHI2+oHp3JHN09eVrXhVxqcEW
I6pPwPMvwxq52qJ5Gb0hOIfYVeRQmRepTb51q1aiWw4mmb9bqzMq5E4ZfCiOa+Eg+XA9rBgQzJ/r
BoMgchB+iFnOO3TDvLUb2tFXZ56bUwD1g/mp52/cXNabOkRMqjd9dSPdhz5lD4QAy/Inpsf4Ves8
6O9EKHM2cvxlEMoVqcuKSWt9b0+ec4jvDeQRpykkGrdUYq9SjGFR2u1yZUeQMBg7FP6y8bv0BFiq
OvX41tZV5p64JpspFy+pjOujz55jjEPqtyh7aoPPpDEk26OQMMJ+fo9txtAJJds6cUW+TRzFNtdp
LehB9Tll2HwXwVTmgWBRaHMMxwlLBwEtta0G9AAefo7Fwza2RIEOmibXMlXFdnGNYevYrAr5S7+U
i5ls9KiyEWXlzvLYWtYaocQVfohYtU7OT4xl6CAXIO22iRyehWm4S6rgGvMhbdvu3YvIXiEFcTU0
riAfJLyibPnInbfceRhH+Rqi297JPs22sK9pDce1JxMdOIPdz+QHre3h0cpZmORJRjq1W7OepZ8F
AT3Q7TOAMrYMbDNeKpBB4pGRjF00454cs4JGqIdO6o4PIi65qT15cyN3JQPD3RVpxAPY2fel3Q3I
YYsDw/hLaSb9I5Lsv3vONmg/88n5EmXxPUTWsGHI4O1mEpYqr5Hvjtdsx6b48FSwbKoIs+XgVAm2
7rnfkNmVbYeRKfNMQJqssv0ca1P2wgyxRfWCmNu8RKjYz34UhOuK7JZ0afpD7KW3tGLqGiwgiqun
oiEyBsjMtKsd8Sv2F4tGPttHA8/xODAeyt34tQaxsE4Ew46gdrV9RUtJowT6AR9xSaKtf2ikTQ04
uS0Di+40yPatj+UhtJ0ArFYbrL1vl5GAHl2LtRrBFmWIt/ZRGDzjMWY3sFym+Cy7gj2sBi/oFfPk
1+628UZutfEdLtlx7IC+GFJdAjFdKm2O900X64mR3pDil3Cbgcn9abLgrnb757x6ssB1IcTU2rA0
+EEnfWoZIm5cNgmkRyGazgl+ork8azXQVEbzrqyWDmvPNGLexTY7+ilzCQxZVip2qcPNMrXwBRSJ
lgzzGQPXAm8CNNfrArQYbfQM5trN4JKV7S7Lr05a/bhJePEDUuxt+5nORK3M3vpscH6bNVZnO5tO
iY0Dd6zng2BJtrZ5WfQVca4RSMZuRpQY5dxtrkcZrBCXCjyCjUf07+D+iepwZydXBHE4cofqmlvC
0wfpT2sa7t3iu2+S+RfbLf1pVghapPcR8/7BGNLo8BGBlDDEoDp0Z28ilg60d7cbRjzYEXPqeR5O
ZYN0ATZ1H8Tdae78D3eKeBPkT6PmiAjDd06mJa+Tsqc1m/57aTXsL+qWMY5xSLPgs8im9rQEEHpK
g8DuZQ5uRtu+9mfDTBi8tdGj21t7tA/5lPf6/rUf4o7pSZS173Qx5SZJ9DBbtvN29O2HIG72xSTw
DSQjvG66snVSIr7FTbZ36vjHYeNqKyIKeJiLUzs9Z0l4rgoTL+mhVOSfBbb9ZPbzE+KAx8Lrj6Yw
PivDYOaQ/RjQu1aYsRYhn1LmRm4IWo6c7/vBZLzgDk/8vqyVJmtmjOxRGMQvS2RcBf3mEM74kJfD
XJpfEdkLK1toFh6L4TrfKgLfVgzTMelYe9s0vsuM5REVBzkH8znjiLknt/pUJeem1yhE/w2lCBuU
Kb4MOc1c8Zq8tv1CLEQuYdGF2IG5X9gERzdoQCQcKd5CjFwv08zRtCznRTjPWTvfdf3ZS4IPYCjR
oWJisamwjGcEV2Fq6qju01CRHFXfkzpkbnMG35sqjaH1W8gLpGvwvy0h/IDpPonVXbgUjzQ/wVZj
IDqn2MFnwC/VtBsAdynm9qtV1eEhqtHayTl4rxRL257XUBx5f+wEscDsDE9OIV+8otv15XQbBYZp
x79RvwVkw+LScquvIhoOiodJcetZPo7dcNjMvvo1ZqFL9pHn0HxYFpEVDCTzhc8ljhnmsujg3DwE
+BR4U9kPQsRP8RjMa9etzpBDdlj+fkuMC6sCj/l2zCZrJ9QvM4TrIuS8HysQNKOD+Qs6EBoTcv5E
YSvKweYSlt5rJVuWMtqxjGCQW++ILBF2SFUmaN+nLRyl+JwafX3XskuSrLn92Ev2eYnmxOE6qupq
dmNHvjYZQIU/s5zvGk2WAfoUdc1JUZWV+TgzN1nGbeAhDu1ZYYuwA346/2SeLPboHVm5jKQaNhP1
ItvLeG9kwVNXs33FYQDvMGrwhuERp/70tokKrmgredijieYxWLZCqLduwACek6ES990uU5azmxiE
7jppbIeORjpgscaG69seJ/M8mNYFM86rg8ZiY/hQC1MTfzRhHy9L3GBKZSZQN4V3wgAasaZkFFxB
PWQ/zzyXHU/PdvaGzwLhyZCfrTk6RPlAZl5jPtZpUx6njogWlpGPxuAdScmD3zFS2tl4ofuCqzVq
m6thXNvOOiqi1oqct3YRLR6qJuIt7KbfSB+xqtWJn7mFJmWIjuaAecboMtaXBcq6anlUEjFWGb17
noEfPKmtu4xlE9bWwcjWOEzbXWr7L2wdEKmhf62KmJLRLLGcIzSe4ZZvEwr3smQCmcBRUSbhA+mQ
OXeAX/aUYSnvsf7eaAlHXrpmbwjFtprFlCjkzwCpwMrYhAySM2Eq5guMKHsKrynu83W3yOemjG4+
Po++FOVRcaRteMxXNTZo/krn5jevQ2V51zz5sgy8jyriTWNmDGBNlSn4OOJzBp6N6hv4wywNPAuu
OAkig+kmyge/HZ2tD647IG1SG4//oO3kfWVOxX6UHOJJPt4NcAa2/ZNnTv3pV2eGLDyr4rEbe0qE
ieN54tGbaiDfyYJw1bPzn76NrllvhPB7mh3RfMQFY2BA5/OeZVr/wQ29iaN7wme7bZiZ7srDMMvr
h8BJlCofJvcr28Sg3uZOyLoNVMG6nMLXNEYAl88WHP1oIQAAWwIJ8153xwofDQmzQaTT1EhZ3P+y
bF7zM8uhmcNxzTjM2k2krAL8bIvtaJ85a8uDhBND4g3RsxY2NWEjC294xeK3wl1D8xaybGV+/5Rp
/3lYxWeWDvey8IPjUProSGowG87NpI5CqM2N3aYHkCk3q02elpowN9g2/sBgS0VAoEavxnQrQufc
jsYRjRYKwSHNVvU0zSf+2V2RFPlpGfMJERv7rS5kK4PAedzmgccB3RtHKzDvkqo4xUnNQtzof4KA
0Q0TggGLQ1HcoXzh24sV0XAfGAWnbesSSr9M+Ra4Jyc5Fl9UUuwaoQIcPZhiVh2szJqzOu3a30QY
fdjAcggd9/odkqKegU+EFtfnSim2AMRRZEdEf6lRoTyvE2/vzD7pKWRobvnYGfLm6T0Zs9euk88K
0dN+TugPoPWEWxuJTlPHpNos8SFuXbhelT5pAsEXFgu7sVDuFvQrkoeBXbEHvPs6mtOaPvetKRJ2
YeIltlrjULXup98EE1Fg7qdYAJz5RkFbpZxtFU+Xmf3GOpkQBgZCsedP2r3vDM+2MTS7tLJj8PRD
c6RSjt3kLXSzrzFDRYZ+EGeNw7rCVlW4M+i6pbEzBkTPUYDCxvUZ8ScajICWngjX99mstmRKrMBX
2WdadJwY1LqLG8tn2bBe0q06s98KaRrkmikt5d3fL65wiwPmdnwcTczRXgb8smoSausaLgFu79JQ
8jmEz0L4CK+Ouc5WtrEkK21RN5My/rAOk0trC1cclTg4j/tAJBcHBSLGLV1vLlm6lnEH+CBk6917
3ZGA+6Ndi/wsiq5AXTWmGNCN6rmSOOZZOq49i6CuGlnwFX5fiLVuwkeQ/cJq6GtFGSbJdkwfRckW
CTFPhGHG4lAE3IPeVT30yeyfMQ5Vly6EHeGCSEoRFsVwI7fdwgstDZfwZELUQerrXfpKOvfD1PPF
iN17X2IqJNFMNxlugWvLPAO40wvGvImZH1j8kWuCso/obhyYx7boeHVwZ97//dPfL5nTlDtVpj9R
PTHt1l+amXgAKgC2SpkwH0SShzgFqpB9cGEPDJ+T4O7vFzViYf/7J6uNH1oVBFh1rfJp8IBFdaXJ
5cOAM5kVeUuRYW2JFAGhWxb2VhQTo100AivF+J5otPRxplqBv5I9YHny1sz7273gbO2WjvDE2FRU
AEG1Ns13icHvKZcE3akyM/cjddsmGoiEhLBYb9MUoZhCrfkIYzk6+ZU8hVNydP3SeXKnSZ5KFrrr
Li77d/gLkZEd5hExAaSD+vL3S+4FSGh1/Cz262ZXZQ0ykjy6+PMS7ic5zqCsEpo8UsUx5POTP9gY
WB+IbNLBv3DbhBOrle0O1X3EWuC+Dsrfse3pmNTeOtHhRJumj9k9SRWdcsNC7V2yx1iP6ZISG1Yw
jydds6acpA0HoIghKk7Yg6ZjhH8h9lap8E8TOqxXivy3wlfWPZtjCGaSqUYD6eEUFRGgex5r5IdB
c9cKq8O8wnHQsDiBP4UMewnKJ57eYdd1jXjkHv6YuMsvrrXLXH6sqouaU+EeetxATwE15rpfMI5M
6HHWI+cDpmIR4vEkCSeCVrNtT3ZeKBhm/vjo50zJQ/Jp6Eajh3L4JiEgocRuk/dYwZdKExZvoIQd
HlWiT5I4dNbthDAAHTWVfSmCfROy81W9rTZJaWFQRYi/mbA9XlFyFQQAjrAdOmoaZ1Gnagi2vQUc
OMskfBbMhjJJ8SE/IKBJTkY7wKHIZsSqY9o/le2wzeiH0JwRI5niWb+G8tKJtkJB2jTau188Ov2Q
bw0fwhJvwIrnzT7XlZoOo1339/UIN1MAJtgsDobXaLHJjE/D+4UEcTcVxd1fA6MHkWTdpF6/XUZ7
frBq74my1TwmqZof/n6ZQqAByJPLi+taD24bz29tBv7CSoP+xLCBlYc9optIrTOpYhBv2HHFpXfv
eeqXZ89ql8AheJ14dbNT441H05md2/LZytoezXCeH8FAQ9zqmp44pWJPmjP3zgvX9M+Uj96OkkRP
S6dmpyYeRzcFNelzi+SWuTL89GvSla6vOQBGAxEg1GyALwtSxZ1pNCciWXhjt+J10TCBQWMF1Ehg
Va9UcvRd9AiLnc8736auYvI4v3DAfwRdb9CN6MMhD9p3aLRbOumQXdMQXx0a+UGVw83N4l/13ADY
IztxqQNS015VjzRo+otI0LCEguINS/xjpw55gw2v7Qfv7BV0snmHsTUssS/3O1KpXAxufnXXd4zt
XA1oaLjoixqWvW1hrHLT8FtfRnhcaHgnr2eZ7FywEKuoHe9pvY+tRkGEk4ZCaDxECCci0cCIZqzr
o409fMijZDtprEQOX6LRoIlIgJywMnAe0keZ7XiTi28TNEUAo4J1YHP18anXGl/h51e2vKN+x/ib
SCMuQg27KDX2Alt+C7dVO4KXGEYimhwIqR7NiDeAzGCFiMgWq0ZDz+YSn+xSKG2D2d0Uds7ySsM3
zPS7WdhYm1A5XE3n0JiOEl6HocEd5G4A8EHFk0Y406HsjsCT5m099MQdihQnoAuWc5pu3mwMbxb3
6taya/84Isw7jvU20AiRRcNEIo0V8eCLmBo0ElU9rpqaAaVRY+uLakq72rcuQETfXCt807K12nz0
eP3cewofljcG3GoDcpw0rkB2+AO2IC6RiR3zSHHMsQMcKuq5oh434DrQzJSAM2iORMXqovpaNFjF
1YiVTMNWGoyCNvSVaADDAjLyxyeFMw7ifWPnFhCyOMTQ7mER8Zdkx+mEiFujXWoYL60F7MXT2JdF
A2DQ124dc7p2gu9TxnWeKXxKE2DSxOpbhqjcs0Vae7JbPdvP370B7RcgilYQDlloCI2rcTTLDFkm
ajxEV/odNYpDZtTGnSt8VFte8OZpsE0K4YaHuFvzEgJ6kzF64HZemGQ8oYUUW/jz7l4hg15JUT7x
3lbrhoUCSeY9BB63eIyYRDDkJODBwCuF3hbDbE/QHRMOFB0az1PB6XEphmwXXRB8wGVvwfJJNdRn
1nifFHvtEP64nIPISPNyKzQKiFRGb1U24IEGsWtGXtKY1fOPkNVH4vQPaav1hvaQ7hw23LHGDU0a
PIQsUSB34YcLI6u5Z63za/Jx36SO+iptRtpFhmsPBymapaldkbnonphKNneVNnr5OVhGnJeQdNKn
UYz0QfkC4UaOe04dcUqN7K2cm4p/sKqfl7ht7wYNWYLCb29MDV4qNIIpAgHMSgWcalSM/X6xO5A7
s72vB5if+StsDCxwMJ08DXfKoDwpP/tC/eMDDcWQkNjd+NZJa1P7DiUmoIVNXzA1Sw1xmOMseQ/z
+BHaXPrU2Nr0iVkLeoBa1Ro9VWkIVapDEKBSdQl4qkyDqiTP7cXSqQ8grMqawOVIDlBYYTJpzJVC
iIy9Ba+/RmC5GoY1ayyW0oAs/abPIWZJjc4yNUQr0jitEa7WXGnAlkZtFTC3ABNmh5ZdFoy79eSB
pcEkGNxxRU3rTUDtWjS+S2iQVwzRS2q0F9BF1I7QvmaN/Yr/AsA0CqyECQbGFlcAlLBC48IaDQ7r
2cGjsQQmxtrl74ddaMwY2wMMC0ufXAfNIINFFmooWafxZBOcsmagKjVZBc0aYdZhN3Q11GxIUSZu
C406c1RUbmXzXP6FoGkcmmKrteIZ2ISQ0pIZQQsAY1QTGqPmaKBaAlmNYzJ+czVsLYO6Nmv8WmsD
YjMhsjnMbtcl7zTZ9OXW4VHatLw9NtYEjsBtvA0mTY88J6zVBIA14o/S8DcPCtxoAGTM4cIRgvgk
NSjO7S+DBsc5EORSs0NMrhm+Du28mpxh4/l70WLmIgrEPPop6NBc431yOnUYdXHzKUlrMd1fFfy6
Co5dx1FEe2idaVM9MH0mh/7XoKJvs0Aca65lF/WAOZzTgl9ealQenYBFAVQcRih6CzQ9QtRx5GjA
Xg9pjwPhwljGli7vZDniUAhPCWS+EEJfFsefDkym1ZKjVYhcZ5d8zVYDvtRK2MVqzF9ek1NSAIF3
hru6RTWigYChRgNGeLsVtnF8BEjW4sKjt1n2UV1/JUGBsQzAYF1DGuxBNpawB0sNIeReesx849Xi
Cm2kE/wCXzZshnR8lT6pZ46GGXZcCjhKtwzPtwufoG7GM7utHLkLbmzSG76dP6xVIMABFSN+Pl6F
8AYAKKZYHdDtdez5Rm3psclxgba4gF1Mu/kJQrJKgk0Lhmzbaj6jVJgTFJK39sfleMdvAKlDEx0H
y2UwiPoZpFxuYCTV7Ec2p20kbosBrKi9iF5vAqWJxWPU3Eg+TQBVGiUJUtICLRnSS8Kou6tmtgm0
+5vKmGEmlTh6MpJPkaj9mgFV2gArcz+9IjejfbfEuxsSCsswAn469fDKrRl3oYBeswEj8g4WZkJ6
wGpxbC4FIRyuF8pj2uEhhT6puZ2bXFM1M83XLDVpM+XOiJp8XueawjmT0Zl1NzsrfkwgnbSTRzvq
1Ab96csIxtPXPM8YsGcP4JN59nUkaduUfwZ0NKtZk0AxOG1Gw/vFG+6calaoBBqq006RkGE8hJSQ
GR0EjQJDBfL+zVx6w4rPFlap90offyHYgGWlczaBlBbjcoQqeRbBLxfIBX6CT9KNHybQpubYL0c/
mAj3ENVPBf600xzUfoAoxQzqfhqYZLBMPi4J/xIiNQMnxh3Lo3olEKWNg3G2bwW/X84qCiMXJXQN
hzVmQJJoMqupGa3Eq/0esRnWwFtHACBjltyidvrxnelcaMqrDe7VAa51JrXu1fxLgu3bW+MFd05I
mew9OsiZ4xb0PrpMnVELGSUOHoAFBDjzUFNAm507ptORGX37qnvMkOcy+US4riIahhZsp6bW9sD8
VwaITCYhHH6WoshhjcOMleOyOdocpd7irXvWTRNQXO5FjgoyOHmJIVmbzwJ8rljAWDYnSpHhDg3F
vMro07nFUhlBAdEEXgcUrxqcJ6SPQC01pbcF1+tbcHtnirlVrVm+AVDf0XUOfu14W8OF96sA/xKV
IuGUc9obRl7v4TJApRwPiXYUlYCDk4gbsv0JNU8YLMfv0rcxZvT2vx/IuGk3pYYQaxrxAJaY//xh
WUz9UvtBgi0O3Bm4Kxxj2D73LmBjfxRXfAPv9XinwB4H4I8ZsTkrNqdw4UEj4/ydj4voDgpmckGJ
lzT9tXObY7SgCDC5nxWYZR8fLsv845gBh8bYxSduojPIXzLXfO4ANStNbLZBN5OEBSqluorKu0+5
8cld2PWgnheQz3aLZp3ICQvDbqCZ0O1gXljRUydgiE+ilzplkp7W7wKYdOJBlU7ASwvNmTY1cVqY
mwrFXeo/tnWLg2knBXTqzCN+JmvUMfZ1oxsMW3yfd7Ix9wG7vFYzrpvhwStgXneaft2cSgBlkP+g
Yjv8JkCylaZlF5qbHQLQdjRJ2xqagOWuf1QFHew0+5K4DBvOrg2DuwbG3Woqd6j53OwaL5Mmdvua
3Q34A3/wX543YO8FwLfplSn8CpjfrqZ/l3KImQPdJo0Ft+GD13DixmlgtjbUJ/BFKSDxXBPFJ9Di
KJFeWZbwAqopXPg5KWEAkYd58dsGTJ4BKLcAlUt7st4X9xLGEMxrUOaDw1+fATcXPZRzV/POLU0+
zzQDPQWGro10mwA8uqsXZC58Zc1NVwDUTUDqQxGLvQdaXYBYN6CMsN6Duj7332bH+8GuFbpR92PW
fPYFUDvorzscDVsFwF0gaJn/Et012318iwC9l5r4ztx8IpkFrzm8gUupufAjgHhMVHrOYpUsVSnP
fR6FKfLfA6oHasJplQGajzRx3uPGLTWDnk2ZxBJIjRZoQr2Mll+FC/got4qTDNRucHyE0+6yA1yx
CQmFWDGsRgxUmPXKGeYvU7TmIajle7JYO7OXxh1vgNOoJZAoE8lDHr3vUipzC2eQkYnlXuT0GMcg
2QBf3ZeOGe49M7dxJA7aReL8VskrxaXawIunjs9bcVc0+DhrWXMQnaQV+dugSZ+UGbwYOaLdQWM/
Yhk9omSCyTCxq6iAZwBkGm9epSez/KQDvyCHR5IeghiTGCic9L617C+T1Mp1DWhuVVvxYyv6zzyY
l0ekHlTHEwEdnZQHNHP1UyXNhwy2wLYU1osw3PrfMxH/74of/18JTfLJGfqfdY2Xr/Yr6r/m/6pr
5Fv+pWuU/wiQypJEM0HGqPmfdI2u+IfOz6QsZLrjAfP0/0PXaFjBPxAJTNv3dB6oTX7SfwgbDeH9
45q+h9DDEQGmHM/+3ygbpef9twhLpn+urf8u6bjIKW2tr/zP2YHtSFsYJ120JSK1YtVPxlszOVvh
2PkqrkxrhfAMDzZvq3ac9ajkFHTtZTRJQ2+xKTuxPFF9HYqRh9f0H8hKu8fbe45N8+THeryb52+z
U79NyBNXnqs+eys6psA3zGr8JI+DlmpiphJY9h1HxCudTAe7SITcngNvd/4zI/qVX2zkKJ4iX/5i
4PQsbRsHPM5hGdY/NJ6vqR8+job8mRdyO7oPEF9vrszPk22/c1Iw2UbvbFufyVj/iCDDlsb6oh8Y
SSzpbiIcBTelxC1qqs2S05mHOKVJzXbyTVs99hVMmoEWte3iXUa5yQQwgC9G1R8Y/qevo2rhi6yV
Dnwu2PlwpZqN0cAgg7BQof7rdngxgWyR9g5j1UGKU+drJTokRM6ESS/1d1F4CTuQuhFoVtsesPyB
v1w5PWtSplGjIz4Cwzunc/becy4qWaS72R51UUonE0cXaUIhaAmEKyMk5H2zl550EGzU37bxgxzp
QrMOScv96GefOIty4rin9zNs+K9u/Z5F7RduymMbo9eKzTfm2idRIy2y8HCv+8r4NrBudYiWJIvx
1RxE7xyI66lKz8qJ/zDR/rJ78yNt4dAPyWn23Rsl2JkJ4x0GwmcHEUxDqJFXuK+ZEZ5lG3yUSffR
GCcb8gX+IbXrlvgOAuSwVvHwLPBHUS25tyX3PvwKCxJ5CBsw9t8KdzxJMW0B+mJ4Y9Bj4HCZ7k0f
X086ksucNIsemPqP8YBPjOSIdxPevZ8uH1Cg2r1BfepQf20s7mNKR0cvdDDzOQbHGnQEp+Ej87Ny
R7b9EbJYtMYBB4vDzw4Leh+OCuNKTjQg8OGQc1smbUB1EBfxuiETCYd/f51k8yBMiiKKwLxicljL
5qMKKGvuevhGYTC/LVF8aqvxN0L+lFlgtK1CPmG2Uqu+GXdsR9NVGkQ/DszAovuapoiJZNT+nlPP
pOvAu2gzQGfC6isAE4u0n3iIDtYU35SSr94yHppxIL0guzqUimFGNZeFr7Ksb4RZY12HTI2fH2kL
qD+LjgontPOdjTxUHrwSkCk7sCDHduIuWVxGL55zZhdT+ub3pGvZhHSTLrlvmU0wSxuelH8NJBTR
ts65ARPKUMt+ys3hMS2m7yYq2cC4u8b2/sQtVIEKElM832rEfCiVmIpGAbnG/vyEy/tPuhDeMKJo
KQEa+rn9stjJm8X4PeQExgTDTgsuXxe/Onn/abk/db9cVQsLwms9kJtBA3DBfQqckVkT9vvRAjOn
06b8hXZZiHfDDV/bEcBIFmffqcWi1hp+KKxh4Ej3Ni7uPZadt2qpnxzRwLulKWVFL3zjZNn9YUyt
98Rod4t6Ye3425beTwd6EMwKC+6OhMUMG9Boj39M47kMve+MUTYIbAtjnopfkmrcyx5rbhuT1QTm
b0GrjENLMv1dQbAwaxyJbooUDCBZv25zA8elOokYlc4IHGtefArLdsKoEr6Ze9LXFEVl+msQ6Ba6
nH1hkDsmQQTUQRrbzdyF7q1MDpkjL/2kP+8/maee5kXd6MWpa+R3vrjPuDahBS7Oz8KjHHZfviuv
XZU8ZLwPUd7Et9xwCCcITwsZ35guyZMwSCIxPdj4gdrACAKtF1ymhKLZGS7Ss19mJzjXhL1y9qCM
FDfXnX+j/ia7wb/YpfGYDcjKpQk2BnLbMFL4qPecTV3ZT2c51U/KHW6qg/HUhsUNejLkHrl1qhqL
tr8vaVOQDf4k4fxlVe0Xom4YB1bL+oYpqNfpsDWuzBLd6o8aMkOgClqvABpPaiLis6agXKcCv70c
3U0m6i9r5lYpLRSiylLPSCoP7nUq1J9sUb9R37DbsZDdVeFDqUcMnvAe3XJ5i5RzhZFnr6zGoT0f
+4cxxJhsN6fY40Vvtazxo6BANOm9Vxn4EceMkWPg7baYn7I/RPERkRotBV1pHURrE+ZRKn97XXuv
P7FGR3T0aEYIA2HqEMO6krjjZgOuj9/7DPT6tzSvP4uWo9pIHM5eDDFsEaLJvRdT8i3yo5Wlb+BC
rFUzj59p317iBL2xfc2Rl25My3+jYnzzRZ6vAN7jDjYl6/et3YuvHLauqYxbNNdvrL0eq4qdU559
hb7LCcUQfzX12zxM1FoYPdMRM3nnRcm0q3j2POfPwDIor4InC7RoZ6gdIDakkjHqi6K+1e1yJe3s
jCz+HpEhybtGdzfhkEjcEdB1YSdrj6k8jXHEpn78vcQx5raxrVdGCeu/CzEvAaVMWrCeY07KX9Nc
kop5SZ8jS0d2sQkieVPWGy/hSzsQxSZn9ro1MAgvFr+xUP4bS+e1HLeSLdEvqoiCLeC1vae3Lwga
ER4oePP1s3DufekYSUdDUo0uszNz5b5TkM64xrXrKJR3TjXQnxHitVNleXJaRSldmE/roGtfXLK1
rfo2bE4RoH+ShANK6XKDdRe5YCnjhaMItaNhxUkwqJOpXRkdpx9QuBCmD9lCRgkE6UFmN6TZmuE9
Z/YO8w4llbfSruMfJBlOW0EeMcv8FULdIaziW0Y5XVv1dbI8OC3V9LiArddzgdBgyAaNeUSdmT+7
lvUmxFCDJoYXSjbcNnrqhwwKTGTyUckWXyGPiFwMbl4SQ1EsPtG9x7XWoODGlUaQBeKDT8Q1cfRU
5X2SOlwWFBuduifzlqwWv2uzHG/qH6v8CLnLdxHHmwHug84MZIgCW3sTmaelcTOjpMGsEiYrfMY8
B7fh6BSPZvBU59FHrpujQnuac5uy8nxvDoTmxPgvjuJzu7BzTbvFUUhkH4HBhcD7C9zmtzGKcm2Z
yyCxemlho3dtcAsJKfLXfoSDScHNXk2z+J1DsMkqOIbYZeL+pxmMT3CFH30Tv5TDFydSc1X0fKLb
wd94o/i0mWBgt/JfvCh8XRgvoxiepVUdZnd69xLrxZ+qe6mqJzP+G6v8K/UvRlQ/EpN/Vw0Nlxye
rs4YnbAvASiIAbIZ5REu8iU0obrQlYbDoHNWdC3jpUtC5sQFe3rhXaD5HPp2uMNhb8f9vwTEOar0
uYog8Q3W0U8bkjv4CvI45XPhnLqcqF5a4J9UsbM3Wno1k+ljhtVA9Mi6N/XNpT2vTeub8Iudp80r
TSz0y4xwDdChsiqnFU2ZAOAy3I1j/jQw3PUVq73MP1sqARcOJexKyi8zkCWj0cMuyg2CttF3ODTX
fIKsGSVfAJKea4tTatAPO6fqH5jrcRiW6iEqsstQq0uXQ0RwvJs9t3dZD8vNda5jj1vQam901h+q
tDg0TkkGg6Ey6nU7ru30x1hCm0MBBrpvhu3oZYdJGVD5ZPXaqY7prvuE9/U16L37vDGfaxBEK+7c
K2OY8bdxlEONewyS8BPnCSsCrUKelbxMovjm4vGDIYi0vNhxdsjrSxDpq89n2vMI1EatDfreOUVZ
uSJb+BBV9GjbEjBun70YQ0YtACOAJCZvlQ/WG0rnto7C32BQz6Nj72z5WckAvr1GdwtIj6T1W67l
EW9TvsJp/5G0/WPg9syUBEwDQcFLe99a5m8Wl48l3TMe4hQ2lenN6ZkTRx5QHAUqNGuxLceRs8mn
7th2KIBTiIvftHamZxOoxbexxRit720ONkH26ochrhx/QybkfaTxgyCq1nD3nBtn5LseHjtpZKQ6
3hFSP+ERlyV+ds+010XujOscTojjc8ysZyY6Qce4SgJNLfEEOwhZq7oNIkAxR6mE3IQU6qzSAb9y
Wo+HIKStCHcEJnIb0iJFngfbhg3mtB65NVAVtaQnUgHNX0nMsF0GsQk1KNlSSGDb/Hv46OeG/ufH
sHhte1Lb0Se1o+Lyr07Cpc1OdWvPpl6BTlmNGS+fd1h3XD6q1S2EFVXUipcMy79BMW/sgm6bIc9x
U1tV3TIRgTIEvgxAW2jLjaqq19iw3yFccCBqMHHakViU92/yfUSg8eLjXD020UwpTKtfB9ZXbIjF
SzoB204LbIRDW8+YhnWG8Tg7kRIR5zrp5L4GPbMqoy5bewBOttLUm7zdzYPqLpaN1BCByMmccgHH
1CXsG7bawTadvcVo1ZH1S1ybyd4UAAIngnjwJyd2BUmQp1bVOcNVvjJ5txroqRN3X1pJycaTXgGZ
tdR718B2CPkRJyhDCMrmuM8WJIbP8T4xguiUZ3bMxA7KFwkgYzd32ZPmMJpV9QMzjEdUm19hkCPU
rrk3jfw9DpVYGTNn7hTdjBQGdPbWvU9q49Zqh898Y7usAncNisqqc+IPqlbWBgdHzirGNnU0paTd
AW2fTxB2XSxAS2RmelS+QTAgstJNkBE7EJmkonzy1o5LgAn7XdE0X+QOfwO/yjZzHY14TWAfFHxk
Go00OrLV+DFUCKddEndx2G9sWy64r+JBFLOxNSKXJU46D9nIlXoO+m89c0KGLYCKWvrgvzpFNh/n
KkC79IO5H+D18B5EyMj1nyli9JRiLduABKHkVeDGj7KUHae/ZQlPkcrbq5Ol+Jsb4yldaD4RHtO0
+nD8+DNN9BsI03dPuMe6W6IOFT3KVAruEnzveNU4rhBhh7jZ/81TMW/nrNoDIKPhJ8fGnxPIcTrz
1wRaI7JfwxjZLQibZUON7qiwIFmqfkzyuNi0ef5dWIwoMq94NJqjo3ggyD5jJDgBqH7yaGXBOGkd
k/xKanVJ1Hkc2kr2nyLosBKhsIvK2BhJ+JQBCFaB+aVZ/is7uw/ZG2TerQNvS/PMc2/q36SuEDFs
8xkjFGut8SopM9tFCFS0ClP1Mj62IcmrdnQ90K/yb46gNIdBGBwqGbmbKjbwSUBZ3MwVAStZ9Wcg
B4KMTGcecbyCY9PurbZnJODMci90HQDv41+jco1rYXPTGWK72B77TnJA1nI/QjJZd9ZN1TMDaVVi
X7TjB91jGYpAT/DBIqfHI7/j1IfEYnku1XnRC9zT49zO85kYGkWM3MwKjU1wxguAlJASxw3wIE/J
wgW4DFbI2d8cLnnpHO0CYckmzUlmBXBMC+vfXEK4/U00DYrisjp7vvwYwuFnstV77Rf1OjAcnHXg
5JD1UxibDibpqlJvMpSPyVg8+aU+UzzGiEWau9GbERYNXDiZbx3R2CXBIMIPUT7/Jo3/49ZqEybY
W6G0Mw8Ys0cAWaC9vXBHEzkmz5SxcW3/kmK+j7Iruk5LHJPi2rzwCcmQ5Sw4iibEeywAiKzNHIHx
b38Ei3NhqmfkNPxaWQkKplVURk1d6a0yn0vp8nNNYfRPDLhW9ADzTixwouGnL0r7gudha8cmnRtO
Qlo29wcEv/bcLUI9kvLJWSDhLlRsLMdy5QqOLKkNlLbp1c6hcWsX2uTEiAS+e6kcd31afUMehCMz
jXQL9YzIW8YwZLQeCw2BtU1c5IxUUHzXGh9QvDYSSzSaeRUdcLd0tSe3o8VwpAlBQmf+TSTyVkqK
UCXn4yXizc2Y+V4+9y++3FNoieu0T97AQD+xqXFm6miPgPy0zihNWfcj8cvyluUO51S7694UssE6
KikhYZ66VpP8bQXYljpdTunuyNeNho8iVRdcHh95DEay9/trPGBHr0HrrGZ8CuVXm2TdSTbTlzP8
SL94cQLzM5Xew1i3J8syp+2+9qp3Veq9cqiRsa24gQjCOcdFDgXRmP4omuLozTFf0rbe+TR2rU0/
e6KBMhlyTBGd+d0OY3tWQPZT46Odtb218hFwhs0ldbmzm727iTgXCejqqbmbFMM/S7q/aNyk/H4D
ufBpLeadYuRilLCYMUJmCxT1jRWLllCHW3NF4opeFhp8ZHOmneo2CzC4qZV+eXCUSVN8dua5l+I5
S2uTeJL5UBQGxU/iTHD/J2xfjAB1zmh7PKbNwSoww24tH+6b4WeMH+0EZgY2F71U0XFPgcQVY+/H
PkNaPn0GtbbjxAKxtYnv5/4PsFTMjtZc5wwRFJ/oRF+yIo4b0JXs8bFBreJLTZqW1XFm0wk7geg9
VfaxlFxOMf4Ooe1eaU5EqVFpDgc1Hi5Zt43Snmc38HNYJePJmCjfiMAZcLUh9MvBoG6aTdNhBu0M
LndmPmBPHMS4DVnjrS49ytE4N1Z6j9zzMfe2uVhJ0OrrnA9vmb/ZAmptxLstPNZZVQM9tHN2KZbq
V53YJ8/rGtKQ5lObiPuuQ4fkDIF3+1kFTg65QzxXCWx5KO6rCUbaWjFQW9E7/WiB+0ErX6xLguOZ
HT4rq1lseBxDei4cVjUwFyGxbndAz7iyfQkMape6FrtWhgtElL0imn5ynvVyzNM7p8leYkXqfiYp
j2nxJ87Kcx04P0ZhnX0KnDd2C2h7JogVNDQ7HVmHUt7gdmsy0z4OrqFOzXQNeat3idd62wmD7FJM
jnxVUZpbgSi143pjGeKuvM2HtrcyGgMByBsRh4KsuSN1GhBl4nfE9IOnCuT5UMFicP/MEU4QTWUz
setJHZt6AuoMNIU1+YmAoeC6Zu8GieesSXsuZJGazn7Ls6SxjJHAVla9B/T2O40hZV6Sz0enku4m
+expY+4Obu3v0yZ7CyziKYkwbmk4Y0P/0GPQnPPE349Ft7U5t5H/Z76WdIIrEm/EHKknCsWguZYg
MT2OYHjQRitoAKiaZ6dgnQ0BDdCzNOJhJaE739kkwBjaQsEym7PIo1dT/IURcq/TJxyiE6yPpsGh
PYwmfJ0h/XaTINLnp9tAJBiMYFQAQRirO3twHvPO079Elc4p2HeP7jRK+PwtdopfvDYmncgT+7LE
k+EYebQrl3jRgGlxjan9renolXdaJpfLSq5h4c7yE24YXQdxvDMjsfRP3jRNG5c5ycb9tGDxLH3y
Pd6fMW+O9AFRXNJAg3Qc62UqwdFzI6Bq7wO0BbjzQdp7EvXvUZ3JUwLDaF+l+5T7A7Oje8ZwPtYV
3zyNBb6qEat78tDq+inwM0DJ2gEQ4MHTEq++mu0bCeEdfil7M4z0kWIQdPbEHoGCd8GWzwBOWsu9
S+TXFLnPkbah5oO/XdLUa9vqsKXkMI5FC7bVvHNdzKtdd/Rb8y7zSPAgb5XrDuk+sZjJabM+FeNM
Xt0CZl3aPjtob60Ed9VdE+p0X5o1BZnNduiIuGVqAJqMN2w1gl+q+oT4ZKV/Cj38azg9+flgsmZk
0Xnu1KcdV3rdZMad34lkl5gEaBVSjG01j7T+GvsIWXHl1s3FwUYrw7lFG2PNbmIwTcz0gg0WXc11
idVab3wLn58XBM+qM54im0mp0/nnqM+czdRwMOt9/doSBTJmZi+pipgID3qfpMWjjIhfVf5nU9c8
yu7EmVoYwKHZPs3wQKL6NHll/cBXtkqob01WOrveHskQENf27WeHn3DvVfGf5x0xBo4uKLwBDx2r
wx0R0w9bL+FacYhGnwlbpx4NH8dO678ByjqaE1SpaYsbcdgZngfrIKn+OTAHWfeTvZr7aI+yiUFJ
vxhxy9Lp1IgSRTGv/YZDna6Vtar88DBqa+fWwcfcNFf8XhzFO/hVus7fwZNSB5ZNUNnHu9ii2J5v
DlXvJjOkjgU4pjCfXQp6NyfGBPkY0eQxYhjs2w/t32aacgi6J0yxAEohdBV8njA7yGFp++GrsfEj
eNbdUWoItWHmXbtMAoWuOFd3le4OHYTL06jHX7MRZy8v8s3k6/cp/4Le/j7Zlr+xY2oCWjpIu9R5
JcWLGuzhdvluKRDa9eK+gd7Bz0L4scGsmWn6/vJg17hJd9VN+yKx4UpzeM6aR0axMWOuBhpBJV9E
Kf/ZtXjw+upjzv14nXf1cW7mT09DucRfM6/k4nPviRT5cAQnFy3T8NwKKwclk6JL9aHq5SsBYdRL
39tmXUQwDe4GVDe2GIPTWGd9mcqGhh01nzbVZ9ocoGrQXrdmXFZyC/c+JysA7M39CltusMJvb6WM
DdxBvo4VS683+Zw1Fj58tCe5wf0ufWIAcJVz/YCvCY9jVd75vf3NcPWhyziKzxVGh2Scz7N1aOdw
OLiG9+lPuOpIn1QhrWOsTSfT1HSsKufHL6K1atTBwnWDzOwkW6gyJyi6l4QoHZYNYk8EG/wCAG+b
GXvPF5cTPFNElIh8CZ4Tby4eYlcwREVn1Ui5Vauf8FY8Z7169Wdud5X7FU4sDr3foCBhTqaqhyE5
z2HNeIFbS8cAI+oDE+XY2oN127pEuwYlgQ6OYGFsi5GK7tieS/r7KNpmjGyW32pcbmNp8jsUa8t1
fhNreiMDw7ovPQyg4U0xhkpSbuDoCpNT/aqe4+HE2E47/Vc5ydekl8yJy+hONPNPkdZQbgrYgw5l
NHX7Jfz2OU1wzaSGuObuRNgl/uRShCEovrNDnhbd/wQAPoSwsIut2t74ck22ydaonskmQB5eZEXw
XCvhNic38xZgQ7KhvYW+ql6gjPlfAze3UmV3kzGQjjLdD6NSx74yWT6I4e9romibpCGp1XsMC8Mk
3nqeevcAdNRBcuwwm27atK82TpdAfaeDiAqQw5xLOrYZcCKjf1oDi1+4tegUJOQJqYZ3fanRMqk9
dNL5ZwyeeqkfWNZD/8vU6ss1wA87hbfVDbJHFt9b43CtDbvf26X8UxHN5Sw2YMg2ss8Po/Cg/rkZ
hH1DPCnhP3jdPJ7TMP6IHe5bgQ1hrjrJuBXbyacAbuy6a9iqLX6MvTd4F6cJNn0/f+b98J2QZp6E
CUZhPuqJPr7GYwYelU6+yYbhSyBKjckPhZo37pGiP+cxeRjNDHo9k1Cxw7BeLh5k3PMFZc2on4uv
ST/tWB7xzupV96NS2NFGhZPBouCu8VE5us68eIb5NgE0YjwGSlLWF9MMPvrcfps8iLZtNuF+tBgA
1cR/WAn2XdzS0bGwpjKQuPgkeLR7jYSZ4NRLrIq9ybWWs+5wGLR5HGv/AfHwMma0TwU2YVS3u9ZN
ewt5VtZTy6ghjL0zA5fvustPUZe+pBUejFRQcjfXj6Ovn10TBbddrIrFU+YTEHM776o8fbJqNsbW
K06K3iaKidTGr9Nvs7fOdDPtZEqzgEHIjxAUwzCDueT4XDkMss0mfO5w/K3UlD+LjvlgIlmfnO4e
yuyR0elTkWcV4e2c7Q/tr7awsgycetdE6NcuRQtD/C4aYa2iovgXdMVPL/TOihiWzS0kEC8myIGv
/4OKGvB2iLtjGgTQGkGL5kawkxb2ABHnFO3FzR7AKzO+mI1jqt1/ZDvweXVpsMnuK8+rtjExjX2P
JTJoeQPtkXw/MLXrNFC+RJFIDOmEZLLLT0MZ7wYcH1VdTKVDaJxZ2AQcXPoPwwnOJChQc9KLRFd0
LP0UxssSxnQEBxCraR25O0/4n9pnNiBBSmfZnG+9ketBEt71bvhTFv+6edop819ez4zBF4CvA/UZ
C+p4L5jvr3ajT4w6yNN/uGdeuAR1ez2Chs78I8Rs5jDReBO99yws+dRquimt//h/nGcMpVa9z8e1
6xBGS4D+2sxoLDX9Iz9otnOakabgKNwQmAo2jalo6oqeK3M6eFwEmYKEDB8NBFz5jQFkTdlkBVqS
3b9ww7+gaLaVI8odSEWOX5X95YRdss6Njq53hzBnO/XMwCmnWXCUxPyGV+6adIuSfOc0ScYpxm46
lLitpXpqYvkQKBccTjNkp7SZ+zWb54vDkYNJ8zttVQ5xsuQF5xKzUy2fDEvdeW39Dt7oLSNNfyE2
ifd6nGn4NJfmZjFvcO1S80CFwejxljnAqgJzbwVobxZ85EVAYvvM9YHSgi3VM9hUw+yuqIrrGCDC
mU1+pBiMDVriyMnZt23QBot55Jk9utmm/K0py8wtDYwDtaFErcfmDZgWs7phK2fnkwsjb5/bJ3JH
6d66iy3Y0S10JC6QjERsWmExXN3JIdLoEt5bzOwRVRkr5BLar3N8mVFr1BBsG5ORFvqQ27orhM27
gKaCg4+SSOEOyWv/MAzMy7jLlOQRWb0t3RN/gNsydzhvkrk85NrSGxeW2zpizG24/XrBv2xSmULI
Zs3xsvzotfZ9iGM2bPmkJbkR3+aZnpUqLZlpxXpbMLAy+JNA4fFgYhII76mZTPHeLPAUJFtf+c8W
KJKD2pWCmSSSlb0PvI1HqoMalEXTcLqzwC07JP47l4K9Sf485W8FA+3qGf1fU04pYFLGxmYCzZUw
BzjamGcb13wLBD7qKRh/5WDewAbfBSXbROo7L1hlX2Qdf5gga7sc351NPipss5v0eghs6XikzP7d
N5NDwx7z1blne5rTY1RfhQ+eLXPYPea/kOVBct9a29mPXTOAE/GA64dI/FQUv34hok1f1PnO5MsD
+LmwyzMejids1O0VDmZCVMtmVIoSmopfAxZmZXd/ZW7fD0X3qvisbBwK8vC5Jo9ZPMOd7Qn5SJ+3
uunHsxxm8FwRG3qG79QP1bCvGue9wb5Qt+z+ecH92Xce54rdGPQvhAGfKoVyuKc6CYWron5mbvtn
B4ZnS080HAX4zfOCKYmn7yjNqCkOxocB00kTh8iRRfkhRvKCGXM9eiQuOvXvC4UQbBHvW02gOVBu
yp+y6Q7eYqSLLUFPiApOuQUkSS9Tgekv6YEFuWFFmj06NwpXRTRRPOqPM4plRNPkAFuoSSJ0K+ba
be04zFHcB3ouUGRCyN1jrBZ8FsAev974VKrQQmrd61mLdWYxBxtADEM/5efn9kdtlDwUtu4vGVq3
aVVPJWSEsxkGLSl8/N5tZ+5aURjbWLqfRSdQ8yFgnqWkuW5IQ2MfcFUQikDk6Dg/nLQgE32Gbl8z
Egx3MfvnPi+ZV1KldUyped/GdOKOXiUB1DnfpkBiZZ7zQNrVfUz9noY90e3mMvpS6mqUiVpnmH9d
f3GZtI46QcS91TTtrlqg08wiyCA5tMhgV3sKXI52cQhgRw72rhhxULoJQXjHwJaUCdPBvM0anI24
Duh40yX7YGidOTeNh2Ra5qbVy6Bu/MtwDiuhM9p8ejzVP3lB/w79gAl+TJtaEvPYsZRR44qcWo/V
q8iokBbzdOca5V9VBUhFaJ3tImQwSa8L60TSf50pNVES3nJCSr96AvfH2sjtZQZCGyclLzsvEsYO
gOdfyfHT9ZMHn+xSZCT9tfZWUvELOk2aFST3EfKXRXYksl/Cxv0z8EDChuLe5kMBWPiHsIunU83M
ii0GB1WJBzbGX38wIYJ7scNimi7/r+KrzsA44/wOZCDWocftd4TSbURAbdyAEuyl36crMJmU4NZY
p3hcYcWsNQsarDdvW8VUCGm/4ZY6VYeCxZGRHx10vWudskwSioQMLkvvxKrr77qMtEprR8fMbeBA
wJ7mQ867NJJ/0YSTOpk+BlHvX6wsogPYPRVFSSpRTLe20uEbh/XtMHfWU9AX2VMBUSMQdbsO7R4h
Yn5POtgLAF7WjW9jFPBD80bEqX5z2EOnxn/tlpabKLYuJA6vSRhEr00gKypbu71rEQ27c7hiPYad
zYuaP0mxw5SqovTgKiN7d+Bu5VnOuKkCRCorgjL476dzbiELyCipjxyHUXhNms07qBCX1r6zpL4S
Cog+aLgASNKBKHboESxmv74GAUIyqQpnB4WYQQurA7DmKT6ZrVy7CHLkfFKGrF2UvThlIW6xGz0N
tkxfujYLH6uk2lYjxc+OKqYdoZnsBYpC8aWp635mZDK/9HQvweh7Fqz99zwm+OlfZWdVz6Y1yxcQ
x0jt4/TIc8aPbd4NWX0EdCS39ZSmG4JC0KuiFnR1zgifCVRHS+dolee5Alzq5NkMwh0w5jCH+mzl
ttjIkKcnkjbf9KxTenL9RtD/zH+jXKXP//2vDq/RPp/UvSlEc8abBmBKKQoPE92e/3sRlmsQdVh+
HQLepgyM+3cNl/NsHqntpK+HPN35v9/470XbLnWME2ViVlMivMeu2Z0BDvz/S1ZQW1cWIdDmQHTn
dPnTxFTuMWhx98yJcSdKx7gjKws4HKLbRscVjHggGCSt+VOs18Yd9RHyjuPAo7JnAi+aOxp4rWrf
pIm8o4tZ3uEtd+pI3MLlv/zvd0LLvZdVOO8Rkk/CTWc6O2FfHhQ1jUt4msp0cZnNxLlpM57vCMuA
rTGY3qRDSyLCs8AZxCq7ZDPEIH5ktlBi5ije4c3npu8WY3e1poClQKSKFS+wMYwk9yXcCetUCb6h
randp1j77TWodHsVem6vobtIcJiB8Qkb5UPmPZWt0Vx9ETDdjoCEXf97qZHXEIuTb0yLF9Mb++Pc
1cgVywspmOY64GY4aHfk6ZmKWz+QGJ5A7DQzwk7VQJgMSsdaCynk1gTwt078pUowJGTUywR52LKI
97DQr0YS6xtdYlHu2yAYedqcHnMfL4yBuDAadJ2aAhpCNnK7Eq2Jpz0ssv5q5X1/dTFLb0eQpZQg
lTBTTY76daE6slq8UIJMy9ooSJab2XcihnFPYUaMuQAgpfwAQYH/xEnvUMruPbuf13k4dM9AR5gs
zsGlZwS48gYBs6fOqKxxjXGXVLG9yysnfFSyDR/jJN/l+Llv//2Ksa51JcOayvxA1N+972rXva9U
4t5rGWzAjbdJQ8eN8vfthDZicWjYpmAA9o4kYoPGsUczdTZSZ7TX1L39xJVPXpQRfGUmFpber8ON
tMEJpz6qisNgepNkQ/gzc0ZLlPz2XaNdyI7lxQmvEWIcyyuOGkcxVqtb5a1yZ/hmkgsv1IuTrSH6
Q6eNK1uv8TpZhEqBS3b3ee4WAP+bXZt0y1vVvsYcpR9jqNH3TJg9NmNUi7Qc7pgycBNajKpej72u
8YryIdRgrAzIHd8cpF9wmDpOLahhw8LTNAzogigiPuqgS82yeDd9vU+H/DB7cnzzQ4zeWILxy3Cu
P0VK7F1FvEIjVn2P1kfcD0yzQ9//v5esmg69DerOs/hm+0k8T2n+6pr8QqnwvbPpReVt3XCHanbM
6t5tjdTrFr0JgrTC3RAnxg+04W47Rm8zmeNj4D0GuEjWEl8/5/OMHiaL472T3/pwDE8gsayTxnVw
6q1rOOUkC9iDVn2E3mxQqACXeaH9cJVOao7+B81OAfuJ2s8oAF9Y6oESOD8zHoTrPuYukyfbxjdi
VbcUIwF/3TuUPfYTZSuewJaKQ6iE5P7G4+D9MMBrFxdu95A65Qaitz4IlwrvIODelZutPrQyfw+q
ItsLCayq4vYbiT0H+3DdRc6f7qvxFHc6vM3+RNddOjzMFHSNkSN2lde+285II4djPxl6ukMU/2L2
GJ59gaUw7w8Ibf1K57WC4MSNIF2+j6wBghlYkGRTDlBU0ERbgtYuEviI65RFfRT/AVMWCb1tdxOd
G5vBF0TBa8ocEAx20VSaD0Y3Gg/DRDHB4HxVPjOVhpZMyghDhQ8xpMNJxSsQYfJaawKohbrPTdAk
nt8SZh5NF05hwKmjdsq9pb97bbabHD2pTNKrFs46kMoiaPlfwzpoibzlQBgqArVl0F0d2dcPC63l
UGumH70Nk4YpRgQKcx23abCd8pDEhUfZTd2Xx9yrrsSOsGxaySEJJWVYKCHeioMk4w0ZZeAs+dkG
QnapFQ2XuSx2HQ3FW7+gbc/scZOFXn3JmSCvbjqes/uJ89OaSKC36+tI3yftrogWBGCxmLnGf+AG
3bXyKp5GLB0D5GFOigj4dth/ZMac7+k721pzme4ql8W0SzlSjB00Cz3tpjb8y2mZJ47OSfbXyAe6
u68p4fCtS73WESUpceuHmDbUQ5SEjzalqo629srls5N8TFCVN1nX/E4l9lChh6WkGf2SmSssmmzA
qiamrVX2wz6xrcMkQYFXoDvy0Vg3FAKvcyK8M5tvVKY+nYVUvQ0l0nkA25dkcnIMttQ9EQnFP4Uo
FM97LGR0/pwUqCsOv3SBFMkLcy7CAa7+ds1Hwym/u5FVysnN80Rb21Dpx1R2X2qwzrRT/VkK6GBU
cQOSXr1HQdnVuaCqmkMVNh5VE8hJzrEX/vHWXlD30g009EOCbcA2pX8IgyrfkTJg2s5cB/+EOtB/
Ho4jUzdghhMqQs2VwpTB1vnP+EFsiFM5NoGeuzgOhEMO5XSNlA7JBNW8iOL3tNKf7SwAl/MdkYs6
zJZ7pqRvmwyZsXHq6T0d6r1M3tt8ggUXdC/CWYzIuMSdGGHPtF683t7nbXGXVtU3iaz3cvG4Ny04
8iWb6cHKONWp+w/LCU6UvRPM/T5TIbqU7qMjd/NboPJ9WRJNLXNxgcQWbyuj/W4xbDCK9eAi9lsr
YJEqdf+bgDk/2wxPNK7V/QjIm7BLEbb0bA83EHbTqq/HxziUpwB0F7yq+scpx/smK56DKp72mLkA
9H515VvueJucoj8T+rvqvvtabfF3Lc5yo31Lx2IvAhNOZZ3hDfQ8Gm4YXWruPUZg2rAqu3etKVgs
DaA71RhhOhsvXtgT6OjArluxeI5drC7S3ROMwp4ndYOIGO0awweEgpzQCw/NLscaUYM2ViOaVkol
bAU11dHlveUQ3WrmjZtjqaJSN3gI6qcKPy5yTXg/TP8aylruy/aZ3r+t7JxnOWGW771bk/TjynPH
18kjlWazCbPb4ch0FENjRb+KXXYlq3YPFSP0GOhY/doMp4yDzyddTDxLxY9FWWoE4XMdpyAJGZCw
fXTWOfA6UligGDL/DLDwD6qjew1La9rgFTymVZPvfSd9Bygfbe25+PQERoVeWis7w30dGmC/PYe7
eN13W3fmRJwMMyd3S36zUp/YxGmoTTC4WZnp4526AJh7SRJa8uKegiR6UWA7mMPLZH+mOgK8WpYv
Tjadu9B81xYdOHVAR0PubmmH+gmfVB70+2rClJ/X0MJxOO3+x955LEeOZVv2V9pq3CjDvdDPrCZ0
LUgnnUEVExidTkJrja/vdZn1XmdGVWVaz3sQDEXhDuCqc/Ze2+lcY4ECG1CRIVPk0xrpbLW/7h6l
SO0j3VyltuBQSmuPSSRTYCTCV5gml/AQ2sMkn7wav/BMIgoJewOmbp49kDZUH3ud7m9NWrHmIN7g
KBuFJGrT8Kx+uA41Wy/Vf/IgqR79vZDGjzYp7jMKZTFRxTeoZNM1BcggriCXYZ2rgtpbOnCCYUwQ
Q+a58a0WFAdC/J4p1zyYdqnETD0HGcl+jsMnArv+pyfwcHod0jZ6B8CpHkKHLi5nS5SSGPya4FBB
9bgtRRAs2IjW8IjNkSMUzq0KHzd6J2xfYA4ii8U0OnDY9FvxPk6i5ClG205oNiFomW0u7QHYrDPC
lepJAC1l/wB3hl1Gx5dpZvkqov5el5MD2tXd1TbJC8LFngT0XXAQMR4FZqVNwYsr2pcw9X86xvQ4
W6DDvaBacZfWUGRsZDvUZGSZH/1ubSAfB5+d/UAv8yILSpqyHNn3BPs6KIhxysZXHP8JaR6OTS6Y
eCIWKF/bXUTdJOQsHIiAKldtL2d30pWICSinLW91zmRLuyUKIcPKMTvzztOnn7o+/6DEB/sxiJYm
fkq6KyRjl8kKfchZF9ar6iMy3Dcypiphfdh9/9Bm+KWqeoJfbG8NFEVYWZDxlkij5pBs+pxkvlNY
jjuYQftaW2kt8JkqTo/GYBqY3mh6pP2rnoYYhWskxVODk94vIA3R3PFd16VJzekuR4ATuLBYuuy2
6ItH06HB59bdtG2S8KerkxuB5eHmETBUvA8oRy23SRIw1kaKmeDPDr7hV7jkRt5DTV3JxCuUets8
9uVl1MB2Wd60HQt0J62AfEM+UpcX8V1dpjsTd2wxRQMydAmjqFb8+JWAl0q5F3uupo0vAcRH/IjT
3qm4D6Hp1iTRvnkRgZZlytSOrtvgSUSNrJsIBg3tFUU2O8AY9lNlGrc8T/gZ3brZQN9eW23HooZj
BUclenWZ0OkFTD/1+bwOZbXVoGoUrnFbsde76TXvhz1NYCtm54j+O1jMEoGVO9EKI1C6jgimDsyA
NLvCKtYjFQCrBFIRRI92Anx+ij6yITsx95Dd3JPdPenutDX6B71Bm5Kz/2+zM1KZUxlxdGwQiTbA
yZ3JRPqeRdrWiuStTPuTn89P+FS8FfAFCssJbkEfh2cPMulm0MUaBb+2qmKTpmA7d9Q4mnEtONTT
mXfJPs79UxrX+Drh6/BaYFj0WrUfNTZHfrIt/RxnuTRKvEseAclUajgmuVtMSf3t7LITrQs2Lck8
7ZwW/HKSNdauhM5MvGCCEo/emYK+2vWwpOPU1pPAeuoOm7ltttMIu0Ib8ofWhldMCig2nsFGnwdf
UzP48P0n3UrQbAYNQcJWsu+rmTw3TGerebS+Js/O11Qp5CHjFOo0JEDn8ETHuj4NFrIWwwq3cbfx
iKRAvNE+u36NPFQmydoVnvPS2Dy3ES/jttEj52UgV7KxXjwnhK1YFjsfYC3dPtt66Silr93BjDfV
nJP+go6Tbmll3BU2yVXCL1rEAG9yGum+5qDBkHeqEzh/Hfre5tEL9U1eaVwxE9CYU+pfHnv6k+U6
zhNZ8oiNhzAJn/XQ0g9ROAKayHCihN2LpYUlSUR6RfYFQmTsguGNaOFq+xUu5S7NJLwm4FFO31yH
xkd/o0TdaeRwmqT4L8ytVX1LctO971CPn2VPC6cmvDXQvoyQTZEBrbijHLr0GDooKQiWiQwAsTAS
p/XM1oIO00U36d2BcqbAPlPCAkVatIivAhkTspv3ETJLWkdth8Ml4TuNY/JItVHh+VB8Wlbh3XBo
i5GUw2GZ2r2JJAuaI6kQ7DP2AfpCEI6wqdBxVUzpmb7M1RmnmLJDRW7PojcE/JpelytKsJdiImjH
g0IYaK+D774JvSdlxikfJg6eS9X1RxlX7qbWHtdpQ+O7R4nltSfGpYBiO7FppKU4VxNC5GTPKeMI
5hIzo6QvCwOTFnbWr7qWqM1SmYfmGJntID5NEAGndtYhzNgzc1Hz1BKc4Gb2srDikxERSIKLbmOX
XbIYquAQWMSWpWXQU+L2OElxEeCt2ss4KQ4hdJObPoUBiLnkOdblHbnWLlYn8lVMMe9bx/vsBArO
eaJREJUBD80Mg7ftNP0UYAocqonjOuroFTW+xyIb7nQt3liiB7AlObI41FaKrRelh9LiscvTiKOm
LN/y2FJ84RkqIxjcpuGgYkMggg3VQ4UypkNcsWW0kM21k3stJrqxY7ekTreA3+4+a4R+RiEMNA5n
S3JjXiz6gYhXumFjOfqJfsNy7oZVSI8Khz2lgCB1fsyF2a7jxkU3KpzXPEkwL3gak24mV0Q9zkq/
CduA7EXA2sRWhFa3TWNRLUkVb7f6eISU+TaVGKbwI8aUCDZzXB5TovNQFkbGUpbJW5ICz3OH5tFs
s3DlpG6796JyOdvNlehrmLIkLVXmptOPXZccOaneE9cpyLZjo92Y9ULzqSpCzKC8YLdyGWDag4g1
cjDACrlFgMNm2qvUqkCsjkzlveWE2zLiyXcLLOqjRhZx2ylmFB7dOdmXmQVPQ5IyGw+nYc6CzZTl
xHLJfoVHBGt9QX0+IyCMbR7qgfC+zCnC0S3wFpVvLo28vsWmf5n0+Rza5j4XdruNZhiREbsfN7U4
nOBTWPvNfIBGsqOOSDZQMvULC+pvD5yV78U3NHzjOpPUYmbavPBJshdWhVk7Is25RPMfph5KaCh9
VJ6AEsSAwtqCwEgvPaPzVW0S47GWUU5GBS4/jDrW2hjjl7GlhQKF553KQKziacz4NnTYQ6GOWLYj
LPQ8goKRR7hgsiBeI2w92gVCxGqcjqPqevq99xVpxsHI+92E52prryD2AsyoUmfVBfNV8/ZFxsgn
Q+NAnut4Mw08kgAf+hTe06hrIRgp3zoMbXW2UjHSQkUCPDUOEltCWT3HYZXIbaDLJaFjxlOkGppN
bml7nKPNgrFhBYN+8DuSIl1kQVpEC6Ovmq1vk7bWW5DRJmoIFP0pwxLCXE0E7yLiMsZAI96C6SOU
yRoog8+agRcvClGil4UAzQnwwMImn3ao6AgRCZsJPH+xw0fIZs1kNUA2hZizeS50qr923j1ZbBrx
P9BJC3Vlw2JEx671xXcP2QGKtTbaMEVc6iq4tOQN9YjN2KYKvxHRomLyHNTpZLTkR1EGWzsf+i17
JLZTln1ndSYdcR+xYEX9wQzSi0xQwqR0Gzs7nFAXsORYYq06G4uWLtYqFwzyeOAtCDeDpRhp3Y4r
+1yjdEMq7753FURnIss5yuDJPYMlg62Uv3upeWXL9xSm5Y8uy0LsUaAYDTDIFrB2XHHaLtKHZNU2
HCXgXK8QSmEQYCIEL98ew0KQAYnXa5GAC/RmtCVD9S5iF+uYA8lLCgtJqfpr7k9v04SR3E+VaYAO
ZqT78ZLANcQrR9b1ddHRC0wj4S/tMT/bJ5OscSnXNhklIaaVLRuTjATSZYiI/C4N56vgBEgHeH6H
3rcw11Pp2MyhdChQoSz1ASc6UeEJ51q6tbVGpcHySEAlvqqqIhI8qI74Dkf1AOLBVNk+CWRWvrdj
vTpCBGVMapRAcV8v0JRScGWtQCiEAd1G3eejI1iEOs5EzyfAzTWjZekx5AoRUraKthm1XnJ/yZim
XY8oiJm1RJRMcVJfAPR87DIkQoXEc12Ahl9BVt86OHvt3iVzybbk0gpaXFfYj4jqcigPfQ6W9pGb
EAIHdIQbVVgabZY/3w53Xk9MjVbEPb1Z5DyikgjCeHY6BMh4coj4uatU3zF3SkSyLoWqomX/Yxro
/mPxswnD5iTzfIPS7t0bHHON0hJef47+DoIFENKKyGeXgBh9yj7DXH+cHLbreGCegzhsF4Y1akSc
Rex2azytDeyjW0I9LMRFeMVMbZcRaTZjIKpogVV4vYhmA81vz++exMblNMiLs147pVa5b00m2tpl
8Z7i0cBsPZMhX6AE1HSGxmSPP4sxem5MjD8orBvD4gb0VOc6JTBKA6h2nvEou4oY6PgZTCKITyfC
zGCbI3k4Lof+0TnD1ZcdBx4Y7Jg6mvkiPJQ1hjPupNGYCw8hEkL09Bwb1tp1SjTJCe7eysfP7BAH
QVQQaqy4uIHvXC4dCbY5T4rP1DGHrdZfmCXlHRJmRj458Vm1yHQuSPgu0L92LB5NMDRAiywEKho9
kD4mDLqP3FU+0IpHIHBmMXyBKUbGpCs+k9FrdzY6jIH9Iwf2ek2Syq1D4g62afcYUzReJTEDo0rq
21FYxAvlBaUau3siXEI1oswApqH8HMREnHGzwTxUjBSPy6LxDhXNOnjXHDE0zo5xdaWhtyK8zVsK
Cl0ReMXNSC3E9GmMx8gVACpx+g1gjQDH4AUyO2i+Br+h9n7qR7kt0+p1DCHbumaLgNZrOOI4F9us
h0WxG8DIEk77Zbg6BGKeVORu+iZAWkoAkk24JAKuoVIuOLYh0iAtB5MjYHVfcIiwR2zbVb6cA2M9
GjzCVt4OqmbMy9arpW4FeE7oTsFkRIA8Uk2ag/jRgaQNJYgJN6bZw25MbaQjJFSlZU0bSUJDDC5D
djhGW8aG51K1DIAvEZfifVJ5Gihes+feTi2Ma+jP97Bi7+lnmrjTiXWTJgJwjRM3/elmF4z3Qmen
7xG4XutYin3EqiyB6dWJ8mOcztGqh12GtUCuTFPV9gJcmqxnuu3AvrPRIJkZaU9ln29js9wnhuWt
bYODrOvvrYqFpvHicRmojMGylc9W6YHIqkZKb7BsliGhkgx5c2GOoljEWPw3fYdfllingTBwe5sJ
A9WeGqxjn9tMGNHW6fps1ZPTRSl0ixHsSYzU0bSwuasDewY6GS8LqZ9dwQxQas09qYxvzktY980K
odoeHsMHQ1GJFAqqESWDnJI1+nfy9+abrEkwUvuvLSX5QwTZcoHY7ks63n4cm7uqjcY1FIM7YGk0
qRxkacTaAazXV46oQT9ZxVMJqWPfqaC5IaJzPaLhmBtxtpoPN/XTXWmyDKWCkmkkNX8dxCfP0TWk
3GVzg56F+01P+iFL2DO5YjwWuVLYApFBuizPtplYXD2gJ345cKbzyBzUe1Kal3bpvHYp3uPQR8LC
NiHo90XgsjRyMjdC9uiuIJmwTt4hr844UYDXqpJd2mko8DGFLWx/usaV/iaSDp2FK79cqok3WeeE
i3zIfwB7pcSsnl2zlLCnwjzaRINfsW3QmN9lc9/ERbsDZ0iRXchtagZvGZPwIfCbe8fqKkZG6HEi
D6fFMKd0yebg07ezZD1Iy91rwVPe41zp4/ILhYnxKk0HiwCxJ45EEZXjRjUafZM29KRFNf6IEoSH
lFHwsZFGCxRmvi1N6owxceCF7d+VgeQRG7ruCGPfuqHkzLZ6vK9qUz9U4DRjcWhl1D0YgkQYBxOn
jkPxdmo7lhco04QE1t2+HOOlV+Y31WQ3x9ClaolH+dWYX+d+NN4rfwl4xIDRKX3cRMz3YISICWjO
XiqDU+ba+RJPJqePxtm3OXW6IZziLdsE3g20UaN6cyLJiLaimcRdiu2DxdsUGcQkrguknBG2rGON
HJy8elomNu4qg5QbiLJbtDTcG9LJCBJGqorXwdCudY6kpjXjnngDA1aLqRMJH5bGCtpQcu/odFSS
1CB6N47uyvLB0vP01kjHz7Sf5jVFNtoH/XYYuSVUBPeRR6idHLayGo9CH8udE91r9nilaNE/MgGn
q84X8cqceAgm1W3K3dG7a42XoTGcw2CWV078wdKUzU4rhniFD9S5H22BOqUJ2VfmsrvNCzr8Gc0T
4gPn7I6pbrjRK6QapWUf8Jo0eGPKNQ/6Dzqn+nvdlY+Mam5HRLglHj9QchUmRXwJxkixqia0bK8J
YgUZ4B75c+umbTMOdk4E4J+eUunIqw38LLRBtKbS3RsOWhyrnYdbt6zMRWAM8tAWR9jcxrEiqi53
inxvEBvQTC68dSj5eK/YPbsKXNPFux7su01chjm1H/6AQjkew3eJgK3nEGo4xgNoOgrvtfujL35Y
oI58wFA3bYMvdArmVRR0xML1b6jePyRBsjexEu+YhvLHqrP3aLwkAftwyaNtDq9eBODTSNwP0WSk
F6FaqnIqDlNdgj42Ty18+8ymFuANAc2AjsWXNfKQW3dJQ/pDnTCz+vzLMuvCJ/SnW7MZPrvA2Des
6vi4yZ2bBL5aQngwTlJrc8OuWQy0javhvhI4gjVhnUH9HtkuvHyhdnomORdVBXOcWaFkNom0IAKq
ISyns837MPGesrLCC2fOP3qpbyvhbGPbhoFFETv3wuvYOrCj4PtEPt0ZbgVAIEwnfvizzavN/89c
Lz//8beP/5S5Lk1Qnv+ZTfr8mX/O3Wf6/ns46ffX/Dec1Pu7qxuO49m6xCDvuMSn4zZs//E3zTH+
bjimoVuOtHTPsa3/G7ourL/TB0fXIj2Ypg7w0P9hk+p/t21pS13HfugJx9Md5/+FTSoVebRIp6DI
d9d//M2y6PQ4yOl103Vt07KNX8ikepR0gzlVMzKTyj2aDoeTOrvL2uIuS320Rd2cnrK4POf6BXEE
BXiVrBgmSAuN2Brurcp/CEBrHutJ5Qya0Ws02Ws78dMf0qce54veYBsaXj0vLU4c1cczyiYgAovf
Xfb7317w/8q77B71btv8428qGv73b8P1bMvi5KJ+k4bnyD8CVv2K7jfNYOLd4Spues2fIPCzaCFV
hroWUkylZD/d/PkPleYvP9XTYezohud5Onwl7/v/P97PEfXtf/xN/G/FHbfZ5E/LeTCBvvt2uZ3m
cEaVD/mgLjN5glyyiuwoO/qR162Qxb3WZdc9NPG09+KS/MQ4/KzqCGs9F/EplAjvkWxZULP6B/SJ
7koSZTzzMjivDPkZvutvI/pj/K/gs/g3F06oZ+kPl443YQthISdyha1bv7JpKwJeazPEE2Hb5GiF
t6Yr47vvD1VFyKZt4eGeIlNSi4Hc6dl1d0dR4lhwZEEsP2f0Feb4GJQfNvnhd0HmheKmF/Vn4M/Y
dbM+24siItxhIiJlxkuxtgbXP3x/iCsqQ0C12dg4/XjnIWpd1MVUXMLxc9Cy+KrBd7yRPS4jD7j/
KidL4Pj9geISYbTYkqDGeDc5pZVnTYGuApgTbEGSKy7+eQ37Zdr0k0MlFeLTROOoip70yhzOKrhN
zOduLvoP1j5FAE39E6q78MCzcwpqnJXsid9T3WZjXUv69b35VYViPumjLFfgxnAztoN/V2GhQoiQ
Bmvbrt96MmBf3daLlgLJCYEMib+PEj9ZzWSw3AW66975oBluENOCW3KnYgvqCgyMxHPedXj73QJh
v27M0yFJvRF8rnvOM/PQdlZChbsy1ywNArpWPuXJCzaRra6LZTiHh75X8QyO0TaH7w9pgUs0m/qW
pJgSrar6YJUTNvc44RPh6fLRoimiGvOo/dMldZTkYHS+z3m1Tg7fH6Je/+efvv+KPP5suQglsL9z
uh/t9Fg2Rb2dA/c2zyIkOrO9A4MleHhTtFFt4dwYLeY4kyX7sTLLA/S2z7Y7AtBLfqQdtyTDeW9B
/8ODWC5kaw/PxCVnbAz0dmcqEEEz+cUxlN4WVYr/iP2mvY2j4MWiVEMaLAw40cR3SGKDu35rjo3z
hsWY6gnCadJU033QAweuntKq0M6pQUs7tqz8kz3v4Caf0+HPZwSD6fzXwYRK0XYktVnLwQf6x3lo
Kpj5NB2XdEvtCKhQtxn83Hhr+hQSZ6r6bOlb4kXB3kqdNSIDonVHCngOW/KUtMntjGprK8NAte7J
+B6l024INPaOqRRsk4ucKK7BB8tbq8TgsBn2qINIee6G+UELiSqiJJWdfRfnUxHXJ7aGYpdN0fgX
s8a/znxC1z2DSC3DcKXw1Nr1B6C17phJpZXVUuYwDsx5svffH0CsrYFjoWZO2uA+SzxUaW3UnrO8
a88jSlT3TR9d84F5vCByGptnODaoXPMxekpBDrJn87HL0YhahtLY1k46byYVQxCxo/uLNUP8umgQ
/+wI5j7s+gZvwfpl0UDmFVah6SXLkQbJbp6jFiP2jOMU6dYNzMtPI4zFsqvT17oKlZtvXIU9KZtD
3mh7PH/FOuAoT8Ecq7OWms1RNGP1G+j9P87P/7LE8BolTGIOkt8U8V8utF2PTgKGLVkGNtWMwSlD
ignMmn/+3KrH8vfLp7oSBpMPdURhshT88lNAZrL1J8lmCaPvtXK6aKXUgHSysEaPKwlBcvYKNkH/
s1P6NyuP+cvlZ0fEONEli45reRaL0B+fIdKFyR6UU7nsITyhiQ2DU4zetnX0Ox9YgMkz1bWExwxp
qK0Gy7hIkq4WAvDyM+4iFvv0Gbljd67RWbhGNjyLWKv3HkRqutw9nqY65+xee2h8w2Kjj6FxNkcz
OrUl+LPISxDg9TR6OQti1IleoeABQjIolbkh0ooI5sPRaKZuPyfpF+NoP5h5cwde9jHrvG73/Teb
40PTIQvQBDZkkJfgzLz6oZ+LH39+scQvEwsXyzEFRVAJqZCEGqn/8WLxBAfaXFfZsjUyuUSbZ94O
1EhbOzZvaBPWy9kwrMVIA4vOutbvakswf3rdX2x5/t3rYJ/FaCFwyWTxg8P/+4GPTlFELJqkS7h6
tVfC1dKrT4Hpxs8a46cfdetBl95LO5snhO3lqcCgufyLi6Eex989rrYOIIktF5fEEg47LIXb/92+
q2+heplFmS11pxoXchTlfkixpksvn+/COW8o1dCWNuB0QcOoz7TrVe6dxWZDZvlWm8Ny3RfJD6vH
5iWE0W//4gWav2yqfnuFjoGd8Xvfb/9yuzyHOtRISNEyj+s91fngboISjIuJlw3pj7whIzwluJHX
LA3zqsrd4fb7g5FDj3JmW6KGdUvib6L2dngeJvqoQxaFG1QNLU4MqNaZN2l7DYD6FhKVtsfKdt+F
LdTGpCG0KdWx2loDPs3O/2n5FrmcVmE+2rx9166iV0kebNfp1doZ0nRdjy25aJDDVi2q1HXZofEp
Yow8GPfJtmmESz6UG54Ch0SQGvkN9fGiOmsmprIscro9JRSEdI3QqFMVd3A96GIMNcEqXjFv6DEs
qFcy0IfB2WY9gtpgoG6CZkK7oaIL4/fOEIIPoTDWkUHNsaAZxc6i2ptCUBoBTbMlovjTL2m/yD7U
Fg2Wp8CMcqi/CaqFqR7EHtPgfqi14hwU/s8IVeZnDvKhiOe7oWrhe/g0542c5EL1tAb4gggEYM8y
pPh/Q/0twuF2+P5gAhHK0tgDqcC+fsiTaWVRZoABP+GviLoNZeoaeo68dwEwQWynSxRo9zU8XPK8
EMu5NdyT2aGRNKHcX39PCjSQDQpVvn1joGt3ai6T+pAlrr0LyvYOaUd369WR2OrT8EjSOqWdvLb2
dtCd8fPh9TCn7mOCyGYn2WacrFteb3IXOYF4coNpUTvudcRJe++kQu4TsxY3CWwFfNjWJsxj72Tp
CSYuMP2z0b2MGRTnP3/qpRr7vwxLz5I2MaAWOAPTVWvZ74ZlS4HEBIKX0pAnLCWdrB/95K0Dm+cx
74wRK20+YBQj2gexX7Dx6MLd2K4N7SqukTjU2lcsnvB97Bw0D08B0xoq8GFBzjD5VH1fPQcNUkog
gpdgbAEcj/k1Y9j/1RT3r29DCJsgESnVyUj/dV2qgCp0UQ8JfKBQXI/+D6/PyWEuKUfXU+5tgVTV
hzkT5jWAfLtDFi2XIKoKLGI0u4Zm7eWWdeCG/fnldTma/3qBXXYrwrCZ96RJFeCX3SXBQaFeGeCj
zaa4WH568elU2ZNH0y77RJb5ng5oAqrusRy9H/HwqD5lEMXFq4qjpCdYRvKqd/GFXvVN03gPgVNc
tDD77Zc3fRVuu86yL54YGNTz1eoJnKiyiz2Xn3U/f2kaOAqR3qWlvLozdA5h36ovt5vhSzPbn72y
hVivmV9c1C9TI47PU/gg3JgwSgAWXICMX1sX9GZdrIwm35WVfaFr9+6M8kqXGDtzeJ6n+as1sws+
tXdXbiKDji+0TvUtnXL+SkP/R+7tDIqSaa7t1AtMeLHqfTq6fLc79AgZjKdwFZSo8IkwVZ9CPfmq
fkc79Z605T0hAsvKiC/oK/skeRX8V6Qh6FX/32SPTTG/IDC5hjn/jrZCVJAcAsiGYxNc4YFeOOgd
gN+vXZf/bUZ0Tr7/wZ7kHOMCiyPSN+Npejcr/epN4WMdqDPi+FWjjqMF5rzFuBrQGJxML0K3U1z8
NL4wcewQqay1cHxX7yYjVM6UFoVh46heOiVZlps3vInonAgRdKW2n0tt5WblxTMDirLl5+wG1zUY
v69Zbz5nLXqZcC3XxnNXf+IaWBLWrGt3tjZfXQOsjY0oTC/v1QVXN8YtKTG6cC1S/coKdJXm8OVA
MZfOk/oUvy4v4ZQ+WvROEMZ9iVle1X1DvnEygF6rm1NOXCftkaLol3pKvh8w31wQNHxSV1Y9fDpz
QJS/twFfzQMWO+nFNuZjNNH9y/Ur4MWraU1X2PTQG7h+Rh1eK8fak/CycZL8Uovuqy/ySyeTiyMX
ZHy9qSv6ffeyPr6iByUmGO+yPj+oq6CeTn3e4ll90SYXJVK6tEjJG6ZT7omrV0Alj1XG9rUbiosa
ISKF+SqCaw8LsyYSmbBGrq5ZDj+LfPiquFt9zkNACHmPjrvkYYBe/66G5AhSzErdUxNH577PP2uG
oube2mJ6UT/LAb7vG/ZZXRn1PA6afTQ5bqu/9zxoev1RlcabP2uf6n6rZ3KYwzPcfoQEI4UZ7EB2
cVGfrl5nJLyPeHLPSf4Vl/WFkKz30LIv6hphO1lWkNoiO7mk1IjV75Ecv9jPXcLhQSlpw/nVqnhM
R6xu6hfhil8ZEd1+ji53GK8Axr9ARl1MAnxMYe8AMl41076oJ9YYSemLkCj/c+5IG/mu/oxdobOa
vQtSRA1D9SLVP6uB9H1RR5+NN2/CmaBbl+Hy+6m2/znqZCefsoLhUr2B8Nil3ryxR0YGI0F39bVA
8FAZxSVPx3d1MYEXM6jJms+dh1Qfro3Tg0vLNuoHFnF8JQ145xPzotnup7qSWsVVo6kX129hy6NF
4s+1nbOLodZnnEXqz6be3PZ4g6yGR8izTm7QLgamH/W1OVOQMwfXwKMYig5N/VsIqNKqrCOxs1/q
BqqfrW7FmFk7w6y35gNbh1d1dWQJsb8Ork0Rskuzb9SfcUpd1AgQ3XCVXLasPaa08NUYIXrsmg/t
T08v0aeL6q6hQvI9k6vHhncuKWtawfSofuIYwUOIkNjz71bMM6OujJsy1dUb8Cc34qOHhyzraOsl
1qZsibdQ05p63BEI7NHurr7npYTRVw7dl1HlN3PmPrA+Xv1M+zAxMqAi2FHhDYwnOaaf09B/FKl9
mTzyMCi6gla5DsF4JZL1irL6bWTWdoZrwSAievfaAtzOdCjVtvfR9vEbfSkITu/hNF+h8V51ph4P
CqqIW9AIzpvn5xfavYdkDne11NdGOL/beXppNP2aS/4vq1Z67x0UFKPHC6Oe3u83oJY7zSDaLUD+
xoUhcOZ6O/K61AwZDMOXwYxlZf7CbjXaz8H1nxMk8mrGQZ7foqRce9zj7+eFK62+iWdxCzgzg/Dw
F5GCu7MORbwTTd2KOr7iZ7x0ln9Wt6QHOzYNH4Rfff9wNQjUpXZT8yPmiR4fq/5dvSp1i+bOf1ML
lz8Rrpl6D/89WoQWPpPgix1nMFjmmmgTtPOLENhB+MFqjVIvPazrZ6fdq7lAjSI1nYheID61HqK6
/Cy8+T2bcXVX0UaNFOFXD4iB8TowOvi/3q6ZY8b3cW4fZXNRA63zxifZvavxrV5andACHQhT4jFR
X4W5/Kp+Wl4Ft52JI4zxU5GVnA+4xH5bKAd4tMgx1WtRk67ZDT+Tot3mKBzAhX6VoAaDaNinaiQx
wtTb6AwUwf4GwNKXukl2zmrq6/VPHL9qyRkG/g6b4EBE1BpBIwxScU9b641Vg210dO5c5yVNT2Od
Xsh8uFSt86Z79nOk7w3BIK9r7qxf6e+5PuzSXN9mnnzyg9fEMb+XTDUJGOVpmsRPvdPfg5ofNwn9
HUtvw67E6tILzcELZwmqdvklbcVVvSzDPaOWfNEjJmP+ycdS63bEsfPwqnXVVO9Cgho1y/QhUHfM
Gbu7Hua5O4WvhEiofUprueTzagiMWSaD8qLmkC533zhS7bRu3Ki74/PYlZP2gOjtS7L+TIxofPA7
AKFI4rO9mmvUQ892/Gq20Tpvu21iQpsvJEswOzDfeRstwX0i3aAM12reVGulWrNUQFBvsqFjW6K2
jN8jqNW/+tG/hwHx26amn4x7izTShrwpasvepzOwZLqkafhYwFhs1MqnvqPl/xxySRRL+1N985hO
LSIS9IRs99RCPgj/o0q6zaQ3O7UpqrziE3jEu625G91EOse7SCBwq02C5vj3aYtFdsJoQoVbPXlq
kKmBo7C/CaU41zipwSXbaEmYzBHHhZU5l4AZ5fs78ASqa6aeW9rAObhtuP9qoVFjQX1Gz+4DWvmh
77yleh3qMwcc0aEWnNQTT7rePnbmtRqoGeNFXWH1PmHvUFuuTmgoriga3/CBqZVNTf6N3X06CFT0
9+9BGmfWU5S9qE2ZGrjqdtbT9DMEssV7VRdp0H/7uaTPLgsT2RWyoI7vq66F+l29Jg1oTkUbWP1s
wxBXd/Q/Cv8gG+dn3f/z2ta+fEwLEiDwkDZ5eKY6g1xyvn4/Dehe1SSj3lPN9506n+G6qLASRkZ/
q966NKOrum++IEQ8n27V7Uka/do13Tt+Xp0bUxbfLzZ1+vMkYQDzXtSL+543C6u5pWzFoXL+qrT/
w9R5LDfONM36ihABb7b0Rt5LG4QoSvDe4+rPU5j//eIsRhpRFAk2ustmZRpXJt6+4gLgntBAyPEt
0/CqZdqLichSSxYhjlZMgFgNpnyoNN620bdrFYBGb8XbdmF5iYsyWhmu9amU0anHgHQBGwOXC1vn
i2MTowY4AyjcYMm5b03lJ438TwPha7V6gM0NAtD5ex7SS8YRFS5uSExAY2PkeHxU5rcoO3exeo1N
DrMYiqk6QywFq9j8J9EvCFVgWArgXWBdmK6xIfwWd2Xq366mHZKiP4LAwbYEnLCZqFXNd54e3EBj
9hvFzc9A9GdnzQHFIuC4/k+ushJdqDyqLjxoyIlVdv2TR8iK9aKzHjxWPuyDASGXNYALM6nkRU9x
DUIlIh6ewPDbZvNCE4hjGMMoWLj3qeeemrmAPHK88kJ2EQP0BDDImKTTQ5dOTsI085/dB89FNaxK
4mR5A4vbC5YI3gMIS/H4jbzm3PRHJSkO/z3JM6fXGICZXKFc6fIk23mDaOnNHth3Yg9gQLh6PMmN
khd50CRCbFP6xN2u9aYrcyefXURAAMq0H4BZ8HMEkYVHqpOhlJGjRTy4w7eWmBf59MFYU0oxH+Ua
qjT7jYhnremg+tm7/EmRED2p1Y/RWb95G7wVmfXZMlYywS5XcJrSNjoHFeyiMFcOc/7qVy4K6t5T
zeeFkfBat+PfUOxcL/mQC5flAaiGCA1k0rOmn2XNfH28yppFGYBD6CyDZL4Zad6l1fgnv8+76Uh7
fCcvUIz8MRQU3+VQ/fruG8NY7/Ki8jy37/6q/CmmJlYr8U0RsFNm2/+BAfCvrC6p7z620XwNIhI9
UgkleuQVb0rAixrNQKersFP9E7TutzW45xi7aEzjcSoUyHe7P4/EhwAEtp3quWUAs3kd/PCnIDIq
zOgS1QoEa+rexhnBM331quRrtLeLTzLt+Sp+exzrt8L8VDJ3RQXtMR0IINjlITHbmGbXCAYWw/+Y
W+eiSJQ0qK8ROsjir5nzccf6S86v5OQSVA1Odg9vCkSVMKRm8SOdDKaCSOc9522GFt8DMBNXT8A9
YbHCWxaa/5Vspy74YpAuSa9iH6AEOrSafgxRibcWFyt+FLI7vb5OhIj2FF/jxKUigcIJVo5TjKzE
VVebtzS4aQkMoyTeN3O1X06lqZ9t23+Vx8XD9vqHBAgSHNiq+lUbW1RhQJHjIFoSmgkCsjC+lQXU
k+lqGNl5TBhdhbXC8O2P+azTqEMph+CSaFi+y1Pje1jJgLZld1MfXRKSrP9+A7fNm6Y+pU7zlTqc
6PGl67WnBlnNgeHzpuHA+81X0czfjDxeqth9NhnurAs8gpVfmpbcl/cwp3Qf1DA+AGTX8q8miK6a
klyCjr0k7z8e1Kb4litK+4cpmN5dngFx3/IZ0DBbGU71BAz5Erf9FagmslsXm6fMoX0ZkDquHodf
m+JZgHhT50QX1/Y+qlNcEC2wTvKoXMmUnOlOvc2hsoFF7EbeOKv+XaBXzXv0lzZzNnw3s3HNivZe
8xi+iKdrHSs/BulDrA2HEZpusME/DdVVHfIUJjn+5DplQaAeODVoN8jHUKccraiO03kjn39uo0ex
5AwrMNmL33B0XLawfs6A0usbKU5IPC8VCAaIwHbGD7Lt0B+5jphxLLqfp99LBCiW32SsMhnGoz/0
X2Li/TH9025k801ddIXC6wqSehNH8Z1sCokxaUT9WAe9cz7Fr5X98N1lBHhMp8c6Ilrlie4gJIDp
Jcxw6E3/VKNcGo/DtzxdtqmdB0ePeqDUUsQZ6U79xXCV1L+sfgLJHlPdsF5Df37reQmGvC9q6Xwm
kD6YRKUUe8gcuGN8GgQh9w7FRjm98omlXGMq2SlSlL34THl8qWHhpDwCouTO6pWNREw9sZCEJ5KE
S5lQtKxtIk184s2UrkpD/17y4f8FroEqvJbesz6r3/LWZW5/2tkpSAhiSiKIYv5u+vKG3hn4+BBV
cu3sk7FFNjsGaoG6/wLu9Dm357hF+0nubD+x3XucIVhE2cOehQvK8WJJ86Aq43WwQgq5E/7cW5lu
cFdQiihgsLdU+z6wpm+GJ66R7Hs43C7wOPYNU+fdsNbyDCjKdE15GEp/yhUESczN6FNzI7vUR4av
VfN72Z1ymuU01EA1PfdFTINswha+oimxlx2HjMVrUn7LMxEaWs6R7rnEKehu5ZeEcl6mMGBGT/wh
gcYJmYqdzzRXIsW+kuqfWP/Cjh8Z6Vvn/fjnlvllmrs/ebycplUAAZp4AWV60lpEM/mTSCjj8RLg
cy7yc9iRgvNdTYKN15p3tlRoNDxLUtwwb7580kLxNtYwMjE4XQHbXOGXvdRIOad5e6606VsEZIFy
uX75IUew5CgWI6atv3W6/IOs9YNhWdtFbERt78SswH9+gQjlCjPObrJCqB3Cdz2+KK16HdSQYqqC
NqRNOUr58VznKZz+fFiZakgPZXfCT7PYKyWqdrYXHcVElKF2lUMh5zgznV05+wecmiy4M/27TzHV
KLmvvqL/wO8RnMoh+ZS3A+B71bhuWXPDvGdbvssekeeqymEovA+55Uk8fkYJ2J7mK+bOy1rAaG1q
zZu8sMX75kHw3P0imIW48s/YnlG/y4vuobc8GLCVH3BsvzqFhSD6y0PvRfwDONTlhTQEtVD13Xnl
9KBBryFWczSar2XPVMrNRANWPpk/GVex/VqbPZRNu476/LNlEgmLIGHmYka0llVP1qrl/oRtdVne
ZqrepoqqMwVBXkVelWD2AUAv5O4hloFFCQ2Itb1nEM2XGYZIwPWPDWVPiTskjvERN+rivfwIVORK
W+AKYugYwelWptmtHtgbscAZtx0+tB9ZncBw92Om78UUypWx66iBNQ/Iin6a3vAnaa42M8jUNMfF
5E4OSb2ZvzvO4oGlrFGVBOdJ/WVxTMkuJX8hwvph3OG2i2d4Bcgal+SOkAu0W1QqELKE4AbDa0GQ
JBKhSdNApmHhi8c/OOiurlrvIdtlJA8APB+n4rJTYmippqdQw6j8Xuo7S6lSqpgz2hep+j7V2jfY
rsq38Ed8Uvb8jOl0il2r0MSAgHhPm4pZCphvm58EVwxVw1VqV409n3sIG1u8G+xpmyJxbxz2Mbn2
J4J4halSWebC2CfoSFOnLW4reNh6x13eSYpQJRZhjL4ao/z0je//VVEdor6oiDamOd8saxH33i96
dudOY9KBiBhNkW9J/uwy2hmldZAFjFVt6SdArY4txocQCRsuo6uUgOpy3IFHf7OqoyRok/0vUYvD
+uTjR7zKXzL5mKC6gQbMaY2zXXrLfVmScFrNpYcUEFm/X8UX+U5P7Qi0HA6N6ksqA7y0vMPc5ccZ
ReOxdH+lAD8Sl6sIPCXNRW6o1IHtHlniYtxlksmAgvnxyO3jAfYnZhOHeRuThkAlSNmy+4ODnEjX
aDSCfa6x1fdx4e+l0rBUGWJ1es4VeyWVate3f4mPf9Wc+aycRi6FglAsao4gKfiuZyNjxJv42yM2
l7RUiZKHToYi1dc2Mj+Yp/uBVZKkUUHg9Q2JuzeDaN8dguUvAlRug6F6GvLqN2H79JZ/git0qzuE
hlG9NpvxTu4+qMNr73lPXvBMsCftKqIitsCAXRgtUB/Oe8BJSsf+ztcoVWI5kMT5JF4LzebVYS+p
7r9ns78YNhvO4UiYhDMcKyI4IdhSCnOTpRYUcr73mebZtk6GGyRT7jg2qCARvRMNyvbq4/k7RwEi
VqbbhHhMrgEdy4sybAez+YCx7Dsn0Le7inrZh9HHb1C4ABewH6A//h0D/xcGkovCepHW7dEnOxVT
91qw90jSpFVl2AUoynS/3NrOe5a9aSL0lmsa7WTKQ5JqOch/akRerrmG9vZWmlR1pX9LMUEKjpkO
M7dtnyRByE3jPM5I904mm6/9kTLhPCEHUh+l1iJRyNz4e1tXmFig5se2rzfyglJVkcqEtC4UpMuK
cTqUlL2lvyLl0DHMb42eQ+DCkuvMoOSJPyhGgN1AYwziTPBdt2Iq7DI8lkZ0TPAwSKxcoSrdgzc9
NngbsRryHDFBtOQ3igsRQLmdjIQUk/3UD6865DVBP3/LPo9huCp7GP4Nd5t0wUkKIK42fw+td7FI
UWvNf5BKjFyzETqXkV7I3EHjTQ4a6P9qa5nF6Qz0o+UrP7Kg8hpRuLM8atIkyVJotzqHCRPr2NXd
62IspN+i12dkgz5kP//P6I2lfxdBgeK07l6BZhukwz+TY+M8PFxQNswkQUep1iNtrOrNl4aDFIso
322zf2fWRZpAlZdckvYcxTp1DhIIs/vTOGSDkvy6d4zJ7aA0P8h5snFB/yp+SAFB/bkrrUtaUPPk
uuWj6CpoKuMdCZOr1JTEjLmtv3EcBQoKJtOp10lMKqmkZJxjax3hrtpJIpeU1r/y6BTlp8qfsNRU
wOcIXoP4JCGojeY2w4YoC9CQIz5eakxoZYZ5/a/FpzfFZz5Sk8/G9Gl0IfXF/MmVodcSrGwoaIJs
vJnJk+VjiJ9JsqM31p/SS1zaGxiVWoBBnISMMM3CCqkV9QwbPRO0o3s9vV/cT+hDscWTdJ8BEziT
lyVh/nHppi1WP/SsfWaSIvRb2XWOPX0DB7oCtb6WTXQJleJmYKLeHez7ORuZ2cLV4+Dk97DJfU8H
8TC6Enwn93I3F0OEKVkaHmNw7oduGxBGye/AOVwbpoATz77v/PJYQQa+PM6Nlfss+0X2DaoaDBa/
KOZ7HPdfWNXf/+0kORwenZip+9Qz+wzjx0baO/JXbq59yyfoix2DzMTyyYURAllOKBM8JKkkDvXv
Wq/88s3qFxb0cCXv7uvtnQudV0tipEDrixrSU58qL/K7adC+QwZR0wqtAJbXktXREJCwI2LPJnmQ
N/VzDWLJ9laWxMJDly00Cvwh9Egkl/nGNV7lGr2AcjGfBYzk8imjxt4xQLFserfcOrH1pZjTN5Sa
S4dIQoI+OMJefdbgRFnOAVckZ0JeXIw9tOYCn300Ku3sRua2583I5c62yaXqg/cJKcJJYRjov2hl
9B36XPmdQ1Qf1TxJwhpZ25kRWiCTT6lUkwakFJN/N4ObDe+UXv7Ibbeqf/tR1aL12DVPsjcXN9c3
5YenvUt9XKyH2EcgC08+NVyxglLBX3a71FunAS169U46SmO3p9T7JaZVrK0kePLd75iSBRSRxtFJ
pfQrtd2l/u7lEDIwPaTNH+Ie/ys9jzvDsX+mnok4LQHdVVwEE5FnlFgC65oE07Huo/3yyrh6oGp3
S21bsk362w/SH5W+aN1RQMIRgMdi8SxGuUb35OXDK9G6HHBJI3XIJFFQOi/JpjywwD6yV99P3pY6
cUPBKu48yu75TuJkI64+U9xfZxqHOfZ2rUXItzHxfktknYZbRZ6d21hBPDMhnmoy6+fX9KDpgJOG
OHIvc9x0qtGgQcc8Q+cddCVtPGoxS2067vdoRB5j5uN1cCRwT9Kd3UuJouEcIAT07FlfEj/npDRS
ApB0Zzdr3nkihkx0DmtHhFASTIuOcDVPrw3jtLnzz8rJQrVGgp6w88Bk4wX9ElSqyNHlF05zjHzr
w6ub394Mb3od/WZSe8KAXU3LazLzT0kSPC1ZUQx5UYf+rkYCM3duh9+iGd+iES3uihU36LOCY3FD
7UNlA1iZcsjxnjk95kA1r0pHGT1rNlUx30oHP62qz1qzL3r9NDvZu3gjCdPqVvTSEbYMn8bAepMI
XzoyRkqP1y/WaM+RZOBapYZswLNBoVv8AQ+FIyHgyMYcxgWtEY7RMWUwHz6hJVJcTInANRLMLeD8
JrIfe9I8CRdTDLXpmzAaJyfZzdIVkAWSWAJW5TDIfqQxOJndu29+LhspPMIK8hYN2rmE8r9XzM+w
InnhvVitwJrfZdfAG/ueDf8aivICbefejtD2SjMnCIcva+w/zWwvPkxQA4IeEA8u/xjGXLVl+9w4
w9YKi5N4cDWlrkLPqDHaJ7d4k1BcniqnUu5vkHkPWmQthSJDjd7gxIMbrngyM+tbn1ayjhKtS7Y0
dwFVgFdp1rgh+1P8PhhN3Fj9OFEdWLBDYh4seInnLHkoqvisT+TIxDABpiSK1VtGw5hJxnDPqrr8
Ynb9N83/lb+T860mFJrLdtfFEHgh9yKPSfS3mBxY078ZS5Z4SF5TXkZx+Jvcf4R9Eryk9txV75KF
QaH3Jy5TDXd2mn8slsRIMfOCbZq1eKPGIwPd0mT4974OUhLoObhusJWHls8iH0rTlQeoCZZAfnlQ
ts0UZXeFB5MCtlFWQdIj22cEOFLuZc1lB8oiz/GXZpiv0pgWTIS0xqBReW38587ZhJFz8TP38193
jxqXNI1KGS3VoOZ0fuzKQpw1XfbU0rEHQCOt1iKo90NdHZaoQba/BMHWPeLVESyJ0uESgJIEoWnZ
fvQfkjyRAXyRli03vU4pOSfr0agfdIszKCtZytIwxAYmur+T9ZNsdlkvM05+wn0LI08ceYfFfUia
NZnqd5Yd5cPLWerplhRGc5oybTuV8WUAh9+33Z04AXEGTfGmq+2TmYOKkYzMNh99GBeXCJOjo4v1
lYAbGNopq7Q9wlf7mvBZwlVZSAGi2OnwJTO5dEelXlgNAYVjFL2JnYiyP6Wgv5j4yZ1enOgJqpn/
cy//uRr5Lh3+MXFXSn0cm+lmIuavWvMi79PlyXd8U9Hykp/k0pomeaUAJ3F9oEWUrKjds7RRbq5m
lL0M4w5ZCko9/2zHOIXnbmoPgc6HkSgOmcZ3wz4ITAwBbQB4uFzZcjVsWX5qbyXXGTxE12VPZkn7
ZtRwn/w7rQvMRfYEcbppoLkRIt1LsilHQQI1JY2/yXwlyJO4Vrqh0iA2MDy9B+iGnSZt5dI9Yn9g
lK4+5ZM7TbNJ/JDBKcLVpP8GIyZd3v85wEyNrxHU17qd3SxdDylHS6fDY0QsWmyENGoQ7Hzp03tx
XjrZnRguGFVOOtx1fSV9FqyWdGVmRbuBy3/blsg3d+HDwIg/5BgL0Mky0qtkZJ5VPUJyuBIcRzO6
5yrsN9VIv7sSBAAanqZTnGX1ZYvJTRkDprBlL3HG5KOjNoKA4E4OrVjkf2AA5p3j0rpdsi2xV+iv
3qcK6kLNv2AGDXECenMPx85G9pfYVYFeQRcwrlBZf9dD/bwUjVhUpDRvtWDYmKX9VbxJGeT/z6Li
1D3CmL2TIv/cFpupT89SMpd+RBhT8JzD0zzmJ1gp9lJGlMqmFD6l2qe16nuBEMklDldzUb025rNU
DIHQfk72wMo7CyBMOJL6THmEiw6mguZ22Z+EXB5yCJ6SPzAp+jpACiaeSWK7XPUguyuWxE6WrI3Z
fRlnJzaGJX6TmE0WzFPPPWUu+a/8W6xA0uorNdQfa6II2M5eYngZxURYCpVMKkTMa4QQnimAHP6v
KCJ/msfBDwQDXJRc3AISmo37SbhfhJLhw4zCl5buaNO+Lkg/gcpZ8yFNo/2SYnKVETdZgvXALF6z
BP8iHh8yqc8hO8pbwHpK3Q9/1BL4fUjyLXcuJIdibO/ZC79m7V8eG0kuy/hWFOorVKdPS2GKcwQO
mlQLucB0uEda4aia+UEADgLHkKBxQWvAI10m86NegJg125ve9xBqDBYIrzh3I/3Kxu59qSPwpym7
OUnLs7RvGqNZo1l/l6EvtZLYKvGqeyNQN96MidKtf+0PEyaWKPWex3b+E3zw7Onffhw/Rx1i7ESv
naceyyDbyQUJACzu8m8Dojism7zJ/45qhTI8bAM7pknuEcZdy8XZHh0MEne5DZa9JWNdMlw5KXJi
3C5bSSFEHEKoWp8G2lum8Q6/AXa9OoipkVaLOAlZ5qhXTuOMUhawRQH8uaXLnEK4k5urGgHKST6A
3+yiGyaAXu9HvieTcfTrZFsk81VsEkW6mS54SeVhgNRXzo44J3kJwRHqXnFXhcP6P7TZgBLNoOgg
PP+hoXv6yybsfnnc/CLr941s7HWY7/sqf5fPKxbOhnfJVz/EKwh6zIAjPc47JlKAZQFoaSz9VQeg
IVGrpQ0vyfi6hPpy3+UlFo/h88RkAqgAa1iZq1u54YLYEAciC94nIWucrZcnLw6HTtMW5o6zGFLZ
C3m7VczhIndIsMQL3o1XF5HmkC5ylFQ3AhSTIFnaazSgIs/8kFalGFHIhh6T6I+CflvVL9KXk9J6
rGvfDKW+xdVJ+pnSYUVlje5qdOkKa6vpzjEdI6rv7Tor+i8M5590MBhC3w0lUFYqeNIflOAOncu1
7ya30sQ2/PJTXq9Voo1T2+dgdN4L/00aHwEE4ilZiTaP2yGazh5lRKjG/swx/YgrWgowdEl+I9cd
6JgweipaW1M2UXfpEB4BeyyNYZt8GQDepex30uBiSBnIhavDOWM8CMhA+kTyvXCgPAztQ5AbC9Ah
zsixgxpMqNPdG7bxotkAKdUmX41FVh8ydBIfDJPZ84IWw8eUq49NFQ1/oV2vW0MHvNjCojXmvfsM
5028s4whvxkZ+jp7uTPugFyEz6YLyU7u+f0lh/Z4+fNmnm47EAOfYwd5oQf3ykMbGfbezFvlmOtG
cMfIbADXZJi9JVRnV443V38Ij3dT/xep5m8MRe1b3kNVD494fqf3CZzh+azsJ8/QH+YshRe4MsdP
zDqsZlywSxvGqgo0uBCPWfVaWj07PTFv5SbWGYGs8MbSlHyXkWU8qwP0YxQNsh+brb78OR3whypv
s89Gg6q1G2E5yuIsOzAGOR2DcRju7BRCq2JEyxLKAxsRuxWgBcQwshhhgfzJ0phnRS19XkeVCyNV
gyZ20G1SSshtaVvbJB3yVT7oiLPWhvJWz94OMY2DU7XTjQ7EsVN6iNPbVt2jIL8B2vJXd2OycRob
cYKUwSXGx6AVSoaNM0VUF/KjXXmEtPWLRi1jVLLXKGicFYJ+SD6X6yr3LnkNt505ez9hFkUbWrx1
PGyKRjc2ucECICT2CkH+a68M5wYUcNyGn5k6vfml8mtacKqgdnbqx+lhbNCtr7NuA8AX4UQ+uQKt
AhcEFVWnWltPlIomepyrGAojOyytFap1zSZ2v4PE6o5RORFOxsOTRh7kz8TJlbcIZ8Jj4kkTtske
Rlc0AbSPttczSIQRK9aZ+4IjbJ8xBL1SkIkEE5HcIzT9mofQ/5dsjSR3DwNUWmoKA6ZWgQZwmg6J
mvzCTEO3+rULD0FYXx/WVRY8tqqmHu3hsdNLY+0V1Wo2NaSPBs89wpoIv26H1ssEvb8MkjOXUYXt
pnfnN73+nmfTgcsf/uihA4iiDhoM/9MJ3oZ7UmrynkGVoeXnNnRvxqo+1K55N2uUjQEIwouMkGuv
KIcsRJEJptg8yx6CEGn1oD/TFx2geLqlATesVSg0V2oL+3dCeQmeOloFxpijj5D/DjVUcG4/3tPQ
fUPVHL5q78CQ8ptBaWIP0YwDx532ptkpAMMMCU74CTTUgBtXJLbIggP70+hFgqVCl9WodlCco6Ho
T0i5VYcKwQYa7GG8L7mrWTdfQgM0PYDY46gEF8SMcp7TUw2ArBF+cpgfxkJiH+g19PzBGD8y2M1N
qjDtnCdbWw/36J8zMzUhltyFhELV8GzP0ZlS7U8A9d1J0+/iQLEPSDjsSNqtLZ6UTY5gMXQ8qIqZ
wi1VQVg9+vQd5u62TtNw3Xp6uNGYB6DGBCO/qW0hFbjXe+VXzz1G6Wp9O1tPVa6Cfo2gf6wj5c8M
24tbwUVRMlq/fLFSSNaSfTpjm2rPaTZw4FsGzE61vB5HLKtUjlDJ1LkK39KUjCVbPvgajBYl6+GE
sBjytO0MSWNuAfmMp10C6WxaKQg/hyEcdubPpkuwDsM42+uhCYv1aLVbOoktHwGi08BRqQUzLZ7B
41OqToY71idKanp16PrhtvAmAUtMp8jo3gJLe9BM5T3x9SfVimC9nz/g3wQ9HibQg/owSxcNzKNF
vo70ugG+V9kr9CTSDWhBYxMmeU+7CUrpTs3cTY+oFj8Ga73oLYxAG2+dPqXxksfbcbaCTaQ60JbH
qCrkVYpkGcEmlGhvUGmFK2tuTDgfmeSsq2RfVtTB0/y+zVxki7pp3c0RjMC0TMy8bra1GRW7gqkW
JkGRDoLt5Z5t3c/51isbb1eDM4JYvXyehvAu1o2vNOmpCyfFLldqBteYqHH00j8qqCbmVcfVKAoU
TCakjomvruIu2qtuts7y+YWpR/umUcIPADvzJtKsswdHHdRHNoryFfxWJmpOAEWGlWPpoELNZm26
6Vdbav1hdDOEE7vqvg+/oVriBBS5uRl1bweZAZ19deeqKAxaIHBiBgnuZyjj9lBuBRItVo33ADHW
FbILpmML/cYttXOaDquUMrUVwTPqUGxK0ng1JwN1O0RHVVgvwnjXzpjJsteOYWYPq4blXJkheKUc
Bix40EKO1sro71Dd+GKycVxPhsGdtZF6dybIoifx2L7w/hqkJ/kh8nTm+0LahA7awRaGJjKx0SB4
0SX232YT0m53su8cVMwpy7v3sOOidNTbO8cqL9ThP4bupZ97DK+P6kKmqZ/MPQ6MN8ByoLnPDrxH
1C7KQ5RZGhS9LGeSDU9tllkHMs0MWYF1O8eoKUONbng94mbxCFALhqsaArt1MjQI2ZjuOgw5MQP8
2itHH52dltvKGtm1eAdDyK2Te9GmKRMYbcE/6HZpbuoeleMIiV5f3jF0D0ZRv8A6iswOE9FCqbou
YxNBUZiwV8qYsoczyEIjhSDbGtB909grxBq47iI+zYMYemRDSyV+soUEUEFoZGUUfG4P9nQVR4iz
yE5t0/whiz2joDLY+9Ym+W0Vz9mUjXnTUIyAk9w8UvVEtya3karXZjhGc+se7plh0zgh+LbwB+bm
1VwjWNI0KuLz7d6GnBVGxY6iFghKG0bcTYp6oyGpIMDSZCyQBRln8GSGCtFa9AxPcrKpyef5kIM4
GqIyYFZroRd3S38b28OLYiXJqho4+FRdSISi+SeFHA4NlgcBSoKG22pafAs9+ReMT9A1aaArkhSC
vihNV6iYINSaRn+Zg160VbarGFpQP8kAJvtDgtakRDomithVlO6I5JV1C3C2afCTJkMNcw8MVPHR
nZqSNVwn8LTBe6CjthdF2DiK0KhMonVeoEoKscSqfKgRrjjMGSKwFhWlyHmoAvSkjIkYxcXLF3p7
T/wMWZDjMkLZPiEOrqenBoCAUd9UHZrMRenlO8O7tH1Fx0FDYinXN02t/BajlxECFZ89ihogl8C6
dqhTQcS+RUkzW1MnOJXdB/rfxtopyZWgUFhNc7W1LMRPvergKKW+VfKcMzJaD25mZseCEfm4y+6a
3v2rmvrPJwmgYRXfDgDWVkXOF8+PvkmQaBo3wybuiK0ZkaOkqjQ1NVQkXw4WPPs7ULxE3WEy7kZd
fXNLi4pu2H4gJd8QslUealg3k6LSfHbjkx3V9z7DK+uk65/1Tv1NyT6nCU64LuILNe5TOaK1Wlom
p4BJRqPMCWvcBFFelOeDuNW23B+kXurm3S/9FVMlj0iXidql1W+0xr1OT0OsPmd0HOD/6Xe1XcKI
G6AkvYPhut5brRds/YFJ86IfGFMYuQMO5K4tRyjUJ+vescd0zaQzGAbYIhnmwe5Z0/BeTsYpzbwb
r+PM5wbaADlJAcSgJaIkZvWQDUBmEmim14HGRG/tancoAx4bN8tug87ztq5+anuC8K65z0xzY2m0
ycIAYSG/F9mr5pz15UOpRd5toyQQxHOo9PgY99Ayu5ARaTmJSTCTJebuvrONdp1emaQWXsmA9BqJ
OB9a+32sF/ddRptmTKCwDwLnwHVRedeU256HkYCvx1uYMXepJkwAvRntY7emwKoZnGZ0yje5lxwZ
u8TMdtEpNpzyUDD1lZYUW2OKhpWm1ltInM1M109ZiLMLqrtsjn6nMMXXtpAsOKjbahyFr96Ljc2A
QsCNXXfDPjSIjcfQajYhhCKfzgiVQauEvwkKL21ape9xU9cA3evxJpMvy4+N4yYECcVLmFk0duPM
OLlID8UoBlDkmfq9qpSQbsWGuje9yn70altFv84EOoby3OPymJqbv1AP0Lq1ExNIpYjheDaCp24z
899KBFAZH/Rrm05IE6FuNWTOPRT3wRq6XZstW9oIxcI9WMfHXBnG51K+FCmSySQs52lKbgoGlug3
B//3BW6m5GwDbdYM5T1l/NKv9Q/NZBNYAcyKy4/ooEVr9g66V3HR0BDrjFekQTddOfkfTBpEOwUx
47Wv+NV6SBj0BmXZn0dH78/L/5BBcsuV3wXl1uuHeTNNvntMuhwIvTccyW/0G21qdVCU/C/pZmXn
Er5tNMAUcxHAnG9N3ZGC5qmB6/XNm+wQjme1RZ/JN96D0dghpqdtXLC6JDjW+KB3Rryry3lnqpm/
mfHMb51wRaIKN/5GQMwUZ1pNaHTf+zVNRyPbV/FoP41eBXJe65A96mHj7dx4y1rFaLJY7W1cmslu
6FDmKGvr06tpttfouhxnWMiaqmpRJJ21u9k0ICIequxAmW6NAEBCQMZOi5DzvHFiqF09d7KY143U
bTg6xXuTjY+EZU5QH9yq63GnFm66R2HCdUco63r1eVTGu6Fw/cc6yh8GCNqeyxjeFMVVX8yu/K5z
s35UtbhhMi1f3dtFY2krWNL+4O5W1zCL+Rk08Cn6K4o7QVAcd5sy7d2T3kNWZtZjejs1WE+zeIKG
wtwl1qyhR+h7r61b3QSOMRwAUar7JsqMjRmg96nYTfHO3Is9Feo9ik9QcI/eQ+Pdp21qPdfF1UUK
7ojuncqYuD//++LX5m1tBZ+RCWcPejlPMypCt4H8lGVpcXTDmZ6hRnNL0y1ry4lQb8n0MsTLa+0t
chkUrebwIQ3S+s3vntxkmN7j7Ati1+oh1qvyxjQCIFdWd0th4lFNg+G2oVVMvqXlL9EcaAImbC86
ORblBGkNKcOuSZtP20AhbWSx74t4Gu9dKz2pjVYz7W5NJ6uuIsYvWmTHQ715jGG6ILRSowOzdD16
Hc18azazu+VwWuSy+nxb9YOJgDtpORf1FEbMKECM/1251JydsDbugOvGB7+ulONU5TSao8FemfGs
3NVsm7M1odTiRLb7jtr4qXC3RWFnSDfaN0VstNdet+/Bsak/SZE912PoMhPivqHZxeyS4Xw5Q1F/
Y3R+qQnPX3bx/4g6r+W2kbbrXhGqGo3YpySYo7LkE5TtsZFTI+Pqv0XN+/9zMCxRUlkaEWw8Ye+9
/GSlFsv/mkaC0TtGAkzUNjR5UIntSZLGkqQ/QyZjQKjqt1pbrDFq8yulFh7XMVZYwKRp/yQX+vvJ
bq0fJBNm67jT8TXOnPE+NRldTRfKH4BZ3NVItiUFI+kKhj3F527oCLkoxm47T+GDBu+QLi0W8STq
uFtpl4F8qlJCoRbnbpRp9m4jJdihmQxZJRvMag9Ob8Z7cMsQy/N29M90LLt5mJO7o0+WqeWpRLY2
Otn0klJdPvsl1UQ+zp9kdXRbVuR6t5QzoeeJ3+4nm/qSdsC7Wsy/jrmXtztsbVDTUgs7cd1GL5Ot
XtKUnOIUeMVxVgvIOkWAcTYOav/9tB0BMlGWNjuLNKVNK70oIBvmkWH7/5nT3zBqmcU+bwuxU4Ut
Lm6VmJc8wvijGSS3S6cvDtyWaRUPzbhf5voVaRwcKGf4qhgiBjFor0f0p1yzKGcw4PXW2pdjdEjU
4N+iFq6NlT2RZ+u+h3qK7n6TvjGUeZ/jpLk2nh0+ZXmxmcowfosUIYvhuE96dXHtNPn9EN6aBEL2
iX6417THBKNvA4t/YxfVLi6apHLsTRnjvl8A6+wy4AZAWqb2achj9+ABXeD/zHM+nIU43sjqxdFj
xPZRalr6jLUFxw9FZRZgH/7KYfP8hQBOtwYpk0BLpkhd9o47ZjPO/o9uQggzhtmZv1d2NVudXZsc
pkbTGCTwiU3VlcU5B+kVOCQjnZhM2lhkTAP4SY1tMLFeK9N4IyOb5k6BD5ML/YoQAmoPuLupL8d7
1vjDfQS4a7Tzcs5r0u+9xKm3HWDO4xSZzxXsPygX2rmxkXZuThYDtYu6S8xeoKoQJOjSerOWu4no
/dlpl4H6yHM3cqr7Dd522GYLuYpCFeapKUCw8Kr4m9rovWcHX0LiL/FTRRRSskhJ1pW5bEI4NK9Q
Eqjsovoa+Wq5mNw7gHOHZJiLMX+GgPWl57g4WSObN7CuCTytMDAqGG7hjDZU2ERt1Et5+u+h1n55
kqkOA8IcuKB1U10UsEtK5DHbtZWoKKs63iAmAmCPPh76Khedt2haqCp/yyZDBEYT39pH3edgJCWR
Q29GSLZLVpZ3h7BEsLRRvXUitfVKir2OnvhaZWSq24V7m6NWPA1zekTQVR3nYXHOatoMjx/sJVXN
4pKPRB5WF4mA6NDm4S560MpwIhlHE7ngvx99f66KZifIMoAf319YHl8V5Bogiqy/pGeV20pAFBr6
Mr0khnD6o2xhF0wjZ1xPyPnl+yuLYa9GX4lj5XmteSjJn0LGBQCAvWR6Dg3XRM2umYnqJb0qBkt+
oomxaq6qjfSn0Gm+z3xHbIRFdi0vzLxXg8UEMIJTIeeRcXSdzLeQuSQ5/g55ZrbsTpkNV2SacDi5
ebeTNZptw6yYalTdmfFze87ciY96Ks8hikUwuJ4PpYwHz7JRLsosX0un8Z8IpKVkbkJjC+PFexKP
z3VieHEZROTcVg+NrfybdgG5NGE+wCD2nLtpQOZjdHhTghz5YTorrW5WlpjbaaYsizKRPRVxk5zd
uLxrqCZPkEmDnC79NqTFrkz9o6sXOAlOPG6muJi5SDBDYpydtk1n0AKUihp5GOjcrTTflKLSl0KG
DTdbjiJWtwb9XiHrda6an/lsRV9NyVDeiyL3BIrPe2ftucppfbkkcasulesdQ9J2j9Ju/xSVgU4p
DhvWA5YKL9MMvNhpro4h6ReSDtJPK2IsYbyGpYRXKjLnHwAMDGtV1d1tIqoMk9SU1o2HQ5pBrDRK
PPOkmyanxFueelzEmJpJ5WZz3e9tRs6nyJfRZUwgcy8MVzfDqNVxdvxllwuys5wWSm1vsY9yxKjI
MPItMgLMkGgwZwMJGzGQOcz7ZWLCkFjdvmWYvjOjUqOvzrOz6bg74GzxNbTqep+1CTNk0zssmkSA
3p6ffYudgQvWY0F79m443g1IG6JieyBnNhufLWGee5W71DSMNQeiSnduZ/3t5XQg2TnfmbyvVwhN
crAt3ufIFVDu8bhOR4/ab2XNsbVvQvo1iqATWF7iW7t7FMYkn2b+AqDUMoPlgc62CfZK+mT+LHJu
NcU0+AeuiRUiQOfNFR6EdzkH7eI0W5AaPdDbgoT06JEYJrsiPKksKm+N25Q3buPzNs/QDaXts/Jb
46yRijPhKLs3lWYtsXb1dPrvgSoOUbNvRBtdMtVPUrs/F5Uezt8f2SPGitglRkvxGxJknCz6auBb
GbXLq0L+rsdk/1ZZLhqlZNjHhW4JiGQTMljE8Y2ho6+jHa8j9JQf1DkvYWyjRja481VNKLdmuOQc
MSzF1i71QGBWsXH9fuAtf/JtOyQtmU8NDLyOUyKf+2Qq7hw35zCL1Um0VhGEidntEnf6qbwEtIBO
6lXJlm7nRVV+jsNkZxhK75gcCKKnM/+dXNMP2N3kc9f5uKmVkz47EXsHBVWTmZyHL9LFEgIa13rt
xUzKaB+DW+27szPVf6Q1mjc3DtxxhkjFMOauvTyQee6cCxi6V4OWAf42d0JMmM1oxlzfiVh9v007
02YGSGzAtio6oizS1NgbU/qnF6JmTuLfo8h3CWb4rY1anRyQz8zj4lPIwPUmKoNLKZn/6Kh/b2Ov
f5tgxK0iXr/3km3danBzxkdmds2VkV1HemTq2WG4NN5BmNEfEhUJFSZffWXzhuG2M/r6Ql9Wo06L
+11JXsapCy2TgH7MGZlLvFBB9UG7zkNbIUmAt+V2jVyNWex+MmiscBLb4c5B0d3XJQAEj4mqbyX5
upKoMGoZ/vV862hbbAEolD8eH0QCeCHgx5nOsspm3ObEOxZQQQJzarl9FJSZcXRN5pgdfi6rfz8y
H5qEyirDFYcBcdpp5AwbZzKXdfO48DgpmUkoff1+9v3QJq23QwUMVsnMo/t/X6ipbFbmAJqv8btk
k4U11gfHlC+xnuBtWer+/cyq4PaIust230/V5NXnehb/kN8aPokERnPZk2tFxGAWJvVn7kaSd8IU
bpPH0zrGtGSMzd1s3eqCM+I6FoASlTn+1mP/5fRW+Ar5cNoZKbgNBinxC7d15DjQqXZzxNiCtUJt
zws9Utbf42WUPwaP/sZVcuNbrjwP9VBdY7PiEjOy4qyWElqVRvPl0SbWjnctUNauo6SNrim8ucOU
cXTbxIAFVY7EnLgSrKQFxZZ2ua+Anhzo/DDFuKwsmYU6K2nF0ykq423f2eJsMHNn0tlyZ3Tm6j1z
OxRh8RQRHWXuw/1sGPMOdf6fPKsWBuSxv/7u70n7zl4j5EeV6o9mMlOtcm8r9suI02dcwjvUFIfh
EwGR42Ke4hEwKhlhMccepdc02cDLH/XX90ffn1uG+hhGaOxSK3O3ccNyyU2JtzajijN9OSUsceQq
5CVXAzWQMevoFnNv4JLxpx1btzTX87jPF0tdwwxAoIOaaClifWcNJl9G8r2DMSo9otKN6R41iQQF
3JHXCWV6Oc/uRAau5yWb4uHNjQePmvHxBduy1XYw5VcoAPgonExH4/Hw/fT7I1hACOpp/NZ6cazr
xAlz5pVeUyAfvGJxj0SQIKZ/RMZ/fxTNjNzq3mYNzKeSiAk361SxdeayPjM7tg4FXV41nkz/mi1R
e0Pk0d6+PwK6KfZDb7PRatbhnLqn0k7NS6EypLcO+a/M8/KMBXA4PFc1OaHgM5ifIzx4ntLi6oa+
e2uclMQbFmhgAQ+sTbxNnlbLrVFzdxobQYr4FF9Ynw5LU5x41YvdEOOPkIjH3nyTUerSp89RgsTM
8AlatMw6uceFla58JuRk+sxToDIwVoMe5aqDzvk6kB7KHYCSxZbT2u/b4dJlibz6NkYsgXVCFs1L
+nigdiRpDD0D/VhG4LZQgdnggJ+sGe9CL28pqWLnBqkeCQgcjA9ctePL/oeGN4DyTxNQlsAwctIh
vmBlMnakO8hgsBv/jde225lVnm9IJ/VRB2gP8b0BDOzx1cwkILZkqhu4c7OLTKk/UwY5UB2M5Op1
5vwWAl+cjEp/EkWfH0cP6R4Ow4w07LunTf2kqI8pfRj65NSCkBO3di/wTtuVd/GroWRK9TYLfwpG
vdRntPnZLTMfQ+RS219VVG2Y6DFQyrnbll3znKVWfKpt/Vfn2W/GjPqZgfm0rqapvtUmIKFK9FiT
uePf0gKdDVOMlLAgpXb1OKOv7ocVvC0MVTMAyR4vzTs3SOLHozZFldV477l+8c38YM26+C1TnHt1
nzE8mrPfmNQxf03aeVGFFR36uazWBa/kerBCvQGEYACMZBIr2MRNsGAgnk30AeF0bLPofwVI/ihF
2qaaSXiCkmE8R0SAYPCeu2sohvkHAhI23vM5G2ym5I9M4JzjP3Ck563JXZ6vy2jN11o69zxhK476
7ZIATd4NC98g8t7dVVhzVm5dz58mXR6C10QHru0560GO4j2NzK0ucvXsTKT3ZRaIhBR1xqtFayW7
ZtoVcmBxHRXNgFM3Usw2KjcgfxWLv27CvWemv6LSJtV48bOvJcRSTvL8rR7BrTuYlF+NMv4oPHOm
7B+afTT685Zm17r++5E9UBiG8srvxxXfOsaHzpMpWADmHuBKGB+qxtDh+uHzHD0IP5Ysj92CeNKz
Sel0m/gZnKF7983PbJTx8/dnSv8HylnzrGsse2FR30ECVPjzveo++IplNuDS7fcX4s4mIyns8oO7
pNFTeIwH8JEhXE8OiaJheK+hlhlkEHX29JQuDixkZLwHj2XlE14A3ljDEjIpU/26Q+70e5anMakV
Qt04OXSip+l3I1AN3oIPxCejU2j7Rp69fhp08oOhRrnyDMbezURD0urJPoiobN4K4+Ak/Xyq3WTf
lnjQGD6HvXvtWtWcNAoxOH9L9j6Nb6iunhKY3n9Gtn3ZUpGo0CK9XeJWXqpMyktoA3CqehfKpUuG
RwiXxVDObrBqNn26UhB20/ndTsLXahTerZVyeq9cYm1Ts3ol3AFVvGEfmj75Wzlx9sMsIIEKJHvG
ULDtlkziAGsV+8IVMWfaF+vui9s2zhMCIAonYINRnnX7PsznbSxIaBOocFjQUGShR/RWrdkICHqM
ya35s363oFGTHs6tqvbPY559qtCJniQyzLY325euIsu8iQ3vIL3lFeiVdSV2pluJFIs7+AEZoPAH
N2W7zMA1tycntmDsWjz9/tz3Q09S0dZYvBbX7bCu5aJUUDpDv5s8nW/VRGGLdKc8fc+Ic9NHB5Cm
zfaxx2GpszyxD8mO/bIfUuezn9nY9UgcUOyodD9NLkOYCrqWHb41iW89pURh6Fq+hoscnzM7+qt9
iUvSB0lRuZvHf41tehfShOIX3iTJ1rd7I/h+qieZBn0xRlvqLPNWospKKxYYfUiK6feD/zJZGpxF
GgPHyBz75UEZ3jSOALKzOGhooDRi3GLhL5j/1NADNQGJ0FoZXeQ2JVHFJH1lJcDBBtxhPmf4dkFC
ch0jkn+sFHnkhMl0NC4KaAshZwspJH5hnebUeOngEdtteVOagi2jodguvBXINWGrmhHCJMMp3KDo
5+/jGdVL0vbeplWUmgOhsS/kDPkMrVX2Mjh2dVV999HKX0K4IxiMTp0F+6oDPVS1coscZbSKnb1B
ju6aN5Z9IdTqRABoS6vy/4oFj1rqgqAtL2m9jfzPULUR0724OwyZhb6PZu3HPNvPdvfYB1oOslwN
Wae3febBDERvVdZueiRgd5fscUKKPQAtM9t3IxZnITo0AGXzLB8Pfko8EEbnfMdN5uFt7exz2afh
HqOqsTYmms8xjj2MV6G1b/19n05oCFUyPlFp+TQgpvc8z/KuGqWONSMcIgaqImTC309E5dTd+vsr
358bR71KABfTIMTh9fshsVmGc2AQwMSsqHeu/z2MacohMVGiNjrIXbM6OOOMvW+RQRIW3Rs+Z/PC
qU7v/Ph82rCvKtLa/Pfbmqxdu3YTv9uyyi/gCP3/fVsXdYHpyOSYG860j4TfBOgOmKBY3njoUdM8
9wOkhr7B0P94NsHue87IlQuaWgI4//6Ox0MVkxQXEcS74ITaNEJMx9n/+2/5++9jkeLFQ5wbMZn5
yurc5v/Z/UIRLS6lU5kXJ2WOK5AsYEGNd5xP/nvhDnTrgv+xvAQBSq7GGRmAs7NI2Vh19q2BCP1Z
lkl4sOp2CarH08EDCDfQ+16NuJEvxlKcPPjun6aoh50Pados7HAfocPd1Ybv3GNer3Vcs4Ut5vqG
0GX+u/hJIBo//w0V9W1xypvRjf2JlCXrbVrQFLZ12dNNDtZb4TMGEbPD00KSNdk4//uqaZqU61P1
JxSlPEeqKs9QBb+fTM0kz8ZY2v0KJR+30lzG0LnFY8NlEwGYgBBIqvCQL7HeUNxzH4FodYBn9d/c
JmRqmiWKdk7W1Ub3nGRl35u3ZVHvNfelY1Q75s0jbfL2/dHSHkXZhtfvzzQhS0ICtc+SRKpL7cDd
mzkrgfoNLnBZLz9Q69+h7mQX3tXZpfl+sH11is2/35/WIXFD1djLy1hu0IbDNXJrf4MZ1j+FrXTY
cZJYhiEQd+aQLbfcM/u9i/9t07r2iQIJ1OfQ9Lua0/3FyJOG60I+a0C2tWdlqBBhq0bhrR6URtdQ
IiT2qqvGWbsJadhXVt5ji+pEIKwM1xl2fIRsIZASHj6080lsNdV2a8GDHepmK3AYnWc57SuB4XeC
xKhhDnfkMFAxz7cpWsbT0BZnDybHqUponUzaUsDRQR7SYNnQ/fZ5saBSZe4Rm1nytKRTf9Ssy+q0
7W8jJdKcSc5d8CWGYxqB6g1nkxfMV41cq93o0cIrPza3fftorDqXmrGW53kwixsqE/MsOocE58Yg
6QMRjv/iPkgEDqjJrr1zzb44NBYHdsr4MfK/KTl5xphfJaSeSxLp69yyPIliog1m9UtAXNg+iCFb
lOrJfenztTGzYhaO/vBouw6dxhA2IE4ZWCW+K7/LN7HgN0oNvR01UX02+Jj1ElYa7V3TH6vBc4Ap
O4fERu4wQlxsquLZ87zxTRUvfWk+qsEEjbF517Wf40IOY8rh/lkQpEpylk2aVDR+WSa1zajFzL3F
zLd9QV68KFS1JQU5JEnAc57QttM40/BmeYQpcypY4jiJ3vizmQQyfQy4KHZyOd7Zqn8UcrlnCz1/
PTH0QJ67KuekQ/ssrDUZLuk6se1kPdZwLaaSInbmu6KUDti2QYwSItgFTVqQXmiTdFy/Nkuuz8Vk
Bo0yxiM0YRKM6N23daoeIjMy+lrEEAo1jtfauHBS49r0XreuPUEbGo2vjm3sdNE9tV128kf7TPDF
uJ0J/hLd0CJbjT5LjwtkLmlWsxqd11JS4gyP1iG9ldPzwHAJ4U0N53JxF4Qh0Zudj28s5pMDAck/
6Ksit8q3RcsLrCNm2JBrErxS5bjOEiSEQMIIsV5IGPmZNsX4ZSNJVUNisj7hVdMzmr7YYgYlYFQF
2ihINkNpZPdVtq5de+UBE9+ENuo606if28LiPHL1Jneyn0x82HF0LzVpCeuRajKY46gOVOHWBLSZ
F6zY/rol8mjlhSNGbf1CHpMMKoHMCDU8J8GE48HOrd0iI5To8WO05y8JyzoA2wl53iUn0zrnvY6I
x1/7SVcGGSlwVtl8OMp0GHKi2iXufsuC/NLB9qBaQYoGZ2LbzKpDnp6+mg7vIsxHBzOzQME3C1Mc
7Zzq8SfzPn6WnUw3B5BbijiCE7/YSdQWayiFEvWZ/Dmixd14kc+8sbEff6RXyY4CEAhz4dGaVqbP
VnsJ2WJ1vfkDXM64ZgF3sFDWro3a87YsBzdd2e0T42cYD2cEy+nRsY99zHio2U78SytPjZBo+xiw
i/XHW0IY7Qac9xnxe0/B3nmWFcAM8daDLlKEamCah4GyC4XSdTC6t3kq3U3LqmE11x34ZzvBjhni
sQ6J2mMB/l7LvD1I5bx4ef2GVvQJThBNYNwHvU/okar39uNHuHS91YxkOAe0wevdpkj6vlrpjqeU
NQ5NO9+kB7lLwpVXIFFkWEjnuk4886MdedOWWHFmJIOBZ9E9mqF8A+vU7gxw6FRuX5Q75q6+eklj
71qXaiuNt+gkEL8YdbeBhdkFIM72ZTHqtblwEyxzdP2w/VibcDZHSQTjtnikcCv+3MQLjwwIA06K
YfU3Mnu5VbnOoVbUO2dMfjVhc2DrdZxrY9/rFu9j2FzrFquDJzjmsCUicm7PqI631hTJ3TQ3txTD
5ErYTnzO0+5oVQqRYNKxUENAjFriUQNET6m07R2aH9Nt651tJu6qLbr04Flc9kNq7ypLs7DCi42s
uqvD+dSg7lqZwkPbKkYAtBN28s66ZImF3NUXb7b+7IqG6LLMYQ0yNFcEZ2wUJxaR6RIFwotuFhtz
CJ3WEdIvvdwwY5PIuJN5g8ciDAmrxppVIjXZQqQWj1+3rKBahzPK+jFMADHUl8hS22lJzHXfZJ/Z
0OK9s9HBJc1wiLgKe9TMoC1y0v+X4lnPxo/adi8im92L36L+q1g+rUZnfMXv0O3i4RcdSLtvC1DW
cV4mTzm7TjLBGYJyx2lsQhrbsNkqczjB4zmUFIsIIfjFLWkLdBGcpPRlrFhY9Nkgl9keqwEP8Ixt
ZJEuf16ZNfuhrq8GalVw82UUIP79adrzxlyyZ+lVbxH0xGPju2fd6gt7vovNZutgTuaXqy3QDNTS
XclyYC7Kc8tpn4YRaTvsUYcOOW7euYT2RZOzHVAsByodowC+C6S9n1o9R03oB/QDQJYK19jOyngN
nRrNodrD+cp4L0btIU/IHS9GMlsppUNvYbZh9R/DiLbTY0lcW3l5sl00r/mYrBtuUcaSsW3vqp1H
ylY+tzfq2F0nAd8jYHtr54ZfATnWaqyITXF9zQRhoa1Biim6FnNA1/5p7EcYuz6WajohrWKHRa5D
TffnLeo1nr2XJnNb4kuyw4CdzyiWl7j3Hdin+tBHaVBz8i7uKtHL3ZvwOy3PxrJI/Enqsrju31SG
aJYkppjOcPRaoxP2dkwn0GCkM8vvOLfJYRIDZVIT7atMVYFZMiJDQnty/swLk8vaaxiLmc7eEu4z
PL8/o+dVR8RcdwxSBbRrCIV8c2KcUjXGL7zw2dITmtL1X5NtISwjdCVS5cqx0jdI9myjOQkR9Neb
0GKplDqv80TQn/KGgEgehgG8R1Kf2/Nkx0nQQc30xzOOpR3q6gVNILWh6tRrVAz/jKxhVn73j9Fa
89EAcwLePNlXLlFN6QIYifT8PP9KVHuUKTM02b9LlJiraU7f2haFdF/b7xm52uvory/jzUzuDHUN
THPC4crhkslubyntB73EN1JkzDwaOgPyLH8ZWm+7sb71+fJgcu2XVgTZ5H8i1J5WE9U1i/R1S04q
A6fSvuRUxFWsJDEjzJMFhpN9rTjnyqzprpWzVzpMbvoYNcbXQEe7NiuvXyUL3JG6/5EZsccKrDau
Tpzrw1iHH80UwXkfdL7JpaZltCLWJZNBmaNjNF79PrEs61T+i/vtliBNuzqwY6PEFaOsVTgZ50VU
8NyXFoR2gktoSpW360TYIdmOzqJ4aITnaV1P4gZbwm64bb3NvfnXCpk4eNmz46gfiUPiW5sX1xxA
JscU7ALhHdmWV4eiE/qkUoIRUqPb2cmodjOxX1eudpBuFoNitPPDyFgYohab1jmEIbKgD6382H4f
uNGpbHxSKsfEBQOkrI5TaUKcreST1tHn4E/AD3SdBEix8fiK1IXfSrBjZI77etK/evuRYCwjLsM4
X7nZ9GvR6PL9DpJwSv9m4u2bM/1CO2pto8SDroYNxWjMeROzle4YSm7qXt3FA6BmZDTj0Lhl1jqr
fsaozF/golyWgaXkil4qxtLZdEHvC9ZeoQWd7FFteelwihirURKthPmtXtlRudMCqXaR4iYpDbIf
+JKNRPas+XcQuLCyTT8H1332IBo2FtTNOmTkkLiIVrrlZHgNv0U93hFBfgz2UfhcztayfPqWjzze
SY4lCXjar55HPzs6pU0ih8XkzrH7rTPBrwozdtVoVrk/+/aBC/VZEQQOjwH+aJzvQCC5RwGAb7AX
c+vT+XCiNidD0KZ3ollNDgah7ogAxw0gS6WMc7Ir50PPUWYb66FIkHyTFOALZ1/nepewFmTlthLF
UiBIcX87qFchVpgHUQ7vxOtv1RR+NhSOpSIPreIc8c03N+RStCZvjeIY23ssNnNVfc65f0EnvSkc
n5iJSMbHyKbZivz15In96KU3yJ+vnVNMeAqdD6se9nNjXmOr+0hoXbiniv2cdts83xVG/m6adocu
cjFXskTujch1LK1lbdaRTUvoV6vUr+kQUF8xmNRbKE5/Br84zjFDW2OaNzMpmIX+W6vo4CZDtrF0
eptU9yUKkaMr/sVSHBsDBd8GvQyee4Gjn9CI1H9ouMv81ktCqdNVHRt6n4bGBhMf46wIxlWuwjdh
xepAmHm0rsxpY802jFDZUVu2ai18a3yo9R9tUPqlRPgTKM5tapW/K6f4NXLxaVeY+7olD2z5O9cN
C8CZVBH+HOUGod6Km9GEPzfPxbAZw2jcp8dymsWptMqel3RAMkSxonDjtr7xOXvY1ZAL7rrQTjbm
5A3rCSskaSzlRynttzYKyT5nKBT7uHds83XxSE32NGgQnZG3UrwYYUT5WpSHKIzOpliYb03sDu16
y3u2ZFa9kNwFw5eTOd7gxWi6/oMG6MMf5RREtX1wPfNpMq17lzn+w0W0UwaujKp8RXjj46GqTmKo
WHXMuyhvmJDONH9e6T/Pi9qhtN0nMaQhzd8u8ru7nxtnw4tvCQm7bhR+0E3gFO8eOn2iG92aAyvD
OZ3Ihk1QXp97K642yKz0usKtOc4Pn4HfonCMrmYDcs+qdb2hD16ryUS/4DJ+6uptziRp34UPn5DF
OQQKeeXLNH5NIhJElv7m5bhX27DrDiaDzE1LXnqA0kkdpShIYyqLmxf/MR3D2iSmaPfSmaYDfG43
IADj2DAbfAmV/44++ijnZrwQfmQ/BFIjYjnzlA4k80R1yKjCmtf+JA4Fhz6zCRw//3ij7a/oKH6X
TXeQlXUGY10vebwqtOiQouwZjaJvzhi2miMGXdDn66QtsxPXOoPpt46fcpyW6CJM4kx8qtli/rQY
8ZFUw41CkqvFDxt+8IZ72NPUrTTyF24vn7Ken+lfNhYBZMS63CMurq60nhRGF0qOggaJ/ZppSsQb
lvidh86FHMGrcC65v09gZsF9KYjBj7kVtX/NdiZAJfvg1ss51GXnBAVA2xvbeLBJfifewOyagH/x
q45+4rB/rZP6FULkqyElWUZ+itypBzdEcc09XZpsQwWN76QOKiF/HslWHU6YrPyyW5VvRRyrnfR9
jhELSrYhVhnNLFoOk2PLfPWVxVqkI0ATdxjFoF5hPUD64KQTndCPPHnYZirCaL1mhG8ZUi7PBrYV
K4UQEsmZH5x1W9laNVXDuDPE0OJE8lu0u3S1XFwU9HH9x2ceuDYqfyfRTnHeQ8bIvYZjrGXdWmKA
M6VrX0X1HuXpVyf83zXqQsS380YuSOzRytzLbPRxNHQRB6m4F/NGNcHUOX0Qhn6KJYbYM0ctB1Lw
F8YhmL3n+Xc9PLRF3fLZ5zihEucYsTQ4kZNQD+mAaESOq376IQd0aHUvk02j2aYCHA86K40DJYky
pWLFcL6alXTP7JeKdcMUbFW4kRV0Ilun1sCZ1sFNnQR6sEJP+MXyZ1Nrb082+Ao9bLxprOwDnfYr
/3K5eljsUJsszMiLbou3+aXp1Ufc4GBzejHQE2AvzIQdbbPxT+Kx9kE0Qv9EAdqN9iatsPZ96zaw
ildeRu4AjquBOM6AKfT86DWyPP6oF+2s09SO1pn1RuUlVyr2npy4iNfKYdDfIsAFWjTv0ZmiWpKE
K3n/x92ZbDeOZP39VXRqY3uBbMyDz/fVOclR1CxRKVVqgwNJTAIgJmIksPJreO2VF975DfpN/CT+
gUpWC5Q6s7IIu/LrPj1UptghMBBx48a9/4EMqaqVCdR6abQJ7Dsz4OoGnSg0lteAGX/DPZP6n0Hd
xiBMubKqD1b2Axy0sxp2/KA0vBo2vHiO4/cnQ/PHlWsctw6k4KLVk6WVliOZDnxqRN5wJQL1atrK
VQOCNk0plwiKzl29nEce7U2UldaD40mlJHDaqvVE8eDAuw0uVTVN6kDXZgKknIm/tmHmeHk6dlOz
5CaVPIiVXI7DKrxRbWXsxvLm2mrkC5UEFNHI5YqWIeQvtpLw2TYyY+Jl8p1M9W1sAFm3BbJXbtXY
GCtGCiNKH2Uc72rZ1KPcFU4tcUOnlQZz5m3y6TLSyBJBsgJHq4ZBjNJJEntj3ZZP1FxC/AUMO8wn
6NtK3MzlrLwl2SHW4MpOXYcS0EYfCmrAPTlNM5yD4Wn7OlY/uf9l3QAwserkOLGTB0nOjVGwArYn
m+t7MfZPV0zJUCyWsyQ3TmltXUYF/C2T4lWAftk2OhQbnTqrEYMMt27CLLjbfI7zL0YQ6ICjoztU
VVImGWMvXQ8TgEk8pc28LAGK0J6UNkMdNQuroqpptbzerCqhSVwhWoAmhrV+CLRkCgriTMUXKZdW
1ongcrZXYcQ1CtMTDrSJQBY4ySLIe553X9D5GrUXBD2GbAME5iIWWu8S+34ZK2MUiVD2NRNEHhrl
XhSCetCsgTOoNwU89UEBfmdIw/vcTF1qS9rEDKsK0exUBPKdDdADmdmbmjqXpPBUXkj5sjr3wFmd
r1SutqkEa8lsHe1l7Xqtpv5YjI+lRHlcWv5lghX3RSY3p8sGglOeNiBeLIhEOdFlJWxoBrveNcsM
/xnEmogW9QoxjooqxLUbhnj4gSA7JzZGYGeRFyu57YfNhQpOb96YmyeTaqAj2Vgu694FyokoxxSu
PKmsJbewyjoGWHherspoJNZieL2u4F1bS+QkONVP7EypRmmWRZO11TQzuXC902rDwhIL9TYCkT5S
WIJnrsc9r4ETA5F+CC+DNqgQ34LkIoMIhTt3jcuhINfFyEU64UzRhHHK/eceSZzpStDscb4ay6Up
T0xTe/JjVbt0H9YKhMrMIw8ySnWkGJzJfuSzAV2Qx6alT5rIXhSaJVwoGEWQc0vZjShgEIQq3Zkc
edInFQr/iEvig5T4yiTVfBK6dHmXBvIwsvUMO/cqvFhRuBnRfAnOVglKaQE8pZEgws9CgXogtlf6
aimnZ41nXjVRUA2VODRmuuiTLlIlsMHqjBRJl+/ctD4BgOQ9Com0HgYrcDa5kV5owXrcQN9XgIQM
YinSBhLg8Siubpde8gkiRjijs3YSi004E5QQRbB6vFHKT4GZSKTNYAai+DMyDajBGx5X3ir6EoPv
Dlz1xq5X1xvku2xlZAvIKvjMUs49iZwW8S+0cydWpn/RUmoUm1U4BkJJdizcbeDqXoD9OG2W1nFe
BZtjXu9w6WtzW17GQ1VsRU3UBzkF4c1uQKAkKoeArJbHAg5FU81Ipna1vqzX4cPGyyUslyjKG14B
+c5zDC/xjpcGOhYbKqrjjddcQUENuSX7bVzP0AEReOeFF9lDTaYYXOVoDnnuqVQhMeBBuNSzlQy0
0xTx0WbH8VYBS0UuFpwI14o29q/LwIP+vkSjvZhXFl/czJPz3AdDtbnxYv18WUkTtj03pcqY+y6a
gXmLCQpsbKFE354oQoEZCHXCJogtMqdZLSb+tGhQy1KiaCq6m6tyVYwkMqoqqXU6FpDAU4i9yebW
QpqrBXDgbOjrd8DB2JJUdQG5RVNDgERr17U3UvQN2z8RT6UnndbG0EixZQO9xF0UZ5uxaCsTcQN3
Zaky13QyrmAXjIwKJKAk8cnE/iKkbjLDsPUqQxOnsLgl+7EAUBeNUBGlTdnfjIRGedAr6wnIukDf
Tr9J7OjLaq2dVIFWDdU0YZvXcIDVuL41NaWcKCGcpwhVGtD9NEXsk9Tw7E9RtpmWVg3pIseXQm0u
NXKQU7+ifMZxDg5vIw+D0pvJtZQN0f6SBpKx5sTKqzOMltvWQ3oCvvoi8iJ5ksXFZ09CS7M0VXEM
uYU+p5qKg6QFIiYbtEFg1I/wlDsGmJ0a6qXO1t7yKttqD6bpVzX4koFeID6SYDMxQfTsrJKk+oyM
IkRl6XRdkdoL+cgX9GuE6Z8zs3zgDPUQpl661DOIPIpEFua7FKXjWADQTUqUGXk5gwN8HqPOBxOF
djaH5lBcwjRDhRupFCGmvBch6eNbNGPIrAZmzAxaGwBEOrU1sMJDdw1JGcAlwuyiFlIED4rL1eo+
BIB6XtjSSWNjOQiCbTmOfBEM9HocmrHwIGv16UZ/wiBaQuoZLnaDZOw4LGl2WykXvyppxlZl02PM
jq0Wf6pHgiPayJ8YkiAPEUO3hq55Ka8rzJ6STTUIBfmLW7lPlC+KY00MnxRjDRwgQOsITG5b8Fiz
tPKrdYYiSI6Z49CwAClSDuUYg0ieQn8cRZ5C+l5BKd/QuR0ZALY3EW5FVsw+g190rNjK6hi5WXe0
LLUnmi85mEFjolrSsWEVVHFku5yYY7I7yOc1E80h2oxUP7wXhE05UuO4ntRgilBGWgmEJk23hl4Y
EhENaPSFdiOp1fIYbnQ5DZMTNVseI7uE9IQRTikj3ltyAOPDMGAlIBgV1MmFXkmER02baLr7QPMH
NTz3HEgXle578Ht874i7ll/m90m0fIg1wYH2oiBFC6ZIE9FSQc0KwbD0SlijW5MLaTVGeahAWMqL
18vpWg5XwyJfAWeU0tHaEK6Jx2c+rGJwYw9hYyO77xZouRbTPC3YGYKdnCitGoGvXIVhaQ2TSvUv
jGmx8W8M+ibseLmZVsyAjgRqJlEUyJvqTBBYvjFarHItqudq7t+GEXXw1Tq9UyinztZRMK/0aAbQ
j+b5PaV36QTwGIIHRSqPNlCZCAge7Hm1Bg0mo6QjqfDvB5um/uzZ/vIyglXqS0rI9cijRwURPtfz
KW44dDgRwRkgqkQRo62Vb6xrG+rocLnWsuE4V2NxnJgJOqjlLAzRsfDi1UO9apWgGnMm2JY7qgLM
q0MKFFIS1bTpsrGOn1ORySL8zYT76YbnbPkZ0EtRfNeOc9AkOcKkhjQT1DWUIwFSe1qmIAUoyKgZ
uTj27hG6BmgGhf5lqK9WY8E0dQS4b5tMOFFggg0UlAKHUBCyMa4wU5VS3bFB9CETsiYK7c4UqMJV
qgKuK6vgtqYuOzNLcEppvlIGUUrXMUxwesLYd11Vm+uKaluWreVZ7vrc3zyD0JMjZBsKJ5Zo3CYS
kB/OouYE2NN9g+SXF+rB0AaeAxUDqUc9J+Z53M+51ypEK5iXZmbx3cKFlAT3mUUaugKtNiKDum9U
7cYXYnkSShGB0be8Y2mdXZf+xkKArq6RIyJPze0FIVuZgbMnIUgZ2udOh5lsBRLQGIk2OgBSolIW
z4ozkpTgEtQsUHJ5PUKwANo2xdNaYxGm6npqSRIcB+/EqqlIr1bRzbJGrwqNvXvgrDa70r4r7PRM
YaGTbOD9DoGO4w2ghyoVI8jS8sAvNYDexYmyygSkYip5CETIn6ZNvLAKb24o1HrtwKLoUi7P4tgd
rQwhPY/ol+hC9CDVkPfWvj2EtSafIcJB8gCaLE5K/MD9JRcZVLEmJVKKA6nSTpRG1Icl/M1RUOYW
ihP+nCKpdkw2t+IWOlG9wB01Gy8hDpbkVrI2UAitVJwppehVfkIh6cHK4/XMSyGqrmrT5IJ1AlMU
pX0TJr6mBkN9U1zpCWXCzPTOk5JEKfSoacUbTGtM68pfVcpsteYOk0CDVgsDTRO9lbpAmEf2159F
xbxQN3UxkcErSEF9XIo4lBjutVfd+U3xW2xAyrVz1n+SATTIJKg7rZ1teR4XwAdjidSfJXuq0YOK
3ejG3njiqMmKGTVsy+a2mef40UtVcSmj6IRhfa2oqEjVpY7UjY7mfOYrw0asUUBOofCqXGkzLp4j
C3AkecsgEBgDBULIWibGTkvpzFiWc9827RmVcZmsOEtRB6uuXQFPqU1pDkHuDbzEvl4GyTS1IBZu
Yox6lI2I9gHxPU3REzfQX6jrYDVCnomyo5te4Ow8DhSlFUkgzVyZD6Gh4aeJu1nN6vT0FMtzzwXF
ZNDXjNanZUBFwwXaGgfaOdqDbdkCYLi7PidcguNCKH2tH4MAvjb9yL7c6BjpJkV+G3PFFuXNGRg/
7ThbLjGpxvqg8coR6DCCegN6J9PJwg06E6qqfEmWBpVaQX1aX1qWACnCnqxFxJRyhb0n0IrD2KiY
Yk6LIlcS0m7wkLh2y9M4y5XBRto8UvGp8MYhiBiZe7ZZyc1stST4QJgI2hbip0KwH4B1TV0JnrOp
C/ZkA08fP5BPlu6eVr56Zykb/VhP9BNXFtJR1io2RZHIdZ5WmYz3wCSz7GCi6wasEWCq3OHGazs/
aQpZByHAeYnAFNJgloYU32pzMwwiripcgmjVNxeWqQnnUGgwAI9oH5ptlg8vG8MhT5x6K+XEpSE9
S9fZFdZhVwKzOfJ19FZSxR8JVpsa8jU2eTIktN2mmwqLb+9JpLrM9TuDQlOsnkoBs3tLXfOO1OQ4
UpbCQLWyBxrPFfBeri6BDDaLSldlZmjjQZMRDMqam0bxL8sKqwU10sbZuhQnVT6myw3gsMkLcndj
gLIuCZkW3fobDvYi8ayRzoL2Qwr6IWZuFt2aiBx5nJf+XI9tbtIh2bVx16B2U0AHma2Xm0VT5Tkv
n2P208qAhWagJ7+MLSymuZYMGghOJHWgdbiBRscNNRDjWNeiLwrWc7QfQzSA9ArwWTgWNOuJxOC6
XAtIAbnEP7AoC8peFKyWkXytrRrqYqaunMWcARzg9mAVAoUPMdpIsThRdaDWMonAQDfSm9TDHIqe
W3Oq28Ez7nKn0BSAe6OMeo/r/BMUoXKWy7oyVZJ6YEbaXWgG+hDFg5mBXLDhCRd+lMxqmXLlCvf6
GvhdFeb6I82mL+pSucLLJ0aOILyT9DgcibFZXAVJlU0lUNsDTeZURwcrZFvRy8lpgbNMLw0guJT2
dCw/9GrgC9yrlgi4jUweuDH081XFhcQQNXD/4LK8VEqmPm7iNQB3pE3vPUE60d38s1uDeKXSHozN
WBdIsmwKmIRNeTkRKyVjc68groEobXPrUpZBIkZXNVo5IBS8m5WGASYmuMOsQj6EVmkk+VQzbW4G
SV7dKlCksnoWKP4XQHlDoxJOZZm9bLpPdYqxLMFVUjeP7tQuC2phpr4AcOUdi7HwrOFeMlZyaKgQ
eLJlca+v3Acs3bmgwNcY4HaEZVEIB6I6baLoxgqzZ2DPVMHgYgDJjELKnTJtdLGBwq9iC0DzjyU9
iAwJLcK1PhN4KT5M/8Y2ATBGD1okPoibuzJK/KEbcauWS7FVAGuOl+v1qatzJy7ayhmeHCuQR2G1
oXkpljMXH51SNGHh0GxFEIL4iOri0odcvSnJmLnmDhrMyOMvirI6WyH4BzV25dOhHuuY0hpWicoH
5Qq9dT+WRDgZJHh4eAEJUjA8XWeoets0LDyUMEJvzX0V1Us35JetoIM3IWKtUbKe62JMXtjYCCkI
9hjS+iWJQzmR/Av0d06sDG+dtU5OoYc1yUDGy4IggUIbyI8sXM2WFTxYQRHHaS3dBOAymas6mKQZ
BSmfZrwXUVznKoqFmOvDiECoyNPgUJZRW+/AAgfA5WkY0SgxYbGQ/6qDIjK4Pm/WU6/2dHTjUER1
V8tbNOHogaZqPrJMnD+LTKAxvULED0GoytPwJF0D4dAkkoACGTpNTwIAI8A8KNuDE2nUz4lsnIR2
5eO6JnO6JlCgbB10FhyTloF6A54WjgsFfjVS78DzmeiLXIGvB5nsxlggrKyZ1oZXXRc5M10NadM4
vwa5aYGqCon9Ko08dNMqF5SQkoI79nzKztT4L+ymmRKo0IlcB9pQREQDx+JmgvUfWAtw0kjOPpHd
qiNTaFJ0bB68Ql746HuMhEz+7JPXQgkHE9ssETqy40Ei1eXZsppweYMd2zDRS7lsHV1Mfey71VXh
WZ+9+KRRghMlqwHStsKOVCepuIKeiIjX7IYzrwpR8omp03uULoKyQNp2rWtTVRitWaamlHG1DPIT
CbgxIPxgagQE+QLG5cCDcTcwIaZpZOz0BQxwD25xFyo6TbF26gp/CZNaiS6RpFteChvluQjy0wQc
6dTwleA4NB42Iv1TtdKUmZbEFwbKlDN+U+vz/bkui2QOgNta5e507Sko7aGJiiltfo4OKwnhauWN
M0W89wvTAIWbPbkp/QTiDJg5LbvzN1wewlCzOHbZWHZ02QgW9eYkvF5ibugF9bAi4TzBQhy6llob
tEdBmFYGfAd5/SiAjAHpAOvYQ/nB8x7DWEFy1rKzUS1AJOQlR2hPoguFGQ3gynxcRbgziqHx24qj
GmBlBTKunoqqsLrxYQfVIKOnko7qT7mKhxkxekKp/7OXJyYVDeNihZZgqlWcxCi6KFwBckPbzNai
LyEiDErCLvgnCRhCY7gJLxy/YRtFV127aVA/mhUu20oO3UkjGxTLXe0i5ESa1hlnnsr1IlgFsOWC
SyWJ16d+sLzOagQaZRdXwyQk+ymiZ6NeTzMSK7eQ6b7aG/UUKPqlHSXGcJPSA6ZUAIlIy6yBYNB/
TdKiuvJoRIjkl1KVuNe4xpZ4eyJLmmbCeA1dgrdJkFkXF6Lkocm/gQd2uslCc2KJCE0iLgPqRXfj
WeQmJ4i0G+NYDZKhmkjCbKlIi40oVLeujLgark0K2hAnlGiSiVAR0+qh5FVXgbLBNSpa4lUACsNO
hYEQIgqWViA6hPah3Qqe2UoMpyCO/JFu6j7UDvThdAoQjYHyPpGypLdKA6qty1buSUmHe7wRNgMM
RsoRAnTWheuLM00CN+tq0RXlmwUIfHVYx0RruvTFZKUA6ZNs4cpeQsKy6+Y0jZTVSXv/pqJe3kpk
AGeioqBtIQCtWtWrZKzLJLzC6nGNQ0eB48/SuhVpwox8nE1Ns7Ue0IpnzQOu3LrwNaXjouQwIFf+
Da0uSQfctnFoUSHYH/9G3webnbCpaTlBEDRfDDpUaucCIhWeYXxWcElofQka3h7TfqWL9X2OMwuR
/AbxkkFY4LzbmrK0piG+hfvhWuK7CSMdREL759anbGtO1n6g/Y+ob66sJbWv9rGUFAWwOL9YyjiL
AjsJs5sg3pws8VRqpf3XSgvGCx+15Fxere4MUXZav5jW8KIpXd5nRcNMfk7UoSVvnFbkvv2jG1eX
km1vtfS5hD+2xi5AQQaynV9uvTU3OILGhX9pekhB4gpjVPioLDcPiFO3zk2RVH/ZBNI9CCx1mZ2H
GI5K5foz62z7MJvNXA2W8KuEaWEhtswSa3/UWhKsRP+xNURQVJeLjDYB2DJSLeup0QwmAjH5MFuY
oYiGTkswfjEU0xEbDlbRefvkxVJ0qkQ9zirvuPVBiXCCUZPqgZCDEmelI4zFb6L2O13J9XHrHYB+
2FzYzNsPtg8SYC/QfgxRuYFo5DeurFwGgCeF0v7cTmTrHZJ5yaIs/QsVLKuMF0Lrf1DKIHOoyiMC
h0q1TjdAuRawU9oZpJV2fi5ZOJ7gQaN7TDNjtT4MeS1PYzXbFhqX8vavCywW2h+1L6sq7REbhjZR
/pRlk/YpW/ecEqkq9P5QaipG7eJqnTXMIH40vWu3grWA7enWHiUCFRaU/nFrgdiaWbY+GqlknRhF
Mm4kPIBbQ0cYvYMAKg5s7NYHqbUhtQNafstq0LpBtFYO7XppzaFgBAHwUebt52TsTdrlGOfaXFly
eLeWHjmmJG4YnyYgTNoP2CgOk+SumuDOwwbFXStIs9WODLAGSvxNhI1BgW7bvP0HFJK2A1IEpJr5
W/vHAresdv23Xqbu2M6FieCjK4LhSob5eWtfGuuzitJkjQ+LbUqO6qmnQS2N4wTLr9aHgUkhPx8I
XjVHCmokIttvY/QAa/YpWVN2glmqZ8aTK3DHVE3ts4kjRGol97S21zIq2a57iRyaA3X+UVeq5xQH
EZt11aj4/lEwlPjftSk9ytibBaviGSGnRyVhQpuQTqQUXBiR/RSWKDHVgOlxAcGE+VoHIy7n8mPZ
2rsFjYibg3q2xue3/WKiDUwBV2c4R1tz3/rYLmF2m9qjiV0E997H1ka21AUq2tZM1wKuLPFVa5bZ
fqb1b9nGsBwFyXIj0JzlYX45+tuv//a3p81/XS5iCEfo3kbZr//Gn5/ipMYn0M33/vjr8fhmvP1/
/P6J7ud/PZ9Pbvc/0P6G3z/PiF9/48jJnc4fxlHu5fV1sUjrmwWWNvm3f/rybDx6O9BVTHv5Nn4z
xB/60PY7/NOBjhbb57qtk8W///IUFxGco5vF0oujX77+aPb8778AA9hO58ts/v5I22/zrREChy9d
PDO0Yn1QLZo0qqoh/WJqkv7LUQB8/OuPBcv8YCEHYILGR8tKBJ/9+v39/hvfmYRvf7/dXO89eWec
b32Dl+lp58A6dAo06YNoKXALDGZA0fmnzhRI4gcQEbIlm5asarqoaT/bDEimceAqEKwPkiErzIBu
SoqlqyaT+noZGOoHGjSypKvg1HVV1JWfbRJkVT5wEjTlgwWHrv3ylNKUN1tB/qChEWEZtAB0TPP4
0M82B8rL5tzbUz8QDXS+I+vA0GVN4sQ0RF7z62Vg6R800KK6xUSoGnzEn24vyNKhq0D8oKuSyM3E
+rrUO1OgftB1SRSR9ydWKpKpEC//cZ79DPFQUg+NBqr1wTB0Ew1SBSkUVRdZVq9WgU64lBVLEiVV
xFeTj/10U3BoKBBkjY0A7NTQFBGtVP65MwWS0sZDy5BE3YIeaCk/XShoAzjr8s+HAlX/QLw3VelV
xH+1COQPKv4YKkRn2eBfP90S4CQ/fAJMkQhHp57dQBOaRfVqAswPsiKJyMyKiqRaTNNPNwWS8RKb
/vwa0OQPsm6xxtuYr4im1g0E2gcdngeeUSb/1mQ2ys8WCGTp4FhI9mexDCTyY4tI2O70V6tAUD5o
mkpxqJ0iS2Ex/HQnoiS9BKc/vwxUviSC7xTE1e0VQeveEST5A14eLANFMUyI0z9wQ3h1KfvuXQpI
VvC8vWp5i+zVfe33y9Y/+8AuCr79+aubFC/ZEH/pfLS9e70M/o+72K9PMfeyiL/YXihf/aANta/+
GD8tnOg7n+lc67I3H/46OdvH/vosr/9q3F4Qd1PRefDdT3Z/eewtUid9Qp5ze6f8+q0vnJD737hI
ncxzOpdKnTX8j6+yd/3MXoXVbw38EcPhp864MBn2x/06l390yCjna+R7w5KNsuK6z/uD4+5PgCQf
OCKzGieL3VO1t1RJ1NoT4pDHvIiBMR19DBf7Ewvrxzxw7I9FlqdOsLcQDNE8cCLmMSra7z2z0l4z
vzUf7y3130szb7dyt57w4z//+ma2RZXtdO42z+vt193ine37Zvd+47N/0VYfOpHz3NmR7X2xuyKL
13Wm3/PHb+3zabpYRIETPe+G2tZkSL4OHfh8Afwk3o2z3UP6mxXz4887d6jZHV0REtPFEY99dO6t
0aXdq6uJPfymT5GXL56P5rmTL4iaL/OxXWBt1e7Q6RkyADv2vb0ls2/fhNpXM/VHQ/jQSb3HR86x
3dNuX4LIzdg0xd3fvVOhfBn/L9zAbfz+19u/H78s8V8EWd99IT1stY/NIn10MJrpvOlvZQF/9MRO
w0XUPVRIyA9d+gMHOX3neZG5u7G2u6qHiTivnSh00s6wfTywW+y/tB4iAIJH0cJ7/axKD886dOgr
Pnffmfqt3f4Hl8I89Y7OnGjVOYDeZoSvwtQfHJgDOuoO2sPCPaYFcnTa/tf8483rKZbEHt7cLHqO
o8Ve1im1dbRDtwYjd18dNbzDRz1xkm5ooDh8+KinaK8Dxd/bGVgHHj70S6p8GqeLzsqgYHv42C8p
7Ttj97AwTp3GWblvp6SHfX3mxJzLL+tre463lYxDl9u58+TEb7ZIWwc6eGT2Xrx3H5G0Hqb43Anw
LesmZNI3b7x/MA4xsFPv72m9hzd3sUicYDej21fXVqMPneArB4/X/b1n9bD3rqjTeElCkaSz3mSx
h1Uxx0jHSdjWu++/PfilHgL+ret4+7cYWe7h7d06vvd2pqmj7b7COwn0H1xxt44H2mY3zksO1McT
owDRpm37q0PuI2J8ah4X70xH27M6dEXfeYs8csLdQNv56CMUzfIiLZIj7ND2brkSNe8envu0iJwM
34H3fgPdtx7O73mSOnlQf/0FnW0JN72PvOPce34OFkdjJ8tfz79qfHt0HuUPFRnmEL1igtU7U0T1
zzD6KGRs47dzdFqkXvB//tt/z1ZO7RzdeM/LTrDhaq1DvNp9yQM2r4eJlnC2yPLu+LJF37mPd74g
114V771znCEN2ejhd4zi1XN89LejW2fFZcwLO8mWZegqOnaHz9SpgxGmt9oNtD0B6TboRov8OTRo
XDmA/YUn13MEmJO78V79jh5e9Zz76jsj9xA6zpwkd/eSg5ep+e7x8teVZ7YF+3/B8sy73Qnt+5XE
v+5NtB2Zf8EXESxpkXRiUQ+B4mN7H+kM2kNoG8R5RgrXGVbqY1zSt25i+N148NIe/lalf0AaRHnh
dSTrIyMcus7z6zHftsmKH25K3CyS4jHwno7iL0e5uzgatrfJzi/p4fTbDnr0n0c3w//SGbqHxUYR
bpGi4twZt4d1MYxJOrp1AK2HK9/vvYhtzzc62k3/68dvYbOHHtZDJ1kc3S3S507KpPVwkI5875FW
ZWdx6z3UuMZLVOZ3X7zNKvooCIzXhZPHhLjgqFVK6ta4WoD2ofM8TlGr6w7bIrwOHhZ3NRQTO9Gu
jzT0lh0+pWzdHdnsIXObOo/dTdgirQ+dhildnM4cvG2yFz8c8d4uBFCqhz/r8O//O18cPf+nWQlN
vbPrpD7OqdNFVHem4h3kxY/PxZn3uJ8ASH10GrisxbnbOUekPq6CPO/eLKg9HNfnNPuXTvbUbWeB
VTx8VZw7dZx3762S1sOJ2l7Bq04Mxp27j8cN9gbtYRefc5A+7eET+rjtnjsUICh1dIMZCoI9zEPc
tFESuMNurO09V+9hsWFAu0g7o/YR2Lej7k2E0UMe8RIshYGXZU7Reeq3mKQfDz83ZPRdnI3cR9Pw
K5TqDaxObuH5h55J80W0WHYLCbLUw/kxb3E2ztHZgn7n7inbRSf30Zacx+EbyFrLXzt4MornvbJ6
H2fdLe68u2fbToHSw5ae//1/xEe3cfj3/7nFMl2lf/9f0ROM4O4v6iE03xY0BLpbEbbx7tccUAZ1
omY/2EEuOXzgT8s3u7APGAOXYJzCnKOJk3XfptpDXAKS6+1lsXIfPc85jP+33S29h/398CbtRsTo
8Jf34IWPzmPVXcZ6D8vtJYjO32zwlirx7bDx11XpXpooh9bpXj9/u11Btr/+q3EvaPKB46bgK3dz
uU0vesi1hjUqI9nrUfvItKaALUBnpl7yemQ4Pbs//vmoNku7B4jUx7E0y1Jn0QUCtPSWby/b75f1
eNb1bpTtC2splIcOehKne2co3gmHD3taVI7XqadAUTx82LPFI1qw3WXbxxl0Ge4tgz5C2DXCA91U
2+phFcyd4tk7+pg6++eP2MO5NkfXoXPNl/vAj316wVe3z3w0Dj1a3ItOjEBQ8fClcU+D9gjAaaf9
CBnq8JE/LwBZ7IbZJoR6DxtvSpMiOjpebHU0Xo+uws/rIa0iD3x8r6dMPxbPW6uHb/DxsTg6L7LO
evk6eg+R+Z89v9Ey/zXdpDduonOhid+vKr93fH7jUO2RofJCJjo0I/j5GCofA+JwN1L0EN0/grbl
Evp6M/RQ8dgyprrPKvUQbwYLrFuLLoiph001iDMmdntHPF6kzWIZl3uo6VbK4dBTn4d39hK1t0y6
4odr24MiWEJF6bzBlmd76OOOFi3YvxPZ+wjBs5Rp6PKh+iixjbM83tscMFYPnoRhs3hy3+3Y9VFp
m3hvuGFGD9nKxEnjxXvH0Fse5I8vtwnJ+9NiN7PtydyKKRy62KbeI3StvdStD7ztFOmqKFvUu0ds
H9jq4aScLlLS1+6wfcwDfMHu7LY6OofO7jCNkbTqRAg0CQ4f9xgFWSftTALaMIePO3t6EyOkPuqt
s9wJuk/bsv8Pnd2TRbq3wKRWXuPgYclUaSV1s+CtptChI585ebm3Gvoo/p15uVvsZyhb5Y9DH3iO
MTuA/O4CVnuY4zOP8J4vImCme3WZPgqWZ8VmAV2sSJe71bCtIPSB5j6PEUovuxOi9RDWzuPI2W/b
9bBFaF3m3Yftow56sQC9lLbZROdmu1V2OXTJwZGqnG6s6ONoRtJxL/mR+rgVXiF+UOx1qBBc2S27
P1+qu6GJtJdWyX0gJ9odDQqvsyZkqYcFDJqYqIkkbLf/0MflY57sFW+3+jmHLrR56XCvS59372pb
65B7SF3n1eK5e3jIfdQu55WXQ4jeX8ZbRalD5+LTqq2Pd5JLuQ/A49da2Cn8qOe4e3vsA/lyR3L1
xLobIpXaeY29oD6Q1Gnbz2l3QfdxuZnDa9/bgn0A2V76EUefLo4uFsVWheFhv7/dRyiFcbRoEazn
e1VktBl7KIu8cGRhcC4gI3cnSbL0PtLGm/hp5QSdjgVMHUXvoxmCLU9cdhYMUoQq9bvd8vxnJ8Jf
V7WTYZkeWrN7/fT/z7p400Wc4tW5m8ntDbiHFOmmyPYRBH0QnVrD6u7tFz2k3bP/hKtgK87yH2Id
UM7zmr2z6nsT+/1+4xBDrZZY1xUH6wPmMA6O5k5QOpR7d4/Zrt1WuPHQc3sK4noB2qizKd7qjhU/
XNtEaOK5lWDbPeL2/vR9ztD3p/mCCU6dZdF5YumbukB/kIx5BXy5S/WTvl9veh24xl+xBv+/miVf
BYv+Q+y5j2nx2H1lu5Xxz0LZ95fCR+abhbCt/g+c9BH0y27QbS6++8Mhv2FZeEF3d/TBym+flu3c
3R09HEUtYwCsCsu4M3QfXekLp3SAlb7DVO5DfGTo1FxX36t891FzGe6tvT7A16M4xPqrG+z7KI3s
xn2fbdSHoAfKdvuCeX1UMiYMi8UHJ8ozsnNFF6vZB/74GIiMt9vTL+dJD3WSEzbL3muU+gBYfJ0O
Khroqr7BpvfBTqPil2ctDDnvTEofGI4rei953CYznauI3AeGbJ4fnXp5nm3D9sWi9Lqhqg/lCX7F
WfHUzfTR/N5N058/D24pT3nPzvP22W/jRzw4d4NuT5w+ms1t3v8yOUMWZpy9FxTlPtrPzNKdR0cQ
2Ugqm1s+6UtoeCNx0wdtZwD7w8tcfiV3sHcjPZLku8n882/o0/ybv6GHlHlAoX2PMyb3kYoPSZdR
ndpNwXY99UE2mTvdxEs2euh2vqiNjlHXpYLWhbDKffTXX8YnTaJPECzCTnFO66OhyOJvQ3O3zKqI
yJ3vXsCfX4Nfx+72pRTJ+P7156+7TbTaqv+S4qIs0TcC0N9vV/x1L+JFQPrQO91PiIFLl22xossQ
7kOiCdNIb68p3kcZeZC23JJdMGijcR+8piEicp3KUx88Wyzm432WeB8CYeMncvluzakPpeqXzLil
+O/xxb9PVvl+TWDiYAXbpjMvsmad3NL4bhH9++NPC6R0O2UG/IJ2q+SAIwNyLNWnztKQ+gB9Xb0U
yzoHqGR+t478/Ym4WqTF7ntvL2N9SAh8SgsKOp2HlfvYIXf04RrU0DsvTv4+ZfxPHgPv/d+6zh7t
J56ChZP++n8BAAD//w==</cx:binary>
              </cx:geoCache>
            </cx:geography>
          </cx:layoutPr>
        </cx:series>
      </cx:plotAreaRegion>
    </cx:plotArea>
  </cx:chart>
  <cx:spPr>
    <a:noFill/>
    <a:ln>
      <a:noFill/>
    </a:ln>
  </cx:spPr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Feuil1!$A$2:$B$17</cx:f>
        <cx:lvl ptCount="16">
          <cx:pt idx="0">Windows</cx:pt>
          <cx:pt idx="1">Linux</cx:pt>
          <cx:pt idx="2">Unix</cx:pt>
          <cx:pt idx="3">Tableau</cx:pt>
          <cx:pt idx="4">Oracle</cx:pt>
          <cx:pt idx="5">Sybase</cx:pt>
          <cx:pt idx="6">SQL Server</cx:pt>
          <cx:pt idx="7">Excel</cx:pt>
          <cx:pt idx="8">Google Sheets</cx:pt>
          <cx:pt idx="9">Splunk</cx:pt>
          <cx:pt idx="10">Spark</cx:pt>
          <cx:pt idx="11">Talend</cx:pt>
          <cx:pt idx="12">SSIS</cx:pt>
          <cx:pt idx="13">Agile</cx:pt>
          <cx:pt idx="14">A compléter</cx:pt>
          <cx:pt idx="15">A compléter</cx:pt>
        </cx:lvl>
        <cx:lvl ptCount="16">
          <cx:pt idx="0">OS</cx:pt>
          <cx:pt idx="1">OS</cx:pt>
          <cx:pt idx="2">OS</cx:pt>
          <cx:pt idx="3">Visual.</cx:pt>
          <cx:pt idx="4">Bases de données</cx:pt>
          <cx:pt idx="5">Bases de données</cx:pt>
          <cx:pt idx="6">Bases de données</cx:pt>
          <cx:pt idx="7">Tableurs</cx:pt>
          <cx:pt idx="8">Tableurs</cx:pt>
          <cx:pt idx="9">Sécurité</cx:pt>
          <cx:pt idx="10">Traitement distribué</cx:pt>
          <cx:pt idx="11">Big Data ETL</cx:pt>
          <cx:pt idx="12">Big Data ETL</cx:pt>
          <cx:pt idx="13">Méthode</cx:pt>
          <cx:pt idx="14">A compléter</cx:pt>
          <cx:pt idx="15">A compléter</cx:pt>
        </cx:lvl>
        <cx:lvl ptCount="0"/>
      </cx:strDim>
      <cx:numDim type="size">
        <cx:f>Feuil1!$C$2:$C$17</cx:f>
        <cx:lvl ptCount="16" formatCode="Standard">
          <cx:pt idx="0">30</cx:pt>
          <cx:pt idx="1">30</cx:pt>
          <cx:pt idx="2">30</cx:pt>
          <cx:pt idx="3">60</cx:pt>
          <cx:pt idx="4">30</cx:pt>
          <cx:pt idx="5">30</cx:pt>
          <cx:pt idx="6">40</cx:pt>
          <cx:pt idx="7">30</cx:pt>
          <cx:pt idx="8">50</cx:pt>
          <cx:pt idx="9">80</cx:pt>
          <cx:pt idx="10">100</cx:pt>
          <cx:pt idx="11">70</cx:pt>
          <cx:pt idx="12">30</cx:pt>
          <cx:pt idx="13">100</cx:pt>
          <cx:pt idx="14">20</cx:pt>
          <cx:pt idx="15">20</cx:pt>
        </cx:lvl>
      </cx:numDim>
    </cx:data>
  </cx:chartData>
  <cx:chart>
    <cx:title pos="t" align="ctr" overlay="0">
      <cx:tx>
        <cx:txData>
          <cx:v/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fr-FR" sz="1862" b="0" i="0" u="none" strike="noStrike" baseline="0" dirty="0">
            <a:solidFill>
              <a:schemeClr val="bg1"/>
            </a:solidFill>
            <a:latin typeface="Corbel"/>
          </a:endParaRPr>
        </a:p>
      </cx:txPr>
    </cx:title>
    <cx:plotArea>
      <cx:plotAreaRegion>
        <cx:series layoutId="sunburst" uniqueId="{8F98F51D-CC87-422C-BC72-7CB6B81E55B4}">
          <cx:tx>
            <cx:txData>
              <cx:f>Feuil1!$C$1</cx:f>
              <cx:v>Série 1</cx:v>
            </cx:txData>
          </cx:tx>
          <cx:dataLabels pos="ctr">
            <cx:spPr>
              <a:noFill/>
            </cx:spPr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600" b="1">
                    <a:solidFill>
                      <a:schemeClr val="bg1"/>
                    </a:solidFill>
                  </a:defRPr>
                </a:pPr>
                <a:endParaRPr lang="fr-FR" sz="1600" b="1" i="0" u="none" strike="noStrike" baseline="0">
                  <a:solidFill>
                    <a:schemeClr val="bg1"/>
                  </a:solidFill>
                  <a:latin typeface="Corbel"/>
                </a:endParaRPr>
              </a:p>
            </cx:txPr>
            <cx:visibility seriesName="0" categoryName="1" value="0"/>
            <cx:dataLabel idx="14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2400"/>
                  </a:pPr>
                  <a:r>
                    <a:rPr lang="fr-FR" sz="2400" b="1" i="0" u="none" strike="noStrike" baseline="0">
                      <a:solidFill>
                        <a:schemeClr val="bg1"/>
                      </a:solidFill>
                      <a:latin typeface="Corbel"/>
                    </a:rPr>
                    <a:t>Splunk</a:t>
                  </a:r>
                </a:p>
              </cx:txPr>
              <cx:visibility seriesName="0" categoryName="1" value="0"/>
            </cx:dataLabel>
            <cx:dataLabel idx="16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2400"/>
                  </a:pPr>
                  <a:r>
                    <a:rPr lang="fr-FR" sz="2400" b="1" i="0" u="none" strike="noStrike" baseline="0">
                      <a:solidFill>
                        <a:schemeClr val="bg1"/>
                      </a:solidFill>
                      <a:latin typeface="Corbel"/>
                    </a:rPr>
                    <a:t>Spark</a:t>
                  </a:r>
                </a:p>
              </cx:txPr>
              <cx:visibility seriesName="0" categoryName="1" value="0"/>
            </cx:dataLabel>
            <cx:dataLabel idx="18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2400"/>
                  </a:pPr>
                  <a:r>
                    <a:rPr lang="fr-FR" sz="2400" b="1" i="0" u="none" strike="noStrike" baseline="0">
                      <a:solidFill>
                        <a:schemeClr val="bg1"/>
                      </a:solidFill>
                      <a:latin typeface="Corbel"/>
                    </a:rPr>
                    <a:t>Talend</a:t>
                  </a:r>
                </a:p>
              </cx:txPr>
              <cx:visibility seriesName="0" categoryName="1" value="0"/>
            </cx:dataLabel>
            <cx:dataLabel idx="21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2400"/>
                  </a:pPr>
                  <a:r>
                    <a:rPr lang="fr-FR" sz="2400" b="1" i="0" u="none" strike="noStrike" baseline="0">
                      <a:solidFill>
                        <a:schemeClr val="bg1"/>
                      </a:solidFill>
                      <a:latin typeface="Corbel"/>
                    </a:rPr>
                    <a:t>Agile</a:t>
                  </a:r>
                </a:p>
              </cx:txPr>
              <cx:visibility seriesName="0" categoryName="1" value="0"/>
            </cx:dataLabel>
          </cx:dataLabels>
          <cx:dataId val="0"/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3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9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31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3175">
        <a:solidFill>
          <a:schemeClr val="bg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4E104ED7-C171-4668-AEE7-B3AEBA5DB6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7635E4C-2379-4E45-B9B2-E43EC61316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62E1EA0-9BD5-4D68-BB90-968B796D9CE2}" type="datetime1">
              <a:rPr lang="fr-FR" smtClean="0"/>
              <a:t>23/12/2020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1FA3918-8F7A-4B64-907B-42E48B5ECB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B08035E-8EB8-4C2B-9094-10B4CFAE37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7D0AA0A-5135-415D-A092-FA0C46B8A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58146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5B39295-D4BA-49CE-9ECC-8F53490E0EE1}" type="datetime1">
              <a:rPr lang="fr-FR" noProof="0" smtClean="0"/>
              <a:t>23/12/2020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B81861C-5139-457C-970B-278F1608A4E9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278659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B81861C-5139-457C-970B-278F1608A4E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0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922021" y="9322650"/>
            <a:ext cx="3017520" cy="535516"/>
          </a:xfrm>
          <a:prstGeom prst="rect">
            <a:avLst/>
          </a:prstGeom>
        </p:spPr>
        <p:txBody>
          <a:bodyPr rtlCol="0"/>
          <a:lstStyle/>
          <a:p>
            <a:pPr rtl="0"/>
            <a:fld id="{23A39511-BFF1-4CB6-A87D-81ADF56DE542}" type="datetime1">
              <a:rPr lang="fr-FR" noProof="0" smtClean="0"/>
              <a:t>23/12/2020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4442463" y="9322650"/>
            <a:ext cx="4526280" cy="535516"/>
          </a:xfrm>
          <a:prstGeom prst="rect">
            <a:avLst/>
          </a:prstGeo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18928D-FFF6-43DC-9917-6D83E7075E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11310CCD-5E5B-4F7B-B7B1-EE3E23F3D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302468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3CBEDFA-5BC0-4184-8A10-AED13FD3EA6E}"/>
              </a:ext>
            </a:extLst>
          </p:cNvPr>
          <p:cNvSpPr/>
          <p:nvPr userDrawn="1"/>
        </p:nvSpPr>
        <p:spPr>
          <a:xfrm>
            <a:off x="416188" y="241200"/>
            <a:ext cx="12578824" cy="9576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22023" y="535521"/>
            <a:ext cx="11567160" cy="97324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22023" y="1785366"/>
            <a:ext cx="11567160" cy="75372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2489181" y="9599256"/>
            <a:ext cx="469392" cy="25891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90">
                <a:solidFill>
                  <a:schemeClr val="bg1"/>
                </a:solidFill>
              </a:defRPr>
            </a:lvl1pPr>
          </a:lstStyle>
          <a:p>
            <a:pPr rtl="0"/>
            <a:fld id="{D518928D-FFF6-43DC-9917-6D83E7075E8A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30691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hf sldNum="0" hdr="0" ftr="0" dt="0"/>
  <p:txStyles>
    <p:titleStyle>
      <a:lvl1pPr algn="l" defTabSz="754380" rtl="0" eaLnBrk="1" latinLnBrk="0" hangingPunct="1">
        <a:lnSpc>
          <a:spcPct val="90000"/>
        </a:lnSpc>
        <a:spcBef>
          <a:spcPct val="0"/>
        </a:spcBef>
        <a:buNone/>
        <a:defRPr sz="3630" b="1" kern="1200" spc="-15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88595" indent="-188595" algn="l" defTabSz="754380" rtl="0" eaLnBrk="1" latinLnBrk="0" hangingPunct="1">
        <a:lnSpc>
          <a:spcPct val="90000"/>
        </a:lnSpc>
        <a:spcBef>
          <a:spcPts val="825"/>
        </a:spcBef>
        <a:buClr>
          <a:schemeClr val="accent3"/>
        </a:buClr>
        <a:buFont typeface="Arial" panose="020B0604020202020204" pitchFamily="34" charset="0"/>
        <a:buChar char="•"/>
        <a:defRPr sz="2310" kern="1200">
          <a:solidFill>
            <a:schemeClr val="accent2"/>
          </a:solidFill>
          <a:latin typeface="+mn-lt"/>
          <a:ea typeface="+mn-ea"/>
          <a:cs typeface="+mn-cs"/>
        </a:defRPr>
      </a:lvl1pPr>
      <a:lvl2pPr marL="565785" indent="-188595" algn="l" defTabSz="754380" rtl="0" eaLnBrk="1" latinLnBrk="0" hangingPunct="1">
        <a:lnSpc>
          <a:spcPct val="90000"/>
        </a:lnSpc>
        <a:spcBef>
          <a:spcPts val="413"/>
        </a:spcBef>
        <a:buClr>
          <a:schemeClr val="accent3"/>
        </a:buClr>
        <a:buFont typeface="Arial" panose="020B0604020202020204" pitchFamily="34" charset="0"/>
        <a:buChar char="•"/>
        <a:defRPr sz="198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42975" indent="-188595" algn="l" defTabSz="754380" rtl="0" eaLnBrk="1" latinLnBrk="0" hangingPunct="1">
        <a:lnSpc>
          <a:spcPct val="90000"/>
        </a:lnSpc>
        <a:spcBef>
          <a:spcPts val="413"/>
        </a:spcBef>
        <a:buClr>
          <a:schemeClr val="accent3"/>
        </a:buClr>
        <a:buFont typeface="Arial" panose="020B0604020202020204" pitchFamily="34" charset="0"/>
        <a:buChar char="•"/>
        <a:defRPr sz="165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320165" indent="-188595" algn="l" defTabSz="754380" rtl="0" eaLnBrk="1" latinLnBrk="0" hangingPunct="1">
        <a:lnSpc>
          <a:spcPct val="90000"/>
        </a:lnSpc>
        <a:spcBef>
          <a:spcPts val="413"/>
        </a:spcBef>
        <a:buClr>
          <a:schemeClr val="accent3"/>
        </a:buClr>
        <a:buFont typeface="Arial" panose="020B0604020202020204" pitchFamily="34" charset="0"/>
        <a:buChar char="•"/>
        <a:defRPr sz="1485" kern="1200">
          <a:solidFill>
            <a:schemeClr val="accent2"/>
          </a:solidFill>
          <a:latin typeface="+mn-lt"/>
          <a:ea typeface="+mn-ea"/>
          <a:cs typeface="+mn-cs"/>
        </a:defRPr>
      </a:lvl4pPr>
      <a:lvl5pPr marL="1697355" indent="-188595" algn="l" defTabSz="754380" rtl="0" eaLnBrk="1" latinLnBrk="0" hangingPunct="1">
        <a:lnSpc>
          <a:spcPct val="90000"/>
        </a:lnSpc>
        <a:spcBef>
          <a:spcPts val="413"/>
        </a:spcBef>
        <a:buClr>
          <a:schemeClr val="accent3"/>
        </a:buClr>
        <a:buFont typeface="Arial" panose="020B0604020202020204" pitchFamily="34" charset="0"/>
        <a:buChar char="•"/>
        <a:defRPr sz="1485" kern="1200">
          <a:solidFill>
            <a:schemeClr val="accent2"/>
          </a:solidFill>
          <a:latin typeface="+mn-lt"/>
          <a:ea typeface="+mn-ea"/>
          <a:cs typeface="+mn-cs"/>
        </a:defRPr>
      </a:lvl5pPr>
      <a:lvl6pPr marL="207454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73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892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11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svg"/><Relationship Id="rId18" Type="http://schemas.openxmlformats.org/officeDocument/2006/relationships/hyperlink" Target="https://www.imt-atlantique.fr/fr/documents/fiche-mastere-specialise-ingenierie-des-systemes-informatiques-communicants" TargetMode="External"/><Relationship Id="rId26" Type="http://schemas.openxmlformats.org/officeDocument/2006/relationships/image" Target="../media/image17.svg"/><Relationship Id="rId3" Type="http://schemas.microsoft.com/office/2014/relationships/chartEx" Target="../charts/chartEx1.xml"/><Relationship Id="rId21" Type="http://schemas.openxmlformats.org/officeDocument/2006/relationships/image" Target="../media/image12.png"/><Relationship Id="rId7" Type="http://schemas.openxmlformats.org/officeDocument/2006/relationships/chart" Target="../charts/chart1.xml"/><Relationship Id="rId12" Type="http://schemas.openxmlformats.org/officeDocument/2006/relationships/image" Target="../media/image7.png"/><Relationship Id="rId17" Type="http://schemas.openxmlformats.org/officeDocument/2006/relationships/hyperlink" Target="https://www.dundee.ac.uk/postgraduate/data-engineering" TargetMode="External"/><Relationship Id="rId25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www.m2iformation.fr/actualite/formation-big-data-intelligence-artificielle-300919/" TargetMode="External"/><Relationship Id="rId20" Type="http://schemas.openxmlformats.org/officeDocument/2006/relationships/image" Target="../media/image11.png"/><Relationship Id="rId29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6.svg"/><Relationship Id="rId24" Type="http://schemas.openxmlformats.org/officeDocument/2006/relationships/image" Target="../media/image15.svg"/><Relationship Id="rId5" Type="http://schemas.microsoft.com/office/2014/relationships/chartEx" Target="../charts/chartEx2.xml"/><Relationship Id="rId15" Type="http://schemas.openxmlformats.org/officeDocument/2006/relationships/image" Target="../media/image10.svg"/><Relationship Id="rId23" Type="http://schemas.openxmlformats.org/officeDocument/2006/relationships/image" Target="../media/image14.png"/><Relationship Id="rId28" Type="http://schemas.openxmlformats.org/officeDocument/2006/relationships/image" Target="../media/image19.svg"/><Relationship Id="rId10" Type="http://schemas.openxmlformats.org/officeDocument/2006/relationships/image" Target="../media/image5.png"/><Relationship Id="rId19" Type="http://schemas.openxmlformats.org/officeDocument/2006/relationships/chart" Target="../charts/chart2.xml"/><Relationship Id="rId4" Type="http://schemas.openxmlformats.org/officeDocument/2006/relationships/image" Target="../media/image1.png"/><Relationship Id="rId9" Type="http://schemas.openxmlformats.org/officeDocument/2006/relationships/image" Target="../media/image4.svg"/><Relationship Id="rId14" Type="http://schemas.openxmlformats.org/officeDocument/2006/relationships/image" Target="../media/image9.png"/><Relationship Id="rId22" Type="http://schemas.openxmlformats.org/officeDocument/2006/relationships/image" Target="../media/image13.svg"/><Relationship Id="rId27" Type="http://schemas.openxmlformats.org/officeDocument/2006/relationships/image" Target="../media/image18.png"/><Relationship Id="rId30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22039F17-1EE4-4C25-ABC2-E1B25E6FA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488185" y="1083123"/>
            <a:ext cx="2533183" cy="62423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1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48A5935-9771-4FC4-A8C6-7D5267A57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8912" y="1083123"/>
            <a:ext cx="3075840" cy="62423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1"/>
          </a:p>
        </p:txBody>
      </p:sp>
      <mc:AlternateContent xmlns:mc="http://schemas.openxmlformats.org/markup-compatibility/2006" xmlns:cx4="http://schemas.microsoft.com/office/drawing/2016/5/10/chartex">
        <mc:Choice Requires="cx4">
          <p:graphicFrame>
            <p:nvGraphicFramePr>
              <p:cNvPr id="123" name="Graphique 124" descr="Carte 2D du monde">
                <a:extLst>
                  <a:ext uri="{FF2B5EF4-FFF2-40B4-BE49-F238E27FC236}">
                    <a16:creationId xmlns:a16="http://schemas.microsoft.com/office/drawing/2014/main" id="{D4870670-5A9D-4175-8574-62ED6EBC1A93}"/>
                  </a:ext>
                  <a:ext uri="{C183D7F6-B498-43B3-948B-1728B52AA6E4}">
                    <adec:decorative xmlns:adec="http://schemas.microsoft.com/office/drawing/2017/decorative" val="0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723211632"/>
                  </p:ext>
                </p:extLst>
              </p:nvPr>
            </p:nvGraphicFramePr>
            <p:xfrm>
              <a:off x="-184633" y="6883728"/>
              <a:ext cx="4355673" cy="393658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123" name="Graphique 124" descr="Carte 2D du monde">
                <a:extLst>
                  <a:ext uri="{FF2B5EF4-FFF2-40B4-BE49-F238E27FC236}">
                    <a16:creationId xmlns:a16="http://schemas.microsoft.com/office/drawing/2014/main" id="{D4870670-5A9D-4175-8574-62ED6EBC1A93}"/>
                  </a:ext>
                  <a:ext uri="{C183D7F6-B498-43B3-948B-1728B52AA6E4}">
                    <adec:decorative xmlns:adec="http://schemas.microsoft.com/office/drawing/2017/decorative" val="0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84633" y="6883728"/>
                <a:ext cx="4355673" cy="39365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8" name="Graphique 17">
                <a:extLst>
                  <a:ext uri="{FF2B5EF4-FFF2-40B4-BE49-F238E27FC236}">
                    <a16:creationId xmlns:a16="http://schemas.microsoft.com/office/drawing/2014/main" id="{12DB4C25-4694-4EAF-AD63-49CEAD07565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297578784"/>
                  </p:ext>
                </p:extLst>
              </p:nvPr>
            </p:nvGraphicFramePr>
            <p:xfrm>
              <a:off x="3693657" y="3138277"/>
              <a:ext cx="6442722" cy="648241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18" name="Graphique 17">
                <a:extLst>
                  <a:ext uri="{FF2B5EF4-FFF2-40B4-BE49-F238E27FC236}">
                    <a16:creationId xmlns:a16="http://schemas.microsoft.com/office/drawing/2014/main" id="{12DB4C25-4694-4EAF-AD63-49CEAD07565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93657" y="3138277"/>
                <a:ext cx="6442722" cy="6482414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Rectangle 11">
            <a:extLst>
              <a:ext uri="{FF2B5EF4-FFF2-40B4-BE49-F238E27FC236}">
                <a16:creationId xmlns:a16="http://schemas.microsoft.com/office/drawing/2014/main" id="{0928C549-367E-47B2-8B68-E461B27C9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9100" y="241200"/>
            <a:ext cx="12585699" cy="64394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1"/>
          </a:p>
        </p:txBody>
      </p:sp>
      <p:graphicFrame>
        <p:nvGraphicFramePr>
          <p:cNvPr id="6" name="Graphique 5" descr="graphique en barres de l’expertise">
            <a:extLst>
              <a:ext uri="{FF2B5EF4-FFF2-40B4-BE49-F238E27FC236}">
                <a16:creationId xmlns:a16="http://schemas.microsoft.com/office/drawing/2014/main" id="{B5532CBB-C245-433D-9DCA-6BAFDD93493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8673194"/>
              </p:ext>
            </p:extLst>
          </p:nvPr>
        </p:nvGraphicFramePr>
        <p:xfrm>
          <a:off x="7129546" y="1312999"/>
          <a:ext cx="3018513" cy="3046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8" name="Zone de texte 7">
            <a:extLst>
              <a:ext uri="{FF2B5EF4-FFF2-40B4-BE49-F238E27FC236}">
                <a16:creationId xmlns:a16="http://schemas.microsoft.com/office/drawing/2014/main" id="{A1196966-5C2E-478E-8624-ABDD09B3FB30}"/>
              </a:ext>
            </a:extLst>
          </p:cNvPr>
          <p:cNvSpPr txBox="1"/>
          <p:nvPr/>
        </p:nvSpPr>
        <p:spPr>
          <a:xfrm>
            <a:off x="587292" y="312537"/>
            <a:ext cx="418636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fr-FR" sz="3600" b="1" spc="-150" noProof="1">
                <a:solidFill>
                  <a:schemeClr val="bg1"/>
                </a:solidFill>
                <a:latin typeface="+mj-lt"/>
              </a:rPr>
              <a:t>Jean Rossel  Vallée</a:t>
            </a:r>
          </a:p>
        </p:txBody>
      </p:sp>
      <p:sp>
        <p:nvSpPr>
          <p:cNvPr id="10" name="Zone de texte 9">
            <a:extLst>
              <a:ext uri="{FF2B5EF4-FFF2-40B4-BE49-F238E27FC236}">
                <a16:creationId xmlns:a16="http://schemas.microsoft.com/office/drawing/2014/main" id="{750231B0-CD8C-4D6D-A41F-A5F1F1414FC9}"/>
              </a:ext>
            </a:extLst>
          </p:cNvPr>
          <p:cNvSpPr txBox="1"/>
          <p:nvPr/>
        </p:nvSpPr>
        <p:spPr>
          <a:xfrm>
            <a:off x="9725502" y="351952"/>
            <a:ext cx="301851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fr-FR" sz="2800" b="1" noProof="1">
                <a:solidFill>
                  <a:schemeClr val="bg1"/>
                </a:solidFill>
              </a:rPr>
              <a:t>Ingénieur Big Data</a:t>
            </a:r>
          </a:p>
        </p:txBody>
      </p:sp>
      <p:sp>
        <p:nvSpPr>
          <p:cNvPr id="44" name="Zone de texte 43">
            <a:extLst>
              <a:ext uri="{FF2B5EF4-FFF2-40B4-BE49-F238E27FC236}">
                <a16:creationId xmlns:a16="http://schemas.microsoft.com/office/drawing/2014/main" id="{CCCC5E7E-38DF-4597-9D6B-6061E22EFA2E}"/>
              </a:ext>
            </a:extLst>
          </p:cNvPr>
          <p:cNvSpPr txBox="1"/>
          <p:nvPr/>
        </p:nvSpPr>
        <p:spPr>
          <a:xfrm>
            <a:off x="4773655" y="1065318"/>
            <a:ext cx="2787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fr-FR" sz="2800" b="1" noProof="1">
                <a:solidFill>
                  <a:schemeClr val="accent3"/>
                </a:solidFill>
                <a:latin typeface="+mj-lt"/>
              </a:rPr>
              <a:t>Compétences</a:t>
            </a:r>
            <a:endParaRPr lang="fr-FR" sz="2400" b="1" noProof="1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53" name="Zone de texte 52">
            <a:extLst>
              <a:ext uri="{FF2B5EF4-FFF2-40B4-BE49-F238E27FC236}">
                <a16:creationId xmlns:a16="http://schemas.microsoft.com/office/drawing/2014/main" id="{BA3BB887-BD93-4A25-9945-247AB4EC739D}"/>
              </a:ext>
            </a:extLst>
          </p:cNvPr>
          <p:cNvSpPr txBox="1"/>
          <p:nvPr/>
        </p:nvSpPr>
        <p:spPr>
          <a:xfrm>
            <a:off x="1462420" y="9398199"/>
            <a:ext cx="2637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fr-FR" noProof="1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Mobilité internationale</a:t>
            </a:r>
          </a:p>
        </p:txBody>
      </p:sp>
      <p:sp>
        <p:nvSpPr>
          <p:cNvPr id="45" name="Zone de texte 44">
            <a:extLst>
              <a:ext uri="{FF2B5EF4-FFF2-40B4-BE49-F238E27FC236}">
                <a16:creationId xmlns:a16="http://schemas.microsoft.com/office/drawing/2014/main" id="{47AEA1FB-634B-4EFB-B66A-9321DDB72DE1}"/>
              </a:ext>
            </a:extLst>
          </p:cNvPr>
          <p:cNvSpPr txBox="1"/>
          <p:nvPr/>
        </p:nvSpPr>
        <p:spPr>
          <a:xfrm>
            <a:off x="10816264" y="7594225"/>
            <a:ext cx="2144143" cy="22591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/>
            <a:r>
              <a:rPr lang="fr-FR" sz="1100" b="1" noProof="1">
                <a:solidFill>
                  <a:schemeClr val="accent3"/>
                </a:solidFill>
              </a:rPr>
              <a:t>E-mail</a:t>
            </a:r>
            <a:r>
              <a:rPr lang="fr-FR" sz="1100" b="1" noProof="1">
                <a:solidFill>
                  <a:schemeClr val="accent2"/>
                </a:solidFill>
              </a:rPr>
              <a:t>   </a:t>
            </a:r>
          </a:p>
          <a:p>
            <a:pPr rtl="0"/>
            <a:r>
              <a:rPr lang="fr-FR" sz="1050" noProof="1">
                <a:solidFill>
                  <a:schemeClr val="bg1"/>
                </a:solidFill>
              </a:rPr>
              <a:t>Jean.vallee@gmx.fr</a:t>
            </a:r>
          </a:p>
          <a:p>
            <a:pPr rtl="0"/>
            <a:endParaRPr lang="fr-FR" sz="800" noProof="1">
              <a:solidFill>
                <a:schemeClr val="accent2"/>
              </a:solidFill>
            </a:endParaRPr>
          </a:p>
          <a:p>
            <a:pPr rtl="0"/>
            <a:r>
              <a:rPr lang="fr-FR" sz="1100" b="1" noProof="1">
                <a:solidFill>
                  <a:schemeClr val="accent3"/>
                </a:solidFill>
              </a:rPr>
              <a:t>Skype</a:t>
            </a:r>
          </a:p>
          <a:p>
            <a:pPr rtl="0"/>
            <a:r>
              <a:rPr lang="fr-FR" sz="1050" noProof="1">
                <a:solidFill>
                  <a:schemeClr val="bg1"/>
                </a:solidFill>
              </a:rPr>
              <a:t>jean.vallee_3</a:t>
            </a:r>
            <a:br>
              <a:rPr lang="fr-FR" sz="1100" noProof="1">
                <a:solidFill>
                  <a:schemeClr val="accent2"/>
                </a:solidFill>
              </a:rPr>
            </a:br>
            <a:endParaRPr lang="fr-FR" sz="800" noProof="1">
              <a:solidFill>
                <a:schemeClr val="accent2"/>
              </a:solidFill>
            </a:endParaRPr>
          </a:p>
          <a:p>
            <a:pPr rtl="0"/>
            <a:r>
              <a:rPr lang="fr-FR" sz="1100" b="1" noProof="1">
                <a:solidFill>
                  <a:schemeClr val="accent3"/>
                </a:solidFill>
              </a:rPr>
              <a:t>Site web</a:t>
            </a:r>
          </a:p>
          <a:p>
            <a:pPr rtl="0"/>
            <a:r>
              <a:rPr lang="fr-FR" sz="1050" noProof="1">
                <a:solidFill>
                  <a:schemeClr val="bg1"/>
                </a:solidFill>
              </a:rPr>
              <a:t>En_cours.com</a:t>
            </a:r>
          </a:p>
          <a:p>
            <a:pPr rtl="0"/>
            <a:endParaRPr lang="fr-FR" sz="800" noProof="1">
              <a:solidFill>
                <a:schemeClr val="accent2"/>
              </a:solidFill>
            </a:endParaRPr>
          </a:p>
          <a:p>
            <a:pPr rtl="0"/>
            <a:r>
              <a:rPr lang="fr-FR" sz="1100" b="1" noProof="1">
                <a:solidFill>
                  <a:schemeClr val="accent3"/>
                </a:solidFill>
              </a:rPr>
              <a:t>Téléphone</a:t>
            </a:r>
          </a:p>
          <a:p>
            <a:pPr rtl="0"/>
            <a:r>
              <a:rPr lang="fr-FR" sz="1050" noProof="1">
                <a:solidFill>
                  <a:schemeClr val="bg1"/>
                </a:solidFill>
              </a:rPr>
              <a:t>06 77 70 12 86</a:t>
            </a:r>
          </a:p>
          <a:p>
            <a:pPr rtl="0"/>
            <a:endParaRPr lang="fr-FR" sz="800" noProof="1">
              <a:solidFill>
                <a:schemeClr val="accent2"/>
              </a:solidFill>
            </a:endParaRPr>
          </a:p>
          <a:p>
            <a:pPr rtl="0"/>
            <a:r>
              <a:rPr lang="fr-FR" sz="1100" b="1" noProof="1">
                <a:solidFill>
                  <a:schemeClr val="accent3"/>
                </a:solidFill>
              </a:rPr>
              <a:t>LinkedIn</a:t>
            </a:r>
          </a:p>
          <a:p>
            <a:pPr rtl="0"/>
            <a:r>
              <a:rPr lang="fr-FR" sz="1050" noProof="1">
                <a:solidFill>
                  <a:schemeClr val="bg1"/>
                </a:solidFill>
              </a:rPr>
              <a:t>linkedin.com/in/jean-vallee-big-data</a:t>
            </a:r>
          </a:p>
        </p:txBody>
      </p:sp>
      <p:pic>
        <p:nvPicPr>
          <p:cNvPr id="98" name="Graphique 97" descr="Icône de bulle de texte">
            <a:extLst>
              <a:ext uri="{FF2B5EF4-FFF2-40B4-BE49-F238E27FC236}">
                <a16:creationId xmlns:a16="http://schemas.microsoft.com/office/drawing/2014/main" id="{4DAB4DB4-5351-47E5-AC8F-C7F0EE7AE5F2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462260" y="8125736"/>
            <a:ext cx="241483" cy="241483"/>
          </a:xfrm>
          <a:prstGeom prst="rect">
            <a:avLst/>
          </a:prstGeom>
        </p:spPr>
      </p:pic>
      <p:pic>
        <p:nvPicPr>
          <p:cNvPr id="100" name="Graphique 99" descr="Icône d’enveloppe">
            <a:extLst>
              <a:ext uri="{FF2B5EF4-FFF2-40B4-BE49-F238E27FC236}">
                <a16:creationId xmlns:a16="http://schemas.microsoft.com/office/drawing/2014/main" id="{F9C78C03-8918-4594-A828-6501682DD739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462260" y="7688172"/>
            <a:ext cx="241483" cy="241483"/>
          </a:xfrm>
          <a:prstGeom prst="rect">
            <a:avLst/>
          </a:prstGeom>
        </p:spPr>
      </p:pic>
      <p:pic>
        <p:nvPicPr>
          <p:cNvPr id="102" name="Graphique 101" descr="icône de téléphone">
            <a:extLst>
              <a:ext uri="{FF2B5EF4-FFF2-40B4-BE49-F238E27FC236}">
                <a16:creationId xmlns:a16="http://schemas.microsoft.com/office/drawing/2014/main" id="{E5C35D4F-CB13-4B4D-9536-20BBEA2F5A85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462260" y="9006332"/>
            <a:ext cx="241483" cy="241483"/>
          </a:xfrm>
          <a:prstGeom prst="rect">
            <a:avLst/>
          </a:prstGeom>
        </p:spPr>
      </p:pic>
      <p:pic>
        <p:nvPicPr>
          <p:cNvPr id="104" name="Graphique 103" descr="Icône de lien">
            <a:extLst>
              <a:ext uri="{FF2B5EF4-FFF2-40B4-BE49-F238E27FC236}">
                <a16:creationId xmlns:a16="http://schemas.microsoft.com/office/drawing/2014/main" id="{35637568-F847-4AC0-8D34-F98101113295}"/>
              </a:ext>
            </a:extLst>
          </p:cNvPr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462260" y="8566877"/>
            <a:ext cx="241483" cy="241483"/>
          </a:xfrm>
          <a:prstGeom prst="rect">
            <a:avLst/>
          </a:prstGeom>
        </p:spPr>
      </p:pic>
      <p:sp>
        <p:nvSpPr>
          <p:cNvPr id="107" name="Graphique 105" descr="Icône LinkedIn">
            <a:extLst>
              <a:ext uri="{FF2B5EF4-FFF2-40B4-BE49-F238E27FC236}">
                <a16:creationId xmlns:a16="http://schemas.microsoft.com/office/drawing/2014/main" id="{692F5C37-BBC8-4DAE-A34D-DA2CBAEEB39F}"/>
              </a:ext>
            </a:extLst>
          </p:cNvPr>
          <p:cNvSpPr/>
          <p:nvPr/>
        </p:nvSpPr>
        <p:spPr>
          <a:xfrm>
            <a:off x="10462260" y="9473568"/>
            <a:ext cx="226849" cy="171977"/>
          </a:xfrm>
          <a:custGeom>
            <a:avLst/>
            <a:gdLst>
              <a:gd name="connsiteX0" fmla="*/ 270400 w 270400"/>
              <a:gd name="connsiteY0" fmla="*/ 41256 h 266977"/>
              <a:gd name="connsiteX1" fmla="*/ 227638 w 270400"/>
              <a:gd name="connsiteY1" fmla="*/ 0 h 266977"/>
              <a:gd name="connsiteX2" fmla="*/ 40503 w 270400"/>
              <a:gd name="connsiteY2" fmla="*/ 0 h 266977"/>
              <a:gd name="connsiteX3" fmla="*/ 0 w 270400"/>
              <a:gd name="connsiteY3" fmla="*/ 40480 h 266977"/>
              <a:gd name="connsiteX4" fmla="*/ 0 w 270400"/>
              <a:gd name="connsiteY4" fmla="*/ 40503 h 266977"/>
              <a:gd name="connsiteX5" fmla="*/ 0 w 270400"/>
              <a:gd name="connsiteY5" fmla="*/ 227615 h 266977"/>
              <a:gd name="connsiteX6" fmla="*/ 40469 w 270400"/>
              <a:gd name="connsiteY6" fmla="*/ 268107 h 266977"/>
              <a:gd name="connsiteX7" fmla="*/ 40503 w 270400"/>
              <a:gd name="connsiteY7" fmla="*/ 268107 h 266977"/>
              <a:gd name="connsiteX8" fmla="*/ 227615 w 270400"/>
              <a:gd name="connsiteY8" fmla="*/ 268107 h 266977"/>
              <a:gd name="connsiteX9" fmla="*/ 270389 w 270400"/>
              <a:gd name="connsiteY9" fmla="*/ 228379 h 266977"/>
              <a:gd name="connsiteX10" fmla="*/ 81576 w 270400"/>
              <a:gd name="connsiteY10" fmla="*/ 232521 h 266977"/>
              <a:gd name="connsiteX11" fmla="*/ 39294 w 270400"/>
              <a:gd name="connsiteY11" fmla="*/ 232521 h 266977"/>
              <a:gd name="connsiteX12" fmla="*/ 39294 w 270400"/>
              <a:gd name="connsiteY12" fmla="*/ 96682 h 266977"/>
              <a:gd name="connsiteX13" fmla="*/ 81576 w 270400"/>
              <a:gd name="connsiteY13" fmla="*/ 96682 h 266977"/>
              <a:gd name="connsiteX14" fmla="*/ 60458 w 270400"/>
              <a:gd name="connsiteY14" fmla="*/ 78154 h 266977"/>
              <a:gd name="connsiteX15" fmla="*/ 60173 w 270400"/>
              <a:gd name="connsiteY15" fmla="*/ 78154 h 266977"/>
              <a:gd name="connsiteX16" fmla="*/ 36784 w 270400"/>
              <a:gd name="connsiteY16" fmla="*/ 54685 h 266977"/>
              <a:gd name="connsiteX17" fmla="*/ 60743 w 270400"/>
              <a:gd name="connsiteY17" fmla="*/ 31216 h 266977"/>
              <a:gd name="connsiteX18" fmla="*/ 84406 w 270400"/>
              <a:gd name="connsiteY18" fmla="*/ 54685 h 266977"/>
              <a:gd name="connsiteX19" fmla="*/ 60458 w 270400"/>
              <a:gd name="connsiteY19" fmla="*/ 78154 h 266977"/>
              <a:gd name="connsiteX20" fmla="*/ 234187 w 270400"/>
              <a:gd name="connsiteY20" fmla="*/ 232521 h 266977"/>
              <a:gd name="connsiteX21" fmla="*/ 191870 w 270400"/>
              <a:gd name="connsiteY21" fmla="*/ 232521 h 266977"/>
              <a:gd name="connsiteX22" fmla="*/ 191870 w 270400"/>
              <a:gd name="connsiteY22" fmla="*/ 159844 h 266977"/>
              <a:gd name="connsiteX23" fmla="*/ 170432 w 270400"/>
              <a:gd name="connsiteY23" fmla="*/ 129119 h 266977"/>
              <a:gd name="connsiteX24" fmla="*/ 148754 w 270400"/>
              <a:gd name="connsiteY24" fmla="*/ 145639 h 266977"/>
              <a:gd name="connsiteX25" fmla="*/ 147362 w 270400"/>
              <a:gd name="connsiteY25" fmla="*/ 156661 h 266977"/>
              <a:gd name="connsiteX26" fmla="*/ 147362 w 270400"/>
              <a:gd name="connsiteY26" fmla="*/ 232521 h 266977"/>
              <a:gd name="connsiteX27" fmla="*/ 105022 w 270400"/>
              <a:gd name="connsiteY27" fmla="*/ 232521 h 266977"/>
              <a:gd name="connsiteX28" fmla="*/ 105022 w 270400"/>
              <a:gd name="connsiteY28" fmla="*/ 96682 h 266977"/>
              <a:gd name="connsiteX29" fmla="*/ 147339 w 270400"/>
              <a:gd name="connsiteY29" fmla="*/ 96682 h 266977"/>
              <a:gd name="connsiteX30" fmla="*/ 147339 w 270400"/>
              <a:gd name="connsiteY30" fmla="*/ 115907 h 266977"/>
              <a:gd name="connsiteX31" fmla="*/ 185469 w 270400"/>
              <a:gd name="connsiteY31" fmla="*/ 93488 h 266977"/>
              <a:gd name="connsiteX32" fmla="*/ 234187 w 270400"/>
              <a:gd name="connsiteY32" fmla="*/ 154630 h 266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70400" h="266977">
                <a:moveTo>
                  <a:pt x="270400" y="41256"/>
                </a:moveTo>
                <a:cubicBezTo>
                  <a:pt x="268118" y="18129"/>
                  <a:pt x="249989" y="0"/>
                  <a:pt x="227638" y="0"/>
                </a:cubicBezTo>
                <a:lnTo>
                  <a:pt x="40503" y="0"/>
                </a:lnTo>
                <a:cubicBezTo>
                  <a:pt x="18140" y="-6"/>
                  <a:pt x="6" y="18117"/>
                  <a:pt x="0" y="40480"/>
                </a:cubicBezTo>
                <a:cubicBezTo>
                  <a:pt x="0" y="40488"/>
                  <a:pt x="0" y="40495"/>
                  <a:pt x="0" y="40503"/>
                </a:cubicBezTo>
                <a:lnTo>
                  <a:pt x="0" y="227615"/>
                </a:lnTo>
                <a:cubicBezTo>
                  <a:pt x="-6" y="249972"/>
                  <a:pt x="18112" y="268100"/>
                  <a:pt x="40469" y="268107"/>
                </a:cubicBezTo>
                <a:cubicBezTo>
                  <a:pt x="40480" y="268107"/>
                  <a:pt x="40492" y="268107"/>
                  <a:pt x="40503" y="268107"/>
                </a:cubicBezTo>
                <a:lnTo>
                  <a:pt x="227615" y="268107"/>
                </a:lnTo>
                <a:cubicBezTo>
                  <a:pt x="249977" y="268107"/>
                  <a:pt x="268107" y="249977"/>
                  <a:pt x="270389" y="228379"/>
                </a:cubicBezTo>
                <a:close/>
                <a:moveTo>
                  <a:pt x="81576" y="232521"/>
                </a:moveTo>
                <a:lnTo>
                  <a:pt x="39294" y="232521"/>
                </a:lnTo>
                <a:lnTo>
                  <a:pt x="39294" y="96682"/>
                </a:lnTo>
                <a:lnTo>
                  <a:pt x="81576" y="96682"/>
                </a:lnTo>
                <a:close/>
                <a:moveTo>
                  <a:pt x="60458" y="78154"/>
                </a:moveTo>
                <a:lnTo>
                  <a:pt x="60173" y="78154"/>
                </a:lnTo>
                <a:cubicBezTo>
                  <a:pt x="45968" y="78154"/>
                  <a:pt x="36784" y="67725"/>
                  <a:pt x="36784" y="54685"/>
                </a:cubicBezTo>
                <a:cubicBezTo>
                  <a:pt x="36784" y="41359"/>
                  <a:pt x="46242" y="31216"/>
                  <a:pt x="60743" y="31216"/>
                </a:cubicBezTo>
                <a:cubicBezTo>
                  <a:pt x="75244" y="31216"/>
                  <a:pt x="84132" y="41359"/>
                  <a:pt x="84406" y="54685"/>
                </a:cubicBezTo>
                <a:cubicBezTo>
                  <a:pt x="84394" y="67703"/>
                  <a:pt x="75199" y="78154"/>
                  <a:pt x="60458" y="78154"/>
                </a:cubicBezTo>
                <a:close/>
                <a:moveTo>
                  <a:pt x="234187" y="232521"/>
                </a:moveTo>
                <a:lnTo>
                  <a:pt x="191870" y="232521"/>
                </a:lnTo>
                <a:lnTo>
                  <a:pt x="191870" y="159844"/>
                </a:lnTo>
                <a:cubicBezTo>
                  <a:pt x="191870" y="141589"/>
                  <a:pt x="185743" y="129119"/>
                  <a:pt x="170432" y="129119"/>
                </a:cubicBezTo>
                <a:cubicBezTo>
                  <a:pt x="158749" y="129119"/>
                  <a:pt x="151778" y="137516"/>
                  <a:pt x="148754" y="145639"/>
                </a:cubicBezTo>
                <a:cubicBezTo>
                  <a:pt x="147613" y="148537"/>
                  <a:pt x="147362" y="152599"/>
                  <a:pt x="147362" y="156661"/>
                </a:cubicBezTo>
                <a:lnTo>
                  <a:pt x="147362" y="232521"/>
                </a:lnTo>
                <a:lnTo>
                  <a:pt x="105022" y="232521"/>
                </a:lnTo>
                <a:cubicBezTo>
                  <a:pt x="105022" y="232521"/>
                  <a:pt x="105582" y="109426"/>
                  <a:pt x="105022" y="96682"/>
                </a:cubicBezTo>
                <a:lnTo>
                  <a:pt x="147339" y="96682"/>
                </a:lnTo>
                <a:lnTo>
                  <a:pt x="147339" y="115907"/>
                </a:lnTo>
                <a:cubicBezTo>
                  <a:pt x="152964" y="106654"/>
                  <a:pt x="163027" y="93488"/>
                  <a:pt x="185469" y="93488"/>
                </a:cubicBezTo>
                <a:cubicBezTo>
                  <a:pt x="213319" y="93488"/>
                  <a:pt x="234187" y="112883"/>
                  <a:pt x="234187" y="154630"/>
                </a:cubicBezTo>
                <a:close/>
              </a:path>
            </a:pathLst>
          </a:custGeom>
          <a:solidFill>
            <a:srgbClr val="00B0F0"/>
          </a:solidFill>
          <a:ln w="11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1"/>
          </a:p>
        </p:txBody>
      </p:sp>
      <p:sp>
        <p:nvSpPr>
          <p:cNvPr id="113" name="Zone de texte 112">
            <a:extLst>
              <a:ext uri="{FF2B5EF4-FFF2-40B4-BE49-F238E27FC236}">
                <a16:creationId xmlns:a16="http://schemas.microsoft.com/office/drawing/2014/main" id="{B515586B-198C-4E30-99EE-3A2788FC0678}"/>
              </a:ext>
            </a:extLst>
          </p:cNvPr>
          <p:cNvSpPr txBox="1"/>
          <p:nvPr/>
        </p:nvSpPr>
        <p:spPr>
          <a:xfrm>
            <a:off x="438911" y="1109883"/>
            <a:ext cx="3075839" cy="40011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lIns="108000" rtlCol="0">
            <a:spAutoFit/>
          </a:bodyPr>
          <a:lstStyle/>
          <a:p>
            <a:pPr rtl="0"/>
            <a:r>
              <a:rPr lang="fr-FR" sz="2000" noProof="1">
                <a:solidFill>
                  <a:schemeClr val="bg1"/>
                </a:solidFill>
                <a:latin typeface="+mj-lt"/>
              </a:rPr>
              <a:t>Courte biographie</a:t>
            </a:r>
          </a:p>
        </p:txBody>
      </p:sp>
      <p:sp>
        <p:nvSpPr>
          <p:cNvPr id="114" name="Zone de texte 113">
            <a:extLst>
              <a:ext uri="{FF2B5EF4-FFF2-40B4-BE49-F238E27FC236}">
                <a16:creationId xmlns:a16="http://schemas.microsoft.com/office/drawing/2014/main" id="{31773A46-22A1-4C54-9217-E08B956AF547}"/>
              </a:ext>
            </a:extLst>
          </p:cNvPr>
          <p:cNvSpPr txBox="1"/>
          <p:nvPr/>
        </p:nvSpPr>
        <p:spPr>
          <a:xfrm>
            <a:off x="561789" y="1541641"/>
            <a:ext cx="2656378" cy="28111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/>
            <a:endParaRPr lang="fr-FR" sz="800" noProof="1">
              <a:solidFill>
                <a:schemeClr val="bg1"/>
              </a:solidFill>
            </a:endParaRPr>
          </a:p>
          <a:p>
            <a:pPr rtl="0"/>
            <a:r>
              <a:rPr lang="fr-FR" sz="1200" noProof="1">
                <a:solidFill>
                  <a:schemeClr val="bg1"/>
                </a:solidFill>
              </a:rPr>
              <a:t>Je suis né au Pérou et suis venu en France pour suivre des études supérieures. </a:t>
            </a:r>
          </a:p>
          <a:p>
            <a:pPr rtl="0"/>
            <a:endParaRPr lang="fr-FR" sz="1200" noProof="1">
              <a:solidFill>
                <a:schemeClr val="bg1"/>
              </a:solidFill>
            </a:endParaRPr>
          </a:p>
          <a:p>
            <a:pPr rtl="0"/>
            <a:r>
              <a:rPr lang="fr-FR" sz="1200" noProof="1">
                <a:solidFill>
                  <a:schemeClr val="bg1"/>
                </a:solidFill>
              </a:rPr>
              <a:t>Après avoir travaillé pour 3 ESN et intégré différentes équipes, je me forme en Big Data pour travailler sur des projets innovateurs et complexes et contribuer à la simplification et à l’automatisation de tâches en entreprise. </a:t>
            </a:r>
          </a:p>
          <a:p>
            <a:pPr rtl="0"/>
            <a:endParaRPr lang="fr-FR" sz="1200" noProof="1">
              <a:solidFill>
                <a:schemeClr val="bg1"/>
              </a:solidFill>
            </a:endParaRPr>
          </a:p>
          <a:p>
            <a:r>
              <a:rPr lang="fr-FR" sz="1200" noProof="1">
                <a:solidFill>
                  <a:schemeClr val="bg1"/>
                </a:solidFill>
              </a:rPr>
              <a:t>Passionné par la programmation, j’aime trouver des solutions optimales, apprendre et m’améliorer en permanence.</a:t>
            </a:r>
          </a:p>
          <a:p>
            <a:pPr rtl="0"/>
            <a:endParaRPr lang="fr-FR" sz="1200" noProof="1">
              <a:solidFill>
                <a:schemeClr val="bg1"/>
              </a:solidFill>
            </a:endParaRPr>
          </a:p>
        </p:txBody>
      </p:sp>
      <p:grpSp>
        <p:nvGrpSpPr>
          <p:cNvPr id="126" name="Groupe 125" descr="Légende">
            <a:extLst>
              <a:ext uri="{FF2B5EF4-FFF2-40B4-BE49-F238E27FC236}">
                <a16:creationId xmlns:a16="http://schemas.microsoft.com/office/drawing/2014/main" id="{359B66CE-417E-48D2-BEED-8398EEA41F71}"/>
              </a:ext>
            </a:extLst>
          </p:cNvPr>
          <p:cNvGrpSpPr/>
          <p:nvPr/>
        </p:nvGrpSpPr>
        <p:grpSpPr>
          <a:xfrm>
            <a:off x="4887811" y="513909"/>
            <a:ext cx="4700531" cy="293288"/>
            <a:chOff x="4547352" y="7739755"/>
            <a:chExt cx="1968271" cy="153888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F12AB844-EAEE-4259-B655-AABEAC237584}"/>
                </a:ext>
              </a:extLst>
            </p:cNvPr>
            <p:cNvSpPr/>
            <p:nvPr/>
          </p:nvSpPr>
          <p:spPr>
            <a:xfrm>
              <a:off x="4547352" y="7757412"/>
              <a:ext cx="118575" cy="11857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1"/>
            </a:p>
          </p:txBody>
        </p:sp>
        <p:sp>
          <p:nvSpPr>
            <p:cNvPr id="128" name="Zone de texte 127">
              <a:extLst>
                <a:ext uri="{FF2B5EF4-FFF2-40B4-BE49-F238E27FC236}">
                  <a16:creationId xmlns:a16="http://schemas.microsoft.com/office/drawing/2014/main" id="{23AA5BA6-B01B-45F3-8474-D9549730B5AF}"/>
                </a:ext>
              </a:extLst>
            </p:cNvPr>
            <p:cNvSpPr txBox="1"/>
            <p:nvPr/>
          </p:nvSpPr>
          <p:spPr>
            <a:xfrm>
              <a:off x="4713559" y="7739755"/>
              <a:ext cx="33615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rtl="0"/>
              <a:r>
                <a:rPr lang="fr-FR" sz="1400" b="1" noProof="1">
                  <a:solidFill>
                    <a:schemeClr val="bg1"/>
                  </a:solidFill>
                </a:rPr>
                <a:t>Big </a:t>
              </a:r>
              <a:r>
                <a:rPr lang="fr-FR" sz="1600" b="1" noProof="1">
                  <a:solidFill>
                    <a:schemeClr val="bg1"/>
                  </a:solidFill>
                </a:rPr>
                <a:t>Data</a:t>
              </a:r>
              <a:endParaRPr lang="fr-FR" sz="1400" b="1" noProof="1">
                <a:solidFill>
                  <a:schemeClr val="bg1"/>
                </a:solidFill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B6C542E5-22D3-49BA-9FBC-8B8BAB22931F}"/>
                </a:ext>
              </a:extLst>
            </p:cNvPr>
            <p:cNvSpPr/>
            <p:nvPr/>
          </p:nvSpPr>
          <p:spPr>
            <a:xfrm>
              <a:off x="5104435" y="7757412"/>
              <a:ext cx="118575" cy="1185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1"/>
            </a:p>
          </p:txBody>
        </p:sp>
        <p:sp>
          <p:nvSpPr>
            <p:cNvPr id="130" name="Zone de texte 129">
              <a:extLst>
                <a:ext uri="{FF2B5EF4-FFF2-40B4-BE49-F238E27FC236}">
                  <a16:creationId xmlns:a16="http://schemas.microsoft.com/office/drawing/2014/main" id="{21745B2A-58A2-428B-871E-DBBE39C063D1}"/>
                </a:ext>
              </a:extLst>
            </p:cNvPr>
            <p:cNvSpPr txBox="1"/>
            <p:nvPr/>
          </p:nvSpPr>
          <p:spPr>
            <a:xfrm>
              <a:off x="5270642" y="7739755"/>
              <a:ext cx="33615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rtl="0"/>
              <a:r>
                <a:rPr lang="fr-FR" sz="1600" b="1" noProof="1">
                  <a:solidFill>
                    <a:schemeClr val="bg1"/>
                  </a:solidFill>
                </a:rPr>
                <a:t>Scripting</a:t>
              </a:r>
              <a:endParaRPr lang="fr-FR" sz="1400" b="1" noProof="1">
                <a:solidFill>
                  <a:schemeClr val="bg1"/>
                </a:solidFill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C366B07C-AB1F-46B0-BC29-3D24FD484591}"/>
                </a:ext>
              </a:extLst>
            </p:cNvPr>
            <p:cNvSpPr/>
            <p:nvPr/>
          </p:nvSpPr>
          <p:spPr>
            <a:xfrm>
              <a:off x="5640252" y="7757412"/>
              <a:ext cx="118575" cy="11857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1"/>
            </a:p>
          </p:txBody>
        </p:sp>
        <p:sp>
          <p:nvSpPr>
            <p:cNvPr id="132" name="Zone de texte 131">
              <a:extLst>
                <a:ext uri="{FF2B5EF4-FFF2-40B4-BE49-F238E27FC236}">
                  <a16:creationId xmlns:a16="http://schemas.microsoft.com/office/drawing/2014/main" id="{977671DB-9D6A-48A2-AD0A-F0D7325103A3}"/>
                </a:ext>
              </a:extLst>
            </p:cNvPr>
            <p:cNvSpPr txBox="1"/>
            <p:nvPr/>
          </p:nvSpPr>
          <p:spPr>
            <a:xfrm>
              <a:off x="5806459" y="7739755"/>
              <a:ext cx="709164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rtl="0"/>
              <a:r>
                <a:rPr lang="fr-FR" sz="1600" b="1" noProof="1">
                  <a:solidFill>
                    <a:schemeClr val="bg1"/>
                  </a:solidFill>
                </a:rPr>
                <a:t>Développement</a:t>
              </a:r>
              <a:endParaRPr lang="fr-FR" sz="1050" b="1" noProof="1">
                <a:solidFill>
                  <a:schemeClr val="bg1"/>
                </a:solidFill>
              </a:endParaRPr>
            </a:p>
          </p:txBody>
        </p:sp>
      </p:grpSp>
      <p:sp>
        <p:nvSpPr>
          <p:cNvPr id="139" name="Zone de texte 138">
            <a:extLst>
              <a:ext uri="{FF2B5EF4-FFF2-40B4-BE49-F238E27FC236}">
                <a16:creationId xmlns:a16="http://schemas.microsoft.com/office/drawing/2014/main" id="{FB8C4578-58A6-447F-A5FF-C37752CCAE55}"/>
              </a:ext>
            </a:extLst>
          </p:cNvPr>
          <p:cNvSpPr txBox="1"/>
          <p:nvPr/>
        </p:nvSpPr>
        <p:spPr>
          <a:xfrm>
            <a:off x="10488185" y="1119692"/>
            <a:ext cx="2533183" cy="40011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lIns="108000" rtlCol="0">
            <a:spAutoFit/>
          </a:bodyPr>
          <a:lstStyle/>
          <a:p>
            <a:pPr rtl="0"/>
            <a:r>
              <a:rPr lang="fr-FR" sz="2000" noProof="1">
                <a:solidFill>
                  <a:schemeClr val="bg1"/>
                </a:solidFill>
                <a:latin typeface="+mj-lt"/>
              </a:rPr>
              <a:t>Formation</a:t>
            </a:r>
          </a:p>
        </p:txBody>
      </p:sp>
      <p:sp>
        <p:nvSpPr>
          <p:cNvPr id="141" name="Zone de texte 140">
            <a:extLst>
              <a:ext uri="{FF2B5EF4-FFF2-40B4-BE49-F238E27FC236}">
                <a16:creationId xmlns:a16="http://schemas.microsoft.com/office/drawing/2014/main" id="{17E2A6C1-E5EE-4471-8A30-44C3098D8F2D}"/>
              </a:ext>
            </a:extLst>
          </p:cNvPr>
          <p:cNvSpPr txBox="1"/>
          <p:nvPr/>
        </p:nvSpPr>
        <p:spPr>
          <a:xfrm>
            <a:off x="10735592" y="1595170"/>
            <a:ext cx="1993193" cy="6047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/>
            <a:r>
              <a:rPr lang="fr-FR" sz="1100" b="1" noProof="1">
                <a:solidFill>
                  <a:schemeClr val="bg1"/>
                </a:solidFill>
                <a:latin typeface="+mj-lt"/>
              </a:rPr>
              <a:t>2020-2021</a:t>
            </a:r>
          </a:p>
          <a:p>
            <a:pPr rtl="0"/>
            <a:r>
              <a:rPr lang="nb-NO" sz="1200" b="1" dirty="0">
                <a:solidFill>
                  <a:schemeClr val="accent2"/>
                </a:solidFill>
              </a:rPr>
              <a:t>Consultant Big Data </a:t>
            </a:r>
            <a:r>
              <a:rPr lang="fr-FR" sz="1200" dirty="0">
                <a:solidFill>
                  <a:schemeClr val="bg1"/>
                </a:solidFill>
              </a:rPr>
              <a:t>(</a:t>
            </a:r>
            <a:r>
              <a:rPr lang="fr-FR" sz="1200" dirty="0">
                <a:solidFill>
                  <a:schemeClr val="bg1"/>
                </a:solidFill>
                <a:hlinkClick r:id="rId16"/>
              </a:rPr>
              <a:t>*</a:t>
            </a:r>
            <a:r>
              <a:rPr lang="fr-FR" sz="1200" dirty="0">
                <a:solidFill>
                  <a:schemeClr val="bg1"/>
                </a:solidFill>
              </a:rPr>
              <a:t>)</a:t>
            </a:r>
            <a:br>
              <a:rPr lang="fr-FR" sz="1100" noProof="1">
                <a:solidFill>
                  <a:schemeClr val="bg1"/>
                </a:solidFill>
              </a:rPr>
            </a:br>
            <a:r>
              <a:rPr lang="fr-FR" sz="1100" dirty="0">
                <a:solidFill>
                  <a:schemeClr val="bg1"/>
                </a:solidFill>
              </a:rPr>
              <a:t> M2I Formation, Montpellier</a:t>
            </a:r>
            <a:endParaRPr lang="fr-FR" sz="1100" b="1" noProof="1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3DF596E0-667F-41D8-86B1-835D80DC5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619289" y="1597352"/>
            <a:ext cx="0" cy="1819172"/>
          </a:xfrm>
          <a:prstGeom prst="line">
            <a:avLst/>
          </a:prstGeom>
          <a:ln w="25400" cap="rnd">
            <a:solidFill>
              <a:schemeClr val="accent1">
                <a:lumMod val="60000"/>
                <a:lumOff val="40000"/>
              </a:schemeClr>
            </a:solidFill>
            <a:prstDash val="sysDot"/>
            <a:round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Zone de texte 146">
            <a:extLst>
              <a:ext uri="{FF2B5EF4-FFF2-40B4-BE49-F238E27FC236}">
                <a16:creationId xmlns:a16="http://schemas.microsoft.com/office/drawing/2014/main" id="{10EAA1AA-ACD2-4264-8772-16CBB14395ED}"/>
              </a:ext>
            </a:extLst>
          </p:cNvPr>
          <p:cNvSpPr txBox="1"/>
          <p:nvPr/>
        </p:nvSpPr>
        <p:spPr>
          <a:xfrm>
            <a:off x="10735593" y="2207722"/>
            <a:ext cx="1993192" cy="62948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/>
            <a:r>
              <a:rPr lang="fr-FR" sz="1100" b="1" noProof="1">
                <a:solidFill>
                  <a:schemeClr val="bg1"/>
                </a:solidFill>
                <a:latin typeface="+mj-lt"/>
              </a:rPr>
              <a:t>2016</a:t>
            </a:r>
          </a:p>
          <a:p>
            <a:pPr rtl="0"/>
            <a:r>
              <a:rPr lang="fr-FR" sz="1200" b="1" noProof="1">
                <a:solidFill>
                  <a:schemeClr val="accent2"/>
                </a:solidFill>
              </a:rPr>
              <a:t>MSc Big Data Engineering </a:t>
            </a:r>
            <a:r>
              <a:rPr lang="fr-FR" sz="1200" noProof="1">
                <a:solidFill>
                  <a:schemeClr val="bg1"/>
                </a:solidFill>
              </a:rPr>
              <a:t>(</a:t>
            </a:r>
            <a:r>
              <a:rPr lang="fr-FR" sz="1200" noProof="1">
                <a:solidFill>
                  <a:schemeClr val="bg1"/>
                </a:solidFill>
                <a:hlinkClick r:id="rId17"/>
              </a:rPr>
              <a:t>*</a:t>
            </a:r>
            <a:r>
              <a:rPr lang="fr-FR" sz="1200" noProof="1">
                <a:solidFill>
                  <a:schemeClr val="bg1"/>
                </a:solidFill>
              </a:rPr>
              <a:t>) </a:t>
            </a:r>
            <a:br>
              <a:rPr lang="fr-FR" sz="1100" noProof="1">
                <a:solidFill>
                  <a:schemeClr val="bg1"/>
                </a:solidFill>
              </a:rPr>
            </a:br>
            <a:r>
              <a:rPr lang="fr-FR" sz="1100" noProof="1">
                <a:solidFill>
                  <a:schemeClr val="bg1"/>
                </a:solidFill>
              </a:rPr>
              <a:t> Université de Dundee, Ecosse</a:t>
            </a:r>
            <a:r>
              <a:rPr lang="fr-FR" sz="900" noProof="1">
                <a:solidFill>
                  <a:schemeClr val="bg1"/>
                </a:solidFill>
              </a:rPr>
              <a:t>.</a:t>
            </a:r>
          </a:p>
          <a:p>
            <a:pPr rtl="0"/>
            <a:endParaRPr lang="fr-FR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8" name="Zone de texte 147">
            <a:extLst>
              <a:ext uri="{FF2B5EF4-FFF2-40B4-BE49-F238E27FC236}">
                <a16:creationId xmlns:a16="http://schemas.microsoft.com/office/drawing/2014/main" id="{92D64CB3-E32A-4A6F-BC80-387971F8F849}"/>
              </a:ext>
            </a:extLst>
          </p:cNvPr>
          <p:cNvSpPr txBox="1"/>
          <p:nvPr/>
        </p:nvSpPr>
        <p:spPr>
          <a:xfrm>
            <a:off x="10735592" y="2820258"/>
            <a:ext cx="1993183" cy="6221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/>
            <a:r>
              <a:rPr lang="fr-FR" sz="1100" b="1" noProof="1">
                <a:solidFill>
                  <a:schemeClr val="bg1"/>
                </a:solidFill>
                <a:latin typeface="+mj-lt"/>
              </a:rPr>
              <a:t>2003</a:t>
            </a:r>
          </a:p>
          <a:p>
            <a:pPr rtl="0"/>
            <a:r>
              <a:rPr lang="fr-FR" sz="1200" b="1" noProof="1">
                <a:solidFill>
                  <a:schemeClr val="accent2"/>
                </a:solidFill>
              </a:rPr>
              <a:t>MS Ingénierie de Systèmes Communicants</a:t>
            </a:r>
          </a:p>
          <a:p>
            <a:pPr rtl="0"/>
            <a:r>
              <a:rPr lang="fr-FR" sz="1100" noProof="1">
                <a:solidFill>
                  <a:schemeClr val="bg1"/>
                </a:solidFill>
              </a:rPr>
              <a:t>IMT Atlantique – Brest. (</a:t>
            </a:r>
            <a:r>
              <a:rPr lang="fr-FR" sz="1100" noProof="1">
                <a:solidFill>
                  <a:schemeClr val="bg1"/>
                </a:solidFill>
                <a:hlinkClick r:id="rId18"/>
              </a:rPr>
              <a:t>*</a:t>
            </a:r>
            <a:r>
              <a:rPr lang="fr-FR" sz="1100" noProof="1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54" name="Zone de texte 153">
            <a:extLst>
              <a:ext uri="{FF2B5EF4-FFF2-40B4-BE49-F238E27FC236}">
                <a16:creationId xmlns:a16="http://schemas.microsoft.com/office/drawing/2014/main" id="{3A0518D1-D37C-415C-A198-CC8AD3DD187F}"/>
              </a:ext>
            </a:extLst>
          </p:cNvPr>
          <p:cNvSpPr txBox="1"/>
          <p:nvPr/>
        </p:nvSpPr>
        <p:spPr>
          <a:xfrm>
            <a:off x="463296" y="4301420"/>
            <a:ext cx="3051453" cy="40011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lIns="108000" rtlCol="0">
            <a:spAutoFit/>
          </a:bodyPr>
          <a:lstStyle>
            <a:defPPr rtl="0">
              <a:defRPr lang="fr-fr"/>
            </a:defPPr>
            <a:lvl1pPr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noProof="1"/>
              <a:t>Personnel</a:t>
            </a:r>
          </a:p>
        </p:txBody>
      </p:sp>
      <p:sp>
        <p:nvSpPr>
          <p:cNvPr id="155" name="Zone de texte 154">
            <a:extLst>
              <a:ext uri="{FF2B5EF4-FFF2-40B4-BE49-F238E27FC236}">
                <a16:creationId xmlns:a16="http://schemas.microsoft.com/office/drawing/2014/main" id="{F72E8BDC-963B-4314-A5C6-F387147AE54C}"/>
              </a:ext>
            </a:extLst>
          </p:cNvPr>
          <p:cNvSpPr txBox="1"/>
          <p:nvPr/>
        </p:nvSpPr>
        <p:spPr>
          <a:xfrm>
            <a:off x="542232" y="4812625"/>
            <a:ext cx="2761123" cy="218934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/>
            <a:r>
              <a:rPr lang="fr-FR" sz="1200" noProof="1">
                <a:solidFill>
                  <a:schemeClr val="bg1"/>
                </a:solidFill>
              </a:rPr>
              <a:t>Pour contre-balancer le travail sédentaire, j’aime pratiquer des sports dynamiques comme la course à pied et les sports de combat. </a:t>
            </a:r>
          </a:p>
          <a:p>
            <a:pPr rtl="0"/>
            <a:endParaRPr lang="fr-FR" sz="1200" noProof="1">
              <a:solidFill>
                <a:schemeClr val="bg1"/>
              </a:solidFill>
            </a:endParaRPr>
          </a:p>
          <a:p>
            <a:pPr rtl="0"/>
            <a:r>
              <a:rPr lang="fr-FR" sz="1200" noProof="1">
                <a:solidFill>
                  <a:schemeClr val="bg1"/>
                </a:solidFill>
              </a:rPr>
              <a:t>Lorsque j’ai un peu de temps libre, j’aime aller dans la nature en famille ou m’occuper de mon jardin et de la rénovation de ma maison.</a:t>
            </a:r>
          </a:p>
          <a:p>
            <a:pPr rtl="0"/>
            <a:endParaRPr lang="fr-FR" sz="1200" noProof="1">
              <a:solidFill>
                <a:schemeClr val="bg1"/>
              </a:solidFill>
            </a:endParaRPr>
          </a:p>
          <a:p>
            <a:pPr rtl="0"/>
            <a:endParaRPr lang="fr-FR" sz="820" noProof="1">
              <a:solidFill>
                <a:schemeClr val="bg1"/>
              </a:solidFill>
            </a:endParaRPr>
          </a:p>
        </p:txBody>
      </p:sp>
      <p:graphicFrame>
        <p:nvGraphicFramePr>
          <p:cNvPr id="142" name="Graphique 141" descr="graphique en barres de l’expertise">
            <a:extLst>
              <a:ext uri="{FF2B5EF4-FFF2-40B4-BE49-F238E27FC236}">
                <a16:creationId xmlns:a16="http://schemas.microsoft.com/office/drawing/2014/main" id="{B1200A40-6818-4497-A68D-607C1C537CA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6385402"/>
              </p:ext>
            </p:extLst>
          </p:nvPr>
        </p:nvGraphicFramePr>
        <p:xfrm>
          <a:off x="3738217" y="1717080"/>
          <a:ext cx="3018513" cy="14888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sp>
        <p:nvSpPr>
          <p:cNvPr id="2" name="Ellipse 1">
            <a:extLst>
              <a:ext uri="{FF2B5EF4-FFF2-40B4-BE49-F238E27FC236}">
                <a16:creationId xmlns:a16="http://schemas.microsoft.com/office/drawing/2014/main" id="{2E8A3815-5E3B-4918-95C7-411201068A8C}"/>
              </a:ext>
            </a:extLst>
          </p:cNvPr>
          <p:cNvSpPr/>
          <p:nvPr/>
        </p:nvSpPr>
        <p:spPr>
          <a:xfrm>
            <a:off x="6029343" y="5675518"/>
            <a:ext cx="1746724" cy="1753065"/>
          </a:xfrm>
          <a:prstGeom prst="ellipse">
            <a:avLst/>
          </a:prstGeom>
          <a:blipFill dpi="0"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5" name="Zone de texte 138">
            <a:extLst>
              <a:ext uri="{FF2B5EF4-FFF2-40B4-BE49-F238E27FC236}">
                <a16:creationId xmlns:a16="http://schemas.microsoft.com/office/drawing/2014/main" id="{3CE0CB2F-02BC-4D75-B663-86BA647AD528}"/>
              </a:ext>
            </a:extLst>
          </p:cNvPr>
          <p:cNvSpPr txBox="1"/>
          <p:nvPr/>
        </p:nvSpPr>
        <p:spPr>
          <a:xfrm>
            <a:off x="10516297" y="3717972"/>
            <a:ext cx="2505070" cy="40011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lIns="108000" rtlCol="0">
            <a:spAutoFit/>
          </a:bodyPr>
          <a:lstStyle/>
          <a:p>
            <a:pPr rtl="0"/>
            <a:r>
              <a:rPr lang="fr-FR" sz="2000" noProof="1">
                <a:solidFill>
                  <a:schemeClr val="bg1"/>
                </a:solidFill>
                <a:latin typeface="+mj-lt"/>
              </a:rPr>
              <a:t>Expérience</a:t>
            </a:r>
          </a:p>
        </p:txBody>
      </p:sp>
      <p:sp>
        <p:nvSpPr>
          <p:cNvPr id="146" name="Zone de texte 140">
            <a:extLst>
              <a:ext uri="{FF2B5EF4-FFF2-40B4-BE49-F238E27FC236}">
                <a16:creationId xmlns:a16="http://schemas.microsoft.com/office/drawing/2014/main" id="{FDA3E115-7224-4F32-88A8-55A154C8053B}"/>
              </a:ext>
            </a:extLst>
          </p:cNvPr>
          <p:cNvSpPr txBox="1"/>
          <p:nvPr/>
        </p:nvSpPr>
        <p:spPr>
          <a:xfrm>
            <a:off x="10763703" y="4092222"/>
            <a:ext cx="1819431" cy="6047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/>
            <a:r>
              <a:rPr lang="fr-FR" sz="1200" b="1" noProof="1">
                <a:solidFill>
                  <a:schemeClr val="bg1"/>
                </a:solidFill>
                <a:latin typeface="+mj-lt"/>
              </a:rPr>
              <a:t>2018-2019</a:t>
            </a:r>
          </a:p>
          <a:p>
            <a:pPr rtl="0"/>
            <a:r>
              <a:rPr lang="fr-FR" sz="1400" b="1" noProof="1">
                <a:solidFill>
                  <a:schemeClr val="accent2"/>
                </a:solidFill>
              </a:rPr>
              <a:t>ESN GFI</a:t>
            </a:r>
            <a:br>
              <a:rPr lang="fr-FR" sz="1200" noProof="1">
                <a:solidFill>
                  <a:schemeClr val="bg1"/>
                </a:solidFill>
              </a:rPr>
            </a:br>
            <a:r>
              <a:rPr lang="fr-FR" sz="1200" noProof="1">
                <a:solidFill>
                  <a:schemeClr val="bg1"/>
                </a:solidFill>
              </a:rPr>
              <a:t>DEVELOPPEUR Web</a:t>
            </a:r>
            <a:r>
              <a:rPr lang="fr-FR" sz="900" noProof="1">
                <a:solidFill>
                  <a:schemeClr val="bg1"/>
                </a:solidFill>
              </a:rPr>
              <a:t>.</a:t>
            </a:r>
            <a:endParaRPr lang="fr-FR" sz="900" b="1" noProof="1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49" name="Connecteur droit 148">
            <a:extLst>
              <a:ext uri="{FF2B5EF4-FFF2-40B4-BE49-F238E27FC236}">
                <a16:creationId xmlns:a16="http://schemas.microsoft.com/office/drawing/2014/main" id="{A09DD41E-702B-4021-885F-85EF18AA2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647400" y="4145206"/>
            <a:ext cx="0" cy="2986203"/>
          </a:xfrm>
          <a:prstGeom prst="line">
            <a:avLst/>
          </a:prstGeom>
          <a:ln w="25400" cap="rnd">
            <a:solidFill>
              <a:schemeClr val="accent1">
                <a:lumMod val="60000"/>
                <a:lumOff val="40000"/>
              </a:schemeClr>
            </a:solidFill>
            <a:prstDash val="sysDot"/>
            <a:round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Zone de texte 146">
            <a:extLst>
              <a:ext uri="{FF2B5EF4-FFF2-40B4-BE49-F238E27FC236}">
                <a16:creationId xmlns:a16="http://schemas.microsoft.com/office/drawing/2014/main" id="{9F4338EF-1A10-445B-9C69-495AFC7E2C75}"/>
              </a:ext>
            </a:extLst>
          </p:cNvPr>
          <p:cNvSpPr txBox="1"/>
          <p:nvPr/>
        </p:nvSpPr>
        <p:spPr>
          <a:xfrm>
            <a:off x="10763703" y="4721711"/>
            <a:ext cx="2096478" cy="62948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/>
            <a:r>
              <a:rPr lang="fr-FR" sz="1200" b="1" noProof="1">
                <a:solidFill>
                  <a:schemeClr val="bg1"/>
                </a:solidFill>
                <a:latin typeface="+mj-lt"/>
              </a:rPr>
              <a:t>2016</a:t>
            </a:r>
          </a:p>
          <a:p>
            <a:pPr rtl="0"/>
            <a:r>
              <a:rPr lang="fr-FR" sz="1400" b="1" noProof="1">
                <a:solidFill>
                  <a:schemeClr val="accent2"/>
                </a:solidFill>
              </a:rPr>
              <a:t>Stage chez Waracle</a:t>
            </a:r>
            <a:br>
              <a:rPr lang="fr-FR" sz="1200" noProof="1">
                <a:solidFill>
                  <a:schemeClr val="bg1"/>
                </a:solidFill>
              </a:rPr>
            </a:br>
            <a:r>
              <a:rPr lang="fr-FR" sz="1200" noProof="1">
                <a:solidFill>
                  <a:schemeClr val="bg1"/>
                </a:solidFill>
              </a:rPr>
              <a:t>DÉVELOPPEUR en Data Viz</a:t>
            </a:r>
            <a:r>
              <a:rPr lang="fr-FR" sz="900" noProof="1">
                <a:solidFill>
                  <a:schemeClr val="bg1"/>
                </a:solidFill>
              </a:rPr>
              <a:t>.</a:t>
            </a:r>
          </a:p>
          <a:p>
            <a:pPr rtl="0"/>
            <a:endParaRPr lang="fr-FR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2" name="Zone de texte 147">
            <a:extLst>
              <a:ext uri="{FF2B5EF4-FFF2-40B4-BE49-F238E27FC236}">
                <a16:creationId xmlns:a16="http://schemas.microsoft.com/office/drawing/2014/main" id="{6E0607DB-CBC5-4AD2-BA50-C801934EBA5A}"/>
              </a:ext>
            </a:extLst>
          </p:cNvPr>
          <p:cNvSpPr txBox="1"/>
          <p:nvPr/>
        </p:nvSpPr>
        <p:spPr>
          <a:xfrm>
            <a:off x="10763703" y="5351200"/>
            <a:ext cx="1819431" cy="6221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/>
            <a:r>
              <a:rPr lang="fr-FR" sz="1200" b="1" noProof="1">
                <a:solidFill>
                  <a:schemeClr val="bg1"/>
                </a:solidFill>
                <a:latin typeface="+mj-lt"/>
              </a:rPr>
              <a:t>2013-2015</a:t>
            </a:r>
          </a:p>
          <a:p>
            <a:pPr rtl="0"/>
            <a:r>
              <a:rPr lang="fr-FR" sz="1400" b="1" noProof="1">
                <a:solidFill>
                  <a:schemeClr val="accent2"/>
                </a:solidFill>
              </a:rPr>
              <a:t>ESN Uniware</a:t>
            </a:r>
          </a:p>
          <a:p>
            <a:pPr rtl="0"/>
            <a:r>
              <a:rPr lang="fr-FR" sz="1200" noProof="1">
                <a:solidFill>
                  <a:schemeClr val="bg1"/>
                </a:solidFill>
              </a:rPr>
              <a:t>CONSULTANT polyvalent</a:t>
            </a:r>
          </a:p>
        </p:txBody>
      </p:sp>
      <p:sp>
        <p:nvSpPr>
          <p:cNvPr id="116" name="Zone de texte 146">
            <a:extLst>
              <a:ext uri="{FF2B5EF4-FFF2-40B4-BE49-F238E27FC236}">
                <a16:creationId xmlns:a16="http://schemas.microsoft.com/office/drawing/2014/main" id="{2155B1F0-6D89-4C87-BD3B-8A6386A48B5C}"/>
              </a:ext>
            </a:extLst>
          </p:cNvPr>
          <p:cNvSpPr txBox="1"/>
          <p:nvPr/>
        </p:nvSpPr>
        <p:spPr>
          <a:xfrm>
            <a:off x="10759627" y="5986399"/>
            <a:ext cx="2100555" cy="62948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/>
            <a:r>
              <a:rPr lang="fr-FR" sz="1200" b="1" noProof="1">
                <a:solidFill>
                  <a:schemeClr val="bg1"/>
                </a:solidFill>
                <a:latin typeface="+mj-lt"/>
              </a:rPr>
              <a:t>2011</a:t>
            </a:r>
          </a:p>
          <a:p>
            <a:pPr rtl="0"/>
            <a:r>
              <a:rPr lang="fr-FR" sz="1400" b="1" noProof="1">
                <a:solidFill>
                  <a:schemeClr val="accent2"/>
                </a:solidFill>
              </a:rPr>
              <a:t>Stage chez Augeo C</a:t>
            </a:r>
            <a:br>
              <a:rPr lang="fr-FR" sz="1200" noProof="1">
                <a:solidFill>
                  <a:schemeClr val="bg1"/>
                </a:solidFill>
              </a:rPr>
            </a:br>
            <a:r>
              <a:rPr lang="fr-FR" sz="1200" noProof="1">
                <a:solidFill>
                  <a:schemeClr val="bg1"/>
                </a:solidFill>
              </a:rPr>
              <a:t>DÉVELOPPEUR en Javascript</a:t>
            </a:r>
            <a:endParaRPr lang="fr-FR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7" name="Zone de texte 146">
            <a:extLst>
              <a:ext uri="{FF2B5EF4-FFF2-40B4-BE49-F238E27FC236}">
                <a16:creationId xmlns:a16="http://schemas.microsoft.com/office/drawing/2014/main" id="{17FB8184-AAE6-4F28-9983-A2C0C086E87C}"/>
              </a:ext>
            </a:extLst>
          </p:cNvPr>
          <p:cNvSpPr txBox="1"/>
          <p:nvPr/>
        </p:nvSpPr>
        <p:spPr>
          <a:xfrm>
            <a:off x="10759626" y="6610012"/>
            <a:ext cx="2029663" cy="62948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/>
            <a:r>
              <a:rPr lang="fr-FR" sz="1200" b="1" noProof="1">
                <a:solidFill>
                  <a:schemeClr val="bg1"/>
                </a:solidFill>
                <a:latin typeface="+mj-lt"/>
              </a:rPr>
              <a:t>1998-2009</a:t>
            </a:r>
          </a:p>
          <a:p>
            <a:pPr rtl="0"/>
            <a:r>
              <a:rPr lang="fr-FR" sz="1400" b="1" noProof="1">
                <a:solidFill>
                  <a:schemeClr val="accent2"/>
                </a:solidFill>
              </a:rPr>
              <a:t>ESN Cap Gemini</a:t>
            </a:r>
            <a:br>
              <a:rPr lang="fr-FR" sz="1200" noProof="1">
                <a:solidFill>
                  <a:schemeClr val="bg1"/>
                </a:solidFill>
              </a:rPr>
            </a:br>
            <a:r>
              <a:rPr lang="fr-FR" sz="1200" noProof="1">
                <a:solidFill>
                  <a:schemeClr val="bg1"/>
                </a:solidFill>
              </a:rPr>
              <a:t>CONSULTANT</a:t>
            </a:r>
            <a:endParaRPr lang="fr-FR" sz="1200" b="1" noProof="1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7" name="Graphique 16" descr="Maison">
            <a:extLst>
              <a:ext uri="{FF2B5EF4-FFF2-40B4-BE49-F238E27FC236}">
                <a16:creationId xmlns:a16="http://schemas.microsoft.com/office/drawing/2014/main" id="{35BCD4A7-7446-46AC-AF22-6C4A7FA0136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52520" y="6526124"/>
            <a:ext cx="443171" cy="443171"/>
          </a:xfrm>
          <a:prstGeom prst="rect">
            <a:avLst/>
          </a:prstGeom>
        </p:spPr>
      </p:pic>
      <p:pic>
        <p:nvPicPr>
          <p:cNvPr id="20" name="Graphique 19" descr="Natation">
            <a:extLst>
              <a:ext uri="{FF2B5EF4-FFF2-40B4-BE49-F238E27FC236}">
                <a16:creationId xmlns:a16="http://schemas.microsoft.com/office/drawing/2014/main" id="{D55CACB6-C20A-4439-B351-7E1A80949265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020536" y="6584254"/>
            <a:ext cx="365994" cy="365994"/>
          </a:xfrm>
          <a:prstGeom prst="rect">
            <a:avLst/>
          </a:prstGeom>
        </p:spPr>
      </p:pic>
      <p:pic>
        <p:nvPicPr>
          <p:cNvPr id="22" name="Graphique 21" descr="Balle et raquette de tennis de table">
            <a:extLst>
              <a:ext uri="{FF2B5EF4-FFF2-40B4-BE49-F238E27FC236}">
                <a16:creationId xmlns:a16="http://schemas.microsoft.com/office/drawing/2014/main" id="{14CC829E-9B07-4C7B-B77D-97AFB75299A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446628" y="6582376"/>
            <a:ext cx="365994" cy="365994"/>
          </a:xfrm>
          <a:prstGeom prst="rect">
            <a:avLst/>
          </a:prstGeom>
        </p:spPr>
      </p:pic>
      <p:pic>
        <p:nvPicPr>
          <p:cNvPr id="30" name="Graphique 29" descr="Cyclisme">
            <a:extLst>
              <a:ext uri="{FF2B5EF4-FFF2-40B4-BE49-F238E27FC236}">
                <a16:creationId xmlns:a16="http://schemas.microsoft.com/office/drawing/2014/main" id="{31B7F3A9-54BB-4DFF-90A8-CC7ACEBBC4D2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886290" y="6571012"/>
            <a:ext cx="365994" cy="365994"/>
          </a:xfrm>
          <a:prstGeom prst="rect">
            <a:avLst/>
          </a:prstGeom>
        </p:spPr>
      </p:pic>
      <p:pic>
        <p:nvPicPr>
          <p:cNvPr id="46" name="Graphique 45" descr="Exécuter">
            <a:extLst>
              <a:ext uri="{FF2B5EF4-FFF2-40B4-BE49-F238E27FC236}">
                <a16:creationId xmlns:a16="http://schemas.microsoft.com/office/drawing/2014/main" id="{916A7535-1FC1-43C0-BAFC-BF15A2D14322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248130" y="6571012"/>
            <a:ext cx="365994" cy="36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754181"/>
      </p:ext>
    </p:extLst>
  </p:cSld>
  <p:clrMapOvr>
    <a:masterClrMapping/>
  </p:clrMapOvr>
</p:sld>
</file>

<file path=ppt/theme/theme1.xml><?xml version="1.0" encoding="utf-8"?>
<a:theme xmlns:a="http://schemas.openxmlformats.org/drawingml/2006/main" name="CV">
  <a:themeElements>
    <a:clrScheme name="Custom 22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33343"/>
      </a:accent1>
      <a:accent2>
        <a:srgbClr val="FAED10"/>
      </a:accent2>
      <a:accent3>
        <a:srgbClr val="0EBEFC"/>
      </a:accent3>
      <a:accent4>
        <a:srgbClr val="FC850E"/>
      </a:accent4>
      <a:accent5>
        <a:srgbClr val="90FA10"/>
      </a:accent5>
      <a:accent6>
        <a:srgbClr val="FF0B79"/>
      </a:accent6>
      <a:hlink>
        <a:srgbClr val="FAED10"/>
      </a:hlink>
      <a:folHlink>
        <a:srgbClr val="FAED10"/>
      </a:folHlink>
    </a:clrScheme>
    <a:fontScheme name="Rock">
      <a:majorFont>
        <a:latin typeface="Rockwell"/>
        <a:ea typeface=""/>
        <a:cs typeface=""/>
      </a:majorFont>
      <a:minorFont>
        <a:latin typeface="Corbe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4866641_TF00373653.potx" id="{E0C15752-AD84-4E05-A8B5-CEAB83C8A521}" vid="{7F629E4F-16F6-4194-B663-747B985A703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4E261521B33B459528C2F0E049E630" ma:contentTypeVersion="9" ma:contentTypeDescription="Crée un document." ma:contentTypeScope="" ma:versionID="3efaae415c9514bebcc81e5775884d1b">
  <xsd:schema xmlns:xsd="http://www.w3.org/2001/XMLSchema" xmlns:xs="http://www.w3.org/2001/XMLSchema" xmlns:p="http://schemas.microsoft.com/office/2006/metadata/properties" xmlns:ns3="c5529876-91ac-4189-b210-be8726660f9d" xmlns:ns4="15f48603-670e-4808-b6d7-3e7a4baa81ca" targetNamespace="http://schemas.microsoft.com/office/2006/metadata/properties" ma:root="true" ma:fieldsID="387d23da3bb5694b01cf9ea19aa0b3a9" ns3:_="" ns4:_="">
    <xsd:import namespace="c5529876-91ac-4189-b210-be8726660f9d"/>
    <xsd:import namespace="15f48603-670e-4808-b6d7-3e7a4baa81c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529876-91ac-4189-b210-be8726660f9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f48603-670e-4808-b6d7-3e7a4baa81c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77D3AB-FCAA-44A5-A451-DE82308E79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7E68FEC-D962-4080-A6A4-54B4842434E5}">
  <ds:schemaRefs>
    <ds:schemaRef ds:uri="c5529876-91ac-4189-b210-be8726660f9d"/>
    <ds:schemaRef ds:uri="http://schemas.microsoft.com/office/2006/documentManagement/types"/>
    <ds:schemaRef ds:uri="http://purl.org/dc/dcmitype/"/>
    <ds:schemaRef ds:uri="http://purl.org/dc/elements/1.1/"/>
    <ds:schemaRef ds:uri="15f48603-670e-4808-b6d7-3e7a4baa81ca"/>
    <ds:schemaRef ds:uri="http://schemas.microsoft.com/office/infopath/2007/PartnerControls"/>
    <ds:schemaRef ds:uri="http://purl.org/dc/terms/"/>
    <ds:schemaRef ds:uri="http://www.w3.org/XML/1998/namespace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C033E62-FA88-46E2-8006-0A3AD3BE40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529876-91ac-4189-b210-be8726660f9d"/>
    <ds:schemaRef ds:uri="15f48603-670e-4808-b6d7-3e7a4baa81c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C.V. infographie technique</Template>
  <TotalTime>513</TotalTime>
  <Words>252</Words>
  <Application>Microsoft Office PowerPoint</Application>
  <PresentationFormat>Personnalisé</PresentationFormat>
  <Paragraphs>54</Paragraphs>
  <Slides>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CV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 VALLEE</dc:creator>
  <cp:lastModifiedBy>Jean VALLEE</cp:lastModifiedBy>
  <cp:revision>43</cp:revision>
  <dcterms:created xsi:type="dcterms:W3CDTF">2020-12-22T19:30:32Z</dcterms:created>
  <dcterms:modified xsi:type="dcterms:W3CDTF">2020-12-23T12:56:31Z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0x010100494E261521B33B459528C2F0E049E630</vt:lpwstr>
  </property>
</Properties>
</file>