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5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4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AAF71-C47E-4AA5-AFF3-14305E03D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électif</a:t>
            </a:r>
            <a:br>
              <a:rPr lang="fr-FR" dirty="0"/>
            </a:br>
            <a:r>
              <a:rPr lang="fr-FR" dirty="0"/>
              <a:t>Bas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503963-1806-48D8-9D00-B0D4582F0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d’une </a:t>
            </a:r>
            <a:r>
              <a:rPr lang="fr-FR" dirty="0" err="1"/>
              <a:t>gameboy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3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F84989-4CC7-4CE5-BF1A-224B6EC86150}"/>
              </a:ext>
            </a:extLst>
          </p:cNvPr>
          <p:cNvSpPr txBox="1"/>
          <p:nvPr/>
        </p:nvSpPr>
        <p:spPr>
          <a:xfrm>
            <a:off x="3691156" y="2551837"/>
            <a:ext cx="468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Fonctionnalitées</a:t>
            </a:r>
            <a:r>
              <a:rPr lang="fr-FR" dirty="0"/>
              <a:t> utilisées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I/O (boutons et écran)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Timer</a:t>
            </a:r>
            <a:r>
              <a:rPr lang="fr-FR" dirty="0"/>
              <a:t> (son et le jeu)</a:t>
            </a:r>
          </a:p>
          <a:p>
            <a:pPr marL="285750" indent="-285750">
              <a:buFontTx/>
              <a:buChar char="-"/>
            </a:pPr>
            <a:r>
              <a:rPr lang="fr-FR" dirty="0"/>
              <a:t>UART (module </a:t>
            </a:r>
            <a:r>
              <a:rPr lang="fr-FR" dirty="0" err="1"/>
              <a:t>bluetooth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SPI (mémoire EEPROM externe)</a:t>
            </a:r>
          </a:p>
          <a:p>
            <a:pPr marL="285750" indent="-285750">
              <a:buFontTx/>
              <a:buChar char="-"/>
            </a:pPr>
            <a:r>
              <a:rPr lang="fr-FR" dirty="0"/>
              <a:t>ADC (volume)</a:t>
            </a:r>
          </a:p>
        </p:txBody>
      </p:sp>
    </p:spTree>
    <p:extLst>
      <p:ext uri="{BB962C8B-B14F-4D97-AF65-F5344CB8AC3E}">
        <p14:creationId xmlns:p14="http://schemas.microsoft.com/office/powerpoint/2010/main" val="278475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5E82C7-D8CE-4190-A760-26622119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3" y="250814"/>
            <a:ext cx="6097748" cy="27925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EC985EE-5B81-48CC-AE48-3C240463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94" y="3596888"/>
            <a:ext cx="6059568" cy="27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6A0F449-4961-47D7-86CD-D2870F3D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0" y="960539"/>
            <a:ext cx="3444059" cy="49369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9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9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I. Partie électrique</a:t>
            </a:r>
          </a:p>
        </p:txBody>
      </p:sp>
    </p:spTree>
    <p:extLst>
      <p:ext uri="{BB962C8B-B14F-4D97-AF65-F5344CB8AC3E}">
        <p14:creationId xmlns:p14="http://schemas.microsoft.com/office/powerpoint/2010/main" val="162955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FB6D4B4-F0DD-443E-8C4A-0DF2C1C8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128837"/>
            <a:ext cx="2943225" cy="26003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EAEB072-464F-44AC-A57A-C15727D4A598}"/>
              </a:ext>
            </a:extLst>
          </p:cNvPr>
          <p:cNvSpPr/>
          <p:nvPr/>
        </p:nvSpPr>
        <p:spPr>
          <a:xfrm rot="16200000">
            <a:off x="5835939" y="1629063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1D00F9D-F524-48BF-8CC8-28E9C993BD9B}"/>
              </a:ext>
            </a:extLst>
          </p:cNvPr>
          <p:cNvSpPr/>
          <p:nvPr/>
        </p:nvSpPr>
        <p:spPr>
          <a:xfrm>
            <a:off x="7567612" y="3303164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5DEDEE-A735-44D9-9097-A4B74D23E07E}"/>
              </a:ext>
            </a:extLst>
          </p:cNvPr>
          <p:cNvSpPr txBox="1"/>
          <p:nvPr/>
        </p:nvSpPr>
        <p:spPr>
          <a:xfrm>
            <a:off x="8615494" y="2967334"/>
            <a:ext cx="2499919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écran monochrome de 128 par 64 point découpé en 2 carrés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17CAB0-265E-4AF2-8985-B7CA8EB81A50}"/>
              </a:ext>
            </a:extLst>
          </p:cNvPr>
          <p:cNvSpPr txBox="1"/>
          <p:nvPr/>
        </p:nvSpPr>
        <p:spPr>
          <a:xfrm>
            <a:off x="5441658" y="5477040"/>
            <a:ext cx="3920456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11 boutons : L, R, A, B, Haut, Bas, Droite, Gauche, Start, Select, Luminosité (non gérer par le code) et un réglage de volume (potentiomètre)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677AC00-4EAD-4076-9CBE-4A9AA10E5DDF}"/>
              </a:ext>
            </a:extLst>
          </p:cNvPr>
          <p:cNvSpPr/>
          <p:nvPr/>
        </p:nvSpPr>
        <p:spPr>
          <a:xfrm rot="5400000">
            <a:off x="6241409" y="4977266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5172DD-9BA6-4749-8289-36DECC636E94}"/>
              </a:ext>
            </a:extLst>
          </p:cNvPr>
          <p:cNvSpPr txBox="1"/>
          <p:nvPr/>
        </p:nvSpPr>
        <p:spPr>
          <a:xfrm>
            <a:off x="1702965" y="2441196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Des cartouches de jeux avec une mémoire EEPROM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F7B3BC-B24B-460D-AB0F-F1652ACA7DE5}"/>
              </a:ext>
            </a:extLst>
          </p:cNvPr>
          <p:cNvSpPr/>
          <p:nvPr/>
        </p:nvSpPr>
        <p:spPr>
          <a:xfrm rot="10800000">
            <a:off x="4079102" y="2841499"/>
            <a:ext cx="520118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F465DE-A649-4121-B383-CD3A8179E341}"/>
              </a:ext>
            </a:extLst>
          </p:cNvPr>
          <p:cNvSpPr txBox="1"/>
          <p:nvPr/>
        </p:nvSpPr>
        <p:spPr>
          <a:xfrm>
            <a:off x="5031482" y="244404"/>
            <a:ext cx="212903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 buzzer et un module Bluetooth (HC-05)</a:t>
            </a:r>
          </a:p>
        </p:txBody>
      </p:sp>
    </p:spTree>
    <p:extLst>
      <p:ext uri="{BB962C8B-B14F-4D97-AF65-F5344CB8AC3E}">
        <p14:creationId xmlns:p14="http://schemas.microsoft.com/office/powerpoint/2010/main" val="36027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044A504-80A9-4E2C-BAC7-1D7D66AB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14" y="394472"/>
            <a:ext cx="3056233" cy="25758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DBD894-FD26-4F1A-9FCC-42CCF206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44" y="1046527"/>
            <a:ext cx="2495550" cy="1828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CD4A03-7DFE-446F-BBFC-B6C98C0D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32" y="3704262"/>
            <a:ext cx="4162425" cy="1733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A19400-94C2-452C-966F-31932B46D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3110" y="4336145"/>
            <a:ext cx="1599006" cy="15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352" y="2968654"/>
            <a:ext cx="6419295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II. Partie mécanique</a:t>
            </a:r>
          </a:p>
        </p:txBody>
      </p:sp>
    </p:spTree>
    <p:extLst>
      <p:ext uri="{BB962C8B-B14F-4D97-AF65-F5344CB8AC3E}">
        <p14:creationId xmlns:p14="http://schemas.microsoft.com/office/powerpoint/2010/main" val="91567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7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A0D3E44-E95B-4F19-B0E0-342C4B10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43" y="2968654"/>
            <a:ext cx="7426513" cy="920692"/>
          </a:xfrm>
        </p:spPr>
        <p:txBody>
          <a:bodyPr>
            <a:normAutofit fontScale="90000"/>
          </a:bodyPr>
          <a:lstStyle/>
          <a:p>
            <a:r>
              <a:rPr lang="fr-FR" dirty="0"/>
              <a:t>III. Partie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22243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79E51F-ED8D-40F8-80A6-0ECFD9F42C70}"/>
              </a:ext>
            </a:extLst>
          </p:cNvPr>
          <p:cNvSpPr txBox="1"/>
          <p:nvPr/>
        </p:nvSpPr>
        <p:spPr>
          <a:xfrm>
            <a:off x="3523376" y="796954"/>
            <a:ext cx="6149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mémoire :</a:t>
            </a:r>
          </a:p>
          <a:p>
            <a:endParaRPr lang="fr-FR" dirty="0"/>
          </a:p>
          <a:p>
            <a:r>
              <a:rPr lang="fr-FR" dirty="0"/>
              <a:t>-&gt; Atmega 16a</a:t>
            </a:r>
          </a:p>
          <a:p>
            <a:r>
              <a:rPr lang="fr-FR" dirty="0"/>
              <a:t>0x0000 – 0x005F réservé</a:t>
            </a:r>
          </a:p>
          <a:p>
            <a:r>
              <a:rPr lang="fr-FR" dirty="0"/>
              <a:t>0x0060 – 0x045F [SRAM] variables programme + tables</a:t>
            </a:r>
          </a:p>
          <a:p>
            <a:r>
              <a:rPr lang="fr-FR" dirty="0"/>
              <a:t>0x0460 – 0x4460 [flash] mémoire programme</a:t>
            </a:r>
          </a:p>
          <a:p>
            <a:r>
              <a:rPr lang="fr-FR" dirty="0"/>
              <a:t>0x000-0x200 [EEPROM] stockage du son du jeu et des menus</a:t>
            </a:r>
          </a:p>
          <a:p>
            <a:endParaRPr lang="fr-FR" dirty="0"/>
          </a:p>
          <a:p>
            <a:r>
              <a:rPr lang="fr-FR" dirty="0"/>
              <a:t>-&gt; Mémoire en SPI</a:t>
            </a:r>
          </a:p>
          <a:p>
            <a:r>
              <a:rPr lang="fr-FR" dirty="0"/>
              <a:t>0x0400 – 0x47FF image du jeu</a:t>
            </a:r>
          </a:p>
          <a:p>
            <a:r>
              <a:rPr lang="fr-FR" dirty="0"/>
              <a:t>0x4800 – 0x4DAF données du jeu</a:t>
            </a:r>
          </a:p>
          <a:p>
            <a:r>
              <a:rPr lang="fr-FR" dirty="0"/>
              <a:t>0x6800 – 0x7FFF image des menus de la console</a:t>
            </a:r>
          </a:p>
        </p:txBody>
      </p:sp>
    </p:spTree>
    <p:extLst>
      <p:ext uri="{BB962C8B-B14F-4D97-AF65-F5344CB8AC3E}">
        <p14:creationId xmlns:p14="http://schemas.microsoft.com/office/powerpoint/2010/main" val="141978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50</TotalTime>
  <Words>186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Parallaxe</vt:lpstr>
      <vt:lpstr>Projet électif Bas Niveau</vt:lpstr>
      <vt:lpstr>Présentation PowerPoint</vt:lpstr>
      <vt:lpstr>I. Partie électrique</vt:lpstr>
      <vt:lpstr>Présentation PowerPoint</vt:lpstr>
      <vt:lpstr>Présentation PowerPoint</vt:lpstr>
      <vt:lpstr>II. Partie mécanique</vt:lpstr>
      <vt:lpstr>Présentation PowerPoint</vt:lpstr>
      <vt:lpstr>III. Partie programmation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électif Bas Niveau</dc:title>
  <dc:creator>jean soudier</dc:creator>
  <cp:lastModifiedBy>jean soudier</cp:lastModifiedBy>
  <cp:revision>15</cp:revision>
  <dcterms:created xsi:type="dcterms:W3CDTF">2020-01-11T10:05:21Z</dcterms:created>
  <dcterms:modified xsi:type="dcterms:W3CDTF">2020-01-11T10:55:40Z</dcterms:modified>
</cp:coreProperties>
</file>