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5" r:id="rId9"/>
    <p:sldId id="260" r:id="rId10"/>
    <p:sldId id="270" r:id="rId11"/>
    <p:sldId id="269" r:id="rId12"/>
    <p:sldId id="261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4A500EA-A070-4E8D-85E9-7AD9F00C2E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E9F451-40D4-49BD-AC87-0F8B039D9C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B4EED-50BE-47B9-BAF5-F7BDD7BEE75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A28430-E737-4AD0-A2B6-8000436074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CE41C-2A44-44DC-BC0E-8D539CD9B6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F939-5DCE-4CD1-BBA6-16C16C502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8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4583A-3DC2-4121-A24A-FF1C1B658648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F95FB-93A1-4F05-9997-1933CF0C04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AAF71-C47E-4AA5-AFF3-14305E03D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électif</a:t>
            </a:r>
            <a:br>
              <a:rPr lang="fr-FR" dirty="0"/>
            </a:br>
            <a:r>
              <a:rPr lang="fr-FR" dirty="0"/>
              <a:t>Bas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503963-1806-48D8-9D00-B0D4582F0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Conception de deux Gameboy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C2545-D8A6-4A15-8241-A7D09D5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EFB0E6-BF66-46A6-B091-7E7AED0EE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9EE1E5A-CA67-4372-B786-F6E0278C21FF}"/>
              </a:ext>
            </a:extLst>
          </p:cNvPr>
          <p:cNvSpPr txBox="1"/>
          <p:nvPr/>
        </p:nvSpPr>
        <p:spPr>
          <a:xfrm>
            <a:off x="5011886" y="5809455"/>
            <a:ext cx="6491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SOUDIER Jean (GE4) – TESSIER Alexandre (MIQ4)</a:t>
            </a:r>
          </a:p>
        </p:txBody>
      </p:sp>
    </p:spTree>
    <p:extLst>
      <p:ext uri="{BB962C8B-B14F-4D97-AF65-F5344CB8AC3E}">
        <p14:creationId xmlns:p14="http://schemas.microsoft.com/office/powerpoint/2010/main" val="20083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79E51F-ED8D-40F8-80A6-0ECFD9F42C70}"/>
              </a:ext>
            </a:extLst>
          </p:cNvPr>
          <p:cNvSpPr txBox="1"/>
          <p:nvPr/>
        </p:nvSpPr>
        <p:spPr>
          <a:xfrm>
            <a:off x="3523376" y="796954"/>
            <a:ext cx="6149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du travail pour la programmation:</a:t>
            </a:r>
          </a:p>
          <a:p>
            <a:r>
              <a:rPr lang="fr-FR" dirty="0"/>
              <a:t>Jean: programmation de toutes les fonctions de base (UART, SPI, Ecran, Boutons, Buzzer), préparation des menus</a:t>
            </a:r>
          </a:p>
          <a:p>
            <a:r>
              <a:rPr lang="fr-FR" dirty="0"/>
              <a:t>Alexandre: programmation du jeu: préparation des images, du code mémoire, programmation des modes de jeu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0F87924-2C03-469C-8788-12ECB74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7E47D8-E20F-4FE6-B5D4-9A130965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79E51F-ED8D-40F8-80A6-0ECFD9F42C70}"/>
              </a:ext>
            </a:extLst>
          </p:cNvPr>
          <p:cNvSpPr txBox="1"/>
          <p:nvPr/>
        </p:nvSpPr>
        <p:spPr>
          <a:xfrm>
            <a:off x="3523376" y="796954"/>
            <a:ext cx="6149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 mémoire :</a:t>
            </a:r>
          </a:p>
          <a:p>
            <a:endParaRPr lang="fr-FR" dirty="0"/>
          </a:p>
          <a:p>
            <a:r>
              <a:rPr lang="fr-FR" dirty="0"/>
              <a:t>-&gt; Atmega 16a</a:t>
            </a:r>
          </a:p>
          <a:p>
            <a:r>
              <a:rPr lang="fr-FR" dirty="0"/>
              <a:t>0x0000 – 0x005F réservé</a:t>
            </a:r>
          </a:p>
          <a:p>
            <a:r>
              <a:rPr lang="fr-FR" dirty="0"/>
              <a:t>0x0060 – 0x045F [SRAM] variables programme + tables</a:t>
            </a:r>
          </a:p>
          <a:p>
            <a:r>
              <a:rPr lang="fr-FR" dirty="0"/>
              <a:t>0x0460 – 0x4460 [flash] mémoire programme</a:t>
            </a:r>
          </a:p>
          <a:p>
            <a:r>
              <a:rPr lang="fr-FR" dirty="0"/>
              <a:t>0x000-0x200 [EEPROM] stockage du son du jeu et des menus</a:t>
            </a:r>
          </a:p>
          <a:p>
            <a:endParaRPr lang="fr-FR" dirty="0"/>
          </a:p>
          <a:p>
            <a:r>
              <a:rPr lang="fr-FR" dirty="0"/>
              <a:t>-&gt; Mémoire en SPI</a:t>
            </a:r>
          </a:p>
          <a:p>
            <a:r>
              <a:rPr lang="fr-FR" dirty="0"/>
              <a:t>0x0400 – 0x47FF images du jeu</a:t>
            </a:r>
          </a:p>
          <a:p>
            <a:r>
              <a:rPr lang="fr-FR" dirty="0"/>
              <a:t>0x4800 – 0x4DAF données du jeu</a:t>
            </a:r>
          </a:p>
          <a:p>
            <a:r>
              <a:rPr lang="fr-FR" dirty="0"/>
              <a:t>0x6800 – 0x7FFF images des menus de la console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0F87924-2C03-469C-8788-12ECB74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7E47D8-E20F-4FE6-B5D4-9A130965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F84989-4CC7-4CE5-BF1A-224B6EC86150}"/>
              </a:ext>
            </a:extLst>
          </p:cNvPr>
          <p:cNvSpPr txBox="1"/>
          <p:nvPr/>
        </p:nvSpPr>
        <p:spPr>
          <a:xfrm>
            <a:off x="3691156" y="2551837"/>
            <a:ext cx="468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Fonctionnalitées</a:t>
            </a:r>
            <a:r>
              <a:rPr lang="fr-FR" dirty="0"/>
              <a:t> utilisées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I/O (boutons et écran)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Timer</a:t>
            </a:r>
            <a:r>
              <a:rPr lang="fr-FR" dirty="0"/>
              <a:t> (son et le jeu)</a:t>
            </a:r>
          </a:p>
          <a:p>
            <a:pPr marL="285750" indent="-285750">
              <a:buFontTx/>
              <a:buChar char="-"/>
            </a:pPr>
            <a:r>
              <a:rPr lang="fr-FR" dirty="0"/>
              <a:t>UART (module </a:t>
            </a:r>
            <a:r>
              <a:rPr lang="fr-FR" dirty="0" err="1"/>
              <a:t>bluetooth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SPI (mémoire EEPROM externe)</a:t>
            </a:r>
          </a:p>
          <a:p>
            <a:pPr marL="285750" indent="-285750">
              <a:buFontTx/>
              <a:buChar char="-"/>
            </a:pPr>
            <a:r>
              <a:rPr lang="fr-FR" dirty="0"/>
              <a:t>ADC (volume)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37B6228-C027-4C21-B69F-48097CA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F33EAC-5AB6-4335-B7CC-65A92443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5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26667-C4AE-43A3-88E6-759B6E8D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AD42F0-E31A-4262-89CD-4AED913D8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9FDF780-0A10-4F98-9BD6-DEE167D624C7}"/>
              </a:ext>
            </a:extLst>
          </p:cNvPr>
          <p:cNvSpPr txBox="1"/>
          <p:nvPr/>
        </p:nvSpPr>
        <p:spPr>
          <a:xfrm>
            <a:off x="2038525" y="1149292"/>
            <a:ext cx="9421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Parler de la stratégie d’affichage sur l’écran: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Map</a:t>
            </a:r>
            <a:r>
              <a:rPr lang="fr-FR" dirty="0"/>
              <a:t>: labyrinthe composé de cases</a:t>
            </a:r>
          </a:p>
          <a:p>
            <a:pPr marL="285750" indent="-285750">
              <a:buFontTx/>
              <a:buChar char="-"/>
            </a:pPr>
            <a:r>
              <a:rPr lang="fr-FR" dirty="0"/>
              <a:t>Il y a en tout 17 images en fonction de la vue (avec ou sans adversaire, avec un mur ou non,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Pour chaque case, un code décrit son environnement (numéro des cases voisines et autre)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code de la </a:t>
            </a:r>
            <a:r>
              <a:rPr lang="fr-FR" dirty="0" err="1"/>
              <a:t>map</a:t>
            </a:r>
            <a:r>
              <a:rPr lang="fr-FR" dirty="0"/>
              <a:t> décrit quelle image afficher en fonction de l’orientation du personnage</a:t>
            </a:r>
          </a:p>
        </p:txBody>
      </p:sp>
    </p:spTree>
    <p:extLst>
      <p:ext uri="{BB962C8B-B14F-4D97-AF65-F5344CB8AC3E}">
        <p14:creationId xmlns:p14="http://schemas.microsoft.com/office/powerpoint/2010/main" val="55187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5E82C7-D8CE-4190-A760-26622119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3" y="250814"/>
            <a:ext cx="6097748" cy="279255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EC985EE-5B81-48CC-AE48-3C240463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94" y="3596888"/>
            <a:ext cx="6059568" cy="279255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26667-C4AE-43A3-88E6-759B6E8D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AD42F0-E31A-4262-89CD-4AED913D8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45EE03-F014-4220-B7D0-19241CBE6D1B}"/>
              </a:ext>
            </a:extLst>
          </p:cNvPr>
          <p:cNvSpPr txBox="1"/>
          <p:nvPr/>
        </p:nvSpPr>
        <p:spPr>
          <a:xfrm>
            <a:off x="1661020" y="872455"/>
            <a:ext cx="44085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Parler de la conception d’une image:</a:t>
            </a:r>
            <a:br>
              <a:rPr lang="fr-FR" dirty="0"/>
            </a:br>
            <a:r>
              <a:rPr lang="fr-FR" dirty="0"/>
              <a:t>Du pixel art jusqu’à la mémoire:</a:t>
            </a:r>
          </a:p>
          <a:p>
            <a:pPr marL="285750" indent="-285750">
              <a:buFontTx/>
              <a:buChar char="-"/>
            </a:pPr>
            <a:r>
              <a:rPr lang="fr-FR" dirty="0"/>
              <a:t>Pixel art sur </a:t>
            </a:r>
            <a:r>
              <a:rPr lang="fr-FR" dirty="0" err="1"/>
              <a:t>excel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Récupération du code binaire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Transformation en hexadécimal </a:t>
            </a:r>
          </a:p>
          <a:p>
            <a:r>
              <a:rPr lang="fr-FR" dirty="0"/>
              <a:t>(algorithme spécial car écran coupé en deux)</a:t>
            </a:r>
          </a:p>
          <a:p>
            <a:pPr marL="285750" indent="-285750">
              <a:buFontTx/>
              <a:buChar char="-"/>
            </a:pPr>
            <a:r>
              <a:rPr lang="fr-FR" dirty="0"/>
              <a:t>Stockage sur la mémoire</a:t>
            </a:r>
          </a:p>
        </p:txBody>
      </p:sp>
    </p:spTree>
    <p:extLst>
      <p:ext uri="{BB962C8B-B14F-4D97-AF65-F5344CB8AC3E}">
        <p14:creationId xmlns:p14="http://schemas.microsoft.com/office/powerpoint/2010/main" val="138789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6A0F449-4961-47D7-86CD-D2870F3D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70" y="960539"/>
            <a:ext cx="3444059" cy="49369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27EDBF6-800E-458D-B068-5079A2DF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44A94E-9AD8-45A1-98AC-1F9D1ECB9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2CB2CF77-C33F-4292-9DA4-217C6E9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2893EED-C6AE-43FF-A803-05EE9A84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7265" y="1224793"/>
            <a:ext cx="8128931" cy="3833768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  <a:br>
              <a:rPr lang="fr-FR" dirty="0"/>
            </a:br>
            <a:r>
              <a:rPr lang="fr-FR" dirty="0"/>
              <a:t>I. Partie électrique</a:t>
            </a:r>
            <a:br>
              <a:rPr lang="fr-FR" dirty="0"/>
            </a:br>
            <a:r>
              <a:rPr lang="fr-FR" dirty="0"/>
              <a:t>II. Partie mécanique</a:t>
            </a:r>
            <a:br>
              <a:rPr lang="fr-FR" dirty="0"/>
            </a:br>
            <a:r>
              <a:rPr lang="fr-FR" dirty="0"/>
              <a:t>III. Partie programmation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939E11-2476-4A93-9976-CC4E3B6A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352" y="2968654"/>
            <a:ext cx="6419295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I. Partie électrique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B810FFF-DF99-4951-A57B-1C3A5F1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39AA75-0C3F-40B3-ACE6-CDDD1F85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5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FB6D4B4-F0DD-443E-8C4A-0DF2C1C8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128837"/>
            <a:ext cx="2943225" cy="2600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EAEB072-464F-44AC-A57A-C15727D4A598}"/>
              </a:ext>
            </a:extLst>
          </p:cNvPr>
          <p:cNvSpPr/>
          <p:nvPr/>
        </p:nvSpPr>
        <p:spPr>
          <a:xfrm rot="16200000">
            <a:off x="5835939" y="1629063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1D00F9D-F524-48BF-8CC8-28E9C993BD9B}"/>
              </a:ext>
            </a:extLst>
          </p:cNvPr>
          <p:cNvSpPr/>
          <p:nvPr/>
        </p:nvSpPr>
        <p:spPr>
          <a:xfrm>
            <a:off x="7567612" y="3303164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5DEDEE-A735-44D9-9097-A4B74D23E07E}"/>
              </a:ext>
            </a:extLst>
          </p:cNvPr>
          <p:cNvSpPr txBox="1"/>
          <p:nvPr/>
        </p:nvSpPr>
        <p:spPr>
          <a:xfrm>
            <a:off x="8615494" y="2967334"/>
            <a:ext cx="2499919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 écran monochrome de 128 par 64 point découpé en 2 carrés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17CAB0-265E-4AF2-8985-B7CA8EB81A50}"/>
              </a:ext>
            </a:extLst>
          </p:cNvPr>
          <p:cNvSpPr txBox="1"/>
          <p:nvPr/>
        </p:nvSpPr>
        <p:spPr>
          <a:xfrm>
            <a:off x="5441658" y="5477040"/>
            <a:ext cx="3920456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11 boutons : L, R, A, B, Haut, Bas, Droite, Gauche, Start, Select, Luminosité (non gérer par le code) et un réglage de volume (potentiomètre)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677AC00-4EAD-4076-9CBE-4A9AA10E5DDF}"/>
              </a:ext>
            </a:extLst>
          </p:cNvPr>
          <p:cNvSpPr/>
          <p:nvPr/>
        </p:nvSpPr>
        <p:spPr>
          <a:xfrm rot="5400000">
            <a:off x="6241409" y="4977266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5172DD-9BA6-4749-8289-36DECC636E94}"/>
              </a:ext>
            </a:extLst>
          </p:cNvPr>
          <p:cNvSpPr txBox="1"/>
          <p:nvPr/>
        </p:nvSpPr>
        <p:spPr>
          <a:xfrm>
            <a:off x="1702965" y="2441196"/>
            <a:ext cx="212903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Des cartouches de jeux avec une mémoire EEPROM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F7B3BC-B24B-460D-AB0F-F1652ACA7DE5}"/>
              </a:ext>
            </a:extLst>
          </p:cNvPr>
          <p:cNvSpPr/>
          <p:nvPr/>
        </p:nvSpPr>
        <p:spPr>
          <a:xfrm rot="10800000">
            <a:off x="4079102" y="2841499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F465DE-A649-4121-B383-CD3A8179E341}"/>
              </a:ext>
            </a:extLst>
          </p:cNvPr>
          <p:cNvSpPr txBox="1"/>
          <p:nvPr/>
        </p:nvSpPr>
        <p:spPr>
          <a:xfrm>
            <a:off x="5031482" y="244404"/>
            <a:ext cx="212903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 buzzer et un module Bluetooth (HC-05)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A211B0CB-52A7-4EF6-83A2-F3643AD2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C4A149F-ADCE-4721-9F79-251C91C13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044A504-80A9-4E2C-BAC7-1D7D66AB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14" y="394472"/>
            <a:ext cx="3056233" cy="25758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DBD894-FD26-4F1A-9FCC-42CCF206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4" y="1046527"/>
            <a:ext cx="2495550" cy="1828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CD4A03-7DFE-446F-BBFC-B6C98C0D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32" y="3704262"/>
            <a:ext cx="4162425" cy="1733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A19400-94C2-452C-966F-31932B46D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110" y="4336145"/>
            <a:ext cx="1599006" cy="1591899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D0BC8D7-6B85-4C2F-B45A-2C1AF7B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B9F4C32-678C-44DC-A167-C9E359DD3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352" y="2968654"/>
            <a:ext cx="6419295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II. Partie mécanique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F545EA76-6DB7-40BF-9408-AA08835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566C38-A64F-4C8B-B509-51789DCA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46A98B7-2024-49F8-910A-19A63DC8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2A57AF-FDF6-4C0C-9BC8-7F7A09200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43" y="2968654"/>
            <a:ext cx="7426513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III. Partie programmation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5CB9426-76A4-4E42-80C5-6B9D23D5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F937CE-F6E0-4567-9994-F0D1EB5C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79E51F-ED8D-40F8-80A6-0ECFD9F42C70}"/>
              </a:ext>
            </a:extLst>
          </p:cNvPr>
          <p:cNvSpPr txBox="1"/>
          <p:nvPr/>
        </p:nvSpPr>
        <p:spPr>
          <a:xfrm>
            <a:off x="3523376" y="796954"/>
            <a:ext cx="614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jeu: </a:t>
            </a:r>
            <a:r>
              <a:rPr lang="fr-FR" dirty="0" err="1"/>
              <a:t>fps</a:t>
            </a:r>
            <a:r>
              <a:rPr lang="fr-FR" dirty="0"/>
              <a:t>, deux modes de jeu (un en réseau et un solo)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0F87924-2C03-469C-8788-12ECB74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5" y="321374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7E47D8-E20F-4FE6-B5D4-9A130965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1120"/>
            <a:ext cx="1600974" cy="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8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72</TotalTime>
  <Words>407</Words>
  <Application>Microsoft Office PowerPoint</Application>
  <PresentationFormat>Grand écran</PresentationFormat>
  <Paragraphs>59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Parallaxe</vt:lpstr>
      <vt:lpstr>Projet électif Bas Niveau</vt:lpstr>
      <vt:lpstr>SOMMAIRE I. Partie électrique II. Partie mécanique III. Partie programmation</vt:lpstr>
      <vt:lpstr>I. Partie électrique</vt:lpstr>
      <vt:lpstr>Présentation PowerPoint</vt:lpstr>
      <vt:lpstr>Présentation PowerPoint</vt:lpstr>
      <vt:lpstr>II. Partie mécanique</vt:lpstr>
      <vt:lpstr>Présentation PowerPoint</vt:lpstr>
      <vt:lpstr>III. Partie programmation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électif Bas Niveau</dc:title>
  <dc:creator>jean soudier</dc:creator>
  <cp:lastModifiedBy>Alexandre Tessier</cp:lastModifiedBy>
  <cp:revision>27</cp:revision>
  <dcterms:created xsi:type="dcterms:W3CDTF">2020-01-11T10:05:21Z</dcterms:created>
  <dcterms:modified xsi:type="dcterms:W3CDTF">2020-01-17T00:36:57Z</dcterms:modified>
</cp:coreProperties>
</file>