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F81-EED9-49D1-BDD2-6E0992719DCC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DAA4-EA1A-4228-8D64-6B942648A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7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F81-EED9-49D1-BDD2-6E0992719DCC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DAA4-EA1A-4228-8D64-6B942648A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01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F81-EED9-49D1-BDD2-6E0992719DCC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DAA4-EA1A-4228-8D64-6B942648A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78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F81-EED9-49D1-BDD2-6E0992719DCC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DAA4-EA1A-4228-8D64-6B942648A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F81-EED9-49D1-BDD2-6E0992719DCC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DAA4-EA1A-4228-8D64-6B942648A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98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F81-EED9-49D1-BDD2-6E0992719DCC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DAA4-EA1A-4228-8D64-6B942648A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03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F81-EED9-49D1-BDD2-6E0992719DCC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DAA4-EA1A-4228-8D64-6B942648A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98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F81-EED9-49D1-BDD2-6E0992719DCC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DAA4-EA1A-4228-8D64-6B942648A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62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F81-EED9-49D1-BDD2-6E0992719DCC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DAA4-EA1A-4228-8D64-6B942648A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43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F81-EED9-49D1-BDD2-6E0992719DCC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DAA4-EA1A-4228-8D64-6B942648A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94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F81-EED9-49D1-BDD2-6E0992719DCC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DAA4-EA1A-4228-8D64-6B942648A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7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BAF81-EED9-49D1-BDD2-6E0992719DCC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9DAA4-EA1A-4228-8D64-6B942648A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25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3itech.com/solutions-pour-gagner-de-l-argen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dirty="0" smtClean="0"/>
              <a:t>LE SEO</a:t>
            </a:r>
            <a:endParaRPr lang="fr-FR" sz="9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/>
              <a:t>Search</a:t>
            </a:r>
            <a:r>
              <a:rPr lang="fr-FR" sz="3600" dirty="0" smtClean="0"/>
              <a:t> </a:t>
            </a:r>
            <a:r>
              <a:rPr lang="fr-FR" sz="3600" dirty="0" err="1" smtClean="0"/>
              <a:t>Engine</a:t>
            </a:r>
            <a:r>
              <a:rPr lang="fr-FR" sz="3600" dirty="0" smtClean="0"/>
              <a:t> </a:t>
            </a:r>
            <a:r>
              <a:rPr lang="fr-FR" sz="3600" dirty="0" err="1" smtClean="0"/>
              <a:t>Optimization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914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97479" y="2553418"/>
            <a:ext cx="9592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smtClean="0"/>
              <a:t>DES QUESTIONS ?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4318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28468" y="741872"/>
            <a:ext cx="8885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smtClean="0"/>
              <a:t>Source :</a:t>
            </a:r>
          </a:p>
          <a:p>
            <a:endParaRPr lang="fr-FR" dirty="0"/>
          </a:p>
          <a:p>
            <a:r>
              <a:rPr lang="fr-FR" dirty="0"/>
              <a:t>http://refeo.com/netlinking/</a:t>
            </a:r>
          </a:p>
        </p:txBody>
      </p:sp>
    </p:spTree>
    <p:extLst>
      <p:ext uri="{BB962C8B-B14F-4D97-AF65-F5344CB8AC3E}">
        <p14:creationId xmlns:p14="http://schemas.microsoft.com/office/powerpoint/2010/main" val="26355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 err="1" smtClean="0"/>
              <a:t>Kezako</a:t>
            </a:r>
            <a:r>
              <a:rPr lang="fr-FR" sz="6600" b="1" dirty="0" smtClean="0"/>
              <a:t> ?</a:t>
            </a:r>
            <a:endParaRPr lang="fr-FR" sz="6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7960"/>
          </a:xfrm>
        </p:spPr>
        <p:txBody>
          <a:bodyPr/>
          <a:lstStyle/>
          <a:p>
            <a:r>
              <a:rPr lang="fr-FR" dirty="0" smtClean="0"/>
              <a:t>L’art de positionner un site web, une page web dans la première page de Google (SERP)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3585"/>
            <a:ext cx="4541232" cy="3793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23" y="2775822"/>
            <a:ext cx="4469130" cy="37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Les critères d’une bonne indexation de site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b="1" dirty="0" smtClean="0"/>
              <a:t>(Il existe plus de 200 critères)</a:t>
            </a:r>
            <a:endParaRPr lang="fr-FR" sz="28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15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</a:t>
            </a:r>
            <a:r>
              <a:rPr lang="fr-FR" dirty="0"/>
              <a:t>e</a:t>
            </a:r>
            <a:r>
              <a:rPr lang="fr-FR" dirty="0" smtClean="0"/>
              <a:t>présentation du mot clé dans la page</a:t>
            </a:r>
          </a:p>
          <a:p>
            <a:pPr lvl="1"/>
            <a:r>
              <a:rPr lang="fr-FR" dirty="0" smtClean="0"/>
              <a:t>Environnement rédactionnel (thématique/niche)</a:t>
            </a:r>
          </a:p>
          <a:p>
            <a:pPr lvl="1"/>
            <a:r>
              <a:rPr lang="fr-FR" dirty="0" smtClean="0"/>
              <a:t>Titre &amp; Meta Description (présence du mot clé)</a:t>
            </a:r>
          </a:p>
          <a:p>
            <a:pPr lvl="1"/>
            <a:r>
              <a:rPr lang="fr-FR" dirty="0" smtClean="0"/>
              <a:t>Ergonomie / Plan de page</a:t>
            </a:r>
          </a:p>
          <a:p>
            <a:pPr lvl="1"/>
            <a:endParaRPr lang="fr-FR" dirty="0"/>
          </a:p>
          <a:p>
            <a:r>
              <a:rPr lang="fr-FR" dirty="0" smtClean="0"/>
              <a:t>Popularité du site / page</a:t>
            </a:r>
          </a:p>
          <a:p>
            <a:pPr lvl="1"/>
            <a:r>
              <a:rPr lang="fr-FR" dirty="0" err="1" smtClean="0"/>
              <a:t>Backlinks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Régularité de mise à jour / </a:t>
            </a:r>
            <a:r>
              <a:rPr lang="fr-FR" dirty="0" smtClean="0"/>
              <a:t>publication</a:t>
            </a:r>
          </a:p>
          <a:p>
            <a:r>
              <a:rPr lang="fr-FR" dirty="0" smtClean="0"/>
              <a:t>Responsive</a:t>
            </a:r>
          </a:p>
          <a:p>
            <a:r>
              <a:rPr lang="fr-FR" dirty="0" smtClean="0"/>
              <a:t>Temps de chargement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631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5739" y="97706"/>
            <a:ext cx="10515600" cy="1325563"/>
          </a:xfrm>
        </p:spPr>
        <p:txBody>
          <a:bodyPr/>
          <a:lstStyle/>
          <a:p>
            <a:r>
              <a:rPr lang="fr-FR" b="1" dirty="0"/>
              <a:t>7</a:t>
            </a:r>
            <a:r>
              <a:rPr lang="fr-FR" b="1" dirty="0" smtClean="0"/>
              <a:t> </a:t>
            </a:r>
            <a:r>
              <a:rPr lang="fr-FR" b="1" dirty="0" smtClean="0"/>
              <a:t>techniques de base du SEO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54124"/>
            <a:ext cx="10515600" cy="537527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Balise &lt;</a:t>
            </a:r>
            <a:r>
              <a:rPr lang="fr-FR" dirty="0" err="1" smtClean="0"/>
              <a:t>meta</a:t>
            </a:r>
            <a:r>
              <a:rPr lang="fr-FR" dirty="0" smtClean="0"/>
              <a:t> description&gt;</a:t>
            </a:r>
          </a:p>
          <a:p>
            <a:pPr lvl="1"/>
            <a:r>
              <a:rPr lang="fr-FR" dirty="0" smtClean="0"/>
              <a:t>Premiers mots importants</a:t>
            </a:r>
          </a:p>
          <a:p>
            <a:endParaRPr lang="fr-FR" dirty="0" smtClean="0"/>
          </a:p>
          <a:p>
            <a:r>
              <a:rPr lang="fr-FR" dirty="0" smtClean="0"/>
              <a:t>URL -&gt; séparateur « / » ou « - »</a:t>
            </a:r>
          </a:p>
          <a:p>
            <a:pPr lvl="1"/>
            <a:r>
              <a:rPr lang="fr-FR" dirty="0" smtClean="0"/>
              <a:t>Mot clé</a:t>
            </a:r>
          </a:p>
          <a:p>
            <a:pPr lvl="1"/>
            <a:r>
              <a:rPr lang="fr-FR" dirty="0" smtClean="0"/>
              <a:t>Pas d’article</a:t>
            </a:r>
          </a:p>
          <a:p>
            <a:pPr lvl="1"/>
            <a:r>
              <a:rPr lang="fr-FR" dirty="0" smtClean="0"/>
              <a:t>Court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Balise &lt;</a:t>
            </a:r>
            <a:r>
              <a:rPr lang="fr-FR" dirty="0" err="1" smtClean="0"/>
              <a:t>strong</a:t>
            </a:r>
            <a:r>
              <a:rPr lang="fr-FR" dirty="0" smtClean="0"/>
              <a:t>&gt;, pris en compte par Google</a:t>
            </a:r>
          </a:p>
          <a:p>
            <a:r>
              <a:rPr lang="fr-FR" dirty="0" smtClean="0"/>
              <a:t>Balise &lt;</a:t>
            </a:r>
            <a:r>
              <a:rPr lang="fr-FR" dirty="0" err="1" smtClean="0"/>
              <a:t>title</a:t>
            </a:r>
            <a:r>
              <a:rPr lang="fr-FR" dirty="0" smtClean="0"/>
              <a:t>&gt; -&gt; Optimiser -&gt; Déterminant pour un bon positionnement</a:t>
            </a:r>
          </a:p>
          <a:p>
            <a:pPr lvl="1"/>
            <a:r>
              <a:rPr lang="fr-FR" dirty="0" smtClean="0"/>
              <a:t>Taille : 200 caractères max</a:t>
            </a:r>
          </a:p>
          <a:p>
            <a:pPr lvl="1"/>
            <a:r>
              <a:rPr lang="fr-FR" dirty="0" smtClean="0"/>
              <a:t>3 premiers mots importants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8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0857" y="437696"/>
            <a:ext cx="10493829" cy="5620204"/>
          </a:xfrm>
        </p:spPr>
        <p:txBody>
          <a:bodyPr/>
          <a:lstStyle/>
          <a:p>
            <a:r>
              <a:rPr lang="fr-FR" dirty="0" smtClean="0"/>
              <a:t>Robot.txt</a:t>
            </a:r>
          </a:p>
          <a:p>
            <a:pPr lvl="1"/>
            <a:r>
              <a:rPr lang="fr-FR" dirty="0" smtClean="0"/>
              <a:t>Indication pour référencer ou non son site à Google</a:t>
            </a:r>
          </a:p>
          <a:p>
            <a:pPr lvl="1"/>
            <a:endParaRPr lang="fr-FR" dirty="0"/>
          </a:p>
          <a:p>
            <a:r>
              <a:rPr lang="fr-FR" dirty="0" smtClean="0"/>
              <a:t>Sitemap.xml</a:t>
            </a:r>
          </a:p>
          <a:p>
            <a:pPr lvl="1"/>
            <a:r>
              <a:rPr lang="fr-FR" dirty="0" smtClean="0"/>
              <a:t>Pour indexer des pages orphelines (</a:t>
            </a:r>
            <a:r>
              <a:rPr lang="fr-FR" dirty="0"/>
              <a:t>é</a:t>
            </a:r>
            <a:r>
              <a:rPr lang="fr-FR" dirty="0" smtClean="0"/>
              <a:t>viter erreur 404 car pénalité Google)</a:t>
            </a:r>
          </a:p>
          <a:p>
            <a:pPr lvl="1"/>
            <a:endParaRPr lang="fr-FR" dirty="0"/>
          </a:p>
          <a:p>
            <a:r>
              <a:rPr lang="fr-FR" dirty="0" smtClean="0"/>
              <a:t>Attribut &lt;</a:t>
            </a:r>
            <a:r>
              <a:rPr lang="fr-FR" dirty="0" err="1" smtClean="0"/>
              <a:t>alt</a:t>
            </a:r>
            <a:r>
              <a:rPr lang="fr-FR" dirty="0" smtClean="0"/>
              <a:t>&gt;</a:t>
            </a:r>
          </a:p>
          <a:p>
            <a:pPr lvl="1"/>
            <a:r>
              <a:rPr lang="fr-FR" dirty="0" err="1" smtClean="0"/>
              <a:t>Reférencement</a:t>
            </a:r>
            <a:r>
              <a:rPr lang="fr-FR" dirty="0" smtClean="0"/>
              <a:t> Google Images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54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 smtClean="0"/>
              <a:t>Le </a:t>
            </a:r>
            <a:r>
              <a:rPr lang="fr-FR" sz="6600" b="1" dirty="0" err="1" smtClean="0"/>
              <a:t>netlinking</a:t>
            </a:r>
            <a:r>
              <a:rPr lang="fr-FR" sz="6600" b="1" dirty="0" smtClean="0"/>
              <a:t> </a:t>
            </a:r>
            <a:endParaRPr lang="fr-FR" sz="6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Augmentation de lien hypertexte pointant vers un site web (</a:t>
            </a:r>
            <a:r>
              <a:rPr lang="fr-FR" dirty="0" err="1" smtClean="0"/>
              <a:t>backlink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 smtClean="0"/>
              <a:t>Récupérer le maximum de </a:t>
            </a:r>
            <a:r>
              <a:rPr lang="fr-FR" dirty="0" err="1" smtClean="0"/>
              <a:t>backlink</a:t>
            </a:r>
            <a:r>
              <a:rPr lang="fr-FR" dirty="0" smtClean="0"/>
              <a:t> (</a:t>
            </a:r>
            <a:r>
              <a:rPr lang="fr-FR" dirty="0" err="1" smtClean="0"/>
              <a:t>nofollow</a:t>
            </a:r>
            <a:r>
              <a:rPr lang="fr-FR" dirty="0" smtClean="0"/>
              <a:t>) pointant vers son site web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sz="4000" b="1" dirty="0" smtClean="0"/>
              <a:t>Comment ?</a:t>
            </a:r>
          </a:p>
          <a:p>
            <a:pPr lvl="1"/>
            <a:r>
              <a:rPr lang="fr-FR" dirty="0" smtClean="0"/>
              <a:t>Plus de 100 techniques existent</a:t>
            </a:r>
          </a:p>
          <a:p>
            <a:pPr lvl="1"/>
            <a:r>
              <a:rPr lang="fr-FR" dirty="0" smtClean="0"/>
              <a:t>Lien interne pointant vers un article interne (avec ou sans ancre)</a:t>
            </a:r>
          </a:p>
          <a:p>
            <a:pPr marL="914400" lvl="2" indent="0">
              <a:buNone/>
            </a:pPr>
            <a:r>
              <a:rPr lang="fr-FR" dirty="0" smtClean="0"/>
              <a:t>Exemple : </a:t>
            </a:r>
            <a:r>
              <a:rPr lang="fr-FR" dirty="0" smtClean="0"/>
              <a:t>« </a:t>
            </a:r>
            <a:r>
              <a:rPr lang="fr-FR" dirty="0" smtClean="0"/>
              <a:t> </a:t>
            </a:r>
            <a:r>
              <a:rPr lang="fr-FR" i="1" dirty="0" smtClean="0"/>
              <a:t>Voici </a:t>
            </a:r>
            <a:r>
              <a:rPr lang="fr-FR" i="1" dirty="0" smtClean="0"/>
              <a:t>un article des </a:t>
            </a:r>
            <a:r>
              <a:rPr lang="fr-FR" i="1" dirty="0" smtClean="0">
                <a:hlinkClick r:id="rId2"/>
              </a:rPr>
              <a:t>solutions pour gagner de l’argent </a:t>
            </a:r>
            <a:r>
              <a:rPr lang="fr-FR" dirty="0" smtClean="0"/>
              <a:t>« </a:t>
            </a:r>
            <a:endParaRPr lang="fr-FR" dirty="0" smtClean="0"/>
          </a:p>
          <a:p>
            <a:pPr marL="914400" lvl="2" indent="0">
              <a:buNone/>
            </a:pPr>
            <a:r>
              <a:rPr lang="fr-FR" dirty="0"/>
              <a:t>	 </a:t>
            </a:r>
            <a:r>
              <a:rPr lang="fr-FR" dirty="0" smtClean="0"/>
              <a:t>«   </a:t>
            </a:r>
            <a:r>
              <a:rPr lang="fr-FR" i="1" dirty="0" smtClean="0"/>
              <a:t>Voici un article </a:t>
            </a:r>
            <a:r>
              <a:rPr lang="fr-FR" i="1" dirty="0" smtClean="0"/>
              <a:t>des solutions pour </a:t>
            </a:r>
            <a:r>
              <a:rPr lang="fr-FR" i="1" dirty="0" smtClean="0"/>
              <a:t>gagner de l’argent </a:t>
            </a:r>
            <a:r>
              <a:rPr lang="fr-FR" i="1" dirty="0" smtClean="0">
                <a:hlinkClick r:id="rId2"/>
              </a:rPr>
              <a:t>ici</a:t>
            </a:r>
            <a:r>
              <a:rPr lang="fr-FR" i="1" dirty="0"/>
              <a:t> </a:t>
            </a:r>
            <a:r>
              <a:rPr lang="fr-FR" dirty="0" smtClean="0"/>
              <a:t>« </a:t>
            </a:r>
            <a:endParaRPr lang="fr-FR" dirty="0" smtClean="0"/>
          </a:p>
          <a:p>
            <a:pPr lvl="1"/>
            <a:r>
              <a:rPr lang="fr-FR" dirty="0" smtClean="0"/>
              <a:t>Partenariat (échange de lien)</a:t>
            </a:r>
          </a:p>
          <a:p>
            <a:pPr lvl="1"/>
            <a:r>
              <a:rPr lang="fr-FR" dirty="0" smtClean="0"/>
              <a:t>Se faire des amis influenceur</a:t>
            </a:r>
          </a:p>
          <a:p>
            <a:pPr lvl="1"/>
            <a:r>
              <a:rPr lang="fr-FR" dirty="0" smtClean="0"/>
              <a:t>Présent sur les réseaux sociaux (</a:t>
            </a:r>
            <a:r>
              <a:rPr lang="fr-FR" sz="3800" b="1" dirty="0" smtClean="0"/>
              <a:t>GOOGLE+, </a:t>
            </a:r>
            <a:r>
              <a:rPr lang="fr-FR" dirty="0" smtClean="0"/>
              <a:t>YouTube, Twitter, Facebook)</a:t>
            </a:r>
          </a:p>
          <a:p>
            <a:pPr lvl="1"/>
            <a:r>
              <a:rPr lang="fr-FR" dirty="0" smtClean="0"/>
              <a:t>Intervention sur des forums, blogs</a:t>
            </a:r>
          </a:p>
          <a:p>
            <a:pPr lvl="1"/>
            <a:r>
              <a:rPr lang="fr-FR" dirty="0" smtClean="0"/>
              <a:t>Inscription sur des sites qui notes des sites</a:t>
            </a:r>
          </a:p>
          <a:p>
            <a:pPr lvl="1"/>
            <a:r>
              <a:rPr lang="fr-FR" dirty="0" smtClean="0"/>
              <a:t>Annuaire de flux RSS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729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 smtClean="0"/>
              <a:t>Black </a:t>
            </a:r>
            <a:r>
              <a:rPr lang="fr-FR" sz="6600" b="1" dirty="0" err="1" smtClean="0"/>
              <a:t>Hat</a:t>
            </a:r>
            <a:r>
              <a:rPr lang="fr-FR" sz="6600" b="1" dirty="0" smtClean="0"/>
              <a:t> ou White </a:t>
            </a:r>
            <a:r>
              <a:rPr lang="fr-FR" sz="6600" b="1" dirty="0" err="1"/>
              <a:t>H</a:t>
            </a:r>
            <a:r>
              <a:rPr lang="fr-FR" sz="6600" b="1" dirty="0" err="1" smtClean="0"/>
              <a:t>at</a:t>
            </a:r>
            <a:r>
              <a:rPr lang="fr-FR" sz="6600" b="1" dirty="0" smtClean="0"/>
              <a:t> SEO ?</a:t>
            </a:r>
            <a:endParaRPr lang="fr-FR" sz="6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570" cy="4351338"/>
          </a:xfrm>
        </p:spPr>
        <p:txBody>
          <a:bodyPr>
            <a:normAutofit lnSpcReduction="10000"/>
          </a:bodyPr>
          <a:lstStyle/>
          <a:p>
            <a:r>
              <a:rPr lang="fr-FR" sz="4000" dirty="0" smtClean="0"/>
              <a:t>Adopté les bonnes techniques </a:t>
            </a:r>
            <a:r>
              <a:rPr lang="fr-FR" sz="4000" dirty="0" smtClean="0"/>
              <a:t>mais</a:t>
            </a:r>
            <a:r>
              <a:rPr lang="fr-FR" sz="4000" dirty="0" smtClean="0"/>
              <a:t> </a:t>
            </a:r>
            <a:r>
              <a:rPr lang="fr-FR" sz="4000" dirty="0" smtClean="0"/>
              <a:t>rester sur la ligne jaune (ou </a:t>
            </a:r>
            <a:r>
              <a:rPr lang="fr-FR" sz="4000" dirty="0" smtClean="0"/>
              <a:t>grise), attention </a:t>
            </a:r>
            <a:r>
              <a:rPr lang="fr-FR" sz="4000" dirty="0" smtClean="0"/>
              <a:t>aux pénalités.</a:t>
            </a:r>
          </a:p>
          <a:p>
            <a:pPr marL="0" indent="0">
              <a:buNone/>
            </a:pPr>
            <a:endParaRPr lang="fr-FR" sz="4000" dirty="0"/>
          </a:p>
          <a:p>
            <a:r>
              <a:rPr lang="fr-FR" sz="4000" dirty="0" smtClean="0"/>
              <a:t>Google est roi</a:t>
            </a:r>
          </a:p>
          <a:p>
            <a:pPr marL="0" indent="0" algn="ctr">
              <a:buNone/>
            </a:pPr>
            <a:endParaRPr lang="fr-FR" sz="4000" dirty="0" smtClean="0"/>
          </a:p>
          <a:p>
            <a:r>
              <a:rPr lang="fr-FR" sz="4000" dirty="0" smtClean="0"/>
              <a:t>Ne pas dépendre de Google -&gt; Diversifié ses sources de trafic (réseau sociaux, emailing)</a:t>
            </a:r>
            <a:endParaRPr lang="fr-FR" sz="40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6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52423" y="427918"/>
            <a:ext cx="10955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Site &amp; Outils WEB que j’utilise spécial SEO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879894" y="2113471"/>
            <a:ext cx="11481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 smtClean="0"/>
              <a:t>Google </a:t>
            </a:r>
            <a:r>
              <a:rPr lang="fr-FR" sz="2400" dirty="0" err="1" smtClean="0"/>
              <a:t>Adwords</a:t>
            </a:r>
            <a:r>
              <a:rPr lang="fr-FR" sz="2400" dirty="0" smtClean="0"/>
              <a:t> Keyword </a:t>
            </a:r>
            <a:r>
              <a:rPr lang="fr-FR" sz="2400" dirty="0" err="1" smtClean="0"/>
              <a:t>Planner</a:t>
            </a:r>
            <a:r>
              <a:rPr lang="fr-FR" sz="2400" dirty="0" smtClean="0"/>
              <a:t> (planification de mots clés</a:t>
            </a:r>
            <a:r>
              <a:rPr lang="fr-FR" sz="2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Web </a:t>
            </a:r>
            <a:r>
              <a:rPr lang="fr-FR" sz="2400" dirty="0" err="1" smtClean="0"/>
              <a:t>Developper</a:t>
            </a:r>
            <a:r>
              <a:rPr lang="fr-FR" sz="2400" dirty="0" smtClean="0"/>
              <a:t> (extension Mozilla)</a:t>
            </a:r>
            <a:endParaRPr lang="fr-FR" sz="2400" dirty="0" smtClean="0"/>
          </a:p>
          <a:p>
            <a:pPr marL="285750" indent="-285750">
              <a:buFontTx/>
              <a:buChar char="-"/>
            </a:pPr>
            <a:r>
              <a:rPr lang="fr-FR" sz="2400" dirty="0" smtClean="0"/>
              <a:t>Plugin </a:t>
            </a:r>
            <a:r>
              <a:rPr lang="fr-FR" sz="2400" dirty="0" err="1" smtClean="0"/>
              <a:t>Wordpress</a:t>
            </a:r>
            <a:r>
              <a:rPr lang="fr-FR" sz="2400" dirty="0" smtClean="0"/>
              <a:t> </a:t>
            </a:r>
            <a:r>
              <a:rPr lang="fr-FR" sz="2400" dirty="0" err="1" smtClean="0"/>
              <a:t>Yoast</a:t>
            </a:r>
            <a:r>
              <a:rPr lang="fr-FR" sz="2400" dirty="0" smtClean="0"/>
              <a:t> (indicateur d’optimisation)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Long </a:t>
            </a:r>
            <a:r>
              <a:rPr lang="fr-FR" sz="2400" dirty="0" err="1" smtClean="0"/>
              <a:t>Tail</a:t>
            </a:r>
            <a:r>
              <a:rPr lang="fr-FR" sz="2400" dirty="0" smtClean="0"/>
              <a:t> Pro (planificateur de mots clés)</a:t>
            </a:r>
          </a:p>
          <a:p>
            <a:pPr marL="742950" lvl="1" indent="-285750">
              <a:buFontTx/>
              <a:buChar char="-"/>
            </a:pPr>
            <a:r>
              <a:rPr lang="fr-FR" sz="2400" dirty="0" smtClean="0"/>
              <a:t>Payant (400€/an)</a:t>
            </a:r>
          </a:p>
          <a:p>
            <a:pPr marL="742950" lvl="1" indent="-285750">
              <a:buFontTx/>
              <a:buChar char="-"/>
            </a:pPr>
            <a:r>
              <a:rPr lang="fr-FR" sz="2400" dirty="0" smtClean="0"/>
              <a:t>Meilleur du marché</a:t>
            </a:r>
          </a:p>
          <a:p>
            <a:pPr marL="742950" lvl="1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93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280</Words>
  <Application>Microsoft Office PowerPoint</Application>
  <PresentationFormat>Grand écran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LE SEO</vt:lpstr>
      <vt:lpstr>Kezako ?</vt:lpstr>
      <vt:lpstr>Les critères d’une bonne indexation de site (Il existe plus de 200 critères)</vt:lpstr>
      <vt:lpstr>7 techniques de base du SEO</vt:lpstr>
      <vt:lpstr>Présentation PowerPoint</vt:lpstr>
      <vt:lpstr>Le netlinking </vt:lpstr>
      <vt:lpstr>Black Hat ou White Hat SEO ?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SEO</dc:title>
  <dc:creator>Thomas Sanceo</dc:creator>
  <cp:lastModifiedBy>Thomas Sanceo</cp:lastModifiedBy>
  <cp:revision>17</cp:revision>
  <dcterms:created xsi:type="dcterms:W3CDTF">2016-06-07T17:08:50Z</dcterms:created>
  <dcterms:modified xsi:type="dcterms:W3CDTF">2016-06-07T19:34:32Z</dcterms:modified>
</cp:coreProperties>
</file>