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onai.files.wordpress.com/2013/08/radiation-spectrum.jpg" TargetMode="External"/><Relationship Id="rId2" Type="http://schemas.openxmlformats.org/officeDocument/2006/relationships/hyperlink" Target="http://www.redescola.com.br/site/index.php?option=com_content&amp;view=article&amp;id=407:radiacao-solar&amp;catid=42:documento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kinceuticals.com.br/radiacao-solar" TargetMode="External"/><Relationship Id="rId4" Type="http://schemas.openxmlformats.org/officeDocument/2006/relationships/hyperlink" Target="http://www.ricardoboggio.com.br/artigos/PDF/radiacao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Efeito Estufa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Raios Solares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427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Referências: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dirty="0">
                <a:hlinkClick r:id="rId2"/>
              </a:rPr>
              <a:t>http://www.redescola.com.br/site/index.php?option=com_content&amp;view=article&amp;id=407:radiacao-solar&amp;catid=42:documentos</a:t>
            </a:r>
            <a:r>
              <a:rPr lang="pt-BR" dirty="0"/>
              <a:t> </a:t>
            </a:r>
            <a:r>
              <a:rPr lang="pt-BR" dirty="0" smtClean="0"/>
              <a:t>&lt;Acesso dia 08/08/2014 às 14:10&gt;</a:t>
            </a:r>
            <a:endParaRPr lang="pt-BR" dirty="0"/>
          </a:p>
          <a:p>
            <a:r>
              <a:rPr lang="pt-BR" u="sng" dirty="0">
                <a:hlinkClick r:id="rId3"/>
              </a:rPr>
              <a:t>https://cronai.files.wordpress.com/2013/08/radiation-spectrum.jpg</a:t>
            </a:r>
            <a:r>
              <a:rPr lang="pt-BR" dirty="0"/>
              <a:t> &lt;Acesso dia 08/08/2014 às </a:t>
            </a:r>
            <a:r>
              <a:rPr lang="pt-BR" dirty="0" smtClean="0"/>
              <a:t>14:23&gt;</a:t>
            </a:r>
            <a:endParaRPr lang="pt-BR" dirty="0"/>
          </a:p>
          <a:p>
            <a:r>
              <a:rPr lang="pt-BR" u="sng" dirty="0" smtClean="0">
                <a:hlinkClick r:id="rId4"/>
              </a:rPr>
              <a:t>http</a:t>
            </a:r>
            <a:r>
              <a:rPr lang="pt-BR" u="sng" dirty="0">
                <a:hlinkClick r:id="rId4"/>
              </a:rPr>
              <a:t>://www.ricardoboggio.com.br/artigos/PDF/radiacao.pdf</a:t>
            </a:r>
            <a:r>
              <a:rPr lang="pt-BR" dirty="0"/>
              <a:t> &lt;Acesso dia 08/08/2014 às </a:t>
            </a:r>
            <a:r>
              <a:rPr lang="pt-BR" dirty="0" smtClean="0"/>
              <a:t>14:17&gt;</a:t>
            </a:r>
          </a:p>
          <a:p>
            <a:r>
              <a:rPr lang="pt-BR" dirty="0">
                <a:hlinkClick r:id="rId5"/>
              </a:rPr>
              <a:t>http://</a:t>
            </a:r>
            <a:r>
              <a:rPr lang="pt-BR" smtClean="0">
                <a:hlinkClick r:id="rId5"/>
              </a:rPr>
              <a:t>www.skinceuticals.com.br/radiacao-solar</a:t>
            </a:r>
            <a:r>
              <a:rPr lang="pt-BR" smtClean="0"/>
              <a:t> 		         &lt;</a:t>
            </a:r>
            <a:r>
              <a:rPr lang="pt-BR"/>
              <a:t>Acesso dia 08/08/2014 às </a:t>
            </a:r>
            <a:r>
              <a:rPr lang="pt-BR" smtClean="0"/>
              <a:t>14:27</a:t>
            </a:r>
            <a:r>
              <a:rPr lang="pt-BR"/>
              <a:t>&gt;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388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Efeito Estufa?</a:t>
            </a:r>
            <a:endParaRPr lang="pt-BR" dirty="0"/>
          </a:p>
        </p:txBody>
      </p:sp>
      <p:pic>
        <p:nvPicPr>
          <p:cNvPr id="4" name="Picture 3" descr="O efeito estufa natural, serve para manter o planeta Terra aquecido, o que garanti a manutenção da vida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586" y="2147012"/>
            <a:ext cx="5937587" cy="352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955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 raios solares: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Tipos de raios solares:</a:t>
            </a:r>
          </a:p>
          <a:p>
            <a:pPr lvl="1"/>
            <a:r>
              <a:rPr lang="pt-BR" dirty="0" smtClean="0"/>
              <a:t>Raios infravermelhos(IV);</a:t>
            </a:r>
            <a:endParaRPr lang="pt-BR" dirty="0"/>
          </a:p>
          <a:p>
            <a:pPr lvl="1"/>
            <a:r>
              <a:rPr lang="pt-BR" dirty="0"/>
              <a:t>Raios </a:t>
            </a:r>
            <a:r>
              <a:rPr lang="pt-BR" dirty="0" smtClean="0"/>
              <a:t>Ultravioletas(UV).</a:t>
            </a:r>
            <a:endParaRPr lang="pt-BR" dirty="0"/>
          </a:p>
          <a:p>
            <a:r>
              <a:rPr lang="pt-BR" dirty="0" smtClean="0"/>
              <a:t>Os três tipos de Raios Ultravioletas são: UVA, UVB E UVC.</a:t>
            </a:r>
          </a:p>
          <a:p>
            <a:r>
              <a:rPr lang="pt-BR" dirty="0" smtClean="0"/>
              <a:t>Os três tipos de Raios Infravermelhos são: IVA, IVB E IVC.</a:t>
            </a:r>
          </a:p>
          <a:p>
            <a:endParaRPr lang="pt-BR" dirty="0" smtClean="0"/>
          </a:p>
          <a:p>
            <a:pPr lvl="1"/>
            <a:endParaRPr lang="pt-BR" dirty="0" smtClean="0"/>
          </a:p>
          <a:p>
            <a:pPr lvl="3"/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4573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UVA, UVB e UVC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UVA</a:t>
            </a:r>
            <a:r>
              <a:rPr lang="pt-BR" dirty="0"/>
              <a:t>: Maior parte do espectro da radiação ultravioleta. São os mais longos e atingem áreas mais profundas da pele. Produzem alterações que levam a manchas, ao fotoenvelhecimento e ao câncer. Mantêm sua intensidade constante durante todo o ano.</a:t>
            </a:r>
          </a:p>
          <a:p>
            <a:r>
              <a:rPr lang="pt-BR" b="1" dirty="0" smtClean="0"/>
              <a:t>UVB</a:t>
            </a:r>
            <a:r>
              <a:rPr lang="pt-BR" dirty="0"/>
              <a:t>: Menos longos e, portanto, penetram pouco na pele. Têm incidência maior no verão, em altas altitudes e próximos à linha do Equador. São responsáveis pela vermelhidão e queimaduras após a exposição solar. Também podem causar câncer de pele.</a:t>
            </a:r>
          </a:p>
          <a:p>
            <a:r>
              <a:rPr lang="pt-BR" b="1" dirty="0" smtClean="0"/>
              <a:t>UVC</a:t>
            </a:r>
            <a:r>
              <a:rPr lang="pt-BR" dirty="0"/>
              <a:t>: Os mais perigosos. Mas graças à camada de ozônio, essa radiação é absorvida antes de chegar à Terra.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819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IVA, IVB e IVC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IVA: Atinge as camadas mais profundas da pele;</a:t>
            </a:r>
          </a:p>
          <a:p>
            <a:r>
              <a:rPr lang="pt-BR" dirty="0" smtClean="0"/>
              <a:t>IVB: Atinge apenas a epiderme;</a:t>
            </a:r>
          </a:p>
          <a:p>
            <a:r>
              <a:rPr lang="pt-BR" dirty="0" smtClean="0"/>
              <a:t>IVC: É refletida na superfície da pele.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382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Curiosidade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filtros solares são produtos capazes de proteger nossa pele dos raios ultravioleta evitando assim o fotoenvelhecimento e o desenvolvimento de câncer de pele. Mesmo nos dias sem sol é aconselhado a utilização de filtros solares pois cerca de 80% dos raios solares conseguem penetrar na Terra mesmo em dias nublados, o que nos obriga a nos proteger o ano todo.     </a:t>
            </a:r>
          </a:p>
          <a:p>
            <a:endParaRPr lang="pt-BR" dirty="0"/>
          </a:p>
        </p:txBody>
      </p:sp>
      <p:pic>
        <p:nvPicPr>
          <p:cNvPr id="4" name="Picture 3" descr="a_terr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02507">
            <a:off x="8724137" y="4002833"/>
            <a:ext cx="3048000" cy="2237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961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cronai.files.wordpress.com/2013/08/radiation-spectrum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2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Benefícos: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pt-BR" dirty="0"/>
              <a:t>Vitamina D:</a:t>
            </a:r>
          </a:p>
          <a:p>
            <a:pPr lvl="3"/>
            <a:r>
              <a:rPr lang="pt-BR" dirty="0"/>
              <a:t>A exposição à radiação UVB é essencial para a transformação do ergosterol em vitamina D3 em nosso organismo. A ausencia desta vitamina aumenta o risco de doenças nos ossos, certos tipos de câncer e fraqueza muscular.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036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Nocivos: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pt-BR" dirty="0"/>
              <a:t>Câncer de pele:</a:t>
            </a:r>
          </a:p>
          <a:p>
            <a:pPr lvl="3"/>
            <a:r>
              <a:rPr lang="pt-BR" dirty="0"/>
              <a:t>O câncer de pele corresponde a cerca de 25% dos casos de tumores malignos registrados no Brasil, mesmo sendo o tipo de ocorrencia mais frequente, e </a:t>
            </a:r>
            <a:r>
              <a:rPr lang="pt-BR"/>
              <a:t>apresenta </a:t>
            </a:r>
            <a:r>
              <a:rPr lang="pt-BR" smtClean="0"/>
              <a:t>alto </a:t>
            </a:r>
            <a:r>
              <a:rPr lang="pt-BR" dirty="0"/>
              <a:t>percentual de cura, mas somente quando detectado precocemente.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569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16</TotalTime>
  <Words>396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Depth</vt:lpstr>
      <vt:lpstr>Efeito Estufa</vt:lpstr>
      <vt:lpstr>O que é o Efeito Estufa?</vt:lpstr>
      <vt:lpstr>Os raios solares:</vt:lpstr>
      <vt:lpstr>UVA, UVB e UVC</vt:lpstr>
      <vt:lpstr>IVA, IVB e IVC</vt:lpstr>
      <vt:lpstr>Curiosidade</vt:lpstr>
      <vt:lpstr>PowerPoint Presentation</vt:lpstr>
      <vt:lpstr>Benefícos:</vt:lpstr>
      <vt:lpstr>Nocivos:</vt:lpstr>
      <vt:lpstr>Referências: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Efeito Estufa</dc:title>
  <dc:creator>Arknine</dc:creator>
  <cp:lastModifiedBy>Arknine</cp:lastModifiedBy>
  <cp:revision>3</cp:revision>
  <dcterms:created xsi:type="dcterms:W3CDTF">2014-08-15T14:33:19Z</dcterms:created>
  <dcterms:modified xsi:type="dcterms:W3CDTF">2014-08-29T16:18:10Z</dcterms:modified>
</cp:coreProperties>
</file>