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B3A0-DE7A-4227-88B5-123ED5746D08}" type="datetimeFigureOut">
              <a:rPr lang="pt-BR" smtClean="0"/>
              <a:t>8/5/2014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179F-C276-4832-9096-81978E78627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Jean César Hilário</a:t>
            </a:r>
          </a:p>
          <a:p>
            <a:r>
              <a:rPr lang="pt-BR" dirty="0" smtClean="0"/>
              <a:t>João Pedro </a:t>
            </a:r>
            <a:r>
              <a:rPr lang="pt-BR" dirty="0" err="1" smtClean="0"/>
              <a:t>Botazzo</a:t>
            </a:r>
            <a:endParaRPr lang="pt-BR" dirty="0" smtClean="0"/>
          </a:p>
          <a:p>
            <a:r>
              <a:rPr lang="pt-BR" dirty="0" err="1" smtClean="0"/>
              <a:t>Kaio</a:t>
            </a:r>
            <a:r>
              <a:rPr lang="pt-BR" dirty="0" smtClean="0"/>
              <a:t> </a:t>
            </a:r>
            <a:r>
              <a:rPr lang="pt-BR" dirty="0" err="1" smtClean="0"/>
              <a:t>Setsuo</a:t>
            </a:r>
            <a:r>
              <a:rPr lang="pt-BR" dirty="0" smtClean="0"/>
              <a:t> Sato</a:t>
            </a:r>
          </a:p>
          <a:p>
            <a:r>
              <a:rPr lang="pt-BR" dirty="0" smtClean="0"/>
              <a:t>Lucas </a:t>
            </a:r>
            <a:r>
              <a:rPr lang="pt-BR" dirty="0" err="1" smtClean="0"/>
              <a:t>Pin</a:t>
            </a:r>
            <a:r>
              <a:rPr lang="pt-BR" dirty="0" smtClean="0"/>
              <a:t> </a:t>
            </a:r>
            <a:r>
              <a:rPr lang="pt-BR" dirty="0" err="1" smtClean="0"/>
              <a:t>Serion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-Conceito: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manutenção?</a:t>
            </a:r>
          </a:p>
          <a:p>
            <a:r>
              <a:rPr lang="pt-BR" dirty="0" smtClean="0"/>
              <a:t>O que envolve a manutenção?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-Objetivos: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os objetivos da manutenção?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-Serviços periódicos: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seriam serviços de rotina?</a:t>
            </a:r>
          </a:p>
          <a:p>
            <a:r>
              <a:rPr lang="pt-BR" dirty="0" smtClean="0"/>
              <a:t>Quais procedimentos são observados nos serviços de manutenção?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-Tipos de manutenção: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os tipos de manutenção?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-Planejamento: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envolve o planejamento, a programação e o controle de uma manutenção?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Manutenção</vt:lpstr>
      <vt:lpstr>-Conceito:</vt:lpstr>
      <vt:lpstr>-Objetivos:</vt:lpstr>
      <vt:lpstr>-Serviços periódicos:</vt:lpstr>
      <vt:lpstr>-Tipos de manutenção:</vt:lpstr>
      <vt:lpstr>-Planejamento: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Manutenção</dc:title>
  <dc:creator>TECNICO</dc:creator>
  <cp:lastModifiedBy>TECNICO</cp:lastModifiedBy>
  <cp:revision>1</cp:revision>
  <dcterms:created xsi:type="dcterms:W3CDTF">2014-05-08T17:28:30Z</dcterms:created>
  <dcterms:modified xsi:type="dcterms:W3CDTF">2014-05-08T17:36:17Z</dcterms:modified>
</cp:coreProperties>
</file>