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25920-633F-4DDD-92AD-C71454978D0E}" v="15" dt="2024-02-05T06:22:5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868" autoAdjust="0"/>
  </p:normalViewPr>
  <p:slideViewPr>
    <p:cSldViewPr snapToGrid="0" snapToObjects="1">
      <p:cViewPr varScale="1">
        <p:scale>
          <a:sx n="159" d="100"/>
          <a:sy n="159" d="100"/>
        </p:scale>
        <p:origin x="182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07.02.2024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07.02.2024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07.02.2024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07.02.2024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Verifikation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Präsentiert von Jean Sokolov, 1200149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37B4E-A5D4-778A-D3E8-5151615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4BD7-0582-A3BE-0346-0CCBEC48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Bestandteile:</a:t>
            </a:r>
          </a:p>
          <a:p>
            <a:pPr lvl="1"/>
            <a:r>
              <a:rPr lang="de-DE" dirty="0"/>
              <a:t>Inputs/Testpattern</a:t>
            </a:r>
          </a:p>
          <a:p>
            <a:pPr lvl="1"/>
            <a:r>
              <a:rPr lang="de-DE" dirty="0"/>
              <a:t>Ergebnisse </a:t>
            </a:r>
            <a:r>
              <a:rPr lang="de-DE" dirty="0" err="1"/>
              <a:t>Good</a:t>
            </a:r>
            <a:r>
              <a:rPr lang="de-DE" dirty="0"/>
              <a:t>-Circuit-Simulation</a:t>
            </a:r>
          </a:p>
          <a:p>
            <a:pPr lvl="1"/>
            <a:r>
              <a:rPr lang="de-DE" dirty="0"/>
              <a:t>Generiertes Stuck-At</a:t>
            </a:r>
          </a:p>
          <a:p>
            <a:pPr lvl="1"/>
            <a:r>
              <a:rPr lang="de-DE" dirty="0"/>
              <a:t>Ergebnisse Bad-Circuit-Simulation[0..n]</a:t>
            </a:r>
          </a:p>
          <a:p>
            <a:r>
              <a:rPr lang="de-DE" dirty="0"/>
              <a:t>Anschaulich im JSON-Format</a:t>
            </a:r>
          </a:p>
          <a:p>
            <a:r>
              <a:rPr lang="de-DE" dirty="0"/>
              <a:t>Kurze Übersicht in Konsole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ECD17-736E-69DA-F549-77C4DE0BA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FEC9C4-2443-7A15-92C1-5D149251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8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C9BD0-1C7A-629B-4428-5B248A1A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87914A-B518-68B3-B7F6-8FD412CC5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33042" y="1954714"/>
            <a:ext cx="2235047" cy="41052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98FE6-6884-4155-ED7F-F5DB0AE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AD50F-2675-4E9C-6445-50AE3B3A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D3C0BD-49FF-B963-3164-20027F28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92" y="2207377"/>
            <a:ext cx="5097740" cy="34354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F9F80D-2D1C-7A2E-BDE7-4B964C42B54F}"/>
              </a:ext>
            </a:extLst>
          </p:cNvPr>
          <p:cNvSpPr txBox="1"/>
          <p:nvPr/>
        </p:nvSpPr>
        <p:spPr>
          <a:xfrm>
            <a:off x="1400762" y="6022486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JSON-Output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BC01498-A30E-DEB9-7F5A-0C60390924DD}"/>
              </a:ext>
            </a:extLst>
          </p:cNvPr>
          <p:cNvSpPr txBox="1"/>
          <p:nvPr/>
        </p:nvSpPr>
        <p:spPr>
          <a:xfrm>
            <a:off x="5069080" y="5642810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Konsolen-Output</a:t>
            </a:r>
          </a:p>
        </p:txBody>
      </p:sp>
    </p:spTree>
    <p:extLst>
      <p:ext uri="{BB962C8B-B14F-4D97-AF65-F5344CB8AC3E}">
        <p14:creationId xmlns:p14="http://schemas.microsoft.com/office/powerpoint/2010/main" val="177017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A23229-8684-F4E1-51B3-7F72E2C6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3477970-72AD-CBF3-6512-3090E364E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4968695C-66A1-AE13-1405-D38947022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29D5ED3A-FCAB-923B-9123-FD6DD52B4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D4D4FFA-77B6-EFF5-7A3C-FC106E0776A4}"/>
              </a:ext>
            </a:extLst>
          </p:cNvPr>
          <p:cNvSpPr txBox="1">
            <a:spLocks/>
          </p:cNvSpPr>
          <p:nvPr/>
        </p:nvSpPr>
        <p:spPr>
          <a:xfrm>
            <a:off x="648000" y="6486234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16D949-773C-3845-BFBA-C7D9987445EE}" type="datetime1">
              <a:rPr lang="de-DE" smtClean="0"/>
              <a:pPr/>
              <a:t>07.02.2024</a:t>
            </a:fld>
            <a:endParaRPr lang="de-DE" dirty="0"/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9E038CB1-AEA6-F7AA-0DD8-5DF63C89FFF7}"/>
              </a:ext>
            </a:extLst>
          </p:cNvPr>
          <p:cNvSpPr txBox="1">
            <a:spLocks/>
          </p:cNvSpPr>
          <p:nvPr/>
        </p:nvSpPr>
        <p:spPr>
          <a:xfrm>
            <a:off x="6398400" y="6486899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700" b="1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81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Datenstruktur Gate</a:t>
            </a:r>
          </a:p>
          <a:p>
            <a:r>
              <a:rPr lang="de-DE" dirty="0"/>
              <a:t>Parser</a:t>
            </a:r>
          </a:p>
          <a:p>
            <a:r>
              <a:rPr lang="de-DE" dirty="0" err="1"/>
              <a:t>Good</a:t>
            </a:r>
            <a:r>
              <a:rPr lang="de-DE" dirty="0"/>
              <a:t>-Circuit-Simulation</a:t>
            </a:r>
          </a:p>
          <a:p>
            <a:r>
              <a:rPr lang="de-DE" dirty="0"/>
              <a:t>Bad-Circuit-Simulation</a:t>
            </a:r>
          </a:p>
          <a:p>
            <a:r>
              <a:rPr lang="de-DE" dirty="0"/>
              <a:t>Outputs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2E1B-DB98-E773-D117-2CCA9FFB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Datenstruktur Gate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7C5005D-B969-C58B-1DAF-8AADF77F9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34" y="2021180"/>
            <a:ext cx="6547119" cy="3831649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1DA91-9FCF-B2A1-8FE3-E3FC71AD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7C4181-5AC1-40C8-6956-CF51FFD8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8AB516-4285-AA47-A2E1-6EF9FE364D8D}"/>
              </a:ext>
            </a:extLst>
          </p:cNvPr>
          <p:cNvSpPr txBox="1"/>
          <p:nvPr/>
        </p:nvSpPr>
        <p:spPr>
          <a:xfrm>
            <a:off x="3433699" y="5876789"/>
            <a:ext cx="1636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Übersicht des Gate-</a:t>
            </a:r>
            <a:r>
              <a:rPr lang="de-DE" sz="1050" dirty="0" err="1"/>
              <a:t>structs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72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7E89A-4A6C-861D-90A3-A19501C0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DFB4C-F511-1914-0DAE-0CF2929D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Aufteilen</a:t>
            </a:r>
            <a:r>
              <a:rPr lang="en-US" dirty="0"/>
              <a:t> der Verilog-</a:t>
            </a:r>
            <a:r>
              <a:rPr lang="en-US" dirty="0" err="1"/>
              <a:t>Dateien</a:t>
            </a:r>
            <a:endParaRPr lang="en-US" dirty="0"/>
          </a:p>
          <a:p>
            <a:pPr lvl="1"/>
            <a:r>
              <a:rPr lang="en-US" dirty="0"/>
              <a:t>Input-</a:t>
            </a:r>
            <a:r>
              <a:rPr lang="en-US" dirty="0" err="1"/>
              <a:t>Gatter</a:t>
            </a:r>
            <a:endParaRPr lang="en-US" dirty="0"/>
          </a:p>
          <a:p>
            <a:pPr lvl="1"/>
            <a:r>
              <a:rPr lang="en-US" dirty="0"/>
              <a:t>Output-</a:t>
            </a:r>
            <a:r>
              <a:rPr lang="en-US" dirty="0" err="1"/>
              <a:t>Gatter</a:t>
            </a:r>
            <a:endParaRPr lang="en-US" dirty="0"/>
          </a:p>
          <a:p>
            <a:pPr lvl="1"/>
            <a:r>
              <a:rPr lang="en-US" dirty="0"/>
              <a:t>Wires</a:t>
            </a:r>
          </a:p>
          <a:p>
            <a:pPr lvl="1"/>
            <a:r>
              <a:rPr lang="en-US" dirty="0"/>
              <a:t>Assignments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49D5A-5283-0C9B-4ED2-5673624945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15EBD2-DF7A-CE7D-40F1-3D0814BBB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3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B5A8D-412B-5E30-091B-47B8293D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Parser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47740D-B8D3-5B21-7213-9E2D4E49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89401"/>
            <a:ext cx="4038600" cy="2347560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011E7-1693-C81D-B2CC-4EE1A84D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88865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Input-</a:t>
            </a:r>
            <a:r>
              <a:rPr lang="en-US" dirty="0" err="1"/>
              <a:t>Gatter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endParaRPr lang="en-US" dirty="0"/>
          </a:p>
          <a:p>
            <a:r>
              <a:rPr lang="en-US" dirty="0"/>
              <a:t>Name und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gesetzt</a:t>
            </a:r>
            <a:endParaRPr lang="en-US" dirty="0"/>
          </a:p>
          <a:p>
            <a:r>
              <a:rPr lang="en-US" dirty="0" err="1"/>
              <a:t>Typ</a:t>
            </a:r>
            <a:r>
              <a:rPr lang="de-DE" dirty="0"/>
              <a:t> = 0</a:t>
            </a:r>
            <a:r>
              <a:rPr lang="en-US" dirty="0"/>
              <a:t> f</a:t>
            </a:r>
            <a:r>
              <a:rPr lang="de-DE" dirty="0" err="1"/>
              <a:t>ür</a:t>
            </a:r>
            <a:r>
              <a:rPr lang="de-DE" dirty="0"/>
              <a:t> Input-Gatter</a:t>
            </a:r>
          </a:p>
          <a:p>
            <a:r>
              <a:rPr lang="de-DE" dirty="0"/>
              <a:t>Input-Gatter in </a:t>
            </a:r>
            <a:r>
              <a:rPr lang="de-DE" dirty="0" err="1"/>
              <a:t>HashMap</a:t>
            </a:r>
            <a:r>
              <a:rPr lang="de-DE" dirty="0"/>
              <a:t> network eingesetzt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68E91-DF21-CFF9-E8F8-6975BCAD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D0495-B28E-D65C-F5E0-9C8E5A18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FE6A64-D8BA-80B8-0E5D-D9845CF54893}"/>
              </a:ext>
            </a:extLst>
          </p:cNvPr>
          <p:cNvSpPr txBox="1"/>
          <p:nvPr/>
        </p:nvSpPr>
        <p:spPr>
          <a:xfrm>
            <a:off x="1384694" y="5036961"/>
            <a:ext cx="21836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Simpler Konstruktor für Input-Gatter</a:t>
            </a:r>
          </a:p>
        </p:txBody>
      </p:sp>
    </p:spTree>
    <p:extLst>
      <p:ext uri="{BB962C8B-B14F-4D97-AF65-F5344CB8AC3E}">
        <p14:creationId xmlns:p14="http://schemas.microsoft.com/office/powerpoint/2010/main" val="11420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A5FA-D85E-1305-C1FA-A3FB7CA2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1C7EDB7-C053-28EC-4808-E7068E23E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988727"/>
            <a:ext cx="4038600" cy="174890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ADF9F1-D927-562D-286A-F3E188849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Iterieren durch </a:t>
            </a:r>
            <a:r>
              <a:rPr lang="de-DE" dirty="0" err="1"/>
              <a:t>Assignments</a:t>
            </a:r>
            <a:endParaRPr lang="de-DE" dirty="0"/>
          </a:p>
          <a:p>
            <a:r>
              <a:rPr lang="de-DE" dirty="0"/>
              <a:t>Überprüfen von Inputs eines Gatters:</a:t>
            </a:r>
          </a:p>
          <a:p>
            <a:pPr lvl="1"/>
            <a:r>
              <a:rPr lang="de-DE" dirty="0"/>
              <a:t>Wenn alle Inputs in network vorhanden:</a:t>
            </a:r>
          </a:p>
          <a:p>
            <a:pPr lvl="2"/>
            <a:r>
              <a:rPr lang="de-DE" dirty="0"/>
              <a:t>Gatter wird mit Typ=1 und Inputs initialisiert</a:t>
            </a:r>
          </a:p>
          <a:p>
            <a:pPr lvl="2"/>
            <a:r>
              <a:rPr lang="de-DE" dirty="0"/>
              <a:t>‚~‘ im Namen des Inputs =</a:t>
            </a:r>
            <a:r>
              <a:rPr lang="en-US" dirty="0"/>
              <a:t>&gt;</a:t>
            </a:r>
            <a:r>
              <a:rPr lang="de-DE" dirty="0"/>
              <a:t> Invertierung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E3D5D-F1BD-04E1-347B-90970473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C009C-6793-E0D6-4582-2699F191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B5B458-51BB-9CC6-F9AB-0698F6B260DB}"/>
              </a:ext>
            </a:extLst>
          </p:cNvPr>
          <p:cNvSpPr txBox="1"/>
          <p:nvPr/>
        </p:nvSpPr>
        <p:spPr>
          <a:xfrm>
            <a:off x="1506522" y="4737636"/>
            <a:ext cx="1939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Erstellen der </a:t>
            </a:r>
            <a:r>
              <a:rPr lang="de-DE" sz="1050" dirty="0" err="1"/>
              <a:t>Assignment</a:t>
            </a:r>
            <a:r>
              <a:rPr lang="de-DE" sz="1050" dirty="0"/>
              <a:t>-Gatter</a:t>
            </a:r>
          </a:p>
        </p:txBody>
      </p:sp>
    </p:spTree>
    <p:extLst>
      <p:ext uri="{BB962C8B-B14F-4D97-AF65-F5344CB8AC3E}">
        <p14:creationId xmlns:p14="http://schemas.microsoft.com/office/powerpoint/2010/main" val="37808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59F5B-9A71-8728-464B-AB645EA3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de-DE" dirty="0" err="1"/>
              <a:t>Good</a:t>
            </a:r>
            <a:r>
              <a:rPr lang="de-DE" dirty="0"/>
              <a:t>-Circuit-Simulation (GCS)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35047-1AA3-1400-635B-CB4C1B6FFB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116" y="1669770"/>
            <a:ext cx="4038600" cy="1342834"/>
          </a:xfr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EC8EF-E888-374A-88DF-35C9608BF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de-DE" dirty="0"/>
              <a:t>Zufallsgenerierung von Testpattern bzw. Inputwerten</a:t>
            </a:r>
          </a:p>
          <a:p>
            <a:endParaRPr lang="de-DE" dirty="0"/>
          </a:p>
          <a:p>
            <a:r>
              <a:rPr lang="de-DE" dirty="0"/>
              <a:t>Iterieren durch alle (nicht-Input-)Gatter</a:t>
            </a:r>
          </a:p>
          <a:p>
            <a:r>
              <a:rPr lang="de-DE" dirty="0"/>
              <a:t>Evaluieren des Wertes des jeweiligen Gatters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FFFEC-7AE1-434A-5734-2BE3C86C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50F046-7BE7-C21E-F2CD-B96D4D1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770B41-73C1-0311-FE5B-9D75513D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" y="3747368"/>
            <a:ext cx="4038600" cy="100534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18A86F4-A55B-8703-00A0-C4BB0945502E}"/>
              </a:ext>
            </a:extLst>
          </p:cNvPr>
          <p:cNvSpPr txBox="1"/>
          <p:nvPr/>
        </p:nvSpPr>
        <p:spPr>
          <a:xfrm>
            <a:off x="1619068" y="3030117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Generieren des Testpattern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EB2AC88-3850-D039-C744-7CDEAF3E24D7}"/>
              </a:ext>
            </a:extLst>
          </p:cNvPr>
          <p:cNvSpPr txBox="1"/>
          <p:nvPr/>
        </p:nvSpPr>
        <p:spPr>
          <a:xfrm>
            <a:off x="1728072" y="4799768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Good</a:t>
            </a:r>
            <a:r>
              <a:rPr lang="de-DE" sz="1050" dirty="0"/>
              <a:t>-Circuit-Simulation</a:t>
            </a:r>
          </a:p>
        </p:txBody>
      </p:sp>
    </p:spTree>
    <p:extLst>
      <p:ext uri="{BB962C8B-B14F-4D97-AF65-F5344CB8AC3E}">
        <p14:creationId xmlns:p14="http://schemas.microsoft.com/office/powerpoint/2010/main" val="355879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E7E01-C242-7C1F-65EC-EB84095A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Bad-Circuit-Simulation (BCS)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7A3300-A769-00D6-A57C-9D4932CF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4" y="1679274"/>
            <a:ext cx="4038600" cy="2069782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55EEF-550E-752F-10F7-D2AA3982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de-DE" dirty="0"/>
              <a:t>Am Start einer Iteration:</a:t>
            </a:r>
          </a:p>
          <a:p>
            <a:pPr lvl="1"/>
            <a:r>
              <a:rPr lang="de-DE" sz="2800" dirty="0"/>
              <a:t>Zufälliges setzen eines Stuck-</a:t>
            </a:r>
            <a:r>
              <a:rPr lang="de-DE" sz="2800" dirty="0" err="1"/>
              <a:t>Ats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3200" dirty="0"/>
              <a:t>Re-Evaluieren der Werte der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1557-B5E0-4B3D-4E48-D4FD452E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76AD1-2A7E-80F0-CD25-0C14DD1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3EE52E-69A9-50F6-17FB-65B3AA81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74" y="4204002"/>
            <a:ext cx="4038600" cy="6478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8F04554-D6F6-D942-6E60-FE3268628642}"/>
              </a:ext>
            </a:extLst>
          </p:cNvPr>
          <p:cNvSpPr txBox="1"/>
          <p:nvPr/>
        </p:nvSpPr>
        <p:spPr>
          <a:xfrm>
            <a:off x="1705189" y="3736223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Setzen eines Stuck-</a:t>
            </a:r>
            <a:r>
              <a:rPr lang="de-DE" sz="1050" dirty="0" err="1"/>
              <a:t>Ats</a:t>
            </a:r>
            <a:endParaRPr lang="de-DE" sz="105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9BE015-728F-AEFA-2EDD-044D944C354D}"/>
              </a:ext>
            </a:extLst>
          </p:cNvPr>
          <p:cNvSpPr txBox="1"/>
          <p:nvPr/>
        </p:nvSpPr>
        <p:spPr>
          <a:xfrm>
            <a:off x="1714800" y="4852268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Bad-Circuit-Simulation</a:t>
            </a:r>
          </a:p>
        </p:txBody>
      </p:sp>
    </p:spTree>
    <p:extLst>
      <p:ext uri="{BB962C8B-B14F-4D97-AF65-F5344CB8AC3E}">
        <p14:creationId xmlns:p14="http://schemas.microsoft.com/office/powerpoint/2010/main" val="28555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0D00-6352-E993-78C8-5008A07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Bad-Circuit-Simulation (BCS)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4DD9AAA-959B-E202-FA3D-B2F2D5AF51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57200" y="3188242"/>
            <a:ext cx="4038600" cy="1349878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DCD4F2-72D9-6DF0-A516-A1E7A03CC0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Abgleichen von Ergebnissen</a:t>
            </a:r>
          </a:p>
          <a:p>
            <a:r>
              <a:rPr lang="de-DE" dirty="0"/>
              <a:t>Bei Unterschieden zwischen GCS &amp; BCS</a:t>
            </a:r>
          </a:p>
          <a:p>
            <a:pPr lvl="1"/>
            <a:r>
              <a:rPr lang="de-DE" dirty="0"/>
              <a:t>Ausgabe der betroffenen Gatter in Konsole</a:t>
            </a:r>
          </a:p>
          <a:p>
            <a:pPr lvl="1"/>
            <a:r>
              <a:rPr lang="de-DE" dirty="0"/>
              <a:t>Ausgabe aller Gatter in JSON-Output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44E25E-2B39-AAC3-734F-D44CCEB5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0C4B7-F84D-F31A-480C-6B7B6292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ADDCD2-89BC-241E-7BFB-5996E49E5823}"/>
              </a:ext>
            </a:extLst>
          </p:cNvPr>
          <p:cNvSpPr txBox="1"/>
          <p:nvPr/>
        </p:nvSpPr>
        <p:spPr>
          <a:xfrm>
            <a:off x="1604306" y="4529212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Überprüfen von Ergebnissen</a:t>
            </a:r>
          </a:p>
        </p:txBody>
      </p:sp>
    </p:spTree>
    <p:extLst>
      <p:ext uri="{BB962C8B-B14F-4D97-AF65-F5344CB8AC3E}">
        <p14:creationId xmlns:p14="http://schemas.microsoft.com/office/powerpoint/2010/main" val="315258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_PowerPoint_Master_Vorlage.potx" id="{7B5341BD-F7D4-4B67-BCEE-C7841A10BFA3}" vid="{A85E5CDD-A3C2-4FBC-96A4-138B4588691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221</Words>
  <Application>Microsoft Office PowerPoint</Application>
  <PresentationFormat>Bildschirmpräsentation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Office-Design</vt:lpstr>
      <vt:lpstr>System Verifikation</vt:lpstr>
      <vt:lpstr>Inhaltsangabe</vt:lpstr>
      <vt:lpstr>Datenstruktur Gate</vt:lpstr>
      <vt:lpstr>Parser</vt:lpstr>
      <vt:lpstr>Parser</vt:lpstr>
      <vt:lpstr>Parser</vt:lpstr>
      <vt:lpstr>Good-Circuit-Simulation (GCS)</vt:lpstr>
      <vt:lpstr>Bad-Circuit-Simulation (BCS)</vt:lpstr>
      <vt:lpstr>Bad-Circuit-Simulation (BCS)</vt:lpstr>
      <vt:lpstr>Output</vt:lpstr>
      <vt:lpstr>Outputs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Verifikation</dc:title>
  <dc:creator>Jean Sokolov</dc:creator>
  <cp:lastModifiedBy>Jean Sokolov</cp:lastModifiedBy>
  <cp:revision>2</cp:revision>
  <dcterms:created xsi:type="dcterms:W3CDTF">2024-02-05T05:41:45Z</dcterms:created>
  <dcterms:modified xsi:type="dcterms:W3CDTF">2024-02-07T00:01:42Z</dcterms:modified>
</cp:coreProperties>
</file>