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2" r:id="rId5"/>
    <p:sldId id="258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16/08/2021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16/08/2021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16/08/2021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16/08/2021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16/08/2021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" sz="4400" dirty="0">
                <a:solidFill>
                  <a:schemeClr val="tx1"/>
                </a:solidFill>
              </a:rPr>
              <a:t>ite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>
                <a:solidFill>
                  <a:schemeClr val="tx1"/>
                </a:solidFill>
              </a:rPr>
              <a:t>Anti-Covid</a:t>
            </a: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E283B-3A92-4B5B-B199-1FE7717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Retrospective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CDD57-2B50-4222-9C8E-59458B52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D3246-325C-4350-8278-C7E4DEFF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A2EF3-7CCF-440D-A04E-B209728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F9AC2-CB03-429A-82BE-16743850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un site web e-commerce permettant la vente d’équipement </a:t>
            </a:r>
          </a:p>
          <a:p>
            <a:pPr marL="0" indent="0">
              <a:buNone/>
            </a:pPr>
            <a:r>
              <a:rPr lang="fr-FR" dirty="0"/>
              <a:t>de protection contre le </a:t>
            </a:r>
            <a:r>
              <a:rPr lang="fr-FR" dirty="0" err="1"/>
              <a:t>covid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2CB9-33B1-4DA5-B53B-7BF674F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6F4F7-48AF-4C5F-8060-3E2FE54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3994217"/>
            <a:ext cx="6344906" cy="22922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C84072-4752-4BFE-BECC-BC95F13F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9"/>
          <a:stretch/>
        </p:blipFill>
        <p:spPr>
          <a:xfrm>
            <a:off x="7572651" y="2373447"/>
            <a:ext cx="4354867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4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C7A40-F70B-48A9-B92F-8D8E180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63ABD-336B-49C5-9436-D30145844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Scrum master :</a:t>
            </a:r>
          </a:p>
          <a:p>
            <a:pPr marL="0" indent="0">
              <a:buNone/>
            </a:pPr>
            <a:r>
              <a:rPr lang="fr-FR" dirty="0"/>
              <a:t>Jean TALGORN--THOMAS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Product </a:t>
            </a:r>
            <a:r>
              <a:rPr lang="fr-FR" b="1" dirty="0" err="1"/>
              <a:t>Owner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Nazim GAOUIR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E845-E966-4A47-9213-7200BA607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Développer :</a:t>
            </a:r>
          </a:p>
          <a:p>
            <a:pPr marL="0" indent="0">
              <a:buNone/>
            </a:pPr>
            <a:r>
              <a:rPr lang="fr-FR" dirty="0"/>
              <a:t>Benjamin PRADON</a:t>
            </a:r>
          </a:p>
          <a:p>
            <a:pPr marL="0" indent="0">
              <a:buNone/>
            </a:pPr>
            <a:r>
              <a:rPr lang="fr-FR" dirty="0"/>
              <a:t>Mohamed SAFIR</a:t>
            </a:r>
          </a:p>
          <a:p>
            <a:pPr marL="0" indent="0">
              <a:buNone/>
            </a:pPr>
            <a:r>
              <a:rPr lang="fr-FR" dirty="0"/>
              <a:t>Fatima BRAHAMI</a:t>
            </a:r>
          </a:p>
          <a:p>
            <a:pPr marL="0" indent="0">
              <a:buNone/>
            </a:pPr>
            <a:r>
              <a:rPr lang="fr-FR" dirty="0"/>
              <a:t>Chaimae EL GHOUBACHI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39A9-4217-4C4A-8EA1-399F3C5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16/08/2021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DC039-3025-45AD-AF65-8C613ED0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76608"/>
            <a:ext cx="4335628" cy="18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40E52-A2A1-453C-BFC7-5CA9D7E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3734-9D7B-4077-86F0-D2CD2167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web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2D197-B5DC-48A7-8C65-0D00D6EB8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Durée : 2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Développement d’un site web classique de base avec la base de données et les pages de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B3E3-84BD-4EC4-8B12-563138B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Espace membre e-commerce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419BF-6D11-4B38-93CB-9741E6AD6E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de l’espace membre ainsi que du système de commande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DA17A-5C02-4A27-ADD7-818996E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C51-2E72-4EDA-856F-5D7A817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8417C-9988-497C-8073-C71380CDB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: </a:t>
            </a:r>
            <a:r>
              <a:rPr lang="fr-FR" dirty="0" err="1"/>
              <a:t>Laravel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20AE1D-F1ED-488B-965C-FFC25B285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714414"/>
            <a:ext cx="3072430" cy="316388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3F149-734C-431A-A70A-65E39A93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Base de données : MySQL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28316CE-4BBE-4CF2-9FBD-62AD428CE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3291814"/>
            <a:ext cx="4664075" cy="241365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470883-E97C-4726-AD26-F9A57C2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E9934-188F-4E96-BE67-85E17D55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1: </a:t>
            </a:r>
            <a:br>
              <a:rPr lang="fr-FR" dirty="0"/>
            </a:br>
            <a:r>
              <a:rPr lang="fr-FR" dirty="0"/>
              <a:t>Site web classique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627F4-D690-4679-8F73-E0A4E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5B894-E1FE-4E91-8BEC-45579577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</a:t>
            </a:r>
            <a:br>
              <a:rPr lang="fr-FR" dirty="0"/>
            </a:br>
            <a:r>
              <a:rPr lang="fr-FR" dirty="0"/>
              <a:t>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83DE-9821-4688-9E3D-A6A00E9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{445FBAA1-30C7-43EA-A5C6-4500ED289EA7}tf78438558_win32</Template>
  <TotalTime>164</TotalTime>
  <Words>132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Site e-commerce</vt:lpstr>
      <vt:lpstr>Product Backlog</vt:lpstr>
      <vt:lpstr>Scrum Team</vt:lpstr>
      <vt:lpstr>Sprint</vt:lpstr>
      <vt:lpstr>Technologies utilisés</vt:lpstr>
      <vt:lpstr>Sprint 1:  Site web classique</vt:lpstr>
      <vt:lpstr>Sprint Review</vt:lpstr>
      <vt:lpstr>Sprint 2 : e-commerce</vt:lpstr>
      <vt:lpstr>Sprint Review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</dc:title>
  <dc:creator>Talgorn--Thomas Jean</dc:creator>
  <cp:lastModifiedBy>Talgorn--Thomas Jean</cp:lastModifiedBy>
  <cp:revision>10</cp:revision>
  <dcterms:created xsi:type="dcterms:W3CDTF">2021-08-16T08:43:27Z</dcterms:created>
  <dcterms:modified xsi:type="dcterms:W3CDTF">2021-08-16T14:02:49Z</dcterms:modified>
</cp:coreProperties>
</file>