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0" r:id="rId4"/>
    <p:sldId id="262" r:id="rId5"/>
    <p:sldId id="258" r:id="rId6"/>
    <p:sldId id="263" r:id="rId7"/>
    <p:sldId id="268" r:id="rId8"/>
    <p:sldId id="264" r:id="rId9"/>
    <p:sldId id="269" r:id="rId10"/>
    <p:sldId id="271" r:id="rId11"/>
    <p:sldId id="272" r:id="rId12"/>
    <p:sldId id="274" r:id="rId13"/>
    <p:sldId id="266" r:id="rId14"/>
    <p:sldId id="275" r:id="rId15"/>
    <p:sldId id="276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19/08/2021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19/08/2021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19/08/2021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19/08/2021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19/08/2021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19/08/2021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19/08/2021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19/08/2021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19/08/2021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19/08/2021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19/08/2021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19/08/2021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19/08/2021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19/08/2021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Anti-</a:t>
            </a:r>
            <a:r>
              <a:rPr lang="fr-FR" sz="4400" dirty="0" err="1">
                <a:solidFill>
                  <a:schemeClr val="tx1"/>
                </a:solidFill>
              </a:rPr>
              <a:t>covid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>
                <a:solidFill>
                  <a:schemeClr val="tx1"/>
                </a:solidFill>
              </a:rPr>
              <a:t>Groupe 1 : Site e-commerce</a:t>
            </a:r>
            <a:endParaRPr lang="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007F4-E3BF-4011-B562-80CAD1F15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Sprint 3 :</a:t>
            </a:r>
            <a:br>
              <a:rPr lang="fr-FR" dirty="0"/>
            </a:br>
            <a:r>
              <a:rPr lang="fr-FR" dirty="0"/>
              <a:t>articles </a:t>
            </a:r>
            <a:r>
              <a:rPr lang="fr-FR" dirty="0" err="1"/>
              <a:t>covid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FB93FB-0166-4841-A59D-3B5ABA25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19/08/2021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8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9D479-703F-47CE-AD11-A432DDDA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Daily Scrum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BFB4C0-CECD-4B28-AAAE-2FBCBC058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Mercredi 18 : Après midi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6F6D5C-902D-4B80-AE10-38255FE937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Benjamin : Mise en place du système des articles</a:t>
            </a:r>
          </a:p>
          <a:p>
            <a:r>
              <a:rPr lang="fr-FR" dirty="0"/>
              <a:t>Chaimae : Adaptation du </a:t>
            </a:r>
            <a:r>
              <a:rPr lang="fr-FR" dirty="0" err="1"/>
              <a:t>template</a:t>
            </a:r>
            <a:r>
              <a:rPr lang="fr-FR" dirty="0"/>
              <a:t> pour les articles</a:t>
            </a:r>
          </a:p>
          <a:p>
            <a:r>
              <a:rPr lang="fr-FR" dirty="0"/>
              <a:t>Mohamed et Fatima : Modification de la </a:t>
            </a:r>
            <a:r>
              <a:rPr lang="fr-FR" dirty="0" err="1"/>
              <a:t>bdd</a:t>
            </a:r>
            <a:r>
              <a:rPr lang="fr-FR" dirty="0"/>
              <a:t> pour les articles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DCFAE5-7DE6-45F6-8652-D14C3D1A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19/08/2021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57C5-6C59-4747-A69F-53D3AE42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 : </a:t>
            </a:r>
            <a:br>
              <a:rPr lang="fr-FR" dirty="0"/>
            </a:br>
            <a:r>
              <a:rPr lang="fr-FR" dirty="0"/>
              <a:t>paiement et langue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86E29-E69F-46D5-9BCF-FF4B37C9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CE27EF-4081-4F92-AC85-8FD255C3955B}" type="datetime1">
              <a:rPr lang="fr-FR" smtClean="0"/>
              <a:t>19/08/2021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4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: </a:t>
            </a:r>
          </a:p>
          <a:p>
            <a:pPr lvl="1"/>
            <a:r>
              <a:rPr lang="fr-FR" dirty="0"/>
              <a:t>Utilisation du module « </a:t>
            </a:r>
            <a:r>
              <a:rPr lang="fr-FR" dirty="0" err="1"/>
              <a:t>Stripe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 » pour le paiement</a:t>
            </a:r>
          </a:p>
          <a:p>
            <a:pPr lvl="1"/>
            <a:r>
              <a:rPr lang="fr-FR" dirty="0"/>
              <a:t>Ajout d’une fonctionnalité multi lange permettant d’avoir une version anglaise du site</a:t>
            </a:r>
          </a:p>
          <a:p>
            <a:pPr lvl="1"/>
            <a:r>
              <a:rPr lang="fr-FR" dirty="0"/>
              <a:t>Fonctionnalité permettant d’envoyer des email pour la confirmation de dons et d’achats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19/08/2021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06AE6-1390-4F49-8907-9016DF46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5 :</a:t>
            </a:r>
            <a:br>
              <a:rPr lang="fr-FR" dirty="0"/>
            </a:br>
            <a:r>
              <a:rPr lang="fr-FR" dirty="0"/>
              <a:t>filtre et recherche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4815A-BE10-4D4E-8600-DD75DB44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CE27EF-4081-4F92-AC85-8FD255C3955B}" type="datetime1">
              <a:rPr lang="fr-FR" smtClean="0"/>
              <a:t>19/08/2021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: </a:t>
            </a:r>
          </a:p>
          <a:p>
            <a:pPr lvl="1"/>
            <a:r>
              <a:rPr lang="fr-FR" dirty="0"/>
              <a:t>Filtre des produits (ordre alphabétique, nouveau produits, popularité)</a:t>
            </a:r>
          </a:p>
          <a:p>
            <a:pPr lvl="1"/>
            <a:r>
              <a:rPr lang="fr-FR" dirty="0"/>
              <a:t>Barre de recherche de produit</a:t>
            </a:r>
          </a:p>
          <a:p>
            <a:pPr lvl="1"/>
            <a:r>
              <a:rPr lang="fr-FR" dirty="0"/>
              <a:t>Interface administrateur permettant l’ajout d’article et de produit sur le site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19/08/2021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A2EF3-7CCF-440D-A04E-B209728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</a:t>
            </a:r>
            <a:r>
              <a:rPr lang="fr-FR" dirty="0" err="1"/>
              <a:t>Covid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F9AC2-CB03-429A-82BE-16743850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1"/>
            <a:ext cx="10058400" cy="1371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Créer un site web e-commerce permettant la vente d’équipement </a:t>
            </a:r>
          </a:p>
          <a:p>
            <a:pPr marL="0" indent="0">
              <a:buNone/>
            </a:pPr>
            <a:r>
              <a:rPr lang="fr-FR" dirty="0"/>
              <a:t>de protection contre le </a:t>
            </a:r>
            <a:r>
              <a:rPr lang="fr-FR" dirty="0" err="1"/>
              <a:t>covid</a:t>
            </a:r>
            <a:r>
              <a:rPr lang="fr-FR" dirty="0"/>
              <a:t>, publier des articles en rapport avec l’actualité</a:t>
            </a:r>
          </a:p>
          <a:p>
            <a:pPr marL="0" indent="0">
              <a:buNone/>
            </a:pPr>
            <a:r>
              <a:rPr lang="fr-FR" dirty="0" err="1"/>
              <a:t>Covid</a:t>
            </a:r>
            <a:r>
              <a:rPr lang="fr-FR" dirty="0"/>
              <a:t> et effectuer des dons.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52CB9-33B1-4DA5-B53B-7BF674FD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19/08/2021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A6F4F7-48AF-4C5F-8060-3E2FE54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7" y="3994217"/>
            <a:ext cx="6344906" cy="22922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C84072-4752-4BFE-BECC-BC95F13F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99"/>
          <a:stretch/>
        </p:blipFill>
        <p:spPr>
          <a:xfrm>
            <a:off x="7572651" y="2373447"/>
            <a:ext cx="4354867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54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C7A40-F70B-48A9-B92F-8D8E180F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Scrum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63ABD-336B-49C5-9436-D30145844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Scrum master :</a:t>
            </a:r>
          </a:p>
          <a:p>
            <a:pPr marL="0" indent="0">
              <a:buNone/>
            </a:pPr>
            <a:r>
              <a:rPr lang="fr-FR" dirty="0"/>
              <a:t>Jean TALGORN--THOMAS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Product </a:t>
            </a:r>
            <a:r>
              <a:rPr lang="fr-FR" b="1" dirty="0" err="1"/>
              <a:t>Owner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Nazim GAOUIR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DE845-E966-4A47-9213-7200BA607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Développer :</a:t>
            </a:r>
          </a:p>
          <a:p>
            <a:pPr marL="0" indent="0">
              <a:buNone/>
            </a:pPr>
            <a:r>
              <a:rPr lang="fr-FR" dirty="0"/>
              <a:t>Benjamin PRADON (backend)</a:t>
            </a:r>
          </a:p>
          <a:p>
            <a:pPr marL="0" indent="0">
              <a:buNone/>
            </a:pPr>
            <a:r>
              <a:rPr lang="fr-FR" dirty="0"/>
              <a:t>Mohamed SAFIR (base de données)</a:t>
            </a:r>
          </a:p>
          <a:p>
            <a:pPr marL="0" indent="0">
              <a:buNone/>
            </a:pPr>
            <a:r>
              <a:rPr lang="fr-FR" dirty="0"/>
              <a:t>Fatima BRAHAMI (base de données)</a:t>
            </a:r>
          </a:p>
          <a:p>
            <a:pPr marL="0" indent="0">
              <a:buNone/>
            </a:pPr>
            <a:r>
              <a:rPr lang="fr-FR" dirty="0"/>
              <a:t>Chaimae EL GHOUBACHI (frontend)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5A39A9-4217-4C4A-8EA1-399F3C5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E52E25-1182-4E86-836C-7D703787597C}" type="datetime1">
              <a:rPr lang="fr-FR" smtClean="0"/>
              <a:t>19/08/2021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2DC039-3025-45AD-AF65-8C613ED0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76608"/>
            <a:ext cx="4335628" cy="18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40E52-A2A1-453C-BFC7-5CA9D7E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43734-9D7B-4077-86F0-D2CD2167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2472342" cy="640080"/>
          </a:xfrm>
        </p:spPr>
        <p:txBody>
          <a:bodyPr/>
          <a:lstStyle/>
          <a:p>
            <a:r>
              <a:rPr lang="fr-FR" dirty="0"/>
              <a:t>Site web classique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02D197-B5DC-48A7-8C65-0D00D6EB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2836327" cy="3163825"/>
          </a:xfrm>
        </p:spPr>
        <p:txBody>
          <a:bodyPr/>
          <a:lstStyle/>
          <a:p>
            <a:r>
              <a:rPr lang="fr-FR" dirty="0"/>
              <a:t>Durée : 1,5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Développement d’un site web classique de base avec la base de données et les pages de présentation </a:t>
            </a:r>
            <a:r>
              <a:rPr lang="fr-FR" dirty="0" err="1"/>
              <a:t>ansi</a:t>
            </a:r>
            <a:r>
              <a:rPr lang="fr-FR" dirty="0"/>
              <a:t> que l’espace membre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3FB3E3-84BD-4EC4-8B12-563138B9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8273" y="2097829"/>
            <a:ext cx="3794997" cy="640080"/>
          </a:xfrm>
        </p:spPr>
        <p:txBody>
          <a:bodyPr/>
          <a:lstStyle/>
          <a:p>
            <a:r>
              <a:rPr lang="fr-FR" dirty="0"/>
              <a:t>Espace membre e-commerce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2419BF-6D11-4B38-93CB-9741E6AD6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8273" y="2792472"/>
            <a:ext cx="3587073" cy="3164509"/>
          </a:xfrm>
        </p:spPr>
        <p:txBody>
          <a:bodyPr/>
          <a:lstStyle/>
          <a:p>
            <a:r>
              <a:rPr lang="fr-FR" dirty="0"/>
              <a:t>Durée : 1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Intégration du module e-commerce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CDA17A-5C02-4A27-ADD7-818996E1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19/08/2021</a:t>
            </a:fld>
            <a:endParaRPr lang="en-US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0B9DA27-6903-4807-8AFD-94685DDD9797}"/>
              </a:ext>
            </a:extLst>
          </p:cNvPr>
          <p:cNvSpPr txBox="1">
            <a:spLocks/>
          </p:cNvSpPr>
          <p:nvPr/>
        </p:nvSpPr>
        <p:spPr>
          <a:xfrm>
            <a:off x="8356302" y="2092254"/>
            <a:ext cx="252436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Articles </a:t>
            </a:r>
            <a:r>
              <a:rPr lang="fr-FR" dirty="0" err="1"/>
              <a:t>Covid</a:t>
            </a:r>
            <a:endParaRPr lang="fr-FR" dirty="0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BE006AF3-D80D-48FD-B7A8-4CE0F67BD672}"/>
              </a:ext>
            </a:extLst>
          </p:cNvPr>
          <p:cNvSpPr txBox="1">
            <a:spLocks/>
          </p:cNvSpPr>
          <p:nvPr/>
        </p:nvSpPr>
        <p:spPr>
          <a:xfrm>
            <a:off x="8356302" y="2870531"/>
            <a:ext cx="3587073" cy="316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Durée : 0,5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Intégration d’article sur les actualités </a:t>
            </a:r>
            <a:r>
              <a:rPr lang="fr-FR" dirty="0" err="1"/>
              <a:t>covid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95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36C51-2E72-4EDA-856F-5D7A8178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8417C-9988-497C-8073-C71380CDB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Framework : Symfony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F3F149-734C-431A-A70A-65E39A93F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Base de données : MySQL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28316CE-4BBE-4CF2-9FBD-62AD428CEA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8712" y="3291814"/>
            <a:ext cx="4664075" cy="2413658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470883-E97C-4726-AD26-F9A57C2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19/08/2021</a:t>
            </a:fld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9116867-EA8D-4D07-837D-E43D781690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6800" y="2714414"/>
            <a:ext cx="3163887" cy="31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E9934-188F-4E96-BE67-85E17D557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Sprint 1: </a:t>
            </a:r>
            <a:br>
              <a:rPr lang="fr-FR" dirty="0"/>
            </a:br>
            <a:r>
              <a:rPr lang="fr-FR" dirty="0"/>
              <a:t>Site web classique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627F4-D690-4679-8F73-E0A4EF05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19/08/2021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4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C7E86-DA9C-41F2-B569-4C4B9DC7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Daily Scrum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0EC52C-3D52-4922-A80C-4CC7FF71B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Lundi 16 : Après midi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3E1DFD-D4D4-4BCE-AA7B-4B8BCA902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Mohamed et Fatima : A composé la base de données avec des produits pour la boutiques</a:t>
            </a:r>
          </a:p>
          <a:p>
            <a:r>
              <a:rPr lang="fr-FR" dirty="0"/>
              <a:t>Benjamin : A créé le système d’espace membre</a:t>
            </a:r>
          </a:p>
          <a:p>
            <a:r>
              <a:rPr lang="fr-FR" dirty="0"/>
              <a:t>Chaimae : A construit le template graphique du site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3DE6A7-77BE-4979-AB3F-E9FD6F19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Mardi 17 : Matin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F75762-B62D-4D5F-8B9E-BDBB9FB73E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Benjamin et Chaimae : Mise en commun du frontend et du backend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AB8F89-2FC9-4DB8-A835-D3004AD2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19/08/2021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5B894-E1FE-4E91-8BEC-45579577C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2 :</a:t>
            </a:r>
            <a:br>
              <a:rPr lang="fr-FR" dirty="0"/>
            </a:br>
            <a:r>
              <a:rPr lang="fr-FR" dirty="0"/>
              <a:t>e-commerce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183DE-9821-4688-9E3D-A6A00E9C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19/08/2021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9D479-703F-47CE-AD11-A432DDDA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Daily Scrum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BFB4C0-CECD-4B28-AAAE-2FBCBC058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Mardi 17 : Après midi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6F6D5C-902D-4B80-AE10-38255FE937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Benjamin : Mise en place du module e-commerce</a:t>
            </a:r>
          </a:p>
          <a:p>
            <a:r>
              <a:rPr lang="fr-FR" dirty="0"/>
              <a:t>Chaimae : Adaptation du </a:t>
            </a:r>
            <a:r>
              <a:rPr lang="fr-FR" dirty="0" err="1"/>
              <a:t>template</a:t>
            </a:r>
            <a:r>
              <a:rPr lang="fr-FR" dirty="0"/>
              <a:t> au module e-commerce</a:t>
            </a:r>
          </a:p>
          <a:p>
            <a:r>
              <a:rPr lang="fr-FR" dirty="0"/>
              <a:t>Mohamed : Création des tables pour le module e-commerce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DCFAE5-7DE6-45F6-8652-D14C3D1A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19/08/2021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{445FBAA1-30C7-43EA-A5C6-4500ED289EA7}tf78438558_win32</Template>
  <TotalTime>389</TotalTime>
  <Words>387</Words>
  <Application>Microsoft Office PowerPoint</Application>
  <PresentationFormat>Grand écran</PresentationFormat>
  <Paragraphs>76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Garamond</vt:lpstr>
      <vt:lpstr>SavonVTI</vt:lpstr>
      <vt:lpstr>Anti-covid</vt:lpstr>
      <vt:lpstr>Anti-Covid</vt:lpstr>
      <vt:lpstr>Scrum Team</vt:lpstr>
      <vt:lpstr>Sprint</vt:lpstr>
      <vt:lpstr>Technologies utilisés</vt:lpstr>
      <vt:lpstr>Sprint 1:  Site web classique</vt:lpstr>
      <vt:lpstr>Daily Scrum</vt:lpstr>
      <vt:lpstr>Sprint 2 : e-commerce</vt:lpstr>
      <vt:lpstr>Daily Scrum</vt:lpstr>
      <vt:lpstr>Sprint 3 : articles covid</vt:lpstr>
      <vt:lpstr>Daily Scrum</vt:lpstr>
      <vt:lpstr>SPRINT 4 :  paiement et langue</vt:lpstr>
      <vt:lpstr>Sprint Review</vt:lpstr>
      <vt:lpstr>Sprint 5 : filtre et recherche</vt:lpstr>
      <vt:lpstr>Sprint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e-commerce</dc:title>
  <dc:creator>Talgorn--Thomas Jean</dc:creator>
  <cp:lastModifiedBy>Talgorn--Thomas Jean</cp:lastModifiedBy>
  <cp:revision>30</cp:revision>
  <dcterms:created xsi:type="dcterms:W3CDTF">2021-08-16T08:43:27Z</dcterms:created>
  <dcterms:modified xsi:type="dcterms:W3CDTF">2021-08-19T11:51:28Z</dcterms:modified>
</cp:coreProperties>
</file>