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9" r:id="rId3"/>
    <p:sldId id="260" r:id="rId4"/>
    <p:sldId id="262" r:id="rId5"/>
    <p:sldId id="258" r:id="rId6"/>
    <p:sldId id="263" r:id="rId7"/>
    <p:sldId id="268" r:id="rId8"/>
    <p:sldId id="265" r:id="rId9"/>
    <p:sldId id="270" r:id="rId10"/>
    <p:sldId id="264" r:id="rId11"/>
    <p:sldId id="269" r:id="rId12"/>
    <p:sldId id="266" r:id="rId13"/>
    <p:sldId id="267" r:id="rId14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541C455-0541-42CB-85F2-EF2EB726E407}" type="datetime1">
              <a:rPr lang="fr-FR" smtClean="0"/>
              <a:t>17/08/2021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39F4AB6-716B-4E95-AAD2-DB349D9AC9BA}" type="datetime1">
              <a:rPr lang="fr-FR" smtClean="0"/>
              <a:t>17/08/2021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  <a:endParaRPr lang="en-US"/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 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 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cteur droit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20" name="Espace réservé de la date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43B6331D-8BD5-4AF5-97EE-8FB3C79FE924}" type="datetime1">
              <a:rPr lang="fr-FR" smtClean="0"/>
              <a:t>17/08/2021</a:t>
            </a:fld>
            <a:endParaRPr lang="en-US" dirty="0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9D1B91-EF9C-42FB-BBE2-597FDE1B14D7}" type="datetime1">
              <a:rPr lang="fr-FR" smtClean="0"/>
              <a:t>17/08/2021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733226-97BF-4FE9-8F44-80542C0EB53C}" type="datetime1">
              <a:rPr lang="fr-FR" smtClean="0"/>
              <a:t>17/08/2021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2FE938-1586-4780-B61A-DD3B60BAB93C}" type="datetime1">
              <a:rPr lang="fr-FR" smtClean="0"/>
              <a:t>17/08/2021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cteur droit 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57CE27EF-4081-4F92-AC85-8FD255C3955B}" type="datetime1">
              <a:rPr lang="fr-FR" smtClean="0"/>
              <a:t>17/08/2021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E52E25-1182-4E86-836C-7D703787597C}" type="datetime1">
              <a:rPr lang="fr-FR" smtClean="0"/>
              <a:t>17/08/2021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7B49E2-AD49-4B10-A213-CF194D4A25A3}" type="datetime1">
              <a:rPr lang="fr-FR" smtClean="0"/>
              <a:t>17/08/2021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FB4F25-64BB-460E-8192-B4AC51BA66FC}" type="datetime1">
              <a:rPr lang="fr-FR" smtClean="0"/>
              <a:t>17/08/2021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D66AC7-6890-4F0E-B000-A39D822B7C00}" type="datetime1">
              <a:rPr lang="fr-FR" smtClean="0"/>
              <a:t>17/08/2021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7B0F5FB-B743-44F1-84BA-99C248DB6023}" type="datetime1">
              <a:rPr lang="fr-FR" smtClean="0"/>
              <a:t>17/08/2021</a:t>
            </a:fld>
            <a:endParaRPr lang="en-US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e l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" dirty="0"/>
              <a:t>Cliquez sur l’icône pour ajouter une image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C80E5F3D-7A62-48B1-A43E-C6091B37429D}" type="datetime1">
              <a:rPr lang="fr-FR" smtClean="0"/>
              <a:t>17/08/2021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20D9D58-8984-498B-A4DA-61EAC8A72DD8}" type="datetime1">
              <a:rPr lang="fr-FR" smtClean="0"/>
              <a:t>17/08/2021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Zoom sur un logo&#10;&#10;Description générée automatiquement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fr-FR" sz="4400" dirty="0">
                <a:solidFill>
                  <a:schemeClr val="tx1"/>
                </a:solidFill>
              </a:rPr>
              <a:t>S</a:t>
            </a:r>
            <a:r>
              <a:rPr lang="fr" sz="4400" dirty="0">
                <a:solidFill>
                  <a:schemeClr val="tx1"/>
                </a:solidFill>
              </a:rPr>
              <a:t>ite</a:t>
            </a:r>
            <a:br>
              <a:rPr lang="fr" sz="4400" dirty="0">
                <a:solidFill>
                  <a:schemeClr val="tx1"/>
                </a:solidFill>
              </a:rPr>
            </a:br>
            <a:r>
              <a:rPr lang="fr" sz="4400" dirty="0">
                <a:solidFill>
                  <a:schemeClr val="tx1"/>
                </a:solidFill>
              </a:rPr>
              <a:t>e-commerce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fr" dirty="0">
                <a:solidFill>
                  <a:schemeClr val="tx1"/>
                </a:solidFill>
              </a:rPr>
              <a:t>Anti-Covid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A5B894-E1FE-4E91-8BEC-45579577C2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Sprint 2 :</a:t>
            </a:r>
            <a:br>
              <a:rPr lang="fr-FR" dirty="0"/>
            </a:br>
            <a:r>
              <a:rPr lang="fr-FR" dirty="0"/>
              <a:t>e-commerce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4183DE-9821-4688-9E3D-A6A00E9C3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3B6331D-8BD5-4AF5-97EE-8FB3C79FE924}" type="datetime1">
              <a:rPr lang="fr-FR" smtClean="0"/>
              <a:t>17/08/2021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279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9D479-703F-47CE-AD11-A432DDDA8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Daily Scrum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9BFB4C0-CECD-4B28-AAAE-2FBCBC0587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B6F6D5C-902D-4B80-AE10-38255FE937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6B51AFC-79C8-4019-AE60-171EF6D22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1542CC6-603D-4A62-B063-6480807C61E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FDCFAE5-7DE6-45F6-8652-D14C3D1A0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07B49E2-AD49-4B10-A213-CF194D4A25A3}" type="datetime1">
              <a:rPr lang="fr-FR" smtClean="0"/>
              <a:t>17/08/2021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1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8BF542-1475-4F67-960B-AD7AC244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Sprint </a:t>
            </a:r>
            <a:r>
              <a:rPr lang="fr-FR" dirty="0" err="1"/>
              <a:t>Review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1E2F24-0AFE-495E-88D9-C4BE720FE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Amélioration : </a:t>
            </a:r>
          </a:p>
          <a:p>
            <a:pPr lvl="1"/>
            <a:r>
              <a:rPr lang="fr-FR" dirty="0"/>
              <a:t>Utilisation du module « </a:t>
            </a:r>
            <a:r>
              <a:rPr lang="fr-FR" dirty="0" err="1"/>
              <a:t>Stripe</a:t>
            </a:r>
            <a:r>
              <a:rPr lang="fr-FR" dirty="0"/>
              <a:t> </a:t>
            </a:r>
            <a:r>
              <a:rPr lang="fr-FR" dirty="0" err="1"/>
              <a:t>Payment</a:t>
            </a:r>
            <a:r>
              <a:rPr lang="fr-FR" dirty="0"/>
              <a:t> </a:t>
            </a:r>
            <a:r>
              <a:rPr lang="fr-FR" dirty="0" err="1"/>
              <a:t>Integration</a:t>
            </a:r>
            <a:r>
              <a:rPr lang="fr-FR" dirty="0"/>
              <a:t> » pour le paiement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6B6DF8-1348-4226-A446-7F3B64E68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17/08/2021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31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FE283B-3A92-4B5B-B199-1FE771768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58704"/>
            <a:ext cx="10058400" cy="1371600"/>
          </a:xfrm>
        </p:spPr>
        <p:txBody>
          <a:bodyPr/>
          <a:lstStyle/>
          <a:p>
            <a:r>
              <a:rPr lang="fr-FR" dirty="0"/>
              <a:t>Product </a:t>
            </a:r>
            <a:r>
              <a:rPr lang="fr-FR"/>
              <a:t>Backlog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FCDD57-2B50-4222-9C8E-59458B524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5D3246-325C-4350-8278-C7E4DEFF3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17/08/2021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4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9A2EF3-7CCF-440D-A04E-B209728B9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Anti-</a:t>
            </a:r>
            <a:r>
              <a:rPr lang="fr-FR" dirty="0" err="1"/>
              <a:t>Covid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EF9AC2-CB03-429A-82BE-167438503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1"/>
            <a:ext cx="10058400" cy="1371600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Créer un site web e-commerce permettant la vente d’équipement </a:t>
            </a:r>
          </a:p>
          <a:p>
            <a:pPr marL="0" indent="0">
              <a:buNone/>
            </a:pPr>
            <a:r>
              <a:rPr lang="fr-FR" dirty="0"/>
              <a:t>de protection contre le </a:t>
            </a:r>
            <a:r>
              <a:rPr lang="fr-FR" dirty="0" err="1"/>
              <a:t>covid</a:t>
            </a:r>
            <a:r>
              <a:rPr lang="fr-FR" dirty="0"/>
              <a:t>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452CB9-33B1-4DA5-B53B-7BF674FD2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17/08/2021</a:t>
            </a:fld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8A6F4F7-48AF-4C5F-8060-3E2FE5440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37" y="3994217"/>
            <a:ext cx="6344906" cy="229221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5C84072-4752-4BFE-BECC-BC95F13F80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799"/>
          <a:stretch/>
        </p:blipFill>
        <p:spPr>
          <a:xfrm>
            <a:off x="7572651" y="2373447"/>
            <a:ext cx="4354867" cy="3810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15497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CC7A40-F70B-48A9-B92F-8D8E180F7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Scrum Team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C63ABD-336B-49C5-9436-D301458446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b="1" dirty="0"/>
              <a:t>Scrum master :</a:t>
            </a:r>
          </a:p>
          <a:p>
            <a:pPr marL="0" indent="0">
              <a:buNone/>
            </a:pPr>
            <a:r>
              <a:rPr lang="fr-FR" dirty="0"/>
              <a:t>Jean TALGORN--THOMAS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b="1" dirty="0"/>
              <a:t>Product </a:t>
            </a:r>
            <a:r>
              <a:rPr lang="fr-FR" b="1" dirty="0" err="1"/>
              <a:t>Owner</a:t>
            </a:r>
            <a:r>
              <a:rPr lang="fr-FR" b="1" dirty="0"/>
              <a:t> :</a:t>
            </a:r>
          </a:p>
          <a:p>
            <a:pPr marL="0" indent="0">
              <a:buNone/>
            </a:pPr>
            <a:r>
              <a:rPr lang="fr-FR" dirty="0"/>
              <a:t>Nazim GAOUIR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4DE845-E966-4A47-9213-7200BA6074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b="1" dirty="0"/>
              <a:t>Développer :</a:t>
            </a:r>
          </a:p>
          <a:p>
            <a:pPr marL="0" indent="0">
              <a:buNone/>
            </a:pPr>
            <a:r>
              <a:rPr lang="fr-FR" dirty="0"/>
              <a:t>Benjamin PRADON (backend)</a:t>
            </a:r>
          </a:p>
          <a:p>
            <a:pPr marL="0" indent="0">
              <a:buNone/>
            </a:pPr>
            <a:r>
              <a:rPr lang="fr-FR" dirty="0"/>
              <a:t>Mohamed SAFIR (base de données)</a:t>
            </a:r>
          </a:p>
          <a:p>
            <a:pPr marL="0" indent="0">
              <a:buNone/>
            </a:pPr>
            <a:r>
              <a:rPr lang="fr-FR" dirty="0"/>
              <a:t>Fatima BRAHAMI (base de données)</a:t>
            </a:r>
          </a:p>
          <a:p>
            <a:pPr marL="0" indent="0">
              <a:buNone/>
            </a:pPr>
            <a:r>
              <a:rPr lang="fr-FR" dirty="0"/>
              <a:t>Chaimae EL GHOUBACHI (frontend)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5A39A9-4217-4C4A-8EA1-399F3C57E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2E52E25-1182-4E86-836C-7D703787597C}" type="datetime1">
              <a:rPr lang="fr-FR" smtClean="0"/>
              <a:t>17/08/2021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52DC039-3025-45AD-AF65-8C613ED08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276608"/>
            <a:ext cx="4335628" cy="184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0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240E52-A2A1-453C-BFC7-5CA9D7E3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Sprint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443734-9D7B-4077-86F0-D2CD21674C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Site web classique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102D197-B5DC-48A7-8C65-0D00D6EB8F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Durée : 1,5 jours</a:t>
            </a:r>
          </a:p>
          <a:p>
            <a:r>
              <a:rPr lang="fr-FR" dirty="0"/>
              <a:t>Sprint </a:t>
            </a:r>
            <a:r>
              <a:rPr lang="fr-FR" dirty="0" err="1"/>
              <a:t>Backlog</a:t>
            </a:r>
            <a:r>
              <a:rPr lang="fr-FR" dirty="0"/>
              <a:t> : Développement d’un site web classique de base avec la base de données et les pages de présentation </a:t>
            </a:r>
            <a:r>
              <a:rPr lang="fr-FR" dirty="0" err="1"/>
              <a:t>ansi</a:t>
            </a:r>
            <a:r>
              <a:rPr lang="fr-FR" dirty="0"/>
              <a:t> que l’espace membre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53FB3E3-84BD-4EC4-8B12-563138B98A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Espace membre e-commerce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B2419BF-6D11-4B38-93CB-9741E6AD6E2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/>
              <a:t>Durée : 1,5 jours</a:t>
            </a:r>
          </a:p>
          <a:p>
            <a:r>
              <a:rPr lang="fr-FR" dirty="0"/>
              <a:t>Sprint </a:t>
            </a:r>
            <a:r>
              <a:rPr lang="fr-FR" dirty="0" err="1"/>
              <a:t>Backlog</a:t>
            </a:r>
            <a:r>
              <a:rPr lang="fr-FR" dirty="0"/>
              <a:t> : Intégration du module e-commerce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6CDA17A-5C02-4A27-ADD7-818996E18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07B49E2-AD49-4B10-A213-CF194D4A25A3}" type="datetime1">
              <a:rPr lang="fr-FR" smtClean="0"/>
              <a:t>17/08/2021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50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236C51-2E72-4EDA-856F-5D7A8178D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Technologies utilisés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B8417C-9988-497C-8073-C71380CDB0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Framework : Symfony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F3F149-734C-431A-A70A-65E39A93F1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Base de données : MySQL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028316CE-4BBE-4CF2-9FBD-62AD428CEAA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58712" y="3291814"/>
            <a:ext cx="4664075" cy="2413658"/>
          </a:xfrm>
          <a:prstGeom prst="rect">
            <a:avLst/>
          </a:prstGeom>
        </p:spPr>
      </p:pic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6470883-E97C-4726-AD26-F9A57C29D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07B49E2-AD49-4B10-A213-CF194D4A25A3}" type="datetime1">
              <a:rPr lang="fr-FR" smtClean="0"/>
              <a:t>17/08/2021</a:t>
            </a:fld>
            <a:endParaRPr lang="en-US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E9AC23C-FB83-47C1-8951-9E5500F524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3786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5E9934-188F-4E96-BE67-85E17D5574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Sprint 1: </a:t>
            </a:r>
            <a:br>
              <a:rPr lang="fr-FR" dirty="0"/>
            </a:br>
            <a:r>
              <a:rPr lang="fr-FR" dirty="0"/>
              <a:t>Site web classique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D627F4-D690-4679-8F73-E0A4EF05B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3B6331D-8BD5-4AF5-97EE-8FB3C79FE924}" type="datetime1">
              <a:rPr lang="fr-FR" smtClean="0"/>
              <a:t>17/08/2021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347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4C7E86-DA9C-41F2-B569-4C4B9DC7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Daily Scrum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0EC52C-3D52-4922-A80C-4CC7FF71BD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Lundi 16 : Après midi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3E1DFD-D4D4-4BCE-AA7B-4B8BCA9023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Mohamed : A composé la base de données avec des produits pour la boutiques</a:t>
            </a:r>
          </a:p>
          <a:p>
            <a:r>
              <a:rPr lang="fr-FR" dirty="0"/>
              <a:t>Benjamin : A créé le système d’espace membre</a:t>
            </a:r>
          </a:p>
          <a:p>
            <a:r>
              <a:rPr lang="fr-FR" dirty="0"/>
              <a:t>Chaimae : A construit le template graphique du site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03DE6A7-77BE-4979-AB3F-E9FD6F1924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Mardi 17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DF75762-B62D-4D5F-8B9E-BDBB9FB73EE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/>
              <a:t>Benjamin et Chaimae : Mise en commun du frontend et du backend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6AB8F89-2FC9-4DB8-A835-D3004AD29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07B49E2-AD49-4B10-A213-CF194D4A25A3}" type="datetime1">
              <a:rPr lang="fr-FR" smtClean="0"/>
              <a:t>17/08/2021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7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8BF542-1475-4F67-960B-AD7AC244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Sprint </a:t>
            </a:r>
            <a:r>
              <a:rPr lang="fr-FR" dirty="0" err="1"/>
              <a:t>Review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1E2F24-0AFE-495E-88D9-C4BE720FE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 err="1"/>
              <a:t>interrn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6B6DF8-1348-4226-A446-7F3B64E68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17/08/2021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55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4224A5-BC49-46E0-AAAB-DF15132D0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64A9B5-A3F6-427F-B75F-1B806C50D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démo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508E12-B6DE-464C-B939-61CE12F73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17/08/2021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816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64_TF78438558" id="{D9EAB963-68A7-41B0-84AC-6DCEBA0B29E9}" vid="{8501B65A-0E3C-4167-83F9-AC76A6F729D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{445FBAA1-30C7-43EA-A5C6-4500ED289EA7}tf78438558_win32</Template>
  <TotalTime>366</TotalTime>
  <Words>217</Words>
  <Application>Microsoft Office PowerPoint</Application>
  <PresentationFormat>Grand écran</PresentationFormat>
  <Paragraphs>55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Calibri</vt:lpstr>
      <vt:lpstr>Century Gothic</vt:lpstr>
      <vt:lpstr>Garamond</vt:lpstr>
      <vt:lpstr>SavonVTI</vt:lpstr>
      <vt:lpstr>Site e-commerce</vt:lpstr>
      <vt:lpstr>Anti-Covid</vt:lpstr>
      <vt:lpstr>Scrum Team</vt:lpstr>
      <vt:lpstr>Sprint</vt:lpstr>
      <vt:lpstr>Technologies utilisés</vt:lpstr>
      <vt:lpstr>Sprint 1:  Site web classique</vt:lpstr>
      <vt:lpstr>Daily Scrum</vt:lpstr>
      <vt:lpstr>Sprint Review</vt:lpstr>
      <vt:lpstr>Présentation PowerPoint</vt:lpstr>
      <vt:lpstr>Sprint 2 : e-commerce</vt:lpstr>
      <vt:lpstr>Daily Scrum</vt:lpstr>
      <vt:lpstr>Sprint Review</vt:lpstr>
      <vt:lpstr>Product Backlog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 e-commerce</dc:title>
  <dc:creator>Talgorn--Thomas Jean</dc:creator>
  <cp:lastModifiedBy>Benjamin Pradon</cp:lastModifiedBy>
  <cp:revision>22</cp:revision>
  <dcterms:created xsi:type="dcterms:W3CDTF">2021-08-16T08:43:27Z</dcterms:created>
  <dcterms:modified xsi:type="dcterms:W3CDTF">2021-08-17T14:21:31Z</dcterms:modified>
</cp:coreProperties>
</file>