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62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6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35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5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79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2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1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73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7C33-C558-4392-912A-45ED6039CB4D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1600-BD36-44DA-BBB5-C06D17DDD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7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51124" y="2028358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DAC</a:t>
            </a:r>
            <a:endParaRPr lang="fr-FR" dirty="0"/>
          </a:p>
        </p:txBody>
      </p:sp>
      <p:sp>
        <p:nvSpPr>
          <p:cNvPr id="91" name="Titre 1"/>
          <p:cNvSpPr txBox="1">
            <a:spLocks/>
          </p:cNvSpPr>
          <p:nvPr/>
        </p:nvSpPr>
        <p:spPr>
          <a:xfrm>
            <a:off x="834652" y="-2956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Schéma blocs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9508" y="1238943"/>
            <a:ext cx="1087167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SPDIF to I2S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5" idx="3"/>
            <a:endCxn id="15" idx="3"/>
          </p:cNvCxnSpPr>
          <p:nvPr/>
        </p:nvCxnSpPr>
        <p:spPr>
          <a:xfrm>
            <a:off x="3356675" y="20023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/>
          <p:cNvGrpSpPr/>
          <p:nvPr/>
        </p:nvGrpSpPr>
        <p:grpSpPr>
          <a:xfrm>
            <a:off x="1837" y="4711091"/>
            <a:ext cx="2003315" cy="1526876"/>
            <a:chOff x="-192978" y="4259006"/>
            <a:chExt cx="2003315" cy="1526876"/>
          </a:xfrm>
        </p:grpSpPr>
        <p:sp>
          <p:nvSpPr>
            <p:cNvPr id="16" name="Rectangle 15"/>
            <p:cNvSpPr/>
            <p:nvPr/>
          </p:nvSpPr>
          <p:spPr>
            <a:xfrm>
              <a:off x="702418" y="4259006"/>
              <a:ext cx="1107919" cy="15268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Sélecteur d’entrées </a:t>
              </a:r>
              <a:r>
                <a:rPr lang="fr-FR" dirty="0" err="1" smtClean="0"/>
                <a:t>Analog</a:t>
              </a:r>
              <a:endParaRPr lang="fr-FR" dirty="0" smtClean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348852" y="5429330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38518" y="4997231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-186495" y="5288313"/>
              <a:ext cx="530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B050"/>
                  </a:solidFill>
                </a:rPr>
                <a:t>A7</a:t>
              </a:r>
            </a:p>
            <a:p>
              <a:r>
                <a:rPr lang="fr-FR" sz="800" dirty="0" smtClean="0">
                  <a:solidFill>
                    <a:srgbClr val="00B050"/>
                  </a:solidFill>
                </a:rPr>
                <a:t>(phono)</a:t>
              </a:r>
              <a:endParaRPr lang="fr-FR" sz="800" dirty="0">
                <a:solidFill>
                  <a:srgbClr val="00B050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-192978" y="4855277"/>
              <a:ext cx="5354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B050"/>
                  </a:solidFill>
                </a:rPr>
                <a:t>A6</a:t>
              </a:r>
            </a:p>
            <a:p>
              <a:r>
                <a:rPr lang="fr-FR" sz="800" dirty="0" smtClean="0">
                  <a:solidFill>
                    <a:srgbClr val="00B050"/>
                  </a:solidFill>
                </a:rPr>
                <a:t>(aux)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7" y="1238943"/>
            <a:ext cx="1996832" cy="1621118"/>
            <a:chOff x="-207248" y="2296105"/>
            <a:chExt cx="1996832" cy="1621118"/>
          </a:xfrm>
        </p:grpSpPr>
        <p:sp>
          <p:nvSpPr>
            <p:cNvPr id="19" name="Rectangle 18"/>
            <p:cNvSpPr/>
            <p:nvPr/>
          </p:nvSpPr>
          <p:spPr>
            <a:xfrm>
              <a:off x="702417" y="2296105"/>
              <a:ext cx="1087167" cy="1526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Sélecteur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’entrées </a:t>
              </a:r>
              <a:r>
                <a:rPr lang="fr-FR" dirty="0"/>
                <a:t>SPDIF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340040" y="3270447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8852" y="3632491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340040" y="2911080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33683" y="2549036"/>
              <a:ext cx="347607" cy="1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-207248" y="3486336"/>
              <a:ext cx="5688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N4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optical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  <a:endParaRPr lang="fr-FR" sz="800" dirty="0">
                <a:solidFill>
                  <a:srgbClr val="0070C0"/>
                </a:solidFill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-207248" y="3123519"/>
              <a:ext cx="556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N3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optical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-207248" y="2751000"/>
              <a:ext cx="5827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N2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coax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  <a:endParaRPr lang="fr-FR" sz="800" dirty="0">
                <a:solidFill>
                  <a:srgbClr val="0070C0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-207248" y="2376714"/>
              <a:ext cx="5763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N1</a:t>
              </a:r>
            </a:p>
            <a:p>
              <a:r>
                <a:rPr lang="fr-FR" sz="800" dirty="0" smtClean="0">
                  <a:solidFill>
                    <a:srgbClr val="0070C0"/>
                  </a:solidFill>
                </a:rPr>
                <a:t>(</a:t>
              </a:r>
              <a:r>
                <a:rPr lang="fr-FR" sz="800" dirty="0" err="1" smtClean="0">
                  <a:solidFill>
                    <a:srgbClr val="0070C0"/>
                  </a:solidFill>
                </a:rPr>
                <a:t>coax</a:t>
              </a:r>
              <a:r>
                <a:rPr lang="fr-FR" sz="800" dirty="0" smtClean="0">
                  <a:solidFill>
                    <a:srgbClr val="0070C0"/>
                  </a:solidFill>
                </a:rPr>
                <a:t>)</a:t>
              </a:r>
              <a:endParaRPr lang="fr-FR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837" y="2957489"/>
            <a:ext cx="1996832" cy="1526876"/>
            <a:chOff x="1466393" y="573044"/>
            <a:chExt cx="1996832" cy="1526876"/>
          </a:xfrm>
        </p:grpSpPr>
        <p:sp>
          <p:nvSpPr>
            <p:cNvPr id="17" name="Rectangle 16"/>
            <p:cNvSpPr/>
            <p:nvPr/>
          </p:nvSpPr>
          <p:spPr>
            <a:xfrm>
              <a:off x="2376058" y="573044"/>
              <a:ext cx="1087167" cy="1526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Entrée</a:t>
              </a:r>
            </a:p>
            <a:p>
              <a:pPr algn="ctr"/>
              <a:r>
                <a:rPr lang="fr-FR" dirty="0" smtClean="0"/>
                <a:t>USB</a:t>
              </a:r>
            </a:p>
            <a:p>
              <a:pPr algn="ctr"/>
              <a:r>
                <a:rPr lang="fr-FR" sz="1400" dirty="0" smtClean="0"/>
                <a:t>(Optionnel)</a:t>
              </a:r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1466393" y="1182593"/>
              <a:ext cx="909664" cy="430887"/>
              <a:chOff x="-228375" y="879503"/>
              <a:chExt cx="909664" cy="430887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333682" y="1047272"/>
                <a:ext cx="347607" cy="1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-228375" y="879503"/>
                <a:ext cx="6038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0070C0"/>
                    </a:solidFill>
                  </a:rPr>
                  <a:t>N5</a:t>
                </a:r>
              </a:p>
              <a:p>
                <a:r>
                  <a:rPr lang="fr-FR" sz="800" dirty="0" smtClean="0">
                    <a:solidFill>
                      <a:srgbClr val="0070C0"/>
                    </a:solidFill>
                  </a:rPr>
                  <a:t>(</a:t>
                </a:r>
                <a:r>
                  <a:rPr lang="fr-FR" sz="800" dirty="0" err="1" smtClean="0">
                    <a:solidFill>
                      <a:srgbClr val="0070C0"/>
                    </a:solidFill>
                  </a:rPr>
                  <a:t>usb</a:t>
                </a:r>
                <a:r>
                  <a:rPr lang="fr-FR" sz="800" dirty="0" smtClean="0">
                    <a:solidFill>
                      <a:srgbClr val="0070C0"/>
                    </a:solidFill>
                  </a:rPr>
                  <a:t>)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9327278" y="3646660"/>
            <a:ext cx="1057553" cy="1526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 de volume</a:t>
            </a:r>
          </a:p>
        </p:txBody>
      </p:sp>
      <p:grpSp>
        <p:nvGrpSpPr>
          <p:cNvPr id="87" name="Groupe 86"/>
          <p:cNvGrpSpPr/>
          <p:nvPr/>
        </p:nvGrpSpPr>
        <p:grpSpPr>
          <a:xfrm>
            <a:off x="8739369" y="676041"/>
            <a:ext cx="2130033" cy="307777"/>
            <a:chOff x="8265675" y="1230715"/>
            <a:chExt cx="2130033" cy="307777"/>
          </a:xfrm>
        </p:grpSpPr>
        <p:cxnSp>
          <p:nvCxnSpPr>
            <p:cNvPr id="97" name="Connecteur droit avec flèche 48"/>
            <p:cNvCxnSpPr/>
            <p:nvPr/>
          </p:nvCxnSpPr>
          <p:spPr>
            <a:xfrm flipH="1">
              <a:off x="8265675" y="1385229"/>
              <a:ext cx="851324" cy="10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40"/>
            <p:cNvSpPr txBox="1"/>
            <p:nvPr/>
          </p:nvSpPr>
          <p:spPr>
            <a:xfrm>
              <a:off x="9064812" y="1230715"/>
              <a:ext cx="133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70C0"/>
                  </a:solidFill>
                </a:rPr>
                <a:t>Trigger IN</a:t>
              </a: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8706220" y="1048867"/>
            <a:ext cx="2163182" cy="307777"/>
            <a:chOff x="8284713" y="2169120"/>
            <a:chExt cx="2163182" cy="307777"/>
          </a:xfrm>
        </p:grpSpPr>
        <p:cxnSp>
          <p:nvCxnSpPr>
            <p:cNvPr id="101" name="Connecteur droit avec flèche 48"/>
            <p:cNvCxnSpPr/>
            <p:nvPr/>
          </p:nvCxnSpPr>
          <p:spPr>
            <a:xfrm>
              <a:off x="8284713" y="2323009"/>
              <a:ext cx="846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40"/>
            <p:cNvSpPr txBox="1"/>
            <p:nvPr/>
          </p:nvSpPr>
          <p:spPr>
            <a:xfrm>
              <a:off x="9116999" y="2169120"/>
              <a:ext cx="133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70C0"/>
                  </a:solidFill>
                </a:rPr>
                <a:t>Trigger </a:t>
              </a:r>
              <a:r>
                <a:rPr lang="fr-FR" sz="1400" dirty="0" smtClean="0">
                  <a:solidFill>
                    <a:srgbClr val="0070C0"/>
                  </a:solidFill>
                </a:rPr>
                <a:t>OUT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0699217" y="385025"/>
            <a:ext cx="1057553" cy="1526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 d’alim</a:t>
            </a:r>
          </a:p>
        </p:txBody>
      </p:sp>
      <p:cxnSp>
        <p:nvCxnSpPr>
          <p:cNvPr id="56" name="Connecteur droit avec flèche 55"/>
          <p:cNvCxnSpPr>
            <a:stCxn id="19" idx="3"/>
            <a:endCxn id="15" idx="1"/>
          </p:cNvCxnSpPr>
          <p:nvPr/>
        </p:nvCxnSpPr>
        <p:spPr>
          <a:xfrm>
            <a:off x="1998669" y="2002381"/>
            <a:ext cx="270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306300" y="4711091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6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ADC</a:t>
            </a:r>
          </a:p>
          <a:p>
            <a:pPr algn="ctr"/>
            <a:r>
              <a:rPr lang="fr-FR" dirty="0" smtClean="0"/>
              <a:t>24/192</a:t>
            </a:r>
            <a:endParaRPr lang="fr-FR" dirty="0"/>
          </a:p>
        </p:txBody>
      </p:sp>
      <p:sp>
        <p:nvSpPr>
          <p:cNvPr id="110" name="Rectangle 109"/>
          <p:cNvSpPr/>
          <p:nvPr/>
        </p:nvSpPr>
        <p:spPr>
          <a:xfrm>
            <a:off x="7551124" y="3653440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DAC</a:t>
            </a:r>
            <a:endParaRPr lang="fr-FR" dirty="0"/>
          </a:p>
        </p:txBody>
      </p:sp>
      <p:sp>
        <p:nvSpPr>
          <p:cNvPr id="111" name="Rectangle 110"/>
          <p:cNvSpPr/>
          <p:nvPr/>
        </p:nvSpPr>
        <p:spPr>
          <a:xfrm>
            <a:off x="7553017" y="5280845"/>
            <a:ext cx="935966" cy="152687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DAC</a:t>
            </a:r>
            <a:endParaRPr lang="fr-FR" dirty="0"/>
          </a:p>
        </p:txBody>
      </p:sp>
      <p:cxnSp>
        <p:nvCxnSpPr>
          <p:cNvPr id="112" name="Connecteur droit avec flèche 45"/>
          <p:cNvCxnSpPr>
            <a:stCxn id="32" idx="3"/>
            <a:endCxn id="154" idx="1"/>
          </p:cNvCxnSpPr>
          <p:nvPr/>
        </p:nvCxnSpPr>
        <p:spPr>
          <a:xfrm>
            <a:off x="10384831" y="4410098"/>
            <a:ext cx="583546" cy="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070722" y="2294061"/>
            <a:ext cx="1234446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miniDSP</a:t>
            </a:r>
            <a:endParaRPr lang="fr-FR" dirty="0" smtClean="0"/>
          </a:p>
          <a:p>
            <a:pPr algn="ctr"/>
            <a:r>
              <a:rPr lang="fr-FR" dirty="0" smtClean="0"/>
              <a:t>I2S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r>
              <a:rPr lang="fr-FR" dirty="0" smtClean="0"/>
              <a:t> USB</a:t>
            </a:r>
            <a:endParaRPr lang="fr-FR" dirty="0"/>
          </a:p>
        </p:txBody>
      </p:sp>
      <p:sp>
        <p:nvSpPr>
          <p:cNvPr id="132" name="Rectangle 131"/>
          <p:cNvSpPr/>
          <p:nvPr/>
        </p:nvSpPr>
        <p:spPr>
          <a:xfrm>
            <a:off x="4654887" y="4604644"/>
            <a:ext cx="2054176" cy="220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MinnowBoard</a:t>
            </a:r>
            <a:r>
              <a:rPr lang="fr-FR" dirty="0" smtClean="0"/>
              <a:t> avec Ubuntu Server utilisant </a:t>
            </a:r>
            <a:r>
              <a:rPr lang="fr-FR" dirty="0" err="1" smtClean="0"/>
              <a:t>Brutefir</a:t>
            </a:r>
            <a:r>
              <a:rPr lang="fr-FR" dirty="0" smtClean="0"/>
              <a:t>.</a:t>
            </a:r>
            <a:endParaRPr lang="fr-FR" dirty="0" smtClean="0"/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Filtre Passe Haut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Filtre Passe Bande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Filtre Passe Bas</a:t>
            </a:r>
            <a:endParaRPr lang="fr-FR" dirty="0"/>
          </a:p>
        </p:txBody>
      </p:sp>
      <p:cxnSp>
        <p:nvCxnSpPr>
          <p:cNvPr id="150" name="Connecteur droit avec flèche 149"/>
          <p:cNvCxnSpPr>
            <a:stCxn id="16" idx="3"/>
            <a:endCxn id="108" idx="1"/>
          </p:cNvCxnSpPr>
          <p:nvPr/>
        </p:nvCxnSpPr>
        <p:spPr>
          <a:xfrm>
            <a:off x="2005152" y="5474529"/>
            <a:ext cx="3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36"/>
          <p:cNvSpPr txBox="1"/>
          <p:nvPr/>
        </p:nvSpPr>
        <p:spPr>
          <a:xfrm>
            <a:off x="10968377" y="4263660"/>
            <a:ext cx="122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OUT Medium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6" name="ZoneTexte 36"/>
          <p:cNvSpPr txBox="1"/>
          <p:nvPr/>
        </p:nvSpPr>
        <p:spPr>
          <a:xfrm>
            <a:off x="8618523" y="2535028"/>
            <a:ext cx="10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Aigu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7" name="ZoneTexte 36"/>
          <p:cNvSpPr txBox="1"/>
          <p:nvPr/>
        </p:nvSpPr>
        <p:spPr>
          <a:xfrm>
            <a:off x="8487090" y="4021187"/>
            <a:ext cx="10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Medium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8" name="ZoneTexte 36"/>
          <p:cNvSpPr txBox="1"/>
          <p:nvPr/>
        </p:nvSpPr>
        <p:spPr>
          <a:xfrm>
            <a:off x="8653861" y="5736506"/>
            <a:ext cx="10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Grave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331044" y="5280845"/>
            <a:ext cx="1057553" cy="1526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 de volume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318722" y="2019255"/>
            <a:ext cx="1057553" cy="1526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 de volume</a:t>
            </a:r>
          </a:p>
        </p:txBody>
      </p:sp>
      <p:cxnSp>
        <p:nvCxnSpPr>
          <p:cNvPr id="183" name="Connecteur droit avec flèche 45"/>
          <p:cNvCxnSpPr>
            <a:stCxn id="181" idx="3"/>
            <a:endCxn id="184" idx="1"/>
          </p:cNvCxnSpPr>
          <p:nvPr/>
        </p:nvCxnSpPr>
        <p:spPr>
          <a:xfrm>
            <a:off x="10388597" y="6044283"/>
            <a:ext cx="57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ZoneTexte 36"/>
          <p:cNvSpPr txBox="1"/>
          <p:nvPr/>
        </p:nvSpPr>
        <p:spPr>
          <a:xfrm>
            <a:off x="10968377" y="5890394"/>
            <a:ext cx="122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OUT Grave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190" name="Connecteur droit avec flèche 45"/>
          <p:cNvCxnSpPr>
            <a:stCxn id="182" idx="3"/>
            <a:endCxn id="191" idx="1"/>
          </p:cNvCxnSpPr>
          <p:nvPr/>
        </p:nvCxnSpPr>
        <p:spPr>
          <a:xfrm>
            <a:off x="10376275" y="2782693"/>
            <a:ext cx="592102" cy="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36"/>
          <p:cNvSpPr txBox="1"/>
          <p:nvPr/>
        </p:nvSpPr>
        <p:spPr>
          <a:xfrm>
            <a:off x="10968377" y="2637051"/>
            <a:ext cx="122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OUT Aigu</a:t>
            </a:r>
            <a:endParaRPr lang="fr-FR" sz="1400" dirty="0">
              <a:solidFill>
                <a:srgbClr val="00B050"/>
              </a:solidFill>
            </a:endParaRPr>
          </a:p>
        </p:txBody>
      </p:sp>
      <p:cxnSp>
        <p:nvCxnSpPr>
          <p:cNvPr id="201" name="Connecteur droit avec flèche 200"/>
          <p:cNvCxnSpPr>
            <a:stCxn id="20" idx="3"/>
            <a:endCxn id="182" idx="1"/>
          </p:cNvCxnSpPr>
          <p:nvPr/>
        </p:nvCxnSpPr>
        <p:spPr>
          <a:xfrm flipV="1">
            <a:off x="8487090" y="2782693"/>
            <a:ext cx="831632" cy="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10" idx="3"/>
            <a:endCxn id="32" idx="1"/>
          </p:cNvCxnSpPr>
          <p:nvPr/>
        </p:nvCxnSpPr>
        <p:spPr>
          <a:xfrm flipV="1">
            <a:off x="8487090" y="4410098"/>
            <a:ext cx="840188" cy="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111" idx="3"/>
            <a:endCxn id="181" idx="1"/>
          </p:cNvCxnSpPr>
          <p:nvPr/>
        </p:nvCxnSpPr>
        <p:spPr>
          <a:xfrm>
            <a:off x="8488983" y="6044283"/>
            <a:ext cx="842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0" idx="1"/>
          </p:cNvCxnSpPr>
          <p:nvPr/>
        </p:nvCxnSpPr>
        <p:spPr>
          <a:xfrm flipV="1">
            <a:off x="6327502" y="2791796"/>
            <a:ext cx="1223622" cy="5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7" idx="3"/>
            <a:endCxn id="110" idx="1"/>
          </p:cNvCxnSpPr>
          <p:nvPr/>
        </p:nvCxnSpPr>
        <p:spPr>
          <a:xfrm>
            <a:off x="6305168" y="3057499"/>
            <a:ext cx="1245956" cy="135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1" idx="1"/>
          </p:cNvCxnSpPr>
          <p:nvPr/>
        </p:nvCxnSpPr>
        <p:spPr>
          <a:xfrm>
            <a:off x="6327502" y="3395830"/>
            <a:ext cx="1225515" cy="264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7" idx="2"/>
            <a:endCxn id="132" idx="0"/>
          </p:cNvCxnSpPr>
          <p:nvPr/>
        </p:nvCxnSpPr>
        <p:spPr>
          <a:xfrm flipH="1">
            <a:off x="5681975" y="3820937"/>
            <a:ext cx="5970" cy="783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41"/>
          <p:cNvSpPr txBox="1"/>
          <p:nvPr/>
        </p:nvSpPr>
        <p:spPr>
          <a:xfrm>
            <a:off x="5308135" y="4073653"/>
            <a:ext cx="60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0070C0"/>
                </a:solidFill>
              </a:rPr>
              <a:t>usb</a:t>
            </a:r>
            <a:endParaRPr lang="fr-FR" sz="1200" dirty="0" smtClean="0">
              <a:solidFill>
                <a:srgbClr val="0070C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31186" y="1238943"/>
            <a:ext cx="1087167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ReSampler</a:t>
            </a:r>
            <a:endParaRPr lang="fr-FR" sz="1600" dirty="0" smtClean="0"/>
          </a:p>
          <a:p>
            <a:pPr algn="ctr"/>
            <a:r>
              <a:rPr lang="fr-FR" dirty="0" smtClean="0"/>
              <a:t>=&gt;</a:t>
            </a:r>
            <a:r>
              <a:rPr lang="fr-FR" dirty="0" smtClean="0"/>
              <a:t> 24/192</a:t>
            </a:r>
            <a:endParaRPr lang="fr-FR" dirty="0"/>
          </a:p>
        </p:txBody>
      </p:sp>
      <p:sp>
        <p:nvSpPr>
          <p:cNvPr id="117" name="Rectangle 116"/>
          <p:cNvSpPr/>
          <p:nvPr/>
        </p:nvSpPr>
        <p:spPr>
          <a:xfrm>
            <a:off x="2950541" y="2957489"/>
            <a:ext cx="1087167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ReSampler</a:t>
            </a:r>
            <a:endParaRPr lang="fr-FR" sz="1600" dirty="0" smtClean="0"/>
          </a:p>
          <a:p>
            <a:pPr algn="ctr"/>
            <a:r>
              <a:rPr lang="fr-FR" dirty="0" smtClean="0"/>
              <a:t>=&gt;</a:t>
            </a:r>
            <a:r>
              <a:rPr lang="fr-FR" dirty="0" smtClean="0"/>
              <a:t> 24/192</a:t>
            </a:r>
            <a:endParaRPr lang="fr-FR" dirty="0"/>
          </a:p>
        </p:txBody>
      </p:sp>
      <p:cxnSp>
        <p:nvCxnSpPr>
          <p:cNvPr id="73" name="Straight Arrow Connector 72"/>
          <p:cNvCxnSpPr>
            <a:stCxn id="17" idx="3"/>
            <a:endCxn id="117" idx="1"/>
          </p:cNvCxnSpPr>
          <p:nvPr/>
        </p:nvCxnSpPr>
        <p:spPr>
          <a:xfrm>
            <a:off x="1998669" y="3720927"/>
            <a:ext cx="95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3"/>
            <a:endCxn id="116" idx="1"/>
          </p:cNvCxnSpPr>
          <p:nvPr/>
        </p:nvCxnSpPr>
        <p:spPr>
          <a:xfrm>
            <a:off x="3356675" y="2002381"/>
            <a:ext cx="274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6" idx="3"/>
          </p:cNvCxnSpPr>
          <p:nvPr/>
        </p:nvCxnSpPr>
        <p:spPr>
          <a:xfrm>
            <a:off x="4718353" y="2002381"/>
            <a:ext cx="353565" cy="64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7" idx="3"/>
            <a:endCxn id="127" idx="1"/>
          </p:cNvCxnSpPr>
          <p:nvPr/>
        </p:nvCxnSpPr>
        <p:spPr>
          <a:xfrm flipV="1">
            <a:off x="4037708" y="3057499"/>
            <a:ext cx="1033014" cy="66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242266" y="3546131"/>
            <a:ext cx="1828456" cy="197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7773" t="14701" r="27800" b="5912"/>
          <a:stretch/>
        </p:blipFill>
        <p:spPr>
          <a:xfrm>
            <a:off x="0" y="1138686"/>
            <a:ext cx="4634198" cy="4657926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4259750" y="-8626"/>
            <a:ext cx="4183813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100" dirty="0" smtClean="0"/>
              <a:t>1. GND</a:t>
            </a:r>
            <a:endParaRPr lang="fr-FR" sz="1100" dirty="0" smtClean="0"/>
          </a:p>
          <a:p>
            <a:pPr lvl="1"/>
            <a:r>
              <a:rPr lang="fr-FR" sz="1100" dirty="0" smtClean="0"/>
              <a:t>2. PIN </a:t>
            </a:r>
            <a:r>
              <a:rPr lang="fr-FR" sz="1100" dirty="0" smtClean="0"/>
              <a:t>27 : </a:t>
            </a:r>
            <a:r>
              <a:rPr lang="fr-FR" sz="1100" dirty="0"/>
              <a:t>Bouton ON-OFF (Entrée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3. PIN </a:t>
            </a:r>
            <a:r>
              <a:rPr lang="fr-FR" sz="1100" dirty="0"/>
              <a:t>00 : </a:t>
            </a:r>
            <a:r>
              <a:rPr lang="fr-FR" sz="1100" dirty="0" smtClean="0"/>
              <a:t>I2C Volume (Sortie)</a:t>
            </a:r>
            <a:endParaRPr lang="fr-FR" sz="1100" dirty="0" smtClean="0"/>
          </a:p>
          <a:p>
            <a:pPr lvl="1"/>
            <a:r>
              <a:rPr lang="fr-FR" sz="1100" dirty="0" smtClean="0"/>
              <a:t>4. PIN 01 </a:t>
            </a:r>
            <a:r>
              <a:rPr lang="fr-FR" sz="1100" dirty="0"/>
              <a:t>: I2C Volume (Sortie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5. PIN 02 </a:t>
            </a:r>
            <a:r>
              <a:rPr lang="fr-FR" sz="1100" dirty="0"/>
              <a:t>: </a:t>
            </a:r>
            <a:r>
              <a:rPr lang="fr-FR" sz="1100" dirty="0" smtClean="0"/>
              <a:t>UART </a:t>
            </a:r>
            <a:r>
              <a:rPr lang="fr-FR" sz="1100" dirty="0"/>
              <a:t>(Sortie)</a:t>
            </a:r>
          </a:p>
          <a:p>
            <a:pPr lvl="1"/>
            <a:r>
              <a:rPr lang="fr-FR" sz="1100" dirty="0" smtClean="0"/>
              <a:t>6. PIN 03 </a:t>
            </a:r>
            <a:r>
              <a:rPr lang="fr-FR" sz="1100" dirty="0"/>
              <a:t>: </a:t>
            </a:r>
            <a:r>
              <a:rPr lang="fr-FR" sz="1100" dirty="0" smtClean="0"/>
              <a:t>UART </a:t>
            </a:r>
            <a:r>
              <a:rPr lang="fr-FR" sz="1100" dirty="0"/>
              <a:t>(Sortie</a:t>
            </a:r>
            <a:r>
              <a:rPr lang="fr-FR" sz="1100" dirty="0" smtClean="0"/>
              <a:t>)</a:t>
            </a:r>
            <a:endParaRPr lang="fr-FR" sz="1100" dirty="0"/>
          </a:p>
          <a:p>
            <a:pPr lvl="1"/>
            <a:r>
              <a:rPr lang="fr-FR" sz="1100" dirty="0" smtClean="0"/>
              <a:t>7. PIN 04 </a:t>
            </a:r>
            <a:r>
              <a:rPr lang="fr-FR" sz="1100" dirty="0"/>
              <a:t>: Entrée Trigger externe (Entrée)</a:t>
            </a:r>
          </a:p>
          <a:p>
            <a:pPr lvl="1"/>
            <a:r>
              <a:rPr lang="fr-FR" sz="1100" dirty="0" smtClean="0"/>
              <a:t>8. PIN 05 </a:t>
            </a:r>
            <a:r>
              <a:rPr lang="fr-FR" sz="1100" dirty="0"/>
              <a:t>: Récepteur Infra Rouge (Entrée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9.</a:t>
            </a:r>
          </a:p>
          <a:p>
            <a:pPr lvl="1"/>
            <a:r>
              <a:rPr lang="fr-FR" sz="1100" dirty="0" smtClean="0"/>
              <a:t>10.</a:t>
            </a:r>
          </a:p>
          <a:p>
            <a:pPr lvl="1"/>
            <a:r>
              <a:rPr lang="fr-FR" sz="1100" dirty="0" smtClean="0"/>
              <a:t>11.</a:t>
            </a:r>
          </a:p>
          <a:p>
            <a:pPr lvl="1"/>
            <a:r>
              <a:rPr lang="fr-FR" sz="1100" dirty="0" smtClean="0"/>
              <a:t>12.</a:t>
            </a:r>
          </a:p>
          <a:p>
            <a:pPr lvl="1"/>
            <a:r>
              <a:rPr lang="fr-FR" sz="1100" dirty="0" smtClean="0"/>
              <a:t>13.</a:t>
            </a:r>
          </a:p>
          <a:p>
            <a:pPr lvl="1"/>
            <a:r>
              <a:rPr lang="fr-FR" sz="1100" dirty="0" smtClean="0"/>
              <a:t>14. </a:t>
            </a:r>
            <a:r>
              <a:rPr lang="fr-FR" sz="1100" dirty="0"/>
              <a:t>PIN </a:t>
            </a:r>
            <a:r>
              <a:rPr lang="fr-FR" sz="1100" dirty="0" smtClean="0"/>
              <a:t>11 </a:t>
            </a:r>
            <a:r>
              <a:rPr lang="fr-FR" sz="1100" dirty="0"/>
              <a:t>: Select Entrée 1 [Numérique 1] (Sortie)</a:t>
            </a:r>
            <a:endParaRPr lang="fr-FR" sz="1100" dirty="0" smtClean="0"/>
          </a:p>
          <a:p>
            <a:pPr lvl="1"/>
            <a:r>
              <a:rPr lang="fr-FR" sz="1100" dirty="0" smtClean="0"/>
              <a:t>15. </a:t>
            </a:r>
            <a:r>
              <a:rPr lang="fr-FR" sz="1100" dirty="0"/>
              <a:t>PIN </a:t>
            </a:r>
            <a:r>
              <a:rPr lang="fr-FR" sz="1100" dirty="0" smtClean="0"/>
              <a:t>12 </a:t>
            </a:r>
            <a:r>
              <a:rPr lang="fr-FR" sz="1100" dirty="0"/>
              <a:t>: Select Entrée 2 [Numérique 2] (Sortie)</a:t>
            </a:r>
            <a:endParaRPr lang="fr-FR" sz="1100" dirty="0" smtClean="0"/>
          </a:p>
          <a:p>
            <a:pPr lvl="1"/>
            <a:r>
              <a:rPr lang="fr-FR" sz="1100" dirty="0" smtClean="0"/>
              <a:t>16.</a:t>
            </a:r>
            <a:r>
              <a:rPr lang="fr-FR" sz="1100" dirty="0"/>
              <a:t> PIN </a:t>
            </a:r>
            <a:r>
              <a:rPr lang="fr-FR" sz="1100" dirty="0" smtClean="0"/>
              <a:t>13 </a:t>
            </a:r>
            <a:r>
              <a:rPr lang="fr-FR" sz="1100" dirty="0"/>
              <a:t>: Select Entrée 3 [Numérique 3] (Sortie)</a:t>
            </a:r>
            <a:endParaRPr lang="fr-FR" sz="1100" dirty="0" smtClean="0"/>
          </a:p>
          <a:p>
            <a:pPr lvl="1"/>
            <a:r>
              <a:rPr lang="fr-FR" sz="1100" dirty="0" smtClean="0"/>
              <a:t>17.</a:t>
            </a:r>
            <a:r>
              <a:rPr lang="fr-FR" sz="1100" dirty="0"/>
              <a:t> PIN </a:t>
            </a:r>
            <a:r>
              <a:rPr lang="fr-FR" sz="1100" dirty="0" smtClean="0"/>
              <a:t>14 </a:t>
            </a:r>
            <a:r>
              <a:rPr lang="fr-FR" sz="1100" dirty="0"/>
              <a:t>: Select Entrée 4 [Numérique 4] (Sortie)</a:t>
            </a:r>
            <a:endParaRPr lang="fr-FR" sz="1100" dirty="0" smtClean="0"/>
          </a:p>
          <a:p>
            <a:pPr lvl="1"/>
            <a:r>
              <a:rPr lang="fr-FR" sz="1100" dirty="0" smtClean="0"/>
              <a:t>18.</a:t>
            </a:r>
            <a:r>
              <a:rPr lang="fr-FR" sz="1100" dirty="0"/>
              <a:t> </a:t>
            </a:r>
            <a:r>
              <a:rPr lang="fr-FR" sz="1100" dirty="0" smtClean="0"/>
              <a:t>PIN 15 : Select </a:t>
            </a:r>
            <a:r>
              <a:rPr lang="fr-FR" sz="1100" dirty="0"/>
              <a:t>Entrée 5 [USB] (Sortie)</a:t>
            </a:r>
            <a:endParaRPr lang="fr-FR" sz="1100" dirty="0" smtClean="0"/>
          </a:p>
          <a:p>
            <a:pPr lvl="1"/>
            <a:r>
              <a:rPr lang="fr-FR" sz="1100" dirty="0" smtClean="0"/>
              <a:t>19.</a:t>
            </a:r>
            <a:r>
              <a:rPr lang="fr-FR" sz="1100" dirty="0"/>
              <a:t> </a:t>
            </a:r>
            <a:r>
              <a:rPr lang="fr-FR" sz="1100" dirty="0" smtClean="0"/>
              <a:t>PIN 16 : Select </a:t>
            </a:r>
            <a:r>
              <a:rPr lang="fr-FR" sz="1100" dirty="0"/>
              <a:t>Entrée 6 [Analogique 1 Aux] (Sortie)</a:t>
            </a:r>
            <a:endParaRPr lang="fr-FR" sz="1100" dirty="0" smtClean="0"/>
          </a:p>
          <a:p>
            <a:pPr lvl="1"/>
            <a:r>
              <a:rPr lang="fr-FR" sz="1100" dirty="0" smtClean="0"/>
              <a:t>20.</a:t>
            </a:r>
            <a:r>
              <a:rPr lang="fr-FR" sz="1100" dirty="0"/>
              <a:t> </a:t>
            </a:r>
            <a:r>
              <a:rPr lang="fr-FR" sz="1100" dirty="0" smtClean="0"/>
              <a:t>PIN 17 : Select </a:t>
            </a:r>
            <a:r>
              <a:rPr lang="fr-FR" sz="1100" dirty="0"/>
              <a:t>Entrée 7 [Analogique 2 Phono] (Sortie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069115" y="0"/>
            <a:ext cx="422065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100" dirty="0" smtClean="0"/>
              <a:t>40. +5V</a:t>
            </a:r>
          </a:p>
          <a:p>
            <a:pPr lvl="1"/>
            <a:r>
              <a:rPr lang="fr-FR" sz="1100" dirty="0" smtClean="0"/>
              <a:t>39.</a:t>
            </a:r>
          </a:p>
          <a:p>
            <a:pPr lvl="1"/>
            <a:r>
              <a:rPr lang="fr-FR" sz="1100" dirty="0" smtClean="0"/>
              <a:t>38.</a:t>
            </a:r>
          </a:p>
          <a:p>
            <a:pPr lvl="1"/>
            <a:r>
              <a:rPr lang="fr-FR" sz="1100" dirty="0" smtClean="0"/>
              <a:t>37.</a:t>
            </a:r>
          </a:p>
          <a:p>
            <a:pPr lvl="1"/>
            <a:r>
              <a:rPr lang="fr-FR" sz="1100" dirty="0" smtClean="0"/>
              <a:t>36.</a:t>
            </a:r>
          </a:p>
          <a:p>
            <a:pPr lvl="1"/>
            <a:r>
              <a:rPr lang="fr-FR" sz="1100" dirty="0" smtClean="0"/>
              <a:t>35.</a:t>
            </a:r>
          </a:p>
          <a:p>
            <a:pPr lvl="1"/>
            <a:r>
              <a:rPr lang="fr-FR" sz="1100" dirty="0"/>
              <a:t>34. PIN </a:t>
            </a:r>
            <a:r>
              <a:rPr lang="fr-FR" sz="1100" dirty="0" smtClean="0"/>
              <a:t>21 </a:t>
            </a:r>
            <a:r>
              <a:rPr lang="fr-FR" sz="1100" dirty="0"/>
              <a:t>: LED </a:t>
            </a:r>
            <a:r>
              <a:rPr lang="fr-FR" sz="1100" dirty="0" smtClean="0"/>
              <a:t>OFF (</a:t>
            </a:r>
            <a:r>
              <a:rPr lang="fr-FR" sz="1100" dirty="0"/>
              <a:t>Sortie)</a:t>
            </a:r>
            <a:endParaRPr lang="fr-FR" sz="1100" dirty="0" smtClean="0"/>
          </a:p>
          <a:p>
            <a:pPr lvl="1"/>
            <a:r>
              <a:rPr lang="fr-FR" sz="1100" dirty="0" smtClean="0"/>
              <a:t>33. </a:t>
            </a:r>
            <a:r>
              <a:rPr lang="fr-FR" sz="1100" dirty="0"/>
              <a:t>PIN </a:t>
            </a:r>
            <a:r>
              <a:rPr lang="fr-FR" sz="1100" dirty="0" smtClean="0"/>
              <a:t>20 </a:t>
            </a:r>
            <a:r>
              <a:rPr lang="fr-FR" sz="1100" dirty="0"/>
              <a:t>: LED </a:t>
            </a:r>
            <a:r>
              <a:rPr lang="fr-FR" sz="1100" dirty="0" smtClean="0"/>
              <a:t>ON </a:t>
            </a:r>
            <a:r>
              <a:rPr lang="fr-FR" sz="1100" dirty="0"/>
              <a:t>+ Sortie Trigger externe(Sortie)</a:t>
            </a:r>
            <a:endParaRPr lang="fr-FR" sz="1100" dirty="0" smtClean="0"/>
          </a:p>
          <a:p>
            <a:pPr lvl="1"/>
            <a:r>
              <a:rPr lang="fr-FR" sz="1100" dirty="0"/>
              <a:t>32. PIN </a:t>
            </a:r>
            <a:r>
              <a:rPr lang="fr-FR" sz="1100" dirty="0" smtClean="0"/>
              <a:t>19 </a:t>
            </a:r>
            <a:r>
              <a:rPr lang="fr-FR" sz="1100" dirty="0"/>
              <a:t>: Bouton Sélecteur sources patte </a:t>
            </a:r>
            <a:r>
              <a:rPr lang="fr-FR" sz="1100" dirty="0" smtClean="0"/>
              <a:t>2 </a:t>
            </a:r>
            <a:r>
              <a:rPr lang="fr-FR" sz="1100" dirty="0"/>
              <a:t>(Entrée)</a:t>
            </a:r>
            <a:endParaRPr lang="fr-FR" sz="1100" dirty="0" smtClean="0"/>
          </a:p>
          <a:p>
            <a:pPr lvl="1"/>
            <a:r>
              <a:rPr lang="fr-FR" sz="1100" dirty="0" smtClean="0"/>
              <a:t>31. </a:t>
            </a:r>
            <a:r>
              <a:rPr lang="fr-FR" sz="1100" dirty="0"/>
              <a:t>PIN </a:t>
            </a:r>
            <a:r>
              <a:rPr lang="fr-FR" sz="1100" dirty="0" smtClean="0"/>
              <a:t>18 </a:t>
            </a:r>
            <a:r>
              <a:rPr lang="fr-FR" sz="1100" dirty="0"/>
              <a:t>: Bouton Sélecteur sources patte </a:t>
            </a:r>
            <a:r>
              <a:rPr lang="fr-FR" sz="1100" dirty="0" smtClean="0"/>
              <a:t>1 </a:t>
            </a:r>
            <a:r>
              <a:rPr lang="fr-FR" sz="1100" dirty="0"/>
              <a:t>(Entrée)</a:t>
            </a:r>
            <a:endParaRPr lang="fr-FR" sz="1100" dirty="0" smtClean="0"/>
          </a:p>
          <a:p>
            <a:pPr lvl="1"/>
            <a:r>
              <a:rPr lang="fr-FR" sz="1100" dirty="0" smtClean="0"/>
              <a:t>30. GND</a:t>
            </a:r>
          </a:p>
          <a:p>
            <a:pPr lvl="1"/>
            <a:r>
              <a:rPr lang="fr-FR" sz="1100" dirty="0" smtClean="0"/>
              <a:t>29. AREF = GND</a:t>
            </a:r>
          </a:p>
          <a:p>
            <a:pPr lvl="1"/>
            <a:r>
              <a:rPr lang="fr-FR" sz="1100" dirty="0" smtClean="0"/>
              <a:t>28. </a:t>
            </a:r>
          </a:p>
          <a:p>
            <a:pPr lvl="1"/>
            <a:r>
              <a:rPr lang="fr-FR" sz="1100" dirty="0" smtClean="0"/>
              <a:t>27. </a:t>
            </a:r>
            <a:r>
              <a:rPr lang="fr-FR" sz="1100" dirty="0"/>
              <a:t>PIN 39 : Volume Plus [ctrl moteur] (Sortie)</a:t>
            </a:r>
            <a:endParaRPr lang="fr-FR" sz="1100" dirty="0" smtClean="0"/>
          </a:p>
          <a:p>
            <a:pPr lvl="1"/>
            <a:r>
              <a:rPr lang="fr-FR" sz="1100" dirty="0"/>
              <a:t>26. PIN 40 : Volume Moins [ctrl moteur] (Sortie)</a:t>
            </a:r>
            <a:endParaRPr lang="fr-FR" sz="1100" dirty="0" smtClean="0"/>
          </a:p>
          <a:p>
            <a:pPr lvl="1"/>
            <a:r>
              <a:rPr lang="fr-FR" sz="1100" dirty="0" smtClean="0"/>
              <a:t>25. </a:t>
            </a:r>
            <a:r>
              <a:rPr lang="fr-FR" sz="1100" dirty="0"/>
              <a:t>PIN 41 </a:t>
            </a:r>
            <a:r>
              <a:rPr lang="fr-FR" sz="1100" dirty="0" smtClean="0"/>
              <a:t>/ A3 : </a:t>
            </a:r>
            <a:r>
              <a:rPr lang="fr-FR" sz="1100" dirty="0" err="1"/>
              <a:t>Sensor</a:t>
            </a:r>
            <a:r>
              <a:rPr lang="fr-FR" sz="1100" dirty="0"/>
              <a:t> Volume Général (Entrée)</a:t>
            </a:r>
            <a:endParaRPr lang="fr-FR" sz="1100" dirty="0" smtClean="0"/>
          </a:p>
          <a:p>
            <a:pPr lvl="1"/>
            <a:r>
              <a:rPr lang="fr-FR" sz="1100" dirty="0"/>
              <a:t>24. PIN 42 </a:t>
            </a:r>
            <a:r>
              <a:rPr lang="fr-FR" sz="1100" dirty="0" smtClean="0"/>
              <a:t>/ A4 : </a:t>
            </a:r>
            <a:r>
              <a:rPr lang="fr-FR" sz="1100" dirty="0" err="1"/>
              <a:t>Sensor</a:t>
            </a:r>
            <a:r>
              <a:rPr lang="fr-FR" sz="1100" dirty="0"/>
              <a:t> Balance Gauche/Droite (Entrée)</a:t>
            </a:r>
            <a:endParaRPr lang="fr-FR" sz="1100" dirty="0" smtClean="0"/>
          </a:p>
          <a:p>
            <a:pPr lvl="1"/>
            <a:r>
              <a:rPr lang="fr-FR" sz="1100" dirty="0" smtClean="0"/>
              <a:t>23. </a:t>
            </a:r>
            <a:r>
              <a:rPr lang="fr-FR" sz="1100" dirty="0"/>
              <a:t>PIN </a:t>
            </a:r>
            <a:r>
              <a:rPr lang="fr-FR" sz="1100" dirty="0" smtClean="0"/>
              <a:t>43 / A5 : </a:t>
            </a:r>
            <a:r>
              <a:rPr lang="fr-FR" sz="1100" dirty="0" err="1"/>
              <a:t>Sensor</a:t>
            </a:r>
            <a:r>
              <a:rPr lang="fr-FR" sz="1100" dirty="0"/>
              <a:t> Volume Aigu (Entrée)</a:t>
            </a:r>
            <a:endParaRPr lang="fr-FR" sz="1100" dirty="0" smtClean="0"/>
          </a:p>
          <a:p>
            <a:pPr lvl="1"/>
            <a:r>
              <a:rPr lang="fr-FR" sz="1100" dirty="0"/>
              <a:t>22. PIN 44 </a:t>
            </a:r>
            <a:r>
              <a:rPr lang="fr-FR" sz="1100" dirty="0" smtClean="0"/>
              <a:t>/ A6 : </a:t>
            </a:r>
            <a:r>
              <a:rPr lang="fr-FR" sz="1100" dirty="0" err="1"/>
              <a:t>Sensor</a:t>
            </a:r>
            <a:r>
              <a:rPr lang="fr-FR" sz="1100" dirty="0"/>
              <a:t> Volume Medium (Entrée)</a:t>
            </a:r>
            <a:endParaRPr lang="fr-FR" sz="1100" dirty="0" smtClean="0"/>
          </a:p>
          <a:p>
            <a:pPr lvl="1"/>
            <a:r>
              <a:rPr lang="fr-FR" sz="1100" dirty="0" smtClean="0"/>
              <a:t>21. </a:t>
            </a:r>
            <a:r>
              <a:rPr lang="fr-FR" sz="1100" dirty="0"/>
              <a:t>PIN </a:t>
            </a:r>
            <a:r>
              <a:rPr lang="fr-FR" sz="1100" dirty="0" smtClean="0"/>
              <a:t>45 / A7 </a:t>
            </a:r>
            <a:r>
              <a:rPr lang="fr-FR" sz="1100" dirty="0"/>
              <a:t>: </a:t>
            </a:r>
            <a:r>
              <a:rPr lang="fr-FR" sz="1100" dirty="0" err="1"/>
              <a:t>Sensor</a:t>
            </a:r>
            <a:r>
              <a:rPr lang="fr-FR" sz="1100" dirty="0"/>
              <a:t> Volume Grave (Entrée</a:t>
            </a:r>
            <a:r>
              <a:rPr lang="fr-FR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17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Entrée Trigger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Si l’entrée trigger est à l’état haut, le pré-ampli s’allume.</a:t>
            </a:r>
          </a:p>
          <a:p>
            <a:r>
              <a:rPr lang="fr-FR" dirty="0" smtClean="0"/>
              <a:t>Tant que l’entrée trigger est à l’état haut, le pré-ampli reste allumé.</a:t>
            </a:r>
          </a:p>
          <a:p>
            <a:r>
              <a:rPr lang="fr-FR" dirty="0" smtClean="0"/>
              <a:t>Si le pré-ampli s’est allumé par le trigger et que l’entrée trigger repasse au niveau bas, le pré-ampli s’éteint.</a:t>
            </a:r>
          </a:p>
          <a:p>
            <a:r>
              <a:rPr lang="fr-FR" dirty="0" smtClean="0"/>
              <a:t>Si le pré-ampli s’est allumé par le trigger mais que l’utilisateur l’</a:t>
            </a:r>
            <a:r>
              <a:rPr lang="fr-FR" dirty="0"/>
              <a:t>é</a:t>
            </a:r>
            <a:r>
              <a:rPr lang="fr-FR" dirty="0" smtClean="0"/>
              <a:t>teint avec la télécommande ou avec le bouton en façade, le pré-ampli doit s’éteindre et ne pas se rallumer instantanément a cause du trigger.</a:t>
            </a:r>
          </a:p>
          <a:p>
            <a:r>
              <a:rPr lang="fr-FR" dirty="0" smtClean="0"/>
              <a:t>Si le pré-ampli s’est allumé par le trigger et éteint en force par l’utilisateur, une fois le trigger redescendu au niveau bas, le trigger peut à nouveau démarrer le pré-ampli grâce à un nouveau niveau haut.</a:t>
            </a:r>
          </a:p>
          <a:p>
            <a:r>
              <a:rPr lang="fr-FR" dirty="0" smtClean="0"/>
              <a:t>Si le pré-ampli s’est allumé par l’utilisateur (bouton en façade ou télécommande), le trigger ne dois pas influer sur son état : pas d’extinction.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7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606</Words>
  <Application>Microsoft Office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Entrée Trigger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TRIVELLY</dc:creator>
  <cp:lastModifiedBy>Trivelly, Jean</cp:lastModifiedBy>
  <cp:revision>98</cp:revision>
  <dcterms:created xsi:type="dcterms:W3CDTF">2014-09-02T17:47:53Z</dcterms:created>
  <dcterms:modified xsi:type="dcterms:W3CDTF">2017-01-12T15:51:32Z</dcterms:modified>
</cp:coreProperties>
</file>