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70" r:id="rId4"/>
    <p:sldId id="262" r:id="rId5"/>
    <p:sldId id="263" r:id="rId6"/>
    <p:sldId id="268" r:id="rId7"/>
    <p:sldId id="269" r:id="rId8"/>
    <p:sldId id="267" r:id="rId9"/>
    <p:sldId id="26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D01DC0B8-8369-4D21-A7A5-9C2084B4AA7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Analytic</a:t>
          </a:r>
          <a:endParaRPr lang="en-US" sz="1600" b="1" dirty="0">
            <a:solidFill>
              <a:schemeClr val="tx1"/>
            </a:solidFill>
          </a:endParaRPr>
        </a:p>
      </dgm:t>
    </dgm:pt>
    <dgm:pt modelId="{2215204A-A61D-4B86-A641-9805B4012507}" type="parTrans" cxnId="{5FEC8BA5-3633-450D-9CD7-CA3CFEB51A5F}">
      <dgm:prSet/>
      <dgm:spPr/>
      <dgm:t>
        <a:bodyPr/>
        <a:lstStyle/>
        <a:p>
          <a:endParaRPr lang="en-US"/>
        </a:p>
      </dgm:t>
    </dgm:pt>
    <dgm:pt modelId="{3D6DC95C-E885-4ADA-AC36-2A4932F7EA42}" type="sibTrans" cxnId="{5FEC8BA5-3633-450D-9CD7-CA3CFEB51A5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ADC22AF-E467-4DC3-B0B0-443EE0CA7FAC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Create partitions</a:t>
          </a:r>
          <a:endParaRPr lang="en-US" dirty="0"/>
        </a:p>
      </dgm:t>
    </dgm:pt>
    <dgm:pt modelId="{7328BE8A-746C-4168-B918-543A9BE11B15}" type="parTrans" cxnId="{584D24C0-2928-4548-B3BC-327184AC63CA}">
      <dgm:prSet/>
      <dgm:spPr/>
      <dgm:t>
        <a:bodyPr/>
        <a:lstStyle/>
        <a:p>
          <a:endParaRPr lang="en-US"/>
        </a:p>
      </dgm:t>
    </dgm:pt>
    <dgm:pt modelId="{27158D72-07D5-401D-A3C4-F39A5754EE81}" type="sibTrans" cxnId="{584D24C0-2928-4548-B3BC-327184AC63CA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CBBE4055-C335-4977-9512-B2E94813DD6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Evaluate functions</a:t>
          </a:r>
          <a:endParaRPr lang="en-US" dirty="0"/>
        </a:p>
      </dgm:t>
    </dgm:pt>
    <dgm:pt modelId="{C9578112-AC80-4C52-82D3-EAF83AF863EA}" type="parTrans" cxnId="{A08EA7C3-D650-4539-B796-4CADE01AA944}">
      <dgm:prSet/>
      <dgm:spPr/>
      <dgm:t>
        <a:bodyPr/>
        <a:lstStyle/>
        <a:p>
          <a:endParaRPr lang="en-US"/>
        </a:p>
      </dgm:t>
    </dgm:pt>
    <dgm:pt modelId="{679AF33D-D6E1-47EC-84A1-D9220BB0A4D5}" type="sibTrans" cxnId="{A08EA7C3-D650-4539-B796-4CADE01AA944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DEDB8B7E-56CC-41FD-9ADB-388F20AE2735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partitions</a:t>
          </a:r>
          <a:endParaRPr lang="en-US" dirty="0"/>
        </a:p>
      </dgm:t>
    </dgm:pt>
    <dgm:pt modelId="{56D38B1D-FCB3-4CCA-A004-F0253F8222EC}" type="parTrans" cxnId="{2746A798-6091-4ACA-998C-6A9C4E4D7999}">
      <dgm:prSet/>
      <dgm:spPr/>
      <dgm:t>
        <a:bodyPr/>
        <a:lstStyle/>
        <a:p>
          <a:endParaRPr lang="en-US"/>
        </a:p>
      </dgm:t>
    </dgm:pt>
    <dgm:pt modelId="{B75BF288-91A6-4880-B621-E7F785686236}" type="sibTrans" cxnId="{2746A798-6091-4ACA-998C-6A9C4E4D7999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4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3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4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3"/>
      <dgm:spPr/>
      <dgm:t>
        <a:bodyPr/>
        <a:lstStyle/>
        <a:p>
          <a:endParaRPr lang="en-US"/>
        </a:p>
      </dgm:t>
    </dgm:pt>
    <dgm:pt modelId="{292DAEA2-CDDA-4BE7-9063-C6E630717701}" type="pres">
      <dgm:prSet presAssocID="{D01DC0B8-8369-4D21-A7A5-9C2084B4AA7E}" presName="composite" presStyleCnt="0"/>
      <dgm:spPr/>
    </dgm:pt>
    <dgm:pt modelId="{BAECD9AE-4D72-4346-8380-C4F62B2EC3D0}" type="pres">
      <dgm:prSet presAssocID="{D01DC0B8-8369-4D21-A7A5-9C2084B4AA7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C6284-04B0-4BA9-8FAB-9C8AFBA44589}" type="pres">
      <dgm:prSet presAssocID="{D01DC0B8-8369-4D21-A7A5-9C2084B4AA7E}" presName="parSh" presStyleLbl="node1" presStyleIdx="2" presStyleCnt="4"/>
      <dgm:spPr/>
      <dgm:t>
        <a:bodyPr/>
        <a:lstStyle/>
        <a:p>
          <a:endParaRPr lang="en-US"/>
        </a:p>
      </dgm:t>
    </dgm:pt>
    <dgm:pt modelId="{E0099FF8-9040-44B1-B5F2-203FF262F68D}" type="pres">
      <dgm:prSet presAssocID="{D01DC0B8-8369-4D21-A7A5-9C2084B4AA7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63447-2E23-484B-BF04-0857E012FB33}" type="pres">
      <dgm:prSet presAssocID="{3D6DC95C-E885-4ADA-AC36-2A4932F7EA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366CF6-9F7A-4966-90BE-7D04E27CE849}" type="pres">
      <dgm:prSet presAssocID="{3D6DC95C-E885-4ADA-AC36-2A4932F7EA42}" presName="connTx" presStyleLbl="sibTrans2D1" presStyleIdx="2" presStyleCnt="3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3" presStyleCnt="4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DBE12-9AA2-4B67-9371-2D90F5F35CB0}" type="presOf" srcId="{43FCBBBF-5167-408D-8463-1298D54A5BAC}" destId="{246B2D7F-1B20-4792-B8B4-665557E085B2}" srcOrd="1" destOrd="0" presId="urn:microsoft.com/office/officeart/2005/8/layout/process3"/>
    <dgm:cxn modelId="{3CCACFDD-5D5B-4E8A-83A1-D01A5487423E}" type="presOf" srcId="{D01DC0B8-8369-4D21-A7A5-9C2084B4AA7E}" destId="{867C6284-04B0-4BA9-8FAB-9C8AFBA44589}" srcOrd="1" destOrd="0" presId="urn:microsoft.com/office/officeart/2005/8/layout/process3"/>
    <dgm:cxn modelId="{2746A798-6091-4ACA-998C-6A9C4E4D7999}" srcId="{D01DC0B8-8369-4D21-A7A5-9C2084B4AA7E}" destId="{DEDB8B7E-56CC-41FD-9ADB-388F20AE2735}" srcOrd="2" destOrd="0" parTransId="{56D38B1D-FCB3-4CCA-A004-F0253F8222EC}" sibTransId="{B75BF288-91A6-4880-B621-E7F785686236}"/>
    <dgm:cxn modelId="{BBA0D809-4C8B-46C6-8EA0-75A44C77660A}" type="presOf" srcId="{DE277319-D8B1-4091-91D2-94374A0B0230}" destId="{487E5F96-BB77-415A-A372-1EE1C0C6CB91}" srcOrd="1" destOrd="0" presId="urn:microsoft.com/office/officeart/2005/8/layout/process3"/>
    <dgm:cxn modelId="{1AF88B50-728E-4D0B-BDA8-BBE7A7F60B05}" type="presOf" srcId="{557CE76C-B70A-4FC0-AD7E-E994A400B8CA}" destId="{68A6F33D-A483-4D6A-A417-10CAEFC90F63}" srcOrd="0" destOrd="0" presId="urn:microsoft.com/office/officeart/2005/8/layout/process3"/>
    <dgm:cxn modelId="{E60E4B92-2055-4628-A41B-46861A01968C}" type="presOf" srcId="{DEDB8B7E-56CC-41FD-9ADB-388F20AE2735}" destId="{E0099FF8-9040-44B1-B5F2-203FF262F68D}" srcOrd="0" destOrd="2" presId="urn:microsoft.com/office/officeart/2005/8/layout/process3"/>
    <dgm:cxn modelId="{663BDCD2-D9B3-4BC6-BD90-7FEAD325734E}" type="presOf" srcId="{DE277319-D8B1-4091-91D2-94374A0B0230}" destId="{43CDBC70-17A0-499E-960A-87855EC1D303}" srcOrd="0" destOrd="0" presId="urn:microsoft.com/office/officeart/2005/8/layout/process3"/>
    <dgm:cxn modelId="{849AC030-AC6D-4524-8689-71993AF99094}" type="presOf" srcId="{3D6DC95C-E885-4ADA-AC36-2A4932F7EA42}" destId="{62366CF6-9F7A-4966-90BE-7D04E27CE849}" srcOrd="1" destOrd="0" presId="urn:microsoft.com/office/officeart/2005/8/layout/process3"/>
    <dgm:cxn modelId="{5FEC8BA5-3633-450D-9CD7-CA3CFEB51A5F}" srcId="{939C308B-B80F-4550-B35E-2266103D4039}" destId="{D01DC0B8-8369-4D21-A7A5-9C2084B4AA7E}" srcOrd="2" destOrd="0" parTransId="{2215204A-A61D-4B86-A641-9805B4012507}" sibTransId="{3D6DC95C-E885-4ADA-AC36-2A4932F7EA42}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A08EA7C3-D650-4539-B796-4CADE01AA944}" srcId="{D01DC0B8-8369-4D21-A7A5-9C2084B4AA7E}" destId="{CBBE4055-C335-4977-9512-B2E94813DD6A}" srcOrd="1" destOrd="0" parTransId="{C9578112-AC80-4C52-82D3-EAF83AF863EA}" sibTransId="{679AF33D-D6E1-47EC-84A1-D9220BB0A4D5}"/>
    <dgm:cxn modelId="{003BCE51-0892-431F-8E8B-FCCEE875DAB0}" type="presOf" srcId="{3D6DC95C-E885-4ADA-AC36-2A4932F7EA42}" destId="{9B863447-2E23-484B-BF04-0857E012FB33}" srcOrd="0" destOrd="0" presId="urn:microsoft.com/office/officeart/2005/8/layout/process3"/>
    <dgm:cxn modelId="{B643518D-BF72-4E1D-97A3-8C50E8CA3E99}" type="presOf" srcId="{7D34B447-19FB-4AE9-A946-9FFB814E53A9}" destId="{68A6F33D-A483-4D6A-A417-10CAEFC90F63}" srcOrd="0" destOrd="1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99BCE248-0638-44EC-ABA9-48D48D6C57FF}" type="presOf" srcId="{0252E44E-1730-4AA6-8EB4-1CF0BFB09160}" destId="{96B40828-CABB-4B08-B00B-4A921379E689}" srcOrd="0" destOrd="0" presId="urn:microsoft.com/office/officeart/2005/8/layout/process3"/>
    <dgm:cxn modelId="{70756786-A899-4C63-8372-53B1F81100ED}" type="presOf" srcId="{0252E44E-1730-4AA6-8EB4-1CF0BFB09160}" destId="{8E6BE94A-1FAB-4B26-A0AF-265F1BFCBDC7}" srcOrd="1" destOrd="0" presId="urn:microsoft.com/office/officeart/2005/8/layout/process3"/>
    <dgm:cxn modelId="{17ADD4DF-25A3-4644-BD30-B9EF87D4DAFE}" type="presOf" srcId="{939C308B-B80F-4550-B35E-2266103D4039}" destId="{D7290E1A-1E66-4F27-90B9-3B765AA97D20}" srcOrd="0" destOrd="0" presId="urn:microsoft.com/office/officeart/2005/8/layout/process3"/>
    <dgm:cxn modelId="{921F3D44-04CB-4109-9C34-BB4B0DE8EF04}" type="presOf" srcId="{36F6323C-8155-4A83-8BC2-ED3EDC1A5F97}" destId="{E7618DB7-E7A7-49EA-BF58-AD9A7CE36AE5}" srcOrd="0" destOrd="1" presId="urn:microsoft.com/office/officeart/2005/8/layout/process3"/>
    <dgm:cxn modelId="{584D24C0-2928-4548-B3BC-327184AC63CA}" srcId="{D01DC0B8-8369-4D21-A7A5-9C2084B4AA7E}" destId="{3ADC22AF-E467-4DC3-B0B0-443EE0CA7FAC}" srcOrd="0" destOrd="0" parTransId="{7328BE8A-746C-4168-B918-543A9BE11B15}" sibTransId="{27158D72-07D5-401D-A3C4-F39A5754EE81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F1F782AE-DFDC-4B38-8504-F774DA5C5DDA}" srcId="{939C308B-B80F-4550-B35E-2266103D4039}" destId="{DE277319-D8B1-4091-91D2-94374A0B0230}" srcOrd="3" destOrd="0" parTransId="{2D57EE4A-377C-4F0B-A409-013D2756293B}" sibTransId="{C2F2ED22-B8B6-4CE7-9E7B-FBA01FC550DB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1393AF55-2E24-42BF-A9E6-53440C8849C1}" type="presOf" srcId="{1E8B0842-E7C1-4D91-880A-B158D9FACB22}" destId="{E7618DB7-E7A7-49EA-BF58-AD9A7CE36AE5}" srcOrd="0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4427F7ED-1F36-4CE1-A76C-DAA9AD10015A}" type="presOf" srcId="{CBBE4055-C335-4977-9512-B2E94813DD6A}" destId="{E0099FF8-9040-44B1-B5F2-203FF262F68D}" srcOrd="0" destOrd="1" presId="urn:microsoft.com/office/officeart/2005/8/layout/process3"/>
    <dgm:cxn modelId="{3AD23C94-0E91-4FC8-A861-D5A39979B5D8}" type="presOf" srcId="{A25EFB64-27B8-4E1C-B046-CB6F154A4275}" destId="{57E0FC51-C68E-49B5-BF10-A5A8478EF905}" srcOrd="1" destOrd="0" presId="urn:microsoft.com/office/officeart/2005/8/layout/process3"/>
    <dgm:cxn modelId="{28147386-78D2-4380-8C3E-5EC5D2F923FD}" type="presOf" srcId="{F8191647-A2D5-4081-A6EF-B7EA23425726}" destId="{82BD08FE-F1C6-4F87-A516-F0EBCC1802E7}" srcOrd="0" destOrd="0" presId="urn:microsoft.com/office/officeart/2005/8/layout/process3"/>
    <dgm:cxn modelId="{D5D008EE-C754-4645-8499-802DAF453033}" type="presOf" srcId="{A25EFB64-27B8-4E1C-B046-CB6F154A4275}" destId="{96655A28-FF0A-4BDB-81C1-A9221AB37261}" srcOrd="0" destOrd="0" presId="urn:microsoft.com/office/officeart/2005/8/layout/process3"/>
    <dgm:cxn modelId="{EB381D25-E132-4684-9F5A-AB5F022D1BA7}" type="presOf" srcId="{0BC60B5B-544B-4EA9-A392-E1D81BD6F557}" destId="{AC31B3A0-453E-49A8-B39D-98F31E6D0E8C}" srcOrd="0" destOrd="1" presId="urn:microsoft.com/office/officeart/2005/8/layout/process3"/>
    <dgm:cxn modelId="{1AADF004-9FAF-420C-ACD4-4806117A8E4A}" type="presOf" srcId="{D01DC0B8-8369-4D21-A7A5-9C2084B4AA7E}" destId="{BAECD9AE-4D72-4346-8380-C4F62B2EC3D0}" srcOrd="0" destOrd="0" presId="urn:microsoft.com/office/officeart/2005/8/layout/process3"/>
    <dgm:cxn modelId="{8AE41791-327E-411E-A0E4-13138C1F98D8}" type="presOf" srcId="{3ADC22AF-E467-4DC3-B0B0-443EE0CA7FAC}" destId="{E0099FF8-9040-44B1-B5F2-203FF262F68D}" srcOrd="0" destOrd="0" presId="urn:microsoft.com/office/officeart/2005/8/layout/process3"/>
    <dgm:cxn modelId="{105020C4-3DA3-44B4-9793-A63348F9348B}" type="presOf" srcId="{6642879A-D4ED-44FD-92BF-1C59103FE122}" destId="{AC31B3A0-453E-49A8-B39D-98F31E6D0E8C}" srcOrd="0" destOrd="0" presId="urn:microsoft.com/office/officeart/2005/8/layout/process3"/>
    <dgm:cxn modelId="{D7075354-87BA-4F40-81F7-18177C51955F}" type="presOf" srcId="{F8191647-A2D5-4081-A6EF-B7EA23425726}" destId="{C066D2A4-D317-4752-A081-0A4B78EA5EC7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EF38825B-4E0F-484F-8DA1-8DF620F3BE6D}" type="presOf" srcId="{43FCBBBF-5167-408D-8463-1298D54A5BAC}" destId="{329B4742-E239-4BAD-99B2-005F668A5C89}" srcOrd="0" destOrd="0" presId="urn:microsoft.com/office/officeart/2005/8/layout/process3"/>
    <dgm:cxn modelId="{EE72D77D-69A3-41B2-B8D8-80B88424AFF1}" type="presParOf" srcId="{D7290E1A-1E66-4F27-90B9-3B765AA97D20}" destId="{15D78D64-863A-44EF-84E7-BEA92E3DBABA}" srcOrd="0" destOrd="0" presId="urn:microsoft.com/office/officeart/2005/8/layout/process3"/>
    <dgm:cxn modelId="{88972ABB-EA22-45BF-B5E4-11F87E2DE3A0}" type="presParOf" srcId="{15D78D64-863A-44EF-84E7-BEA92E3DBABA}" destId="{96655A28-FF0A-4BDB-81C1-A9221AB37261}" srcOrd="0" destOrd="0" presId="urn:microsoft.com/office/officeart/2005/8/layout/process3"/>
    <dgm:cxn modelId="{BC3AD63A-A8F9-4293-9035-C72FB2654BB0}" type="presParOf" srcId="{15D78D64-863A-44EF-84E7-BEA92E3DBABA}" destId="{57E0FC51-C68E-49B5-BF10-A5A8478EF905}" srcOrd="1" destOrd="0" presId="urn:microsoft.com/office/officeart/2005/8/layout/process3"/>
    <dgm:cxn modelId="{462FA9CF-7C16-4E72-A05F-3335FC246136}" type="presParOf" srcId="{15D78D64-863A-44EF-84E7-BEA92E3DBABA}" destId="{68A6F33D-A483-4D6A-A417-10CAEFC90F63}" srcOrd="2" destOrd="0" presId="urn:microsoft.com/office/officeart/2005/8/layout/process3"/>
    <dgm:cxn modelId="{8ABAD50A-7E3E-4EEE-A477-CCB989F1D7F5}" type="presParOf" srcId="{D7290E1A-1E66-4F27-90B9-3B765AA97D20}" destId="{96B40828-CABB-4B08-B00B-4A921379E689}" srcOrd="1" destOrd="0" presId="urn:microsoft.com/office/officeart/2005/8/layout/process3"/>
    <dgm:cxn modelId="{8BD9F386-84C5-44EA-9E87-4B955EF720DB}" type="presParOf" srcId="{96B40828-CABB-4B08-B00B-4A921379E689}" destId="{8E6BE94A-1FAB-4B26-A0AF-265F1BFCBDC7}" srcOrd="0" destOrd="0" presId="urn:microsoft.com/office/officeart/2005/8/layout/process3"/>
    <dgm:cxn modelId="{FD943A69-459C-4387-A9FD-03ED1B82FD03}" type="presParOf" srcId="{D7290E1A-1E66-4F27-90B9-3B765AA97D20}" destId="{92E683D1-8375-4607-9680-00991E55A50F}" srcOrd="2" destOrd="0" presId="urn:microsoft.com/office/officeart/2005/8/layout/process3"/>
    <dgm:cxn modelId="{35F7833A-ADC6-407E-BE48-AF628CAD704D}" type="presParOf" srcId="{92E683D1-8375-4607-9680-00991E55A50F}" destId="{82BD08FE-F1C6-4F87-A516-F0EBCC1802E7}" srcOrd="0" destOrd="0" presId="urn:microsoft.com/office/officeart/2005/8/layout/process3"/>
    <dgm:cxn modelId="{34628DB4-08FD-412E-891F-CAEA6E07E809}" type="presParOf" srcId="{92E683D1-8375-4607-9680-00991E55A50F}" destId="{C066D2A4-D317-4752-A081-0A4B78EA5EC7}" srcOrd="1" destOrd="0" presId="urn:microsoft.com/office/officeart/2005/8/layout/process3"/>
    <dgm:cxn modelId="{6D3B324E-818F-4D7E-A32F-1D0DCA8E67F3}" type="presParOf" srcId="{92E683D1-8375-4607-9680-00991E55A50F}" destId="{AC31B3A0-453E-49A8-B39D-98F31E6D0E8C}" srcOrd="2" destOrd="0" presId="urn:microsoft.com/office/officeart/2005/8/layout/process3"/>
    <dgm:cxn modelId="{D67491EA-B3EB-4013-B6E8-4909844E39AF}" type="presParOf" srcId="{D7290E1A-1E66-4F27-90B9-3B765AA97D20}" destId="{329B4742-E239-4BAD-99B2-005F668A5C89}" srcOrd="3" destOrd="0" presId="urn:microsoft.com/office/officeart/2005/8/layout/process3"/>
    <dgm:cxn modelId="{2C6CBF43-64CE-4AAF-A776-6FFA41E8E093}" type="presParOf" srcId="{329B4742-E239-4BAD-99B2-005F668A5C89}" destId="{246B2D7F-1B20-4792-B8B4-665557E085B2}" srcOrd="0" destOrd="0" presId="urn:microsoft.com/office/officeart/2005/8/layout/process3"/>
    <dgm:cxn modelId="{4408006F-1001-442D-84A3-26A444CDA883}" type="presParOf" srcId="{D7290E1A-1E66-4F27-90B9-3B765AA97D20}" destId="{292DAEA2-CDDA-4BE7-9063-C6E630717701}" srcOrd="4" destOrd="0" presId="urn:microsoft.com/office/officeart/2005/8/layout/process3"/>
    <dgm:cxn modelId="{2AD245B8-8CCA-4509-894D-D58D364E184A}" type="presParOf" srcId="{292DAEA2-CDDA-4BE7-9063-C6E630717701}" destId="{BAECD9AE-4D72-4346-8380-C4F62B2EC3D0}" srcOrd="0" destOrd="0" presId="urn:microsoft.com/office/officeart/2005/8/layout/process3"/>
    <dgm:cxn modelId="{8AB4CD31-A23E-4FA2-A678-3FDA15865C2D}" type="presParOf" srcId="{292DAEA2-CDDA-4BE7-9063-C6E630717701}" destId="{867C6284-04B0-4BA9-8FAB-9C8AFBA44589}" srcOrd="1" destOrd="0" presId="urn:microsoft.com/office/officeart/2005/8/layout/process3"/>
    <dgm:cxn modelId="{83F7FFAE-3926-447B-8807-24FEA3959981}" type="presParOf" srcId="{292DAEA2-CDDA-4BE7-9063-C6E630717701}" destId="{E0099FF8-9040-44B1-B5F2-203FF262F68D}" srcOrd="2" destOrd="0" presId="urn:microsoft.com/office/officeart/2005/8/layout/process3"/>
    <dgm:cxn modelId="{4A0E17DD-A791-4651-9693-F55D04407EA1}" type="presParOf" srcId="{D7290E1A-1E66-4F27-90B9-3B765AA97D20}" destId="{9B863447-2E23-484B-BF04-0857E012FB33}" srcOrd="5" destOrd="0" presId="urn:microsoft.com/office/officeart/2005/8/layout/process3"/>
    <dgm:cxn modelId="{F31ECD36-CAF4-4202-9B62-54A0BB9AC419}" type="presParOf" srcId="{9B863447-2E23-484B-BF04-0857E012FB33}" destId="{62366CF6-9F7A-4966-90BE-7D04E27CE849}" srcOrd="0" destOrd="0" presId="urn:microsoft.com/office/officeart/2005/8/layout/process3"/>
    <dgm:cxn modelId="{1BB3FD93-2B76-45F6-B5D2-720B75863009}" type="presParOf" srcId="{D7290E1A-1E66-4F27-90B9-3B765AA97D20}" destId="{90B7270D-EBF7-4C78-A83B-87A4A1E0712E}" srcOrd="6" destOrd="0" presId="urn:microsoft.com/office/officeart/2005/8/layout/process3"/>
    <dgm:cxn modelId="{93995006-10BD-4B42-90F5-088F7BC50C11}" type="presParOf" srcId="{90B7270D-EBF7-4C78-A83B-87A4A1E0712E}" destId="{43CDBC70-17A0-499E-960A-87855EC1D303}" srcOrd="0" destOrd="0" presId="urn:microsoft.com/office/officeart/2005/8/layout/process3"/>
    <dgm:cxn modelId="{A1AAF345-7431-494C-994B-FE32B23D02ED}" type="presParOf" srcId="{90B7270D-EBF7-4C78-A83B-87A4A1E0712E}" destId="{487E5F96-BB77-415A-A372-1EE1C0C6CB91}" srcOrd="1" destOrd="0" presId="urn:microsoft.com/office/officeart/2005/8/layout/process3"/>
    <dgm:cxn modelId="{457A31F9-1998-4B49-AF81-1711E2FA8563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3C495-6DA7-402B-B988-B7129A5C8CAE}" type="doc">
      <dgm:prSet loTypeId="urn:diagrams.loki3.com/TabbedArc+Icon" loCatId="relationship" qsTypeId="urn:microsoft.com/office/officeart/2005/8/quickstyle/simple3" qsCatId="simple" csTypeId="urn:microsoft.com/office/officeart/2005/8/colors/colorful5" csCatId="colorful" phldr="1"/>
      <dgm:spPr/>
    </dgm:pt>
    <dgm:pt modelId="{42CD8E90-F2A6-4B73-9A1B-C12551AFEF67}">
      <dgm:prSet phldrT="[Text]"/>
      <dgm:spPr/>
      <dgm:t>
        <a:bodyPr/>
        <a:lstStyle/>
        <a:p>
          <a:r>
            <a:rPr lang="en-US" dirty="0" smtClean="0"/>
            <a:t>RANK</a:t>
          </a:r>
          <a:endParaRPr lang="en-US" dirty="0"/>
        </a:p>
      </dgm:t>
    </dgm:pt>
    <dgm:pt modelId="{A3C621C2-285E-4257-A692-F53D6C756874}" type="parTrans" cxnId="{FE5B0730-6AA1-4EA5-97F5-952D2977F6D2}">
      <dgm:prSet/>
      <dgm:spPr/>
      <dgm:t>
        <a:bodyPr/>
        <a:lstStyle/>
        <a:p>
          <a:endParaRPr lang="en-US"/>
        </a:p>
      </dgm:t>
    </dgm:pt>
    <dgm:pt modelId="{185652D1-F5FA-4A33-9D90-F9379B2DA769}" type="sibTrans" cxnId="{FE5B0730-6AA1-4EA5-97F5-952D2977F6D2}">
      <dgm:prSet/>
      <dgm:spPr/>
      <dgm:t>
        <a:bodyPr/>
        <a:lstStyle/>
        <a:p>
          <a:endParaRPr lang="en-US"/>
        </a:p>
      </dgm:t>
    </dgm:pt>
    <dgm:pt modelId="{12961298-CE7A-42F3-8E24-4BF79F8516EC}">
      <dgm:prSet phldrT="[Text]"/>
      <dgm:spPr/>
      <dgm:t>
        <a:bodyPr/>
        <a:lstStyle/>
        <a:p>
          <a:r>
            <a:rPr lang="en-US" dirty="0" smtClean="0"/>
            <a:t>DENSE_RANK</a:t>
          </a:r>
          <a:endParaRPr lang="en-US" dirty="0"/>
        </a:p>
      </dgm:t>
    </dgm:pt>
    <dgm:pt modelId="{6259BBB1-2F73-4BC4-8BA9-5952023290E9}" type="parTrans" cxnId="{51C9AC60-6E3B-4E31-AB49-A882AECC0F98}">
      <dgm:prSet/>
      <dgm:spPr/>
      <dgm:t>
        <a:bodyPr/>
        <a:lstStyle/>
        <a:p>
          <a:endParaRPr lang="en-US"/>
        </a:p>
      </dgm:t>
    </dgm:pt>
    <dgm:pt modelId="{A223A739-193B-4B30-82CB-5529C81BF563}" type="sibTrans" cxnId="{51C9AC60-6E3B-4E31-AB49-A882AECC0F98}">
      <dgm:prSet/>
      <dgm:spPr/>
      <dgm:t>
        <a:bodyPr/>
        <a:lstStyle/>
        <a:p>
          <a:endParaRPr lang="en-US"/>
        </a:p>
      </dgm:t>
    </dgm:pt>
    <dgm:pt modelId="{F276AF67-AF61-4F9C-BFF1-FF9DCCF2DB8C}">
      <dgm:prSet phldrT="[Text]"/>
      <dgm:spPr/>
      <dgm:t>
        <a:bodyPr/>
        <a:lstStyle/>
        <a:p>
          <a:r>
            <a:rPr lang="en-US" dirty="0" smtClean="0"/>
            <a:t>NTILE</a:t>
          </a:r>
          <a:endParaRPr lang="en-US" dirty="0"/>
        </a:p>
      </dgm:t>
    </dgm:pt>
    <dgm:pt modelId="{2B1C2B99-C3A5-4645-BDE3-BA4FAA613226}" type="parTrans" cxnId="{D2A93F81-DED1-493A-8A0F-5DE1E70ECCFF}">
      <dgm:prSet/>
      <dgm:spPr/>
      <dgm:t>
        <a:bodyPr/>
        <a:lstStyle/>
        <a:p>
          <a:endParaRPr lang="en-US"/>
        </a:p>
      </dgm:t>
    </dgm:pt>
    <dgm:pt modelId="{F45761CD-D40B-4466-AC87-415D3ECC1E52}" type="sibTrans" cxnId="{D2A93F81-DED1-493A-8A0F-5DE1E70ECCFF}">
      <dgm:prSet/>
      <dgm:spPr/>
      <dgm:t>
        <a:bodyPr/>
        <a:lstStyle/>
        <a:p>
          <a:endParaRPr lang="en-US"/>
        </a:p>
      </dgm:t>
    </dgm:pt>
    <dgm:pt modelId="{3C0967C1-30E7-499F-A621-C2915DBB9ECA}">
      <dgm:prSet phldrT="[Text]"/>
      <dgm:spPr/>
      <dgm:t>
        <a:bodyPr/>
        <a:lstStyle/>
        <a:p>
          <a:r>
            <a:rPr lang="en-US" dirty="0" smtClean="0"/>
            <a:t>ROW_NUMBER</a:t>
          </a:r>
          <a:endParaRPr lang="en-US" dirty="0"/>
        </a:p>
      </dgm:t>
    </dgm:pt>
    <dgm:pt modelId="{6AE4FCEF-9D97-4C38-9E72-62DCA6456C2D}" type="parTrans" cxnId="{F166CD0F-FD0B-4CFB-948E-EA01D7993014}">
      <dgm:prSet/>
      <dgm:spPr/>
      <dgm:t>
        <a:bodyPr/>
        <a:lstStyle/>
        <a:p>
          <a:endParaRPr lang="en-US"/>
        </a:p>
      </dgm:t>
    </dgm:pt>
    <dgm:pt modelId="{7D586B59-13D0-435F-82C8-5E76C7C20C8B}" type="sibTrans" cxnId="{F166CD0F-FD0B-4CFB-948E-EA01D7993014}">
      <dgm:prSet/>
      <dgm:spPr/>
      <dgm:t>
        <a:bodyPr/>
        <a:lstStyle/>
        <a:p>
          <a:endParaRPr lang="en-US"/>
        </a:p>
      </dgm:t>
    </dgm:pt>
    <dgm:pt modelId="{8689C692-8569-47BD-9B0B-320EDF8B0677}">
      <dgm:prSet phldrT="[Text]"/>
      <dgm:spPr/>
      <dgm:t>
        <a:bodyPr/>
        <a:lstStyle/>
        <a:p>
          <a:r>
            <a:rPr lang="en-US" dirty="0" smtClean="0"/>
            <a:t>Ranking gaps</a:t>
          </a:r>
          <a:endParaRPr lang="en-US" dirty="0"/>
        </a:p>
      </dgm:t>
    </dgm:pt>
    <dgm:pt modelId="{FB1F1063-5B01-45C5-A4E9-F25E371295C9}" type="parTrans" cxnId="{736BA8DD-51D6-46B3-AE9A-818203EA3AB4}">
      <dgm:prSet/>
      <dgm:spPr/>
      <dgm:t>
        <a:bodyPr/>
        <a:lstStyle/>
        <a:p>
          <a:endParaRPr lang="en-US"/>
        </a:p>
      </dgm:t>
    </dgm:pt>
    <dgm:pt modelId="{1CFDCFE0-25EB-433D-97EC-CD97713DFA08}" type="sibTrans" cxnId="{736BA8DD-51D6-46B3-AE9A-818203EA3AB4}">
      <dgm:prSet/>
      <dgm:spPr/>
      <dgm:t>
        <a:bodyPr/>
        <a:lstStyle/>
        <a:p>
          <a:endParaRPr lang="en-US"/>
        </a:p>
      </dgm:t>
    </dgm:pt>
    <dgm:pt modelId="{48EB05E9-8749-4D42-9B92-D722BCA71AAC}">
      <dgm:prSet phldrT="[Text]"/>
      <dgm:spPr/>
      <dgm:t>
        <a:bodyPr/>
        <a:lstStyle/>
        <a:p>
          <a:r>
            <a:rPr lang="en-US" dirty="0" smtClean="0"/>
            <a:t>No ranking gaps</a:t>
          </a:r>
          <a:endParaRPr lang="en-US" dirty="0"/>
        </a:p>
      </dgm:t>
    </dgm:pt>
    <dgm:pt modelId="{CEB61D81-A375-4437-AFBA-A0AAEE40AF58}" type="parTrans" cxnId="{09E491E3-E5F7-471E-B098-4B0A47CE3587}">
      <dgm:prSet/>
      <dgm:spPr/>
      <dgm:t>
        <a:bodyPr/>
        <a:lstStyle/>
        <a:p>
          <a:endParaRPr lang="en-US"/>
        </a:p>
      </dgm:t>
    </dgm:pt>
    <dgm:pt modelId="{7CEAE10A-61CB-41D1-A19F-307AB80648B7}" type="sibTrans" cxnId="{09E491E3-E5F7-471E-B098-4B0A47CE3587}">
      <dgm:prSet/>
      <dgm:spPr/>
      <dgm:t>
        <a:bodyPr/>
        <a:lstStyle/>
        <a:p>
          <a:endParaRPr lang="en-US"/>
        </a:p>
      </dgm:t>
    </dgm:pt>
    <dgm:pt modelId="{9DF72C4E-8D71-4DE7-88F5-BB3608257BE6}">
      <dgm:prSet/>
      <dgm:spPr/>
      <dgm:t>
        <a:bodyPr/>
        <a:lstStyle/>
        <a:p>
          <a:r>
            <a:rPr lang="en-US" dirty="0" smtClean="0"/>
            <a:t>Equal division</a:t>
          </a:r>
          <a:endParaRPr lang="en-US" dirty="0"/>
        </a:p>
      </dgm:t>
    </dgm:pt>
    <dgm:pt modelId="{086EDCE8-3AC7-4853-AFDD-8D6D4827BE22}" type="parTrans" cxnId="{DFF8D70E-2901-463D-A9C5-A6C642EF9A98}">
      <dgm:prSet/>
      <dgm:spPr/>
      <dgm:t>
        <a:bodyPr/>
        <a:lstStyle/>
        <a:p>
          <a:endParaRPr lang="en-US"/>
        </a:p>
      </dgm:t>
    </dgm:pt>
    <dgm:pt modelId="{1164673B-7617-4DCF-A911-39A0207A3F40}" type="sibTrans" cxnId="{DFF8D70E-2901-463D-A9C5-A6C642EF9A98}">
      <dgm:prSet/>
      <dgm:spPr/>
      <dgm:t>
        <a:bodyPr/>
        <a:lstStyle/>
        <a:p>
          <a:endParaRPr lang="en-US"/>
        </a:p>
      </dgm:t>
    </dgm:pt>
    <dgm:pt modelId="{694BDE26-2056-4D77-ACF2-A9ECBAAB56AF}">
      <dgm:prSet/>
      <dgm:spPr/>
      <dgm:t>
        <a:bodyPr/>
        <a:lstStyle/>
        <a:p>
          <a:r>
            <a:rPr lang="en-US" dirty="0" smtClean="0"/>
            <a:t>Specify divisions</a:t>
          </a:r>
          <a:endParaRPr lang="en-US" dirty="0"/>
        </a:p>
      </dgm:t>
    </dgm:pt>
    <dgm:pt modelId="{7C4E2228-3864-41C3-8B4F-F9C82A4B9D81}" type="parTrans" cxnId="{F50D28B9-C905-44EA-936A-2D25C707D566}">
      <dgm:prSet/>
      <dgm:spPr/>
      <dgm:t>
        <a:bodyPr/>
        <a:lstStyle/>
        <a:p>
          <a:endParaRPr lang="en-US"/>
        </a:p>
      </dgm:t>
    </dgm:pt>
    <dgm:pt modelId="{3E3ACE3A-3DFF-487D-9B4A-00738F7D6263}" type="sibTrans" cxnId="{F50D28B9-C905-44EA-936A-2D25C707D566}">
      <dgm:prSet/>
      <dgm:spPr/>
      <dgm:t>
        <a:bodyPr/>
        <a:lstStyle/>
        <a:p>
          <a:endParaRPr lang="en-US"/>
        </a:p>
      </dgm:t>
    </dgm:pt>
    <dgm:pt modelId="{184205CE-3090-4794-8549-817956F495F5}">
      <dgm:prSet phldrT="[Text]"/>
      <dgm:spPr/>
      <dgm:t>
        <a:bodyPr/>
        <a:lstStyle/>
        <a:p>
          <a:r>
            <a:rPr lang="en-US" dirty="0" smtClean="0"/>
            <a:t>Total ordering</a:t>
          </a:r>
          <a:endParaRPr lang="en-US" dirty="0"/>
        </a:p>
      </dgm:t>
    </dgm:pt>
    <dgm:pt modelId="{F41FF8DC-82AD-4AFD-A458-AA4B629BA261}" type="parTrans" cxnId="{58D8DD77-A95A-48CD-B66D-8ADD6A92464D}">
      <dgm:prSet/>
      <dgm:spPr/>
      <dgm:t>
        <a:bodyPr/>
        <a:lstStyle/>
        <a:p>
          <a:endParaRPr lang="en-US"/>
        </a:p>
      </dgm:t>
    </dgm:pt>
    <dgm:pt modelId="{4A072BDC-3CAC-4371-8C06-622A5DD76026}" type="sibTrans" cxnId="{58D8DD77-A95A-48CD-B66D-8ADD6A92464D}">
      <dgm:prSet/>
      <dgm:spPr/>
      <dgm:t>
        <a:bodyPr/>
        <a:lstStyle/>
        <a:p>
          <a:endParaRPr lang="en-US"/>
        </a:p>
      </dgm:t>
    </dgm:pt>
    <dgm:pt modelId="{86AF4C56-312A-4739-9AD5-54A2A569F439}">
      <dgm:prSet phldrT="[Text]"/>
      <dgm:spPr/>
      <dgm:t>
        <a:bodyPr/>
        <a:lstStyle/>
        <a:p>
          <a:r>
            <a:rPr lang="en-US" dirty="0" smtClean="0"/>
            <a:t>No gaps</a:t>
          </a:r>
          <a:endParaRPr lang="en-US" dirty="0"/>
        </a:p>
      </dgm:t>
    </dgm:pt>
    <dgm:pt modelId="{09E42BC1-E3D4-4FC4-9FEA-D8B9882B0829}" type="parTrans" cxnId="{11793F9E-CC79-4893-94DF-FD404FB8CD8E}">
      <dgm:prSet/>
      <dgm:spPr/>
      <dgm:t>
        <a:bodyPr/>
        <a:lstStyle/>
        <a:p>
          <a:endParaRPr lang="en-US"/>
        </a:p>
      </dgm:t>
    </dgm:pt>
    <dgm:pt modelId="{581A2933-FBF5-401A-9DC4-A1412C348F09}" type="sibTrans" cxnId="{11793F9E-CC79-4893-94DF-FD404FB8CD8E}">
      <dgm:prSet/>
      <dgm:spPr/>
      <dgm:t>
        <a:bodyPr/>
        <a:lstStyle/>
        <a:p>
          <a:endParaRPr lang="en-US"/>
        </a:p>
      </dgm:t>
    </dgm:pt>
    <dgm:pt modelId="{BC4EAE63-E617-422B-AA12-27FF76DE072A}" type="pres">
      <dgm:prSet presAssocID="{8163C495-6DA7-402B-B988-B7129A5C8CAE}" presName="Name0" presStyleCnt="0">
        <dgm:presLayoutVars>
          <dgm:dir/>
          <dgm:resizeHandles val="exact"/>
        </dgm:presLayoutVars>
      </dgm:prSet>
      <dgm:spPr/>
    </dgm:pt>
    <dgm:pt modelId="{18E54D9A-0D9A-486E-9071-CDF27D5575B6}" type="pres">
      <dgm:prSet presAssocID="{42CD8E90-F2A6-4B73-9A1B-C12551AFEF67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95911-782B-4CE5-BC27-86F3B59034B9}" type="pres">
      <dgm:prSet presAssocID="{12961298-CE7A-42F3-8E24-4BF79F8516EC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BAE1F-9E42-4EF8-8137-CA8FDA527515}" type="pres">
      <dgm:prSet presAssocID="{F276AF67-AF61-4F9C-BFF1-FF9DCCF2DB8C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4E581-D5D9-4FA6-BB32-C2953C5FFC4C}" type="pres">
      <dgm:prSet presAssocID="{3C0967C1-30E7-499F-A621-C2915DBB9ECA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B0730-6AA1-4EA5-97F5-952D2977F6D2}" srcId="{8163C495-6DA7-402B-B988-B7129A5C8CAE}" destId="{42CD8E90-F2A6-4B73-9A1B-C12551AFEF67}" srcOrd="0" destOrd="0" parTransId="{A3C621C2-285E-4257-A692-F53D6C756874}" sibTransId="{185652D1-F5FA-4A33-9D90-F9379B2DA769}"/>
    <dgm:cxn modelId="{09E491E3-E5F7-471E-B098-4B0A47CE3587}" srcId="{12961298-CE7A-42F3-8E24-4BF79F8516EC}" destId="{48EB05E9-8749-4D42-9B92-D722BCA71AAC}" srcOrd="0" destOrd="0" parTransId="{CEB61D81-A375-4437-AFBA-A0AAEE40AF58}" sibTransId="{7CEAE10A-61CB-41D1-A19F-307AB80648B7}"/>
    <dgm:cxn modelId="{F50D28B9-C905-44EA-936A-2D25C707D566}" srcId="{F276AF67-AF61-4F9C-BFF1-FF9DCCF2DB8C}" destId="{694BDE26-2056-4D77-ACF2-A9ECBAAB56AF}" srcOrd="1" destOrd="0" parTransId="{7C4E2228-3864-41C3-8B4F-F9C82A4B9D81}" sibTransId="{3E3ACE3A-3DFF-487D-9B4A-00738F7D6263}"/>
    <dgm:cxn modelId="{246AEB7E-60FF-4A9E-A3E4-34DB75AECB17}" type="presOf" srcId="{48EB05E9-8749-4D42-9B92-D722BCA71AAC}" destId="{73095911-782B-4CE5-BC27-86F3B59034B9}" srcOrd="0" destOrd="1" presId="urn:diagrams.loki3.com/TabbedArc+Icon"/>
    <dgm:cxn modelId="{58D8DD77-A95A-48CD-B66D-8ADD6A92464D}" srcId="{3C0967C1-30E7-499F-A621-C2915DBB9ECA}" destId="{184205CE-3090-4794-8549-817956F495F5}" srcOrd="0" destOrd="0" parTransId="{F41FF8DC-82AD-4AFD-A458-AA4B629BA261}" sibTransId="{4A072BDC-3CAC-4371-8C06-622A5DD76026}"/>
    <dgm:cxn modelId="{3679AB2B-B582-4FB2-967F-2578B44851F0}" type="presOf" srcId="{12961298-CE7A-42F3-8E24-4BF79F8516EC}" destId="{73095911-782B-4CE5-BC27-86F3B59034B9}" srcOrd="0" destOrd="0" presId="urn:diagrams.loki3.com/TabbedArc+Icon"/>
    <dgm:cxn modelId="{60BA2FAE-B24F-4E41-88A8-FC76C200238B}" type="presOf" srcId="{42CD8E90-F2A6-4B73-9A1B-C12551AFEF67}" destId="{18E54D9A-0D9A-486E-9071-CDF27D5575B6}" srcOrd="0" destOrd="0" presId="urn:diagrams.loki3.com/TabbedArc+Icon"/>
    <dgm:cxn modelId="{65B74A1A-0AD6-4FE8-A7D7-681A5FDB8029}" type="presOf" srcId="{694BDE26-2056-4D77-ACF2-A9ECBAAB56AF}" destId="{1B6BAE1F-9E42-4EF8-8137-CA8FDA527515}" srcOrd="0" destOrd="2" presId="urn:diagrams.loki3.com/TabbedArc+Icon"/>
    <dgm:cxn modelId="{467FAE75-E309-43E7-94F6-CF018813D4DC}" type="presOf" srcId="{F276AF67-AF61-4F9C-BFF1-FF9DCCF2DB8C}" destId="{1B6BAE1F-9E42-4EF8-8137-CA8FDA527515}" srcOrd="0" destOrd="0" presId="urn:diagrams.loki3.com/TabbedArc+Icon"/>
    <dgm:cxn modelId="{F166CD0F-FD0B-4CFB-948E-EA01D7993014}" srcId="{8163C495-6DA7-402B-B988-B7129A5C8CAE}" destId="{3C0967C1-30E7-499F-A621-C2915DBB9ECA}" srcOrd="3" destOrd="0" parTransId="{6AE4FCEF-9D97-4C38-9E72-62DCA6456C2D}" sibTransId="{7D586B59-13D0-435F-82C8-5E76C7C20C8B}"/>
    <dgm:cxn modelId="{A46CC733-D4FE-4C9D-9837-281925DD3D04}" type="presOf" srcId="{184205CE-3090-4794-8549-817956F495F5}" destId="{17D4E581-D5D9-4FA6-BB32-C2953C5FFC4C}" srcOrd="0" destOrd="1" presId="urn:diagrams.loki3.com/TabbedArc+Icon"/>
    <dgm:cxn modelId="{9EA37CC2-B293-41BC-B778-94B266214DD3}" type="presOf" srcId="{8163C495-6DA7-402B-B988-B7129A5C8CAE}" destId="{BC4EAE63-E617-422B-AA12-27FF76DE072A}" srcOrd="0" destOrd="0" presId="urn:diagrams.loki3.com/TabbedArc+Icon"/>
    <dgm:cxn modelId="{2D6F60D9-526B-4648-B00C-B4F006BD03AB}" type="presOf" srcId="{8689C692-8569-47BD-9B0B-320EDF8B0677}" destId="{18E54D9A-0D9A-486E-9071-CDF27D5575B6}" srcOrd="0" destOrd="1" presId="urn:diagrams.loki3.com/TabbedArc+Icon"/>
    <dgm:cxn modelId="{6F253058-0A3F-4132-AAED-A66007A92379}" type="presOf" srcId="{3C0967C1-30E7-499F-A621-C2915DBB9ECA}" destId="{17D4E581-D5D9-4FA6-BB32-C2953C5FFC4C}" srcOrd="0" destOrd="0" presId="urn:diagrams.loki3.com/TabbedArc+Icon"/>
    <dgm:cxn modelId="{D2A93F81-DED1-493A-8A0F-5DE1E70ECCFF}" srcId="{8163C495-6DA7-402B-B988-B7129A5C8CAE}" destId="{F276AF67-AF61-4F9C-BFF1-FF9DCCF2DB8C}" srcOrd="2" destOrd="0" parTransId="{2B1C2B99-C3A5-4645-BDE3-BA4FAA613226}" sibTransId="{F45761CD-D40B-4466-AC87-415D3ECC1E52}"/>
    <dgm:cxn modelId="{11793F9E-CC79-4893-94DF-FD404FB8CD8E}" srcId="{3C0967C1-30E7-499F-A621-C2915DBB9ECA}" destId="{86AF4C56-312A-4739-9AD5-54A2A569F439}" srcOrd="1" destOrd="0" parTransId="{09E42BC1-E3D4-4FC4-9FEA-D8B9882B0829}" sibTransId="{581A2933-FBF5-401A-9DC4-A1412C348F09}"/>
    <dgm:cxn modelId="{51C9AC60-6E3B-4E31-AB49-A882AECC0F98}" srcId="{8163C495-6DA7-402B-B988-B7129A5C8CAE}" destId="{12961298-CE7A-42F3-8E24-4BF79F8516EC}" srcOrd="1" destOrd="0" parTransId="{6259BBB1-2F73-4BC4-8BA9-5952023290E9}" sibTransId="{A223A739-193B-4B30-82CB-5529C81BF563}"/>
    <dgm:cxn modelId="{736BA8DD-51D6-46B3-AE9A-818203EA3AB4}" srcId="{42CD8E90-F2A6-4B73-9A1B-C12551AFEF67}" destId="{8689C692-8569-47BD-9B0B-320EDF8B0677}" srcOrd="0" destOrd="0" parTransId="{FB1F1063-5B01-45C5-A4E9-F25E371295C9}" sibTransId="{1CFDCFE0-25EB-433D-97EC-CD97713DFA08}"/>
    <dgm:cxn modelId="{DFF8D70E-2901-463D-A9C5-A6C642EF9A98}" srcId="{F276AF67-AF61-4F9C-BFF1-FF9DCCF2DB8C}" destId="{9DF72C4E-8D71-4DE7-88F5-BB3608257BE6}" srcOrd="0" destOrd="0" parTransId="{086EDCE8-3AC7-4853-AFDD-8D6D4827BE22}" sibTransId="{1164673B-7617-4DCF-A911-39A0207A3F40}"/>
    <dgm:cxn modelId="{F6E1A237-74F7-4294-911A-6C23F2760245}" type="presOf" srcId="{86AF4C56-312A-4739-9AD5-54A2A569F439}" destId="{17D4E581-D5D9-4FA6-BB32-C2953C5FFC4C}" srcOrd="0" destOrd="2" presId="urn:diagrams.loki3.com/TabbedArc+Icon"/>
    <dgm:cxn modelId="{7090069F-F80F-4BCE-9937-28E93BAEE8B1}" type="presOf" srcId="{9DF72C4E-8D71-4DE7-88F5-BB3608257BE6}" destId="{1B6BAE1F-9E42-4EF8-8137-CA8FDA527515}" srcOrd="0" destOrd="1" presId="urn:diagrams.loki3.com/TabbedArc+Icon"/>
    <dgm:cxn modelId="{B5F1FB2F-2A4C-4D55-877D-282C98C30559}" type="presParOf" srcId="{BC4EAE63-E617-422B-AA12-27FF76DE072A}" destId="{18E54D9A-0D9A-486E-9071-CDF27D5575B6}" srcOrd="0" destOrd="0" presId="urn:diagrams.loki3.com/TabbedArc+Icon"/>
    <dgm:cxn modelId="{85ED2B2C-C109-4E9D-8D3E-5AF5D75B36BA}" type="presParOf" srcId="{BC4EAE63-E617-422B-AA12-27FF76DE072A}" destId="{73095911-782B-4CE5-BC27-86F3B59034B9}" srcOrd="1" destOrd="0" presId="urn:diagrams.loki3.com/TabbedArc+Icon"/>
    <dgm:cxn modelId="{26D66AA6-E548-482E-AE4C-F5DA69EF927A}" type="presParOf" srcId="{BC4EAE63-E617-422B-AA12-27FF76DE072A}" destId="{1B6BAE1F-9E42-4EF8-8137-CA8FDA527515}" srcOrd="2" destOrd="0" presId="urn:diagrams.loki3.com/TabbedArc+Icon"/>
    <dgm:cxn modelId="{88A26BE2-5CC0-4240-A5FB-8118D286EEE4}" type="presParOf" srcId="{BC4EAE63-E617-422B-AA12-27FF76DE072A}" destId="{17D4E581-D5D9-4FA6-BB32-C2953C5FFC4C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2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SQL </a:t>
            </a:r>
            <a:r>
              <a:rPr lang="en-US" baseline="0" dirty="0" smtClean="0"/>
              <a:t>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Opening question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What difficulties have you encountered so far with analytic functions?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Similar operations: partitioning versus grouping, analytic function criteria versus sorting results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2 covers extended</a:t>
            </a:r>
            <a:r>
              <a:rPr lang="en-US" baseline="0" dirty="0" smtClean="0"/>
              <a:t> syntax and shows examples of ranking functions.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Grasp the motivation for analytic functions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difference between analytic functions and grouping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basic syntax elements (OVER, ORDER BY, and PARTITION BY)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examples for basic analytic functions (ranking</a:t>
            </a:r>
            <a:r>
              <a:rPr lang="en-US" baseline="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the difference between rank and </a:t>
            </a:r>
            <a:r>
              <a:rPr lang="en-US" baseline="0" dirty="0" err="1" smtClean="0"/>
              <a:t>dense_rank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Analytic function processing involves organizing results into partitions, evaluating functions over partitions, and then ordering the partitions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Lesson 1 covered analytic functions on entire result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Lesson 2 covers analytic functions on partitions of result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Partitioning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BY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Optional partitioning in analytic functions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</a:t>
            </a:r>
            <a:r>
              <a:rPr lang="en-US" baseline="0" dirty="0" smtClean="0"/>
              <a:t> partition, rank computed for entire result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partition, ranking computed for each customer state. Ranks reset for each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PARTITION BY clause indicates grouping of result set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Rows in each state are a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is optional (square brackets)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one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entire query result after grouping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PARTITION BY keywords indicates a single partition (entire query result after grouping)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Ranking within partitions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 by sum of sales dollars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partitions: first partition with only 1 row, second partition with 4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</a:t>
            </a:r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All functions require an ordering </a:t>
            </a:r>
            <a:r>
              <a:rPr lang="en-US" baseline="0" dirty="0" err="1" smtClean="0"/>
              <a:t>critieria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Leaves gaps for following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Boren has rank 8 after Styles and Wise have rank 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Reporting of golf tournament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Qualitative measurement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Ordinal: relative number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continuity between numbers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Dense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ranking gaps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Boren has rank 7 after Styles and Wise have rank 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Ntile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Rows</a:t>
            </a:r>
            <a:r>
              <a:rPr lang="en-US" baseline="0" dirty="0" smtClean="0"/>
              <a:t> divided into equal divisions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Specify number of buckets or divisions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Row_Number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Specify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partition</a:t>
            </a:r>
          </a:p>
          <a:p>
            <a:r>
              <a:rPr lang="en-US" baseline="0" dirty="0" smtClean="0"/>
              <a:t>- No PARTITION BY clause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</a:t>
            </a:r>
            <a:r>
              <a:rPr lang="en-US" baseline="0" dirty="0" smtClean="0"/>
              <a:t> and dense rank differ when two rows have the same ranking value (tie).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Leaves gaps for following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Boren has rank 8 after Styles and Wise have rank 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Reporting of golf tournament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Dense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ranking gaps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Boren has rank 7 after Styles and Wise have rank 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NTile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Tries to equally divide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 rows into 4 groups (first group has 3 rows)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both ranking functions in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aseline="0" dirty="0" smtClean="0"/>
              <a:t>Examples of rank and </a:t>
            </a: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functions shown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number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Differ on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Rank leaves gaps after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leaves no gaps after ties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8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3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2: Extended Syntax and Ranking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39420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statements using the PARTITIONED BY clause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Understand </a:t>
            </a:r>
            <a:r>
              <a:rPr lang="en-US" dirty="0" smtClean="0"/>
              <a:t>conceptual differences among ranking functions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evaluation order of SELECT clauses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Analytic Function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85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6284-04B0-4BA9-8FAB-9C8AFBA4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99FF8-9040-44B1-B5F2-203FF262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63447-2E23-484B-BF04-0857E012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Partitioning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([&lt;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&lt;ordering&gt;)</a:t>
            </a:r>
          </a:p>
          <a:p>
            <a:pPr lvl="1"/>
            <a:r>
              <a:rPr lang="en-US" dirty="0" smtClean="0"/>
              <a:t>PARTITION BY keywords</a:t>
            </a:r>
          </a:p>
          <a:p>
            <a:pPr lvl="1"/>
            <a:r>
              <a:rPr lang="en-US" dirty="0" smtClean="0"/>
              <a:t>Divides result into partitions</a:t>
            </a:r>
          </a:p>
          <a:p>
            <a:pPr lvl="1"/>
            <a:r>
              <a:rPr lang="en-US" dirty="0" smtClean="0"/>
              <a:t>Analytic function evaluated for each partition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RANK() OVER 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8382000" cy="685800"/>
          </a:xfrm>
        </p:spPr>
        <p:txBody>
          <a:bodyPr/>
          <a:lstStyle/>
          <a:p>
            <a:r>
              <a:rPr lang="en-US" dirty="0" smtClean="0"/>
              <a:t>Ranking with Partitioning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4024"/>
            <a:ext cx="8382000" cy="1069848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Rank customers by descending sum of dollar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sales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 ranking on customer state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403283"/>
            <a:ext cx="819302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(PARTITION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ORDER BY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SSCustomer.CustI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29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0300"/>
              </p:ext>
            </p:extLst>
          </p:nvPr>
        </p:nvGraphicFramePr>
        <p:xfrm>
          <a:off x="304800" y="1066800"/>
          <a:ext cx="8382000" cy="354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67531"/>
              </p:ext>
            </p:extLst>
          </p:nvPr>
        </p:nvGraphicFramePr>
        <p:xfrm>
          <a:off x="2563368" y="3601720"/>
          <a:ext cx="3864864" cy="21894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32925"/>
                <a:gridCol w="983683"/>
                <a:gridCol w="2048256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Golf Leaderboard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Score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DENSE_RANK()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520952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Compare ranking functions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Rank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customers by descending sum of </a:t>
            </a:r>
            <a:r>
              <a:rPr 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unit sales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Evaluate functions on entire results (no partitioning)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528" y="2938272"/>
            <a:ext cx="816254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SURank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DENSE_RANK()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SUDenseRank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NTILE(4)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SUNTile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ROW_NUMBER()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SURowNum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99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3</a:t>
            </a:r>
          </a:p>
          <a:p>
            <a:pPr lvl="1"/>
            <a:r>
              <a:rPr lang="en-US" sz="2000" dirty="0" smtClean="0"/>
              <a:t>Dense rank item </a:t>
            </a:r>
            <a:r>
              <a:rPr lang="en-US" sz="2000" dirty="0"/>
              <a:t>brands descending by </a:t>
            </a:r>
            <a:r>
              <a:rPr lang="en-US" sz="2000" dirty="0" smtClean="0"/>
              <a:t>the number of sales rows</a:t>
            </a:r>
          </a:p>
          <a:p>
            <a:pPr lvl="1"/>
            <a:r>
              <a:rPr lang="en-US" sz="2000" dirty="0" smtClean="0"/>
              <a:t>Partition ranking by year</a:t>
            </a:r>
          </a:p>
          <a:p>
            <a:pPr lvl="1"/>
            <a:r>
              <a:rPr lang="en-US" sz="2000" dirty="0"/>
              <a:t>Only include brands with more than </a:t>
            </a:r>
            <a:r>
              <a:rPr lang="en-US" sz="2000" dirty="0" smtClean="0"/>
              <a:t>5 sales in a year</a:t>
            </a:r>
            <a:endParaRPr lang="en-US" sz="2000" dirty="0"/>
          </a:p>
          <a:p>
            <a:pPr lvl="1"/>
            <a:r>
              <a:rPr lang="en-US" sz="2000" dirty="0"/>
              <a:t>Show item </a:t>
            </a:r>
            <a:r>
              <a:rPr lang="en-US" sz="2000" dirty="0" smtClean="0"/>
              <a:t>brand, year, count, and dense rank in the result</a:t>
            </a:r>
            <a:endParaRPr lang="en-US" sz="2000" dirty="0"/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 smtClean="0"/>
              <a:t>Rank (both) item </a:t>
            </a:r>
            <a:r>
              <a:rPr lang="en-US" sz="2000" dirty="0"/>
              <a:t>brands by </a:t>
            </a:r>
            <a:r>
              <a:rPr lang="en-US" sz="2000" dirty="0" smtClean="0"/>
              <a:t>descending sum of dollar </a:t>
            </a:r>
            <a:r>
              <a:rPr lang="en-US" sz="2000" dirty="0"/>
              <a:t>sales in </a:t>
            </a:r>
            <a:r>
              <a:rPr lang="en-US" sz="2000" dirty="0" smtClean="0"/>
              <a:t>2010</a:t>
            </a:r>
          </a:p>
          <a:p>
            <a:pPr lvl="1"/>
            <a:r>
              <a:rPr lang="en-US" sz="2000" dirty="0" smtClean="0"/>
              <a:t>Partition rankings by month</a:t>
            </a:r>
            <a:endParaRPr lang="en-US" sz="2000" dirty="0"/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item brand, </a:t>
            </a:r>
            <a:r>
              <a:rPr lang="en-US" sz="2000" dirty="0" smtClean="0"/>
              <a:t>month, sum of sales, and ranks </a:t>
            </a:r>
            <a:r>
              <a:rPr lang="en-US" sz="2000" dirty="0"/>
              <a:t>(both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/>
              <a:t>Solutions in a module 3 </a:t>
            </a:r>
            <a:r>
              <a:rPr lang="en-US" sz="2400" dirty="0" smtClean="0"/>
              <a:t>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9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Analytic functions evaluated over partitions</a:t>
            </a:r>
          </a:p>
          <a:p>
            <a:pPr eaLnBrk="1" hangingPunct="1"/>
            <a:r>
              <a:rPr lang="en-US" altLang="en-US" dirty="0" smtClean="0"/>
              <a:t>Ranking functions for qualitative evaluation</a:t>
            </a:r>
          </a:p>
        </p:txBody>
      </p:sp>
    </p:spTree>
    <p:extLst>
      <p:ext uri="{BB962C8B-B14F-4D97-AF65-F5344CB8AC3E}">
        <p14:creationId xmlns:p14="http://schemas.microsoft.com/office/powerpoint/2010/main" val="3119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302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308&quot;&gt;&lt;property id=&quot;20148&quot; value=&quot;5&quot;/&gt;&lt;property id=&quot;20300&quot; value=&quot;Slide 4 - &amp;quot;Extended Partitioning Syntax&amp;quot;&quot;/&gt;&lt;property id=&quot;20307&quot; value=&quot;262&quot;/&gt;&lt;/object&gt;&lt;object type=&quot;3&quot; unique_id=&quot;18309&quot;&gt;&lt;property id=&quot;20148&quot; value=&quot;5&quot;/&gt;&lt;property id=&quot;20300&quot; value=&quot;Slide 5 - &amp;quot;Ranking with Partitioning Example&amp;quot;&quot;/&gt;&lt;property id=&quot;20307&quot; value=&quot;263&quot;/&gt;&lt;/object&gt;&lt;object type=&quot;3&quot; unique_id=&quot;18311&quot;&gt;&lt;property id=&quot;20148&quot; value=&quot;5&quot;/&gt;&lt;property id=&quot;20300&quot; value=&quot;Slide 9 - &amp;quot;Summary&amp;quot;&quot;/&gt;&lt;property id=&quot;20307&quot; value=&quot;265&quot;/&gt;&lt;/object&gt;&lt;object type=&quot;3&quot; unique_id=&quot;18312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18313&quot;&gt;&lt;property id=&quot;20148&quot; value=&quot;5&quot;/&gt;&lt;property id=&quot;20300&quot; value=&quot;Slide 8 - &amp;quot;Additional Problems&amp;quot;&quot;/&gt;&lt;property id=&quot;20307&quot; value=&quot;267&quot;/&gt;&lt;/object&gt;&lt;object type=&quot;3&quot; unique_id=&quot;18994&quot;&gt;&lt;property id=&quot;20148&quot; value=&quot;5&quot;/&gt;&lt;property id=&quot;20300&quot; value=&quot;Slide 6 - &amp;quot;Ranking Functions&amp;quot;&quot;/&gt;&lt;property id=&quot;20307&quot; value=&quot;268&quot;/&gt;&lt;/object&gt;&lt;object type=&quot;3&quot; unique_id=&quot;19179&quot;&gt;&lt;property id=&quot;20148&quot; value=&quot;5&quot;/&gt;&lt;property id=&quot;20300&quot; value=&quot;Slide 7 - &amp;quot;Combined Ranking Example&amp;quot;&quot;/&gt;&lt;property id=&quot;20307&quot; value=&quot;269&quot;/&gt;&lt;/object&gt;&lt;object type=&quot;3&quot; unique_id=&quot;19551&quot;&gt;&lt;property id=&quot;20148&quot; value=&quot;5&quot;/&gt;&lt;property id=&quot;20300&quot; value=&quot;Slide 3 - &amp;quot;Analytic Function Processing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11002</TotalTime>
  <Words>833</Words>
  <Application>Microsoft Office PowerPoint</Application>
  <PresentationFormat>On-screen Show (4:3)</PresentationFormat>
  <Paragraphs>186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Blank Presentation</vt:lpstr>
      <vt:lpstr>Module 3  Oracle SQL Analytic Functions</vt:lpstr>
      <vt:lpstr>Lesson Objectives</vt:lpstr>
      <vt:lpstr>Analytic Function Processing</vt:lpstr>
      <vt:lpstr>Extended Partitioning Syntax</vt:lpstr>
      <vt:lpstr>Ranking with Partitioning Example</vt:lpstr>
      <vt:lpstr>Ranking Functions</vt:lpstr>
      <vt:lpstr>Combined Ranking Example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Mike</cp:lastModifiedBy>
  <cp:revision>2163</cp:revision>
  <cp:lastPrinted>1601-01-01T00:00:00Z</cp:lastPrinted>
  <dcterms:created xsi:type="dcterms:W3CDTF">2000-07-15T18:34:14Z</dcterms:created>
  <dcterms:modified xsi:type="dcterms:W3CDTF">2015-12-07T05:36:49Z</dcterms:modified>
</cp:coreProperties>
</file>