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27"/>
  </p:notesMasterIdLst>
  <p:sldIdLst>
    <p:sldId id="267" r:id="rId4"/>
    <p:sldId id="259" r:id="rId5"/>
    <p:sldId id="261" r:id="rId6"/>
    <p:sldId id="275" r:id="rId7"/>
    <p:sldId id="278" r:id="rId8"/>
    <p:sldId id="262" r:id="rId9"/>
    <p:sldId id="290" r:id="rId10"/>
    <p:sldId id="292" r:id="rId11"/>
    <p:sldId id="276" r:id="rId12"/>
    <p:sldId id="298" r:id="rId13"/>
    <p:sldId id="279" r:id="rId14"/>
    <p:sldId id="281" r:id="rId15"/>
    <p:sldId id="299" r:id="rId16"/>
    <p:sldId id="300" r:id="rId17"/>
    <p:sldId id="301" r:id="rId18"/>
    <p:sldId id="302" r:id="rId19"/>
    <p:sldId id="303" r:id="rId20"/>
    <p:sldId id="304" r:id="rId21"/>
    <p:sldId id="308" r:id="rId22"/>
    <p:sldId id="306" r:id="rId23"/>
    <p:sldId id="307" r:id="rId24"/>
    <p:sldId id="305" r:id="rId25"/>
    <p:sldId id="27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990033"/>
    <a:srgbClr val="971103"/>
    <a:srgbClr val="9A0000"/>
    <a:srgbClr val="CC3300"/>
    <a:srgbClr val="FF0000"/>
    <a:srgbClr val="990000"/>
    <a:srgbClr val="CC0000"/>
    <a:srgbClr val="FF66FF"/>
    <a:srgbClr val="7C12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2E3D81-998B-43B5-BC5E-D916968FDE18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7CF4C-7F48-4B16-88E5-C1C8A4580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45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9152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5097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9863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Quote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2026634" y="2882401"/>
            <a:ext cx="8138799" cy="10931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4000" i="1"/>
            </a:lvl1pPr>
            <a:lvl2pPr lvl="1" algn="ctr" rtl="0">
              <a:spcBef>
                <a:spcPts val="0"/>
              </a:spcBef>
              <a:buSzPct val="100000"/>
              <a:defRPr sz="4000" i="1"/>
            </a:lvl2pPr>
            <a:lvl3pPr lvl="2" algn="ctr" rtl="0">
              <a:spcBef>
                <a:spcPts val="0"/>
              </a:spcBef>
              <a:buSzPct val="100000"/>
              <a:defRPr sz="4000" i="1"/>
            </a:lvl3pPr>
            <a:lvl4pPr lvl="3" algn="ctr" rtl="0">
              <a:spcBef>
                <a:spcPts val="0"/>
              </a:spcBef>
              <a:buSzPct val="100000"/>
              <a:defRPr sz="4000" i="1"/>
            </a:lvl4pPr>
            <a:lvl5pPr lvl="4" algn="ctr" rtl="0">
              <a:spcBef>
                <a:spcPts val="0"/>
              </a:spcBef>
              <a:buSzPct val="100000"/>
              <a:defRPr sz="4000" i="1"/>
            </a:lvl5pPr>
            <a:lvl6pPr lvl="5" algn="ctr" rtl="0">
              <a:spcBef>
                <a:spcPts val="0"/>
              </a:spcBef>
              <a:buSzPct val="100000"/>
              <a:defRPr sz="4000" i="1"/>
            </a:lvl6pPr>
            <a:lvl7pPr lvl="6" algn="ctr" rtl="0">
              <a:spcBef>
                <a:spcPts val="0"/>
              </a:spcBef>
              <a:buSzPct val="100000"/>
              <a:defRPr sz="4000" i="1"/>
            </a:lvl7pPr>
            <a:lvl8pPr lvl="7" algn="ctr" rtl="0">
              <a:spcBef>
                <a:spcPts val="0"/>
              </a:spcBef>
              <a:buSzPct val="100000"/>
              <a:defRPr sz="4000" i="1"/>
            </a:lvl8pPr>
            <a:lvl9pPr lvl="8" algn="ctr">
              <a:spcBef>
                <a:spcPts val="0"/>
              </a:spcBef>
              <a:buSzPct val="100000"/>
              <a:defRPr sz="4000" i="1"/>
            </a:lvl9pPr>
          </a:lstStyle>
          <a:p>
            <a:endParaRPr/>
          </a:p>
        </p:txBody>
      </p:sp>
      <p:sp>
        <p:nvSpPr>
          <p:cNvPr id="117" name="Shape 117"/>
          <p:cNvSpPr txBox="1"/>
          <p:nvPr/>
        </p:nvSpPr>
        <p:spPr>
          <a:xfrm>
            <a:off x="4791200" y="737025"/>
            <a:ext cx="2609600" cy="8715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en" sz="12800" kern="0">
                <a:solidFill>
                  <a:srgbClr val="00CEF6"/>
                </a:solidFill>
                <a:cs typeface="Arial"/>
                <a:sym typeface="Arial"/>
                <a:rtl val="0"/>
              </a:rPr>
              <a:t>“</a:t>
            </a:r>
          </a:p>
        </p:txBody>
      </p:sp>
      <p:sp>
        <p:nvSpPr>
          <p:cNvPr id="118" name="Shape 118"/>
          <p:cNvSpPr/>
          <p:nvPr/>
        </p:nvSpPr>
        <p:spPr>
          <a:xfrm>
            <a:off x="-38099" y="5929034"/>
            <a:ext cx="12255500" cy="949969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19" name="Shape 119"/>
          <p:cNvSpPr/>
          <p:nvPr/>
        </p:nvSpPr>
        <p:spPr>
          <a:xfrm>
            <a:off x="-38099" y="6104148"/>
            <a:ext cx="12255500" cy="779251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0" name="Shape 120"/>
          <p:cNvSpPr/>
          <p:nvPr/>
        </p:nvSpPr>
        <p:spPr>
          <a:xfrm rot="8100000">
            <a:off x="2463973" y="5670624"/>
            <a:ext cx="163483" cy="163483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121" name="Shape 121"/>
          <p:cNvSpPr/>
          <p:nvPr/>
        </p:nvSpPr>
        <p:spPr>
          <a:xfrm rot="8100000">
            <a:off x="8051973" y="6049091"/>
            <a:ext cx="163483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122" name="Shape 122"/>
          <p:cNvSpPr/>
          <p:nvPr/>
        </p:nvSpPr>
        <p:spPr>
          <a:xfrm rot="8100000">
            <a:off x="9575973" y="6093557"/>
            <a:ext cx="163483" cy="163483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grpSp>
        <p:nvGrpSpPr>
          <p:cNvPr id="123" name="Shape 123"/>
          <p:cNvGrpSpPr/>
          <p:nvPr/>
        </p:nvGrpSpPr>
        <p:grpSpPr>
          <a:xfrm>
            <a:off x="-12700" y="5949967"/>
            <a:ext cx="12223767" cy="793733"/>
            <a:chOff x="-9525" y="4462475"/>
            <a:chExt cx="9167825" cy="595300"/>
          </a:xfrm>
        </p:grpSpPr>
        <p:sp>
          <p:nvSpPr>
            <p:cNvPr id="124" name="Shape 12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125" name="Shape 12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126" name="Shape 12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127" name="Shape 127"/>
          <p:cNvGrpSpPr/>
          <p:nvPr/>
        </p:nvGrpSpPr>
        <p:grpSpPr>
          <a:xfrm>
            <a:off x="-57116" y="5924650"/>
            <a:ext cx="12306099" cy="857049"/>
            <a:chOff x="-42837" y="4443487"/>
            <a:chExt cx="9229574" cy="642787"/>
          </a:xfrm>
        </p:grpSpPr>
        <p:sp>
          <p:nvSpPr>
            <p:cNvPr id="128" name="Shape 128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</p:grpSp>
      <p:sp>
        <p:nvSpPr>
          <p:cNvPr id="153" name="Shape 153"/>
          <p:cNvSpPr/>
          <p:nvPr/>
        </p:nvSpPr>
        <p:spPr>
          <a:xfrm>
            <a:off x="3987601" y="6114934"/>
            <a:ext cx="1527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1447601" y="6495934"/>
            <a:ext cx="1527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155" name="Shape 155"/>
          <p:cNvSpPr/>
          <p:nvPr/>
        </p:nvSpPr>
        <p:spPr>
          <a:xfrm>
            <a:off x="6527601" y="6021375"/>
            <a:ext cx="1527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156" name="Shape 156"/>
          <p:cNvSpPr/>
          <p:nvPr/>
        </p:nvSpPr>
        <p:spPr>
          <a:xfrm rot="8100000">
            <a:off x="11599932" y="5772224"/>
            <a:ext cx="163483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73713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-35700" y="2677834"/>
            <a:ext cx="12280867" cy="4230167"/>
          </a:xfrm>
          <a:custGeom>
            <a:avLst/>
            <a:gdLst/>
            <a:ahLst/>
            <a:cxnLst/>
            <a:rect l="0" t="0" r="0" b="0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75" name="Shape 75"/>
          <p:cNvSpPr/>
          <p:nvPr/>
        </p:nvSpPr>
        <p:spPr>
          <a:xfrm>
            <a:off x="-35700" y="2852933"/>
            <a:ext cx="12280867" cy="4055067"/>
          </a:xfrm>
          <a:custGeom>
            <a:avLst/>
            <a:gdLst/>
            <a:ahLst/>
            <a:cxnLst/>
            <a:rect l="0" t="0" r="0" b="0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6" name="Shape 76"/>
          <p:cNvSpPr/>
          <p:nvPr/>
        </p:nvSpPr>
        <p:spPr>
          <a:xfrm rot="8100000">
            <a:off x="2463973" y="2419424"/>
            <a:ext cx="163483" cy="163483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77" name="Shape 77"/>
          <p:cNvSpPr/>
          <p:nvPr/>
        </p:nvSpPr>
        <p:spPr>
          <a:xfrm rot="8100000">
            <a:off x="8051973" y="2797891"/>
            <a:ext cx="163483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78" name="Shape 78"/>
          <p:cNvSpPr/>
          <p:nvPr/>
        </p:nvSpPr>
        <p:spPr>
          <a:xfrm rot="8100000">
            <a:off x="9575973" y="2842357"/>
            <a:ext cx="163483" cy="163483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grpSp>
        <p:nvGrpSpPr>
          <p:cNvPr id="79" name="Shape 79"/>
          <p:cNvGrpSpPr/>
          <p:nvPr/>
        </p:nvGrpSpPr>
        <p:grpSpPr>
          <a:xfrm>
            <a:off x="-12700" y="2698767"/>
            <a:ext cx="12223767" cy="793733"/>
            <a:chOff x="-9525" y="4462475"/>
            <a:chExt cx="9167825" cy="595300"/>
          </a:xfrm>
        </p:grpSpPr>
        <p:sp>
          <p:nvSpPr>
            <p:cNvPr id="80" name="Shape 8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81" name="Shape 8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82" name="Shape 8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83" name="Shape 83"/>
          <p:cNvGrpSpPr/>
          <p:nvPr/>
        </p:nvGrpSpPr>
        <p:grpSpPr>
          <a:xfrm>
            <a:off x="-57116" y="2673450"/>
            <a:ext cx="12306099" cy="857049"/>
            <a:chOff x="-42837" y="4443487"/>
            <a:chExt cx="9229574" cy="642787"/>
          </a:xfrm>
        </p:grpSpPr>
        <p:sp>
          <p:nvSpPr>
            <p:cNvPr id="84" name="Shape 84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</p:grpSp>
      <p:sp>
        <p:nvSpPr>
          <p:cNvPr id="109" name="Shape 109"/>
          <p:cNvSpPr/>
          <p:nvPr/>
        </p:nvSpPr>
        <p:spPr>
          <a:xfrm>
            <a:off x="3987601" y="2863734"/>
            <a:ext cx="1527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1447601" y="3244734"/>
            <a:ext cx="1527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6527601" y="2770175"/>
            <a:ext cx="1527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112" name="Shape 112"/>
          <p:cNvSpPr/>
          <p:nvPr/>
        </p:nvSpPr>
        <p:spPr>
          <a:xfrm rot="8100000">
            <a:off x="11599932" y="2521024"/>
            <a:ext cx="163483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3079134" y="4041534"/>
            <a:ext cx="6952799" cy="1546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3079254" y="5412334"/>
            <a:ext cx="6952799" cy="104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r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9955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-35700" y="2677834"/>
            <a:ext cx="12280867" cy="4230167"/>
          </a:xfrm>
          <a:custGeom>
            <a:avLst/>
            <a:gdLst/>
            <a:ahLst/>
            <a:cxnLst/>
            <a:rect l="0" t="0" r="0" b="0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4" name="Shape 34"/>
          <p:cNvSpPr/>
          <p:nvPr/>
        </p:nvSpPr>
        <p:spPr>
          <a:xfrm>
            <a:off x="-35700" y="2852933"/>
            <a:ext cx="12280867" cy="4055067"/>
          </a:xfrm>
          <a:custGeom>
            <a:avLst/>
            <a:gdLst/>
            <a:ahLst/>
            <a:cxnLst/>
            <a:rect l="0" t="0" r="0" b="0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5" name="Shape 35"/>
          <p:cNvSpPr/>
          <p:nvPr/>
        </p:nvSpPr>
        <p:spPr>
          <a:xfrm rot="8100000">
            <a:off x="2463973" y="2419424"/>
            <a:ext cx="163483" cy="163483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36" name="Shape 36"/>
          <p:cNvSpPr/>
          <p:nvPr/>
        </p:nvSpPr>
        <p:spPr>
          <a:xfrm rot="8100000">
            <a:off x="8051973" y="2797891"/>
            <a:ext cx="163483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37" name="Shape 37"/>
          <p:cNvSpPr/>
          <p:nvPr/>
        </p:nvSpPr>
        <p:spPr>
          <a:xfrm rot="8100000">
            <a:off x="9575973" y="2842357"/>
            <a:ext cx="163483" cy="163483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grpSp>
        <p:nvGrpSpPr>
          <p:cNvPr id="38" name="Shape 38"/>
          <p:cNvGrpSpPr/>
          <p:nvPr/>
        </p:nvGrpSpPr>
        <p:grpSpPr>
          <a:xfrm>
            <a:off x="-12700" y="2698767"/>
            <a:ext cx="12223767" cy="793733"/>
            <a:chOff x="-9525" y="4462475"/>
            <a:chExt cx="9167825" cy="595300"/>
          </a:xfrm>
        </p:grpSpPr>
        <p:sp>
          <p:nvSpPr>
            <p:cNvPr id="39" name="Shape 3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40" name="Shape 4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41" name="Shape 4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42" name="Shape 42"/>
          <p:cNvGrpSpPr/>
          <p:nvPr/>
        </p:nvGrpSpPr>
        <p:grpSpPr>
          <a:xfrm>
            <a:off x="-57116" y="2673450"/>
            <a:ext cx="12306099" cy="857049"/>
            <a:chOff x="-42837" y="4443487"/>
            <a:chExt cx="9229574" cy="642787"/>
          </a:xfrm>
        </p:grpSpPr>
        <p:sp>
          <p:nvSpPr>
            <p:cNvPr id="43" name="Shape 43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48" name="Shape 48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50" name="Shape 50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62" name="Shape 62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63" name="Shape 63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64" name="Shape 64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</p:grpSp>
      <p:sp>
        <p:nvSpPr>
          <p:cNvPr id="68" name="Shape 68"/>
          <p:cNvSpPr/>
          <p:nvPr/>
        </p:nvSpPr>
        <p:spPr>
          <a:xfrm>
            <a:off x="3987601" y="2863734"/>
            <a:ext cx="1527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69" name="Shape 69"/>
          <p:cNvSpPr/>
          <p:nvPr/>
        </p:nvSpPr>
        <p:spPr>
          <a:xfrm>
            <a:off x="1447601" y="3244734"/>
            <a:ext cx="1527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70" name="Shape 70"/>
          <p:cNvSpPr/>
          <p:nvPr/>
        </p:nvSpPr>
        <p:spPr>
          <a:xfrm>
            <a:off x="6527601" y="2770175"/>
            <a:ext cx="1527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71" name="Shape 71"/>
          <p:cNvSpPr/>
          <p:nvPr/>
        </p:nvSpPr>
        <p:spPr>
          <a:xfrm rot="8100000">
            <a:off x="11599932" y="2521024"/>
            <a:ext cx="163483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3797300" y="4484567"/>
            <a:ext cx="7480400" cy="15463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1245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-35700" y="2677834"/>
            <a:ext cx="12280867" cy="4230167"/>
          </a:xfrm>
          <a:custGeom>
            <a:avLst/>
            <a:gdLst/>
            <a:ahLst/>
            <a:cxnLst/>
            <a:rect l="0" t="0" r="0" b="0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75" name="Shape 75"/>
          <p:cNvSpPr/>
          <p:nvPr/>
        </p:nvSpPr>
        <p:spPr>
          <a:xfrm>
            <a:off x="-35700" y="2852933"/>
            <a:ext cx="12280867" cy="4055067"/>
          </a:xfrm>
          <a:custGeom>
            <a:avLst/>
            <a:gdLst/>
            <a:ahLst/>
            <a:cxnLst/>
            <a:rect l="0" t="0" r="0" b="0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6" name="Shape 76"/>
          <p:cNvSpPr/>
          <p:nvPr/>
        </p:nvSpPr>
        <p:spPr>
          <a:xfrm rot="8100000">
            <a:off x="2463973" y="2419424"/>
            <a:ext cx="163483" cy="163483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77" name="Shape 77"/>
          <p:cNvSpPr/>
          <p:nvPr/>
        </p:nvSpPr>
        <p:spPr>
          <a:xfrm rot="8100000">
            <a:off x="8051973" y="2797891"/>
            <a:ext cx="163483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78" name="Shape 78"/>
          <p:cNvSpPr/>
          <p:nvPr/>
        </p:nvSpPr>
        <p:spPr>
          <a:xfrm rot="8100000">
            <a:off x="9575973" y="2842357"/>
            <a:ext cx="163483" cy="163483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grpSp>
        <p:nvGrpSpPr>
          <p:cNvPr id="79" name="Shape 79"/>
          <p:cNvGrpSpPr/>
          <p:nvPr/>
        </p:nvGrpSpPr>
        <p:grpSpPr>
          <a:xfrm>
            <a:off x="-12700" y="2698767"/>
            <a:ext cx="12223767" cy="793733"/>
            <a:chOff x="-9525" y="4462475"/>
            <a:chExt cx="9167825" cy="595300"/>
          </a:xfrm>
        </p:grpSpPr>
        <p:sp>
          <p:nvSpPr>
            <p:cNvPr id="80" name="Shape 8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81" name="Shape 8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82" name="Shape 8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83" name="Shape 83"/>
          <p:cNvGrpSpPr/>
          <p:nvPr/>
        </p:nvGrpSpPr>
        <p:grpSpPr>
          <a:xfrm>
            <a:off x="-57116" y="2673450"/>
            <a:ext cx="12306099" cy="857049"/>
            <a:chOff x="-42837" y="4443487"/>
            <a:chExt cx="9229574" cy="642787"/>
          </a:xfrm>
        </p:grpSpPr>
        <p:sp>
          <p:nvSpPr>
            <p:cNvPr id="84" name="Shape 84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</p:grpSp>
      <p:sp>
        <p:nvSpPr>
          <p:cNvPr id="109" name="Shape 109"/>
          <p:cNvSpPr/>
          <p:nvPr/>
        </p:nvSpPr>
        <p:spPr>
          <a:xfrm>
            <a:off x="3987601" y="2863734"/>
            <a:ext cx="1527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1447601" y="3244734"/>
            <a:ext cx="1527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6527601" y="2770175"/>
            <a:ext cx="1527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112" name="Shape 112"/>
          <p:cNvSpPr/>
          <p:nvPr/>
        </p:nvSpPr>
        <p:spPr>
          <a:xfrm rot="8100000">
            <a:off x="11599932" y="2521024"/>
            <a:ext cx="163483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3079134" y="4041534"/>
            <a:ext cx="6952799" cy="1546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3079254" y="5412334"/>
            <a:ext cx="6952799" cy="104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r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2360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1397000" y="845500"/>
            <a:ext cx="9328800" cy="954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1508667" y="2070600"/>
            <a:ext cx="4453199" cy="3554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body" idx="2"/>
          </p:nvPr>
        </p:nvSpPr>
        <p:spPr>
          <a:xfrm>
            <a:off x="6230083" y="2070600"/>
            <a:ext cx="4453199" cy="3554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-38099" y="5929034"/>
            <a:ext cx="12255500" cy="949969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04" name="Shape 204"/>
          <p:cNvSpPr/>
          <p:nvPr/>
        </p:nvSpPr>
        <p:spPr>
          <a:xfrm>
            <a:off x="-38099" y="6104148"/>
            <a:ext cx="12255500" cy="779251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5" name="Shape 205"/>
          <p:cNvSpPr/>
          <p:nvPr/>
        </p:nvSpPr>
        <p:spPr>
          <a:xfrm rot="8100000">
            <a:off x="2463973" y="5670624"/>
            <a:ext cx="163483" cy="163483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206" name="Shape 206"/>
          <p:cNvSpPr/>
          <p:nvPr/>
        </p:nvSpPr>
        <p:spPr>
          <a:xfrm rot="8100000">
            <a:off x="8051973" y="6049091"/>
            <a:ext cx="163483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207" name="Shape 207"/>
          <p:cNvSpPr/>
          <p:nvPr/>
        </p:nvSpPr>
        <p:spPr>
          <a:xfrm rot="8100000">
            <a:off x="9575973" y="6093557"/>
            <a:ext cx="163483" cy="163483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grpSp>
        <p:nvGrpSpPr>
          <p:cNvPr id="208" name="Shape 208"/>
          <p:cNvGrpSpPr/>
          <p:nvPr/>
        </p:nvGrpSpPr>
        <p:grpSpPr>
          <a:xfrm>
            <a:off x="-12700" y="5949967"/>
            <a:ext cx="12223767" cy="793733"/>
            <a:chOff x="-9525" y="4462475"/>
            <a:chExt cx="9167825" cy="595300"/>
          </a:xfrm>
        </p:grpSpPr>
        <p:sp>
          <p:nvSpPr>
            <p:cNvPr id="209" name="Shape 20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210" name="Shape 2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211" name="Shape 21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212" name="Shape 212"/>
          <p:cNvGrpSpPr/>
          <p:nvPr/>
        </p:nvGrpSpPr>
        <p:grpSpPr>
          <a:xfrm>
            <a:off x="-57116" y="5924650"/>
            <a:ext cx="12306099" cy="857049"/>
            <a:chOff x="-42837" y="4443487"/>
            <a:chExt cx="9229574" cy="642787"/>
          </a:xfrm>
        </p:grpSpPr>
        <p:sp>
          <p:nvSpPr>
            <p:cNvPr id="213" name="Shape 213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232" name="Shape 232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233" name="Shape 233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234" name="Shape 234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235" name="Shape 235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236" name="Shape 236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237" name="Shape 237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</p:grpSp>
      <p:sp>
        <p:nvSpPr>
          <p:cNvPr id="238" name="Shape 238"/>
          <p:cNvSpPr/>
          <p:nvPr/>
        </p:nvSpPr>
        <p:spPr>
          <a:xfrm>
            <a:off x="3987601" y="6114934"/>
            <a:ext cx="1527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239" name="Shape 239"/>
          <p:cNvSpPr/>
          <p:nvPr/>
        </p:nvSpPr>
        <p:spPr>
          <a:xfrm>
            <a:off x="1447601" y="6495934"/>
            <a:ext cx="1527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6527601" y="6021375"/>
            <a:ext cx="1527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241" name="Shape 241"/>
          <p:cNvSpPr/>
          <p:nvPr/>
        </p:nvSpPr>
        <p:spPr>
          <a:xfrm rot="8100000">
            <a:off x="11599932" y="5772224"/>
            <a:ext cx="163483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891673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C5527-5119-45ED-9E42-103305B0E7E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9026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C5527-5119-45ED-9E42-103305B0E7E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029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C5527-5119-45ED-9E42-103305B0E7E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5782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C5527-5119-45ED-9E42-103305B0E7E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3089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C5527-5119-45ED-9E42-103305B0E7E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6359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C5527-5119-45ED-9E42-103305B0E7E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049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+ 1 column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1397000" y="845500"/>
            <a:ext cx="9328800" cy="954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1434467" y="2053567"/>
            <a:ext cx="9328800" cy="2562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-38099" y="5929034"/>
            <a:ext cx="12255500" cy="949969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61" name="Shape 161"/>
          <p:cNvSpPr/>
          <p:nvPr/>
        </p:nvSpPr>
        <p:spPr>
          <a:xfrm>
            <a:off x="-38099" y="6104148"/>
            <a:ext cx="12255500" cy="779251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2" name="Shape 162"/>
          <p:cNvSpPr/>
          <p:nvPr/>
        </p:nvSpPr>
        <p:spPr>
          <a:xfrm rot="8100000">
            <a:off x="2463973" y="5670624"/>
            <a:ext cx="163483" cy="163483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163" name="Shape 163"/>
          <p:cNvSpPr/>
          <p:nvPr/>
        </p:nvSpPr>
        <p:spPr>
          <a:xfrm rot="8100000">
            <a:off x="8051973" y="6049091"/>
            <a:ext cx="163483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164" name="Shape 164"/>
          <p:cNvSpPr/>
          <p:nvPr/>
        </p:nvSpPr>
        <p:spPr>
          <a:xfrm rot="8100000">
            <a:off x="9575973" y="6093557"/>
            <a:ext cx="163483" cy="163483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grpSp>
        <p:nvGrpSpPr>
          <p:cNvPr id="165" name="Shape 165"/>
          <p:cNvGrpSpPr/>
          <p:nvPr/>
        </p:nvGrpSpPr>
        <p:grpSpPr>
          <a:xfrm>
            <a:off x="-12700" y="5949967"/>
            <a:ext cx="12223767" cy="793733"/>
            <a:chOff x="-9525" y="4462475"/>
            <a:chExt cx="9167825" cy="595300"/>
          </a:xfrm>
        </p:grpSpPr>
        <p:sp>
          <p:nvSpPr>
            <p:cNvPr id="166" name="Shape 16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167" name="Shape 167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168" name="Shape 16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169" name="Shape 169"/>
          <p:cNvGrpSpPr/>
          <p:nvPr/>
        </p:nvGrpSpPr>
        <p:grpSpPr>
          <a:xfrm>
            <a:off x="-57116" y="5924650"/>
            <a:ext cx="12306099" cy="857049"/>
            <a:chOff x="-42837" y="4443487"/>
            <a:chExt cx="9229574" cy="642787"/>
          </a:xfrm>
        </p:grpSpPr>
        <p:sp>
          <p:nvSpPr>
            <p:cNvPr id="170" name="Shape 170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</p:grpSp>
      <p:sp>
        <p:nvSpPr>
          <p:cNvPr id="195" name="Shape 195"/>
          <p:cNvSpPr/>
          <p:nvPr/>
        </p:nvSpPr>
        <p:spPr>
          <a:xfrm>
            <a:off x="3987601" y="6114934"/>
            <a:ext cx="1527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1447601" y="6495934"/>
            <a:ext cx="1527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6527601" y="6021375"/>
            <a:ext cx="1527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198" name="Shape 198"/>
          <p:cNvSpPr/>
          <p:nvPr/>
        </p:nvSpPr>
        <p:spPr>
          <a:xfrm rot="8100000">
            <a:off x="11599932" y="5772224"/>
            <a:ext cx="163483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1372437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C5527-5119-45ED-9E42-103305B0E7E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8532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C5527-5119-45ED-9E42-103305B0E7E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5458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C5527-5119-45ED-9E42-103305B0E7E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8980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C5527-5119-45ED-9E42-103305B0E7E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4051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C5527-5119-45ED-9E42-103305B0E7E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645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ColTx">
  <p:cSld name="Title + 2 columns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1397000" y="845500"/>
            <a:ext cx="9328800" cy="954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1508667" y="2070600"/>
            <a:ext cx="4453199" cy="3554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body" idx="2"/>
          </p:nvPr>
        </p:nvSpPr>
        <p:spPr>
          <a:xfrm>
            <a:off x="6230083" y="2070600"/>
            <a:ext cx="4453199" cy="3554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-38099" y="5929034"/>
            <a:ext cx="12255500" cy="949969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04" name="Shape 204"/>
          <p:cNvSpPr/>
          <p:nvPr/>
        </p:nvSpPr>
        <p:spPr>
          <a:xfrm>
            <a:off x="-38099" y="6104148"/>
            <a:ext cx="12255500" cy="779251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5" name="Shape 205"/>
          <p:cNvSpPr/>
          <p:nvPr/>
        </p:nvSpPr>
        <p:spPr>
          <a:xfrm rot="8100000">
            <a:off x="2463973" y="5670624"/>
            <a:ext cx="163483" cy="163483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206" name="Shape 206"/>
          <p:cNvSpPr/>
          <p:nvPr/>
        </p:nvSpPr>
        <p:spPr>
          <a:xfrm rot="8100000">
            <a:off x="8051973" y="6049091"/>
            <a:ext cx="163483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207" name="Shape 207"/>
          <p:cNvSpPr/>
          <p:nvPr/>
        </p:nvSpPr>
        <p:spPr>
          <a:xfrm rot="8100000">
            <a:off x="9575973" y="6093557"/>
            <a:ext cx="163483" cy="163483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grpSp>
        <p:nvGrpSpPr>
          <p:cNvPr id="208" name="Shape 208"/>
          <p:cNvGrpSpPr/>
          <p:nvPr/>
        </p:nvGrpSpPr>
        <p:grpSpPr>
          <a:xfrm>
            <a:off x="-12700" y="5949967"/>
            <a:ext cx="12223767" cy="793733"/>
            <a:chOff x="-9525" y="4462475"/>
            <a:chExt cx="9167825" cy="595300"/>
          </a:xfrm>
        </p:grpSpPr>
        <p:sp>
          <p:nvSpPr>
            <p:cNvPr id="209" name="Shape 20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210" name="Shape 2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211" name="Shape 21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212" name="Shape 212"/>
          <p:cNvGrpSpPr/>
          <p:nvPr/>
        </p:nvGrpSpPr>
        <p:grpSpPr>
          <a:xfrm>
            <a:off x="-57116" y="5924650"/>
            <a:ext cx="12306099" cy="857049"/>
            <a:chOff x="-42837" y="4443487"/>
            <a:chExt cx="9229574" cy="642787"/>
          </a:xfrm>
        </p:grpSpPr>
        <p:sp>
          <p:nvSpPr>
            <p:cNvPr id="213" name="Shape 213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232" name="Shape 232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233" name="Shape 233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234" name="Shape 234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235" name="Shape 235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236" name="Shape 236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237" name="Shape 237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</p:grpSp>
      <p:sp>
        <p:nvSpPr>
          <p:cNvPr id="238" name="Shape 238"/>
          <p:cNvSpPr/>
          <p:nvPr/>
        </p:nvSpPr>
        <p:spPr>
          <a:xfrm>
            <a:off x="3987601" y="6114934"/>
            <a:ext cx="1527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239" name="Shape 239"/>
          <p:cNvSpPr/>
          <p:nvPr/>
        </p:nvSpPr>
        <p:spPr>
          <a:xfrm>
            <a:off x="1447601" y="6495934"/>
            <a:ext cx="1527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6527601" y="6021375"/>
            <a:ext cx="1527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241" name="Shape 241"/>
          <p:cNvSpPr/>
          <p:nvPr/>
        </p:nvSpPr>
        <p:spPr>
          <a:xfrm rot="8100000">
            <a:off x="11599932" y="5772224"/>
            <a:ext cx="163483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14752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+ 3 columns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1397000" y="845500"/>
            <a:ext cx="9328800" cy="954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941201" y="2168801"/>
            <a:ext cx="3295599" cy="4399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133"/>
            </a:lvl1pPr>
            <a:lvl2pPr lvl="1" rtl="0">
              <a:spcBef>
                <a:spcPts val="0"/>
              </a:spcBef>
              <a:buSzPct val="100000"/>
              <a:defRPr sz="2133"/>
            </a:lvl2pPr>
            <a:lvl3pPr lvl="2" rtl="0">
              <a:spcBef>
                <a:spcPts val="0"/>
              </a:spcBef>
              <a:buSzPct val="100000"/>
              <a:defRPr sz="2133"/>
            </a:lvl3pPr>
            <a:lvl4pPr lvl="3" rtl="0">
              <a:spcBef>
                <a:spcPts val="0"/>
              </a:spcBef>
              <a:buSzPct val="100000"/>
              <a:defRPr sz="2133"/>
            </a:lvl4pPr>
            <a:lvl5pPr lvl="4" rtl="0">
              <a:spcBef>
                <a:spcPts val="0"/>
              </a:spcBef>
              <a:buSzPct val="100000"/>
              <a:defRPr sz="2133"/>
            </a:lvl5pPr>
            <a:lvl6pPr lvl="5" rtl="0">
              <a:spcBef>
                <a:spcPts val="0"/>
              </a:spcBef>
              <a:buSzPct val="100000"/>
              <a:defRPr sz="2133"/>
            </a:lvl6pPr>
            <a:lvl7pPr lvl="6" rtl="0">
              <a:spcBef>
                <a:spcPts val="0"/>
              </a:spcBef>
              <a:buSzPct val="100000"/>
              <a:defRPr sz="2133"/>
            </a:lvl7pPr>
            <a:lvl8pPr lvl="7" rtl="0">
              <a:spcBef>
                <a:spcPts val="0"/>
              </a:spcBef>
              <a:buSzPct val="100000"/>
              <a:defRPr sz="2133"/>
            </a:lvl8pPr>
            <a:lvl9pPr lvl="8" rtl="0">
              <a:spcBef>
                <a:spcPts val="0"/>
              </a:spcBef>
              <a:buSzPct val="100000"/>
              <a:defRPr sz="2133"/>
            </a:lvl9pPr>
          </a:lstStyle>
          <a:p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body" idx="2"/>
          </p:nvPr>
        </p:nvSpPr>
        <p:spPr>
          <a:xfrm>
            <a:off x="4405501" y="2168801"/>
            <a:ext cx="3295599" cy="4399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133"/>
            </a:lvl1pPr>
            <a:lvl2pPr lvl="1" rtl="0">
              <a:spcBef>
                <a:spcPts val="0"/>
              </a:spcBef>
              <a:buSzPct val="100000"/>
              <a:defRPr sz="2133"/>
            </a:lvl2pPr>
            <a:lvl3pPr lvl="2" rtl="0">
              <a:spcBef>
                <a:spcPts val="0"/>
              </a:spcBef>
              <a:buSzPct val="100000"/>
              <a:defRPr sz="2133"/>
            </a:lvl3pPr>
            <a:lvl4pPr lvl="3" rtl="0">
              <a:spcBef>
                <a:spcPts val="0"/>
              </a:spcBef>
              <a:buSzPct val="100000"/>
              <a:defRPr sz="2133"/>
            </a:lvl4pPr>
            <a:lvl5pPr lvl="4" rtl="0">
              <a:spcBef>
                <a:spcPts val="0"/>
              </a:spcBef>
              <a:buSzPct val="100000"/>
              <a:defRPr sz="2133"/>
            </a:lvl5pPr>
            <a:lvl6pPr lvl="5" rtl="0">
              <a:spcBef>
                <a:spcPts val="0"/>
              </a:spcBef>
              <a:buSzPct val="100000"/>
              <a:defRPr sz="2133"/>
            </a:lvl6pPr>
            <a:lvl7pPr lvl="6" rtl="0">
              <a:spcBef>
                <a:spcPts val="0"/>
              </a:spcBef>
              <a:buSzPct val="100000"/>
              <a:defRPr sz="2133"/>
            </a:lvl7pPr>
            <a:lvl8pPr lvl="7" rtl="0">
              <a:spcBef>
                <a:spcPts val="0"/>
              </a:spcBef>
              <a:buSzPct val="100000"/>
              <a:defRPr sz="2133"/>
            </a:lvl8pPr>
            <a:lvl9pPr lvl="8" rtl="0">
              <a:spcBef>
                <a:spcPts val="0"/>
              </a:spcBef>
              <a:buSzPct val="100000"/>
              <a:defRPr sz="2133"/>
            </a:lvl9pPr>
          </a:lstStyle>
          <a:p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body" idx="3"/>
          </p:nvPr>
        </p:nvSpPr>
        <p:spPr>
          <a:xfrm>
            <a:off x="7869801" y="2168801"/>
            <a:ext cx="3295599" cy="4399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133"/>
            </a:lvl1pPr>
            <a:lvl2pPr lvl="1" rtl="0">
              <a:spcBef>
                <a:spcPts val="0"/>
              </a:spcBef>
              <a:buSzPct val="100000"/>
              <a:defRPr sz="2133"/>
            </a:lvl2pPr>
            <a:lvl3pPr lvl="2" rtl="0">
              <a:spcBef>
                <a:spcPts val="0"/>
              </a:spcBef>
              <a:buSzPct val="100000"/>
              <a:defRPr sz="2133"/>
            </a:lvl3pPr>
            <a:lvl4pPr lvl="3" rtl="0">
              <a:spcBef>
                <a:spcPts val="0"/>
              </a:spcBef>
              <a:buSzPct val="100000"/>
              <a:defRPr sz="2133"/>
            </a:lvl4pPr>
            <a:lvl5pPr lvl="4" rtl="0">
              <a:spcBef>
                <a:spcPts val="0"/>
              </a:spcBef>
              <a:buSzPct val="100000"/>
              <a:defRPr sz="2133"/>
            </a:lvl5pPr>
            <a:lvl6pPr lvl="5" rtl="0">
              <a:spcBef>
                <a:spcPts val="0"/>
              </a:spcBef>
              <a:buSzPct val="100000"/>
              <a:defRPr sz="2133"/>
            </a:lvl6pPr>
            <a:lvl7pPr lvl="6" rtl="0">
              <a:spcBef>
                <a:spcPts val="0"/>
              </a:spcBef>
              <a:buSzPct val="100000"/>
              <a:defRPr sz="2133"/>
            </a:lvl7pPr>
            <a:lvl8pPr lvl="7" rtl="0">
              <a:spcBef>
                <a:spcPts val="0"/>
              </a:spcBef>
              <a:buSzPct val="100000"/>
              <a:defRPr sz="2133"/>
            </a:lvl8pPr>
            <a:lvl9pPr lvl="8" rtl="0">
              <a:spcBef>
                <a:spcPts val="0"/>
              </a:spcBef>
              <a:buSzPct val="100000"/>
              <a:defRPr sz="2133"/>
            </a:lvl9pPr>
          </a:lstStyle>
          <a:p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-38099" y="5929034"/>
            <a:ext cx="12255500" cy="949969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48" name="Shape 248"/>
          <p:cNvSpPr/>
          <p:nvPr/>
        </p:nvSpPr>
        <p:spPr>
          <a:xfrm>
            <a:off x="-38099" y="6104148"/>
            <a:ext cx="12255500" cy="779251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49" name="Shape 249"/>
          <p:cNvSpPr/>
          <p:nvPr/>
        </p:nvSpPr>
        <p:spPr>
          <a:xfrm rot="8100000">
            <a:off x="2463973" y="5670624"/>
            <a:ext cx="163483" cy="163483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250" name="Shape 250"/>
          <p:cNvSpPr/>
          <p:nvPr/>
        </p:nvSpPr>
        <p:spPr>
          <a:xfrm rot="8100000">
            <a:off x="8051973" y="6049091"/>
            <a:ext cx="163483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251" name="Shape 251"/>
          <p:cNvSpPr/>
          <p:nvPr/>
        </p:nvSpPr>
        <p:spPr>
          <a:xfrm rot="8100000">
            <a:off x="9575973" y="6093557"/>
            <a:ext cx="163483" cy="163483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grpSp>
        <p:nvGrpSpPr>
          <p:cNvPr id="252" name="Shape 252"/>
          <p:cNvGrpSpPr/>
          <p:nvPr/>
        </p:nvGrpSpPr>
        <p:grpSpPr>
          <a:xfrm>
            <a:off x="-12700" y="5949967"/>
            <a:ext cx="12223767" cy="793733"/>
            <a:chOff x="-9525" y="4462475"/>
            <a:chExt cx="9167825" cy="595300"/>
          </a:xfrm>
        </p:grpSpPr>
        <p:sp>
          <p:nvSpPr>
            <p:cNvPr id="253" name="Shape 25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254" name="Shape 25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255" name="Shape 25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256" name="Shape 256"/>
          <p:cNvGrpSpPr/>
          <p:nvPr/>
        </p:nvGrpSpPr>
        <p:grpSpPr>
          <a:xfrm>
            <a:off x="-57116" y="5924650"/>
            <a:ext cx="12306099" cy="857049"/>
            <a:chOff x="-42837" y="4443487"/>
            <a:chExt cx="9229574" cy="642787"/>
          </a:xfrm>
        </p:grpSpPr>
        <p:sp>
          <p:nvSpPr>
            <p:cNvPr id="257" name="Shape 257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271" name="Shape 271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272" name="Shape 272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</p:grpSp>
      <p:sp>
        <p:nvSpPr>
          <p:cNvPr id="282" name="Shape 282"/>
          <p:cNvSpPr/>
          <p:nvPr/>
        </p:nvSpPr>
        <p:spPr>
          <a:xfrm>
            <a:off x="3987601" y="6114934"/>
            <a:ext cx="1527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283" name="Shape 283"/>
          <p:cNvSpPr/>
          <p:nvPr/>
        </p:nvSpPr>
        <p:spPr>
          <a:xfrm>
            <a:off x="1447601" y="6495934"/>
            <a:ext cx="1527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284" name="Shape 284"/>
          <p:cNvSpPr/>
          <p:nvPr/>
        </p:nvSpPr>
        <p:spPr>
          <a:xfrm>
            <a:off x="6527601" y="6021375"/>
            <a:ext cx="1527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285" name="Shape 285"/>
          <p:cNvSpPr/>
          <p:nvPr/>
        </p:nvSpPr>
        <p:spPr>
          <a:xfrm rot="8100000">
            <a:off x="11599932" y="5772224"/>
            <a:ext cx="163483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2638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Title only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1397000" y="845500"/>
            <a:ext cx="9328800" cy="954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-38099" y="5929034"/>
            <a:ext cx="12255500" cy="949969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89" name="Shape 289"/>
          <p:cNvSpPr/>
          <p:nvPr/>
        </p:nvSpPr>
        <p:spPr>
          <a:xfrm>
            <a:off x="-38099" y="6104148"/>
            <a:ext cx="12255500" cy="779251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0" name="Shape 290"/>
          <p:cNvSpPr/>
          <p:nvPr/>
        </p:nvSpPr>
        <p:spPr>
          <a:xfrm rot="8100000">
            <a:off x="2463973" y="5670624"/>
            <a:ext cx="163483" cy="163483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291" name="Shape 291"/>
          <p:cNvSpPr/>
          <p:nvPr/>
        </p:nvSpPr>
        <p:spPr>
          <a:xfrm rot="8100000">
            <a:off x="8051973" y="6049091"/>
            <a:ext cx="163483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292" name="Shape 292"/>
          <p:cNvSpPr/>
          <p:nvPr/>
        </p:nvSpPr>
        <p:spPr>
          <a:xfrm rot="8100000">
            <a:off x="9575973" y="6093557"/>
            <a:ext cx="163483" cy="163483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grpSp>
        <p:nvGrpSpPr>
          <p:cNvPr id="293" name="Shape 293"/>
          <p:cNvGrpSpPr/>
          <p:nvPr/>
        </p:nvGrpSpPr>
        <p:grpSpPr>
          <a:xfrm>
            <a:off x="-12700" y="5949967"/>
            <a:ext cx="12223767" cy="793733"/>
            <a:chOff x="-9525" y="4462475"/>
            <a:chExt cx="9167825" cy="595300"/>
          </a:xfrm>
        </p:grpSpPr>
        <p:sp>
          <p:nvSpPr>
            <p:cNvPr id="294" name="Shape 29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295" name="Shape 29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296" name="Shape 29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297" name="Shape 297"/>
          <p:cNvGrpSpPr/>
          <p:nvPr/>
        </p:nvGrpSpPr>
        <p:grpSpPr>
          <a:xfrm>
            <a:off x="-57116" y="5924650"/>
            <a:ext cx="12306099" cy="857049"/>
            <a:chOff x="-42837" y="4443487"/>
            <a:chExt cx="9229574" cy="642787"/>
          </a:xfrm>
        </p:grpSpPr>
        <p:sp>
          <p:nvSpPr>
            <p:cNvPr id="298" name="Shape 298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</p:grpSp>
      <p:sp>
        <p:nvSpPr>
          <p:cNvPr id="323" name="Shape 323"/>
          <p:cNvSpPr/>
          <p:nvPr/>
        </p:nvSpPr>
        <p:spPr>
          <a:xfrm>
            <a:off x="3987601" y="6114934"/>
            <a:ext cx="1527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1447601" y="6495934"/>
            <a:ext cx="1527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325" name="Shape 325"/>
          <p:cNvSpPr/>
          <p:nvPr/>
        </p:nvSpPr>
        <p:spPr>
          <a:xfrm>
            <a:off x="6527601" y="6021375"/>
            <a:ext cx="1527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326" name="Shape 326"/>
          <p:cNvSpPr/>
          <p:nvPr/>
        </p:nvSpPr>
        <p:spPr>
          <a:xfrm rot="8100000">
            <a:off x="11599932" y="5772224"/>
            <a:ext cx="163483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015777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aption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09600" y="5137105"/>
            <a:ext cx="10972800" cy="692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480"/>
              </a:spcBef>
              <a:buClr>
                <a:srgbClr val="00CEF6"/>
              </a:buClr>
              <a:buSzPct val="100000"/>
              <a:buNone/>
              <a:defRPr sz="1867">
                <a:solidFill>
                  <a:srgbClr val="00CEF6"/>
                </a:solidFill>
              </a:defRPr>
            </a:lvl1pPr>
          </a:lstStyle>
          <a:p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-38099" y="5929034"/>
            <a:ext cx="12255500" cy="949969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30" name="Shape 330"/>
          <p:cNvSpPr/>
          <p:nvPr/>
        </p:nvSpPr>
        <p:spPr>
          <a:xfrm>
            <a:off x="-38099" y="6104148"/>
            <a:ext cx="12255500" cy="779251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31" name="Shape 331"/>
          <p:cNvSpPr/>
          <p:nvPr/>
        </p:nvSpPr>
        <p:spPr>
          <a:xfrm rot="8100000">
            <a:off x="2463973" y="5670624"/>
            <a:ext cx="163483" cy="163483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332" name="Shape 332"/>
          <p:cNvSpPr/>
          <p:nvPr/>
        </p:nvSpPr>
        <p:spPr>
          <a:xfrm rot="8100000">
            <a:off x="8051973" y="6049091"/>
            <a:ext cx="163483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333" name="Shape 333"/>
          <p:cNvSpPr/>
          <p:nvPr/>
        </p:nvSpPr>
        <p:spPr>
          <a:xfrm rot="8100000">
            <a:off x="9575973" y="6093557"/>
            <a:ext cx="163483" cy="163483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grpSp>
        <p:nvGrpSpPr>
          <p:cNvPr id="334" name="Shape 334"/>
          <p:cNvGrpSpPr/>
          <p:nvPr/>
        </p:nvGrpSpPr>
        <p:grpSpPr>
          <a:xfrm>
            <a:off x="-12700" y="5949967"/>
            <a:ext cx="12223767" cy="793733"/>
            <a:chOff x="-9525" y="4462475"/>
            <a:chExt cx="9167825" cy="595300"/>
          </a:xfrm>
        </p:grpSpPr>
        <p:sp>
          <p:nvSpPr>
            <p:cNvPr id="335" name="Shape 33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336" name="Shape 33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337" name="Shape 33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338" name="Shape 338"/>
          <p:cNvGrpSpPr/>
          <p:nvPr/>
        </p:nvGrpSpPr>
        <p:grpSpPr>
          <a:xfrm>
            <a:off x="-57116" y="5924650"/>
            <a:ext cx="12306099" cy="857049"/>
            <a:chOff x="-42837" y="4443487"/>
            <a:chExt cx="9229574" cy="642787"/>
          </a:xfrm>
        </p:grpSpPr>
        <p:sp>
          <p:nvSpPr>
            <p:cNvPr id="339" name="Shape 339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340" name="Shape 340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341" name="Shape 341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342" name="Shape 342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343" name="Shape 343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344" name="Shape 344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345" name="Shape 345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346" name="Shape 346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347" name="Shape 347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348" name="Shape 348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349" name="Shape 349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350" name="Shape 350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351" name="Shape 351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352" name="Shape 352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353" name="Shape 353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354" name="Shape 354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355" name="Shape 355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356" name="Shape 356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357" name="Shape 357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358" name="Shape 358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359" name="Shape 359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360" name="Shape 360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361" name="Shape 361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362" name="Shape 362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363" name="Shape 363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</p:grpSp>
      <p:sp>
        <p:nvSpPr>
          <p:cNvPr id="364" name="Shape 364"/>
          <p:cNvSpPr/>
          <p:nvPr/>
        </p:nvSpPr>
        <p:spPr>
          <a:xfrm>
            <a:off x="3987601" y="6114934"/>
            <a:ext cx="1527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365" name="Shape 365"/>
          <p:cNvSpPr/>
          <p:nvPr/>
        </p:nvSpPr>
        <p:spPr>
          <a:xfrm>
            <a:off x="1447601" y="6495934"/>
            <a:ext cx="1527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366" name="Shape 366"/>
          <p:cNvSpPr/>
          <p:nvPr/>
        </p:nvSpPr>
        <p:spPr>
          <a:xfrm>
            <a:off x="6527601" y="6021375"/>
            <a:ext cx="1527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367" name="Shape 367"/>
          <p:cNvSpPr/>
          <p:nvPr/>
        </p:nvSpPr>
        <p:spPr>
          <a:xfrm rot="8100000">
            <a:off x="11599932" y="5772224"/>
            <a:ext cx="163483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795108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/>
        </p:nvSpPr>
        <p:spPr>
          <a:xfrm>
            <a:off x="-38099" y="5929034"/>
            <a:ext cx="12255500" cy="949969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70" name="Shape 370"/>
          <p:cNvSpPr/>
          <p:nvPr/>
        </p:nvSpPr>
        <p:spPr>
          <a:xfrm>
            <a:off x="-38099" y="6104148"/>
            <a:ext cx="12255500" cy="779251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1" name="Shape 371"/>
          <p:cNvSpPr/>
          <p:nvPr/>
        </p:nvSpPr>
        <p:spPr>
          <a:xfrm rot="8100000">
            <a:off x="2463973" y="5670624"/>
            <a:ext cx="163483" cy="163483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372" name="Shape 372"/>
          <p:cNvSpPr/>
          <p:nvPr/>
        </p:nvSpPr>
        <p:spPr>
          <a:xfrm rot="8100000">
            <a:off x="8051973" y="6049091"/>
            <a:ext cx="163483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373" name="Shape 373"/>
          <p:cNvSpPr/>
          <p:nvPr/>
        </p:nvSpPr>
        <p:spPr>
          <a:xfrm rot="8100000">
            <a:off x="9575973" y="6093557"/>
            <a:ext cx="163483" cy="163483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grpSp>
        <p:nvGrpSpPr>
          <p:cNvPr id="374" name="Shape 374"/>
          <p:cNvGrpSpPr/>
          <p:nvPr/>
        </p:nvGrpSpPr>
        <p:grpSpPr>
          <a:xfrm>
            <a:off x="-12700" y="5949967"/>
            <a:ext cx="12223767" cy="793733"/>
            <a:chOff x="-9525" y="4462475"/>
            <a:chExt cx="9167825" cy="595300"/>
          </a:xfrm>
        </p:grpSpPr>
        <p:sp>
          <p:nvSpPr>
            <p:cNvPr id="375" name="Shape 37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376" name="Shape 37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377" name="Shape 37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378" name="Shape 378"/>
          <p:cNvGrpSpPr/>
          <p:nvPr/>
        </p:nvGrpSpPr>
        <p:grpSpPr>
          <a:xfrm>
            <a:off x="-57116" y="5924650"/>
            <a:ext cx="12306099" cy="857049"/>
            <a:chOff x="-42837" y="4443487"/>
            <a:chExt cx="9229574" cy="642787"/>
          </a:xfrm>
        </p:grpSpPr>
        <p:sp>
          <p:nvSpPr>
            <p:cNvPr id="379" name="Shape 379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380" name="Shape 380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381" name="Shape 381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382" name="Shape 382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383" name="Shape 383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384" name="Shape 384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385" name="Shape 385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386" name="Shape 386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387" name="Shape 387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388" name="Shape 388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389" name="Shape 389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390" name="Shape 390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391" name="Shape 391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392" name="Shape 392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393" name="Shape 393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394" name="Shape 394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395" name="Shape 395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396" name="Shape 396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400" name="Shape 400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401" name="Shape 401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402" name="Shape 402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</p:grpSp>
      <p:sp>
        <p:nvSpPr>
          <p:cNvPr id="404" name="Shape 404"/>
          <p:cNvSpPr/>
          <p:nvPr/>
        </p:nvSpPr>
        <p:spPr>
          <a:xfrm>
            <a:off x="3987601" y="6114934"/>
            <a:ext cx="1527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405" name="Shape 405"/>
          <p:cNvSpPr/>
          <p:nvPr/>
        </p:nvSpPr>
        <p:spPr>
          <a:xfrm>
            <a:off x="1447601" y="6495934"/>
            <a:ext cx="1527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406" name="Shape 406"/>
          <p:cNvSpPr/>
          <p:nvPr/>
        </p:nvSpPr>
        <p:spPr>
          <a:xfrm>
            <a:off x="6527601" y="6021375"/>
            <a:ext cx="1527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407" name="Shape 407"/>
          <p:cNvSpPr/>
          <p:nvPr/>
        </p:nvSpPr>
        <p:spPr>
          <a:xfrm rot="8100000">
            <a:off x="11599932" y="5772224"/>
            <a:ext cx="163483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321015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All graph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/>
        </p:nvSpPr>
        <p:spPr>
          <a:xfrm>
            <a:off x="-26766" y="849033"/>
            <a:ext cx="12271933" cy="6067867"/>
          </a:xfrm>
          <a:custGeom>
            <a:avLst/>
            <a:gdLst/>
            <a:ahLst/>
            <a:cxnLst/>
            <a:rect l="0" t="0" r="0" b="0"/>
            <a:pathLst>
              <a:path w="368158" h="182036" extrusionOk="0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410" name="Shape 410"/>
          <p:cNvSpPr/>
          <p:nvPr/>
        </p:nvSpPr>
        <p:spPr>
          <a:xfrm>
            <a:off x="-44634" y="1024134"/>
            <a:ext cx="12280867" cy="5874933"/>
          </a:xfrm>
          <a:custGeom>
            <a:avLst/>
            <a:gdLst/>
            <a:ahLst/>
            <a:cxnLst/>
            <a:rect l="0" t="0" r="0" b="0"/>
            <a:pathLst>
              <a:path w="368426" h="176248" extrusionOk="0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11" name="Shape 411"/>
          <p:cNvSpPr/>
          <p:nvPr/>
        </p:nvSpPr>
        <p:spPr>
          <a:xfrm rot="8100000">
            <a:off x="2463973" y="590624"/>
            <a:ext cx="163483" cy="163483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412" name="Shape 412"/>
          <p:cNvSpPr/>
          <p:nvPr/>
        </p:nvSpPr>
        <p:spPr>
          <a:xfrm rot="8100000">
            <a:off x="8051973" y="969091"/>
            <a:ext cx="163483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413" name="Shape 413"/>
          <p:cNvSpPr/>
          <p:nvPr/>
        </p:nvSpPr>
        <p:spPr>
          <a:xfrm rot="8100000">
            <a:off x="9575973" y="1013557"/>
            <a:ext cx="163483" cy="163483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grpSp>
        <p:nvGrpSpPr>
          <p:cNvPr id="414" name="Shape 414"/>
          <p:cNvGrpSpPr/>
          <p:nvPr/>
        </p:nvGrpSpPr>
        <p:grpSpPr>
          <a:xfrm>
            <a:off x="-12700" y="869967"/>
            <a:ext cx="12223767" cy="793733"/>
            <a:chOff x="-9525" y="4462475"/>
            <a:chExt cx="9167825" cy="595300"/>
          </a:xfrm>
        </p:grpSpPr>
        <p:sp>
          <p:nvSpPr>
            <p:cNvPr id="415" name="Shape 41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416" name="Shape 41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417" name="Shape 41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418" name="Shape 418"/>
          <p:cNvGrpSpPr/>
          <p:nvPr/>
        </p:nvGrpSpPr>
        <p:grpSpPr>
          <a:xfrm>
            <a:off x="-57116" y="844650"/>
            <a:ext cx="12306099" cy="857049"/>
            <a:chOff x="-42837" y="4443487"/>
            <a:chExt cx="9229574" cy="642787"/>
          </a:xfrm>
        </p:grpSpPr>
        <p:sp>
          <p:nvSpPr>
            <p:cNvPr id="419" name="Shape 419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420" name="Shape 420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421" name="Shape 421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422" name="Shape 422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423" name="Shape 423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425" name="Shape 425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426" name="Shape 426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428" name="Shape 428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429" name="Shape 429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430" name="Shape 430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431" name="Shape 431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432" name="Shape 432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433" name="Shape 433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434" name="Shape 434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435" name="Shape 435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436" name="Shape 436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437" name="Shape 437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438" name="Shape 438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439" name="Shape 439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440" name="Shape 440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441" name="Shape 441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442" name="Shape 442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443" name="Shape 443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  <a:rtl val="0"/>
              </a:endParaRPr>
            </a:p>
          </p:txBody>
        </p:sp>
      </p:grpSp>
      <p:sp>
        <p:nvSpPr>
          <p:cNvPr id="444" name="Shape 444"/>
          <p:cNvSpPr/>
          <p:nvPr/>
        </p:nvSpPr>
        <p:spPr>
          <a:xfrm>
            <a:off x="3987601" y="1034934"/>
            <a:ext cx="1527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445" name="Shape 445"/>
          <p:cNvSpPr/>
          <p:nvPr/>
        </p:nvSpPr>
        <p:spPr>
          <a:xfrm>
            <a:off x="1447601" y="1415934"/>
            <a:ext cx="1527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446" name="Shape 446"/>
          <p:cNvSpPr/>
          <p:nvPr/>
        </p:nvSpPr>
        <p:spPr>
          <a:xfrm>
            <a:off x="6527601" y="941375"/>
            <a:ext cx="1527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447" name="Shape 447"/>
          <p:cNvSpPr/>
          <p:nvPr/>
        </p:nvSpPr>
        <p:spPr>
          <a:xfrm rot="8100000">
            <a:off x="11599932" y="692224"/>
            <a:ext cx="163483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804903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mpletely blank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8581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508000" y="9"/>
            <a:ext cx="11176000" cy="6883131"/>
            <a:chOff x="381000" y="-18750"/>
            <a:chExt cx="8382000" cy="5180999"/>
          </a:xfrm>
        </p:grpSpPr>
        <p:cxnSp>
          <p:nvCxnSpPr>
            <p:cNvPr id="7" name="Shape 7"/>
            <p:cNvCxnSpPr/>
            <p:nvPr/>
          </p:nvCxnSpPr>
          <p:spPr>
            <a:xfrm>
              <a:off x="762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1524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2286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3048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3810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4572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5334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6096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6858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7620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8382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8" name="Shape 18"/>
            <p:cNvCxnSpPr/>
            <p:nvPr/>
          </p:nvCxnSpPr>
          <p:spPr>
            <a:xfrm>
              <a:off x="381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19" name="Shape 19"/>
            <p:cNvCxnSpPr/>
            <p:nvPr/>
          </p:nvCxnSpPr>
          <p:spPr>
            <a:xfrm>
              <a:off x="1143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0" name="Shape 20"/>
            <p:cNvCxnSpPr/>
            <p:nvPr/>
          </p:nvCxnSpPr>
          <p:spPr>
            <a:xfrm>
              <a:off x="1905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1" name="Shape 21"/>
            <p:cNvCxnSpPr/>
            <p:nvPr/>
          </p:nvCxnSpPr>
          <p:spPr>
            <a:xfrm>
              <a:off x="2667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2" name="Shape 22"/>
            <p:cNvCxnSpPr/>
            <p:nvPr/>
          </p:nvCxnSpPr>
          <p:spPr>
            <a:xfrm>
              <a:off x="3429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3" name="Shape 23"/>
            <p:cNvCxnSpPr/>
            <p:nvPr/>
          </p:nvCxnSpPr>
          <p:spPr>
            <a:xfrm>
              <a:off x="4191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4" name="Shape 24"/>
            <p:cNvCxnSpPr/>
            <p:nvPr/>
          </p:nvCxnSpPr>
          <p:spPr>
            <a:xfrm>
              <a:off x="4953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5" name="Shape 25"/>
            <p:cNvCxnSpPr/>
            <p:nvPr/>
          </p:nvCxnSpPr>
          <p:spPr>
            <a:xfrm>
              <a:off x="5715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6" name="Shape 26"/>
            <p:cNvCxnSpPr/>
            <p:nvPr/>
          </p:nvCxnSpPr>
          <p:spPr>
            <a:xfrm>
              <a:off x="6477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7" name="Shape 27"/>
            <p:cNvCxnSpPr/>
            <p:nvPr/>
          </p:nvCxnSpPr>
          <p:spPr>
            <a:xfrm>
              <a:off x="7239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8" name="Shape 28"/>
            <p:cNvCxnSpPr/>
            <p:nvPr/>
          </p:nvCxnSpPr>
          <p:spPr>
            <a:xfrm>
              <a:off x="8001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9" name="Shape 29"/>
            <p:cNvCxnSpPr/>
            <p:nvPr/>
          </p:nvCxnSpPr>
          <p:spPr>
            <a:xfrm>
              <a:off x="8763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</p:grp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397000" y="845500"/>
            <a:ext cx="9328800" cy="95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434467" y="2053567"/>
            <a:ext cx="9328800" cy="256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28324A"/>
              </a:buClr>
              <a:buSzPct val="100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28324A"/>
              </a:buClr>
              <a:buSzPct val="1000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4513446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96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508000" y="9"/>
            <a:ext cx="11176000" cy="6883131"/>
            <a:chOff x="381000" y="-18750"/>
            <a:chExt cx="8382000" cy="5180999"/>
          </a:xfrm>
        </p:grpSpPr>
        <p:cxnSp>
          <p:nvCxnSpPr>
            <p:cNvPr id="7" name="Shape 7"/>
            <p:cNvCxnSpPr/>
            <p:nvPr/>
          </p:nvCxnSpPr>
          <p:spPr>
            <a:xfrm>
              <a:off x="762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1524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2286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3048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3810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4572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5334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6096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6858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7620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8382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8" name="Shape 18"/>
            <p:cNvCxnSpPr/>
            <p:nvPr/>
          </p:nvCxnSpPr>
          <p:spPr>
            <a:xfrm>
              <a:off x="381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19" name="Shape 19"/>
            <p:cNvCxnSpPr/>
            <p:nvPr/>
          </p:nvCxnSpPr>
          <p:spPr>
            <a:xfrm>
              <a:off x="1143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0" name="Shape 20"/>
            <p:cNvCxnSpPr/>
            <p:nvPr/>
          </p:nvCxnSpPr>
          <p:spPr>
            <a:xfrm>
              <a:off x="1905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1" name="Shape 21"/>
            <p:cNvCxnSpPr/>
            <p:nvPr/>
          </p:nvCxnSpPr>
          <p:spPr>
            <a:xfrm>
              <a:off x="2667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2" name="Shape 22"/>
            <p:cNvCxnSpPr/>
            <p:nvPr/>
          </p:nvCxnSpPr>
          <p:spPr>
            <a:xfrm>
              <a:off x="3429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3" name="Shape 23"/>
            <p:cNvCxnSpPr/>
            <p:nvPr/>
          </p:nvCxnSpPr>
          <p:spPr>
            <a:xfrm>
              <a:off x="4191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4" name="Shape 24"/>
            <p:cNvCxnSpPr/>
            <p:nvPr/>
          </p:nvCxnSpPr>
          <p:spPr>
            <a:xfrm>
              <a:off x="4953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5" name="Shape 25"/>
            <p:cNvCxnSpPr/>
            <p:nvPr/>
          </p:nvCxnSpPr>
          <p:spPr>
            <a:xfrm>
              <a:off x="5715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6" name="Shape 26"/>
            <p:cNvCxnSpPr/>
            <p:nvPr/>
          </p:nvCxnSpPr>
          <p:spPr>
            <a:xfrm>
              <a:off x="6477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7" name="Shape 27"/>
            <p:cNvCxnSpPr/>
            <p:nvPr/>
          </p:nvCxnSpPr>
          <p:spPr>
            <a:xfrm>
              <a:off x="7239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8" name="Shape 28"/>
            <p:cNvCxnSpPr/>
            <p:nvPr/>
          </p:nvCxnSpPr>
          <p:spPr>
            <a:xfrm>
              <a:off x="8001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9" name="Shape 29"/>
            <p:cNvCxnSpPr/>
            <p:nvPr/>
          </p:nvCxnSpPr>
          <p:spPr>
            <a:xfrm>
              <a:off x="8763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</p:grp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397000" y="845500"/>
            <a:ext cx="9328800" cy="95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434467" y="2053567"/>
            <a:ext cx="9328800" cy="256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28324A"/>
              </a:buClr>
              <a:buSzPct val="100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28324A"/>
              </a:buClr>
              <a:buSzPct val="1000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309167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C5527-5119-45ED-9E42-103305B0E7E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75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860" y="0"/>
            <a:ext cx="12325400" cy="6933037"/>
          </a:xfrm>
          <a:prstGeom prst="rect">
            <a:avLst/>
          </a:prstGeom>
        </p:spPr>
      </p:pic>
      <p:sp>
        <p:nvSpPr>
          <p:cNvPr id="453" name="Shape 453"/>
          <p:cNvSpPr txBox="1">
            <a:spLocks noGrp="1"/>
          </p:cNvSpPr>
          <p:nvPr>
            <p:ph type="ctrTitle"/>
          </p:nvPr>
        </p:nvSpPr>
        <p:spPr>
          <a:xfrm>
            <a:off x="198179" y="3227971"/>
            <a:ext cx="11384221" cy="1546399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4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ĐỀ TÀI: </a:t>
            </a:r>
            <a:r>
              <a:rPr lang="en-US" sz="5000" dirty="0"/>
              <a:t>APACHE HIVE</a:t>
            </a:r>
            <a:br>
              <a:rPr lang="en-US" dirty="0"/>
            </a:br>
            <a:endParaRPr lang="en" sz="4800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7" name="Shape 453"/>
          <p:cNvSpPr txBox="1">
            <a:spLocks/>
          </p:cNvSpPr>
          <p:nvPr/>
        </p:nvSpPr>
        <p:spPr>
          <a:xfrm>
            <a:off x="2222501" y="298452"/>
            <a:ext cx="9512300" cy="164464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  <a:rtl val="0"/>
              </a:defRPr>
            </a:lvl1pPr>
            <a:lvl2pPr lvl="1" algn="r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l"/>
            <a:r>
              <a:rPr lang="en" sz="3200" b="0" kern="0" dirty="0">
                <a:solidFill>
                  <a:srgbClr val="8B81D2">
                    <a:lumMod val="75000"/>
                  </a:srgbClr>
                </a:solidFill>
                <a:latin typeface="Arial"/>
                <a:cs typeface="Times New Roman" panose="02020603050405020304" pitchFamily="18" charset="0"/>
              </a:rPr>
              <a:t>TRƯỜNG ĐẠI HỌC</a:t>
            </a:r>
          </a:p>
          <a:p>
            <a:pPr algn="l"/>
            <a:r>
              <a:rPr lang="en" sz="3733" u="sng" kern="0" dirty="0">
                <a:solidFill>
                  <a:srgbClr val="8B81D2">
                    <a:lumMod val="75000"/>
                  </a:srgbClr>
                </a:solidFill>
                <a:latin typeface="Arial"/>
                <a:cs typeface="Times New Roman" panose="02020603050405020304" pitchFamily="18" charset="0"/>
              </a:rPr>
              <a:t>SƯ PHẠM KỸ THUẬT TP.HỒ CHÍ MINH</a:t>
            </a:r>
          </a:p>
          <a:p>
            <a:pPr algn="l"/>
            <a:r>
              <a:rPr lang="en-US" sz="3200" b="0" kern="0" dirty="0">
                <a:solidFill>
                  <a:srgbClr val="8B81D2">
                    <a:lumMod val="75000"/>
                  </a:srgbClr>
                </a:solidFill>
                <a:latin typeface="Arial"/>
                <a:cs typeface="Times New Roman" panose="02020603050405020304" pitchFamily="18" charset="0"/>
              </a:rPr>
              <a:t>HCMC University of Technology and Education</a:t>
            </a:r>
            <a:endParaRPr lang="en" sz="3200" b="0" kern="0" dirty="0">
              <a:solidFill>
                <a:srgbClr val="8B81D2">
                  <a:lumMod val="75000"/>
                </a:srgbClr>
              </a:solidFill>
              <a:latin typeface="Arial"/>
              <a:cs typeface="Times New Roman" panose="02020603050405020304" pitchFamily="18" charset="0"/>
            </a:endParaRPr>
          </a:p>
        </p:txBody>
      </p:sp>
      <p:sp>
        <p:nvSpPr>
          <p:cNvPr id="7" name="Shape 453"/>
          <p:cNvSpPr txBox="1">
            <a:spLocks/>
          </p:cNvSpPr>
          <p:nvPr/>
        </p:nvSpPr>
        <p:spPr>
          <a:xfrm>
            <a:off x="6298119" y="6199710"/>
            <a:ext cx="6315639" cy="610908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  <a:rtl val="0"/>
              </a:defRPr>
            </a:lvl1pPr>
            <a:lvl2pPr lvl="1" algn="r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" sz="2133" kern="0" dirty="0">
                <a:solidFill>
                  <a:srgbClr val="000000"/>
                </a:solidFill>
                <a:latin typeface="Arial"/>
                <a:cs typeface="Times New Roman" panose="02020603050405020304" pitchFamily="18" charset="0"/>
              </a:rPr>
              <a:t>GVHD: </a:t>
            </a:r>
            <a:r>
              <a:rPr lang="en-US" sz="2500" kern="0" dirty="0" err="1">
                <a:solidFill>
                  <a:schemeClr val="tx1"/>
                </a:solidFill>
                <a:latin typeface="Arial"/>
                <a:cs typeface="Times New Roman" panose="02020603050405020304" pitchFamily="18" charset="0"/>
              </a:rPr>
              <a:t>Cô</a:t>
            </a:r>
            <a:r>
              <a:rPr lang="en-US" sz="2500" kern="0" dirty="0">
                <a:solidFill>
                  <a:schemeClr val="tx1"/>
                </a:solidFill>
                <a:latin typeface="Arial"/>
                <a:cs typeface="Times New Roman" panose="02020603050405020304" pitchFamily="18" charset="0"/>
              </a:rPr>
              <a:t> Lê </a:t>
            </a:r>
            <a:r>
              <a:rPr lang="en-US" sz="2500" kern="0" dirty="0" err="1">
                <a:solidFill>
                  <a:schemeClr val="tx1"/>
                </a:solidFill>
                <a:latin typeface="Arial"/>
                <a:cs typeface="Times New Roman" panose="02020603050405020304" pitchFamily="18" charset="0"/>
              </a:rPr>
              <a:t>Thị</a:t>
            </a:r>
            <a:r>
              <a:rPr lang="en-US" sz="2500" kern="0" dirty="0">
                <a:solidFill>
                  <a:schemeClr val="tx1"/>
                </a:solidFill>
                <a:latin typeface="Arial"/>
                <a:cs typeface="Times New Roman" panose="02020603050405020304" pitchFamily="18" charset="0"/>
              </a:rPr>
              <a:t> Minh </a:t>
            </a:r>
            <a:r>
              <a:rPr lang="en-US" sz="2500" kern="0" dirty="0" err="1">
                <a:solidFill>
                  <a:schemeClr val="tx1"/>
                </a:solidFill>
                <a:latin typeface="Arial"/>
                <a:cs typeface="Times New Roman" panose="02020603050405020304" pitchFamily="18" charset="0"/>
              </a:rPr>
              <a:t>Châu</a:t>
            </a:r>
            <a:endParaRPr lang="en" sz="2500" kern="0" dirty="0">
              <a:solidFill>
                <a:schemeClr val="tx1"/>
              </a:solidFill>
              <a:latin typeface="Arial"/>
              <a:cs typeface="Times New Roman" panose="020206030504050203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29690" y="1613263"/>
            <a:ext cx="11551920" cy="3631474"/>
            <a:chOff x="294640" y="0"/>
            <a:chExt cx="11551920" cy="6858000"/>
          </a:xfrm>
        </p:grpSpPr>
        <p:grpSp>
          <p:nvGrpSpPr>
            <p:cNvPr id="9" name="Group 8"/>
            <p:cNvGrpSpPr/>
            <p:nvPr/>
          </p:nvGrpSpPr>
          <p:grpSpPr>
            <a:xfrm>
              <a:off x="822960" y="0"/>
              <a:ext cx="10495280" cy="6858000"/>
              <a:chOff x="965200" y="0"/>
              <a:chExt cx="10495280" cy="6858000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96520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203200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308864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410464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517144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622808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726440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833120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938784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1039368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1146048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294640" y="0"/>
              <a:ext cx="11551920" cy="6858000"/>
              <a:chOff x="294640" y="0"/>
              <a:chExt cx="11551920" cy="6858000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294640" y="0"/>
                <a:ext cx="10495280" cy="6858000"/>
                <a:chOff x="294640" y="0"/>
                <a:chExt cx="10495280" cy="6858000"/>
              </a:xfrm>
            </p:grpSpPr>
            <p:cxnSp>
              <p:nvCxnSpPr>
                <p:cNvPr id="13" name="Straight Connector 12"/>
                <p:cNvCxnSpPr/>
                <p:nvPr/>
              </p:nvCxnSpPr>
              <p:spPr>
                <a:xfrm>
                  <a:off x="29464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136144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241808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343408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450088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555752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659384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766064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871728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972312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1078992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" name="Straight Connector 11"/>
              <p:cNvCxnSpPr/>
              <p:nvPr/>
            </p:nvCxnSpPr>
            <p:spPr>
              <a:xfrm>
                <a:off x="11846560" y="0"/>
                <a:ext cx="0" cy="6858000"/>
              </a:xfrm>
              <a:prstGeom prst="line">
                <a:avLst/>
              </a:prstGeom>
              <a:ln w="1270" cap="flat">
                <a:solidFill>
                  <a:srgbClr val="FF00FF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44" name="Picture 20" descr="Káº¿t quáº£ hÃ¬nh áº£nh cho LOGO TRÆ¯á»NG HCMUT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1" y="369697"/>
            <a:ext cx="1600200" cy="205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0C4BED-EBF1-4305-A72D-FBE805BE4241}"/>
              </a:ext>
            </a:extLst>
          </p:cNvPr>
          <p:cNvSpPr txBox="1"/>
          <p:nvPr/>
        </p:nvSpPr>
        <p:spPr>
          <a:xfrm>
            <a:off x="485192" y="4509056"/>
            <a:ext cx="5408689" cy="144655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i="1" dirty="0"/>
              <a:t>SVTH:</a:t>
            </a:r>
          </a:p>
          <a:p>
            <a:r>
              <a:rPr lang="en-US" sz="2200" i="1" dirty="0" err="1"/>
              <a:t>Vũ</a:t>
            </a:r>
            <a:r>
              <a:rPr lang="en-US" sz="2200" i="1" dirty="0"/>
              <a:t> </a:t>
            </a:r>
            <a:r>
              <a:rPr lang="en-US" sz="2200" i="1" dirty="0" err="1"/>
              <a:t>Đặng</a:t>
            </a:r>
            <a:r>
              <a:rPr lang="en-US" sz="2200" i="1" dirty="0"/>
              <a:t> </a:t>
            </a:r>
            <a:r>
              <a:rPr lang="en-US" sz="2200" i="1" dirty="0" err="1"/>
              <a:t>Quỳnh</a:t>
            </a:r>
            <a:r>
              <a:rPr lang="en-US" sz="2200" i="1" dirty="0"/>
              <a:t> </a:t>
            </a:r>
            <a:r>
              <a:rPr lang="en-US" sz="2200" i="1" dirty="0" err="1"/>
              <a:t>Giang</a:t>
            </a:r>
            <a:r>
              <a:rPr lang="en-US" sz="2200" i="1" dirty="0"/>
              <a:t>	17133015</a:t>
            </a:r>
          </a:p>
          <a:p>
            <a:r>
              <a:rPr lang="en-US" sz="2200" i="1" dirty="0" err="1"/>
              <a:t>Nguyễn</a:t>
            </a:r>
            <a:r>
              <a:rPr lang="en-US" sz="2200" i="1" dirty="0"/>
              <a:t> </a:t>
            </a:r>
            <a:r>
              <a:rPr lang="en-US" sz="2200" i="1" dirty="0" err="1"/>
              <a:t>Thị</a:t>
            </a:r>
            <a:r>
              <a:rPr lang="en-US" sz="2200" i="1" dirty="0"/>
              <a:t> </a:t>
            </a:r>
            <a:r>
              <a:rPr lang="en-US" sz="2200" i="1" dirty="0" err="1"/>
              <a:t>Ngọc</a:t>
            </a:r>
            <a:r>
              <a:rPr lang="en-US" sz="2200" i="1" dirty="0"/>
              <a:t>		17133041</a:t>
            </a:r>
          </a:p>
          <a:p>
            <a:r>
              <a:rPr lang="en-US" sz="2200" i="1" dirty="0"/>
              <a:t>Lê Kha				17133030</a:t>
            </a:r>
          </a:p>
        </p:txBody>
      </p:sp>
      <p:sp>
        <p:nvSpPr>
          <p:cNvPr id="36" name="Slide Number Placeholder 1">
            <a:extLst>
              <a:ext uri="{FF2B5EF4-FFF2-40B4-BE49-F238E27FC236}">
                <a16:creationId xmlns:a16="http://schemas.microsoft.com/office/drawing/2014/main" id="{9762AF3B-4594-4073-A7AB-7BC295C01957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F8C5527-5119-45ED-9E42-103305B0E7E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r"/>
              <a:t>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088854"/>
      </p:ext>
    </p:extLst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content.fsgn1-1.fna.fbcdn.net/v/t1.15752-9/57213689_373237753283921_2896873725104226304_n.jpg?_nc_cat=108&amp;_nc_oc=AQmLgVmsPO933-RnEijDgexwlaOaa8ML-yWBwJ7ZXbr8RggIPi-RgJUwp2z1QxfRVd4&amp;_nc_ht=scontent.fsgn1-1.fna&amp;oh=9dada8e73a4fc75ad13d5a24ecc5ec97&amp;oe=5D33E45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9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199279" y="0"/>
            <a:ext cx="11551920" cy="6725920"/>
            <a:chOff x="294640" y="0"/>
            <a:chExt cx="11551920" cy="6858000"/>
          </a:xfrm>
        </p:grpSpPr>
        <p:grpSp>
          <p:nvGrpSpPr>
            <p:cNvPr id="15" name="Group 14"/>
            <p:cNvGrpSpPr/>
            <p:nvPr/>
          </p:nvGrpSpPr>
          <p:grpSpPr>
            <a:xfrm>
              <a:off x="822960" y="0"/>
              <a:ext cx="10495280" cy="6858000"/>
              <a:chOff x="965200" y="0"/>
              <a:chExt cx="10495280" cy="6858000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96520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203200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308864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410464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517144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622808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726440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833120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938784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1039368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1146048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294640" y="0"/>
              <a:ext cx="11551920" cy="6858000"/>
              <a:chOff x="294640" y="0"/>
              <a:chExt cx="11551920" cy="6858000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294640" y="0"/>
                <a:ext cx="10495280" cy="6858000"/>
                <a:chOff x="294640" y="0"/>
                <a:chExt cx="10495280" cy="6858000"/>
              </a:xfrm>
            </p:grpSpPr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9464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136144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1808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343408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450088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555752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659384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766064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871728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972312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1078992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traight Connector 17"/>
              <p:cNvCxnSpPr/>
              <p:nvPr/>
            </p:nvCxnSpPr>
            <p:spPr>
              <a:xfrm>
                <a:off x="11846560" y="0"/>
                <a:ext cx="0" cy="6858000"/>
              </a:xfrm>
              <a:prstGeom prst="line">
                <a:avLst/>
              </a:prstGeom>
              <a:ln w="1270" cap="flat">
                <a:solidFill>
                  <a:srgbClr val="FF00FF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Shape 453"/>
          <p:cNvSpPr txBox="1">
            <a:spLocks/>
          </p:cNvSpPr>
          <p:nvPr/>
        </p:nvSpPr>
        <p:spPr>
          <a:xfrm>
            <a:off x="8134519" y="2650002"/>
            <a:ext cx="3895184" cy="610908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  <a:rtl val="0"/>
              </a:defRPr>
            </a:lvl1pPr>
            <a:lvl2pPr lvl="1" algn="r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endParaRPr lang="en" sz="2667" kern="0" dirty="0">
              <a:latin typeface="Arial"/>
              <a:cs typeface="Times New Roman" panose="02020603050405020304" pitchFamily="18" charset="0"/>
            </a:endParaRPr>
          </a:p>
        </p:txBody>
      </p:sp>
      <p:sp>
        <p:nvSpPr>
          <p:cNvPr id="12" name="AutoShape 10" descr="Bicycle free icon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67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552EC6A-5CFD-47CE-96ED-C6F6DD7B094C}"/>
              </a:ext>
            </a:extLst>
          </p:cNvPr>
          <p:cNvSpPr txBox="1"/>
          <p:nvPr/>
        </p:nvSpPr>
        <p:spPr>
          <a:xfrm flipH="1">
            <a:off x="1639260" y="324334"/>
            <a:ext cx="8571344" cy="938719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500" dirty="0">
                <a:solidFill>
                  <a:schemeClr val="bg1"/>
                </a:solidFill>
              </a:rPr>
              <a:t>Complex Types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D18191-D8DB-461C-AC16-10394C48F92B}"/>
              </a:ext>
            </a:extLst>
          </p:cNvPr>
          <p:cNvSpPr/>
          <p:nvPr/>
        </p:nvSpPr>
        <p:spPr>
          <a:xfrm>
            <a:off x="1620098" y="1622369"/>
            <a:ext cx="12570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Array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2B8636-53E6-4E43-9D1A-4361E7F3B65C}"/>
              </a:ext>
            </a:extLst>
          </p:cNvPr>
          <p:cNvSpPr/>
          <p:nvPr/>
        </p:nvSpPr>
        <p:spPr>
          <a:xfrm>
            <a:off x="1656131" y="2628888"/>
            <a:ext cx="11961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Map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8B300F-2498-4536-AA5C-6DD868995BC5}"/>
              </a:ext>
            </a:extLst>
          </p:cNvPr>
          <p:cNvSpPr/>
          <p:nvPr/>
        </p:nvSpPr>
        <p:spPr>
          <a:xfrm>
            <a:off x="1631266" y="4078497"/>
            <a:ext cx="14382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Structs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2FC7AF-5651-46ED-B5E5-C121CB6BB892}"/>
              </a:ext>
            </a:extLst>
          </p:cNvPr>
          <p:cNvSpPr/>
          <p:nvPr/>
        </p:nvSpPr>
        <p:spPr>
          <a:xfrm>
            <a:off x="2877172" y="1786101"/>
            <a:ext cx="6955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Một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mảng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có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chứa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một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hoặc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nhiều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giá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trị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của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cùng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loại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dữ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liệu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E9E072E-9F36-4E06-8917-AEC3F8508AF4}"/>
              </a:ext>
            </a:extLst>
          </p:cNvPr>
          <p:cNvSpPr/>
          <p:nvPr/>
        </p:nvSpPr>
        <p:spPr>
          <a:xfrm>
            <a:off x="2877172" y="2700945"/>
            <a:ext cx="8151590" cy="8720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</a:rPr>
              <a:t>Là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tập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hợp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của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các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cặp</a:t>
            </a:r>
            <a:r>
              <a:rPr lang="en-US" dirty="0">
                <a:solidFill>
                  <a:schemeClr val="bg1"/>
                </a:solidFill>
              </a:rPr>
              <a:t> key-values </a:t>
            </a:r>
            <a:r>
              <a:rPr lang="en-US" dirty="0" err="1">
                <a:solidFill>
                  <a:schemeClr val="bg1"/>
                </a:solidFill>
              </a:rPr>
              <a:t>nơi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các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thông</a:t>
            </a:r>
            <a:r>
              <a:rPr lang="en-US" dirty="0">
                <a:solidFill>
                  <a:schemeClr val="bg1"/>
                </a:solidFill>
              </a:rPr>
              <a:t> tin </a:t>
            </a:r>
            <a:r>
              <a:rPr lang="en-US" dirty="0" err="1">
                <a:solidFill>
                  <a:schemeClr val="bg1"/>
                </a:solidFill>
              </a:rPr>
              <a:t>được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truy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cập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bằng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cách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</a:rPr>
              <a:t>sử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dụng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kí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hiệu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mảng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của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khóa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8435D6-A0D2-4976-B1A0-53881B0ED3EB}"/>
              </a:ext>
            </a:extLst>
          </p:cNvPr>
          <p:cNvSpPr/>
          <p:nvPr/>
        </p:nvSpPr>
        <p:spPr>
          <a:xfrm>
            <a:off x="4777531" y="2276360"/>
            <a:ext cx="25743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SFMono-Medium"/>
              </a:rPr>
              <a:t>ARRAY&lt;</a:t>
            </a:r>
            <a:r>
              <a:rPr lang="en-US" sz="2400" dirty="0" err="1">
                <a:solidFill>
                  <a:schemeClr val="bg1"/>
                </a:solidFill>
                <a:latin typeface="SFMono-Medium"/>
              </a:rPr>
              <a:t>data_type</a:t>
            </a:r>
            <a:r>
              <a:rPr lang="en-US" sz="2400" dirty="0">
                <a:solidFill>
                  <a:schemeClr val="bg1"/>
                </a:solidFill>
                <a:latin typeface="SFMono-Medium"/>
              </a:rPr>
              <a:t>&gt;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848A54-E8E2-484D-9CA7-8079FBF8C143}"/>
              </a:ext>
            </a:extLst>
          </p:cNvPr>
          <p:cNvSpPr/>
          <p:nvPr/>
        </p:nvSpPr>
        <p:spPr>
          <a:xfrm>
            <a:off x="3651344" y="3508787"/>
            <a:ext cx="4734694" cy="5871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MAP&lt;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primitive_type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data_type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9874A4-871B-4D50-9BE1-585AE0990159}"/>
              </a:ext>
            </a:extLst>
          </p:cNvPr>
          <p:cNvSpPr/>
          <p:nvPr/>
        </p:nvSpPr>
        <p:spPr>
          <a:xfrm>
            <a:off x="3158179" y="5019801"/>
            <a:ext cx="6469580" cy="1141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STRUCT&lt;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col_name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data_type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[COMMENT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col_comment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], ...&gt;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7771FF-8505-49EC-A450-0EB5B04E1C20}"/>
              </a:ext>
            </a:extLst>
          </p:cNvPr>
          <p:cNvSpPr/>
          <p:nvPr/>
        </p:nvSpPr>
        <p:spPr>
          <a:xfrm>
            <a:off x="3069480" y="4188804"/>
            <a:ext cx="82306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Struct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kiểu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lưu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trữ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record, bao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gồm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bộ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cột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thuộc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nhiều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kiểu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nguyên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thủy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84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0"/>
            <a:ext cx="12192000" cy="6858000"/>
          </a:xfrm>
          <a:prstGeom prst="rect">
            <a:avLst/>
          </a:prstGeom>
          <a:solidFill>
            <a:srgbClr val="FF00FF"/>
          </a:solidFill>
        </p:spPr>
      </p:pic>
      <p:grpSp>
        <p:nvGrpSpPr>
          <p:cNvPr id="15" name="Group 14"/>
          <p:cNvGrpSpPr/>
          <p:nvPr/>
        </p:nvGrpSpPr>
        <p:grpSpPr>
          <a:xfrm>
            <a:off x="294640" y="-51516"/>
            <a:ext cx="11551920" cy="6725920"/>
            <a:chOff x="294640" y="0"/>
            <a:chExt cx="11551920" cy="6858000"/>
          </a:xfrm>
        </p:grpSpPr>
        <p:grpSp>
          <p:nvGrpSpPr>
            <p:cNvPr id="16" name="Group 15"/>
            <p:cNvGrpSpPr/>
            <p:nvPr/>
          </p:nvGrpSpPr>
          <p:grpSpPr>
            <a:xfrm>
              <a:off x="822960" y="0"/>
              <a:ext cx="10495280" cy="6858000"/>
              <a:chOff x="965200" y="0"/>
              <a:chExt cx="10495280" cy="6858000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96520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203200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308864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10464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517144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622808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726440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833120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938784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039368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1146048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294640" y="0"/>
              <a:ext cx="11551920" cy="6858000"/>
              <a:chOff x="294640" y="0"/>
              <a:chExt cx="11551920" cy="6858000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294640" y="0"/>
                <a:ext cx="10495280" cy="6858000"/>
                <a:chOff x="294640" y="0"/>
                <a:chExt cx="10495280" cy="6858000"/>
              </a:xfrm>
            </p:grpSpPr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9464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136144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1808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343408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450088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555752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659384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766064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871728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972312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1078992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Straight Connector 19"/>
              <p:cNvCxnSpPr/>
              <p:nvPr/>
            </p:nvCxnSpPr>
            <p:spPr>
              <a:xfrm>
                <a:off x="11846560" y="0"/>
                <a:ext cx="0" cy="6858000"/>
              </a:xfrm>
              <a:prstGeom prst="line">
                <a:avLst/>
              </a:prstGeom>
              <a:ln w="1270" cap="flat">
                <a:solidFill>
                  <a:srgbClr val="FF00FF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F1D40D8A-CA83-4315-9F59-73F3DACA665B}"/>
              </a:ext>
            </a:extLst>
          </p:cNvPr>
          <p:cNvSpPr txBox="1"/>
          <p:nvPr/>
        </p:nvSpPr>
        <p:spPr>
          <a:xfrm flipH="1">
            <a:off x="1639260" y="324334"/>
            <a:ext cx="8571344" cy="938719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500" dirty="0">
                <a:solidFill>
                  <a:schemeClr val="bg1"/>
                </a:solidFill>
              </a:rPr>
              <a:t>TẠO CÁC ĐỐI TƯỢNG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4ACCA0-3F71-440C-9519-DEAD5D331B96}"/>
              </a:ext>
            </a:extLst>
          </p:cNvPr>
          <p:cNvSpPr/>
          <p:nvPr/>
        </p:nvSpPr>
        <p:spPr>
          <a:xfrm>
            <a:off x="2087737" y="1889725"/>
            <a:ext cx="2810321" cy="5222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Database 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06573C-C64F-4045-961A-7ED7FC0A695E}"/>
              </a:ext>
            </a:extLst>
          </p:cNvPr>
          <p:cNvSpPr/>
          <p:nvPr/>
        </p:nvSpPr>
        <p:spPr>
          <a:xfrm>
            <a:off x="2112084" y="2630519"/>
            <a:ext cx="2573077" cy="5222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Drop Database 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5BED7B1-87CD-4CD4-942C-70A4385E2165}"/>
              </a:ext>
            </a:extLst>
          </p:cNvPr>
          <p:cNvSpPr/>
          <p:nvPr/>
        </p:nvSpPr>
        <p:spPr>
          <a:xfrm>
            <a:off x="2150321" y="3266628"/>
            <a:ext cx="2230675" cy="5222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5B558B5-46C2-4D8E-BDD4-8A79A830B7CF}"/>
              </a:ext>
            </a:extLst>
          </p:cNvPr>
          <p:cNvSpPr/>
          <p:nvPr/>
        </p:nvSpPr>
        <p:spPr>
          <a:xfrm>
            <a:off x="2221976" y="3912088"/>
            <a:ext cx="1902059" cy="5222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Alter Table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1ECC4B4-1B5B-4AEE-B8BD-B3CCB02BFE1E}"/>
              </a:ext>
            </a:extLst>
          </p:cNvPr>
          <p:cNvSpPr/>
          <p:nvPr/>
        </p:nvSpPr>
        <p:spPr>
          <a:xfrm>
            <a:off x="5999817" y="2062928"/>
            <a:ext cx="1903663" cy="5222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Drop Table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09830C-463D-44F5-AB74-6FB773059ADD}"/>
              </a:ext>
            </a:extLst>
          </p:cNvPr>
          <p:cNvSpPr/>
          <p:nvPr/>
        </p:nvSpPr>
        <p:spPr>
          <a:xfrm>
            <a:off x="6002702" y="2803722"/>
            <a:ext cx="2061142" cy="5222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View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241828E-F9A3-432D-A6FF-D5BE0A717D2A}"/>
              </a:ext>
            </a:extLst>
          </p:cNvPr>
          <p:cNvSpPr/>
          <p:nvPr/>
        </p:nvSpPr>
        <p:spPr>
          <a:xfrm>
            <a:off x="6109802" y="3499818"/>
            <a:ext cx="1913665" cy="5222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Drop View </a:t>
            </a:r>
          </a:p>
        </p:txBody>
      </p:sp>
      <p:sp>
        <p:nvSpPr>
          <p:cNvPr id="50" name="Slide Number Placeholder 1">
            <a:extLst>
              <a:ext uri="{FF2B5EF4-FFF2-40B4-BE49-F238E27FC236}">
                <a16:creationId xmlns:a16="http://schemas.microsoft.com/office/drawing/2014/main" id="{FD3EE817-6DE5-4328-B389-CEFDED3B370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F8C5527-5119-45ED-9E42-103305B0E7E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r"/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76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" y="0"/>
            <a:ext cx="12192000" cy="6858000"/>
          </a:xfrm>
          <a:prstGeom prst="rect">
            <a:avLst/>
          </a:prstGeom>
          <a:solidFill>
            <a:srgbClr val="FF00FF"/>
          </a:solidFill>
        </p:spPr>
      </p:pic>
      <p:grpSp>
        <p:nvGrpSpPr>
          <p:cNvPr id="15" name="Group 14"/>
          <p:cNvGrpSpPr/>
          <p:nvPr/>
        </p:nvGrpSpPr>
        <p:grpSpPr>
          <a:xfrm>
            <a:off x="294640" y="-51516"/>
            <a:ext cx="11551920" cy="6725920"/>
            <a:chOff x="294640" y="0"/>
            <a:chExt cx="11551920" cy="6858000"/>
          </a:xfrm>
        </p:grpSpPr>
        <p:grpSp>
          <p:nvGrpSpPr>
            <p:cNvPr id="16" name="Group 15"/>
            <p:cNvGrpSpPr/>
            <p:nvPr/>
          </p:nvGrpSpPr>
          <p:grpSpPr>
            <a:xfrm>
              <a:off x="822960" y="0"/>
              <a:ext cx="10495280" cy="6858000"/>
              <a:chOff x="965200" y="0"/>
              <a:chExt cx="10495280" cy="6858000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96520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203200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308864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10464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517144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622808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726440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833120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938784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039368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1146048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294640" y="0"/>
              <a:ext cx="11551920" cy="6858000"/>
              <a:chOff x="294640" y="0"/>
              <a:chExt cx="11551920" cy="6858000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294640" y="0"/>
                <a:ext cx="10495280" cy="6858000"/>
                <a:chOff x="294640" y="0"/>
                <a:chExt cx="10495280" cy="6858000"/>
              </a:xfrm>
            </p:grpSpPr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9464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136144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1808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343408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450088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555752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659384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766064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871728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972312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1078992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Straight Connector 19"/>
              <p:cNvCxnSpPr/>
              <p:nvPr/>
            </p:nvCxnSpPr>
            <p:spPr>
              <a:xfrm>
                <a:off x="11846560" y="0"/>
                <a:ext cx="0" cy="6858000"/>
              </a:xfrm>
              <a:prstGeom prst="line">
                <a:avLst/>
              </a:prstGeom>
              <a:ln w="1270" cap="flat">
                <a:solidFill>
                  <a:srgbClr val="FF00FF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1707CCEB-056D-4A0F-91D1-C27937E9136E}"/>
              </a:ext>
            </a:extLst>
          </p:cNvPr>
          <p:cNvSpPr txBox="1"/>
          <p:nvPr/>
        </p:nvSpPr>
        <p:spPr>
          <a:xfrm flipH="1">
            <a:off x="1639260" y="324334"/>
            <a:ext cx="8571344" cy="938719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500" dirty="0">
                <a:solidFill>
                  <a:schemeClr val="bg1"/>
                </a:solidFill>
              </a:rPr>
              <a:t>HIVEQL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8F0D95-90D8-4CE5-A46D-9C807F55D09D}"/>
              </a:ext>
            </a:extLst>
          </p:cNvPr>
          <p:cNvSpPr/>
          <p:nvPr/>
        </p:nvSpPr>
        <p:spPr>
          <a:xfrm>
            <a:off x="1651096" y="1799900"/>
            <a:ext cx="8600343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Ngôn</a:t>
            </a:r>
            <a:r>
              <a:rPr lang="en-US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ngữ</a:t>
            </a:r>
            <a:r>
              <a:rPr lang="en-US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truy</a:t>
            </a:r>
            <a:r>
              <a:rPr lang="en-US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vấn</a:t>
            </a:r>
            <a:r>
              <a:rPr lang="en-US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Apache Hive </a:t>
            </a:r>
            <a:r>
              <a:rPr lang="en-US" dirty="0" err="1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gọi</a:t>
            </a:r>
            <a:r>
              <a:rPr lang="en-US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HiveQL. </a:t>
            </a:r>
            <a:r>
              <a:rPr lang="en-US" dirty="0" err="1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ngôn</a:t>
            </a:r>
            <a:r>
              <a:rPr lang="en-US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ngữ</a:t>
            </a:r>
            <a:r>
              <a:rPr lang="en-US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truy</a:t>
            </a:r>
            <a:r>
              <a:rPr lang="en-US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vấn</a:t>
            </a:r>
            <a:r>
              <a:rPr lang="en-US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Hive </a:t>
            </a:r>
            <a:r>
              <a:rPr lang="en-US" dirty="0" err="1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xử</a:t>
            </a:r>
            <a:r>
              <a:rPr lang="en-US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cấu</a:t>
            </a:r>
            <a:r>
              <a:rPr lang="en-US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trúc</a:t>
            </a:r>
            <a:r>
              <a:rPr lang="en-US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Metastore</a:t>
            </a:r>
            <a:r>
              <a:rPr lang="en-US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81199A-B730-4CFB-B7DE-BC158769AEE8}"/>
              </a:ext>
            </a:extLst>
          </p:cNvPr>
          <p:cNvSpPr/>
          <p:nvPr/>
        </p:nvSpPr>
        <p:spPr>
          <a:xfrm>
            <a:off x="1828305" y="3016363"/>
            <a:ext cx="8590279" cy="1287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Hive </a:t>
            </a:r>
            <a:r>
              <a:rPr lang="en-US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trữ</a:t>
            </a:r>
            <a:r>
              <a:rPr lang="en-US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gần</a:t>
            </a:r>
            <a:r>
              <a:rPr lang="en-US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giống</a:t>
            </a:r>
            <a:r>
              <a:rPr lang="en-US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thường</a:t>
            </a:r>
            <a:r>
              <a:rPr lang="en-US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 </a:t>
            </a:r>
            <a:r>
              <a:rPr lang="en-US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Nhưng</a:t>
            </a:r>
            <a:r>
              <a:rPr lang="en-US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vì</a:t>
            </a:r>
            <a:r>
              <a:rPr lang="en-US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Hive </a:t>
            </a:r>
            <a:r>
              <a:rPr lang="en-US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dựa</a:t>
            </a:r>
            <a:r>
              <a:rPr lang="en-US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Hadoop, </a:t>
            </a:r>
            <a:r>
              <a:rPr lang="en-US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tuân</a:t>
            </a:r>
            <a:r>
              <a:rPr lang="en-US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thủ</a:t>
            </a:r>
            <a:r>
              <a:rPr lang="en-US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quy</a:t>
            </a:r>
            <a:r>
              <a:rPr lang="en-US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tắc</a:t>
            </a:r>
            <a:r>
              <a:rPr lang="en-US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bởi</a:t>
            </a:r>
            <a:r>
              <a:rPr lang="en-US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Hadoop.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EDB9904-F8A7-4C48-8387-0943A2B8B0C8}"/>
              </a:ext>
            </a:extLst>
          </p:cNvPr>
          <p:cNvSpPr/>
          <p:nvPr/>
        </p:nvSpPr>
        <p:spPr>
          <a:xfrm>
            <a:off x="1579343" y="4708914"/>
            <a:ext cx="8590279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SQL </a:t>
            </a:r>
            <a:r>
              <a:rPr lang="en-US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nhỏ</a:t>
            </a:r>
            <a:r>
              <a:rPr lang="en-US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HiveQL </a:t>
            </a:r>
            <a:r>
              <a:rPr lang="en-US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lớn</a:t>
            </a:r>
            <a:r>
              <a:rPr lang="en-US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6" name="Slide Number Placeholder 1">
            <a:extLst>
              <a:ext uri="{FF2B5EF4-FFF2-40B4-BE49-F238E27FC236}">
                <a16:creationId xmlns:a16="http://schemas.microsoft.com/office/drawing/2014/main" id="{13377D05-4A54-4634-A925-FFC8C7C5F1D2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F8C5527-5119-45ED-9E42-103305B0E7E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r"/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4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00FF"/>
          </a:solidFill>
        </p:spPr>
      </p:pic>
      <p:grpSp>
        <p:nvGrpSpPr>
          <p:cNvPr id="15" name="Group 14"/>
          <p:cNvGrpSpPr/>
          <p:nvPr/>
        </p:nvGrpSpPr>
        <p:grpSpPr>
          <a:xfrm>
            <a:off x="294640" y="-51516"/>
            <a:ext cx="11551920" cy="6725920"/>
            <a:chOff x="294640" y="0"/>
            <a:chExt cx="11551920" cy="6858000"/>
          </a:xfrm>
        </p:grpSpPr>
        <p:grpSp>
          <p:nvGrpSpPr>
            <p:cNvPr id="16" name="Group 15"/>
            <p:cNvGrpSpPr/>
            <p:nvPr/>
          </p:nvGrpSpPr>
          <p:grpSpPr>
            <a:xfrm>
              <a:off x="822960" y="0"/>
              <a:ext cx="10495280" cy="6858000"/>
              <a:chOff x="965200" y="0"/>
              <a:chExt cx="10495280" cy="6858000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96520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203200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308864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10464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517144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622808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726440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833120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938784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039368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1146048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294640" y="0"/>
              <a:ext cx="11551920" cy="6858000"/>
              <a:chOff x="294640" y="0"/>
              <a:chExt cx="11551920" cy="6858000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294640" y="0"/>
                <a:ext cx="10495280" cy="6858000"/>
                <a:chOff x="294640" y="0"/>
                <a:chExt cx="10495280" cy="6858000"/>
              </a:xfrm>
            </p:grpSpPr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9464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136144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1808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343408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450088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555752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659384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766064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871728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972312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1078992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Straight Connector 19"/>
              <p:cNvCxnSpPr/>
              <p:nvPr/>
            </p:nvCxnSpPr>
            <p:spPr>
              <a:xfrm>
                <a:off x="11846560" y="0"/>
                <a:ext cx="0" cy="6858000"/>
              </a:xfrm>
              <a:prstGeom prst="line">
                <a:avLst/>
              </a:prstGeom>
              <a:ln w="1270" cap="flat">
                <a:solidFill>
                  <a:srgbClr val="FF00FF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1707CCEB-056D-4A0F-91D1-C27937E9136E}"/>
              </a:ext>
            </a:extLst>
          </p:cNvPr>
          <p:cNvSpPr txBox="1"/>
          <p:nvPr/>
        </p:nvSpPr>
        <p:spPr>
          <a:xfrm flipH="1">
            <a:off x="1639260" y="324334"/>
            <a:ext cx="8571344" cy="938719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500" dirty="0" err="1">
                <a:solidFill>
                  <a:schemeClr val="bg1"/>
                </a:solidFill>
              </a:rPr>
              <a:t>Ví</a:t>
            </a:r>
            <a:r>
              <a:rPr lang="en-US" sz="5500" dirty="0">
                <a:solidFill>
                  <a:schemeClr val="bg1"/>
                </a:solidFill>
              </a:rPr>
              <a:t> </a:t>
            </a:r>
            <a:r>
              <a:rPr lang="en-US" sz="5500" dirty="0" err="1">
                <a:solidFill>
                  <a:schemeClr val="bg1"/>
                </a:solidFill>
              </a:rPr>
              <a:t>dụ</a:t>
            </a:r>
            <a:r>
              <a:rPr lang="en-US" sz="5500" dirty="0">
                <a:solidFill>
                  <a:schemeClr val="bg1"/>
                </a:solidFill>
              </a:rPr>
              <a:t> </a:t>
            </a:r>
            <a:r>
              <a:rPr lang="en-US" sz="5500" dirty="0" err="1">
                <a:solidFill>
                  <a:schemeClr val="bg1"/>
                </a:solidFill>
              </a:rPr>
              <a:t>minh</a:t>
            </a:r>
            <a:r>
              <a:rPr lang="en-US" sz="5500" dirty="0">
                <a:solidFill>
                  <a:schemeClr val="bg1"/>
                </a:solidFill>
              </a:rPr>
              <a:t> </a:t>
            </a:r>
            <a:r>
              <a:rPr lang="en-US" sz="5500" dirty="0" err="1">
                <a:solidFill>
                  <a:schemeClr val="bg1"/>
                </a:solidFill>
              </a:rPr>
              <a:t>họa</a:t>
            </a:r>
            <a:endParaRPr lang="en-US" sz="55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3F6FA5-3B3F-45BC-9E5F-D01E1D897770}"/>
              </a:ext>
            </a:extLst>
          </p:cNvPr>
          <p:cNvSpPr/>
          <p:nvPr/>
        </p:nvSpPr>
        <p:spPr>
          <a:xfrm>
            <a:off x="1705575" y="1533753"/>
            <a:ext cx="8276625" cy="45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2400" b="1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tiên</a:t>
            </a:r>
            <a:r>
              <a:rPr lang="en-US" sz="2400" b="1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2400" b="1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2400" b="1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bảng</a:t>
            </a:r>
            <a:r>
              <a:rPr lang="en-US" sz="2400" b="1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nguoidung</a:t>
            </a:r>
            <a:r>
              <a:rPr lang="en-US" sz="2400" b="1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phones </a:t>
            </a:r>
            <a:r>
              <a:rPr lang="en-US" sz="2400" b="1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dưới</a:t>
            </a:r>
            <a:r>
              <a:rPr lang="en-US" sz="2400" b="1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đây</a:t>
            </a:r>
            <a:endParaRPr lang="en-US" sz="2400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5168097C-9BAE-413F-B465-F9D1C80072C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916" y="2108553"/>
            <a:ext cx="4951455" cy="434795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lide Number Placeholder 1">
            <a:extLst>
              <a:ext uri="{FF2B5EF4-FFF2-40B4-BE49-F238E27FC236}">
                <a16:creationId xmlns:a16="http://schemas.microsoft.com/office/drawing/2014/main" id="{E6083633-47F2-4B53-B10F-E2451782CE58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F8C5527-5119-45ED-9E42-103305B0E7E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r"/>
              <a:t>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66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00FF"/>
          </a:solidFill>
        </p:spPr>
      </p:pic>
      <p:grpSp>
        <p:nvGrpSpPr>
          <p:cNvPr id="15" name="Group 14"/>
          <p:cNvGrpSpPr/>
          <p:nvPr/>
        </p:nvGrpSpPr>
        <p:grpSpPr>
          <a:xfrm>
            <a:off x="294640" y="-51516"/>
            <a:ext cx="11551920" cy="6725920"/>
            <a:chOff x="294640" y="0"/>
            <a:chExt cx="11551920" cy="6858000"/>
          </a:xfrm>
        </p:grpSpPr>
        <p:grpSp>
          <p:nvGrpSpPr>
            <p:cNvPr id="16" name="Group 15"/>
            <p:cNvGrpSpPr/>
            <p:nvPr/>
          </p:nvGrpSpPr>
          <p:grpSpPr>
            <a:xfrm>
              <a:off x="822960" y="0"/>
              <a:ext cx="10495280" cy="6858000"/>
              <a:chOff x="965200" y="0"/>
              <a:chExt cx="10495280" cy="6858000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96520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203200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308864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10464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517144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622808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726440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833120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938784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039368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1146048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294640" y="0"/>
              <a:ext cx="11551920" cy="6858000"/>
              <a:chOff x="294640" y="0"/>
              <a:chExt cx="11551920" cy="6858000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294640" y="0"/>
                <a:ext cx="10495280" cy="6858000"/>
                <a:chOff x="294640" y="0"/>
                <a:chExt cx="10495280" cy="6858000"/>
              </a:xfrm>
            </p:grpSpPr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9464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136144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1808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343408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450088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555752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659384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766064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871728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972312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1078992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Straight Connector 19"/>
              <p:cNvCxnSpPr/>
              <p:nvPr/>
            </p:nvCxnSpPr>
            <p:spPr>
              <a:xfrm>
                <a:off x="11846560" y="0"/>
                <a:ext cx="0" cy="6858000"/>
              </a:xfrm>
              <a:prstGeom prst="line">
                <a:avLst/>
              </a:prstGeom>
              <a:ln w="1270" cap="flat">
                <a:solidFill>
                  <a:srgbClr val="FF00FF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4B3F6FA5-3B3F-45BC-9E5F-D01E1D897770}"/>
              </a:ext>
            </a:extLst>
          </p:cNvPr>
          <p:cNvSpPr/>
          <p:nvPr/>
        </p:nvSpPr>
        <p:spPr>
          <a:xfrm>
            <a:off x="2964988" y="1735414"/>
            <a:ext cx="64235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Query 1: </a:t>
            </a:r>
            <a:r>
              <a:rPr lang="en-US" sz="2800" dirty="0" err="1">
                <a:solidFill>
                  <a:schemeClr val="bg1"/>
                </a:solidFill>
              </a:rPr>
              <a:t>Đếm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tổng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số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hàng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trong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bảng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360C183-E06C-4E99-9227-69C0991F47B9}"/>
              </a:ext>
            </a:extLst>
          </p:cNvPr>
          <p:cNvSpPr txBox="1"/>
          <p:nvPr/>
        </p:nvSpPr>
        <p:spPr>
          <a:xfrm flipH="1">
            <a:off x="1639260" y="324334"/>
            <a:ext cx="8571344" cy="938719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500" dirty="0" err="1">
                <a:solidFill>
                  <a:schemeClr val="bg1"/>
                </a:solidFill>
              </a:rPr>
              <a:t>Ví</a:t>
            </a:r>
            <a:r>
              <a:rPr lang="en-US" sz="5500" dirty="0">
                <a:solidFill>
                  <a:schemeClr val="bg1"/>
                </a:solidFill>
              </a:rPr>
              <a:t> </a:t>
            </a:r>
            <a:r>
              <a:rPr lang="en-US" sz="5500" dirty="0" err="1">
                <a:solidFill>
                  <a:schemeClr val="bg1"/>
                </a:solidFill>
              </a:rPr>
              <a:t>dụ</a:t>
            </a:r>
            <a:r>
              <a:rPr lang="en-US" sz="5500" dirty="0">
                <a:solidFill>
                  <a:schemeClr val="bg1"/>
                </a:solidFill>
              </a:rPr>
              <a:t> </a:t>
            </a:r>
            <a:r>
              <a:rPr lang="en-US" sz="5500" dirty="0" err="1">
                <a:solidFill>
                  <a:schemeClr val="bg1"/>
                </a:solidFill>
              </a:rPr>
              <a:t>minh</a:t>
            </a:r>
            <a:r>
              <a:rPr lang="en-US" sz="5500" dirty="0">
                <a:solidFill>
                  <a:schemeClr val="bg1"/>
                </a:solidFill>
              </a:rPr>
              <a:t> </a:t>
            </a:r>
            <a:r>
              <a:rPr lang="en-US" sz="5500" dirty="0" err="1">
                <a:solidFill>
                  <a:schemeClr val="bg1"/>
                </a:solidFill>
              </a:rPr>
              <a:t>họa</a:t>
            </a:r>
            <a:endParaRPr lang="en-US" sz="5500" dirty="0">
              <a:solidFill>
                <a:schemeClr val="bg1"/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DC623C2-3629-429B-8CDF-D4E04E6A8CE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795" y="2454424"/>
            <a:ext cx="4597204" cy="338476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lide Number Placeholder 1">
            <a:extLst>
              <a:ext uri="{FF2B5EF4-FFF2-40B4-BE49-F238E27FC236}">
                <a16:creationId xmlns:a16="http://schemas.microsoft.com/office/drawing/2014/main" id="{7F6AAC6D-C8F6-47C9-931A-8F4FEF36566F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F8C5527-5119-45ED-9E42-103305B0E7E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r"/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99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00FF"/>
          </a:solidFill>
        </p:spPr>
      </p:pic>
      <p:grpSp>
        <p:nvGrpSpPr>
          <p:cNvPr id="15" name="Group 14"/>
          <p:cNvGrpSpPr/>
          <p:nvPr/>
        </p:nvGrpSpPr>
        <p:grpSpPr>
          <a:xfrm>
            <a:off x="294640" y="-51516"/>
            <a:ext cx="11551920" cy="6725920"/>
            <a:chOff x="294640" y="0"/>
            <a:chExt cx="11551920" cy="6858000"/>
          </a:xfrm>
        </p:grpSpPr>
        <p:grpSp>
          <p:nvGrpSpPr>
            <p:cNvPr id="16" name="Group 15"/>
            <p:cNvGrpSpPr/>
            <p:nvPr/>
          </p:nvGrpSpPr>
          <p:grpSpPr>
            <a:xfrm>
              <a:off x="822960" y="0"/>
              <a:ext cx="10495280" cy="6858000"/>
              <a:chOff x="965200" y="0"/>
              <a:chExt cx="10495280" cy="6858000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96520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203200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308864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10464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517144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622808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726440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833120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938784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039368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1146048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294640" y="0"/>
              <a:ext cx="11551920" cy="6858000"/>
              <a:chOff x="294640" y="0"/>
              <a:chExt cx="11551920" cy="6858000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294640" y="0"/>
                <a:ext cx="10495280" cy="6858000"/>
                <a:chOff x="294640" y="0"/>
                <a:chExt cx="10495280" cy="6858000"/>
              </a:xfrm>
            </p:grpSpPr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9464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136144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1808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343408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450088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555752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659384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766064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871728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972312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1078992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Straight Connector 19"/>
              <p:cNvCxnSpPr/>
              <p:nvPr/>
            </p:nvCxnSpPr>
            <p:spPr>
              <a:xfrm>
                <a:off x="11846560" y="0"/>
                <a:ext cx="0" cy="6858000"/>
              </a:xfrm>
              <a:prstGeom prst="line">
                <a:avLst/>
              </a:prstGeom>
              <a:ln w="1270" cap="flat">
                <a:solidFill>
                  <a:srgbClr val="FF00FF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4B3F6FA5-3B3F-45BC-9E5F-D01E1D897770}"/>
              </a:ext>
            </a:extLst>
          </p:cNvPr>
          <p:cNvSpPr/>
          <p:nvPr/>
        </p:nvSpPr>
        <p:spPr>
          <a:xfrm>
            <a:off x="2401100" y="1674124"/>
            <a:ext cx="76498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Query 2: </a:t>
            </a:r>
            <a:r>
              <a:rPr lang="en-US" sz="2400" dirty="0" err="1">
                <a:solidFill>
                  <a:schemeClr val="bg1"/>
                </a:solidFill>
              </a:rPr>
              <a:t>Đếm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có</a:t>
            </a:r>
            <a:r>
              <a:rPr lang="en-US" sz="2400" dirty="0">
                <a:solidFill>
                  <a:schemeClr val="bg1"/>
                </a:solidFill>
              </a:rPr>
              <a:t> bao </a:t>
            </a:r>
            <a:r>
              <a:rPr lang="en-US" sz="2400" dirty="0" err="1">
                <a:solidFill>
                  <a:schemeClr val="bg1"/>
                </a:solidFill>
              </a:rPr>
              <a:t>nhiêu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hãng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điện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thoại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khác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nhau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C7B9FEB-0991-4C06-B101-14BB81DFFEAF}"/>
              </a:ext>
            </a:extLst>
          </p:cNvPr>
          <p:cNvSpPr txBox="1"/>
          <p:nvPr/>
        </p:nvSpPr>
        <p:spPr>
          <a:xfrm flipH="1">
            <a:off x="1639260" y="324334"/>
            <a:ext cx="8571344" cy="938719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500" dirty="0" err="1">
                <a:solidFill>
                  <a:schemeClr val="bg1"/>
                </a:solidFill>
              </a:rPr>
              <a:t>Ví</a:t>
            </a:r>
            <a:r>
              <a:rPr lang="en-US" sz="5500" dirty="0">
                <a:solidFill>
                  <a:schemeClr val="bg1"/>
                </a:solidFill>
              </a:rPr>
              <a:t> </a:t>
            </a:r>
            <a:r>
              <a:rPr lang="en-US" sz="5500" dirty="0" err="1">
                <a:solidFill>
                  <a:schemeClr val="bg1"/>
                </a:solidFill>
              </a:rPr>
              <a:t>dụ</a:t>
            </a:r>
            <a:r>
              <a:rPr lang="en-US" sz="5500" dirty="0">
                <a:solidFill>
                  <a:schemeClr val="bg1"/>
                </a:solidFill>
              </a:rPr>
              <a:t> </a:t>
            </a:r>
            <a:r>
              <a:rPr lang="en-US" sz="5500" dirty="0" err="1">
                <a:solidFill>
                  <a:schemeClr val="bg1"/>
                </a:solidFill>
              </a:rPr>
              <a:t>minh</a:t>
            </a:r>
            <a:r>
              <a:rPr lang="en-US" sz="5500" dirty="0">
                <a:solidFill>
                  <a:schemeClr val="bg1"/>
                </a:solidFill>
              </a:rPr>
              <a:t> </a:t>
            </a:r>
            <a:r>
              <a:rPr lang="en-US" sz="5500" dirty="0" err="1">
                <a:solidFill>
                  <a:schemeClr val="bg1"/>
                </a:solidFill>
              </a:rPr>
              <a:t>họa</a:t>
            </a:r>
            <a:endParaRPr lang="en-US" sz="5500" dirty="0">
              <a:solidFill>
                <a:schemeClr val="bg1"/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091F26B9-F556-4A4F-9B51-C830AF57344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750" y="2501971"/>
            <a:ext cx="6429079" cy="331502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lide Number Placeholder 1">
            <a:extLst>
              <a:ext uri="{FF2B5EF4-FFF2-40B4-BE49-F238E27FC236}">
                <a16:creationId xmlns:a16="http://schemas.microsoft.com/office/drawing/2014/main" id="{2A94CDF9-3532-4B2E-BF84-DC310F8C001D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F8C5527-5119-45ED-9E42-103305B0E7E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r"/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2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00FF"/>
          </a:solidFill>
        </p:spPr>
      </p:pic>
      <p:grpSp>
        <p:nvGrpSpPr>
          <p:cNvPr id="15" name="Group 14"/>
          <p:cNvGrpSpPr/>
          <p:nvPr/>
        </p:nvGrpSpPr>
        <p:grpSpPr>
          <a:xfrm>
            <a:off x="294640" y="-51516"/>
            <a:ext cx="11551920" cy="6725920"/>
            <a:chOff x="294640" y="0"/>
            <a:chExt cx="11551920" cy="6858000"/>
          </a:xfrm>
        </p:grpSpPr>
        <p:grpSp>
          <p:nvGrpSpPr>
            <p:cNvPr id="16" name="Group 15"/>
            <p:cNvGrpSpPr/>
            <p:nvPr/>
          </p:nvGrpSpPr>
          <p:grpSpPr>
            <a:xfrm>
              <a:off x="822960" y="0"/>
              <a:ext cx="10495280" cy="6858000"/>
              <a:chOff x="965200" y="0"/>
              <a:chExt cx="10495280" cy="6858000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96520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203200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308864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10464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517144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622808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726440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833120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938784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039368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1146048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294640" y="0"/>
              <a:ext cx="11551920" cy="6858000"/>
              <a:chOff x="294640" y="0"/>
              <a:chExt cx="11551920" cy="6858000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294640" y="0"/>
                <a:ext cx="10495280" cy="6858000"/>
                <a:chOff x="294640" y="0"/>
                <a:chExt cx="10495280" cy="6858000"/>
              </a:xfrm>
            </p:grpSpPr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9464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136144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1808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343408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450088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555752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659384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766064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871728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972312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1078992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Straight Connector 19"/>
              <p:cNvCxnSpPr/>
              <p:nvPr/>
            </p:nvCxnSpPr>
            <p:spPr>
              <a:xfrm>
                <a:off x="11846560" y="0"/>
                <a:ext cx="0" cy="6858000"/>
              </a:xfrm>
              <a:prstGeom prst="line">
                <a:avLst/>
              </a:prstGeom>
              <a:ln w="1270" cap="flat">
                <a:solidFill>
                  <a:srgbClr val="FF00FF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4B3F6FA5-3B3F-45BC-9E5F-D01E1D897770}"/>
              </a:ext>
            </a:extLst>
          </p:cNvPr>
          <p:cNvSpPr/>
          <p:nvPr/>
        </p:nvSpPr>
        <p:spPr>
          <a:xfrm>
            <a:off x="3498201" y="1677967"/>
            <a:ext cx="56092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Query 3: </a:t>
            </a:r>
            <a:r>
              <a:rPr lang="en-US" sz="2400" dirty="0" err="1">
                <a:solidFill>
                  <a:schemeClr val="bg1"/>
                </a:solidFill>
              </a:rPr>
              <a:t>Đếm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số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lượng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hãng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điện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thoại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4B64C7D-3239-43DE-BB63-229F012468DE}"/>
              </a:ext>
            </a:extLst>
          </p:cNvPr>
          <p:cNvSpPr txBox="1"/>
          <p:nvPr/>
        </p:nvSpPr>
        <p:spPr>
          <a:xfrm flipH="1">
            <a:off x="1639260" y="324334"/>
            <a:ext cx="8571344" cy="938719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500" dirty="0" err="1">
                <a:solidFill>
                  <a:schemeClr val="bg1"/>
                </a:solidFill>
              </a:rPr>
              <a:t>Ví</a:t>
            </a:r>
            <a:r>
              <a:rPr lang="en-US" sz="5500" dirty="0">
                <a:solidFill>
                  <a:schemeClr val="bg1"/>
                </a:solidFill>
              </a:rPr>
              <a:t> </a:t>
            </a:r>
            <a:r>
              <a:rPr lang="en-US" sz="5500" dirty="0" err="1">
                <a:solidFill>
                  <a:schemeClr val="bg1"/>
                </a:solidFill>
              </a:rPr>
              <a:t>dụ</a:t>
            </a:r>
            <a:r>
              <a:rPr lang="en-US" sz="5500" dirty="0">
                <a:solidFill>
                  <a:schemeClr val="bg1"/>
                </a:solidFill>
              </a:rPr>
              <a:t> </a:t>
            </a:r>
            <a:r>
              <a:rPr lang="en-US" sz="5500" dirty="0" err="1">
                <a:solidFill>
                  <a:schemeClr val="bg1"/>
                </a:solidFill>
              </a:rPr>
              <a:t>minh</a:t>
            </a:r>
            <a:r>
              <a:rPr lang="en-US" sz="5500" dirty="0">
                <a:solidFill>
                  <a:schemeClr val="bg1"/>
                </a:solidFill>
              </a:rPr>
              <a:t> </a:t>
            </a:r>
            <a:r>
              <a:rPr lang="en-US" sz="5500" dirty="0" err="1">
                <a:solidFill>
                  <a:schemeClr val="bg1"/>
                </a:solidFill>
              </a:rPr>
              <a:t>họa</a:t>
            </a:r>
            <a:endParaRPr lang="en-US" sz="5500" dirty="0">
              <a:solidFill>
                <a:schemeClr val="bg1"/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94A45E1-482C-4547-A991-F99C9FD1757F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0" t="25736" r="34072" b="-530"/>
          <a:stretch/>
        </p:blipFill>
        <p:spPr bwMode="auto">
          <a:xfrm>
            <a:off x="2940133" y="2267249"/>
            <a:ext cx="6473263" cy="378366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4" name="Slide Number Placeholder 1">
            <a:extLst>
              <a:ext uri="{FF2B5EF4-FFF2-40B4-BE49-F238E27FC236}">
                <a16:creationId xmlns:a16="http://schemas.microsoft.com/office/drawing/2014/main" id="{01117692-9D84-4376-BEB7-9A54FD67B487}"/>
              </a:ext>
            </a:extLst>
          </p:cNvPr>
          <p:cNvSpPr txBox="1">
            <a:spLocks/>
          </p:cNvSpPr>
          <p:nvPr/>
        </p:nvSpPr>
        <p:spPr>
          <a:xfrm>
            <a:off x="8610600" y="634747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F8C5527-5119-45ED-9E42-103305B0E7E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r"/>
              <a:t>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09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00FF"/>
          </a:solidFill>
        </p:spPr>
      </p:pic>
      <p:grpSp>
        <p:nvGrpSpPr>
          <p:cNvPr id="15" name="Group 14"/>
          <p:cNvGrpSpPr/>
          <p:nvPr/>
        </p:nvGrpSpPr>
        <p:grpSpPr>
          <a:xfrm>
            <a:off x="294640" y="-51516"/>
            <a:ext cx="11551920" cy="6725920"/>
            <a:chOff x="294640" y="0"/>
            <a:chExt cx="11551920" cy="6858000"/>
          </a:xfrm>
        </p:grpSpPr>
        <p:grpSp>
          <p:nvGrpSpPr>
            <p:cNvPr id="16" name="Group 15"/>
            <p:cNvGrpSpPr/>
            <p:nvPr/>
          </p:nvGrpSpPr>
          <p:grpSpPr>
            <a:xfrm>
              <a:off x="822960" y="0"/>
              <a:ext cx="10495280" cy="6858000"/>
              <a:chOff x="965200" y="0"/>
              <a:chExt cx="10495280" cy="6858000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96520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203200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308864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10464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517144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622808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726440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833120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938784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039368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1146048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294640" y="0"/>
              <a:ext cx="11551920" cy="6858000"/>
              <a:chOff x="294640" y="0"/>
              <a:chExt cx="11551920" cy="6858000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294640" y="0"/>
                <a:ext cx="10495280" cy="6858000"/>
                <a:chOff x="294640" y="0"/>
                <a:chExt cx="10495280" cy="6858000"/>
              </a:xfrm>
            </p:grpSpPr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9464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136144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1808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343408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450088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555752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659384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766064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871728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972312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1078992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Straight Connector 19"/>
              <p:cNvCxnSpPr/>
              <p:nvPr/>
            </p:nvCxnSpPr>
            <p:spPr>
              <a:xfrm>
                <a:off x="11846560" y="0"/>
                <a:ext cx="0" cy="6858000"/>
              </a:xfrm>
              <a:prstGeom prst="line">
                <a:avLst/>
              </a:prstGeom>
              <a:ln w="1270" cap="flat">
                <a:solidFill>
                  <a:srgbClr val="FF00FF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4B3F6FA5-3B3F-45BC-9E5F-D01E1D897770}"/>
              </a:ext>
            </a:extLst>
          </p:cNvPr>
          <p:cNvSpPr/>
          <p:nvPr/>
        </p:nvSpPr>
        <p:spPr>
          <a:xfrm>
            <a:off x="2128447" y="1518523"/>
            <a:ext cx="83922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Query 4: </a:t>
            </a:r>
            <a:r>
              <a:rPr lang="en-US" sz="2000" dirty="0" err="1">
                <a:solidFill>
                  <a:schemeClr val="bg1"/>
                </a:solidFill>
              </a:rPr>
              <a:t>Đếm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số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lượng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hã</a:t>
            </a:r>
            <a:r>
              <a:rPr lang="en-US" sz="2000" dirty="0">
                <a:solidFill>
                  <a:schemeClr val="bg1"/>
                </a:solidFill>
              </a:rPr>
              <a:t> ng </a:t>
            </a:r>
            <a:r>
              <a:rPr lang="en-US" sz="2000" dirty="0" err="1">
                <a:solidFill>
                  <a:schemeClr val="bg1"/>
                </a:solidFill>
              </a:rPr>
              <a:t>điện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thoại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có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nhiều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hơn</a:t>
            </a:r>
            <a:r>
              <a:rPr lang="en-US" sz="2000" dirty="0">
                <a:solidFill>
                  <a:schemeClr val="bg1"/>
                </a:solidFill>
              </a:rPr>
              <a:t> 1 (dung HAVING)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2F8799A-4556-4F86-8573-BD1176B9EC54}"/>
              </a:ext>
            </a:extLst>
          </p:cNvPr>
          <p:cNvSpPr txBox="1"/>
          <p:nvPr/>
        </p:nvSpPr>
        <p:spPr>
          <a:xfrm flipH="1">
            <a:off x="1639260" y="324334"/>
            <a:ext cx="8571344" cy="938719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500" dirty="0" err="1">
                <a:solidFill>
                  <a:schemeClr val="bg1"/>
                </a:solidFill>
              </a:rPr>
              <a:t>Ví</a:t>
            </a:r>
            <a:r>
              <a:rPr lang="en-US" sz="5500" dirty="0">
                <a:solidFill>
                  <a:schemeClr val="bg1"/>
                </a:solidFill>
              </a:rPr>
              <a:t> </a:t>
            </a:r>
            <a:r>
              <a:rPr lang="en-US" sz="5500" dirty="0" err="1">
                <a:solidFill>
                  <a:schemeClr val="bg1"/>
                </a:solidFill>
              </a:rPr>
              <a:t>dụ</a:t>
            </a:r>
            <a:r>
              <a:rPr lang="en-US" sz="5500" dirty="0">
                <a:solidFill>
                  <a:schemeClr val="bg1"/>
                </a:solidFill>
              </a:rPr>
              <a:t> </a:t>
            </a:r>
            <a:r>
              <a:rPr lang="en-US" sz="5500" dirty="0" err="1">
                <a:solidFill>
                  <a:schemeClr val="bg1"/>
                </a:solidFill>
              </a:rPr>
              <a:t>minh</a:t>
            </a:r>
            <a:r>
              <a:rPr lang="en-US" sz="5500" dirty="0">
                <a:solidFill>
                  <a:schemeClr val="bg1"/>
                </a:solidFill>
              </a:rPr>
              <a:t> </a:t>
            </a:r>
            <a:r>
              <a:rPr lang="en-US" sz="5500" dirty="0" err="1">
                <a:solidFill>
                  <a:schemeClr val="bg1"/>
                </a:solidFill>
              </a:rPr>
              <a:t>họa</a:t>
            </a:r>
            <a:endParaRPr lang="en-US" sz="5500" dirty="0">
              <a:solidFill>
                <a:schemeClr val="bg1"/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2F10E48-A9C5-421F-A923-B729841C0C79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26"/>
          <a:stretch/>
        </p:blipFill>
        <p:spPr bwMode="auto">
          <a:xfrm>
            <a:off x="942120" y="2189333"/>
            <a:ext cx="10328081" cy="340876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4" name="Slide Number Placeholder 1">
            <a:extLst>
              <a:ext uri="{FF2B5EF4-FFF2-40B4-BE49-F238E27FC236}">
                <a16:creationId xmlns:a16="http://schemas.microsoft.com/office/drawing/2014/main" id="{DF344F4B-1D74-42E6-9E30-5B78ADDFFE33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F8C5527-5119-45ED-9E42-103305B0E7E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r"/>
              <a:t>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29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00FF"/>
          </a:solidFill>
        </p:spPr>
      </p:pic>
      <p:grpSp>
        <p:nvGrpSpPr>
          <p:cNvPr id="15" name="Group 14"/>
          <p:cNvGrpSpPr/>
          <p:nvPr/>
        </p:nvGrpSpPr>
        <p:grpSpPr>
          <a:xfrm>
            <a:off x="294640" y="-51516"/>
            <a:ext cx="11551920" cy="6725920"/>
            <a:chOff x="294640" y="0"/>
            <a:chExt cx="11551920" cy="6858000"/>
          </a:xfrm>
        </p:grpSpPr>
        <p:grpSp>
          <p:nvGrpSpPr>
            <p:cNvPr id="16" name="Group 15"/>
            <p:cNvGrpSpPr/>
            <p:nvPr/>
          </p:nvGrpSpPr>
          <p:grpSpPr>
            <a:xfrm>
              <a:off x="822960" y="0"/>
              <a:ext cx="10495280" cy="6858000"/>
              <a:chOff x="965200" y="0"/>
              <a:chExt cx="10495280" cy="6858000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96520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203200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308864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10464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517144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622808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726440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833120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938784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039368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1146048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294640" y="0"/>
              <a:ext cx="11551920" cy="6858000"/>
              <a:chOff x="294640" y="0"/>
              <a:chExt cx="11551920" cy="6858000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294640" y="0"/>
                <a:ext cx="10495280" cy="6858000"/>
                <a:chOff x="294640" y="0"/>
                <a:chExt cx="10495280" cy="6858000"/>
              </a:xfrm>
            </p:grpSpPr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9464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136144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1808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343408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450088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555752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659384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766064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871728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972312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1078992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Straight Connector 19"/>
              <p:cNvCxnSpPr/>
              <p:nvPr/>
            </p:nvCxnSpPr>
            <p:spPr>
              <a:xfrm>
                <a:off x="11846560" y="0"/>
                <a:ext cx="0" cy="6858000"/>
              </a:xfrm>
              <a:prstGeom prst="line">
                <a:avLst/>
              </a:prstGeom>
              <a:ln w="1270" cap="flat">
                <a:solidFill>
                  <a:srgbClr val="FF00FF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4B3F6FA5-3B3F-45BC-9E5F-D01E1D897770}"/>
              </a:ext>
            </a:extLst>
          </p:cNvPr>
          <p:cNvSpPr/>
          <p:nvPr/>
        </p:nvSpPr>
        <p:spPr>
          <a:xfrm>
            <a:off x="1075656" y="1491588"/>
            <a:ext cx="97724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Query 5: </a:t>
            </a:r>
            <a:r>
              <a:rPr lang="en-US" sz="2000" dirty="0" err="1">
                <a:solidFill>
                  <a:schemeClr val="bg1"/>
                </a:solidFill>
              </a:rPr>
              <a:t>Sắp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xếp</a:t>
            </a:r>
            <a:r>
              <a:rPr lang="en-US" sz="2000" dirty="0">
                <a:solidFill>
                  <a:schemeClr val="bg1"/>
                </a:solidFill>
              </a:rPr>
              <a:t> company, model </a:t>
            </a:r>
            <a:r>
              <a:rPr lang="en-US" sz="2000" dirty="0" err="1">
                <a:solidFill>
                  <a:schemeClr val="bg1"/>
                </a:solidFill>
              </a:rPr>
              <a:t>theo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thứ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tự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từ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mới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đến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cũ</a:t>
            </a:r>
            <a:r>
              <a:rPr lang="en-US" sz="2000" dirty="0">
                <a:solidFill>
                  <a:schemeClr val="bg1"/>
                </a:solidFill>
              </a:rPr>
              <a:t> (</a:t>
            </a:r>
            <a:r>
              <a:rPr lang="en-US" sz="2000" dirty="0" err="1">
                <a:solidFill>
                  <a:schemeClr val="bg1"/>
                </a:solidFill>
              </a:rPr>
              <a:t>sử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dụng</a:t>
            </a:r>
            <a:r>
              <a:rPr lang="en-US" sz="2000" dirty="0">
                <a:solidFill>
                  <a:schemeClr val="bg1"/>
                </a:solidFill>
              </a:rPr>
              <a:t> ORDER BY)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2F8799A-4556-4F86-8573-BD1176B9EC54}"/>
              </a:ext>
            </a:extLst>
          </p:cNvPr>
          <p:cNvSpPr txBox="1"/>
          <p:nvPr/>
        </p:nvSpPr>
        <p:spPr>
          <a:xfrm flipH="1">
            <a:off x="1639260" y="324334"/>
            <a:ext cx="8571344" cy="938719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500" dirty="0" err="1">
                <a:solidFill>
                  <a:schemeClr val="bg1"/>
                </a:solidFill>
              </a:rPr>
              <a:t>Ví</a:t>
            </a:r>
            <a:r>
              <a:rPr lang="en-US" sz="5500" dirty="0">
                <a:solidFill>
                  <a:schemeClr val="bg1"/>
                </a:solidFill>
              </a:rPr>
              <a:t> </a:t>
            </a:r>
            <a:r>
              <a:rPr lang="en-US" sz="5500" dirty="0" err="1">
                <a:solidFill>
                  <a:schemeClr val="bg1"/>
                </a:solidFill>
              </a:rPr>
              <a:t>dụ</a:t>
            </a:r>
            <a:r>
              <a:rPr lang="en-US" sz="5500" dirty="0">
                <a:solidFill>
                  <a:schemeClr val="bg1"/>
                </a:solidFill>
              </a:rPr>
              <a:t> </a:t>
            </a:r>
            <a:r>
              <a:rPr lang="en-US" sz="5500" dirty="0" err="1">
                <a:solidFill>
                  <a:schemeClr val="bg1"/>
                </a:solidFill>
              </a:rPr>
              <a:t>minh</a:t>
            </a:r>
            <a:r>
              <a:rPr lang="en-US" sz="5500" dirty="0">
                <a:solidFill>
                  <a:schemeClr val="bg1"/>
                </a:solidFill>
              </a:rPr>
              <a:t> </a:t>
            </a:r>
            <a:r>
              <a:rPr lang="en-US" sz="5500" dirty="0" err="1">
                <a:solidFill>
                  <a:schemeClr val="bg1"/>
                </a:solidFill>
              </a:rPr>
              <a:t>họa</a:t>
            </a:r>
            <a:endParaRPr lang="en-US" sz="5500" dirty="0">
              <a:solidFill>
                <a:schemeClr val="bg1"/>
              </a:solidFill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DEEEF027-B1DE-47DE-9F7E-B564A4C4F8C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935" y="2142835"/>
            <a:ext cx="6724346" cy="386966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lide Number Placeholder 1">
            <a:extLst>
              <a:ext uri="{FF2B5EF4-FFF2-40B4-BE49-F238E27FC236}">
                <a16:creationId xmlns:a16="http://schemas.microsoft.com/office/drawing/2014/main" id="{6CFD40C4-59E1-432A-B9EF-933AD51D11C3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F8C5527-5119-45ED-9E42-103305B0E7E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r"/>
              <a:t>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58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00FF"/>
          </a:solidFill>
        </p:spPr>
      </p:pic>
      <p:grpSp>
        <p:nvGrpSpPr>
          <p:cNvPr id="15" name="Group 14"/>
          <p:cNvGrpSpPr/>
          <p:nvPr/>
        </p:nvGrpSpPr>
        <p:grpSpPr>
          <a:xfrm>
            <a:off x="294640" y="-51516"/>
            <a:ext cx="11551920" cy="6725920"/>
            <a:chOff x="294640" y="0"/>
            <a:chExt cx="11551920" cy="6858000"/>
          </a:xfrm>
        </p:grpSpPr>
        <p:grpSp>
          <p:nvGrpSpPr>
            <p:cNvPr id="16" name="Group 15"/>
            <p:cNvGrpSpPr/>
            <p:nvPr/>
          </p:nvGrpSpPr>
          <p:grpSpPr>
            <a:xfrm>
              <a:off x="822960" y="0"/>
              <a:ext cx="10495280" cy="6858000"/>
              <a:chOff x="965200" y="0"/>
              <a:chExt cx="10495280" cy="6858000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96520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203200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308864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10464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517144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622808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726440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833120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938784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039368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1146048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294640" y="0"/>
              <a:ext cx="11551920" cy="6858000"/>
              <a:chOff x="294640" y="0"/>
              <a:chExt cx="11551920" cy="6858000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294640" y="0"/>
                <a:ext cx="10495280" cy="6858000"/>
                <a:chOff x="294640" y="0"/>
                <a:chExt cx="10495280" cy="6858000"/>
              </a:xfrm>
            </p:grpSpPr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9464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136144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1808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343408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450088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555752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659384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766064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871728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972312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1078992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Straight Connector 19"/>
              <p:cNvCxnSpPr/>
              <p:nvPr/>
            </p:nvCxnSpPr>
            <p:spPr>
              <a:xfrm>
                <a:off x="11846560" y="0"/>
                <a:ext cx="0" cy="6858000"/>
              </a:xfrm>
              <a:prstGeom prst="line">
                <a:avLst/>
              </a:prstGeom>
              <a:ln w="1270" cap="flat">
                <a:solidFill>
                  <a:srgbClr val="FF00FF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4B3F6FA5-3B3F-45BC-9E5F-D01E1D897770}"/>
              </a:ext>
            </a:extLst>
          </p:cNvPr>
          <p:cNvSpPr/>
          <p:nvPr/>
        </p:nvSpPr>
        <p:spPr>
          <a:xfrm>
            <a:off x="3791595" y="1530687"/>
            <a:ext cx="44646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Query 6: </a:t>
            </a:r>
            <a:r>
              <a:rPr lang="en-US" sz="2000" dirty="0" err="1">
                <a:solidFill>
                  <a:schemeClr val="bg1"/>
                </a:solidFill>
              </a:rPr>
              <a:t>Kết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hợp</a:t>
            </a:r>
            <a:r>
              <a:rPr lang="en-US" sz="2000" dirty="0">
                <a:solidFill>
                  <a:schemeClr val="bg1"/>
                </a:solidFill>
              </a:rPr>
              <a:t> 2 </a:t>
            </a:r>
            <a:r>
              <a:rPr lang="en-US" sz="2000" dirty="0" err="1">
                <a:solidFill>
                  <a:schemeClr val="bg1"/>
                </a:solidFill>
              </a:rPr>
              <a:t>bảng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lại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với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nhau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2F8799A-4556-4F86-8573-BD1176B9EC54}"/>
              </a:ext>
            </a:extLst>
          </p:cNvPr>
          <p:cNvSpPr txBox="1"/>
          <p:nvPr/>
        </p:nvSpPr>
        <p:spPr>
          <a:xfrm flipH="1">
            <a:off x="1639260" y="324334"/>
            <a:ext cx="8571344" cy="938719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500" dirty="0" err="1">
                <a:solidFill>
                  <a:schemeClr val="bg1"/>
                </a:solidFill>
              </a:rPr>
              <a:t>Ví</a:t>
            </a:r>
            <a:r>
              <a:rPr lang="en-US" sz="5500" dirty="0">
                <a:solidFill>
                  <a:schemeClr val="bg1"/>
                </a:solidFill>
              </a:rPr>
              <a:t> </a:t>
            </a:r>
            <a:r>
              <a:rPr lang="en-US" sz="5500" dirty="0" err="1">
                <a:solidFill>
                  <a:schemeClr val="bg1"/>
                </a:solidFill>
              </a:rPr>
              <a:t>dụ</a:t>
            </a:r>
            <a:r>
              <a:rPr lang="en-US" sz="5500" dirty="0">
                <a:solidFill>
                  <a:schemeClr val="bg1"/>
                </a:solidFill>
              </a:rPr>
              <a:t> </a:t>
            </a:r>
            <a:r>
              <a:rPr lang="en-US" sz="5500" dirty="0" err="1">
                <a:solidFill>
                  <a:schemeClr val="bg1"/>
                </a:solidFill>
              </a:rPr>
              <a:t>minh</a:t>
            </a:r>
            <a:r>
              <a:rPr lang="en-US" sz="5500" dirty="0">
                <a:solidFill>
                  <a:schemeClr val="bg1"/>
                </a:solidFill>
              </a:rPr>
              <a:t> </a:t>
            </a:r>
            <a:r>
              <a:rPr lang="en-US" sz="5500" dirty="0" err="1">
                <a:solidFill>
                  <a:schemeClr val="bg1"/>
                </a:solidFill>
              </a:rPr>
              <a:t>họa</a:t>
            </a:r>
            <a:endParaRPr lang="en-US" sz="5500" dirty="0">
              <a:solidFill>
                <a:schemeClr val="bg1"/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AA7BC436-C09D-45D6-8120-5CA5D84D511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45" y="2122116"/>
            <a:ext cx="8820481" cy="3554399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lide Number Placeholder 1">
            <a:extLst>
              <a:ext uri="{FF2B5EF4-FFF2-40B4-BE49-F238E27FC236}">
                <a16:creationId xmlns:a16="http://schemas.microsoft.com/office/drawing/2014/main" id="{C6B18D4F-FAA8-4E43-8ADF-EDFD1BFA31A9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F8C5527-5119-45ED-9E42-103305B0E7E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r"/>
              <a:t>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12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4830898" y="228083"/>
            <a:ext cx="27077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600" b="1" dirty="0">
                <a:solidFill>
                  <a:srgbClr val="FF00FF"/>
                </a:solidFill>
                <a:cs typeface="Times New Roman" pitchFamily="18" charset="0"/>
              </a:rPr>
              <a:t>GIỚI THIỆU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55008E2-547E-48FA-8F24-518951353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928687"/>
            <a:ext cx="11039475" cy="5000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A81BD826-EDDD-4CDD-9AC8-7973661C4C3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F8C5527-5119-45ED-9E42-103305B0E7E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r"/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34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00FF"/>
          </a:solidFill>
        </p:spPr>
      </p:pic>
      <p:grpSp>
        <p:nvGrpSpPr>
          <p:cNvPr id="15" name="Group 14"/>
          <p:cNvGrpSpPr/>
          <p:nvPr/>
        </p:nvGrpSpPr>
        <p:grpSpPr>
          <a:xfrm>
            <a:off x="294640" y="-51516"/>
            <a:ext cx="11551920" cy="6725920"/>
            <a:chOff x="294640" y="0"/>
            <a:chExt cx="11551920" cy="6858000"/>
          </a:xfrm>
        </p:grpSpPr>
        <p:grpSp>
          <p:nvGrpSpPr>
            <p:cNvPr id="16" name="Group 15"/>
            <p:cNvGrpSpPr/>
            <p:nvPr/>
          </p:nvGrpSpPr>
          <p:grpSpPr>
            <a:xfrm>
              <a:off x="822960" y="0"/>
              <a:ext cx="10495280" cy="6858000"/>
              <a:chOff x="965200" y="0"/>
              <a:chExt cx="10495280" cy="6858000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96520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203200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308864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10464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517144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622808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726440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833120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938784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039368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1146048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294640" y="0"/>
              <a:ext cx="11551920" cy="6858000"/>
              <a:chOff x="294640" y="0"/>
              <a:chExt cx="11551920" cy="6858000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294640" y="0"/>
                <a:ext cx="10495280" cy="6858000"/>
                <a:chOff x="294640" y="0"/>
                <a:chExt cx="10495280" cy="6858000"/>
              </a:xfrm>
            </p:grpSpPr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9464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136144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1808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343408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450088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555752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659384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766064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871728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972312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1078992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Straight Connector 19"/>
              <p:cNvCxnSpPr/>
              <p:nvPr/>
            </p:nvCxnSpPr>
            <p:spPr>
              <a:xfrm>
                <a:off x="11846560" y="0"/>
                <a:ext cx="0" cy="6858000"/>
              </a:xfrm>
              <a:prstGeom prst="line">
                <a:avLst/>
              </a:prstGeom>
              <a:ln w="1270" cap="flat">
                <a:solidFill>
                  <a:srgbClr val="FF00FF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Rectangle 1"/>
          <p:cNvSpPr/>
          <p:nvPr/>
        </p:nvSpPr>
        <p:spPr>
          <a:xfrm>
            <a:off x="3338115" y="369522"/>
            <a:ext cx="5247501" cy="468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2400" b="1" kern="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b="1" kern="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b="1" kern="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b="1" kern="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b="1" kern="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400" b="1" kern="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b="1" kern="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Apache Hive</a:t>
            </a:r>
            <a:endParaRPr lang="en-US" sz="2400" b="1" kern="0" dirty="0">
              <a:solidFill>
                <a:schemeClr val="bg1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41880"/>
              </p:ext>
            </p:extLst>
          </p:nvPr>
        </p:nvGraphicFramePr>
        <p:xfrm>
          <a:off x="1643595" y="1021195"/>
          <a:ext cx="9172976" cy="45543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86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6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2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Phương pháp phân tích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956" marR="10595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 err="1">
                          <a:effectLst/>
                        </a:rPr>
                        <a:t>Mô</a:t>
                      </a:r>
                      <a:r>
                        <a:rPr lang="en-US" sz="2100" dirty="0">
                          <a:effectLst/>
                        </a:rPr>
                        <a:t> </a:t>
                      </a:r>
                      <a:r>
                        <a:rPr lang="en-US" sz="2100" dirty="0" err="1">
                          <a:effectLst/>
                        </a:rPr>
                        <a:t>tả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956" marR="105956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65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Phân tích cơ bản để đưa ra insight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956" marR="10595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Slice và dice dữ liệu, báo cáo (reporting), các phương pháp trực quan hóa dữ liệu đơn giản, giám sát dữ liệu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956" marR="105956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07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Phân tích chuyên sâu 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956" marR="10595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Các phương pháp phân tích nâng cao hơn như predictive modeling và các phương pháp khác sử dụng pattern matching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956" marR="105956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53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Operationalized analytics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956" marR="10595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Phân tích dữ liệu thành một quá trình họat động của doanh nghiệp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956" marR="105956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53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Monetized analytics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956" marR="10595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 err="1">
                          <a:effectLst/>
                        </a:rPr>
                        <a:t>Hành</a:t>
                      </a:r>
                      <a:r>
                        <a:rPr lang="en-US" sz="2100" dirty="0">
                          <a:effectLst/>
                        </a:rPr>
                        <a:t> </a:t>
                      </a:r>
                      <a:r>
                        <a:rPr lang="en-US" sz="2100" dirty="0" err="1">
                          <a:effectLst/>
                        </a:rPr>
                        <a:t>động</a:t>
                      </a:r>
                      <a:r>
                        <a:rPr lang="en-US" sz="2100" dirty="0">
                          <a:effectLst/>
                        </a:rPr>
                        <a:t> </a:t>
                      </a:r>
                      <a:r>
                        <a:rPr lang="en-US" sz="2100" dirty="0" err="1">
                          <a:effectLst/>
                        </a:rPr>
                        <a:t>phân</a:t>
                      </a:r>
                      <a:r>
                        <a:rPr lang="en-US" sz="2100" dirty="0">
                          <a:effectLst/>
                        </a:rPr>
                        <a:t> </a:t>
                      </a:r>
                      <a:r>
                        <a:rPr lang="en-US" sz="2100" dirty="0" err="1">
                          <a:effectLst/>
                        </a:rPr>
                        <a:t>tích</a:t>
                      </a:r>
                      <a:r>
                        <a:rPr lang="en-US" sz="2100" dirty="0">
                          <a:effectLst/>
                        </a:rPr>
                        <a:t> </a:t>
                      </a:r>
                      <a:r>
                        <a:rPr lang="en-US" sz="2100" dirty="0" err="1">
                          <a:effectLst/>
                        </a:rPr>
                        <a:t>dữ</a:t>
                      </a:r>
                      <a:r>
                        <a:rPr lang="en-US" sz="2100" dirty="0">
                          <a:effectLst/>
                        </a:rPr>
                        <a:t> </a:t>
                      </a:r>
                      <a:r>
                        <a:rPr lang="en-US" sz="2100" dirty="0" err="1">
                          <a:effectLst/>
                        </a:rPr>
                        <a:t>liệu</a:t>
                      </a:r>
                      <a:r>
                        <a:rPr lang="en-US" sz="2100" dirty="0">
                          <a:effectLst/>
                        </a:rPr>
                        <a:t> </a:t>
                      </a:r>
                      <a:r>
                        <a:rPr lang="en-US" sz="2100" dirty="0" err="1">
                          <a:effectLst/>
                        </a:rPr>
                        <a:t>tạo</a:t>
                      </a:r>
                      <a:r>
                        <a:rPr lang="en-US" sz="2100" dirty="0">
                          <a:effectLst/>
                        </a:rPr>
                        <a:t> </a:t>
                      </a:r>
                      <a:r>
                        <a:rPr lang="en-US" sz="2100" dirty="0" err="1">
                          <a:effectLst/>
                        </a:rPr>
                        <a:t>ra</a:t>
                      </a:r>
                      <a:r>
                        <a:rPr lang="en-US" sz="2100" dirty="0">
                          <a:effectLst/>
                        </a:rPr>
                        <a:t> </a:t>
                      </a:r>
                      <a:r>
                        <a:rPr lang="en-US" sz="2100" dirty="0" err="1">
                          <a:effectLst/>
                        </a:rPr>
                        <a:t>nguồn</a:t>
                      </a:r>
                      <a:r>
                        <a:rPr lang="en-US" sz="2100" dirty="0">
                          <a:effectLst/>
                        </a:rPr>
                        <a:t> </a:t>
                      </a:r>
                      <a:r>
                        <a:rPr lang="en-US" sz="2100" dirty="0" err="1">
                          <a:effectLst/>
                        </a:rPr>
                        <a:t>lợi</a:t>
                      </a:r>
                      <a:r>
                        <a:rPr lang="en-US" sz="2100" dirty="0">
                          <a:effectLst/>
                        </a:rPr>
                        <a:t> </a:t>
                      </a:r>
                      <a:r>
                        <a:rPr lang="en-US" sz="2100" dirty="0" err="1">
                          <a:effectLst/>
                        </a:rPr>
                        <a:t>nhuận</a:t>
                      </a:r>
                      <a:r>
                        <a:rPr lang="en-US" sz="2100" dirty="0">
                          <a:effectLst/>
                        </a:rPr>
                        <a:t> </a:t>
                      </a:r>
                      <a:r>
                        <a:rPr lang="en-US" sz="2100" dirty="0" err="1">
                          <a:effectLst/>
                        </a:rPr>
                        <a:t>trực</a:t>
                      </a:r>
                      <a:r>
                        <a:rPr lang="en-US" sz="2100" dirty="0">
                          <a:effectLst/>
                        </a:rPr>
                        <a:t> </a:t>
                      </a:r>
                      <a:r>
                        <a:rPr lang="en-US" sz="2100" dirty="0" err="1">
                          <a:effectLst/>
                        </a:rPr>
                        <a:t>tiếp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956" marR="105956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3" name="Slide Number Placeholder 1">
            <a:extLst>
              <a:ext uri="{FF2B5EF4-FFF2-40B4-BE49-F238E27FC236}">
                <a16:creationId xmlns:a16="http://schemas.microsoft.com/office/drawing/2014/main" id="{AF0481CE-9ADC-489D-910B-CD2F69C679BF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F8C5527-5119-45ED-9E42-103305B0E7E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r"/>
              <a:t>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4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00FF"/>
          </a:solidFill>
        </p:spPr>
      </p:pic>
      <p:grpSp>
        <p:nvGrpSpPr>
          <p:cNvPr id="15" name="Group 14"/>
          <p:cNvGrpSpPr/>
          <p:nvPr/>
        </p:nvGrpSpPr>
        <p:grpSpPr>
          <a:xfrm>
            <a:off x="294640" y="-51516"/>
            <a:ext cx="11551920" cy="6725920"/>
            <a:chOff x="294640" y="0"/>
            <a:chExt cx="11551920" cy="6858000"/>
          </a:xfrm>
        </p:grpSpPr>
        <p:grpSp>
          <p:nvGrpSpPr>
            <p:cNvPr id="16" name="Group 15"/>
            <p:cNvGrpSpPr/>
            <p:nvPr/>
          </p:nvGrpSpPr>
          <p:grpSpPr>
            <a:xfrm>
              <a:off x="822960" y="0"/>
              <a:ext cx="10495280" cy="6858000"/>
              <a:chOff x="965200" y="0"/>
              <a:chExt cx="10495280" cy="6858000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96520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203200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308864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10464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517144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622808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726440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833120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938784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039368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1146048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294640" y="0"/>
              <a:ext cx="11551920" cy="6858000"/>
              <a:chOff x="294640" y="0"/>
              <a:chExt cx="11551920" cy="6858000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294640" y="0"/>
                <a:ext cx="10495280" cy="6858000"/>
                <a:chOff x="294640" y="0"/>
                <a:chExt cx="10495280" cy="6858000"/>
              </a:xfrm>
            </p:grpSpPr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9464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136144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1808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343408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450088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555752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659384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766064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871728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972312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1078992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Straight Connector 19"/>
              <p:cNvCxnSpPr/>
              <p:nvPr/>
            </p:nvCxnSpPr>
            <p:spPr>
              <a:xfrm>
                <a:off x="11846560" y="0"/>
                <a:ext cx="0" cy="6858000"/>
              </a:xfrm>
              <a:prstGeom prst="line">
                <a:avLst/>
              </a:prstGeom>
              <a:ln w="1270" cap="flat">
                <a:solidFill>
                  <a:srgbClr val="FF00FF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Rectangle 1"/>
          <p:cNvSpPr/>
          <p:nvPr/>
        </p:nvSpPr>
        <p:spPr>
          <a:xfrm>
            <a:off x="2720249" y="379415"/>
            <a:ext cx="6571030" cy="655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big data</a:t>
            </a:r>
            <a:endParaRPr lang="en-US" sz="3600" b="1" dirty="0">
              <a:solidFill>
                <a:schemeClr val="bg1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720249" y="1887004"/>
            <a:ext cx="6227987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Giai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đoạn</a:t>
            </a:r>
            <a:r>
              <a:rPr lang="en-US" sz="2400" b="1" dirty="0">
                <a:solidFill>
                  <a:schemeClr val="bg1"/>
                </a:solidFill>
              </a:rPr>
              <a:t> 1: </a:t>
            </a:r>
            <a:r>
              <a:rPr lang="en-US" sz="2400" b="1" dirty="0" err="1">
                <a:solidFill>
                  <a:schemeClr val="bg1"/>
                </a:solidFill>
              </a:rPr>
              <a:t>Lập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kế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hoạch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b="1" dirty="0" err="1">
                <a:solidFill>
                  <a:schemeClr val="bg1"/>
                </a:solidFill>
              </a:rPr>
              <a:t>Giai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đoạn</a:t>
            </a:r>
            <a:r>
              <a:rPr lang="en-US" sz="2400" b="1" dirty="0">
                <a:solidFill>
                  <a:schemeClr val="bg1"/>
                </a:solidFill>
              </a:rPr>
              <a:t> 2: </a:t>
            </a:r>
            <a:r>
              <a:rPr lang="en-US" sz="2400" b="1" dirty="0" err="1">
                <a:solidFill>
                  <a:schemeClr val="bg1"/>
                </a:solidFill>
              </a:rPr>
              <a:t>Thực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hiện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phân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tích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b="1" dirty="0" err="1">
                <a:solidFill>
                  <a:schemeClr val="bg1"/>
                </a:solidFill>
              </a:rPr>
              <a:t>Giai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đoạn</a:t>
            </a:r>
            <a:r>
              <a:rPr lang="en-US" sz="2400" b="1" dirty="0">
                <a:solidFill>
                  <a:schemeClr val="bg1"/>
                </a:solidFill>
              </a:rPr>
              <a:t> 3: </a:t>
            </a:r>
            <a:r>
              <a:rPr lang="en-US" sz="2400" b="1" dirty="0" err="1">
                <a:solidFill>
                  <a:schemeClr val="bg1"/>
                </a:solidFill>
              </a:rPr>
              <a:t>Kiểm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tra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kết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quả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b="1" dirty="0" err="1">
                <a:solidFill>
                  <a:schemeClr val="bg1"/>
                </a:solidFill>
              </a:rPr>
              <a:t>Giai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đoạn</a:t>
            </a:r>
            <a:r>
              <a:rPr lang="en-US" sz="2400" b="1" dirty="0">
                <a:solidFill>
                  <a:schemeClr val="bg1"/>
                </a:solidFill>
              </a:rPr>
              <a:t> 4: </a:t>
            </a:r>
            <a:r>
              <a:rPr lang="en-US" sz="2400" b="1" dirty="0" err="1">
                <a:solidFill>
                  <a:schemeClr val="bg1"/>
                </a:solidFill>
              </a:rPr>
              <a:t>Thực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hiện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kế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hoạch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b="1" dirty="0" err="1">
                <a:solidFill>
                  <a:schemeClr val="bg1"/>
                </a:solidFill>
              </a:rPr>
              <a:t>Giai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đoạn</a:t>
            </a:r>
            <a:r>
              <a:rPr lang="en-US" sz="2400" b="1" dirty="0">
                <a:solidFill>
                  <a:schemeClr val="bg1"/>
                </a:solidFill>
              </a:rPr>
              <a:t> 5: </a:t>
            </a:r>
            <a:r>
              <a:rPr lang="en-US" sz="2400" b="1" dirty="0" err="1">
                <a:solidFill>
                  <a:schemeClr val="bg1"/>
                </a:solidFill>
              </a:rPr>
              <a:t>Giám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sát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theo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thời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gian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thực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b="1" dirty="0" err="1">
                <a:solidFill>
                  <a:schemeClr val="bg1"/>
                </a:solidFill>
              </a:rPr>
              <a:t>Giai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đoạn</a:t>
            </a:r>
            <a:r>
              <a:rPr lang="en-US" sz="2400" b="1" dirty="0">
                <a:solidFill>
                  <a:schemeClr val="bg1"/>
                </a:solidFill>
              </a:rPr>
              <a:t> 6: </a:t>
            </a:r>
            <a:r>
              <a:rPr lang="en-US" sz="2400" b="1" dirty="0" err="1">
                <a:solidFill>
                  <a:schemeClr val="bg1"/>
                </a:solidFill>
              </a:rPr>
              <a:t>Điều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chỉnh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tác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động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b="1" dirty="0" err="1">
                <a:solidFill>
                  <a:schemeClr val="bg1"/>
                </a:solidFill>
              </a:rPr>
              <a:t>Giai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đoạn</a:t>
            </a:r>
            <a:r>
              <a:rPr lang="en-US" sz="2400" b="1" dirty="0">
                <a:solidFill>
                  <a:schemeClr val="bg1"/>
                </a:solidFill>
              </a:rPr>
              <a:t> 7: </a:t>
            </a:r>
            <a:r>
              <a:rPr lang="en-US" sz="2400" b="1" dirty="0" err="1">
                <a:solidFill>
                  <a:schemeClr val="bg1"/>
                </a:solidFill>
              </a:rPr>
              <a:t>Thử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nghiệm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4" name="Slide Number Placeholder 1">
            <a:extLst>
              <a:ext uri="{FF2B5EF4-FFF2-40B4-BE49-F238E27FC236}">
                <a16:creationId xmlns:a16="http://schemas.microsoft.com/office/drawing/2014/main" id="{E6BB9FEB-8A73-428D-87B5-945444505BAF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F8C5527-5119-45ED-9E42-103305B0E7E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r"/>
              <a:t>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47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00FF"/>
          </a:solidFill>
        </p:spPr>
      </p:pic>
      <p:grpSp>
        <p:nvGrpSpPr>
          <p:cNvPr id="15" name="Group 14"/>
          <p:cNvGrpSpPr/>
          <p:nvPr/>
        </p:nvGrpSpPr>
        <p:grpSpPr>
          <a:xfrm>
            <a:off x="294640" y="-51516"/>
            <a:ext cx="11551920" cy="6725920"/>
            <a:chOff x="294640" y="0"/>
            <a:chExt cx="11551920" cy="6858000"/>
          </a:xfrm>
        </p:grpSpPr>
        <p:grpSp>
          <p:nvGrpSpPr>
            <p:cNvPr id="16" name="Group 15"/>
            <p:cNvGrpSpPr/>
            <p:nvPr/>
          </p:nvGrpSpPr>
          <p:grpSpPr>
            <a:xfrm>
              <a:off x="822960" y="0"/>
              <a:ext cx="10495280" cy="6858000"/>
              <a:chOff x="965200" y="0"/>
              <a:chExt cx="10495280" cy="6858000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96520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203200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308864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10464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517144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622808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726440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833120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938784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039368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1146048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294640" y="0"/>
              <a:ext cx="11551920" cy="6858000"/>
              <a:chOff x="294640" y="0"/>
              <a:chExt cx="11551920" cy="6858000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294640" y="0"/>
                <a:ext cx="10495280" cy="6858000"/>
                <a:chOff x="294640" y="0"/>
                <a:chExt cx="10495280" cy="6858000"/>
              </a:xfrm>
            </p:grpSpPr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9464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136144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1808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343408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450088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555752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659384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766064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871728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972312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1078992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Straight Connector 19"/>
              <p:cNvCxnSpPr/>
              <p:nvPr/>
            </p:nvCxnSpPr>
            <p:spPr>
              <a:xfrm>
                <a:off x="11846560" y="0"/>
                <a:ext cx="0" cy="6858000"/>
              </a:xfrm>
              <a:prstGeom prst="line">
                <a:avLst/>
              </a:prstGeom>
              <a:ln w="1270" cap="flat">
                <a:solidFill>
                  <a:srgbClr val="FF00FF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Rectangle 1"/>
          <p:cNvSpPr/>
          <p:nvPr/>
        </p:nvSpPr>
        <p:spPr>
          <a:xfrm>
            <a:off x="2764026" y="429015"/>
            <a:ext cx="639567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xu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hướng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lớn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nay </a:t>
            </a:r>
            <a:r>
              <a:rPr lang="en-US" sz="3200" b="1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tích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Apache Hive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50863" y="1935248"/>
            <a:ext cx="763528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Hadoop </a:t>
            </a:r>
            <a:r>
              <a:rPr lang="en-US" sz="2000" dirty="0" err="1">
                <a:solidFill>
                  <a:schemeClr val="bg1"/>
                </a:solidFill>
              </a:rPr>
              <a:t>đang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trở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thành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nền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tảng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của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quản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lý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dữ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liệu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lớn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phân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tán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Dữ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liệu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lớn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giúp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có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thể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tận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dụng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dữ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liệu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từ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các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cảm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biến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để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thay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đổi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kết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quả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kinh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doanh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Dữ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liệu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lớn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có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thể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giúp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một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sáng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kiến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kinh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doanh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trở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thành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một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hành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động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thời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gian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thực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để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tăng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doanh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thu</a:t>
            </a: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Dữ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liệu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lớn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có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thể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thay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đổi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cách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quản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lý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dịch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bệnh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bệnh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tật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bằng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cách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thêm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các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phân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tích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dự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đoán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43" name="Slide Number Placeholder 1">
            <a:extLst>
              <a:ext uri="{FF2B5EF4-FFF2-40B4-BE49-F238E27FC236}">
                <a16:creationId xmlns:a16="http://schemas.microsoft.com/office/drawing/2014/main" id="{FBA29C33-64E3-4E39-AB83-4F018C43829A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F8C5527-5119-45ED-9E42-103305B0E7E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r"/>
              <a:t>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59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Black" panose="020B0A04020102020204" pitchFamily="34" charset="0"/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822960" y="0"/>
              <a:ext cx="10495280" cy="6858000"/>
              <a:chOff x="965200" y="0"/>
              <a:chExt cx="10495280" cy="6858000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96520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203200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08864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10464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517144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622808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726440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833120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938784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1039368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146048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/>
          </p:nvGrpSpPr>
          <p:grpSpPr>
            <a:xfrm>
              <a:off x="294640" y="0"/>
              <a:ext cx="11551920" cy="6858000"/>
              <a:chOff x="294640" y="0"/>
              <a:chExt cx="11551920" cy="6858000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294640" y="0"/>
                <a:ext cx="10495280" cy="6858000"/>
                <a:chOff x="294640" y="0"/>
                <a:chExt cx="10495280" cy="6858000"/>
              </a:xfrm>
            </p:grpSpPr>
            <p:cxnSp>
              <p:nvCxnSpPr>
                <p:cNvPr id="17" name="Straight Connector 16"/>
                <p:cNvCxnSpPr/>
                <p:nvPr/>
              </p:nvCxnSpPr>
              <p:spPr>
                <a:xfrm>
                  <a:off x="29464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136144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1808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343408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450088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555752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659384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766064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871728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972312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1078992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Straight Connector 40"/>
              <p:cNvCxnSpPr/>
              <p:nvPr/>
            </p:nvCxnSpPr>
            <p:spPr>
              <a:xfrm>
                <a:off x="11846560" y="0"/>
                <a:ext cx="0" cy="6858000"/>
              </a:xfrm>
              <a:prstGeom prst="line">
                <a:avLst/>
              </a:prstGeom>
              <a:ln w="1270" cap="flat">
                <a:solidFill>
                  <a:srgbClr val="FF00FF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" name="Group 64"/>
          <p:cNvGrpSpPr/>
          <p:nvPr/>
        </p:nvGrpSpPr>
        <p:grpSpPr>
          <a:xfrm>
            <a:off x="2342235" y="3746566"/>
            <a:ext cx="7969082" cy="2593274"/>
            <a:chOff x="2342235" y="3746566"/>
            <a:chExt cx="7969082" cy="2593274"/>
          </a:xfrm>
        </p:grpSpPr>
        <p:sp>
          <p:nvSpPr>
            <p:cNvPr id="58" name="Shape 733"/>
            <p:cNvSpPr txBox="1">
              <a:spLocks/>
            </p:cNvSpPr>
            <p:nvPr/>
          </p:nvSpPr>
          <p:spPr>
            <a:xfrm>
              <a:off x="2342235" y="3746566"/>
              <a:ext cx="7969082" cy="1159799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25" tIns="91425" rIns="91425" bIns="91425" rtlCol="0" anchor="b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spcBef>
                  <a:spcPts val="0"/>
                </a:spcBef>
              </a:pPr>
              <a:r>
                <a:rPr lang="vi-VN" sz="10000" dirty="0">
                  <a:ln w="0"/>
                  <a:gradFill>
                    <a:gsLst>
                      <a:gs pos="0">
                        <a:srgbClr val="FF00FF"/>
                      </a:gs>
                      <a:gs pos="50000">
                        <a:srgbClr val="FF66FF"/>
                      </a:gs>
                      <a:gs pos="100000">
                        <a:schemeClr val="bg1"/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THANKS FOR LISTEN</a:t>
              </a:r>
              <a:r>
                <a:rPr lang="en-US" sz="10000" dirty="0">
                  <a:ln w="0"/>
                  <a:gradFill>
                    <a:gsLst>
                      <a:gs pos="0">
                        <a:srgbClr val="FF00FF"/>
                      </a:gs>
                      <a:gs pos="50000">
                        <a:srgbClr val="FF66FF"/>
                      </a:gs>
                      <a:gs pos="100000">
                        <a:schemeClr val="bg1"/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ING </a:t>
              </a:r>
              <a:r>
                <a:rPr lang="vi-VN" sz="10000" dirty="0">
                  <a:ln w="0"/>
                  <a:gradFill>
                    <a:gsLst>
                      <a:gs pos="0">
                        <a:srgbClr val="FF00FF"/>
                      </a:gs>
                      <a:gs pos="50000">
                        <a:srgbClr val="FF66FF"/>
                      </a:gs>
                      <a:gs pos="100000">
                        <a:schemeClr val="bg1"/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!</a:t>
              </a:r>
              <a:endParaRPr lang="en" sz="10000" dirty="0">
                <a:ln w="0"/>
                <a:gradFill>
                  <a:gsLst>
                    <a:gs pos="0">
                      <a:srgbClr val="FF00FF"/>
                    </a:gs>
                    <a:gs pos="50000">
                      <a:srgbClr val="FF66FF"/>
                    </a:gs>
                    <a:gs pos="100000">
                      <a:schemeClr val="bg1"/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977710" y="5730240"/>
              <a:ext cx="46024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sz="2400" dirty="0">
                  <a:ln w="0"/>
                  <a:gradFill>
                    <a:gsLst>
                      <a:gs pos="0">
                        <a:srgbClr val="FF00FF"/>
                      </a:gs>
                      <a:gs pos="50000">
                        <a:srgbClr val="FF66FF"/>
                      </a:gs>
                      <a:gs pos="100000">
                        <a:schemeClr val="bg1"/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rPr>
                <a:t>Any questions ?</a:t>
              </a:r>
              <a:endParaRPr lang="en-US" sz="2400" dirty="0">
                <a:ln w="0"/>
                <a:gradFill>
                  <a:gsLst>
                    <a:gs pos="0">
                      <a:srgbClr val="FF00FF"/>
                    </a:gs>
                    <a:gs pos="50000">
                      <a:srgbClr val="FF66FF"/>
                    </a:gs>
                    <a:gs pos="100000">
                      <a:schemeClr val="bg1"/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64" name="Diamond 63"/>
            <p:cNvSpPr/>
            <p:nvPr/>
          </p:nvSpPr>
          <p:spPr>
            <a:xfrm>
              <a:off x="5059520" y="6271957"/>
              <a:ext cx="2413322" cy="67883"/>
            </a:xfrm>
            <a:prstGeom prst="diamond">
              <a:avLst/>
            </a:prstGeom>
            <a:gradFill>
              <a:gsLst>
                <a:gs pos="100000">
                  <a:schemeClr val="bg1"/>
                </a:gs>
                <a:gs pos="27000">
                  <a:schemeClr val="tx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C721EF45-A055-4EE4-9090-8B750C907CE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F8C5527-5119-45ED-9E42-103305B0E7E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r"/>
              <a:t>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81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1FB051-12A9-4AE2-BA4F-0CE9CF309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88" y="2092810"/>
            <a:ext cx="1819275" cy="1981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ADC97E-9BD6-4FEE-8AE1-F8A0FB4A2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696" y="2150348"/>
            <a:ext cx="1614502" cy="19236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D270F1-8D1B-4EF5-987D-8B1E60102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5957" y="2092810"/>
            <a:ext cx="1809750" cy="189547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8AF7E84-C899-4507-816D-440EC8B5BAEA}"/>
              </a:ext>
            </a:extLst>
          </p:cNvPr>
          <p:cNvSpPr/>
          <p:nvPr/>
        </p:nvSpPr>
        <p:spPr>
          <a:xfrm>
            <a:off x="-364681" y="4765190"/>
            <a:ext cx="2852832" cy="4302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CSDL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endParaRPr lang="en-US" sz="2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5A2C6C-FA6C-40EE-8E34-85C8FA829030}"/>
              </a:ext>
            </a:extLst>
          </p:cNvPr>
          <p:cNvSpPr/>
          <p:nvPr/>
        </p:nvSpPr>
        <p:spPr>
          <a:xfrm>
            <a:off x="3430543" y="4550309"/>
            <a:ext cx="4687090" cy="115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Online (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OnLine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Transaction Processing - OLTP)</a:t>
            </a:r>
            <a:endParaRPr lang="en-US" sz="2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4D07F0-CBD8-4B6C-98FA-D73F7D62F9B9}"/>
              </a:ext>
            </a:extLst>
          </p:cNvPr>
          <p:cNvSpPr/>
          <p:nvPr/>
        </p:nvSpPr>
        <p:spPr>
          <a:xfrm>
            <a:off x="8033658" y="4550309"/>
            <a:ext cx="4257470" cy="115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3051F45-8EF5-47B8-B9D6-7CBFF4941E6A}"/>
              </a:ext>
            </a:extLst>
          </p:cNvPr>
          <p:cNvSpPr txBox="1"/>
          <p:nvPr/>
        </p:nvSpPr>
        <p:spPr>
          <a:xfrm flipH="1">
            <a:off x="1707692" y="339142"/>
            <a:ext cx="8571344" cy="938719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500" dirty="0">
                <a:solidFill>
                  <a:schemeClr val="bg1"/>
                </a:solidFill>
              </a:rPr>
              <a:t>Hive </a:t>
            </a:r>
            <a:r>
              <a:rPr lang="en-US" sz="5500" dirty="0" err="1">
                <a:solidFill>
                  <a:schemeClr val="bg1"/>
                </a:solidFill>
              </a:rPr>
              <a:t>Không</a:t>
            </a:r>
            <a:r>
              <a:rPr lang="en-US" sz="5500" dirty="0">
                <a:solidFill>
                  <a:schemeClr val="bg1"/>
                </a:solidFill>
              </a:rPr>
              <a:t> </a:t>
            </a:r>
            <a:r>
              <a:rPr lang="en-US" sz="5500" dirty="0" err="1">
                <a:solidFill>
                  <a:schemeClr val="bg1"/>
                </a:solidFill>
              </a:rPr>
              <a:t>phải</a:t>
            </a:r>
            <a:r>
              <a:rPr lang="en-US" sz="5500" dirty="0">
                <a:solidFill>
                  <a:schemeClr val="bg1"/>
                </a:solidFill>
              </a:rPr>
              <a:t> </a:t>
            </a:r>
            <a:r>
              <a:rPr lang="en-US" sz="5500" dirty="0" err="1">
                <a:solidFill>
                  <a:schemeClr val="bg1"/>
                </a:solidFill>
              </a:rPr>
              <a:t>Là</a:t>
            </a:r>
            <a:endParaRPr lang="en-US" sz="5500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6054E70A-C559-4F28-A17F-E4B7AC905929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F8C5527-5119-45ED-9E42-103305B0E7E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r"/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3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191202" y="-164061"/>
            <a:ext cx="11551920" cy="6632294"/>
            <a:chOff x="294640" y="0"/>
            <a:chExt cx="11551920" cy="6858000"/>
          </a:xfrm>
        </p:grpSpPr>
        <p:grpSp>
          <p:nvGrpSpPr>
            <p:cNvPr id="6" name="Group 5"/>
            <p:cNvGrpSpPr/>
            <p:nvPr/>
          </p:nvGrpSpPr>
          <p:grpSpPr>
            <a:xfrm>
              <a:off x="822960" y="0"/>
              <a:ext cx="10495280" cy="6858000"/>
              <a:chOff x="965200" y="0"/>
              <a:chExt cx="10495280" cy="6858000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96520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203200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08864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410464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517144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622808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726440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833120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938784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039368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1146048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294640" y="0"/>
              <a:ext cx="11551920" cy="6858000"/>
              <a:chOff x="294640" y="0"/>
              <a:chExt cx="11551920" cy="68580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94640" y="0"/>
                <a:ext cx="10495280" cy="6858000"/>
                <a:chOff x="294640" y="0"/>
                <a:chExt cx="10495280" cy="6858000"/>
              </a:xfrm>
            </p:grpSpPr>
            <p:cxnSp>
              <p:nvCxnSpPr>
                <p:cNvPr id="10" name="Straight Connector 9"/>
                <p:cNvCxnSpPr/>
                <p:nvPr/>
              </p:nvCxnSpPr>
              <p:spPr>
                <a:xfrm>
                  <a:off x="29464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136144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241808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343408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450088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555752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659384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766064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871728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972312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1078992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11846560" y="0"/>
                <a:ext cx="0" cy="6858000"/>
              </a:xfrm>
              <a:prstGeom prst="line">
                <a:avLst/>
              </a:prstGeom>
              <a:ln w="1270" cap="flat">
                <a:solidFill>
                  <a:srgbClr val="FF00FF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4021F33-FCE9-406C-B5F8-9E1265A892E5}"/>
              </a:ext>
            </a:extLst>
          </p:cNvPr>
          <p:cNvSpPr txBox="1"/>
          <p:nvPr/>
        </p:nvSpPr>
        <p:spPr>
          <a:xfrm flipH="1">
            <a:off x="1773259" y="303292"/>
            <a:ext cx="8571344" cy="938719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500" dirty="0" err="1">
                <a:solidFill>
                  <a:schemeClr val="bg1"/>
                </a:solidFill>
              </a:rPr>
              <a:t>Đặc</a:t>
            </a:r>
            <a:r>
              <a:rPr lang="en-US" sz="5500" dirty="0">
                <a:solidFill>
                  <a:schemeClr val="bg1"/>
                </a:solidFill>
              </a:rPr>
              <a:t> </a:t>
            </a:r>
            <a:r>
              <a:rPr lang="en-US" sz="5500" dirty="0" err="1">
                <a:solidFill>
                  <a:schemeClr val="bg1"/>
                </a:solidFill>
              </a:rPr>
              <a:t>Trưng</a:t>
            </a:r>
            <a:r>
              <a:rPr lang="en-US" sz="5500" dirty="0">
                <a:solidFill>
                  <a:schemeClr val="bg1"/>
                </a:solidFill>
              </a:rPr>
              <a:t> </a:t>
            </a:r>
            <a:r>
              <a:rPr lang="en-US" sz="5500" dirty="0" err="1">
                <a:solidFill>
                  <a:schemeClr val="bg1"/>
                </a:solidFill>
              </a:rPr>
              <a:t>Của</a:t>
            </a:r>
            <a:r>
              <a:rPr lang="en-US" sz="5500" dirty="0">
                <a:solidFill>
                  <a:schemeClr val="bg1"/>
                </a:solidFill>
              </a:rPr>
              <a:t> Hive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F1AEF9-B853-458B-B9CB-4EA1BC2AC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030" y="1579618"/>
            <a:ext cx="2212651" cy="140299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5282D72-1B7B-4131-98AF-FD6F6FC23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9456" y="1440677"/>
            <a:ext cx="1530791" cy="156378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2444AF4-0D76-4449-AE47-24A848403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1482" y="1669647"/>
            <a:ext cx="1989054" cy="133481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91C56EC-929D-41BF-AF13-1F00152FA1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462" y="1633415"/>
            <a:ext cx="1295400" cy="129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40CC7F9A-6C84-47FB-9E32-DE3D430F9406}"/>
              </a:ext>
            </a:extLst>
          </p:cNvPr>
          <p:cNvSpPr/>
          <p:nvPr/>
        </p:nvSpPr>
        <p:spPr>
          <a:xfrm>
            <a:off x="-438979" y="4066757"/>
            <a:ext cx="3055793" cy="1517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HDFS.</a:t>
            </a:r>
            <a:endParaRPr lang="en-US" sz="2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46CB76F-E098-4E52-9713-56186E2C98F0}"/>
              </a:ext>
            </a:extLst>
          </p:cNvPr>
          <p:cNvGrpSpPr/>
          <p:nvPr/>
        </p:nvGrpSpPr>
        <p:grpSpPr>
          <a:xfrm>
            <a:off x="2331162" y="-164061"/>
            <a:ext cx="11551920" cy="6632294"/>
            <a:chOff x="294640" y="0"/>
            <a:chExt cx="11551920" cy="685800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A929EF5-FDF4-4F93-9EEC-622A90E09021}"/>
                </a:ext>
              </a:extLst>
            </p:cNvPr>
            <p:cNvGrpSpPr/>
            <p:nvPr/>
          </p:nvGrpSpPr>
          <p:grpSpPr>
            <a:xfrm>
              <a:off x="822960" y="0"/>
              <a:ext cx="10495280" cy="6858000"/>
              <a:chOff x="965200" y="0"/>
              <a:chExt cx="10495280" cy="6858000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09E98BBE-C06D-4B0C-8FC7-C20766528703}"/>
                  </a:ext>
                </a:extLst>
              </p:cNvPr>
              <p:cNvCxnSpPr/>
              <p:nvPr/>
            </p:nvCxnSpPr>
            <p:spPr>
              <a:xfrm>
                <a:off x="96520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C58C1693-E330-4F1E-B23E-FEC86B5684EB}"/>
                  </a:ext>
                </a:extLst>
              </p:cNvPr>
              <p:cNvCxnSpPr/>
              <p:nvPr/>
            </p:nvCxnSpPr>
            <p:spPr>
              <a:xfrm>
                <a:off x="203200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FFB2FD52-D4E4-4472-90E3-26C8529EA69D}"/>
                  </a:ext>
                </a:extLst>
              </p:cNvPr>
              <p:cNvCxnSpPr/>
              <p:nvPr/>
            </p:nvCxnSpPr>
            <p:spPr>
              <a:xfrm>
                <a:off x="308864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A048661A-D361-4260-BCA1-E936CFC54FC5}"/>
                  </a:ext>
                </a:extLst>
              </p:cNvPr>
              <p:cNvCxnSpPr/>
              <p:nvPr/>
            </p:nvCxnSpPr>
            <p:spPr>
              <a:xfrm>
                <a:off x="410464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02D01C35-8F76-4345-9A99-A4A66BFCB677}"/>
                  </a:ext>
                </a:extLst>
              </p:cNvPr>
              <p:cNvCxnSpPr/>
              <p:nvPr/>
            </p:nvCxnSpPr>
            <p:spPr>
              <a:xfrm>
                <a:off x="517144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4F08B49F-07E6-41F2-8300-38D34E98395A}"/>
                  </a:ext>
                </a:extLst>
              </p:cNvPr>
              <p:cNvCxnSpPr/>
              <p:nvPr/>
            </p:nvCxnSpPr>
            <p:spPr>
              <a:xfrm>
                <a:off x="622808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A2919727-3216-47F0-849E-AED0C7E8EB63}"/>
                  </a:ext>
                </a:extLst>
              </p:cNvPr>
              <p:cNvCxnSpPr/>
              <p:nvPr/>
            </p:nvCxnSpPr>
            <p:spPr>
              <a:xfrm>
                <a:off x="726440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337268C1-9978-461D-9E21-452EEF9B27D5}"/>
                  </a:ext>
                </a:extLst>
              </p:cNvPr>
              <p:cNvCxnSpPr/>
              <p:nvPr/>
            </p:nvCxnSpPr>
            <p:spPr>
              <a:xfrm>
                <a:off x="833120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5CD2FF63-1FFB-4182-8237-191405A792F9}"/>
                  </a:ext>
                </a:extLst>
              </p:cNvPr>
              <p:cNvCxnSpPr/>
              <p:nvPr/>
            </p:nvCxnSpPr>
            <p:spPr>
              <a:xfrm>
                <a:off x="938784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66BDCBC8-62FE-4BBD-B8A1-90EDAEBEA546}"/>
                  </a:ext>
                </a:extLst>
              </p:cNvPr>
              <p:cNvCxnSpPr/>
              <p:nvPr/>
            </p:nvCxnSpPr>
            <p:spPr>
              <a:xfrm>
                <a:off x="1039368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92451E17-C7D9-410C-8955-77F687D074A9}"/>
                  </a:ext>
                </a:extLst>
              </p:cNvPr>
              <p:cNvCxnSpPr/>
              <p:nvPr/>
            </p:nvCxnSpPr>
            <p:spPr>
              <a:xfrm>
                <a:off x="1146048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A5CACB4-6FE2-4DD4-B6A7-0F060BF2FD52}"/>
                </a:ext>
              </a:extLst>
            </p:cNvPr>
            <p:cNvGrpSpPr/>
            <p:nvPr/>
          </p:nvGrpSpPr>
          <p:grpSpPr>
            <a:xfrm>
              <a:off x="294640" y="0"/>
              <a:ext cx="11551920" cy="6858000"/>
              <a:chOff x="294640" y="0"/>
              <a:chExt cx="11551920" cy="6858000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70D4BBA3-CC64-44EC-915F-BC215AF5BB5B}"/>
                  </a:ext>
                </a:extLst>
              </p:cNvPr>
              <p:cNvGrpSpPr/>
              <p:nvPr/>
            </p:nvGrpSpPr>
            <p:grpSpPr>
              <a:xfrm>
                <a:off x="294640" y="0"/>
                <a:ext cx="10495280" cy="6858000"/>
                <a:chOff x="294640" y="0"/>
                <a:chExt cx="10495280" cy="6858000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F1F873FC-4243-4882-8350-FDC8B957BE20}"/>
                    </a:ext>
                  </a:extLst>
                </p:cNvPr>
                <p:cNvCxnSpPr/>
                <p:nvPr/>
              </p:nvCxnSpPr>
              <p:spPr>
                <a:xfrm>
                  <a:off x="29464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5DB95106-5B66-44CB-9081-C522DED11E7A}"/>
                    </a:ext>
                  </a:extLst>
                </p:cNvPr>
                <p:cNvCxnSpPr/>
                <p:nvPr/>
              </p:nvCxnSpPr>
              <p:spPr>
                <a:xfrm>
                  <a:off x="136144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EF09D870-B715-46EE-AC05-CA275F43D4B2}"/>
                    </a:ext>
                  </a:extLst>
                </p:cNvPr>
                <p:cNvCxnSpPr/>
                <p:nvPr/>
              </p:nvCxnSpPr>
              <p:spPr>
                <a:xfrm>
                  <a:off x="241808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21AFF15B-D8B2-4E87-B0A4-0F006B1B0674}"/>
                    </a:ext>
                  </a:extLst>
                </p:cNvPr>
                <p:cNvCxnSpPr/>
                <p:nvPr/>
              </p:nvCxnSpPr>
              <p:spPr>
                <a:xfrm>
                  <a:off x="343408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EC14CC9F-5C95-4615-8151-84EEAFD7471B}"/>
                    </a:ext>
                  </a:extLst>
                </p:cNvPr>
                <p:cNvCxnSpPr/>
                <p:nvPr/>
              </p:nvCxnSpPr>
              <p:spPr>
                <a:xfrm>
                  <a:off x="450088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5FCA16DA-E492-4A4A-BB40-6D2EF5470C18}"/>
                    </a:ext>
                  </a:extLst>
                </p:cNvPr>
                <p:cNvCxnSpPr/>
                <p:nvPr/>
              </p:nvCxnSpPr>
              <p:spPr>
                <a:xfrm>
                  <a:off x="555752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B9BA0309-17AC-4D15-A915-852EEB331F37}"/>
                    </a:ext>
                  </a:extLst>
                </p:cNvPr>
                <p:cNvCxnSpPr/>
                <p:nvPr/>
              </p:nvCxnSpPr>
              <p:spPr>
                <a:xfrm>
                  <a:off x="659384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F57984A5-CB79-411E-81E4-D92920F68AB6}"/>
                    </a:ext>
                  </a:extLst>
                </p:cNvPr>
                <p:cNvCxnSpPr/>
                <p:nvPr/>
              </p:nvCxnSpPr>
              <p:spPr>
                <a:xfrm>
                  <a:off x="766064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020B4301-F812-47A8-B424-3AACBF95F2CD}"/>
                    </a:ext>
                  </a:extLst>
                </p:cNvPr>
                <p:cNvCxnSpPr/>
                <p:nvPr/>
              </p:nvCxnSpPr>
              <p:spPr>
                <a:xfrm>
                  <a:off x="871728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51C9F2DA-3270-4AD4-8BDD-D0DB22AE3E49}"/>
                    </a:ext>
                  </a:extLst>
                </p:cNvPr>
                <p:cNvCxnSpPr/>
                <p:nvPr/>
              </p:nvCxnSpPr>
              <p:spPr>
                <a:xfrm>
                  <a:off x="972312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0DBBB9FC-6040-4084-971D-7DA191C5125F}"/>
                    </a:ext>
                  </a:extLst>
                </p:cNvPr>
                <p:cNvCxnSpPr/>
                <p:nvPr/>
              </p:nvCxnSpPr>
              <p:spPr>
                <a:xfrm>
                  <a:off x="1078992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3979253B-5C30-4874-9726-4A8BC1338A3F}"/>
                  </a:ext>
                </a:extLst>
              </p:cNvPr>
              <p:cNvCxnSpPr/>
              <p:nvPr/>
            </p:nvCxnSpPr>
            <p:spPr>
              <a:xfrm>
                <a:off x="11846560" y="0"/>
                <a:ext cx="0" cy="6858000"/>
              </a:xfrm>
              <a:prstGeom prst="line">
                <a:avLst/>
              </a:prstGeom>
              <a:ln w="1270" cap="flat">
                <a:solidFill>
                  <a:srgbClr val="FF00FF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1305BACA-D278-42A3-87CA-1EDE1CD0C663}"/>
              </a:ext>
            </a:extLst>
          </p:cNvPr>
          <p:cNvSpPr/>
          <p:nvPr/>
        </p:nvSpPr>
        <p:spPr>
          <a:xfrm>
            <a:off x="2175108" y="4444890"/>
            <a:ext cx="3510063" cy="4302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OLAP.</a:t>
            </a:r>
            <a:endParaRPr lang="en-US" sz="2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FB13366-A998-4F26-A05E-BCF39F8DA8D6}"/>
              </a:ext>
            </a:extLst>
          </p:cNvPr>
          <p:cNvGrpSpPr/>
          <p:nvPr/>
        </p:nvGrpSpPr>
        <p:grpSpPr>
          <a:xfrm>
            <a:off x="2611081" y="-164061"/>
            <a:ext cx="11551920" cy="6632294"/>
            <a:chOff x="294640" y="0"/>
            <a:chExt cx="11551920" cy="6858000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93270863-E1DB-4F32-B772-0A5FC69E94A1}"/>
                </a:ext>
              </a:extLst>
            </p:cNvPr>
            <p:cNvGrpSpPr/>
            <p:nvPr/>
          </p:nvGrpSpPr>
          <p:grpSpPr>
            <a:xfrm>
              <a:off x="822960" y="0"/>
              <a:ext cx="10495280" cy="6858000"/>
              <a:chOff x="965200" y="0"/>
              <a:chExt cx="10495280" cy="6858000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4DCF7F89-E8E1-4483-9ABF-764E54D371D3}"/>
                  </a:ext>
                </a:extLst>
              </p:cNvPr>
              <p:cNvCxnSpPr/>
              <p:nvPr/>
            </p:nvCxnSpPr>
            <p:spPr>
              <a:xfrm>
                <a:off x="96520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FAB046B0-CE5F-4117-93C7-DBB217715774}"/>
                  </a:ext>
                </a:extLst>
              </p:cNvPr>
              <p:cNvCxnSpPr/>
              <p:nvPr/>
            </p:nvCxnSpPr>
            <p:spPr>
              <a:xfrm>
                <a:off x="203200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7CABBF94-354C-48F8-A69E-5831BBD54866}"/>
                  </a:ext>
                </a:extLst>
              </p:cNvPr>
              <p:cNvCxnSpPr/>
              <p:nvPr/>
            </p:nvCxnSpPr>
            <p:spPr>
              <a:xfrm>
                <a:off x="308864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F66D615E-6C18-48C8-9BBB-9771DA15E911}"/>
                  </a:ext>
                </a:extLst>
              </p:cNvPr>
              <p:cNvCxnSpPr/>
              <p:nvPr/>
            </p:nvCxnSpPr>
            <p:spPr>
              <a:xfrm>
                <a:off x="410464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10B42509-0C5A-47B6-844A-BBA3836C16E5}"/>
                  </a:ext>
                </a:extLst>
              </p:cNvPr>
              <p:cNvCxnSpPr/>
              <p:nvPr/>
            </p:nvCxnSpPr>
            <p:spPr>
              <a:xfrm>
                <a:off x="517144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5F922C53-A39E-4835-B2A7-2AC2CB719FE2}"/>
                  </a:ext>
                </a:extLst>
              </p:cNvPr>
              <p:cNvCxnSpPr/>
              <p:nvPr/>
            </p:nvCxnSpPr>
            <p:spPr>
              <a:xfrm>
                <a:off x="622808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E992A81D-64C6-4D86-BCE2-E32CFB6F5756}"/>
                  </a:ext>
                </a:extLst>
              </p:cNvPr>
              <p:cNvCxnSpPr/>
              <p:nvPr/>
            </p:nvCxnSpPr>
            <p:spPr>
              <a:xfrm>
                <a:off x="726440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5CEB3FBC-658D-49D8-8416-CA8CBAEA183B}"/>
                  </a:ext>
                </a:extLst>
              </p:cNvPr>
              <p:cNvCxnSpPr/>
              <p:nvPr/>
            </p:nvCxnSpPr>
            <p:spPr>
              <a:xfrm>
                <a:off x="833120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F6486F29-AEE0-4040-A326-9D6A10B2E129}"/>
                  </a:ext>
                </a:extLst>
              </p:cNvPr>
              <p:cNvCxnSpPr/>
              <p:nvPr/>
            </p:nvCxnSpPr>
            <p:spPr>
              <a:xfrm>
                <a:off x="938784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A57107F4-2984-461A-A368-8216C9EAB09A}"/>
                  </a:ext>
                </a:extLst>
              </p:cNvPr>
              <p:cNvCxnSpPr/>
              <p:nvPr/>
            </p:nvCxnSpPr>
            <p:spPr>
              <a:xfrm>
                <a:off x="1039368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8588DCF5-03B9-4DE9-9790-FD271BB3032B}"/>
                  </a:ext>
                </a:extLst>
              </p:cNvPr>
              <p:cNvCxnSpPr/>
              <p:nvPr/>
            </p:nvCxnSpPr>
            <p:spPr>
              <a:xfrm>
                <a:off x="1146048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1CE286D-8B98-4A23-8F17-2CC07A315474}"/>
                </a:ext>
              </a:extLst>
            </p:cNvPr>
            <p:cNvGrpSpPr/>
            <p:nvPr/>
          </p:nvGrpSpPr>
          <p:grpSpPr>
            <a:xfrm>
              <a:off x="294640" y="0"/>
              <a:ext cx="11551920" cy="6858000"/>
              <a:chOff x="294640" y="0"/>
              <a:chExt cx="11551920" cy="6858000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89E09E96-BEDC-4614-91F6-1DD24A3AB418}"/>
                  </a:ext>
                </a:extLst>
              </p:cNvPr>
              <p:cNvGrpSpPr/>
              <p:nvPr/>
            </p:nvGrpSpPr>
            <p:grpSpPr>
              <a:xfrm>
                <a:off x="294640" y="0"/>
                <a:ext cx="10495280" cy="6858000"/>
                <a:chOff x="294640" y="0"/>
                <a:chExt cx="10495280" cy="6858000"/>
              </a:xfrm>
            </p:grpSpPr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A6F322DC-ABA5-40FF-9152-96480F15B3A1}"/>
                    </a:ext>
                  </a:extLst>
                </p:cNvPr>
                <p:cNvCxnSpPr/>
                <p:nvPr/>
              </p:nvCxnSpPr>
              <p:spPr>
                <a:xfrm>
                  <a:off x="29464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BD738C55-9852-4227-934C-FB22AB19AF95}"/>
                    </a:ext>
                  </a:extLst>
                </p:cNvPr>
                <p:cNvCxnSpPr/>
                <p:nvPr/>
              </p:nvCxnSpPr>
              <p:spPr>
                <a:xfrm>
                  <a:off x="136144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4FE42CD4-2053-4D68-AAFE-2363E8CF51D5}"/>
                    </a:ext>
                  </a:extLst>
                </p:cNvPr>
                <p:cNvCxnSpPr/>
                <p:nvPr/>
              </p:nvCxnSpPr>
              <p:spPr>
                <a:xfrm>
                  <a:off x="241808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F586471D-CAB2-4B1C-976A-41FDB37A4051}"/>
                    </a:ext>
                  </a:extLst>
                </p:cNvPr>
                <p:cNvCxnSpPr/>
                <p:nvPr/>
              </p:nvCxnSpPr>
              <p:spPr>
                <a:xfrm>
                  <a:off x="343408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BA513C8D-3867-40D4-B721-D8BCD7F5050D}"/>
                    </a:ext>
                  </a:extLst>
                </p:cNvPr>
                <p:cNvCxnSpPr/>
                <p:nvPr/>
              </p:nvCxnSpPr>
              <p:spPr>
                <a:xfrm>
                  <a:off x="450088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DD49A357-6C21-4A59-97E2-C1FBBACF8454}"/>
                    </a:ext>
                  </a:extLst>
                </p:cNvPr>
                <p:cNvCxnSpPr/>
                <p:nvPr/>
              </p:nvCxnSpPr>
              <p:spPr>
                <a:xfrm>
                  <a:off x="555752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BEBEF9C2-C279-4C49-9DB4-DC045589E5F9}"/>
                    </a:ext>
                  </a:extLst>
                </p:cNvPr>
                <p:cNvCxnSpPr/>
                <p:nvPr/>
              </p:nvCxnSpPr>
              <p:spPr>
                <a:xfrm>
                  <a:off x="659384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E6225B40-209C-4975-8E15-E7BCA5D1766A}"/>
                    </a:ext>
                  </a:extLst>
                </p:cNvPr>
                <p:cNvCxnSpPr/>
                <p:nvPr/>
              </p:nvCxnSpPr>
              <p:spPr>
                <a:xfrm>
                  <a:off x="766064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0C95CA0D-B55B-40E9-8280-2820EC39E95F}"/>
                    </a:ext>
                  </a:extLst>
                </p:cNvPr>
                <p:cNvCxnSpPr/>
                <p:nvPr/>
              </p:nvCxnSpPr>
              <p:spPr>
                <a:xfrm>
                  <a:off x="871728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CA532ADD-B9BB-4539-8B21-88224FAAC8E3}"/>
                    </a:ext>
                  </a:extLst>
                </p:cNvPr>
                <p:cNvCxnSpPr/>
                <p:nvPr/>
              </p:nvCxnSpPr>
              <p:spPr>
                <a:xfrm>
                  <a:off x="972312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A2087ADE-B209-46B8-8087-F5F3DC1AABB9}"/>
                    </a:ext>
                  </a:extLst>
                </p:cNvPr>
                <p:cNvCxnSpPr/>
                <p:nvPr/>
              </p:nvCxnSpPr>
              <p:spPr>
                <a:xfrm>
                  <a:off x="1078992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3F589B1F-C79F-4CB4-ABD2-7383846CF876}"/>
                  </a:ext>
                </a:extLst>
              </p:cNvPr>
              <p:cNvCxnSpPr/>
              <p:nvPr/>
            </p:nvCxnSpPr>
            <p:spPr>
              <a:xfrm>
                <a:off x="11846560" y="0"/>
                <a:ext cx="0" cy="6858000"/>
              </a:xfrm>
              <a:prstGeom prst="line">
                <a:avLst/>
              </a:prstGeom>
              <a:ln w="1270" cap="flat">
                <a:solidFill>
                  <a:srgbClr val="FF00FF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2D02F2F5-3FB1-4DB2-9C02-0BBB152117C3}"/>
              </a:ext>
            </a:extLst>
          </p:cNvPr>
          <p:cNvSpPr/>
          <p:nvPr/>
        </p:nvSpPr>
        <p:spPr>
          <a:xfrm>
            <a:off x="6645843" y="4066757"/>
            <a:ext cx="289667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Cung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cấp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ngôn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ngữ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kiểu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SQL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truy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vấn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gọi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HiveQL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hoặc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HQL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B18C0EA-6133-4997-B8B8-52B334A43CBA}"/>
              </a:ext>
            </a:extLst>
          </p:cNvPr>
          <p:cNvSpPr/>
          <p:nvPr/>
        </p:nvSpPr>
        <p:spPr>
          <a:xfrm>
            <a:off x="9579150" y="4031491"/>
            <a:ext cx="2667541" cy="1517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Quen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Slide Number Placeholder 1">
            <a:extLst>
              <a:ext uri="{FF2B5EF4-FFF2-40B4-BE49-F238E27FC236}">
                <a16:creationId xmlns:a16="http://schemas.microsoft.com/office/drawing/2014/main" id="{FBAB55F8-923B-4006-8AD1-16027659AEB3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F8C5527-5119-45ED-9E42-103305B0E7E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r"/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35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50044" cy="6946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CB2C6A-A9D5-4B86-841B-DD839E1BF044}"/>
              </a:ext>
            </a:extLst>
          </p:cNvPr>
          <p:cNvSpPr txBox="1"/>
          <p:nvPr/>
        </p:nvSpPr>
        <p:spPr>
          <a:xfrm flipH="1">
            <a:off x="1150134" y="1854989"/>
            <a:ext cx="10049775" cy="2631490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500" dirty="0">
                <a:solidFill>
                  <a:schemeClr val="bg1"/>
                </a:solidFill>
              </a:rPr>
              <a:t>Hive </a:t>
            </a:r>
            <a:r>
              <a:rPr lang="en-US" sz="5500" dirty="0" err="1">
                <a:solidFill>
                  <a:schemeClr val="bg1"/>
                </a:solidFill>
              </a:rPr>
              <a:t>có</a:t>
            </a:r>
            <a:r>
              <a:rPr lang="en-US" sz="5500" dirty="0">
                <a:solidFill>
                  <a:schemeClr val="bg1"/>
                </a:solidFill>
              </a:rPr>
              <a:t> </a:t>
            </a:r>
            <a:r>
              <a:rPr lang="en-US" sz="5500" dirty="0" err="1">
                <a:solidFill>
                  <a:schemeClr val="bg1"/>
                </a:solidFill>
              </a:rPr>
              <a:t>thể</a:t>
            </a:r>
            <a:r>
              <a:rPr lang="en-US" sz="5500" dirty="0">
                <a:solidFill>
                  <a:schemeClr val="bg1"/>
                </a:solidFill>
              </a:rPr>
              <a:t> </a:t>
            </a:r>
            <a:r>
              <a:rPr lang="en-US" sz="5500" dirty="0" err="1">
                <a:solidFill>
                  <a:schemeClr val="bg1"/>
                </a:solidFill>
              </a:rPr>
              <a:t>được</a:t>
            </a:r>
            <a:r>
              <a:rPr lang="en-US" sz="5500" dirty="0">
                <a:solidFill>
                  <a:schemeClr val="bg1"/>
                </a:solidFill>
              </a:rPr>
              <a:t> </a:t>
            </a:r>
            <a:r>
              <a:rPr lang="en-US" sz="5500" dirty="0" err="1">
                <a:solidFill>
                  <a:schemeClr val="bg1"/>
                </a:solidFill>
              </a:rPr>
              <a:t>cài</a:t>
            </a:r>
            <a:r>
              <a:rPr lang="en-US" sz="5500" dirty="0">
                <a:solidFill>
                  <a:schemeClr val="bg1"/>
                </a:solidFill>
              </a:rPr>
              <a:t> </a:t>
            </a:r>
            <a:r>
              <a:rPr lang="en-US" sz="5500" dirty="0" err="1">
                <a:solidFill>
                  <a:schemeClr val="bg1"/>
                </a:solidFill>
              </a:rPr>
              <a:t>đặt</a:t>
            </a:r>
            <a:r>
              <a:rPr lang="en-US" sz="5500" dirty="0">
                <a:solidFill>
                  <a:schemeClr val="bg1"/>
                </a:solidFill>
              </a:rPr>
              <a:t> </a:t>
            </a:r>
            <a:r>
              <a:rPr lang="en-US" sz="5500" dirty="0" err="1">
                <a:solidFill>
                  <a:schemeClr val="bg1"/>
                </a:solidFill>
              </a:rPr>
              <a:t>trên</a:t>
            </a:r>
            <a:r>
              <a:rPr lang="en-US" sz="5500" dirty="0">
                <a:solidFill>
                  <a:schemeClr val="bg1"/>
                </a:solidFill>
              </a:rPr>
              <a:t> ubuntu, windows, hay </a:t>
            </a:r>
            <a:r>
              <a:rPr lang="en-US" sz="5500" dirty="0" err="1">
                <a:solidFill>
                  <a:schemeClr val="bg1"/>
                </a:solidFill>
              </a:rPr>
              <a:t>các</a:t>
            </a:r>
            <a:r>
              <a:rPr lang="en-US" sz="5500" dirty="0">
                <a:solidFill>
                  <a:schemeClr val="bg1"/>
                </a:solidFill>
              </a:rPr>
              <a:t> </a:t>
            </a:r>
            <a:r>
              <a:rPr lang="en-US" sz="5500" dirty="0" err="1">
                <a:solidFill>
                  <a:schemeClr val="bg1"/>
                </a:solidFill>
              </a:rPr>
              <a:t>nền</a:t>
            </a:r>
            <a:r>
              <a:rPr lang="en-US" sz="5500" dirty="0">
                <a:solidFill>
                  <a:schemeClr val="bg1"/>
                </a:solidFill>
              </a:rPr>
              <a:t> </a:t>
            </a:r>
            <a:r>
              <a:rPr lang="en-US" sz="5500" dirty="0" err="1">
                <a:solidFill>
                  <a:schemeClr val="bg1"/>
                </a:solidFill>
              </a:rPr>
              <a:t>tảng</a:t>
            </a:r>
            <a:r>
              <a:rPr lang="en-US" sz="5500" dirty="0">
                <a:solidFill>
                  <a:schemeClr val="bg1"/>
                </a:solidFill>
              </a:rPr>
              <a:t> </a:t>
            </a:r>
            <a:r>
              <a:rPr lang="en-US" sz="5500" dirty="0" err="1">
                <a:solidFill>
                  <a:schemeClr val="bg1"/>
                </a:solidFill>
              </a:rPr>
              <a:t>khác</a:t>
            </a:r>
            <a:endParaRPr lang="en-US" sz="5500" dirty="0">
              <a:solidFill>
                <a:schemeClr val="bg1"/>
              </a:solidFill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23879C4C-C264-4432-AB78-74B2E0664BA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F8C5527-5119-45ED-9E42-103305B0E7E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r"/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21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>
            <a:extLst>
              <a:ext uri="{FF2B5EF4-FFF2-40B4-BE49-F238E27FC236}">
                <a16:creationId xmlns:a16="http://schemas.microsoft.com/office/drawing/2014/main" id="{E590FE21-66A0-4870-AEC6-25A9A2AA431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92897" y="223934"/>
            <a:ext cx="8938728" cy="5934269"/>
          </a:xfrm>
          <a:prstGeom prst="rect">
            <a:avLst/>
          </a:prstGeom>
        </p:spPr>
      </p:pic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4A1C8235-5D0B-4897-9F52-FD9A5803D381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F8C5527-5119-45ED-9E42-103305B0E7E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r"/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44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306270" y="0"/>
            <a:ext cx="11551920" cy="6725920"/>
            <a:chOff x="294640" y="0"/>
            <a:chExt cx="11551920" cy="6858000"/>
          </a:xfrm>
        </p:grpSpPr>
        <p:grpSp>
          <p:nvGrpSpPr>
            <p:cNvPr id="32" name="Group 31"/>
            <p:cNvGrpSpPr/>
            <p:nvPr/>
          </p:nvGrpSpPr>
          <p:grpSpPr>
            <a:xfrm>
              <a:off x="822960" y="0"/>
              <a:ext cx="10495280" cy="6858000"/>
              <a:chOff x="965200" y="0"/>
              <a:chExt cx="10495280" cy="685800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96520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203200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308864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410464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517144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622808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726440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833120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938784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039368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146048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294640" y="0"/>
              <a:ext cx="11551920" cy="6858000"/>
              <a:chOff x="294640" y="0"/>
              <a:chExt cx="11551920" cy="6858000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294640" y="0"/>
                <a:ext cx="10495280" cy="6858000"/>
                <a:chOff x="294640" y="0"/>
                <a:chExt cx="10495280" cy="6858000"/>
              </a:xfrm>
            </p:grpSpPr>
            <p:cxnSp>
              <p:nvCxnSpPr>
                <p:cNvPr id="36" name="Straight Connector 35"/>
                <p:cNvCxnSpPr/>
                <p:nvPr/>
              </p:nvCxnSpPr>
              <p:spPr>
                <a:xfrm>
                  <a:off x="29464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136144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241808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343408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450088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555752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659384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766064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871728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972312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1078992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Straight Connector 34"/>
              <p:cNvCxnSpPr/>
              <p:nvPr/>
            </p:nvCxnSpPr>
            <p:spPr>
              <a:xfrm>
                <a:off x="11846560" y="0"/>
                <a:ext cx="0" cy="6858000"/>
              </a:xfrm>
              <a:prstGeom prst="line">
                <a:avLst/>
              </a:prstGeom>
              <a:ln w="1270" cap="flat">
                <a:solidFill>
                  <a:srgbClr val="FF00FF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CD3C2D3-96F2-4303-A9F7-5A0EFE2F8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449" y="744702"/>
            <a:ext cx="8930885" cy="5236515"/>
          </a:xfrm>
          <a:prstGeom prst="rect">
            <a:avLst/>
          </a:prstGeom>
        </p:spPr>
      </p:pic>
      <p:sp>
        <p:nvSpPr>
          <p:cNvPr id="30" name="Slide Number Placeholder 1">
            <a:extLst>
              <a:ext uri="{FF2B5EF4-FFF2-40B4-BE49-F238E27FC236}">
                <a16:creationId xmlns:a16="http://schemas.microsoft.com/office/drawing/2014/main" id="{B31E599A-55AE-4DAD-B2E7-BF08521D15F6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F8C5527-5119-45ED-9E42-103305B0E7E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r"/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96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52C456-EBBD-4DF8-9F6E-603AADE31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986" y="1675707"/>
            <a:ext cx="8159480" cy="4986349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F534B1D-750B-42FF-A617-293E1C95C66E}"/>
              </a:ext>
            </a:extLst>
          </p:cNvPr>
          <p:cNvSpPr txBox="1"/>
          <p:nvPr/>
        </p:nvSpPr>
        <p:spPr>
          <a:xfrm flipH="1">
            <a:off x="1467791" y="328581"/>
            <a:ext cx="8571344" cy="938719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500" dirty="0" err="1">
                <a:solidFill>
                  <a:schemeClr val="bg1"/>
                </a:solidFill>
              </a:rPr>
              <a:t>Cách</a:t>
            </a:r>
            <a:r>
              <a:rPr lang="en-US" sz="5500" dirty="0">
                <a:solidFill>
                  <a:schemeClr val="bg1"/>
                </a:solidFill>
              </a:rPr>
              <a:t> </a:t>
            </a:r>
            <a:r>
              <a:rPr lang="en-US" sz="5500" dirty="0" err="1">
                <a:solidFill>
                  <a:schemeClr val="bg1"/>
                </a:solidFill>
              </a:rPr>
              <a:t>Thực</a:t>
            </a:r>
            <a:r>
              <a:rPr lang="en-US" sz="5500" dirty="0">
                <a:solidFill>
                  <a:schemeClr val="bg1"/>
                </a:solidFill>
              </a:rPr>
              <a:t> </a:t>
            </a:r>
            <a:r>
              <a:rPr lang="en-US" sz="5500" dirty="0" err="1">
                <a:solidFill>
                  <a:schemeClr val="bg1"/>
                </a:solidFill>
              </a:rPr>
              <a:t>Thi</a:t>
            </a:r>
            <a:endParaRPr lang="en-US" sz="55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3C47FC70-569F-48B3-BEE5-19C2F6B7DFB8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F8C5527-5119-45ED-9E42-103305B0E7E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r"/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22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content.fsgn1-1.fna.fbcdn.net/v/t1.15752-9/57213689_373237753283921_2896873725104226304_n.jpg?_nc_cat=108&amp;_nc_oc=AQmLgVmsPO933-RnEijDgexwlaOaa8ML-yWBwJ7ZXbr8RggIPi-RgJUwp2z1QxfRVd4&amp;_nc_ht=scontent.fsgn1-1.fna&amp;oh=9dada8e73a4fc75ad13d5a24ecc5ec97&amp;oe=5D33E45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9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207433" y="0"/>
            <a:ext cx="11551920" cy="6725920"/>
            <a:chOff x="294640" y="0"/>
            <a:chExt cx="11551920" cy="6858000"/>
          </a:xfrm>
        </p:grpSpPr>
        <p:grpSp>
          <p:nvGrpSpPr>
            <p:cNvPr id="15" name="Group 14"/>
            <p:cNvGrpSpPr/>
            <p:nvPr/>
          </p:nvGrpSpPr>
          <p:grpSpPr>
            <a:xfrm>
              <a:off x="822960" y="0"/>
              <a:ext cx="10495280" cy="6858000"/>
              <a:chOff x="965200" y="0"/>
              <a:chExt cx="10495280" cy="6858000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96520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203200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308864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410464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517144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622808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726440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833120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938784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1039368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11460480" y="0"/>
                <a:ext cx="0" cy="6858000"/>
              </a:xfrm>
              <a:prstGeom prst="line">
                <a:avLst/>
              </a:prstGeom>
              <a:ln>
                <a:solidFill>
                  <a:srgbClr val="FF00FF">
                    <a:alpha val="2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294640" y="0"/>
              <a:ext cx="11551920" cy="6858000"/>
              <a:chOff x="294640" y="0"/>
              <a:chExt cx="11551920" cy="6858000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294640" y="0"/>
                <a:ext cx="10495280" cy="6858000"/>
                <a:chOff x="294640" y="0"/>
                <a:chExt cx="10495280" cy="6858000"/>
              </a:xfrm>
            </p:grpSpPr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9464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136144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1808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343408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450088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555752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659384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766064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871728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972312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10789920" y="0"/>
                  <a:ext cx="0" cy="6858000"/>
                </a:xfrm>
                <a:prstGeom prst="line">
                  <a:avLst/>
                </a:prstGeom>
                <a:ln w="1270">
                  <a:solidFill>
                    <a:srgbClr val="FF00FF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traight Connector 17"/>
              <p:cNvCxnSpPr/>
              <p:nvPr/>
            </p:nvCxnSpPr>
            <p:spPr>
              <a:xfrm>
                <a:off x="11846560" y="0"/>
                <a:ext cx="0" cy="6858000"/>
              </a:xfrm>
              <a:prstGeom prst="line">
                <a:avLst/>
              </a:prstGeom>
              <a:ln w="1270" cap="flat">
                <a:solidFill>
                  <a:srgbClr val="FF00FF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Shape 453"/>
          <p:cNvSpPr txBox="1">
            <a:spLocks/>
          </p:cNvSpPr>
          <p:nvPr/>
        </p:nvSpPr>
        <p:spPr>
          <a:xfrm>
            <a:off x="578368" y="2810283"/>
            <a:ext cx="3144666" cy="610908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  <a:rtl val="0"/>
              </a:defRPr>
            </a:lvl1pPr>
            <a:lvl2pPr lvl="1" algn="r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endParaRPr lang="en" sz="2400" kern="0" dirty="0">
              <a:latin typeface="Arial"/>
              <a:cs typeface="Times New Roman" panose="02020603050405020304" pitchFamily="18" charset="0"/>
            </a:endParaRPr>
          </a:p>
        </p:txBody>
      </p:sp>
      <p:sp>
        <p:nvSpPr>
          <p:cNvPr id="25" name="Shape 453"/>
          <p:cNvSpPr txBox="1">
            <a:spLocks/>
          </p:cNvSpPr>
          <p:nvPr/>
        </p:nvSpPr>
        <p:spPr>
          <a:xfrm>
            <a:off x="8134519" y="2650002"/>
            <a:ext cx="3895184" cy="610908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  <a:rtl val="0"/>
              </a:defRPr>
            </a:lvl1pPr>
            <a:lvl2pPr lvl="1" algn="r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endParaRPr lang="en" sz="2667" kern="0" dirty="0">
              <a:latin typeface="Arial"/>
              <a:cs typeface="Times New Roman" panose="02020603050405020304" pitchFamily="18" charset="0"/>
            </a:endParaRPr>
          </a:p>
        </p:txBody>
      </p:sp>
      <p:sp>
        <p:nvSpPr>
          <p:cNvPr id="26" name="Shape 453"/>
          <p:cNvSpPr txBox="1">
            <a:spLocks/>
          </p:cNvSpPr>
          <p:nvPr/>
        </p:nvSpPr>
        <p:spPr>
          <a:xfrm>
            <a:off x="2692170" y="4740105"/>
            <a:ext cx="6315639" cy="610908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  <a:rtl val="0"/>
              </a:defRPr>
            </a:lvl1pPr>
            <a:lvl2pPr lvl="1" algn="r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endParaRPr lang="en" sz="2667" kern="0" dirty="0">
              <a:latin typeface="Arial"/>
              <a:cs typeface="Times New Roman" panose="02020603050405020304" pitchFamily="18" charset="0"/>
            </a:endParaRPr>
          </a:p>
        </p:txBody>
      </p:sp>
      <p:sp>
        <p:nvSpPr>
          <p:cNvPr id="12" name="AutoShape 10" descr="Bicycle free icon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67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B4FC580-C04D-4566-8609-0D1502234509}"/>
              </a:ext>
            </a:extLst>
          </p:cNvPr>
          <p:cNvSpPr txBox="1"/>
          <p:nvPr/>
        </p:nvSpPr>
        <p:spPr>
          <a:xfrm flipH="1">
            <a:off x="1639260" y="324334"/>
            <a:ext cx="8571344" cy="938719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500" dirty="0" err="1">
                <a:solidFill>
                  <a:schemeClr val="bg1"/>
                </a:solidFill>
              </a:rPr>
              <a:t>Kiểu</a:t>
            </a:r>
            <a:r>
              <a:rPr lang="en-US" sz="5500" dirty="0">
                <a:solidFill>
                  <a:schemeClr val="bg1"/>
                </a:solidFill>
              </a:rPr>
              <a:t> </a:t>
            </a:r>
            <a:r>
              <a:rPr lang="en-US" sz="5500" dirty="0" err="1">
                <a:solidFill>
                  <a:schemeClr val="bg1"/>
                </a:solidFill>
              </a:rPr>
              <a:t>dữ</a:t>
            </a:r>
            <a:r>
              <a:rPr lang="en-US" sz="5500" dirty="0">
                <a:solidFill>
                  <a:schemeClr val="bg1"/>
                </a:solidFill>
              </a:rPr>
              <a:t> </a:t>
            </a:r>
            <a:r>
              <a:rPr lang="en-US" sz="5500" dirty="0" err="1">
                <a:solidFill>
                  <a:schemeClr val="bg1"/>
                </a:solidFill>
              </a:rPr>
              <a:t>liệu</a:t>
            </a:r>
            <a:endParaRPr lang="en-US" sz="5500" dirty="0">
              <a:solidFill>
                <a:schemeClr val="bg1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8DEFC01-2768-4FA7-A6F6-96EE403F20B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77" y="1453150"/>
            <a:ext cx="9518424" cy="45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Slide Number Placeholder 1">
            <a:extLst>
              <a:ext uri="{FF2B5EF4-FFF2-40B4-BE49-F238E27FC236}">
                <a16:creationId xmlns:a16="http://schemas.microsoft.com/office/drawing/2014/main" id="{2BB944E8-155E-4046-8083-CB1A95A6D8A9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F8C5527-5119-45ED-9E42-103305B0E7E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r"/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82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</TotalTime>
  <Words>790</Words>
  <Application>Microsoft Office PowerPoint</Application>
  <PresentationFormat>Widescreen</PresentationFormat>
  <Paragraphs>110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Arial</vt:lpstr>
      <vt:lpstr>Arial Black</vt:lpstr>
      <vt:lpstr>Calibri</vt:lpstr>
      <vt:lpstr>Calibri Light</vt:lpstr>
      <vt:lpstr>Oswald</vt:lpstr>
      <vt:lpstr>SFMono-Medium</vt:lpstr>
      <vt:lpstr>Source Sans Pro</vt:lpstr>
      <vt:lpstr>Times New Roman</vt:lpstr>
      <vt:lpstr>Quince template</vt:lpstr>
      <vt:lpstr>1_Quince template</vt:lpstr>
      <vt:lpstr>Office Theme</vt:lpstr>
      <vt:lpstr>ĐỀ TÀI: APACHE HIVE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lekha19991999@gmail.com</dc:creator>
  <cp:lastModifiedBy>Lê</cp:lastModifiedBy>
  <cp:revision>101</cp:revision>
  <dcterms:created xsi:type="dcterms:W3CDTF">2019-04-14T04:30:25Z</dcterms:created>
  <dcterms:modified xsi:type="dcterms:W3CDTF">2020-08-05T02:27:28Z</dcterms:modified>
</cp:coreProperties>
</file>