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70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47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83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1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9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7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DE57-96D8-4AA8-B1A5-FA671A54198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C8C616-DF4C-4E3D-B6D6-41B2E11A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1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2420"/>
            <a:ext cx="9144000" cy="23876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:Thực hiện và xây dựng kho dữ liệu cho một trường đại học</a:t>
            </a:r>
            <a:endParaRPr lang="en-US" dirty="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0229"/>
            <a:ext cx="9144000" cy="3033485"/>
          </a:xfr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Nhóm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Ngọc Dương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 Đặng Quỳnh Giang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Ngọc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Gia Bảo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Uông Thị Thanh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1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1219201"/>
            <a:ext cx="10802643" cy="41957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3969" y="5414964"/>
            <a:ext cx="10515600" cy="348528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/>
              <a:t>Instructor Dimension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04364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766762"/>
            <a:ext cx="11017363" cy="49967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5145" y="5823817"/>
            <a:ext cx="10515600" cy="32760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/>
              <a:t>Section Dimension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267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9" y="825438"/>
            <a:ext cx="11009746" cy="44203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3892" y="5406188"/>
            <a:ext cx="10515600" cy="48753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Blank Fact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7860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068" y="2216728"/>
            <a:ext cx="8915400" cy="1764146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Segoe Print" panose="02000600000000000000" pitchFamily="2" charset="0"/>
              </a:rPr>
              <a:t>Q &amp; A</a:t>
            </a:r>
            <a:endParaRPr lang="en-US" sz="72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8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Phần I: 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55" y="1763614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41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96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Phần II: Tiến trình thực hiện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958109"/>
            <a:ext cx="9144000" cy="4202546"/>
          </a:xfrm>
        </p:spPr>
        <p:txBody>
          <a:bodyPr/>
          <a:lstStyle/>
          <a:p>
            <a:r>
              <a:rPr lang="en-US" dirty="0"/>
              <a:t>Tạo data warehouse từ CSDL University với các business process </a:t>
            </a:r>
            <a:r>
              <a:rPr lang="en-US" dirty="0" smtClean="0"/>
              <a:t>sau: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72" y="2589790"/>
            <a:ext cx="10224655" cy="25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9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1" y="6032789"/>
            <a:ext cx="10515600" cy="307542"/>
          </a:xfrm>
        </p:spPr>
        <p:txBody>
          <a:bodyPr>
            <a:noAutofit/>
          </a:bodyPr>
          <a:lstStyle/>
          <a:p>
            <a:pPr algn="ctr"/>
            <a:r>
              <a:rPr lang="en-US" sz="2000" b="1" smtClean="0"/>
              <a:t>Attributes &amp; Metrics</a:t>
            </a:r>
            <a:endParaRPr lang="en-US" sz="2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1" y="673532"/>
            <a:ext cx="10515600" cy="4341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015345"/>
            <a:ext cx="10515600" cy="10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6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1743" y="5677354"/>
            <a:ext cx="10515600" cy="4492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Student Dimension</a:t>
            </a:r>
            <a:endParaRPr lang="en-US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76400" y="785813"/>
            <a:ext cx="10515600" cy="4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5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2971" y="6125028"/>
            <a:ext cx="857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 Dimension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25" y="913639"/>
            <a:ext cx="10492033" cy="49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0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4657" y="5270953"/>
            <a:ext cx="10515600" cy="53476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Course Dimension</a:t>
            </a:r>
            <a:endParaRPr lang="en-US" sz="2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34473" y="711653"/>
            <a:ext cx="10515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1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0" y="1376217"/>
            <a:ext cx="10831399" cy="39254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1589" y="5413829"/>
            <a:ext cx="10515600" cy="48600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Time_slot Dimension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83641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0" y="942681"/>
            <a:ext cx="11114202" cy="46945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8921" y="5637229"/>
            <a:ext cx="10515600" cy="52954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Classroom Dimension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48567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238</TotalTime>
  <Words>86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SemiBold SemiConden</vt:lpstr>
      <vt:lpstr>Century Gothic</vt:lpstr>
      <vt:lpstr>Segoe Print</vt:lpstr>
      <vt:lpstr>Times New Roman</vt:lpstr>
      <vt:lpstr>Wingdings 3</vt:lpstr>
      <vt:lpstr>Wisp</vt:lpstr>
      <vt:lpstr>Đề tài:Thực hiện và xây dựng kho dữ liệu cho một trường đại học</vt:lpstr>
      <vt:lpstr>Phần I: Giới thiệu</vt:lpstr>
      <vt:lpstr>Phần II: Tiến trình thực hiện</vt:lpstr>
      <vt:lpstr>Attributes &amp; Metrics</vt:lpstr>
      <vt:lpstr>Student Dimension</vt:lpstr>
      <vt:lpstr>PowerPoint Presentation</vt:lpstr>
      <vt:lpstr>Course Dimension</vt:lpstr>
      <vt:lpstr>Time_slot Dimension</vt:lpstr>
      <vt:lpstr>Classroom Dimension</vt:lpstr>
      <vt:lpstr>Instructor Dimension</vt:lpstr>
      <vt:lpstr>Section Dimension</vt:lpstr>
      <vt:lpstr>Blank Fact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Predicting Location via Indoor Positioning Systems</dc:title>
  <dc:creator>uông thủy</dc:creator>
  <cp:lastModifiedBy>uông thủy</cp:lastModifiedBy>
  <cp:revision>20</cp:revision>
  <dcterms:created xsi:type="dcterms:W3CDTF">2019-11-10T01:35:34Z</dcterms:created>
  <dcterms:modified xsi:type="dcterms:W3CDTF">2020-06-09T14:57:53Z</dcterms:modified>
</cp:coreProperties>
</file>