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400" r:id="rId3"/>
    <p:sldId id="397" r:id="rId4"/>
    <p:sldId id="394" r:id="rId5"/>
    <p:sldId id="392" r:id="rId6"/>
    <p:sldId id="398"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800" b="1" dirty="0" smtClean="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smtClean="0"/>
            <a:t>FROM</a:t>
          </a:r>
          <a:endParaRPr lang="en-US" dirty="0"/>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800" b="1" dirty="0" smtClean="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smtClean="0"/>
            <a:t>GROUP BY</a:t>
          </a:r>
          <a:endParaRPr lang="en-US" dirty="0"/>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D01DC0B8-8369-4D21-A7A5-9C2084B4AA7E}">
      <dgm:prSet phldrT="[Text]" custT="1"/>
      <dgm:spPr/>
      <dgm:t>
        <a:bodyPr/>
        <a:lstStyle/>
        <a:p>
          <a:r>
            <a:rPr lang="en-US" sz="800" b="1" dirty="0" smtClean="0">
              <a:solidFill>
                <a:schemeClr val="tx1"/>
              </a:solidFill>
            </a:rPr>
            <a:t>Analytic</a:t>
          </a:r>
          <a:endParaRPr lang="en-US" sz="1200" b="1" dirty="0">
            <a:solidFill>
              <a:schemeClr val="tx1"/>
            </a:solidFill>
          </a:endParaRPr>
        </a:p>
      </dgm:t>
    </dgm:pt>
    <dgm:pt modelId="{2215204A-A61D-4B86-A641-9805B4012507}" type="parTrans" cxnId="{5FEC8BA5-3633-450D-9CD7-CA3CFEB51A5F}">
      <dgm:prSet/>
      <dgm:spPr/>
      <dgm:t>
        <a:bodyPr/>
        <a:lstStyle/>
        <a:p>
          <a:endParaRPr lang="en-US"/>
        </a:p>
      </dgm:t>
    </dgm:pt>
    <dgm:pt modelId="{3D6DC95C-E885-4ADA-AC36-2A4932F7EA42}" type="sibTrans" cxnId="{5FEC8BA5-3633-450D-9CD7-CA3CFEB51A5F}">
      <dgm:prSet/>
      <dgm:spPr>
        <a:solidFill>
          <a:srgbClr val="FF0000"/>
        </a:solidFill>
      </dgm:spPr>
      <dgm:t>
        <a:bodyPr/>
        <a:lstStyle/>
        <a:p>
          <a:endParaRPr lang="en-US"/>
        </a:p>
      </dgm:t>
    </dgm:pt>
    <dgm:pt modelId="{3ADC22AF-E467-4DC3-B0B0-443EE0CA7FAC}">
      <dgm:prSet phldrT="[Text]"/>
      <dgm:spPr>
        <a:solidFill>
          <a:schemeClr val="bg1">
            <a:lumMod val="95000"/>
            <a:alpha val="90000"/>
          </a:schemeClr>
        </a:solidFill>
      </dgm:spPr>
      <dgm:t>
        <a:bodyPr/>
        <a:lstStyle/>
        <a:p>
          <a:r>
            <a:rPr lang="en-US" dirty="0" smtClean="0"/>
            <a:t>Create partitions</a:t>
          </a:r>
          <a:endParaRPr lang="en-US" dirty="0"/>
        </a:p>
      </dgm:t>
    </dgm:pt>
    <dgm:pt modelId="{7328BE8A-746C-4168-B918-543A9BE11B15}" type="parTrans" cxnId="{584D24C0-2928-4548-B3BC-327184AC63CA}">
      <dgm:prSet/>
      <dgm:spPr/>
      <dgm:t>
        <a:bodyPr/>
        <a:lstStyle/>
        <a:p>
          <a:endParaRPr lang="en-US"/>
        </a:p>
      </dgm:t>
    </dgm:pt>
    <dgm:pt modelId="{27158D72-07D5-401D-A3C4-F39A5754EE81}" type="sibTrans" cxnId="{584D24C0-2928-4548-B3BC-327184AC63CA}">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smtClean="0"/>
            <a:t>WHERE</a:t>
          </a:r>
          <a:endParaRPr lang="en-US" dirty="0"/>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smtClean="0"/>
            <a:t>HAVING</a:t>
          </a:r>
          <a:endParaRPr lang="en-US" dirty="0"/>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CBBE4055-C335-4977-9512-B2E94813DD6A}">
      <dgm:prSet phldrT="[Text]"/>
      <dgm:spPr>
        <a:solidFill>
          <a:schemeClr val="bg1">
            <a:lumMod val="95000"/>
            <a:alpha val="90000"/>
          </a:schemeClr>
        </a:solidFill>
      </dgm:spPr>
      <dgm:t>
        <a:bodyPr/>
        <a:lstStyle/>
        <a:p>
          <a:r>
            <a:rPr lang="en-US" dirty="0" smtClean="0"/>
            <a:t>Evaluate functions</a:t>
          </a:r>
          <a:endParaRPr lang="en-US" dirty="0"/>
        </a:p>
      </dgm:t>
    </dgm:pt>
    <dgm:pt modelId="{C9578112-AC80-4C52-82D3-EAF83AF863EA}" type="parTrans" cxnId="{A08EA7C3-D650-4539-B796-4CADE01AA944}">
      <dgm:prSet/>
      <dgm:spPr/>
      <dgm:t>
        <a:bodyPr/>
        <a:lstStyle/>
        <a:p>
          <a:endParaRPr lang="en-US"/>
        </a:p>
      </dgm:t>
    </dgm:pt>
    <dgm:pt modelId="{679AF33D-D6E1-47EC-84A1-D9220BB0A4D5}" type="sibTrans" cxnId="{A08EA7C3-D650-4539-B796-4CADE01AA944}">
      <dgm:prSet/>
      <dgm:spPr/>
      <dgm:t>
        <a:bodyPr/>
        <a:lstStyle/>
        <a:p>
          <a:endParaRPr lang="en-US"/>
        </a:p>
      </dgm:t>
    </dgm:pt>
    <dgm:pt modelId="{DE277319-D8B1-4091-91D2-94374A0B0230}">
      <dgm:prSet phldrT="[Text]" custT="1"/>
      <dgm:spPr/>
      <dgm:t>
        <a:bodyPr/>
        <a:lstStyle/>
        <a:p>
          <a:r>
            <a:rPr lang="en-US" sz="800" b="1" dirty="0" smtClean="0">
              <a:solidFill>
                <a:schemeClr val="tx1"/>
              </a:solidFill>
            </a:rPr>
            <a:t>Result</a:t>
          </a:r>
          <a:endParaRPr lang="en-US" sz="800" b="1" dirty="0">
            <a:solidFill>
              <a:schemeClr val="tx1"/>
            </a:solidFill>
          </a:endParaRP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smtClean="0"/>
            <a:t>ORDER BY</a:t>
          </a:r>
          <a:endParaRPr lang="en-US" dirty="0"/>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DEDB8B7E-56CC-41FD-9ADB-388F20AE2735}">
      <dgm:prSet phldrT="[Text]"/>
      <dgm:spPr>
        <a:solidFill>
          <a:schemeClr val="bg1">
            <a:lumMod val="95000"/>
            <a:alpha val="90000"/>
          </a:schemeClr>
        </a:solidFill>
      </dgm:spPr>
      <dgm:t>
        <a:bodyPr/>
        <a:lstStyle/>
        <a:p>
          <a:r>
            <a:rPr lang="en-US" dirty="0" smtClean="0"/>
            <a:t>Order partitions</a:t>
          </a:r>
          <a:endParaRPr lang="en-US" dirty="0"/>
        </a:p>
      </dgm:t>
    </dgm:pt>
    <dgm:pt modelId="{56D38B1D-FCB3-4CCA-A004-F0253F8222EC}" type="parTrans" cxnId="{2746A798-6091-4ACA-998C-6A9C4E4D7999}">
      <dgm:prSet/>
      <dgm:spPr/>
      <dgm:t>
        <a:bodyPr/>
        <a:lstStyle/>
        <a:p>
          <a:endParaRPr lang="en-US"/>
        </a:p>
      </dgm:t>
    </dgm:pt>
    <dgm:pt modelId="{B75BF288-91A6-4880-B621-E7F785686236}" type="sibTrans" cxnId="{2746A798-6091-4ACA-998C-6A9C4E4D7999}">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smtClean="0"/>
            <a:t>SELECT</a:t>
          </a:r>
          <a:endParaRPr lang="en-US" dirty="0"/>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t>
        <a:bodyPr/>
        <a:lstStyle/>
        <a:p>
          <a:endParaRPr lang="en-US"/>
        </a:p>
      </dgm:t>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4">
        <dgm:presLayoutVars>
          <dgm:chMax val="0"/>
          <dgm:chPref val="0"/>
          <dgm:bulletEnabled val="1"/>
        </dgm:presLayoutVars>
      </dgm:prSet>
      <dgm:spPr/>
      <dgm:t>
        <a:bodyPr/>
        <a:lstStyle/>
        <a:p>
          <a:endParaRPr lang="en-US"/>
        </a:p>
      </dgm:t>
    </dgm:pt>
    <dgm:pt modelId="{57E0FC51-C68E-49B5-BF10-A5A8478EF905}" type="pres">
      <dgm:prSet presAssocID="{A25EFB64-27B8-4E1C-B046-CB6F154A4275}" presName="parSh" presStyleLbl="node1" presStyleIdx="0" presStyleCnt="4" custScaleX="99224" custScaleY="98520" custLinFactNeighborX="-79"/>
      <dgm:spPr/>
      <dgm:t>
        <a:bodyPr/>
        <a:lstStyle/>
        <a:p>
          <a:endParaRPr lang="en-US"/>
        </a:p>
      </dgm:t>
    </dgm:pt>
    <dgm:pt modelId="{68A6F33D-A483-4D6A-A417-10CAEFC90F63}" type="pres">
      <dgm:prSet presAssocID="{A25EFB64-27B8-4E1C-B046-CB6F154A4275}" presName="desTx" presStyleLbl="fgAcc1" presStyleIdx="0" presStyleCnt="4">
        <dgm:presLayoutVars>
          <dgm:bulletEnabled val="1"/>
        </dgm:presLayoutVars>
      </dgm:prSet>
      <dgm:spPr/>
      <dgm:t>
        <a:bodyPr/>
        <a:lstStyle/>
        <a:p>
          <a:endParaRPr lang="en-US"/>
        </a:p>
      </dgm:t>
    </dgm:pt>
    <dgm:pt modelId="{96B40828-CABB-4B08-B00B-4A921379E689}" type="pres">
      <dgm:prSet presAssocID="{0252E44E-1730-4AA6-8EB4-1CF0BFB09160}" presName="sibTrans" presStyleLbl="sibTrans2D1" presStyleIdx="0" presStyleCnt="3"/>
      <dgm:spPr/>
      <dgm:t>
        <a:bodyPr/>
        <a:lstStyle/>
        <a:p>
          <a:endParaRPr lang="en-US"/>
        </a:p>
      </dgm:t>
    </dgm:pt>
    <dgm:pt modelId="{8E6BE94A-1FAB-4B26-A0AF-265F1BFCBDC7}" type="pres">
      <dgm:prSet presAssocID="{0252E44E-1730-4AA6-8EB4-1CF0BFB09160}" presName="connTx" presStyleLbl="sibTrans2D1" presStyleIdx="0" presStyleCnt="3"/>
      <dgm:spPr/>
      <dgm:t>
        <a:bodyPr/>
        <a:lstStyle/>
        <a:p>
          <a:endParaRPr lang="en-US"/>
        </a:p>
      </dgm:t>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4">
        <dgm:presLayoutVars>
          <dgm:chMax val="0"/>
          <dgm:chPref val="0"/>
          <dgm:bulletEnabled val="1"/>
        </dgm:presLayoutVars>
      </dgm:prSet>
      <dgm:spPr/>
      <dgm:t>
        <a:bodyPr/>
        <a:lstStyle/>
        <a:p>
          <a:endParaRPr lang="en-US"/>
        </a:p>
      </dgm:t>
    </dgm:pt>
    <dgm:pt modelId="{C066D2A4-D317-4752-A081-0A4B78EA5EC7}" type="pres">
      <dgm:prSet presAssocID="{F8191647-A2D5-4081-A6EF-B7EA23425726}" presName="parSh" presStyleLbl="node1" presStyleIdx="1" presStyleCnt="4"/>
      <dgm:spPr/>
      <dgm:t>
        <a:bodyPr/>
        <a:lstStyle/>
        <a:p>
          <a:endParaRPr lang="en-US"/>
        </a:p>
      </dgm:t>
    </dgm:pt>
    <dgm:pt modelId="{AC31B3A0-453E-49A8-B39D-98F31E6D0E8C}" type="pres">
      <dgm:prSet presAssocID="{F8191647-A2D5-4081-A6EF-B7EA23425726}" presName="desTx" presStyleLbl="fgAcc1" presStyleIdx="1" presStyleCnt="4">
        <dgm:presLayoutVars>
          <dgm:bulletEnabled val="1"/>
        </dgm:presLayoutVars>
      </dgm:prSet>
      <dgm:spPr/>
      <dgm:t>
        <a:bodyPr/>
        <a:lstStyle/>
        <a:p>
          <a:endParaRPr lang="en-US"/>
        </a:p>
      </dgm:t>
    </dgm:pt>
    <dgm:pt modelId="{329B4742-E239-4BAD-99B2-005F668A5C89}" type="pres">
      <dgm:prSet presAssocID="{43FCBBBF-5167-408D-8463-1298D54A5BAC}" presName="sibTrans" presStyleLbl="sibTrans2D1" presStyleIdx="1" presStyleCnt="3"/>
      <dgm:spPr/>
      <dgm:t>
        <a:bodyPr/>
        <a:lstStyle/>
        <a:p>
          <a:endParaRPr lang="en-US"/>
        </a:p>
      </dgm:t>
    </dgm:pt>
    <dgm:pt modelId="{246B2D7F-1B20-4792-B8B4-665557E085B2}" type="pres">
      <dgm:prSet presAssocID="{43FCBBBF-5167-408D-8463-1298D54A5BAC}" presName="connTx" presStyleLbl="sibTrans2D1" presStyleIdx="1" presStyleCnt="3"/>
      <dgm:spPr/>
      <dgm:t>
        <a:bodyPr/>
        <a:lstStyle/>
        <a:p>
          <a:endParaRPr lang="en-US"/>
        </a:p>
      </dgm:t>
    </dgm:pt>
    <dgm:pt modelId="{292DAEA2-CDDA-4BE7-9063-C6E630717701}" type="pres">
      <dgm:prSet presAssocID="{D01DC0B8-8369-4D21-A7A5-9C2084B4AA7E}" presName="composite" presStyleCnt="0"/>
      <dgm:spPr/>
    </dgm:pt>
    <dgm:pt modelId="{BAECD9AE-4D72-4346-8380-C4F62B2EC3D0}" type="pres">
      <dgm:prSet presAssocID="{D01DC0B8-8369-4D21-A7A5-9C2084B4AA7E}" presName="parTx" presStyleLbl="node1" presStyleIdx="1" presStyleCnt="4">
        <dgm:presLayoutVars>
          <dgm:chMax val="0"/>
          <dgm:chPref val="0"/>
          <dgm:bulletEnabled val="1"/>
        </dgm:presLayoutVars>
      </dgm:prSet>
      <dgm:spPr/>
      <dgm:t>
        <a:bodyPr/>
        <a:lstStyle/>
        <a:p>
          <a:endParaRPr lang="en-US"/>
        </a:p>
      </dgm:t>
    </dgm:pt>
    <dgm:pt modelId="{867C6284-04B0-4BA9-8FAB-9C8AFBA44589}" type="pres">
      <dgm:prSet presAssocID="{D01DC0B8-8369-4D21-A7A5-9C2084B4AA7E}" presName="parSh" presStyleLbl="node1" presStyleIdx="2" presStyleCnt="4"/>
      <dgm:spPr/>
      <dgm:t>
        <a:bodyPr/>
        <a:lstStyle/>
        <a:p>
          <a:endParaRPr lang="en-US"/>
        </a:p>
      </dgm:t>
    </dgm:pt>
    <dgm:pt modelId="{E0099FF8-9040-44B1-B5F2-203FF262F68D}" type="pres">
      <dgm:prSet presAssocID="{D01DC0B8-8369-4D21-A7A5-9C2084B4AA7E}" presName="desTx" presStyleLbl="fgAcc1" presStyleIdx="2" presStyleCnt="4">
        <dgm:presLayoutVars>
          <dgm:bulletEnabled val="1"/>
        </dgm:presLayoutVars>
      </dgm:prSet>
      <dgm:spPr/>
      <dgm:t>
        <a:bodyPr/>
        <a:lstStyle/>
        <a:p>
          <a:endParaRPr lang="en-US"/>
        </a:p>
      </dgm:t>
    </dgm:pt>
    <dgm:pt modelId="{9B863447-2E23-484B-BF04-0857E012FB33}" type="pres">
      <dgm:prSet presAssocID="{3D6DC95C-E885-4ADA-AC36-2A4932F7EA42}" presName="sibTrans" presStyleLbl="sibTrans2D1" presStyleIdx="2" presStyleCnt="3"/>
      <dgm:spPr/>
      <dgm:t>
        <a:bodyPr/>
        <a:lstStyle/>
        <a:p>
          <a:endParaRPr lang="en-US"/>
        </a:p>
      </dgm:t>
    </dgm:pt>
    <dgm:pt modelId="{62366CF6-9F7A-4966-90BE-7D04E27CE849}" type="pres">
      <dgm:prSet presAssocID="{3D6DC95C-E885-4ADA-AC36-2A4932F7EA42}" presName="connTx" presStyleLbl="sibTrans2D1" presStyleIdx="2" presStyleCnt="3"/>
      <dgm:spPr/>
      <dgm:t>
        <a:bodyPr/>
        <a:lstStyle/>
        <a:p>
          <a:endParaRPr lang="en-US"/>
        </a:p>
      </dgm:t>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2" presStyleCnt="4">
        <dgm:presLayoutVars>
          <dgm:chMax val="0"/>
          <dgm:chPref val="0"/>
          <dgm:bulletEnabled val="1"/>
        </dgm:presLayoutVars>
      </dgm:prSet>
      <dgm:spPr/>
      <dgm:t>
        <a:bodyPr/>
        <a:lstStyle/>
        <a:p>
          <a:endParaRPr lang="en-US"/>
        </a:p>
      </dgm:t>
    </dgm:pt>
    <dgm:pt modelId="{487E5F96-BB77-415A-A372-1EE1C0C6CB91}" type="pres">
      <dgm:prSet presAssocID="{DE277319-D8B1-4091-91D2-94374A0B0230}" presName="parSh" presStyleLbl="node1" presStyleIdx="3" presStyleCnt="4"/>
      <dgm:spPr/>
      <dgm:t>
        <a:bodyPr/>
        <a:lstStyle/>
        <a:p>
          <a:endParaRPr lang="en-US"/>
        </a:p>
      </dgm:t>
    </dgm:pt>
    <dgm:pt modelId="{E7618DB7-E7A7-49EA-BF58-AD9A7CE36AE5}" type="pres">
      <dgm:prSet presAssocID="{DE277319-D8B1-4091-91D2-94374A0B0230}" presName="desTx" presStyleLbl="fgAcc1" presStyleIdx="3" presStyleCnt="4">
        <dgm:presLayoutVars>
          <dgm:bulletEnabled val="1"/>
        </dgm:presLayoutVars>
      </dgm:prSet>
      <dgm:spPr/>
      <dgm:t>
        <a:bodyPr/>
        <a:lstStyle/>
        <a:p>
          <a:endParaRPr lang="en-US"/>
        </a:p>
      </dgm:t>
    </dgm:pt>
  </dgm:ptLst>
  <dgm:cxnLst>
    <dgm:cxn modelId="{4A87300E-AE5C-4965-9D74-BF2F5453A4CD}" type="presOf" srcId="{36F6323C-8155-4A83-8BC2-ED3EDC1A5F97}" destId="{E7618DB7-E7A7-49EA-BF58-AD9A7CE36AE5}" srcOrd="0" destOrd="1" presId="urn:microsoft.com/office/officeart/2005/8/layout/process3"/>
    <dgm:cxn modelId="{BF962BB5-B336-4F35-80B3-EFED0F58711C}" type="presOf" srcId="{0252E44E-1730-4AA6-8EB4-1CF0BFB09160}" destId="{96B40828-CABB-4B08-B00B-4A921379E689}" srcOrd="0" destOrd="0" presId="urn:microsoft.com/office/officeart/2005/8/layout/process3"/>
    <dgm:cxn modelId="{1334D739-A315-4FE0-B649-D7177DC1F1E4}" type="presOf" srcId="{A25EFB64-27B8-4E1C-B046-CB6F154A4275}" destId="{57E0FC51-C68E-49B5-BF10-A5A8478EF905}" srcOrd="1" destOrd="0" presId="urn:microsoft.com/office/officeart/2005/8/layout/process3"/>
    <dgm:cxn modelId="{2746A798-6091-4ACA-998C-6A9C4E4D7999}" srcId="{D01DC0B8-8369-4D21-A7A5-9C2084B4AA7E}" destId="{DEDB8B7E-56CC-41FD-9ADB-388F20AE2735}" srcOrd="2" destOrd="0" parTransId="{56D38B1D-FCB3-4CCA-A004-F0253F8222EC}" sibTransId="{B75BF288-91A6-4880-B621-E7F785686236}"/>
    <dgm:cxn modelId="{B59E45BA-DB6D-4213-8131-064F82D9CA7E}" type="presOf" srcId="{A25EFB64-27B8-4E1C-B046-CB6F154A4275}" destId="{96655A28-FF0A-4BDB-81C1-A9221AB37261}" srcOrd="0" destOrd="0" presId="urn:microsoft.com/office/officeart/2005/8/layout/process3"/>
    <dgm:cxn modelId="{A1AEBE4D-E2AE-47E0-9A20-9B1C3E913995}" type="presOf" srcId="{3ADC22AF-E467-4DC3-B0B0-443EE0CA7FAC}" destId="{E0099FF8-9040-44B1-B5F2-203FF262F68D}" srcOrd="0" destOrd="0" presId="urn:microsoft.com/office/officeart/2005/8/layout/process3"/>
    <dgm:cxn modelId="{59B36DB8-04B2-49F3-A063-36C485E85489}" type="presOf" srcId="{DE277319-D8B1-4091-91D2-94374A0B0230}" destId="{487E5F96-BB77-415A-A372-1EE1C0C6CB91}" srcOrd="1" destOrd="0" presId="urn:microsoft.com/office/officeart/2005/8/layout/process3"/>
    <dgm:cxn modelId="{C83D2A4F-890E-46F3-8CF4-795872EFA29A}" type="presOf" srcId="{0BC60B5B-544B-4EA9-A392-E1D81BD6F557}" destId="{AC31B3A0-453E-49A8-B39D-98F31E6D0E8C}" srcOrd="0" destOrd="1" presId="urn:microsoft.com/office/officeart/2005/8/layout/process3"/>
    <dgm:cxn modelId="{BAA7E113-7092-4E7E-9CCB-12CC5EEE6F5A}" type="presOf" srcId="{CBBE4055-C335-4977-9512-B2E94813DD6A}" destId="{E0099FF8-9040-44B1-B5F2-203FF262F68D}" srcOrd="0" destOrd="1" presId="urn:microsoft.com/office/officeart/2005/8/layout/process3"/>
    <dgm:cxn modelId="{75ED6080-9746-4A9F-B77D-7AE3C59699DD}" type="presOf" srcId="{3D6DC95C-E885-4ADA-AC36-2A4932F7EA42}" destId="{62366CF6-9F7A-4966-90BE-7D04E27CE849}" srcOrd="1" destOrd="0" presId="urn:microsoft.com/office/officeart/2005/8/layout/process3"/>
    <dgm:cxn modelId="{A08EA7C3-D650-4539-B796-4CADE01AA944}" srcId="{D01DC0B8-8369-4D21-A7A5-9C2084B4AA7E}" destId="{CBBE4055-C335-4977-9512-B2E94813DD6A}" srcOrd="1" destOrd="0" parTransId="{C9578112-AC80-4C52-82D3-EAF83AF863EA}" sibTransId="{679AF33D-D6E1-47EC-84A1-D9220BB0A4D5}"/>
    <dgm:cxn modelId="{0170991E-8BED-4F87-AFFC-54447922EA9F}" type="presOf" srcId="{7D34B447-19FB-4AE9-A946-9FFB814E53A9}" destId="{68A6F33D-A483-4D6A-A417-10CAEFC90F63}" srcOrd="0" destOrd="1" presId="urn:microsoft.com/office/officeart/2005/8/layout/process3"/>
    <dgm:cxn modelId="{CFDCF27D-2E5D-4EAB-8A7A-55CF65CD2E1B}" type="presOf" srcId="{F8191647-A2D5-4081-A6EF-B7EA23425726}" destId="{82BD08FE-F1C6-4F87-A516-F0EBCC1802E7}" srcOrd="0" destOrd="0" presId="urn:microsoft.com/office/officeart/2005/8/layout/process3"/>
    <dgm:cxn modelId="{D114C0EC-AFE7-4A47-957E-71EAF7E72A7D}" srcId="{939C308B-B80F-4550-B35E-2266103D4039}" destId="{F8191647-A2D5-4081-A6EF-B7EA23425726}" srcOrd="1" destOrd="0" parTransId="{087B283A-AFC9-4C89-B875-30D8E8700270}" sibTransId="{43FCBBBF-5167-408D-8463-1298D54A5BAC}"/>
    <dgm:cxn modelId="{EB817C1B-3F9E-4FD7-99C0-E397A7938DB2}" type="presOf" srcId="{D01DC0B8-8369-4D21-A7A5-9C2084B4AA7E}" destId="{867C6284-04B0-4BA9-8FAB-9C8AFBA44589}" srcOrd="1" destOrd="0" presId="urn:microsoft.com/office/officeart/2005/8/layout/process3"/>
    <dgm:cxn modelId="{350B1ACE-769E-498F-9879-2DE9F87FD3C7}" type="presOf" srcId="{0252E44E-1730-4AA6-8EB4-1CF0BFB09160}" destId="{8E6BE94A-1FAB-4B26-A0AF-265F1BFCBDC7}" srcOrd="1" destOrd="0" presId="urn:microsoft.com/office/officeart/2005/8/layout/process3"/>
    <dgm:cxn modelId="{26C5AD05-B7CD-4FDC-97C2-80DB6B06FF7E}" srcId="{F8191647-A2D5-4081-A6EF-B7EA23425726}" destId="{6642879A-D4ED-44FD-92BF-1C59103FE122}" srcOrd="0" destOrd="0" parTransId="{BB30BA27-F64C-43DD-8FBF-88A07AB684E3}" sibTransId="{E7A1C2F6-1905-4E6A-8FAE-D91A63E9730F}"/>
    <dgm:cxn modelId="{C22429D1-71AA-4C68-9B21-52846557D438}" type="presOf" srcId="{43FCBBBF-5167-408D-8463-1298D54A5BAC}" destId="{246B2D7F-1B20-4792-B8B4-665557E085B2}" srcOrd="1" destOrd="0" presId="urn:microsoft.com/office/officeart/2005/8/layout/process3"/>
    <dgm:cxn modelId="{4A5EC135-E589-4F83-A3E9-35369C24E713}" type="presOf" srcId="{D01DC0B8-8369-4D21-A7A5-9C2084B4AA7E}" destId="{BAECD9AE-4D72-4346-8380-C4F62B2EC3D0}"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30613343-5235-45CA-8718-D1F96F23D36A}" type="presOf" srcId="{DEDB8B7E-56CC-41FD-9ADB-388F20AE2735}" destId="{E0099FF8-9040-44B1-B5F2-203FF262F68D}" srcOrd="0" destOrd="2" presId="urn:microsoft.com/office/officeart/2005/8/layout/process3"/>
    <dgm:cxn modelId="{584D24C0-2928-4548-B3BC-327184AC63CA}" srcId="{D01DC0B8-8369-4D21-A7A5-9C2084B4AA7E}" destId="{3ADC22AF-E467-4DC3-B0B0-443EE0CA7FAC}" srcOrd="0" destOrd="0" parTransId="{7328BE8A-746C-4168-B918-543A9BE11B15}" sibTransId="{27158D72-07D5-401D-A3C4-F39A5754EE81}"/>
    <dgm:cxn modelId="{46AFF1E9-8F42-4992-8E23-BAA6845537B3}" srcId="{939C308B-B80F-4550-B35E-2266103D4039}" destId="{A25EFB64-27B8-4E1C-B046-CB6F154A4275}" srcOrd="0" destOrd="0" parTransId="{6E8406FB-CA25-4816-B12C-E255BFD6BE72}" sibTransId="{0252E44E-1730-4AA6-8EB4-1CF0BFB09160}"/>
    <dgm:cxn modelId="{0882E6D8-ACE8-4104-9E2E-679C8FBC56F5}" type="presOf" srcId="{6642879A-D4ED-44FD-92BF-1C59103FE122}" destId="{AC31B3A0-453E-49A8-B39D-98F31E6D0E8C}" srcOrd="0" destOrd="0" presId="urn:microsoft.com/office/officeart/2005/8/layout/process3"/>
    <dgm:cxn modelId="{83797EAF-29C9-4FC1-AAEB-C3DD44A4D131}" type="presOf" srcId="{F8191647-A2D5-4081-A6EF-B7EA23425726}" destId="{C066D2A4-D317-4752-A081-0A4B78EA5EC7}" srcOrd="1" destOrd="0" presId="urn:microsoft.com/office/officeart/2005/8/layout/process3"/>
    <dgm:cxn modelId="{F1F782AE-DFDC-4B38-8504-F774DA5C5DDA}" srcId="{939C308B-B80F-4550-B35E-2266103D4039}" destId="{DE277319-D8B1-4091-91D2-94374A0B0230}" srcOrd="3" destOrd="0" parTransId="{2D57EE4A-377C-4F0B-A409-013D2756293B}" sibTransId="{C2F2ED22-B8B6-4CE7-9E7B-FBA01FC550DB}"/>
    <dgm:cxn modelId="{8057CA40-B89A-46A0-BAB1-D404DA2DD12E}" type="presOf" srcId="{3D6DC95C-E885-4ADA-AC36-2A4932F7EA42}" destId="{9B863447-2E23-484B-BF04-0857E012FB33}" srcOrd="0" destOrd="0" presId="urn:microsoft.com/office/officeart/2005/8/layout/process3"/>
    <dgm:cxn modelId="{DC7BF66C-BA57-444D-A442-C98B611C1314}" type="presOf" srcId="{557CE76C-B70A-4FC0-AD7E-E994A400B8CA}" destId="{68A6F33D-A483-4D6A-A417-10CAEFC90F63}"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E3CE8BC-82B7-4031-AC04-94DB690C7FFD}" type="presOf" srcId="{DE277319-D8B1-4091-91D2-94374A0B0230}" destId="{43CDBC70-17A0-499E-960A-87855EC1D303}" srcOrd="0" destOrd="0" presId="urn:microsoft.com/office/officeart/2005/8/layout/process3"/>
    <dgm:cxn modelId="{5FEC8BA5-3633-450D-9CD7-CA3CFEB51A5F}" srcId="{939C308B-B80F-4550-B35E-2266103D4039}" destId="{D01DC0B8-8369-4D21-A7A5-9C2084B4AA7E}" srcOrd="2" destOrd="0" parTransId="{2215204A-A61D-4B86-A641-9805B4012507}" sibTransId="{3D6DC95C-E885-4ADA-AC36-2A4932F7EA42}"/>
    <dgm:cxn modelId="{303D15EF-9CEB-443E-9F37-DB34BD8EBCB8}" type="presOf" srcId="{1E8B0842-E7C1-4D91-880A-B158D9FACB22}" destId="{E7618DB7-E7A7-49EA-BF58-AD9A7CE36AE5}" srcOrd="0" destOrd="0" presId="urn:microsoft.com/office/officeart/2005/8/layout/process3"/>
    <dgm:cxn modelId="{42A4DCB6-D360-4ECF-AF8E-3BB9190D56E7}" srcId="{DE277319-D8B1-4091-91D2-94374A0B0230}" destId="{36F6323C-8155-4A83-8BC2-ED3EDC1A5F97}" srcOrd="1" destOrd="0" parTransId="{0447D315-4038-4DFE-83B6-F0EB1DC64DE5}" sibTransId="{F5E1814F-8145-4407-81A8-8C7A1E46FAF0}"/>
    <dgm:cxn modelId="{E981F155-7949-4ACE-8AA0-65C744B8432F}" srcId="{DE277319-D8B1-4091-91D2-94374A0B0230}" destId="{1E8B0842-E7C1-4D91-880A-B158D9FACB22}" srcOrd="0" destOrd="0" parTransId="{3F074DF6-58E1-4328-8A5F-0CF419F6D027}" sibTransId="{EAA1C8EB-993E-4C86-8CF9-0C2B7F6E76B1}"/>
    <dgm:cxn modelId="{4CECE6B3-28CA-44DC-BF37-20A504733D35}" type="presOf" srcId="{939C308B-B80F-4550-B35E-2266103D4039}" destId="{D7290E1A-1E66-4F27-90B9-3B765AA97D20}" srcOrd="0" destOrd="0" presId="urn:microsoft.com/office/officeart/2005/8/layout/process3"/>
    <dgm:cxn modelId="{BCCECE46-456F-4F57-8951-E4EEC85914A2}" type="presOf" srcId="{43FCBBBF-5167-408D-8463-1298D54A5BAC}" destId="{329B4742-E239-4BAD-99B2-005F668A5C89}" srcOrd="0" destOrd="0" presId="urn:microsoft.com/office/officeart/2005/8/layout/process3"/>
    <dgm:cxn modelId="{05F95B80-2E6F-4985-A208-DF140E63CFED}" srcId="{A25EFB64-27B8-4E1C-B046-CB6F154A4275}" destId="{7D34B447-19FB-4AE9-A946-9FFB814E53A9}" srcOrd="1" destOrd="0" parTransId="{168E7BB3-45A6-4D10-90C0-306A7061A3FB}" sibTransId="{D8A2BD30-43EA-4E22-B88F-65D6AA28BE83}"/>
    <dgm:cxn modelId="{C29AC2D6-A09D-4596-A9FD-798134E3D12D}" type="presParOf" srcId="{D7290E1A-1E66-4F27-90B9-3B765AA97D20}" destId="{15D78D64-863A-44EF-84E7-BEA92E3DBABA}" srcOrd="0" destOrd="0" presId="urn:microsoft.com/office/officeart/2005/8/layout/process3"/>
    <dgm:cxn modelId="{3387D13B-95EB-4E82-98B7-C19A4CA34CF4}" type="presParOf" srcId="{15D78D64-863A-44EF-84E7-BEA92E3DBABA}" destId="{96655A28-FF0A-4BDB-81C1-A9221AB37261}" srcOrd="0" destOrd="0" presId="urn:microsoft.com/office/officeart/2005/8/layout/process3"/>
    <dgm:cxn modelId="{42BF1A09-FA92-4FCB-90C1-75438F968640}" type="presParOf" srcId="{15D78D64-863A-44EF-84E7-BEA92E3DBABA}" destId="{57E0FC51-C68E-49B5-BF10-A5A8478EF905}" srcOrd="1" destOrd="0" presId="urn:microsoft.com/office/officeart/2005/8/layout/process3"/>
    <dgm:cxn modelId="{2716F883-EC85-4F6B-88CE-15464DA8EC76}" type="presParOf" srcId="{15D78D64-863A-44EF-84E7-BEA92E3DBABA}" destId="{68A6F33D-A483-4D6A-A417-10CAEFC90F63}" srcOrd="2" destOrd="0" presId="urn:microsoft.com/office/officeart/2005/8/layout/process3"/>
    <dgm:cxn modelId="{38110526-7660-4145-BF85-4DF63FB3B2EC}" type="presParOf" srcId="{D7290E1A-1E66-4F27-90B9-3B765AA97D20}" destId="{96B40828-CABB-4B08-B00B-4A921379E689}" srcOrd="1" destOrd="0" presId="urn:microsoft.com/office/officeart/2005/8/layout/process3"/>
    <dgm:cxn modelId="{CA8D0C90-5F8E-4933-9F03-916ADB65D268}" type="presParOf" srcId="{96B40828-CABB-4B08-B00B-4A921379E689}" destId="{8E6BE94A-1FAB-4B26-A0AF-265F1BFCBDC7}" srcOrd="0" destOrd="0" presId="urn:microsoft.com/office/officeart/2005/8/layout/process3"/>
    <dgm:cxn modelId="{A9B50C7D-85ED-457B-9E6F-94D3EDF9CB59}" type="presParOf" srcId="{D7290E1A-1E66-4F27-90B9-3B765AA97D20}" destId="{92E683D1-8375-4607-9680-00991E55A50F}" srcOrd="2" destOrd="0" presId="urn:microsoft.com/office/officeart/2005/8/layout/process3"/>
    <dgm:cxn modelId="{319C308B-D807-4A6B-AABF-656C1BDF5FDA}" type="presParOf" srcId="{92E683D1-8375-4607-9680-00991E55A50F}" destId="{82BD08FE-F1C6-4F87-A516-F0EBCC1802E7}" srcOrd="0" destOrd="0" presId="urn:microsoft.com/office/officeart/2005/8/layout/process3"/>
    <dgm:cxn modelId="{D3B65197-4CCB-4AAF-A637-03C226637799}" type="presParOf" srcId="{92E683D1-8375-4607-9680-00991E55A50F}" destId="{C066D2A4-D317-4752-A081-0A4B78EA5EC7}" srcOrd="1" destOrd="0" presId="urn:microsoft.com/office/officeart/2005/8/layout/process3"/>
    <dgm:cxn modelId="{56E13609-D248-4605-8D42-4C5761767628}" type="presParOf" srcId="{92E683D1-8375-4607-9680-00991E55A50F}" destId="{AC31B3A0-453E-49A8-B39D-98F31E6D0E8C}" srcOrd="2" destOrd="0" presId="urn:microsoft.com/office/officeart/2005/8/layout/process3"/>
    <dgm:cxn modelId="{974A9814-4A3F-4830-BE84-9CB10548F4A7}" type="presParOf" srcId="{D7290E1A-1E66-4F27-90B9-3B765AA97D20}" destId="{329B4742-E239-4BAD-99B2-005F668A5C89}" srcOrd="3" destOrd="0" presId="urn:microsoft.com/office/officeart/2005/8/layout/process3"/>
    <dgm:cxn modelId="{FB06F41F-5E49-424E-9E55-70EE2950958E}" type="presParOf" srcId="{329B4742-E239-4BAD-99B2-005F668A5C89}" destId="{246B2D7F-1B20-4792-B8B4-665557E085B2}" srcOrd="0" destOrd="0" presId="urn:microsoft.com/office/officeart/2005/8/layout/process3"/>
    <dgm:cxn modelId="{3C6C348F-000E-4DD1-8D8E-CFB1C0A01FA0}" type="presParOf" srcId="{D7290E1A-1E66-4F27-90B9-3B765AA97D20}" destId="{292DAEA2-CDDA-4BE7-9063-C6E630717701}" srcOrd="4" destOrd="0" presId="urn:microsoft.com/office/officeart/2005/8/layout/process3"/>
    <dgm:cxn modelId="{586CC018-F672-4555-A7D0-5B2E93D679AE}" type="presParOf" srcId="{292DAEA2-CDDA-4BE7-9063-C6E630717701}" destId="{BAECD9AE-4D72-4346-8380-C4F62B2EC3D0}" srcOrd="0" destOrd="0" presId="urn:microsoft.com/office/officeart/2005/8/layout/process3"/>
    <dgm:cxn modelId="{A7A9B805-9F65-420A-B9C3-299FC64B83B0}" type="presParOf" srcId="{292DAEA2-CDDA-4BE7-9063-C6E630717701}" destId="{867C6284-04B0-4BA9-8FAB-9C8AFBA44589}" srcOrd="1" destOrd="0" presId="urn:microsoft.com/office/officeart/2005/8/layout/process3"/>
    <dgm:cxn modelId="{26155F02-EB9E-4ACB-A48F-18E1D3F0E9E0}" type="presParOf" srcId="{292DAEA2-CDDA-4BE7-9063-C6E630717701}" destId="{E0099FF8-9040-44B1-B5F2-203FF262F68D}" srcOrd="2" destOrd="0" presId="urn:microsoft.com/office/officeart/2005/8/layout/process3"/>
    <dgm:cxn modelId="{72F1C963-E09E-4A14-AAE5-1CE50887AC77}" type="presParOf" srcId="{D7290E1A-1E66-4F27-90B9-3B765AA97D20}" destId="{9B863447-2E23-484B-BF04-0857E012FB33}" srcOrd="5" destOrd="0" presId="urn:microsoft.com/office/officeart/2005/8/layout/process3"/>
    <dgm:cxn modelId="{8EA56AA2-8E29-4166-838E-FF7A6427E92A}" type="presParOf" srcId="{9B863447-2E23-484B-BF04-0857E012FB33}" destId="{62366CF6-9F7A-4966-90BE-7D04E27CE849}" srcOrd="0" destOrd="0" presId="urn:microsoft.com/office/officeart/2005/8/layout/process3"/>
    <dgm:cxn modelId="{40AA6158-8520-4E47-9E34-3A3D30620BFB}" type="presParOf" srcId="{D7290E1A-1E66-4F27-90B9-3B765AA97D20}" destId="{90B7270D-EBF7-4C78-A83B-87A4A1E0712E}" srcOrd="6" destOrd="0" presId="urn:microsoft.com/office/officeart/2005/8/layout/process3"/>
    <dgm:cxn modelId="{75216879-EE0A-4B7E-B0B3-CEABE9E3D035}" type="presParOf" srcId="{90B7270D-EBF7-4C78-A83B-87A4A1E0712E}" destId="{43CDBC70-17A0-499E-960A-87855EC1D303}" srcOrd="0" destOrd="0" presId="urn:microsoft.com/office/officeart/2005/8/layout/process3"/>
    <dgm:cxn modelId="{4D70EBEB-FCBA-490C-AAFE-B8E636E2E3CD}" type="presParOf" srcId="{90B7270D-EBF7-4C78-A83B-87A4A1E0712E}" destId="{487E5F96-BB77-415A-A372-1EE1C0C6CB91}" srcOrd="1" destOrd="0" presId="urn:microsoft.com/office/officeart/2005/8/layout/process3"/>
    <dgm:cxn modelId="{8D99A954-8CEB-475E-9539-2791246ECEDF}"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E1A48C-CE51-4F50-9436-F054C39D5B3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713D726-5154-4045-9FDF-BB6BE3F78019}">
      <dgm:prSet phldrT="[Text]" custT="1"/>
      <dgm:spPr>
        <a:solidFill>
          <a:schemeClr val="accent5"/>
        </a:solidFill>
        <a:ln>
          <a:solidFill>
            <a:schemeClr val="tx1"/>
          </a:solidFill>
        </a:ln>
      </dgm:spPr>
      <dgm:t>
        <a:bodyPr/>
        <a:lstStyle/>
        <a:p>
          <a:r>
            <a:rPr lang="en-US" sz="1000" dirty="0" smtClean="0">
              <a:solidFill>
                <a:schemeClr val="tx1"/>
              </a:solidFill>
            </a:rPr>
            <a:t>Establish rules and policies</a:t>
          </a:r>
          <a:endParaRPr lang="en-US" sz="1000" dirty="0">
            <a:solidFill>
              <a:schemeClr val="tx1"/>
            </a:solidFill>
          </a:endParaRPr>
        </a:p>
      </dgm:t>
    </dgm:pt>
    <dgm:pt modelId="{E354AB14-6995-415A-A32F-F1AC3C1A06D1}" type="parTrans" cxnId="{4C06596E-D37E-4781-BDA7-DA4DCD96CB2A}">
      <dgm:prSet/>
      <dgm:spPr/>
      <dgm:t>
        <a:bodyPr/>
        <a:lstStyle/>
        <a:p>
          <a:endParaRPr lang="en-US"/>
        </a:p>
      </dgm:t>
    </dgm:pt>
    <dgm:pt modelId="{7F97E2E4-1C30-4B73-879A-CA1AE17202ED}" type="sibTrans" cxnId="{4C06596E-D37E-4781-BDA7-DA4DCD96CB2A}">
      <dgm:prSet/>
      <dgm:spPr>
        <a:solidFill>
          <a:srgbClr val="FF0000"/>
        </a:solidFill>
        <a:ln>
          <a:solidFill>
            <a:schemeClr val="tx1"/>
          </a:solidFill>
        </a:ln>
      </dgm:spPr>
      <dgm:t>
        <a:bodyPr/>
        <a:lstStyle/>
        <a:p>
          <a:endParaRPr lang="en-US"/>
        </a:p>
      </dgm:t>
    </dgm:pt>
    <dgm:pt modelId="{8A6ED2FF-F152-4660-BB47-03F4E8140E8E}">
      <dgm:prSet phldrT="[Text]" custT="1"/>
      <dgm:spPr>
        <a:solidFill>
          <a:schemeClr val="accent5"/>
        </a:solidFill>
        <a:ln>
          <a:solidFill>
            <a:schemeClr val="tx1"/>
          </a:solidFill>
        </a:ln>
      </dgm:spPr>
      <dgm:t>
        <a:bodyPr/>
        <a:lstStyle/>
        <a:p>
          <a:r>
            <a:rPr lang="en-US" sz="1000" dirty="0" smtClean="0">
              <a:solidFill>
                <a:schemeClr val="tx1"/>
              </a:solidFill>
            </a:rPr>
            <a:t>Apply rules and policies</a:t>
          </a:r>
          <a:endParaRPr lang="en-US" sz="1000" dirty="0">
            <a:solidFill>
              <a:schemeClr val="tx1"/>
            </a:solidFill>
          </a:endParaRPr>
        </a:p>
      </dgm:t>
    </dgm:pt>
    <dgm:pt modelId="{8ADD7AFA-1F14-4413-9136-B45CF7C4FDAF}" type="parTrans" cxnId="{0BB3AA39-906C-41DD-BE0D-4C4093B12A7A}">
      <dgm:prSet/>
      <dgm:spPr/>
      <dgm:t>
        <a:bodyPr/>
        <a:lstStyle/>
        <a:p>
          <a:endParaRPr lang="en-US"/>
        </a:p>
      </dgm:t>
    </dgm:pt>
    <dgm:pt modelId="{BF8A2F22-FAD2-4859-9BD3-9E4803F1A27E}" type="sibTrans" cxnId="{0BB3AA39-906C-41DD-BE0D-4C4093B12A7A}">
      <dgm:prSet/>
      <dgm:spPr>
        <a:solidFill>
          <a:srgbClr val="FF0000"/>
        </a:solidFill>
        <a:ln>
          <a:solidFill>
            <a:schemeClr val="tx1"/>
          </a:solidFill>
        </a:ln>
      </dgm:spPr>
      <dgm:t>
        <a:bodyPr/>
        <a:lstStyle/>
        <a:p>
          <a:endParaRPr lang="en-US"/>
        </a:p>
      </dgm:t>
    </dgm:pt>
    <dgm:pt modelId="{BFE6205A-8B01-4346-A6F2-143CE4124408}">
      <dgm:prSet phldrT="[Text]" custT="1"/>
      <dgm:spPr>
        <a:solidFill>
          <a:schemeClr val="accent5"/>
        </a:solidFill>
        <a:ln>
          <a:solidFill>
            <a:schemeClr val="tx1"/>
          </a:solidFill>
        </a:ln>
      </dgm:spPr>
      <dgm:t>
        <a:bodyPr/>
        <a:lstStyle/>
        <a:p>
          <a:r>
            <a:rPr lang="en-US" sz="1000" dirty="0" smtClean="0">
              <a:solidFill>
                <a:schemeClr val="tx1"/>
              </a:solidFill>
            </a:rPr>
            <a:t>Evaluate compliance</a:t>
          </a:r>
          <a:endParaRPr lang="en-US" sz="1000" dirty="0">
            <a:solidFill>
              <a:schemeClr val="tx1"/>
            </a:solidFill>
          </a:endParaRPr>
        </a:p>
      </dgm:t>
    </dgm:pt>
    <dgm:pt modelId="{E7EDE9D8-73BC-47E7-9A42-B9750478E726}" type="parTrans" cxnId="{F1D387BD-1D95-4D88-9084-D4C7C5547BD0}">
      <dgm:prSet/>
      <dgm:spPr/>
      <dgm:t>
        <a:bodyPr/>
        <a:lstStyle/>
        <a:p>
          <a:endParaRPr lang="en-US"/>
        </a:p>
      </dgm:t>
    </dgm:pt>
    <dgm:pt modelId="{184068DF-EBA7-456A-B91A-67AFF111946D}" type="sibTrans" cxnId="{F1D387BD-1D95-4D88-9084-D4C7C5547BD0}">
      <dgm:prSet/>
      <dgm:spPr>
        <a:solidFill>
          <a:srgbClr val="FF0000"/>
        </a:solidFill>
        <a:ln>
          <a:solidFill>
            <a:schemeClr val="tx1"/>
          </a:solidFill>
        </a:ln>
      </dgm:spPr>
      <dgm:t>
        <a:bodyPr/>
        <a:lstStyle/>
        <a:p>
          <a:endParaRPr lang="en-US"/>
        </a:p>
      </dgm:t>
    </dgm:pt>
    <dgm:pt modelId="{90D10DBB-F9FC-452F-BBFC-030FCC958004}" type="pres">
      <dgm:prSet presAssocID="{27E1A48C-CE51-4F50-9436-F054C39D5B35}" presName="cycle" presStyleCnt="0">
        <dgm:presLayoutVars>
          <dgm:dir/>
          <dgm:resizeHandles val="exact"/>
        </dgm:presLayoutVars>
      </dgm:prSet>
      <dgm:spPr/>
      <dgm:t>
        <a:bodyPr/>
        <a:lstStyle/>
        <a:p>
          <a:endParaRPr lang="en-US"/>
        </a:p>
      </dgm:t>
    </dgm:pt>
    <dgm:pt modelId="{257411B8-9ABC-420C-AD93-C25C9FDCFF56}" type="pres">
      <dgm:prSet presAssocID="{B713D726-5154-4045-9FDF-BB6BE3F78019}" presName="node" presStyleLbl="node1" presStyleIdx="0" presStyleCnt="3">
        <dgm:presLayoutVars>
          <dgm:bulletEnabled val="1"/>
        </dgm:presLayoutVars>
      </dgm:prSet>
      <dgm:spPr/>
      <dgm:t>
        <a:bodyPr/>
        <a:lstStyle/>
        <a:p>
          <a:endParaRPr lang="en-US"/>
        </a:p>
      </dgm:t>
    </dgm:pt>
    <dgm:pt modelId="{EA6960AA-99E9-43DE-BE60-E3458B427824}" type="pres">
      <dgm:prSet presAssocID="{7F97E2E4-1C30-4B73-879A-CA1AE17202ED}" presName="sibTrans" presStyleLbl="sibTrans2D1" presStyleIdx="0" presStyleCnt="3"/>
      <dgm:spPr/>
      <dgm:t>
        <a:bodyPr/>
        <a:lstStyle/>
        <a:p>
          <a:endParaRPr lang="en-US"/>
        </a:p>
      </dgm:t>
    </dgm:pt>
    <dgm:pt modelId="{8E097050-DD9A-4F24-8169-D8CBA620829D}" type="pres">
      <dgm:prSet presAssocID="{7F97E2E4-1C30-4B73-879A-CA1AE17202ED}" presName="connectorText" presStyleLbl="sibTrans2D1" presStyleIdx="0" presStyleCnt="3"/>
      <dgm:spPr/>
      <dgm:t>
        <a:bodyPr/>
        <a:lstStyle/>
        <a:p>
          <a:endParaRPr lang="en-US"/>
        </a:p>
      </dgm:t>
    </dgm:pt>
    <dgm:pt modelId="{80038F6A-8B1D-4F6D-9C97-0235F885A57A}" type="pres">
      <dgm:prSet presAssocID="{8A6ED2FF-F152-4660-BB47-03F4E8140E8E}" presName="node" presStyleLbl="node1" presStyleIdx="1" presStyleCnt="3">
        <dgm:presLayoutVars>
          <dgm:bulletEnabled val="1"/>
        </dgm:presLayoutVars>
      </dgm:prSet>
      <dgm:spPr/>
      <dgm:t>
        <a:bodyPr/>
        <a:lstStyle/>
        <a:p>
          <a:endParaRPr lang="en-US"/>
        </a:p>
      </dgm:t>
    </dgm:pt>
    <dgm:pt modelId="{047D0FA7-749B-4CE6-B47D-599E6F644350}" type="pres">
      <dgm:prSet presAssocID="{BF8A2F22-FAD2-4859-9BD3-9E4803F1A27E}" presName="sibTrans" presStyleLbl="sibTrans2D1" presStyleIdx="1" presStyleCnt="3"/>
      <dgm:spPr/>
      <dgm:t>
        <a:bodyPr/>
        <a:lstStyle/>
        <a:p>
          <a:endParaRPr lang="en-US"/>
        </a:p>
      </dgm:t>
    </dgm:pt>
    <dgm:pt modelId="{584797B9-0338-4BF3-8C48-A71BE1778A61}" type="pres">
      <dgm:prSet presAssocID="{BF8A2F22-FAD2-4859-9BD3-9E4803F1A27E}" presName="connectorText" presStyleLbl="sibTrans2D1" presStyleIdx="1" presStyleCnt="3"/>
      <dgm:spPr/>
      <dgm:t>
        <a:bodyPr/>
        <a:lstStyle/>
        <a:p>
          <a:endParaRPr lang="en-US"/>
        </a:p>
      </dgm:t>
    </dgm:pt>
    <dgm:pt modelId="{E2DA5073-63BE-4AEE-A43A-BD87B3C9017A}" type="pres">
      <dgm:prSet presAssocID="{BFE6205A-8B01-4346-A6F2-143CE4124408}" presName="node" presStyleLbl="node1" presStyleIdx="2" presStyleCnt="3">
        <dgm:presLayoutVars>
          <dgm:bulletEnabled val="1"/>
        </dgm:presLayoutVars>
      </dgm:prSet>
      <dgm:spPr/>
      <dgm:t>
        <a:bodyPr/>
        <a:lstStyle/>
        <a:p>
          <a:endParaRPr lang="en-US"/>
        </a:p>
      </dgm:t>
    </dgm:pt>
    <dgm:pt modelId="{0F2A45C7-9D41-4B4D-A946-D252D2C51137}" type="pres">
      <dgm:prSet presAssocID="{184068DF-EBA7-456A-B91A-67AFF111946D}" presName="sibTrans" presStyleLbl="sibTrans2D1" presStyleIdx="2" presStyleCnt="3"/>
      <dgm:spPr/>
      <dgm:t>
        <a:bodyPr/>
        <a:lstStyle/>
        <a:p>
          <a:endParaRPr lang="en-US"/>
        </a:p>
      </dgm:t>
    </dgm:pt>
    <dgm:pt modelId="{1802560D-B48C-4F29-B3A3-FBAFAC38B216}" type="pres">
      <dgm:prSet presAssocID="{184068DF-EBA7-456A-B91A-67AFF111946D}" presName="connectorText" presStyleLbl="sibTrans2D1" presStyleIdx="2" presStyleCnt="3"/>
      <dgm:spPr/>
      <dgm:t>
        <a:bodyPr/>
        <a:lstStyle/>
        <a:p>
          <a:endParaRPr lang="en-US"/>
        </a:p>
      </dgm:t>
    </dgm:pt>
  </dgm:ptLst>
  <dgm:cxnLst>
    <dgm:cxn modelId="{0BB3AA39-906C-41DD-BE0D-4C4093B12A7A}" srcId="{27E1A48C-CE51-4F50-9436-F054C39D5B35}" destId="{8A6ED2FF-F152-4660-BB47-03F4E8140E8E}" srcOrd="1" destOrd="0" parTransId="{8ADD7AFA-1F14-4413-9136-B45CF7C4FDAF}" sibTransId="{BF8A2F22-FAD2-4859-9BD3-9E4803F1A27E}"/>
    <dgm:cxn modelId="{CC8A2781-CB8F-4140-8EC2-AFB02A6FB82D}" type="presOf" srcId="{BF8A2F22-FAD2-4859-9BD3-9E4803F1A27E}" destId="{047D0FA7-749B-4CE6-B47D-599E6F644350}" srcOrd="0" destOrd="0" presId="urn:microsoft.com/office/officeart/2005/8/layout/cycle2"/>
    <dgm:cxn modelId="{3FCADD90-7571-4B7E-8B6A-B226ACC07079}" type="presOf" srcId="{27E1A48C-CE51-4F50-9436-F054C39D5B35}" destId="{90D10DBB-F9FC-452F-BBFC-030FCC958004}" srcOrd="0" destOrd="0" presId="urn:microsoft.com/office/officeart/2005/8/layout/cycle2"/>
    <dgm:cxn modelId="{ECAEE7C8-CD9E-4B9D-B913-273D6D43E9C7}" type="presOf" srcId="{184068DF-EBA7-456A-B91A-67AFF111946D}" destId="{1802560D-B48C-4F29-B3A3-FBAFAC38B216}" srcOrd="1" destOrd="0" presId="urn:microsoft.com/office/officeart/2005/8/layout/cycle2"/>
    <dgm:cxn modelId="{B6020359-7119-4D0B-860F-D8A4087B008E}" type="presOf" srcId="{8A6ED2FF-F152-4660-BB47-03F4E8140E8E}" destId="{80038F6A-8B1D-4F6D-9C97-0235F885A57A}" srcOrd="0" destOrd="0" presId="urn:microsoft.com/office/officeart/2005/8/layout/cycle2"/>
    <dgm:cxn modelId="{FADAC855-4FE3-4A53-8862-B58FC4AFB22E}" type="presOf" srcId="{BF8A2F22-FAD2-4859-9BD3-9E4803F1A27E}" destId="{584797B9-0338-4BF3-8C48-A71BE1778A61}" srcOrd="1" destOrd="0" presId="urn:microsoft.com/office/officeart/2005/8/layout/cycle2"/>
    <dgm:cxn modelId="{EE71B7CE-6826-4954-A21B-FEACFAF45049}" type="presOf" srcId="{184068DF-EBA7-456A-B91A-67AFF111946D}" destId="{0F2A45C7-9D41-4B4D-A946-D252D2C51137}" srcOrd="0" destOrd="0" presId="urn:microsoft.com/office/officeart/2005/8/layout/cycle2"/>
    <dgm:cxn modelId="{5A6144E8-7847-4C5B-B989-28FDF87CAE8D}" type="presOf" srcId="{7F97E2E4-1C30-4B73-879A-CA1AE17202ED}" destId="{8E097050-DD9A-4F24-8169-D8CBA620829D}" srcOrd="1" destOrd="0" presId="urn:microsoft.com/office/officeart/2005/8/layout/cycle2"/>
    <dgm:cxn modelId="{1170E7AF-9669-49A0-BEFC-0526F235CF4B}" type="presOf" srcId="{BFE6205A-8B01-4346-A6F2-143CE4124408}" destId="{E2DA5073-63BE-4AEE-A43A-BD87B3C9017A}" srcOrd="0" destOrd="0" presId="urn:microsoft.com/office/officeart/2005/8/layout/cycle2"/>
    <dgm:cxn modelId="{81616231-3555-448C-8381-4A6AEC906574}" type="presOf" srcId="{B713D726-5154-4045-9FDF-BB6BE3F78019}" destId="{257411B8-9ABC-420C-AD93-C25C9FDCFF56}" srcOrd="0" destOrd="0" presId="urn:microsoft.com/office/officeart/2005/8/layout/cycle2"/>
    <dgm:cxn modelId="{58F9C229-A725-4AF5-B464-5128BA2C6A3A}" type="presOf" srcId="{7F97E2E4-1C30-4B73-879A-CA1AE17202ED}" destId="{EA6960AA-99E9-43DE-BE60-E3458B427824}" srcOrd="0" destOrd="0" presId="urn:microsoft.com/office/officeart/2005/8/layout/cycle2"/>
    <dgm:cxn modelId="{4C06596E-D37E-4781-BDA7-DA4DCD96CB2A}" srcId="{27E1A48C-CE51-4F50-9436-F054C39D5B35}" destId="{B713D726-5154-4045-9FDF-BB6BE3F78019}" srcOrd="0" destOrd="0" parTransId="{E354AB14-6995-415A-A32F-F1AC3C1A06D1}" sibTransId="{7F97E2E4-1C30-4B73-879A-CA1AE17202ED}"/>
    <dgm:cxn modelId="{F1D387BD-1D95-4D88-9084-D4C7C5547BD0}" srcId="{27E1A48C-CE51-4F50-9436-F054C39D5B35}" destId="{BFE6205A-8B01-4346-A6F2-143CE4124408}" srcOrd="2" destOrd="0" parTransId="{E7EDE9D8-73BC-47E7-9A42-B9750478E726}" sibTransId="{184068DF-EBA7-456A-B91A-67AFF111946D}"/>
    <dgm:cxn modelId="{C2C8C9BF-02B6-4686-876F-16EDE8749A15}" type="presParOf" srcId="{90D10DBB-F9FC-452F-BBFC-030FCC958004}" destId="{257411B8-9ABC-420C-AD93-C25C9FDCFF56}" srcOrd="0" destOrd="0" presId="urn:microsoft.com/office/officeart/2005/8/layout/cycle2"/>
    <dgm:cxn modelId="{F0602699-9DBB-447E-8414-23AA412B10C2}" type="presParOf" srcId="{90D10DBB-F9FC-452F-BBFC-030FCC958004}" destId="{EA6960AA-99E9-43DE-BE60-E3458B427824}" srcOrd="1" destOrd="0" presId="urn:microsoft.com/office/officeart/2005/8/layout/cycle2"/>
    <dgm:cxn modelId="{8FAE0A25-7219-420A-ABCF-9DCDB23AA40C}" type="presParOf" srcId="{EA6960AA-99E9-43DE-BE60-E3458B427824}" destId="{8E097050-DD9A-4F24-8169-D8CBA620829D}" srcOrd="0" destOrd="0" presId="urn:microsoft.com/office/officeart/2005/8/layout/cycle2"/>
    <dgm:cxn modelId="{E653AD48-A24C-4F4B-A731-579F2D0C010D}" type="presParOf" srcId="{90D10DBB-F9FC-452F-BBFC-030FCC958004}" destId="{80038F6A-8B1D-4F6D-9C97-0235F885A57A}" srcOrd="2" destOrd="0" presId="urn:microsoft.com/office/officeart/2005/8/layout/cycle2"/>
    <dgm:cxn modelId="{F4067AF5-8B7F-4B7D-AC34-7107B92597E8}" type="presParOf" srcId="{90D10DBB-F9FC-452F-BBFC-030FCC958004}" destId="{047D0FA7-749B-4CE6-B47D-599E6F644350}" srcOrd="3" destOrd="0" presId="urn:microsoft.com/office/officeart/2005/8/layout/cycle2"/>
    <dgm:cxn modelId="{AC277654-B5BC-45F4-9138-F0689BDB81E7}" type="presParOf" srcId="{047D0FA7-749B-4CE6-B47D-599E6F644350}" destId="{584797B9-0338-4BF3-8C48-A71BE1778A61}" srcOrd="0" destOrd="0" presId="urn:microsoft.com/office/officeart/2005/8/layout/cycle2"/>
    <dgm:cxn modelId="{D3479D66-6748-4ACC-B5DF-67A7CD94A85D}" type="presParOf" srcId="{90D10DBB-F9FC-452F-BBFC-030FCC958004}" destId="{E2DA5073-63BE-4AEE-A43A-BD87B3C9017A}" srcOrd="4" destOrd="0" presId="urn:microsoft.com/office/officeart/2005/8/layout/cycle2"/>
    <dgm:cxn modelId="{0E471FB5-0D3A-4970-A860-E6EE18ACA4D1}" type="presParOf" srcId="{90D10DBB-F9FC-452F-BBFC-030FCC958004}" destId="{0F2A45C7-9D41-4B4D-A946-D252D2C51137}" srcOrd="5" destOrd="0" presId="urn:microsoft.com/office/officeart/2005/8/layout/cycle2"/>
    <dgm:cxn modelId="{41ACA86A-C228-4BD9-B699-CB05B5918D2E}" type="presParOf" srcId="{0F2A45C7-9D41-4B4D-A946-D252D2C51137}" destId="{1802560D-B48C-4F29-B3A3-FBAFAC38B216}" srcOrd="0" destOrd="0" presId="urn:microsoft.com/office/officeart/2005/8/layout/cycle2"/>
  </dgm:cxnLst>
  <dgm:bg>
    <a:solidFill>
      <a:schemeClr val="bg1"/>
    </a:solidFill>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7EE2B1C-A623-4AEB-AB40-1461B60EF5FE}" type="doc">
      <dgm:prSet loTypeId="urn:microsoft.com/office/officeart/2005/8/layout/chevron2" loCatId="process" qsTypeId="urn:microsoft.com/office/officeart/2005/8/quickstyle/simple3" qsCatId="simple" csTypeId="urn:microsoft.com/office/officeart/2005/8/colors/colorful5" csCatId="colorful" phldr="1"/>
      <dgm:spPr/>
      <dgm:t>
        <a:bodyPr/>
        <a:lstStyle/>
        <a:p>
          <a:endParaRPr lang="en-US"/>
        </a:p>
      </dgm:t>
    </dgm:pt>
    <dgm:pt modelId="{CCEDA262-701A-49E9-843E-2F91CBD96B18}">
      <dgm:prSet phldrT="[Text]" custT="1"/>
      <dgm:spPr/>
      <dgm:t>
        <a:bodyPr/>
        <a:lstStyle/>
        <a:p>
          <a:r>
            <a:rPr lang="en-US" sz="1400" b="1" dirty="0" smtClean="0"/>
            <a:t>Module 2</a:t>
          </a:r>
          <a:endParaRPr lang="en-US" sz="1400" b="1" dirty="0"/>
        </a:p>
      </dgm:t>
    </dgm:pt>
    <dgm:pt modelId="{71E3A2B6-7BDF-4EC7-AD4D-288A37CA3C0C}" type="parTrans" cxnId="{F9B10E40-DE1F-49EB-858B-B893AC1A54AA}">
      <dgm:prSet/>
      <dgm:spPr/>
      <dgm:t>
        <a:bodyPr/>
        <a:lstStyle/>
        <a:p>
          <a:endParaRPr lang="en-US" sz="2000"/>
        </a:p>
      </dgm:t>
    </dgm:pt>
    <dgm:pt modelId="{5869FB42-CF2E-4381-B66A-8FCF3C7F0EC6}" type="sibTrans" cxnId="{F9B10E40-DE1F-49EB-858B-B893AC1A54AA}">
      <dgm:prSet custT="1"/>
      <dgm:spPr/>
      <dgm:t>
        <a:bodyPr/>
        <a:lstStyle/>
        <a:p>
          <a:endParaRPr lang="en-US" sz="1000"/>
        </a:p>
      </dgm:t>
    </dgm:pt>
    <dgm:pt modelId="{C0587642-EC76-4387-814D-5CF4A0FCF2C3}">
      <dgm:prSet phldrT="[Text]" custT="1"/>
      <dgm:spPr/>
      <dgm:t>
        <a:bodyPr/>
        <a:lstStyle/>
        <a:p>
          <a:r>
            <a:rPr lang="en-US" sz="1400" b="1" dirty="0" smtClean="0"/>
            <a:t>Module 3</a:t>
          </a:r>
          <a:endParaRPr lang="en-US" sz="1400" b="1" dirty="0"/>
        </a:p>
      </dgm:t>
    </dgm:pt>
    <dgm:pt modelId="{77B643AB-9341-4B85-846E-8A45597C228C}" type="parTrans" cxnId="{6E18CDAF-1E32-49EC-B5C1-2AD03746DC8C}">
      <dgm:prSet/>
      <dgm:spPr/>
      <dgm:t>
        <a:bodyPr/>
        <a:lstStyle/>
        <a:p>
          <a:endParaRPr lang="en-US" sz="2000"/>
        </a:p>
      </dgm:t>
    </dgm:pt>
    <dgm:pt modelId="{6209CFFB-6744-479C-A39C-27B649862792}" type="sibTrans" cxnId="{6E18CDAF-1E32-49EC-B5C1-2AD03746DC8C}">
      <dgm:prSet custT="1"/>
      <dgm:spPr/>
      <dgm:t>
        <a:bodyPr/>
        <a:lstStyle/>
        <a:p>
          <a:endParaRPr lang="en-US" sz="1000"/>
        </a:p>
      </dgm:t>
    </dgm:pt>
    <dgm:pt modelId="{B8CB2785-E6AF-4C12-A276-1D491E982B86}">
      <dgm:prSet phldrT="[Text]" custT="1"/>
      <dgm:spPr/>
      <dgm:t>
        <a:bodyPr/>
        <a:lstStyle/>
        <a:p>
          <a:r>
            <a:rPr lang="en-US" sz="1300" dirty="0" smtClean="0"/>
            <a:t>Analytic function processing</a:t>
          </a:r>
          <a:endParaRPr lang="en-US" sz="1300" dirty="0"/>
        </a:p>
      </dgm:t>
    </dgm:pt>
    <dgm:pt modelId="{99CCF010-83B8-4406-A8AB-6233A2F23FCD}" type="parTrans" cxnId="{0305A1F6-5A05-4A0B-A3E5-96E80F0AEB71}">
      <dgm:prSet/>
      <dgm:spPr/>
      <dgm:t>
        <a:bodyPr/>
        <a:lstStyle/>
        <a:p>
          <a:endParaRPr lang="en-US" sz="2000"/>
        </a:p>
      </dgm:t>
    </dgm:pt>
    <dgm:pt modelId="{68963141-F13B-4FA9-8C63-61FDB008CD0A}" type="sibTrans" cxnId="{0305A1F6-5A05-4A0B-A3E5-96E80F0AEB71}">
      <dgm:prSet/>
      <dgm:spPr/>
      <dgm:t>
        <a:bodyPr/>
        <a:lstStyle/>
        <a:p>
          <a:endParaRPr lang="en-US" sz="2000"/>
        </a:p>
      </dgm:t>
    </dgm:pt>
    <dgm:pt modelId="{5ABAB481-377F-4BEB-BF35-249B478B8362}">
      <dgm:prSet phldrT="[Text]" custT="1"/>
      <dgm:spPr/>
      <dgm:t>
        <a:bodyPr/>
        <a:lstStyle/>
        <a:p>
          <a:r>
            <a:rPr lang="en-US" sz="1400" b="1" dirty="0" smtClean="0"/>
            <a:t>Module 4</a:t>
          </a:r>
          <a:endParaRPr lang="en-US" sz="1400" b="1" dirty="0" smtClean="0"/>
        </a:p>
      </dgm:t>
    </dgm:pt>
    <dgm:pt modelId="{81B8BA37-5967-4195-947A-C32004A44B9C}" type="parTrans" cxnId="{8AD5C88D-0144-4F65-8EB1-753E860B0BAC}">
      <dgm:prSet/>
      <dgm:spPr/>
      <dgm:t>
        <a:bodyPr/>
        <a:lstStyle/>
        <a:p>
          <a:endParaRPr lang="en-US" sz="2000"/>
        </a:p>
      </dgm:t>
    </dgm:pt>
    <dgm:pt modelId="{35695666-55B5-4ECD-A186-DF940C396CD6}" type="sibTrans" cxnId="{8AD5C88D-0144-4F65-8EB1-753E860B0BAC}">
      <dgm:prSet custT="1"/>
      <dgm:spPr/>
      <dgm:t>
        <a:bodyPr/>
        <a:lstStyle/>
        <a:p>
          <a:endParaRPr lang="en-US" sz="1000"/>
        </a:p>
      </dgm:t>
    </dgm:pt>
    <dgm:pt modelId="{EB0D93B7-3A45-4675-A39F-D915B894FB26}">
      <dgm:prSet phldrT="[Text]" custT="1"/>
      <dgm:spPr/>
      <dgm:t>
        <a:bodyPr/>
        <a:lstStyle/>
        <a:p>
          <a:r>
            <a:rPr lang="en-US" sz="1300" dirty="0" smtClean="0"/>
            <a:t>Traditional views</a:t>
          </a:r>
          <a:endParaRPr lang="en-US" sz="1300" dirty="0"/>
        </a:p>
      </dgm:t>
    </dgm:pt>
    <dgm:pt modelId="{1099FEDC-42F6-44EE-9F67-FDAD4CA5F828}" type="parTrans" cxnId="{C0B12BBB-CFEB-4FA3-9B60-08865671647E}">
      <dgm:prSet/>
      <dgm:spPr/>
      <dgm:t>
        <a:bodyPr/>
        <a:lstStyle/>
        <a:p>
          <a:endParaRPr lang="en-US" sz="2000"/>
        </a:p>
      </dgm:t>
    </dgm:pt>
    <dgm:pt modelId="{E7E0B054-5E8E-45F1-8D14-B617A09F3700}" type="sibTrans" cxnId="{C0B12BBB-CFEB-4FA3-9B60-08865671647E}">
      <dgm:prSet/>
      <dgm:spPr/>
      <dgm:t>
        <a:bodyPr/>
        <a:lstStyle/>
        <a:p>
          <a:endParaRPr lang="en-US" sz="2000"/>
        </a:p>
      </dgm:t>
    </dgm:pt>
    <dgm:pt modelId="{A4B1A56F-8398-45EE-A322-DF3619A4E03D}">
      <dgm:prSet phldrT="[Text]" custT="1"/>
      <dgm:spPr/>
      <dgm:t>
        <a:bodyPr/>
        <a:lstStyle/>
        <a:p>
          <a:r>
            <a:rPr lang="en-US" sz="1400" dirty="0" smtClean="0"/>
            <a:t>Advanced SQL subtotal operators</a:t>
          </a:r>
          <a:endParaRPr lang="en-US" sz="1400" dirty="0"/>
        </a:p>
      </dgm:t>
    </dgm:pt>
    <dgm:pt modelId="{415263C8-57DB-429B-BC63-20D10F1E3AA7}" type="parTrans" cxnId="{4D5AABA8-A334-482D-840D-7827D4A2CB22}">
      <dgm:prSet/>
      <dgm:spPr/>
      <dgm:t>
        <a:bodyPr/>
        <a:lstStyle/>
        <a:p>
          <a:endParaRPr lang="en-US" sz="2000"/>
        </a:p>
      </dgm:t>
    </dgm:pt>
    <dgm:pt modelId="{B3A8BA18-77E0-41F7-9F25-449A46FF1837}" type="sibTrans" cxnId="{4D5AABA8-A334-482D-840D-7827D4A2CB22}">
      <dgm:prSet/>
      <dgm:spPr/>
      <dgm:t>
        <a:bodyPr/>
        <a:lstStyle/>
        <a:p>
          <a:endParaRPr lang="en-US" sz="2000"/>
        </a:p>
      </dgm:t>
    </dgm:pt>
    <dgm:pt modelId="{8D9229D6-F8BE-433D-A9EC-20E24CB442C9}">
      <dgm:prSet phldrT="[Text]" custT="1"/>
      <dgm:spPr/>
      <dgm:t>
        <a:bodyPr/>
        <a:lstStyle/>
        <a:p>
          <a:r>
            <a:rPr lang="en-US" sz="1300" dirty="0" smtClean="0"/>
            <a:t>Advanced SQL analytic functions</a:t>
          </a:r>
          <a:endParaRPr lang="en-US" sz="1300" dirty="0"/>
        </a:p>
      </dgm:t>
    </dgm:pt>
    <dgm:pt modelId="{37FAA03D-1250-487C-996E-17F3016C9E01}" type="parTrans" cxnId="{B51A49A0-0EBD-4135-8966-C582F6B3CECB}">
      <dgm:prSet/>
      <dgm:spPr/>
      <dgm:t>
        <a:bodyPr/>
        <a:lstStyle/>
        <a:p>
          <a:endParaRPr lang="en-US" sz="2000"/>
        </a:p>
      </dgm:t>
    </dgm:pt>
    <dgm:pt modelId="{F542DD85-6756-40CC-8771-34D0EDF5601A}" type="sibTrans" cxnId="{B51A49A0-0EBD-4135-8966-C582F6B3CECB}">
      <dgm:prSet/>
      <dgm:spPr/>
      <dgm:t>
        <a:bodyPr/>
        <a:lstStyle/>
        <a:p>
          <a:endParaRPr lang="en-US" sz="2000"/>
        </a:p>
      </dgm:t>
    </dgm:pt>
    <dgm:pt modelId="{240B6966-B6BB-498F-807D-341555E53B6E}">
      <dgm:prSet phldrT="[Text]" custT="1"/>
      <dgm:spPr/>
      <dgm:t>
        <a:bodyPr/>
        <a:lstStyle/>
        <a:p>
          <a:r>
            <a:rPr lang="en-US" sz="1300" dirty="0" smtClean="0"/>
            <a:t>Query rewriting</a:t>
          </a:r>
          <a:endParaRPr lang="en-US" sz="1300" dirty="0"/>
        </a:p>
      </dgm:t>
    </dgm:pt>
    <dgm:pt modelId="{C85B9430-0B24-404B-BC46-562DEA0E2EED}" type="parTrans" cxnId="{36CBAE08-B56D-4BFF-B6DE-14FCED0CF01D}">
      <dgm:prSet/>
      <dgm:spPr/>
      <dgm:t>
        <a:bodyPr/>
        <a:lstStyle/>
        <a:p>
          <a:endParaRPr lang="en-US" sz="2000"/>
        </a:p>
      </dgm:t>
    </dgm:pt>
    <dgm:pt modelId="{056A1383-6C76-472D-9855-5C023D39C058}" type="sibTrans" cxnId="{36CBAE08-B56D-4BFF-B6DE-14FCED0CF01D}">
      <dgm:prSet/>
      <dgm:spPr/>
      <dgm:t>
        <a:bodyPr/>
        <a:lstStyle/>
        <a:p>
          <a:endParaRPr lang="en-US" sz="2000"/>
        </a:p>
      </dgm:t>
    </dgm:pt>
    <dgm:pt modelId="{A36D8211-DC2F-4E89-A5F0-F43318069ED7}">
      <dgm:prSet phldrT="[Text]" custT="1"/>
      <dgm:spPr/>
      <dgm:t>
        <a:bodyPr/>
        <a:lstStyle/>
        <a:p>
          <a:r>
            <a:rPr lang="en-US" sz="1400" b="1" dirty="0" smtClean="0"/>
            <a:t>Module 5</a:t>
          </a:r>
          <a:endParaRPr lang="en-US" sz="1400" b="1" dirty="0"/>
        </a:p>
      </dgm:t>
    </dgm:pt>
    <dgm:pt modelId="{4B09D614-B05B-4444-8B7C-6CCE82867193}" type="parTrans" cxnId="{8AC39223-A57F-4B51-AEF9-0763C025C0CC}">
      <dgm:prSet/>
      <dgm:spPr/>
      <dgm:t>
        <a:bodyPr/>
        <a:lstStyle/>
        <a:p>
          <a:endParaRPr lang="en-US" sz="2000"/>
        </a:p>
      </dgm:t>
    </dgm:pt>
    <dgm:pt modelId="{A147E930-B730-47B4-BEEC-9437EEFAFD05}" type="sibTrans" cxnId="{8AC39223-A57F-4B51-AEF9-0763C025C0CC}">
      <dgm:prSet/>
      <dgm:spPr/>
      <dgm:t>
        <a:bodyPr/>
        <a:lstStyle/>
        <a:p>
          <a:endParaRPr lang="en-US" sz="2000"/>
        </a:p>
      </dgm:t>
    </dgm:pt>
    <dgm:pt modelId="{F312CDB2-3EC8-48E3-903F-46CC577358D4}">
      <dgm:prSet phldrT="[Text]" custT="1"/>
      <dgm:spPr/>
      <dgm:t>
        <a:bodyPr/>
        <a:lstStyle/>
        <a:p>
          <a:r>
            <a:rPr lang="en-US" sz="1300" dirty="0" smtClean="0"/>
            <a:t>Data governance</a:t>
          </a:r>
          <a:endParaRPr lang="en-US" sz="1300" dirty="0"/>
        </a:p>
      </dgm:t>
    </dgm:pt>
    <dgm:pt modelId="{01D5CDC5-B26F-457B-970E-7E890F404C12}" type="sibTrans" cxnId="{5AB45BC6-05D2-4613-8D21-4DA1F0CAFABC}">
      <dgm:prSet/>
      <dgm:spPr/>
      <dgm:t>
        <a:bodyPr/>
        <a:lstStyle/>
        <a:p>
          <a:endParaRPr lang="en-US" sz="2000"/>
        </a:p>
      </dgm:t>
    </dgm:pt>
    <dgm:pt modelId="{4989CA34-DD5A-46B8-8DB4-648F4A3E5B9E}" type="parTrans" cxnId="{5AB45BC6-05D2-4613-8D21-4DA1F0CAFABC}">
      <dgm:prSet/>
      <dgm:spPr/>
      <dgm:t>
        <a:bodyPr/>
        <a:lstStyle/>
        <a:p>
          <a:endParaRPr lang="en-US" sz="2000"/>
        </a:p>
      </dgm:t>
    </dgm:pt>
    <dgm:pt modelId="{0CB57088-5D77-4566-9282-644125453B6C}">
      <dgm:prSet phldrT="[Text]" custT="1"/>
      <dgm:spPr/>
      <dgm:t>
        <a:bodyPr/>
        <a:lstStyle/>
        <a:p>
          <a:r>
            <a:rPr lang="en-US" sz="1300" dirty="0" smtClean="0"/>
            <a:t>Materialized view processing and design</a:t>
          </a:r>
          <a:endParaRPr lang="en-US" sz="1300" dirty="0"/>
        </a:p>
      </dgm:t>
    </dgm:pt>
    <dgm:pt modelId="{1D591105-AB2C-436D-A624-39A1AB8163E3}" type="parTrans" cxnId="{0DA961F0-7D1C-4687-8AD5-6403E3A1665F}">
      <dgm:prSet/>
      <dgm:spPr/>
      <dgm:t>
        <a:bodyPr/>
        <a:lstStyle/>
        <a:p>
          <a:endParaRPr lang="en-US"/>
        </a:p>
      </dgm:t>
    </dgm:pt>
    <dgm:pt modelId="{B48C7429-B3E2-4958-9C2B-DD824816914A}" type="sibTrans" cxnId="{0DA961F0-7D1C-4687-8AD5-6403E3A1665F}">
      <dgm:prSet/>
      <dgm:spPr/>
      <dgm:t>
        <a:bodyPr/>
        <a:lstStyle/>
        <a:p>
          <a:endParaRPr lang="en-US"/>
        </a:p>
      </dgm:t>
    </dgm:pt>
    <dgm:pt modelId="{485BAE40-7747-49D5-A638-A6C2D33E7389}">
      <dgm:prSet phldrT="[Text]" custT="1"/>
      <dgm:spPr/>
      <dgm:t>
        <a:bodyPr/>
        <a:lstStyle/>
        <a:p>
          <a:r>
            <a:rPr lang="en-US" sz="1300" dirty="0" smtClean="0"/>
            <a:t>Basic SQL analytic functions</a:t>
          </a:r>
          <a:endParaRPr lang="en-US" sz="1300" dirty="0"/>
        </a:p>
      </dgm:t>
    </dgm:pt>
    <dgm:pt modelId="{F25C1FE4-C03D-4DB6-B76F-D69FDBD67BF5}" type="parTrans" cxnId="{900C140B-441F-4647-88B4-0E861785C092}">
      <dgm:prSet/>
      <dgm:spPr/>
      <dgm:t>
        <a:bodyPr/>
        <a:lstStyle/>
        <a:p>
          <a:endParaRPr lang="en-US"/>
        </a:p>
      </dgm:t>
    </dgm:pt>
    <dgm:pt modelId="{BB212B19-A6D9-4D7E-BC61-E23E0D20F4E4}" type="sibTrans" cxnId="{900C140B-441F-4647-88B4-0E861785C092}">
      <dgm:prSet/>
      <dgm:spPr/>
      <dgm:t>
        <a:bodyPr/>
        <a:lstStyle/>
        <a:p>
          <a:endParaRPr lang="en-US"/>
        </a:p>
      </dgm:t>
    </dgm:pt>
    <dgm:pt modelId="{26014544-E833-43DA-B2D2-C48D8816E09B}">
      <dgm:prSet phldrT="[Text]" custT="1"/>
      <dgm:spPr/>
      <dgm:t>
        <a:bodyPr/>
        <a:lstStyle/>
        <a:p>
          <a:r>
            <a:rPr lang="en-US" sz="1300" dirty="0" smtClean="0"/>
            <a:t>Oracle data integration tools</a:t>
          </a:r>
          <a:endParaRPr lang="en-US" sz="1300" dirty="0"/>
        </a:p>
      </dgm:t>
    </dgm:pt>
    <dgm:pt modelId="{67323D5C-F402-406F-99D1-05BC924F8061}" type="parTrans" cxnId="{093D4BE3-50DD-4750-99E6-147E87C9961F}">
      <dgm:prSet/>
      <dgm:spPr/>
      <dgm:t>
        <a:bodyPr/>
        <a:lstStyle/>
        <a:p>
          <a:endParaRPr lang="en-US"/>
        </a:p>
      </dgm:t>
    </dgm:pt>
    <dgm:pt modelId="{A7A1AC5C-DF78-4D65-A10D-19FC80EE1689}" type="sibTrans" cxnId="{093D4BE3-50DD-4750-99E6-147E87C9961F}">
      <dgm:prSet/>
      <dgm:spPr/>
      <dgm:t>
        <a:bodyPr/>
        <a:lstStyle/>
        <a:p>
          <a:endParaRPr lang="en-US"/>
        </a:p>
      </dgm:t>
    </dgm:pt>
    <dgm:pt modelId="{B24D8B12-CC8D-42AD-B2E7-166263252BFB}">
      <dgm:prSet phldrT="[Text]" custT="1"/>
      <dgm:spPr/>
      <dgm:t>
        <a:bodyPr/>
        <a:lstStyle/>
        <a:p>
          <a:r>
            <a:rPr lang="en-US" sz="1300" dirty="0" smtClean="0"/>
            <a:t>Big data</a:t>
          </a:r>
          <a:endParaRPr lang="en-US" sz="1300" dirty="0"/>
        </a:p>
      </dgm:t>
    </dgm:pt>
    <dgm:pt modelId="{5CD4C075-9F6C-4372-8851-E74910B523D9}" type="parTrans" cxnId="{90240565-7DE7-4481-BAE1-B21265D48ABB}">
      <dgm:prSet/>
      <dgm:spPr/>
      <dgm:t>
        <a:bodyPr/>
        <a:lstStyle/>
        <a:p>
          <a:endParaRPr lang="en-US"/>
        </a:p>
      </dgm:t>
    </dgm:pt>
    <dgm:pt modelId="{CBDA2F6D-DFD6-43AB-81A7-F7A025CFC1A3}" type="sibTrans" cxnId="{90240565-7DE7-4481-BAE1-B21265D48ABB}">
      <dgm:prSet/>
      <dgm:spPr/>
      <dgm:t>
        <a:bodyPr/>
        <a:lstStyle/>
        <a:p>
          <a:endParaRPr lang="en-US"/>
        </a:p>
      </dgm:t>
    </dgm:pt>
    <dgm:pt modelId="{4DFF05D9-E2E3-4086-854B-C95B7044EDD0}">
      <dgm:prSet phldrT="[Text]" custT="1"/>
      <dgm:spPr/>
      <dgm:t>
        <a:bodyPr/>
        <a:lstStyle/>
        <a:p>
          <a:r>
            <a:rPr lang="en-US" sz="1300" dirty="0" smtClean="0"/>
            <a:t>Physical design</a:t>
          </a:r>
          <a:endParaRPr lang="en-US" sz="1300" dirty="0"/>
        </a:p>
      </dgm:t>
    </dgm:pt>
    <dgm:pt modelId="{2C923383-53B3-4935-87D9-AC92667C454F}" type="parTrans" cxnId="{59EAC758-113F-4DFF-A71F-31903CB7EAAD}">
      <dgm:prSet/>
      <dgm:spPr/>
      <dgm:t>
        <a:bodyPr/>
        <a:lstStyle/>
        <a:p>
          <a:endParaRPr lang="en-US"/>
        </a:p>
      </dgm:t>
    </dgm:pt>
    <dgm:pt modelId="{A9F728DA-C441-411D-BAF9-0807706D32B6}" type="sibTrans" cxnId="{59EAC758-113F-4DFF-A71F-31903CB7EAAD}">
      <dgm:prSet/>
      <dgm:spPr/>
      <dgm:t>
        <a:bodyPr/>
        <a:lstStyle/>
        <a:p>
          <a:endParaRPr lang="en-US"/>
        </a:p>
      </dgm:t>
    </dgm:pt>
    <dgm:pt modelId="{4532C24C-C402-4F1A-8EA5-5EC58CC6CF0A}">
      <dgm:prSet phldrT="[Text]" custT="1"/>
      <dgm:spPr/>
      <dgm:t>
        <a:bodyPr/>
        <a:lstStyle/>
        <a:p>
          <a:r>
            <a:rPr lang="en-US" sz="1400" b="1" dirty="0" smtClean="0"/>
            <a:t>Module 1</a:t>
          </a:r>
          <a:endParaRPr lang="en-US" sz="1400" b="1" dirty="0"/>
        </a:p>
      </dgm:t>
    </dgm:pt>
    <dgm:pt modelId="{D98D8989-095D-4FA5-86E7-144B2532055E}" type="parTrans" cxnId="{F96D67A4-9BA9-46A8-8FAB-B63620D954AC}">
      <dgm:prSet/>
      <dgm:spPr/>
      <dgm:t>
        <a:bodyPr/>
        <a:lstStyle/>
        <a:p>
          <a:endParaRPr lang="en-US"/>
        </a:p>
      </dgm:t>
    </dgm:pt>
    <dgm:pt modelId="{0DB023D8-9BDC-48A7-8EA1-8B6F581F6CBE}" type="sibTrans" cxnId="{F96D67A4-9BA9-46A8-8FAB-B63620D954AC}">
      <dgm:prSet/>
      <dgm:spPr/>
      <dgm:t>
        <a:bodyPr/>
        <a:lstStyle/>
        <a:p>
          <a:endParaRPr lang="en-US"/>
        </a:p>
      </dgm:t>
    </dgm:pt>
    <dgm:pt modelId="{AD957265-B6AD-41B8-A5A7-A280210ACCAC}">
      <dgm:prSet phldrT="[Text]" custT="1"/>
      <dgm:spPr/>
      <dgm:t>
        <a:bodyPr/>
        <a:lstStyle/>
        <a:p>
          <a:r>
            <a:rPr lang="en-US" sz="1400" b="0" dirty="0" smtClean="0"/>
            <a:t>DBMS extensions</a:t>
          </a:r>
          <a:endParaRPr lang="en-US" sz="1400" b="0" dirty="0"/>
        </a:p>
      </dgm:t>
    </dgm:pt>
    <dgm:pt modelId="{000A318A-CD2B-4B30-8059-4BE251681407}" type="parTrans" cxnId="{E7E94670-B3F2-4A3E-976C-6AA1A1F6A508}">
      <dgm:prSet/>
      <dgm:spPr/>
      <dgm:t>
        <a:bodyPr/>
        <a:lstStyle/>
        <a:p>
          <a:endParaRPr lang="en-US"/>
        </a:p>
      </dgm:t>
    </dgm:pt>
    <dgm:pt modelId="{06110175-6D0D-4E97-B509-85DD0DBA9E00}" type="sibTrans" cxnId="{E7E94670-B3F2-4A3E-976C-6AA1A1F6A508}">
      <dgm:prSet/>
      <dgm:spPr/>
      <dgm:t>
        <a:bodyPr/>
        <a:lstStyle/>
        <a:p>
          <a:endParaRPr lang="en-US"/>
        </a:p>
      </dgm:t>
    </dgm:pt>
    <dgm:pt modelId="{3C2FAF9D-7C7A-4A64-AC60-D7F4F3CC6F47}">
      <dgm:prSet phldrT="[Text]" custT="1"/>
      <dgm:spPr/>
      <dgm:t>
        <a:bodyPr/>
        <a:lstStyle/>
        <a:p>
          <a:r>
            <a:rPr lang="en-US" sz="1400" b="0" dirty="0" smtClean="0"/>
            <a:t>Schema patterns</a:t>
          </a:r>
          <a:endParaRPr lang="en-US" sz="1400" b="0" dirty="0"/>
        </a:p>
      </dgm:t>
    </dgm:pt>
    <dgm:pt modelId="{9DD1A68D-821B-49E3-B455-E72A99426F15}" type="parTrans" cxnId="{7080D1E9-32C3-4E5D-A8A7-6051021E53F2}">
      <dgm:prSet/>
      <dgm:spPr/>
      <dgm:t>
        <a:bodyPr/>
        <a:lstStyle/>
        <a:p>
          <a:endParaRPr lang="en-US"/>
        </a:p>
      </dgm:t>
    </dgm:pt>
    <dgm:pt modelId="{E396F814-0B10-49D2-A0B4-28BA99830162}" type="sibTrans" cxnId="{7080D1E9-32C3-4E5D-A8A7-6051021E53F2}">
      <dgm:prSet/>
      <dgm:spPr/>
      <dgm:t>
        <a:bodyPr/>
        <a:lstStyle/>
        <a:p>
          <a:endParaRPr lang="en-US"/>
        </a:p>
      </dgm:t>
    </dgm:pt>
    <dgm:pt modelId="{D26677E2-8402-4483-B19D-573D20B83957}">
      <dgm:prSet phldrT="[Text]" custT="1"/>
      <dgm:spPr/>
      <dgm:t>
        <a:bodyPr/>
        <a:lstStyle/>
        <a:p>
          <a:r>
            <a:rPr lang="en-US" sz="1400" b="0" smtClean="0"/>
            <a:t>Example data warehouses</a:t>
          </a:r>
          <a:endParaRPr lang="en-US" sz="1400" b="0" dirty="0"/>
        </a:p>
      </dgm:t>
    </dgm:pt>
    <dgm:pt modelId="{2A24F030-AA86-47E9-8F2A-DC2E2BEA79C1}" type="parTrans" cxnId="{59419DB5-A33A-45CE-8A6E-0709BD548AA9}">
      <dgm:prSet/>
      <dgm:spPr/>
      <dgm:t>
        <a:bodyPr/>
        <a:lstStyle/>
        <a:p>
          <a:endParaRPr lang="en-US"/>
        </a:p>
      </dgm:t>
    </dgm:pt>
    <dgm:pt modelId="{6762229E-C665-447D-995B-F5ACB2C1F2DB}" type="sibTrans" cxnId="{59419DB5-A33A-45CE-8A6E-0709BD548AA9}">
      <dgm:prSet/>
      <dgm:spPr/>
      <dgm:t>
        <a:bodyPr/>
        <a:lstStyle/>
        <a:p>
          <a:endParaRPr lang="en-US"/>
        </a:p>
      </dgm:t>
    </dgm:pt>
    <dgm:pt modelId="{41DB7D03-CA22-4E86-8E50-C85D3AB3BF0F}">
      <dgm:prSet phldrT="[Text]" custT="1"/>
      <dgm:spPr/>
      <dgm:t>
        <a:bodyPr/>
        <a:lstStyle/>
        <a:p>
          <a:r>
            <a:rPr lang="en-US" sz="1400" dirty="0" smtClean="0"/>
            <a:t>GROUP BY review</a:t>
          </a:r>
          <a:endParaRPr lang="en-US" sz="1400" dirty="0"/>
        </a:p>
      </dgm:t>
    </dgm:pt>
    <dgm:pt modelId="{B028DBEC-0C42-4C9E-961A-CCC6E32B1B87}" type="parTrans" cxnId="{A44678F1-B4CA-4CB5-8CFC-2C59827A9D42}">
      <dgm:prSet/>
      <dgm:spPr/>
      <dgm:t>
        <a:bodyPr/>
        <a:lstStyle/>
        <a:p>
          <a:endParaRPr lang="en-US"/>
        </a:p>
      </dgm:t>
    </dgm:pt>
    <dgm:pt modelId="{4311592B-82E9-45CC-B957-B5D02AC7C002}" type="sibTrans" cxnId="{A44678F1-B4CA-4CB5-8CFC-2C59827A9D42}">
      <dgm:prSet/>
      <dgm:spPr/>
      <dgm:t>
        <a:bodyPr/>
        <a:lstStyle/>
        <a:p>
          <a:endParaRPr lang="en-US"/>
        </a:p>
      </dgm:t>
    </dgm:pt>
    <dgm:pt modelId="{45C94C1E-979E-47EB-BD52-489EFE2B515F}">
      <dgm:prSet phldrT="[Text]" custT="1"/>
      <dgm:spPr/>
      <dgm:t>
        <a:bodyPr/>
        <a:lstStyle/>
        <a:p>
          <a:r>
            <a:rPr lang="en-US" sz="1400" dirty="0" smtClean="0"/>
            <a:t>Basic SQL subtotal operators</a:t>
          </a:r>
          <a:endParaRPr lang="en-US" sz="1400" dirty="0"/>
        </a:p>
      </dgm:t>
    </dgm:pt>
    <dgm:pt modelId="{D156E1EA-F96E-4E29-AA2F-BB270A595F31}" type="parTrans" cxnId="{78546FF2-F890-494A-8D21-917060599BE0}">
      <dgm:prSet/>
      <dgm:spPr/>
      <dgm:t>
        <a:bodyPr/>
        <a:lstStyle/>
        <a:p>
          <a:endParaRPr lang="en-US"/>
        </a:p>
      </dgm:t>
    </dgm:pt>
    <dgm:pt modelId="{E530DBA2-E7ED-4403-BDF4-8F89770380F3}" type="sibTrans" cxnId="{78546FF2-F890-494A-8D21-917060599BE0}">
      <dgm:prSet/>
      <dgm:spPr/>
      <dgm:t>
        <a:bodyPr/>
        <a:lstStyle/>
        <a:p>
          <a:endParaRPr lang="en-US"/>
        </a:p>
      </dgm:t>
    </dgm:pt>
    <dgm:pt modelId="{93A5B16A-9F5B-40B8-A176-D77052F5D348}" type="pres">
      <dgm:prSet presAssocID="{B7EE2B1C-A623-4AEB-AB40-1461B60EF5FE}" presName="linearFlow" presStyleCnt="0">
        <dgm:presLayoutVars>
          <dgm:dir/>
          <dgm:animLvl val="lvl"/>
          <dgm:resizeHandles val="exact"/>
        </dgm:presLayoutVars>
      </dgm:prSet>
      <dgm:spPr/>
      <dgm:t>
        <a:bodyPr/>
        <a:lstStyle/>
        <a:p>
          <a:endParaRPr lang="en-US"/>
        </a:p>
      </dgm:t>
    </dgm:pt>
    <dgm:pt modelId="{865CF366-73AD-4F96-90AA-F67C9B54A76B}" type="pres">
      <dgm:prSet presAssocID="{4532C24C-C402-4F1A-8EA5-5EC58CC6CF0A}" presName="composite" presStyleCnt="0"/>
      <dgm:spPr/>
      <dgm:t>
        <a:bodyPr/>
        <a:lstStyle/>
        <a:p>
          <a:endParaRPr lang="en-US"/>
        </a:p>
      </dgm:t>
    </dgm:pt>
    <dgm:pt modelId="{9A8C30BC-74D7-448B-839C-CF123A3291D1}" type="pres">
      <dgm:prSet presAssocID="{4532C24C-C402-4F1A-8EA5-5EC58CC6CF0A}" presName="parentText" presStyleLbl="alignNode1" presStyleIdx="0" presStyleCnt="5">
        <dgm:presLayoutVars>
          <dgm:chMax val="1"/>
          <dgm:bulletEnabled val="1"/>
        </dgm:presLayoutVars>
      </dgm:prSet>
      <dgm:spPr/>
      <dgm:t>
        <a:bodyPr/>
        <a:lstStyle/>
        <a:p>
          <a:endParaRPr lang="en-US"/>
        </a:p>
      </dgm:t>
    </dgm:pt>
    <dgm:pt modelId="{474106D1-5188-467A-B243-A18890F41C58}" type="pres">
      <dgm:prSet presAssocID="{4532C24C-C402-4F1A-8EA5-5EC58CC6CF0A}" presName="descendantText" presStyleLbl="alignAcc1" presStyleIdx="0" presStyleCnt="5">
        <dgm:presLayoutVars>
          <dgm:bulletEnabled val="1"/>
        </dgm:presLayoutVars>
      </dgm:prSet>
      <dgm:spPr/>
      <dgm:t>
        <a:bodyPr/>
        <a:lstStyle/>
        <a:p>
          <a:endParaRPr lang="en-US"/>
        </a:p>
      </dgm:t>
    </dgm:pt>
    <dgm:pt modelId="{8C2C3407-C463-4D33-9E09-7D3FEAF25DC5}" type="pres">
      <dgm:prSet presAssocID="{0DB023D8-9BDC-48A7-8EA1-8B6F581F6CBE}" presName="sp" presStyleCnt="0"/>
      <dgm:spPr/>
      <dgm:t>
        <a:bodyPr/>
        <a:lstStyle/>
        <a:p>
          <a:endParaRPr lang="en-US"/>
        </a:p>
      </dgm:t>
    </dgm:pt>
    <dgm:pt modelId="{F59D4697-8244-46B4-9B55-333A135EB92B}" type="pres">
      <dgm:prSet presAssocID="{CCEDA262-701A-49E9-843E-2F91CBD96B18}" presName="composite" presStyleCnt="0"/>
      <dgm:spPr/>
      <dgm:t>
        <a:bodyPr/>
        <a:lstStyle/>
        <a:p>
          <a:endParaRPr lang="en-US"/>
        </a:p>
      </dgm:t>
    </dgm:pt>
    <dgm:pt modelId="{8E695158-925F-4100-A265-044852A9B78B}" type="pres">
      <dgm:prSet presAssocID="{CCEDA262-701A-49E9-843E-2F91CBD96B18}" presName="parentText" presStyleLbl="alignNode1" presStyleIdx="1" presStyleCnt="5">
        <dgm:presLayoutVars>
          <dgm:chMax val="1"/>
          <dgm:bulletEnabled val="1"/>
        </dgm:presLayoutVars>
      </dgm:prSet>
      <dgm:spPr/>
      <dgm:t>
        <a:bodyPr/>
        <a:lstStyle/>
        <a:p>
          <a:endParaRPr lang="en-US"/>
        </a:p>
      </dgm:t>
    </dgm:pt>
    <dgm:pt modelId="{1752602B-0EEA-47DD-B882-BBF3D4D151CA}" type="pres">
      <dgm:prSet presAssocID="{CCEDA262-701A-49E9-843E-2F91CBD96B18}" presName="descendantText" presStyleLbl="alignAcc1" presStyleIdx="1" presStyleCnt="5">
        <dgm:presLayoutVars>
          <dgm:bulletEnabled val="1"/>
        </dgm:presLayoutVars>
      </dgm:prSet>
      <dgm:spPr/>
      <dgm:t>
        <a:bodyPr/>
        <a:lstStyle/>
        <a:p>
          <a:endParaRPr lang="en-US"/>
        </a:p>
      </dgm:t>
    </dgm:pt>
    <dgm:pt modelId="{0366F74C-8C8A-4973-8A48-9C5130DE71EE}" type="pres">
      <dgm:prSet presAssocID="{5869FB42-CF2E-4381-B66A-8FCF3C7F0EC6}" presName="sp" presStyleCnt="0"/>
      <dgm:spPr/>
      <dgm:t>
        <a:bodyPr/>
        <a:lstStyle/>
        <a:p>
          <a:endParaRPr lang="en-US"/>
        </a:p>
      </dgm:t>
    </dgm:pt>
    <dgm:pt modelId="{11FC6BA7-192B-4F25-9546-55C812C7A4B0}" type="pres">
      <dgm:prSet presAssocID="{C0587642-EC76-4387-814D-5CF4A0FCF2C3}" presName="composite" presStyleCnt="0"/>
      <dgm:spPr/>
      <dgm:t>
        <a:bodyPr/>
        <a:lstStyle/>
        <a:p>
          <a:endParaRPr lang="en-US"/>
        </a:p>
      </dgm:t>
    </dgm:pt>
    <dgm:pt modelId="{732D4F04-44D3-4FB2-9B8E-72DAFA7D21C2}" type="pres">
      <dgm:prSet presAssocID="{C0587642-EC76-4387-814D-5CF4A0FCF2C3}" presName="parentText" presStyleLbl="alignNode1" presStyleIdx="2" presStyleCnt="5">
        <dgm:presLayoutVars>
          <dgm:chMax val="1"/>
          <dgm:bulletEnabled val="1"/>
        </dgm:presLayoutVars>
      </dgm:prSet>
      <dgm:spPr/>
      <dgm:t>
        <a:bodyPr/>
        <a:lstStyle/>
        <a:p>
          <a:endParaRPr lang="en-US"/>
        </a:p>
      </dgm:t>
    </dgm:pt>
    <dgm:pt modelId="{8D0404CD-4F1B-40E6-82F7-398FCB6AF22D}" type="pres">
      <dgm:prSet presAssocID="{C0587642-EC76-4387-814D-5CF4A0FCF2C3}" presName="descendantText" presStyleLbl="alignAcc1" presStyleIdx="2" presStyleCnt="5">
        <dgm:presLayoutVars>
          <dgm:bulletEnabled val="1"/>
        </dgm:presLayoutVars>
      </dgm:prSet>
      <dgm:spPr/>
      <dgm:t>
        <a:bodyPr/>
        <a:lstStyle/>
        <a:p>
          <a:endParaRPr lang="en-US"/>
        </a:p>
      </dgm:t>
    </dgm:pt>
    <dgm:pt modelId="{982E2419-3756-4546-93ED-01B782C2347C}" type="pres">
      <dgm:prSet presAssocID="{6209CFFB-6744-479C-A39C-27B649862792}" presName="sp" presStyleCnt="0"/>
      <dgm:spPr/>
      <dgm:t>
        <a:bodyPr/>
        <a:lstStyle/>
        <a:p>
          <a:endParaRPr lang="en-US"/>
        </a:p>
      </dgm:t>
    </dgm:pt>
    <dgm:pt modelId="{5152A415-BCE2-43BC-A8CB-871633E42EAB}" type="pres">
      <dgm:prSet presAssocID="{5ABAB481-377F-4BEB-BF35-249B478B8362}" presName="composite" presStyleCnt="0"/>
      <dgm:spPr/>
      <dgm:t>
        <a:bodyPr/>
        <a:lstStyle/>
        <a:p>
          <a:endParaRPr lang="en-US"/>
        </a:p>
      </dgm:t>
    </dgm:pt>
    <dgm:pt modelId="{F6E330A7-8B6E-46AD-AB5B-7C692DCC62F6}" type="pres">
      <dgm:prSet presAssocID="{5ABAB481-377F-4BEB-BF35-249B478B8362}" presName="parentText" presStyleLbl="alignNode1" presStyleIdx="3" presStyleCnt="5">
        <dgm:presLayoutVars>
          <dgm:chMax val="1"/>
          <dgm:bulletEnabled val="1"/>
        </dgm:presLayoutVars>
      </dgm:prSet>
      <dgm:spPr/>
      <dgm:t>
        <a:bodyPr/>
        <a:lstStyle/>
        <a:p>
          <a:endParaRPr lang="en-US"/>
        </a:p>
      </dgm:t>
    </dgm:pt>
    <dgm:pt modelId="{D7E15983-0420-462B-84B1-57AE5B0D393B}" type="pres">
      <dgm:prSet presAssocID="{5ABAB481-377F-4BEB-BF35-249B478B8362}" presName="descendantText" presStyleLbl="alignAcc1" presStyleIdx="3" presStyleCnt="5" custScaleY="134215">
        <dgm:presLayoutVars>
          <dgm:bulletEnabled val="1"/>
        </dgm:presLayoutVars>
      </dgm:prSet>
      <dgm:spPr/>
      <dgm:t>
        <a:bodyPr/>
        <a:lstStyle/>
        <a:p>
          <a:endParaRPr lang="en-US"/>
        </a:p>
      </dgm:t>
    </dgm:pt>
    <dgm:pt modelId="{44126D11-30FD-458D-8561-0EE028656F92}" type="pres">
      <dgm:prSet presAssocID="{35695666-55B5-4ECD-A186-DF940C396CD6}" presName="sp" presStyleCnt="0"/>
      <dgm:spPr/>
      <dgm:t>
        <a:bodyPr/>
        <a:lstStyle/>
        <a:p>
          <a:endParaRPr lang="en-US"/>
        </a:p>
      </dgm:t>
    </dgm:pt>
    <dgm:pt modelId="{3D0158E1-E70D-43B2-B0E2-C064B5CFA039}" type="pres">
      <dgm:prSet presAssocID="{A36D8211-DC2F-4E89-A5F0-F43318069ED7}" presName="composite" presStyleCnt="0"/>
      <dgm:spPr/>
      <dgm:t>
        <a:bodyPr/>
        <a:lstStyle/>
        <a:p>
          <a:endParaRPr lang="en-US"/>
        </a:p>
      </dgm:t>
    </dgm:pt>
    <dgm:pt modelId="{952DFBB5-8E3B-467F-B4D7-5BB14A7463E4}" type="pres">
      <dgm:prSet presAssocID="{A36D8211-DC2F-4E89-A5F0-F43318069ED7}" presName="parentText" presStyleLbl="alignNode1" presStyleIdx="4" presStyleCnt="5">
        <dgm:presLayoutVars>
          <dgm:chMax val="1"/>
          <dgm:bulletEnabled val="1"/>
        </dgm:presLayoutVars>
      </dgm:prSet>
      <dgm:spPr/>
      <dgm:t>
        <a:bodyPr/>
        <a:lstStyle/>
        <a:p>
          <a:endParaRPr lang="en-US"/>
        </a:p>
      </dgm:t>
    </dgm:pt>
    <dgm:pt modelId="{D25B9AF0-1D41-4965-BF1F-EF9BB2C167CC}" type="pres">
      <dgm:prSet presAssocID="{A36D8211-DC2F-4E89-A5F0-F43318069ED7}" presName="descendantText" presStyleLbl="alignAcc1" presStyleIdx="4" presStyleCnt="5">
        <dgm:presLayoutVars>
          <dgm:bulletEnabled val="1"/>
        </dgm:presLayoutVars>
      </dgm:prSet>
      <dgm:spPr/>
      <dgm:t>
        <a:bodyPr/>
        <a:lstStyle/>
        <a:p>
          <a:endParaRPr lang="en-US"/>
        </a:p>
      </dgm:t>
    </dgm:pt>
  </dgm:ptLst>
  <dgm:cxnLst>
    <dgm:cxn modelId="{B2941961-D12E-45BD-B114-3ABD7CC81C9B}" type="presOf" srcId="{A4B1A56F-8398-45EE-A322-DF3619A4E03D}" destId="{1752602B-0EEA-47DD-B882-BBF3D4D151CA}" srcOrd="0" destOrd="2" presId="urn:microsoft.com/office/officeart/2005/8/layout/chevron2"/>
    <dgm:cxn modelId="{36CBAE08-B56D-4BFF-B6DE-14FCED0CF01D}" srcId="{5ABAB481-377F-4BEB-BF35-249B478B8362}" destId="{240B6966-B6BB-498F-807D-341555E53B6E}" srcOrd="2" destOrd="0" parTransId="{C85B9430-0B24-404B-BC46-562DEA0E2EED}" sibTransId="{056A1383-6C76-472D-9855-5C023D39C058}"/>
    <dgm:cxn modelId="{E7E94670-B3F2-4A3E-976C-6AA1A1F6A508}" srcId="{4532C24C-C402-4F1A-8EA5-5EC58CC6CF0A}" destId="{AD957265-B6AD-41B8-A5A7-A280210ACCAC}" srcOrd="0" destOrd="0" parTransId="{000A318A-CD2B-4B30-8059-4BE251681407}" sibTransId="{06110175-6D0D-4E97-B509-85DD0DBA9E00}"/>
    <dgm:cxn modelId="{093D4BE3-50DD-4750-99E6-147E87C9961F}" srcId="{5ABAB481-377F-4BEB-BF35-249B478B8362}" destId="{26014544-E833-43DA-B2D2-C48D8816E09B}" srcOrd="3" destOrd="0" parTransId="{67323D5C-F402-406F-99D1-05BC924F8061}" sibTransId="{A7A1AC5C-DF78-4D65-A10D-19FC80EE1689}"/>
    <dgm:cxn modelId="{D7C7AB86-4EEB-49F8-9BF4-5119D9401245}" type="presOf" srcId="{0CB57088-5D77-4566-9282-644125453B6C}" destId="{D7E15983-0420-462B-84B1-57AE5B0D393B}" srcOrd="0" destOrd="1" presId="urn:microsoft.com/office/officeart/2005/8/layout/chevron2"/>
    <dgm:cxn modelId="{F6934C37-8E71-4A8F-BA76-63826C51941F}" type="presOf" srcId="{EB0D93B7-3A45-4675-A39F-D915B894FB26}" destId="{D7E15983-0420-462B-84B1-57AE5B0D393B}" srcOrd="0" destOrd="0" presId="urn:microsoft.com/office/officeart/2005/8/layout/chevron2"/>
    <dgm:cxn modelId="{0305A1F6-5A05-4A0B-A3E5-96E80F0AEB71}" srcId="{C0587642-EC76-4387-814D-5CF4A0FCF2C3}" destId="{B8CB2785-E6AF-4C12-A276-1D491E982B86}" srcOrd="0" destOrd="0" parTransId="{99CCF010-83B8-4406-A8AB-6233A2F23FCD}" sibTransId="{68963141-F13B-4FA9-8C63-61FDB008CD0A}"/>
    <dgm:cxn modelId="{8AC39223-A57F-4B51-AEF9-0763C025C0CC}" srcId="{B7EE2B1C-A623-4AEB-AB40-1461B60EF5FE}" destId="{A36D8211-DC2F-4E89-A5F0-F43318069ED7}" srcOrd="4" destOrd="0" parTransId="{4B09D614-B05B-4444-8B7C-6CCE82867193}" sibTransId="{A147E930-B730-47B4-BEEC-9437EEFAFD05}"/>
    <dgm:cxn modelId="{7AC0A0E9-8C6B-451A-8868-AC2A6AADB165}" type="presOf" srcId="{C0587642-EC76-4387-814D-5CF4A0FCF2C3}" destId="{732D4F04-44D3-4FB2-9B8E-72DAFA7D21C2}" srcOrd="0" destOrd="0" presId="urn:microsoft.com/office/officeart/2005/8/layout/chevron2"/>
    <dgm:cxn modelId="{B1E5128D-F05A-4B65-875E-51397681370D}" type="presOf" srcId="{41DB7D03-CA22-4E86-8E50-C85D3AB3BF0F}" destId="{1752602B-0EEA-47DD-B882-BBF3D4D151CA}" srcOrd="0" destOrd="0" presId="urn:microsoft.com/office/officeart/2005/8/layout/chevron2"/>
    <dgm:cxn modelId="{EB9ED9D3-21BA-4382-9B8B-6E5F9361C33F}" type="presOf" srcId="{8D9229D6-F8BE-433D-A9EC-20E24CB442C9}" destId="{8D0404CD-4F1B-40E6-82F7-398FCB6AF22D}" srcOrd="0" destOrd="2" presId="urn:microsoft.com/office/officeart/2005/8/layout/chevron2"/>
    <dgm:cxn modelId="{B781AA17-6D38-4942-8BC8-1D8D94488D7F}" type="presOf" srcId="{CCEDA262-701A-49E9-843E-2F91CBD96B18}" destId="{8E695158-925F-4100-A265-044852A9B78B}" srcOrd="0" destOrd="0" presId="urn:microsoft.com/office/officeart/2005/8/layout/chevron2"/>
    <dgm:cxn modelId="{900C140B-441F-4647-88B4-0E861785C092}" srcId="{C0587642-EC76-4387-814D-5CF4A0FCF2C3}" destId="{485BAE40-7747-49D5-A638-A6C2D33E7389}" srcOrd="1" destOrd="0" parTransId="{F25C1FE4-C03D-4DB6-B76F-D69FDBD67BF5}" sibTransId="{BB212B19-A6D9-4D7E-BC61-E23E0D20F4E4}"/>
    <dgm:cxn modelId="{7080D1E9-32C3-4E5D-A8A7-6051021E53F2}" srcId="{4532C24C-C402-4F1A-8EA5-5EC58CC6CF0A}" destId="{3C2FAF9D-7C7A-4A64-AC60-D7F4F3CC6F47}" srcOrd="1" destOrd="0" parTransId="{9DD1A68D-821B-49E3-B455-E72A99426F15}" sibTransId="{E396F814-0B10-49D2-A0B4-28BA99830162}"/>
    <dgm:cxn modelId="{59419DB5-A33A-45CE-8A6E-0709BD548AA9}" srcId="{4532C24C-C402-4F1A-8EA5-5EC58CC6CF0A}" destId="{D26677E2-8402-4483-B19D-573D20B83957}" srcOrd="2" destOrd="0" parTransId="{2A24F030-AA86-47E9-8F2A-DC2E2BEA79C1}" sibTransId="{6762229E-C665-447D-995B-F5ACB2C1F2DB}"/>
    <dgm:cxn modelId="{B51A49A0-0EBD-4135-8966-C582F6B3CECB}" srcId="{C0587642-EC76-4387-814D-5CF4A0FCF2C3}" destId="{8D9229D6-F8BE-433D-A9EC-20E24CB442C9}" srcOrd="2" destOrd="0" parTransId="{37FAA03D-1250-487C-996E-17F3016C9E01}" sibTransId="{F542DD85-6756-40CC-8771-34D0EDF5601A}"/>
    <dgm:cxn modelId="{0DA961F0-7D1C-4687-8AD5-6403E3A1665F}" srcId="{5ABAB481-377F-4BEB-BF35-249B478B8362}" destId="{0CB57088-5D77-4566-9282-644125453B6C}" srcOrd="1" destOrd="0" parTransId="{1D591105-AB2C-436D-A624-39A1AB8163E3}" sibTransId="{B48C7429-B3E2-4958-9C2B-DD824816914A}"/>
    <dgm:cxn modelId="{83BE0A49-87C6-4120-9101-3FFE8431246A}" type="presOf" srcId="{D26677E2-8402-4483-B19D-573D20B83957}" destId="{474106D1-5188-467A-B243-A18890F41C58}" srcOrd="0" destOrd="2" presId="urn:microsoft.com/office/officeart/2005/8/layout/chevron2"/>
    <dgm:cxn modelId="{D560DE50-852F-4809-89F5-A97797FDD887}" type="presOf" srcId="{AD957265-B6AD-41B8-A5A7-A280210ACCAC}" destId="{474106D1-5188-467A-B243-A18890F41C58}" srcOrd="0" destOrd="0" presId="urn:microsoft.com/office/officeart/2005/8/layout/chevron2"/>
    <dgm:cxn modelId="{78546FF2-F890-494A-8D21-917060599BE0}" srcId="{CCEDA262-701A-49E9-843E-2F91CBD96B18}" destId="{45C94C1E-979E-47EB-BD52-489EFE2B515F}" srcOrd="1" destOrd="0" parTransId="{D156E1EA-F96E-4E29-AA2F-BB270A595F31}" sibTransId="{E530DBA2-E7ED-4403-BDF4-8F89770380F3}"/>
    <dgm:cxn modelId="{FB0DEB98-8F5C-4A2B-9C68-5AEFDD4C6921}" type="presOf" srcId="{4532C24C-C402-4F1A-8EA5-5EC58CC6CF0A}" destId="{9A8C30BC-74D7-448B-839C-CF123A3291D1}" srcOrd="0" destOrd="0" presId="urn:microsoft.com/office/officeart/2005/8/layout/chevron2"/>
    <dgm:cxn modelId="{5DA6EDB8-36F5-457A-9156-E452223D6244}" type="presOf" srcId="{485BAE40-7747-49D5-A638-A6C2D33E7389}" destId="{8D0404CD-4F1B-40E6-82F7-398FCB6AF22D}" srcOrd="0" destOrd="1" presId="urn:microsoft.com/office/officeart/2005/8/layout/chevron2"/>
    <dgm:cxn modelId="{D105E43D-0F63-44A8-839E-CAC31C6F3E54}" type="presOf" srcId="{B24D8B12-CC8D-42AD-B2E7-166263252BFB}" destId="{D25B9AF0-1D41-4965-BF1F-EF9BB2C167CC}" srcOrd="0" destOrd="0" presId="urn:microsoft.com/office/officeart/2005/8/layout/chevron2"/>
    <dgm:cxn modelId="{90240565-7DE7-4481-BAE1-B21265D48ABB}" srcId="{A36D8211-DC2F-4E89-A5F0-F43318069ED7}" destId="{B24D8B12-CC8D-42AD-B2E7-166263252BFB}" srcOrd="0" destOrd="0" parTransId="{5CD4C075-9F6C-4372-8851-E74910B523D9}" sibTransId="{CBDA2F6D-DFD6-43AB-81A7-F7A025CFC1A3}"/>
    <dgm:cxn modelId="{59EAC758-113F-4DFF-A71F-31903CB7EAAD}" srcId="{A36D8211-DC2F-4E89-A5F0-F43318069ED7}" destId="{4DFF05D9-E2E3-4086-854B-C95B7044EDD0}" srcOrd="1" destOrd="0" parTransId="{2C923383-53B3-4935-87D9-AC92667C454F}" sibTransId="{A9F728DA-C441-411D-BAF9-0807706D32B6}"/>
    <dgm:cxn modelId="{3ABB1E53-C9B9-449F-B4C5-6A750321246C}" type="presOf" srcId="{4DFF05D9-E2E3-4086-854B-C95B7044EDD0}" destId="{D25B9AF0-1D41-4965-BF1F-EF9BB2C167CC}" srcOrd="0" destOrd="1" presId="urn:microsoft.com/office/officeart/2005/8/layout/chevron2"/>
    <dgm:cxn modelId="{C0B12BBB-CFEB-4FA3-9B60-08865671647E}" srcId="{5ABAB481-377F-4BEB-BF35-249B478B8362}" destId="{EB0D93B7-3A45-4675-A39F-D915B894FB26}" srcOrd="0" destOrd="0" parTransId="{1099FEDC-42F6-44EE-9F67-FDAD4CA5F828}" sibTransId="{E7E0B054-5E8E-45F1-8D14-B617A09F3700}"/>
    <dgm:cxn modelId="{E3AC8452-F113-472E-87DF-1344BD073ACB}" type="presOf" srcId="{F312CDB2-3EC8-48E3-903F-46CC577358D4}" destId="{D25B9AF0-1D41-4965-BF1F-EF9BB2C167CC}" srcOrd="0" destOrd="2" presId="urn:microsoft.com/office/officeart/2005/8/layout/chevron2"/>
    <dgm:cxn modelId="{5CEDBD6D-B415-4C81-88A9-97BD246960A9}" type="presOf" srcId="{A36D8211-DC2F-4E89-A5F0-F43318069ED7}" destId="{952DFBB5-8E3B-467F-B4D7-5BB14A7463E4}" srcOrd="0" destOrd="0" presId="urn:microsoft.com/office/officeart/2005/8/layout/chevron2"/>
    <dgm:cxn modelId="{6E18CDAF-1E32-49EC-B5C1-2AD03746DC8C}" srcId="{B7EE2B1C-A623-4AEB-AB40-1461B60EF5FE}" destId="{C0587642-EC76-4387-814D-5CF4A0FCF2C3}" srcOrd="2" destOrd="0" parTransId="{77B643AB-9341-4B85-846E-8A45597C228C}" sibTransId="{6209CFFB-6744-479C-A39C-27B649862792}"/>
    <dgm:cxn modelId="{A44678F1-B4CA-4CB5-8CFC-2C59827A9D42}" srcId="{CCEDA262-701A-49E9-843E-2F91CBD96B18}" destId="{41DB7D03-CA22-4E86-8E50-C85D3AB3BF0F}" srcOrd="0" destOrd="0" parTransId="{B028DBEC-0C42-4C9E-961A-CCC6E32B1B87}" sibTransId="{4311592B-82E9-45CC-B957-B5D02AC7C002}"/>
    <dgm:cxn modelId="{8AD5C88D-0144-4F65-8EB1-753E860B0BAC}" srcId="{B7EE2B1C-A623-4AEB-AB40-1461B60EF5FE}" destId="{5ABAB481-377F-4BEB-BF35-249B478B8362}" srcOrd="3" destOrd="0" parTransId="{81B8BA37-5967-4195-947A-C32004A44B9C}" sibTransId="{35695666-55B5-4ECD-A186-DF940C396CD6}"/>
    <dgm:cxn modelId="{CF4207FB-6C8A-4180-AAAE-BEFA09A1501C}" type="presOf" srcId="{45C94C1E-979E-47EB-BD52-489EFE2B515F}" destId="{1752602B-0EEA-47DD-B882-BBF3D4D151CA}" srcOrd="0" destOrd="1" presId="urn:microsoft.com/office/officeart/2005/8/layout/chevron2"/>
    <dgm:cxn modelId="{D38C9FAD-2D38-4E18-B710-718F27515D08}" type="presOf" srcId="{26014544-E833-43DA-B2D2-C48D8816E09B}" destId="{D7E15983-0420-462B-84B1-57AE5B0D393B}" srcOrd="0" destOrd="3" presId="urn:microsoft.com/office/officeart/2005/8/layout/chevron2"/>
    <dgm:cxn modelId="{F96D67A4-9BA9-46A8-8FAB-B63620D954AC}" srcId="{B7EE2B1C-A623-4AEB-AB40-1461B60EF5FE}" destId="{4532C24C-C402-4F1A-8EA5-5EC58CC6CF0A}" srcOrd="0" destOrd="0" parTransId="{D98D8989-095D-4FA5-86E7-144B2532055E}" sibTransId="{0DB023D8-9BDC-48A7-8EA1-8B6F581F6CBE}"/>
    <dgm:cxn modelId="{8DEE251A-6EC6-4292-86FD-640D6BC1D441}" type="presOf" srcId="{B8CB2785-E6AF-4C12-A276-1D491E982B86}" destId="{8D0404CD-4F1B-40E6-82F7-398FCB6AF22D}" srcOrd="0" destOrd="0" presId="urn:microsoft.com/office/officeart/2005/8/layout/chevron2"/>
    <dgm:cxn modelId="{F9B10E40-DE1F-49EB-858B-B893AC1A54AA}" srcId="{B7EE2B1C-A623-4AEB-AB40-1461B60EF5FE}" destId="{CCEDA262-701A-49E9-843E-2F91CBD96B18}" srcOrd="1" destOrd="0" parTransId="{71E3A2B6-7BDF-4EC7-AD4D-288A37CA3C0C}" sibTransId="{5869FB42-CF2E-4381-B66A-8FCF3C7F0EC6}"/>
    <dgm:cxn modelId="{4D5AABA8-A334-482D-840D-7827D4A2CB22}" srcId="{CCEDA262-701A-49E9-843E-2F91CBD96B18}" destId="{A4B1A56F-8398-45EE-A322-DF3619A4E03D}" srcOrd="2" destOrd="0" parTransId="{415263C8-57DB-429B-BC63-20D10F1E3AA7}" sibTransId="{B3A8BA18-77E0-41F7-9F25-449A46FF1837}"/>
    <dgm:cxn modelId="{D6225EE1-90D2-4451-A8C9-9F88B93EC477}" type="presOf" srcId="{240B6966-B6BB-498F-807D-341555E53B6E}" destId="{D7E15983-0420-462B-84B1-57AE5B0D393B}" srcOrd="0" destOrd="2" presId="urn:microsoft.com/office/officeart/2005/8/layout/chevron2"/>
    <dgm:cxn modelId="{2CB7CBD3-FF9E-433D-9FCB-B9C1D1104170}" type="presOf" srcId="{B7EE2B1C-A623-4AEB-AB40-1461B60EF5FE}" destId="{93A5B16A-9F5B-40B8-A176-D77052F5D348}" srcOrd="0" destOrd="0" presId="urn:microsoft.com/office/officeart/2005/8/layout/chevron2"/>
    <dgm:cxn modelId="{F0AAA6D7-0ACA-473D-A89E-5E62A99E5F75}" type="presOf" srcId="{5ABAB481-377F-4BEB-BF35-249B478B8362}" destId="{F6E330A7-8B6E-46AD-AB5B-7C692DCC62F6}" srcOrd="0" destOrd="0" presId="urn:microsoft.com/office/officeart/2005/8/layout/chevron2"/>
    <dgm:cxn modelId="{5AB45BC6-05D2-4613-8D21-4DA1F0CAFABC}" srcId="{A36D8211-DC2F-4E89-A5F0-F43318069ED7}" destId="{F312CDB2-3EC8-48E3-903F-46CC577358D4}" srcOrd="2" destOrd="0" parTransId="{4989CA34-DD5A-46B8-8DB4-648F4A3E5B9E}" sibTransId="{01D5CDC5-B26F-457B-970E-7E890F404C12}"/>
    <dgm:cxn modelId="{718873E4-6EBF-4593-AB2A-449DA1EFF4CB}" type="presOf" srcId="{3C2FAF9D-7C7A-4A64-AC60-D7F4F3CC6F47}" destId="{474106D1-5188-467A-B243-A18890F41C58}" srcOrd="0" destOrd="1" presId="urn:microsoft.com/office/officeart/2005/8/layout/chevron2"/>
    <dgm:cxn modelId="{F079BB8F-B53A-49EC-98B9-DF6C0D5E7B22}" type="presParOf" srcId="{93A5B16A-9F5B-40B8-A176-D77052F5D348}" destId="{865CF366-73AD-4F96-90AA-F67C9B54A76B}" srcOrd="0" destOrd="0" presId="urn:microsoft.com/office/officeart/2005/8/layout/chevron2"/>
    <dgm:cxn modelId="{2A712651-A7F3-47B5-BD10-915C2F97BC1A}" type="presParOf" srcId="{865CF366-73AD-4F96-90AA-F67C9B54A76B}" destId="{9A8C30BC-74D7-448B-839C-CF123A3291D1}" srcOrd="0" destOrd="0" presId="urn:microsoft.com/office/officeart/2005/8/layout/chevron2"/>
    <dgm:cxn modelId="{0C35F41F-B19B-4463-BF04-A3DDA8D81293}" type="presParOf" srcId="{865CF366-73AD-4F96-90AA-F67C9B54A76B}" destId="{474106D1-5188-467A-B243-A18890F41C58}" srcOrd="1" destOrd="0" presId="urn:microsoft.com/office/officeart/2005/8/layout/chevron2"/>
    <dgm:cxn modelId="{9BA491D5-540F-4EFD-AE1C-6246064C1E04}" type="presParOf" srcId="{93A5B16A-9F5B-40B8-A176-D77052F5D348}" destId="{8C2C3407-C463-4D33-9E09-7D3FEAF25DC5}" srcOrd="1" destOrd="0" presId="urn:microsoft.com/office/officeart/2005/8/layout/chevron2"/>
    <dgm:cxn modelId="{169C9AEB-254F-494D-9561-784007D7EE6A}" type="presParOf" srcId="{93A5B16A-9F5B-40B8-A176-D77052F5D348}" destId="{F59D4697-8244-46B4-9B55-333A135EB92B}" srcOrd="2" destOrd="0" presId="urn:microsoft.com/office/officeart/2005/8/layout/chevron2"/>
    <dgm:cxn modelId="{D4A9A771-603A-47F1-BE39-8E8A07E28F14}" type="presParOf" srcId="{F59D4697-8244-46B4-9B55-333A135EB92B}" destId="{8E695158-925F-4100-A265-044852A9B78B}" srcOrd="0" destOrd="0" presId="urn:microsoft.com/office/officeart/2005/8/layout/chevron2"/>
    <dgm:cxn modelId="{4077F64D-9518-4D14-91E5-3B2A7170E2D3}" type="presParOf" srcId="{F59D4697-8244-46B4-9B55-333A135EB92B}" destId="{1752602B-0EEA-47DD-B882-BBF3D4D151CA}" srcOrd="1" destOrd="0" presId="urn:microsoft.com/office/officeart/2005/8/layout/chevron2"/>
    <dgm:cxn modelId="{2113CC11-6BE7-4705-B4B2-42655C21D159}" type="presParOf" srcId="{93A5B16A-9F5B-40B8-A176-D77052F5D348}" destId="{0366F74C-8C8A-4973-8A48-9C5130DE71EE}" srcOrd="3" destOrd="0" presId="urn:microsoft.com/office/officeart/2005/8/layout/chevron2"/>
    <dgm:cxn modelId="{E68F07CD-4E45-4A59-9E2D-3564A7ED7949}" type="presParOf" srcId="{93A5B16A-9F5B-40B8-A176-D77052F5D348}" destId="{11FC6BA7-192B-4F25-9546-55C812C7A4B0}" srcOrd="4" destOrd="0" presId="urn:microsoft.com/office/officeart/2005/8/layout/chevron2"/>
    <dgm:cxn modelId="{9B6CFA4B-CD23-4477-A4D0-EB304ADFBBFE}" type="presParOf" srcId="{11FC6BA7-192B-4F25-9546-55C812C7A4B0}" destId="{732D4F04-44D3-4FB2-9B8E-72DAFA7D21C2}" srcOrd="0" destOrd="0" presId="urn:microsoft.com/office/officeart/2005/8/layout/chevron2"/>
    <dgm:cxn modelId="{A6B593D8-D499-460A-B00C-F29C4907D092}" type="presParOf" srcId="{11FC6BA7-192B-4F25-9546-55C812C7A4B0}" destId="{8D0404CD-4F1B-40E6-82F7-398FCB6AF22D}" srcOrd="1" destOrd="0" presId="urn:microsoft.com/office/officeart/2005/8/layout/chevron2"/>
    <dgm:cxn modelId="{64AA2DA6-6A73-4ECA-9BD9-11D6B9447666}" type="presParOf" srcId="{93A5B16A-9F5B-40B8-A176-D77052F5D348}" destId="{982E2419-3756-4546-93ED-01B782C2347C}" srcOrd="5" destOrd="0" presId="urn:microsoft.com/office/officeart/2005/8/layout/chevron2"/>
    <dgm:cxn modelId="{603F8755-4840-4EEC-B2DD-134F787D85C4}" type="presParOf" srcId="{93A5B16A-9F5B-40B8-A176-D77052F5D348}" destId="{5152A415-BCE2-43BC-A8CB-871633E42EAB}" srcOrd="6" destOrd="0" presId="urn:microsoft.com/office/officeart/2005/8/layout/chevron2"/>
    <dgm:cxn modelId="{CC938139-DB69-4414-AA5C-52BBC580D3F1}" type="presParOf" srcId="{5152A415-BCE2-43BC-A8CB-871633E42EAB}" destId="{F6E330A7-8B6E-46AD-AB5B-7C692DCC62F6}" srcOrd="0" destOrd="0" presId="urn:microsoft.com/office/officeart/2005/8/layout/chevron2"/>
    <dgm:cxn modelId="{E3346010-1EB2-4760-9440-8CD5673CBB65}" type="presParOf" srcId="{5152A415-BCE2-43BC-A8CB-871633E42EAB}" destId="{D7E15983-0420-462B-84B1-57AE5B0D393B}" srcOrd="1" destOrd="0" presId="urn:microsoft.com/office/officeart/2005/8/layout/chevron2"/>
    <dgm:cxn modelId="{648EE160-7D1B-4E68-84C4-970D4E3E798E}" type="presParOf" srcId="{93A5B16A-9F5B-40B8-A176-D77052F5D348}" destId="{44126D11-30FD-458D-8561-0EE028656F92}" srcOrd="7" destOrd="0" presId="urn:microsoft.com/office/officeart/2005/8/layout/chevron2"/>
    <dgm:cxn modelId="{1A49A9F6-83BC-4C36-84E0-42C9F7ED3D4F}" type="presParOf" srcId="{93A5B16A-9F5B-40B8-A176-D77052F5D348}" destId="{3D0158E1-E70D-43B2-B0E2-C064B5CFA039}" srcOrd="8" destOrd="0" presId="urn:microsoft.com/office/officeart/2005/8/layout/chevron2"/>
    <dgm:cxn modelId="{EAD62C69-AF10-42A2-8365-2EE7FEBB5FD8}" type="presParOf" srcId="{3D0158E1-E70D-43B2-B0E2-C064B5CFA039}" destId="{952DFBB5-8E3B-467F-B4D7-5BB14A7463E4}" srcOrd="0" destOrd="0" presId="urn:microsoft.com/office/officeart/2005/8/layout/chevron2"/>
    <dgm:cxn modelId="{5B391563-17FF-4C23-AD6F-390E8B236F38}" type="presParOf" srcId="{3D0158E1-E70D-43B2-B0E2-C064B5CFA039}" destId="{D25B9AF0-1D41-4965-BF1F-EF9BB2C167C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1147" y="518433"/>
          <a:ext cx="585376" cy="2979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b="1" kern="1200" dirty="0" smtClean="0">
              <a:solidFill>
                <a:schemeClr val="tx1"/>
              </a:solidFill>
            </a:rPr>
            <a:t>Rows</a:t>
          </a:r>
          <a:endParaRPr lang="en-US" sz="1600" b="1" kern="1200" dirty="0">
            <a:solidFill>
              <a:schemeClr val="tx1"/>
            </a:solidFill>
          </a:endParaRPr>
        </a:p>
      </dsp:txBody>
      <dsp:txXfrm>
        <a:off x="1147" y="518433"/>
        <a:ext cx="585376" cy="198616"/>
      </dsp:txXfrm>
    </dsp:sp>
    <dsp:sp modelId="{68A6F33D-A483-4D6A-A417-10CAEFC90F63}">
      <dsp:nvSpPr>
        <dsp:cNvPr id="0" name=""/>
        <dsp:cNvSpPr/>
      </dsp:nvSpPr>
      <dsp:spPr>
        <a:xfrm>
          <a:off x="120159" y="714811"/>
          <a:ext cx="589954" cy="72765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FROM</a:t>
          </a:r>
          <a:endParaRPr lang="en-US" sz="700" kern="1200" dirty="0"/>
        </a:p>
        <a:p>
          <a:pPr marL="57150" lvl="1" indent="-57150" algn="l" defTabSz="311150">
            <a:lnSpc>
              <a:spcPct val="90000"/>
            </a:lnSpc>
            <a:spcBef>
              <a:spcPct val="0"/>
            </a:spcBef>
            <a:spcAft>
              <a:spcPct val="15000"/>
            </a:spcAft>
            <a:buChar char="••"/>
          </a:pPr>
          <a:r>
            <a:rPr lang="en-US" sz="700" kern="1200" dirty="0" smtClean="0"/>
            <a:t>WHERE</a:t>
          </a:r>
          <a:endParaRPr lang="en-US" sz="700" kern="1200" dirty="0"/>
        </a:p>
      </dsp:txBody>
      <dsp:txXfrm>
        <a:off x="137438" y="732090"/>
        <a:ext cx="555396" cy="693092"/>
      </dsp:txXfrm>
    </dsp:sp>
    <dsp:sp modelId="{96B40828-CABB-4B08-B00B-4A921379E689}">
      <dsp:nvSpPr>
        <dsp:cNvPr id="0" name=""/>
        <dsp:cNvSpPr/>
      </dsp:nvSpPr>
      <dsp:spPr>
        <a:xfrm rot="21595943">
          <a:off x="676648" y="543736"/>
          <a:ext cx="191062" cy="146881"/>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76648" y="573138"/>
        <a:ext cx="146998" cy="88129"/>
      </dsp:txXfrm>
    </dsp:sp>
    <dsp:sp modelId="{C066D2A4-D317-4752-A081-0A4B78EA5EC7}">
      <dsp:nvSpPr>
        <dsp:cNvPr id="0" name=""/>
        <dsp:cNvSpPr/>
      </dsp:nvSpPr>
      <dsp:spPr>
        <a:xfrm>
          <a:off x="947019" y="515822"/>
          <a:ext cx="589954" cy="30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b="1" kern="1200" dirty="0" smtClean="0">
              <a:solidFill>
                <a:schemeClr val="tx1"/>
              </a:solidFill>
            </a:rPr>
            <a:t>Groups</a:t>
          </a:r>
          <a:endParaRPr lang="en-US" sz="1600" b="1" kern="1200" dirty="0">
            <a:solidFill>
              <a:schemeClr val="tx1"/>
            </a:solidFill>
          </a:endParaRPr>
        </a:p>
      </dsp:txBody>
      <dsp:txXfrm>
        <a:off x="947019" y="515822"/>
        <a:ext cx="589954" cy="201600"/>
      </dsp:txXfrm>
    </dsp:sp>
    <dsp:sp modelId="{AC31B3A0-453E-49A8-B39D-98F31E6D0E8C}">
      <dsp:nvSpPr>
        <dsp:cNvPr id="0" name=""/>
        <dsp:cNvSpPr/>
      </dsp:nvSpPr>
      <dsp:spPr>
        <a:xfrm>
          <a:off x="1067853" y="717422"/>
          <a:ext cx="589954" cy="72765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GROUP BY</a:t>
          </a:r>
          <a:endParaRPr lang="en-US" sz="700" kern="1200" dirty="0"/>
        </a:p>
        <a:p>
          <a:pPr marL="57150" lvl="1" indent="-57150" algn="l" defTabSz="311150">
            <a:lnSpc>
              <a:spcPct val="90000"/>
            </a:lnSpc>
            <a:spcBef>
              <a:spcPct val="0"/>
            </a:spcBef>
            <a:spcAft>
              <a:spcPct val="15000"/>
            </a:spcAft>
            <a:buChar char="••"/>
          </a:pPr>
          <a:r>
            <a:rPr lang="en-US" sz="700" kern="1200" dirty="0" smtClean="0"/>
            <a:t>HAVING</a:t>
          </a:r>
          <a:endParaRPr lang="en-US" sz="700" kern="1200" dirty="0"/>
        </a:p>
      </dsp:txBody>
      <dsp:txXfrm>
        <a:off x="1085132" y="734701"/>
        <a:ext cx="555396" cy="693092"/>
      </dsp:txXfrm>
    </dsp:sp>
    <dsp:sp modelId="{329B4742-E239-4BAD-99B2-005F668A5C89}">
      <dsp:nvSpPr>
        <dsp:cNvPr id="0" name=""/>
        <dsp:cNvSpPr/>
      </dsp:nvSpPr>
      <dsp:spPr>
        <a:xfrm>
          <a:off x="1626409" y="543181"/>
          <a:ext cx="189602" cy="146881"/>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626409" y="572557"/>
        <a:ext cx="145538" cy="88129"/>
      </dsp:txXfrm>
    </dsp:sp>
    <dsp:sp modelId="{867C6284-04B0-4BA9-8FAB-9C8AFBA44589}">
      <dsp:nvSpPr>
        <dsp:cNvPr id="0" name=""/>
        <dsp:cNvSpPr/>
      </dsp:nvSpPr>
      <dsp:spPr>
        <a:xfrm>
          <a:off x="1894714" y="515822"/>
          <a:ext cx="589954" cy="30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b="1" kern="1200" dirty="0" smtClean="0">
              <a:solidFill>
                <a:schemeClr val="tx1"/>
              </a:solidFill>
            </a:rPr>
            <a:t>Analytic</a:t>
          </a:r>
          <a:endParaRPr lang="en-US" sz="1200" b="1" kern="1200" dirty="0">
            <a:solidFill>
              <a:schemeClr val="tx1"/>
            </a:solidFill>
          </a:endParaRPr>
        </a:p>
      </dsp:txBody>
      <dsp:txXfrm>
        <a:off x="1894714" y="515822"/>
        <a:ext cx="589954" cy="201600"/>
      </dsp:txXfrm>
    </dsp:sp>
    <dsp:sp modelId="{E0099FF8-9040-44B1-B5F2-203FF262F68D}">
      <dsp:nvSpPr>
        <dsp:cNvPr id="0" name=""/>
        <dsp:cNvSpPr/>
      </dsp:nvSpPr>
      <dsp:spPr>
        <a:xfrm>
          <a:off x="2015548" y="717422"/>
          <a:ext cx="589954" cy="72765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Create partitions</a:t>
          </a:r>
          <a:endParaRPr lang="en-US" sz="700" kern="1200" dirty="0"/>
        </a:p>
        <a:p>
          <a:pPr marL="57150" lvl="1" indent="-57150" algn="l" defTabSz="311150">
            <a:lnSpc>
              <a:spcPct val="90000"/>
            </a:lnSpc>
            <a:spcBef>
              <a:spcPct val="0"/>
            </a:spcBef>
            <a:spcAft>
              <a:spcPct val="15000"/>
            </a:spcAft>
            <a:buChar char="••"/>
          </a:pPr>
          <a:r>
            <a:rPr lang="en-US" sz="700" kern="1200" dirty="0" smtClean="0"/>
            <a:t>Evaluate functions</a:t>
          </a:r>
          <a:endParaRPr lang="en-US" sz="700" kern="1200" dirty="0"/>
        </a:p>
        <a:p>
          <a:pPr marL="57150" lvl="1" indent="-57150" algn="l" defTabSz="311150">
            <a:lnSpc>
              <a:spcPct val="90000"/>
            </a:lnSpc>
            <a:spcBef>
              <a:spcPct val="0"/>
            </a:spcBef>
            <a:spcAft>
              <a:spcPct val="15000"/>
            </a:spcAft>
            <a:buChar char="••"/>
          </a:pPr>
          <a:r>
            <a:rPr lang="en-US" sz="700" kern="1200" dirty="0" smtClean="0"/>
            <a:t>Order partitions</a:t>
          </a:r>
          <a:endParaRPr lang="en-US" sz="700" kern="1200" dirty="0"/>
        </a:p>
      </dsp:txBody>
      <dsp:txXfrm>
        <a:off x="2032827" y="734701"/>
        <a:ext cx="555396" cy="693092"/>
      </dsp:txXfrm>
    </dsp:sp>
    <dsp:sp modelId="{9B863447-2E23-484B-BF04-0857E012FB33}">
      <dsp:nvSpPr>
        <dsp:cNvPr id="0" name=""/>
        <dsp:cNvSpPr/>
      </dsp:nvSpPr>
      <dsp:spPr>
        <a:xfrm>
          <a:off x="2574104" y="543181"/>
          <a:ext cx="189602" cy="146881"/>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574104" y="572557"/>
        <a:ext cx="145538" cy="88129"/>
      </dsp:txXfrm>
    </dsp:sp>
    <dsp:sp modelId="{487E5F96-BB77-415A-A372-1EE1C0C6CB91}">
      <dsp:nvSpPr>
        <dsp:cNvPr id="0" name=""/>
        <dsp:cNvSpPr/>
      </dsp:nvSpPr>
      <dsp:spPr>
        <a:xfrm>
          <a:off x="2842409" y="515822"/>
          <a:ext cx="589954" cy="302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b="1" kern="1200" dirty="0" smtClean="0">
              <a:solidFill>
                <a:schemeClr val="tx1"/>
              </a:solidFill>
            </a:rPr>
            <a:t>Result</a:t>
          </a:r>
          <a:endParaRPr lang="en-US" sz="800" b="1" kern="1200" dirty="0">
            <a:solidFill>
              <a:schemeClr val="tx1"/>
            </a:solidFill>
          </a:endParaRPr>
        </a:p>
      </dsp:txBody>
      <dsp:txXfrm>
        <a:off x="2842409" y="515822"/>
        <a:ext cx="589954" cy="201600"/>
      </dsp:txXfrm>
    </dsp:sp>
    <dsp:sp modelId="{E7618DB7-E7A7-49EA-BF58-AD9A7CE36AE5}">
      <dsp:nvSpPr>
        <dsp:cNvPr id="0" name=""/>
        <dsp:cNvSpPr/>
      </dsp:nvSpPr>
      <dsp:spPr>
        <a:xfrm>
          <a:off x="2963243" y="717422"/>
          <a:ext cx="589954" cy="72765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49784" rIns="49784"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ORDER BY</a:t>
          </a:r>
          <a:endParaRPr lang="en-US" sz="700" kern="1200" dirty="0"/>
        </a:p>
        <a:p>
          <a:pPr marL="57150" lvl="1" indent="-57150" algn="l" defTabSz="311150">
            <a:lnSpc>
              <a:spcPct val="90000"/>
            </a:lnSpc>
            <a:spcBef>
              <a:spcPct val="0"/>
            </a:spcBef>
            <a:spcAft>
              <a:spcPct val="15000"/>
            </a:spcAft>
            <a:buChar char="••"/>
          </a:pPr>
          <a:r>
            <a:rPr lang="en-US" sz="700" kern="1200" dirty="0" smtClean="0"/>
            <a:t>SELECT</a:t>
          </a:r>
          <a:endParaRPr lang="en-US" sz="700" kern="1200" dirty="0"/>
        </a:p>
      </dsp:txBody>
      <dsp:txXfrm>
        <a:off x="2980522" y="734701"/>
        <a:ext cx="555396" cy="693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411B8-9ABC-420C-AD93-C25C9FDCFF56}">
      <dsp:nvSpPr>
        <dsp:cNvPr id="0" name=""/>
        <dsp:cNvSpPr/>
      </dsp:nvSpPr>
      <dsp:spPr>
        <a:xfrm>
          <a:off x="1285177" y="106"/>
          <a:ext cx="953130" cy="953130"/>
        </a:xfrm>
        <a:prstGeom prst="ellipse">
          <a:avLst/>
        </a:prstGeom>
        <a:solidFill>
          <a:schemeClr val="accent5"/>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Establish rules and policies</a:t>
          </a:r>
          <a:endParaRPr lang="en-US" sz="1000" kern="1200" dirty="0">
            <a:solidFill>
              <a:schemeClr val="tx1"/>
            </a:solidFill>
          </a:endParaRPr>
        </a:p>
      </dsp:txBody>
      <dsp:txXfrm>
        <a:off x="1424760" y="139689"/>
        <a:ext cx="673964" cy="673964"/>
      </dsp:txXfrm>
    </dsp:sp>
    <dsp:sp modelId="{EA6960AA-99E9-43DE-BE60-E3458B427824}">
      <dsp:nvSpPr>
        <dsp:cNvPr id="0" name=""/>
        <dsp:cNvSpPr/>
      </dsp:nvSpPr>
      <dsp:spPr>
        <a:xfrm rot="3600000">
          <a:off x="1989258" y="929546"/>
          <a:ext cx="253627" cy="321681"/>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08280" y="960935"/>
        <a:ext cx="177539" cy="193009"/>
      </dsp:txXfrm>
    </dsp:sp>
    <dsp:sp modelId="{80038F6A-8B1D-4F6D-9C97-0235F885A57A}">
      <dsp:nvSpPr>
        <dsp:cNvPr id="0" name=""/>
        <dsp:cNvSpPr/>
      </dsp:nvSpPr>
      <dsp:spPr>
        <a:xfrm>
          <a:off x="2001014" y="1239971"/>
          <a:ext cx="953130" cy="953130"/>
        </a:xfrm>
        <a:prstGeom prst="ellipse">
          <a:avLst/>
        </a:prstGeom>
        <a:solidFill>
          <a:schemeClr val="accent5"/>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Apply rules and policies</a:t>
          </a:r>
          <a:endParaRPr lang="en-US" sz="1000" kern="1200" dirty="0">
            <a:solidFill>
              <a:schemeClr val="tx1"/>
            </a:solidFill>
          </a:endParaRPr>
        </a:p>
      </dsp:txBody>
      <dsp:txXfrm>
        <a:off x="2140597" y="1379554"/>
        <a:ext cx="673964" cy="673964"/>
      </dsp:txXfrm>
    </dsp:sp>
    <dsp:sp modelId="{047D0FA7-749B-4CE6-B47D-599E6F644350}">
      <dsp:nvSpPr>
        <dsp:cNvPr id="0" name=""/>
        <dsp:cNvSpPr/>
      </dsp:nvSpPr>
      <dsp:spPr>
        <a:xfrm rot="10800000">
          <a:off x="1642107" y="1555695"/>
          <a:ext cx="253627" cy="321681"/>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1718195" y="1620031"/>
        <a:ext cx="177539" cy="193009"/>
      </dsp:txXfrm>
    </dsp:sp>
    <dsp:sp modelId="{E2DA5073-63BE-4AEE-A43A-BD87B3C9017A}">
      <dsp:nvSpPr>
        <dsp:cNvPr id="0" name=""/>
        <dsp:cNvSpPr/>
      </dsp:nvSpPr>
      <dsp:spPr>
        <a:xfrm>
          <a:off x="569341" y="1239971"/>
          <a:ext cx="953130" cy="953130"/>
        </a:xfrm>
        <a:prstGeom prst="ellipse">
          <a:avLst/>
        </a:prstGeom>
        <a:solidFill>
          <a:schemeClr val="accent5"/>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Evaluate compliance</a:t>
          </a:r>
          <a:endParaRPr lang="en-US" sz="1000" kern="1200" dirty="0">
            <a:solidFill>
              <a:schemeClr val="tx1"/>
            </a:solidFill>
          </a:endParaRPr>
        </a:p>
      </dsp:txBody>
      <dsp:txXfrm>
        <a:off x="708924" y="1379554"/>
        <a:ext cx="673964" cy="673964"/>
      </dsp:txXfrm>
    </dsp:sp>
    <dsp:sp modelId="{0F2A45C7-9D41-4B4D-A946-D252D2C51137}">
      <dsp:nvSpPr>
        <dsp:cNvPr id="0" name=""/>
        <dsp:cNvSpPr/>
      </dsp:nvSpPr>
      <dsp:spPr>
        <a:xfrm rot="18000000">
          <a:off x="1273422" y="941979"/>
          <a:ext cx="253627" cy="321681"/>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292444" y="1039262"/>
        <a:ext cx="177539" cy="193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C30BC-74D7-448B-839C-CF123A3291D1}">
      <dsp:nvSpPr>
        <dsp:cNvPr id="0" name=""/>
        <dsp:cNvSpPr/>
      </dsp:nvSpPr>
      <dsp:spPr>
        <a:xfrm rot="5400000">
          <a:off x="-152897" y="164691"/>
          <a:ext cx="1019313" cy="713519"/>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Module 1</a:t>
          </a:r>
          <a:endParaRPr lang="en-US" sz="1400" b="1" kern="1200" dirty="0"/>
        </a:p>
      </dsp:txBody>
      <dsp:txXfrm rot="-5400000">
        <a:off x="1" y="368554"/>
        <a:ext cx="713519" cy="305794"/>
      </dsp:txXfrm>
    </dsp:sp>
    <dsp:sp modelId="{474106D1-5188-467A-B243-A18890F41C58}">
      <dsp:nvSpPr>
        <dsp:cNvPr id="0" name=""/>
        <dsp:cNvSpPr/>
      </dsp:nvSpPr>
      <dsp:spPr>
        <a:xfrm rot="5400000">
          <a:off x="3170844" y="-2445530"/>
          <a:ext cx="662902" cy="5577552"/>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smtClean="0"/>
            <a:t>DBMS extensions</a:t>
          </a:r>
          <a:endParaRPr lang="en-US" sz="1400" b="0" kern="1200" dirty="0"/>
        </a:p>
        <a:p>
          <a:pPr marL="114300" lvl="1" indent="-114300" algn="l" defTabSz="622300">
            <a:lnSpc>
              <a:spcPct val="90000"/>
            </a:lnSpc>
            <a:spcBef>
              <a:spcPct val="0"/>
            </a:spcBef>
            <a:spcAft>
              <a:spcPct val="15000"/>
            </a:spcAft>
            <a:buChar char="••"/>
          </a:pPr>
          <a:r>
            <a:rPr lang="en-US" sz="1400" b="0" kern="1200" dirty="0" smtClean="0"/>
            <a:t>Schema patterns</a:t>
          </a:r>
          <a:endParaRPr lang="en-US" sz="1400" b="0" kern="1200" dirty="0"/>
        </a:p>
        <a:p>
          <a:pPr marL="114300" lvl="1" indent="-114300" algn="l" defTabSz="622300">
            <a:lnSpc>
              <a:spcPct val="90000"/>
            </a:lnSpc>
            <a:spcBef>
              <a:spcPct val="0"/>
            </a:spcBef>
            <a:spcAft>
              <a:spcPct val="15000"/>
            </a:spcAft>
            <a:buChar char="••"/>
          </a:pPr>
          <a:r>
            <a:rPr lang="en-US" sz="1400" b="0" kern="1200" smtClean="0"/>
            <a:t>Example data warehouses</a:t>
          </a:r>
          <a:endParaRPr lang="en-US" sz="1400" b="0" kern="1200" dirty="0"/>
        </a:p>
      </dsp:txBody>
      <dsp:txXfrm rot="-5400000">
        <a:off x="713519" y="44155"/>
        <a:ext cx="5545192" cy="598182"/>
      </dsp:txXfrm>
    </dsp:sp>
    <dsp:sp modelId="{8E695158-925F-4100-A265-044852A9B78B}">
      <dsp:nvSpPr>
        <dsp:cNvPr id="0" name=""/>
        <dsp:cNvSpPr/>
      </dsp:nvSpPr>
      <dsp:spPr>
        <a:xfrm rot="5400000">
          <a:off x="-152897" y="1069683"/>
          <a:ext cx="1019313" cy="713519"/>
        </a:xfrm>
        <a:prstGeom prst="chevron">
          <a:avLst/>
        </a:prstGeom>
        <a:gradFill rotWithShape="0">
          <a:gsLst>
            <a:gs pos="0">
              <a:schemeClr val="accent5">
                <a:hueOff val="814257"/>
                <a:satOff val="2799"/>
                <a:lumOff val="-13432"/>
                <a:alphaOff val="0"/>
                <a:tint val="50000"/>
                <a:satMod val="300000"/>
              </a:schemeClr>
            </a:gs>
            <a:gs pos="35000">
              <a:schemeClr val="accent5">
                <a:hueOff val="814257"/>
                <a:satOff val="2799"/>
                <a:lumOff val="-13432"/>
                <a:alphaOff val="0"/>
                <a:tint val="37000"/>
                <a:satMod val="300000"/>
              </a:schemeClr>
            </a:gs>
            <a:gs pos="100000">
              <a:schemeClr val="accent5">
                <a:hueOff val="814257"/>
                <a:satOff val="2799"/>
                <a:lumOff val="-13432"/>
                <a:alphaOff val="0"/>
                <a:tint val="15000"/>
                <a:satMod val="350000"/>
              </a:schemeClr>
            </a:gs>
          </a:gsLst>
          <a:lin ang="16200000" scaled="1"/>
        </a:gradFill>
        <a:ln w="9525" cap="flat" cmpd="sng" algn="ctr">
          <a:solidFill>
            <a:schemeClr val="accent5">
              <a:hueOff val="814257"/>
              <a:satOff val="2799"/>
              <a:lumOff val="-1343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Module 2</a:t>
          </a:r>
          <a:endParaRPr lang="en-US" sz="1400" b="1" kern="1200" dirty="0"/>
        </a:p>
      </dsp:txBody>
      <dsp:txXfrm rot="-5400000">
        <a:off x="1" y="1273546"/>
        <a:ext cx="713519" cy="305794"/>
      </dsp:txXfrm>
    </dsp:sp>
    <dsp:sp modelId="{1752602B-0EEA-47DD-B882-BBF3D4D151CA}">
      <dsp:nvSpPr>
        <dsp:cNvPr id="0" name=""/>
        <dsp:cNvSpPr/>
      </dsp:nvSpPr>
      <dsp:spPr>
        <a:xfrm rot="5400000">
          <a:off x="3171018" y="-1540712"/>
          <a:ext cx="662553" cy="5577552"/>
        </a:xfrm>
        <a:prstGeom prst="round2SameRect">
          <a:avLst/>
        </a:prstGeom>
        <a:solidFill>
          <a:schemeClr val="lt1">
            <a:alpha val="90000"/>
            <a:hueOff val="0"/>
            <a:satOff val="0"/>
            <a:lumOff val="0"/>
            <a:alphaOff val="0"/>
          </a:schemeClr>
        </a:solidFill>
        <a:ln w="9525" cap="flat" cmpd="sng" algn="ctr">
          <a:solidFill>
            <a:schemeClr val="accent5">
              <a:hueOff val="814257"/>
              <a:satOff val="2799"/>
              <a:lumOff val="-134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GROUP BY review</a:t>
          </a:r>
          <a:endParaRPr lang="en-US" sz="1400" kern="1200" dirty="0"/>
        </a:p>
        <a:p>
          <a:pPr marL="114300" lvl="1" indent="-114300" algn="l" defTabSz="622300">
            <a:lnSpc>
              <a:spcPct val="90000"/>
            </a:lnSpc>
            <a:spcBef>
              <a:spcPct val="0"/>
            </a:spcBef>
            <a:spcAft>
              <a:spcPct val="15000"/>
            </a:spcAft>
            <a:buChar char="••"/>
          </a:pPr>
          <a:r>
            <a:rPr lang="en-US" sz="1400" kern="1200" dirty="0" smtClean="0"/>
            <a:t>Basic SQL subtotal operators</a:t>
          </a:r>
          <a:endParaRPr lang="en-US" sz="1400" kern="1200" dirty="0"/>
        </a:p>
        <a:p>
          <a:pPr marL="114300" lvl="1" indent="-114300" algn="l" defTabSz="622300">
            <a:lnSpc>
              <a:spcPct val="90000"/>
            </a:lnSpc>
            <a:spcBef>
              <a:spcPct val="0"/>
            </a:spcBef>
            <a:spcAft>
              <a:spcPct val="15000"/>
            </a:spcAft>
            <a:buChar char="••"/>
          </a:pPr>
          <a:r>
            <a:rPr lang="en-US" sz="1400" kern="1200" dirty="0" smtClean="0"/>
            <a:t>Advanced SQL subtotal operators</a:t>
          </a:r>
          <a:endParaRPr lang="en-US" sz="1400" kern="1200" dirty="0"/>
        </a:p>
      </dsp:txBody>
      <dsp:txXfrm rot="-5400000">
        <a:off x="713519" y="949130"/>
        <a:ext cx="5545209" cy="597867"/>
      </dsp:txXfrm>
    </dsp:sp>
    <dsp:sp modelId="{732D4F04-44D3-4FB2-9B8E-72DAFA7D21C2}">
      <dsp:nvSpPr>
        <dsp:cNvPr id="0" name=""/>
        <dsp:cNvSpPr/>
      </dsp:nvSpPr>
      <dsp:spPr>
        <a:xfrm rot="5400000">
          <a:off x="-152897" y="1974675"/>
          <a:ext cx="1019313" cy="713519"/>
        </a:xfrm>
        <a:prstGeom prst="chevron">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w="9525" cap="flat" cmpd="sng" algn="ctr">
          <a:solidFill>
            <a:schemeClr val="accent5">
              <a:hueOff val="1628513"/>
              <a:satOff val="5598"/>
              <a:lumOff val="-2686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Module 3</a:t>
          </a:r>
          <a:endParaRPr lang="en-US" sz="1400" b="1" kern="1200" dirty="0"/>
        </a:p>
      </dsp:txBody>
      <dsp:txXfrm rot="-5400000">
        <a:off x="1" y="2178538"/>
        <a:ext cx="713519" cy="305794"/>
      </dsp:txXfrm>
    </dsp:sp>
    <dsp:sp modelId="{8D0404CD-4F1B-40E6-82F7-398FCB6AF22D}">
      <dsp:nvSpPr>
        <dsp:cNvPr id="0" name=""/>
        <dsp:cNvSpPr/>
      </dsp:nvSpPr>
      <dsp:spPr>
        <a:xfrm rot="5400000">
          <a:off x="3171018" y="-635721"/>
          <a:ext cx="662553" cy="5577552"/>
        </a:xfrm>
        <a:prstGeom prst="round2SameRect">
          <a:avLst/>
        </a:prstGeom>
        <a:solidFill>
          <a:schemeClr val="lt1">
            <a:alpha val="90000"/>
            <a:hueOff val="0"/>
            <a:satOff val="0"/>
            <a:lumOff val="0"/>
            <a:alphaOff val="0"/>
          </a:schemeClr>
        </a:solidFill>
        <a:ln w="9525" cap="flat" cmpd="sng" algn="ctr">
          <a:solidFill>
            <a:schemeClr val="accent5">
              <a:hueOff val="1628513"/>
              <a:satOff val="5598"/>
              <a:lumOff val="-268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Analytic function processing</a:t>
          </a:r>
          <a:endParaRPr lang="en-US" sz="1300" kern="1200" dirty="0"/>
        </a:p>
        <a:p>
          <a:pPr marL="114300" lvl="1" indent="-114300" algn="l" defTabSz="577850">
            <a:lnSpc>
              <a:spcPct val="90000"/>
            </a:lnSpc>
            <a:spcBef>
              <a:spcPct val="0"/>
            </a:spcBef>
            <a:spcAft>
              <a:spcPct val="15000"/>
            </a:spcAft>
            <a:buChar char="••"/>
          </a:pPr>
          <a:r>
            <a:rPr lang="en-US" sz="1300" kern="1200" dirty="0" smtClean="0"/>
            <a:t>Basic SQL analytic functions</a:t>
          </a:r>
          <a:endParaRPr lang="en-US" sz="1300" kern="1200" dirty="0"/>
        </a:p>
        <a:p>
          <a:pPr marL="114300" lvl="1" indent="-114300" algn="l" defTabSz="577850">
            <a:lnSpc>
              <a:spcPct val="90000"/>
            </a:lnSpc>
            <a:spcBef>
              <a:spcPct val="0"/>
            </a:spcBef>
            <a:spcAft>
              <a:spcPct val="15000"/>
            </a:spcAft>
            <a:buChar char="••"/>
          </a:pPr>
          <a:r>
            <a:rPr lang="en-US" sz="1300" kern="1200" dirty="0" smtClean="0"/>
            <a:t>Advanced SQL analytic functions</a:t>
          </a:r>
          <a:endParaRPr lang="en-US" sz="1300" kern="1200" dirty="0"/>
        </a:p>
      </dsp:txBody>
      <dsp:txXfrm rot="-5400000">
        <a:off x="713519" y="1854121"/>
        <a:ext cx="5545209" cy="597867"/>
      </dsp:txXfrm>
    </dsp:sp>
    <dsp:sp modelId="{F6E330A7-8B6E-46AD-AB5B-7C692DCC62F6}">
      <dsp:nvSpPr>
        <dsp:cNvPr id="0" name=""/>
        <dsp:cNvSpPr/>
      </dsp:nvSpPr>
      <dsp:spPr>
        <a:xfrm rot="5400000">
          <a:off x="-152897" y="2993013"/>
          <a:ext cx="1019313" cy="713519"/>
        </a:xfrm>
        <a:prstGeom prst="chevron">
          <a:avLst/>
        </a:prstGeom>
        <a:gradFill rotWithShape="0">
          <a:gsLst>
            <a:gs pos="0">
              <a:schemeClr val="accent5">
                <a:hueOff val="2442770"/>
                <a:satOff val="8397"/>
                <a:lumOff val="-40295"/>
                <a:alphaOff val="0"/>
                <a:tint val="50000"/>
                <a:satMod val="300000"/>
              </a:schemeClr>
            </a:gs>
            <a:gs pos="35000">
              <a:schemeClr val="accent5">
                <a:hueOff val="2442770"/>
                <a:satOff val="8397"/>
                <a:lumOff val="-40295"/>
                <a:alphaOff val="0"/>
                <a:tint val="37000"/>
                <a:satMod val="300000"/>
              </a:schemeClr>
            </a:gs>
            <a:gs pos="100000">
              <a:schemeClr val="accent5">
                <a:hueOff val="2442770"/>
                <a:satOff val="8397"/>
                <a:lumOff val="-40295"/>
                <a:alphaOff val="0"/>
                <a:tint val="15000"/>
                <a:satMod val="350000"/>
              </a:schemeClr>
            </a:gs>
          </a:gsLst>
          <a:lin ang="16200000" scaled="1"/>
        </a:gradFill>
        <a:ln w="9525" cap="flat" cmpd="sng" algn="ctr">
          <a:solidFill>
            <a:schemeClr val="accent5">
              <a:hueOff val="2442770"/>
              <a:satOff val="8397"/>
              <a:lumOff val="-4029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Module 4</a:t>
          </a:r>
          <a:endParaRPr lang="en-US" sz="1400" b="1" kern="1200" dirty="0" smtClean="0"/>
        </a:p>
      </dsp:txBody>
      <dsp:txXfrm rot="-5400000">
        <a:off x="1" y="3196876"/>
        <a:ext cx="713519" cy="305794"/>
      </dsp:txXfrm>
    </dsp:sp>
    <dsp:sp modelId="{D7E15983-0420-462B-84B1-57AE5B0D393B}">
      <dsp:nvSpPr>
        <dsp:cNvPr id="0" name=""/>
        <dsp:cNvSpPr/>
      </dsp:nvSpPr>
      <dsp:spPr>
        <a:xfrm rot="5400000">
          <a:off x="3057672" y="382616"/>
          <a:ext cx="889246" cy="5577552"/>
        </a:xfrm>
        <a:prstGeom prst="round2SameRect">
          <a:avLst/>
        </a:prstGeom>
        <a:solidFill>
          <a:schemeClr val="lt1">
            <a:alpha val="90000"/>
            <a:hueOff val="0"/>
            <a:satOff val="0"/>
            <a:lumOff val="0"/>
            <a:alphaOff val="0"/>
          </a:schemeClr>
        </a:solidFill>
        <a:ln w="9525" cap="flat" cmpd="sng" algn="ctr">
          <a:solidFill>
            <a:schemeClr val="accent5">
              <a:hueOff val="2442770"/>
              <a:satOff val="8397"/>
              <a:lumOff val="-402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Traditional views</a:t>
          </a:r>
          <a:endParaRPr lang="en-US" sz="1300" kern="1200" dirty="0"/>
        </a:p>
        <a:p>
          <a:pPr marL="114300" lvl="1" indent="-114300" algn="l" defTabSz="577850">
            <a:lnSpc>
              <a:spcPct val="90000"/>
            </a:lnSpc>
            <a:spcBef>
              <a:spcPct val="0"/>
            </a:spcBef>
            <a:spcAft>
              <a:spcPct val="15000"/>
            </a:spcAft>
            <a:buChar char="••"/>
          </a:pPr>
          <a:r>
            <a:rPr lang="en-US" sz="1300" kern="1200" dirty="0" smtClean="0"/>
            <a:t>Materialized view processing and design</a:t>
          </a:r>
          <a:endParaRPr lang="en-US" sz="1300" kern="1200" dirty="0"/>
        </a:p>
        <a:p>
          <a:pPr marL="114300" lvl="1" indent="-114300" algn="l" defTabSz="577850">
            <a:lnSpc>
              <a:spcPct val="90000"/>
            </a:lnSpc>
            <a:spcBef>
              <a:spcPct val="0"/>
            </a:spcBef>
            <a:spcAft>
              <a:spcPct val="15000"/>
            </a:spcAft>
            <a:buChar char="••"/>
          </a:pPr>
          <a:r>
            <a:rPr lang="en-US" sz="1300" kern="1200" dirty="0" smtClean="0"/>
            <a:t>Query rewriting</a:t>
          </a:r>
          <a:endParaRPr lang="en-US" sz="1300" kern="1200" dirty="0"/>
        </a:p>
        <a:p>
          <a:pPr marL="114300" lvl="1" indent="-114300" algn="l" defTabSz="577850">
            <a:lnSpc>
              <a:spcPct val="90000"/>
            </a:lnSpc>
            <a:spcBef>
              <a:spcPct val="0"/>
            </a:spcBef>
            <a:spcAft>
              <a:spcPct val="15000"/>
            </a:spcAft>
            <a:buChar char="••"/>
          </a:pPr>
          <a:r>
            <a:rPr lang="en-US" sz="1300" kern="1200" dirty="0" smtClean="0"/>
            <a:t>Oracle data integration tools</a:t>
          </a:r>
          <a:endParaRPr lang="en-US" sz="1300" kern="1200" dirty="0"/>
        </a:p>
      </dsp:txBody>
      <dsp:txXfrm rot="-5400000">
        <a:off x="713520" y="2770178"/>
        <a:ext cx="5534143" cy="802428"/>
      </dsp:txXfrm>
    </dsp:sp>
    <dsp:sp modelId="{952DFBB5-8E3B-467F-B4D7-5BB14A7463E4}">
      <dsp:nvSpPr>
        <dsp:cNvPr id="0" name=""/>
        <dsp:cNvSpPr/>
      </dsp:nvSpPr>
      <dsp:spPr>
        <a:xfrm rot="5400000">
          <a:off x="-152897" y="3898004"/>
          <a:ext cx="1019313" cy="713519"/>
        </a:xfrm>
        <a:prstGeom prst="chevron">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w="9525" cap="flat" cmpd="sng" algn="ctr">
          <a:solidFill>
            <a:schemeClr val="accent5">
              <a:hueOff val="3257026"/>
              <a:satOff val="11196"/>
              <a:lumOff val="-5372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Module 5</a:t>
          </a:r>
          <a:endParaRPr lang="en-US" sz="1400" b="1" kern="1200" dirty="0"/>
        </a:p>
      </dsp:txBody>
      <dsp:txXfrm rot="-5400000">
        <a:off x="1" y="4101867"/>
        <a:ext cx="713519" cy="305794"/>
      </dsp:txXfrm>
    </dsp:sp>
    <dsp:sp modelId="{D25B9AF0-1D41-4965-BF1F-EF9BB2C167CC}">
      <dsp:nvSpPr>
        <dsp:cNvPr id="0" name=""/>
        <dsp:cNvSpPr/>
      </dsp:nvSpPr>
      <dsp:spPr>
        <a:xfrm rot="5400000">
          <a:off x="3171018" y="1287608"/>
          <a:ext cx="662553" cy="5577552"/>
        </a:xfrm>
        <a:prstGeom prst="round2SameRect">
          <a:avLst/>
        </a:prstGeom>
        <a:solidFill>
          <a:schemeClr val="lt1">
            <a:alpha val="90000"/>
            <a:hueOff val="0"/>
            <a:satOff val="0"/>
            <a:lumOff val="0"/>
            <a:alphaOff val="0"/>
          </a:schemeClr>
        </a:solidFill>
        <a:ln w="9525" cap="flat" cmpd="sng" algn="ctr">
          <a:solidFill>
            <a:schemeClr val="accent5">
              <a:hueOff val="3257026"/>
              <a:satOff val="11196"/>
              <a:lumOff val="-537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Big data</a:t>
          </a:r>
          <a:endParaRPr lang="en-US" sz="1300" kern="1200" dirty="0"/>
        </a:p>
        <a:p>
          <a:pPr marL="114300" lvl="1" indent="-114300" algn="l" defTabSz="577850">
            <a:lnSpc>
              <a:spcPct val="90000"/>
            </a:lnSpc>
            <a:spcBef>
              <a:spcPct val="0"/>
            </a:spcBef>
            <a:spcAft>
              <a:spcPct val="15000"/>
            </a:spcAft>
            <a:buChar char="••"/>
          </a:pPr>
          <a:r>
            <a:rPr lang="en-US" sz="1300" kern="1200" dirty="0" smtClean="0"/>
            <a:t>Physical design</a:t>
          </a:r>
          <a:endParaRPr lang="en-US" sz="1300" kern="1200" dirty="0"/>
        </a:p>
        <a:p>
          <a:pPr marL="114300" lvl="1" indent="-114300" algn="l" defTabSz="577850">
            <a:lnSpc>
              <a:spcPct val="90000"/>
            </a:lnSpc>
            <a:spcBef>
              <a:spcPct val="0"/>
            </a:spcBef>
            <a:spcAft>
              <a:spcPct val="15000"/>
            </a:spcAft>
            <a:buChar char="••"/>
          </a:pPr>
          <a:r>
            <a:rPr lang="en-US" sz="1300" kern="1200" dirty="0" smtClean="0"/>
            <a:t>Data governance</a:t>
          </a:r>
          <a:endParaRPr lang="en-US" sz="1300" kern="1200" dirty="0"/>
        </a:p>
      </dsp:txBody>
      <dsp:txXfrm rot="-5400000">
        <a:off x="713519" y="3777451"/>
        <a:ext cx="5545209" cy="5978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Data Warehouse Essentials for Aspiring Business Intelligence Professionals</a:t>
            </a:r>
          </a:p>
          <a:p>
            <a:endParaRPr lang="en-US" altLang="en-US" dirty="0" smtClean="0"/>
          </a:p>
          <a:p>
            <a:r>
              <a:rPr lang="en-US" altLang="en-US" dirty="0" smtClean="0"/>
              <a:t>Four course sequence on data warehouse essentials along with a capstone project course</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Third course covering relational database support for data warehouses and data administration concepts</a:t>
            </a:r>
            <a:endParaRPr lang="en-US" altLang="en-US" dirty="0" smtClean="0"/>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Fun</a:t>
            </a:r>
            <a:r>
              <a:rPr lang="en-US" altLang="en-US" baseline="0" dirty="0" smtClean="0"/>
              <a:t> but challenging course for both business and computer science students</a:t>
            </a:r>
          </a:p>
          <a:p>
            <a:endParaRPr lang="en-US" altLang="en-US" dirty="0" smtClean="0"/>
          </a:p>
          <a:p>
            <a:r>
              <a:rPr lang="en-US" altLang="en-US" dirty="0" smtClean="0"/>
              <a:t>Second </a:t>
            </a:r>
            <a:r>
              <a:rPr lang="en-US" altLang="en-US" baseline="0" dirty="0" smtClean="0"/>
              <a:t>course: Concepts, Design, and Data Integration</a:t>
            </a:r>
          </a:p>
          <a:p>
            <a:endParaRPr lang="en-US" altLang="en-US" baseline="0" dirty="0" smtClean="0"/>
          </a:p>
          <a:p>
            <a:r>
              <a:rPr lang="en-US" altLang="en-US" baseline="0" dirty="0" smtClean="0"/>
              <a:t>Learn new concepts, skills, and practices vital to careers in business intelligence</a:t>
            </a:r>
            <a:endParaRPr lang="en-US" altLang="en-US" dirty="0" smtClean="0"/>
          </a:p>
          <a:p>
            <a:endParaRPr lang="en-US" altLang="en-US" dirty="0" smtClean="0"/>
          </a:p>
          <a:p>
            <a:r>
              <a:rPr lang="en-US" altLang="en-US" dirty="0" smtClean="0"/>
              <a:t>Data warehouse:</a:t>
            </a:r>
          </a:p>
          <a:p>
            <a:r>
              <a:rPr lang="en-US" altLang="en-US" dirty="0" smtClean="0"/>
              <a:t>   - Supports tactical (medium term) and strategic (long-term) decision making</a:t>
            </a:r>
          </a:p>
          <a:p>
            <a:r>
              <a:rPr lang="en-US" altLang="en-US" dirty="0" smtClean="0"/>
              <a:t>   - New development in the 1990s: new technologies, architectures to apply technology</a:t>
            </a:r>
          </a:p>
          <a:p>
            <a:r>
              <a:rPr lang="en-US" altLang="en-US" baseline="0" dirty="0" smtClean="0"/>
              <a:t>   - Foundation for business intelligence</a:t>
            </a:r>
            <a:endParaRPr lang="en-US" altLang="en-US" dirty="0" smtClean="0"/>
          </a:p>
          <a:p>
            <a:r>
              <a:rPr lang="en-US" altLang="en-US" dirty="0" smtClean="0"/>
              <a:t>Objectives:</a:t>
            </a:r>
          </a:p>
          <a:p>
            <a:r>
              <a:rPr lang="en-US" altLang="en-US" dirty="0" smtClean="0"/>
              <a:t> - Cover course objectives</a:t>
            </a:r>
            <a:r>
              <a:rPr lang="en-US" altLang="en-US" baseline="0" dirty="0" smtClean="0"/>
              <a:t>, scope, and assignments</a:t>
            </a:r>
            <a:endParaRPr lang="en-US" altLang="en-US" dirty="0" smtClean="0"/>
          </a:p>
          <a:p>
            <a:r>
              <a:rPr lang="en-US" altLang="en-US" dirty="0" smtClean="0"/>
              <a:t> - Identify</a:t>
            </a:r>
            <a:r>
              <a:rPr lang="en-US" altLang="en-US" baseline="0" dirty="0" smtClean="0"/>
              <a:t> prerequisite knowledge</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Major topics</a:t>
            </a:r>
          </a:p>
          <a:p>
            <a:endParaRPr lang="en-US" baseline="0" dirty="0" smtClean="0"/>
          </a:p>
          <a:p>
            <a:r>
              <a:rPr lang="en-US" baseline="0" dirty="0" smtClean="0"/>
              <a:t>SQL subtotal operators</a:t>
            </a:r>
          </a:p>
          <a:p>
            <a:pPr marL="171450" indent="-171450">
              <a:buFontTx/>
              <a:buChar char="-"/>
            </a:pPr>
            <a:r>
              <a:rPr lang="en-US" baseline="0" dirty="0" smtClean="0"/>
              <a:t>Added feature to GROUP BY clause</a:t>
            </a:r>
          </a:p>
          <a:p>
            <a:pPr marL="171450" indent="-171450">
              <a:buFontTx/>
              <a:buChar char="-"/>
            </a:pPr>
            <a:r>
              <a:rPr lang="en-US" baseline="0" dirty="0" smtClean="0"/>
              <a:t>Subtotals to match results seen in pivot table</a:t>
            </a:r>
          </a:p>
          <a:p>
            <a:pPr marL="171450" indent="-171450">
              <a:buFontTx/>
              <a:buChar char="-"/>
            </a:pPr>
            <a:r>
              <a:rPr lang="en-US" baseline="0" dirty="0" smtClean="0"/>
              <a:t>Graphic depicts 3 major operators: CUBE, ROLLUP, and GROUPING SETS</a:t>
            </a:r>
          </a:p>
          <a:p>
            <a:pPr marL="171450" indent="-171450">
              <a:buFontTx/>
              <a:buChar char="-"/>
            </a:pPr>
            <a:r>
              <a:rPr lang="en-US" baseline="0" dirty="0" smtClean="0"/>
              <a:t>More complexity to use the operators in combination</a:t>
            </a:r>
          </a:p>
          <a:p>
            <a:pPr marL="0" indent="0">
              <a:buFontTx/>
              <a:buNone/>
            </a:pPr>
            <a:endParaRPr lang="en-US" baseline="0" dirty="0" smtClean="0"/>
          </a:p>
          <a:p>
            <a:pPr marL="0" indent="0">
              <a:buFontTx/>
              <a:buNone/>
            </a:pPr>
            <a:r>
              <a:rPr lang="en-US" baseline="0" dirty="0" smtClean="0"/>
              <a:t>SQL analytic functions</a:t>
            </a:r>
          </a:p>
          <a:p>
            <a:pPr marL="171450" indent="-171450">
              <a:buFontTx/>
              <a:buChar char="-"/>
            </a:pPr>
            <a:r>
              <a:rPr lang="en-US" baseline="0" dirty="0" smtClean="0"/>
              <a:t>Extend processing model of SELECT statement for common business questions</a:t>
            </a:r>
          </a:p>
          <a:p>
            <a:pPr marL="171450" indent="-171450">
              <a:buFontTx/>
              <a:buChar char="-"/>
            </a:pPr>
            <a:r>
              <a:rPr lang="en-US" baseline="0" dirty="0" smtClean="0"/>
              <a:t>Ranking (relative and quantitative)  and window calculations such as moving averages</a:t>
            </a:r>
          </a:p>
          <a:p>
            <a:pPr marL="171450" indent="-171450">
              <a:buFontTx/>
              <a:buChar char="-"/>
            </a:pPr>
            <a:r>
              <a:rPr lang="en-US" baseline="0" dirty="0" smtClean="0"/>
              <a:t>Graphic depicts the extension to the SELECT statement processing model</a:t>
            </a:r>
          </a:p>
          <a:p>
            <a:pPr marL="0" indent="0">
              <a:buFontTx/>
              <a:buNone/>
            </a:pPr>
            <a:endParaRPr lang="en-US" baseline="0" dirty="0" smtClean="0"/>
          </a:p>
          <a:p>
            <a:pPr marL="0" indent="0">
              <a:buFontTx/>
              <a:buNone/>
            </a:pPr>
            <a:r>
              <a:rPr lang="en-US" baseline="0" dirty="0" smtClean="0"/>
              <a:t>Materialized views</a:t>
            </a:r>
          </a:p>
          <a:p>
            <a:pPr marL="171450" indent="-171450">
              <a:buFontTx/>
              <a:buChar char="-"/>
            </a:pPr>
            <a:r>
              <a:rPr lang="en-US" baseline="0" dirty="0" smtClean="0"/>
              <a:t>Efficient storage and processing of summary data</a:t>
            </a:r>
          </a:p>
          <a:p>
            <a:pPr marL="171450" indent="-171450">
              <a:buFontTx/>
              <a:buChar char="-"/>
            </a:pPr>
            <a:r>
              <a:rPr lang="en-US" baseline="0" dirty="0" smtClean="0"/>
              <a:t>Focus on understanding the query rewriting process, a complex process for utilizing materialized views in user queries</a:t>
            </a:r>
          </a:p>
          <a:p>
            <a:pPr marL="171450" indent="-171450">
              <a:buFontTx/>
              <a:buChar char="-"/>
            </a:pPr>
            <a:r>
              <a:rPr lang="en-US" baseline="0" dirty="0" smtClean="0"/>
              <a:t>Graphic depicts the query rewriting process</a:t>
            </a:r>
          </a:p>
          <a:p>
            <a:pPr marL="0" indent="0">
              <a:buFontTx/>
              <a:buNone/>
            </a:pPr>
            <a:endParaRPr lang="en-US" baseline="0" dirty="0" smtClean="0"/>
          </a:p>
          <a:p>
            <a:pPr marL="0" indent="0">
              <a:buFontTx/>
              <a:buNone/>
            </a:pPr>
            <a:r>
              <a:rPr lang="en-US" baseline="0" dirty="0" smtClean="0"/>
              <a:t>Data warehouse administration</a:t>
            </a:r>
          </a:p>
          <a:p>
            <a:pPr marL="171450" indent="-171450">
              <a:buFontTx/>
              <a:buChar char="-"/>
            </a:pPr>
            <a:r>
              <a:rPr lang="en-US" baseline="0" dirty="0" smtClean="0"/>
              <a:t>Physical data warehouse design</a:t>
            </a:r>
          </a:p>
          <a:p>
            <a:pPr marL="171450" indent="-171450">
              <a:buFontTx/>
              <a:buChar char="-"/>
            </a:pPr>
            <a:r>
              <a:rPr lang="en-US" baseline="0" dirty="0" smtClean="0"/>
              <a:t>Big data concepts</a:t>
            </a:r>
          </a:p>
          <a:p>
            <a:pPr marL="171450" indent="-171450">
              <a:buFontTx/>
              <a:buChar char="-"/>
            </a:pPr>
            <a:r>
              <a:rPr lang="en-US" baseline="0" dirty="0" smtClean="0"/>
              <a:t>Data governance: depicted in the graphic checks and balances</a:t>
            </a:r>
          </a:p>
          <a:p>
            <a:pPr marL="0" indent="0">
              <a:buFontTx/>
              <a:buNone/>
            </a:pPr>
            <a:endParaRPr lang="en-US" baseline="0" dirty="0" smtClean="0"/>
          </a:p>
          <a:p>
            <a:pPr marL="0" indent="0">
              <a:buFontTx/>
              <a:buNone/>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71120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1:</a:t>
            </a:r>
          </a:p>
          <a:p>
            <a:pPr marL="171450" indent="-171450">
              <a:buFontTx/>
              <a:buChar char="-"/>
            </a:pPr>
            <a:r>
              <a:rPr lang="en-US" baseline="0" dirty="0" smtClean="0"/>
              <a:t>Review concepts from course 1 (motivation, characteristics, data cubes, and schema patterns)</a:t>
            </a:r>
          </a:p>
          <a:p>
            <a:pPr marL="171450" indent="-171450">
              <a:buFontTx/>
              <a:buChar char="-"/>
            </a:pPr>
            <a:r>
              <a:rPr lang="en-US" baseline="0" dirty="0" smtClean="0"/>
              <a:t>Main topic is SQL subtotal operators</a:t>
            </a:r>
          </a:p>
          <a:p>
            <a:pPr marL="0" indent="0">
              <a:buFontTx/>
              <a:buNone/>
            </a:pPr>
            <a:endParaRPr lang="en-US" baseline="0" dirty="0" smtClean="0"/>
          </a:p>
          <a:p>
            <a:pPr marL="0" indent="0">
              <a:buFontTx/>
              <a:buNone/>
            </a:pPr>
            <a:r>
              <a:rPr lang="en-US" baseline="0" dirty="0" smtClean="0"/>
              <a:t>Unit 2:</a:t>
            </a:r>
          </a:p>
          <a:p>
            <a:pPr marL="171450" indent="-171450">
              <a:buFontTx/>
              <a:buChar char="-"/>
            </a:pPr>
            <a:r>
              <a:rPr lang="en-US" baseline="0" dirty="0" smtClean="0"/>
              <a:t>Motivation and processing model for analytic functions</a:t>
            </a:r>
          </a:p>
          <a:p>
            <a:pPr marL="171450" indent="-171450">
              <a:buFontTx/>
              <a:buChar char="-"/>
            </a:pPr>
            <a:r>
              <a:rPr lang="en-US" baseline="0" dirty="0" smtClean="0"/>
              <a:t>Basic syntax elements for SQL analytic functions</a:t>
            </a:r>
          </a:p>
          <a:p>
            <a:pPr marL="171450" indent="-171450">
              <a:buFontTx/>
              <a:buChar char="-"/>
            </a:pPr>
            <a:r>
              <a:rPr lang="en-US" baseline="0" dirty="0" smtClean="0"/>
              <a:t>Extended analytic functions for window comparisons and quantitative ranking</a:t>
            </a:r>
          </a:p>
          <a:p>
            <a:pPr marL="171450" indent="-171450">
              <a:buFontTx/>
              <a:buChar char="-"/>
            </a:pPr>
            <a:endParaRPr lang="en-US" baseline="0" dirty="0" smtClean="0"/>
          </a:p>
          <a:p>
            <a:pPr marL="0" indent="0">
              <a:buFontTx/>
              <a:buNone/>
            </a:pPr>
            <a:r>
              <a:rPr lang="en-US" baseline="0" dirty="0" smtClean="0"/>
              <a:t>Unit 3:</a:t>
            </a:r>
          </a:p>
          <a:p>
            <a:pPr marL="171450" indent="-171450">
              <a:buFontTx/>
              <a:buChar char="-"/>
            </a:pPr>
            <a:r>
              <a:rPr lang="en-US" baseline="0" dirty="0" smtClean="0"/>
              <a:t>Usage of traditional relational views (should be review of database background)</a:t>
            </a:r>
          </a:p>
          <a:p>
            <a:pPr marL="171450" indent="-171450">
              <a:buFontTx/>
              <a:buChar char="-"/>
            </a:pPr>
            <a:r>
              <a:rPr lang="en-US" baseline="0" dirty="0" smtClean="0"/>
              <a:t>Materialized view definition and processing</a:t>
            </a:r>
          </a:p>
          <a:p>
            <a:pPr marL="171450" indent="-171450">
              <a:buFontTx/>
              <a:buChar char="-"/>
            </a:pPr>
            <a:r>
              <a:rPr lang="en-US" baseline="0" dirty="0" smtClean="0"/>
              <a:t>Query rewriting principles and practice</a:t>
            </a:r>
          </a:p>
          <a:p>
            <a:pPr marL="171450" indent="-171450">
              <a:buFontTx/>
              <a:buChar char="-"/>
            </a:pPr>
            <a:r>
              <a:rPr lang="en-US" baseline="0" dirty="0" smtClean="0"/>
              <a:t>Design tools</a:t>
            </a:r>
          </a:p>
          <a:p>
            <a:pPr marL="171450" indent="-171450">
              <a:buFontTx/>
              <a:buChar char="-"/>
            </a:pPr>
            <a:r>
              <a:rPr lang="en-US" baseline="0" dirty="0" smtClean="0"/>
              <a:t>Oracle </a:t>
            </a:r>
            <a:r>
              <a:rPr lang="en-US" baseline="0" smtClean="0"/>
              <a:t>data integration tools</a:t>
            </a:r>
            <a:endParaRPr lang="en-US" baseline="0" dirty="0" smtClean="0"/>
          </a:p>
          <a:p>
            <a:pPr marL="0" indent="0">
              <a:buFontTx/>
              <a:buNone/>
            </a:pPr>
            <a:endParaRPr lang="en-US" baseline="0" dirty="0" smtClean="0"/>
          </a:p>
          <a:p>
            <a:pPr marL="0" indent="0">
              <a:buFontTx/>
              <a:buNone/>
            </a:pPr>
            <a:r>
              <a:rPr lang="en-US" baseline="0" dirty="0" smtClean="0"/>
              <a:t>Unit 4:</a:t>
            </a:r>
          </a:p>
          <a:p>
            <a:pPr marL="171450" indent="-171450">
              <a:buFontTx/>
              <a:buChar char="-"/>
            </a:pPr>
            <a:r>
              <a:rPr lang="en-US" baseline="0" dirty="0" smtClean="0"/>
              <a:t>Data warehouse specialists: repeat of material from first course</a:t>
            </a:r>
          </a:p>
          <a:p>
            <a:pPr marL="171450" indent="-171450">
              <a:buFontTx/>
              <a:buChar char="-"/>
            </a:pPr>
            <a:r>
              <a:rPr lang="en-US" baseline="0" dirty="0" smtClean="0"/>
              <a:t>Big data characteristics and business evaluation</a:t>
            </a:r>
          </a:p>
          <a:p>
            <a:pPr marL="171450" indent="-171450">
              <a:buFontTx/>
              <a:buChar char="-"/>
            </a:pPr>
            <a:r>
              <a:rPr lang="en-US" baseline="0" dirty="0" smtClean="0"/>
              <a:t>Data governance concepts and processes</a:t>
            </a:r>
          </a:p>
          <a:p>
            <a:pPr marL="0" indent="0">
              <a:buFontTx/>
              <a:buNone/>
            </a:pPr>
            <a:endParaRPr lang="en-US" baseline="0" dirty="0" smtClean="0"/>
          </a:p>
          <a:p>
            <a:r>
              <a:rPr lang="en-US" dirty="0" smtClean="0"/>
              <a:t>Units 1, 2, and 3 have assignments: self graded</a:t>
            </a:r>
          </a:p>
          <a:p>
            <a:endParaRPr lang="en-US" dirty="0" smtClean="0"/>
          </a:p>
          <a:p>
            <a:r>
              <a:rPr lang="en-US" dirty="0" smtClean="0"/>
              <a:t>Quizzes</a:t>
            </a:r>
            <a:r>
              <a:rPr lang="en-US" baseline="0" dirty="0" smtClean="0"/>
              <a:t> at the end of each unit</a:t>
            </a:r>
          </a:p>
          <a:p>
            <a:endParaRPr lang="en-US" baseline="0" dirty="0" smtClean="0"/>
          </a:p>
          <a:p>
            <a:r>
              <a:rPr lang="en-US" baseline="0" dirty="0" smtClean="0"/>
              <a:t>Threaded discussions in each unit</a:t>
            </a:r>
          </a:p>
          <a:p>
            <a:endParaRPr lang="en-US" baseline="0" dirty="0" smtClean="0"/>
          </a:p>
          <a:p>
            <a:r>
              <a:rPr lang="en-US" baseline="0" dirty="0" smtClean="0"/>
              <a:t>Final exam in unit 4</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2972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r>
              <a:rPr lang="en-US" baseline="0" dirty="0" smtClean="0"/>
              <a:t> subtotal operator usage: </a:t>
            </a:r>
          </a:p>
          <a:p>
            <a:pPr marL="171450" indent="-171450">
              <a:buFontTx/>
              <a:buChar char="-"/>
            </a:pPr>
            <a:r>
              <a:rPr lang="en-US" baseline="0" dirty="0" smtClean="0"/>
              <a:t>CUBE, ROLLUP, GROUPING SETS operators</a:t>
            </a:r>
          </a:p>
          <a:p>
            <a:pPr marL="171450" indent="-171450">
              <a:buFontTx/>
              <a:buChar char="-"/>
            </a:pPr>
            <a:r>
              <a:rPr lang="en-US" baseline="0" dirty="0" smtClean="0"/>
              <a:t>Using UNION operations without subtotal operators</a:t>
            </a:r>
          </a:p>
          <a:p>
            <a:endParaRPr lang="en-US" baseline="0" dirty="0" smtClean="0"/>
          </a:p>
          <a:p>
            <a:r>
              <a:rPr lang="en-US" baseline="0" dirty="0" smtClean="0"/>
              <a:t>SQL analytic functions</a:t>
            </a:r>
          </a:p>
          <a:p>
            <a:pPr marL="171450" indent="-171450">
              <a:buFontTx/>
              <a:buChar char="-"/>
            </a:pPr>
            <a:r>
              <a:rPr lang="en-US" baseline="0" dirty="0" smtClean="0"/>
              <a:t>Basic syntax and processing model</a:t>
            </a:r>
          </a:p>
          <a:p>
            <a:pPr marL="171450" indent="-171450">
              <a:buFontTx/>
              <a:buChar char="-"/>
            </a:pPr>
            <a:r>
              <a:rPr lang="en-US" baseline="0" dirty="0" smtClean="0"/>
              <a:t>Relative ranking functions</a:t>
            </a:r>
          </a:p>
          <a:p>
            <a:pPr marL="171450" indent="-171450">
              <a:buFontTx/>
              <a:buChar char="-"/>
            </a:pPr>
            <a:r>
              <a:rPr lang="en-US" baseline="0" dirty="0" smtClean="0"/>
              <a:t>Functions for window comparisons</a:t>
            </a:r>
          </a:p>
          <a:p>
            <a:pPr marL="171450" indent="-171450">
              <a:buFontTx/>
              <a:buChar char="-"/>
            </a:pPr>
            <a:r>
              <a:rPr lang="en-US" baseline="0" dirty="0" smtClean="0"/>
              <a:t>Functions for quantitative ranking</a:t>
            </a:r>
          </a:p>
          <a:p>
            <a:endParaRPr lang="en-US" baseline="0" dirty="0" smtClean="0"/>
          </a:p>
          <a:p>
            <a:r>
              <a:rPr lang="en-US" baseline="0" dirty="0" smtClean="0"/>
              <a:t>Query rewriting practice</a:t>
            </a:r>
          </a:p>
          <a:p>
            <a:pPr marL="171450" indent="-171450">
              <a:buFontTx/>
              <a:buChar char="-"/>
            </a:pPr>
            <a:r>
              <a:rPr lang="en-US" baseline="0" dirty="0" smtClean="0"/>
              <a:t>Rewriting rules</a:t>
            </a:r>
          </a:p>
          <a:p>
            <a:pPr marL="171450" indent="-171450">
              <a:buFontTx/>
              <a:buChar char="-"/>
            </a:pPr>
            <a:r>
              <a:rPr lang="en-US" baseline="0" dirty="0" smtClean="0"/>
              <a:t>Practice rewriting using a single materialized view</a:t>
            </a:r>
          </a:p>
          <a:p>
            <a:pPr marL="171450" indent="-171450">
              <a:buFontTx/>
              <a:buChar char="-"/>
            </a:pPr>
            <a:r>
              <a:rPr lang="en-US" baseline="0" dirty="0" smtClean="0"/>
              <a:t>Practice rewriting using multiple materialized views</a:t>
            </a:r>
          </a:p>
          <a:p>
            <a:pPr marL="171450" indent="-171450">
              <a:buFontTx/>
              <a:buChar char="-"/>
            </a:pPr>
            <a:r>
              <a:rPr lang="en-US" baseline="0" dirty="0" smtClean="0"/>
              <a:t>Graphic depicts matching process for materialized views </a:t>
            </a:r>
            <a:r>
              <a:rPr lang="en-US" baseline="0" smtClean="0"/>
              <a:t>and queries</a:t>
            </a:r>
            <a:endParaRPr lang="en-US"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7963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assignments use</a:t>
            </a:r>
            <a:r>
              <a:rPr lang="en-US" baseline="0" dirty="0" smtClean="0"/>
              <a:t> Oracle</a:t>
            </a:r>
          </a:p>
          <a:p>
            <a:endParaRPr lang="en-US" baseline="0" dirty="0" smtClean="0"/>
          </a:p>
          <a:p>
            <a:r>
              <a:rPr lang="en-US" baseline="0" dirty="0" smtClean="0"/>
              <a:t>Need to install Oracle on your own PC or find an Oracle server to use</a:t>
            </a:r>
          </a:p>
          <a:p>
            <a:pPr marL="171450" indent="-171450">
              <a:buFontTx/>
              <a:buChar char="-"/>
            </a:pPr>
            <a:r>
              <a:rPr lang="en-US" baseline="0" dirty="0" smtClean="0"/>
              <a:t>Oracle 12c standard edition</a:t>
            </a:r>
          </a:p>
          <a:p>
            <a:pPr marL="171450" indent="-171450">
              <a:buFontTx/>
              <a:buChar char="-"/>
            </a:pPr>
            <a:r>
              <a:rPr lang="en-US" baseline="0" dirty="0" smtClean="0"/>
              <a:t>Oracle 11.2 standard edition or express edition</a:t>
            </a:r>
          </a:p>
          <a:p>
            <a:pPr marL="171450" indent="-171450">
              <a:buFontTx/>
              <a:buChar char="-"/>
            </a:pPr>
            <a:r>
              <a:rPr lang="en-US" baseline="0" dirty="0" smtClean="0"/>
              <a:t>Oracle database virtual box appliance: Oracle 12c server, prebuilt database, Oracle SQL Developer</a:t>
            </a:r>
          </a:p>
          <a:p>
            <a:endParaRPr lang="en-US" baseline="0" dirty="0" smtClean="0"/>
          </a:p>
          <a:p>
            <a:r>
              <a:rPr lang="en-US" baseline="0" dirty="0" smtClean="0"/>
              <a:t>Use SQL Developer or another client to execute queries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05700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Important</a:t>
            </a:r>
            <a:r>
              <a:rPr lang="en-US" altLang="en-US" baseline="0" dirty="0" smtClean="0"/>
              <a:t> material for students who seek opportunities in business intelligence</a:t>
            </a:r>
          </a:p>
          <a:p>
            <a:pPr marL="0" indent="0" eaLnBrk="1" hangingPunct="1">
              <a:buFontTx/>
              <a:buNone/>
            </a:pPr>
            <a:endParaRPr lang="en-US" altLang="en-US" baseline="0" dirty="0" smtClean="0"/>
          </a:p>
          <a:p>
            <a:pPr marL="0" indent="0" eaLnBrk="1" hangingPunct="1">
              <a:buFontTx/>
              <a:buNone/>
            </a:pPr>
            <a:r>
              <a:rPr lang="en-US" altLang="en-US" baseline="0" dirty="0" smtClean="0"/>
              <a:t>Appeal to both business and CS students</a:t>
            </a:r>
          </a:p>
          <a:p>
            <a:pPr marL="0" indent="0" eaLnBrk="1" hangingPunct="1">
              <a:buFontTx/>
              <a:buNone/>
            </a:pPr>
            <a:endParaRPr lang="en-US" altLang="en-US" baseline="0" dirty="0" smtClean="0"/>
          </a:p>
          <a:p>
            <a:pPr marL="0" indent="0" eaLnBrk="1" hangingPunct="1">
              <a:buFontTx/>
              <a:buNone/>
            </a:pPr>
            <a:r>
              <a:rPr lang="en-US" altLang="en-US" baseline="0" dirty="0" smtClean="0"/>
              <a:t>Major skills</a:t>
            </a:r>
          </a:p>
          <a:p>
            <a:pPr marL="171450" indent="-171450" eaLnBrk="1" hangingPunct="1">
              <a:buFontTx/>
              <a:buChar char="-"/>
            </a:pPr>
            <a:r>
              <a:rPr lang="en-US" altLang="en-US" baseline="0" dirty="0" smtClean="0"/>
              <a:t>Query formulation using analytic elements of the SQL SELECT statement</a:t>
            </a:r>
          </a:p>
          <a:p>
            <a:pPr marL="171450" indent="-171450" eaLnBrk="1" hangingPunct="1">
              <a:buFontTx/>
              <a:buChar char="-"/>
            </a:pPr>
            <a:r>
              <a:rPr lang="en-US" altLang="en-US" baseline="0" dirty="0" smtClean="0"/>
              <a:t>Designing and using materialized views</a:t>
            </a:r>
          </a:p>
          <a:p>
            <a:pPr marL="0" indent="0" eaLnBrk="1" hangingPunct="1">
              <a:buFontTx/>
              <a:buNone/>
            </a:pPr>
            <a:endParaRPr lang="en-US" altLang="en-US" dirty="0" smtClean="0"/>
          </a:p>
          <a:p>
            <a:pPr marL="0" indent="0" eaLnBrk="1" hangingPunct="1">
              <a:buFontTx/>
              <a:buNone/>
            </a:pPr>
            <a:r>
              <a:rPr lang="en-US" altLang="en-US" dirty="0" smtClean="0"/>
              <a:t>Oracle</a:t>
            </a:r>
            <a:r>
              <a:rPr lang="en-US" altLang="en-US" baseline="0" dirty="0" smtClean="0"/>
              <a:t> usage in assignments</a:t>
            </a:r>
          </a:p>
          <a:p>
            <a:pPr marL="171450" indent="-171450" eaLnBrk="1" hangingPunct="1">
              <a:buFontTx/>
              <a:buChar char="-"/>
            </a:pPr>
            <a:r>
              <a:rPr lang="en-US" altLang="en-US" baseline="0" dirty="0" smtClean="0"/>
              <a:t>Oracle has large levels of research and development to support data warehouses</a:t>
            </a:r>
          </a:p>
          <a:p>
            <a:pPr marL="171450" indent="-171450" eaLnBrk="1" hangingPunct="1">
              <a:buFontTx/>
              <a:buChar char="-"/>
            </a:pPr>
            <a:r>
              <a:rPr lang="en-US" altLang="en-US" baseline="0" dirty="0" smtClean="0"/>
              <a:t>Oracle has excellent support for analytical and OLAP in SQL and materialized views</a:t>
            </a:r>
          </a:p>
          <a:p>
            <a:pPr marL="171450" indent="-171450" eaLnBrk="1" hangingPunct="1">
              <a:buFontTx/>
              <a:buChar char="-"/>
            </a:pPr>
            <a:r>
              <a:rPr lang="en-US" altLang="en-US" baseline="0" dirty="0" smtClean="0"/>
              <a:t>SQL standard is a loose standard so portability is problematic between Oracle and other enterprise DBMSs so it is necessary to commit to an enterprise DBMS product for this course.</a:t>
            </a:r>
            <a:endParaRPr lang="en-US" altLang="en-US" dirty="0" smtClean="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Layout" Target="../diagrams/layout2.xml"/><Relationship Id="rId3" Type="http://schemas.openxmlformats.org/officeDocument/2006/relationships/notesSlide" Target="../notesSlides/notesSlide2.xml"/><Relationship Id="rId7" Type="http://schemas.openxmlformats.org/officeDocument/2006/relationships/diagramQuickStyle" Target="../diagrams/quickStyle1.xml"/><Relationship Id="rId12" Type="http://schemas.openxmlformats.org/officeDocument/2006/relationships/diagramData" Target="../diagrams/data2.xml"/><Relationship Id="rId17" Type="http://schemas.openxmlformats.org/officeDocument/2006/relationships/image" Target="../media/image8.emf"/><Relationship Id="rId2" Type="http://schemas.openxmlformats.org/officeDocument/2006/relationships/slideLayout" Target="../slideLayouts/slideLayout6.xml"/><Relationship Id="rId16" Type="http://schemas.microsoft.com/office/2007/relationships/diagramDrawing" Target="../diagrams/drawing2.xml"/><Relationship Id="rId1" Type="http://schemas.openxmlformats.org/officeDocument/2006/relationships/vmlDrawing" Target="../drawings/vmlDrawing1.vml"/><Relationship Id="rId6" Type="http://schemas.openxmlformats.org/officeDocument/2006/relationships/diagramLayout" Target="../diagrams/layout1.xml"/><Relationship Id="rId11" Type="http://schemas.openxmlformats.org/officeDocument/2006/relationships/image" Target="../media/image6.emf"/><Relationship Id="rId5" Type="http://schemas.openxmlformats.org/officeDocument/2006/relationships/diagramData" Target="../diagrams/data1.xml"/><Relationship Id="rId15" Type="http://schemas.openxmlformats.org/officeDocument/2006/relationships/diagramColors" Target="../diagrams/colors2.xml"/><Relationship Id="rId10" Type="http://schemas.openxmlformats.org/officeDocument/2006/relationships/oleObject" Target="../embeddings/oleObject1.bin"/><Relationship Id="rId4" Type="http://schemas.openxmlformats.org/officeDocument/2006/relationships/image" Target="../media/image7.WMF"/><Relationship Id="rId9" Type="http://schemas.microsoft.com/office/2007/relationships/diagramDrawing" Target="../diagrams/drawing1.xml"/><Relationship Id="rId1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481328"/>
            <a:ext cx="7391400" cy="1143000"/>
          </a:xfrm>
        </p:spPr>
        <p:txBody>
          <a:bodyPr/>
          <a:lstStyle/>
          <a:p>
            <a:pPr algn="ctr"/>
            <a:r>
              <a:rPr lang="en-US" altLang="en-US" dirty="0" smtClean="0"/>
              <a:t>Module 1</a:t>
            </a:r>
            <a:br>
              <a:rPr lang="en-US" altLang="en-US" dirty="0" smtClean="0"/>
            </a:br>
            <a:r>
              <a:rPr lang="en-US" altLang="en-US" dirty="0"/>
              <a:t>DBMS Extensions and </a:t>
            </a:r>
            <a:r>
              <a:rPr lang="en-US" altLang="en-US" dirty="0" smtClean="0"/>
              <a:t/>
            </a:r>
            <a:br>
              <a:rPr lang="en-US" altLang="en-US" dirty="0" smtClean="0"/>
            </a:br>
            <a:r>
              <a:rPr lang="en-US" altLang="en-US" dirty="0" smtClean="0"/>
              <a:t>Example </a:t>
            </a:r>
            <a:r>
              <a:rPr lang="en-US" altLang="en-US" dirty="0"/>
              <a:t>Data Warehouses</a:t>
            </a:r>
            <a:endParaRPr lang="en-US" altLang="en-US" dirty="0" smtClean="0"/>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Lesson 2: Course topics and assignments</a:t>
            </a:r>
            <a:endParaRPr lang="en-US" altLang="en-US" dirty="0"/>
          </a:p>
          <a:p>
            <a:pPr algn="r" eaLnBrk="1" hangingPunct="1"/>
            <a:endParaRPr lang="en-US" altLang="en-US"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course topics and flow</a:t>
            </a:r>
            <a:endParaRPr lang="en-US" dirty="0"/>
          </a:p>
          <a:p>
            <a:r>
              <a:rPr lang="en-US" dirty="0"/>
              <a:t>Understand </a:t>
            </a:r>
            <a:r>
              <a:rPr lang="en-US" dirty="0" smtClean="0"/>
              <a:t>assessments especially practice and graded problems</a:t>
            </a:r>
            <a:endParaRPr lang="en-US" dirty="0"/>
          </a:p>
          <a:p>
            <a:r>
              <a:rPr lang="en-US" dirty="0" smtClean="0"/>
              <a:t>Install and configure </a:t>
            </a:r>
            <a:r>
              <a:rPr lang="en-US" smtClean="0"/>
              <a:t>Oracle server</a:t>
            </a:r>
            <a:endParaRPr lang="en-US" dirty="0"/>
          </a:p>
        </p:txBody>
      </p:sp>
    </p:spTree>
    <p:extLst>
      <p:ext uri="{BB962C8B-B14F-4D97-AF65-F5344CB8AC3E}">
        <p14:creationId xmlns:p14="http://schemas.microsoft.com/office/powerpoint/2010/main" val="263331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450668"/>
          </a:xfrm>
        </p:spPr>
        <p:txBody>
          <a:bodyPr/>
          <a:lstStyle/>
          <a:p>
            <a:pPr algn="ctr"/>
            <a:r>
              <a:rPr lang="en-US" dirty="0" smtClean="0"/>
              <a:t>Course Artifacts</a:t>
            </a:r>
            <a:endParaRPr lang="en-US" dirty="0"/>
          </a:p>
        </p:txBody>
      </p:sp>
      <p:sp>
        <p:nvSpPr>
          <p:cNvPr id="3" name="TextBox 2"/>
          <p:cNvSpPr txBox="1"/>
          <p:nvPr/>
        </p:nvSpPr>
        <p:spPr>
          <a:xfrm>
            <a:off x="814920" y="2995387"/>
            <a:ext cx="3523487" cy="400110"/>
          </a:xfrm>
          <a:prstGeom prst="rect">
            <a:avLst/>
          </a:prstGeom>
          <a:noFill/>
        </p:spPr>
        <p:txBody>
          <a:bodyPr wrap="square" rtlCol="0">
            <a:spAutoFit/>
          </a:bodyPr>
          <a:lstStyle/>
          <a:p>
            <a:r>
              <a:rPr lang="en-US" sz="2000" dirty="0" smtClean="0">
                <a:latin typeface="+mn-lt"/>
              </a:rPr>
              <a:t>2: SQL Subtotal Operators</a:t>
            </a:r>
            <a:endParaRPr lang="en-US" sz="2000" dirty="0">
              <a:latin typeface="+mn-lt"/>
            </a:endParaRPr>
          </a:p>
        </p:txBody>
      </p:sp>
      <p:sp>
        <p:nvSpPr>
          <p:cNvPr id="10" name="TextBox 9"/>
          <p:cNvSpPr txBox="1"/>
          <p:nvPr/>
        </p:nvSpPr>
        <p:spPr>
          <a:xfrm>
            <a:off x="497935" y="4350005"/>
            <a:ext cx="3424796" cy="400110"/>
          </a:xfrm>
          <a:prstGeom prst="rect">
            <a:avLst/>
          </a:prstGeom>
          <a:noFill/>
        </p:spPr>
        <p:txBody>
          <a:bodyPr wrap="square" rtlCol="0">
            <a:spAutoFit/>
          </a:bodyPr>
          <a:lstStyle/>
          <a:p>
            <a:r>
              <a:rPr lang="en-US" sz="2000" dirty="0" smtClean="0">
                <a:latin typeface="+mn-lt"/>
              </a:rPr>
              <a:t>3: SQL Analytic Functions</a:t>
            </a:r>
            <a:endParaRPr lang="en-US" sz="2000" dirty="0">
              <a:latin typeface="+mn-lt"/>
            </a:endParaRPr>
          </a:p>
        </p:txBody>
      </p:sp>
      <p:sp>
        <p:nvSpPr>
          <p:cNvPr id="11" name="TextBox 10"/>
          <p:cNvSpPr txBox="1"/>
          <p:nvPr/>
        </p:nvSpPr>
        <p:spPr>
          <a:xfrm>
            <a:off x="5434417" y="1384273"/>
            <a:ext cx="2861566" cy="400110"/>
          </a:xfrm>
          <a:prstGeom prst="rect">
            <a:avLst/>
          </a:prstGeom>
          <a:noFill/>
        </p:spPr>
        <p:txBody>
          <a:bodyPr wrap="square" rtlCol="0">
            <a:spAutoFit/>
          </a:bodyPr>
          <a:lstStyle/>
          <a:p>
            <a:r>
              <a:rPr lang="en-US" sz="2000" dirty="0" smtClean="0">
                <a:latin typeface="+mn-lt"/>
              </a:rPr>
              <a:t>4: Materialized Views</a:t>
            </a:r>
            <a:endParaRPr lang="en-US" sz="2000" dirty="0">
              <a:latin typeface="+mn-lt"/>
            </a:endParaRPr>
          </a:p>
        </p:txBody>
      </p:sp>
      <p:sp>
        <p:nvSpPr>
          <p:cNvPr id="12" name="TextBox 11"/>
          <p:cNvSpPr txBox="1"/>
          <p:nvPr/>
        </p:nvSpPr>
        <p:spPr>
          <a:xfrm>
            <a:off x="5520208" y="3034164"/>
            <a:ext cx="2628869" cy="400110"/>
          </a:xfrm>
          <a:prstGeom prst="rect">
            <a:avLst/>
          </a:prstGeom>
          <a:noFill/>
        </p:spPr>
        <p:txBody>
          <a:bodyPr wrap="square" rtlCol="0">
            <a:spAutoFit/>
          </a:bodyPr>
          <a:lstStyle/>
          <a:p>
            <a:r>
              <a:rPr lang="en-US" sz="2000" dirty="0" smtClean="0">
                <a:latin typeface="+mn-lt"/>
              </a:rPr>
              <a:t>5: Data Governance</a:t>
            </a:r>
            <a:endParaRPr lang="en-US" sz="2000" dirty="0">
              <a:latin typeface="+mn-lt"/>
            </a:endParaRPr>
          </a:p>
        </p:txBody>
      </p:sp>
      <p:grpSp>
        <p:nvGrpSpPr>
          <p:cNvPr id="4" name="Group 3"/>
          <p:cNvGrpSpPr/>
          <p:nvPr/>
        </p:nvGrpSpPr>
        <p:grpSpPr>
          <a:xfrm>
            <a:off x="767527" y="3360936"/>
            <a:ext cx="3220212" cy="643993"/>
            <a:chOff x="632460" y="1601217"/>
            <a:chExt cx="3220212" cy="643993"/>
          </a:xfrm>
        </p:grpSpPr>
        <p:sp>
          <p:nvSpPr>
            <p:cNvPr id="16" name="TextBox 3"/>
            <p:cNvSpPr txBox="1"/>
            <p:nvPr/>
          </p:nvSpPr>
          <p:spPr>
            <a:xfrm>
              <a:off x="3159252" y="1601217"/>
              <a:ext cx="693420" cy="643993"/>
            </a:xfrm>
            <a:prstGeom prst="rect">
              <a:avLst/>
            </a:prstGeom>
            <a:solidFill>
              <a:schemeClr val="accent1"/>
            </a:solidFill>
          </p:spPr>
          <p:txBody>
            <a:bodyPr wrap="square" rtlCol="0">
              <a:noAutofit/>
            </a:bodyPr>
            <a:lstStyle/>
            <a:p>
              <a:pPr marL="0" marR="0" fontAlgn="base">
                <a:spcBef>
                  <a:spcPts val="0"/>
                </a:spcBef>
                <a:spcAft>
                  <a:spcPts val="0"/>
                </a:spcAft>
              </a:pPr>
              <a:r>
                <a:rPr lang="en-US" sz="3200" b="1" kern="12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endParaRPr lang="en-US" sz="1200" dirty="0">
                <a:effectLst/>
                <a:latin typeface="Times New Roman" panose="02020603050405020304" pitchFamily="18" charset="0"/>
                <a:ea typeface="Times New Roman" panose="02020603050405020304" pitchFamily="18" charset="0"/>
              </a:endParaRPr>
            </a:p>
          </p:txBody>
        </p:sp>
        <p:pic>
          <p:nvPicPr>
            <p:cNvPr id="17" name="Picture 16"/>
            <p:cNvPicPr/>
            <p:nvPr/>
          </p:nvPicPr>
          <p:blipFill>
            <a:blip r:embed="rId4" cstate="print">
              <a:extLst>
                <a:ext uri="{28A0092B-C50C-407E-A947-70E740481C1C}">
                  <a14:useLocalDpi xmlns:a14="http://schemas.microsoft.com/office/drawing/2010/main" val="0"/>
                </a:ext>
              </a:extLst>
            </a:blip>
            <a:stretch>
              <a:fillRect/>
            </a:stretch>
          </p:blipFill>
          <p:spPr>
            <a:xfrm>
              <a:off x="1918525" y="1702784"/>
              <a:ext cx="771525" cy="472858"/>
            </a:xfrm>
            <a:prstGeom prst="rect">
              <a:avLst/>
            </a:prstGeom>
          </p:spPr>
        </p:pic>
        <p:sp>
          <p:nvSpPr>
            <p:cNvPr id="18" name="Cube 17"/>
            <p:cNvSpPr/>
            <p:nvPr/>
          </p:nvSpPr>
          <p:spPr bwMode="auto">
            <a:xfrm>
              <a:off x="632460" y="1654523"/>
              <a:ext cx="704850" cy="563494"/>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algn="ctr" eaLnBrk="0" fontAlgn="base" hangingPunct="0">
                <a:spcBef>
                  <a:spcPts val="0"/>
                </a:spcBef>
                <a:spcAft>
                  <a:spcPts val="0"/>
                </a:spcAft>
              </a:pPr>
              <a:r>
                <a:rPr lang="en-US" sz="2400" kern="1200" dirty="0">
                  <a:solidFill>
                    <a:srgbClr val="000000"/>
                  </a:solidFill>
                  <a:effectLst/>
                  <a:latin typeface="Arial" panose="020B0604020202020204" pitchFamily="34" charset="0"/>
                  <a:ea typeface="MS PGothic" panose="020B0600070205080204" pitchFamily="34" charset="-128"/>
                </a:rPr>
                <a:t>©</a:t>
              </a:r>
              <a:endParaRPr lang="en-US" sz="1200" dirty="0">
                <a:effectLst/>
                <a:latin typeface="Times New Roman" panose="02020603050405020304" pitchFamily="18" charset="0"/>
                <a:ea typeface="Times New Roman" panose="02020603050405020304" pitchFamily="18" charset="0"/>
              </a:endParaRPr>
            </a:p>
          </p:txBody>
        </p:sp>
      </p:grpSp>
      <p:graphicFrame>
        <p:nvGraphicFramePr>
          <p:cNvPr id="22" name="Diagram 21"/>
          <p:cNvGraphicFramePr/>
          <p:nvPr>
            <p:extLst>
              <p:ext uri="{D42A27DB-BD31-4B8C-83A1-F6EECF244321}">
                <p14:modId xmlns:p14="http://schemas.microsoft.com/office/powerpoint/2010/main" val="3530429656"/>
              </p:ext>
            </p:extLst>
          </p:nvPr>
        </p:nvGraphicFramePr>
        <p:xfrm>
          <a:off x="432927" y="4280437"/>
          <a:ext cx="3554812" cy="19608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22632653"/>
              </p:ext>
            </p:extLst>
          </p:nvPr>
        </p:nvGraphicFramePr>
        <p:xfrm>
          <a:off x="5236757" y="1453020"/>
          <a:ext cx="3256886" cy="1581144"/>
        </p:xfrm>
        <a:graphic>
          <a:graphicData uri="http://schemas.openxmlformats.org/presentationml/2006/ole">
            <mc:AlternateContent xmlns:mc="http://schemas.openxmlformats.org/markup-compatibility/2006">
              <mc:Choice xmlns:v="urn:schemas-microsoft-com:vml" Requires="v">
                <p:oleObj spid="_x0000_s1252" name="Visio" r:id="rId10" imgW="5418867" imgH="1126710" progId="Visio.Drawing.11">
                  <p:embed/>
                </p:oleObj>
              </mc:Choice>
              <mc:Fallback>
                <p:oleObj name="Visio" r:id="rId10" imgW="5418867" imgH="1126710" progId="Visio.Drawing.11">
                  <p:embed/>
                  <p:pic>
                    <p:nvPicPr>
                      <p:cNvPr id="0" name="Object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6757" y="1453020"/>
                        <a:ext cx="3256886" cy="1581144"/>
                      </a:xfrm>
                      <a:prstGeom prst="rect">
                        <a:avLst/>
                      </a:prstGeom>
                      <a:noFill/>
                    </p:spPr>
                  </p:pic>
                </p:oleObj>
              </mc:Fallback>
            </mc:AlternateContent>
          </a:graphicData>
        </a:graphic>
      </p:graphicFrame>
      <p:graphicFrame>
        <p:nvGraphicFramePr>
          <p:cNvPr id="19" name="Diagram 18"/>
          <p:cNvGraphicFramePr/>
          <p:nvPr>
            <p:extLst>
              <p:ext uri="{D42A27DB-BD31-4B8C-83A1-F6EECF244321}">
                <p14:modId xmlns:p14="http://schemas.microsoft.com/office/powerpoint/2010/main" val="4286434945"/>
              </p:ext>
            </p:extLst>
          </p:nvPr>
        </p:nvGraphicFramePr>
        <p:xfrm>
          <a:off x="5236757" y="3463880"/>
          <a:ext cx="3523486" cy="2193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5" name="Content Placeholder 3"/>
          <p:cNvPicPr>
            <a:picLocks noChangeAspect="1"/>
          </p:cNvPicPr>
          <p:nvPr/>
        </p:nvPicPr>
        <p:blipFill>
          <a:blip r:embed="rId17"/>
          <a:stretch>
            <a:fillRect/>
          </a:stretch>
        </p:blipFill>
        <p:spPr>
          <a:xfrm>
            <a:off x="1366729" y="1350378"/>
            <a:ext cx="2290165" cy="1454238"/>
          </a:xfrm>
          <a:prstGeom prst="rect">
            <a:avLst/>
          </a:prstGeom>
        </p:spPr>
      </p:pic>
      <p:sp>
        <p:nvSpPr>
          <p:cNvPr id="20" name="TextBox 19"/>
          <p:cNvSpPr txBox="1"/>
          <p:nvPr/>
        </p:nvSpPr>
        <p:spPr>
          <a:xfrm>
            <a:off x="1349190" y="915484"/>
            <a:ext cx="2951854" cy="400110"/>
          </a:xfrm>
          <a:prstGeom prst="rect">
            <a:avLst/>
          </a:prstGeom>
          <a:noFill/>
        </p:spPr>
        <p:txBody>
          <a:bodyPr wrap="square" rtlCol="0">
            <a:spAutoFit/>
          </a:bodyPr>
          <a:lstStyle/>
          <a:p>
            <a:r>
              <a:rPr lang="en-US" sz="2000" dirty="0">
                <a:latin typeface="+mn-lt"/>
              </a:rPr>
              <a:t>1</a:t>
            </a:r>
            <a:r>
              <a:rPr lang="en-US" sz="2000" dirty="0" smtClean="0">
                <a:latin typeface="+mn-lt"/>
              </a:rPr>
              <a:t>: Example DWs</a:t>
            </a:r>
            <a:endParaRPr lang="en-US" sz="2000" dirty="0">
              <a:latin typeface="+mn-lt"/>
            </a:endParaRPr>
          </a:p>
        </p:txBody>
      </p:sp>
    </p:spTree>
    <p:extLst>
      <p:ext uri="{BB962C8B-B14F-4D97-AF65-F5344CB8AC3E}">
        <p14:creationId xmlns:p14="http://schemas.microsoft.com/office/powerpoint/2010/main" val="3316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Graphic spid="22" grpId="0">
        <p:bldAsOne/>
      </p:bldGraphic>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1094324"/>
              </p:ext>
            </p:extLst>
          </p:nvPr>
        </p:nvGraphicFramePr>
        <p:xfrm>
          <a:off x="1450848" y="1100328"/>
          <a:ext cx="6291072" cy="4776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009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A8C30BC-74D7-448B-839C-CF123A3291D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474106D1-5188-467A-B243-A18890F41C5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8E695158-925F-4100-A265-044852A9B78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752602B-0EEA-47DD-B882-BBF3D4D151C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732D4F04-44D3-4FB2-9B8E-72DAFA7D21C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8D0404CD-4F1B-40E6-82F7-398FCB6AF22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F6E330A7-8B6E-46AD-AB5B-7C692DCC62F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D7E15983-0420-462B-84B1-57AE5B0D393B}"/>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952DFBB5-8E3B-467F-B4D7-5BB14A7463E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D25B9AF0-1D41-4965-BF1F-EF9BB2C167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7" name="Rectangle 85"/>
          <p:cNvSpPr>
            <a:spLocks noChangeArrowheads="1"/>
          </p:cNvSpPr>
          <p:nvPr/>
        </p:nvSpPr>
        <p:spPr bwMode="auto">
          <a:xfrm>
            <a:off x="309247" y="1786757"/>
            <a:ext cx="2653919" cy="461665"/>
          </a:xfrm>
          <a:prstGeom prst="rect">
            <a:avLst/>
          </a:prstGeom>
          <a:solidFill>
            <a:schemeClr val="bg1"/>
          </a:solidFill>
          <a:ln w="9525">
            <a:solidFill>
              <a:srgbClr val="000000"/>
            </a:solidFill>
            <a:miter lim="800000"/>
            <a:headEnd/>
            <a:tailEnd/>
          </a:ln>
          <a:extLst/>
        </p:spPr>
        <p:txBody>
          <a:bodyPr wrap="squar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ROLLUP(State, Month)</a:t>
            </a:r>
            <a:endParaRPr kumimoji="0" lang="en-US" altLang="en-US" sz="1800" b="0" dirty="0">
              <a:latin typeface="Arial" charset="0"/>
            </a:endParaRPr>
          </a:p>
        </p:txBody>
      </p:sp>
      <p:graphicFrame>
        <p:nvGraphicFramePr>
          <p:cNvPr id="9" name="Group 102"/>
          <p:cNvGraphicFramePr>
            <a:graphicFrameLocks noGrp="1"/>
          </p:cNvGraphicFramePr>
          <p:nvPr>
            <p:extLst>
              <p:ext uri="{D42A27DB-BD31-4B8C-83A1-F6EECF244321}">
                <p14:modId xmlns:p14="http://schemas.microsoft.com/office/powerpoint/2010/main" val="2736240085"/>
              </p:ext>
            </p:extLst>
          </p:nvPr>
        </p:nvGraphicFramePr>
        <p:xfrm>
          <a:off x="676086" y="2367525"/>
          <a:ext cx="2153465" cy="2194416"/>
        </p:xfrm>
        <a:graphic>
          <a:graphicData uri="http://schemas.openxmlformats.org/drawingml/2006/table">
            <a:tbl>
              <a:tblPr firstRow="1">
                <a:tableStyleId>{FABFCF23-3B69-468F-B69F-88F6DE6A72F2}</a:tableStyleId>
              </a:tblPr>
              <a:tblGrid>
                <a:gridCol w="538366"/>
                <a:gridCol w="632698"/>
                <a:gridCol w="982401"/>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tx1"/>
                          </a:solidFill>
                          <a:effectLst/>
                        </a:rPr>
                        <a:t>State</a:t>
                      </a:r>
                      <a:endParaRPr kumimoji="0" lang="en-US" sz="14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tx1"/>
                          </a:solidFill>
                          <a:effectLst/>
                        </a:rPr>
                        <a:t>Month</a:t>
                      </a:r>
                      <a:endParaRPr kumimoji="0" lang="en-US" sz="14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tx1"/>
                          </a:solidFill>
                          <a:effectLst/>
                        </a:rPr>
                        <a:t>SUM(Sales)</a:t>
                      </a:r>
                      <a:endParaRPr kumimoji="0" lang="en-US" sz="14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CA</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Dec</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CA</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Feb</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75</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CO</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150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CO</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Jan</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Feb</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200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CA</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175</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450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232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750</a:t>
                      </a:r>
                      <a:endParaRPr kumimoji="0" lang="en-US" sz="14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bl>
          </a:graphicData>
        </a:graphic>
      </p:graphicFrame>
      <p:sp>
        <p:nvSpPr>
          <p:cNvPr id="4" name="Rectangle 3"/>
          <p:cNvSpPr/>
          <p:nvPr/>
        </p:nvSpPr>
        <p:spPr>
          <a:xfrm>
            <a:off x="3754152" y="1281901"/>
            <a:ext cx="5054568" cy="1569660"/>
          </a:xfrm>
          <a:prstGeom prst="rect">
            <a:avLst/>
          </a:prstGeom>
          <a:solidFill>
            <a:schemeClr val="accent3">
              <a:lumMod val="95000"/>
            </a:schemeClr>
          </a:solidFill>
          <a:ln w="12700" cmpd="sng">
            <a:solidFill>
              <a:schemeClr val="accent1"/>
            </a:solidFill>
          </a:ln>
          <a:effectLst>
            <a:innerShdw blurRad="63500" dist="50800" dir="16200000">
              <a:prstClr val="black">
                <a:alpha val="50000"/>
              </a:prstClr>
            </a:innerShdw>
            <a:softEdge rad="12700"/>
          </a:effectLst>
        </p:spPr>
        <p:txBody>
          <a:bodyPr wrap="square">
            <a:spAutoFit/>
          </a:bodyPr>
          <a:lstStyle/>
          <a:p>
            <a:pPr marL="0" indent="0">
              <a:buNone/>
            </a:pPr>
            <a:r>
              <a:rPr lang="en-US" sz="1600" b="0" dirty="0">
                <a:latin typeface="Courier New" panose="02070309020205020404" pitchFamily="49" charset="0"/>
                <a:cs typeface="Courier New" panose="02070309020205020404" pitchFamily="49" charset="0"/>
              </a:rPr>
              <a:t>SELECT </a:t>
            </a:r>
            <a:r>
              <a:rPr lang="en-US" sz="1600" b="0" dirty="0" err="1">
                <a:latin typeface="Courier New" panose="02070309020205020404" pitchFamily="49" charset="0"/>
                <a:cs typeface="Courier New" panose="02070309020205020404" pitchFamily="49" charset="0"/>
              </a:rPr>
              <a:t>CustState</a:t>
            </a:r>
            <a:r>
              <a:rPr lang="en-US" sz="1600" b="0" dirty="0">
                <a:latin typeface="Courier New" panose="02070309020205020404" pitchFamily="49" charset="0"/>
                <a:cs typeface="Courier New" panose="02070309020205020404" pitchFamily="49" charset="0"/>
              </a:rPr>
              <a:t>, </a:t>
            </a:r>
            <a:r>
              <a:rPr lang="en-US" sz="1600" b="0" dirty="0" err="1">
                <a:latin typeface="Courier New" panose="02070309020205020404" pitchFamily="49" charset="0"/>
                <a:cs typeface="Courier New" panose="02070309020205020404" pitchFamily="49" charset="0"/>
              </a:rPr>
              <a:t>CustName</a:t>
            </a:r>
            <a:r>
              <a:rPr lang="en-US" sz="1600" b="0" dirty="0">
                <a:latin typeface="Courier New" panose="02070309020205020404" pitchFamily="49" charset="0"/>
                <a:cs typeface="Courier New" panose="02070309020205020404" pitchFamily="49" charset="0"/>
              </a:rPr>
              <a:t>, </a:t>
            </a:r>
            <a:endParaRPr lang="en-US" sz="1600" b="0" dirty="0" smtClean="0">
              <a:latin typeface="Courier New" panose="02070309020205020404" pitchFamily="49" charset="0"/>
              <a:cs typeface="Courier New" panose="02070309020205020404" pitchFamily="49" charset="0"/>
            </a:endParaRPr>
          </a:p>
          <a:p>
            <a:pPr marL="0" indent="0">
              <a:buNone/>
            </a:pP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SUM(</a:t>
            </a:r>
            <a:r>
              <a:rPr lang="en-US" sz="1600" b="0" dirty="0" err="1" smtClean="0">
                <a:latin typeface="Courier New" panose="02070309020205020404" pitchFamily="49" charset="0"/>
                <a:cs typeface="Courier New" panose="02070309020205020404" pitchFamily="49" charset="0"/>
              </a:rPr>
              <a:t>SalesDollar</a:t>
            </a:r>
            <a:r>
              <a:rPr lang="en-US" sz="1600" b="0" dirty="0">
                <a:latin typeface="Courier New" panose="02070309020205020404" pitchFamily="49" charset="0"/>
                <a:cs typeface="Courier New" panose="02070309020205020404" pitchFamily="49" charset="0"/>
              </a:rPr>
              <a:t>) AS </a:t>
            </a:r>
            <a:r>
              <a:rPr lang="en-US" sz="1600" b="0" dirty="0" err="1">
                <a:latin typeface="Courier New" panose="02070309020205020404" pitchFamily="49" charset="0"/>
                <a:cs typeface="Courier New" panose="02070309020205020404" pitchFamily="49" charset="0"/>
              </a:rPr>
              <a:t>SumSales</a:t>
            </a:r>
            <a:r>
              <a:rPr lang="en-US" sz="1600" b="0" dirty="0">
                <a:latin typeface="Courier New" panose="02070309020205020404" pitchFamily="49" charset="0"/>
                <a:cs typeface="Courier New" panose="02070309020205020404" pitchFamily="49" charset="0"/>
              </a:rPr>
              <a:t>,</a:t>
            </a:r>
          </a:p>
          <a:p>
            <a:pPr marL="0" indent="0">
              <a:buNone/>
            </a:pPr>
            <a:r>
              <a:rPr lang="en-US" sz="1600" b="0" dirty="0">
                <a:latin typeface="Courier New" panose="02070309020205020404" pitchFamily="49" charset="0"/>
                <a:cs typeface="Courier New" panose="02070309020205020404" pitchFamily="49" charset="0"/>
              </a:rPr>
              <a:t>  RANK() OVER (PARTITION BY </a:t>
            </a:r>
            <a:r>
              <a:rPr lang="en-US" sz="1600" b="0" dirty="0" err="1">
                <a:latin typeface="Courier New" panose="02070309020205020404" pitchFamily="49" charset="0"/>
                <a:cs typeface="Courier New" panose="02070309020205020404" pitchFamily="49" charset="0"/>
              </a:rPr>
              <a:t>CustState</a:t>
            </a:r>
            <a:r>
              <a:rPr lang="en-US" sz="1600" b="0" dirty="0">
                <a:latin typeface="Courier New" panose="02070309020205020404" pitchFamily="49" charset="0"/>
                <a:cs typeface="Courier New" panose="02070309020205020404" pitchFamily="49" charset="0"/>
              </a:rPr>
              <a:t> </a:t>
            </a:r>
          </a:p>
          <a:p>
            <a:pPr marL="0" indent="0">
              <a:buNone/>
            </a:pP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ORDER </a:t>
            </a:r>
            <a:r>
              <a:rPr lang="en-US" sz="1600" b="0" dirty="0">
                <a:latin typeface="Courier New" panose="02070309020205020404" pitchFamily="49" charset="0"/>
                <a:cs typeface="Courier New" panose="02070309020205020404" pitchFamily="49" charset="0"/>
              </a:rPr>
              <a:t>BY SUM(</a:t>
            </a:r>
            <a:r>
              <a:rPr lang="en-US" sz="1600" b="0" dirty="0" err="1">
                <a:latin typeface="Courier New" panose="02070309020205020404" pitchFamily="49" charset="0"/>
                <a:cs typeface="Courier New" panose="02070309020205020404" pitchFamily="49" charset="0"/>
              </a:rPr>
              <a:t>SalesDollar</a:t>
            </a:r>
            <a:r>
              <a:rPr lang="en-US" sz="1600" b="0" dirty="0">
                <a:latin typeface="Courier New" panose="02070309020205020404" pitchFamily="49" charset="0"/>
                <a:cs typeface="Courier New" panose="02070309020205020404" pitchFamily="49" charset="0"/>
              </a:rPr>
              <a:t>) DESC) </a:t>
            </a:r>
            <a:endParaRPr lang="en-US" sz="1600" b="0" dirty="0" smtClean="0">
              <a:latin typeface="Courier New" panose="02070309020205020404" pitchFamily="49" charset="0"/>
              <a:cs typeface="Courier New" panose="02070309020205020404" pitchFamily="49" charset="0"/>
            </a:endParaRPr>
          </a:p>
          <a:p>
            <a:pPr marL="0" indent="0">
              <a:buNone/>
            </a:pP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a:t>
            </a:r>
            <a:r>
              <a:rPr lang="en-US" sz="1600" b="0" dirty="0" err="1" smtClean="0">
                <a:latin typeface="Courier New" panose="02070309020205020404" pitchFamily="49" charset="0"/>
                <a:cs typeface="Courier New" panose="02070309020205020404" pitchFamily="49" charset="0"/>
              </a:rPr>
              <a:t>SalesRank</a:t>
            </a:r>
            <a:endParaRPr lang="en-US" sz="1600" b="0" dirty="0" smtClean="0">
              <a:latin typeface="Courier New" panose="02070309020205020404" pitchFamily="49" charset="0"/>
              <a:cs typeface="Courier New" panose="02070309020205020404" pitchFamily="49" charset="0"/>
            </a:endParaRPr>
          </a:p>
          <a:p>
            <a:pPr marL="0" indent="0">
              <a:buNone/>
            </a:pPr>
            <a:r>
              <a:rPr lang="en-US" sz="1600" b="0" dirty="0" smtClean="0">
                <a:latin typeface="Courier New" panose="02070309020205020404" pitchFamily="49" charset="0"/>
                <a:cs typeface="Courier New" panose="02070309020205020404" pitchFamily="49" charset="0"/>
              </a:rPr>
              <a:t>…</a:t>
            </a:r>
            <a:endParaRPr lang="en-US" sz="1600" b="0" dirty="0"/>
          </a:p>
        </p:txBody>
      </p:sp>
      <p:sp>
        <p:nvSpPr>
          <p:cNvPr id="10" name="Oval 9"/>
          <p:cNvSpPr/>
          <p:nvPr/>
        </p:nvSpPr>
        <p:spPr bwMode="auto">
          <a:xfrm>
            <a:off x="4985544" y="3454271"/>
            <a:ext cx="3365976" cy="2464946"/>
          </a:xfrm>
          <a:prstGeom prst="ellipse">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5518944" y="3977490"/>
            <a:ext cx="2332284" cy="1636926"/>
          </a:xfrm>
          <a:prstGeom prst="ellipse">
            <a:avLst/>
          </a:prstGeom>
          <a:solidFill>
            <a:srgbClr val="FF7C8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5924519" y="4306791"/>
            <a:ext cx="1931132" cy="523220"/>
          </a:xfrm>
          <a:prstGeom prst="rect">
            <a:avLst/>
          </a:prstGeom>
          <a:noFill/>
        </p:spPr>
        <p:txBody>
          <a:bodyPr wrap="square" rtlCol="0">
            <a:spAutoFit/>
          </a:bodyPr>
          <a:lstStyle/>
          <a:p>
            <a:r>
              <a:rPr lang="en-US" sz="1400" dirty="0" smtClean="0"/>
              <a:t>Query grouping columns</a:t>
            </a:r>
            <a:endParaRPr lang="en-US" sz="1400" dirty="0"/>
          </a:p>
        </p:txBody>
      </p:sp>
      <p:sp>
        <p:nvSpPr>
          <p:cNvPr id="13" name="TextBox 12"/>
          <p:cNvSpPr txBox="1"/>
          <p:nvPr/>
        </p:nvSpPr>
        <p:spPr>
          <a:xfrm>
            <a:off x="5924519" y="3492270"/>
            <a:ext cx="1746206" cy="523220"/>
          </a:xfrm>
          <a:prstGeom prst="rect">
            <a:avLst/>
          </a:prstGeom>
          <a:noFill/>
        </p:spPr>
        <p:txBody>
          <a:bodyPr wrap="square" rtlCol="0">
            <a:spAutoFit/>
          </a:bodyPr>
          <a:lstStyle/>
          <a:p>
            <a:r>
              <a:rPr lang="en-US" sz="1400" dirty="0" smtClean="0"/>
              <a:t>MV grouping columns</a:t>
            </a:r>
            <a:endParaRPr lang="en-US" sz="1400" dirty="0"/>
          </a:p>
        </p:txBody>
      </p:sp>
      <p:sp>
        <p:nvSpPr>
          <p:cNvPr id="14" name="TextBox 13"/>
          <p:cNvSpPr txBox="1"/>
          <p:nvPr/>
        </p:nvSpPr>
        <p:spPr>
          <a:xfrm>
            <a:off x="197550" y="1281901"/>
            <a:ext cx="3096767" cy="400110"/>
          </a:xfrm>
          <a:prstGeom prst="rect">
            <a:avLst/>
          </a:prstGeom>
          <a:noFill/>
        </p:spPr>
        <p:txBody>
          <a:bodyPr wrap="square" rtlCol="0">
            <a:spAutoFit/>
          </a:bodyPr>
          <a:lstStyle/>
          <a:p>
            <a:r>
              <a:rPr lang="en-US" sz="2000" dirty="0" smtClean="0">
                <a:latin typeface="+mn-lt"/>
              </a:rPr>
              <a:t>SQL Subtotal Operators</a:t>
            </a:r>
            <a:endParaRPr lang="en-US" sz="2000" dirty="0">
              <a:latin typeface="+mn-lt"/>
            </a:endParaRPr>
          </a:p>
        </p:txBody>
      </p:sp>
      <p:sp>
        <p:nvSpPr>
          <p:cNvPr id="15" name="TextBox 14"/>
          <p:cNvSpPr txBox="1"/>
          <p:nvPr/>
        </p:nvSpPr>
        <p:spPr>
          <a:xfrm>
            <a:off x="5136702" y="839236"/>
            <a:ext cx="3096767" cy="400110"/>
          </a:xfrm>
          <a:prstGeom prst="rect">
            <a:avLst/>
          </a:prstGeom>
          <a:noFill/>
        </p:spPr>
        <p:txBody>
          <a:bodyPr wrap="square" rtlCol="0">
            <a:spAutoFit/>
          </a:bodyPr>
          <a:lstStyle/>
          <a:p>
            <a:r>
              <a:rPr lang="en-US" sz="2000" dirty="0" smtClean="0">
                <a:latin typeface="+mn-lt"/>
              </a:rPr>
              <a:t>SQL Analytic Functions</a:t>
            </a:r>
            <a:endParaRPr lang="en-US" sz="2000" dirty="0">
              <a:latin typeface="+mn-lt"/>
            </a:endParaRPr>
          </a:p>
        </p:txBody>
      </p:sp>
      <p:sp>
        <p:nvSpPr>
          <p:cNvPr id="16" name="TextBox 15"/>
          <p:cNvSpPr txBox="1"/>
          <p:nvPr/>
        </p:nvSpPr>
        <p:spPr>
          <a:xfrm>
            <a:off x="5506322" y="3017530"/>
            <a:ext cx="2164403" cy="400110"/>
          </a:xfrm>
          <a:prstGeom prst="rect">
            <a:avLst/>
          </a:prstGeom>
          <a:noFill/>
        </p:spPr>
        <p:txBody>
          <a:bodyPr wrap="square" rtlCol="0">
            <a:spAutoFit/>
          </a:bodyPr>
          <a:lstStyle/>
          <a:p>
            <a:r>
              <a:rPr lang="en-US" sz="2000" dirty="0" smtClean="0">
                <a:latin typeface="+mn-lt"/>
              </a:rPr>
              <a:t>Query Rewriting</a:t>
            </a:r>
            <a:endParaRPr lang="en-US" sz="2000" dirty="0">
              <a:latin typeface="+mn-lt"/>
            </a:endParaRPr>
          </a:p>
        </p:txBody>
      </p:sp>
    </p:spTree>
    <p:extLst>
      <p:ext uri="{BB962C8B-B14F-4D97-AF65-F5344CB8AC3E}">
        <p14:creationId xmlns:p14="http://schemas.microsoft.com/office/powerpoint/2010/main" val="8580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10" grpId="0" animBg="1"/>
      <p:bldP spid="11" grpId="0" animBg="1"/>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Tools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951" y="2680946"/>
            <a:ext cx="3301464" cy="20881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285" y="2639083"/>
            <a:ext cx="4234101" cy="2130039"/>
          </a:xfrm>
          <a:prstGeom prst="rect">
            <a:avLst/>
          </a:prstGeom>
        </p:spPr>
      </p:pic>
    </p:spTree>
    <p:extLst>
      <p:ext uri="{BB962C8B-B14F-4D97-AF65-F5344CB8AC3E}">
        <p14:creationId xmlns:p14="http://schemas.microsoft.com/office/powerpoint/2010/main" val="3964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Unified coverage of relational database support</a:t>
            </a:r>
          </a:p>
          <a:p>
            <a:pPr eaLnBrk="1" hangingPunct="1"/>
            <a:r>
              <a:rPr lang="en-US" altLang="en-US" dirty="0" smtClean="0"/>
              <a:t>Coverage of important data warehouse administration topics</a:t>
            </a:r>
          </a:p>
          <a:p>
            <a:pPr eaLnBrk="1" hangingPunct="1"/>
            <a:r>
              <a:rPr lang="en-US" altLang="en-US" dirty="0" smtClean="0"/>
              <a:t>Assignments for query formulation and materialized view usage</a:t>
            </a:r>
          </a:p>
          <a:p>
            <a:pPr eaLnBrk="1" hangingPunct="1"/>
            <a:r>
              <a:rPr lang="en-US" altLang="en-US" dirty="0" smtClean="0"/>
              <a:t>Usage of Oracle server and client</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1 DBMS Extensions and  Example Data Warehouses&amp;quot;&quot;/&gt;&lt;property id=&quot;20303&quot; value=&quot;Michael Mannino&quot;/&gt;&lt;property id=&quot;20307&quot; value=&quot;256&quot;/&gt;&lt;property id=&quot;20309&quot; value=&quot;0&quot;/&gt;&lt;/object&gt;&lt;object type=&quot;3&quot; unique_id=&quot;16439&quot;&gt;&lt;property id=&quot;20148&quot; value=&quot;5&quot;/&gt;&lt;property id=&quot;20300&quot; value=&quot;Slide 5 - &amp;quot;Assignments&amp;quot;&quot;/&gt;&lt;property id=&quot;20307&quot; value=&quot;392&quot;/&gt;&lt;/object&gt;&lt;object type=&quot;3&quot; unique_id=&quot;22740&quot;&gt;&lt;property id=&quot;20148&quot; value=&quot;5&quot;/&gt;&lt;property id=&quot;20300&quot; value=&quot;Slide 4 - &amp;quot;Course Flow&amp;quot;&quot;/&gt;&lt;property id=&quot;20307&quot; value=&quot;394&quot;/&gt;&lt;/object&gt;&lt;object type=&quot;3&quot; unique_id=&quot;23291&quot;&gt;&lt;property id=&quot;20148&quot; value=&quot;5&quot;/&gt;&lt;property id=&quot;20300&quot; value=&quot;Slide 7 - &amp;quot;Summary&amp;quot;&quot;/&gt;&lt;property id=&quot;20307&quot; value=&quot;395&quot;/&gt;&lt;/object&gt;&lt;object type=&quot;3&quot; unique_id=&quot;23593&quot;&gt;&lt;property id=&quot;20148&quot; value=&quot;5&quot;/&gt;&lt;property id=&quot;20300&quot; value=&quot;Slide 3 - &amp;quot;Course Artifacts&amp;quot;&quot;/&gt;&lt;property id=&quot;20307&quot; value=&quot;397&quot;/&gt;&lt;/object&gt;&lt;object type=&quot;3&quot; unique_id=&quot;24115&quot;&gt;&lt;property id=&quot;20148&quot; value=&quot;5&quot;/&gt;&lt;property id=&quot;20300&quot; value=&quot;Slide 6 - &amp;quot;Tools&amp;quot;&quot;/&gt;&lt;property id=&quot;20307&quot; value=&quot;398&quot;/&gt;&lt;/object&gt;&lt;object type=&quot;3&quot; unique_id=&quot;26901&quot;&gt;&lt;property id=&quot;20148&quot; value=&quot;5&quot;/&gt;&lt;property id=&quot;20300&quot; value=&quot;Slide 2 - &amp;quot;Lesson Objectives&amp;quot;&quot;/&gt;&lt;property id=&quot;20307&quot; value=&quot;400&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13562</TotalTime>
  <Words>943</Words>
  <Application>Microsoft Office PowerPoint</Application>
  <PresentationFormat>On-screen Show (4:3)</PresentationFormat>
  <Paragraphs>214</Paragraphs>
  <Slides>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ＭＳ Ｐゴシック</vt:lpstr>
      <vt:lpstr>ＭＳ Ｐゴシック</vt:lpstr>
      <vt:lpstr>Arai</vt:lpstr>
      <vt:lpstr>Arial</vt:lpstr>
      <vt:lpstr>Courier New</vt:lpstr>
      <vt:lpstr>Symbol</vt:lpstr>
      <vt:lpstr>Times New Roman</vt:lpstr>
      <vt:lpstr>Blank Presentation</vt:lpstr>
      <vt:lpstr>Visio</vt:lpstr>
      <vt:lpstr>Module 1 DBMS Extensions and  Example Data Warehouses</vt:lpstr>
      <vt:lpstr>Lesson Objectives</vt:lpstr>
      <vt:lpstr>Course Artifacts</vt:lpstr>
      <vt:lpstr>Course Flow</vt:lpstr>
      <vt:lpstr>Assignments</vt:lpstr>
      <vt:lpstr>Tools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Part 1</dc:title>
  <dc:subject>Data Warehouse Background and Architectures</dc:subject>
  <dc:creator>Michael Mannino</dc:creator>
  <dc:description>Data Warehouse Concepts, Design, Manipulation, and Administration</dc:description>
  <cp:lastModifiedBy>Mike</cp:lastModifiedBy>
  <cp:revision>2377</cp:revision>
  <cp:lastPrinted>1601-01-01T00:00:00Z</cp:lastPrinted>
  <dcterms:created xsi:type="dcterms:W3CDTF">2000-07-15T18:34:14Z</dcterms:created>
  <dcterms:modified xsi:type="dcterms:W3CDTF">2015-12-07T02:24:59Z</dcterms:modified>
</cp:coreProperties>
</file>