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handoutMasterIdLst>
    <p:handoutMasterId r:id="rId13"/>
  </p:handoutMasterIdLst>
  <p:sldIdLst>
    <p:sldId id="256" r:id="rId2"/>
    <p:sldId id="411" r:id="rId3"/>
    <p:sldId id="408" r:id="rId4"/>
    <p:sldId id="400" r:id="rId5"/>
    <p:sldId id="401" r:id="rId6"/>
    <p:sldId id="416" r:id="rId7"/>
    <p:sldId id="418" r:id="rId8"/>
    <p:sldId id="412" r:id="rId9"/>
    <p:sldId id="414" r:id="rId10"/>
    <p:sldId id="264"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CCFFFF"/>
    <a:srgbClr val="FFCC00"/>
    <a:srgbClr val="FF5050"/>
    <a:srgbClr val="FFFF66"/>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AFE78-C806-40D9-955F-72E911FC186C}" type="doc">
      <dgm:prSet loTypeId="urn:microsoft.com/office/officeart/2005/8/layout/process1" loCatId="process" qsTypeId="urn:microsoft.com/office/officeart/2005/8/quickstyle/simple1" qsCatId="simple" csTypeId="urn:microsoft.com/office/officeart/2005/8/colors/accent1_2" csCatId="accent1" phldr="1"/>
      <dgm:spPr/>
    </dgm:pt>
    <dgm:pt modelId="{7D14FC65-4DF6-45FD-BF04-21256230C7F9}">
      <dgm:prSet phldrT="[Text]" custT="1"/>
      <dgm:spPr>
        <a:solidFill>
          <a:schemeClr val="accent5">
            <a:lumMod val="90000"/>
          </a:schemeClr>
        </a:solidFill>
        <a:ln>
          <a:solidFill>
            <a:schemeClr val="bg2">
              <a:lumMod val="20000"/>
              <a:lumOff val="80000"/>
            </a:schemeClr>
          </a:solidFill>
        </a:ln>
      </dgm:spPr>
      <dgm:t>
        <a:bodyPr/>
        <a:lstStyle/>
        <a:p>
          <a:r>
            <a:rPr lang="en-US" sz="1800" dirty="0" smtClean="0">
              <a:solidFill>
                <a:schemeClr val="tx1"/>
              </a:solidFill>
            </a:rPr>
            <a:t>Low</a:t>
          </a:r>
          <a:endParaRPr lang="en-US" sz="2000" dirty="0">
            <a:solidFill>
              <a:schemeClr val="tx1"/>
            </a:solidFill>
          </a:endParaRPr>
        </a:p>
      </dgm:t>
    </dgm:pt>
    <dgm:pt modelId="{DA5A8AA1-87B5-4767-8DAF-FF9286824B3A}" type="parTrans" cxnId="{C6B4E606-ABAE-477E-84A4-826778A868A8}">
      <dgm:prSet/>
      <dgm:spPr/>
      <dgm:t>
        <a:bodyPr/>
        <a:lstStyle/>
        <a:p>
          <a:endParaRPr lang="en-US"/>
        </a:p>
      </dgm:t>
    </dgm:pt>
    <dgm:pt modelId="{3639B049-E9F1-489C-B49B-89B40BA62F47}" type="sibTrans" cxnId="{C6B4E606-ABAE-477E-84A4-826778A868A8}">
      <dgm:prSet/>
      <dgm:spPr>
        <a:solidFill>
          <a:srgbClr val="FF0000"/>
        </a:solidFill>
      </dgm:spPr>
      <dgm:t>
        <a:bodyPr/>
        <a:lstStyle/>
        <a:p>
          <a:endParaRPr lang="en-US"/>
        </a:p>
      </dgm:t>
    </dgm:pt>
    <dgm:pt modelId="{BD648334-F7D3-4264-857F-DEA1B8DAAB14}">
      <dgm:prSet phldrT="[Text]" custT="1"/>
      <dgm:spPr>
        <a:solidFill>
          <a:schemeClr val="accent5">
            <a:lumMod val="90000"/>
          </a:schemeClr>
        </a:solidFill>
        <a:ln>
          <a:solidFill>
            <a:schemeClr val="bg2">
              <a:lumMod val="20000"/>
              <a:lumOff val="80000"/>
            </a:schemeClr>
          </a:solidFill>
        </a:ln>
      </dgm:spPr>
      <dgm:t>
        <a:bodyPr/>
        <a:lstStyle/>
        <a:p>
          <a:r>
            <a:rPr lang="en-US" sz="1800" dirty="0" smtClean="0">
              <a:solidFill>
                <a:schemeClr val="tx1"/>
              </a:solidFill>
            </a:rPr>
            <a:t>Medium</a:t>
          </a:r>
          <a:endParaRPr lang="en-US" sz="2000" dirty="0">
            <a:solidFill>
              <a:schemeClr val="tx1"/>
            </a:solidFill>
          </a:endParaRPr>
        </a:p>
      </dgm:t>
    </dgm:pt>
    <dgm:pt modelId="{EF9F2D71-87B0-4B75-8B03-25DB1CFA2DE8}" type="parTrans" cxnId="{BFD5BAB0-7A6A-4E24-8859-54619FECA752}">
      <dgm:prSet/>
      <dgm:spPr/>
      <dgm:t>
        <a:bodyPr/>
        <a:lstStyle/>
        <a:p>
          <a:endParaRPr lang="en-US"/>
        </a:p>
      </dgm:t>
    </dgm:pt>
    <dgm:pt modelId="{10EAA800-E55E-4D36-8FD9-ECD7B4336213}" type="sibTrans" cxnId="{BFD5BAB0-7A6A-4E24-8859-54619FECA752}">
      <dgm:prSet/>
      <dgm:spPr>
        <a:solidFill>
          <a:srgbClr val="FF0000"/>
        </a:solidFill>
      </dgm:spPr>
      <dgm:t>
        <a:bodyPr/>
        <a:lstStyle/>
        <a:p>
          <a:endParaRPr lang="en-US"/>
        </a:p>
      </dgm:t>
    </dgm:pt>
    <dgm:pt modelId="{639C0767-9ECD-4D0F-AEA2-514AA03E14BA}">
      <dgm:prSet phldrT="[Text]" custT="1"/>
      <dgm:spPr>
        <a:solidFill>
          <a:schemeClr val="accent5">
            <a:lumMod val="90000"/>
          </a:schemeClr>
        </a:solidFill>
        <a:ln>
          <a:solidFill>
            <a:schemeClr val="bg2">
              <a:lumMod val="20000"/>
              <a:lumOff val="80000"/>
            </a:schemeClr>
          </a:solidFill>
        </a:ln>
      </dgm:spPr>
      <dgm:t>
        <a:bodyPr/>
        <a:lstStyle/>
        <a:p>
          <a:r>
            <a:rPr lang="en-US" sz="1800" dirty="0" smtClean="0">
              <a:solidFill>
                <a:schemeClr val="tx1"/>
              </a:solidFill>
            </a:rPr>
            <a:t>High</a:t>
          </a:r>
          <a:endParaRPr lang="en-US" sz="2000" dirty="0">
            <a:solidFill>
              <a:schemeClr val="tx1"/>
            </a:solidFill>
          </a:endParaRPr>
        </a:p>
      </dgm:t>
    </dgm:pt>
    <dgm:pt modelId="{07B2AB57-5B47-4876-B4C6-C8135AD3A247}" type="parTrans" cxnId="{096BB799-491F-4F07-834B-8D3BD734F79E}">
      <dgm:prSet/>
      <dgm:spPr/>
      <dgm:t>
        <a:bodyPr/>
        <a:lstStyle/>
        <a:p>
          <a:endParaRPr lang="en-US"/>
        </a:p>
      </dgm:t>
    </dgm:pt>
    <dgm:pt modelId="{723CE7A3-5CCC-4A1E-BF96-833BCECF4189}" type="sibTrans" cxnId="{096BB799-491F-4F07-834B-8D3BD734F79E}">
      <dgm:prSet/>
      <dgm:spPr/>
      <dgm:t>
        <a:bodyPr/>
        <a:lstStyle/>
        <a:p>
          <a:endParaRPr lang="en-US"/>
        </a:p>
      </dgm:t>
    </dgm:pt>
    <dgm:pt modelId="{50F460FA-F02F-4BE3-93E0-64BBFCC293D4}" type="pres">
      <dgm:prSet presAssocID="{F20AFE78-C806-40D9-955F-72E911FC186C}" presName="Name0" presStyleCnt="0">
        <dgm:presLayoutVars>
          <dgm:dir/>
          <dgm:resizeHandles val="exact"/>
        </dgm:presLayoutVars>
      </dgm:prSet>
      <dgm:spPr/>
    </dgm:pt>
    <dgm:pt modelId="{FF595767-20E6-4D55-B315-6038BF43875B}" type="pres">
      <dgm:prSet presAssocID="{7D14FC65-4DF6-45FD-BF04-21256230C7F9}" presName="node" presStyleLbl="node1" presStyleIdx="0" presStyleCnt="3" custScaleX="52041">
        <dgm:presLayoutVars>
          <dgm:bulletEnabled val="1"/>
        </dgm:presLayoutVars>
      </dgm:prSet>
      <dgm:spPr/>
      <dgm:t>
        <a:bodyPr/>
        <a:lstStyle/>
        <a:p>
          <a:endParaRPr lang="en-US"/>
        </a:p>
      </dgm:t>
    </dgm:pt>
    <dgm:pt modelId="{33D79B25-B3C9-44D2-9A16-84D9B9056DE7}" type="pres">
      <dgm:prSet presAssocID="{3639B049-E9F1-489C-B49B-89B40BA62F47}" presName="sibTrans" presStyleLbl="sibTrans2D1" presStyleIdx="0" presStyleCnt="2"/>
      <dgm:spPr/>
      <dgm:t>
        <a:bodyPr/>
        <a:lstStyle/>
        <a:p>
          <a:endParaRPr lang="en-US"/>
        </a:p>
      </dgm:t>
    </dgm:pt>
    <dgm:pt modelId="{4127B713-2CE8-4272-B4F8-649FA373D2A8}" type="pres">
      <dgm:prSet presAssocID="{3639B049-E9F1-489C-B49B-89B40BA62F47}" presName="connectorText" presStyleLbl="sibTrans2D1" presStyleIdx="0" presStyleCnt="2"/>
      <dgm:spPr/>
      <dgm:t>
        <a:bodyPr/>
        <a:lstStyle/>
        <a:p>
          <a:endParaRPr lang="en-US"/>
        </a:p>
      </dgm:t>
    </dgm:pt>
    <dgm:pt modelId="{45B93DE9-4963-4EE2-85BA-8771DF101E07}" type="pres">
      <dgm:prSet presAssocID="{BD648334-F7D3-4264-857F-DEA1B8DAAB14}" presName="node" presStyleLbl="node1" presStyleIdx="1" presStyleCnt="3" custScaleX="43832">
        <dgm:presLayoutVars>
          <dgm:bulletEnabled val="1"/>
        </dgm:presLayoutVars>
      </dgm:prSet>
      <dgm:spPr/>
      <dgm:t>
        <a:bodyPr/>
        <a:lstStyle/>
        <a:p>
          <a:endParaRPr lang="en-US"/>
        </a:p>
      </dgm:t>
    </dgm:pt>
    <dgm:pt modelId="{8A3C459A-BCFD-41C1-A262-A6FAE731DB06}" type="pres">
      <dgm:prSet presAssocID="{10EAA800-E55E-4D36-8FD9-ECD7B4336213}" presName="sibTrans" presStyleLbl="sibTrans2D1" presStyleIdx="1" presStyleCnt="2"/>
      <dgm:spPr/>
      <dgm:t>
        <a:bodyPr/>
        <a:lstStyle/>
        <a:p>
          <a:endParaRPr lang="en-US"/>
        </a:p>
      </dgm:t>
    </dgm:pt>
    <dgm:pt modelId="{AC096AFA-4543-44C6-A150-7CCEE0B9494E}" type="pres">
      <dgm:prSet presAssocID="{10EAA800-E55E-4D36-8FD9-ECD7B4336213}" presName="connectorText" presStyleLbl="sibTrans2D1" presStyleIdx="1" presStyleCnt="2"/>
      <dgm:spPr/>
      <dgm:t>
        <a:bodyPr/>
        <a:lstStyle/>
        <a:p>
          <a:endParaRPr lang="en-US"/>
        </a:p>
      </dgm:t>
    </dgm:pt>
    <dgm:pt modelId="{EE1E1344-5E7A-4244-B843-C0BCA9AE47F8}" type="pres">
      <dgm:prSet presAssocID="{639C0767-9ECD-4D0F-AEA2-514AA03E14BA}" presName="node" presStyleLbl="node1" presStyleIdx="2" presStyleCnt="3" custScaleX="41732" custLinFactNeighborX="67694" custLinFactNeighborY="18692">
        <dgm:presLayoutVars>
          <dgm:bulletEnabled val="1"/>
        </dgm:presLayoutVars>
      </dgm:prSet>
      <dgm:spPr/>
      <dgm:t>
        <a:bodyPr/>
        <a:lstStyle/>
        <a:p>
          <a:endParaRPr lang="en-US"/>
        </a:p>
      </dgm:t>
    </dgm:pt>
  </dgm:ptLst>
  <dgm:cxnLst>
    <dgm:cxn modelId="{096BB799-491F-4F07-834B-8D3BD734F79E}" srcId="{F20AFE78-C806-40D9-955F-72E911FC186C}" destId="{639C0767-9ECD-4D0F-AEA2-514AA03E14BA}" srcOrd="2" destOrd="0" parTransId="{07B2AB57-5B47-4876-B4C6-C8135AD3A247}" sibTransId="{723CE7A3-5CCC-4A1E-BF96-833BCECF4189}"/>
    <dgm:cxn modelId="{C6B4E606-ABAE-477E-84A4-826778A868A8}" srcId="{F20AFE78-C806-40D9-955F-72E911FC186C}" destId="{7D14FC65-4DF6-45FD-BF04-21256230C7F9}" srcOrd="0" destOrd="0" parTransId="{DA5A8AA1-87B5-4767-8DAF-FF9286824B3A}" sibTransId="{3639B049-E9F1-489C-B49B-89B40BA62F47}"/>
    <dgm:cxn modelId="{12DFDF65-FD3C-4894-B770-645F788FAFDB}" type="presOf" srcId="{3639B049-E9F1-489C-B49B-89B40BA62F47}" destId="{4127B713-2CE8-4272-B4F8-649FA373D2A8}" srcOrd="1" destOrd="0" presId="urn:microsoft.com/office/officeart/2005/8/layout/process1"/>
    <dgm:cxn modelId="{AC402C42-7B83-4D5D-8A1E-D8FE74B4C5E8}" type="presOf" srcId="{BD648334-F7D3-4264-857F-DEA1B8DAAB14}" destId="{45B93DE9-4963-4EE2-85BA-8771DF101E07}" srcOrd="0" destOrd="0" presId="urn:microsoft.com/office/officeart/2005/8/layout/process1"/>
    <dgm:cxn modelId="{98C4EDC4-DAB9-4A7B-AA60-9DCB94FE998E}" type="presOf" srcId="{F20AFE78-C806-40D9-955F-72E911FC186C}" destId="{50F460FA-F02F-4BE3-93E0-64BBFCC293D4}" srcOrd="0" destOrd="0" presId="urn:microsoft.com/office/officeart/2005/8/layout/process1"/>
    <dgm:cxn modelId="{1251FB84-19F6-4CB0-846B-AC7687E575C7}" type="presOf" srcId="{639C0767-9ECD-4D0F-AEA2-514AA03E14BA}" destId="{EE1E1344-5E7A-4244-B843-C0BCA9AE47F8}" srcOrd="0" destOrd="0" presId="urn:microsoft.com/office/officeart/2005/8/layout/process1"/>
    <dgm:cxn modelId="{BFD5BAB0-7A6A-4E24-8859-54619FECA752}" srcId="{F20AFE78-C806-40D9-955F-72E911FC186C}" destId="{BD648334-F7D3-4264-857F-DEA1B8DAAB14}" srcOrd="1" destOrd="0" parTransId="{EF9F2D71-87B0-4B75-8B03-25DB1CFA2DE8}" sibTransId="{10EAA800-E55E-4D36-8FD9-ECD7B4336213}"/>
    <dgm:cxn modelId="{B7560F14-7625-4B1A-ACC5-FA9264703696}" type="presOf" srcId="{3639B049-E9F1-489C-B49B-89B40BA62F47}" destId="{33D79B25-B3C9-44D2-9A16-84D9B9056DE7}" srcOrd="0" destOrd="0" presId="urn:microsoft.com/office/officeart/2005/8/layout/process1"/>
    <dgm:cxn modelId="{F3CF74B0-6EF6-400C-9B92-291870DFAB46}" type="presOf" srcId="{10EAA800-E55E-4D36-8FD9-ECD7B4336213}" destId="{8A3C459A-BCFD-41C1-A262-A6FAE731DB06}" srcOrd="0" destOrd="0" presId="urn:microsoft.com/office/officeart/2005/8/layout/process1"/>
    <dgm:cxn modelId="{3DAE9754-DF5E-418A-B4BB-7FCE10335EC7}" type="presOf" srcId="{10EAA800-E55E-4D36-8FD9-ECD7B4336213}" destId="{AC096AFA-4543-44C6-A150-7CCEE0B9494E}" srcOrd="1" destOrd="0" presId="urn:microsoft.com/office/officeart/2005/8/layout/process1"/>
    <dgm:cxn modelId="{125258A1-E234-4251-8E07-8FB2B7042796}" type="presOf" srcId="{7D14FC65-4DF6-45FD-BF04-21256230C7F9}" destId="{FF595767-20E6-4D55-B315-6038BF43875B}" srcOrd="0" destOrd="0" presId="urn:microsoft.com/office/officeart/2005/8/layout/process1"/>
    <dgm:cxn modelId="{DADEF9E8-0179-44D6-AF8B-43B35D450200}" type="presParOf" srcId="{50F460FA-F02F-4BE3-93E0-64BBFCC293D4}" destId="{FF595767-20E6-4D55-B315-6038BF43875B}" srcOrd="0" destOrd="0" presId="urn:microsoft.com/office/officeart/2005/8/layout/process1"/>
    <dgm:cxn modelId="{ED48DEBA-CFB1-4A5F-A2B4-25057CD06B16}" type="presParOf" srcId="{50F460FA-F02F-4BE3-93E0-64BBFCC293D4}" destId="{33D79B25-B3C9-44D2-9A16-84D9B9056DE7}" srcOrd="1" destOrd="0" presId="urn:microsoft.com/office/officeart/2005/8/layout/process1"/>
    <dgm:cxn modelId="{BA84BD04-249A-453D-9C77-1E6375B7FF85}" type="presParOf" srcId="{33D79B25-B3C9-44D2-9A16-84D9B9056DE7}" destId="{4127B713-2CE8-4272-B4F8-649FA373D2A8}" srcOrd="0" destOrd="0" presId="urn:microsoft.com/office/officeart/2005/8/layout/process1"/>
    <dgm:cxn modelId="{9113A67F-DEFE-4C08-848A-E6AD0F036FAE}" type="presParOf" srcId="{50F460FA-F02F-4BE3-93E0-64BBFCC293D4}" destId="{45B93DE9-4963-4EE2-85BA-8771DF101E07}" srcOrd="2" destOrd="0" presId="urn:microsoft.com/office/officeart/2005/8/layout/process1"/>
    <dgm:cxn modelId="{9FDB21B8-60F5-4669-959D-65EBA4B6C284}" type="presParOf" srcId="{50F460FA-F02F-4BE3-93E0-64BBFCC293D4}" destId="{8A3C459A-BCFD-41C1-A262-A6FAE731DB06}" srcOrd="3" destOrd="0" presId="urn:microsoft.com/office/officeart/2005/8/layout/process1"/>
    <dgm:cxn modelId="{E23A8EC3-0FF2-45FF-9A46-94ACCB2FED7A}" type="presParOf" srcId="{8A3C459A-BCFD-41C1-A262-A6FAE731DB06}" destId="{AC096AFA-4543-44C6-A150-7CCEE0B9494E}" srcOrd="0" destOrd="0" presId="urn:microsoft.com/office/officeart/2005/8/layout/process1"/>
    <dgm:cxn modelId="{40BC55F5-3B4B-49D8-A9C2-60F80E9C9E9B}" type="presParOf" srcId="{50F460FA-F02F-4BE3-93E0-64BBFCC293D4}" destId="{EE1E1344-5E7A-4244-B843-C0BCA9AE47F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0AFE78-C806-40D9-955F-72E911FC186C}" type="doc">
      <dgm:prSet loTypeId="urn:microsoft.com/office/officeart/2005/8/layout/process1" loCatId="process" qsTypeId="urn:microsoft.com/office/officeart/2005/8/quickstyle/simple1" qsCatId="simple" csTypeId="urn:microsoft.com/office/officeart/2005/8/colors/accent1_2" csCatId="accent1" phldr="1"/>
      <dgm:spPr/>
    </dgm:pt>
    <dgm:pt modelId="{7D14FC65-4DF6-45FD-BF04-21256230C7F9}">
      <dgm:prSet phldrT="[Text]" custT="1"/>
      <dgm:spPr>
        <a:solidFill>
          <a:schemeClr val="accent5">
            <a:lumMod val="90000"/>
          </a:schemeClr>
        </a:solidFill>
        <a:ln>
          <a:solidFill>
            <a:schemeClr val="bg2">
              <a:lumMod val="20000"/>
              <a:lumOff val="80000"/>
            </a:schemeClr>
          </a:solidFill>
        </a:ln>
      </dgm:spPr>
      <dgm:t>
        <a:bodyPr/>
        <a:lstStyle/>
        <a:p>
          <a:r>
            <a:rPr lang="en-US" sz="1800" dirty="0" smtClean="0">
              <a:solidFill>
                <a:schemeClr val="tx1"/>
              </a:solidFill>
            </a:rPr>
            <a:t>High</a:t>
          </a:r>
          <a:endParaRPr lang="en-US" sz="2000" dirty="0">
            <a:solidFill>
              <a:schemeClr val="tx1"/>
            </a:solidFill>
          </a:endParaRPr>
        </a:p>
      </dgm:t>
    </dgm:pt>
    <dgm:pt modelId="{DA5A8AA1-87B5-4767-8DAF-FF9286824B3A}" type="parTrans" cxnId="{C6B4E606-ABAE-477E-84A4-826778A868A8}">
      <dgm:prSet/>
      <dgm:spPr/>
      <dgm:t>
        <a:bodyPr/>
        <a:lstStyle/>
        <a:p>
          <a:endParaRPr lang="en-US"/>
        </a:p>
      </dgm:t>
    </dgm:pt>
    <dgm:pt modelId="{3639B049-E9F1-489C-B49B-89B40BA62F47}" type="sibTrans" cxnId="{C6B4E606-ABAE-477E-84A4-826778A868A8}">
      <dgm:prSet/>
      <dgm:spPr>
        <a:solidFill>
          <a:srgbClr val="FF0000"/>
        </a:solidFill>
      </dgm:spPr>
      <dgm:t>
        <a:bodyPr/>
        <a:lstStyle/>
        <a:p>
          <a:endParaRPr lang="en-US"/>
        </a:p>
      </dgm:t>
    </dgm:pt>
    <dgm:pt modelId="{BD648334-F7D3-4264-857F-DEA1B8DAAB14}">
      <dgm:prSet phldrT="[Text]" custT="1"/>
      <dgm:spPr>
        <a:solidFill>
          <a:schemeClr val="accent5">
            <a:lumMod val="90000"/>
          </a:schemeClr>
        </a:solidFill>
        <a:ln>
          <a:solidFill>
            <a:schemeClr val="bg2">
              <a:lumMod val="20000"/>
              <a:lumOff val="80000"/>
            </a:schemeClr>
          </a:solidFill>
        </a:ln>
      </dgm:spPr>
      <dgm:t>
        <a:bodyPr/>
        <a:lstStyle/>
        <a:p>
          <a:r>
            <a:rPr lang="en-US" sz="1800" dirty="0" smtClean="0">
              <a:solidFill>
                <a:schemeClr val="tx1"/>
              </a:solidFill>
            </a:rPr>
            <a:t>Medium</a:t>
          </a:r>
          <a:endParaRPr lang="en-US" sz="2200" dirty="0">
            <a:solidFill>
              <a:schemeClr val="tx1"/>
            </a:solidFill>
          </a:endParaRPr>
        </a:p>
      </dgm:t>
    </dgm:pt>
    <dgm:pt modelId="{EF9F2D71-87B0-4B75-8B03-25DB1CFA2DE8}" type="parTrans" cxnId="{BFD5BAB0-7A6A-4E24-8859-54619FECA752}">
      <dgm:prSet/>
      <dgm:spPr/>
      <dgm:t>
        <a:bodyPr/>
        <a:lstStyle/>
        <a:p>
          <a:endParaRPr lang="en-US"/>
        </a:p>
      </dgm:t>
    </dgm:pt>
    <dgm:pt modelId="{10EAA800-E55E-4D36-8FD9-ECD7B4336213}" type="sibTrans" cxnId="{BFD5BAB0-7A6A-4E24-8859-54619FECA752}">
      <dgm:prSet/>
      <dgm:spPr>
        <a:solidFill>
          <a:srgbClr val="FF0000"/>
        </a:solidFill>
      </dgm:spPr>
      <dgm:t>
        <a:bodyPr/>
        <a:lstStyle/>
        <a:p>
          <a:endParaRPr lang="en-US"/>
        </a:p>
      </dgm:t>
    </dgm:pt>
    <dgm:pt modelId="{639C0767-9ECD-4D0F-AEA2-514AA03E14BA}">
      <dgm:prSet phldrT="[Text]" custT="1"/>
      <dgm:spPr>
        <a:solidFill>
          <a:schemeClr val="accent5">
            <a:lumMod val="90000"/>
          </a:schemeClr>
        </a:solidFill>
        <a:ln>
          <a:solidFill>
            <a:schemeClr val="bg2">
              <a:lumMod val="20000"/>
              <a:lumOff val="80000"/>
            </a:schemeClr>
          </a:solidFill>
        </a:ln>
      </dgm:spPr>
      <dgm:t>
        <a:bodyPr/>
        <a:lstStyle/>
        <a:p>
          <a:r>
            <a:rPr lang="en-US" sz="1800" dirty="0" smtClean="0">
              <a:solidFill>
                <a:schemeClr val="tx1"/>
              </a:solidFill>
            </a:rPr>
            <a:t>Low</a:t>
          </a:r>
          <a:endParaRPr lang="en-US" sz="2300" dirty="0">
            <a:solidFill>
              <a:schemeClr val="tx1"/>
            </a:solidFill>
          </a:endParaRPr>
        </a:p>
      </dgm:t>
    </dgm:pt>
    <dgm:pt modelId="{07B2AB57-5B47-4876-B4C6-C8135AD3A247}" type="parTrans" cxnId="{096BB799-491F-4F07-834B-8D3BD734F79E}">
      <dgm:prSet/>
      <dgm:spPr/>
      <dgm:t>
        <a:bodyPr/>
        <a:lstStyle/>
        <a:p>
          <a:endParaRPr lang="en-US"/>
        </a:p>
      </dgm:t>
    </dgm:pt>
    <dgm:pt modelId="{723CE7A3-5CCC-4A1E-BF96-833BCECF4189}" type="sibTrans" cxnId="{096BB799-491F-4F07-834B-8D3BD734F79E}">
      <dgm:prSet/>
      <dgm:spPr/>
      <dgm:t>
        <a:bodyPr/>
        <a:lstStyle/>
        <a:p>
          <a:endParaRPr lang="en-US"/>
        </a:p>
      </dgm:t>
    </dgm:pt>
    <dgm:pt modelId="{50F460FA-F02F-4BE3-93E0-64BBFCC293D4}" type="pres">
      <dgm:prSet presAssocID="{F20AFE78-C806-40D9-955F-72E911FC186C}" presName="Name0" presStyleCnt="0">
        <dgm:presLayoutVars>
          <dgm:dir/>
          <dgm:resizeHandles val="exact"/>
        </dgm:presLayoutVars>
      </dgm:prSet>
      <dgm:spPr/>
    </dgm:pt>
    <dgm:pt modelId="{FF595767-20E6-4D55-B315-6038BF43875B}" type="pres">
      <dgm:prSet presAssocID="{7D14FC65-4DF6-45FD-BF04-21256230C7F9}" presName="node" presStyleLbl="node1" presStyleIdx="0" presStyleCnt="3" custScaleX="52041">
        <dgm:presLayoutVars>
          <dgm:bulletEnabled val="1"/>
        </dgm:presLayoutVars>
      </dgm:prSet>
      <dgm:spPr/>
      <dgm:t>
        <a:bodyPr/>
        <a:lstStyle/>
        <a:p>
          <a:endParaRPr lang="en-US"/>
        </a:p>
      </dgm:t>
    </dgm:pt>
    <dgm:pt modelId="{33D79B25-B3C9-44D2-9A16-84D9B9056DE7}" type="pres">
      <dgm:prSet presAssocID="{3639B049-E9F1-489C-B49B-89B40BA62F47}" presName="sibTrans" presStyleLbl="sibTrans2D1" presStyleIdx="0" presStyleCnt="2" custAng="10800000"/>
      <dgm:spPr/>
      <dgm:t>
        <a:bodyPr/>
        <a:lstStyle/>
        <a:p>
          <a:endParaRPr lang="en-US"/>
        </a:p>
      </dgm:t>
    </dgm:pt>
    <dgm:pt modelId="{4127B713-2CE8-4272-B4F8-649FA373D2A8}" type="pres">
      <dgm:prSet presAssocID="{3639B049-E9F1-489C-B49B-89B40BA62F47}" presName="connectorText" presStyleLbl="sibTrans2D1" presStyleIdx="0" presStyleCnt="2"/>
      <dgm:spPr/>
      <dgm:t>
        <a:bodyPr/>
        <a:lstStyle/>
        <a:p>
          <a:endParaRPr lang="en-US"/>
        </a:p>
      </dgm:t>
    </dgm:pt>
    <dgm:pt modelId="{45B93DE9-4963-4EE2-85BA-8771DF101E07}" type="pres">
      <dgm:prSet presAssocID="{BD648334-F7D3-4264-857F-DEA1B8DAAB14}" presName="node" presStyleLbl="node1" presStyleIdx="1" presStyleCnt="3" custScaleX="43832">
        <dgm:presLayoutVars>
          <dgm:bulletEnabled val="1"/>
        </dgm:presLayoutVars>
      </dgm:prSet>
      <dgm:spPr/>
      <dgm:t>
        <a:bodyPr/>
        <a:lstStyle/>
        <a:p>
          <a:endParaRPr lang="en-US"/>
        </a:p>
      </dgm:t>
    </dgm:pt>
    <dgm:pt modelId="{8A3C459A-BCFD-41C1-A262-A6FAE731DB06}" type="pres">
      <dgm:prSet presAssocID="{10EAA800-E55E-4D36-8FD9-ECD7B4336213}" presName="sibTrans" presStyleLbl="sibTrans2D1" presStyleIdx="1" presStyleCnt="2" custAng="10800000"/>
      <dgm:spPr/>
      <dgm:t>
        <a:bodyPr/>
        <a:lstStyle/>
        <a:p>
          <a:endParaRPr lang="en-US"/>
        </a:p>
      </dgm:t>
    </dgm:pt>
    <dgm:pt modelId="{AC096AFA-4543-44C6-A150-7CCEE0B9494E}" type="pres">
      <dgm:prSet presAssocID="{10EAA800-E55E-4D36-8FD9-ECD7B4336213}" presName="connectorText" presStyleLbl="sibTrans2D1" presStyleIdx="1" presStyleCnt="2"/>
      <dgm:spPr/>
      <dgm:t>
        <a:bodyPr/>
        <a:lstStyle/>
        <a:p>
          <a:endParaRPr lang="en-US"/>
        </a:p>
      </dgm:t>
    </dgm:pt>
    <dgm:pt modelId="{EE1E1344-5E7A-4244-B843-C0BCA9AE47F8}" type="pres">
      <dgm:prSet presAssocID="{639C0767-9ECD-4D0F-AEA2-514AA03E14BA}" presName="node" presStyleLbl="node1" presStyleIdx="2" presStyleCnt="3" custScaleX="41732" custLinFactNeighborX="67694" custLinFactNeighborY="18692">
        <dgm:presLayoutVars>
          <dgm:bulletEnabled val="1"/>
        </dgm:presLayoutVars>
      </dgm:prSet>
      <dgm:spPr/>
      <dgm:t>
        <a:bodyPr/>
        <a:lstStyle/>
        <a:p>
          <a:endParaRPr lang="en-US"/>
        </a:p>
      </dgm:t>
    </dgm:pt>
  </dgm:ptLst>
  <dgm:cxnLst>
    <dgm:cxn modelId="{D30B0C22-7622-4C91-9DC1-493EA0177D00}" type="presOf" srcId="{639C0767-9ECD-4D0F-AEA2-514AA03E14BA}" destId="{EE1E1344-5E7A-4244-B843-C0BCA9AE47F8}" srcOrd="0" destOrd="0" presId="urn:microsoft.com/office/officeart/2005/8/layout/process1"/>
    <dgm:cxn modelId="{096BB799-491F-4F07-834B-8D3BD734F79E}" srcId="{F20AFE78-C806-40D9-955F-72E911FC186C}" destId="{639C0767-9ECD-4D0F-AEA2-514AA03E14BA}" srcOrd="2" destOrd="0" parTransId="{07B2AB57-5B47-4876-B4C6-C8135AD3A247}" sibTransId="{723CE7A3-5CCC-4A1E-BF96-833BCECF4189}"/>
    <dgm:cxn modelId="{8D159379-C47B-47D9-804C-48068503DFC3}" type="presOf" srcId="{3639B049-E9F1-489C-B49B-89B40BA62F47}" destId="{4127B713-2CE8-4272-B4F8-649FA373D2A8}" srcOrd="1" destOrd="0" presId="urn:microsoft.com/office/officeart/2005/8/layout/process1"/>
    <dgm:cxn modelId="{C6B4E606-ABAE-477E-84A4-826778A868A8}" srcId="{F20AFE78-C806-40D9-955F-72E911FC186C}" destId="{7D14FC65-4DF6-45FD-BF04-21256230C7F9}" srcOrd="0" destOrd="0" parTransId="{DA5A8AA1-87B5-4767-8DAF-FF9286824B3A}" sibTransId="{3639B049-E9F1-489C-B49B-89B40BA62F47}"/>
    <dgm:cxn modelId="{880E0508-83AF-434A-910B-448611398975}" type="presOf" srcId="{3639B049-E9F1-489C-B49B-89B40BA62F47}" destId="{33D79B25-B3C9-44D2-9A16-84D9B9056DE7}" srcOrd="0" destOrd="0" presId="urn:microsoft.com/office/officeart/2005/8/layout/process1"/>
    <dgm:cxn modelId="{BFD5BAB0-7A6A-4E24-8859-54619FECA752}" srcId="{F20AFE78-C806-40D9-955F-72E911FC186C}" destId="{BD648334-F7D3-4264-857F-DEA1B8DAAB14}" srcOrd="1" destOrd="0" parTransId="{EF9F2D71-87B0-4B75-8B03-25DB1CFA2DE8}" sibTransId="{10EAA800-E55E-4D36-8FD9-ECD7B4336213}"/>
    <dgm:cxn modelId="{9CE5404B-E994-492E-B7EF-0AA8A37FC859}" type="presOf" srcId="{7D14FC65-4DF6-45FD-BF04-21256230C7F9}" destId="{FF595767-20E6-4D55-B315-6038BF43875B}" srcOrd="0" destOrd="0" presId="urn:microsoft.com/office/officeart/2005/8/layout/process1"/>
    <dgm:cxn modelId="{C9E58C4D-3D21-4485-87A9-CCA28DBB1253}" type="presOf" srcId="{BD648334-F7D3-4264-857F-DEA1B8DAAB14}" destId="{45B93DE9-4963-4EE2-85BA-8771DF101E07}" srcOrd="0" destOrd="0" presId="urn:microsoft.com/office/officeart/2005/8/layout/process1"/>
    <dgm:cxn modelId="{AEAF4739-0BE7-43D7-B29B-7A932C68AEFA}" type="presOf" srcId="{10EAA800-E55E-4D36-8FD9-ECD7B4336213}" destId="{8A3C459A-BCFD-41C1-A262-A6FAE731DB06}" srcOrd="0" destOrd="0" presId="urn:microsoft.com/office/officeart/2005/8/layout/process1"/>
    <dgm:cxn modelId="{F3CD41A0-56EF-4C4A-BB7D-7A418BA00414}" type="presOf" srcId="{F20AFE78-C806-40D9-955F-72E911FC186C}" destId="{50F460FA-F02F-4BE3-93E0-64BBFCC293D4}" srcOrd="0" destOrd="0" presId="urn:microsoft.com/office/officeart/2005/8/layout/process1"/>
    <dgm:cxn modelId="{40736C22-B570-4D2A-9FD5-2CB275685B53}" type="presOf" srcId="{10EAA800-E55E-4D36-8FD9-ECD7B4336213}" destId="{AC096AFA-4543-44C6-A150-7CCEE0B9494E}" srcOrd="1" destOrd="0" presId="urn:microsoft.com/office/officeart/2005/8/layout/process1"/>
    <dgm:cxn modelId="{C83ADB5A-15B4-44E8-B0CB-009A45571C16}" type="presParOf" srcId="{50F460FA-F02F-4BE3-93E0-64BBFCC293D4}" destId="{FF595767-20E6-4D55-B315-6038BF43875B}" srcOrd="0" destOrd="0" presId="urn:microsoft.com/office/officeart/2005/8/layout/process1"/>
    <dgm:cxn modelId="{502C1E02-A565-4EB8-84C3-559B62995347}" type="presParOf" srcId="{50F460FA-F02F-4BE3-93E0-64BBFCC293D4}" destId="{33D79B25-B3C9-44D2-9A16-84D9B9056DE7}" srcOrd="1" destOrd="0" presId="urn:microsoft.com/office/officeart/2005/8/layout/process1"/>
    <dgm:cxn modelId="{3A485DD5-1553-46E8-83B8-77D5C1A9B633}" type="presParOf" srcId="{33D79B25-B3C9-44D2-9A16-84D9B9056DE7}" destId="{4127B713-2CE8-4272-B4F8-649FA373D2A8}" srcOrd="0" destOrd="0" presId="urn:microsoft.com/office/officeart/2005/8/layout/process1"/>
    <dgm:cxn modelId="{D3508738-E492-454B-BCF2-6DE89F026A09}" type="presParOf" srcId="{50F460FA-F02F-4BE3-93E0-64BBFCC293D4}" destId="{45B93DE9-4963-4EE2-85BA-8771DF101E07}" srcOrd="2" destOrd="0" presId="urn:microsoft.com/office/officeart/2005/8/layout/process1"/>
    <dgm:cxn modelId="{85C6468D-2B2E-4867-A4E3-F3DEEB773373}" type="presParOf" srcId="{50F460FA-F02F-4BE3-93E0-64BBFCC293D4}" destId="{8A3C459A-BCFD-41C1-A262-A6FAE731DB06}" srcOrd="3" destOrd="0" presId="urn:microsoft.com/office/officeart/2005/8/layout/process1"/>
    <dgm:cxn modelId="{CE1A1C05-1C65-4898-810A-E835FD2E93E2}" type="presParOf" srcId="{8A3C459A-BCFD-41C1-A262-A6FAE731DB06}" destId="{AC096AFA-4543-44C6-A150-7CCEE0B9494E}" srcOrd="0" destOrd="0" presId="urn:microsoft.com/office/officeart/2005/8/layout/process1"/>
    <dgm:cxn modelId="{1F1F96D8-C6B6-4B7F-ABF2-B651411ACE01}" type="presParOf" srcId="{50F460FA-F02F-4BE3-93E0-64BBFCC293D4}" destId="{EE1E1344-5E7A-4244-B843-C0BCA9AE47F8}"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C549D5-A094-40F7-84C7-C837AADF2775}" type="doc">
      <dgm:prSet loTypeId="urn:microsoft.com/office/officeart/2005/8/layout/hList7" loCatId="process" qsTypeId="urn:microsoft.com/office/officeart/2005/8/quickstyle/simple3" qsCatId="simple" csTypeId="urn:microsoft.com/office/officeart/2005/8/colors/colorful2" csCatId="colorful" phldr="1"/>
      <dgm:spPr/>
    </dgm:pt>
    <dgm:pt modelId="{6DFFF568-5545-4C30-BBD6-02CDCCC85E19}">
      <dgm:prSet phldrT="[Text]"/>
      <dgm:spPr/>
      <dgm:t>
        <a:bodyPr/>
        <a:lstStyle/>
        <a:p>
          <a:r>
            <a:rPr lang="en-US" dirty="0" smtClean="0"/>
            <a:t>DBMS</a:t>
          </a:r>
          <a:endParaRPr lang="en-US" dirty="0"/>
        </a:p>
      </dgm:t>
    </dgm:pt>
    <dgm:pt modelId="{27C692A1-2D79-4105-A678-F2A090AB6319}" type="parTrans" cxnId="{2AF6EA43-6B2F-4059-8395-75AEB5BF142A}">
      <dgm:prSet/>
      <dgm:spPr/>
      <dgm:t>
        <a:bodyPr/>
        <a:lstStyle/>
        <a:p>
          <a:endParaRPr lang="en-US"/>
        </a:p>
      </dgm:t>
    </dgm:pt>
    <dgm:pt modelId="{C5F8C519-1343-4020-AFC2-6AF55E140D82}" type="sibTrans" cxnId="{2AF6EA43-6B2F-4059-8395-75AEB5BF142A}">
      <dgm:prSet/>
      <dgm:spPr/>
      <dgm:t>
        <a:bodyPr/>
        <a:lstStyle/>
        <a:p>
          <a:endParaRPr lang="en-US"/>
        </a:p>
      </dgm:t>
    </dgm:pt>
    <dgm:pt modelId="{94F90B18-1556-45B1-A4A3-F2B2A2DD4C5E}">
      <dgm:prSet phldrT="[Text]"/>
      <dgm:spPr/>
      <dgm:t>
        <a:bodyPr/>
        <a:lstStyle/>
        <a:p>
          <a:r>
            <a:rPr lang="en-US" dirty="0" smtClean="0"/>
            <a:t>Server</a:t>
          </a:r>
          <a:endParaRPr lang="en-US" dirty="0"/>
        </a:p>
      </dgm:t>
    </dgm:pt>
    <dgm:pt modelId="{96D6490E-6981-4837-B968-432E19F1C2AB}" type="parTrans" cxnId="{1A76CBB8-76A8-4744-8C85-15CAD36CD9B4}">
      <dgm:prSet/>
      <dgm:spPr/>
      <dgm:t>
        <a:bodyPr/>
        <a:lstStyle/>
        <a:p>
          <a:endParaRPr lang="en-US"/>
        </a:p>
      </dgm:t>
    </dgm:pt>
    <dgm:pt modelId="{BF6BF2C5-173A-47FE-B015-1F31BB110CD4}" type="sibTrans" cxnId="{1A76CBB8-76A8-4744-8C85-15CAD36CD9B4}">
      <dgm:prSet/>
      <dgm:spPr/>
      <dgm:t>
        <a:bodyPr/>
        <a:lstStyle/>
        <a:p>
          <a:endParaRPr lang="en-US"/>
        </a:p>
      </dgm:t>
    </dgm:pt>
    <dgm:pt modelId="{8C1DAA63-D0A8-4374-88E0-FACED0EB8E33}">
      <dgm:prSet phldrT="[Text]"/>
      <dgm:spPr/>
      <dgm:t>
        <a:bodyPr/>
        <a:lstStyle/>
        <a:p>
          <a:r>
            <a:rPr lang="en-US" dirty="0" smtClean="0"/>
            <a:t>Storage</a:t>
          </a:r>
          <a:endParaRPr lang="en-US" dirty="0"/>
        </a:p>
      </dgm:t>
    </dgm:pt>
    <dgm:pt modelId="{2AC27B84-8916-4873-AC1B-42D4E5F5BBEE}" type="parTrans" cxnId="{8792D221-FF20-48F3-B474-049A554D6EB8}">
      <dgm:prSet/>
      <dgm:spPr/>
      <dgm:t>
        <a:bodyPr/>
        <a:lstStyle/>
        <a:p>
          <a:endParaRPr lang="en-US"/>
        </a:p>
      </dgm:t>
    </dgm:pt>
    <dgm:pt modelId="{9F8C0935-4E6F-4E4B-98F7-6CD3DEA58161}" type="sibTrans" cxnId="{8792D221-FF20-48F3-B474-049A554D6EB8}">
      <dgm:prSet/>
      <dgm:spPr/>
      <dgm:t>
        <a:bodyPr/>
        <a:lstStyle/>
        <a:p>
          <a:endParaRPr lang="en-US"/>
        </a:p>
      </dgm:t>
    </dgm:pt>
    <dgm:pt modelId="{3289A238-68E1-4EA0-9C92-BB52F2A259C1}">
      <dgm:prSet phldrT="[Text]"/>
      <dgm:spPr/>
      <dgm:t>
        <a:bodyPr/>
        <a:lstStyle/>
        <a:p>
          <a:r>
            <a:rPr lang="en-US" dirty="0" smtClean="0"/>
            <a:t>Operating system</a:t>
          </a:r>
          <a:endParaRPr lang="en-US" dirty="0"/>
        </a:p>
      </dgm:t>
    </dgm:pt>
    <dgm:pt modelId="{248EE157-43B9-4FDE-8009-E3B5F67C5B27}" type="parTrans" cxnId="{A7427271-0074-4816-AA43-ABB30381A17B}">
      <dgm:prSet/>
      <dgm:spPr/>
      <dgm:t>
        <a:bodyPr/>
        <a:lstStyle/>
        <a:p>
          <a:endParaRPr lang="en-US"/>
        </a:p>
      </dgm:t>
    </dgm:pt>
    <dgm:pt modelId="{BA3EAE84-11E0-4848-B491-3E4224DFB83F}" type="sibTrans" cxnId="{A7427271-0074-4816-AA43-ABB30381A17B}">
      <dgm:prSet/>
      <dgm:spPr/>
      <dgm:t>
        <a:bodyPr/>
        <a:lstStyle/>
        <a:p>
          <a:endParaRPr lang="en-US"/>
        </a:p>
      </dgm:t>
    </dgm:pt>
    <dgm:pt modelId="{8CB1A5F5-CBA8-4252-95FB-DE13C1DD4156}" type="pres">
      <dgm:prSet presAssocID="{48C549D5-A094-40F7-84C7-C837AADF2775}" presName="Name0" presStyleCnt="0">
        <dgm:presLayoutVars>
          <dgm:dir/>
          <dgm:resizeHandles val="exact"/>
        </dgm:presLayoutVars>
      </dgm:prSet>
      <dgm:spPr/>
    </dgm:pt>
    <dgm:pt modelId="{03D33E8A-5584-4729-B6F7-50AED9EFEE30}" type="pres">
      <dgm:prSet presAssocID="{48C549D5-A094-40F7-84C7-C837AADF2775}" presName="fgShape" presStyleLbl="fgShp" presStyleIdx="0" presStyleCnt="1"/>
      <dgm:spPr/>
    </dgm:pt>
    <dgm:pt modelId="{2370C588-840B-4773-8206-A2AAD9EC0032}" type="pres">
      <dgm:prSet presAssocID="{48C549D5-A094-40F7-84C7-C837AADF2775}" presName="linComp" presStyleCnt="0"/>
      <dgm:spPr/>
    </dgm:pt>
    <dgm:pt modelId="{419DF115-3753-46CD-952A-CA2F97A3D2DE}" type="pres">
      <dgm:prSet presAssocID="{6DFFF568-5545-4C30-BBD6-02CDCCC85E19}" presName="compNode" presStyleCnt="0"/>
      <dgm:spPr/>
    </dgm:pt>
    <dgm:pt modelId="{3BEA0BB8-6EB9-4E25-ADF5-D880BC21ADA8}" type="pres">
      <dgm:prSet presAssocID="{6DFFF568-5545-4C30-BBD6-02CDCCC85E19}" presName="bkgdShape" presStyleLbl="node1" presStyleIdx="0" presStyleCnt="4"/>
      <dgm:spPr/>
      <dgm:t>
        <a:bodyPr/>
        <a:lstStyle/>
        <a:p>
          <a:endParaRPr lang="en-US"/>
        </a:p>
      </dgm:t>
    </dgm:pt>
    <dgm:pt modelId="{E42A8045-6FA2-449C-B251-85ADE7891D1D}" type="pres">
      <dgm:prSet presAssocID="{6DFFF568-5545-4C30-BBD6-02CDCCC85E19}" presName="nodeTx" presStyleLbl="node1" presStyleIdx="0" presStyleCnt="4">
        <dgm:presLayoutVars>
          <dgm:bulletEnabled val="1"/>
        </dgm:presLayoutVars>
      </dgm:prSet>
      <dgm:spPr/>
      <dgm:t>
        <a:bodyPr/>
        <a:lstStyle/>
        <a:p>
          <a:endParaRPr lang="en-US"/>
        </a:p>
      </dgm:t>
    </dgm:pt>
    <dgm:pt modelId="{068AD193-38DC-44C0-AFBE-BBD350B7E090}" type="pres">
      <dgm:prSet presAssocID="{6DFFF568-5545-4C30-BBD6-02CDCCC85E19}" presName="invisiNode" presStyleLbl="node1" presStyleIdx="0" presStyleCnt="4"/>
      <dgm:spPr/>
    </dgm:pt>
    <dgm:pt modelId="{11C8A4B5-EE51-48B1-A3FA-99015A1FE31A}" type="pres">
      <dgm:prSet presAssocID="{6DFFF568-5545-4C30-BBD6-02CDCCC85E19}" presName="imagNode" presStyleLbl="fgImgPlace1" presStyleIdx="0" presStyleCnt="4"/>
      <dgm:spPr>
        <a:prstGeom prst="flowChartMagneticDisk">
          <a:avLst/>
        </a:prstGeom>
        <a:blipFill rotWithShape="1">
          <a:blip xmlns:r="http://schemas.openxmlformats.org/officeDocument/2006/relationships" r:embed="rId1"/>
          <a:stretch>
            <a:fillRect/>
          </a:stretch>
        </a:blipFill>
      </dgm:spPr>
    </dgm:pt>
    <dgm:pt modelId="{9D4929A9-68D7-452B-B7FA-61C8603F27EB}" type="pres">
      <dgm:prSet presAssocID="{C5F8C519-1343-4020-AFC2-6AF55E140D82}" presName="sibTrans" presStyleLbl="sibTrans2D1" presStyleIdx="0" presStyleCnt="0"/>
      <dgm:spPr/>
      <dgm:t>
        <a:bodyPr/>
        <a:lstStyle/>
        <a:p>
          <a:endParaRPr lang="en-US"/>
        </a:p>
      </dgm:t>
    </dgm:pt>
    <dgm:pt modelId="{D1DE77DB-1C02-4B89-B784-55C86D527660}" type="pres">
      <dgm:prSet presAssocID="{94F90B18-1556-45B1-A4A3-F2B2A2DD4C5E}" presName="compNode" presStyleCnt="0"/>
      <dgm:spPr/>
    </dgm:pt>
    <dgm:pt modelId="{A0386550-D085-4452-AA3E-36045062EDDB}" type="pres">
      <dgm:prSet presAssocID="{94F90B18-1556-45B1-A4A3-F2B2A2DD4C5E}" presName="bkgdShape" presStyleLbl="node1" presStyleIdx="1" presStyleCnt="4"/>
      <dgm:spPr/>
      <dgm:t>
        <a:bodyPr/>
        <a:lstStyle/>
        <a:p>
          <a:endParaRPr lang="en-US"/>
        </a:p>
      </dgm:t>
    </dgm:pt>
    <dgm:pt modelId="{A40638B3-041A-4FCE-8717-F45FF8F2E00C}" type="pres">
      <dgm:prSet presAssocID="{94F90B18-1556-45B1-A4A3-F2B2A2DD4C5E}" presName="nodeTx" presStyleLbl="node1" presStyleIdx="1" presStyleCnt="4">
        <dgm:presLayoutVars>
          <dgm:bulletEnabled val="1"/>
        </dgm:presLayoutVars>
      </dgm:prSet>
      <dgm:spPr/>
      <dgm:t>
        <a:bodyPr/>
        <a:lstStyle/>
        <a:p>
          <a:endParaRPr lang="en-US"/>
        </a:p>
      </dgm:t>
    </dgm:pt>
    <dgm:pt modelId="{59AC6F20-6AA5-454C-A9E1-1D3A254A21A6}" type="pres">
      <dgm:prSet presAssocID="{94F90B18-1556-45B1-A4A3-F2B2A2DD4C5E}" presName="invisiNode" presStyleLbl="node1" presStyleIdx="1" presStyleCnt="4"/>
      <dgm:spPr/>
    </dgm:pt>
    <dgm:pt modelId="{EEFFC4B5-12BB-497C-8C0F-A5C73C944FFE}" type="pres">
      <dgm:prSet presAssocID="{94F90B18-1556-45B1-A4A3-F2B2A2DD4C5E}" presName="imagNode" presStyleLbl="fgImgPlace1" presStyleIdx="1" presStyleCnt="4"/>
      <dgm:spPr>
        <a:blipFill rotWithShape="1">
          <a:blip xmlns:r="http://schemas.openxmlformats.org/officeDocument/2006/relationships" r:embed="rId2"/>
          <a:stretch>
            <a:fillRect/>
          </a:stretch>
        </a:blipFill>
      </dgm:spPr>
    </dgm:pt>
    <dgm:pt modelId="{1794192D-5606-4053-A07A-510AA7BC40F6}" type="pres">
      <dgm:prSet presAssocID="{BF6BF2C5-173A-47FE-B015-1F31BB110CD4}" presName="sibTrans" presStyleLbl="sibTrans2D1" presStyleIdx="0" presStyleCnt="0"/>
      <dgm:spPr/>
      <dgm:t>
        <a:bodyPr/>
        <a:lstStyle/>
        <a:p>
          <a:endParaRPr lang="en-US"/>
        </a:p>
      </dgm:t>
    </dgm:pt>
    <dgm:pt modelId="{D85C2424-782C-47CE-A781-C73F89D4D708}" type="pres">
      <dgm:prSet presAssocID="{8C1DAA63-D0A8-4374-88E0-FACED0EB8E33}" presName="compNode" presStyleCnt="0"/>
      <dgm:spPr/>
    </dgm:pt>
    <dgm:pt modelId="{E1BCCD91-26D7-45FA-A931-CDA2A60E9CFB}" type="pres">
      <dgm:prSet presAssocID="{8C1DAA63-D0A8-4374-88E0-FACED0EB8E33}" presName="bkgdShape" presStyleLbl="node1" presStyleIdx="2" presStyleCnt="4"/>
      <dgm:spPr/>
      <dgm:t>
        <a:bodyPr/>
        <a:lstStyle/>
        <a:p>
          <a:endParaRPr lang="en-US"/>
        </a:p>
      </dgm:t>
    </dgm:pt>
    <dgm:pt modelId="{BD7A6B34-C3E2-4AA8-88D6-8C68F6A14BA7}" type="pres">
      <dgm:prSet presAssocID="{8C1DAA63-D0A8-4374-88E0-FACED0EB8E33}" presName="nodeTx" presStyleLbl="node1" presStyleIdx="2" presStyleCnt="4">
        <dgm:presLayoutVars>
          <dgm:bulletEnabled val="1"/>
        </dgm:presLayoutVars>
      </dgm:prSet>
      <dgm:spPr/>
      <dgm:t>
        <a:bodyPr/>
        <a:lstStyle/>
        <a:p>
          <a:endParaRPr lang="en-US"/>
        </a:p>
      </dgm:t>
    </dgm:pt>
    <dgm:pt modelId="{70EFE359-94E9-415B-B651-E21DA8E1189E}" type="pres">
      <dgm:prSet presAssocID="{8C1DAA63-D0A8-4374-88E0-FACED0EB8E33}" presName="invisiNode" presStyleLbl="node1" presStyleIdx="2" presStyleCnt="4"/>
      <dgm:spPr/>
    </dgm:pt>
    <dgm:pt modelId="{14113306-92EC-454E-9025-7E944DA115C4}" type="pres">
      <dgm:prSet presAssocID="{8C1DAA63-D0A8-4374-88E0-FACED0EB8E33}" presName="imagNode" presStyleLbl="fgImgPlace1" presStyleIdx="2" presStyleCnt="4"/>
      <dgm:spPr>
        <a:blipFill rotWithShape="1">
          <a:blip xmlns:r="http://schemas.openxmlformats.org/officeDocument/2006/relationships" r:embed="rId3"/>
          <a:stretch>
            <a:fillRect/>
          </a:stretch>
        </a:blipFill>
      </dgm:spPr>
    </dgm:pt>
    <dgm:pt modelId="{2D26247B-AC2A-4FA6-B0C7-4FEF0B12DA3C}" type="pres">
      <dgm:prSet presAssocID="{9F8C0935-4E6F-4E4B-98F7-6CD3DEA58161}" presName="sibTrans" presStyleLbl="sibTrans2D1" presStyleIdx="0" presStyleCnt="0"/>
      <dgm:spPr/>
      <dgm:t>
        <a:bodyPr/>
        <a:lstStyle/>
        <a:p>
          <a:endParaRPr lang="en-US"/>
        </a:p>
      </dgm:t>
    </dgm:pt>
    <dgm:pt modelId="{69CB1C08-F0F1-408E-BAFF-B2142BCACCBC}" type="pres">
      <dgm:prSet presAssocID="{3289A238-68E1-4EA0-9C92-BB52F2A259C1}" presName="compNode" presStyleCnt="0"/>
      <dgm:spPr/>
    </dgm:pt>
    <dgm:pt modelId="{DD0550BD-E8D5-466D-9190-9A4D93927EBE}" type="pres">
      <dgm:prSet presAssocID="{3289A238-68E1-4EA0-9C92-BB52F2A259C1}" presName="bkgdShape" presStyleLbl="node1" presStyleIdx="3" presStyleCnt="4"/>
      <dgm:spPr/>
      <dgm:t>
        <a:bodyPr/>
        <a:lstStyle/>
        <a:p>
          <a:endParaRPr lang="en-US"/>
        </a:p>
      </dgm:t>
    </dgm:pt>
    <dgm:pt modelId="{8E450FCA-20B9-4181-96A7-1006708FDF5B}" type="pres">
      <dgm:prSet presAssocID="{3289A238-68E1-4EA0-9C92-BB52F2A259C1}" presName="nodeTx" presStyleLbl="node1" presStyleIdx="3" presStyleCnt="4">
        <dgm:presLayoutVars>
          <dgm:bulletEnabled val="1"/>
        </dgm:presLayoutVars>
      </dgm:prSet>
      <dgm:spPr/>
      <dgm:t>
        <a:bodyPr/>
        <a:lstStyle/>
        <a:p>
          <a:endParaRPr lang="en-US"/>
        </a:p>
      </dgm:t>
    </dgm:pt>
    <dgm:pt modelId="{260079F9-0A39-454A-AC73-961357586F8E}" type="pres">
      <dgm:prSet presAssocID="{3289A238-68E1-4EA0-9C92-BB52F2A259C1}" presName="invisiNode" presStyleLbl="node1" presStyleIdx="3" presStyleCnt="4"/>
      <dgm:spPr/>
    </dgm:pt>
    <dgm:pt modelId="{DFC33231-84F9-4092-92A0-E78F0CD2E4BB}" type="pres">
      <dgm:prSet presAssocID="{3289A238-68E1-4EA0-9C92-BB52F2A259C1}" presName="imagNode" presStyleLbl="fgImgPlace1" presStyleIdx="3" presStyleCnt="4"/>
      <dgm:spPr>
        <a:blipFill rotWithShape="1">
          <a:blip xmlns:r="http://schemas.openxmlformats.org/officeDocument/2006/relationships" r:embed="rId4"/>
          <a:stretch>
            <a:fillRect/>
          </a:stretch>
        </a:blipFill>
      </dgm:spPr>
    </dgm:pt>
  </dgm:ptLst>
  <dgm:cxnLst>
    <dgm:cxn modelId="{7B1EAF94-62ED-4398-A728-5AEB861193B4}" type="presOf" srcId="{9F8C0935-4E6F-4E4B-98F7-6CD3DEA58161}" destId="{2D26247B-AC2A-4FA6-B0C7-4FEF0B12DA3C}" srcOrd="0" destOrd="0" presId="urn:microsoft.com/office/officeart/2005/8/layout/hList7"/>
    <dgm:cxn modelId="{3DF4A8CD-6943-486D-8E22-620018ADD8DE}" type="presOf" srcId="{3289A238-68E1-4EA0-9C92-BB52F2A259C1}" destId="{8E450FCA-20B9-4181-96A7-1006708FDF5B}" srcOrd="1" destOrd="0" presId="urn:microsoft.com/office/officeart/2005/8/layout/hList7"/>
    <dgm:cxn modelId="{75CA6480-8F04-411C-A444-A7BAC73DF85D}" type="presOf" srcId="{94F90B18-1556-45B1-A4A3-F2B2A2DD4C5E}" destId="{A0386550-D085-4452-AA3E-36045062EDDB}" srcOrd="0" destOrd="0" presId="urn:microsoft.com/office/officeart/2005/8/layout/hList7"/>
    <dgm:cxn modelId="{D5D0C625-C1F1-45A4-B868-F73E7E63A9EF}" type="presOf" srcId="{6DFFF568-5545-4C30-BBD6-02CDCCC85E19}" destId="{E42A8045-6FA2-449C-B251-85ADE7891D1D}" srcOrd="1" destOrd="0" presId="urn:microsoft.com/office/officeart/2005/8/layout/hList7"/>
    <dgm:cxn modelId="{A7427271-0074-4816-AA43-ABB30381A17B}" srcId="{48C549D5-A094-40F7-84C7-C837AADF2775}" destId="{3289A238-68E1-4EA0-9C92-BB52F2A259C1}" srcOrd="3" destOrd="0" parTransId="{248EE157-43B9-4FDE-8009-E3B5F67C5B27}" sibTransId="{BA3EAE84-11E0-4848-B491-3E4224DFB83F}"/>
    <dgm:cxn modelId="{8792D221-FF20-48F3-B474-049A554D6EB8}" srcId="{48C549D5-A094-40F7-84C7-C837AADF2775}" destId="{8C1DAA63-D0A8-4374-88E0-FACED0EB8E33}" srcOrd="2" destOrd="0" parTransId="{2AC27B84-8916-4873-AC1B-42D4E5F5BBEE}" sibTransId="{9F8C0935-4E6F-4E4B-98F7-6CD3DEA58161}"/>
    <dgm:cxn modelId="{176D8800-FE14-40D6-82A2-776F42C153F7}" type="presOf" srcId="{8C1DAA63-D0A8-4374-88E0-FACED0EB8E33}" destId="{E1BCCD91-26D7-45FA-A931-CDA2A60E9CFB}" srcOrd="0" destOrd="0" presId="urn:microsoft.com/office/officeart/2005/8/layout/hList7"/>
    <dgm:cxn modelId="{7ACC5AC1-AD2F-44ED-8294-E2F44AFD8ECC}" type="presOf" srcId="{8C1DAA63-D0A8-4374-88E0-FACED0EB8E33}" destId="{BD7A6B34-C3E2-4AA8-88D6-8C68F6A14BA7}" srcOrd="1" destOrd="0" presId="urn:microsoft.com/office/officeart/2005/8/layout/hList7"/>
    <dgm:cxn modelId="{935AF5D8-F531-4B2C-82B1-659B9C67821A}" type="presOf" srcId="{6DFFF568-5545-4C30-BBD6-02CDCCC85E19}" destId="{3BEA0BB8-6EB9-4E25-ADF5-D880BC21ADA8}" srcOrd="0" destOrd="0" presId="urn:microsoft.com/office/officeart/2005/8/layout/hList7"/>
    <dgm:cxn modelId="{D5E1CCA5-6B0B-4D38-999C-C012067466E2}" type="presOf" srcId="{C5F8C519-1343-4020-AFC2-6AF55E140D82}" destId="{9D4929A9-68D7-452B-B7FA-61C8603F27EB}" srcOrd="0" destOrd="0" presId="urn:microsoft.com/office/officeart/2005/8/layout/hList7"/>
    <dgm:cxn modelId="{B83B6532-9373-481F-836A-B46EA86E8EBC}" type="presOf" srcId="{48C549D5-A094-40F7-84C7-C837AADF2775}" destId="{8CB1A5F5-CBA8-4252-95FB-DE13C1DD4156}" srcOrd="0" destOrd="0" presId="urn:microsoft.com/office/officeart/2005/8/layout/hList7"/>
    <dgm:cxn modelId="{2AF6EA43-6B2F-4059-8395-75AEB5BF142A}" srcId="{48C549D5-A094-40F7-84C7-C837AADF2775}" destId="{6DFFF568-5545-4C30-BBD6-02CDCCC85E19}" srcOrd="0" destOrd="0" parTransId="{27C692A1-2D79-4105-A678-F2A090AB6319}" sibTransId="{C5F8C519-1343-4020-AFC2-6AF55E140D82}"/>
    <dgm:cxn modelId="{0651FE07-B5B2-42A2-883F-FBABC76EBBAA}" type="presOf" srcId="{3289A238-68E1-4EA0-9C92-BB52F2A259C1}" destId="{DD0550BD-E8D5-466D-9190-9A4D93927EBE}" srcOrd="0" destOrd="0" presId="urn:microsoft.com/office/officeart/2005/8/layout/hList7"/>
    <dgm:cxn modelId="{AE4B85EA-E9FE-462F-9B3E-507CC3F47BDF}" type="presOf" srcId="{BF6BF2C5-173A-47FE-B015-1F31BB110CD4}" destId="{1794192D-5606-4053-A07A-510AA7BC40F6}" srcOrd="0" destOrd="0" presId="urn:microsoft.com/office/officeart/2005/8/layout/hList7"/>
    <dgm:cxn modelId="{22785F17-B509-457F-8E91-4633FB18483F}" type="presOf" srcId="{94F90B18-1556-45B1-A4A3-F2B2A2DD4C5E}" destId="{A40638B3-041A-4FCE-8717-F45FF8F2E00C}" srcOrd="1" destOrd="0" presId="urn:microsoft.com/office/officeart/2005/8/layout/hList7"/>
    <dgm:cxn modelId="{1A76CBB8-76A8-4744-8C85-15CAD36CD9B4}" srcId="{48C549D5-A094-40F7-84C7-C837AADF2775}" destId="{94F90B18-1556-45B1-A4A3-F2B2A2DD4C5E}" srcOrd="1" destOrd="0" parTransId="{96D6490E-6981-4837-B968-432E19F1C2AB}" sibTransId="{BF6BF2C5-173A-47FE-B015-1F31BB110CD4}"/>
    <dgm:cxn modelId="{EA9B52D8-DE57-4361-8400-812FE46A9CFA}" type="presParOf" srcId="{8CB1A5F5-CBA8-4252-95FB-DE13C1DD4156}" destId="{03D33E8A-5584-4729-B6F7-50AED9EFEE30}" srcOrd="0" destOrd="0" presId="urn:microsoft.com/office/officeart/2005/8/layout/hList7"/>
    <dgm:cxn modelId="{5D2BB0DB-152F-4831-B77C-A5DF423AD3DF}" type="presParOf" srcId="{8CB1A5F5-CBA8-4252-95FB-DE13C1DD4156}" destId="{2370C588-840B-4773-8206-A2AAD9EC0032}" srcOrd="1" destOrd="0" presId="urn:microsoft.com/office/officeart/2005/8/layout/hList7"/>
    <dgm:cxn modelId="{A08D43BD-7D63-4E65-AD66-E8BC3C3C0F0A}" type="presParOf" srcId="{2370C588-840B-4773-8206-A2AAD9EC0032}" destId="{419DF115-3753-46CD-952A-CA2F97A3D2DE}" srcOrd="0" destOrd="0" presId="urn:microsoft.com/office/officeart/2005/8/layout/hList7"/>
    <dgm:cxn modelId="{853109A0-646E-4224-9924-1942D719BA7A}" type="presParOf" srcId="{419DF115-3753-46CD-952A-CA2F97A3D2DE}" destId="{3BEA0BB8-6EB9-4E25-ADF5-D880BC21ADA8}" srcOrd="0" destOrd="0" presId="urn:microsoft.com/office/officeart/2005/8/layout/hList7"/>
    <dgm:cxn modelId="{AD81407F-4898-44A8-821F-156AB2BBC472}" type="presParOf" srcId="{419DF115-3753-46CD-952A-CA2F97A3D2DE}" destId="{E42A8045-6FA2-449C-B251-85ADE7891D1D}" srcOrd="1" destOrd="0" presId="urn:microsoft.com/office/officeart/2005/8/layout/hList7"/>
    <dgm:cxn modelId="{CAE3A657-7C4E-4119-81BA-A7719D351C1A}" type="presParOf" srcId="{419DF115-3753-46CD-952A-CA2F97A3D2DE}" destId="{068AD193-38DC-44C0-AFBE-BBD350B7E090}" srcOrd="2" destOrd="0" presId="urn:microsoft.com/office/officeart/2005/8/layout/hList7"/>
    <dgm:cxn modelId="{C3308385-9AF7-4790-A825-F7CD5BC8AF18}" type="presParOf" srcId="{419DF115-3753-46CD-952A-CA2F97A3D2DE}" destId="{11C8A4B5-EE51-48B1-A3FA-99015A1FE31A}" srcOrd="3" destOrd="0" presId="urn:microsoft.com/office/officeart/2005/8/layout/hList7"/>
    <dgm:cxn modelId="{04B9EA72-7263-43AA-8479-2173DAC5BA9B}" type="presParOf" srcId="{2370C588-840B-4773-8206-A2AAD9EC0032}" destId="{9D4929A9-68D7-452B-B7FA-61C8603F27EB}" srcOrd="1" destOrd="0" presId="urn:microsoft.com/office/officeart/2005/8/layout/hList7"/>
    <dgm:cxn modelId="{73EDCC08-906D-4911-AE08-BC40CE4D27AA}" type="presParOf" srcId="{2370C588-840B-4773-8206-A2AAD9EC0032}" destId="{D1DE77DB-1C02-4B89-B784-55C86D527660}" srcOrd="2" destOrd="0" presId="urn:microsoft.com/office/officeart/2005/8/layout/hList7"/>
    <dgm:cxn modelId="{4F9DA46B-F41A-4BDF-824C-1CE11520C627}" type="presParOf" srcId="{D1DE77DB-1C02-4B89-B784-55C86D527660}" destId="{A0386550-D085-4452-AA3E-36045062EDDB}" srcOrd="0" destOrd="0" presId="urn:microsoft.com/office/officeart/2005/8/layout/hList7"/>
    <dgm:cxn modelId="{FB15E755-9B55-4B8B-B82C-DD97299A1D6D}" type="presParOf" srcId="{D1DE77DB-1C02-4B89-B784-55C86D527660}" destId="{A40638B3-041A-4FCE-8717-F45FF8F2E00C}" srcOrd="1" destOrd="0" presId="urn:microsoft.com/office/officeart/2005/8/layout/hList7"/>
    <dgm:cxn modelId="{C56BCBF5-B483-4F36-A952-B8E2EB823DE3}" type="presParOf" srcId="{D1DE77DB-1C02-4B89-B784-55C86D527660}" destId="{59AC6F20-6AA5-454C-A9E1-1D3A254A21A6}" srcOrd="2" destOrd="0" presId="urn:microsoft.com/office/officeart/2005/8/layout/hList7"/>
    <dgm:cxn modelId="{2F32620E-BE06-44A4-B627-C953077A45EB}" type="presParOf" srcId="{D1DE77DB-1C02-4B89-B784-55C86D527660}" destId="{EEFFC4B5-12BB-497C-8C0F-A5C73C944FFE}" srcOrd="3" destOrd="0" presId="urn:microsoft.com/office/officeart/2005/8/layout/hList7"/>
    <dgm:cxn modelId="{E996ACBB-8DB2-4707-960C-8E8407BE47C9}" type="presParOf" srcId="{2370C588-840B-4773-8206-A2AAD9EC0032}" destId="{1794192D-5606-4053-A07A-510AA7BC40F6}" srcOrd="3" destOrd="0" presId="urn:microsoft.com/office/officeart/2005/8/layout/hList7"/>
    <dgm:cxn modelId="{B8C35A6A-8B9E-4969-9821-305F39C945D6}" type="presParOf" srcId="{2370C588-840B-4773-8206-A2AAD9EC0032}" destId="{D85C2424-782C-47CE-A781-C73F89D4D708}" srcOrd="4" destOrd="0" presId="urn:microsoft.com/office/officeart/2005/8/layout/hList7"/>
    <dgm:cxn modelId="{87DFFAAC-5F5B-4E76-BD87-E122A8E537FE}" type="presParOf" srcId="{D85C2424-782C-47CE-A781-C73F89D4D708}" destId="{E1BCCD91-26D7-45FA-A931-CDA2A60E9CFB}" srcOrd="0" destOrd="0" presId="urn:microsoft.com/office/officeart/2005/8/layout/hList7"/>
    <dgm:cxn modelId="{0555720D-CFA9-4618-9889-03E7DC0B1565}" type="presParOf" srcId="{D85C2424-782C-47CE-A781-C73F89D4D708}" destId="{BD7A6B34-C3E2-4AA8-88D6-8C68F6A14BA7}" srcOrd="1" destOrd="0" presId="urn:microsoft.com/office/officeart/2005/8/layout/hList7"/>
    <dgm:cxn modelId="{B13F3D4C-D856-43BF-B5FF-0898270E8C59}" type="presParOf" srcId="{D85C2424-782C-47CE-A781-C73F89D4D708}" destId="{70EFE359-94E9-415B-B651-E21DA8E1189E}" srcOrd="2" destOrd="0" presId="urn:microsoft.com/office/officeart/2005/8/layout/hList7"/>
    <dgm:cxn modelId="{92350DE5-E464-41F0-87C6-FA726C08E355}" type="presParOf" srcId="{D85C2424-782C-47CE-A781-C73F89D4D708}" destId="{14113306-92EC-454E-9025-7E944DA115C4}" srcOrd="3" destOrd="0" presId="urn:microsoft.com/office/officeart/2005/8/layout/hList7"/>
    <dgm:cxn modelId="{4ABCF9B3-E6F8-4D03-994F-26F9F862C893}" type="presParOf" srcId="{2370C588-840B-4773-8206-A2AAD9EC0032}" destId="{2D26247B-AC2A-4FA6-B0C7-4FEF0B12DA3C}" srcOrd="5" destOrd="0" presId="urn:microsoft.com/office/officeart/2005/8/layout/hList7"/>
    <dgm:cxn modelId="{5E50D5D9-3726-491A-8489-74BED719B562}" type="presParOf" srcId="{2370C588-840B-4773-8206-A2AAD9EC0032}" destId="{69CB1C08-F0F1-408E-BAFF-B2142BCACCBC}" srcOrd="6" destOrd="0" presId="urn:microsoft.com/office/officeart/2005/8/layout/hList7"/>
    <dgm:cxn modelId="{CB1AABCB-6E5C-4C36-B443-D5E29CBBC871}" type="presParOf" srcId="{69CB1C08-F0F1-408E-BAFF-B2142BCACCBC}" destId="{DD0550BD-E8D5-466D-9190-9A4D93927EBE}" srcOrd="0" destOrd="0" presId="urn:microsoft.com/office/officeart/2005/8/layout/hList7"/>
    <dgm:cxn modelId="{9C2A1DD3-BA04-49BC-B2FB-7DE6CB88700E}" type="presParOf" srcId="{69CB1C08-F0F1-408E-BAFF-B2142BCACCBC}" destId="{8E450FCA-20B9-4181-96A7-1006708FDF5B}" srcOrd="1" destOrd="0" presId="urn:microsoft.com/office/officeart/2005/8/layout/hList7"/>
    <dgm:cxn modelId="{1633BCCA-AAAA-4E27-A68C-E21244F73C7C}" type="presParOf" srcId="{69CB1C08-F0F1-408E-BAFF-B2142BCACCBC}" destId="{260079F9-0A39-454A-AC73-961357586F8E}" srcOrd="2" destOrd="0" presId="urn:microsoft.com/office/officeart/2005/8/layout/hList7"/>
    <dgm:cxn modelId="{6E40B71D-09A3-49F1-8813-345ACBF3FA0C}" type="presParOf" srcId="{69CB1C08-F0F1-408E-BAFF-B2142BCACCBC}" destId="{DFC33231-84F9-4092-92A0-E78F0CD2E4B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025A5C-3B08-4323-A9CE-4A5814F7422A}" type="doc">
      <dgm:prSet loTypeId="urn:microsoft.com/office/officeart/2005/8/layout/arrow3" loCatId="relationship" qsTypeId="urn:microsoft.com/office/officeart/2005/8/quickstyle/simple1" qsCatId="simple" csTypeId="urn:microsoft.com/office/officeart/2005/8/colors/accent2_3" csCatId="accent2" phldr="1"/>
      <dgm:spPr/>
      <dgm:t>
        <a:bodyPr/>
        <a:lstStyle/>
        <a:p>
          <a:endParaRPr lang="en-US"/>
        </a:p>
      </dgm:t>
    </dgm:pt>
    <dgm:pt modelId="{5E623720-57CC-4FEC-8132-975F6D01935C}">
      <dgm:prSet phldrT="[Text]"/>
      <dgm:spPr/>
      <dgm:t>
        <a:bodyPr/>
        <a:lstStyle/>
        <a:p>
          <a:r>
            <a:rPr lang="en-US" dirty="0" smtClean="0"/>
            <a:t>Advantages</a:t>
          </a:r>
          <a:endParaRPr lang="en-US" dirty="0"/>
        </a:p>
      </dgm:t>
    </dgm:pt>
    <dgm:pt modelId="{EF239DCB-4773-4772-AAAD-8D96D948A986}" type="parTrans" cxnId="{E3FF1EE3-0183-4790-86CB-B05D512399F2}">
      <dgm:prSet/>
      <dgm:spPr/>
      <dgm:t>
        <a:bodyPr/>
        <a:lstStyle/>
        <a:p>
          <a:endParaRPr lang="en-US"/>
        </a:p>
      </dgm:t>
    </dgm:pt>
    <dgm:pt modelId="{618E200D-76AD-4C69-B4E1-55E64F130C4C}" type="sibTrans" cxnId="{E3FF1EE3-0183-4790-86CB-B05D512399F2}">
      <dgm:prSet/>
      <dgm:spPr/>
      <dgm:t>
        <a:bodyPr/>
        <a:lstStyle/>
        <a:p>
          <a:endParaRPr lang="en-US"/>
        </a:p>
      </dgm:t>
    </dgm:pt>
    <dgm:pt modelId="{1870A079-E1DD-48F2-9EA3-564A8BF237A8}">
      <dgm:prSet phldrT="[Text]"/>
      <dgm:spPr/>
      <dgm:t>
        <a:bodyPr/>
        <a:lstStyle/>
        <a:p>
          <a:r>
            <a:rPr lang="en-US" dirty="0" smtClean="0"/>
            <a:t>Disadvantages</a:t>
          </a:r>
          <a:endParaRPr lang="en-US" dirty="0"/>
        </a:p>
      </dgm:t>
    </dgm:pt>
    <dgm:pt modelId="{3FECD91B-AA32-4101-9359-8BEA9FA2F394}" type="parTrans" cxnId="{A3027868-DF5C-4A3C-A3C7-0692C4292F54}">
      <dgm:prSet/>
      <dgm:spPr/>
      <dgm:t>
        <a:bodyPr/>
        <a:lstStyle/>
        <a:p>
          <a:endParaRPr lang="en-US"/>
        </a:p>
      </dgm:t>
    </dgm:pt>
    <dgm:pt modelId="{3196D8F7-CEBD-400F-9A9F-1327C7D06EE5}" type="sibTrans" cxnId="{A3027868-DF5C-4A3C-A3C7-0692C4292F54}">
      <dgm:prSet/>
      <dgm:spPr/>
      <dgm:t>
        <a:bodyPr/>
        <a:lstStyle/>
        <a:p>
          <a:endParaRPr lang="en-US"/>
        </a:p>
      </dgm:t>
    </dgm:pt>
    <dgm:pt modelId="{ED95BB89-DA8C-431B-BADA-95BB62CE11D3}">
      <dgm:prSet phldrT="[Text]"/>
      <dgm:spPr/>
      <dgm:t>
        <a:bodyPr/>
        <a:lstStyle/>
        <a:p>
          <a:endParaRPr lang="en-US" dirty="0"/>
        </a:p>
      </dgm:t>
    </dgm:pt>
    <dgm:pt modelId="{936B1336-F514-4132-B970-8C4DF4A33484}" type="parTrans" cxnId="{2ACB52DE-CC58-49D3-9727-09C12752F709}">
      <dgm:prSet/>
      <dgm:spPr/>
      <dgm:t>
        <a:bodyPr/>
        <a:lstStyle/>
        <a:p>
          <a:endParaRPr lang="en-US"/>
        </a:p>
      </dgm:t>
    </dgm:pt>
    <dgm:pt modelId="{379A4ED0-55C8-401E-92D9-80F792CC5427}" type="sibTrans" cxnId="{2ACB52DE-CC58-49D3-9727-09C12752F709}">
      <dgm:prSet/>
      <dgm:spPr/>
      <dgm:t>
        <a:bodyPr/>
        <a:lstStyle/>
        <a:p>
          <a:endParaRPr lang="en-US"/>
        </a:p>
      </dgm:t>
    </dgm:pt>
    <dgm:pt modelId="{BF32C012-17A8-4AB2-8B84-20E4396D1A62}">
      <dgm:prSet phldrT="[Text]"/>
      <dgm:spPr/>
      <dgm:t>
        <a:bodyPr/>
        <a:lstStyle/>
        <a:p>
          <a:r>
            <a:rPr lang="en-US" dirty="0" smtClean="0"/>
            <a:t>Reduced maintenance costs</a:t>
          </a:r>
          <a:endParaRPr lang="en-US" dirty="0"/>
        </a:p>
      </dgm:t>
    </dgm:pt>
    <dgm:pt modelId="{F72B3FF3-862C-4011-9505-3F8A47609172}" type="parTrans" cxnId="{5BD2B3B8-FDA2-44FA-B844-A1F8F39399EA}">
      <dgm:prSet/>
      <dgm:spPr/>
      <dgm:t>
        <a:bodyPr/>
        <a:lstStyle/>
        <a:p>
          <a:endParaRPr lang="en-US"/>
        </a:p>
      </dgm:t>
    </dgm:pt>
    <dgm:pt modelId="{A75FA4D9-3C84-4B3B-8A10-7110BACF9C44}" type="sibTrans" cxnId="{5BD2B3B8-FDA2-44FA-B844-A1F8F39399EA}">
      <dgm:prSet/>
      <dgm:spPr/>
      <dgm:t>
        <a:bodyPr/>
        <a:lstStyle/>
        <a:p>
          <a:endParaRPr lang="en-US"/>
        </a:p>
      </dgm:t>
    </dgm:pt>
    <dgm:pt modelId="{797B29FA-0941-4ADF-9982-019A8A4CAB41}">
      <dgm:prSet phldrT="[Text]"/>
      <dgm:spPr/>
      <dgm:t>
        <a:bodyPr/>
        <a:lstStyle/>
        <a:p>
          <a:r>
            <a:rPr lang="en-US" dirty="0" smtClean="0"/>
            <a:t>Improved scalability</a:t>
          </a:r>
          <a:endParaRPr lang="en-US" dirty="0"/>
        </a:p>
      </dgm:t>
    </dgm:pt>
    <dgm:pt modelId="{E239229D-5EC5-4E42-AEA0-4324E621B633}" type="parTrans" cxnId="{84E9988A-B0FF-4D61-B18A-84BD28851999}">
      <dgm:prSet/>
      <dgm:spPr/>
      <dgm:t>
        <a:bodyPr/>
        <a:lstStyle/>
        <a:p>
          <a:endParaRPr lang="en-US"/>
        </a:p>
      </dgm:t>
    </dgm:pt>
    <dgm:pt modelId="{207C7A6C-F96F-4BA9-93D4-C98D5056D83D}" type="sibTrans" cxnId="{84E9988A-B0FF-4D61-B18A-84BD28851999}">
      <dgm:prSet/>
      <dgm:spPr/>
      <dgm:t>
        <a:bodyPr/>
        <a:lstStyle/>
        <a:p>
          <a:endParaRPr lang="en-US"/>
        </a:p>
      </dgm:t>
    </dgm:pt>
    <dgm:pt modelId="{B3824770-7BF1-4F22-8ED8-3218E19C126E}">
      <dgm:prSet phldrT="[Text]"/>
      <dgm:spPr/>
      <dgm:t>
        <a:bodyPr/>
        <a:lstStyle/>
        <a:p>
          <a:r>
            <a:rPr lang="en-US" dirty="0" smtClean="0"/>
            <a:t>Increased performance</a:t>
          </a:r>
          <a:endParaRPr lang="en-US" dirty="0"/>
        </a:p>
      </dgm:t>
    </dgm:pt>
    <dgm:pt modelId="{1490A859-B9EC-4B73-9840-91067D72AA46}" type="parTrans" cxnId="{F5F58C0C-3C0D-4EB9-BDD0-9DCD08859242}">
      <dgm:prSet/>
      <dgm:spPr/>
      <dgm:t>
        <a:bodyPr/>
        <a:lstStyle/>
        <a:p>
          <a:endParaRPr lang="en-US"/>
        </a:p>
      </dgm:t>
    </dgm:pt>
    <dgm:pt modelId="{38F18B90-3F7B-4DDC-9887-BD1C4218F717}" type="sibTrans" cxnId="{F5F58C0C-3C0D-4EB9-BDD0-9DCD08859242}">
      <dgm:prSet/>
      <dgm:spPr/>
      <dgm:t>
        <a:bodyPr/>
        <a:lstStyle/>
        <a:p>
          <a:endParaRPr lang="en-US"/>
        </a:p>
      </dgm:t>
    </dgm:pt>
    <dgm:pt modelId="{1B316252-7C6D-484F-82C6-BDF4EBA28979}">
      <dgm:prSet phldrT="[Text]"/>
      <dgm:spPr/>
      <dgm:t>
        <a:bodyPr/>
        <a:lstStyle/>
        <a:p>
          <a:r>
            <a:rPr lang="en-US" dirty="0" smtClean="0"/>
            <a:t>High fixed costs</a:t>
          </a:r>
          <a:endParaRPr lang="en-US" dirty="0"/>
        </a:p>
      </dgm:t>
    </dgm:pt>
    <dgm:pt modelId="{8DD6BA66-3A9E-4658-8DF9-5EF3724E34FB}" type="parTrans" cxnId="{30B83DD1-0659-4F3A-B3AE-5632F24CF6BA}">
      <dgm:prSet/>
      <dgm:spPr/>
      <dgm:t>
        <a:bodyPr/>
        <a:lstStyle/>
        <a:p>
          <a:endParaRPr lang="en-US"/>
        </a:p>
      </dgm:t>
    </dgm:pt>
    <dgm:pt modelId="{4BBF1336-FA9B-4A54-8A2B-7D00805044AC}" type="sibTrans" cxnId="{30B83DD1-0659-4F3A-B3AE-5632F24CF6BA}">
      <dgm:prSet/>
      <dgm:spPr/>
      <dgm:t>
        <a:bodyPr/>
        <a:lstStyle/>
        <a:p>
          <a:endParaRPr lang="en-US"/>
        </a:p>
      </dgm:t>
    </dgm:pt>
    <dgm:pt modelId="{83C64677-EF92-4EF7-8CED-EFE1392B2DC7}">
      <dgm:prSet phldrT="[Text]"/>
      <dgm:spPr/>
      <dgm:t>
        <a:bodyPr/>
        <a:lstStyle/>
        <a:p>
          <a:r>
            <a:rPr lang="en-US" dirty="0" smtClean="0"/>
            <a:t>Migration costs</a:t>
          </a:r>
          <a:endParaRPr lang="en-US" dirty="0"/>
        </a:p>
      </dgm:t>
    </dgm:pt>
    <dgm:pt modelId="{629810F0-A8B0-4CDA-965E-7DE3DAB2D698}" type="parTrans" cxnId="{A776D69D-F643-4081-B1DF-DB770BEC2071}">
      <dgm:prSet/>
      <dgm:spPr/>
      <dgm:t>
        <a:bodyPr/>
        <a:lstStyle/>
        <a:p>
          <a:endParaRPr lang="en-US"/>
        </a:p>
      </dgm:t>
    </dgm:pt>
    <dgm:pt modelId="{ECCEA905-6DFA-4625-9964-0D91C2DC5FD6}" type="sibTrans" cxnId="{A776D69D-F643-4081-B1DF-DB770BEC2071}">
      <dgm:prSet/>
      <dgm:spPr/>
      <dgm:t>
        <a:bodyPr/>
        <a:lstStyle/>
        <a:p>
          <a:endParaRPr lang="en-US"/>
        </a:p>
      </dgm:t>
    </dgm:pt>
    <dgm:pt modelId="{CBDCD1DA-503D-44DC-A4D7-22D40E765780}" type="pres">
      <dgm:prSet presAssocID="{A4025A5C-3B08-4323-A9CE-4A5814F7422A}" presName="compositeShape" presStyleCnt="0">
        <dgm:presLayoutVars>
          <dgm:chMax val="2"/>
          <dgm:dir/>
          <dgm:resizeHandles val="exact"/>
        </dgm:presLayoutVars>
      </dgm:prSet>
      <dgm:spPr/>
      <dgm:t>
        <a:bodyPr/>
        <a:lstStyle/>
        <a:p>
          <a:endParaRPr lang="en-US"/>
        </a:p>
      </dgm:t>
    </dgm:pt>
    <dgm:pt modelId="{EBDA5607-C87F-4AEA-AE90-7D5122F92F86}" type="pres">
      <dgm:prSet presAssocID="{A4025A5C-3B08-4323-A9CE-4A5814F7422A}" presName="divider" presStyleLbl="fgShp" presStyleIdx="0" presStyleCnt="1"/>
      <dgm:spPr/>
    </dgm:pt>
    <dgm:pt modelId="{E32339EA-31C6-4354-9FDE-2F780B89B813}" type="pres">
      <dgm:prSet presAssocID="{5E623720-57CC-4FEC-8132-975F6D01935C}" presName="downArrow" presStyleLbl="node1" presStyleIdx="0" presStyleCnt="2"/>
      <dgm:spPr/>
    </dgm:pt>
    <dgm:pt modelId="{80D453F1-1A48-4066-8640-86AA2E984874}" type="pres">
      <dgm:prSet presAssocID="{5E623720-57CC-4FEC-8132-975F6D01935C}" presName="downArrowText" presStyleLbl="revTx" presStyleIdx="0" presStyleCnt="2">
        <dgm:presLayoutVars>
          <dgm:bulletEnabled val="1"/>
        </dgm:presLayoutVars>
      </dgm:prSet>
      <dgm:spPr/>
      <dgm:t>
        <a:bodyPr/>
        <a:lstStyle/>
        <a:p>
          <a:endParaRPr lang="en-US"/>
        </a:p>
      </dgm:t>
    </dgm:pt>
    <dgm:pt modelId="{E4BA4FE3-C2B7-45B6-A5A8-64827CA825D8}" type="pres">
      <dgm:prSet presAssocID="{1870A079-E1DD-48F2-9EA3-564A8BF237A8}" presName="upArrow" presStyleLbl="node1" presStyleIdx="1" presStyleCnt="2"/>
      <dgm:spPr/>
    </dgm:pt>
    <dgm:pt modelId="{A838AE31-65F9-45BA-9BCC-79CF72313780}" type="pres">
      <dgm:prSet presAssocID="{1870A079-E1DD-48F2-9EA3-564A8BF237A8}" presName="upArrowText" presStyleLbl="revTx" presStyleIdx="1" presStyleCnt="2">
        <dgm:presLayoutVars>
          <dgm:bulletEnabled val="1"/>
        </dgm:presLayoutVars>
      </dgm:prSet>
      <dgm:spPr/>
      <dgm:t>
        <a:bodyPr/>
        <a:lstStyle/>
        <a:p>
          <a:endParaRPr lang="en-US"/>
        </a:p>
      </dgm:t>
    </dgm:pt>
  </dgm:ptLst>
  <dgm:cxnLst>
    <dgm:cxn modelId="{5646A055-2C50-4B97-8688-432D262A26F7}" type="presOf" srcId="{5E623720-57CC-4FEC-8132-975F6D01935C}" destId="{80D453F1-1A48-4066-8640-86AA2E984874}" srcOrd="0" destOrd="0" presId="urn:microsoft.com/office/officeart/2005/8/layout/arrow3"/>
    <dgm:cxn modelId="{A3027868-DF5C-4A3C-A3C7-0692C4292F54}" srcId="{A4025A5C-3B08-4323-A9CE-4A5814F7422A}" destId="{1870A079-E1DD-48F2-9EA3-564A8BF237A8}" srcOrd="1" destOrd="0" parTransId="{3FECD91B-AA32-4101-9359-8BEA9FA2F394}" sibTransId="{3196D8F7-CEBD-400F-9A9F-1327C7D06EE5}"/>
    <dgm:cxn modelId="{E3FF1EE3-0183-4790-86CB-B05D512399F2}" srcId="{A4025A5C-3B08-4323-A9CE-4A5814F7422A}" destId="{5E623720-57CC-4FEC-8132-975F6D01935C}" srcOrd="0" destOrd="0" parTransId="{EF239DCB-4773-4772-AAAD-8D96D948A986}" sibTransId="{618E200D-76AD-4C69-B4E1-55E64F130C4C}"/>
    <dgm:cxn modelId="{6E194A82-A7ED-4D66-B6C3-8A1BB8226E24}" type="presOf" srcId="{1870A079-E1DD-48F2-9EA3-564A8BF237A8}" destId="{A838AE31-65F9-45BA-9BCC-79CF72313780}" srcOrd="0" destOrd="0" presId="urn:microsoft.com/office/officeart/2005/8/layout/arrow3"/>
    <dgm:cxn modelId="{5BD2B3B8-FDA2-44FA-B844-A1F8F39399EA}" srcId="{5E623720-57CC-4FEC-8132-975F6D01935C}" destId="{BF32C012-17A8-4AB2-8B84-20E4396D1A62}" srcOrd="1" destOrd="0" parTransId="{F72B3FF3-862C-4011-9505-3F8A47609172}" sibTransId="{A75FA4D9-3C84-4B3B-8A10-7110BACF9C44}"/>
    <dgm:cxn modelId="{15992F94-E915-401A-9572-A268AFC99D24}" type="presOf" srcId="{83C64677-EF92-4EF7-8CED-EFE1392B2DC7}" destId="{A838AE31-65F9-45BA-9BCC-79CF72313780}" srcOrd="0" destOrd="2" presId="urn:microsoft.com/office/officeart/2005/8/layout/arrow3"/>
    <dgm:cxn modelId="{30B83DD1-0659-4F3A-B3AE-5632F24CF6BA}" srcId="{1870A079-E1DD-48F2-9EA3-564A8BF237A8}" destId="{1B316252-7C6D-484F-82C6-BDF4EBA28979}" srcOrd="0" destOrd="0" parTransId="{8DD6BA66-3A9E-4658-8DF9-5EF3724E34FB}" sibTransId="{4BBF1336-FA9B-4A54-8A2B-7D00805044AC}"/>
    <dgm:cxn modelId="{A776D69D-F643-4081-B1DF-DB770BEC2071}" srcId="{1870A079-E1DD-48F2-9EA3-564A8BF237A8}" destId="{83C64677-EF92-4EF7-8CED-EFE1392B2DC7}" srcOrd="1" destOrd="0" parTransId="{629810F0-A8B0-4CDA-965E-7DE3DAB2D698}" sibTransId="{ECCEA905-6DFA-4625-9964-0D91C2DC5FD6}"/>
    <dgm:cxn modelId="{84E9988A-B0FF-4D61-B18A-84BD28851999}" srcId="{5E623720-57CC-4FEC-8132-975F6D01935C}" destId="{797B29FA-0941-4ADF-9982-019A8A4CAB41}" srcOrd="2" destOrd="0" parTransId="{E239229D-5EC5-4E42-AEA0-4324E621B633}" sibTransId="{207C7A6C-F96F-4BA9-93D4-C98D5056D83D}"/>
    <dgm:cxn modelId="{F5F58C0C-3C0D-4EB9-BDD0-9DCD08859242}" srcId="{5E623720-57CC-4FEC-8132-975F6D01935C}" destId="{B3824770-7BF1-4F22-8ED8-3218E19C126E}" srcOrd="0" destOrd="0" parTransId="{1490A859-B9EC-4B73-9840-91067D72AA46}" sibTransId="{38F18B90-3F7B-4DDC-9887-BD1C4218F717}"/>
    <dgm:cxn modelId="{22099DF1-06AD-4DD3-8987-019A5B6B45FE}" type="presOf" srcId="{797B29FA-0941-4ADF-9982-019A8A4CAB41}" destId="{80D453F1-1A48-4066-8640-86AA2E984874}" srcOrd="0" destOrd="3" presId="urn:microsoft.com/office/officeart/2005/8/layout/arrow3"/>
    <dgm:cxn modelId="{2ACB52DE-CC58-49D3-9727-09C12752F709}" srcId="{A4025A5C-3B08-4323-A9CE-4A5814F7422A}" destId="{ED95BB89-DA8C-431B-BADA-95BB62CE11D3}" srcOrd="2" destOrd="0" parTransId="{936B1336-F514-4132-B970-8C4DF4A33484}" sibTransId="{379A4ED0-55C8-401E-92D9-80F792CC5427}"/>
    <dgm:cxn modelId="{940AE392-F3A9-4DDF-BD9F-1E85119C2A29}" type="presOf" srcId="{B3824770-7BF1-4F22-8ED8-3218E19C126E}" destId="{80D453F1-1A48-4066-8640-86AA2E984874}" srcOrd="0" destOrd="1" presId="urn:microsoft.com/office/officeart/2005/8/layout/arrow3"/>
    <dgm:cxn modelId="{F054FAC4-A9C4-4A4A-8494-6AC2177F51B6}" type="presOf" srcId="{BF32C012-17A8-4AB2-8B84-20E4396D1A62}" destId="{80D453F1-1A48-4066-8640-86AA2E984874}" srcOrd="0" destOrd="2" presId="urn:microsoft.com/office/officeart/2005/8/layout/arrow3"/>
    <dgm:cxn modelId="{E935A4BF-144F-4317-9317-AE113B40D6FD}" type="presOf" srcId="{1B316252-7C6D-484F-82C6-BDF4EBA28979}" destId="{A838AE31-65F9-45BA-9BCC-79CF72313780}" srcOrd="0" destOrd="1" presId="urn:microsoft.com/office/officeart/2005/8/layout/arrow3"/>
    <dgm:cxn modelId="{33D9B4A6-0236-4988-94F8-7FCF0573FAD9}" type="presOf" srcId="{A4025A5C-3B08-4323-A9CE-4A5814F7422A}" destId="{CBDCD1DA-503D-44DC-A4D7-22D40E765780}" srcOrd="0" destOrd="0" presId="urn:microsoft.com/office/officeart/2005/8/layout/arrow3"/>
    <dgm:cxn modelId="{CE0A2B0A-0236-42C2-A906-C791E61E58E2}" type="presParOf" srcId="{CBDCD1DA-503D-44DC-A4D7-22D40E765780}" destId="{EBDA5607-C87F-4AEA-AE90-7D5122F92F86}" srcOrd="0" destOrd="0" presId="urn:microsoft.com/office/officeart/2005/8/layout/arrow3"/>
    <dgm:cxn modelId="{E0C36ED1-1D8E-48EB-97A7-05E8DA9280D6}" type="presParOf" srcId="{CBDCD1DA-503D-44DC-A4D7-22D40E765780}" destId="{E32339EA-31C6-4354-9FDE-2F780B89B813}" srcOrd="1" destOrd="0" presId="urn:microsoft.com/office/officeart/2005/8/layout/arrow3"/>
    <dgm:cxn modelId="{A2E8E53B-88AD-4B3C-8B28-4C32C2EB1851}" type="presParOf" srcId="{CBDCD1DA-503D-44DC-A4D7-22D40E765780}" destId="{80D453F1-1A48-4066-8640-86AA2E984874}" srcOrd="2" destOrd="0" presId="urn:microsoft.com/office/officeart/2005/8/layout/arrow3"/>
    <dgm:cxn modelId="{117F4E29-7A31-4B08-A678-0658AA0B15D1}" type="presParOf" srcId="{CBDCD1DA-503D-44DC-A4D7-22D40E765780}" destId="{E4BA4FE3-C2B7-45B6-A5A8-64827CA825D8}" srcOrd="3" destOrd="0" presId="urn:microsoft.com/office/officeart/2005/8/layout/arrow3"/>
    <dgm:cxn modelId="{AD366704-C2A7-4564-AA56-6F21B64DB4A0}" type="presParOf" srcId="{CBDCD1DA-503D-44DC-A4D7-22D40E765780}" destId="{A838AE31-65F9-45BA-9BCC-79CF72313780}"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2749E3-D9EB-43E9-AC75-8307992CD971}" type="doc">
      <dgm:prSet loTypeId="urn:microsoft.com/office/officeart/2005/8/layout/lProcess2" loCatId="relationship" qsTypeId="urn:microsoft.com/office/officeart/2005/8/quickstyle/simple3" qsCatId="simple" csTypeId="urn:microsoft.com/office/officeart/2005/8/colors/colorful5" csCatId="colorful" phldr="1"/>
      <dgm:spPr/>
      <dgm:t>
        <a:bodyPr/>
        <a:lstStyle/>
        <a:p>
          <a:endParaRPr lang="en-US"/>
        </a:p>
      </dgm:t>
    </dgm:pt>
    <dgm:pt modelId="{47A84470-88E5-48C4-B073-599BA9205EAD}">
      <dgm:prSet phldrT="[Text]"/>
      <dgm:spPr/>
      <dgm:t>
        <a:bodyPr/>
        <a:lstStyle/>
        <a:p>
          <a:r>
            <a:rPr lang="en-US" dirty="0" smtClean="0"/>
            <a:t>Complete</a:t>
          </a:r>
          <a:endParaRPr lang="en-US" dirty="0"/>
        </a:p>
      </dgm:t>
    </dgm:pt>
    <dgm:pt modelId="{D062A6A1-8FA6-4CCA-9E94-523F477348C5}" type="parTrans" cxnId="{7B593166-1AEB-4F20-BC9B-4ACB10CB2A24}">
      <dgm:prSet/>
      <dgm:spPr/>
      <dgm:t>
        <a:bodyPr/>
        <a:lstStyle/>
        <a:p>
          <a:endParaRPr lang="en-US"/>
        </a:p>
      </dgm:t>
    </dgm:pt>
    <dgm:pt modelId="{9BD35BA6-713D-433F-A070-D1D121E4A7DC}" type="sibTrans" cxnId="{7B593166-1AEB-4F20-BC9B-4ACB10CB2A24}">
      <dgm:prSet/>
      <dgm:spPr/>
      <dgm:t>
        <a:bodyPr/>
        <a:lstStyle/>
        <a:p>
          <a:endParaRPr lang="en-US"/>
        </a:p>
      </dgm:t>
    </dgm:pt>
    <dgm:pt modelId="{921611FA-3210-4097-AB99-20D93BFE5A18}">
      <dgm:prSet phldrT="[Text]"/>
      <dgm:spPr/>
      <dgm:t>
        <a:bodyPr/>
        <a:lstStyle/>
        <a:p>
          <a:r>
            <a:rPr lang="en-US" dirty="0" smtClean="0"/>
            <a:t>DBMS vendors</a:t>
          </a:r>
          <a:endParaRPr lang="en-US" dirty="0"/>
        </a:p>
      </dgm:t>
    </dgm:pt>
    <dgm:pt modelId="{87514B33-6F37-4043-8A6C-0399466E5634}" type="parTrans" cxnId="{3B63ABAF-C7D5-4467-9DAC-8194F90393B8}">
      <dgm:prSet/>
      <dgm:spPr/>
      <dgm:t>
        <a:bodyPr/>
        <a:lstStyle/>
        <a:p>
          <a:endParaRPr lang="en-US"/>
        </a:p>
      </dgm:t>
    </dgm:pt>
    <dgm:pt modelId="{D922E60F-5E1F-4424-A2D2-A9BB449DE0D8}" type="sibTrans" cxnId="{3B63ABAF-C7D5-4467-9DAC-8194F90393B8}">
      <dgm:prSet/>
      <dgm:spPr/>
      <dgm:t>
        <a:bodyPr/>
        <a:lstStyle/>
        <a:p>
          <a:endParaRPr lang="en-US"/>
        </a:p>
      </dgm:t>
    </dgm:pt>
    <dgm:pt modelId="{40BDA3DD-FF25-4CA6-A765-F101AFA9E5E6}">
      <dgm:prSet phldrT="[Text]"/>
      <dgm:spPr/>
      <dgm:t>
        <a:bodyPr/>
        <a:lstStyle/>
        <a:p>
          <a:r>
            <a:rPr lang="en-US" dirty="0" smtClean="0"/>
            <a:t>Vary by platform</a:t>
          </a:r>
          <a:endParaRPr lang="en-US" dirty="0"/>
        </a:p>
      </dgm:t>
    </dgm:pt>
    <dgm:pt modelId="{C2CAEFE4-5F3B-4935-AFC8-FA6B8E03E958}" type="parTrans" cxnId="{21CC27AE-4CBB-4896-9557-83C3BD9FDA6D}">
      <dgm:prSet/>
      <dgm:spPr/>
      <dgm:t>
        <a:bodyPr/>
        <a:lstStyle/>
        <a:p>
          <a:endParaRPr lang="en-US"/>
        </a:p>
      </dgm:t>
    </dgm:pt>
    <dgm:pt modelId="{194AA244-8D55-4C24-8E3B-47425D63DA8C}" type="sibTrans" cxnId="{21CC27AE-4CBB-4896-9557-83C3BD9FDA6D}">
      <dgm:prSet/>
      <dgm:spPr/>
      <dgm:t>
        <a:bodyPr/>
        <a:lstStyle/>
        <a:p>
          <a:endParaRPr lang="en-US"/>
        </a:p>
      </dgm:t>
    </dgm:pt>
    <dgm:pt modelId="{73298E67-0114-4555-809F-FE4CCFEA9D06}">
      <dgm:prSet phldrT="[Text]"/>
      <dgm:spPr/>
      <dgm:t>
        <a:bodyPr/>
        <a:lstStyle/>
        <a:p>
          <a:r>
            <a:rPr lang="en-US" dirty="0" smtClean="0"/>
            <a:t>Partial</a:t>
          </a:r>
          <a:endParaRPr lang="en-US" dirty="0"/>
        </a:p>
      </dgm:t>
    </dgm:pt>
    <dgm:pt modelId="{EB9E9EE7-E842-4CE6-B554-8FFCFC55A7A0}" type="parTrans" cxnId="{E9DCC443-296B-4063-BBBF-D594CE710298}">
      <dgm:prSet/>
      <dgm:spPr/>
      <dgm:t>
        <a:bodyPr/>
        <a:lstStyle/>
        <a:p>
          <a:endParaRPr lang="en-US"/>
        </a:p>
      </dgm:t>
    </dgm:pt>
    <dgm:pt modelId="{1A6176F8-248F-4308-9966-7628F76EE591}" type="sibTrans" cxnId="{E9DCC443-296B-4063-BBBF-D594CE710298}">
      <dgm:prSet/>
      <dgm:spPr/>
      <dgm:t>
        <a:bodyPr/>
        <a:lstStyle/>
        <a:p>
          <a:endParaRPr lang="en-US"/>
        </a:p>
      </dgm:t>
    </dgm:pt>
    <dgm:pt modelId="{438A73FC-EDE8-4A4A-8E59-CBAC7E05F927}">
      <dgm:prSet phldrT="[Text]"/>
      <dgm:spPr/>
      <dgm:t>
        <a:bodyPr/>
        <a:lstStyle/>
        <a:p>
          <a:r>
            <a:rPr lang="en-US" dirty="0" smtClean="0"/>
            <a:t>Software solutions</a:t>
          </a:r>
          <a:endParaRPr lang="en-US" dirty="0"/>
        </a:p>
      </dgm:t>
    </dgm:pt>
    <dgm:pt modelId="{62F05D1F-26A2-4953-90E1-8FC21B74931F}" type="parTrans" cxnId="{C8C0B3F1-8180-4E7D-A990-01B09C267139}">
      <dgm:prSet/>
      <dgm:spPr/>
      <dgm:t>
        <a:bodyPr/>
        <a:lstStyle/>
        <a:p>
          <a:endParaRPr lang="en-US"/>
        </a:p>
      </dgm:t>
    </dgm:pt>
    <dgm:pt modelId="{3C904E55-BC77-4685-B4B8-50A9C426A35B}" type="sibTrans" cxnId="{C8C0B3F1-8180-4E7D-A990-01B09C267139}">
      <dgm:prSet/>
      <dgm:spPr/>
      <dgm:t>
        <a:bodyPr/>
        <a:lstStyle/>
        <a:p>
          <a:endParaRPr lang="en-US"/>
        </a:p>
      </dgm:t>
    </dgm:pt>
    <dgm:pt modelId="{D296F083-A21E-4278-AADB-31683098433E}">
      <dgm:prSet phldrT="[Text]"/>
      <dgm:spPr/>
      <dgm:t>
        <a:bodyPr/>
        <a:lstStyle/>
        <a:p>
          <a:r>
            <a:rPr lang="en-US" dirty="0" smtClean="0"/>
            <a:t>Combine with commodity platform</a:t>
          </a:r>
          <a:endParaRPr lang="en-US" dirty="0"/>
        </a:p>
      </dgm:t>
    </dgm:pt>
    <dgm:pt modelId="{159FC710-41B5-4E32-A11D-4E0EEC39878B}" type="parTrans" cxnId="{733D1BEE-EA60-4EDC-8095-DDD296AE3245}">
      <dgm:prSet/>
      <dgm:spPr/>
      <dgm:t>
        <a:bodyPr/>
        <a:lstStyle/>
        <a:p>
          <a:endParaRPr lang="en-US"/>
        </a:p>
      </dgm:t>
    </dgm:pt>
    <dgm:pt modelId="{322EBB97-221B-4547-972A-CE07818D8B4A}" type="sibTrans" cxnId="{733D1BEE-EA60-4EDC-8095-DDD296AE3245}">
      <dgm:prSet/>
      <dgm:spPr/>
      <dgm:t>
        <a:bodyPr/>
        <a:lstStyle/>
        <a:p>
          <a:endParaRPr lang="en-US"/>
        </a:p>
      </dgm:t>
    </dgm:pt>
    <dgm:pt modelId="{8C47F5F7-4BB3-4CD5-A85E-962DC0AB1F96}">
      <dgm:prSet phldrT="[Text]"/>
      <dgm:spPr/>
      <dgm:t>
        <a:bodyPr/>
        <a:lstStyle/>
        <a:p>
          <a:r>
            <a:rPr lang="en-US" dirty="0" smtClean="0"/>
            <a:t>Leaders</a:t>
          </a:r>
          <a:endParaRPr lang="en-US" dirty="0"/>
        </a:p>
      </dgm:t>
    </dgm:pt>
    <dgm:pt modelId="{1B420C78-21A6-42F4-9A69-617605F35816}" type="parTrans" cxnId="{DC8780BE-703A-43C2-B73F-B9D6B9646DF7}">
      <dgm:prSet/>
      <dgm:spPr/>
      <dgm:t>
        <a:bodyPr/>
        <a:lstStyle/>
        <a:p>
          <a:endParaRPr lang="en-US"/>
        </a:p>
      </dgm:t>
    </dgm:pt>
    <dgm:pt modelId="{FE7D6CA0-AF2D-4DAD-92D2-14223440A3DE}" type="sibTrans" cxnId="{DC8780BE-703A-43C2-B73F-B9D6B9646DF7}">
      <dgm:prSet/>
      <dgm:spPr/>
      <dgm:t>
        <a:bodyPr/>
        <a:lstStyle/>
        <a:p>
          <a:endParaRPr lang="en-US"/>
        </a:p>
      </dgm:t>
    </dgm:pt>
    <dgm:pt modelId="{78C30347-FC53-4D91-B183-3821E7659E08}">
      <dgm:prSet phldrT="[Text]"/>
      <dgm:spPr/>
      <dgm:t>
        <a:bodyPr/>
        <a:lstStyle/>
        <a:p>
          <a:r>
            <a:rPr lang="en-US" dirty="0" smtClean="0"/>
            <a:t>IBM</a:t>
          </a:r>
          <a:endParaRPr lang="en-US" dirty="0"/>
        </a:p>
      </dgm:t>
    </dgm:pt>
    <dgm:pt modelId="{B294DE4A-B843-4862-B32B-A2BBE581B386}" type="parTrans" cxnId="{10AE1E04-870B-4433-8D57-ADF6F8B74D55}">
      <dgm:prSet/>
      <dgm:spPr/>
      <dgm:t>
        <a:bodyPr/>
        <a:lstStyle/>
        <a:p>
          <a:endParaRPr lang="en-US"/>
        </a:p>
      </dgm:t>
    </dgm:pt>
    <dgm:pt modelId="{7C035B60-5FC4-4995-A11D-D5EBD1531E2C}" type="sibTrans" cxnId="{10AE1E04-870B-4433-8D57-ADF6F8B74D55}">
      <dgm:prSet/>
      <dgm:spPr/>
      <dgm:t>
        <a:bodyPr/>
        <a:lstStyle/>
        <a:p>
          <a:endParaRPr lang="en-US"/>
        </a:p>
      </dgm:t>
    </dgm:pt>
    <dgm:pt modelId="{8FA56A59-2A52-4B6C-BF26-FAAEB378C4A4}">
      <dgm:prSet phldrT="[Text]"/>
      <dgm:spPr/>
      <dgm:t>
        <a:bodyPr/>
        <a:lstStyle/>
        <a:p>
          <a:r>
            <a:rPr lang="en-US" dirty="0" smtClean="0"/>
            <a:t>Oracle</a:t>
          </a:r>
          <a:endParaRPr lang="en-US" dirty="0"/>
        </a:p>
      </dgm:t>
    </dgm:pt>
    <dgm:pt modelId="{F87363AD-6CFB-4267-B3A4-B66B1E37318B}" type="parTrans" cxnId="{DDB58D0A-21DE-4DF3-86B8-5747BA67150D}">
      <dgm:prSet/>
      <dgm:spPr/>
      <dgm:t>
        <a:bodyPr/>
        <a:lstStyle/>
        <a:p>
          <a:endParaRPr lang="en-US"/>
        </a:p>
      </dgm:t>
    </dgm:pt>
    <dgm:pt modelId="{2AD28E37-E35F-4F79-8ADB-B31499D72DC4}" type="sibTrans" cxnId="{DDB58D0A-21DE-4DF3-86B8-5747BA67150D}">
      <dgm:prSet/>
      <dgm:spPr/>
      <dgm:t>
        <a:bodyPr/>
        <a:lstStyle/>
        <a:p>
          <a:endParaRPr lang="en-US"/>
        </a:p>
      </dgm:t>
    </dgm:pt>
    <dgm:pt modelId="{88DF0B04-6094-4077-A3F2-B4342AE3F2D8}">
      <dgm:prSet phldrT="[Text]"/>
      <dgm:spPr/>
      <dgm:t>
        <a:bodyPr/>
        <a:lstStyle/>
        <a:p>
          <a:r>
            <a:rPr lang="en-US" dirty="0" smtClean="0"/>
            <a:t>Teradata</a:t>
          </a:r>
          <a:endParaRPr lang="en-US" dirty="0"/>
        </a:p>
      </dgm:t>
    </dgm:pt>
    <dgm:pt modelId="{16C12DBC-9030-4D44-904A-9D97E2F1ECAC}" type="parTrans" cxnId="{13A294F8-5588-43D2-9247-FDBB2ED4EF76}">
      <dgm:prSet/>
      <dgm:spPr/>
      <dgm:t>
        <a:bodyPr/>
        <a:lstStyle/>
        <a:p>
          <a:endParaRPr lang="en-US"/>
        </a:p>
      </dgm:t>
    </dgm:pt>
    <dgm:pt modelId="{4414C242-EFD4-402F-8056-41FB18336651}" type="sibTrans" cxnId="{13A294F8-5588-43D2-9247-FDBB2ED4EF76}">
      <dgm:prSet/>
      <dgm:spPr/>
      <dgm:t>
        <a:bodyPr/>
        <a:lstStyle/>
        <a:p>
          <a:endParaRPr lang="en-US"/>
        </a:p>
      </dgm:t>
    </dgm:pt>
    <dgm:pt modelId="{2D25F13E-9500-4D3A-8215-097EC21E9083}">
      <dgm:prSet phldrT="[Text]"/>
      <dgm:spPr/>
      <dgm:t>
        <a:bodyPr/>
        <a:lstStyle/>
        <a:p>
          <a:r>
            <a:rPr lang="en-US" dirty="0" smtClean="0"/>
            <a:t>Microsoft</a:t>
          </a:r>
          <a:endParaRPr lang="en-US" dirty="0"/>
        </a:p>
      </dgm:t>
    </dgm:pt>
    <dgm:pt modelId="{36C6D56A-1915-4184-AF60-C5723CE1CD4E}" type="parTrans" cxnId="{B37764A7-D7BC-4DD5-94CF-564BCC1A2D71}">
      <dgm:prSet/>
      <dgm:spPr/>
      <dgm:t>
        <a:bodyPr/>
        <a:lstStyle/>
        <a:p>
          <a:endParaRPr lang="en-US"/>
        </a:p>
      </dgm:t>
    </dgm:pt>
    <dgm:pt modelId="{654AEDB2-DD35-4063-97AC-884FA61C2926}" type="sibTrans" cxnId="{B37764A7-D7BC-4DD5-94CF-564BCC1A2D71}">
      <dgm:prSet/>
      <dgm:spPr/>
      <dgm:t>
        <a:bodyPr/>
        <a:lstStyle/>
        <a:p>
          <a:endParaRPr lang="en-US"/>
        </a:p>
      </dgm:t>
    </dgm:pt>
    <dgm:pt modelId="{90665538-898A-4DDF-B10E-053819A36830}" type="pres">
      <dgm:prSet presAssocID="{872749E3-D9EB-43E9-AC75-8307992CD971}" presName="theList" presStyleCnt="0">
        <dgm:presLayoutVars>
          <dgm:dir/>
          <dgm:animLvl val="lvl"/>
          <dgm:resizeHandles val="exact"/>
        </dgm:presLayoutVars>
      </dgm:prSet>
      <dgm:spPr/>
      <dgm:t>
        <a:bodyPr/>
        <a:lstStyle/>
        <a:p>
          <a:endParaRPr lang="en-US"/>
        </a:p>
      </dgm:t>
    </dgm:pt>
    <dgm:pt modelId="{8221DA38-2785-499A-A100-D53CB8C3F563}" type="pres">
      <dgm:prSet presAssocID="{47A84470-88E5-48C4-B073-599BA9205EAD}" presName="compNode" presStyleCnt="0"/>
      <dgm:spPr/>
    </dgm:pt>
    <dgm:pt modelId="{46757D97-E8A0-4461-8E73-3DC600D543D8}" type="pres">
      <dgm:prSet presAssocID="{47A84470-88E5-48C4-B073-599BA9205EAD}" presName="aNode" presStyleLbl="bgShp" presStyleIdx="0" presStyleCnt="3"/>
      <dgm:spPr/>
      <dgm:t>
        <a:bodyPr/>
        <a:lstStyle/>
        <a:p>
          <a:endParaRPr lang="en-US"/>
        </a:p>
      </dgm:t>
    </dgm:pt>
    <dgm:pt modelId="{0A1EDFE6-7A58-4452-BB67-54554771BC4D}" type="pres">
      <dgm:prSet presAssocID="{47A84470-88E5-48C4-B073-599BA9205EAD}" presName="textNode" presStyleLbl="bgShp" presStyleIdx="0" presStyleCnt="3"/>
      <dgm:spPr/>
      <dgm:t>
        <a:bodyPr/>
        <a:lstStyle/>
        <a:p>
          <a:endParaRPr lang="en-US"/>
        </a:p>
      </dgm:t>
    </dgm:pt>
    <dgm:pt modelId="{23FE006E-FEB0-4773-9CC9-B6915298D505}" type="pres">
      <dgm:prSet presAssocID="{47A84470-88E5-48C4-B073-599BA9205EAD}" presName="compChildNode" presStyleCnt="0"/>
      <dgm:spPr/>
    </dgm:pt>
    <dgm:pt modelId="{2051F870-BB63-457D-8E2A-92B58B1B6AEC}" type="pres">
      <dgm:prSet presAssocID="{47A84470-88E5-48C4-B073-599BA9205EAD}" presName="theInnerList" presStyleCnt="0"/>
      <dgm:spPr/>
    </dgm:pt>
    <dgm:pt modelId="{FBCCC4C9-50D7-4D9F-8F64-F6173DA9B113}" type="pres">
      <dgm:prSet presAssocID="{921611FA-3210-4097-AB99-20D93BFE5A18}" presName="childNode" presStyleLbl="node1" presStyleIdx="0" presStyleCnt="8">
        <dgm:presLayoutVars>
          <dgm:bulletEnabled val="1"/>
        </dgm:presLayoutVars>
      </dgm:prSet>
      <dgm:spPr/>
      <dgm:t>
        <a:bodyPr/>
        <a:lstStyle/>
        <a:p>
          <a:endParaRPr lang="en-US"/>
        </a:p>
      </dgm:t>
    </dgm:pt>
    <dgm:pt modelId="{6ED01760-73C8-4838-96A4-E5ECF22A7BD5}" type="pres">
      <dgm:prSet presAssocID="{921611FA-3210-4097-AB99-20D93BFE5A18}" presName="aSpace2" presStyleCnt="0"/>
      <dgm:spPr/>
    </dgm:pt>
    <dgm:pt modelId="{036430AC-8B4C-4393-AB8A-E6CBA220DD8D}" type="pres">
      <dgm:prSet presAssocID="{40BDA3DD-FF25-4CA6-A765-F101AFA9E5E6}" presName="childNode" presStyleLbl="node1" presStyleIdx="1" presStyleCnt="8">
        <dgm:presLayoutVars>
          <dgm:bulletEnabled val="1"/>
        </dgm:presLayoutVars>
      </dgm:prSet>
      <dgm:spPr/>
      <dgm:t>
        <a:bodyPr/>
        <a:lstStyle/>
        <a:p>
          <a:endParaRPr lang="en-US"/>
        </a:p>
      </dgm:t>
    </dgm:pt>
    <dgm:pt modelId="{61F76756-5226-4766-9352-F83A5CCF72D4}" type="pres">
      <dgm:prSet presAssocID="{47A84470-88E5-48C4-B073-599BA9205EAD}" presName="aSpace" presStyleCnt="0"/>
      <dgm:spPr/>
    </dgm:pt>
    <dgm:pt modelId="{B6604A9C-4844-4DA0-9F87-1EF32F8908E9}" type="pres">
      <dgm:prSet presAssocID="{73298E67-0114-4555-809F-FE4CCFEA9D06}" presName="compNode" presStyleCnt="0"/>
      <dgm:spPr/>
    </dgm:pt>
    <dgm:pt modelId="{E65DD1DD-78A1-4ACB-A676-351D5129AB6E}" type="pres">
      <dgm:prSet presAssocID="{73298E67-0114-4555-809F-FE4CCFEA9D06}" presName="aNode" presStyleLbl="bgShp" presStyleIdx="1" presStyleCnt="3"/>
      <dgm:spPr/>
      <dgm:t>
        <a:bodyPr/>
        <a:lstStyle/>
        <a:p>
          <a:endParaRPr lang="en-US"/>
        </a:p>
      </dgm:t>
    </dgm:pt>
    <dgm:pt modelId="{33F6EFDE-D2E0-4402-A3C5-E12D28541FFD}" type="pres">
      <dgm:prSet presAssocID="{73298E67-0114-4555-809F-FE4CCFEA9D06}" presName="textNode" presStyleLbl="bgShp" presStyleIdx="1" presStyleCnt="3"/>
      <dgm:spPr/>
      <dgm:t>
        <a:bodyPr/>
        <a:lstStyle/>
        <a:p>
          <a:endParaRPr lang="en-US"/>
        </a:p>
      </dgm:t>
    </dgm:pt>
    <dgm:pt modelId="{89227E6F-5020-4EAF-BCC1-E72BB2215655}" type="pres">
      <dgm:prSet presAssocID="{73298E67-0114-4555-809F-FE4CCFEA9D06}" presName="compChildNode" presStyleCnt="0"/>
      <dgm:spPr/>
    </dgm:pt>
    <dgm:pt modelId="{271A87D4-4B30-4158-996C-30B531FC7F27}" type="pres">
      <dgm:prSet presAssocID="{73298E67-0114-4555-809F-FE4CCFEA9D06}" presName="theInnerList" presStyleCnt="0"/>
      <dgm:spPr/>
    </dgm:pt>
    <dgm:pt modelId="{8FDF2D39-8CDD-4C67-BB23-8CF7910D8710}" type="pres">
      <dgm:prSet presAssocID="{438A73FC-EDE8-4A4A-8E59-CBAC7E05F927}" presName="childNode" presStyleLbl="node1" presStyleIdx="2" presStyleCnt="8">
        <dgm:presLayoutVars>
          <dgm:bulletEnabled val="1"/>
        </dgm:presLayoutVars>
      </dgm:prSet>
      <dgm:spPr/>
      <dgm:t>
        <a:bodyPr/>
        <a:lstStyle/>
        <a:p>
          <a:endParaRPr lang="en-US"/>
        </a:p>
      </dgm:t>
    </dgm:pt>
    <dgm:pt modelId="{1E0F1E3A-9363-4A5F-A2F0-4BBBAC908F8C}" type="pres">
      <dgm:prSet presAssocID="{438A73FC-EDE8-4A4A-8E59-CBAC7E05F927}" presName="aSpace2" presStyleCnt="0"/>
      <dgm:spPr/>
    </dgm:pt>
    <dgm:pt modelId="{6B7FD33D-756B-4B4C-B6D8-AC7A22D4BA1D}" type="pres">
      <dgm:prSet presAssocID="{D296F083-A21E-4278-AADB-31683098433E}" presName="childNode" presStyleLbl="node1" presStyleIdx="3" presStyleCnt="8">
        <dgm:presLayoutVars>
          <dgm:bulletEnabled val="1"/>
        </dgm:presLayoutVars>
      </dgm:prSet>
      <dgm:spPr/>
      <dgm:t>
        <a:bodyPr/>
        <a:lstStyle/>
        <a:p>
          <a:endParaRPr lang="en-US"/>
        </a:p>
      </dgm:t>
    </dgm:pt>
    <dgm:pt modelId="{E0D45ACB-513E-4556-9D52-7A1B9574E3B2}" type="pres">
      <dgm:prSet presAssocID="{73298E67-0114-4555-809F-FE4CCFEA9D06}" presName="aSpace" presStyleCnt="0"/>
      <dgm:spPr/>
    </dgm:pt>
    <dgm:pt modelId="{0027B23C-D4A7-47C9-B36D-2A76F8A4EA98}" type="pres">
      <dgm:prSet presAssocID="{8C47F5F7-4BB3-4CD5-A85E-962DC0AB1F96}" presName="compNode" presStyleCnt="0"/>
      <dgm:spPr/>
    </dgm:pt>
    <dgm:pt modelId="{1F9020A0-D246-4109-B016-B3DC2CB182CD}" type="pres">
      <dgm:prSet presAssocID="{8C47F5F7-4BB3-4CD5-A85E-962DC0AB1F96}" presName="aNode" presStyleLbl="bgShp" presStyleIdx="2" presStyleCnt="3"/>
      <dgm:spPr/>
      <dgm:t>
        <a:bodyPr/>
        <a:lstStyle/>
        <a:p>
          <a:endParaRPr lang="en-US"/>
        </a:p>
      </dgm:t>
    </dgm:pt>
    <dgm:pt modelId="{C8CF5061-4A57-48A2-9DFE-680C48A89092}" type="pres">
      <dgm:prSet presAssocID="{8C47F5F7-4BB3-4CD5-A85E-962DC0AB1F96}" presName="textNode" presStyleLbl="bgShp" presStyleIdx="2" presStyleCnt="3"/>
      <dgm:spPr/>
      <dgm:t>
        <a:bodyPr/>
        <a:lstStyle/>
        <a:p>
          <a:endParaRPr lang="en-US"/>
        </a:p>
      </dgm:t>
    </dgm:pt>
    <dgm:pt modelId="{1D05F2A9-7606-47A3-9F80-3FDF187AB41F}" type="pres">
      <dgm:prSet presAssocID="{8C47F5F7-4BB3-4CD5-A85E-962DC0AB1F96}" presName="compChildNode" presStyleCnt="0"/>
      <dgm:spPr/>
    </dgm:pt>
    <dgm:pt modelId="{3810CC3E-B19B-4CF7-9DF8-E1804A9AB00A}" type="pres">
      <dgm:prSet presAssocID="{8C47F5F7-4BB3-4CD5-A85E-962DC0AB1F96}" presName="theInnerList" presStyleCnt="0"/>
      <dgm:spPr/>
    </dgm:pt>
    <dgm:pt modelId="{3EEB7D9B-3737-43B7-98F2-B2716AEEA493}" type="pres">
      <dgm:prSet presAssocID="{78C30347-FC53-4D91-B183-3821E7659E08}" presName="childNode" presStyleLbl="node1" presStyleIdx="4" presStyleCnt="8">
        <dgm:presLayoutVars>
          <dgm:bulletEnabled val="1"/>
        </dgm:presLayoutVars>
      </dgm:prSet>
      <dgm:spPr/>
      <dgm:t>
        <a:bodyPr/>
        <a:lstStyle/>
        <a:p>
          <a:endParaRPr lang="en-US"/>
        </a:p>
      </dgm:t>
    </dgm:pt>
    <dgm:pt modelId="{210786C6-A2E3-4BC9-932C-D70DEFC48584}" type="pres">
      <dgm:prSet presAssocID="{78C30347-FC53-4D91-B183-3821E7659E08}" presName="aSpace2" presStyleCnt="0"/>
      <dgm:spPr/>
    </dgm:pt>
    <dgm:pt modelId="{99D64333-8A9B-4C72-A5B2-CE277E192AD8}" type="pres">
      <dgm:prSet presAssocID="{8FA56A59-2A52-4B6C-BF26-FAAEB378C4A4}" presName="childNode" presStyleLbl="node1" presStyleIdx="5" presStyleCnt="8">
        <dgm:presLayoutVars>
          <dgm:bulletEnabled val="1"/>
        </dgm:presLayoutVars>
      </dgm:prSet>
      <dgm:spPr/>
      <dgm:t>
        <a:bodyPr/>
        <a:lstStyle/>
        <a:p>
          <a:endParaRPr lang="en-US"/>
        </a:p>
      </dgm:t>
    </dgm:pt>
    <dgm:pt modelId="{0D5A6D9E-CAEF-4F7A-AAF5-FA7EE62409AC}" type="pres">
      <dgm:prSet presAssocID="{8FA56A59-2A52-4B6C-BF26-FAAEB378C4A4}" presName="aSpace2" presStyleCnt="0"/>
      <dgm:spPr/>
    </dgm:pt>
    <dgm:pt modelId="{AADC60F8-E3B4-4DB9-97DE-BC6B1BF5F7E4}" type="pres">
      <dgm:prSet presAssocID="{88DF0B04-6094-4077-A3F2-B4342AE3F2D8}" presName="childNode" presStyleLbl="node1" presStyleIdx="6" presStyleCnt="8">
        <dgm:presLayoutVars>
          <dgm:bulletEnabled val="1"/>
        </dgm:presLayoutVars>
      </dgm:prSet>
      <dgm:spPr/>
      <dgm:t>
        <a:bodyPr/>
        <a:lstStyle/>
        <a:p>
          <a:endParaRPr lang="en-US"/>
        </a:p>
      </dgm:t>
    </dgm:pt>
    <dgm:pt modelId="{D1EDD8D5-9CB2-4BA6-B911-0F43A9899708}" type="pres">
      <dgm:prSet presAssocID="{88DF0B04-6094-4077-A3F2-B4342AE3F2D8}" presName="aSpace2" presStyleCnt="0"/>
      <dgm:spPr/>
    </dgm:pt>
    <dgm:pt modelId="{C563613B-3B63-4F60-83A1-C190EDB47B1A}" type="pres">
      <dgm:prSet presAssocID="{2D25F13E-9500-4D3A-8215-097EC21E9083}" presName="childNode" presStyleLbl="node1" presStyleIdx="7" presStyleCnt="8">
        <dgm:presLayoutVars>
          <dgm:bulletEnabled val="1"/>
        </dgm:presLayoutVars>
      </dgm:prSet>
      <dgm:spPr/>
      <dgm:t>
        <a:bodyPr/>
        <a:lstStyle/>
        <a:p>
          <a:endParaRPr lang="en-US"/>
        </a:p>
      </dgm:t>
    </dgm:pt>
  </dgm:ptLst>
  <dgm:cxnLst>
    <dgm:cxn modelId="{8CA25FA0-5833-4168-99C0-E2D13AD3FB4C}" type="presOf" srcId="{8FA56A59-2A52-4B6C-BF26-FAAEB378C4A4}" destId="{99D64333-8A9B-4C72-A5B2-CE277E192AD8}" srcOrd="0" destOrd="0" presId="urn:microsoft.com/office/officeart/2005/8/layout/lProcess2"/>
    <dgm:cxn modelId="{A72B62F3-8721-480D-B226-6488846F15C7}" type="presOf" srcId="{8C47F5F7-4BB3-4CD5-A85E-962DC0AB1F96}" destId="{C8CF5061-4A57-48A2-9DFE-680C48A89092}" srcOrd="1" destOrd="0" presId="urn:microsoft.com/office/officeart/2005/8/layout/lProcess2"/>
    <dgm:cxn modelId="{0E4D75FD-A70A-4A12-BE61-F2DD388F852A}" type="presOf" srcId="{78C30347-FC53-4D91-B183-3821E7659E08}" destId="{3EEB7D9B-3737-43B7-98F2-B2716AEEA493}" srcOrd="0" destOrd="0" presId="urn:microsoft.com/office/officeart/2005/8/layout/lProcess2"/>
    <dgm:cxn modelId="{26FFC970-5076-4CB5-BB5A-012E8CA1B0FB}" type="presOf" srcId="{D296F083-A21E-4278-AADB-31683098433E}" destId="{6B7FD33D-756B-4B4C-B6D8-AC7A22D4BA1D}" srcOrd="0" destOrd="0" presId="urn:microsoft.com/office/officeart/2005/8/layout/lProcess2"/>
    <dgm:cxn modelId="{25E87513-A4F3-439A-98A7-B9ACDA8977F0}" type="presOf" srcId="{73298E67-0114-4555-809F-FE4CCFEA9D06}" destId="{33F6EFDE-D2E0-4402-A3C5-E12D28541FFD}" srcOrd="1" destOrd="0" presId="urn:microsoft.com/office/officeart/2005/8/layout/lProcess2"/>
    <dgm:cxn modelId="{B37764A7-D7BC-4DD5-94CF-564BCC1A2D71}" srcId="{8C47F5F7-4BB3-4CD5-A85E-962DC0AB1F96}" destId="{2D25F13E-9500-4D3A-8215-097EC21E9083}" srcOrd="3" destOrd="0" parTransId="{36C6D56A-1915-4184-AF60-C5723CE1CD4E}" sibTransId="{654AEDB2-DD35-4063-97AC-884FA61C2926}"/>
    <dgm:cxn modelId="{733D1BEE-EA60-4EDC-8095-DDD296AE3245}" srcId="{73298E67-0114-4555-809F-FE4CCFEA9D06}" destId="{D296F083-A21E-4278-AADB-31683098433E}" srcOrd="1" destOrd="0" parTransId="{159FC710-41B5-4E32-A11D-4E0EEC39878B}" sibTransId="{322EBB97-221B-4547-972A-CE07818D8B4A}"/>
    <dgm:cxn modelId="{A5ABCD05-9B6C-4DDC-B230-E56AC8DFF76C}" type="presOf" srcId="{88DF0B04-6094-4077-A3F2-B4342AE3F2D8}" destId="{AADC60F8-E3B4-4DB9-97DE-BC6B1BF5F7E4}" srcOrd="0" destOrd="0" presId="urn:microsoft.com/office/officeart/2005/8/layout/lProcess2"/>
    <dgm:cxn modelId="{E9DCC443-296B-4063-BBBF-D594CE710298}" srcId="{872749E3-D9EB-43E9-AC75-8307992CD971}" destId="{73298E67-0114-4555-809F-FE4CCFEA9D06}" srcOrd="1" destOrd="0" parTransId="{EB9E9EE7-E842-4CE6-B554-8FFCFC55A7A0}" sibTransId="{1A6176F8-248F-4308-9966-7628F76EE591}"/>
    <dgm:cxn modelId="{C8C0B3F1-8180-4E7D-A990-01B09C267139}" srcId="{73298E67-0114-4555-809F-FE4CCFEA9D06}" destId="{438A73FC-EDE8-4A4A-8E59-CBAC7E05F927}" srcOrd="0" destOrd="0" parTransId="{62F05D1F-26A2-4953-90E1-8FC21B74931F}" sibTransId="{3C904E55-BC77-4685-B4B8-50A9C426A35B}"/>
    <dgm:cxn modelId="{A69785C7-15EA-4E43-B4BF-115AE81C2FC9}" type="presOf" srcId="{872749E3-D9EB-43E9-AC75-8307992CD971}" destId="{90665538-898A-4DDF-B10E-053819A36830}" srcOrd="0" destOrd="0" presId="urn:microsoft.com/office/officeart/2005/8/layout/lProcess2"/>
    <dgm:cxn modelId="{7B593166-1AEB-4F20-BC9B-4ACB10CB2A24}" srcId="{872749E3-D9EB-43E9-AC75-8307992CD971}" destId="{47A84470-88E5-48C4-B073-599BA9205EAD}" srcOrd="0" destOrd="0" parTransId="{D062A6A1-8FA6-4CCA-9E94-523F477348C5}" sibTransId="{9BD35BA6-713D-433F-A070-D1D121E4A7DC}"/>
    <dgm:cxn modelId="{3B63ABAF-C7D5-4467-9DAC-8194F90393B8}" srcId="{47A84470-88E5-48C4-B073-599BA9205EAD}" destId="{921611FA-3210-4097-AB99-20D93BFE5A18}" srcOrd="0" destOrd="0" parTransId="{87514B33-6F37-4043-8A6C-0399466E5634}" sibTransId="{D922E60F-5E1F-4424-A2D2-A9BB449DE0D8}"/>
    <dgm:cxn modelId="{37384252-3561-4694-ADCA-17118F9BD179}" type="presOf" srcId="{73298E67-0114-4555-809F-FE4CCFEA9D06}" destId="{E65DD1DD-78A1-4ACB-A676-351D5129AB6E}" srcOrd="0" destOrd="0" presId="urn:microsoft.com/office/officeart/2005/8/layout/lProcess2"/>
    <dgm:cxn modelId="{13A294F8-5588-43D2-9247-FDBB2ED4EF76}" srcId="{8C47F5F7-4BB3-4CD5-A85E-962DC0AB1F96}" destId="{88DF0B04-6094-4077-A3F2-B4342AE3F2D8}" srcOrd="2" destOrd="0" parTransId="{16C12DBC-9030-4D44-904A-9D97E2F1ECAC}" sibTransId="{4414C242-EFD4-402F-8056-41FB18336651}"/>
    <dgm:cxn modelId="{106E4006-F222-4612-832A-B659E46D968F}" type="presOf" srcId="{8C47F5F7-4BB3-4CD5-A85E-962DC0AB1F96}" destId="{1F9020A0-D246-4109-B016-B3DC2CB182CD}" srcOrd="0" destOrd="0" presId="urn:microsoft.com/office/officeart/2005/8/layout/lProcess2"/>
    <dgm:cxn modelId="{DC8780BE-703A-43C2-B73F-B9D6B9646DF7}" srcId="{872749E3-D9EB-43E9-AC75-8307992CD971}" destId="{8C47F5F7-4BB3-4CD5-A85E-962DC0AB1F96}" srcOrd="2" destOrd="0" parTransId="{1B420C78-21A6-42F4-9A69-617605F35816}" sibTransId="{FE7D6CA0-AF2D-4DAD-92D2-14223440A3DE}"/>
    <dgm:cxn modelId="{D709B090-51D4-4AE6-B7C2-5286697C0842}" type="presOf" srcId="{40BDA3DD-FF25-4CA6-A765-F101AFA9E5E6}" destId="{036430AC-8B4C-4393-AB8A-E6CBA220DD8D}" srcOrd="0" destOrd="0" presId="urn:microsoft.com/office/officeart/2005/8/layout/lProcess2"/>
    <dgm:cxn modelId="{21CC27AE-4CBB-4896-9557-83C3BD9FDA6D}" srcId="{47A84470-88E5-48C4-B073-599BA9205EAD}" destId="{40BDA3DD-FF25-4CA6-A765-F101AFA9E5E6}" srcOrd="1" destOrd="0" parTransId="{C2CAEFE4-5F3B-4935-AFC8-FA6B8E03E958}" sibTransId="{194AA244-8D55-4C24-8E3B-47425D63DA8C}"/>
    <dgm:cxn modelId="{10AE1E04-870B-4433-8D57-ADF6F8B74D55}" srcId="{8C47F5F7-4BB3-4CD5-A85E-962DC0AB1F96}" destId="{78C30347-FC53-4D91-B183-3821E7659E08}" srcOrd="0" destOrd="0" parTransId="{B294DE4A-B843-4862-B32B-A2BBE581B386}" sibTransId="{7C035B60-5FC4-4995-A11D-D5EBD1531E2C}"/>
    <dgm:cxn modelId="{F96DFBBA-5915-4D5E-B959-81E9471012CA}" type="presOf" srcId="{438A73FC-EDE8-4A4A-8E59-CBAC7E05F927}" destId="{8FDF2D39-8CDD-4C67-BB23-8CF7910D8710}" srcOrd="0" destOrd="0" presId="urn:microsoft.com/office/officeart/2005/8/layout/lProcess2"/>
    <dgm:cxn modelId="{DDB58D0A-21DE-4DF3-86B8-5747BA67150D}" srcId="{8C47F5F7-4BB3-4CD5-A85E-962DC0AB1F96}" destId="{8FA56A59-2A52-4B6C-BF26-FAAEB378C4A4}" srcOrd="1" destOrd="0" parTransId="{F87363AD-6CFB-4267-B3A4-B66B1E37318B}" sibTransId="{2AD28E37-E35F-4F79-8ADB-B31499D72DC4}"/>
    <dgm:cxn modelId="{FCCA9A05-AF62-4802-A1C0-2D136E901168}" type="presOf" srcId="{921611FA-3210-4097-AB99-20D93BFE5A18}" destId="{FBCCC4C9-50D7-4D9F-8F64-F6173DA9B113}" srcOrd="0" destOrd="0" presId="urn:microsoft.com/office/officeart/2005/8/layout/lProcess2"/>
    <dgm:cxn modelId="{A21B93A5-6743-4B67-908D-A538BF60FB64}" type="presOf" srcId="{47A84470-88E5-48C4-B073-599BA9205EAD}" destId="{0A1EDFE6-7A58-4452-BB67-54554771BC4D}" srcOrd="1" destOrd="0" presId="urn:microsoft.com/office/officeart/2005/8/layout/lProcess2"/>
    <dgm:cxn modelId="{807816CC-6574-4889-A914-D115FEE9201E}" type="presOf" srcId="{47A84470-88E5-48C4-B073-599BA9205EAD}" destId="{46757D97-E8A0-4461-8E73-3DC600D543D8}" srcOrd="0" destOrd="0" presId="urn:microsoft.com/office/officeart/2005/8/layout/lProcess2"/>
    <dgm:cxn modelId="{365A287E-686C-4322-86FA-B6A5795A0FC0}" type="presOf" srcId="{2D25F13E-9500-4D3A-8215-097EC21E9083}" destId="{C563613B-3B63-4F60-83A1-C190EDB47B1A}" srcOrd="0" destOrd="0" presId="urn:microsoft.com/office/officeart/2005/8/layout/lProcess2"/>
    <dgm:cxn modelId="{05FBB1D1-6394-401A-A5C1-563AACF4132B}" type="presParOf" srcId="{90665538-898A-4DDF-B10E-053819A36830}" destId="{8221DA38-2785-499A-A100-D53CB8C3F563}" srcOrd="0" destOrd="0" presId="urn:microsoft.com/office/officeart/2005/8/layout/lProcess2"/>
    <dgm:cxn modelId="{3041810C-ED4A-43DE-A2D0-ECADF94A24ED}" type="presParOf" srcId="{8221DA38-2785-499A-A100-D53CB8C3F563}" destId="{46757D97-E8A0-4461-8E73-3DC600D543D8}" srcOrd="0" destOrd="0" presId="urn:microsoft.com/office/officeart/2005/8/layout/lProcess2"/>
    <dgm:cxn modelId="{4F69496F-3617-473B-8921-9539FB278764}" type="presParOf" srcId="{8221DA38-2785-499A-A100-D53CB8C3F563}" destId="{0A1EDFE6-7A58-4452-BB67-54554771BC4D}" srcOrd="1" destOrd="0" presId="urn:microsoft.com/office/officeart/2005/8/layout/lProcess2"/>
    <dgm:cxn modelId="{2127910B-8E25-4B73-8EE8-79E8E1B1F7B4}" type="presParOf" srcId="{8221DA38-2785-499A-A100-D53CB8C3F563}" destId="{23FE006E-FEB0-4773-9CC9-B6915298D505}" srcOrd="2" destOrd="0" presId="urn:microsoft.com/office/officeart/2005/8/layout/lProcess2"/>
    <dgm:cxn modelId="{ACAA907B-D1F0-4D5B-BD42-C1C229D4D88E}" type="presParOf" srcId="{23FE006E-FEB0-4773-9CC9-B6915298D505}" destId="{2051F870-BB63-457D-8E2A-92B58B1B6AEC}" srcOrd="0" destOrd="0" presId="urn:microsoft.com/office/officeart/2005/8/layout/lProcess2"/>
    <dgm:cxn modelId="{A4CEF278-1AF7-4978-9D9D-6709305D1B94}" type="presParOf" srcId="{2051F870-BB63-457D-8E2A-92B58B1B6AEC}" destId="{FBCCC4C9-50D7-4D9F-8F64-F6173DA9B113}" srcOrd="0" destOrd="0" presId="urn:microsoft.com/office/officeart/2005/8/layout/lProcess2"/>
    <dgm:cxn modelId="{291268C7-969E-453D-996F-D42ACBC03C0E}" type="presParOf" srcId="{2051F870-BB63-457D-8E2A-92B58B1B6AEC}" destId="{6ED01760-73C8-4838-96A4-E5ECF22A7BD5}" srcOrd="1" destOrd="0" presId="urn:microsoft.com/office/officeart/2005/8/layout/lProcess2"/>
    <dgm:cxn modelId="{4975A0EE-AE8B-4B49-978F-B843A7BE7835}" type="presParOf" srcId="{2051F870-BB63-457D-8E2A-92B58B1B6AEC}" destId="{036430AC-8B4C-4393-AB8A-E6CBA220DD8D}" srcOrd="2" destOrd="0" presId="urn:microsoft.com/office/officeart/2005/8/layout/lProcess2"/>
    <dgm:cxn modelId="{38EC919A-F62C-40F6-9CED-F545E6213752}" type="presParOf" srcId="{90665538-898A-4DDF-B10E-053819A36830}" destId="{61F76756-5226-4766-9352-F83A5CCF72D4}" srcOrd="1" destOrd="0" presId="urn:microsoft.com/office/officeart/2005/8/layout/lProcess2"/>
    <dgm:cxn modelId="{30B06E56-5884-493C-9C37-BA749CDB5066}" type="presParOf" srcId="{90665538-898A-4DDF-B10E-053819A36830}" destId="{B6604A9C-4844-4DA0-9F87-1EF32F8908E9}" srcOrd="2" destOrd="0" presId="urn:microsoft.com/office/officeart/2005/8/layout/lProcess2"/>
    <dgm:cxn modelId="{39B94F0E-5201-4600-8F58-77D7440EA40A}" type="presParOf" srcId="{B6604A9C-4844-4DA0-9F87-1EF32F8908E9}" destId="{E65DD1DD-78A1-4ACB-A676-351D5129AB6E}" srcOrd="0" destOrd="0" presId="urn:microsoft.com/office/officeart/2005/8/layout/lProcess2"/>
    <dgm:cxn modelId="{AC951E11-8516-4474-BE77-4CCC2F680734}" type="presParOf" srcId="{B6604A9C-4844-4DA0-9F87-1EF32F8908E9}" destId="{33F6EFDE-D2E0-4402-A3C5-E12D28541FFD}" srcOrd="1" destOrd="0" presId="urn:microsoft.com/office/officeart/2005/8/layout/lProcess2"/>
    <dgm:cxn modelId="{D667E00D-1807-44D7-921A-0A430819F48A}" type="presParOf" srcId="{B6604A9C-4844-4DA0-9F87-1EF32F8908E9}" destId="{89227E6F-5020-4EAF-BCC1-E72BB2215655}" srcOrd="2" destOrd="0" presId="urn:microsoft.com/office/officeart/2005/8/layout/lProcess2"/>
    <dgm:cxn modelId="{F3B39DAF-8ACA-41D4-949B-D377E2A7D9D5}" type="presParOf" srcId="{89227E6F-5020-4EAF-BCC1-E72BB2215655}" destId="{271A87D4-4B30-4158-996C-30B531FC7F27}" srcOrd="0" destOrd="0" presId="urn:microsoft.com/office/officeart/2005/8/layout/lProcess2"/>
    <dgm:cxn modelId="{59E9465C-9395-4367-B959-2EEDD6555F81}" type="presParOf" srcId="{271A87D4-4B30-4158-996C-30B531FC7F27}" destId="{8FDF2D39-8CDD-4C67-BB23-8CF7910D8710}" srcOrd="0" destOrd="0" presId="urn:microsoft.com/office/officeart/2005/8/layout/lProcess2"/>
    <dgm:cxn modelId="{69C214EC-9B2F-460F-A21C-357DCA1822FB}" type="presParOf" srcId="{271A87D4-4B30-4158-996C-30B531FC7F27}" destId="{1E0F1E3A-9363-4A5F-A2F0-4BBBAC908F8C}" srcOrd="1" destOrd="0" presId="urn:microsoft.com/office/officeart/2005/8/layout/lProcess2"/>
    <dgm:cxn modelId="{19AEC5BA-3E99-4799-863F-546937F85DE2}" type="presParOf" srcId="{271A87D4-4B30-4158-996C-30B531FC7F27}" destId="{6B7FD33D-756B-4B4C-B6D8-AC7A22D4BA1D}" srcOrd="2" destOrd="0" presId="urn:microsoft.com/office/officeart/2005/8/layout/lProcess2"/>
    <dgm:cxn modelId="{6C67BCF7-B4E8-491D-8B28-1DC70D68A66E}" type="presParOf" srcId="{90665538-898A-4DDF-B10E-053819A36830}" destId="{E0D45ACB-513E-4556-9D52-7A1B9574E3B2}" srcOrd="3" destOrd="0" presId="urn:microsoft.com/office/officeart/2005/8/layout/lProcess2"/>
    <dgm:cxn modelId="{409CD90C-CC0B-449A-9F57-1A67E4898615}" type="presParOf" srcId="{90665538-898A-4DDF-B10E-053819A36830}" destId="{0027B23C-D4A7-47C9-B36D-2A76F8A4EA98}" srcOrd="4" destOrd="0" presId="urn:microsoft.com/office/officeart/2005/8/layout/lProcess2"/>
    <dgm:cxn modelId="{7B19B918-B10D-47AB-9417-66F3440805DA}" type="presParOf" srcId="{0027B23C-D4A7-47C9-B36D-2A76F8A4EA98}" destId="{1F9020A0-D246-4109-B016-B3DC2CB182CD}" srcOrd="0" destOrd="0" presId="urn:microsoft.com/office/officeart/2005/8/layout/lProcess2"/>
    <dgm:cxn modelId="{B5D6B157-EC0A-431E-BB91-B6B0F18BF335}" type="presParOf" srcId="{0027B23C-D4A7-47C9-B36D-2A76F8A4EA98}" destId="{C8CF5061-4A57-48A2-9DFE-680C48A89092}" srcOrd="1" destOrd="0" presId="urn:microsoft.com/office/officeart/2005/8/layout/lProcess2"/>
    <dgm:cxn modelId="{B9EB3828-F1BA-4ADE-A653-5AF5316FE3D7}" type="presParOf" srcId="{0027B23C-D4A7-47C9-B36D-2A76F8A4EA98}" destId="{1D05F2A9-7606-47A3-9F80-3FDF187AB41F}" srcOrd="2" destOrd="0" presId="urn:microsoft.com/office/officeart/2005/8/layout/lProcess2"/>
    <dgm:cxn modelId="{085BABB4-9E42-4323-80C2-D60FEDB97C4A}" type="presParOf" srcId="{1D05F2A9-7606-47A3-9F80-3FDF187AB41F}" destId="{3810CC3E-B19B-4CF7-9DF8-E1804A9AB00A}" srcOrd="0" destOrd="0" presId="urn:microsoft.com/office/officeart/2005/8/layout/lProcess2"/>
    <dgm:cxn modelId="{D0001920-96AA-405A-A7EA-7AC0B11E2EA6}" type="presParOf" srcId="{3810CC3E-B19B-4CF7-9DF8-E1804A9AB00A}" destId="{3EEB7D9B-3737-43B7-98F2-B2716AEEA493}" srcOrd="0" destOrd="0" presId="urn:microsoft.com/office/officeart/2005/8/layout/lProcess2"/>
    <dgm:cxn modelId="{97F61B1D-BD22-499F-8436-CEAAE54AC51B}" type="presParOf" srcId="{3810CC3E-B19B-4CF7-9DF8-E1804A9AB00A}" destId="{210786C6-A2E3-4BC9-932C-D70DEFC48584}" srcOrd="1" destOrd="0" presId="urn:microsoft.com/office/officeart/2005/8/layout/lProcess2"/>
    <dgm:cxn modelId="{997A9C5C-1C5D-478E-A132-DA7D34F56B52}" type="presParOf" srcId="{3810CC3E-B19B-4CF7-9DF8-E1804A9AB00A}" destId="{99D64333-8A9B-4C72-A5B2-CE277E192AD8}" srcOrd="2" destOrd="0" presId="urn:microsoft.com/office/officeart/2005/8/layout/lProcess2"/>
    <dgm:cxn modelId="{1C0D977F-0127-4104-BCF2-F5B53E72F8CE}" type="presParOf" srcId="{3810CC3E-B19B-4CF7-9DF8-E1804A9AB00A}" destId="{0D5A6D9E-CAEF-4F7A-AAF5-FA7EE62409AC}" srcOrd="3" destOrd="0" presId="urn:microsoft.com/office/officeart/2005/8/layout/lProcess2"/>
    <dgm:cxn modelId="{BB32F039-7914-4B97-8A51-7820809F6034}" type="presParOf" srcId="{3810CC3E-B19B-4CF7-9DF8-E1804A9AB00A}" destId="{AADC60F8-E3B4-4DB9-97DE-BC6B1BF5F7E4}" srcOrd="4" destOrd="0" presId="urn:microsoft.com/office/officeart/2005/8/layout/lProcess2"/>
    <dgm:cxn modelId="{02EBF067-C327-422E-AD46-A95D8378A80A}" type="presParOf" srcId="{3810CC3E-B19B-4CF7-9DF8-E1804A9AB00A}" destId="{D1EDD8D5-9CB2-4BA6-B911-0F43A9899708}" srcOrd="5" destOrd="0" presId="urn:microsoft.com/office/officeart/2005/8/layout/lProcess2"/>
    <dgm:cxn modelId="{4A0D121F-5487-40B4-8A03-52D9BC15964B}" type="presParOf" srcId="{3810CC3E-B19B-4CF7-9DF8-E1804A9AB00A}" destId="{C563613B-3B63-4F60-83A1-C190EDB47B1A}"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95767-20E6-4D55-B315-6038BF43875B}">
      <dsp:nvSpPr>
        <dsp:cNvPr id="0" name=""/>
        <dsp:cNvSpPr/>
      </dsp:nvSpPr>
      <dsp:spPr>
        <a:xfrm>
          <a:off x="489" y="0"/>
          <a:ext cx="1421845" cy="459768"/>
        </a:xfrm>
        <a:prstGeom prst="roundRect">
          <a:avLst>
            <a:gd name="adj" fmla="val 10000"/>
          </a:avLst>
        </a:prstGeom>
        <a:solidFill>
          <a:schemeClr val="accent5">
            <a:lumMod val="90000"/>
          </a:schemeClr>
        </a:solidFill>
        <a:ln w="25400" cap="flat"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Low</a:t>
          </a:r>
          <a:endParaRPr lang="en-US" sz="2000" kern="1200" dirty="0">
            <a:solidFill>
              <a:schemeClr val="tx1"/>
            </a:solidFill>
          </a:endParaRPr>
        </a:p>
      </dsp:txBody>
      <dsp:txXfrm>
        <a:off x="13955" y="13466"/>
        <a:ext cx="1394913" cy="432836"/>
      </dsp:txXfrm>
    </dsp:sp>
    <dsp:sp modelId="{33D79B25-B3C9-44D2-9A16-84D9B9056DE7}">
      <dsp:nvSpPr>
        <dsp:cNvPr id="0" name=""/>
        <dsp:cNvSpPr/>
      </dsp:nvSpPr>
      <dsp:spPr>
        <a:xfrm>
          <a:off x="1695550" y="0"/>
          <a:ext cx="579218" cy="459768"/>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1695550" y="91954"/>
        <a:ext cx="441288" cy="275860"/>
      </dsp:txXfrm>
    </dsp:sp>
    <dsp:sp modelId="{45B93DE9-4963-4EE2-85BA-8771DF101E07}">
      <dsp:nvSpPr>
        <dsp:cNvPr id="0" name=""/>
        <dsp:cNvSpPr/>
      </dsp:nvSpPr>
      <dsp:spPr>
        <a:xfrm>
          <a:off x="2515199" y="0"/>
          <a:ext cx="1197561" cy="459768"/>
        </a:xfrm>
        <a:prstGeom prst="roundRect">
          <a:avLst>
            <a:gd name="adj" fmla="val 10000"/>
          </a:avLst>
        </a:prstGeom>
        <a:solidFill>
          <a:schemeClr val="accent5">
            <a:lumMod val="90000"/>
          </a:schemeClr>
        </a:solidFill>
        <a:ln w="25400" cap="flat"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Medium</a:t>
          </a:r>
          <a:endParaRPr lang="en-US" sz="2000" kern="1200" dirty="0">
            <a:solidFill>
              <a:schemeClr val="tx1"/>
            </a:solidFill>
          </a:endParaRPr>
        </a:p>
      </dsp:txBody>
      <dsp:txXfrm>
        <a:off x="2528665" y="13466"/>
        <a:ext cx="1170629" cy="432836"/>
      </dsp:txXfrm>
    </dsp:sp>
    <dsp:sp modelId="{8A3C459A-BCFD-41C1-A262-A6FAE731DB06}">
      <dsp:nvSpPr>
        <dsp:cNvPr id="0" name=""/>
        <dsp:cNvSpPr/>
      </dsp:nvSpPr>
      <dsp:spPr>
        <a:xfrm>
          <a:off x="3986100" y="0"/>
          <a:ext cx="579477" cy="459768"/>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986100" y="91954"/>
        <a:ext cx="441547" cy="275860"/>
      </dsp:txXfrm>
    </dsp:sp>
    <dsp:sp modelId="{EE1E1344-5E7A-4244-B843-C0BCA9AE47F8}">
      <dsp:nvSpPr>
        <dsp:cNvPr id="0" name=""/>
        <dsp:cNvSpPr/>
      </dsp:nvSpPr>
      <dsp:spPr>
        <a:xfrm>
          <a:off x="4806116" y="0"/>
          <a:ext cx="1140186" cy="459768"/>
        </a:xfrm>
        <a:prstGeom prst="roundRect">
          <a:avLst>
            <a:gd name="adj" fmla="val 10000"/>
          </a:avLst>
        </a:prstGeom>
        <a:solidFill>
          <a:schemeClr val="accent5">
            <a:lumMod val="90000"/>
          </a:schemeClr>
        </a:solidFill>
        <a:ln w="25400" cap="flat"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High</a:t>
          </a:r>
          <a:endParaRPr lang="en-US" sz="2000" kern="1200" dirty="0">
            <a:solidFill>
              <a:schemeClr val="tx1"/>
            </a:solidFill>
          </a:endParaRPr>
        </a:p>
      </dsp:txBody>
      <dsp:txXfrm>
        <a:off x="4819582" y="13466"/>
        <a:ext cx="1113254" cy="432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95767-20E6-4D55-B315-6038BF43875B}">
      <dsp:nvSpPr>
        <dsp:cNvPr id="0" name=""/>
        <dsp:cNvSpPr/>
      </dsp:nvSpPr>
      <dsp:spPr>
        <a:xfrm>
          <a:off x="489" y="0"/>
          <a:ext cx="1421845" cy="525867"/>
        </a:xfrm>
        <a:prstGeom prst="roundRect">
          <a:avLst>
            <a:gd name="adj" fmla="val 10000"/>
          </a:avLst>
        </a:prstGeom>
        <a:solidFill>
          <a:schemeClr val="accent5">
            <a:lumMod val="90000"/>
          </a:schemeClr>
        </a:solidFill>
        <a:ln w="25400" cap="flat"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High</a:t>
          </a:r>
          <a:endParaRPr lang="en-US" sz="2000" kern="1200" dirty="0">
            <a:solidFill>
              <a:schemeClr val="tx1"/>
            </a:solidFill>
          </a:endParaRPr>
        </a:p>
      </dsp:txBody>
      <dsp:txXfrm>
        <a:off x="15891" y="15402"/>
        <a:ext cx="1391041" cy="495063"/>
      </dsp:txXfrm>
    </dsp:sp>
    <dsp:sp modelId="{33D79B25-B3C9-44D2-9A16-84D9B9056DE7}">
      <dsp:nvSpPr>
        <dsp:cNvPr id="0" name=""/>
        <dsp:cNvSpPr/>
      </dsp:nvSpPr>
      <dsp:spPr>
        <a:xfrm rot="10800000">
          <a:off x="1695550" y="0"/>
          <a:ext cx="579218" cy="525867"/>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1853310" y="105173"/>
        <a:ext cx="421458" cy="315521"/>
      </dsp:txXfrm>
    </dsp:sp>
    <dsp:sp modelId="{45B93DE9-4963-4EE2-85BA-8771DF101E07}">
      <dsp:nvSpPr>
        <dsp:cNvPr id="0" name=""/>
        <dsp:cNvSpPr/>
      </dsp:nvSpPr>
      <dsp:spPr>
        <a:xfrm>
          <a:off x="2515199" y="0"/>
          <a:ext cx="1197561" cy="525867"/>
        </a:xfrm>
        <a:prstGeom prst="roundRect">
          <a:avLst>
            <a:gd name="adj" fmla="val 10000"/>
          </a:avLst>
        </a:prstGeom>
        <a:solidFill>
          <a:schemeClr val="accent5">
            <a:lumMod val="90000"/>
          </a:schemeClr>
        </a:solidFill>
        <a:ln w="25400" cap="flat"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Medium</a:t>
          </a:r>
          <a:endParaRPr lang="en-US" sz="2200" kern="1200" dirty="0">
            <a:solidFill>
              <a:schemeClr val="tx1"/>
            </a:solidFill>
          </a:endParaRPr>
        </a:p>
      </dsp:txBody>
      <dsp:txXfrm>
        <a:off x="2530601" y="15402"/>
        <a:ext cx="1166757" cy="495063"/>
      </dsp:txXfrm>
    </dsp:sp>
    <dsp:sp modelId="{8A3C459A-BCFD-41C1-A262-A6FAE731DB06}">
      <dsp:nvSpPr>
        <dsp:cNvPr id="0" name=""/>
        <dsp:cNvSpPr/>
      </dsp:nvSpPr>
      <dsp:spPr>
        <a:xfrm rot="10800000">
          <a:off x="3986100" y="0"/>
          <a:ext cx="579477" cy="525867"/>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143860" y="105173"/>
        <a:ext cx="421717" cy="315521"/>
      </dsp:txXfrm>
    </dsp:sp>
    <dsp:sp modelId="{EE1E1344-5E7A-4244-B843-C0BCA9AE47F8}">
      <dsp:nvSpPr>
        <dsp:cNvPr id="0" name=""/>
        <dsp:cNvSpPr/>
      </dsp:nvSpPr>
      <dsp:spPr>
        <a:xfrm>
          <a:off x="4806116" y="0"/>
          <a:ext cx="1140186" cy="525867"/>
        </a:xfrm>
        <a:prstGeom prst="roundRect">
          <a:avLst>
            <a:gd name="adj" fmla="val 10000"/>
          </a:avLst>
        </a:prstGeom>
        <a:solidFill>
          <a:schemeClr val="accent5">
            <a:lumMod val="90000"/>
          </a:schemeClr>
        </a:solidFill>
        <a:ln w="25400" cap="flat"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Low</a:t>
          </a:r>
          <a:endParaRPr lang="en-US" sz="2300" kern="1200" dirty="0">
            <a:solidFill>
              <a:schemeClr val="tx1"/>
            </a:solidFill>
          </a:endParaRPr>
        </a:p>
      </dsp:txBody>
      <dsp:txXfrm>
        <a:off x="4821518" y="15402"/>
        <a:ext cx="1109382" cy="495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A0BB8-6EB9-4E25-ADF5-D880BC21ADA8}">
      <dsp:nvSpPr>
        <dsp:cNvPr id="0" name=""/>
        <dsp:cNvSpPr/>
      </dsp:nvSpPr>
      <dsp:spPr>
        <a:xfrm>
          <a:off x="1520" y="0"/>
          <a:ext cx="1594053" cy="4345432"/>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DBMS</a:t>
          </a:r>
          <a:endParaRPr lang="en-US" sz="2200" kern="1200" dirty="0"/>
        </a:p>
      </dsp:txBody>
      <dsp:txXfrm>
        <a:off x="1520" y="1738172"/>
        <a:ext cx="1594053" cy="1738172"/>
      </dsp:txXfrm>
    </dsp:sp>
    <dsp:sp modelId="{11C8A4B5-EE51-48B1-A3FA-99015A1FE31A}">
      <dsp:nvSpPr>
        <dsp:cNvPr id="0" name=""/>
        <dsp:cNvSpPr/>
      </dsp:nvSpPr>
      <dsp:spPr>
        <a:xfrm>
          <a:off x="75033" y="260725"/>
          <a:ext cx="1447028" cy="1447028"/>
        </a:xfrm>
        <a:prstGeom prst="flowChartMagneticDisk">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0386550-D085-4452-AA3E-36045062EDDB}">
      <dsp:nvSpPr>
        <dsp:cNvPr id="0" name=""/>
        <dsp:cNvSpPr/>
      </dsp:nvSpPr>
      <dsp:spPr>
        <a:xfrm>
          <a:off x="1643395" y="0"/>
          <a:ext cx="1594053" cy="4345432"/>
        </a:xfrm>
        <a:prstGeom prst="roundRect">
          <a:avLst>
            <a:gd name="adj" fmla="val 10000"/>
          </a:avLst>
        </a:prstGeom>
        <a:gradFill rotWithShape="0">
          <a:gsLst>
            <a:gs pos="0">
              <a:schemeClr val="accent2">
                <a:hueOff val="-4800000"/>
                <a:satOff val="-16668"/>
                <a:lumOff val="20000"/>
                <a:alphaOff val="0"/>
                <a:tint val="50000"/>
                <a:satMod val="300000"/>
              </a:schemeClr>
            </a:gs>
            <a:gs pos="35000">
              <a:schemeClr val="accent2">
                <a:hueOff val="-4800000"/>
                <a:satOff val="-16668"/>
                <a:lumOff val="20000"/>
                <a:alphaOff val="0"/>
                <a:tint val="37000"/>
                <a:satMod val="300000"/>
              </a:schemeClr>
            </a:gs>
            <a:gs pos="100000">
              <a:schemeClr val="accent2">
                <a:hueOff val="-4800000"/>
                <a:satOff val="-16668"/>
                <a:lumOff val="20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Server</a:t>
          </a:r>
          <a:endParaRPr lang="en-US" sz="2200" kern="1200" dirty="0"/>
        </a:p>
      </dsp:txBody>
      <dsp:txXfrm>
        <a:off x="1643395" y="1738172"/>
        <a:ext cx="1594053" cy="1738172"/>
      </dsp:txXfrm>
    </dsp:sp>
    <dsp:sp modelId="{EEFFC4B5-12BB-497C-8C0F-A5C73C944FFE}">
      <dsp:nvSpPr>
        <dsp:cNvPr id="0" name=""/>
        <dsp:cNvSpPr/>
      </dsp:nvSpPr>
      <dsp:spPr>
        <a:xfrm>
          <a:off x="1716908" y="260725"/>
          <a:ext cx="1447028" cy="1447028"/>
        </a:xfrm>
        <a:prstGeom prst="ellipse">
          <a:avLst/>
        </a:prstGeom>
        <a:blipFill rotWithShape="1">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1BCCD91-26D7-45FA-A931-CDA2A60E9CFB}">
      <dsp:nvSpPr>
        <dsp:cNvPr id="0" name=""/>
        <dsp:cNvSpPr/>
      </dsp:nvSpPr>
      <dsp:spPr>
        <a:xfrm>
          <a:off x="3285270" y="0"/>
          <a:ext cx="1594053" cy="4345432"/>
        </a:xfrm>
        <a:prstGeom prst="roundRect">
          <a:avLst>
            <a:gd name="adj" fmla="val 10000"/>
          </a:avLst>
        </a:prstGeom>
        <a:gradFill rotWithShape="0">
          <a:gsLst>
            <a:gs pos="0">
              <a:schemeClr val="accent2">
                <a:hueOff val="-9600000"/>
                <a:satOff val="-33335"/>
                <a:lumOff val="40001"/>
                <a:alphaOff val="0"/>
                <a:tint val="50000"/>
                <a:satMod val="300000"/>
              </a:schemeClr>
            </a:gs>
            <a:gs pos="35000">
              <a:schemeClr val="accent2">
                <a:hueOff val="-9600000"/>
                <a:satOff val="-33335"/>
                <a:lumOff val="40001"/>
                <a:alphaOff val="0"/>
                <a:tint val="37000"/>
                <a:satMod val="300000"/>
              </a:schemeClr>
            </a:gs>
            <a:gs pos="100000">
              <a:schemeClr val="accent2">
                <a:hueOff val="-9600000"/>
                <a:satOff val="-33335"/>
                <a:lumOff val="4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Storage</a:t>
          </a:r>
          <a:endParaRPr lang="en-US" sz="2200" kern="1200" dirty="0"/>
        </a:p>
      </dsp:txBody>
      <dsp:txXfrm>
        <a:off x="3285270" y="1738172"/>
        <a:ext cx="1594053" cy="1738172"/>
      </dsp:txXfrm>
    </dsp:sp>
    <dsp:sp modelId="{14113306-92EC-454E-9025-7E944DA115C4}">
      <dsp:nvSpPr>
        <dsp:cNvPr id="0" name=""/>
        <dsp:cNvSpPr/>
      </dsp:nvSpPr>
      <dsp:spPr>
        <a:xfrm>
          <a:off x="3358783" y="260725"/>
          <a:ext cx="1447028" cy="1447028"/>
        </a:xfrm>
        <a:prstGeom prst="ellipse">
          <a:avLst/>
        </a:prstGeom>
        <a:blipFill rotWithShape="1">
          <a:blip xmlns:r="http://schemas.openxmlformats.org/officeDocument/2006/relationships" r:embed="rId3"/>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DD0550BD-E8D5-466D-9190-9A4D93927EBE}">
      <dsp:nvSpPr>
        <dsp:cNvPr id="0" name=""/>
        <dsp:cNvSpPr/>
      </dsp:nvSpPr>
      <dsp:spPr>
        <a:xfrm>
          <a:off x="4927145" y="0"/>
          <a:ext cx="1594053" cy="4345432"/>
        </a:xfrm>
        <a:prstGeom prst="roundRect">
          <a:avLst>
            <a:gd name="adj" fmla="val 10000"/>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Operating system</a:t>
          </a:r>
          <a:endParaRPr lang="en-US" sz="2200" kern="1200" dirty="0"/>
        </a:p>
      </dsp:txBody>
      <dsp:txXfrm>
        <a:off x="4927145" y="1738172"/>
        <a:ext cx="1594053" cy="1738172"/>
      </dsp:txXfrm>
    </dsp:sp>
    <dsp:sp modelId="{DFC33231-84F9-4092-92A0-E78F0CD2E4BB}">
      <dsp:nvSpPr>
        <dsp:cNvPr id="0" name=""/>
        <dsp:cNvSpPr/>
      </dsp:nvSpPr>
      <dsp:spPr>
        <a:xfrm>
          <a:off x="5000658" y="260725"/>
          <a:ext cx="1447028" cy="1447028"/>
        </a:xfrm>
        <a:prstGeom prst="ellipse">
          <a:avLst/>
        </a:prstGeom>
        <a:blipFill rotWithShape="1">
          <a:blip xmlns:r="http://schemas.openxmlformats.org/officeDocument/2006/relationships" r:embed="rId4"/>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3D33E8A-5584-4729-B6F7-50AED9EFEE30}">
      <dsp:nvSpPr>
        <dsp:cNvPr id="0" name=""/>
        <dsp:cNvSpPr/>
      </dsp:nvSpPr>
      <dsp:spPr>
        <a:xfrm>
          <a:off x="260908" y="3476345"/>
          <a:ext cx="6000902" cy="651814"/>
        </a:xfrm>
        <a:prstGeom prst="leftRightArrow">
          <a:avLst/>
        </a:prstGeom>
        <a:gradFill rotWithShape="0">
          <a:gsLst>
            <a:gs pos="0">
              <a:schemeClr val="accent2">
                <a:tint val="40000"/>
                <a:hueOff val="0"/>
                <a:satOff val="0"/>
                <a:lumOff val="0"/>
                <a:alphaOff val="0"/>
                <a:tint val="50000"/>
                <a:satMod val="300000"/>
              </a:schemeClr>
            </a:gs>
            <a:gs pos="35000">
              <a:schemeClr val="accent2">
                <a:tint val="40000"/>
                <a:hueOff val="0"/>
                <a:satOff val="0"/>
                <a:lumOff val="0"/>
                <a:alphaOff val="0"/>
                <a:tint val="37000"/>
                <a:satMod val="300000"/>
              </a:schemeClr>
            </a:gs>
            <a:gs pos="100000">
              <a:schemeClr val="accent2">
                <a:tint val="4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r>
              <a:rPr lang="en-US" dirty="0" smtClean="0"/>
              <a:t>Welcome to </a:t>
            </a:r>
            <a:r>
              <a:rPr lang="en-US" baseline="0" dirty="0" smtClean="0"/>
              <a:t>Module 5 </a:t>
            </a:r>
            <a:r>
              <a:rPr lang="en-US" dirty="0" smtClean="0"/>
              <a:t>on Physical Design and Governance of Data Warehouses</a:t>
            </a:r>
          </a:p>
          <a:p>
            <a:pPr eaLnBrk="1" hangingPunct="1"/>
            <a:endParaRPr lang="en-US" alt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cs typeface="Times New Roman" pitchFamily="18" charset="0"/>
              </a:rPr>
              <a:t>Opening question</a:t>
            </a:r>
          </a:p>
          <a:p>
            <a:pPr marL="171450" indent="-171450">
              <a:buFontTx/>
              <a:buChar char="-"/>
              <a:defRPr/>
            </a:pPr>
            <a:r>
              <a:rPr lang="en-US" dirty="0" smtClean="0"/>
              <a:t>What</a:t>
            </a:r>
            <a:r>
              <a:rPr lang="en-US" baseline="0" dirty="0" smtClean="0"/>
              <a:t> are differences between a data warehouse appliance and a data warehouse cloud solutions?</a:t>
            </a:r>
          </a:p>
          <a:p>
            <a:pPr marL="171450" indent="-171450">
              <a:buFontTx/>
              <a:buChar char="-"/>
              <a:defRPr/>
            </a:pPr>
            <a:r>
              <a:rPr lang="en-US" baseline="0" dirty="0" smtClean="0"/>
              <a:t>Primarily hosting: data warehouse appliance is controlled by purchasing organization; cloud provides economies of scale across organizations</a:t>
            </a:r>
          </a:p>
          <a:p>
            <a:pPr marL="171450" indent="-171450">
              <a:buFontTx/>
              <a:buChar char="-"/>
              <a:defRPr/>
            </a:pPr>
            <a:r>
              <a:rPr lang="en-US" baseline="0" dirty="0" smtClean="0"/>
              <a:t>Provide same features</a:t>
            </a:r>
          </a:p>
          <a:p>
            <a:pPr marL="171450" indent="-171450">
              <a:buFontTx/>
              <a:buChar char="-"/>
              <a:defRPr/>
            </a:pPr>
            <a:r>
              <a:rPr lang="en-US" baseline="0" dirty="0" smtClean="0"/>
              <a:t>Purchasing usually involves higher fixed costs through initial payment and leasing</a:t>
            </a:r>
            <a:endParaRPr lang="en-US" dirty="0" smtClean="0"/>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Much</a:t>
            </a:r>
            <a:r>
              <a:rPr lang="en-US" altLang="en-US" baseline="0" dirty="0" smtClean="0"/>
              <a:t> vendor innovation especially for materialized views, bitmap indexing, architectures, appliances, and cloud services</a:t>
            </a:r>
          </a:p>
          <a:p>
            <a:endParaRPr lang="en-US" altLang="en-US" baseline="0" dirty="0" smtClean="0"/>
          </a:p>
          <a:p>
            <a:r>
              <a:rPr lang="en-US" altLang="en-US" baseline="0" dirty="0" smtClean="0"/>
              <a:t>Major DBMS vendors (Oracle, Microsoft, IBM) have both ROLAP and MOLAP engines</a:t>
            </a:r>
          </a:p>
          <a:p>
            <a:endParaRPr lang="en-US" altLang="en-US" baseline="0" dirty="0" smtClean="0"/>
          </a:p>
          <a:p>
            <a:r>
              <a:rPr lang="en-US" altLang="en-US" baseline="0" dirty="0" smtClean="0"/>
              <a:t>Architectures have evolved into appliance offerings</a:t>
            </a:r>
          </a:p>
          <a:p>
            <a:endParaRPr lang="en-US" altLang="en-US" baseline="0" dirty="0" smtClean="0"/>
          </a:p>
          <a:p>
            <a:r>
              <a:rPr lang="en-US" altLang="en-US" baseline="0" dirty="0" smtClean="0"/>
              <a:t>Hadoop is a strong trend embraced by many vendors</a:t>
            </a:r>
          </a:p>
          <a:p>
            <a:endParaRPr lang="en-US" altLang="en-US" baseline="0" dirty="0" smtClean="0"/>
          </a:p>
          <a:p>
            <a:r>
              <a:rPr lang="en-US" altLang="en-US" baseline="0" dirty="0" smtClean="0"/>
              <a:t>Data warehouse appliances are evolving into cloud offerings</a:t>
            </a:r>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smtClean="0"/>
              <a:t>Lesson 1 covers architectures and storage methods for physical design and implementation of data warehouses.</a:t>
            </a:r>
            <a:endParaRPr lang="en-US" altLang="en-US" dirty="0" smtClean="0"/>
          </a:p>
          <a:p>
            <a:pPr>
              <a:defRPr/>
            </a:pPr>
            <a:endParaRPr lang="en-US" dirty="0" smtClean="0"/>
          </a:p>
          <a:p>
            <a:pPr>
              <a:defRPr/>
            </a:pPr>
            <a:r>
              <a:rPr lang="en-US" dirty="0" smtClean="0"/>
              <a:t>Objectives:</a:t>
            </a:r>
          </a:p>
          <a:p>
            <a:pPr marL="171450" indent="-171450">
              <a:buFont typeface="Arial" pitchFamily="34" charset="0"/>
              <a:buChar char="•"/>
              <a:defRPr/>
            </a:pPr>
            <a:r>
              <a:rPr lang="en-US" dirty="0" smtClean="0"/>
              <a:t>Compare and contrast three</a:t>
            </a:r>
            <a:r>
              <a:rPr lang="en-US" baseline="0" dirty="0" smtClean="0"/>
              <a:t> basic approaches for data warehouse implementation</a:t>
            </a:r>
          </a:p>
          <a:p>
            <a:pPr marL="171450" indent="-171450">
              <a:buFont typeface="Arial" pitchFamily="34" charset="0"/>
              <a:buChar char="•"/>
              <a:defRPr/>
            </a:pPr>
            <a:r>
              <a:rPr lang="en-US" baseline="0" dirty="0" smtClean="0"/>
              <a:t>Understand the importance of bitmap join indexes for star join queries</a:t>
            </a:r>
          </a:p>
          <a:p>
            <a:pPr marL="171450" indent="-171450">
              <a:buFont typeface="Arial" pitchFamily="34" charset="0"/>
              <a:buChar char="•"/>
              <a:defRPr/>
            </a:pPr>
            <a:r>
              <a:rPr lang="en-US" baseline="0" dirty="0" smtClean="0"/>
              <a:t>List the features of data warehouse appliances for implementation of data warehouses</a:t>
            </a:r>
          </a:p>
          <a:p>
            <a:pPr marL="171450" indent="-171450">
              <a:buFont typeface="Arial" pitchFamily="34" charset="0"/>
              <a:buChar char="•"/>
              <a:defRPr/>
            </a:pPr>
            <a:endParaRPr lang="en-US" baseline="0" dirty="0" smtClean="0"/>
          </a:p>
          <a:p>
            <a:pPr marL="171450" indent="-171450">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16153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OLAP:</a:t>
            </a:r>
          </a:p>
          <a:p>
            <a:r>
              <a:rPr lang="en-US" altLang="en-US" dirty="0" smtClean="0"/>
              <a:t> - general name for technologies to support multidimensional databases</a:t>
            </a:r>
          </a:p>
          <a:p>
            <a:endParaRPr lang="en-US" altLang="en-US" dirty="0" smtClean="0"/>
          </a:p>
          <a:p>
            <a:r>
              <a:rPr lang="en-US" altLang="en-US" dirty="0" smtClean="0"/>
              <a:t>ROLAP:</a:t>
            </a:r>
          </a:p>
          <a:p>
            <a:r>
              <a:rPr lang="en-US" altLang="en-US" dirty="0" smtClean="0"/>
              <a:t> - Relational OLAP: provided by relational DBMS vendors</a:t>
            </a:r>
          </a:p>
          <a:p>
            <a:r>
              <a:rPr lang="en-US" altLang="en-US" dirty="0" smtClean="0"/>
              <a:t> - Emphasize materialized views</a:t>
            </a:r>
          </a:p>
          <a:p>
            <a:r>
              <a:rPr lang="en-US" altLang="en-US" dirty="0" smtClean="0"/>
              <a:t> - Supports large data cubes because usually only a small part of cube is desired</a:t>
            </a:r>
          </a:p>
          <a:p>
            <a:r>
              <a:rPr lang="en-US" altLang="en-US" dirty="0" smtClean="0"/>
              <a:t>MOLAP:</a:t>
            </a:r>
          </a:p>
          <a:p>
            <a:r>
              <a:rPr lang="en-US" altLang="en-US" dirty="0" smtClean="0"/>
              <a:t> - Multidimensional OLAP</a:t>
            </a:r>
          </a:p>
          <a:p>
            <a:r>
              <a:rPr lang="en-US" altLang="en-US" dirty="0" smtClean="0"/>
              <a:t> - Earlier approaches: data warehouse market initially ignored by relational DBMS vendors</a:t>
            </a:r>
          </a:p>
          <a:p>
            <a:r>
              <a:rPr lang="en-US" altLang="en-US" dirty="0" smtClean="0"/>
              <a:t> - Emphasize physical storage of data cubes</a:t>
            </a:r>
          </a:p>
          <a:p>
            <a:r>
              <a:rPr lang="en-US" altLang="en-US" dirty="0" smtClean="0"/>
              <a:t> - Provide compression techniques for sparse data</a:t>
            </a:r>
          </a:p>
          <a:p>
            <a:r>
              <a:rPr lang="en-US" altLang="en-US" dirty="0" smtClean="0"/>
              <a:t> - Restricted by the size of physical data cubes</a:t>
            </a:r>
          </a:p>
          <a:p>
            <a:r>
              <a:rPr lang="en-US" altLang="en-US" dirty="0" smtClean="0"/>
              <a:t> - Faster for many queries than ROLAP</a:t>
            </a:r>
          </a:p>
          <a:p>
            <a:r>
              <a:rPr lang="en-US" altLang="en-US" dirty="0" smtClean="0"/>
              <a:t>HOLAP:</a:t>
            </a:r>
          </a:p>
          <a:p>
            <a:r>
              <a:rPr lang="en-US" altLang="en-US" dirty="0" smtClean="0"/>
              <a:t> - Hybrid OLAP</a:t>
            </a:r>
          </a:p>
          <a:p>
            <a:r>
              <a:rPr lang="en-US" altLang="en-US" dirty="0" smtClean="0"/>
              <a:t> - Recent development</a:t>
            </a:r>
          </a:p>
          <a:p>
            <a:r>
              <a:rPr lang="en-US" altLang="en-US" dirty="0" smtClean="0"/>
              <a:t> - Combine the benefits of ROLAP and MOLAP</a:t>
            </a:r>
          </a:p>
          <a:p>
            <a:r>
              <a:rPr lang="en-US" altLang="en-US" dirty="0" smtClean="0"/>
              <a:t> - Combine MOLAP and ROLAP stored data</a:t>
            </a:r>
          </a:p>
          <a:p>
            <a:r>
              <a:rPr lang="en-US" altLang="en-US" dirty="0" smtClean="0"/>
              <a:t> - May require multiple vendors (ROLAP and MOLAP)</a:t>
            </a:r>
          </a:p>
          <a:p>
            <a:r>
              <a:rPr lang="en-US" altLang="en-US" dirty="0" smtClean="0"/>
              <a:t> - Part of</a:t>
            </a:r>
            <a:r>
              <a:rPr lang="en-US" altLang="en-US" baseline="0" dirty="0" smtClean="0"/>
              <a:t> data warehouse appliances now</a:t>
            </a:r>
          </a:p>
          <a:p>
            <a:endParaRPr lang="en-US" altLang="en-US" baseline="0" dirty="0" smtClean="0"/>
          </a:p>
          <a:p>
            <a:r>
              <a:rPr lang="en-US" altLang="en-US" dirty="0" smtClean="0"/>
              <a:t>Tradeoffs:</a:t>
            </a:r>
          </a:p>
          <a:p>
            <a:pPr marL="171450" indent="-171450">
              <a:buFontTx/>
              <a:buChar char="-"/>
            </a:pPr>
            <a:r>
              <a:rPr lang="en-US" altLang="en-US" dirty="0" smtClean="0"/>
              <a:t>High query performance for MOLAP but low capacity due to cube </a:t>
            </a:r>
            <a:r>
              <a:rPr lang="en-US" altLang="en-US" dirty="0" err="1" smtClean="0"/>
              <a:t>sparsity</a:t>
            </a:r>
            <a:r>
              <a:rPr lang="en-US" altLang="en-US" dirty="0" smtClean="0"/>
              <a:t> (empty</a:t>
            </a:r>
            <a:r>
              <a:rPr lang="en-US" altLang="en-US" baseline="0" dirty="0" smtClean="0"/>
              <a:t> cells)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dirty="0" smtClean="0"/>
              <a:t>Data</a:t>
            </a:r>
            <a:r>
              <a:rPr lang="en-US" altLang="en-US" baseline="0" dirty="0" smtClean="0"/>
              <a:t> warehouse tables and MVs store only non empty cells so </a:t>
            </a:r>
            <a:r>
              <a:rPr lang="en-US" altLang="en-US" baseline="0" dirty="0" err="1" smtClean="0"/>
              <a:t>sparsity</a:t>
            </a:r>
            <a:r>
              <a:rPr lang="en-US" altLang="en-US" baseline="0" dirty="0" smtClean="0"/>
              <a:t> is not an issue for ROLAP storage.</a:t>
            </a:r>
            <a:endParaRPr lang="en-US" altLang="en-US" dirty="0" smtClean="0"/>
          </a:p>
          <a:p>
            <a:pPr marL="171450" indent="-171450">
              <a:buFontTx/>
              <a:buChar char="-"/>
            </a:pPr>
            <a:r>
              <a:rPr lang="en-US" altLang="en-US" dirty="0" smtClean="0"/>
              <a:t>Low query performance for ROLAP on manipulation of large cubes especially if MVs do not exist</a:t>
            </a:r>
          </a:p>
          <a:p>
            <a:pPr marL="171450" indent="-171450">
              <a:buFontTx/>
              <a:buChar char="-"/>
            </a:pPr>
            <a:r>
              <a:rPr lang="en-US" altLang="en-US" dirty="0" smtClean="0"/>
              <a:t>Much faster query performance when</a:t>
            </a:r>
            <a:r>
              <a:rPr lang="en-US" altLang="en-US" baseline="0" dirty="0" smtClean="0"/>
              <a:t> queries execute directly against data cubes instead of data warehouse tables and materialized views.</a:t>
            </a:r>
            <a:endParaRPr lang="en-US" altLang="en-US" dirty="0" smtClean="0"/>
          </a:p>
          <a:p>
            <a:pPr marL="171450" indent="-171450">
              <a:buFontTx/>
              <a:buChar char="-"/>
            </a:pPr>
            <a:r>
              <a:rPr lang="en-US" altLang="en-US" dirty="0" smtClean="0"/>
              <a:t>HOLAP needs both storage engines</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3537626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err="1" smtClean="0"/>
              <a:t>Btree</a:t>
            </a:r>
            <a:r>
              <a:rPr lang="en-US" dirty="0" smtClean="0"/>
              <a:t> and hash files work best for columns with unique values. For non unique columns, </a:t>
            </a:r>
            <a:r>
              <a:rPr lang="en-US" dirty="0" err="1" smtClean="0"/>
              <a:t>Btrees</a:t>
            </a:r>
            <a:r>
              <a:rPr lang="en-US" dirty="0" smtClean="0"/>
              <a:t> index nodes can store a list of row identifiers instead of an individual row identifier for unique columns. However if a column has few values, the list of row identifiers can be very long. As an alternative structure for columns with few values, many DBMSs support bitmap indexes. </a:t>
            </a:r>
          </a:p>
          <a:p>
            <a:pPr eaLnBrk="1" hangingPunct="1"/>
            <a:endParaRPr lang="en-US" dirty="0" smtClean="0"/>
          </a:p>
          <a:p>
            <a:pPr eaLnBrk="1" hangingPunct="1"/>
            <a:r>
              <a:rPr lang="en-US" dirty="0" smtClean="0"/>
              <a:t>A bitmap contains a string of bits (0 or 1 values) with one bit for each row of a table. In A record of a bitmap column index contains a column and a bitmap. A 0 value in a bitmap indicates that the associated row does not have the column value. A 1 value indicates that the associated row has the column value. The DBMS provides an efficient way to convert a position in a bitmap to a row identifier.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a:t>
            </a:fld>
            <a:endParaRPr lang="en-US"/>
          </a:p>
        </p:txBody>
      </p:sp>
    </p:spTree>
    <p:extLst>
      <p:ext uri="{BB962C8B-B14F-4D97-AF65-F5344CB8AC3E}">
        <p14:creationId xmlns:p14="http://schemas.microsoft.com/office/powerpoint/2010/main" val="284803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slide depicts a bitmap column index for a sample </a:t>
            </a:r>
            <a:r>
              <a:rPr lang="en-US" i="1" dirty="0" err="1" smtClean="0"/>
              <a:t>SSCustomer</a:t>
            </a:r>
            <a:r>
              <a:rPr lang="en-US" i="1" dirty="0" smtClean="0"/>
              <a:t> </a:t>
            </a:r>
            <a:r>
              <a:rPr lang="en-US" dirty="0" smtClean="0"/>
              <a:t>table. A bitmap contains a string of bits (0 or 1 values) with one bit for each row of a table. In this slide, the length of the bitmap is 12 positions because there are 12 rows in the sample </a:t>
            </a:r>
            <a:r>
              <a:rPr lang="en-US" i="1" dirty="0" err="1" smtClean="0"/>
              <a:t>SSCustomer</a:t>
            </a:r>
            <a:r>
              <a:rPr lang="en-US" i="1" dirty="0" smtClean="0"/>
              <a:t> </a:t>
            </a:r>
            <a:r>
              <a:rPr lang="en-US" dirty="0" smtClean="0"/>
              <a:t>table.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1791586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a bitmap join index, the bitmap identifies the rows of a related table, not the table containing the indexed column. Thus, a bitmap join index represents a pre-computed join from a column in a parent table to the rows of a child table that join with rows of the parent table. A join bitmap index can be defined for a join column such as </a:t>
            </a:r>
            <a:r>
              <a:rPr lang="en-US" i="1" dirty="0" err="1" smtClean="0"/>
              <a:t>CustNo</a:t>
            </a:r>
            <a:r>
              <a:rPr lang="en-US" dirty="0" smtClean="0"/>
              <a:t> or a non join column such as </a:t>
            </a:r>
            <a:r>
              <a:rPr lang="en-US" i="1" dirty="0" err="1" smtClean="0"/>
              <a:t>CustCountry</a:t>
            </a:r>
            <a:r>
              <a:rPr lang="en-U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 join bitmap index can be defined for a join column such as </a:t>
            </a:r>
            <a:r>
              <a:rPr kumimoji="1" lang="en-US" sz="1200" i="1"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or a </a:t>
            </a:r>
            <a:r>
              <a:rPr kumimoji="1" lang="en-US" sz="1200" kern="1200" dirty="0" err="1" smtClean="0">
                <a:solidFill>
                  <a:schemeClr val="tx1"/>
                </a:solidFill>
                <a:effectLst/>
                <a:latin typeface="Times New Roman" pitchFamily="18" charset="0"/>
                <a:ea typeface="+mn-ea"/>
                <a:cs typeface="+mn-cs"/>
              </a:rPr>
              <a:t>nonjoin</a:t>
            </a:r>
            <a:r>
              <a:rPr kumimoji="1" lang="en-US" sz="1200" kern="1200" dirty="0" smtClean="0">
                <a:solidFill>
                  <a:schemeClr val="tx1"/>
                </a:solidFill>
                <a:effectLst/>
                <a:latin typeface="Times New Roman" pitchFamily="18" charset="0"/>
                <a:ea typeface="+mn-ea"/>
                <a:cs typeface="+mn-cs"/>
              </a:rPr>
              <a:t> column such as </a:t>
            </a:r>
            <a:r>
              <a:rPr kumimoji="1" lang="en-US" sz="1200" i="1" kern="1200" dirty="0" err="1" smtClean="0">
                <a:solidFill>
                  <a:schemeClr val="tx1"/>
                </a:solidFill>
                <a:effectLst/>
                <a:latin typeface="Times New Roman" pitchFamily="18" charset="0"/>
                <a:ea typeface="+mn-ea"/>
                <a:cs typeface="+mn-cs"/>
              </a:rPr>
              <a:t>CustCountry</a:t>
            </a:r>
            <a:r>
              <a:rPr kumimoji="1" lang="en-US" sz="1200" kern="1200" dirty="0" smtClean="0">
                <a:solidFill>
                  <a:schemeClr val="tx1"/>
                </a:solidFill>
                <a:effectLst/>
                <a:latin typeface="Times New Roman" pitchFamily="18" charset="0"/>
                <a:ea typeface="+mn-ea"/>
                <a:cs typeface="+mn-cs"/>
              </a:rPr>
              <a:t>. These tables depict a bitmap join index for the </a:t>
            </a:r>
            <a:r>
              <a:rPr kumimoji="1" lang="en-US" sz="1200" i="1" kern="1200" dirty="0" err="1" smtClean="0">
                <a:solidFill>
                  <a:schemeClr val="tx1"/>
                </a:solidFill>
                <a:effectLst/>
                <a:latin typeface="Times New Roman" pitchFamily="18" charset="0"/>
                <a:ea typeface="+mn-ea"/>
                <a:cs typeface="+mn-cs"/>
              </a:rPr>
              <a:t>CustCountry</a:t>
            </a:r>
            <a:r>
              <a:rPr kumimoji="1" lang="en-US" sz="1200" i="1" kern="120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column in the </a:t>
            </a:r>
            <a:r>
              <a:rPr kumimoji="1" lang="en-US" sz="1200" i="1" kern="1200" dirty="0" err="1" smtClean="0">
                <a:solidFill>
                  <a:schemeClr val="tx1"/>
                </a:solidFill>
                <a:effectLst/>
                <a:latin typeface="Times New Roman" pitchFamily="18" charset="0"/>
                <a:ea typeface="+mn-ea"/>
                <a:cs typeface="+mn-cs"/>
              </a:rPr>
              <a:t>SSCustomer</a:t>
            </a:r>
            <a:r>
              <a:rPr kumimoji="1" lang="en-US" sz="1200" i="1" kern="120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table to the rows in the sample </a:t>
            </a:r>
            <a:r>
              <a:rPr kumimoji="1" lang="en-US" sz="1200" i="1" kern="1200" dirty="0" err="1" smtClean="0">
                <a:solidFill>
                  <a:schemeClr val="tx1"/>
                </a:solidFill>
                <a:effectLst/>
                <a:latin typeface="Times New Roman" pitchFamily="18" charset="0"/>
                <a:ea typeface="+mn-ea"/>
                <a:cs typeface="+mn-cs"/>
              </a:rPr>
              <a:t>SSSales</a:t>
            </a:r>
            <a:r>
              <a:rPr kumimoji="1" lang="en-US" sz="1200" i="1" kern="120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table. The length of the bitmap is 24 bits because there are 24 rows in the sample </a:t>
            </a:r>
            <a:r>
              <a:rPr kumimoji="1" lang="en-US" sz="1200" i="1" kern="1200" dirty="0" err="1" smtClean="0">
                <a:solidFill>
                  <a:schemeClr val="tx1"/>
                </a:solidFill>
                <a:effectLst/>
                <a:latin typeface="Times New Roman" pitchFamily="18" charset="0"/>
                <a:ea typeface="+mn-ea"/>
                <a:cs typeface="+mn-cs"/>
              </a:rPr>
              <a:t>SSSales</a:t>
            </a:r>
            <a:r>
              <a:rPr kumimoji="1" lang="en-US" sz="1200" i="1" kern="120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table. A 1 value in a bitmap indicates that a parent row containing the column value joins with the child table in the specified bit position. For example, a 1 in the first bit position of the USA row of the join index means that a </a:t>
            </a:r>
            <a:r>
              <a:rPr kumimoji="1" lang="en-US" sz="1200" i="1" kern="1200" dirty="0" err="1" smtClean="0">
                <a:solidFill>
                  <a:schemeClr val="tx1"/>
                </a:solidFill>
                <a:effectLst/>
                <a:latin typeface="Times New Roman" pitchFamily="18" charset="0"/>
                <a:ea typeface="+mn-ea"/>
                <a:cs typeface="+mn-cs"/>
              </a:rPr>
              <a:t>SSCustomer</a:t>
            </a:r>
            <a:r>
              <a:rPr kumimoji="1" lang="en-US" sz="1200" i="1" kern="120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row with the USA value joins with the first row of the </a:t>
            </a:r>
            <a:r>
              <a:rPr kumimoji="1" lang="en-US" sz="1200" i="1" kern="1200" dirty="0" err="1" smtClean="0">
                <a:solidFill>
                  <a:schemeClr val="tx1"/>
                </a:solidFill>
                <a:effectLst/>
                <a:latin typeface="Times New Roman" pitchFamily="18" charset="0"/>
                <a:ea typeface="+mn-ea"/>
                <a:cs typeface="+mn-cs"/>
              </a:rPr>
              <a:t>SSSales</a:t>
            </a:r>
            <a:r>
              <a:rPr kumimoji="1" lang="en-US" sz="1200" i="1" kern="120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table.</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r>
              <a:rPr lang="en-US" dirty="0" smtClean="0"/>
              <a:t>Star join algorithm</a:t>
            </a:r>
          </a:p>
          <a:p>
            <a:pPr marL="171450" indent="-171450">
              <a:buFontTx/>
              <a:buChar char="-"/>
            </a:pPr>
            <a:r>
              <a:rPr lang="en-US" dirty="0" smtClean="0"/>
              <a:t>Fact</a:t>
            </a:r>
            <a:r>
              <a:rPr lang="en-US" baseline="0" dirty="0" smtClean="0"/>
              <a:t> table related to multiple dimension tables</a:t>
            </a:r>
          </a:p>
          <a:p>
            <a:pPr marL="171450" indent="-171450">
              <a:buFontTx/>
              <a:buChar char="-"/>
            </a:pPr>
            <a:r>
              <a:rPr lang="en-US" baseline="0" dirty="0" smtClean="0"/>
              <a:t>Especially useful when highly selective conditions on dimension tables</a:t>
            </a:r>
          </a:p>
          <a:p>
            <a:pPr marL="171450" indent="-171450">
              <a:buFontTx/>
              <a:buChar char="-"/>
            </a:pPr>
            <a:r>
              <a:rPr lang="en-US" dirty="0" smtClean="0"/>
              <a:t>Perform intersection of bitmaps</a:t>
            </a:r>
            <a:r>
              <a:rPr lang="en-US" baseline="0" dirty="0" smtClean="0"/>
              <a:t> (logical AND operation) if using multiple bitmap join indexes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2130583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dirty="0" smtClean="0"/>
              <a:t>Data warehouse appliances provide prepackaged solutions for operating a data warehouse using various storage technologies and optimization methods. A data warehouse appliance is a combination of hardware and software components for rapid deployment and transparent operation of data warehouses. The components typically include an operating system, a DBMS, server hardware, and storage devices. Early appliances emphasized proprietary components but the trend now is for more open and industry standard components especially commodity hardware and open source operating systems.</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Prepackaged solutions for data warehouse operations</a:t>
            </a:r>
          </a:p>
          <a:p>
            <a:pPr marL="171450" indent="-171450">
              <a:buFont typeface="Arial" panose="020B0604020202020204" pitchFamily="34" charset="0"/>
              <a:buChar char="•"/>
            </a:pPr>
            <a:r>
              <a:rPr lang="en-US" dirty="0" smtClean="0"/>
              <a:t>Combination of hardware and software components</a:t>
            </a:r>
          </a:p>
          <a:p>
            <a:pPr marL="171450" indent="-171450">
              <a:buFont typeface="Arial" panose="020B0604020202020204" pitchFamily="34" charset="0"/>
              <a:buChar char="•"/>
            </a:pPr>
            <a:r>
              <a:rPr lang="en-US" dirty="0" smtClean="0"/>
              <a:t>Trend for open and industry standard components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194766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warehouse appliances offer the promise of increased performance, reduced maintenance costs, and improved scalability. Most appliance products provide parallel database processing and other performance enhancements to improve both query and refresh processing. The performance improvement is partially due to dedicated components and tuning for data warehouse processing without compromise for other types of processing. Vendors have designed data warehouse appliances for rapid deployment and transparent operation. Organizations have reported lower staffing costs for data warehouse administrators due to less performance tuning and monitoring. The performance and maintenance benefits are especially important as data warehouse processing loads increase. Vendors have designed data warehouse appliances for scalability with relatively easy addition of components as loads increase.</a:t>
            </a:r>
          </a:p>
          <a:p>
            <a:endParaRPr lang="en-US" dirty="0" smtClean="0"/>
          </a:p>
          <a:p>
            <a:r>
              <a:rPr lang="en-US" dirty="0" smtClean="0"/>
              <a:t>Data warehouse appliances have some potential disadvantages. Using a data warehouse appliance often means redeploying a data warehouse to a new environment. Migration costs are a potential problem although data warehouse appliance vendors provide support to reduce the burden of data migration. Query migration may also be required depending on the level of proprietary SQL used in the current environment. The fixed costs (purchase and lease) of data warehouse appliances can be considerable although these costs must be weighed against cost reductions for improved performance and lower staffing costs. Data warehouse appliance vendors emphasize lower costs of ownership balancing the fixed costs against lower operating costs.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2452661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market for data warehouse appliances provides both complete solutions with both hardware and software components and partial solutions (sometimes known as software appliances) with software components. The complete solutions are mostly offered by DBMS vendors sometimes in cooperation with particular hardware vendors. For example, Microsoft provides solutions for both HP and Dell servers packaged with SQL Server. The partial solutions are special purpose analytical engines for data warehouse processing especially data cube operations. Some of the partial solutions use different database models such as column and grid representation along with an emphasis on main memory processing. The partial solutions can be combined with commodity hardware to provide complete solutions for data warehouse processing.</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3704519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281414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933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699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7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625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5842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791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4242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61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433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82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24038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Microsoft_Word_97_-_2003_Document2.doc"/><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 Id="rId9"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Microsoft_Word_97_-_2003_Document3.doc"/><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66216" y="1408176"/>
            <a:ext cx="7391400" cy="1143000"/>
          </a:xfrm>
        </p:spPr>
        <p:txBody>
          <a:bodyPr/>
          <a:lstStyle/>
          <a:p>
            <a:r>
              <a:rPr lang="en-US" altLang="en-US" dirty="0" smtClean="0"/>
              <a:t>Module 5</a:t>
            </a:r>
            <a:r>
              <a:rPr lang="en-US" altLang="en-US" dirty="0"/>
              <a:t/>
            </a:r>
            <a:br>
              <a:rPr lang="en-US" altLang="en-US" dirty="0"/>
            </a:br>
            <a:r>
              <a:rPr lang="en-US" dirty="0" smtClean="0"/>
              <a:t>Physical </a:t>
            </a:r>
            <a:r>
              <a:rPr lang="en-US" dirty="0"/>
              <a:t>Design </a:t>
            </a:r>
            <a:r>
              <a:rPr lang="en-US" dirty="0" smtClean="0"/>
              <a:t>and Governance</a:t>
            </a:r>
            <a:br>
              <a:rPr lang="en-US" dirty="0" smtClean="0"/>
            </a:br>
            <a:r>
              <a:rPr lang="en-US" dirty="0" smtClean="0"/>
              <a:t>of Data Warehouses</a:t>
            </a:r>
            <a:endParaRPr lang="en-US" altLang="en-US" dirty="0" smtClean="0"/>
          </a:p>
        </p:txBody>
      </p:sp>
      <p:sp>
        <p:nvSpPr>
          <p:cNvPr id="3075" name="Rectangle 5"/>
          <p:cNvSpPr>
            <a:spLocks noGrp="1" noChangeArrowheads="1"/>
          </p:cNvSpPr>
          <p:nvPr>
            <p:ph type="subTitle" idx="1"/>
          </p:nvPr>
        </p:nvSpPr>
        <p:spPr>
          <a:xfrm>
            <a:off x="3426397" y="3580194"/>
            <a:ext cx="5498147" cy="1676400"/>
          </a:xfrm>
          <a:noFill/>
          <a:ln w="25400"/>
        </p:spPr>
        <p:txBody>
          <a:bodyPr/>
          <a:lstStyle/>
          <a:p>
            <a:pPr algn="l" eaLnBrk="1" hangingPunct="1"/>
            <a:r>
              <a:rPr lang="en-US" altLang="en-US" dirty="0" smtClean="0"/>
              <a:t>Lesson 1: Storage Architectures</a:t>
            </a:r>
            <a:endParaRPr lang="en-US" altLang="en-US"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a:xfrm>
            <a:off x="304800" y="1103376"/>
            <a:ext cx="8382000" cy="4495800"/>
          </a:xfrm>
        </p:spPr>
        <p:txBody>
          <a:bodyPr/>
          <a:lstStyle/>
          <a:p>
            <a:pPr eaLnBrk="1" hangingPunct="1"/>
            <a:r>
              <a:rPr lang="en-US" altLang="en-US" dirty="0" smtClean="0"/>
              <a:t>Basic architectures: MOLAP, ROLAP, HOLAP</a:t>
            </a:r>
          </a:p>
          <a:p>
            <a:pPr eaLnBrk="1" hangingPunct="1"/>
            <a:r>
              <a:rPr lang="en-US" altLang="en-US" dirty="0" smtClean="0"/>
              <a:t>Bitmap indexes for stable columns with few values</a:t>
            </a:r>
          </a:p>
          <a:p>
            <a:pPr eaLnBrk="1" hangingPunct="1"/>
            <a:r>
              <a:rPr lang="en-US" altLang="en-US" dirty="0" smtClean="0"/>
              <a:t>Packaged solutions in data warehouse appliances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Compare and contrast </a:t>
            </a:r>
            <a:r>
              <a:rPr lang="en-US" dirty="0" smtClean="0"/>
              <a:t>physical architectures for implementing data warehouses</a:t>
            </a:r>
            <a:endParaRPr lang="en-US" dirty="0"/>
          </a:p>
          <a:p>
            <a:r>
              <a:rPr lang="en-US" dirty="0" smtClean="0"/>
              <a:t>Explain components of bitmap join indexes </a:t>
            </a:r>
            <a:r>
              <a:rPr lang="en-US" dirty="0"/>
              <a:t>for star join queries</a:t>
            </a:r>
          </a:p>
          <a:p>
            <a:r>
              <a:rPr lang="en-US" dirty="0" smtClean="0"/>
              <a:t>Explain features </a:t>
            </a:r>
            <a:r>
              <a:rPr lang="en-US" dirty="0"/>
              <a:t>of data warehouse </a:t>
            </a:r>
            <a:r>
              <a:rPr lang="en-US" dirty="0" smtClean="0"/>
              <a:t>appliances</a:t>
            </a:r>
            <a:endParaRPr lang="en-US" dirty="0"/>
          </a:p>
          <a:p>
            <a:endParaRPr lang="en-US" dirty="0"/>
          </a:p>
        </p:txBody>
      </p:sp>
    </p:spTree>
    <p:extLst>
      <p:ext uri="{BB962C8B-B14F-4D97-AF65-F5344CB8AC3E}">
        <p14:creationId xmlns:p14="http://schemas.microsoft.com/office/powerpoint/2010/main" val="384477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Architectures</a:t>
            </a:r>
            <a:endParaRPr lang="en-US" dirty="0"/>
          </a:p>
        </p:txBody>
      </p:sp>
      <p:sp>
        <p:nvSpPr>
          <p:cNvPr id="12" name="Flowchart: Magnetic Disk 11"/>
          <p:cNvSpPr/>
          <p:nvPr/>
        </p:nvSpPr>
        <p:spPr bwMode="auto">
          <a:xfrm>
            <a:off x="3611593" y="2705507"/>
            <a:ext cx="1748762" cy="1820510"/>
          </a:xfrm>
          <a:prstGeom prst="flowChartMagneticDisk">
            <a:avLst/>
          </a:prstGeom>
          <a:solidFill>
            <a:srgbClr val="FFFF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1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 name="Flowchart: Magnetic Disk 3"/>
          <p:cNvSpPr/>
          <p:nvPr/>
        </p:nvSpPr>
        <p:spPr bwMode="auto">
          <a:xfrm>
            <a:off x="1370717" y="2705505"/>
            <a:ext cx="1532895" cy="1820509"/>
          </a:xfrm>
          <a:prstGeom prst="flowChartMagneticDisk">
            <a:avLst/>
          </a:prstGeom>
          <a:solidFill>
            <a:srgbClr val="FFFF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 name="Rectangle 4"/>
          <p:cNvSpPr/>
          <p:nvPr/>
        </p:nvSpPr>
        <p:spPr bwMode="auto">
          <a:xfrm>
            <a:off x="1552052" y="3420960"/>
            <a:ext cx="700994" cy="324936"/>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l" defTabSz="914400" rtl="0" eaLnBrk="1" fontAlgn="base"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mn-lt"/>
                <a:cs typeface="Times New Roman" pitchFamily="18" charset="0"/>
              </a:rPr>
              <a:t>Dim 1</a:t>
            </a:r>
            <a:endParaRPr kumimoji="1" lang="en-US" sz="1600" b="0" i="0" u="none" strike="noStrike" cap="none" normalizeH="0" baseline="0" dirty="0" smtClean="0">
              <a:ln>
                <a:noFill/>
              </a:ln>
              <a:solidFill>
                <a:schemeClr val="tx1"/>
              </a:solidFill>
              <a:effectLst/>
              <a:latin typeface="+mn-lt"/>
              <a:cs typeface="Times New Roman" pitchFamily="18" charset="0"/>
            </a:endParaRPr>
          </a:p>
        </p:txBody>
      </p:sp>
      <p:sp>
        <p:nvSpPr>
          <p:cNvPr id="6" name="Rectangle 5"/>
          <p:cNvSpPr/>
          <p:nvPr/>
        </p:nvSpPr>
        <p:spPr bwMode="auto">
          <a:xfrm>
            <a:off x="1552052" y="3967531"/>
            <a:ext cx="700994" cy="324936"/>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l" defTabSz="914400" rtl="0" eaLnBrk="1" fontAlgn="base"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mn-lt"/>
                <a:cs typeface="Times New Roman" pitchFamily="18" charset="0"/>
              </a:rPr>
              <a:t>Fact 1</a:t>
            </a:r>
            <a:endParaRPr kumimoji="1" lang="en-US" sz="1600" b="0" i="0" u="none" strike="noStrike" cap="none" normalizeH="0" baseline="0" dirty="0" smtClean="0">
              <a:ln>
                <a:noFill/>
              </a:ln>
              <a:solidFill>
                <a:schemeClr val="tx1"/>
              </a:solidFill>
              <a:effectLst/>
              <a:latin typeface="+mn-lt"/>
              <a:cs typeface="Times New Roman" pitchFamily="18" charset="0"/>
            </a:endParaRPr>
          </a:p>
        </p:txBody>
      </p:sp>
      <p:cxnSp>
        <p:nvCxnSpPr>
          <p:cNvPr id="8" name="Straight Connector 7"/>
          <p:cNvCxnSpPr>
            <a:stCxn id="5" idx="2"/>
            <a:endCxn id="6" idx="0"/>
          </p:cNvCxnSpPr>
          <p:nvPr/>
        </p:nvCxnSpPr>
        <p:spPr bwMode="auto">
          <a:xfrm>
            <a:off x="1902549" y="3745895"/>
            <a:ext cx="0" cy="221636"/>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Cube 8"/>
          <p:cNvSpPr/>
          <p:nvPr/>
        </p:nvSpPr>
        <p:spPr bwMode="auto">
          <a:xfrm>
            <a:off x="4495800" y="3376764"/>
            <a:ext cx="795589" cy="479949"/>
          </a:xfrm>
          <a:prstGeom prst="cube">
            <a:avLst/>
          </a:prstGeom>
          <a:solidFill>
            <a:srgbClr val="FF5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l" defTabSz="914400" rtl="0" eaLnBrk="1" fontAlgn="base"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mn-lt"/>
                <a:cs typeface="Times New Roman" pitchFamily="18" charset="0"/>
              </a:rPr>
              <a:t>Cubes</a:t>
            </a:r>
          </a:p>
        </p:txBody>
      </p:sp>
      <p:sp>
        <p:nvSpPr>
          <p:cNvPr id="11" name="Rounded Rectangle 10"/>
          <p:cNvSpPr/>
          <p:nvPr/>
        </p:nvSpPr>
        <p:spPr bwMode="auto">
          <a:xfrm>
            <a:off x="2324879" y="3613890"/>
            <a:ext cx="525673" cy="264010"/>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ctr" defTabSz="914400" rtl="0" eaLnBrk="1" fontAlgn="base"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mn-lt"/>
                <a:cs typeface="Times New Roman" pitchFamily="18" charset="0"/>
              </a:rPr>
              <a:t>MVs</a:t>
            </a:r>
          </a:p>
        </p:txBody>
      </p:sp>
      <p:sp>
        <p:nvSpPr>
          <p:cNvPr id="13" name="Rectangle 12"/>
          <p:cNvSpPr/>
          <p:nvPr/>
        </p:nvSpPr>
        <p:spPr bwMode="auto">
          <a:xfrm>
            <a:off x="3740014" y="3388205"/>
            <a:ext cx="689915" cy="324936"/>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l" defTabSz="914400" rtl="0" eaLnBrk="1" fontAlgn="base"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mn-lt"/>
                <a:cs typeface="Times New Roman" pitchFamily="18" charset="0"/>
              </a:rPr>
              <a:t>Dim 1</a:t>
            </a:r>
            <a:endParaRPr kumimoji="1" lang="en-US" sz="1600" b="0" i="0" u="none" strike="noStrike" cap="none" normalizeH="0" baseline="0" dirty="0" smtClean="0">
              <a:ln>
                <a:noFill/>
              </a:ln>
              <a:solidFill>
                <a:schemeClr val="tx1"/>
              </a:solidFill>
              <a:effectLst/>
              <a:latin typeface="+mn-lt"/>
              <a:cs typeface="Times New Roman" pitchFamily="18" charset="0"/>
            </a:endParaRPr>
          </a:p>
        </p:txBody>
      </p:sp>
      <p:sp>
        <p:nvSpPr>
          <p:cNvPr id="14" name="Rectangle 13"/>
          <p:cNvSpPr/>
          <p:nvPr/>
        </p:nvSpPr>
        <p:spPr bwMode="auto">
          <a:xfrm>
            <a:off x="3740014" y="3937069"/>
            <a:ext cx="689915" cy="324936"/>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l" defTabSz="914400" rtl="0" eaLnBrk="1" fontAlgn="base"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mn-lt"/>
                <a:cs typeface="Times New Roman" pitchFamily="18" charset="0"/>
              </a:rPr>
              <a:t>Fact 1</a:t>
            </a:r>
            <a:endParaRPr kumimoji="1" lang="en-US" sz="1600" b="0" i="0" u="none" strike="noStrike" cap="none" normalizeH="0" baseline="0" dirty="0" smtClean="0">
              <a:ln>
                <a:noFill/>
              </a:ln>
              <a:solidFill>
                <a:schemeClr val="tx1"/>
              </a:solidFill>
              <a:effectLst/>
              <a:latin typeface="+mn-lt"/>
              <a:cs typeface="Times New Roman" pitchFamily="18" charset="0"/>
            </a:endParaRPr>
          </a:p>
        </p:txBody>
      </p:sp>
      <p:cxnSp>
        <p:nvCxnSpPr>
          <p:cNvPr id="15" name="Straight Connector 14"/>
          <p:cNvCxnSpPr>
            <a:stCxn id="13" idx="2"/>
            <a:endCxn id="14" idx="0"/>
          </p:cNvCxnSpPr>
          <p:nvPr/>
        </p:nvCxnSpPr>
        <p:spPr bwMode="auto">
          <a:xfrm>
            <a:off x="4084972" y="3713141"/>
            <a:ext cx="0" cy="2239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Flowchart: Magnetic Disk 16"/>
          <p:cNvSpPr/>
          <p:nvPr/>
        </p:nvSpPr>
        <p:spPr bwMode="auto">
          <a:xfrm>
            <a:off x="5830344" y="2755294"/>
            <a:ext cx="1351091" cy="1717195"/>
          </a:xfrm>
          <a:prstGeom prst="flowChartMagneticDisk">
            <a:avLst/>
          </a:prstGeom>
          <a:solidFill>
            <a:srgbClr val="FFFF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8" name="Cube 17"/>
          <p:cNvSpPr/>
          <p:nvPr/>
        </p:nvSpPr>
        <p:spPr bwMode="auto">
          <a:xfrm>
            <a:off x="5980534" y="3415624"/>
            <a:ext cx="1077876" cy="851199"/>
          </a:xfrm>
          <a:prstGeom prst="cube">
            <a:avLst/>
          </a:prstGeom>
          <a:solidFill>
            <a:srgbClr val="FF5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l"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mn-lt"/>
                <a:cs typeface="Times New Roman" pitchFamily="18" charset="0"/>
              </a:rPr>
              <a:t>Cubes</a:t>
            </a:r>
          </a:p>
        </p:txBody>
      </p:sp>
      <p:sp>
        <p:nvSpPr>
          <p:cNvPr id="22" name="Rounded Rectangle 21"/>
          <p:cNvSpPr/>
          <p:nvPr/>
        </p:nvSpPr>
        <p:spPr bwMode="auto">
          <a:xfrm>
            <a:off x="4602177" y="3997994"/>
            <a:ext cx="514407" cy="264010"/>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algn="ctr" defTabSz="914400" rtl="0" eaLnBrk="1" fontAlgn="base" latinLnBrk="0" hangingPunct="1">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mn-lt"/>
                <a:cs typeface="Times New Roman" pitchFamily="18" charset="0"/>
              </a:rPr>
              <a:t>MVs</a:t>
            </a:r>
          </a:p>
        </p:txBody>
      </p:sp>
      <p:sp>
        <p:nvSpPr>
          <p:cNvPr id="23" name="TextBox 22"/>
          <p:cNvSpPr txBox="1"/>
          <p:nvPr/>
        </p:nvSpPr>
        <p:spPr>
          <a:xfrm>
            <a:off x="1533570" y="2293630"/>
            <a:ext cx="1316982" cy="461665"/>
          </a:xfrm>
          <a:prstGeom prst="rect">
            <a:avLst/>
          </a:prstGeom>
          <a:noFill/>
        </p:spPr>
        <p:txBody>
          <a:bodyPr wrap="square" rtlCol="0">
            <a:spAutoFit/>
          </a:bodyPr>
          <a:lstStyle/>
          <a:p>
            <a:r>
              <a:rPr lang="en-US" dirty="0" smtClean="0">
                <a:latin typeface="+mn-lt"/>
              </a:rPr>
              <a:t>ROLAP</a:t>
            </a:r>
            <a:endParaRPr lang="en-US" dirty="0">
              <a:latin typeface="+mn-lt"/>
            </a:endParaRPr>
          </a:p>
        </p:txBody>
      </p:sp>
      <p:sp>
        <p:nvSpPr>
          <p:cNvPr id="24" name="TextBox 23"/>
          <p:cNvSpPr txBox="1"/>
          <p:nvPr/>
        </p:nvSpPr>
        <p:spPr>
          <a:xfrm>
            <a:off x="3830084" y="2257647"/>
            <a:ext cx="1346320" cy="461665"/>
          </a:xfrm>
          <a:prstGeom prst="rect">
            <a:avLst/>
          </a:prstGeom>
          <a:noFill/>
        </p:spPr>
        <p:txBody>
          <a:bodyPr wrap="square" rtlCol="0">
            <a:spAutoFit/>
          </a:bodyPr>
          <a:lstStyle/>
          <a:p>
            <a:r>
              <a:rPr lang="en-US" dirty="0">
                <a:latin typeface="+mn-lt"/>
              </a:rPr>
              <a:t>H</a:t>
            </a:r>
            <a:r>
              <a:rPr lang="en-US" dirty="0" smtClean="0">
                <a:latin typeface="+mn-lt"/>
              </a:rPr>
              <a:t>OLAP</a:t>
            </a:r>
            <a:endParaRPr lang="en-US" dirty="0">
              <a:latin typeface="+mn-lt"/>
            </a:endParaRPr>
          </a:p>
        </p:txBody>
      </p:sp>
      <p:sp>
        <p:nvSpPr>
          <p:cNvPr id="25" name="TextBox 24"/>
          <p:cNvSpPr txBox="1"/>
          <p:nvPr/>
        </p:nvSpPr>
        <p:spPr>
          <a:xfrm>
            <a:off x="5884385" y="2293629"/>
            <a:ext cx="1297050" cy="461665"/>
          </a:xfrm>
          <a:prstGeom prst="rect">
            <a:avLst/>
          </a:prstGeom>
          <a:noFill/>
        </p:spPr>
        <p:txBody>
          <a:bodyPr wrap="square" rtlCol="0">
            <a:spAutoFit/>
          </a:bodyPr>
          <a:lstStyle/>
          <a:p>
            <a:r>
              <a:rPr lang="en-US" dirty="0" smtClean="0">
                <a:latin typeface="+mn-lt"/>
              </a:rPr>
              <a:t>MOLAP</a:t>
            </a:r>
            <a:endParaRPr lang="en-US" dirty="0">
              <a:latin typeface="+mn-lt"/>
            </a:endParaRPr>
          </a:p>
        </p:txBody>
      </p:sp>
      <p:graphicFrame>
        <p:nvGraphicFramePr>
          <p:cNvPr id="30" name="Diagram 29"/>
          <p:cNvGraphicFramePr/>
          <p:nvPr>
            <p:extLst>
              <p:ext uri="{D42A27DB-BD31-4B8C-83A1-F6EECF244321}">
                <p14:modId xmlns:p14="http://schemas.microsoft.com/office/powerpoint/2010/main" val="1693953195"/>
              </p:ext>
            </p:extLst>
          </p:nvPr>
        </p:nvGraphicFramePr>
        <p:xfrm>
          <a:off x="1241584" y="1682493"/>
          <a:ext cx="5946303" cy="459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TextBox 30"/>
          <p:cNvSpPr txBox="1"/>
          <p:nvPr/>
        </p:nvSpPr>
        <p:spPr>
          <a:xfrm>
            <a:off x="2845218" y="1227789"/>
            <a:ext cx="2861716" cy="400110"/>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sz="2000" b="0" dirty="0" smtClean="0">
                <a:latin typeface="+mn-lt"/>
              </a:rPr>
              <a:t>Query Performance</a:t>
            </a:r>
            <a:endParaRPr lang="en-US" sz="2000" b="0" dirty="0">
              <a:latin typeface="+mn-lt"/>
            </a:endParaRPr>
          </a:p>
        </p:txBody>
      </p:sp>
      <p:sp>
        <p:nvSpPr>
          <p:cNvPr id="32" name="TextBox 31"/>
          <p:cNvSpPr txBox="1"/>
          <p:nvPr/>
        </p:nvSpPr>
        <p:spPr>
          <a:xfrm>
            <a:off x="3771690" y="4646930"/>
            <a:ext cx="1530271" cy="400110"/>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sz="2000" b="0" dirty="0" smtClean="0">
                <a:latin typeface="+mn-lt"/>
              </a:rPr>
              <a:t>Capacity</a:t>
            </a:r>
            <a:endParaRPr lang="en-US" sz="2000" b="0" dirty="0">
              <a:latin typeface="+mn-lt"/>
            </a:endParaRPr>
          </a:p>
        </p:txBody>
      </p:sp>
      <p:graphicFrame>
        <p:nvGraphicFramePr>
          <p:cNvPr id="33" name="Diagram 32"/>
          <p:cNvGraphicFramePr/>
          <p:nvPr>
            <p:extLst>
              <p:ext uri="{D42A27DB-BD31-4B8C-83A1-F6EECF244321}">
                <p14:modId xmlns:p14="http://schemas.microsoft.com/office/powerpoint/2010/main" val="2777916684"/>
              </p:ext>
            </p:extLst>
          </p:nvPr>
        </p:nvGraphicFramePr>
        <p:xfrm>
          <a:off x="1422518" y="5112191"/>
          <a:ext cx="5946303" cy="5258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5825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5" grpId="0" animBg="1"/>
      <p:bldP spid="6" grpId="0" animBg="1"/>
      <p:bldP spid="9" grpId="0" animBg="1"/>
      <p:bldP spid="11" grpId="0" animBg="1"/>
      <p:bldP spid="13" grpId="0" animBg="1"/>
      <p:bldP spid="14" grpId="0" animBg="1"/>
      <p:bldP spid="17" grpId="0" animBg="1"/>
      <p:bldP spid="18" grpId="0" animBg="1"/>
      <p:bldP spid="22" grpId="0" animBg="1"/>
      <p:bldP spid="23" grpId="0"/>
      <p:bldP spid="24" grpId="0"/>
      <p:bldP spid="25" grpId="0"/>
      <p:bldGraphic spid="30" grpId="0">
        <p:bldAsOne/>
      </p:bldGraphic>
      <p:bldP spid="31" grpId="0" animBg="1"/>
      <p:bldP spid="32" grpId="0" animBg="1"/>
      <p:bldGraphic spid="3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Bitmap Index</a:t>
            </a:r>
            <a:endParaRPr lang="en-US" dirty="0"/>
          </a:p>
        </p:txBody>
      </p:sp>
      <p:sp>
        <p:nvSpPr>
          <p:cNvPr id="3" name="Content Placeholder 2"/>
          <p:cNvSpPr>
            <a:spLocks noGrp="1"/>
          </p:cNvSpPr>
          <p:nvPr>
            <p:ph idx="1"/>
          </p:nvPr>
        </p:nvSpPr>
        <p:spPr>
          <a:xfrm>
            <a:off x="304800" y="1066800"/>
            <a:ext cx="8382000" cy="3224784"/>
          </a:xfrm>
        </p:spPr>
        <p:txBody>
          <a:bodyPr/>
          <a:lstStyle/>
          <a:p>
            <a:pPr lvl="0" eaLnBrk="1" hangingPunct="1">
              <a:buClr>
                <a:schemeClr val="tx1"/>
              </a:buClr>
              <a:buSzPct val="75000"/>
              <a:buFont typeface="Wingdings" pitchFamily="2" charset="2"/>
              <a:buChar char="l"/>
            </a:pPr>
            <a:r>
              <a:rPr lang="en-US" sz="2400" dirty="0">
                <a:cs typeface="Times New Roman" pitchFamily="18" charset="0"/>
              </a:rPr>
              <a:t>U</a:t>
            </a:r>
            <a:r>
              <a:rPr lang="en-US" sz="2400" dirty="0" smtClean="0">
                <a:cs typeface="Times New Roman" pitchFamily="18" charset="0"/>
              </a:rPr>
              <a:t>seful </a:t>
            </a:r>
            <a:r>
              <a:rPr lang="en-US" sz="2400" dirty="0">
                <a:cs typeface="Times New Roman" pitchFamily="18" charset="0"/>
              </a:rPr>
              <a:t>for stable columns with few values</a:t>
            </a:r>
            <a:endParaRPr lang="en-US" sz="2400" dirty="0"/>
          </a:p>
          <a:p>
            <a:pPr lvl="0" eaLnBrk="1" hangingPunct="1">
              <a:buClr>
                <a:schemeClr val="tx1"/>
              </a:buClr>
              <a:buSzPct val="75000"/>
              <a:buFont typeface="Wingdings" pitchFamily="2" charset="2"/>
              <a:buChar char="l"/>
            </a:pPr>
            <a:r>
              <a:rPr lang="en-US" sz="2400" dirty="0">
                <a:cs typeface="Times New Roman" pitchFamily="18" charset="0"/>
              </a:rPr>
              <a:t>Bitmap: </a:t>
            </a:r>
          </a:p>
          <a:p>
            <a:pPr lvl="1" eaLnBrk="1" hangingPunct="1">
              <a:buClr>
                <a:schemeClr val="tx1"/>
              </a:buClr>
              <a:buSzPct val="75000"/>
              <a:buFontTx/>
              <a:buChar char="–"/>
            </a:pPr>
            <a:r>
              <a:rPr lang="en-US" sz="2000" dirty="0">
                <a:cs typeface="Times New Roman" pitchFamily="18" charset="0"/>
              </a:rPr>
              <a:t>String of bits: 0 (no match) or 1 (match)</a:t>
            </a:r>
          </a:p>
          <a:p>
            <a:pPr lvl="1">
              <a:buClr>
                <a:schemeClr val="tx1"/>
              </a:buClr>
              <a:buSzPct val="75000"/>
            </a:pPr>
            <a:r>
              <a:rPr lang="en-US" sz="2000" dirty="0"/>
              <a:t>One bit for each </a:t>
            </a:r>
            <a:r>
              <a:rPr lang="en-US" sz="2000" dirty="0" smtClean="0"/>
              <a:t>row: </a:t>
            </a:r>
            <a:r>
              <a:rPr lang="en-US" sz="2000" dirty="0" smtClean="0">
                <a:cs typeface="Times New Roman" pitchFamily="18" charset="0"/>
              </a:rPr>
              <a:t>110010010001</a:t>
            </a:r>
            <a:endParaRPr lang="en-US" sz="2000" dirty="0"/>
          </a:p>
          <a:p>
            <a:pPr lvl="0" eaLnBrk="1" hangingPunct="1">
              <a:buClr>
                <a:schemeClr val="tx1"/>
              </a:buClr>
              <a:buSzPct val="75000"/>
              <a:buFont typeface="Wingdings" pitchFamily="2" charset="2"/>
              <a:buChar char="l"/>
            </a:pPr>
            <a:r>
              <a:rPr lang="en-US" sz="2400" dirty="0">
                <a:cs typeface="Times New Roman" pitchFamily="18" charset="0"/>
              </a:rPr>
              <a:t>Bitmap index record</a:t>
            </a:r>
          </a:p>
          <a:p>
            <a:pPr lvl="1" eaLnBrk="1" hangingPunct="1">
              <a:buClr>
                <a:srgbClr val="003366"/>
              </a:buClr>
              <a:buSzPct val="75000"/>
              <a:buFontTx/>
              <a:buChar char="–"/>
            </a:pPr>
            <a:r>
              <a:rPr lang="en-US" sz="2000" dirty="0">
                <a:cs typeface="Times New Roman" pitchFamily="18" charset="0"/>
              </a:rPr>
              <a:t>Column </a:t>
            </a:r>
            <a:r>
              <a:rPr lang="en-US" sz="2000" dirty="0" smtClean="0">
                <a:cs typeface="Times New Roman" pitchFamily="18" charset="0"/>
              </a:rPr>
              <a:t>value: “USA”</a:t>
            </a:r>
            <a:endParaRPr lang="en-US" sz="2000" dirty="0">
              <a:cs typeface="Times New Roman" pitchFamily="18" charset="0"/>
            </a:endParaRPr>
          </a:p>
          <a:p>
            <a:pPr lvl="1" eaLnBrk="1" hangingPunct="1">
              <a:buClr>
                <a:srgbClr val="003366"/>
              </a:buClr>
              <a:buSzPct val="75000"/>
              <a:buFontTx/>
              <a:buChar char="–"/>
            </a:pPr>
            <a:r>
              <a:rPr lang="en-US" sz="2000" dirty="0" smtClean="0">
                <a:cs typeface="Times New Roman" pitchFamily="18" charset="0"/>
              </a:rPr>
              <a:t>Bitmap: 110010010001</a:t>
            </a:r>
            <a:endParaRPr lang="en-US" sz="2000" dirty="0">
              <a:cs typeface="Times New Roman" pitchFamily="18" charset="0"/>
            </a:endParaRPr>
          </a:p>
          <a:p>
            <a:pPr lvl="1" eaLnBrk="1" hangingPunct="1">
              <a:buClr>
                <a:srgbClr val="003366"/>
              </a:buClr>
              <a:buSzPct val="75000"/>
              <a:buFontTx/>
              <a:buChar char="–"/>
            </a:pPr>
            <a:r>
              <a:rPr lang="en-US" sz="2000" dirty="0" smtClean="0">
                <a:cs typeface="Times New Roman" pitchFamily="18" charset="0"/>
              </a:rPr>
              <a:t>Convert a bit </a:t>
            </a:r>
            <a:r>
              <a:rPr lang="en-US" sz="2000" dirty="0">
                <a:cs typeface="Times New Roman" pitchFamily="18" charset="0"/>
              </a:rPr>
              <a:t>position into </a:t>
            </a:r>
            <a:r>
              <a:rPr lang="en-US" sz="2000" dirty="0" smtClean="0">
                <a:cs typeface="Times New Roman" pitchFamily="18" charset="0"/>
              </a:rPr>
              <a:t>a row identifier</a:t>
            </a:r>
            <a:endParaRPr lang="en-US" sz="2000" dirty="0">
              <a:cs typeface="Times New Roman" pitchFamily="18" charset="0"/>
            </a:endParaRPr>
          </a:p>
        </p:txBody>
      </p:sp>
    </p:spTree>
    <p:extLst>
      <p:ext uri="{BB962C8B-B14F-4D97-AF65-F5344CB8AC3E}">
        <p14:creationId xmlns:p14="http://schemas.microsoft.com/office/powerpoint/2010/main" val="28503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Bitmap Index Example</a:t>
            </a:r>
            <a:endParaRPr lang="en-US" dirty="0"/>
          </a:p>
        </p:txBody>
      </p:sp>
      <p:graphicFrame>
        <p:nvGraphicFramePr>
          <p:cNvPr id="8" name="Content Placeholder 7"/>
          <p:cNvGraphicFramePr>
            <a:graphicFrameLocks noGrp="1" noChangeAspect="1"/>
          </p:cNvGraphicFramePr>
          <p:nvPr>
            <p:ph idx="1"/>
            <p:extLst>
              <p:ext uri="{D42A27DB-BD31-4B8C-83A1-F6EECF244321}">
                <p14:modId xmlns:p14="http://schemas.microsoft.com/office/powerpoint/2010/main" val="3647427696"/>
              </p:ext>
            </p:extLst>
          </p:nvPr>
        </p:nvGraphicFramePr>
        <p:xfrm>
          <a:off x="304800" y="1753299"/>
          <a:ext cx="4670425" cy="3784600"/>
        </p:xfrm>
        <a:graphic>
          <a:graphicData uri="http://schemas.openxmlformats.org/presentationml/2006/ole">
            <mc:AlternateContent xmlns:mc="http://schemas.openxmlformats.org/markup-compatibility/2006">
              <mc:Choice xmlns:v="urn:schemas-microsoft-com:vml" Requires="v">
                <p:oleObj spid="_x0000_s1493" name="Document" r:id="rId5" imgW="4647385" imgH="3764890" progId="Word.Document.8">
                  <p:embed/>
                </p:oleObj>
              </mc:Choice>
              <mc:Fallback>
                <p:oleObj name="Document" r:id="rId5" imgW="4647385" imgH="3764890" progId="Word.Document.8">
                  <p:embed/>
                  <p:pic>
                    <p:nvPicPr>
                      <p:cNvPr id="0" name="Object 3"/>
                      <p:cNvPicPr>
                        <a:picLocks noGrp="1" noChangeAspect="1" noChangeArrowheads="1"/>
                      </p:cNvPicPr>
                      <p:nvPr/>
                    </p:nvPicPr>
                    <p:blipFill>
                      <a:blip r:embed="rId6"/>
                      <a:srcRect/>
                      <a:stretch>
                        <a:fillRect/>
                      </a:stretch>
                    </p:blipFill>
                    <p:spPr bwMode="auto">
                      <a:xfrm>
                        <a:off x="304800" y="1753299"/>
                        <a:ext cx="4670425" cy="3784600"/>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a:effectLs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55049613"/>
              </p:ext>
            </p:extLst>
          </p:nvPr>
        </p:nvGraphicFramePr>
        <p:xfrm>
          <a:off x="5113337" y="3166131"/>
          <a:ext cx="3810000" cy="1233488"/>
        </p:xfrm>
        <a:graphic>
          <a:graphicData uri="http://schemas.openxmlformats.org/presentationml/2006/ole">
            <mc:AlternateContent xmlns:mc="http://schemas.openxmlformats.org/markup-compatibility/2006">
              <mc:Choice xmlns:v="urn:schemas-microsoft-com:vml" Requires="v">
                <p:oleObj spid="_x0000_s1494" name="Document" r:id="rId8" imgW="6160590" imgH="1726387" progId="Word.Document.8">
                  <p:embed/>
                </p:oleObj>
              </mc:Choice>
              <mc:Fallback>
                <p:oleObj name="Document" r:id="rId8" imgW="6160590" imgH="1726387" progId="Word.Document.8">
                  <p:embed/>
                  <p:pic>
                    <p:nvPicPr>
                      <p:cNvPr id="0" name=""/>
                      <p:cNvPicPr>
                        <a:picLocks noChangeAspect="1" noChangeArrowheads="1"/>
                      </p:cNvPicPr>
                      <p:nvPr/>
                    </p:nvPicPr>
                    <p:blipFill>
                      <a:blip r:embed="rId9"/>
                      <a:srcRect/>
                      <a:stretch>
                        <a:fillRect/>
                      </a:stretch>
                    </p:blipFill>
                    <p:spPr bwMode="auto">
                      <a:xfrm>
                        <a:off x="5113337" y="3166131"/>
                        <a:ext cx="3810000" cy="1233488"/>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a:effectLst/>
                      <a:extLst/>
                    </p:spPr>
                  </p:pic>
                </p:oleObj>
              </mc:Fallback>
            </mc:AlternateContent>
          </a:graphicData>
        </a:graphic>
      </p:graphicFrame>
      <p:sp>
        <p:nvSpPr>
          <p:cNvPr id="6" name="Text Box 5"/>
          <p:cNvSpPr txBox="1">
            <a:spLocks noChangeArrowheads="1"/>
          </p:cNvSpPr>
          <p:nvPr/>
        </p:nvSpPr>
        <p:spPr bwMode="auto">
          <a:xfrm>
            <a:off x="1730304" y="1353189"/>
            <a:ext cx="15520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sz="2000" b="1" dirty="0" err="1" smtClean="0">
                <a:latin typeface="Times New Roman" pitchFamily="18" charset="0"/>
                <a:cs typeface="Times New Roman" pitchFamily="18" charset="0"/>
              </a:rPr>
              <a:t>SSCustomer</a:t>
            </a:r>
            <a:endParaRPr kumimoji="1" lang="en-US" sz="2000" b="1" dirty="0">
              <a:latin typeface="Times New Roman" pitchFamily="18" charset="0"/>
              <a:cs typeface="Times New Roman" pitchFamily="18" charset="0"/>
            </a:endParaRPr>
          </a:p>
        </p:txBody>
      </p:sp>
      <p:sp>
        <p:nvSpPr>
          <p:cNvPr id="7" name="Text Box 6"/>
          <p:cNvSpPr txBox="1">
            <a:spLocks noChangeArrowheads="1"/>
          </p:cNvSpPr>
          <p:nvPr/>
        </p:nvSpPr>
        <p:spPr bwMode="auto">
          <a:xfrm>
            <a:off x="5255675" y="2766021"/>
            <a:ext cx="3525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sz="2000" b="1" dirty="0">
                <a:latin typeface="Times New Roman" pitchFamily="18" charset="0"/>
                <a:cs typeface="Times New Roman" pitchFamily="18" charset="0"/>
              </a:rPr>
              <a:t>Bitmap Index on </a:t>
            </a:r>
            <a:r>
              <a:rPr kumimoji="1" lang="en-US" sz="2000" b="1" dirty="0" err="1" smtClean="0">
                <a:latin typeface="Times New Roman" pitchFamily="18" charset="0"/>
                <a:cs typeface="Times New Roman" pitchFamily="18" charset="0"/>
              </a:rPr>
              <a:t>CustCountry</a:t>
            </a:r>
            <a:endParaRPr kumimoji="1"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08224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6496" y="125164"/>
            <a:ext cx="6169152" cy="493186"/>
          </a:xfrm>
        </p:spPr>
        <p:txBody>
          <a:bodyPr/>
          <a:lstStyle/>
          <a:p>
            <a:r>
              <a:rPr lang="en-US" dirty="0" smtClean="0"/>
              <a:t>Bitmap Join Index Example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274461649"/>
              </p:ext>
            </p:extLst>
          </p:nvPr>
        </p:nvGraphicFramePr>
        <p:xfrm>
          <a:off x="4644572" y="2202963"/>
          <a:ext cx="3744913" cy="1050925"/>
        </p:xfrm>
        <a:graphic>
          <a:graphicData uri="http://schemas.openxmlformats.org/presentationml/2006/ole">
            <mc:AlternateContent xmlns:mc="http://schemas.openxmlformats.org/markup-compatibility/2006">
              <mc:Choice xmlns:v="urn:schemas-microsoft-com:vml" Requires="v">
                <p:oleObj spid="_x0000_s3112" name="Document" r:id="rId5" imgW="6147720" imgH="1725120" progId="Word.Document.8">
                  <p:embed/>
                </p:oleObj>
              </mc:Choice>
              <mc:Fallback>
                <p:oleObj name="Document" r:id="rId5" imgW="6147720" imgH="1725120" progId="Word.Document.8">
                  <p:embed/>
                  <p:pic>
                    <p:nvPicPr>
                      <p:cNvPr id="0" name=""/>
                      <p:cNvPicPr>
                        <a:picLocks noChangeAspect="1" noChangeArrowheads="1"/>
                      </p:cNvPicPr>
                      <p:nvPr/>
                    </p:nvPicPr>
                    <p:blipFill>
                      <a:blip r:embed="rId6"/>
                      <a:srcRect/>
                      <a:stretch>
                        <a:fillRect/>
                      </a:stretch>
                    </p:blipFill>
                    <p:spPr bwMode="auto">
                      <a:xfrm>
                        <a:off x="4644572" y="2202963"/>
                        <a:ext cx="3744913" cy="105092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
        <p:nvSpPr>
          <p:cNvPr id="6" name="Text Box 5"/>
          <p:cNvSpPr txBox="1">
            <a:spLocks noChangeArrowheads="1"/>
          </p:cNvSpPr>
          <p:nvPr/>
        </p:nvSpPr>
        <p:spPr bwMode="auto">
          <a:xfrm>
            <a:off x="1281991" y="418295"/>
            <a:ext cx="10246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sz="2000" b="1" dirty="0" err="1" smtClean="0">
                <a:latin typeface="Times New Roman" pitchFamily="18" charset="0"/>
                <a:cs typeface="Times New Roman" pitchFamily="18" charset="0"/>
              </a:rPr>
              <a:t>SSSales</a:t>
            </a:r>
            <a:endParaRPr kumimoji="1" lang="en-US" sz="2000" b="1" dirty="0">
              <a:latin typeface="Times New Roman" pitchFamily="18" charset="0"/>
              <a:cs typeface="Times New Roman" pitchFamily="18" charset="0"/>
            </a:endParaRPr>
          </a:p>
        </p:txBody>
      </p:sp>
      <p:sp>
        <p:nvSpPr>
          <p:cNvPr id="7" name="Text Box 6"/>
          <p:cNvSpPr txBox="1">
            <a:spLocks noChangeArrowheads="1"/>
          </p:cNvSpPr>
          <p:nvPr/>
        </p:nvSpPr>
        <p:spPr bwMode="auto">
          <a:xfrm>
            <a:off x="4487467" y="1802853"/>
            <a:ext cx="4059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sz="2000" b="1" dirty="0">
                <a:latin typeface="Times New Roman" pitchFamily="18" charset="0"/>
                <a:cs typeface="Times New Roman" pitchFamily="18" charset="0"/>
              </a:rPr>
              <a:t>Bitmap </a:t>
            </a:r>
            <a:r>
              <a:rPr kumimoji="1" lang="en-US" sz="2000" b="1" dirty="0" smtClean="0">
                <a:latin typeface="Times New Roman" pitchFamily="18" charset="0"/>
                <a:cs typeface="Times New Roman" pitchFamily="18" charset="0"/>
              </a:rPr>
              <a:t>Join Index </a:t>
            </a:r>
            <a:r>
              <a:rPr kumimoji="1" lang="en-US" sz="2000" b="1" dirty="0">
                <a:latin typeface="Times New Roman" pitchFamily="18" charset="0"/>
                <a:cs typeface="Times New Roman" pitchFamily="18" charset="0"/>
              </a:rPr>
              <a:t>on </a:t>
            </a:r>
            <a:r>
              <a:rPr kumimoji="1" lang="en-US" sz="2000" b="1" dirty="0" err="1" smtClean="0">
                <a:latin typeface="Times New Roman" pitchFamily="18" charset="0"/>
                <a:cs typeface="Times New Roman" pitchFamily="18" charset="0"/>
              </a:rPr>
              <a:t>CustCountry</a:t>
            </a:r>
            <a:endParaRPr kumimoji="1" lang="en-US" sz="20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94431785"/>
              </p:ext>
            </p:extLst>
          </p:nvPr>
        </p:nvGraphicFramePr>
        <p:xfrm>
          <a:off x="111235" y="770363"/>
          <a:ext cx="3718560" cy="5334000"/>
        </p:xfrm>
        <a:graphic>
          <a:graphicData uri="http://schemas.openxmlformats.org/drawingml/2006/table">
            <a:tbl>
              <a:tblPr firstRow="1" firstCol="1" bandRow="1" bandCol="1"/>
              <a:tblGrid>
                <a:gridCol w="812481"/>
                <a:gridCol w="1272139"/>
                <a:gridCol w="403996"/>
                <a:gridCol w="1229944"/>
              </a:tblGrid>
              <a:tr h="0">
                <a:tc>
                  <a:txBody>
                    <a:bodyPr/>
                    <a:lstStyle/>
                    <a:p>
                      <a:pPr marL="0" marR="0">
                        <a:spcBef>
                          <a:spcPts val="0"/>
                        </a:spcBef>
                        <a:spcAft>
                          <a:spcPts val="0"/>
                        </a:spcAft>
                      </a:pPr>
                      <a:r>
                        <a:rPr lang="en-US" sz="1400" b="1" dirty="0" err="1">
                          <a:effectLst/>
                          <a:latin typeface="Times New Roman" panose="02020603050405020304" pitchFamily="18" charset="0"/>
                          <a:ea typeface="Times New Roman" panose="02020603050405020304" pitchFamily="18" charset="0"/>
                        </a:rPr>
                        <a:t>RowId</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b="1" dirty="0" err="1" smtClean="0">
                          <a:effectLst/>
                          <a:latin typeface="Times New Roman" panose="02020603050405020304" pitchFamily="18" charset="0"/>
                          <a:ea typeface="Times New Roman" panose="02020603050405020304" pitchFamily="18" charset="0"/>
                        </a:rPr>
                        <a:t>SalesNo</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b="1">
                          <a:effectLst/>
                          <a:latin typeface="Times New Roman" panose="02020603050405020304" pitchFamily="18" charset="0"/>
                          <a:ea typeface="Times New Roman" panose="02020603050405020304" pitchFamily="18" charset="0"/>
                        </a:rPr>
                        <a:t>…</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b="1" dirty="0" err="1" smtClean="0">
                          <a:effectLst/>
                          <a:latin typeface="Times New Roman" panose="02020603050405020304" pitchFamily="18" charset="0"/>
                          <a:ea typeface="Times New Roman" panose="02020603050405020304" pitchFamily="18" charset="0"/>
                        </a:rPr>
                        <a:t>CustNo</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1111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098-55-1234</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1234</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123-45-6789</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3</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1345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456-89-1243</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4</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1599</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111-09-0245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1807</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931-99-2034</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6</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1944</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998-00-1245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7</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2100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287-44-3341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8</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2200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230-21-9432</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9</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2301</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321-44-5588</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2487</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443-22-3356</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2500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559-87-3211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12</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2600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220-44-5688</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13</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2703</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098-55-1234</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14</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2801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123-45-6789</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2944</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456-89-1243</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16</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3100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111-09-0245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17</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3200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931-99-2034</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18</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3258</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998-00-1245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19</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3302</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287-44-3341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3901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230-21-9432</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4001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321-44-5588</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22</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4205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443-22-3356</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23</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4301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559-87-3211</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r h="0">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24</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4455</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220-44-5688</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r>
            </a:tbl>
          </a:graphicData>
        </a:graphic>
      </p:graphicFrame>
    </p:spTree>
    <p:extLst>
      <p:ext uri="{BB962C8B-B14F-4D97-AF65-F5344CB8AC3E}">
        <p14:creationId xmlns:p14="http://schemas.microsoft.com/office/powerpoint/2010/main" val="163709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Appliance</a:t>
            </a:r>
            <a:endParaRPr lang="en-US" dirty="0"/>
          </a:p>
        </p:txBody>
      </p:sp>
      <p:graphicFrame>
        <p:nvGraphicFramePr>
          <p:cNvPr id="3" name="Diagram 2"/>
          <p:cNvGraphicFramePr/>
          <p:nvPr>
            <p:extLst>
              <p:ext uri="{D42A27DB-BD31-4B8C-83A1-F6EECF244321}">
                <p14:modId xmlns:p14="http://schemas.microsoft.com/office/powerpoint/2010/main" val="2315966767"/>
              </p:ext>
            </p:extLst>
          </p:nvPr>
        </p:nvGraphicFramePr>
        <p:xfrm>
          <a:off x="987552" y="1214120"/>
          <a:ext cx="6522720" cy="4345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6581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DW Appliances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7735894"/>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880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for DW Appliances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5412707"/>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56590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amp;#x0D;&amp;#x0A;Physical Design and Governance&amp;#x0D;&amp;#x0A;of Data Warehouses&amp;quot;&quot;/&gt;&lt;property id=&quot;20307&quot; value=&quot;256&quot;/&gt;&lt;/object&gt;&lt;object type=&quot;3&quot; unique_id=&quot;10085&quot;&gt;&lt;property id=&quot;20148&quot; value=&quot;5&quot;/&gt;&lt;property id=&quot;20300&quot; value=&quot;Slide 10 - &amp;quot;Summary&amp;quot;&quot;/&gt;&lt;property id=&quot;20307&quot; value=&quot;264&quot;/&gt;&lt;/object&gt;&lt;object type=&quot;3&quot; unique_id=&quot;21192&quot;&gt;&lt;property id=&quot;20148&quot; value=&quot;5&quot;/&gt;&lt;property id=&quot;20300&quot; value=&quot;Slide 4 - &amp;quot;Bitmap Index&amp;quot;&quot;/&gt;&lt;property id=&quot;20307&quot; value=&quot;400&quot;/&gt;&lt;/object&gt;&lt;object type=&quot;3&quot; unique_id=&quot;21253&quot;&gt;&lt;property id=&quot;20148&quot; value=&quot;5&quot;/&gt;&lt;property id=&quot;20300&quot; value=&quot;Slide 5 - &amp;quot;Bitmap Index Example&amp;quot;&quot;/&gt;&lt;property id=&quot;20307&quot; value=&quot;401&quot;/&gt;&lt;/object&gt;&lt;object type=&quot;3&quot; unique_id=&quot;22142&quot;&gt;&lt;property id=&quot;20148&quot; value=&quot;5&quot;/&gt;&lt;property id=&quot;20300&quot; value=&quot;Slide 3 - &amp;quot;Storage Architectures&amp;quot;&quot;/&gt;&lt;property id=&quot;20307&quot; value=&quot;408&quot;/&gt;&lt;/object&gt;&lt;object type=&quot;3&quot; unique_id=&quot;22203&quot;&gt;&lt;property id=&quot;20148&quot; value=&quot;5&quot;/&gt;&lt;property id=&quot;20300&quot; value=&quot;Slide 2 - &amp;quot;Lesson Objectives&amp;quot;&quot;/&gt;&lt;property id=&quot;20307&quot; value=&quot;411&quot;/&gt;&lt;/object&gt;&lt;object type=&quot;3&quot; unique_id=&quot;22218&quot;&gt;&lt;property id=&quot;20148&quot; value=&quot;5&quot;/&gt;&lt;property id=&quot;20300&quot; value=&quot;Slide 6 - &amp;quot;Bitmap Join Index Example&amp;quot;&quot;/&gt;&lt;property id=&quot;20307&quot; value=&quot;416&quot;/&gt;&lt;/object&gt;&lt;object type=&quot;3&quot; unique_id=&quot;22219&quot;&gt;&lt;property id=&quot;20148&quot; value=&quot;5&quot;/&gt;&lt;property id=&quot;20300&quot; value=&quot;Slide 7 - &amp;quot;Data Warehouse Appliance&amp;quot;&quot;/&gt;&lt;property id=&quot;20307&quot; value=&quot;418&quot;/&gt;&lt;/object&gt;&lt;object type=&quot;3&quot; unique_id=&quot;22220&quot;&gt;&lt;property id=&quot;20148&quot; value=&quot;5&quot;/&gt;&lt;property id=&quot;20300&quot; value=&quot;Slide 8 - &amp;quot;Evaluation of DW Appliances&amp;quot;&quot;/&gt;&lt;property id=&quot;20307&quot; value=&quot;412&quot;/&gt;&lt;/object&gt;&lt;object type=&quot;3&quot; unique_id=&quot;22221&quot;&gt;&lt;property id=&quot;20148&quot; value=&quot;5&quot;/&gt;&lt;property id=&quot;20300&quot; value=&quot;Slide 9 - &amp;quot;Market for DW Appliances&amp;quot;&quot;/&gt;&lt;property id=&quot;20307&quot; value=&quot;414&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10786</TotalTime>
  <Words>1605</Words>
  <Application>Microsoft Office PowerPoint</Application>
  <PresentationFormat>On-screen Show (4:3)</PresentationFormat>
  <Paragraphs>252</Paragraphs>
  <Slides>10</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ＭＳ Ｐゴシック</vt:lpstr>
      <vt:lpstr>Arial</vt:lpstr>
      <vt:lpstr>Times New Roman</vt:lpstr>
      <vt:lpstr>Wingdings</vt:lpstr>
      <vt:lpstr>Blank Presentation</vt:lpstr>
      <vt:lpstr>Document</vt:lpstr>
      <vt:lpstr>Module 5 Physical Design and Governance of Data Warehouses</vt:lpstr>
      <vt:lpstr>Lesson Objectives</vt:lpstr>
      <vt:lpstr>Storage Architectures</vt:lpstr>
      <vt:lpstr>Bitmap Index</vt:lpstr>
      <vt:lpstr>Bitmap Index Example</vt:lpstr>
      <vt:lpstr>Bitmap Join Index Example</vt:lpstr>
      <vt:lpstr>Data Warehouse Appliance</vt:lpstr>
      <vt:lpstr>Evaluation of DW Appliances</vt:lpstr>
      <vt:lpstr>Market for DW Appliances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Mike</cp:lastModifiedBy>
  <cp:revision>2137</cp:revision>
  <cp:lastPrinted>1601-01-01T00:00:00Z</cp:lastPrinted>
  <dcterms:created xsi:type="dcterms:W3CDTF">2000-07-15T18:34:14Z</dcterms:created>
  <dcterms:modified xsi:type="dcterms:W3CDTF">2015-12-01T06:59:10Z</dcterms:modified>
</cp:coreProperties>
</file>