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9"/>
  </p:notesMasterIdLst>
  <p:handoutMasterIdLst>
    <p:handoutMasterId r:id="rId10"/>
  </p:handoutMasterIdLst>
  <p:sldIdLst>
    <p:sldId id="256" r:id="rId2"/>
    <p:sldId id="403" r:id="rId3"/>
    <p:sldId id="402" r:id="rId4"/>
    <p:sldId id="412" r:id="rId5"/>
    <p:sldId id="408" r:id="rId6"/>
    <p:sldId id="411" r:id="rId7"/>
    <p:sldId id="406"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009" autoAdjust="0"/>
  </p:normalViewPr>
  <p:slideViewPr>
    <p:cSldViewPr snapToGrid="0">
      <p:cViewPr varScale="1">
        <p:scale>
          <a:sx n="79" d="100"/>
          <a:sy n="79" d="100"/>
        </p:scale>
        <p:origin x="108" y="4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9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0093AF-C8B6-4A6C-99A5-8D4E59AA7EC4}" type="doc">
      <dgm:prSet loTypeId="urn:microsoft.com/office/officeart/2005/8/layout/default" loCatId="list" qsTypeId="urn:microsoft.com/office/officeart/2005/8/quickstyle/simple3" qsCatId="simple" csTypeId="urn:microsoft.com/office/officeart/2005/8/colors/colorful2" csCatId="colorful" phldr="1"/>
      <dgm:spPr/>
      <dgm:t>
        <a:bodyPr/>
        <a:lstStyle/>
        <a:p>
          <a:endParaRPr lang="en-US"/>
        </a:p>
      </dgm:t>
    </dgm:pt>
    <dgm:pt modelId="{EFC736FA-4252-471B-85E1-AF4DAAD9196D}">
      <dgm:prSet phldrT="[Text]"/>
      <dgm:spPr/>
      <dgm:t>
        <a:bodyPr/>
        <a:lstStyle/>
        <a:p>
          <a:r>
            <a:rPr lang="en-US" dirty="0" smtClean="0"/>
            <a:t>Extend data warehouse foundation</a:t>
          </a:r>
          <a:endParaRPr lang="en-US" dirty="0"/>
        </a:p>
      </dgm:t>
    </dgm:pt>
    <dgm:pt modelId="{243E767B-0901-4744-832A-651C0224BD16}" type="parTrans" cxnId="{DE21CD94-B55C-488C-A214-CAFE58E36519}">
      <dgm:prSet/>
      <dgm:spPr/>
      <dgm:t>
        <a:bodyPr/>
        <a:lstStyle/>
        <a:p>
          <a:endParaRPr lang="en-US"/>
        </a:p>
      </dgm:t>
    </dgm:pt>
    <dgm:pt modelId="{AB7AE70D-A53F-4732-9CA5-7F7F5CE5EF51}" type="sibTrans" cxnId="{DE21CD94-B55C-488C-A214-CAFE58E36519}">
      <dgm:prSet/>
      <dgm:spPr/>
      <dgm:t>
        <a:bodyPr/>
        <a:lstStyle/>
        <a:p>
          <a:endParaRPr lang="en-US"/>
        </a:p>
      </dgm:t>
    </dgm:pt>
    <dgm:pt modelId="{3501B080-168C-4116-A8C4-EFC8D2FCB2DB}">
      <dgm:prSet phldrT="[Text]"/>
      <dgm:spPr/>
      <dgm:t>
        <a:bodyPr/>
        <a:lstStyle/>
        <a:p>
          <a:r>
            <a:rPr lang="en-US" dirty="0" smtClean="0"/>
            <a:t>Understand conceptual background</a:t>
          </a:r>
          <a:endParaRPr lang="en-US" dirty="0"/>
        </a:p>
      </dgm:t>
    </dgm:pt>
    <dgm:pt modelId="{25F1BD74-63F5-41FC-9B95-1D53CA877CE3}" type="parTrans" cxnId="{C2E5AB55-B694-4A3F-99F2-2552E9ADBF33}">
      <dgm:prSet/>
      <dgm:spPr/>
      <dgm:t>
        <a:bodyPr/>
        <a:lstStyle/>
        <a:p>
          <a:endParaRPr lang="en-US"/>
        </a:p>
      </dgm:t>
    </dgm:pt>
    <dgm:pt modelId="{AF9B1E05-4CA2-4530-9841-ED7E481C93D7}" type="sibTrans" cxnId="{C2E5AB55-B694-4A3F-99F2-2552E9ADBF33}">
      <dgm:prSet/>
      <dgm:spPr/>
      <dgm:t>
        <a:bodyPr/>
        <a:lstStyle/>
        <a:p>
          <a:endParaRPr lang="en-US"/>
        </a:p>
      </dgm:t>
    </dgm:pt>
    <dgm:pt modelId="{FF53A15B-B515-4CB4-B121-6706CC324FE6}">
      <dgm:prSet phldrT="[Text]"/>
      <dgm:spPr/>
      <dgm:t>
        <a:bodyPr/>
        <a:lstStyle/>
        <a:p>
          <a:r>
            <a:rPr lang="en-US" dirty="0" smtClean="0"/>
            <a:t>Query formulation</a:t>
          </a:r>
          <a:endParaRPr lang="en-US" dirty="0"/>
        </a:p>
      </dgm:t>
    </dgm:pt>
    <dgm:pt modelId="{38858DDE-BDAD-4C7A-AB04-2C165E0A0DDA}" type="parTrans" cxnId="{2EE71A45-3A99-4161-A6B9-CBD10A22FFBC}">
      <dgm:prSet/>
      <dgm:spPr/>
      <dgm:t>
        <a:bodyPr/>
        <a:lstStyle/>
        <a:p>
          <a:endParaRPr lang="en-US"/>
        </a:p>
      </dgm:t>
    </dgm:pt>
    <dgm:pt modelId="{660BADAD-B023-4E8D-8C31-0613F6400C6A}" type="sibTrans" cxnId="{2EE71A45-3A99-4161-A6B9-CBD10A22FFBC}">
      <dgm:prSet/>
      <dgm:spPr/>
      <dgm:t>
        <a:bodyPr/>
        <a:lstStyle/>
        <a:p>
          <a:endParaRPr lang="en-US"/>
        </a:p>
      </dgm:t>
    </dgm:pt>
    <dgm:pt modelId="{E31E600D-2032-4B20-9187-609004856AC2}">
      <dgm:prSet phldrT="[Text]"/>
      <dgm:spPr/>
      <dgm:t>
        <a:bodyPr/>
        <a:lstStyle/>
        <a:p>
          <a:r>
            <a:rPr lang="en-US" dirty="0" smtClean="0"/>
            <a:t>Summary data management</a:t>
          </a:r>
          <a:endParaRPr lang="en-US" dirty="0"/>
        </a:p>
      </dgm:t>
    </dgm:pt>
    <dgm:pt modelId="{C2B33DDD-2B41-4202-B31C-CCB40642FE21}" type="parTrans" cxnId="{A983A9BA-4E2E-4310-A1DB-D0944A591421}">
      <dgm:prSet/>
      <dgm:spPr/>
      <dgm:t>
        <a:bodyPr/>
        <a:lstStyle/>
        <a:p>
          <a:endParaRPr lang="en-US"/>
        </a:p>
      </dgm:t>
    </dgm:pt>
    <dgm:pt modelId="{2493E59C-5579-4274-AA8F-45D9396317DD}" type="sibTrans" cxnId="{A983A9BA-4E2E-4310-A1DB-D0944A591421}">
      <dgm:prSet/>
      <dgm:spPr/>
      <dgm:t>
        <a:bodyPr/>
        <a:lstStyle/>
        <a:p>
          <a:endParaRPr lang="en-US"/>
        </a:p>
      </dgm:t>
    </dgm:pt>
    <dgm:pt modelId="{D3702737-03E9-4F5A-AA5E-03C49598E6AE}">
      <dgm:prSet phldrT="[Text]"/>
      <dgm:spPr/>
      <dgm:t>
        <a:bodyPr/>
        <a:lstStyle/>
        <a:p>
          <a:r>
            <a:rPr lang="en-US" dirty="0" smtClean="0"/>
            <a:t>Physical data warehouse design</a:t>
          </a:r>
          <a:endParaRPr lang="en-US" dirty="0"/>
        </a:p>
      </dgm:t>
    </dgm:pt>
    <dgm:pt modelId="{A57DD70D-DF08-4EBF-BB45-839EF4F437C5}" type="parTrans" cxnId="{DB172781-9D96-4257-AEB8-A4EAB3A0B1BB}">
      <dgm:prSet/>
      <dgm:spPr/>
      <dgm:t>
        <a:bodyPr/>
        <a:lstStyle/>
        <a:p>
          <a:endParaRPr lang="en-US"/>
        </a:p>
      </dgm:t>
    </dgm:pt>
    <dgm:pt modelId="{46A689A3-8D2E-4300-BB7C-7035D570FAE3}" type="sibTrans" cxnId="{DB172781-9D96-4257-AEB8-A4EAB3A0B1BB}">
      <dgm:prSet/>
      <dgm:spPr/>
      <dgm:t>
        <a:bodyPr/>
        <a:lstStyle/>
        <a:p>
          <a:endParaRPr lang="en-US"/>
        </a:p>
      </dgm:t>
    </dgm:pt>
    <dgm:pt modelId="{93A65E47-2906-4A27-B42C-6DC60AB43317}">
      <dgm:prSet phldrT="[Text]"/>
      <dgm:spPr/>
      <dgm:t>
        <a:bodyPr/>
        <a:lstStyle/>
        <a:p>
          <a:r>
            <a:rPr lang="en-US" dirty="0" smtClean="0"/>
            <a:t>Practice technical skills</a:t>
          </a:r>
          <a:endParaRPr lang="en-US" dirty="0"/>
        </a:p>
      </dgm:t>
    </dgm:pt>
    <dgm:pt modelId="{E5923862-497F-4E97-BD9B-55B65863838E}" type="parTrans" cxnId="{E382DB53-3B23-489D-9F32-8A990C4AA1BE}">
      <dgm:prSet/>
      <dgm:spPr/>
      <dgm:t>
        <a:bodyPr/>
        <a:lstStyle/>
        <a:p>
          <a:endParaRPr lang="en-US"/>
        </a:p>
      </dgm:t>
    </dgm:pt>
    <dgm:pt modelId="{4B4750B1-A1E4-4F32-A756-D31FB3098160}" type="sibTrans" cxnId="{E382DB53-3B23-489D-9F32-8A990C4AA1BE}">
      <dgm:prSet/>
      <dgm:spPr/>
      <dgm:t>
        <a:bodyPr/>
        <a:lstStyle/>
        <a:p>
          <a:endParaRPr lang="en-US"/>
        </a:p>
      </dgm:t>
    </dgm:pt>
    <dgm:pt modelId="{59C4A663-FB33-4DD8-8D8E-96A9AF862855}">
      <dgm:prSet phldrT="[Text]"/>
      <dgm:spPr/>
      <dgm:t>
        <a:bodyPr/>
        <a:lstStyle/>
        <a:p>
          <a:r>
            <a:rPr lang="en-US" dirty="0" smtClean="0"/>
            <a:t>Write queries using SQL extensions</a:t>
          </a:r>
          <a:endParaRPr lang="en-US" dirty="0"/>
        </a:p>
      </dgm:t>
    </dgm:pt>
    <dgm:pt modelId="{310C9EA3-90C9-4C69-8CD2-232CF36DA299}" type="parTrans" cxnId="{458D66A3-B389-421D-A06A-F5B5BA40AB50}">
      <dgm:prSet/>
      <dgm:spPr/>
      <dgm:t>
        <a:bodyPr/>
        <a:lstStyle/>
        <a:p>
          <a:endParaRPr lang="en-US"/>
        </a:p>
      </dgm:t>
    </dgm:pt>
    <dgm:pt modelId="{10BA7B05-896D-43F4-B65D-B1E3B5ED3A85}" type="sibTrans" cxnId="{458D66A3-B389-421D-A06A-F5B5BA40AB50}">
      <dgm:prSet/>
      <dgm:spPr/>
      <dgm:t>
        <a:bodyPr/>
        <a:lstStyle/>
        <a:p>
          <a:endParaRPr lang="en-US"/>
        </a:p>
      </dgm:t>
    </dgm:pt>
    <dgm:pt modelId="{D67F1DC5-95F6-4717-AA19-8CF760E5D50A}">
      <dgm:prSet phldrT="[Text]"/>
      <dgm:spPr/>
      <dgm:t>
        <a:bodyPr/>
        <a:lstStyle/>
        <a:p>
          <a:r>
            <a:rPr lang="en-US" dirty="0" smtClean="0"/>
            <a:t>Query rewriting</a:t>
          </a:r>
          <a:endParaRPr lang="en-US" dirty="0"/>
        </a:p>
      </dgm:t>
    </dgm:pt>
    <dgm:pt modelId="{977C5918-9782-4DE5-94D1-3BF25BC49C7F}" type="parTrans" cxnId="{65E5E4EE-9DA9-47D5-8978-ECF1341368B8}">
      <dgm:prSet/>
      <dgm:spPr/>
      <dgm:t>
        <a:bodyPr/>
        <a:lstStyle/>
        <a:p>
          <a:endParaRPr lang="en-US"/>
        </a:p>
      </dgm:t>
    </dgm:pt>
    <dgm:pt modelId="{A96A5CE6-AE3A-4C57-8A57-63DA3BE6CC01}" type="sibTrans" cxnId="{65E5E4EE-9DA9-47D5-8978-ECF1341368B8}">
      <dgm:prSet/>
      <dgm:spPr/>
      <dgm:t>
        <a:bodyPr/>
        <a:lstStyle/>
        <a:p>
          <a:endParaRPr lang="en-US"/>
        </a:p>
      </dgm:t>
    </dgm:pt>
    <dgm:pt modelId="{65CE77E5-12DE-46DA-99E4-61A5CC8D010B}">
      <dgm:prSet phldrT="[Text]"/>
      <dgm:spPr/>
      <dgm:t>
        <a:bodyPr/>
        <a:lstStyle/>
        <a:p>
          <a:r>
            <a:rPr lang="en-US" dirty="0" smtClean="0"/>
            <a:t>Gain insight</a:t>
          </a:r>
          <a:endParaRPr lang="en-US" dirty="0"/>
        </a:p>
      </dgm:t>
    </dgm:pt>
    <dgm:pt modelId="{20943189-6C0E-41EC-869D-9FB08BEE6221}" type="parTrans" cxnId="{66874CDF-4FCC-4CA5-8F24-049AE0A63671}">
      <dgm:prSet/>
      <dgm:spPr/>
      <dgm:t>
        <a:bodyPr/>
        <a:lstStyle/>
        <a:p>
          <a:endParaRPr lang="en-US"/>
        </a:p>
      </dgm:t>
    </dgm:pt>
    <dgm:pt modelId="{C1788839-EDB1-4D68-AFAC-25AF13A548DA}" type="sibTrans" cxnId="{66874CDF-4FCC-4CA5-8F24-049AE0A63671}">
      <dgm:prSet/>
      <dgm:spPr/>
      <dgm:t>
        <a:bodyPr/>
        <a:lstStyle/>
        <a:p>
          <a:endParaRPr lang="en-US"/>
        </a:p>
      </dgm:t>
    </dgm:pt>
    <dgm:pt modelId="{B651F643-B3C6-4466-9DA2-1B4EB7279930}">
      <dgm:prSet phldrT="[Text]"/>
      <dgm:spPr/>
      <dgm:t>
        <a:bodyPr/>
        <a:lstStyle/>
        <a:p>
          <a:r>
            <a:rPr lang="en-US" dirty="0" smtClean="0"/>
            <a:t>Big data impact</a:t>
          </a:r>
          <a:endParaRPr lang="en-US" dirty="0"/>
        </a:p>
      </dgm:t>
    </dgm:pt>
    <dgm:pt modelId="{7D4BC9EC-E49A-4B2C-84C0-FD19DF5DDC5A}" type="parTrans" cxnId="{C470A7E3-A279-4C76-A1FD-AC32095DF3D2}">
      <dgm:prSet/>
      <dgm:spPr/>
      <dgm:t>
        <a:bodyPr/>
        <a:lstStyle/>
        <a:p>
          <a:endParaRPr lang="en-US"/>
        </a:p>
      </dgm:t>
    </dgm:pt>
    <dgm:pt modelId="{3CF2EC1A-AA5C-4A06-BE5D-3E45AA5E871F}" type="sibTrans" cxnId="{C470A7E3-A279-4C76-A1FD-AC32095DF3D2}">
      <dgm:prSet/>
      <dgm:spPr/>
      <dgm:t>
        <a:bodyPr/>
        <a:lstStyle/>
        <a:p>
          <a:endParaRPr lang="en-US"/>
        </a:p>
      </dgm:t>
    </dgm:pt>
    <dgm:pt modelId="{D3AF3A0B-BBEE-4CBE-9AF6-F9B3A4F029A0}">
      <dgm:prSet phldrT="[Text]"/>
      <dgm:spPr/>
      <dgm:t>
        <a:bodyPr/>
        <a:lstStyle/>
        <a:p>
          <a:r>
            <a:rPr lang="en-US" dirty="0" smtClean="0"/>
            <a:t>Data governance practices</a:t>
          </a:r>
          <a:endParaRPr lang="en-US" dirty="0"/>
        </a:p>
      </dgm:t>
    </dgm:pt>
    <dgm:pt modelId="{602292DA-235A-4B9B-8423-B7A96556D6EC}" type="parTrans" cxnId="{33B7C620-F4EA-451A-AD5D-B6F1121C99DF}">
      <dgm:prSet/>
      <dgm:spPr/>
      <dgm:t>
        <a:bodyPr/>
        <a:lstStyle/>
        <a:p>
          <a:endParaRPr lang="en-US"/>
        </a:p>
      </dgm:t>
    </dgm:pt>
    <dgm:pt modelId="{ADCE7047-77CA-46E5-A60E-632FD2FC3603}" type="sibTrans" cxnId="{33B7C620-F4EA-451A-AD5D-B6F1121C99DF}">
      <dgm:prSet/>
      <dgm:spPr/>
      <dgm:t>
        <a:bodyPr/>
        <a:lstStyle/>
        <a:p>
          <a:endParaRPr lang="en-US"/>
        </a:p>
      </dgm:t>
    </dgm:pt>
    <dgm:pt modelId="{0219F24E-4BEA-4A1D-B65F-D7DEBED58430}">
      <dgm:prSet phldrT="[Text]"/>
      <dgm:spPr/>
      <dgm:t>
        <a:bodyPr/>
        <a:lstStyle/>
        <a:p>
          <a:r>
            <a:rPr lang="en-US" dirty="0" smtClean="0"/>
            <a:t>Reflect on guidelines</a:t>
          </a:r>
          <a:endParaRPr lang="en-US" dirty="0"/>
        </a:p>
      </dgm:t>
    </dgm:pt>
    <dgm:pt modelId="{F954A99B-C803-4128-A1CD-28F7DCDF9EA5}" type="parTrans" cxnId="{20D2B258-E7AD-4B62-B29F-3A532EEA908F}">
      <dgm:prSet/>
      <dgm:spPr/>
      <dgm:t>
        <a:bodyPr/>
        <a:lstStyle/>
        <a:p>
          <a:endParaRPr lang="en-US"/>
        </a:p>
      </dgm:t>
    </dgm:pt>
    <dgm:pt modelId="{4548F85E-95FE-451C-94A5-B2257FE39100}" type="sibTrans" cxnId="{20D2B258-E7AD-4B62-B29F-3A532EEA908F}">
      <dgm:prSet/>
      <dgm:spPr/>
      <dgm:t>
        <a:bodyPr/>
        <a:lstStyle/>
        <a:p>
          <a:endParaRPr lang="en-US"/>
        </a:p>
      </dgm:t>
    </dgm:pt>
    <dgm:pt modelId="{196DA0FC-A620-434D-9941-A576AECA3C55}">
      <dgm:prSet phldrT="[Text]"/>
      <dgm:spPr/>
      <dgm:t>
        <a:bodyPr/>
        <a:lstStyle/>
        <a:p>
          <a:endParaRPr lang="en-US" dirty="0"/>
        </a:p>
      </dgm:t>
    </dgm:pt>
    <dgm:pt modelId="{24B548A6-11B5-4B65-9564-62CCE344ADFD}" type="parTrans" cxnId="{B4760E96-B2EF-4B98-A3FF-8488A448339F}">
      <dgm:prSet/>
      <dgm:spPr/>
      <dgm:t>
        <a:bodyPr/>
        <a:lstStyle/>
        <a:p>
          <a:endParaRPr lang="en-US"/>
        </a:p>
      </dgm:t>
    </dgm:pt>
    <dgm:pt modelId="{444BA44C-4D10-4D84-A45E-7FCA66475E61}" type="sibTrans" cxnId="{B4760E96-B2EF-4B98-A3FF-8488A448339F}">
      <dgm:prSet/>
      <dgm:spPr/>
      <dgm:t>
        <a:bodyPr/>
        <a:lstStyle/>
        <a:p>
          <a:endParaRPr lang="en-US"/>
        </a:p>
      </dgm:t>
    </dgm:pt>
    <dgm:pt modelId="{D166A8E6-A069-4078-AFC7-B9278731B936}">
      <dgm:prSet phldrT="[Text]"/>
      <dgm:spPr/>
      <dgm:t>
        <a:bodyPr/>
        <a:lstStyle/>
        <a:p>
          <a:r>
            <a:rPr lang="en-US" dirty="0" smtClean="0"/>
            <a:t>Query formulation</a:t>
          </a:r>
          <a:endParaRPr lang="en-US" dirty="0"/>
        </a:p>
      </dgm:t>
    </dgm:pt>
    <dgm:pt modelId="{5AEF2875-0077-49BB-8D6A-3C0D41B22BA5}" type="parTrans" cxnId="{208F4E9E-B9F5-48AC-BCD4-C88DC430AAB6}">
      <dgm:prSet/>
      <dgm:spPr/>
      <dgm:t>
        <a:bodyPr/>
        <a:lstStyle/>
        <a:p>
          <a:endParaRPr lang="en-US"/>
        </a:p>
      </dgm:t>
    </dgm:pt>
    <dgm:pt modelId="{C6AF400D-94BA-4DD9-9207-5BC015BBC2E6}" type="sibTrans" cxnId="{208F4E9E-B9F5-48AC-BCD4-C88DC430AAB6}">
      <dgm:prSet/>
      <dgm:spPr/>
      <dgm:t>
        <a:bodyPr/>
        <a:lstStyle/>
        <a:p>
          <a:endParaRPr lang="en-US"/>
        </a:p>
      </dgm:t>
    </dgm:pt>
    <dgm:pt modelId="{861E5A42-46C6-4928-99CC-E48638B5AAB6}">
      <dgm:prSet phldrT="[Text]"/>
      <dgm:spPr/>
      <dgm:t>
        <a:bodyPr/>
        <a:lstStyle/>
        <a:p>
          <a:r>
            <a:rPr lang="en-US" dirty="0" smtClean="0"/>
            <a:t>Materialized view design</a:t>
          </a:r>
          <a:endParaRPr lang="en-US" dirty="0"/>
        </a:p>
      </dgm:t>
    </dgm:pt>
    <dgm:pt modelId="{4FDD4EF4-C577-48B0-9C08-BE16C55257C5}" type="parTrans" cxnId="{B45C18EA-CB9D-46E3-8D0F-ED934BE4C419}">
      <dgm:prSet/>
      <dgm:spPr/>
      <dgm:t>
        <a:bodyPr/>
        <a:lstStyle/>
        <a:p>
          <a:endParaRPr lang="en-US"/>
        </a:p>
      </dgm:t>
    </dgm:pt>
    <dgm:pt modelId="{35DCE9E6-4E45-46D9-9047-0D5B4BC2D04A}" type="sibTrans" cxnId="{B45C18EA-CB9D-46E3-8D0F-ED934BE4C419}">
      <dgm:prSet/>
      <dgm:spPr/>
      <dgm:t>
        <a:bodyPr/>
        <a:lstStyle/>
        <a:p>
          <a:endParaRPr lang="en-US"/>
        </a:p>
      </dgm:t>
    </dgm:pt>
    <dgm:pt modelId="{2063EBBD-D329-40DD-9EBE-B2D036BD5E39}">
      <dgm:prSet phldrT="[Text]"/>
      <dgm:spPr/>
      <dgm:t>
        <a:bodyPr/>
        <a:lstStyle/>
        <a:p>
          <a:r>
            <a:rPr lang="en-US" dirty="0" smtClean="0"/>
            <a:t>Data governance</a:t>
          </a:r>
          <a:endParaRPr lang="en-US" dirty="0"/>
        </a:p>
      </dgm:t>
    </dgm:pt>
    <dgm:pt modelId="{8CF2693A-9A24-4E1D-874A-ABE09A0AFE7A}" type="parTrans" cxnId="{1F1C9C6F-5A19-4867-BBBF-2D325C61E3B0}">
      <dgm:prSet/>
      <dgm:spPr/>
      <dgm:t>
        <a:bodyPr/>
        <a:lstStyle/>
        <a:p>
          <a:endParaRPr lang="en-US"/>
        </a:p>
      </dgm:t>
    </dgm:pt>
    <dgm:pt modelId="{1C87EEFB-5197-4E66-B846-817B99480654}" type="sibTrans" cxnId="{1F1C9C6F-5A19-4867-BBBF-2D325C61E3B0}">
      <dgm:prSet/>
      <dgm:spPr/>
      <dgm:t>
        <a:bodyPr/>
        <a:lstStyle/>
        <a:p>
          <a:endParaRPr lang="en-US"/>
        </a:p>
      </dgm:t>
    </dgm:pt>
    <dgm:pt modelId="{6A25E1C2-C4AE-4092-8583-BA10AA6DEDF0}">
      <dgm:prSet phldrT="[Text]"/>
      <dgm:spPr/>
      <dgm:t>
        <a:bodyPr/>
        <a:lstStyle/>
        <a:p>
          <a:r>
            <a:rPr lang="en-US" dirty="0" smtClean="0"/>
            <a:t>Career advancement</a:t>
          </a:r>
          <a:endParaRPr lang="en-US" dirty="0"/>
        </a:p>
      </dgm:t>
    </dgm:pt>
    <dgm:pt modelId="{E751AA31-0BB5-44FF-85DD-501ED46324AD}" type="parTrans" cxnId="{2EC476F3-C1C4-4574-8EF8-23D6348120E7}">
      <dgm:prSet/>
      <dgm:spPr/>
      <dgm:t>
        <a:bodyPr/>
        <a:lstStyle/>
        <a:p>
          <a:endParaRPr lang="en-US"/>
        </a:p>
      </dgm:t>
    </dgm:pt>
    <dgm:pt modelId="{6084D61E-B4CC-4A2D-8CEB-8C7B7B9F78E0}" type="sibTrans" cxnId="{2EC476F3-C1C4-4574-8EF8-23D6348120E7}">
      <dgm:prSet/>
      <dgm:spPr/>
      <dgm:t>
        <a:bodyPr/>
        <a:lstStyle/>
        <a:p>
          <a:endParaRPr lang="en-US"/>
        </a:p>
      </dgm:t>
    </dgm:pt>
    <dgm:pt modelId="{6715E564-F5A7-4DFA-B39F-B590A9E00EB2}">
      <dgm:prSet phldrT="[Text]"/>
      <dgm:spPr/>
      <dgm:t>
        <a:bodyPr/>
        <a:lstStyle/>
        <a:p>
          <a:r>
            <a:rPr lang="en-US" dirty="0" smtClean="0"/>
            <a:t>Business intelligence or data warehouse professional</a:t>
          </a:r>
          <a:endParaRPr lang="en-US" dirty="0"/>
        </a:p>
      </dgm:t>
    </dgm:pt>
    <dgm:pt modelId="{C0453C6A-9328-4BF7-A3E1-31B6271E8547}" type="parTrans" cxnId="{34A80632-A322-4E50-8646-A923B2B4302A}">
      <dgm:prSet/>
      <dgm:spPr/>
      <dgm:t>
        <a:bodyPr/>
        <a:lstStyle/>
        <a:p>
          <a:endParaRPr lang="en-US"/>
        </a:p>
      </dgm:t>
    </dgm:pt>
    <dgm:pt modelId="{30427C84-B6F6-487A-B253-D48F505E5EDD}" type="sibTrans" cxnId="{34A80632-A322-4E50-8646-A923B2B4302A}">
      <dgm:prSet/>
      <dgm:spPr/>
      <dgm:t>
        <a:bodyPr/>
        <a:lstStyle/>
        <a:p>
          <a:endParaRPr lang="en-US"/>
        </a:p>
      </dgm:t>
    </dgm:pt>
    <dgm:pt modelId="{182C5FA9-B199-490A-A322-23C12ABEC73C}" type="pres">
      <dgm:prSet presAssocID="{B60093AF-C8B6-4A6C-99A5-8D4E59AA7EC4}" presName="diagram" presStyleCnt="0">
        <dgm:presLayoutVars>
          <dgm:dir/>
          <dgm:resizeHandles val="exact"/>
        </dgm:presLayoutVars>
      </dgm:prSet>
      <dgm:spPr/>
      <dgm:t>
        <a:bodyPr/>
        <a:lstStyle/>
        <a:p>
          <a:endParaRPr lang="en-US"/>
        </a:p>
      </dgm:t>
    </dgm:pt>
    <dgm:pt modelId="{5E47BBD0-E369-400D-A47A-947B0F5EDF96}" type="pres">
      <dgm:prSet presAssocID="{EFC736FA-4252-471B-85E1-AF4DAAD9196D}" presName="node" presStyleLbl="node1" presStyleIdx="0" presStyleCnt="5">
        <dgm:presLayoutVars>
          <dgm:bulletEnabled val="1"/>
        </dgm:presLayoutVars>
      </dgm:prSet>
      <dgm:spPr/>
      <dgm:t>
        <a:bodyPr/>
        <a:lstStyle/>
        <a:p>
          <a:endParaRPr lang="en-US"/>
        </a:p>
      </dgm:t>
    </dgm:pt>
    <dgm:pt modelId="{A5E200BE-985E-40AA-A825-9FF4617FE4AD}" type="pres">
      <dgm:prSet presAssocID="{AB7AE70D-A53F-4732-9CA5-7F7F5CE5EF51}" presName="sibTrans" presStyleCnt="0"/>
      <dgm:spPr/>
    </dgm:pt>
    <dgm:pt modelId="{372EB302-7F47-48AD-8383-0A335E0AC0AC}" type="pres">
      <dgm:prSet presAssocID="{3501B080-168C-4116-A8C4-EFC8D2FCB2DB}" presName="node" presStyleLbl="node1" presStyleIdx="1" presStyleCnt="5">
        <dgm:presLayoutVars>
          <dgm:bulletEnabled val="1"/>
        </dgm:presLayoutVars>
      </dgm:prSet>
      <dgm:spPr/>
      <dgm:t>
        <a:bodyPr/>
        <a:lstStyle/>
        <a:p>
          <a:endParaRPr lang="en-US"/>
        </a:p>
      </dgm:t>
    </dgm:pt>
    <dgm:pt modelId="{0FAF3196-DC9E-49B4-AAC5-24201DB678D4}" type="pres">
      <dgm:prSet presAssocID="{AF9B1E05-4CA2-4530-9841-ED7E481C93D7}" presName="sibTrans" presStyleCnt="0"/>
      <dgm:spPr/>
    </dgm:pt>
    <dgm:pt modelId="{8E8D8E4A-4A20-4177-A746-86D5ECFDDB2C}" type="pres">
      <dgm:prSet presAssocID="{93A65E47-2906-4A27-B42C-6DC60AB43317}" presName="node" presStyleLbl="node1" presStyleIdx="2" presStyleCnt="5">
        <dgm:presLayoutVars>
          <dgm:bulletEnabled val="1"/>
        </dgm:presLayoutVars>
      </dgm:prSet>
      <dgm:spPr/>
      <dgm:t>
        <a:bodyPr/>
        <a:lstStyle/>
        <a:p>
          <a:endParaRPr lang="en-US"/>
        </a:p>
      </dgm:t>
    </dgm:pt>
    <dgm:pt modelId="{D8B064E2-DE1A-4D9F-8FDF-CB030E154EF9}" type="pres">
      <dgm:prSet presAssocID="{4B4750B1-A1E4-4F32-A756-D31FB3098160}" presName="sibTrans" presStyleCnt="0"/>
      <dgm:spPr/>
    </dgm:pt>
    <dgm:pt modelId="{D34ED91B-8CE0-425D-8F05-FF138CF3EFA8}" type="pres">
      <dgm:prSet presAssocID="{65CE77E5-12DE-46DA-99E4-61A5CC8D010B}" presName="node" presStyleLbl="node1" presStyleIdx="3" presStyleCnt="5">
        <dgm:presLayoutVars>
          <dgm:bulletEnabled val="1"/>
        </dgm:presLayoutVars>
      </dgm:prSet>
      <dgm:spPr/>
      <dgm:t>
        <a:bodyPr/>
        <a:lstStyle/>
        <a:p>
          <a:endParaRPr lang="en-US"/>
        </a:p>
      </dgm:t>
    </dgm:pt>
    <dgm:pt modelId="{2C86A541-3ABF-42EA-9D73-C731856E3D11}" type="pres">
      <dgm:prSet presAssocID="{C1788839-EDB1-4D68-AFAC-25AF13A548DA}" presName="sibTrans" presStyleCnt="0"/>
      <dgm:spPr/>
    </dgm:pt>
    <dgm:pt modelId="{054BD725-96F5-43B5-BC5E-0E91256A6BDA}" type="pres">
      <dgm:prSet presAssocID="{0219F24E-4BEA-4A1D-B65F-D7DEBED58430}" presName="node" presStyleLbl="node1" presStyleIdx="4" presStyleCnt="5">
        <dgm:presLayoutVars>
          <dgm:bulletEnabled val="1"/>
        </dgm:presLayoutVars>
      </dgm:prSet>
      <dgm:spPr/>
      <dgm:t>
        <a:bodyPr/>
        <a:lstStyle/>
        <a:p>
          <a:endParaRPr lang="en-US"/>
        </a:p>
      </dgm:t>
    </dgm:pt>
  </dgm:ptLst>
  <dgm:cxnLst>
    <dgm:cxn modelId="{68ACD8D2-A934-4824-ADCF-8A9FA45B53FE}" type="presOf" srcId="{D67F1DC5-95F6-4717-AA19-8CF760E5D50A}" destId="{8E8D8E4A-4A20-4177-A746-86D5ECFDDB2C}" srcOrd="0" destOrd="2" presId="urn:microsoft.com/office/officeart/2005/8/layout/default"/>
    <dgm:cxn modelId="{F3526D04-FB73-4B5A-8291-E99865D13949}" type="presOf" srcId="{6715E564-F5A7-4DFA-B39F-B590A9E00EB2}" destId="{5E47BBD0-E369-400D-A47A-947B0F5EDF96}" srcOrd="0" destOrd="2" presId="urn:microsoft.com/office/officeart/2005/8/layout/default"/>
    <dgm:cxn modelId="{2EE71A45-3A99-4161-A6B9-CBD10A22FFBC}" srcId="{3501B080-168C-4116-A8C4-EFC8D2FCB2DB}" destId="{FF53A15B-B515-4CB4-B121-6706CC324FE6}" srcOrd="0" destOrd="0" parTransId="{38858DDE-BDAD-4C7A-AB04-2C165E0A0DDA}" sibTransId="{660BADAD-B023-4E8D-8C31-0613F6400C6A}"/>
    <dgm:cxn modelId="{20D2B258-E7AD-4B62-B29F-3A532EEA908F}" srcId="{B60093AF-C8B6-4A6C-99A5-8D4E59AA7EC4}" destId="{0219F24E-4BEA-4A1D-B65F-D7DEBED58430}" srcOrd="4" destOrd="0" parTransId="{F954A99B-C803-4128-A1CD-28F7DCDF9EA5}" sibTransId="{4548F85E-95FE-451C-94A5-B2257FE39100}"/>
    <dgm:cxn modelId="{E8D51AC8-D8BB-451B-9CB6-43C1372B0993}" type="presOf" srcId="{65CE77E5-12DE-46DA-99E4-61A5CC8D010B}" destId="{D34ED91B-8CE0-425D-8F05-FF138CF3EFA8}" srcOrd="0" destOrd="0" presId="urn:microsoft.com/office/officeart/2005/8/layout/default"/>
    <dgm:cxn modelId="{2D087818-0560-4456-BC22-AFBAB48E9786}" type="presOf" srcId="{D3702737-03E9-4F5A-AA5E-03C49598E6AE}" destId="{372EB302-7F47-48AD-8383-0A335E0AC0AC}" srcOrd="0" destOrd="3" presId="urn:microsoft.com/office/officeart/2005/8/layout/default"/>
    <dgm:cxn modelId="{9928235B-4772-43D5-A460-9489433033A3}" type="presOf" srcId="{B651F643-B3C6-4466-9DA2-1B4EB7279930}" destId="{D34ED91B-8CE0-425D-8F05-FF138CF3EFA8}" srcOrd="0" destOrd="1" presId="urn:microsoft.com/office/officeart/2005/8/layout/default"/>
    <dgm:cxn modelId="{C470A7E3-A279-4C76-A1FD-AC32095DF3D2}" srcId="{65CE77E5-12DE-46DA-99E4-61A5CC8D010B}" destId="{B651F643-B3C6-4466-9DA2-1B4EB7279930}" srcOrd="0" destOrd="0" parTransId="{7D4BC9EC-E49A-4B2C-84C0-FD19DF5DDC5A}" sibTransId="{3CF2EC1A-AA5C-4A06-BE5D-3E45AA5E871F}"/>
    <dgm:cxn modelId="{66874CDF-4FCC-4CA5-8F24-049AE0A63671}" srcId="{B60093AF-C8B6-4A6C-99A5-8D4E59AA7EC4}" destId="{65CE77E5-12DE-46DA-99E4-61A5CC8D010B}" srcOrd="3" destOrd="0" parTransId="{20943189-6C0E-41EC-869D-9FB08BEE6221}" sibTransId="{C1788839-EDB1-4D68-AFAC-25AF13A548DA}"/>
    <dgm:cxn modelId="{DB172781-9D96-4257-AEB8-A4EAB3A0B1BB}" srcId="{3501B080-168C-4116-A8C4-EFC8D2FCB2DB}" destId="{D3702737-03E9-4F5A-AA5E-03C49598E6AE}" srcOrd="2" destOrd="0" parTransId="{A57DD70D-DF08-4EBF-BB45-839EF4F437C5}" sibTransId="{46A689A3-8D2E-4300-BB7C-7035D570FAE3}"/>
    <dgm:cxn modelId="{9C4FF1B9-5900-4ED1-A191-5D430D9538C2}" type="presOf" srcId="{196DA0FC-A620-434D-9941-A576AECA3C55}" destId="{054BD725-96F5-43B5-BC5E-0E91256A6BDA}" srcOrd="0" destOrd="4" presId="urn:microsoft.com/office/officeart/2005/8/layout/default"/>
    <dgm:cxn modelId="{CD3E782D-0DA6-4D09-A7C9-E51FF047E99E}" type="presOf" srcId="{EFC736FA-4252-471B-85E1-AF4DAAD9196D}" destId="{5E47BBD0-E369-400D-A47A-947B0F5EDF96}" srcOrd="0" destOrd="0" presId="urn:microsoft.com/office/officeart/2005/8/layout/default"/>
    <dgm:cxn modelId="{458D66A3-B389-421D-A06A-F5B5BA40AB50}" srcId="{93A65E47-2906-4A27-B42C-6DC60AB43317}" destId="{59C4A663-FB33-4DD8-8D8E-96A9AF862855}" srcOrd="0" destOrd="0" parTransId="{310C9EA3-90C9-4C69-8CD2-232CF36DA299}" sibTransId="{10BA7B05-896D-43F4-B65D-B1E3B5ED3A85}"/>
    <dgm:cxn modelId="{62338BDC-DD90-474A-A718-B654C0EA167F}" type="presOf" srcId="{0219F24E-4BEA-4A1D-B65F-D7DEBED58430}" destId="{054BD725-96F5-43B5-BC5E-0E91256A6BDA}" srcOrd="0" destOrd="0" presId="urn:microsoft.com/office/officeart/2005/8/layout/default"/>
    <dgm:cxn modelId="{1F1C9C6F-5A19-4867-BBBF-2D325C61E3B0}" srcId="{0219F24E-4BEA-4A1D-B65F-D7DEBED58430}" destId="{2063EBBD-D329-40DD-9EBE-B2D036BD5E39}" srcOrd="2" destOrd="0" parTransId="{8CF2693A-9A24-4E1D-874A-ABE09A0AFE7A}" sibTransId="{1C87EEFB-5197-4E66-B846-817B99480654}"/>
    <dgm:cxn modelId="{0F21CB44-9CC6-4ACF-BE51-27F855A30F05}" type="presOf" srcId="{2063EBBD-D329-40DD-9EBE-B2D036BD5E39}" destId="{054BD725-96F5-43B5-BC5E-0E91256A6BDA}" srcOrd="0" destOrd="3" presId="urn:microsoft.com/office/officeart/2005/8/layout/default"/>
    <dgm:cxn modelId="{A983A9BA-4E2E-4310-A1DB-D0944A591421}" srcId="{3501B080-168C-4116-A8C4-EFC8D2FCB2DB}" destId="{E31E600D-2032-4B20-9187-609004856AC2}" srcOrd="1" destOrd="0" parTransId="{C2B33DDD-2B41-4202-B31C-CCB40642FE21}" sibTransId="{2493E59C-5579-4274-AA8F-45D9396317DD}"/>
    <dgm:cxn modelId="{8D98EBBC-741E-452F-BFDF-C1A65EA92A9A}" type="presOf" srcId="{FF53A15B-B515-4CB4-B121-6706CC324FE6}" destId="{372EB302-7F47-48AD-8383-0A335E0AC0AC}" srcOrd="0" destOrd="1" presId="urn:microsoft.com/office/officeart/2005/8/layout/default"/>
    <dgm:cxn modelId="{D1AB760D-698B-4C73-B23B-9C90981370FF}" type="presOf" srcId="{93A65E47-2906-4A27-B42C-6DC60AB43317}" destId="{8E8D8E4A-4A20-4177-A746-86D5ECFDDB2C}" srcOrd="0" destOrd="0" presId="urn:microsoft.com/office/officeart/2005/8/layout/default"/>
    <dgm:cxn modelId="{B4760E96-B2EF-4B98-A3FF-8488A448339F}" srcId="{0219F24E-4BEA-4A1D-B65F-D7DEBED58430}" destId="{196DA0FC-A620-434D-9941-A576AECA3C55}" srcOrd="3" destOrd="0" parTransId="{24B548A6-11B5-4B65-9564-62CCE344ADFD}" sibTransId="{444BA44C-4D10-4D84-A45E-7FCA66475E61}"/>
    <dgm:cxn modelId="{65E5E4EE-9DA9-47D5-8978-ECF1341368B8}" srcId="{93A65E47-2906-4A27-B42C-6DC60AB43317}" destId="{D67F1DC5-95F6-4717-AA19-8CF760E5D50A}" srcOrd="1" destOrd="0" parTransId="{977C5918-9782-4DE5-94D1-3BF25BC49C7F}" sibTransId="{A96A5CE6-AE3A-4C57-8A57-63DA3BE6CC01}"/>
    <dgm:cxn modelId="{4C91051C-501E-43BC-A5FE-A05E2FC765CE}" type="presOf" srcId="{6A25E1C2-C4AE-4092-8583-BA10AA6DEDF0}" destId="{5E47BBD0-E369-400D-A47A-947B0F5EDF96}" srcOrd="0" destOrd="1" presId="urn:microsoft.com/office/officeart/2005/8/layout/default"/>
    <dgm:cxn modelId="{208F4E9E-B9F5-48AC-BCD4-C88DC430AAB6}" srcId="{0219F24E-4BEA-4A1D-B65F-D7DEBED58430}" destId="{D166A8E6-A069-4078-AFC7-B9278731B936}" srcOrd="0" destOrd="0" parTransId="{5AEF2875-0077-49BB-8D6A-3C0D41B22BA5}" sibTransId="{C6AF400D-94BA-4DD9-9207-5BC015BBC2E6}"/>
    <dgm:cxn modelId="{2ABED9CE-BCFD-440F-901B-D521E3F543C9}" type="presOf" srcId="{E31E600D-2032-4B20-9187-609004856AC2}" destId="{372EB302-7F47-48AD-8383-0A335E0AC0AC}" srcOrd="0" destOrd="2" presId="urn:microsoft.com/office/officeart/2005/8/layout/default"/>
    <dgm:cxn modelId="{7FDD835A-1645-46DA-B320-E17FEDF96BE8}" type="presOf" srcId="{861E5A42-46C6-4928-99CC-E48638B5AAB6}" destId="{054BD725-96F5-43B5-BC5E-0E91256A6BDA}" srcOrd="0" destOrd="2" presId="urn:microsoft.com/office/officeart/2005/8/layout/default"/>
    <dgm:cxn modelId="{A4435021-A8C3-45A8-8E09-70527037F93F}" type="presOf" srcId="{59C4A663-FB33-4DD8-8D8E-96A9AF862855}" destId="{8E8D8E4A-4A20-4177-A746-86D5ECFDDB2C}" srcOrd="0" destOrd="1" presId="urn:microsoft.com/office/officeart/2005/8/layout/default"/>
    <dgm:cxn modelId="{E382DB53-3B23-489D-9F32-8A990C4AA1BE}" srcId="{B60093AF-C8B6-4A6C-99A5-8D4E59AA7EC4}" destId="{93A65E47-2906-4A27-B42C-6DC60AB43317}" srcOrd="2" destOrd="0" parTransId="{E5923862-497F-4E97-BD9B-55B65863838E}" sibTransId="{4B4750B1-A1E4-4F32-A756-D31FB3098160}"/>
    <dgm:cxn modelId="{2EC476F3-C1C4-4574-8EF8-23D6348120E7}" srcId="{EFC736FA-4252-471B-85E1-AF4DAAD9196D}" destId="{6A25E1C2-C4AE-4092-8583-BA10AA6DEDF0}" srcOrd="0" destOrd="0" parTransId="{E751AA31-0BB5-44FF-85DD-501ED46324AD}" sibTransId="{6084D61E-B4CC-4A2D-8CEB-8C7B7B9F78E0}"/>
    <dgm:cxn modelId="{33B7C620-F4EA-451A-AD5D-B6F1121C99DF}" srcId="{65CE77E5-12DE-46DA-99E4-61A5CC8D010B}" destId="{D3AF3A0B-BBEE-4CBE-9AF6-F9B3A4F029A0}" srcOrd="1" destOrd="0" parTransId="{602292DA-235A-4B9B-8423-B7A96556D6EC}" sibTransId="{ADCE7047-77CA-46E5-A60E-632FD2FC3603}"/>
    <dgm:cxn modelId="{B45C18EA-CB9D-46E3-8D0F-ED934BE4C419}" srcId="{0219F24E-4BEA-4A1D-B65F-D7DEBED58430}" destId="{861E5A42-46C6-4928-99CC-E48638B5AAB6}" srcOrd="1" destOrd="0" parTransId="{4FDD4EF4-C577-48B0-9C08-BE16C55257C5}" sibTransId="{35DCE9E6-4E45-46D9-9047-0D5B4BC2D04A}"/>
    <dgm:cxn modelId="{D51DF47F-6B7E-49EE-8201-1BEAF9D78E28}" type="presOf" srcId="{D3AF3A0B-BBEE-4CBE-9AF6-F9B3A4F029A0}" destId="{D34ED91B-8CE0-425D-8F05-FF138CF3EFA8}" srcOrd="0" destOrd="2" presId="urn:microsoft.com/office/officeart/2005/8/layout/default"/>
    <dgm:cxn modelId="{F5E0A325-CE70-41BC-8FE1-967559CEB20A}" type="presOf" srcId="{3501B080-168C-4116-A8C4-EFC8D2FCB2DB}" destId="{372EB302-7F47-48AD-8383-0A335E0AC0AC}" srcOrd="0" destOrd="0" presId="urn:microsoft.com/office/officeart/2005/8/layout/default"/>
    <dgm:cxn modelId="{DC0B16A8-86BA-4BC3-97E9-FAF3921B0700}" type="presOf" srcId="{D166A8E6-A069-4078-AFC7-B9278731B936}" destId="{054BD725-96F5-43B5-BC5E-0E91256A6BDA}" srcOrd="0" destOrd="1" presId="urn:microsoft.com/office/officeart/2005/8/layout/default"/>
    <dgm:cxn modelId="{C2E5AB55-B694-4A3F-99F2-2552E9ADBF33}" srcId="{B60093AF-C8B6-4A6C-99A5-8D4E59AA7EC4}" destId="{3501B080-168C-4116-A8C4-EFC8D2FCB2DB}" srcOrd="1" destOrd="0" parTransId="{25F1BD74-63F5-41FC-9B95-1D53CA877CE3}" sibTransId="{AF9B1E05-4CA2-4530-9841-ED7E481C93D7}"/>
    <dgm:cxn modelId="{34A80632-A322-4E50-8646-A923B2B4302A}" srcId="{EFC736FA-4252-471B-85E1-AF4DAAD9196D}" destId="{6715E564-F5A7-4DFA-B39F-B590A9E00EB2}" srcOrd="1" destOrd="0" parTransId="{C0453C6A-9328-4BF7-A3E1-31B6271E8547}" sibTransId="{30427C84-B6F6-487A-B253-D48F505E5EDD}"/>
    <dgm:cxn modelId="{F244CD12-2C03-4E81-B017-10BD059902B3}" type="presOf" srcId="{B60093AF-C8B6-4A6C-99A5-8D4E59AA7EC4}" destId="{182C5FA9-B199-490A-A322-23C12ABEC73C}" srcOrd="0" destOrd="0" presId="urn:microsoft.com/office/officeart/2005/8/layout/default"/>
    <dgm:cxn modelId="{DE21CD94-B55C-488C-A214-CAFE58E36519}" srcId="{B60093AF-C8B6-4A6C-99A5-8D4E59AA7EC4}" destId="{EFC736FA-4252-471B-85E1-AF4DAAD9196D}" srcOrd="0" destOrd="0" parTransId="{243E767B-0901-4744-832A-651C0224BD16}" sibTransId="{AB7AE70D-A53F-4732-9CA5-7F7F5CE5EF51}"/>
    <dgm:cxn modelId="{B1625CB3-F0D7-4C8C-9F46-6A32B63A7B69}" type="presParOf" srcId="{182C5FA9-B199-490A-A322-23C12ABEC73C}" destId="{5E47BBD0-E369-400D-A47A-947B0F5EDF96}" srcOrd="0" destOrd="0" presId="urn:microsoft.com/office/officeart/2005/8/layout/default"/>
    <dgm:cxn modelId="{E4D43C13-6C66-4056-BFCB-EEF4168AF1BD}" type="presParOf" srcId="{182C5FA9-B199-490A-A322-23C12ABEC73C}" destId="{A5E200BE-985E-40AA-A825-9FF4617FE4AD}" srcOrd="1" destOrd="0" presId="urn:microsoft.com/office/officeart/2005/8/layout/default"/>
    <dgm:cxn modelId="{D4C3ADC2-5B33-4D73-B3F4-FE26A191CF19}" type="presParOf" srcId="{182C5FA9-B199-490A-A322-23C12ABEC73C}" destId="{372EB302-7F47-48AD-8383-0A335E0AC0AC}" srcOrd="2" destOrd="0" presId="urn:microsoft.com/office/officeart/2005/8/layout/default"/>
    <dgm:cxn modelId="{F9F57746-BBE1-4730-B22B-1F6B276CD12F}" type="presParOf" srcId="{182C5FA9-B199-490A-A322-23C12ABEC73C}" destId="{0FAF3196-DC9E-49B4-AAC5-24201DB678D4}" srcOrd="3" destOrd="0" presId="urn:microsoft.com/office/officeart/2005/8/layout/default"/>
    <dgm:cxn modelId="{C45AEBAD-12B9-408C-BED8-8E8B6B87F68A}" type="presParOf" srcId="{182C5FA9-B199-490A-A322-23C12ABEC73C}" destId="{8E8D8E4A-4A20-4177-A746-86D5ECFDDB2C}" srcOrd="4" destOrd="0" presId="urn:microsoft.com/office/officeart/2005/8/layout/default"/>
    <dgm:cxn modelId="{4B0B93D4-DAFD-4FAE-8753-96FB0FDF5E3C}" type="presParOf" srcId="{182C5FA9-B199-490A-A322-23C12ABEC73C}" destId="{D8B064E2-DE1A-4D9F-8FDF-CB030E154EF9}" srcOrd="5" destOrd="0" presId="urn:microsoft.com/office/officeart/2005/8/layout/default"/>
    <dgm:cxn modelId="{AB8C5017-88CD-4C02-AFE1-7E70B1336B55}" type="presParOf" srcId="{182C5FA9-B199-490A-A322-23C12ABEC73C}" destId="{D34ED91B-8CE0-425D-8F05-FF138CF3EFA8}" srcOrd="6" destOrd="0" presId="urn:microsoft.com/office/officeart/2005/8/layout/default"/>
    <dgm:cxn modelId="{2D439493-D120-4929-9F7B-1BA7C5E3233F}" type="presParOf" srcId="{182C5FA9-B199-490A-A322-23C12ABEC73C}" destId="{2C86A541-3ABF-42EA-9D73-C731856E3D11}" srcOrd="7" destOrd="0" presId="urn:microsoft.com/office/officeart/2005/8/layout/default"/>
    <dgm:cxn modelId="{7473D839-AD45-42EF-826D-603783537AD2}" type="presParOf" srcId="{182C5FA9-B199-490A-A322-23C12ABEC73C}" destId="{054BD725-96F5-43B5-BC5E-0E91256A6BDA}"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D315D5-B0A2-4080-A94B-D94053B39443}" type="doc">
      <dgm:prSet loTypeId="urn:microsoft.com/office/officeart/2005/8/layout/hierarchy5" loCatId="hierarchy" qsTypeId="urn:microsoft.com/office/officeart/2005/8/quickstyle/simple3" qsCatId="simple" csTypeId="urn:microsoft.com/office/officeart/2005/8/colors/colorful5" csCatId="colorful" phldr="1"/>
      <dgm:spPr/>
      <dgm:t>
        <a:bodyPr/>
        <a:lstStyle/>
        <a:p>
          <a:endParaRPr lang="en-US"/>
        </a:p>
      </dgm:t>
    </dgm:pt>
    <dgm:pt modelId="{800183D7-ED57-42DC-B7BF-387C4396F251}">
      <dgm:prSet phldrT="[Text]" custT="1"/>
      <dgm:spPr/>
      <dgm:t>
        <a:bodyPr/>
        <a:lstStyle/>
        <a:p>
          <a:r>
            <a:rPr lang="en-US" sz="2000" dirty="0" smtClean="0"/>
            <a:t>Course 3 prerequisites</a:t>
          </a:r>
          <a:endParaRPr lang="en-US" sz="2000" dirty="0"/>
        </a:p>
      </dgm:t>
    </dgm:pt>
    <dgm:pt modelId="{068A8E7F-614E-4743-95DA-69F97FBF98F6}" type="parTrans" cxnId="{F180BF1B-D0CB-4FC5-A123-76B228DE832E}">
      <dgm:prSet/>
      <dgm:spPr/>
      <dgm:t>
        <a:bodyPr/>
        <a:lstStyle/>
        <a:p>
          <a:endParaRPr lang="en-US" sz="2000"/>
        </a:p>
      </dgm:t>
    </dgm:pt>
    <dgm:pt modelId="{BF4B4258-D1A6-403A-A6C1-D28DA03D6DA7}" type="sibTrans" cxnId="{F180BF1B-D0CB-4FC5-A123-76B228DE832E}">
      <dgm:prSet/>
      <dgm:spPr/>
      <dgm:t>
        <a:bodyPr/>
        <a:lstStyle/>
        <a:p>
          <a:endParaRPr lang="en-US" sz="2000"/>
        </a:p>
      </dgm:t>
    </dgm:pt>
    <dgm:pt modelId="{C1054157-0002-4579-BB66-F11D9D77F19D}">
      <dgm:prSet phldrT="[Text]" custT="1"/>
      <dgm:spPr/>
      <dgm:t>
        <a:bodyPr/>
        <a:lstStyle/>
        <a:p>
          <a:r>
            <a:rPr lang="en-US" sz="1400" dirty="0" smtClean="0"/>
            <a:t>Relational model</a:t>
          </a:r>
          <a:endParaRPr lang="en-US" sz="1400" dirty="0"/>
        </a:p>
      </dgm:t>
    </dgm:pt>
    <dgm:pt modelId="{BEA35074-9DEA-4D8F-9953-BDF6F4BA2B33}" type="parTrans" cxnId="{7146AACD-669B-4854-85C8-301AAC76BABD}">
      <dgm:prSet custT="1"/>
      <dgm:spPr/>
      <dgm:t>
        <a:bodyPr/>
        <a:lstStyle/>
        <a:p>
          <a:endParaRPr lang="en-US" sz="700"/>
        </a:p>
      </dgm:t>
    </dgm:pt>
    <dgm:pt modelId="{C499BADB-B7EA-4BB2-ADA5-A3CCC4EBFA34}" type="sibTrans" cxnId="{7146AACD-669B-4854-85C8-301AAC76BABD}">
      <dgm:prSet/>
      <dgm:spPr/>
      <dgm:t>
        <a:bodyPr/>
        <a:lstStyle/>
        <a:p>
          <a:endParaRPr lang="en-US" sz="2000"/>
        </a:p>
      </dgm:t>
    </dgm:pt>
    <dgm:pt modelId="{F64C9914-F043-4B4B-9C81-1C1FAC3D06CE}">
      <dgm:prSet phldrT="[Text]" custT="1"/>
      <dgm:spPr/>
      <dgm:t>
        <a:bodyPr/>
        <a:lstStyle/>
        <a:p>
          <a:r>
            <a:rPr lang="en-US" sz="1400" dirty="0" smtClean="0"/>
            <a:t>Data modeling</a:t>
          </a:r>
          <a:endParaRPr lang="en-US" sz="1400" dirty="0"/>
        </a:p>
      </dgm:t>
    </dgm:pt>
    <dgm:pt modelId="{927D6ACD-1982-45A9-AD76-A80A6DD556B8}" type="parTrans" cxnId="{054C69DF-B7FB-4CEF-BCB8-6A6E97ABC675}">
      <dgm:prSet custT="1"/>
      <dgm:spPr/>
      <dgm:t>
        <a:bodyPr/>
        <a:lstStyle/>
        <a:p>
          <a:endParaRPr lang="en-US" sz="600"/>
        </a:p>
      </dgm:t>
    </dgm:pt>
    <dgm:pt modelId="{116B25BD-CCAB-44FC-A274-9641493F75EA}" type="sibTrans" cxnId="{054C69DF-B7FB-4CEF-BCB8-6A6E97ABC675}">
      <dgm:prSet/>
      <dgm:spPr/>
      <dgm:t>
        <a:bodyPr/>
        <a:lstStyle/>
        <a:p>
          <a:endParaRPr lang="en-US" sz="2000"/>
        </a:p>
      </dgm:t>
    </dgm:pt>
    <dgm:pt modelId="{1756D5FC-37E3-48F6-96FA-EFDED6CD447E}">
      <dgm:prSet phldrT="[Text]" custT="1"/>
      <dgm:spPr/>
      <dgm:t>
        <a:bodyPr/>
        <a:lstStyle/>
        <a:p>
          <a:r>
            <a:rPr lang="en-US" sz="1400" dirty="0" smtClean="0"/>
            <a:t>Joins and grouping</a:t>
          </a:r>
          <a:endParaRPr lang="en-US" sz="1400" dirty="0"/>
        </a:p>
      </dgm:t>
    </dgm:pt>
    <dgm:pt modelId="{7AE8D8EB-702B-4528-90E1-E2391F478AA8}" type="parTrans" cxnId="{84DEBEDB-3374-4B84-B181-94BF8C238BCE}">
      <dgm:prSet custT="1"/>
      <dgm:spPr/>
      <dgm:t>
        <a:bodyPr/>
        <a:lstStyle/>
        <a:p>
          <a:endParaRPr lang="en-US" sz="600"/>
        </a:p>
      </dgm:t>
    </dgm:pt>
    <dgm:pt modelId="{5570BCE2-93A2-4E95-984A-41F2DFA84408}" type="sibTrans" cxnId="{84DEBEDB-3374-4B84-B181-94BF8C238BCE}">
      <dgm:prSet/>
      <dgm:spPr/>
      <dgm:t>
        <a:bodyPr/>
        <a:lstStyle/>
        <a:p>
          <a:endParaRPr lang="en-US" sz="2000"/>
        </a:p>
      </dgm:t>
    </dgm:pt>
    <dgm:pt modelId="{9930B82A-6FF4-4B24-9DBE-EFBD6BEEEA49}">
      <dgm:prSet phldrT="[Text]" custT="1"/>
      <dgm:spPr/>
      <dgm:t>
        <a:bodyPr/>
        <a:lstStyle/>
        <a:p>
          <a:r>
            <a:rPr lang="en-US" sz="1400" dirty="0" smtClean="0"/>
            <a:t>Relational DBMS usage</a:t>
          </a:r>
          <a:endParaRPr lang="en-US" sz="1400" dirty="0"/>
        </a:p>
      </dgm:t>
    </dgm:pt>
    <dgm:pt modelId="{E804975E-047E-4274-A732-C5A3E87260DE}" type="parTrans" cxnId="{1E832E9D-D2D6-4FA3-9313-625C17A9FE04}">
      <dgm:prSet custT="1"/>
      <dgm:spPr/>
      <dgm:t>
        <a:bodyPr/>
        <a:lstStyle/>
        <a:p>
          <a:endParaRPr lang="en-US" sz="600"/>
        </a:p>
      </dgm:t>
    </dgm:pt>
    <dgm:pt modelId="{9533C2CC-A576-45A9-83B6-A7F7DCF47E65}" type="sibTrans" cxnId="{1E832E9D-D2D6-4FA3-9313-625C17A9FE04}">
      <dgm:prSet/>
      <dgm:spPr/>
      <dgm:t>
        <a:bodyPr/>
        <a:lstStyle/>
        <a:p>
          <a:endParaRPr lang="en-US" sz="2000"/>
        </a:p>
      </dgm:t>
    </dgm:pt>
    <dgm:pt modelId="{810F5129-6890-47E3-932F-D68B0EA6EBAD}">
      <dgm:prSet phldrT="[Text]" custT="1"/>
      <dgm:spPr/>
      <dgm:t>
        <a:bodyPr/>
        <a:lstStyle/>
        <a:p>
          <a:r>
            <a:rPr lang="en-US" sz="1600" dirty="0" smtClean="0"/>
            <a:t>Course 2</a:t>
          </a:r>
          <a:endParaRPr lang="en-US" sz="1600" dirty="0"/>
        </a:p>
      </dgm:t>
    </dgm:pt>
    <dgm:pt modelId="{699C500E-E9C3-40A7-AF32-E0D49C0D07D4}" type="parTrans" cxnId="{140F524A-E55C-4A38-B66B-8D9C00A169CE}">
      <dgm:prSet custT="1"/>
      <dgm:spPr/>
      <dgm:t>
        <a:bodyPr/>
        <a:lstStyle/>
        <a:p>
          <a:endParaRPr lang="en-US" sz="700"/>
        </a:p>
      </dgm:t>
    </dgm:pt>
    <dgm:pt modelId="{75AFB22E-62F9-4263-A0A1-BE243334D1C2}" type="sibTrans" cxnId="{140F524A-E55C-4A38-B66B-8D9C00A169CE}">
      <dgm:prSet/>
      <dgm:spPr/>
      <dgm:t>
        <a:bodyPr/>
        <a:lstStyle/>
        <a:p>
          <a:endParaRPr lang="en-US" sz="2000"/>
        </a:p>
      </dgm:t>
    </dgm:pt>
    <dgm:pt modelId="{710EEA5A-88B4-45E2-A5CD-28EC602BD589}">
      <dgm:prSet phldrT="[Text]" custT="1"/>
      <dgm:spPr/>
      <dgm:t>
        <a:bodyPr/>
        <a:lstStyle/>
        <a:p>
          <a:r>
            <a:rPr lang="en-US" sz="1400" dirty="0" smtClean="0"/>
            <a:t>Schema patterns</a:t>
          </a:r>
          <a:endParaRPr lang="en-US" sz="1400" dirty="0"/>
        </a:p>
      </dgm:t>
    </dgm:pt>
    <dgm:pt modelId="{7D91B138-D5DC-478A-9A5C-6AA320854AB0}" type="parTrans" cxnId="{27A08D37-CFE2-4F6A-81B7-B680B77385FF}">
      <dgm:prSet custT="1"/>
      <dgm:spPr/>
      <dgm:t>
        <a:bodyPr/>
        <a:lstStyle/>
        <a:p>
          <a:endParaRPr lang="en-US" sz="600"/>
        </a:p>
      </dgm:t>
    </dgm:pt>
    <dgm:pt modelId="{0C0FE3FD-BA13-4D31-8940-87CDC0DF673B}" type="sibTrans" cxnId="{27A08D37-CFE2-4F6A-81B7-B680B77385FF}">
      <dgm:prSet/>
      <dgm:spPr/>
      <dgm:t>
        <a:bodyPr/>
        <a:lstStyle/>
        <a:p>
          <a:endParaRPr lang="en-US" sz="2000"/>
        </a:p>
      </dgm:t>
    </dgm:pt>
    <dgm:pt modelId="{A4A90ED6-FFC6-4644-AA07-0F80E24E4A2B}">
      <dgm:prSet phldrT="[Text]" custT="1"/>
      <dgm:spPr/>
      <dgm:t>
        <a:bodyPr/>
        <a:lstStyle/>
        <a:p>
          <a:r>
            <a:rPr lang="en-US" sz="1400" dirty="0" smtClean="0"/>
            <a:t>Data warehouse concepts</a:t>
          </a:r>
          <a:endParaRPr lang="en-US" sz="1400" dirty="0"/>
        </a:p>
      </dgm:t>
    </dgm:pt>
    <dgm:pt modelId="{C53B5082-1822-4460-95F3-C2E6E65501F3}" type="parTrans" cxnId="{B75B393C-FF30-4D88-A7F6-4099D33CA212}">
      <dgm:prSet custT="1"/>
      <dgm:spPr/>
      <dgm:t>
        <a:bodyPr/>
        <a:lstStyle/>
        <a:p>
          <a:endParaRPr lang="en-US" sz="600"/>
        </a:p>
      </dgm:t>
    </dgm:pt>
    <dgm:pt modelId="{A872BE65-D921-43BA-A1C1-D989443A70B7}" type="sibTrans" cxnId="{B75B393C-FF30-4D88-A7F6-4099D33CA212}">
      <dgm:prSet/>
      <dgm:spPr/>
      <dgm:t>
        <a:bodyPr/>
        <a:lstStyle/>
        <a:p>
          <a:endParaRPr lang="en-US" sz="2000"/>
        </a:p>
      </dgm:t>
    </dgm:pt>
    <dgm:pt modelId="{3781F9C8-B14C-4D3B-8F8A-F59BFD205BA9}">
      <dgm:prSet phldrT="[Text]" custT="1"/>
      <dgm:spPr/>
      <dgm:t>
        <a:bodyPr/>
        <a:lstStyle/>
        <a:p>
          <a:r>
            <a:rPr lang="en-US" sz="1400" dirty="0" smtClean="0"/>
            <a:t>Data integration concepts</a:t>
          </a:r>
          <a:endParaRPr lang="en-US" sz="1400" dirty="0"/>
        </a:p>
      </dgm:t>
    </dgm:pt>
    <dgm:pt modelId="{D0128926-75C4-4342-BDE3-E81932A1D5AA}" type="parTrans" cxnId="{8E252936-8946-48F1-8AD7-68869B78A281}">
      <dgm:prSet custT="1"/>
      <dgm:spPr/>
      <dgm:t>
        <a:bodyPr/>
        <a:lstStyle/>
        <a:p>
          <a:endParaRPr lang="en-US" sz="600"/>
        </a:p>
      </dgm:t>
    </dgm:pt>
    <dgm:pt modelId="{3E814870-C2E7-49C3-8327-9EDC725B0064}" type="sibTrans" cxnId="{8E252936-8946-48F1-8AD7-68869B78A281}">
      <dgm:prSet/>
      <dgm:spPr/>
      <dgm:t>
        <a:bodyPr/>
        <a:lstStyle/>
        <a:p>
          <a:endParaRPr lang="en-US" sz="2000"/>
        </a:p>
      </dgm:t>
    </dgm:pt>
    <dgm:pt modelId="{83F48CD0-7575-45E1-A0EC-8DD1E6A8AAC9}">
      <dgm:prSet phldrT="[Text]" custT="1"/>
      <dgm:spPr/>
      <dgm:t>
        <a:bodyPr/>
        <a:lstStyle/>
        <a:p>
          <a:r>
            <a:rPr lang="en-US" sz="1600" dirty="0" smtClean="0"/>
            <a:t>Course 1</a:t>
          </a:r>
          <a:endParaRPr lang="en-US" sz="1600" dirty="0"/>
        </a:p>
      </dgm:t>
    </dgm:pt>
    <dgm:pt modelId="{066F3945-9D62-4358-B204-36B4941A79B1}" type="parTrans" cxnId="{140689F5-E310-416E-8D1E-9A7AC1961412}">
      <dgm:prSet/>
      <dgm:spPr/>
      <dgm:t>
        <a:bodyPr/>
        <a:lstStyle/>
        <a:p>
          <a:endParaRPr lang="en-US"/>
        </a:p>
      </dgm:t>
    </dgm:pt>
    <dgm:pt modelId="{77BE8015-2693-4F07-B1B4-5CA52C6BC26E}" type="sibTrans" cxnId="{140689F5-E310-416E-8D1E-9A7AC1961412}">
      <dgm:prSet/>
      <dgm:spPr/>
      <dgm:t>
        <a:bodyPr/>
        <a:lstStyle/>
        <a:p>
          <a:endParaRPr lang="en-US"/>
        </a:p>
      </dgm:t>
    </dgm:pt>
    <dgm:pt modelId="{4274E7B5-D4EE-473A-B771-FF1FDF4A995C}" type="pres">
      <dgm:prSet presAssocID="{B1D315D5-B0A2-4080-A94B-D94053B39443}" presName="mainComposite" presStyleCnt="0">
        <dgm:presLayoutVars>
          <dgm:chPref val="1"/>
          <dgm:dir/>
          <dgm:animOne val="branch"/>
          <dgm:animLvl val="lvl"/>
          <dgm:resizeHandles val="exact"/>
        </dgm:presLayoutVars>
      </dgm:prSet>
      <dgm:spPr/>
      <dgm:t>
        <a:bodyPr/>
        <a:lstStyle/>
        <a:p>
          <a:endParaRPr lang="en-US"/>
        </a:p>
      </dgm:t>
    </dgm:pt>
    <dgm:pt modelId="{53F4A985-7189-4917-AAD2-0866C9A0B2E3}" type="pres">
      <dgm:prSet presAssocID="{B1D315D5-B0A2-4080-A94B-D94053B39443}" presName="hierFlow" presStyleCnt="0"/>
      <dgm:spPr/>
    </dgm:pt>
    <dgm:pt modelId="{275F87D1-E5A1-40D1-A38D-7DE8AA45053A}" type="pres">
      <dgm:prSet presAssocID="{B1D315D5-B0A2-4080-A94B-D94053B39443}" presName="hierChild1" presStyleCnt="0">
        <dgm:presLayoutVars>
          <dgm:chPref val="1"/>
          <dgm:animOne val="branch"/>
          <dgm:animLvl val="lvl"/>
        </dgm:presLayoutVars>
      </dgm:prSet>
      <dgm:spPr/>
    </dgm:pt>
    <dgm:pt modelId="{BA723997-4C4B-4D55-9E89-C5B60DA0C174}" type="pres">
      <dgm:prSet presAssocID="{800183D7-ED57-42DC-B7BF-387C4396F251}" presName="Name17" presStyleCnt="0"/>
      <dgm:spPr/>
    </dgm:pt>
    <dgm:pt modelId="{A02C0EA5-F2EA-4A81-9723-A5926C4DC614}" type="pres">
      <dgm:prSet presAssocID="{800183D7-ED57-42DC-B7BF-387C4396F251}" presName="level1Shape" presStyleLbl="node0" presStyleIdx="0" presStyleCnt="1" custScaleX="146192" custScaleY="211358">
        <dgm:presLayoutVars>
          <dgm:chPref val="3"/>
        </dgm:presLayoutVars>
      </dgm:prSet>
      <dgm:spPr/>
      <dgm:t>
        <a:bodyPr/>
        <a:lstStyle/>
        <a:p>
          <a:endParaRPr lang="en-US"/>
        </a:p>
      </dgm:t>
    </dgm:pt>
    <dgm:pt modelId="{2F5DFF93-B09D-4AA8-A039-010E1AD604FB}" type="pres">
      <dgm:prSet presAssocID="{800183D7-ED57-42DC-B7BF-387C4396F251}" presName="hierChild2" presStyleCnt="0"/>
      <dgm:spPr/>
    </dgm:pt>
    <dgm:pt modelId="{D8AA0F3D-42DE-4C09-B528-41EA581DE6A1}" type="pres">
      <dgm:prSet presAssocID="{066F3945-9D62-4358-B204-36B4941A79B1}" presName="Name25" presStyleLbl="parChTrans1D2" presStyleIdx="0" presStyleCnt="2"/>
      <dgm:spPr/>
      <dgm:t>
        <a:bodyPr/>
        <a:lstStyle/>
        <a:p>
          <a:endParaRPr lang="en-US"/>
        </a:p>
      </dgm:t>
    </dgm:pt>
    <dgm:pt modelId="{354341E8-6033-4C07-841A-A37F69973111}" type="pres">
      <dgm:prSet presAssocID="{066F3945-9D62-4358-B204-36B4941A79B1}" presName="connTx" presStyleLbl="parChTrans1D2" presStyleIdx="0" presStyleCnt="2"/>
      <dgm:spPr/>
      <dgm:t>
        <a:bodyPr/>
        <a:lstStyle/>
        <a:p>
          <a:endParaRPr lang="en-US"/>
        </a:p>
      </dgm:t>
    </dgm:pt>
    <dgm:pt modelId="{6DD411A9-5A59-40FD-9958-B8729094D370}" type="pres">
      <dgm:prSet presAssocID="{83F48CD0-7575-45E1-A0EC-8DD1E6A8AAC9}" presName="Name30" presStyleCnt="0"/>
      <dgm:spPr/>
    </dgm:pt>
    <dgm:pt modelId="{0A2EA05F-95C0-4531-AE3D-71625FA56776}" type="pres">
      <dgm:prSet presAssocID="{83F48CD0-7575-45E1-A0EC-8DD1E6A8AAC9}" presName="level2Shape" presStyleLbl="node2" presStyleIdx="0" presStyleCnt="2"/>
      <dgm:spPr/>
      <dgm:t>
        <a:bodyPr/>
        <a:lstStyle/>
        <a:p>
          <a:endParaRPr lang="en-US"/>
        </a:p>
      </dgm:t>
    </dgm:pt>
    <dgm:pt modelId="{95749CCF-0EEF-4130-9FD7-B3A17F948D18}" type="pres">
      <dgm:prSet presAssocID="{83F48CD0-7575-45E1-A0EC-8DD1E6A8AAC9}" presName="hierChild3" presStyleCnt="0"/>
      <dgm:spPr/>
    </dgm:pt>
    <dgm:pt modelId="{469250A8-B610-4B50-9C42-95D926B2B3B9}" type="pres">
      <dgm:prSet presAssocID="{BEA35074-9DEA-4D8F-9953-BDF6F4BA2B33}" presName="Name25" presStyleLbl="parChTrans1D3" presStyleIdx="0" presStyleCnt="7"/>
      <dgm:spPr/>
      <dgm:t>
        <a:bodyPr/>
        <a:lstStyle/>
        <a:p>
          <a:endParaRPr lang="en-US"/>
        </a:p>
      </dgm:t>
    </dgm:pt>
    <dgm:pt modelId="{779058BA-DD44-424B-A47D-95C138F5971C}" type="pres">
      <dgm:prSet presAssocID="{BEA35074-9DEA-4D8F-9953-BDF6F4BA2B33}" presName="connTx" presStyleLbl="parChTrans1D3" presStyleIdx="0" presStyleCnt="7"/>
      <dgm:spPr/>
      <dgm:t>
        <a:bodyPr/>
        <a:lstStyle/>
        <a:p>
          <a:endParaRPr lang="en-US"/>
        </a:p>
      </dgm:t>
    </dgm:pt>
    <dgm:pt modelId="{F1394C5D-290D-4FA9-B6B0-6D1ED9B3A1BC}" type="pres">
      <dgm:prSet presAssocID="{C1054157-0002-4579-BB66-F11D9D77F19D}" presName="Name30" presStyleCnt="0"/>
      <dgm:spPr/>
    </dgm:pt>
    <dgm:pt modelId="{7B5F9D64-7E5D-43EF-B6AC-68BCF0A75158}" type="pres">
      <dgm:prSet presAssocID="{C1054157-0002-4579-BB66-F11D9D77F19D}" presName="level2Shape" presStyleLbl="node3" presStyleIdx="0" presStyleCnt="7"/>
      <dgm:spPr/>
      <dgm:t>
        <a:bodyPr/>
        <a:lstStyle/>
        <a:p>
          <a:endParaRPr lang="en-US"/>
        </a:p>
      </dgm:t>
    </dgm:pt>
    <dgm:pt modelId="{A144D3FC-5EFE-469E-91C9-E7359F242364}" type="pres">
      <dgm:prSet presAssocID="{C1054157-0002-4579-BB66-F11D9D77F19D}" presName="hierChild3" presStyleCnt="0"/>
      <dgm:spPr/>
    </dgm:pt>
    <dgm:pt modelId="{A7C97EE5-CEC1-4CEA-9C97-368A09E72306}" type="pres">
      <dgm:prSet presAssocID="{927D6ACD-1982-45A9-AD76-A80A6DD556B8}" presName="Name25" presStyleLbl="parChTrans1D3" presStyleIdx="1" presStyleCnt="7"/>
      <dgm:spPr/>
      <dgm:t>
        <a:bodyPr/>
        <a:lstStyle/>
        <a:p>
          <a:endParaRPr lang="en-US"/>
        </a:p>
      </dgm:t>
    </dgm:pt>
    <dgm:pt modelId="{42682E49-7615-48C6-8952-27A99D6EF295}" type="pres">
      <dgm:prSet presAssocID="{927D6ACD-1982-45A9-AD76-A80A6DD556B8}" presName="connTx" presStyleLbl="parChTrans1D3" presStyleIdx="1" presStyleCnt="7"/>
      <dgm:spPr/>
      <dgm:t>
        <a:bodyPr/>
        <a:lstStyle/>
        <a:p>
          <a:endParaRPr lang="en-US"/>
        </a:p>
      </dgm:t>
    </dgm:pt>
    <dgm:pt modelId="{AF74D9BC-3BCC-40EB-973A-A99194AD8C93}" type="pres">
      <dgm:prSet presAssocID="{F64C9914-F043-4B4B-9C81-1C1FAC3D06CE}" presName="Name30" presStyleCnt="0"/>
      <dgm:spPr/>
    </dgm:pt>
    <dgm:pt modelId="{80DC9EE3-5D4D-4966-92DC-28F3ABA9AE74}" type="pres">
      <dgm:prSet presAssocID="{F64C9914-F043-4B4B-9C81-1C1FAC3D06CE}" presName="level2Shape" presStyleLbl="node3" presStyleIdx="1" presStyleCnt="7"/>
      <dgm:spPr/>
      <dgm:t>
        <a:bodyPr/>
        <a:lstStyle/>
        <a:p>
          <a:endParaRPr lang="en-US"/>
        </a:p>
      </dgm:t>
    </dgm:pt>
    <dgm:pt modelId="{967209AD-DC32-4965-B471-581C9C5F69A1}" type="pres">
      <dgm:prSet presAssocID="{F64C9914-F043-4B4B-9C81-1C1FAC3D06CE}" presName="hierChild3" presStyleCnt="0"/>
      <dgm:spPr/>
    </dgm:pt>
    <dgm:pt modelId="{65BBD0C5-A3A9-4DCB-B159-E08649BC8EC8}" type="pres">
      <dgm:prSet presAssocID="{7AE8D8EB-702B-4528-90E1-E2391F478AA8}" presName="Name25" presStyleLbl="parChTrans1D3" presStyleIdx="2" presStyleCnt="7"/>
      <dgm:spPr/>
      <dgm:t>
        <a:bodyPr/>
        <a:lstStyle/>
        <a:p>
          <a:endParaRPr lang="en-US"/>
        </a:p>
      </dgm:t>
    </dgm:pt>
    <dgm:pt modelId="{0102C5B6-AF86-45AB-88EA-8B3AAB83CA50}" type="pres">
      <dgm:prSet presAssocID="{7AE8D8EB-702B-4528-90E1-E2391F478AA8}" presName="connTx" presStyleLbl="parChTrans1D3" presStyleIdx="2" presStyleCnt="7"/>
      <dgm:spPr/>
      <dgm:t>
        <a:bodyPr/>
        <a:lstStyle/>
        <a:p>
          <a:endParaRPr lang="en-US"/>
        </a:p>
      </dgm:t>
    </dgm:pt>
    <dgm:pt modelId="{4F27F882-7EBC-427F-BFC8-32B0AE2C2D0E}" type="pres">
      <dgm:prSet presAssocID="{1756D5FC-37E3-48F6-96FA-EFDED6CD447E}" presName="Name30" presStyleCnt="0"/>
      <dgm:spPr/>
    </dgm:pt>
    <dgm:pt modelId="{5F13EB04-D91F-4D57-B655-BE10C03DB28E}" type="pres">
      <dgm:prSet presAssocID="{1756D5FC-37E3-48F6-96FA-EFDED6CD447E}" presName="level2Shape" presStyleLbl="node3" presStyleIdx="2" presStyleCnt="7"/>
      <dgm:spPr/>
      <dgm:t>
        <a:bodyPr/>
        <a:lstStyle/>
        <a:p>
          <a:endParaRPr lang="en-US"/>
        </a:p>
      </dgm:t>
    </dgm:pt>
    <dgm:pt modelId="{B3393617-2A99-4960-AC47-8ABF39D2FB04}" type="pres">
      <dgm:prSet presAssocID="{1756D5FC-37E3-48F6-96FA-EFDED6CD447E}" presName="hierChild3" presStyleCnt="0"/>
      <dgm:spPr/>
    </dgm:pt>
    <dgm:pt modelId="{9C6F1371-DECE-414C-92C6-1CCE4E6B19B7}" type="pres">
      <dgm:prSet presAssocID="{E804975E-047E-4274-A732-C5A3E87260DE}" presName="Name25" presStyleLbl="parChTrans1D3" presStyleIdx="3" presStyleCnt="7"/>
      <dgm:spPr/>
      <dgm:t>
        <a:bodyPr/>
        <a:lstStyle/>
        <a:p>
          <a:endParaRPr lang="en-US"/>
        </a:p>
      </dgm:t>
    </dgm:pt>
    <dgm:pt modelId="{3F5DA732-2B1D-4B62-9AA6-4D5BA527BA83}" type="pres">
      <dgm:prSet presAssocID="{E804975E-047E-4274-A732-C5A3E87260DE}" presName="connTx" presStyleLbl="parChTrans1D3" presStyleIdx="3" presStyleCnt="7"/>
      <dgm:spPr/>
      <dgm:t>
        <a:bodyPr/>
        <a:lstStyle/>
        <a:p>
          <a:endParaRPr lang="en-US"/>
        </a:p>
      </dgm:t>
    </dgm:pt>
    <dgm:pt modelId="{CF937CC2-A3AF-42C4-8642-6137C6AE87A3}" type="pres">
      <dgm:prSet presAssocID="{9930B82A-6FF4-4B24-9DBE-EFBD6BEEEA49}" presName="Name30" presStyleCnt="0"/>
      <dgm:spPr/>
    </dgm:pt>
    <dgm:pt modelId="{91AD5FF3-196E-4CBD-BC30-5E4EF192CDE1}" type="pres">
      <dgm:prSet presAssocID="{9930B82A-6FF4-4B24-9DBE-EFBD6BEEEA49}" presName="level2Shape" presStyleLbl="node3" presStyleIdx="3" presStyleCnt="7"/>
      <dgm:spPr/>
      <dgm:t>
        <a:bodyPr/>
        <a:lstStyle/>
        <a:p>
          <a:endParaRPr lang="en-US"/>
        </a:p>
      </dgm:t>
    </dgm:pt>
    <dgm:pt modelId="{60266552-B66A-4801-9770-7A78493F49EE}" type="pres">
      <dgm:prSet presAssocID="{9930B82A-6FF4-4B24-9DBE-EFBD6BEEEA49}" presName="hierChild3" presStyleCnt="0"/>
      <dgm:spPr/>
    </dgm:pt>
    <dgm:pt modelId="{F76D6F35-818E-4340-BD5B-C056A4932D59}" type="pres">
      <dgm:prSet presAssocID="{699C500E-E9C3-40A7-AF32-E0D49C0D07D4}" presName="Name25" presStyleLbl="parChTrans1D2" presStyleIdx="1" presStyleCnt="2"/>
      <dgm:spPr/>
      <dgm:t>
        <a:bodyPr/>
        <a:lstStyle/>
        <a:p>
          <a:endParaRPr lang="en-US"/>
        </a:p>
      </dgm:t>
    </dgm:pt>
    <dgm:pt modelId="{A4FE1071-D71A-411D-B82F-EAECF3D26DC0}" type="pres">
      <dgm:prSet presAssocID="{699C500E-E9C3-40A7-AF32-E0D49C0D07D4}" presName="connTx" presStyleLbl="parChTrans1D2" presStyleIdx="1" presStyleCnt="2"/>
      <dgm:spPr/>
      <dgm:t>
        <a:bodyPr/>
        <a:lstStyle/>
        <a:p>
          <a:endParaRPr lang="en-US"/>
        </a:p>
      </dgm:t>
    </dgm:pt>
    <dgm:pt modelId="{3F7EDC17-197D-4CED-AFF1-FFF3FE9ED4D5}" type="pres">
      <dgm:prSet presAssocID="{810F5129-6890-47E3-932F-D68B0EA6EBAD}" presName="Name30" presStyleCnt="0"/>
      <dgm:spPr/>
    </dgm:pt>
    <dgm:pt modelId="{6D38A785-7259-4E07-9823-437F68467A5E}" type="pres">
      <dgm:prSet presAssocID="{810F5129-6890-47E3-932F-D68B0EA6EBAD}" presName="level2Shape" presStyleLbl="node2" presStyleIdx="1" presStyleCnt="2"/>
      <dgm:spPr/>
      <dgm:t>
        <a:bodyPr/>
        <a:lstStyle/>
        <a:p>
          <a:endParaRPr lang="en-US"/>
        </a:p>
      </dgm:t>
    </dgm:pt>
    <dgm:pt modelId="{B0E8CA33-6AD7-4CB8-A678-271CA861D93E}" type="pres">
      <dgm:prSet presAssocID="{810F5129-6890-47E3-932F-D68B0EA6EBAD}" presName="hierChild3" presStyleCnt="0"/>
      <dgm:spPr/>
    </dgm:pt>
    <dgm:pt modelId="{28D787B1-5F06-4F5D-8379-251A74590281}" type="pres">
      <dgm:prSet presAssocID="{C53B5082-1822-4460-95F3-C2E6E65501F3}" presName="Name25" presStyleLbl="parChTrans1D3" presStyleIdx="4" presStyleCnt="7"/>
      <dgm:spPr/>
      <dgm:t>
        <a:bodyPr/>
        <a:lstStyle/>
        <a:p>
          <a:endParaRPr lang="en-US"/>
        </a:p>
      </dgm:t>
    </dgm:pt>
    <dgm:pt modelId="{BEE1154B-9E86-404B-808C-8AFB2D8981F0}" type="pres">
      <dgm:prSet presAssocID="{C53B5082-1822-4460-95F3-C2E6E65501F3}" presName="connTx" presStyleLbl="parChTrans1D3" presStyleIdx="4" presStyleCnt="7"/>
      <dgm:spPr/>
      <dgm:t>
        <a:bodyPr/>
        <a:lstStyle/>
        <a:p>
          <a:endParaRPr lang="en-US"/>
        </a:p>
      </dgm:t>
    </dgm:pt>
    <dgm:pt modelId="{4C5A3D09-0935-413E-AF61-FC3BBABD86AD}" type="pres">
      <dgm:prSet presAssocID="{A4A90ED6-FFC6-4644-AA07-0F80E24E4A2B}" presName="Name30" presStyleCnt="0"/>
      <dgm:spPr/>
    </dgm:pt>
    <dgm:pt modelId="{F9F51156-107B-441C-96AA-44E1D4B4C692}" type="pres">
      <dgm:prSet presAssocID="{A4A90ED6-FFC6-4644-AA07-0F80E24E4A2B}" presName="level2Shape" presStyleLbl="node3" presStyleIdx="4" presStyleCnt="7"/>
      <dgm:spPr/>
      <dgm:t>
        <a:bodyPr/>
        <a:lstStyle/>
        <a:p>
          <a:endParaRPr lang="en-US"/>
        </a:p>
      </dgm:t>
    </dgm:pt>
    <dgm:pt modelId="{50F97481-02B6-4807-9C32-3456319E9655}" type="pres">
      <dgm:prSet presAssocID="{A4A90ED6-FFC6-4644-AA07-0F80E24E4A2B}" presName="hierChild3" presStyleCnt="0"/>
      <dgm:spPr/>
    </dgm:pt>
    <dgm:pt modelId="{42A7ADC0-C82E-4E58-A9F9-8DA822D3ABF6}" type="pres">
      <dgm:prSet presAssocID="{7D91B138-D5DC-478A-9A5C-6AA320854AB0}" presName="Name25" presStyleLbl="parChTrans1D3" presStyleIdx="5" presStyleCnt="7"/>
      <dgm:spPr/>
      <dgm:t>
        <a:bodyPr/>
        <a:lstStyle/>
        <a:p>
          <a:endParaRPr lang="en-US"/>
        </a:p>
      </dgm:t>
    </dgm:pt>
    <dgm:pt modelId="{D9E9E745-8AF8-4278-A6FD-6AB34046CB36}" type="pres">
      <dgm:prSet presAssocID="{7D91B138-D5DC-478A-9A5C-6AA320854AB0}" presName="connTx" presStyleLbl="parChTrans1D3" presStyleIdx="5" presStyleCnt="7"/>
      <dgm:spPr/>
      <dgm:t>
        <a:bodyPr/>
        <a:lstStyle/>
        <a:p>
          <a:endParaRPr lang="en-US"/>
        </a:p>
      </dgm:t>
    </dgm:pt>
    <dgm:pt modelId="{EBE56573-6495-4495-BDFD-348D3B9820D1}" type="pres">
      <dgm:prSet presAssocID="{710EEA5A-88B4-45E2-A5CD-28EC602BD589}" presName="Name30" presStyleCnt="0"/>
      <dgm:spPr/>
    </dgm:pt>
    <dgm:pt modelId="{518CE210-6E83-40AF-A264-CD905E4C253E}" type="pres">
      <dgm:prSet presAssocID="{710EEA5A-88B4-45E2-A5CD-28EC602BD589}" presName="level2Shape" presStyleLbl="node3" presStyleIdx="5" presStyleCnt="7"/>
      <dgm:spPr/>
      <dgm:t>
        <a:bodyPr/>
        <a:lstStyle/>
        <a:p>
          <a:endParaRPr lang="en-US"/>
        </a:p>
      </dgm:t>
    </dgm:pt>
    <dgm:pt modelId="{2DEBAAB9-543F-4944-A37A-D34FB1C0B3F9}" type="pres">
      <dgm:prSet presAssocID="{710EEA5A-88B4-45E2-A5CD-28EC602BD589}" presName="hierChild3" presStyleCnt="0"/>
      <dgm:spPr/>
    </dgm:pt>
    <dgm:pt modelId="{27079913-A048-4D02-93CF-2DC01B5C5463}" type="pres">
      <dgm:prSet presAssocID="{D0128926-75C4-4342-BDE3-E81932A1D5AA}" presName="Name25" presStyleLbl="parChTrans1D3" presStyleIdx="6" presStyleCnt="7"/>
      <dgm:spPr/>
      <dgm:t>
        <a:bodyPr/>
        <a:lstStyle/>
        <a:p>
          <a:endParaRPr lang="en-US"/>
        </a:p>
      </dgm:t>
    </dgm:pt>
    <dgm:pt modelId="{9A83F090-7483-4327-9876-B34A9C0E6619}" type="pres">
      <dgm:prSet presAssocID="{D0128926-75C4-4342-BDE3-E81932A1D5AA}" presName="connTx" presStyleLbl="parChTrans1D3" presStyleIdx="6" presStyleCnt="7"/>
      <dgm:spPr/>
      <dgm:t>
        <a:bodyPr/>
        <a:lstStyle/>
        <a:p>
          <a:endParaRPr lang="en-US"/>
        </a:p>
      </dgm:t>
    </dgm:pt>
    <dgm:pt modelId="{235AB9CD-6080-4969-B20F-E5FBB94AB535}" type="pres">
      <dgm:prSet presAssocID="{3781F9C8-B14C-4D3B-8F8A-F59BFD205BA9}" presName="Name30" presStyleCnt="0"/>
      <dgm:spPr/>
    </dgm:pt>
    <dgm:pt modelId="{D030DD2D-59BF-4C48-9A82-5C195DEBD8FD}" type="pres">
      <dgm:prSet presAssocID="{3781F9C8-B14C-4D3B-8F8A-F59BFD205BA9}" presName="level2Shape" presStyleLbl="node3" presStyleIdx="6" presStyleCnt="7"/>
      <dgm:spPr/>
      <dgm:t>
        <a:bodyPr/>
        <a:lstStyle/>
        <a:p>
          <a:endParaRPr lang="en-US"/>
        </a:p>
      </dgm:t>
    </dgm:pt>
    <dgm:pt modelId="{674EB1AA-71D2-497F-AFC4-EDDC37096C2E}" type="pres">
      <dgm:prSet presAssocID="{3781F9C8-B14C-4D3B-8F8A-F59BFD205BA9}" presName="hierChild3" presStyleCnt="0"/>
      <dgm:spPr/>
    </dgm:pt>
    <dgm:pt modelId="{7D18BAFA-4244-4D30-832C-A80F35EB788C}" type="pres">
      <dgm:prSet presAssocID="{B1D315D5-B0A2-4080-A94B-D94053B39443}" presName="bgShapesFlow" presStyleCnt="0"/>
      <dgm:spPr/>
    </dgm:pt>
  </dgm:ptLst>
  <dgm:cxnLst>
    <dgm:cxn modelId="{D0A64FC1-7559-4647-8971-A16D5F9EA45E}" type="presOf" srcId="{C53B5082-1822-4460-95F3-C2E6E65501F3}" destId="{28D787B1-5F06-4F5D-8379-251A74590281}" srcOrd="0" destOrd="0" presId="urn:microsoft.com/office/officeart/2005/8/layout/hierarchy5"/>
    <dgm:cxn modelId="{8DE6534A-B73A-43C4-99E3-E3A2DA021CFA}" type="presOf" srcId="{83F48CD0-7575-45E1-A0EC-8DD1E6A8AAC9}" destId="{0A2EA05F-95C0-4531-AE3D-71625FA56776}" srcOrd="0" destOrd="0" presId="urn:microsoft.com/office/officeart/2005/8/layout/hierarchy5"/>
    <dgm:cxn modelId="{9072D0C0-7F6F-433E-93FF-DAF4715CCB1F}" type="presOf" srcId="{A4A90ED6-FFC6-4644-AA07-0F80E24E4A2B}" destId="{F9F51156-107B-441C-96AA-44E1D4B4C692}" srcOrd="0" destOrd="0" presId="urn:microsoft.com/office/officeart/2005/8/layout/hierarchy5"/>
    <dgm:cxn modelId="{57F01DF4-D665-4F63-86B9-2E5C0CABCFBC}" type="presOf" srcId="{699C500E-E9C3-40A7-AF32-E0D49C0D07D4}" destId="{F76D6F35-818E-4340-BD5B-C056A4932D59}" srcOrd="0" destOrd="0" presId="urn:microsoft.com/office/officeart/2005/8/layout/hierarchy5"/>
    <dgm:cxn modelId="{7146AACD-669B-4854-85C8-301AAC76BABD}" srcId="{83F48CD0-7575-45E1-A0EC-8DD1E6A8AAC9}" destId="{C1054157-0002-4579-BB66-F11D9D77F19D}" srcOrd="0" destOrd="0" parTransId="{BEA35074-9DEA-4D8F-9953-BDF6F4BA2B33}" sibTransId="{C499BADB-B7EA-4BB2-ADA5-A3CCC4EBFA34}"/>
    <dgm:cxn modelId="{C3B9A7A2-C1BD-4E1C-8607-DFFB5CEC3DCE}" type="presOf" srcId="{B1D315D5-B0A2-4080-A94B-D94053B39443}" destId="{4274E7B5-D4EE-473A-B771-FF1FDF4A995C}" srcOrd="0" destOrd="0" presId="urn:microsoft.com/office/officeart/2005/8/layout/hierarchy5"/>
    <dgm:cxn modelId="{2D784A8B-562E-4C19-8E1E-4AFD557F59A0}" type="presOf" srcId="{E804975E-047E-4274-A732-C5A3E87260DE}" destId="{9C6F1371-DECE-414C-92C6-1CCE4E6B19B7}" srcOrd="0" destOrd="0" presId="urn:microsoft.com/office/officeart/2005/8/layout/hierarchy5"/>
    <dgm:cxn modelId="{06302632-530E-43B3-8754-ED60B795F55A}" type="presOf" srcId="{7D91B138-D5DC-478A-9A5C-6AA320854AB0}" destId="{D9E9E745-8AF8-4278-A6FD-6AB34046CB36}" srcOrd="1" destOrd="0" presId="urn:microsoft.com/office/officeart/2005/8/layout/hierarchy5"/>
    <dgm:cxn modelId="{1E30CE47-119B-45A7-B305-BB4DF5989711}" type="presOf" srcId="{699C500E-E9C3-40A7-AF32-E0D49C0D07D4}" destId="{A4FE1071-D71A-411D-B82F-EAECF3D26DC0}" srcOrd="1" destOrd="0" presId="urn:microsoft.com/office/officeart/2005/8/layout/hierarchy5"/>
    <dgm:cxn modelId="{10FD73A3-82B5-43CB-975F-A9479C882A2E}" type="presOf" srcId="{927D6ACD-1982-45A9-AD76-A80A6DD556B8}" destId="{A7C97EE5-CEC1-4CEA-9C97-368A09E72306}" srcOrd="0" destOrd="0" presId="urn:microsoft.com/office/officeart/2005/8/layout/hierarchy5"/>
    <dgm:cxn modelId="{140689F5-E310-416E-8D1E-9A7AC1961412}" srcId="{800183D7-ED57-42DC-B7BF-387C4396F251}" destId="{83F48CD0-7575-45E1-A0EC-8DD1E6A8AAC9}" srcOrd="0" destOrd="0" parTransId="{066F3945-9D62-4358-B204-36B4941A79B1}" sibTransId="{77BE8015-2693-4F07-B1B4-5CA52C6BC26E}"/>
    <dgm:cxn modelId="{A4D490F2-C8C0-46F3-9E2C-56D980B9B46E}" type="presOf" srcId="{7AE8D8EB-702B-4528-90E1-E2391F478AA8}" destId="{0102C5B6-AF86-45AB-88EA-8B3AAB83CA50}" srcOrd="1" destOrd="0" presId="urn:microsoft.com/office/officeart/2005/8/layout/hierarchy5"/>
    <dgm:cxn modelId="{054C69DF-B7FB-4CEF-BCB8-6A6E97ABC675}" srcId="{83F48CD0-7575-45E1-A0EC-8DD1E6A8AAC9}" destId="{F64C9914-F043-4B4B-9C81-1C1FAC3D06CE}" srcOrd="1" destOrd="0" parTransId="{927D6ACD-1982-45A9-AD76-A80A6DD556B8}" sibTransId="{116B25BD-CCAB-44FC-A274-9641493F75EA}"/>
    <dgm:cxn modelId="{EBAD9BBA-7D6B-4B50-8321-92CCE2314C9D}" type="presOf" srcId="{066F3945-9D62-4358-B204-36B4941A79B1}" destId="{D8AA0F3D-42DE-4C09-B528-41EA581DE6A1}" srcOrd="0" destOrd="0" presId="urn:microsoft.com/office/officeart/2005/8/layout/hierarchy5"/>
    <dgm:cxn modelId="{838990F9-3E5C-4346-A923-35DC4697E3B6}" type="presOf" srcId="{C53B5082-1822-4460-95F3-C2E6E65501F3}" destId="{BEE1154B-9E86-404B-808C-8AFB2D8981F0}" srcOrd="1" destOrd="0" presId="urn:microsoft.com/office/officeart/2005/8/layout/hierarchy5"/>
    <dgm:cxn modelId="{140F524A-E55C-4A38-B66B-8D9C00A169CE}" srcId="{800183D7-ED57-42DC-B7BF-387C4396F251}" destId="{810F5129-6890-47E3-932F-D68B0EA6EBAD}" srcOrd="1" destOrd="0" parTransId="{699C500E-E9C3-40A7-AF32-E0D49C0D07D4}" sibTransId="{75AFB22E-62F9-4263-A0A1-BE243334D1C2}"/>
    <dgm:cxn modelId="{90E94A62-48D7-4EF9-9F71-886DD4140ACC}" type="presOf" srcId="{1756D5FC-37E3-48F6-96FA-EFDED6CD447E}" destId="{5F13EB04-D91F-4D57-B655-BE10C03DB28E}" srcOrd="0" destOrd="0" presId="urn:microsoft.com/office/officeart/2005/8/layout/hierarchy5"/>
    <dgm:cxn modelId="{B75B393C-FF30-4D88-A7F6-4099D33CA212}" srcId="{810F5129-6890-47E3-932F-D68B0EA6EBAD}" destId="{A4A90ED6-FFC6-4644-AA07-0F80E24E4A2B}" srcOrd="0" destOrd="0" parTransId="{C53B5082-1822-4460-95F3-C2E6E65501F3}" sibTransId="{A872BE65-D921-43BA-A1C1-D989443A70B7}"/>
    <dgm:cxn modelId="{D48AD613-13C9-4083-8B70-78BD7F235458}" type="presOf" srcId="{E804975E-047E-4274-A732-C5A3E87260DE}" destId="{3F5DA732-2B1D-4B62-9AA6-4D5BA527BA83}" srcOrd="1" destOrd="0" presId="urn:microsoft.com/office/officeart/2005/8/layout/hierarchy5"/>
    <dgm:cxn modelId="{9C21FF15-E4CE-49D8-A38D-147B3F2187B9}" type="presOf" srcId="{D0128926-75C4-4342-BDE3-E81932A1D5AA}" destId="{9A83F090-7483-4327-9876-B34A9C0E6619}" srcOrd="1" destOrd="0" presId="urn:microsoft.com/office/officeart/2005/8/layout/hierarchy5"/>
    <dgm:cxn modelId="{5D3ED822-1AD2-410C-9469-B127838F0C99}" type="presOf" srcId="{7D91B138-D5DC-478A-9A5C-6AA320854AB0}" destId="{42A7ADC0-C82E-4E58-A9F9-8DA822D3ABF6}" srcOrd="0" destOrd="0" presId="urn:microsoft.com/office/officeart/2005/8/layout/hierarchy5"/>
    <dgm:cxn modelId="{1F7A3F50-1C97-4816-AD69-610EE78FD2D3}" type="presOf" srcId="{BEA35074-9DEA-4D8F-9953-BDF6F4BA2B33}" destId="{469250A8-B610-4B50-9C42-95D926B2B3B9}" srcOrd="0" destOrd="0" presId="urn:microsoft.com/office/officeart/2005/8/layout/hierarchy5"/>
    <dgm:cxn modelId="{1E832E9D-D2D6-4FA3-9313-625C17A9FE04}" srcId="{83F48CD0-7575-45E1-A0EC-8DD1E6A8AAC9}" destId="{9930B82A-6FF4-4B24-9DBE-EFBD6BEEEA49}" srcOrd="3" destOrd="0" parTransId="{E804975E-047E-4274-A732-C5A3E87260DE}" sibTransId="{9533C2CC-A576-45A9-83B6-A7F7DCF47E65}"/>
    <dgm:cxn modelId="{9B4FF65A-4E96-4814-8A77-6A7BE8395120}" type="presOf" srcId="{F64C9914-F043-4B4B-9C81-1C1FAC3D06CE}" destId="{80DC9EE3-5D4D-4966-92DC-28F3ABA9AE74}" srcOrd="0" destOrd="0" presId="urn:microsoft.com/office/officeart/2005/8/layout/hierarchy5"/>
    <dgm:cxn modelId="{F180BF1B-D0CB-4FC5-A123-76B228DE832E}" srcId="{B1D315D5-B0A2-4080-A94B-D94053B39443}" destId="{800183D7-ED57-42DC-B7BF-387C4396F251}" srcOrd="0" destOrd="0" parTransId="{068A8E7F-614E-4743-95DA-69F97FBF98F6}" sibTransId="{BF4B4258-D1A6-403A-A6C1-D28DA03D6DA7}"/>
    <dgm:cxn modelId="{C29CB927-281A-4006-A38F-49A28B0F0B88}" type="presOf" srcId="{927D6ACD-1982-45A9-AD76-A80A6DD556B8}" destId="{42682E49-7615-48C6-8952-27A99D6EF295}" srcOrd="1" destOrd="0" presId="urn:microsoft.com/office/officeart/2005/8/layout/hierarchy5"/>
    <dgm:cxn modelId="{8E3C8E22-B211-4B59-84EE-8C2EC42F6E7B}" type="presOf" srcId="{710EEA5A-88B4-45E2-A5CD-28EC602BD589}" destId="{518CE210-6E83-40AF-A264-CD905E4C253E}" srcOrd="0" destOrd="0" presId="urn:microsoft.com/office/officeart/2005/8/layout/hierarchy5"/>
    <dgm:cxn modelId="{E44C82CB-A48A-4DE6-BE27-75535202602D}" type="presOf" srcId="{810F5129-6890-47E3-932F-D68B0EA6EBAD}" destId="{6D38A785-7259-4E07-9823-437F68467A5E}" srcOrd="0" destOrd="0" presId="urn:microsoft.com/office/officeart/2005/8/layout/hierarchy5"/>
    <dgm:cxn modelId="{420904A6-6EEF-4A31-ACF8-B8C114BBBAE4}" type="presOf" srcId="{066F3945-9D62-4358-B204-36B4941A79B1}" destId="{354341E8-6033-4C07-841A-A37F69973111}" srcOrd="1" destOrd="0" presId="urn:microsoft.com/office/officeart/2005/8/layout/hierarchy5"/>
    <dgm:cxn modelId="{C55C30DF-E9DF-4BEA-915C-1932A8C6D21A}" type="presOf" srcId="{D0128926-75C4-4342-BDE3-E81932A1D5AA}" destId="{27079913-A048-4D02-93CF-2DC01B5C5463}" srcOrd="0" destOrd="0" presId="urn:microsoft.com/office/officeart/2005/8/layout/hierarchy5"/>
    <dgm:cxn modelId="{27A08D37-CFE2-4F6A-81B7-B680B77385FF}" srcId="{810F5129-6890-47E3-932F-D68B0EA6EBAD}" destId="{710EEA5A-88B4-45E2-A5CD-28EC602BD589}" srcOrd="1" destOrd="0" parTransId="{7D91B138-D5DC-478A-9A5C-6AA320854AB0}" sibTransId="{0C0FE3FD-BA13-4D31-8940-87CDC0DF673B}"/>
    <dgm:cxn modelId="{8B73BC5C-3755-4E21-ADB0-DF34492BF96E}" type="presOf" srcId="{800183D7-ED57-42DC-B7BF-387C4396F251}" destId="{A02C0EA5-F2EA-4A81-9723-A5926C4DC614}" srcOrd="0" destOrd="0" presId="urn:microsoft.com/office/officeart/2005/8/layout/hierarchy5"/>
    <dgm:cxn modelId="{5E59657D-6083-4117-953E-94EB23CD3939}" type="presOf" srcId="{7AE8D8EB-702B-4528-90E1-E2391F478AA8}" destId="{65BBD0C5-A3A9-4DCB-B159-E08649BC8EC8}" srcOrd="0" destOrd="0" presId="urn:microsoft.com/office/officeart/2005/8/layout/hierarchy5"/>
    <dgm:cxn modelId="{851E7E00-A0CB-46D9-B7C6-5CC6D7A9D80D}" type="presOf" srcId="{9930B82A-6FF4-4B24-9DBE-EFBD6BEEEA49}" destId="{91AD5FF3-196E-4CBD-BC30-5E4EF192CDE1}" srcOrd="0" destOrd="0" presId="urn:microsoft.com/office/officeart/2005/8/layout/hierarchy5"/>
    <dgm:cxn modelId="{84DEBEDB-3374-4B84-B181-94BF8C238BCE}" srcId="{83F48CD0-7575-45E1-A0EC-8DD1E6A8AAC9}" destId="{1756D5FC-37E3-48F6-96FA-EFDED6CD447E}" srcOrd="2" destOrd="0" parTransId="{7AE8D8EB-702B-4528-90E1-E2391F478AA8}" sibTransId="{5570BCE2-93A2-4E95-984A-41F2DFA84408}"/>
    <dgm:cxn modelId="{78634F24-DEB9-4B89-A0A2-A6E322AFC0DE}" type="presOf" srcId="{C1054157-0002-4579-BB66-F11D9D77F19D}" destId="{7B5F9D64-7E5D-43EF-B6AC-68BCF0A75158}" srcOrd="0" destOrd="0" presId="urn:microsoft.com/office/officeart/2005/8/layout/hierarchy5"/>
    <dgm:cxn modelId="{71B72498-B772-474E-B9B3-1185F5E81E71}" type="presOf" srcId="{BEA35074-9DEA-4D8F-9953-BDF6F4BA2B33}" destId="{779058BA-DD44-424B-A47D-95C138F5971C}" srcOrd="1" destOrd="0" presId="urn:microsoft.com/office/officeart/2005/8/layout/hierarchy5"/>
    <dgm:cxn modelId="{8E252936-8946-48F1-8AD7-68869B78A281}" srcId="{810F5129-6890-47E3-932F-D68B0EA6EBAD}" destId="{3781F9C8-B14C-4D3B-8F8A-F59BFD205BA9}" srcOrd="2" destOrd="0" parTransId="{D0128926-75C4-4342-BDE3-E81932A1D5AA}" sibTransId="{3E814870-C2E7-49C3-8327-9EDC725B0064}"/>
    <dgm:cxn modelId="{BFA548D4-D7BC-41D5-B3E6-D74810CC1330}" type="presOf" srcId="{3781F9C8-B14C-4D3B-8F8A-F59BFD205BA9}" destId="{D030DD2D-59BF-4C48-9A82-5C195DEBD8FD}" srcOrd="0" destOrd="0" presId="urn:microsoft.com/office/officeart/2005/8/layout/hierarchy5"/>
    <dgm:cxn modelId="{79363855-83B9-4D03-8EA8-C4E9A78F7390}" type="presParOf" srcId="{4274E7B5-D4EE-473A-B771-FF1FDF4A995C}" destId="{53F4A985-7189-4917-AAD2-0866C9A0B2E3}" srcOrd="0" destOrd="0" presId="urn:microsoft.com/office/officeart/2005/8/layout/hierarchy5"/>
    <dgm:cxn modelId="{1ED6FD45-788D-41A5-942E-A5D0AB063181}" type="presParOf" srcId="{53F4A985-7189-4917-AAD2-0866C9A0B2E3}" destId="{275F87D1-E5A1-40D1-A38D-7DE8AA45053A}" srcOrd="0" destOrd="0" presId="urn:microsoft.com/office/officeart/2005/8/layout/hierarchy5"/>
    <dgm:cxn modelId="{E5B6D2F3-43E3-499B-B6B3-858AE51027EA}" type="presParOf" srcId="{275F87D1-E5A1-40D1-A38D-7DE8AA45053A}" destId="{BA723997-4C4B-4D55-9E89-C5B60DA0C174}" srcOrd="0" destOrd="0" presId="urn:microsoft.com/office/officeart/2005/8/layout/hierarchy5"/>
    <dgm:cxn modelId="{F8656F7C-3D53-46ED-92CF-BE2CEAE553AC}" type="presParOf" srcId="{BA723997-4C4B-4D55-9E89-C5B60DA0C174}" destId="{A02C0EA5-F2EA-4A81-9723-A5926C4DC614}" srcOrd="0" destOrd="0" presId="urn:microsoft.com/office/officeart/2005/8/layout/hierarchy5"/>
    <dgm:cxn modelId="{410301BA-6F73-4C89-B6AD-CED42FFF79BF}" type="presParOf" srcId="{BA723997-4C4B-4D55-9E89-C5B60DA0C174}" destId="{2F5DFF93-B09D-4AA8-A039-010E1AD604FB}" srcOrd="1" destOrd="0" presId="urn:microsoft.com/office/officeart/2005/8/layout/hierarchy5"/>
    <dgm:cxn modelId="{CEB1DD3F-C101-4CF3-8C0C-CC7FFCBFD006}" type="presParOf" srcId="{2F5DFF93-B09D-4AA8-A039-010E1AD604FB}" destId="{D8AA0F3D-42DE-4C09-B528-41EA581DE6A1}" srcOrd="0" destOrd="0" presId="urn:microsoft.com/office/officeart/2005/8/layout/hierarchy5"/>
    <dgm:cxn modelId="{4C9C7073-AABC-4B34-AA21-1BF049DA5809}" type="presParOf" srcId="{D8AA0F3D-42DE-4C09-B528-41EA581DE6A1}" destId="{354341E8-6033-4C07-841A-A37F69973111}" srcOrd="0" destOrd="0" presId="urn:microsoft.com/office/officeart/2005/8/layout/hierarchy5"/>
    <dgm:cxn modelId="{46863457-608C-4279-B9A6-3E6764258B49}" type="presParOf" srcId="{2F5DFF93-B09D-4AA8-A039-010E1AD604FB}" destId="{6DD411A9-5A59-40FD-9958-B8729094D370}" srcOrd="1" destOrd="0" presId="urn:microsoft.com/office/officeart/2005/8/layout/hierarchy5"/>
    <dgm:cxn modelId="{A2AB6EBA-8BAC-472E-B704-E6E795A3F781}" type="presParOf" srcId="{6DD411A9-5A59-40FD-9958-B8729094D370}" destId="{0A2EA05F-95C0-4531-AE3D-71625FA56776}" srcOrd="0" destOrd="0" presId="urn:microsoft.com/office/officeart/2005/8/layout/hierarchy5"/>
    <dgm:cxn modelId="{A9B11D10-04FF-451E-BC4F-453E7C797C11}" type="presParOf" srcId="{6DD411A9-5A59-40FD-9958-B8729094D370}" destId="{95749CCF-0EEF-4130-9FD7-B3A17F948D18}" srcOrd="1" destOrd="0" presId="urn:microsoft.com/office/officeart/2005/8/layout/hierarchy5"/>
    <dgm:cxn modelId="{CBC3D4DA-F9DA-4B22-9710-1A7A9F5D39EF}" type="presParOf" srcId="{95749CCF-0EEF-4130-9FD7-B3A17F948D18}" destId="{469250A8-B610-4B50-9C42-95D926B2B3B9}" srcOrd="0" destOrd="0" presId="urn:microsoft.com/office/officeart/2005/8/layout/hierarchy5"/>
    <dgm:cxn modelId="{DAA6F03B-8038-4F9F-8601-5A95544BE8C3}" type="presParOf" srcId="{469250A8-B610-4B50-9C42-95D926B2B3B9}" destId="{779058BA-DD44-424B-A47D-95C138F5971C}" srcOrd="0" destOrd="0" presId="urn:microsoft.com/office/officeart/2005/8/layout/hierarchy5"/>
    <dgm:cxn modelId="{EEFABE79-30F8-4387-A8C7-EA07953C6A28}" type="presParOf" srcId="{95749CCF-0EEF-4130-9FD7-B3A17F948D18}" destId="{F1394C5D-290D-4FA9-B6B0-6D1ED9B3A1BC}" srcOrd="1" destOrd="0" presId="urn:microsoft.com/office/officeart/2005/8/layout/hierarchy5"/>
    <dgm:cxn modelId="{F2B9EF9E-F3CD-47B2-8D3E-3C8A852498D0}" type="presParOf" srcId="{F1394C5D-290D-4FA9-B6B0-6D1ED9B3A1BC}" destId="{7B5F9D64-7E5D-43EF-B6AC-68BCF0A75158}" srcOrd="0" destOrd="0" presId="urn:microsoft.com/office/officeart/2005/8/layout/hierarchy5"/>
    <dgm:cxn modelId="{5A682D62-6B8F-4186-9D04-738629A344AC}" type="presParOf" srcId="{F1394C5D-290D-4FA9-B6B0-6D1ED9B3A1BC}" destId="{A144D3FC-5EFE-469E-91C9-E7359F242364}" srcOrd="1" destOrd="0" presId="urn:microsoft.com/office/officeart/2005/8/layout/hierarchy5"/>
    <dgm:cxn modelId="{DDD40AC8-3E62-4687-98BA-BF78A90EBB79}" type="presParOf" srcId="{95749CCF-0EEF-4130-9FD7-B3A17F948D18}" destId="{A7C97EE5-CEC1-4CEA-9C97-368A09E72306}" srcOrd="2" destOrd="0" presId="urn:microsoft.com/office/officeart/2005/8/layout/hierarchy5"/>
    <dgm:cxn modelId="{4B4D94CC-2478-4A3C-91F8-1FB9919AC61F}" type="presParOf" srcId="{A7C97EE5-CEC1-4CEA-9C97-368A09E72306}" destId="{42682E49-7615-48C6-8952-27A99D6EF295}" srcOrd="0" destOrd="0" presId="urn:microsoft.com/office/officeart/2005/8/layout/hierarchy5"/>
    <dgm:cxn modelId="{3F6EA15F-9938-4069-8950-65795FDC09D6}" type="presParOf" srcId="{95749CCF-0EEF-4130-9FD7-B3A17F948D18}" destId="{AF74D9BC-3BCC-40EB-973A-A99194AD8C93}" srcOrd="3" destOrd="0" presId="urn:microsoft.com/office/officeart/2005/8/layout/hierarchy5"/>
    <dgm:cxn modelId="{548E6FB2-77FC-492C-A2C2-CBB111B652C4}" type="presParOf" srcId="{AF74D9BC-3BCC-40EB-973A-A99194AD8C93}" destId="{80DC9EE3-5D4D-4966-92DC-28F3ABA9AE74}" srcOrd="0" destOrd="0" presId="urn:microsoft.com/office/officeart/2005/8/layout/hierarchy5"/>
    <dgm:cxn modelId="{53767872-6422-4CBC-A86A-9BD6F018D9A9}" type="presParOf" srcId="{AF74D9BC-3BCC-40EB-973A-A99194AD8C93}" destId="{967209AD-DC32-4965-B471-581C9C5F69A1}" srcOrd="1" destOrd="0" presId="urn:microsoft.com/office/officeart/2005/8/layout/hierarchy5"/>
    <dgm:cxn modelId="{1EC1A006-A73E-45C6-B457-D4EA2F086D02}" type="presParOf" srcId="{95749CCF-0EEF-4130-9FD7-B3A17F948D18}" destId="{65BBD0C5-A3A9-4DCB-B159-E08649BC8EC8}" srcOrd="4" destOrd="0" presId="urn:microsoft.com/office/officeart/2005/8/layout/hierarchy5"/>
    <dgm:cxn modelId="{71C68CB0-A694-40B7-B5CF-ECD1EDEAB619}" type="presParOf" srcId="{65BBD0C5-A3A9-4DCB-B159-E08649BC8EC8}" destId="{0102C5B6-AF86-45AB-88EA-8B3AAB83CA50}" srcOrd="0" destOrd="0" presId="urn:microsoft.com/office/officeart/2005/8/layout/hierarchy5"/>
    <dgm:cxn modelId="{BC56D0FE-6EAB-49FC-9095-ABDE2069B191}" type="presParOf" srcId="{95749CCF-0EEF-4130-9FD7-B3A17F948D18}" destId="{4F27F882-7EBC-427F-BFC8-32B0AE2C2D0E}" srcOrd="5" destOrd="0" presId="urn:microsoft.com/office/officeart/2005/8/layout/hierarchy5"/>
    <dgm:cxn modelId="{7301A0C7-3721-4EF3-A434-F0DB6A74FEB5}" type="presParOf" srcId="{4F27F882-7EBC-427F-BFC8-32B0AE2C2D0E}" destId="{5F13EB04-D91F-4D57-B655-BE10C03DB28E}" srcOrd="0" destOrd="0" presId="urn:microsoft.com/office/officeart/2005/8/layout/hierarchy5"/>
    <dgm:cxn modelId="{C3F54F6F-8D3E-4D2B-B4EE-AA88B94CDB9E}" type="presParOf" srcId="{4F27F882-7EBC-427F-BFC8-32B0AE2C2D0E}" destId="{B3393617-2A99-4960-AC47-8ABF39D2FB04}" srcOrd="1" destOrd="0" presId="urn:microsoft.com/office/officeart/2005/8/layout/hierarchy5"/>
    <dgm:cxn modelId="{859FA127-BE0A-495B-A829-23082EB351E6}" type="presParOf" srcId="{95749CCF-0EEF-4130-9FD7-B3A17F948D18}" destId="{9C6F1371-DECE-414C-92C6-1CCE4E6B19B7}" srcOrd="6" destOrd="0" presId="urn:microsoft.com/office/officeart/2005/8/layout/hierarchy5"/>
    <dgm:cxn modelId="{58B10D7F-7E33-4C6B-A366-286293E09641}" type="presParOf" srcId="{9C6F1371-DECE-414C-92C6-1CCE4E6B19B7}" destId="{3F5DA732-2B1D-4B62-9AA6-4D5BA527BA83}" srcOrd="0" destOrd="0" presId="urn:microsoft.com/office/officeart/2005/8/layout/hierarchy5"/>
    <dgm:cxn modelId="{B7BCDB97-708C-4A0C-996F-88E8D16D570E}" type="presParOf" srcId="{95749CCF-0EEF-4130-9FD7-B3A17F948D18}" destId="{CF937CC2-A3AF-42C4-8642-6137C6AE87A3}" srcOrd="7" destOrd="0" presId="urn:microsoft.com/office/officeart/2005/8/layout/hierarchy5"/>
    <dgm:cxn modelId="{5ACF5A40-F305-45C0-A06F-AF439F0B6EED}" type="presParOf" srcId="{CF937CC2-A3AF-42C4-8642-6137C6AE87A3}" destId="{91AD5FF3-196E-4CBD-BC30-5E4EF192CDE1}" srcOrd="0" destOrd="0" presId="urn:microsoft.com/office/officeart/2005/8/layout/hierarchy5"/>
    <dgm:cxn modelId="{70EB6E91-00B3-473E-819F-835B7FC7FF6C}" type="presParOf" srcId="{CF937CC2-A3AF-42C4-8642-6137C6AE87A3}" destId="{60266552-B66A-4801-9770-7A78493F49EE}" srcOrd="1" destOrd="0" presId="urn:microsoft.com/office/officeart/2005/8/layout/hierarchy5"/>
    <dgm:cxn modelId="{3B5902C2-61A2-4222-A544-9CAE38B605DF}" type="presParOf" srcId="{2F5DFF93-B09D-4AA8-A039-010E1AD604FB}" destId="{F76D6F35-818E-4340-BD5B-C056A4932D59}" srcOrd="2" destOrd="0" presId="urn:microsoft.com/office/officeart/2005/8/layout/hierarchy5"/>
    <dgm:cxn modelId="{D7FE5284-8171-4413-AA72-2F55D472869C}" type="presParOf" srcId="{F76D6F35-818E-4340-BD5B-C056A4932D59}" destId="{A4FE1071-D71A-411D-B82F-EAECF3D26DC0}" srcOrd="0" destOrd="0" presId="urn:microsoft.com/office/officeart/2005/8/layout/hierarchy5"/>
    <dgm:cxn modelId="{CDCA3B62-47D4-41F1-99BF-83A362B7C672}" type="presParOf" srcId="{2F5DFF93-B09D-4AA8-A039-010E1AD604FB}" destId="{3F7EDC17-197D-4CED-AFF1-FFF3FE9ED4D5}" srcOrd="3" destOrd="0" presId="urn:microsoft.com/office/officeart/2005/8/layout/hierarchy5"/>
    <dgm:cxn modelId="{2BEFF75E-9801-4A9F-92D2-489B178F6D0F}" type="presParOf" srcId="{3F7EDC17-197D-4CED-AFF1-FFF3FE9ED4D5}" destId="{6D38A785-7259-4E07-9823-437F68467A5E}" srcOrd="0" destOrd="0" presId="urn:microsoft.com/office/officeart/2005/8/layout/hierarchy5"/>
    <dgm:cxn modelId="{8112F932-1288-4209-969F-E1EF133D49A6}" type="presParOf" srcId="{3F7EDC17-197D-4CED-AFF1-FFF3FE9ED4D5}" destId="{B0E8CA33-6AD7-4CB8-A678-271CA861D93E}" srcOrd="1" destOrd="0" presId="urn:microsoft.com/office/officeart/2005/8/layout/hierarchy5"/>
    <dgm:cxn modelId="{D4667FB9-322D-4A9E-BC95-970D84F0CDEE}" type="presParOf" srcId="{B0E8CA33-6AD7-4CB8-A678-271CA861D93E}" destId="{28D787B1-5F06-4F5D-8379-251A74590281}" srcOrd="0" destOrd="0" presId="urn:microsoft.com/office/officeart/2005/8/layout/hierarchy5"/>
    <dgm:cxn modelId="{48BB0794-FF52-4D6E-A428-8DADF9FCA7C4}" type="presParOf" srcId="{28D787B1-5F06-4F5D-8379-251A74590281}" destId="{BEE1154B-9E86-404B-808C-8AFB2D8981F0}" srcOrd="0" destOrd="0" presId="urn:microsoft.com/office/officeart/2005/8/layout/hierarchy5"/>
    <dgm:cxn modelId="{77326822-3F78-4421-943C-D07F6E2DD28E}" type="presParOf" srcId="{B0E8CA33-6AD7-4CB8-A678-271CA861D93E}" destId="{4C5A3D09-0935-413E-AF61-FC3BBABD86AD}" srcOrd="1" destOrd="0" presId="urn:microsoft.com/office/officeart/2005/8/layout/hierarchy5"/>
    <dgm:cxn modelId="{F92C45B9-1529-432E-95DE-EA0E8CBF91B5}" type="presParOf" srcId="{4C5A3D09-0935-413E-AF61-FC3BBABD86AD}" destId="{F9F51156-107B-441C-96AA-44E1D4B4C692}" srcOrd="0" destOrd="0" presId="urn:microsoft.com/office/officeart/2005/8/layout/hierarchy5"/>
    <dgm:cxn modelId="{20FBF1ED-B52E-4359-8BBF-D570C2687BF1}" type="presParOf" srcId="{4C5A3D09-0935-413E-AF61-FC3BBABD86AD}" destId="{50F97481-02B6-4807-9C32-3456319E9655}" srcOrd="1" destOrd="0" presId="urn:microsoft.com/office/officeart/2005/8/layout/hierarchy5"/>
    <dgm:cxn modelId="{E23D7CA7-18CE-418C-B048-40E24E2D489C}" type="presParOf" srcId="{B0E8CA33-6AD7-4CB8-A678-271CA861D93E}" destId="{42A7ADC0-C82E-4E58-A9F9-8DA822D3ABF6}" srcOrd="2" destOrd="0" presId="urn:microsoft.com/office/officeart/2005/8/layout/hierarchy5"/>
    <dgm:cxn modelId="{B6767953-DAB0-4B68-9B41-7C5F42ED4533}" type="presParOf" srcId="{42A7ADC0-C82E-4E58-A9F9-8DA822D3ABF6}" destId="{D9E9E745-8AF8-4278-A6FD-6AB34046CB36}" srcOrd="0" destOrd="0" presId="urn:microsoft.com/office/officeart/2005/8/layout/hierarchy5"/>
    <dgm:cxn modelId="{8AB9084C-7D89-4700-93D5-9FCF70E18913}" type="presParOf" srcId="{B0E8CA33-6AD7-4CB8-A678-271CA861D93E}" destId="{EBE56573-6495-4495-BDFD-348D3B9820D1}" srcOrd="3" destOrd="0" presId="urn:microsoft.com/office/officeart/2005/8/layout/hierarchy5"/>
    <dgm:cxn modelId="{E3060DD0-60CF-41C7-92F8-2EEAB9B7706A}" type="presParOf" srcId="{EBE56573-6495-4495-BDFD-348D3B9820D1}" destId="{518CE210-6E83-40AF-A264-CD905E4C253E}" srcOrd="0" destOrd="0" presId="urn:microsoft.com/office/officeart/2005/8/layout/hierarchy5"/>
    <dgm:cxn modelId="{ED1EE5F3-240A-434E-A94B-2A3A9C5DF31E}" type="presParOf" srcId="{EBE56573-6495-4495-BDFD-348D3B9820D1}" destId="{2DEBAAB9-543F-4944-A37A-D34FB1C0B3F9}" srcOrd="1" destOrd="0" presId="urn:microsoft.com/office/officeart/2005/8/layout/hierarchy5"/>
    <dgm:cxn modelId="{33898528-3BC4-40F0-A4F1-FD5A388D3FD9}" type="presParOf" srcId="{B0E8CA33-6AD7-4CB8-A678-271CA861D93E}" destId="{27079913-A048-4D02-93CF-2DC01B5C5463}" srcOrd="4" destOrd="0" presId="urn:microsoft.com/office/officeart/2005/8/layout/hierarchy5"/>
    <dgm:cxn modelId="{A563FE76-1D3D-4741-BB2F-9C43A5133174}" type="presParOf" srcId="{27079913-A048-4D02-93CF-2DC01B5C5463}" destId="{9A83F090-7483-4327-9876-B34A9C0E6619}" srcOrd="0" destOrd="0" presId="urn:microsoft.com/office/officeart/2005/8/layout/hierarchy5"/>
    <dgm:cxn modelId="{4BBA58C3-A276-442F-BBA4-A267FFADDAA6}" type="presParOf" srcId="{B0E8CA33-6AD7-4CB8-A678-271CA861D93E}" destId="{235AB9CD-6080-4969-B20F-E5FBB94AB535}" srcOrd="5" destOrd="0" presId="urn:microsoft.com/office/officeart/2005/8/layout/hierarchy5"/>
    <dgm:cxn modelId="{655622F1-1027-48F9-AE1B-AFF746F23B98}" type="presParOf" srcId="{235AB9CD-6080-4969-B20F-E5FBB94AB535}" destId="{D030DD2D-59BF-4C48-9A82-5C195DEBD8FD}" srcOrd="0" destOrd="0" presId="urn:microsoft.com/office/officeart/2005/8/layout/hierarchy5"/>
    <dgm:cxn modelId="{F6EC7E7B-AF56-499D-B8A9-7AE0CC186F07}" type="presParOf" srcId="{235AB9CD-6080-4969-B20F-E5FBB94AB535}" destId="{674EB1AA-71D2-497F-AFC4-EDDC37096C2E}" srcOrd="1" destOrd="0" presId="urn:microsoft.com/office/officeart/2005/8/layout/hierarchy5"/>
    <dgm:cxn modelId="{40FA2A86-D103-42F1-8F32-541A553128AF}" type="presParOf" srcId="{4274E7B5-D4EE-473A-B771-FF1FDF4A995C}" destId="{7D18BAFA-4244-4D30-832C-A80F35EB788C}"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7BBD0-E369-400D-A47A-947B0F5EDF96}">
      <dsp:nvSpPr>
        <dsp:cNvPr id="0" name=""/>
        <dsp:cNvSpPr/>
      </dsp:nvSpPr>
      <dsp:spPr>
        <a:xfrm>
          <a:off x="0" y="545306"/>
          <a:ext cx="2619374" cy="1571624"/>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Extend data warehouse foundation</a:t>
          </a:r>
          <a:endParaRPr lang="en-US" sz="1800" kern="1200" dirty="0"/>
        </a:p>
        <a:p>
          <a:pPr marL="114300" lvl="1" indent="-114300" algn="l" defTabSz="622300">
            <a:lnSpc>
              <a:spcPct val="90000"/>
            </a:lnSpc>
            <a:spcBef>
              <a:spcPct val="0"/>
            </a:spcBef>
            <a:spcAft>
              <a:spcPct val="15000"/>
            </a:spcAft>
            <a:buChar char="••"/>
          </a:pPr>
          <a:r>
            <a:rPr lang="en-US" sz="1400" kern="1200" dirty="0" smtClean="0"/>
            <a:t>Career advancement</a:t>
          </a:r>
          <a:endParaRPr lang="en-US" sz="1400" kern="1200" dirty="0"/>
        </a:p>
        <a:p>
          <a:pPr marL="114300" lvl="1" indent="-114300" algn="l" defTabSz="622300">
            <a:lnSpc>
              <a:spcPct val="90000"/>
            </a:lnSpc>
            <a:spcBef>
              <a:spcPct val="0"/>
            </a:spcBef>
            <a:spcAft>
              <a:spcPct val="15000"/>
            </a:spcAft>
            <a:buChar char="••"/>
          </a:pPr>
          <a:r>
            <a:rPr lang="en-US" sz="1400" kern="1200" dirty="0" smtClean="0"/>
            <a:t>Business intelligence or data warehouse professional</a:t>
          </a:r>
          <a:endParaRPr lang="en-US" sz="1400" kern="1200" dirty="0"/>
        </a:p>
      </dsp:txBody>
      <dsp:txXfrm>
        <a:off x="0" y="545306"/>
        <a:ext cx="2619374" cy="1571624"/>
      </dsp:txXfrm>
    </dsp:sp>
    <dsp:sp modelId="{372EB302-7F47-48AD-8383-0A335E0AC0AC}">
      <dsp:nvSpPr>
        <dsp:cNvPr id="0" name=""/>
        <dsp:cNvSpPr/>
      </dsp:nvSpPr>
      <dsp:spPr>
        <a:xfrm>
          <a:off x="2881312" y="545306"/>
          <a:ext cx="2619374" cy="1571624"/>
        </a:xfrm>
        <a:prstGeom prst="rect">
          <a:avLst/>
        </a:prstGeom>
        <a:gradFill rotWithShape="0">
          <a:gsLst>
            <a:gs pos="0">
              <a:schemeClr val="accent2">
                <a:hueOff val="-3600000"/>
                <a:satOff val="-12501"/>
                <a:lumOff val="15000"/>
                <a:alphaOff val="0"/>
                <a:tint val="50000"/>
                <a:satMod val="300000"/>
              </a:schemeClr>
            </a:gs>
            <a:gs pos="35000">
              <a:schemeClr val="accent2">
                <a:hueOff val="-3600000"/>
                <a:satOff val="-12501"/>
                <a:lumOff val="15000"/>
                <a:alphaOff val="0"/>
                <a:tint val="37000"/>
                <a:satMod val="300000"/>
              </a:schemeClr>
            </a:gs>
            <a:gs pos="100000">
              <a:schemeClr val="accent2">
                <a:hueOff val="-3600000"/>
                <a:satOff val="-12501"/>
                <a:lumOff val="15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Understand conceptual background</a:t>
          </a:r>
          <a:endParaRPr lang="en-US" sz="1800" kern="1200" dirty="0"/>
        </a:p>
        <a:p>
          <a:pPr marL="114300" lvl="1" indent="-114300" algn="l" defTabSz="622300">
            <a:lnSpc>
              <a:spcPct val="90000"/>
            </a:lnSpc>
            <a:spcBef>
              <a:spcPct val="0"/>
            </a:spcBef>
            <a:spcAft>
              <a:spcPct val="15000"/>
            </a:spcAft>
            <a:buChar char="••"/>
          </a:pPr>
          <a:r>
            <a:rPr lang="en-US" sz="1400" kern="1200" dirty="0" smtClean="0"/>
            <a:t>Query formulation</a:t>
          </a:r>
          <a:endParaRPr lang="en-US" sz="1400" kern="1200" dirty="0"/>
        </a:p>
        <a:p>
          <a:pPr marL="114300" lvl="1" indent="-114300" algn="l" defTabSz="622300">
            <a:lnSpc>
              <a:spcPct val="90000"/>
            </a:lnSpc>
            <a:spcBef>
              <a:spcPct val="0"/>
            </a:spcBef>
            <a:spcAft>
              <a:spcPct val="15000"/>
            </a:spcAft>
            <a:buChar char="••"/>
          </a:pPr>
          <a:r>
            <a:rPr lang="en-US" sz="1400" kern="1200" dirty="0" smtClean="0"/>
            <a:t>Summary data management</a:t>
          </a:r>
          <a:endParaRPr lang="en-US" sz="1400" kern="1200" dirty="0"/>
        </a:p>
        <a:p>
          <a:pPr marL="114300" lvl="1" indent="-114300" algn="l" defTabSz="622300">
            <a:lnSpc>
              <a:spcPct val="90000"/>
            </a:lnSpc>
            <a:spcBef>
              <a:spcPct val="0"/>
            </a:spcBef>
            <a:spcAft>
              <a:spcPct val="15000"/>
            </a:spcAft>
            <a:buChar char="••"/>
          </a:pPr>
          <a:r>
            <a:rPr lang="en-US" sz="1400" kern="1200" dirty="0" smtClean="0"/>
            <a:t>Physical data warehouse design</a:t>
          </a:r>
          <a:endParaRPr lang="en-US" sz="1400" kern="1200" dirty="0"/>
        </a:p>
      </dsp:txBody>
      <dsp:txXfrm>
        <a:off x="2881312" y="545306"/>
        <a:ext cx="2619374" cy="1571624"/>
      </dsp:txXfrm>
    </dsp:sp>
    <dsp:sp modelId="{8E8D8E4A-4A20-4177-A746-86D5ECFDDB2C}">
      <dsp:nvSpPr>
        <dsp:cNvPr id="0" name=""/>
        <dsp:cNvSpPr/>
      </dsp:nvSpPr>
      <dsp:spPr>
        <a:xfrm>
          <a:off x="5762625" y="545306"/>
          <a:ext cx="2619374" cy="1571624"/>
        </a:xfrm>
        <a:prstGeom prst="rect">
          <a:avLst/>
        </a:prstGeom>
        <a:gradFill rotWithShape="0">
          <a:gsLst>
            <a:gs pos="0">
              <a:schemeClr val="accent2">
                <a:hueOff val="-7200000"/>
                <a:satOff val="-25001"/>
                <a:lumOff val="30001"/>
                <a:alphaOff val="0"/>
                <a:tint val="50000"/>
                <a:satMod val="300000"/>
              </a:schemeClr>
            </a:gs>
            <a:gs pos="35000">
              <a:schemeClr val="accent2">
                <a:hueOff val="-7200000"/>
                <a:satOff val="-25001"/>
                <a:lumOff val="30001"/>
                <a:alphaOff val="0"/>
                <a:tint val="37000"/>
                <a:satMod val="300000"/>
              </a:schemeClr>
            </a:gs>
            <a:gs pos="100000">
              <a:schemeClr val="accent2">
                <a:hueOff val="-7200000"/>
                <a:satOff val="-25001"/>
                <a:lumOff val="3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Practice technical skills</a:t>
          </a:r>
          <a:endParaRPr lang="en-US" sz="1800" kern="1200" dirty="0"/>
        </a:p>
        <a:p>
          <a:pPr marL="114300" lvl="1" indent="-114300" algn="l" defTabSz="622300">
            <a:lnSpc>
              <a:spcPct val="90000"/>
            </a:lnSpc>
            <a:spcBef>
              <a:spcPct val="0"/>
            </a:spcBef>
            <a:spcAft>
              <a:spcPct val="15000"/>
            </a:spcAft>
            <a:buChar char="••"/>
          </a:pPr>
          <a:r>
            <a:rPr lang="en-US" sz="1400" kern="1200" dirty="0" smtClean="0"/>
            <a:t>Write queries using SQL extensions</a:t>
          </a:r>
          <a:endParaRPr lang="en-US" sz="1400" kern="1200" dirty="0"/>
        </a:p>
        <a:p>
          <a:pPr marL="114300" lvl="1" indent="-114300" algn="l" defTabSz="622300">
            <a:lnSpc>
              <a:spcPct val="90000"/>
            </a:lnSpc>
            <a:spcBef>
              <a:spcPct val="0"/>
            </a:spcBef>
            <a:spcAft>
              <a:spcPct val="15000"/>
            </a:spcAft>
            <a:buChar char="••"/>
          </a:pPr>
          <a:r>
            <a:rPr lang="en-US" sz="1400" kern="1200" dirty="0" smtClean="0"/>
            <a:t>Query rewriting</a:t>
          </a:r>
          <a:endParaRPr lang="en-US" sz="1400" kern="1200" dirty="0"/>
        </a:p>
      </dsp:txBody>
      <dsp:txXfrm>
        <a:off x="5762625" y="545306"/>
        <a:ext cx="2619374" cy="1571624"/>
      </dsp:txXfrm>
    </dsp:sp>
    <dsp:sp modelId="{D34ED91B-8CE0-425D-8F05-FF138CF3EFA8}">
      <dsp:nvSpPr>
        <dsp:cNvPr id="0" name=""/>
        <dsp:cNvSpPr/>
      </dsp:nvSpPr>
      <dsp:spPr>
        <a:xfrm>
          <a:off x="1440656" y="2378868"/>
          <a:ext cx="2619374" cy="1571624"/>
        </a:xfrm>
        <a:prstGeom prst="rect">
          <a:avLst/>
        </a:prstGeom>
        <a:gradFill rotWithShape="0">
          <a:gsLst>
            <a:gs pos="0">
              <a:schemeClr val="accent2">
                <a:hueOff val="-10800000"/>
                <a:satOff val="-37502"/>
                <a:lumOff val="45001"/>
                <a:alphaOff val="0"/>
                <a:tint val="50000"/>
                <a:satMod val="300000"/>
              </a:schemeClr>
            </a:gs>
            <a:gs pos="35000">
              <a:schemeClr val="accent2">
                <a:hueOff val="-10800000"/>
                <a:satOff val="-37502"/>
                <a:lumOff val="45001"/>
                <a:alphaOff val="0"/>
                <a:tint val="37000"/>
                <a:satMod val="300000"/>
              </a:schemeClr>
            </a:gs>
            <a:gs pos="100000">
              <a:schemeClr val="accent2">
                <a:hueOff val="-10800000"/>
                <a:satOff val="-37502"/>
                <a:lumOff val="45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Gain insight</a:t>
          </a:r>
          <a:endParaRPr lang="en-US" sz="1800" kern="1200" dirty="0"/>
        </a:p>
        <a:p>
          <a:pPr marL="114300" lvl="1" indent="-114300" algn="l" defTabSz="622300">
            <a:lnSpc>
              <a:spcPct val="90000"/>
            </a:lnSpc>
            <a:spcBef>
              <a:spcPct val="0"/>
            </a:spcBef>
            <a:spcAft>
              <a:spcPct val="15000"/>
            </a:spcAft>
            <a:buChar char="••"/>
          </a:pPr>
          <a:r>
            <a:rPr lang="en-US" sz="1400" kern="1200" dirty="0" smtClean="0"/>
            <a:t>Big data impact</a:t>
          </a:r>
          <a:endParaRPr lang="en-US" sz="1400" kern="1200" dirty="0"/>
        </a:p>
        <a:p>
          <a:pPr marL="114300" lvl="1" indent="-114300" algn="l" defTabSz="622300">
            <a:lnSpc>
              <a:spcPct val="90000"/>
            </a:lnSpc>
            <a:spcBef>
              <a:spcPct val="0"/>
            </a:spcBef>
            <a:spcAft>
              <a:spcPct val="15000"/>
            </a:spcAft>
            <a:buChar char="••"/>
          </a:pPr>
          <a:r>
            <a:rPr lang="en-US" sz="1400" kern="1200" dirty="0" smtClean="0"/>
            <a:t>Data governance practices</a:t>
          </a:r>
          <a:endParaRPr lang="en-US" sz="1400" kern="1200" dirty="0"/>
        </a:p>
      </dsp:txBody>
      <dsp:txXfrm>
        <a:off x="1440656" y="2378868"/>
        <a:ext cx="2619374" cy="1571624"/>
      </dsp:txXfrm>
    </dsp:sp>
    <dsp:sp modelId="{054BD725-96F5-43B5-BC5E-0E91256A6BDA}">
      <dsp:nvSpPr>
        <dsp:cNvPr id="0" name=""/>
        <dsp:cNvSpPr/>
      </dsp:nvSpPr>
      <dsp:spPr>
        <a:xfrm>
          <a:off x="4321968" y="2378868"/>
          <a:ext cx="2619374" cy="1571624"/>
        </a:xfrm>
        <a:prstGeom prst="rect">
          <a:avLst/>
        </a:prstGeom>
        <a:gradFill rotWithShape="0">
          <a:gsLst>
            <a:gs pos="0">
              <a:schemeClr val="accent2">
                <a:hueOff val="-14400000"/>
                <a:satOff val="-50003"/>
                <a:lumOff val="60001"/>
                <a:alphaOff val="0"/>
                <a:tint val="50000"/>
                <a:satMod val="300000"/>
              </a:schemeClr>
            </a:gs>
            <a:gs pos="35000">
              <a:schemeClr val="accent2">
                <a:hueOff val="-14400000"/>
                <a:satOff val="-50003"/>
                <a:lumOff val="60001"/>
                <a:alphaOff val="0"/>
                <a:tint val="37000"/>
                <a:satMod val="300000"/>
              </a:schemeClr>
            </a:gs>
            <a:gs pos="100000">
              <a:schemeClr val="accent2">
                <a:hueOff val="-14400000"/>
                <a:satOff val="-50003"/>
                <a:lumOff val="6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Reflect on guidelines</a:t>
          </a:r>
          <a:endParaRPr lang="en-US" sz="1800" kern="1200" dirty="0"/>
        </a:p>
        <a:p>
          <a:pPr marL="114300" lvl="1" indent="-114300" algn="l" defTabSz="622300">
            <a:lnSpc>
              <a:spcPct val="90000"/>
            </a:lnSpc>
            <a:spcBef>
              <a:spcPct val="0"/>
            </a:spcBef>
            <a:spcAft>
              <a:spcPct val="15000"/>
            </a:spcAft>
            <a:buChar char="••"/>
          </a:pPr>
          <a:r>
            <a:rPr lang="en-US" sz="1400" kern="1200" dirty="0" smtClean="0"/>
            <a:t>Query formulation</a:t>
          </a:r>
          <a:endParaRPr lang="en-US" sz="1400" kern="1200" dirty="0"/>
        </a:p>
        <a:p>
          <a:pPr marL="114300" lvl="1" indent="-114300" algn="l" defTabSz="622300">
            <a:lnSpc>
              <a:spcPct val="90000"/>
            </a:lnSpc>
            <a:spcBef>
              <a:spcPct val="0"/>
            </a:spcBef>
            <a:spcAft>
              <a:spcPct val="15000"/>
            </a:spcAft>
            <a:buChar char="••"/>
          </a:pPr>
          <a:r>
            <a:rPr lang="en-US" sz="1400" kern="1200" dirty="0" smtClean="0"/>
            <a:t>Materialized view design</a:t>
          </a:r>
          <a:endParaRPr lang="en-US" sz="1400" kern="1200" dirty="0"/>
        </a:p>
        <a:p>
          <a:pPr marL="114300" lvl="1" indent="-114300" algn="l" defTabSz="622300">
            <a:lnSpc>
              <a:spcPct val="90000"/>
            </a:lnSpc>
            <a:spcBef>
              <a:spcPct val="0"/>
            </a:spcBef>
            <a:spcAft>
              <a:spcPct val="15000"/>
            </a:spcAft>
            <a:buChar char="••"/>
          </a:pPr>
          <a:r>
            <a:rPr lang="en-US" sz="1400" kern="1200" dirty="0" smtClean="0"/>
            <a:t>Data governance</a:t>
          </a: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4321968" y="2378868"/>
        <a:ext cx="2619374" cy="1571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C0EA5-F2EA-4A81-9723-A5926C4DC614}">
      <dsp:nvSpPr>
        <dsp:cNvPr id="0" name=""/>
        <dsp:cNvSpPr/>
      </dsp:nvSpPr>
      <dsp:spPr>
        <a:xfrm>
          <a:off x="1767840" y="1810511"/>
          <a:ext cx="1662380" cy="1201698"/>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Course 3 prerequisites</a:t>
          </a:r>
          <a:endParaRPr lang="en-US" sz="2000" kern="1200" dirty="0"/>
        </a:p>
      </dsp:txBody>
      <dsp:txXfrm>
        <a:off x="1803037" y="1845708"/>
        <a:ext cx="1591986" cy="1131304"/>
      </dsp:txXfrm>
    </dsp:sp>
    <dsp:sp modelId="{D8AA0F3D-42DE-4C09-B528-41EA581DE6A1}">
      <dsp:nvSpPr>
        <dsp:cNvPr id="0" name=""/>
        <dsp:cNvSpPr/>
      </dsp:nvSpPr>
      <dsp:spPr>
        <a:xfrm rot="17500715">
          <a:off x="3041985" y="1827865"/>
          <a:ext cx="1231318" cy="22763"/>
        </a:xfrm>
        <a:custGeom>
          <a:avLst/>
          <a:gdLst/>
          <a:ahLst/>
          <a:cxnLst/>
          <a:rect l="0" t="0" r="0" b="0"/>
          <a:pathLst>
            <a:path>
              <a:moveTo>
                <a:pt x="0" y="11381"/>
              </a:moveTo>
              <a:lnTo>
                <a:pt x="1231318" y="1138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26861" y="1808464"/>
        <a:ext cx="61565" cy="61565"/>
      </dsp:txXfrm>
    </dsp:sp>
    <dsp:sp modelId="{0A2EA05F-95C0-4531-AE3D-71625FA56776}">
      <dsp:nvSpPr>
        <dsp:cNvPr id="0" name=""/>
        <dsp:cNvSpPr/>
      </dsp:nvSpPr>
      <dsp:spPr>
        <a:xfrm>
          <a:off x="3885068" y="982852"/>
          <a:ext cx="1137121" cy="568560"/>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Course 1</a:t>
          </a:r>
          <a:endParaRPr lang="en-US" sz="1600" kern="1200" dirty="0"/>
        </a:p>
      </dsp:txBody>
      <dsp:txXfrm>
        <a:off x="3901721" y="999505"/>
        <a:ext cx="1103815" cy="535254"/>
      </dsp:txXfrm>
    </dsp:sp>
    <dsp:sp modelId="{469250A8-B610-4B50-9C42-95D926B2B3B9}">
      <dsp:nvSpPr>
        <dsp:cNvPr id="0" name=""/>
        <dsp:cNvSpPr/>
      </dsp:nvSpPr>
      <dsp:spPr>
        <a:xfrm rot="17692822">
          <a:off x="4709061" y="765367"/>
          <a:ext cx="1081106" cy="22763"/>
        </a:xfrm>
        <a:custGeom>
          <a:avLst/>
          <a:gdLst/>
          <a:ahLst/>
          <a:cxnLst/>
          <a:rect l="0" t="0" r="0" b="0"/>
          <a:pathLst>
            <a:path>
              <a:moveTo>
                <a:pt x="0" y="11381"/>
              </a:moveTo>
              <a:lnTo>
                <a:pt x="1081106" y="1138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5222586" y="749721"/>
        <a:ext cx="54055" cy="54055"/>
      </dsp:txXfrm>
    </dsp:sp>
    <dsp:sp modelId="{7B5F9D64-7E5D-43EF-B6AC-68BCF0A75158}">
      <dsp:nvSpPr>
        <dsp:cNvPr id="0" name=""/>
        <dsp:cNvSpPr/>
      </dsp:nvSpPr>
      <dsp:spPr>
        <a:xfrm>
          <a:off x="5477038" y="2085"/>
          <a:ext cx="1137121" cy="56856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Relational model</a:t>
          </a:r>
          <a:endParaRPr lang="en-US" sz="1400" kern="1200" dirty="0"/>
        </a:p>
      </dsp:txBody>
      <dsp:txXfrm>
        <a:off x="5493691" y="18738"/>
        <a:ext cx="1103815" cy="535254"/>
      </dsp:txXfrm>
    </dsp:sp>
    <dsp:sp modelId="{A7C97EE5-CEC1-4CEA-9C97-368A09E72306}">
      <dsp:nvSpPr>
        <dsp:cNvPr id="0" name=""/>
        <dsp:cNvSpPr/>
      </dsp:nvSpPr>
      <dsp:spPr>
        <a:xfrm rot="19457599">
          <a:off x="4969540" y="1092289"/>
          <a:ext cx="560147" cy="22763"/>
        </a:xfrm>
        <a:custGeom>
          <a:avLst/>
          <a:gdLst/>
          <a:ahLst/>
          <a:cxnLst/>
          <a:rect l="0" t="0" r="0" b="0"/>
          <a:pathLst>
            <a:path>
              <a:moveTo>
                <a:pt x="0" y="11381"/>
              </a:moveTo>
              <a:lnTo>
                <a:pt x="560147" y="1138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5235610" y="1089668"/>
        <a:ext cx="28007" cy="28007"/>
      </dsp:txXfrm>
    </dsp:sp>
    <dsp:sp modelId="{80DC9EE3-5D4D-4966-92DC-28F3ABA9AE74}">
      <dsp:nvSpPr>
        <dsp:cNvPr id="0" name=""/>
        <dsp:cNvSpPr/>
      </dsp:nvSpPr>
      <dsp:spPr>
        <a:xfrm>
          <a:off x="5477038" y="655930"/>
          <a:ext cx="1137121" cy="56856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Data modeling</a:t>
          </a:r>
          <a:endParaRPr lang="en-US" sz="1400" kern="1200" dirty="0"/>
        </a:p>
      </dsp:txBody>
      <dsp:txXfrm>
        <a:off x="5493691" y="672583"/>
        <a:ext cx="1103815" cy="535254"/>
      </dsp:txXfrm>
    </dsp:sp>
    <dsp:sp modelId="{65BBD0C5-A3A9-4DCB-B159-E08649BC8EC8}">
      <dsp:nvSpPr>
        <dsp:cNvPr id="0" name=""/>
        <dsp:cNvSpPr/>
      </dsp:nvSpPr>
      <dsp:spPr>
        <a:xfrm rot="2142401">
          <a:off x="4969540" y="1419212"/>
          <a:ext cx="560147" cy="22763"/>
        </a:xfrm>
        <a:custGeom>
          <a:avLst/>
          <a:gdLst/>
          <a:ahLst/>
          <a:cxnLst/>
          <a:rect l="0" t="0" r="0" b="0"/>
          <a:pathLst>
            <a:path>
              <a:moveTo>
                <a:pt x="0" y="11381"/>
              </a:moveTo>
              <a:lnTo>
                <a:pt x="560147" y="1138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5235610" y="1416590"/>
        <a:ext cx="28007" cy="28007"/>
      </dsp:txXfrm>
    </dsp:sp>
    <dsp:sp modelId="{5F13EB04-D91F-4D57-B655-BE10C03DB28E}">
      <dsp:nvSpPr>
        <dsp:cNvPr id="0" name=""/>
        <dsp:cNvSpPr/>
      </dsp:nvSpPr>
      <dsp:spPr>
        <a:xfrm>
          <a:off x="5477038" y="1309774"/>
          <a:ext cx="1137121" cy="56856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Joins and grouping</a:t>
          </a:r>
          <a:endParaRPr lang="en-US" sz="1400" kern="1200" dirty="0"/>
        </a:p>
      </dsp:txBody>
      <dsp:txXfrm>
        <a:off x="5493691" y="1326427"/>
        <a:ext cx="1103815" cy="535254"/>
      </dsp:txXfrm>
    </dsp:sp>
    <dsp:sp modelId="{9C6F1371-DECE-414C-92C6-1CCE4E6B19B7}">
      <dsp:nvSpPr>
        <dsp:cNvPr id="0" name=""/>
        <dsp:cNvSpPr/>
      </dsp:nvSpPr>
      <dsp:spPr>
        <a:xfrm rot="3907178">
          <a:off x="4709061" y="1746134"/>
          <a:ext cx="1081106" cy="22763"/>
        </a:xfrm>
        <a:custGeom>
          <a:avLst/>
          <a:gdLst/>
          <a:ahLst/>
          <a:cxnLst/>
          <a:rect l="0" t="0" r="0" b="0"/>
          <a:pathLst>
            <a:path>
              <a:moveTo>
                <a:pt x="0" y="11381"/>
              </a:moveTo>
              <a:lnTo>
                <a:pt x="1081106" y="1138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5222586" y="1730488"/>
        <a:ext cx="54055" cy="54055"/>
      </dsp:txXfrm>
    </dsp:sp>
    <dsp:sp modelId="{91AD5FF3-196E-4CBD-BC30-5E4EF192CDE1}">
      <dsp:nvSpPr>
        <dsp:cNvPr id="0" name=""/>
        <dsp:cNvSpPr/>
      </dsp:nvSpPr>
      <dsp:spPr>
        <a:xfrm>
          <a:off x="5477038" y="1963619"/>
          <a:ext cx="1137121" cy="56856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Relational DBMS usage</a:t>
          </a:r>
          <a:endParaRPr lang="en-US" sz="1400" kern="1200" dirty="0"/>
        </a:p>
      </dsp:txBody>
      <dsp:txXfrm>
        <a:off x="5493691" y="1980272"/>
        <a:ext cx="1103815" cy="535254"/>
      </dsp:txXfrm>
    </dsp:sp>
    <dsp:sp modelId="{F76D6F35-818E-4340-BD5B-C056A4932D59}">
      <dsp:nvSpPr>
        <dsp:cNvPr id="0" name=""/>
        <dsp:cNvSpPr/>
      </dsp:nvSpPr>
      <dsp:spPr>
        <a:xfrm rot="4099285">
          <a:off x="3041985" y="2972093"/>
          <a:ext cx="1231318" cy="22763"/>
        </a:xfrm>
        <a:custGeom>
          <a:avLst/>
          <a:gdLst/>
          <a:ahLst/>
          <a:cxnLst/>
          <a:rect l="0" t="0" r="0" b="0"/>
          <a:pathLst>
            <a:path>
              <a:moveTo>
                <a:pt x="0" y="11381"/>
              </a:moveTo>
              <a:lnTo>
                <a:pt x="1231318" y="1138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3626861" y="2952692"/>
        <a:ext cx="61565" cy="61565"/>
      </dsp:txXfrm>
    </dsp:sp>
    <dsp:sp modelId="{6D38A785-7259-4E07-9823-437F68467A5E}">
      <dsp:nvSpPr>
        <dsp:cNvPr id="0" name=""/>
        <dsp:cNvSpPr/>
      </dsp:nvSpPr>
      <dsp:spPr>
        <a:xfrm>
          <a:off x="3885068" y="3271309"/>
          <a:ext cx="1137121" cy="568560"/>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Course 2</a:t>
          </a:r>
          <a:endParaRPr lang="en-US" sz="1600" kern="1200" dirty="0"/>
        </a:p>
      </dsp:txBody>
      <dsp:txXfrm>
        <a:off x="3901721" y="3287962"/>
        <a:ext cx="1103815" cy="535254"/>
      </dsp:txXfrm>
    </dsp:sp>
    <dsp:sp modelId="{28D787B1-5F06-4F5D-8379-251A74590281}">
      <dsp:nvSpPr>
        <dsp:cNvPr id="0" name=""/>
        <dsp:cNvSpPr/>
      </dsp:nvSpPr>
      <dsp:spPr>
        <a:xfrm rot="18289469">
          <a:off x="4851368" y="3217285"/>
          <a:ext cx="796492" cy="22763"/>
        </a:xfrm>
        <a:custGeom>
          <a:avLst/>
          <a:gdLst/>
          <a:ahLst/>
          <a:cxnLst/>
          <a:rect l="0" t="0" r="0" b="0"/>
          <a:pathLst>
            <a:path>
              <a:moveTo>
                <a:pt x="0" y="11381"/>
              </a:moveTo>
              <a:lnTo>
                <a:pt x="796492" y="1138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5229702" y="3208754"/>
        <a:ext cx="39824" cy="39824"/>
      </dsp:txXfrm>
    </dsp:sp>
    <dsp:sp modelId="{F9F51156-107B-441C-96AA-44E1D4B4C692}">
      <dsp:nvSpPr>
        <dsp:cNvPr id="0" name=""/>
        <dsp:cNvSpPr/>
      </dsp:nvSpPr>
      <dsp:spPr>
        <a:xfrm>
          <a:off x="5477038" y="2617464"/>
          <a:ext cx="1137121" cy="56856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Data warehouse concepts</a:t>
          </a:r>
          <a:endParaRPr lang="en-US" sz="1400" kern="1200" dirty="0"/>
        </a:p>
      </dsp:txBody>
      <dsp:txXfrm>
        <a:off x="5493691" y="2634117"/>
        <a:ext cx="1103815" cy="535254"/>
      </dsp:txXfrm>
    </dsp:sp>
    <dsp:sp modelId="{42A7ADC0-C82E-4E58-A9F9-8DA822D3ABF6}">
      <dsp:nvSpPr>
        <dsp:cNvPr id="0" name=""/>
        <dsp:cNvSpPr/>
      </dsp:nvSpPr>
      <dsp:spPr>
        <a:xfrm>
          <a:off x="5022190" y="3544207"/>
          <a:ext cx="454848" cy="22763"/>
        </a:xfrm>
        <a:custGeom>
          <a:avLst/>
          <a:gdLst/>
          <a:ahLst/>
          <a:cxnLst/>
          <a:rect l="0" t="0" r="0" b="0"/>
          <a:pathLst>
            <a:path>
              <a:moveTo>
                <a:pt x="0" y="11381"/>
              </a:moveTo>
              <a:lnTo>
                <a:pt x="454848" y="1138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5238243" y="3544218"/>
        <a:ext cx="22742" cy="22742"/>
      </dsp:txXfrm>
    </dsp:sp>
    <dsp:sp modelId="{518CE210-6E83-40AF-A264-CD905E4C253E}">
      <dsp:nvSpPr>
        <dsp:cNvPr id="0" name=""/>
        <dsp:cNvSpPr/>
      </dsp:nvSpPr>
      <dsp:spPr>
        <a:xfrm>
          <a:off x="5477038" y="3271309"/>
          <a:ext cx="1137121" cy="56856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Schema patterns</a:t>
          </a:r>
          <a:endParaRPr lang="en-US" sz="1400" kern="1200" dirty="0"/>
        </a:p>
      </dsp:txBody>
      <dsp:txXfrm>
        <a:off x="5493691" y="3287962"/>
        <a:ext cx="1103815" cy="535254"/>
      </dsp:txXfrm>
    </dsp:sp>
    <dsp:sp modelId="{27079913-A048-4D02-93CF-2DC01B5C5463}">
      <dsp:nvSpPr>
        <dsp:cNvPr id="0" name=""/>
        <dsp:cNvSpPr/>
      </dsp:nvSpPr>
      <dsp:spPr>
        <a:xfrm rot="3310531">
          <a:off x="4851368" y="3871130"/>
          <a:ext cx="796492" cy="22763"/>
        </a:xfrm>
        <a:custGeom>
          <a:avLst/>
          <a:gdLst/>
          <a:ahLst/>
          <a:cxnLst/>
          <a:rect l="0" t="0" r="0" b="0"/>
          <a:pathLst>
            <a:path>
              <a:moveTo>
                <a:pt x="0" y="11381"/>
              </a:moveTo>
              <a:lnTo>
                <a:pt x="796492" y="1138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5229702" y="3862599"/>
        <a:ext cx="39824" cy="39824"/>
      </dsp:txXfrm>
    </dsp:sp>
    <dsp:sp modelId="{D030DD2D-59BF-4C48-9A82-5C195DEBD8FD}">
      <dsp:nvSpPr>
        <dsp:cNvPr id="0" name=""/>
        <dsp:cNvSpPr/>
      </dsp:nvSpPr>
      <dsp:spPr>
        <a:xfrm>
          <a:off x="5477038" y="3925153"/>
          <a:ext cx="1137121" cy="56856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Data integration concepts</a:t>
          </a:r>
          <a:endParaRPr lang="en-US" sz="1400" kern="1200" dirty="0"/>
        </a:p>
      </dsp:txBody>
      <dsp:txXfrm>
        <a:off x="5493691" y="3941806"/>
        <a:ext cx="1103815" cy="5352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Lesson 1 of Module</a:t>
            </a:r>
            <a:r>
              <a:rPr lang="en-US" altLang="en-US" baseline="0" dirty="0" smtClean="0"/>
              <a:t> </a:t>
            </a:r>
            <a:r>
              <a:rPr lang="en-US" altLang="en-US" dirty="0" smtClean="0"/>
              <a:t>1</a:t>
            </a:r>
            <a:r>
              <a:rPr lang="en-US" altLang="en-US" baseline="0" dirty="0" smtClean="0"/>
              <a:t> on </a:t>
            </a:r>
            <a:r>
              <a:rPr lang="en-US" altLang="en-US" dirty="0" smtClean="0"/>
              <a:t>Overview of Relational </a:t>
            </a:r>
            <a:r>
              <a:rPr lang="en-US" altLang="en-US" smtClean="0"/>
              <a:t>Database Support</a:t>
            </a:r>
            <a:endParaRPr lang="en-US" altLang="en-US" dirty="0" smtClean="0"/>
          </a:p>
          <a:p>
            <a:endParaRPr lang="en-US" altLang="en-US" dirty="0" smtClean="0"/>
          </a:p>
          <a:p>
            <a:r>
              <a:rPr lang="en-US" altLang="en-US" dirty="0" smtClean="0"/>
              <a:t>Four course sequence on data warehouse essentials along with a capstone project course</a:t>
            </a:r>
          </a:p>
          <a:p>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smtClean="0"/>
              <a:t>Third course covering relational database support for data warehouses and data administration concepts</a:t>
            </a:r>
            <a:endParaRPr lang="en-US" altLang="en-US" dirty="0" smtClean="0"/>
          </a:p>
          <a:p>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Fun</a:t>
            </a:r>
            <a:r>
              <a:rPr lang="en-US" altLang="en-US" baseline="0" dirty="0" smtClean="0"/>
              <a:t> but challenging course for both business and computer science students</a:t>
            </a:r>
          </a:p>
          <a:p>
            <a:endParaRPr lang="en-US" altLang="en-US" dirty="0" smtClean="0"/>
          </a:p>
          <a:p>
            <a:r>
              <a:rPr lang="en-US" altLang="en-US" dirty="0" smtClean="0"/>
              <a:t>Second </a:t>
            </a:r>
            <a:r>
              <a:rPr lang="en-US" altLang="en-US" baseline="0" dirty="0" smtClean="0"/>
              <a:t>course: Concepts, Design, and Data Integration</a:t>
            </a:r>
          </a:p>
          <a:p>
            <a:endParaRPr lang="en-US" altLang="en-US" baseline="0" dirty="0" smtClean="0"/>
          </a:p>
          <a:p>
            <a:r>
              <a:rPr lang="en-US" altLang="en-US" baseline="0" dirty="0" smtClean="0"/>
              <a:t>Learn new concepts, skills, and practices vital to careers in business intelligence</a:t>
            </a:r>
            <a:endParaRPr lang="en-US" altLang="en-US" dirty="0" smtClean="0"/>
          </a:p>
          <a:p>
            <a:endParaRPr lang="en-US" altLang="en-US" dirty="0" smtClean="0"/>
          </a:p>
          <a:p>
            <a:r>
              <a:rPr lang="en-US" altLang="en-US" dirty="0" smtClean="0"/>
              <a:t>Data warehouse:</a:t>
            </a:r>
          </a:p>
          <a:p>
            <a:r>
              <a:rPr lang="en-US" altLang="en-US" dirty="0" smtClean="0"/>
              <a:t>   - Supports tactical (medium term) and strategic (long-term) decision making</a:t>
            </a:r>
          </a:p>
          <a:p>
            <a:r>
              <a:rPr lang="en-US" altLang="en-US" dirty="0" smtClean="0"/>
              <a:t>   - New development in the 1990s: new technologies, architectures to apply technology</a:t>
            </a:r>
          </a:p>
          <a:p>
            <a:r>
              <a:rPr lang="en-US" altLang="en-US" baseline="0" dirty="0" smtClean="0"/>
              <a:t>   - Foundation for business intelligence</a:t>
            </a:r>
            <a:endParaRPr lang="en-US" altLang="en-US" dirty="0" smtClean="0"/>
          </a:p>
          <a:p>
            <a:r>
              <a:rPr lang="en-US" altLang="en-US" dirty="0" smtClean="0"/>
              <a:t>Objectives:</a:t>
            </a:r>
          </a:p>
          <a:p>
            <a:r>
              <a:rPr lang="en-US" altLang="en-US" dirty="0" smtClean="0"/>
              <a:t> - Cover course objectives</a:t>
            </a:r>
            <a:r>
              <a:rPr lang="en-US" altLang="en-US" baseline="0" dirty="0" smtClean="0"/>
              <a:t>, scope, and assignments</a:t>
            </a:r>
            <a:endParaRPr lang="en-US" altLang="en-US" dirty="0" smtClean="0"/>
          </a:p>
          <a:p>
            <a:r>
              <a:rPr lang="en-US" altLang="en-US" dirty="0" smtClean="0"/>
              <a:t> - Identify</a:t>
            </a:r>
            <a:r>
              <a:rPr lang="en-US" altLang="en-US" baseline="0" dirty="0" smtClean="0"/>
              <a:t> prerequisite knowledge</a:t>
            </a:r>
          </a:p>
          <a:p>
            <a:endParaRPr lang="en-US" altLang="en-US" baseline="0" dirty="0" smtClean="0"/>
          </a:p>
          <a:p>
            <a:r>
              <a:rPr kumimoji="1" lang="en-US" sz="1200" kern="1200" dirty="0" smtClean="0">
                <a:solidFill>
                  <a:schemeClr val="tx1"/>
                </a:solidFill>
                <a:effectLst/>
                <a:latin typeface="Times New Roman" pitchFamily="18" charset="0"/>
                <a:ea typeface="+mn-ea"/>
                <a:cs typeface="+mn-cs"/>
              </a:rPr>
              <a:t>Data warehouses provide key infrastructure for business intelligence services used in many organizations. Management of large, complex data warehouses involves technical skills and conceptual background needed by information systems professionals as well as tactical and strategic issues faced by information technology managers. According to a recent report by McKinsey, demand for graduates with business intelligence skills is large and growing with a projected shortfall of 1.5 million analysts by 2018. </a:t>
            </a:r>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30402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a:t>
            </a:r>
            <a:r>
              <a:rPr lang="en-US" baseline="0" dirty="0" smtClean="0"/>
              <a:t> 1: database management fundamentals (query formulation and database development)</a:t>
            </a:r>
          </a:p>
          <a:p>
            <a:endParaRPr lang="en-US" baseline="0" dirty="0" smtClean="0"/>
          </a:p>
          <a:p>
            <a:r>
              <a:rPr lang="en-US" baseline="0" dirty="0" smtClean="0"/>
              <a:t>Course 2: DW concepts, design, and data integration</a:t>
            </a:r>
          </a:p>
          <a:p>
            <a:endParaRPr lang="en-US" baseline="0" dirty="0" smtClean="0"/>
          </a:p>
          <a:p>
            <a:r>
              <a:rPr lang="en-US" baseline="0" dirty="0" smtClean="0"/>
              <a:t>Course 3: Relational database support for DWs and data administration</a:t>
            </a:r>
          </a:p>
          <a:p>
            <a:endParaRPr lang="en-US" baseline="0" dirty="0" smtClean="0"/>
          </a:p>
          <a:p>
            <a:r>
              <a:rPr lang="en-US" baseline="0" dirty="0" smtClean="0"/>
              <a:t>Course 4: Business intelligence concepts, tools, and applications</a:t>
            </a:r>
          </a:p>
          <a:p>
            <a:endParaRPr lang="en-US" baseline="0" dirty="0" smtClean="0"/>
          </a:p>
          <a:p>
            <a:r>
              <a:rPr lang="en-US" baseline="0" dirty="0" smtClean="0"/>
              <a:t>Course 5: Capstone project with a case study about business needs, data warehouse schema design, data integration processes, relational database implementation, and dashboard and business reporting</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3750852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a:t>
            </a:r>
            <a:r>
              <a:rPr lang="en-US" baseline="0" dirty="0" smtClean="0"/>
              <a:t> and computer science students with career interests in data warehouses and business intelligence</a:t>
            </a:r>
            <a:endParaRPr lang="en-US" dirty="0" smtClean="0"/>
          </a:p>
          <a:p>
            <a:endParaRPr lang="en-US" dirty="0" smtClean="0"/>
          </a:p>
          <a:p>
            <a:r>
              <a:rPr lang="en-US" dirty="0" smtClean="0"/>
              <a:t>IT</a:t>
            </a:r>
            <a:r>
              <a:rPr lang="en-US" baseline="0" dirty="0" smtClean="0"/>
              <a:t> professionals</a:t>
            </a:r>
          </a:p>
          <a:p>
            <a:pPr marL="171450" indent="-171450">
              <a:buFontTx/>
              <a:buChar char="-"/>
            </a:pPr>
            <a:r>
              <a:rPr lang="en-US" baseline="0" dirty="0" smtClean="0"/>
              <a:t>Seek career change to fast growing area of business intelligence</a:t>
            </a:r>
          </a:p>
          <a:p>
            <a:pPr marL="171450" indent="-171450">
              <a:buFontTx/>
              <a:buChar char="-"/>
            </a:pPr>
            <a:r>
              <a:rPr lang="en-US" baseline="0" dirty="0" smtClean="0"/>
              <a:t>Programmers and analysts</a:t>
            </a:r>
          </a:p>
          <a:p>
            <a:pPr marL="171450" indent="-171450">
              <a:buFontTx/>
              <a:buChar char="-"/>
            </a:pPr>
            <a:r>
              <a:rPr lang="en-US" baseline="0" dirty="0" smtClean="0"/>
              <a:t>Project managers, user support</a:t>
            </a:r>
          </a:p>
          <a:p>
            <a:pPr marL="0" indent="0">
              <a:buFontTx/>
              <a:buNone/>
            </a:pPr>
            <a:endParaRPr lang="en-US" baseline="0" dirty="0" smtClean="0"/>
          </a:p>
          <a:p>
            <a:pPr marL="0" indent="0">
              <a:buFontTx/>
              <a:buNone/>
            </a:pPr>
            <a:r>
              <a:rPr lang="en-US" baseline="0" dirty="0" smtClean="0"/>
              <a:t>Non IT professionals</a:t>
            </a:r>
          </a:p>
          <a:p>
            <a:pPr marL="171450" indent="-171450">
              <a:buFontTx/>
              <a:buChar char="-"/>
            </a:pPr>
            <a:r>
              <a:rPr lang="en-US" baseline="0" dirty="0" smtClean="0"/>
              <a:t>Seek credentials for starting an IT career in business intelligence</a:t>
            </a:r>
          </a:p>
          <a:p>
            <a:pPr marL="171450" indent="-171450">
              <a:buFontTx/>
              <a:buChar char="-"/>
            </a:pPr>
            <a:r>
              <a:rPr lang="en-US" baseline="0" dirty="0" smtClean="0"/>
              <a:t>Business analysts</a:t>
            </a:r>
          </a:p>
          <a:p>
            <a:pPr marL="171450" indent="-171450">
              <a:buFontTx/>
              <a:buChar char="-"/>
            </a:pPr>
            <a:r>
              <a:rPr lang="en-US" baseline="0" dirty="0" smtClean="0"/>
              <a:t>Students with business or computing degrees</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4177833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dirty="0" smtClean="0"/>
              <a:t>Third course extends second course with detailed coverage of relational</a:t>
            </a:r>
            <a:r>
              <a:rPr lang="en-US" altLang="en-US" sz="1200" baseline="0" dirty="0" smtClean="0"/>
              <a:t> database features to support data warehouse development and data administration areas.</a:t>
            </a:r>
            <a:endParaRPr lang="en-US" altLang="en-US" dirty="0" smtClean="0"/>
          </a:p>
          <a:p>
            <a:pPr eaLnBrk="1" hangingPunct="1"/>
            <a:endParaRPr lang="en-US" altLang="en-US" dirty="0" smtClean="0"/>
          </a:p>
          <a:p>
            <a:pPr eaLnBrk="1" hangingPunct="1"/>
            <a:r>
              <a:rPr lang="en-US" altLang="en-US" dirty="0" smtClean="0"/>
              <a:t>A</a:t>
            </a:r>
            <a:r>
              <a:rPr lang="en-US" altLang="en-US" baseline="0" dirty="0" smtClean="0"/>
              <a:t> background in data warehouse concepts and skills is essential for a career in business intelligence. This course provides the foundation for students with balanced coverage of concepts, management practices, and skill development. The skills in this course are essential for positions involving data warehouse support, management of data warehouse projects, and application analysts in data warehouse projects.</a:t>
            </a:r>
            <a:endParaRPr lang="en-US" altLang="en-US"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baseline="0" dirty="0" smtClean="0"/>
              <a:t>Concepts: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Query language features for subtotal calculations and analytic computations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Relational DBMS features for supporting usage of materialized views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Physical data warehouse design</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Data governance processes and artifacts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Big data characteristics and opportunities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Emerging technologies to support physical implementation including data warehouse appliances and Hadoop</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Reflect on query formulation guidelines, summary data storage requirements, and data governance methodologies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sz="1200"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baseline="0" dirty="0" smtClean="0"/>
              <a:t>Skill development</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Write SQL SELECT statements with subtotal calculations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Write SQL SELECT statements with analytical computations for ranking and window comparisons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Perform the query rewriting process to substitute materialized views for fact and dimension tables in SQL SELECT statements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sz="1200"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dirty="0" smtClean="0"/>
              <a:t>Topic coverage:</a:t>
            </a:r>
            <a:endParaRPr lang="en-US" altLang="en-US" sz="1200" baseline="0" dirty="0" smtClean="0"/>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Concepts: features of query languages, materialized view usage, and design tools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Management practices: big data and data governance</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Technical skills somewhat more on technical skills; query formulation and query rewriting</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Technological advances: Hadoop and data warehouse appliances</a:t>
            </a:r>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210261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kumimoji="1" lang="en-US" sz="1200" kern="1200" dirty="0" smtClean="0">
                <a:solidFill>
                  <a:schemeClr val="tx1"/>
                </a:solidFill>
                <a:effectLst/>
                <a:latin typeface="Times New Roman" pitchFamily="18" charset="0"/>
                <a:ea typeface="+mn-ea"/>
                <a:cs typeface="+mn-cs"/>
              </a:rPr>
              <a:t>Not an introductory</a:t>
            </a:r>
            <a:r>
              <a:rPr kumimoji="1" lang="en-US" sz="1200" kern="1200" baseline="0" dirty="0" smtClean="0">
                <a:solidFill>
                  <a:schemeClr val="tx1"/>
                </a:solidFill>
                <a:effectLst/>
                <a:latin typeface="Times New Roman" pitchFamily="18" charset="0"/>
                <a:ea typeface="+mn-ea"/>
                <a:cs typeface="+mn-cs"/>
              </a:rPr>
              <a:t> course!</a:t>
            </a:r>
          </a:p>
          <a:p>
            <a:pPr marL="0" lvl="0" indent="0">
              <a:buFont typeface="Arial" panose="020B0604020202020204" pitchFamily="34" charset="0"/>
              <a:buNone/>
            </a:pPr>
            <a:endParaRPr kumimoji="1" lang="en-US" sz="1200" kern="1200" dirty="0" smtClean="0">
              <a:solidFill>
                <a:schemeClr val="tx1"/>
              </a:solidFill>
              <a:effectLst/>
              <a:latin typeface="Times New Roman" pitchFamily="18" charset="0"/>
              <a:ea typeface="+mn-ea"/>
              <a:cs typeface="+mn-cs"/>
            </a:endParaRPr>
          </a:p>
          <a:p>
            <a:pPr marL="0" lvl="0" indent="0">
              <a:buFont typeface="Arial" panose="020B0604020202020204" pitchFamily="34" charset="0"/>
              <a:buNone/>
            </a:pPr>
            <a:r>
              <a:rPr kumimoji="1" lang="en-US" sz="1200" kern="1200" dirty="0" smtClean="0">
                <a:solidFill>
                  <a:schemeClr val="tx1"/>
                </a:solidFill>
                <a:effectLst/>
                <a:latin typeface="Times New Roman" pitchFamily="18" charset="0"/>
                <a:ea typeface="+mn-ea"/>
                <a:cs typeface="+mn-cs"/>
              </a:rPr>
              <a:t>All topics covered in course</a:t>
            </a:r>
            <a:r>
              <a:rPr kumimoji="1" lang="en-US" sz="1200" kern="1200" baseline="0" dirty="0" smtClean="0">
                <a:solidFill>
                  <a:schemeClr val="tx1"/>
                </a:solidFill>
                <a:effectLst/>
                <a:latin typeface="Times New Roman" pitchFamily="18" charset="0"/>
                <a:ea typeface="+mn-ea"/>
                <a:cs typeface="+mn-cs"/>
              </a:rPr>
              <a:t> 1 on data management fundamentals</a:t>
            </a:r>
            <a:endParaRPr kumimoji="1" lang="en-US" sz="1200" kern="1200" dirty="0" smtClean="0">
              <a:solidFill>
                <a:schemeClr val="tx1"/>
              </a:solidFill>
              <a:effectLst/>
              <a:latin typeface="Times New Roman" pitchFamily="18" charset="0"/>
              <a:ea typeface="+mn-ea"/>
              <a:cs typeface="+mn-cs"/>
            </a:endParaRP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Relational model concepts: tables, PKs</a:t>
            </a:r>
            <a:r>
              <a:rPr kumimoji="1" lang="en-US" sz="1200" kern="1200" baseline="0" dirty="0" smtClean="0">
                <a:solidFill>
                  <a:schemeClr val="tx1"/>
                </a:solidFill>
                <a:effectLst/>
                <a:latin typeface="Times New Roman" pitchFamily="18" charset="0"/>
                <a:ea typeface="+mn-ea"/>
                <a:cs typeface="+mn-cs"/>
              </a:rPr>
              <a:t> and FKs</a:t>
            </a:r>
            <a:r>
              <a:rPr kumimoji="1" lang="en-US" sz="1200" kern="1200" dirty="0" smtClean="0">
                <a:solidFill>
                  <a:schemeClr val="tx1"/>
                </a:solidFill>
                <a:effectLst/>
                <a:latin typeface="Times New Roman" pitchFamily="18" charset="0"/>
                <a:ea typeface="+mn-ea"/>
                <a:cs typeface="+mn-cs"/>
              </a:rPr>
              <a:t> </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Query formulation using the SQL SELECT statement</a:t>
            </a:r>
            <a:r>
              <a:rPr kumimoji="1" lang="en-US" sz="1200" kern="1200" baseline="0" dirty="0" smtClean="0">
                <a:solidFill>
                  <a:schemeClr val="tx1"/>
                </a:solidFill>
                <a:effectLst/>
                <a:latin typeface="Times New Roman" pitchFamily="18" charset="0"/>
                <a:ea typeface="+mn-ea"/>
                <a:cs typeface="+mn-cs"/>
              </a:rPr>
              <a:t> especially joins and grouping</a:t>
            </a:r>
            <a:endParaRPr kumimoji="1" lang="en-US" sz="1200" kern="1200" dirty="0" smtClean="0">
              <a:solidFill>
                <a:schemeClr val="tx1"/>
              </a:solidFill>
              <a:effectLst/>
              <a:latin typeface="Times New Roman" pitchFamily="18" charset="0"/>
              <a:ea typeface="+mn-ea"/>
              <a:cs typeface="+mn-cs"/>
            </a:endParaRP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Query formulation and database table definition practice using a relational DBMS such as Microsoft Access, Oracle, Microsoft SQL Server, IBM DB2, or MySQL</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Some</a:t>
            </a:r>
            <a:r>
              <a:rPr kumimoji="1" lang="en-US" sz="1200" kern="1200" baseline="0" dirty="0" smtClean="0">
                <a:solidFill>
                  <a:schemeClr val="tx1"/>
                </a:solidFill>
                <a:effectLst/>
                <a:latin typeface="Times New Roman" pitchFamily="18" charset="0"/>
                <a:ea typeface="+mn-ea"/>
                <a:cs typeface="+mn-cs"/>
              </a:rPr>
              <a:t> review of prerequisite material</a:t>
            </a:r>
            <a:endParaRPr kumimoji="1" lang="en-US" sz="1200" kern="1200" dirty="0" smtClean="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2263881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7</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dirty="0" smtClean="0"/>
              <a:t>Important</a:t>
            </a:r>
            <a:r>
              <a:rPr lang="en-US" altLang="en-US" baseline="0" dirty="0" smtClean="0"/>
              <a:t> material for students who seek opportunities in business intelligence</a:t>
            </a:r>
          </a:p>
          <a:p>
            <a:pPr marL="0" indent="0" eaLnBrk="1" hangingPunct="1">
              <a:buFontTx/>
              <a:buNone/>
            </a:pPr>
            <a:endParaRPr lang="en-US" altLang="en-US" baseline="0" dirty="0" smtClean="0"/>
          </a:p>
          <a:p>
            <a:pPr marL="0" indent="0" eaLnBrk="1" hangingPunct="1">
              <a:buFontTx/>
              <a:buNone/>
            </a:pPr>
            <a:r>
              <a:rPr lang="en-US" altLang="en-US" baseline="0" dirty="0" smtClean="0"/>
              <a:t>Appeal to both business and CS students</a:t>
            </a:r>
          </a:p>
          <a:p>
            <a:pPr marL="0" indent="0" eaLnBrk="1" hangingPunct="1">
              <a:buFontTx/>
              <a:buNone/>
            </a:pPr>
            <a:endParaRPr lang="en-US" altLang="en-US" baseline="0" dirty="0" smtClean="0"/>
          </a:p>
          <a:p>
            <a:pPr marL="0" indent="0" eaLnBrk="1" hangingPunct="1">
              <a:buFontTx/>
              <a:buNone/>
            </a:pPr>
            <a:r>
              <a:rPr lang="en-US" altLang="en-US" baseline="0" dirty="0" smtClean="0"/>
              <a:t>Major skills</a:t>
            </a:r>
          </a:p>
          <a:p>
            <a:pPr marL="171450" indent="-171450" eaLnBrk="1" hangingPunct="1">
              <a:buFontTx/>
              <a:buChar char="-"/>
            </a:pPr>
            <a:r>
              <a:rPr lang="en-US" altLang="en-US" baseline="0" dirty="0" smtClean="0"/>
              <a:t>Query formulation using analytic elements of the SQL SELECT statement</a:t>
            </a:r>
          </a:p>
          <a:p>
            <a:pPr marL="171450" indent="-171450" eaLnBrk="1" hangingPunct="1">
              <a:buFontTx/>
              <a:buChar char="-"/>
            </a:pPr>
            <a:r>
              <a:rPr lang="en-US" altLang="en-US" baseline="0" smtClean="0"/>
              <a:t>Designing </a:t>
            </a:r>
            <a:r>
              <a:rPr lang="en-US" altLang="en-US" baseline="0" dirty="0" smtClean="0"/>
              <a:t>and using materialized views</a:t>
            </a:r>
          </a:p>
          <a:p>
            <a:pPr marL="0" indent="0" eaLnBrk="1" hangingPunct="1">
              <a:buFontTx/>
              <a:buNone/>
            </a:pPr>
            <a:endParaRPr lang="en-US" altLang="en-US" dirty="0" smtClean="0"/>
          </a:p>
          <a:p>
            <a:pPr marL="0" indent="0" eaLnBrk="1" hangingPunct="1">
              <a:buFontTx/>
              <a:buNone/>
            </a:pPr>
            <a:r>
              <a:rPr lang="en-US" altLang="en-US" dirty="0" smtClean="0"/>
              <a:t>Oracle</a:t>
            </a:r>
            <a:r>
              <a:rPr lang="en-US" altLang="en-US" baseline="0" dirty="0" smtClean="0"/>
              <a:t> usage in assignments</a:t>
            </a:r>
          </a:p>
          <a:p>
            <a:pPr marL="171450" indent="-171450" eaLnBrk="1" hangingPunct="1">
              <a:buFontTx/>
              <a:buChar char="-"/>
            </a:pPr>
            <a:r>
              <a:rPr lang="en-US" altLang="en-US" baseline="0" dirty="0" smtClean="0"/>
              <a:t>Oracle has large levels of research and development to support data warehouses</a:t>
            </a:r>
          </a:p>
          <a:p>
            <a:pPr marL="171450" indent="-171450" eaLnBrk="1" hangingPunct="1">
              <a:buFontTx/>
              <a:buChar char="-"/>
            </a:pPr>
            <a:r>
              <a:rPr lang="en-US" altLang="en-US" baseline="0" dirty="0" smtClean="0"/>
              <a:t>Oracle has excellent support for analytical and OLAP in SQL and materialized views</a:t>
            </a:r>
          </a:p>
          <a:p>
            <a:pPr marL="171450" indent="-171450" eaLnBrk="1" hangingPunct="1">
              <a:buFontTx/>
              <a:buChar char="-"/>
            </a:pPr>
            <a:r>
              <a:rPr lang="en-US" altLang="en-US" baseline="0" dirty="0" smtClean="0"/>
              <a:t>SQL standard is a loose standard so portability is problematic between Oracle and other enterprise DBMSs so it is necessary to commit to an enterprise DBMS product for this course.</a:t>
            </a:r>
            <a:endParaRPr lang="en-US" altLang="en-US" dirty="0" smtClean="0"/>
          </a:p>
        </p:txBody>
      </p:sp>
    </p:spTree>
    <p:extLst>
      <p:ext uri="{BB962C8B-B14F-4D97-AF65-F5344CB8AC3E}">
        <p14:creationId xmlns:p14="http://schemas.microsoft.com/office/powerpoint/2010/main" val="1884025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latin typeface="Arai"/>
                <a:cs typeface="Arai"/>
              </a:rPr>
              <a:t>Information Systems</a:t>
            </a:r>
            <a:r>
              <a:rPr lang="en-US" sz="1800" baseline="0" dirty="0" smtClean="0">
                <a:solidFill>
                  <a:schemeClr val="bg1"/>
                </a:solidFill>
                <a:latin typeface="Arai"/>
                <a:cs typeface="Arai"/>
              </a:rPr>
              <a:t> Program</a:t>
            </a:r>
            <a:endParaRPr lang="en-US" sz="1800" dirty="0">
              <a:solidFill>
                <a:schemeClr val="bg1"/>
              </a:solidFill>
              <a:latin typeface="Arai"/>
              <a:cs typeface="Arai"/>
            </a:endParaRPr>
          </a:p>
        </p:txBody>
      </p:sp>
    </p:spTree>
    <p:extLst>
      <p:ext uri="{BB962C8B-B14F-4D97-AF65-F5344CB8AC3E}">
        <p14:creationId xmlns:p14="http://schemas.microsoft.com/office/powerpoint/2010/main" val="112714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368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17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975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197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573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595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949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4026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02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252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806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68264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35"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wmf"/><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algn="ctr"/>
            <a:r>
              <a:rPr lang="en-US" altLang="en-US" dirty="0" smtClean="0"/>
              <a:t>Module 1</a:t>
            </a:r>
            <a:br>
              <a:rPr lang="en-US" altLang="en-US" dirty="0" smtClean="0"/>
            </a:br>
            <a:r>
              <a:rPr lang="en-US" altLang="en-US" dirty="0" smtClean="0"/>
              <a:t>Overview of Relational Database Support</a:t>
            </a:r>
          </a:p>
        </p:txBody>
      </p:sp>
      <p:sp>
        <p:nvSpPr>
          <p:cNvPr id="3075" name="Rectangle 5"/>
          <p:cNvSpPr>
            <a:spLocks noGrp="1" noChangeArrowheads="1"/>
          </p:cNvSpPr>
          <p:nvPr>
            <p:ph type="subTitle" idx="1"/>
          </p:nvPr>
        </p:nvSpPr>
        <p:spPr>
          <a:xfrm>
            <a:off x="990600" y="3752490"/>
            <a:ext cx="7391400" cy="914400"/>
          </a:xfrm>
          <a:noFill/>
          <a:ln w="25400"/>
        </p:spPr>
        <p:txBody>
          <a:bodyPr/>
          <a:lstStyle/>
          <a:p>
            <a:pPr algn="r" eaLnBrk="1" hangingPunct="1"/>
            <a:r>
              <a:rPr lang="en-US" altLang="en-US" dirty="0" smtClean="0"/>
              <a:t>Lesson 1: Course objectives</a:t>
            </a:r>
            <a:endParaRPr lang="en-US" altLang="en-US" dirty="0"/>
          </a:p>
          <a:p>
            <a:pPr algn="r" eaLnBrk="1" hangingPunct="1"/>
            <a:endParaRPr lang="en-US" altLang="en-US" dirty="0"/>
          </a:p>
        </p:txBody>
      </p: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Gain context for this course in the specialization</a:t>
            </a:r>
          </a:p>
          <a:p>
            <a:r>
              <a:rPr lang="en-US" dirty="0" smtClean="0"/>
              <a:t>Understand targeted learners for this course</a:t>
            </a:r>
          </a:p>
          <a:p>
            <a:r>
              <a:rPr lang="en-US" dirty="0" smtClean="0"/>
              <a:t>Understand broad course objectives and prerequisite background</a:t>
            </a:r>
          </a:p>
          <a:p>
            <a:endParaRPr lang="en-US" dirty="0"/>
          </a:p>
        </p:txBody>
      </p:sp>
    </p:spTree>
    <p:extLst>
      <p:ext uri="{BB962C8B-B14F-4D97-AF65-F5344CB8AC3E}">
        <p14:creationId xmlns:p14="http://schemas.microsoft.com/office/powerpoint/2010/main" val="1042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76" y="174844"/>
            <a:ext cx="8382000" cy="685800"/>
          </a:xfrm>
        </p:spPr>
        <p:txBody>
          <a:bodyPr/>
          <a:lstStyle/>
          <a:p>
            <a:r>
              <a:rPr lang="en-US" dirty="0" smtClean="0"/>
              <a:t>Data Warehousing for Business Intelligence</a:t>
            </a:r>
            <a:endParaRPr lang="en-US" dirty="0"/>
          </a:p>
        </p:txBody>
      </p:sp>
      <p:sp>
        <p:nvSpPr>
          <p:cNvPr id="3" name="Rounded Rectangle 2"/>
          <p:cNvSpPr/>
          <p:nvPr/>
        </p:nvSpPr>
        <p:spPr bwMode="auto">
          <a:xfrm>
            <a:off x="3550809" y="823226"/>
            <a:ext cx="3557127" cy="630621"/>
          </a:xfrm>
          <a:prstGeom prst="round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Database management essentials</a:t>
            </a:r>
            <a:endPar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4" name="Down Arrow 3"/>
          <p:cNvSpPr/>
          <p:nvPr/>
        </p:nvSpPr>
        <p:spPr bwMode="auto">
          <a:xfrm>
            <a:off x="5156633" y="1483331"/>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6" name="Rounded Rectangle 5"/>
          <p:cNvSpPr/>
          <p:nvPr/>
        </p:nvSpPr>
        <p:spPr bwMode="auto">
          <a:xfrm>
            <a:off x="3550810" y="1879516"/>
            <a:ext cx="3557126" cy="681860"/>
          </a:xfrm>
          <a:prstGeom prst="round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lvl="0" algn="ctr" eaLnBrk="0" hangingPunct="0"/>
            <a:r>
              <a:rPr kumimoji="0" lang="en-US" sz="1800" b="0" dirty="0">
                <a:solidFill>
                  <a:srgbClr val="000000"/>
                </a:solidFill>
                <a:latin typeface="Arial" pitchFamily="127" charset="0"/>
                <a:ea typeface="ＭＳ Ｐゴシック" pitchFamily="127" charset="-128"/>
                <a:cs typeface="ＭＳ Ｐゴシック" pitchFamily="127" charset="-128"/>
              </a:rPr>
              <a:t>Data </a:t>
            </a:r>
            <a:r>
              <a:rPr kumimoji="0" lang="en-US" sz="1800" b="0" dirty="0" smtClean="0">
                <a:solidFill>
                  <a:srgbClr val="000000"/>
                </a:solidFill>
                <a:latin typeface="Arial" pitchFamily="127" charset="0"/>
                <a:ea typeface="ＭＳ Ｐゴシック" pitchFamily="127" charset="-128"/>
                <a:cs typeface="ＭＳ Ｐゴシック" pitchFamily="127" charset="-128"/>
              </a:rPr>
              <a:t>warehouse concepts, design, and data integration</a:t>
            </a:r>
            <a:endParaRPr kumimoji="0" lang="en-US" sz="1800" b="0" dirty="0">
              <a:solidFill>
                <a:srgbClr val="000000"/>
              </a:solidFill>
              <a:latin typeface="Arial" pitchFamily="127" charset="0"/>
              <a:ea typeface="ＭＳ Ｐゴシック" pitchFamily="127" charset="-128"/>
              <a:cs typeface="ＭＳ Ｐゴシック" pitchFamily="127"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7" name="Down Arrow 6"/>
          <p:cNvSpPr/>
          <p:nvPr/>
        </p:nvSpPr>
        <p:spPr bwMode="auto">
          <a:xfrm>
            <a:off x="5156633" y="2612537"/>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9" name="Rounded Rectangle 8"/>
          <p:cNvSpPr/>
          <p:nvPr/>
        </p:nvSpPr>
        <p:spPr bwMode="auto">
          <a:xfrm>
            <a:off x="3550810" y="3010693"/>
            <a:ext cx="3557126" cy="630622"/>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Relational database support for data warehouses</a:t>
            </a:r>
            <a:endPar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0" name="Down Arrow 9"/>
          <p:cNvSpPr/>
          <p:nvPr/>
        </p:nvSpPr>
        <p:spPr bwMode="auto">
          <a:xfrm>
            <a:off x="5156633" y="3718093"/>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1" name="Rounded Rectangle 10"/>
          <p:cNvSpPr/>
          <p:nvPr/>
        </p:nvSpPr>
        <p:spPr bwMode="auto">
          <a:xfrm>
            <a:off x="3550810" y="4149751"/>
            <a:ext cx="3557126" cy="68240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Business intelligence</a:t>
            </a:r>
            <a:r>
              <a:rPr kumimoji="0" lang="en-US" sz="1800" b="0" i="0" u="none" strike="noStrike" cap="none" normalizeH="0" dirty="0" smtClean="0">
                <a:ln>
                  <a:noFill/>
                </a:ln>
                <a:solidFill>
                  <a:schemeClr val="tx1"/>
                </a:solidFill>
                <a:effectLst/>
                <a:latin typeface="Arial" pitchFamily="127" charset="0"/>
                <a:ea typeface="ＭＳ Ｐゴシック" pitchFamily="127" charset="-128"/>
                <a:cs typeface="ＭＳ Ｐゴシック" pitchFamily="127" charset="-128"/>
              </a:rPr>
              <a:t> concepts, tools, and applications</a:t>
            </a:r>
            <a:endPar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 name="TextBox 4"/>
          <p:cNvSpPr txBox="1"/>
          <p:nvPr/>
        </p:nvSpPr>
        <p:spPr>
          <a:xfrm>
            <a:off x="1830319" y="868326"/>
            <a:ext cx="1572768" cy="461665"/>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mn-lt"/>
              </a:rPr>
              <a:t>Course 1</a:t>
            </a:r>
            <a:endParaRPr lang="en-US" dirty="0">
              <a:latin typeface="+mn-lt"/>
            </a:endParaRPr>
          </a:p>
        </p:txBody>
      </p:sp>
      <p:sp>
        <p:nvSpPr>
          <p:cNvPr id="13" name="TextBox 12"/>
          <p:cNvSpPr txBox="1"/>
          <p:nvPr/>
        </p:nvSpPr>
        <p:spPr>
          <a:xfrm>
            <a:off x="1830319" y="1939651"/>
            <a:ext cx="1572768" cy="461665"/>
          </a:xfrm>
          <a:prstGeom prst="rect">
            <a:avLst/>
          </a:prstGeom>
          <a:noFill/>
        </p:spPr>
        <p:txBody>
          <a:bodyPr wrap="square" rtlCol="0">
            <a:spAutoFit/>
          </a:bodyPr>
          <a:lstStyle/>
          <a:p>
            <a:r>
              <a:rPr lang="en-US" dirty="0" smtClean="0">
                <a:latin typeface="+mn-lt"/>
              </a:rPr>
              <a:t>Course 2</a:t>
            </a:r>
            <a:endParaRPr lang="en-US" dirty="0">
              <a:latin typeface="+mn-lt"/>
            </a:endParaRPr>
          </a:p>
        </p:txBody>
      </p:sp>
      <p:sp>
        <p:nvSpPr>
          <p:cNvPr id="14" name="TextBox 13"/>
          <p:cNvSpPr txBox="1"/>
          <p:nvPr/>
        </p:nvSpPr>
        <p:spPr>
          <a:xfrm>
            <a:off x="1830319" y="3042692"/>
            <a:ext cx="1572768" cy="461665"/>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wrap="square" rtlCol="0">
            <a:spAutoFit/>
          </a:bodyPr>
          <a:lstStyle/>
          <a:p>
            <a:r>
              <a:rPr lang="en-US" dirty="0" smtClean="0">
                <a:latin typeface="+mn-lt"/>
              </a:rPr>
              <a:t>Course 3</a:t>
            </a:r>
            <a:endParaRPr lang="en-US" dirty="0">
              <a:latin typeface="+mn-lt"/>
            </a:endParaRPr>
          </a:p>
        </p:txBody>
      </p:sp>
      <p:sp>
        <p:nvSpPr>
          <p:cNvPr id="15" name="TextBox 14"/>
          <p:cNvSpPr txBox="1"/>
          <p:nvPr/>
        </p:nvSpPr>
        <p:spPr>
          <a:xfrm>
            <a:off x="1830319" y="4145733"/>
            <a:ext cx="1572768" cy="461665"/>
          </a:xfrm>
          <a:prstGeom prst="rect">
            <a:avLst/>
          </a:prstGeom>
          <a:noFill/>
        </p:spPr>
        <p:txBody>
          <a:bodyPr wrap="square" rtlCol="0">
            <a:spAutoFit/>
          </a:bodyPr>
          <a:lstStyle/>
          <a:p>
            <a:r>
              <a:rPr lang="en-US" dirty="0" smtClean="0">
                <a:latin typeface="+mn-lt"/>
              </a:rPr>
              <a:t>Course 4</a:t>
            </a:r>
            <a:endParaRPr lang="en-US" dirty="0">
              <a:latin typeface="+mn-lt"/>
            </a:endParaRPr>
          </a:p>
        </p:txBody>
      </p:sp>
      <p:sp>
        <p:nvSpPr>
          <p:cNvPr id="16" name="Down Arrow 15"/>
          <p:cNvSpPr/>
          <p:nvPr/>
        </p:nvSpPr>
        <p:spPr bwMode="auto">
          <a:xfrm>
            <a:off x="5156633" y="4861642"/>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7" name="Rounded Rectangle 16"/>
          <p:cNvSpPr/>
          <p:nvPr/>
        </p:nvSpPr>
        <p:spPr bwMode="auto">
          <a:xfrm>
            <a:off x="3550810" y="5259798"/>
            <a:ext cx="3557126" cy="897162"/>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Design and build a data warehouse for business</a:t>
            </a:r>
            <a:r>
              <a:rPr kumimoji="0" lang="en-US" sz="1800" b="0" i="0" u="none" strike="noStrike" cap="none" normalizeH="0" dirty="0" smtClean="0">
                <a:ln>
                  <a:noFill/>
                </a:ln>
                <a:solidFill>
                  <a:schemeClr val="tx1"/>
                </a:solidFill>
                <a:effectLst/>
                <a:latin typeface="Arial" pitchFamily="127" charset="0"/>
                <a:ea typeface="ＭＳ Ｐゴシック" pitchFamily="127" charset="-128"/>
                <a:cs typeface="ＭＳ Ｐゴシック" pitchFamily="127" charset="-128"/>
              </a:rPr>
              <a:t> intelligence implementation</a:t>
            </a:r>
            <a:endPar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8" name="TextBox 17"/>
          <p:cNvSpPr txBox="1"/>
          <p:nvPr/>
        </p:nvSpPr>
        <p:spPr>
          <a:xfrm>
            <a:off x="1830319" y="5255780"/>
            <a:ext cx="1572768" cy="461665"/>
          </a:xfrm>
          <a:prstGeom prst="rect">
            <a:avLst/>
          </a:prstGeom>
          <a:noFill/>
        </p:spPr>
        <p:txBody>
          <a:bodyPr wrap="square" rtlCol="0">
            <a:spAutoFit/>
          </a:bodyPr>
          <a:lstStyle/>
          <a:p>
            <a:r>
              <a:rPr lang="en-US" dirty="0" smtClean="0">
                <a:latin typeface="+mn-lt"/>
              </a:rPr>
              <a:t>Course 5</a:t>
            </a:r>
            <a:endParaRPr lang="en-US" dirty="0">
              <a:latin typeface="+mn-lt"/>
            </a:endParaRPr>
          </a:p>
        </p:txBody>
      </p:sp>
    </p:spTree>
    <p:extLst>
      <p:ext uri="{BB962C8B-B14F-4D97-AF65-F5344CB8AC3E}">
        <p14:creationId xmlns:p14="http://schemas.microsoft.com/office/powerpoint/2010/main" val="21470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9" grpId="0" animBg="1"/>
      <p:bldP spid="10" grpId="0" animBg="1"/>
      <p:bldP spid="11" grpId="0" animBg="1"/>
      <p:bldP spid="5" grpId="0"/>
      <p:bldP spid="13" grpId="0"/>
      <p:bldP spid="14" grpId="0" animBg="1"/>
      <p:bldP spid="15" grpId="0"/>
      <p:bldP spid="16" grpId="0" animBg="1"/>
      <p:bldP spid="17"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Learners</a:t>
            </a:r>
            <a:endParaRPr lang="en-US" dirty="0"/>
          </a:p>
        </p:txBody>
      </p:sp>
      <p:pic>
        <p:nvPicPr>
          <p:cNvPr id="3078" name="Picture 6" descr="C:\Users\Michael\AppData\Local\Microsoft\Windows\Temporary Internet Files\Content.IE5\BKOXXCXZ\employee_femal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3305" y="1726164"/>
            <a:ext cx="191452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C:\Users\Michael\AppData\Local\Microsoft\Windows\Temporary Internet Files\Content.IE5\BKOXXCXZ\Business-Presentation[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8770" y="4268325"/>
            <a:ext cx="2289676" cy="1679096"/>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C:\Program Files (x86)\Microsoft Office\MEDIA\CAGCAT10\j0195384.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4173" y="4545432"/>
            <a:ext cx="1343657" cy="13717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81416" y="1237372"/>
            <a:ext cx="2676939" cy="461665"/>
          </a:xfrm>
          <a:prstGeom prst="rect">
            <a:avLst/>
          </a:prstGeom>
          <a:noFill/>
        </p:spPr>
        <p:txBody>
          <a:bodyPr wrap="square" rtlCol="0">
            <a:spAutoFit/>
          </a:bodyPr>
          <a:lstStyle/>
          <a:p>
            <a:r>
              <a:rPr lang="en-US" b="0" dirty="0" smtClean="0">
                <a:latin typeface="+mn-lt"/>
              </a:rPr>
              <a:t>IT professionals</a:t>
            </a:r>
            <a:endParaRPr lang="en-US" b="0" dirty="0">
              <a:latin typeface="+mn-lt"/>
            </a:endParaRPr>
          </a:p>
        </p:txBody>
      </p:sp>
      <p:sp>
        <p:nvSpPr>
          <p:cNvPr id="17" name="TextBox 16"/>
          <p:cNvSpPr txBox="1"/>
          <p:nvPr/>
        </p:nvSpPr>
        <p:spPr>
          <a:xfrm>
            <a:off x="1163417" y="3806660"/>
            <a:ext cx="2580382" cy="461665"/>
          </a:xfrm>
          <a:prstGeom prst="rect">
            <a:avLst/>
          </a:prstGeom>
          <a:noFill/>
        </p:spPr>
        <p:txBody>
          <a:bodyPr wrap="square" rtlCol="0">
            <a:spAutoFit/>
          </a:bodyPr>
          <a:lstStyle/>
          <a:p>
            <a:r>
              <a:rPr lang="en-US" b="0" dirty="0" smtClean="0">
                <a:latin typeface="+mn-lt"/>
              </a:rPr>
              <a:t>Project managers</a:t>
            </a:r>
            <a:endParaRPr lang="en-US" b="0" dirty="0">
              <a:latin typeface="+mn-lt"/>
            </a:endParaRPr>
          </a:p>
        </p:txBody>
      </p:sp>
      <p:sp>
        <p:nvSpPr>
          <p:cNvPr id="18" name="TextBox 17"/>
          <p:cNvSpPr txBox="1"/>
          <p:nvPr/>
        </p:nvSpPr>
        <p:spPr>
          <a:xfrm>
            <a:off x="5113817" y="3871731"/>
            <a:ext cx="3142925" cy="461665"/>
          </a:xfrm>
          <a:prstGeom prst="rect">
            <a:avLst/>
          </a:prstGeom>
          <a:noFill/>
        </p:spPr>
        <p:txBody>
          <a:bodyPr wrap="square" rtlCol="0">
            <a:spAutoFit/>
          </a:bodyPr>
          <a:lstStyle/>
          <a:p>
            <a:r>
              <a:rPr lang="en-US" b="0" dirty="0" smtClean="0">
                <a:latin typeface="+mn-lt"/>
              </a:rPr>
              <a:t>Business analysts</a:t>
            </a:r>
            <a:endParaRPr lang="en-US" b="0" dirty="0">
              <a:latin typeface="+mn-lt"/>
            </a:endParaRPr>
          </a:p>
        </p:txBody>
      </p:sp>
      <p:sp>
        <p:nvSpPr>
          <p:cNvPr id="10" name="TextBox 9"/>
          <p:cNvSpPr txBox="1"/>
          <p:nvPr/>
        </p:nvSpPr>
        <p:spPr>
          <a:xfrm>
            <a:off x="1061688" y="1221432"/>
            <a:ext cx="2827560" cy="461665"/>
          </a:xfrm>
          <a:prstGeom prst="rect">
            <a:avLst/>
          </a:prstGeom>
          <a:noFill/>
        </p:spPr>
        <p:txBody>
          <a:bodyPr wrap="square" rtlCol="0">
            <a:spAutoFit/>
          </a:bodyPr>
          <a:lstStyle/>
          <a:p>
            <a:r>
              <a:rPr lang="en-US" b="0" dirty="0" smtClean="0">
                <a:latin typeface="+mn-lt"/>
              </a:rPr>
              <a:t>University students</a:t>
            </a:r>
            <a:endParaRPr lang="en-US" b="0" dirty="0">
              <a:latin typeface="+mn-lt"/>
            </a:endParaRPr>
          </a:p>
        </p:txBody>
      </p:sp>
      <p:pic>
        <p:nvPicPr>
          <p:cNvPr id="1027" name="Picture 3" descr="C:\Users\Michael\AppData\Local\Microsoft\Windows\Temporary Internet Files\Content.IE5\Z0MZK801\student[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571" y="1973814"/>
            <a:ext cx="28575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97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Course Objectives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0224374"/>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6528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57643793"/>
              </p:ext>
            </p:extLst>
          </p:nvPr>
        </p:nvGraphicFramePr>
        <p:xfrm>
          <a:off x="512064" y="1054608"/>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247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smtClean="0"/>
              <a:t>Summary</a:t>
            </a:r>
          </a:p>
        </p:txBody>
      </p:sp>
      <p:sp>
        <p:nvSpPr>
          <p:cNvPr id="79875" name="Rectangle 3"/>
          <p:cNvSpPr>
            <a:spLocks noGrp="1" noChangeArrowheads="1"/>
          </p:cNvSpPr>
          <p:nvPr>
            <p:ph idx="1"/>
          </p:nvPr>
        </p:nvSpPr>
        <p:spPr/>
        <p:txBody>
          <a:bodyPr/>
          <a:lstStyle/>
          <a:p>
            <a:pPr eaLnBrk="1" hangingPunct="1"/>
            <a:r>
              <a:rPr lang="en-US" altLang="en-US" dirty="0" smtClean="0"/>
              <a:t>Second data warehouse course in the specialization</a:t>
            </a:r>
          </a:p>
          <a:p>
            <a:pPr eaLnBrk="1" hangingPunct="1"/>
            <a:r>
              <a:rPr lang="en-US" altLang="en-US" dirty="0" smtClean="0"/>
              <a:t>Balance concepts, technical skills, and management practices</a:t>
            </a:r>
          </a:p>
          <a:p>
            <a:pPr eaLnBrk="1" hangingPunct="1"/>
            <a:r>
              <a:rPr lang="en-US" altLang="en-US" dirty="0" smtClean="0"/>
              <a:t>Career opportunities for data warehouse and business intelligence positions</a:t>
            </a:r>
          </a:p>
        </p:txBody>
      </p:sp>
    </p:spTree>
    <p:extLst>
      <p:ext uri="{BB962C8B-B14F-4D97-AF65-F5344CB8AC3E}">
        <p14:creationId xmlns:p14="http://schemas.microsoft.com/office/powerpoint/2010/main" val="302537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g0KDQr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DQoJCTx1aXRleHQgbmFtZT0iV0FSTklOR01TR19NU0dTVFJJTkciIHZhbHVlPSJCdSBTxLFuYXZkYSBkZW5lbm1lbWnFnyBzb3J1bGFyIHZhci4NCg0KRXZldCBzZcOnZW5lxJ9pbmkgdMSxa2xhdMSxcnNhbsSxeiBTxLFuYXZkYW4gw6fEsWthY2Frc8SxbsSxei4gU8SxbmF2YSBkZXZhbSBldG1layBpw6dpbiBIYXnEsXIgc2XDp2VuZcSfaW5pIHTEsWtsYXTEsW4uIi8+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DQoJCTx1aXRleHQgbmFtZT0iTVVURSIgdmFsdWU9IlNlc3NpeiIvPg0KCQk8dWl0ZXh0IG5hbWU9IkRPQ1dSQVBfVElUTEUiIHZhbHVlPSJQcmVzZW50ZXIgRG9zeWEgRWtpIi8+DQoJCTx1aXRleHQgbmFtZT0iRE9DV1JBUF9NU0ciIHZhbHVlPSJCaWxnaXNheWFyxLFtYSBLYXlkZXQiLz4NCgkJPHVpdGV4dCBuYW1lPSJET0NXUkFQX1BST01QVCIgdmFsdWU9IsSwbmRpcm1layBpw6dpbiBUxLFrbGF0xLFuIi8+DQoJPC9sYW5ndWFnZT4NCgk8bGFuZ3VhZ2UgaWQ9InJ1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9.0&quot;&gt;&lt;object type=&quot;1&quot; unique_id=&quot;10001&quot;&gt;&lt;property id=&quot;20141&quot; value=&quot;DWMOOCIntroNotes&quot;/&gt;&lt;property id=&quot;20148&quot; value=&quot;5&quot;/&gt;&lt;property id=&quot;20224&quot; value=&quot;C:\Users\mmannino\Documents\My Adobe Presentations\DWMOOCIntroNotes&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 - &amp;quot;Module 1 Overview of Relational Database Support&amp;quot;&quot;/&gt;&lt;property id=&quot;20303&quot; value=&quot;Michael Mannino&quot;/&gt;&lt;property id=&quot;20307&quot; value=&quot;256&quot;/&gt;&lt;property id=&quot;20309&quot; value=&quot;0&quot;/&gt;&lt;/object&gt;&lt;object type=&quot;3&quot; unique_id=&quot;10007&quot;&gt;&lt;property id=&quot;20148&quot; value=&quot;5&quot;/&gt;&lt;property id=&quot;20300&quot; value=&quot;Slide 5 - &amp;quot;Prerequisite Background&amp;quot;&quot;/&gt;&lt;property id=&quot;20303&quot; value=&quot;Michael Mannino&quot;/&gt;&lt;property id=&quot;20307&quot; value=&quot;260&quot;/&gt;&lt;property id=&quot;20309&quot; value=&quot;0&quot;/&gt;&lt;/object&gt;&lt;object type=&quot;3&quot; unique_id=&quot;12853&quot;&gt;&lt;property id=&quot;20148&quot; value=&quot;5&quot;/&gt;&lt;property id=&quot;20300&quot; value=&quot;Slide 4 - &amp;quot;Broad Course Objectives&amp;quot;&quot;/&gt;&lt;property id=&quot;20303&quot; value=&quot;Michael Mannino&quot;/&gt;&lt;property id=&quot;20307&quot; value=&quot;381&quot;/&gt;&lt;property id=&quot;20309&quot; value=&quot;0&quot;/&gt;&lt;/object&gt;&lt;object type=&quot;3&quot; unique_id=&quot;26288&quot;&gt;&lt;property id=&quot;20148&quot; value=&quot;5&quot;/&gt;&lt;property id=&quot;20300&quot; value=&quot;Slide 3 - &amp;quot;Data Warehousing for Business Intelligence&amp;quot;&quot;/&gt;&lt;property id=&quot;20307&quot; value=&quot;402&quot;/&gt;&lt;/object&gt;&lt;object type=&quot;3&quot; unique_id=&quot;26340&quot;&gt;&lt;property id=&quot;20148&quot; value=&quot;5&quot;/&gt;&lt;property id=&quot;20300&quot; value=&quot;Slide 2 - &amp;quot;Lesson Objectives&amp;quot;&quot;/&gt;&lt;property id=&quot;20307&quot; value=&quot;403&quot;/&gt;&lt;/object&gt;&lt;object type=&quot;3&quot; unique_id=&quot;26520&quot;&gt;&lt;property id=&quot;20148&quot; value=&quot;5&quot;/&gt;&lt;property id=&quot;20300&quot; value=&quot;Slide 6 - &amp;quot;Summary&amp;quot;&quot;/&gt;&lt;property id=&quot;20307&quot; value=&quot;406&quot;/&gt;&lt;/object&gt;&lt;/object&gt;&lt;object type=&quot;10&quot; unique_id=&quot;16028&quot;&gt;&lt;object type=&quot;11&quot; unique_id=&quot;16029&quot;&gt;&lt;/object&gt;&lt;/object&gt;&lt;object type=&quot;4&quot; unique_id=&quot;16030&quo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 id="{20BC3B3A-C599-4241-8902-56D8BCB939EC}" vid="{C1E08C39-E38A-47A3-B45D-7E736F48A9A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13807</TotalTime>
  <Words>934</Words>
  <Application>Microsoft Office PowerPoint</Application>
  <PresentationFormat>On-screen Show (4:3)</PresentationFormat>
  <Paragraphs>143</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ＭＳ Ｐゴシック</vt:lpstr>
      <vt:lpstr>Arai</vt:lpstr>
      <vt:lpstr>Arial</vt:lpstr>
      <vt:lpstr>Times New Roman</vt:lpstr>
      <vt:lpstr>Blank Presentation</vt:lpstr>
      <vt:lpstr>Module 1 Overview of Relational Database Support</vt:lpstr>
      <vt:lpstr>Lesson Objectives</vt:lpstr>
      <vt:lpstr>Data Warehousing for Business Intelligence</vt:lpstr>
      <vt:lpstr>Targeted Learners</vt:lpstr>
      <vt:lpstr>Broad Course Objectives</vt:lpstr>
      <vt:lpstr>PowerPoint Presentation</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Part 1</dc:title>
  <dc:subject>Data Warehouse Background and Architectures</dc:subject>
  <dc:creator>Michael Mannino</dc:creator>
  <dc:description>Data Warehouse Concepts, Design, Manipulation, and Administration</dc:description>
  <cp:lastModifiedBy>Mike</cp:lastModifiedBy>
  <cp:revision>2373</cp:revision>
  <cp:lastPrinted>1601-01-01T00:00:00Z</cp:lastPrinted>
  <dcterms:created xsi:type="dcterms:W3CDTF">2000-07-15T18:34:14Z</dcterms:created>
  <dcterms:modified xsi:type="dcterms:W3CDTF">2015-10-18T20:40:49Z</dcterms:modified>
</cp:coreProperties>
</file>