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4"/>
  </p:notesMasterIdLst>
  <p:handoutMasterIdLst>
    <p:handoutMasterId r:id="rId15"/>
  </p:handoutMasterIdLst>
  <p:sldIdLst>
    <p:sldId id="256" r:id="rId2"/>
    <p:sldId id="336" r:id="rId3"/>
    <p:sldId id="325" r:id="rId4"/>
    <p:sldId id="321" r:id="rId5"/>
    <p:sldId id="326" r:id="rId6"/>
    <p:sldId id="337" r:id="rId7"/>
    <p:sldId id="328" r:id="rId8"/>
    <p:sldId id="329" r:id="rId9"/>
    <p:sldId id="333" r:id="rId10"/>
    <p:sldId id="332" r:id="rId11"/>
    <p:sldId id="334" r:id="rId12"/>
    <p:sldId id="263" r:id="rId13"/>
  </p:sldIdLst>
  <p:sldSz cx="9144000" cy="6858000" type="screen4x3"/>
  <p:notesSz cx="6858000" cy="9144000"/>
  <p:custDataLst>
    <p:tags r:id="rId16"/>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FFFF"/>
    <a:srgbClr val="CCECFF"/>
    <a:srgbClr val="66FFFF"/>
    <a:srgbClr val="C2C5C6"/>
    <a:srgbClr val="33CCCC"/>
    <a:srgbClr val="33CCFF"/>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84222" autoAdjust="0"/>
  </p:normalViewPr>
  <p:slideViewPr>
    <p:cSldViewPr>
      <p:cViewPr varScale="1">
        <p:scale>
          <a:sx n="63" d="100"/>
          <a:sy n="63" d="100"/>
        </p:scale>
        <p:origin x="72" y="834"/>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3" d="100"/>
          <a:sy n="43" d="100"/>
        </p:scale>
        <p:origin x="-142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E1A48C-CE51-4F50-9436-F054C39D5B35}" type="doc">
      <dgm:prSet loTypeId="urn:microsoft.com/office/officeart/2005/8/layout/cycle2" loCatId="cycle" qsTypeId="urn:microsoft.com/office/officeart/2005/8/quickstyle/simple3" qsCatId="simple" csTypeId="urn:microsoft.com/office/officeart/2005/8/colors/accent5_2" csCatId="accent5" phldr="1"/>
      <dgm:spPr/>
      <dgm:t>
        <a:bodyPr/>
        <a:lstStyle/>
        <a:p>
          <a:endParaRPr lang="en-US"/>
        </a:p>
      </dgm:t>
    </dgm:pt>
    <dgm:pt modelId="{B713D726-5154-4045-9FDF-BB6BE3F78019}">
      <dgm:prSet phldrT="[Text]"/>
      <dgm:spPr/>
      <dgm:t>
        <a:bodyPr/>
        <a:lstStyle/>
        <a:p>
          <a:r>
            <a:rPr lang="en-US" smtClean="0"/>
            <a:t>Establish data rules and policies</a:t>
          </a:r>
          <a:endParaRPr lang="en-US"/>
        </a:p>
      </dgm:t>
    </dgm:pt>
    <dgm:pt modelId="{E354AB14-6995-415A-A32F-F1AC3C1A06D1}" type="parTrans" cxnId="{4C06596E-D37E-4781-BDA7-DA4DCD96CB2A}">
      <dgm:prSet/>
      <dgm:spPr/>
      <dgm:t>
        <a:bodyPr/>
        <a:lstStyle/>
        <a:p>
          <a:endParaRPr lang="en-US"/>
        </a:p>
      </dgm:t>
    </dgm:pt>
    <dgm:pt modelId="{7F97E2E4-1C30-4B73-879A-CA1AE17202ED}" type="sibTrans" cxnId="{4C06596E-D37E-4781-BDA7-DA4DCD96CB2A}">
      <dgm:prSet/>
      <dgm:spPr>
        <a:solidFill>
          <a:srgbClr val="0070C0"/>
        </a:solidFill>
      </dgm:spPr>
      <dgm:t>
        <a:bodyPr/>
        <a:lstStyle/>
        <a:p>
          <a:endParaRPr lang="en-US"/>
        </a:p>
      </dgm:t>
    </dgm:pt>
    <dgm:pt modelId="{8A6ED2FF-F152-4660-BB47-03F4E8140E8E}">
      <dgm:prSet phldrT="[Text]"/>
      <dgm:spPr/>
      <dgm:t>
        <a:bodyPr/>
        <a:lstStyle/>
        <a:p>
          <a:r>
            <a:rPr lang="en-US" smtClean="0"/>
            <a:t>Support application of data rules and policies</a:t>
          </a:r>
          <a:endParaRPr lang="en-US"/>
        </a:p>
      </dgm:t>
    </dgm:pt>
    <dgm:pt modelId="{8ADD7AFA-1F14-4413-9136-B45CF7C4FDAF}" type="parTrans" cxnId="{0BB3AA39-906C-41DD-BE0D-4C4093B12A7A}">
      <dgm:prSet/>
      <dgm:spPr/>
      <dgm:t>
        <a:bodyPr/>
        <a:lstStyle/>
        <a:p>
          <a:endParaRPr lang="en-US"/>
        </a:p>
      </dgm:t>
    </dgm:pt>
    <dgm:pt modelId="{BF8A2F22-FAD2-4859-9BD3-9E4803F1A27E}" type="sibTrans" cxnId="{0BB3AA39-906C-41DD-BE0D-4C4093B12A7A}">
      <dgm:prSet/>
      <dgm:spPr>
        <a:solidFill>
          <a:srgbClr val="0070C0"/>
        </a:solidFill>
      </dgm:spPr>
      <dgm:t>
        <a:bodyPr/>
        <a:lstStyle/>
        <a:p>
          <a:endParaRPr lang="en-US"/>
        </a:p>
      </dgm:t>
    </dgm:pt>
    <dgm:pt modelId="{BFE6205A-8B01-4346-A6F2-143CE4124408}">
      <dgm:prSet phldrT="[Text]"/>
      <dgm:spPr/>
      <dgm:t>
        <a:bodyPr/>
        <a:lstStyle/>
        <a:p>
          <a:r>
            <a:rPr lang="en-US" smtClean="0"/>
            <a:t>Evaluate compliance of data rules and policies</a:t>
          </a:r>
          <a:endParaRPr lang="en-US"/>
        </a:p>
      </dgm:t>
    </dgm:pt>
    <dgm:pt modelId="{E7EDE9D8-73BC-47E7-9A42-B9750478E726}" type="parTrans" cxnId="{F1D387BD-1D95-4D88-9084-D4C7C5547BD0}">
      <dgm:prSet/>
      <dgm:spPr/>
      <dgm:t>
        <a:bodyPr/>
        <a:lstStyle/>
        <a:p>
          <a:endParaRPr lang="en-US"/>
        </a:p>
      </dgm:t>
    </dgm:pt>
    <dgm:pt modelId="{184068DF-EBA7-456A-B91A-67AFF111946D}" type="sibTrans" cxnId="{F1D387BD-1D95-4D88-9084-D4C7C5547BD0}">
      <dgm:prSet/>
      <dgm:spPr>
        <a:solidFill>
          <a:srgbClr val="0070C0"/>
        </a:solidFill>
      </dgm:spPr>
      <dgm:t>
        <a:bodyPr/>
        <a:lstStyle/>
        <a:p>
          <a:endParaRPr lang="en-US"/>
        </a:p>
      </dgm:t>
    </dgm:pt>
    <dgm:pt modelId="{90D10DBB-F9FC-452F-BBFC-030FCC958004}" type="pres">
      <dgm:prSet presAssocID="{27E1A48C-CE51-4F50-9436-F054C39D5B35}" presName="cycle" presStyleCnt="0">
        <dgm:presLayoutVars>
          <dgm:dir/>
          <dgm:resizeHandles val="exact"/>
        </dgm:presLayoutVars>
      </dgm:prSet>
      <dgm:spPr/>
      <dgm:t>
        <a:bodyPr/>
        <a:lstStyle/>
        <a:p>
          <a:endParaRPr lang="en-US"/>
        </a:p>
      </dgm:t>
    </dgm:pt>
    <dgm:pt modelId="{257411B8-9ABC-420C-AD93-C25C9FDCFF56}" type="pres">
      <dgm:prSet presAssocID="{B713D726-5154-4045-9FDF-BB6BE3F78019}" presName="node" presStyleLbl="node1" presStyleIdx="0" presStyleCnt="3">
        <dgm:presLayoutVars>
          <dgm:bulletEnabled val="1"/>
        </dgm:presLayoutVars>
      </dgm:prSet>
      <dgm:spPr/>
      <dgm:t>
        <a:bodyPr/>
        <a:lstStyle/>
        <a:p>
          <a:endParaRPr lang="en-US"/>
        </a:p>
      </dgm:t>
    </dgm:pt>
    <dgm:pt modelId="{EA6960AA-99E9-43DE-BE60-E3458B427824}" type="pres">
      <dgm:prSet presAssocID="{7F97E2E4-1C30-4B73-879A-CA1AE17202ED}" presName="sibTrans" presStyleLbl="sibTrans2D1" presStyleIdx="0" presStyleCnt="3"/>
      <dgm:spPr/>
      <dgm:t>
        <a:bodyPr/>
        <a:lstStyle/>
        <a:p>
          <a:endParaRPr lang="en-US"/>
        </a:p>
      </dgm:t>
    </dgm:pt>
    <dgm:pt modelId="{8E097050-DD9A-4F24-8169-D8CBA620829D}" type="pres">
      <dgm:prSet presAssocID="{7F97E2E4-1C30-4B73-879A-CA1AE17202ED}" presName="connectorText" presStyleLbl="sibTrans2D1" presStyleIdx="0" presStyleCnt="3"/>
      <dgm:spPr/>
      <dgm:t>
        <a:bodyPr/>
        <a:lstStyle/>
        <a:p>
          <a:endParaRPr lang="en-US"/>
        </a:p>
      </dgm:t>
    </dgm:pt>
    <dgm:pt modelId="{80038F6A-8B1D-4F6D-9C97-0235F885A57A}" type="pres">
      <dgm:prSet presAssocID="{8A6ED2FF-F152-4660-BB47-03F4E8140E8E}" presName="node" presStyleLbl="node1" presStyleIdx="1" presStyleCnt="3">
        <dgm:presLayoutVars>
          <dgm:bulletEnabled val="1"/>
        </dgm:presLayoutVars>
      </dgm:prSet>
      <dgm:spPr/>
      <dgm:t>
        <a:bodyPr/>
        <a:lstStyle/>
        <a:p>
          <a:endParaRPr lang="en-US"/>
        </a:p>
      </dgm:t>
    </dgm:pt>
    <dgm:pt modelId="{047D0FA7-749B-4CE6-B47D-599E6F644350}" type="pres">
      <dgm:prSet presAssocID="{BF8A2F22-FAD2-4859-9BD3-9E4803F1A27E}" presName="sibTrans" presStyleLbl="sibTrans2D1" presStyleIdx="1" presStyleCnt="3"/>
      <dgm:spPr/>
      <dgm:t>
        <a:bodyPr/>
        <a:lstStyle/>
        <a:p>
          <a:endParaRPr lang="en-US"/>
        </a:p>
      </dgm:t>
    </dgm:pt>
    <dgm:pt modelId="{584797B9-0338-4BF3-8C48-A71BE1778A61}" type="pres">
      <dgm:prSet presAssocID="{BF8A2F22-FAD2-4859-9BD3-9E4803F1A27E}" presName="connectorText" presStyleLbl="sibTrans2D1" presStyleIdx="1" presStyleCnt="3"/>
      <dgm:spPr/>
      <dgm:t>
        <a:bodyPr/>
        <a:lstStyle/>
        <a:p>
          <a:endParaRPr lang="en-US"/>
        </a:p>
      </dgm:t>
    </dgm:pt>
    <dgm:pt modelId="{E2DA5073-63BE-4AEE-A43A-BD87B3C9017A}" type="pres">
      <dgm:prSet presAssocID="{BFE6205A-8B01-4346-A6F2-143CE4124408}" presName="node" presStyleLbl="node1" presStyleIdx="2" presStyleCnt="3">
        <dgm:presLayoutVars>
          <dgm:bulletEnabled val="1"/>
        </dgm:presLayoutVars>
      </dgm:prSet>
      <dgm:spPr/>
      <dgm:t>
        <a:bodyPr/>
        <a:lstStyle/>
        <a:p>
          <a:endParaRPr lang="en-US"/>
        </a:p>
      </dgm:t>
    </dgm:pt>
    <dgm:pt modelId="{0F2A45C7-9D41-4B4D-A946-D252D2C51137}" type="pres">
      <dgm:prSet presAssocID="{184068DF-EBA7-456A-B91A-67AFF111946D}" presName="sibTrans" presStyleLbl="sibTrans2D1" presStyleIdx="2" presStyleCnt="3"/>
      <dgm:spPr/>
      <dgm:t>
        <a:bodyPr/>
        <a:lstStyle/>
        <a:p>
          <a:endParaRPr lang="en-US"/>
        </a:p>
      </dgm:t>
    </dgm:pt>
    <dgm:pt modelId="{1802560D-B48C-4F29-B3A3-FBAFAC38B216}" type="pres">
      <dgm:prSet presAssocID="{184068DF-EBA7-456A-B91A-67AFF111946D}" presName="connectorText" presStyleLbl="sibTrans2D1" presStyleIdx="2" presStyleCnt="3"/>
      <dgm:spPr/>
      <dgm:t>
        <a:bodyPr/>
        <a:lstStyle/>
        <a:p>
          <a:endParaRPr lang="en-US"/>
        </a:p>
      </dgm:t>
    </dgm:pt>
  </dgm:ptLst>
  <dgm:cxnLst>
    <dgm:cxn modelId="{4C06596E-D37E-4781-BDA7-DA4DCD96CB2A}" srcId="{27E1A48C-CE51-4F50-9436-F054C39D5B35}" destId="{B713D726-5154-4045-9FDF-BB6BE3F78019}" srcOrd="0" destOrd="0" parTransId="{E354AB14-6995-415A-A32F-F1AC3C1A06D1}" sibTransId="{7F97E2E4-1C30-4B73-879A-CA1AE17202ED}"/>
    <dgm:cxn modelId="{FEBDFA21-FF29-4450-96B3-08078E3B7397}" type="presOf" srcId="{7F97E2E4-1C30-4B73-879A-CA1AE17202ED}" destId="{EA6960AA-99E9-43DE-BE60-E3458B427824}" srcOrd="0" destOrd="0" presId="urn:microsoft.com/office/officeart/2005/8/layout/cycle2"/>
    <dgm:cxn modelId="{82347160-3A6F-4931-9B33-12B56C3C1820}" type="presOf" srcId="{8A6ED2FF-F152-4660-BB47-03F4E8140E8E}" destId="{80038F6A-8B1D-4F6D-9C97-0235F885A57A}" srcOrd="0" destOrd="0" presId="urn:microsoft.com/office/officeart/2005/8/layout/cycle2"/>
    <dgm:cxn modelId="{3147DFA8-2720-41A0-93C9-F10621CF1BAD}" type="presOf" srcId="{BF8A2F22-FAD2-4859-9BD3-9E4803F1A27E}" destId="{047D0FA7-749B-4CE6-B47D-599E6F644350}" srcOrd="0" destOrd="0" presId="urn:microsoft.com/office/officeart/2005/8/layout/cycle2"/>
    <dgm:cxn modelId="{F1D387BD-1D95-4D88-9084-D4C7C5547BD0}" srcId="{27E1A48C-CE51-4F50-9436-F054C39D5B35}" destId="{BFE6205A-8B01-4346-A6F2-143CE4124408}" srcOrd="2" destOrd="0" parTransId="{E7EDE9D8-73BC-47E7-9A42-B9750478E726}" sibTransId="{184068DF-EBA7-456A-B91A-67AFF111946D}"/>
    <dgm:cxn modelId="{DEC669C3-E088-49EA-AE25-CC524506492E}" type="presOf" srcId="{184068DF-EBA7-456A-B91A-67AFF111946D}" destId="{1802560D-B48C-4F29-B3A3-FBAFAC38B216}" srcOrd="1" destOrd="0" presId="urn:microsoft.com/office/officeart/2005/8/layout/cycle2"/>
    <dgm:cxn modelId="{0BB3AA39-906C-41DD-BE0D-4C4093B12A7A}" srcId="{27E1A48C-CE51-4F50-9436-F054C39D5B35}" destId="{8A6ED2FF-F152-4660-BB47-03F4E8140E8E}" srcOrd="1" destOrd="0" parTransId="{8ADD7AFA-1F14-4413-9136-B45CF7C4FDAF}" sibTransId="{BF8A2F22-FAD2-4859-9BD3-9E4803F1A27E}"/>
    <dgm:cxn modelId="{D82C2F33-DDAD-4DE1-81AA-D4734089190C}" type="presOf" srcId="{27E1A48C-CE51-4F50-9436-F054C39D5B35}" destId="{90D10DBB-F9FC-452F-BBFC-030FCC958004}" srcOrd="0" destOrd="0" presId="urn:microsoft.com/office/officeart/2005/8/layout/cycle2"/>
    <dgm:cxn modelId="{B767C6C6-604A-4E1A-9EBC-C7489978FE42}" type="presOf" srcId="{BF8A2F22-FAD2-4859-9BD3-9E4803F1A27E}" destId="{584797B9-0338-4BF3-8C48-A71BE1778A61}" srcOrd="1" destOrd="0" presId="urn:microsoft.com/office/officeart/2005/8/layout/cycle2"/>
    <dgm:cxn modelId="{2CD3D74C-F6A3-414D-8AEF-7BEA30E606A6}" type="presOf" srcId="{7F97E2E4-1C30-4B73-879A-CA1AE17202ED}" destId="{8E097050-DD9A-4F24-8169-D8CBA620829D}" srcOrd="1" destOrd="0" presId="urn:microsoft.com/office/officeart/2005/8/layout/cycle2"/>
    <dgm:cxn modelId="{F6D740C6-26BB-424E-8195-9F28F94627EB}" type="presOf" srcId="{BFE6205A-8B01-4346-A6F2-143CE4124408}" destId="{E2DA5073-63BE-4AEE-A43A-BD87B3C9017A}" srcOrd="0" destOrd="0" presId="urn:microsoft.com/office/officeart/2005/8/layout/cycle2"/>
    <dgm:cxn modelId="{B512C170-E0D3-4B44-B9EA-89911267364A}" type="presOf" srcId="{184068DF-EBA7-456A-B91A-67AFF111946D}" destId="{0F2A45C7-9D41-4B4D-A946-D252D2C51137}" srcOrd="0" destOrd="0" presId="urn:microsoft.com/office/officeart/2005/8/layout/cycle2"/>
    <dgm:cxn modelId="{4F7064B3-E48C-4747-9233-A74323875431}" type="presOf" srcId="{B713D726-5154-4045-9FDF-BB6BE3F78019}" destId="{257411B8-9ABC-420C-AD93-C25C9FDCFF56}" srcOrd="0" destOrd="0" presId="urn:microsoft.com/office/officeart/2005/8/layout/cycle2"/>
    <dgm:cxn modelId="{452A4B85-704B-4876-B27E-5EAADBDCF179}" type="presParOf" srcId="{90D10DBB-F9FC-452F-BBFC-030FCC958004}" destId="{257411B8-9ABC-420C-AD93-C25C9FDCFF56}" srcOrd="0" destOrd="0" presId="urn:microsoft.com/office/officeart/2005/8/layout/cycle2"/>
    <dgm:cxn modelId="{BA5D2097-10BB-4E57-B198-4F6F572E87AE}" type="presParOf" srcId="{90D10DBB-F9FC-452F-BBFC-030FCC958004}" destId="{EA6960AA-99E9-43DE-BE60-E3458B427824}" srcOrd="1" destOrd="0" presId="urn:microsoft.com/office/officeart/2005/8/layout/cycle2"/>
    <dgm:cxn modelId="{DC0108FA-EF60-4945-958F-4A75C4803A18}" type="presParOf" srcId="{EA6960AA-99E9-43DE-BE60-E3458B427824}" destId="{8E097050-DD9A-4F24-8169-D8CBA620829D}" srcOrd="0" destOrd="0" presId="urn:microsoft.com/office/officeart/2005/8/layout/cycle2"/>
    <dgm:cxn modelId="{B69253C9-FA9A-4616-B738-09A8CA241EC4}" type="presParOf" srcId="{90D10DBB-F9FC-452F-BBFC-030FCC958004}" destId="{80038F6A-8B1D-4F6D-9C97-0235F885A57A}" srcOrd="2" destOrd="0" presId="urn:microsoft.com/office/officeart/2005/8/layout/cycle2"/>
    <dgm:cxn modelId="{7D9E90C8-3DA1-49AB-B446-A2177F7C9B23}" type="presParOf" srcId="{90D10DBB-F9FC-452F-BBFC-030FCC958004}" destId="{047D0FA7-749B-4CE6-B47D-599E6F644350}" srcOrd="3" destOrd="0" presId="urn:microsoft.com/office/officeart/2005/8/layout/cycle2"/>
    <dgm:cxn modelId="{2977845B-5FFA-474C-ADF6-0DD00BD5332E}" type="presParOf" srcId="{047D0FA7-749B-4CE6-B47D-599E6F644350}" destId="{584797B9-0338-4BF3-8C48-A71BE1778A61}" srcOrd="0" destOrd="0" presId="urn:microsoft.com/office/officeart/2005/8/layout/cycle2"/>
    <dgm:cxn modelId="{C84745A5-0E0B-4CE3-B071-BE4EB6C965C2}" type="presParOf" srcId="{90D10DBB-F9FC-452F-BBFC-030FCC958004}" destId="{E2DA5073-63BE-4AEE-A43A-BD87B3C9017A}" srcOrd="4" destOrd="0" presId="urn:microsoft.com/office/officeart/2005/8/layout/cycle2"/>
    <dgm:cxn modelId="{8217B5C6-F49D-4C35-9AD3-F49C90EDB55F}" type="presParOf" srcId="{90D10DBB-F9FC-452F-BBFC-030FCC958004}" destId="{0F2A45C7-9D41-4B4D-A946-D252D2C51137}" srcOrd="5" destOrd="0" presId="urn:microsoft.com/office/officeart/2005/8/layout/cycle2"/>
    <dgm:cxn modelId="{899D05E4-C2A0-4A29-AE7C-68BA8CB6BE04}" type="presParOf" srcId="{0F2A45C7-9D41-4B4D-A946-D252D2C51137}" destId="{1802560D-B48C-4F29-B3A3-FBAFAC38B216}"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549795-A860-49F1-96AE-67C1C4D056DE}" type="doc">
      <dgm:prSet loTypeId="urn:microsoft.com/office/officeart/2005/8/layout/hList6" loCatId="list" qsTypeId="urn:microsoft.com/office/officeart/2005/8/quickstyle/simple3" qsCatId="simple" csTypeId="urn:microsoft.com/office/officeart/2005/8/colors/accent1_2" csCatId="accent1" phldr="1"/>
      <dgm:spPr/>
      <dgm:t>
        <a:bodyPr/>
        <a:lstStyle/>
        <a:p>
          <a:endParaRPr lang="en-US"/>
        </a:p>
      </dgm:t>
    </dgm:pt>
    <dgm:pt modelId="{9A43F286-887C-404B-A8F1-C5E398E7A7B7}">
      <dgm:prSet phldrT="[Text]"/>
      <dgm:spPr/>
      <dgm:t>
        <a:bodyPr/>
        <a:lstStyle/>
        <a:p>
          <a:r>
            <a:rPr lang="en-US" dirty="0" smtClean="0"/>
            <a:t>People</a:t>
          </a:r>
          <a:endParaRPr lang="en-US" dirty="0"/>
        </a:p>
      </dgm:t>
    </dgm:pt>
    <dgm:pt modelId="{8B73B107-43C8-4C05-8EEC-DC14BF425971}" type="parTrans" cxnId="{C007CA39-01A9-413D-B8D3-55C4A9572738}">
      <dgm:prSet/>
      <dgm:spPr/>
      <dgm:t>
        <a:bodyPr/>
        <a:lstStyle/>
        <a:p>
          <a:endParaRPr lang="en-US"/>
        </a:p>
      </dgm:t>
    </dgm:pt>
    <dgm:pt modelId="{FFE9C1F1-25C8-4551-B356-1A46A50B8478}" type="sibTrans" cxnId="{C007CA39-01A9-413D-B8D3-55C4A9572738}">
      <dgm:prSet/>
      <dgm:spPr/>
      <dgm:t>
        <a:bodyPr/>
        <a:lstStyle/>
        <a:p>
          <a:endParaRPr lang="en-US"/>
        </a:p>
      </dgm:t>
    </dgm:pt>
    <dgm:pt modelId="{71EFFFC6-1369-4474-BD40-E005730E9BBE}">
      <dgm:prSet phldrT="[Text]"/>
      <dgm:spPr/>
      <dgm:t>
        <a:bodyPr/>
        <a:lstStyle/>
        <a:p>
          <a:r>
            <a:rPr lang="en-US" dirty="0" smtClean="0"/>
            <a:t>Strategic commitment by executive management</a:t>
          </a:r>
          <a:endParaRPr lang="en-US" dirty="0"/>
        </a:p>
      </dgm:t>
    </dgm:pt>
    <dgm:pt modelId="{CD868008-BBDF-4BB9-BC38-BFC2204BB338}" type="parTrans" cxnId="{EA0BF331-8E2D-4E05-82A0-66CA013F44F7}">
      <dgm:prSet/>
      <dgm:spPr/>
      <dgm:t>
        <a:bodyPr/>
        <a:lstStyle/>
        <a:p>
          <a:endParaRPr lang="en-US"/>
        </a:p>
      </dgm:t>
    </dgm:pt>
    <dgm:pt modelId="{749C817F-3278-46FA-9D1B-64310FB6B93D}" type="sibTrans" cxnId="{EA0BF331-8E2D-4E05-82A0-66CA013F44F7}">
      <dgm:prSet/>
      <dgm:spPr/>
      <dgm:t>
        <a:bodyPr/>
        <a:lstStyle/>
        <a:p>
          <a:endParaRPr lang="en-US"/>
        </a:p>
      </dgm:t>
    </dgm:pt>
    <dgm:pt modelId="{D447CCC1-8716-45AA-8963-9CFE66773E09}">
      <dgm:prSet phldrT="[Text]"/>
      <dgm:spPr/>
      <dgm:t>
        <a:bodyPr/>
        <a:lstStyle/>
        <a:p>
          <a:r>
            <a:rPr lang="en-US" smtClean="0"/>
            <a:t>Guidance by governance organization</a:t>
          </a:r>
          <a:endParaRPr lang="en-US"/>
        </a:p>
      </dgm:t>
    </dgm:pt>
    <dgm:pt modelId="{B0E92C75-7E1C-4A76-84F3-3B60F2B55B75}" type="parTrans" cxnId="{56A121E4-AB18-4475-9391-C550BD877D8D}">
      <dgm:prSet/>
      <dgm:spPr/>
      <dgm:t>
        <a:bodyPr/>
        <a:lstStyle/>
        <a:p>
          <a:endParaRPr lang="en-US"/>
        </a:p>
      </dgm:t>
    </dgm:pt>
    <dgm:pt modelId="{040A4AEC-6A89-4C9A-89A6-E42285D3A746}" type="sibTrans" cxnId="{56A121E4-AB18-4475-9391-C550BD877D8D}">
      <dgm:prSet/>
      <dgm:spPr/>
      <dgm:t>
        <a:bodyPr/>
        <a:lstStyle/>
        <a:p>
          <a:endParaRPr lang="en-US"/>
        </a:p>
      </dgm:t>
    </dgm:pt>
    <dgm:pt modelId="{98BBB7AA-AC84-4336-9915-88B2E33B9A9F}">
      <dgm:prSet phldrT="[Text]"/>
      <dgm:spPr/>
      <dgm:t>
        <a:bodyPr/>
        <a:lstStyle/>
        <a:p>
          <a:r>
            <a:rPr lang="en-US" smtClean="0"/>
            <a:t>Process</a:t>
          </a:r>
          <a:endParaRPr lang="en-US"/>
        </a:p>
      </dgm:t>
    </dgm:pt>
    <dgm:pt modelId="{55F498D6-D0B7-4FD6-BF58-0643FA143486}" type="parTrans" cxnId="{14E180BE-0500-4019-A484-82EEC65C6C1E}">
      <dgm:prSet/>
      <dgm:spPr/>
      <dgm:t>
        <a:bodyPr/>
        <a:lstStyle/>
        <a:p>
          <a:endParaRPr lang="en-US"/>
        </a:p>
      </dgm:t>
    </dgm:pt>
    <dgm:pt modelId="{BD69AF79-44D9-4F1F-BE6C-BF1F1BD64DFF}" type="sibTrans" cxnId="{14E180BE-0500-4019-A484-82EEC65C6C1E}">
      <dgm:prSet/>
      <dgm:spPr/>
      <dgm:t>
        <a:bodyPr/>
        <a:lstStyle/>
        <a:p>
          <a:endParaRPr lang="en-US"/>
        </a:p>
      </dgm:t>
    </dgm:pt>
    <dgm:pt modelId="{C73EF0C5-BC58-47B8-BFC7-3A92FCC1FD53}">
      <dgm:prSet phldrT="[Text]"/>
      <dgm:spPr/>
      <dgm:t>
        <a:bodyPr/>
        <a:lstStyle/>
        <a:p>
          <a:r>
            <a:rPr lang="en-US" smtClean="0"/>
            <a:t>Establish policies and standards</a:t>
          </a:r>
          <a:endParaRPr lang="en-US"/>
        </a:p>
      </dgm:t>
    </dgm:pt>
    <dgm:pt modelId="{CDBF382C-1C04-4D38-8BF2-0DC64BA67BA8}" type="parTrans" cxnId="{BA866AF3-4583-4F7F-886D-1196391BE7C7}">
      <dgm:prSet/>
      <dgm:spPr/>
      <dgm:t>
        <a:bodyPr/>
        <a:lstStyle/>
        <a:p>
          <a:endParaRPr lang="en-US"/>
        </a:p>
      </dgm:t>
    </dgm:pt>
    <dgm:pt modelId="{87B9C812-D65C-4928-A0F0-2603A8872123}" type="sibTrans" cxnId="{BA866AF3-4583-4F7F-886D-1196391BE7C7}">
      <dgm:prSet/>
      <dgm:spPr/>
      <dgm:t>
        <a:bodyPr/>
        <a:lstStyle/>
        <a:p>
          <a:endParaRPr lang="en-US"/>
        </a:p>
      </dgm:t>
    </dgm:pt>
    <dgm:pt modelId="{1A063E51-69FC-4F48-A69F-C0C02A4B1F9C}">
      <dgm:prSet phldrT="[Text]"/>
      <dgm:spPr/>
      <dgm:t>
        <a:bodyPr/>
        <a:lstStyle/>
        <a:p>
          <a:r>
            <a:rPr lang="en-US" smtClean="0"/>
            <a:t>Manage governance organization</a:t>
          </a:r>
          <a:endParaRPr lang="en-US"/>
        </a:p>
      </dgm:t>
    </dgm:pt>
    <dgm:pt modelId="{2F1C7AFF-49B2-4902-B630-EBA2BCAA1E33}" type="parTrans" cxnId="{7A005820-95E1-4483-A532-3179F02910C8}">
      <dgm:prSet/>
      <dgm:spPr/>
      <dgm:t>
        <a:bodyPr/>
        <a:lstStyle/>
        <a:p>
          <a:endParaRPr lang="en-US"/>
        </a:p>
      </dgm:t>
    </dgm:pt>
    <dgm:pt modelId="{B16D5037-D5EF-4248-B95B-D695F75E34B3}" type="sibTrans" cxnId="{7A005820-95E1-4483-A532-3179F02910C8}">
      <dgm:prSet/>
      <dgm:spPr/>
      <dgm:t>
        <a:bodyPr/>
        <a:lstStyle/>
        <a:p>
          <a:endParaRPr lang="en-US"/>
        </a:p>
      </dgm:t>
    </dgm:pt>
    <dgm:pt modelId="{CB4F637F-5F69-4E54-803A-E4DA2E12B6AE}">
      <dgm:prSet phldrT="[Text]"/>
      <dgm:spPr>
        <a:gradFill flip="none" rotWithShape="0">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dgm:spPr>
      <dgm:t>
        <a:bodyPr/>
        <a:lstStyle/>
        <a:p>
          <a:r>
            <a:rPr lang="en-US" smtClean="0"/>
            <a:t>Technology</a:t>
          </a:r>
          <a:endParaRPr lang="en-US"/>
        </a:p>
      </dgm:t>
    </dgm:pt>
    <dgm:pt modelId="{A03EDF24-FD29-47B1-9518-291C209E4ACD}" type="parTrans" cxnId="{5A38B7E5-352C-4655-8592-596BBCF11C17}">
      <dgm:prSet/>
      <dgm:spPr/>
      <dgm:t>
        <a:bodyPr/>
        <a:lstStyle/>
        <a:p>
          <a:endParaRPr lang="en-US"/>
        </a:p>
      </dgm:t>
    </dgm:pt>
    <dgm:pt modelId="{4E4C288B-4968-44C1-A1E9-AF4783B007B8}" type="sibTrans" cxnId="{5A38B7E5-352C-4655-8592-596BBCF11C17}">
      <dgm:prSet/>
      <dgm:spPr/>
      <dgm:t>
        <a:bodyPr/>
        <a:lstStyle/>
        <a:p>
          <a:endParaRPr lang="en-US"/>
        </a:p>
      </dgm:t>
    </dgm:pt>
    <dgm:pt modelId="{55A59B87-779F-47B6-976C-F1D321BB78BE}">
      <dgm:prSet phldrT="[Text]"/>
      <dgm:spPr>
        <a:gradFill flip="none" rotWithShape="0">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dgm:spPr>
      <dgm:t>
        <a:bodyPr/>
        <a:lstStyle/>
        <a:p>
          <a:r>
            <a:rPr lang="en-US" dirty="0" smtClean="0"/>
            <a:t>Trusted infrastructure</a:t>
          </a:r>
          <a:endParaRPr lang="en-US" dirty="0"/>
        </a:p>
      </dgm:t>
    </dgm:pt>
    <dgm:pt modelId="{2B6F0B9B-4C0C-4F0F-BD3B-726C4E16FCEA}" type="parTrans" cxnId="{DAD14F45-97E3-4582-A0A6-696EF0E3DEE2}">
      <dgm:prSet/>
      <dgm:spPr/>
      <dgm:t>
        <a:bodyPr/>
        <a:lstStyle/>
        <a:p>
          <a:endParaRPr lang="en-US"/>
        </a:p>
      </dgm:t>
    </dgm:pt>
    <dgm:pt modelId="{4F5EA81A-C75B-4A91-94E4-F1AEB54B2EF2}" type="sibTrans" cxnId="{DAD14F45-97E3-4582-A0A6-696EF0E3DEE2}">
      <dgm:prSet/>
      <dgm:spPr/>
      <dgm:t>
        <a:bodyPr/>
        <a:lstStyle/>
        <a:p>
          <a:endParaRPr lang="en-US"/>
        </a:p>
      </dgm:t>
    </dgm:pt>
    <dgm:pt modelId="{8646935F-62E5-4F32-9A25-80BABC91451D}">
      <dgm:prSet phldrT="[Text]"/>
      <dgm:spPr>
        <a:gradFill flip="none" rotWithShape="0">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dgm:spPr>
      <dgm:t>
        <a:bodyPr/>
        <a:lstStyle/>
        <a:p>
          <a:r>
            <a:rPr lang="en-US" smtClean="0"/>
            <a:t>Identity and access controls</a:t>
          </a:r>
          <a:endParaRPr lang="en-US"/>
        </a:p>
      </dgm:t>
    </dgm:pt>
    <dgm:pt modelId="{A39C1F8C-B593-4575-A8CB-9EE7E03CB75A}" type="parTrans" cxnId="{D8A5761B-3461-4864-BF4B-A13B8A1067D8}">
      <dgm:prSet/>
      <dgm:spPr/>
      <dgm:t>
        <a:bodyPr/>
        <a:lstStyle/>
        <a:p>
          <a:endParaRPr lang="en-US"/>
        </a:p>
      </dgm:t>
    </dgm:pt>
    <dgm:pt modelId="{490A7E81-D9D6-484B-8060-A9E378C7827D}" type="sibTrans" cxnId="{D8A5761B-3461-4864-BF4B-A13B8A1067D8}">
      <dgm:prSet/>
      <dgm:spPr/>
      <dgm:t>
        <a:bodyPr/>
        <a:lstStyle/>
        <a:p>
          <a:endParaRPr lang="en-US"/>
        </a:p>
      </dgm:t>
    </dgm:pt>
    <dgm:pt modelId="{59CFE07A-88AD-4372-BC19-32E32101CFDA}">
      <dgm:prSet phldrT="[Text]"/>
      <dgm:spPr/>
      <dgm:t>
        <a:bodyPr/>
        <a:lstStyle/>
        <a:p>
          <a:r>
            <a:rPr lang="en-US" smtClean="0"/>
            <a:t>Cooperation from data consumers</a:t>
          </a:r>
          <a:endParaRPr lang="en-US"/>
        </a:p>
      </dgm:t>
    </dgm:pt>
    <dgm:pt modelId="{5A284ADC-F247-44C5-914E-7F90519606F8}" type="parTrans" cxnId="{C23879A6-D5AC-4E72-B72E-4B5B931087A8}">
      <dgm:prSet/>
      <dgm:spPr/>
      <dgm:t>
        <a:bodyPr/>
        <a:lstStyle/>
        <a:p>
          <a:endParaRPr lang="en-US"/>
        </a:p>
      </dgm:t>
    </dgm:pt>
    <dgm:pt modelId="{9337BFCC-6657-456C-9DA3-185EB6212A4E}" type="sibTrans" cxnId="{C23879A6-D5AC-4E72-B72E-4B5B931087A8}">
      <dgm:prSet/>
      <dgm:spPr/>
      <dgm:t>
        <a:bodyPr/>
        <a:lstStyle/>
        <a:p>
          <a:endParaRPr lang="en-US"/>
        </a:p>
      </dgm:t>
    </dgm:pt>
    <dgm:pt modelId="{A11F8741-C3E0-4D95-BB50-2B7D4C887D5C}">
      <dgm:prSet phldrT="[Text]"/>
      <dgm:spPr>
        <a:gradFill flip="none" rotWithShape="0">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dgm:spPr>
      <dgm:t>
        <a:bodyPr/>
        <a:lstStyle/>
        <a:p>
          <a:r>
            <a:rPr lang="en-US" dirty="0" smtClean="0"/>
            <a:t>Information protection and classification</a:t>
          </a:r>
          <a:endParaRPr lang="en-US" dirty="0"/>
        </a:p>
      </dgm:t>
    </dgm:pt>
    <dgm:pt modelId="{6FBE4362-C505-4AC5-89EF-C128B0F97890}" type="parTrans" cxnId="{5AE6F133-A435-42D8-819E-0DBCDE3F04CC}">
      <dgm:prSet/>
      <dgm:spPr/>
      <dgm:t>
        <a:bodyPr/>
        <a:lstStyle/>
        <a:p>
          <a:endParaRPr lang="en-US"/>
        </a:p>
      </dgm:t>
    </dgm:pt>
    <dgm:pt modelId="{40797729-6C04-4A33-BE73-1D8E4205A384}" type="sibTrans" cxnId="{5AE6F133-A435-42D8-819E-0DBCDE3F04CC}">
      <dgm:prSet/>
      <dgm:spPr/>
      <dgm:t>
        <a:bodyPr/>
        <a:lstStyle/>
        <a:p>
          <a:endParaRPr lang="en-US"/>
        </a:p>
      </dgm:t>
    </dgm:pt>
    <dgm:pt modelId="{F6375134-EF2E-4B63-AECF-24EE8EFFD790}">
      <dgm:prSet phldrT="[Text]"/>
      <dgm:spPr>
        <a:gradFill flip="none" rotWithShape="0">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dgm:spPr>
      <dgm:t>
        <a:bodyPr/>
        <a:lstStyle/>
        <a:p>
          <a:r>
            <a:rPr lang="en-US" smtClean="0"/>
            <a:t>Monitoring of integrity and compliance</a:t>
          </a:r>
          <a:endParaRPr lang="en-US"/>
        </a:p>
      </dgm:t>
    </dgm:pt>
    <dgm:pt modelId="{5B4BAB5C-9C33-4D29-94BA-0F411FCED85E}" type="parTrans" cxnId="{05DD6909-95B0-4145-97AE-EC1667518E32}">
      <dgm:prSet/>
      <dgm:spPr/>
      <dgm:t>
        <a:bodyPr/>
        <a:lstStyle/>
        <a:p>
          <a:endParaRPr lang="en-US"/>
        </a:p>
      </dgm:t>
    </dgm:pt>
    <dgm:pt modelId="{3B513D84-F7D2-4AF0-8C78-240466000D47}" type="sibTrans" cxnId="{05DD6909-95B0-4145-97AE-EC1667518E32}">
      <dgm:prSet/>
      <dgm:spPr/>
      <dgm:t>
        <a:bodyPr/>
        <a:lstStyle/>
        <a:p>
          <a:endParaRPr lang="en-US"/>
        </a:p>
      </dgm:t>
    </dgm:pt>
    <dgm:pt modelId="{F838258F-6CB8-4AA5-BD60-15769C7AC1F3}">
      <dgm:prSet phldrT="[Text]"/>
      <dgm:spPr/>
      <dgm:t>
        <a:bodyPr/>
        <a:lstStyle/>
        <a:p>
          <a:r>
            <a:rPr lang="en-US" smtClean="0"/>
            <a:t>Apply tools and technologies</a:t>
          </a:r>
          <a:endParaRPr lang="en-US"/>
        </a:p>
      </dgm:t>
    </dgm:pt>
    <dgm:pt modelId="{2B4344ED-D0D7-42F2-942F-26F36D7425D3}" type="parTrans" cxnId="{811562F4-1826-4537-BF16-8DCB609EF77E}">
      <dgm:prSet/>
      <dgm:spPr/>
      <dgm:t>
        <a:bodyPr/>
        <a:lstStyle/>
        <a:p>
          <a:endParaRPr lang="en-US"/>
        </a:p>
      </dgm:t>
    </dgm:pt>
    <dgm:pt modelId="{F99027A8-B2FC-49FF-80CB-5882982188F5}" type="sibTrans" cxnId="{811562F4-1826-4537-BF16-8DCB609EF77E}">
      <dgm:prSet/>
      <dgm:spPr/>
      <dgm:t>
        <a:bodyPr/>
        <a:lstStyle/>
        <a:p>
          <a:endParaRPr lang="en-US"/>
        </a:p>
      </dgm:t>
    </dgm:pt>
    <dgm:pt modelId="{A5C57A1E-F163-46F2-8297-B64152CF5F52}">
      <dgm:prSet phldrT="[Text]"/>
      <dgm:spPr/>
      <dgm:t>
        <a:bodyPr/>
        <a:lstStyle/>
        <a:p>
          <a:r>
            <a:rPr lang="en-US" smtClean="0"/>
            <a:t>Implement and monitor controls</a:t>
          </a:r>
          <a:endParaRPr lang="en-US"/>
        </a:p>
      </dgm:t>
    </dgm:pt>
    <dgm:pt modelId="{89F8AC17-F33A-4C10-9A5F-8C4D0F578E61}" type="parTrans" cxnId="{8EA0B41F-6421-462C-8FFB-04DADDA431C6}">
      <dgm:prSet/>
      <dgm:spPr/>
      <dgm:t>
        <a:bodyPr/>
        <a:lstStyle/>
        <a:p>
          <a:endParaRPr lang="en-US"/>
        </a:p>
      </dgm:t>
    </dgm:pt>
    <dgm:pt modelId="{C9047242-D9A4-400B-9D5A-41CCCD235018}" type="sibTrans" cxnId="{8EA0B41F-6421-462C-8FFB-04DADDA431C6}">
      <dgm:prSet/>
      <dgm:spPr/>
      <dgm:t>
        <a:bodyPr/>
        <a:lstStyle/>
        <a:p>
          <a:endParaRPr lang="en-US"/>
        </a:p>
      </dgm:t>
    </dgm:pt>
    <dgm:pt modelId="{CFCB36FA-D382-4BAF-B439-11AA741645DE}" type="pres">
      <dgm:prSet presAssocID="{D4549795-A860-49F1-96AE-67C1C4D056DE}" presName="Name0" presStyleCnt="0">
        <dgm:presLayoutVars>
          <dgm:dir/>
          <dgm:resizeHandles val="exact"/>
        </dgm:presLayoutVars>
      </dgm:prSet>
      <dgm:spPr/>
      <dgm:t>
        <a:bodyPr/>
        <a:lstStyle/>
        <a:p>
          <a:endParaRPr lang="en-US"/>
        </a:p>
      </dgm:t>
    </dgm:pt>
    <dgm:pt modelId="{18AE3878-7247-4ADB-9A42-EED3475014C5}" type="pres">
      <dgm:prSet presAssocID="{9A43F286-887C-404B-A8F1-C5E398E7A7B7}" presName="node" presStyleLbl="node1" presStyleIdx="0" presStyleCnt="3">
        <dgm:presLayoutVars>
          <dgm:bulletEnabled val="1"/>
        </dgm:presLayoutVars>
      </dgm:prSet>
      <dgm:spPr/>
      <dgm:t>
        <a:bodyPr/>
        <a:lstStyle/>
        <a:p>
          <a:endParaRPr lang="en-US"/>
        </a:p>
      </dgm:t>
    </dgm:pt>
    <dgm:pt modelId="{466BF1F2-7592-4140-AF45-DE54A70BA612}" type="pres">
      <dgm:prSet presAssocID="{FFE9C1F1-25C8-4551-B356-1A46A50B8478}" presName="sibTrans" presStyleCnt="0"/>
      <dgm:spPr/>
      <dgm:t>
        <a:bodyPr/>
        <a:lstStyle/>
        <a:p>
          <a:endParaRPr lang="en-US"/>
        </a:p>
      </dgm:t>
    </dgm:pt>
    <dgm:pt modelId="{0446F924-A7A6-472D-96FF-2DF374E804BE}" type="pres">
      <dgm:prSet presAssocID="{98BBB7AA-AC84-4336-9915-88B2E33B9A9F}" presName="node" presStyleLbl="node1" presStyleIdx="1" presStyleCnt="3">
        <dgm:presLayoutVars>
          <dgm:bulletEnabled val="1"/>
        </dgm:presLayoutVars>
      </dgm:prSet>
      <dgm:spPr/>
      <dgm:t>
        <a:bodyPr/>
        <a:lstStyle/>
        <a:p>
          <a:endParaRPr lang="en-US"/>
        </a:p>
      </dgm:t>
    </dgm:pt>
    <dgm:pt modelId="{7C18C05D-9BC3-4765-9E2B-D31A8E981A36}" type="pres">
      <dgm:prSet presAssocID="{BD69AF79-44D9-4F1F-BE6C-BF1F1BD64DFF}" presName="sibTrans" presStyleCnt="0"/>
      <dgm:spPr/>
      <dgm:t>
        <a:bodyPr/>
        <a:lstStyle/>
        <a:p>
          <a:endParaRPr lang="en-US"/>
        </a:p>
      </dgm:t>
    </dgm:pt>
    <dgm:pt modelId="{41A2E967-0033-4F8B-A666-D98B2B4F61F5}" type="pres">
      <dgm:prSet presAssocID="{CB4F637F-5F69-4E54-803A-E4DA2E12B6AE}" presName="node" presStyleLbl="node1" presStyleIdx="2" presStyleCnt="3">
        <dgm:presLayoutVars>
          <dgm:bulletEnabled val="1"/>
        </dgm:presLayoutVars>
      </dgm:prSet>
      <dgm:spPr/>
      <dgm:t>
        <a:bodyPr/>
        <a:lstStyle/>
        <a:p>
          <a:endParaRPr lang="en-US"/>
        </a:p>
      </dgm:t>
    </dgm:pt>
  </dgm:ptLst>
  <dgm:cxnLst>
    <dgm:cxn modelId="{51216575-2E1D-4C02-943E-B479F5C4BC9F}" type="presOf" srcId="{F6375134-EF2E-4B63-AECF-24EE8EFFD790}" destId="{41A2E967-0033-4F8B-A666-D98B2B4F61F5}" srcOrd="0" destOrd="4" presId="urn:microsoft.com/office/officeart/2005/8/layout/hList6"/>
    <dgm:cxn modelId="{811562F4-1826-4537-BF16-8DCB609EF77E}" srcId="{98BBB7AA-AC84-4336-9915-88B2E33B9A9F}" destId="{F838258F-6CB8-4AA5-BD60-15769C7AC1F3}" srcOrd="2" destOrd="0" parTransId="{2B4344ED-D0D7-42F2-942F-26F36D7425D3}" sibTransId="{F99027A8-B2FC-49FF-80CB-5882982188F5}"/>
    <dgm:cxn modelId="{A1ECF18D-C155-48F2-9C06-905755A31639}" type="presOf" srcId="{CB4F637F-5F69-4E54-803A-E4DA2E12B6AE}" destId="{41A2E967-0033-4F8B-A666-D98B2B4F61F5}" srcOrd="0" destOrd="0" presId="urn:microsoft.com/office/officeart/2005/8/layout/hList6"/>
    <dgm:cxn modelId="{194F7882-D2E2-4077-BD4B-DD02D7D14CA7}" type="presOf" srcId="{C73EF0C5-BC58-47B8-BFC7-3A92FCC1FD53}" destId="{0446F924-A7A6-472D-96FF-2DF374E804BE}" srcOrd="0" destOrd="1" presId="urn:microsoft.com/office/officeart/2005/8/layout/hList6"/>
    <dgm:cxn modelId="{92A72A4B-5467-4488-8B11-787B7CF3A5EA}" type="presOf" srcId="{A11F8741-C3E0-4D95-BB50-2B7D4C887D5C}" destId="{41A2E967-0033-4F8B-A666-D98B2B4F61F5}" srcOrd="0" destOrd="3" presId="urn:microsoft.com/office/officeart/2005/8/layout/hList6"/>
    <dgm:cxn modelId="{E7F08124-C221-42AF-ADFA-FFE494A6635A}" type="presOf" srcId="{F838258F-6CB8-4AA5-BD60-15769C7AC1F3}" destId="{0446F924-A7A6-472D-96FF-2DF374E804BE}" srcOrd="0" destOrd="3" presId="urn:microsoft.com/office/officeart/2005/8/layout/hList6"/>
    <dgm:cxn modelId="{41D5F09C-2C13-4FFF-BEBF-1B50ECADFC9E}" type="presOf" srcId="{D447CCC1-8716-45AA-8963-9CFE66773E09}" destId="{18AE3878-7247-4ADB-9A42-EED3475014C5}" srcOrd="0" destOrd="2" presId="urn:microsoft.com/office/officeart/2005/8/layout/hList6"/>
    <dgm:cxn modelId="{5A38B7E5-352C-4655-8592-596BBCF11C17}" srcId="{D4549795-A860-49F1-96AE-67C1C4D056DE}" destId="{CB4F637F-5F69-4E54-803A-E4DA2E12B6AE}" srcOrd="2" destOrd="0" parTransId="{A03EDF24-FD29-47B1-9518-291C209E4ACD}" sibTransId="{4E4C288B-4968-44C1-A1E9-AF4783B007B8}"/>
    <dgm:cxn modelId="{D8A5761B-3461-4864-BF4B-A13B8A1067D8}" srcId="{CB4F637F-5F69-4E54-803A-E4DA2E12B6AE}" destId="{8646935F-62E5-4F32-9A25-80BABC91451D}" srcOrd="1" destOrd="0" parTransId="{A39C1F8C-B593-4575-A8CB-9EE7E03CB75A}" sibTransId="{490A7E81-D9D6-484B-8060-A9E378C7827D}"/>
    <dgm:cxn modelId="{EA0BF331-8E2D-4E05-82A0-66CA013F44F7}" srcId="{9A43F286-887C-404B-A8F1-C5E398E7A7B7}" destId="{71EFFFC6-1369-4474-BD40-E005730E9BBE}" srcOrd="0" destOrd="0" parTransId="{CD868008-BBDF-4BB9-BC38-BFC2204BB338}" sibTransId="{749C817F-3278-46FA-9D1B-64310FB6B93D}"/>
    <dgm:cxn modelId="{C23879A6-D5AC-4E72-B72E-4B5B931087A8}" srcId="{9A43F286-887C-404B-A8F1-C5E398E7A7B7}" destId="{59CFE07A-88AD-4372-BC19-32E32101CFDA}" srcOrd="2" destOrd="0" parTransId="{5A284ADC-F247-44C5-914E-7F90519606F8}" sibTransId="{9337BFCC-6657-456C-9DA3-185EB6212A4E}"/>
    <dgm:cxn modelId="{3E12E9B0-4FBF-473D-88F2-85734F3CB538}" type="presOf" srcId="{8646935F-62E5-4F32-9A25-80BABC91451D}" destId="{41A2E967-0033-4F8B-A666-D98B2B4F61F5}" srcOrd="0" destOrd="2" presId="urn:microsoft.com/office/officeart/2005/8/layout/hList6"/>
    <dgm:cxn modelId="{FB592C51-68D4-426D-8FBE-5E4CD6A3875F}" type="presOf" srcId="{71EFFFC6-1369-4474-BD40-E005730E9BBE}" destId="{18AE3878-7247-4ADB-9A42-EED3475014C5}" srcOrd="0" destOrd="1" presId="urn:microsoft.com/office/officeart/2005/8/layout/hList6"/>
    <dgm:cxn modelId="{49657634-C66E-46BC-ABDD-3F7517DA9A5D}" type="presOf" srcId="{59CFE07A-88AD-4372-BC19-32E32101CFDA}" destId="{18AE3878-7247-4ADB-9A42-EED3475014C5}" srcOrd="0" destOrd="3" presId="urn:microsoft.com/office/officeart/2005/8/layout/hList6"/>
    <dgm:cxn modelId="{BA866AF3-4583-4F7F-886D-1196391BE7C7}" srcId="{98BBB7AA-AC84-4336-9915-88B2E33B9A9F}" destId="{C73EF0C5-BC58-47B8-BFC7-3A92FCC1FD53}" srcOrd="0" destOrd="0" parTransId="{CDBF382C-1C04-4D38-8BF2-0DC64BA67BA8}" sibTransId="{87B9C812-D65C-4928-A0F0-2603A8872123}"/>
    <dgm:cxn modelId="{FF576776-6E8A-4773-B059-8EF38B20FA70}" type="presOf" srcId="{98BBB7AA-AC84-4336-9915-88B2E33B9A9F}" destId="{0446F924-A7A6-472D-96FF-2DF374E804BE}" srcOrd="0" destOrd="0" presId="urn:microsoft.com/office/officeart/2005/8/layout/hList6"/>
    <dgm:cxn modelId="{5AE6F133-A435-42D8-819E-0DBCDE3F04CC}" srcId="{CB4F637F-5F69-4E54-803A-E4DA2E12B6AE}" destId="{A11F8741-C3E0-4D95-BB50-2B7D4C887D5C}" srcOrd="2" destOrd="0" parTransId="{6FBE4362-C505-4AC5-89EF-C128B0F97890}" sibTransId="{40797729-6C04-4A33-BE73-1D8E4205A384}"/>
    <dgm:cxn modelId="{44E81FB3-090F-4471-9C66-AAF33E77DC7C}" type="presOf" srcId="{A5C57A1E-F163-46F2-8297-B64152CF5F52}" destId="{0446F924-A7A6-472D-96FF-2DF374E804BE}" srcOrd="0" destOrd="4" presId="urn:microsoft.com/office/officeart/2005/8/layout/hList6"/>
    <dgm:cxn modelId="{14E180BE-0500-4019-A484-82EEC65C6C1E}" srcId="{D4549795-A860-49F1-96AE-67C1C4D056DE}" destId="{98BBB7AA-AC84-4336-9915-88B2E33B9A9F}" srcOrd="1" destOrd="0" parTransId="{55F498D6-D0B7-4FD6-BF58-0643FA143486}" sibTransId="{BD69AF79-44D9-4F1F-BE6C-BF1F1BD64DFF}"/>
    <dgm:cxn modelId="{56A121E4-AB18-4475-9391-C550BD877D8D}" srcId="{9A43F286-887C-404B-A8F1-C5E398E7A7B7}" destId="{D447CCC1-8716-45AA-8963-9CFE66773E09}" srcOrd="1" destOrd="0" parTransId="{B0E92C75-7E1C-4A76-84F3-3B60F2B55B75}" sibTransId="{040A4AEC-6A89-4C9A-89A6-E42285D3A746}"/>
    <dgm:cxn modelId="{19D547FF-606A-45BA-B16A-E445BA4E5D60}" type="presOf" srcId="{D4549795-A860-49F1-96AE-67C1C4D056DE}" destId="{CFCB36FA-D382-4BAF-B439-11AA741645DE}" srcOrd="0" destOrd="0" presId="urn:microsoft.com/office/officeart/2005/8/layout/hList6"/>
    <dgm:cxn modelId="{8EA0B41F-6421-462C-8FFB-04DADDA431C6}" srcId="{98BBB7AA-AC84-4336-9915-88B2E33B9A9F}" destId="{A5C57A1E-F163-46F2-8297-B64152CF5F52}" srcOrd="3" destOrd="0" parTransId="{89F8AC17-F33A-4C10-9A5F-8C4D0F578E61}" sibTransId="{C9047242-D9A4-400B-9D5A-41CCCD235018}"/>
    <dgm:cxn modelId="{DAD14F45-97E3-4582-A0A6-696EF0E3DEE2}" srcId="{CB4F637F-5F69-4E54-803A-E4DA2E12B6AE}" destId="{55A59B87-779F-47B6-976C-F1D321BB78BE}" srcOrd="0" destOrd="0" parTransId="{2B6F0B9B-4C0C-4F0F-BD3B-726C4E16FCEA}" sibTransId="{4F5EA81A-C75B-4A91-94E4-F1AEB54B2EF2}"/>
    <dgm:cxn modelId="{22749EF7-CD41-40DF-BE50-904E352D40AB}" type="presOf" srcId="{55A59B87-779F-47B6-976C-F1D321BB78BE}" destId="{41A2E967-0033-4F8B-A666-D98B2B4F61F5}" srcOrd="0" destOrd="1" presId="urn:microsoft.com/office/officeart/2005/8/layout/hList6"/>
    <dgm:cxn modelId="{8E4857C7-F9EC-42A3-AE7B-097BD9A02C93}" type="presOf" srcId="{1A063E51-69FC-4F48-A69F-C0C02A4B1F9C}" destId="{0446F924-A7A6-472D-96FF-2DF374E804BE}" srcOrd="0" destOrd="2" presId="urn:microsoft.com/office/officeart/2005/8/layout/hList6"/>
    <dgm:cxn modelId="{C007CA39-01A9-413D-B8D3-55C4A9572738}" srcId="{D4549795-A860-49F1-96AE-67C1C4D056DE}" destId="{9A43F286-887C-404B-A8F1-C5E398E7A7B7}" srcOrd="0" destOrd="0" parTransId="{8B73B107-43C8-4C05-8EEC-DC14BF425971}" sibTransId="{FFE9C1F1-25C8-4551-B356-1A46A50B8478}"/>
    <dgm:cxn modelId="{05DD6909-95B0-4145-97AE-EC1667518E32}" srcId="{CB4F637F-5F69-4E54-803A-E4DA2E12B6AE}" destId="{F6375134-EF2E-4B63-AECF-24EE8EFFD790}" srcOrd="3" destOrd="0" parTransId="{5B4BAB5C-9C33-4D29-94BA-0F411FCED85E}" sibTransId="{3B513D84-F7D2-4AF0-8C78-240466000D47}"/>
    <dgm:cxn modelId="{7A005820-95E1-4483-A532-3179F02910C8}" srcId="{98BBB7AA-AC84-4336-9915-88B2E33B9A9F}" destId="{1A063E51-69FC-4F48-A69F-C0C02A4B1F9C}" srcOrd="1" destOrd="0" parTransId="{2F1C7AFF-49B2-4902-B630-EBA2BCAA1E33}" sibTransId="{B16D5037-D5EF-4248-B95B-D695F75E34B3}"/>
    <dgm:cxn modelId="{68D10F44-F9CA-4E12-87CD-7EEA0E5D132D}" type="presOf" srcId="{9A43F286-887C-404B-A8F1-C5E398E7A7B7}" destId="{18AE3878-7247-4ADB-9A42-EED3475014C5}" srcOrd="0" destOrd="0" presId="urn:microsoft.com/office/officeart/2005/8/layout/hList6"/>
    <dgm:cxn modelId="{E7B90CE9-8594-49AA-B841-F6A49556BAAA}" type="presParOf" srcId="{CFCB36FA-D382-4BAF-B439-11AA741645DE}" destId="{18AE3878-7247-4ADB-9A42-EED3475014C5}" srcOrd="0" destOrd="0" presId="urn:microsoft.com/office/officeart/2005/8/layout/hList6"/>
    <dgm:cxn modelId="{50047707-A25C-45F3-A35E-44F14350537D}" type="presParOf" srcId="{CFCB36FA-D382-4BAF-B439-11AA741645DE}" destId="{466BF1F2-7592-4140-AF45-DE54A70BA612}" srcOrd="1" destOrd="0" presId="urn:microsoft.com/office/officeart/2005/8/layout/hList6"/>
    <dgm:cxn modelId="{222ED93C-9D70-4C23-8B1B-40F6354C5F3C}" type="presParOf" srcId="{CFCB36FA-D382-4BAF-B439-11AA741645DE}" destId="{0446F924-A7A6-472D-96FF-2DF374E804BE}" srcOrd="2" destOrd="0" presId="urn:microsoft.com/office/officeart/2005/8/layout/hList6"/>
    <dgm:cxn modelId="{BCCD3E99-6356-4EB6-80CF-E6B4552E30FC}" type="presParOf" srcId="{CFCB36FA-D382-4BAF-B439-11AA741645DE}" destId="{7C18C05D-9BC3-4765-9E2B-D31A8E981A36}" srcOrd="3" destOrd="0" presId="urn:microsoft.com/office/officeart/2005/8/layout/hList6"/>
    <dgm:cxn modelId="{4511CE08-7805-4E10-9F6D-0A7C65F88B0A}" type="presParOf" srcId="{CFCB36FA-D382-4BAF-B439-11AA741645DE}" destId="{41A2E967-0033-4F8B-A666-D98B2B4F61F5}"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65F209-1E9F-4756-A76D-63D4B5211DB9}" type="doc">
      <dgm:prSet loTypeId="urn:microsoft.com/office/officeart/2005/8/layout/StepDownProcess" loCatId="process" qsTypeId="urn:microsoft.com/office/officeart/2005/8/quickstyle/simple3" qsCatId="simple" csTypeId="urn:microsoft.com/office/officeart/2005/8/colors/accent1_2" csCatId="accent1" phldr="1"/>
      <dgm:spPr/>
      <dgm:t>
        <a:bodyPr/>
        <a:lstStyle/>
        <a:p>
          <a:endParaRPr lang="en-US"/>
        </a:p>
      </dgm:t>
    </dgm:pt>
    <dgm:pt modelId="{9D694240-7595-43D8-B2B9-F81F25ACBC5D}">
      <dgm:prSet phldrT="[Text]" custT="1"/>
      <dgm:spPr/>
      <dgm:t>
        <a:bodyPr/>
        <a:lstStyle/>
        <a:p>
          <a:r>
            <a:rPr lang="en-US" sz="1400" dirty="0" smtClean="0"/>
            <a:t>Manage Governance Organization</a:t>
          </a:r>
          <a:endParaRPr lang="en-US" sz="1400" dirty="0"/>
        </a:p>
      </dgm:t>
    </dgm:pt>
    <dgm:pt modelId="{D9164CDA-D2B4-434E-A9A8-790C41FE0EBE}" type="parTrans" cxnId="{2A200FC9-6797-4C02-83C7-5571E10CCD64}">
      <dgm:prSet/>
      <dgm:spPr/>
      <dgm:t>
        <a:bodyPr/>
        <a:lstStyle/>
        <a:p>
          <a:endParaRPr lang="en-US"/>
        </a:p>
      </dgm:t>
    </dgm:pt>
    <dgm:pt modelId="{262B4C07-B944-4747-8BA7-FA26F7CC7864}" type="sibTrans" cxnId="{2A200FC9-6797-4C02-83C7-5571E10CCD64}">
      <dgm:prSet/>
      <dgm:spPr/>
      <dgm:t>
        <a:bodyPr/>
        <a:lstStyle/>
        <a:p>
          <a:endParaRPr lang="en-US"/>
        </a:p>
      </dgm:t>
    </dgm:pt>
    <dgm:pt modelId="{E01770AE-8392-48EB-8514-C993CB9E1FCE}">
      <dgm:prSet phldrT="[Text]" custT="1"/>
      <dgm:spPr/>
      <dgm:t>
        <a:bodyPr/>
        <a:lstStyle/>
        <a:p>
          <a:r>
            <a:rPr lang="en-US" sz="1400" dirty="0"/>
            <a:t>Appoint </a:t>
          </a:r>
          <a:r>
            <a:rPr lang="en-US" sz="1400" dirty="0" smtClean="0"/>
            <a:t>committee </a:t>
          </a:r>
          <a:r>
            <a:rPr lang="en-US" sz="1400" dirty="0"/>
            <a:t>members</a:t>
          </a:r>
        </a:p>
      </dgm:t>
    </dgm:pt>
    <dgm:pt modelId="{3E988C2C-9BC4-4F24-B907-5C1EB6AA0082}" type="parTrans" cxnId="{0FEC0EFE-80A7-4C19-AC93-1F1D3BA907C0}">
      <dgm:prSet/>
      <dgm:spPr/>
      <dgm:t>
        <a:bodyPr/>
        <a:lstStyle/>
        <a:p>
          <a:endParaRPr lang="en-US"/>
        </a:p>
      </dgm:t>
    </dgm:pt>
    <dgm:pt modelId="{D6149D84-22D5-4E22-845B-04A2B38C9F46}" type="sibTrans" cxnId="{0FEC0EFE-80A7-4C19-AC93-1F1D3BA907C0}">
      <dgm:prSet/>
      <dgm:spPr/>
      <dgm:t>
        <a:bodyPr/>
        <a:lstStyle/>
        <a:p>
          <a:endParaRPr lang="en-US"/>
        </a:p>
      </dgm:t>
    </dgm:pt>
    <dgm:pt modelId="{44F2CEFA-2872-4A61-A2EB-0481AB80A747}">
      <dgm:prSet phldrT="[Text]" custT="1"/>
      <dgm:spPr/>
      <dgm:t>
        <a:bodyPr/>
        <a:lstStyle/>
        <a:p>
          <a:r>
            <a:rPr lang="en-US" sz="1400" dirty="0" smtClean="0"/>
            <a:t>Manage Requirements</a:t>
          </a:r>
          <a:endParaRPr lang="en-US" sz="1400" dirty="0"/>
        </a:p>
      </dgm:t>
    </dgm:pt>
    <dgm:pt modelId="{D1D5E11B-9974-40B5-A128-F6E79D307792}" type="parTrans" cxnId="{437EF75D-5B4B-4FA0-9DF6-7405CB7CD39C}">
      <dgm:prSet/>
      <dgm:spPr/>
      <dgm:t>
        <a:bodyPr/>
        <a:lstStyle/>
        <a:p>
          <a:endParaRPr lang="en-US"/>
        </a:p>
      </dgm:t>
    </dgm:pt>
    <dgm:pt modelId="{C765C295-A581-462B-BA0F-38498AF38D5F}" type="sibTrans" cxnId="{437EF75D-5B4B-4FA0-9DF6-7405CB7CD39C}">
      <dgm:prSet/>
      <dgm:spPr/>
      <dgm:t>
        <a:bodyPr/>
        <a:lstStyle/>
        <a:p>
          <a:endParaRPr lang="en-US"/>
        </a:p>
      </dgm:t>
    </dgm:pt>
    <dgm:pt modelId="{EDD594DF-A1A2-4BAF-83E0-C6E9D5B81F0C}">
      <dgm:prSet phldrT="[Text]" custT="1"/>
      <dgm:spPr/>
      <dgm:t>
        <a:bodyPr/>
        <a:lstStyle/>
        <a:p>
          <a:r>
            <a:rPr lang="en-US" sz="1400" dirty="0"/>
            <a:t>Data quality requirements</a:t>
          </a:r>
        </a:p>
      </dgm:t>
    </dgm:pt>
    <dgm:pt modelId="{B55BEE8A-AD22-481C-8A2D-A03A27DFA064}" type="parTrans" cxnId="{A0DB26B7-9D26-4A5C-B6D8-7CDFB1CED6B1}">
      <dgm:prSet/>
      <dgm:spPr/>
      <dgm:t>
        <a:bodyPr/>
        <a:lstStyle/>
        <a:p>
          <a:endParaRPr lang="en-US"/>
        </a:p>
      </dgm:t>
    </dgm:pt>
    <dgm:pt modelId="{FFAC90DC-FC09-457C-A17E-AC53A380C3E7}" type="sibTrans" cxnId="{A0DB26B7-9D26-4A5C-B6D8-7CDFB1CED6B1}">
      <dgm:prSet/>
      <dgm:spPr/>
      <dgm:t>
        <a:bodyPr/>
        <a:lstStyle/>
        <a:p>
          <a:endParaRPr lang="en-US"/>
        </a:p>
      </dgm:t>
    </dgm:pt>
    <dgm:pt modelId="{74B14F06-8526-4407-8F56-8A2E143C8CE8}">
      <dgm:prSet phldrT="[Text]" custT="1"/>
      <dgm:spPr/>
      <dgm:t>
        <a:bodyPr/>
        <a:lstStyle/>
        <a:p>
          <a:r>
            <a:rPr lang="en-US" sz="1400" smtClean="0"/>
            <a:t>Manage Strategies and Policies</a:t>
          </a:r>
          <a:endParaRPr lang="en-US" sz="1400"/>
        </a:p>
      </dgm:t>
    </dgm:pt>
    <dgm:pt modelId="{D7287793-4098-4E19-845A-C1F341877D3E}" type="parTrans" cxnId="{C305B7BF-76D4-4775-A679-C96D62E0CD1C}">
      <dgm:prSet/>
      <dgm:spPr/>
      <dgm:t>
        <a:bodyPr/>
        <a:lstStyle/>
        <a:p>
          <a:endParaRPr lang="en-US"/>
        </a:p>
      </dgm:t>
    </dgm:pt>
    <dgm:pt modelId="{B0478F96-7F5B-4EE1-BCA8-B0F2E5B683DD}" type="sibTrans" cxnId="{C305B7BF-76D4-4775-A679-C96D62E0CD1C}">
      <dgm:prSet/>
      <dgm:spPr/>
      <dgm:t>
        <a:bodyPr/>
        <a:lstStyle/>
        <a:p>
          <a:endParaRPr lang="en-US"/>
        </a:p>
      </dgm:t>
    </dgm:pt>
    <dgm:pt modelId="{718B7FB2-ABFD-43AF-924A-BDF729709E05}">
      <dgm:prSet phldrT="[Text]" custT="1"/>
      <dgm:spPr/>
      <dgm:t>
        <a:bodyPr/>
        <a:lstStyle/>
        <a:p>
          <a:r>
            <a:rPr lang="en-US" sz="1400" dirty="0"/>
            <a:t>Policies for privacy classification</a:t>
          </a:r>
        </a:p>
      </dgm:t>
    </dgm:pt>
    <dgm:pt modelId="{DACA184F-32D0-49BE-AAAB-0745A63ED31B}" type="parTrans" cxnId="{7130EF83-4BD2-4CE8-8ADF-B4C47413C90C}">
      <dgm:prSet/>
      <dgm:spPr/>
      <dgm:t>
        <a:bodyPr/>
        <a:lstStyle/>
        <a:p>
          <a:endParaRPr lang="en-US"/>
        </a:p>
      </dgm:t>
    </dgm:pt>
    <dgm:pt modelId="{C5BB1954-13CF-4BE9-8DB4-785F732C0546}" type="sibTrans" cxnId="{7130EF83-4BD2-4CE8-8ADF-B4C47413C90C}">
      <dgm:prSet/>
      <dgm:spPr/>
      <dgm:t>
        <a:bodyPr/>
        <a:lstStyle/>
        <a:p>
          <a:endParaRPr lang="en-US"/>
        </a:p>
      </dgm:t>
    </dgm:pt>
    <dgm:pt modelId="{7D1C5897-BF75-4668-BC89-3D25C8682D22}">
      <dgm:prSet phldrT="[Text]" custT="1"/>
      <dgm:spPr/>
      <dgm:t>
        <a:bodyPr/>
        <a:lstStyle/>
        <a:p>
          <a:r>
            <a:rPr lang="en-US" sz="1400" dirty="0"/>
            <a:t>Regulations</a:t>
          </a:r>
        </a:p>
      </dgm:t>
    </dgm:pt>
    <dgm:pt modelId="{E3D01820-D3F9-4E1A-8516-72600DB95BE4}" type="parTrans" cxnId="{14A255B9-2FDD-4D02-A6DF-12C79EFC7DB4}">
      <dgm:prSet/>
      <dgm:spPr/>
      <dgm:t>
        <a:bodyPr/>
        <a:lstStyle/>
        <a:p>
          <a:endParaRPr lang="en-US"/>
        </a:p>
      </dgm:t>
    </dgm:pt>
    <dgm:pt modelId="{1E3CAAB8-83FC-45DD-9F5F-4B769A24DF93}" type="sibTrans" cxnId="{14A255B9-2FDD-4D02-A6DF-12C79EFC7DB4}">
      <dgm:prSet/>
      <dgm:spPr/>
      <dgm:t>
        <a:bodyPr/>
        <a:lstStyle/>
        <a:p>
          <a:endParaRPr lang="en-US"/>
        </a:p>
      </dgm:t>
    </dgm:pt>
    <dgm:pt modelId="{F11CB354-0319-4250-A458-E5B0719D6FCF}">
      <dgm:prSet phldrT="[Text]" custT="1"/>
      <dgm:spPr/>
      <dgm:t>
        <a:bodyPr/>
        <a:lstStyle/>
        <a:p>
          <a:r>
            <a:rPr lang="en-US" sz="1400" dirty="0"/>
            <a:t>Security and privacy standards</a:t>
          </a:r>
        </a:p>
      </dgm:t>
    </dgm:pt>
    <dgm:pt modelId="{2CBAFEEC-4A32-457E-A989-5C9E300C0C28}" type="parTrans" cxnId="{45EAB829-EB56-41F5-9158-D9B42579252C}">
      <dgm:prSet/>
      <dgm:spPr/>
      <dgm:t>
        <a:bodyPr/>
        <a:lstStyle/>
        <a:p>
          <a:endParaRPr lang="en-US"/>
        </a:p>
      </dgm:t>
    </dgm:pt>
    <dgm:pt modelId="{D6A063D9-9140-468F-9667-AB8619170E10}" type="sibTrans" cxnId="{45EAB829-EB56-41F5-9158-D9B42579252C}">
      <dgm:prSet/>
      <dgm:spPr/>
      <dgm:t>
        <a:bodyPr/>
        <a:lstStyle/>
        <a:p>
          <a:endParaRPr lang="en-US"/>
        </a:p>
      </dgm:t>
    </dgm:pt>
    <dgm:pt modelId="{4D1DB27E-1BE1-4EA0-A1B1-D8D052686A99}">
      <dgm:prSet phldrT="[Text]" custT="1"/>
      <dgm:spPr/>
      <dgm:t>
        <a:bodyPr/>
        <a:lstStyle/>
        <a:p>
          <a:r>
            <a:rPr lang="en-US" sz="1400"/>
            <a:t>Control frameworks</a:t>
          </a:r>
        </a:p>
      </dgm:t>
    </dgm:pt>
    <dgm:pt modelId="{AC2B342A-007E-458C-93E5-12D253A8C866}" type="parTrans" cxnId="{E6EBF5A6-C01C-4753-A413-E08BD50333D4}">
      <dgm:prSet/>
      <dgm:spPr/>
      <dgm:t>
        <a:bodyPr/>
        <a:lstStyle/>
        <a:p>
          <a:endParaRPr lang="en-US"/>
        </a:p>
      </dgm:t>
    </dgm:pt>
    <dgm:pt modelId="{3C7A1D58-FF79-45D7-A26F-F9243795E405}" type="sibTrans" cxnId="{E6EBF5A6-C01C-4753-A413-E08BD50333D4}">
      <dgm:prSet/>
      <dgm:spPr/>
      <dgm:t>
        <a:bodyPr/>
        <a:lstStyle/>
        <a:p>
          <a:endParaRPr lang="en-US"/>
        </a:p>
      </dgm:t>
    </dgm:pt>
    <dgm:pt modelId="{52667847-4F92-471B-BBE0-A01FCEE0E3ED}">
      <dgm:prSet phldrT="[Text]" custT="1"/>
      <dgm:spPr/>
      <dgm:t>
        <a:bodyPr/>
        <a:lstStyle/>
        <a:p>
          <a:r>
            <a:rPr lang="en-US" sz="1400" smtClean="0"/>
            <a:t>Manage Control Environment</a:t>
          </a:r>
          <a:endParaRPr lang="en-US" sz="1400"/>
        </a:p>
      </dgm:t>
    </dgm:pt>
    <dgm:pt modelId="{5659D66F-BF7C-41D3-8A99-4D0621621016}" type="parTrans" cxnId="{0CA4BBAF-7470-41F2-9BEF-987369FC7265}">
      <dgm:prSet/>
      <dgm:spPr/>
      <dgm:t>
        <a:bodyPr/>
        <a:lstStyle/>
        <a:p>
          <a:endParaRPr lang="en-US"/>
        </a:p>
      </dgm:t>
    </dgm:pt>
    <dgm:pt modelId="{34C17243-9809-47C3-90FB-3BE700F64286}" type="sibTrans" cxnId="{0CA4BBAF-7470-41F2-9BEF-987369FC7265}">
      <dgm:prSet/>
      <dgm:spPr/>
      <dgm:t>
        <a:bodyPr/>
        <a:lstStyle/>
        <a:p>
          <a:endParaRPr lang="en-US"/>
        </a:p>
      </dgm:t>
    </dgm:pt>
    <dgm:pt modelId="{812CC48A-D535-40E7-817D-31FB5A052B73}">
      <dgm:prSet phldrT="[Text]" custT="1"/>
      <dgm:spPr/>
      <dgm:t>
        <a:bodyPr/>
        <a:lstStyle/>
        <a:p>
          <a:r>
            <a:rPr lang="en-US" sz="1400" dirty="0"/>
            <a:t>Data security and privacy principles</a:t>
          </a:r>
        </a:p>
      </dgm:t>
    </dgm:pt>
    <dgm:pt modelId="{57AE3153-37FB-4BE2-A4D3-7F1E88C3C085}" type="parTrans" cxnId="{0C76F052-AD7C-4A6B-83BC-EF1838AEE8E5}">
      <dgm:prSet/>
      <dgm:spPr/>
      <dgm:t>
        <a:bodyPr/>
        <a:lstStyle/>
        <a:p>
          <a:endParaRPr lang="en-US"/>
        </a:p>
      </dgm:t>
    </dgm:pt>
    <dgm:pt modelId="{B5551ACC-925F-4555-9AB9-A75D34B2494D}" type="sibTrans" cxnId="{0C76F052-AD7C-4A6B-83BC-EF1838AEE8E5}">
      <dgm:prSet/>
      <dgm:spPr/>
      <dgm:t>
        <a:bodyPr/>
        <a:lstStyle/>
        <a:p>
          <a:endParaRPr lang="en-US"/>
        </a:p>
      </dgm:t>
    </dgm:pt>
    <dgm:pt modelId="{4E645AB0-284B-4604-B0C9-5DA925AC8A83}">
      <dgm:prSet phldrT="[Text]" custT="1"/>
      <dgm:spPr/>
      <dgm:t>
        <a:bodyPr/>
        <a:lstStyle/>
        <a:p>
          <a:r>
            <a:rPr lang="en-US" sz="1400" dirty="0"/>
            <a:t>Apply tools to </a:t>
          </a:r>
          <a:r>
            <a:rPr lang="en-US" sz="1400" dirty="0" smtClean="0"/>
            <a:t>domains </a:t>
          </a:r>
          <a:r>
            <a:rPr lang="en-US" sz="1400" dirty="0"/>
            <a:t>and </a:t>
          </a:r>
          <a:r>
            <a:rPr lang="en-US" sz="1400" dirty="0" smtClean="0"/>
            <a:t>life cycles</a:t>
          </a:r>
          <a:endParaRPr lang="en-US" sz="1400" dirty="0"/>
        </a:p>
      </dgm:t>
    </dgm:pt>
    <dgm:pt modelId="{0A7DDD4A-C2F0-40BF-BDF1-D577C531908B}" type="parTrans" cxnId="{471E78CC-2B8B-49A3-B6B4-FE253175CCAD}">
      <dgm:prSet/>
      <dgm:spPr/>
      <dgm:t>
        <a:bodyPr/>
        <a:lstStyle/>
        <a:p>
          <a:endParaRPr lang="en-US"/>
        </a:p>
      </dgm:t>
    </dgm:pt>
    <dgm:pt modelId="{136EDBAF-615B-47B7-B9AF-6B728F6E566E}" type="sibTrans" cxnId="{471E78CC-2B8B-49A3-B6B4-FE253175CCAD}">
      <dgm:prSet/>
      <dgm:spPr/>
      <dgm:t>
        <a:bodyPr/>
        <a:lstStyle/>
        <a:p>
          <a:endParaRPr lang="en-US"/>
        </a:p>
      </dgm:t>
    </dgm:pt>
    <dgm:pt modelId="{1F9CB10F-DA3C-4387-915F-EBCF7B6D3A8F}">
      <dgm:prSet phldrT="[Text]" custT="1"/>
      <dgm:spPr/>
      <dgm:t>
        <a:bodyPr/>
        <a:lstStyle/>
        <a:p>
          <a:r>
            <a:rPr lang="en-US" sz="1400" dirty="0"/>
            <a:t>Monitor controls</a:t>
          </a:r>
        </a:p>
      </dgm:t>
    </dgm:pt>
    <dgm:pt modelId="{031A484A-33AF-4387-A93D-378C1B4836FF}" type="parTrans" cxnId="{CC6EE362-8770-45F0-909B-D01ABEE692D6}">
      <dgm:prSet/>
      <dgm:spPr/>
      <dgm:t>
        <a:bodyPr/>
        <a:lstStyle/>
        <a:p>
          <a:endParaRPr lang="en-US"/>
        </a:p>
      </dgm:t>
    </dgm:pt>
    <dgm:pt modelId="{456B5DEE-F454-438E-B06E-0ED8469FA612}" type="sibTrans" cxnId="{CC6EE362-8770-45F0-909B-D01ABEE692D6}">
      <dgm:prSet/>
      <dgm:spPr/>
      <dgm:t>
        <a:bodyPr/>
        <a:lstStyle/>
        <a:p>
          <a:endParaRPr lang="en-US"/>
        </a:p>
      </dgm:t>
    </dgm:pt>
    <dgm:pt modelId="{83F084D6-492B-4337-9B6E-E58CF97E3F8B}">
      <dgm:prSet phldrT="[Text]" custT="1"/>
      <dgm:spPr/>
      <dgm:t>
        <a:bodyPr/>
        <a:lstStyle/>
        <a:p>
          <a:r>
            <a:rPr lang="en-US" sz="1400" dirty="0"/>
            <a:t>Report status</a:t>
          </a:r>
        </a:p>
      </dgm:t>
    </dgm:pt>
    <dgm:pt modelId="{E8371ED0-8A4B-46DE-A4D6-83EFAA709B54}" type="parTrans" cxnId="{7B534E87-E6DB-4428-9B80-A1D5729579EC}">
      <dgm:prSet/>
      <dgm:spPr/>
      <dgm:t>
        <a:bodyPr/>
        <a:lstStyle/>
        <a:p>
          <a:endParaRPr lang="en-US"/>
        </a:p>
      </dgm:t>
    </dgm:pt>
    <dgm:pt modelId="{318B4C26-8DBB-43CF-A304-4B42A6C1F9F2}" type="sibTrans" cxnId="{7B534E87-E6DB-4428-9B80-A1D5729579EC}">
      <dgm:prSet/>
      <dgm:spPr/>
      <dgm:t>
        <a:bodyPr/>
        <a:lstStyle/>
        <a:p>
          <a:endParaRPr lang="en-US"/>
        </a:p>
      </dgm:t>
    </dgm:pt>
    <dgm:pt modelId="{4426F155-BF03-4C45-9EA9-5BBFB68B690B}">
      <dgm:prSet phldrT="[Text]" custT="1"/>
      <dgm:spPr/>
      <dgm:t>
        <a:bodyPr/>
        <a:lstStyle/>
        <a:p>
          <a:r>
            <a:rPr lang="en-US" sz="1400" dirty="0"/>
            <a:t>Define roles and responsibilities</a:t>
          </a:r>
        </a:p>
      </dgm:t>
    </dgm:pt>
    <dgm:pt modelId="{71435E0B-28D1-4745-8C39-2BF64A229758}" type="parTrans" cxnId="{FFC7774F-16A1-4EE3-B17B-78C6962BBF27}">
      <dgm:prSet/>
      <dgm:spPr/>
      <dgm:t>
        <a:bodyPr/>
        <a:lstStyle/>
        <a:p>
          <a:endParaRPr lang="en-US"/>
        </a:p>
      </dgm:t>
    </dgm:pt>
    <dgm:pt modelId="{454816BF-7AA2-4446-9B1A-7F9B6D7C3254}" type="sibTrans" cxnId="{FFC7774F-16A1-4EE3-B17B-78C6962BBF27}">
      <dgm:prSet/>
      <dgm:spPr/>
      <dgm:t>
        <a:bodyPr/>
        <a:lstStyle/>
        <a:p>
          <a:endParaRPr lang="en-US"/>
        </a:p>
      </dgm:t>
    </dgm:pt>
    <dgm:pt modelId="{CB0ABF7F-7A21-4CAB-9593-0D9FB38069DB}" type="pres">
      <dgm:prSet presAssocID="{C965F209-1E9F-4756-A76D-63D4B5211DB9}" presName="rootnode" presStyleCnt="0">
        <dgm:presLayoutVars>
          <dgm:chMax/>
          <dgm:chPref/>
          <dgm:dir/>
          <dgm:animLvl val="lvl"/>
        </dgm:presLayoutVars>
      </dgm:prSet>
      <dgm:spPr/>
      <dgm:t>
        <a:bodyPr/>
        <a:lstStyle/>
        <a:p>
          <a:endParaRPr lang="en-US"/>
        </a:p>
      </dgm:t>
    </dgm:pt>
    <dgm:pt modelId="{A5371225-2911-4A1C-9CA6-DFF8687A2035}" type="pres">
      <dgm:prSet presAssocID="{9D694240-7595-43D8-B2B9-F81F25ACBC5D}" presName="composite" presStyleCnt="0"/>
      <dgm:spPr/>
      <dgm:t>
        <a:bodyPr/>
        <a:lstStyle/>
        <a:p>
          <a:endParaRPr lang="en-US"/>
        </a:p>
      </dgm:t>
    </dgm:pt>
    <dgm:pt modelId="{A3C73D8B-F46E-44D2-9CF5-5143F118223B}" type="pres">
      <dgm:prSet presAssocID="{9D694240-7595-43D8-B2B9-F81F25ACBC5D}" presName="bentUpArrow1" presStyleLbl="alignImgPlace1" presStyleIdx="0" presStyleCnt="3" custScaleX="78354" custScaleY="101407" custLinFactNeighborX="29495" custLinFactNeighborY="23996"/>
      <dgm:spPr>
        <a:solidFill>
          <a:srgbClr val="FF0000"/>
        </a:solidFill>
      </dgm:spPr>
      <dgm:t>
        <a:bodyPr/>
        <a:lstStyle/>
        <a:p>
          <a:endParaRPr lang="en-US"/>
        </a:p>
      </dgm:t>
    </dgm:pt>
    <dgm:pt modelId="{30CDFC8D-DDDA-43A5-BEF3-178C0AAE4078}" type="pres">
      <dgm:prSet presAssocID="{9D694240-7595-43D8-B2B9-F81F25ACBC5D}" presName="ParentText" presStyleLbl="node1" presStyleIdx="0" presStyleCnt="4" custScaleX="74936" custScaleY="80305">
        <dgm:presLayoutVars>
          <dgm:chMax val="1"/>
          <dgm:chPref val="1"/>
          <dgm:bulletEnabled val="1"/>
        </dgm:presLayoutVars>
      </dgm:prSet>
      <dgm:spPr/>
      <dgm:t>
        <a:bodyPr/>
        <a:lstStyle/>
        <a:p>
          <a:endParaRPr lang="en-US"/>
        </a:p>
      </dgm:t>
    </dgm:pt>
    <dgm:pt modelId="{DB1768E5-2AF4-459B-A7BB-162050E0D5E9}" type="pres">
      <dgm:prSet presAssocID="{9D694240-7595-43D8-B2B9-F81F25ACBC5D}" presName="ChildText" presStyleLbl="revTx" presStyleIdx="0" presStyleCnt="4" custScaleX="162586" custScaleY="98419" custLinFactNeighborX="22276" custLinFactNeighborY="1373">
        <dgm:presLayoutVars>
          <dgm:chMax val="0"/>
          <dgm:chPref val="0"/>
          <dgm:bulletEnabled val="1"/>
        </dgm:presLayoutVars>
      </dgm:prSet>
      <dgm:spPr/>
      <dgm:t>
        <a:bodyPr/>
        <a:lstStyle/>
        <a:p>
          <a:endParaRPr lang="en-US"/>
        </a:p>
      </dgm:t>
    </dgm:pt>
    <dgm:pt modelId="{D4DA9616-3924-4B0B-9FCB-CB1D2FD3267E}" type="pres">
      <dgm:prSet presAssocID="{262B4C07-B944-4747-8BA7-FA26F7CC7864}" presName="sibTrans" presStyleCnt="0"/>
      <dgm:spPr/>
      <dgm:t>
        <a:bodyPr/>
        <a:lstStyle/>
        <a:p>
          <a:endParaRPr lang="en-US"/>
        </a:p>
      </dgm:t>
    </dgm:pt>
    <dgm:pt modelId="{F67A9AAE-A282-4908-A7B0-AD0609768147}" type="pres">
      <dgm:prSet presAssocID="{44F2CEFA-2872-4A61-A2EB-0481AB80A747}" presName="composite" presStyleCnt="0"/>
      <dgm:spPr/>
      <dgm:t>
        <a:bodyPr/>
        <a:lstStyle/>
        <a:p>
          <a:endParaRPr lang="en-US"/>
        </a:p>
      </dgm:t>
    </dgm:pt>
    <dgm:pt modelId="{231163D5-DA6A-4004-BD0A-6A3C00E0F490}" type="pres">
      <dgm:prSet presAssocID="{44F2CEFA-2872-4A61-A2EB-0481AB80A747}" presName="bentUpArrow1" presStyleLbl="alignImgPlace1" presStyleIdx="1" presStyleCnt="3" custScaleX="72957" custScaleY="86075" custLinFactNeighborX="11151" custLinFactNeighborY="2943"/>
      <dgm:spPr>
        <a:solidFill>
          <a:srgbClr val="FF0000"/>
        </a:solidFill>
      </dgm:spPr>
      <dgm:t>
        <a:bodyPr/>
        <a:lstStyle/>
        <a:p>
          <a:endParaRPr lang="en-US"/>
        </a:p>
      </dgm:t>
    </dgm:pt>
    <dgm:pt modelId="{A05A5FAA-3615-45B3-8397-04F8A5658435}" type="pres">
      <dgm:prSet presAssocID="{44F2CEFA-2872-4A61-A2EB-0481AB80A747}" presName="ParentText" presStyleLbl="node1" presStyleIdx="1" presStyleCnt="4" custScaleX="84515" custScaleY="91186">
        <dgm:presLayoutVars>
          <dgm:chMax val="1"/>
          <dgm:chPref val="1"/>
          <dgm:bulletEnabled val="1"/>
        </dgm:presLayoutVars>
      </dgm:prSet>
      <dgm:spPr/>
      <dgm:t>
        <a:bodyPr/>
        <a:lstStyle/>
        <a:p>
          <a:endParaRPr lang="en-US"/>
        </a:p>
      </dgm:t>
    </dgm:pt>
    <dgm:pt modelId="{08036FEA-0734-43C9-9189-376C9E626D02}" type="pres">
      <dgm:prSet presAssocID="{44F2CEFA-2872-4A61-A2EB-0481AB80A747}" presName="ChildText" presStyleLbl="revTx" presStyleIdx="1" presStyleCnt="4" custScaleX="211159" custScaleY="103819" custLinFactNeighborX="49188" custLinFactNeighborY="-10861">
        <dgm:presLayoutVars>
          <dgm:chMax val="0"/>
          <dgm:chPref val="0"/>
          <dgm:bulletEnabled val="1"/>
        </dgm:presLayoutVars>
      </dgm:prSet>
      <dgm:spPr/>
      <dgm:t>
        <a:bodyPr/>
        <a:lstStyle/>
        <a:p>
          <a:endParaRPr lang="en-US"/>
        </a:p>
      </dgm:t>
    </dgm:pt>
    <dgm:pt modelId="{BE5C4633-BA38-40AF-9CD1-1DDAFDB21A20}" type="pres">
      <dgm:prSet presAssocID="{C765C295-A581-462B-BA0F-38498AF38D5F}" presName="sibTrans" presStyleCnt="0"/>
      <dgm:spPr/>
      <dgm:t>
        <a:bodyPr/>
        <a:lstStyle/>
        <a:p>
          <a:endParaRPr lang="en-US"/>
        </a:p>
      </dgm:t>
    </dgm:pt>
    <dgm:pt modelId="{60B99902-B7AA-4EE2-AD1F-2286CC9C5194}" type="pres">
      <dgm:prSet presAssocID="{74B14F06-8526-4407-8F56-8A2E143C8CE8}" presName="composite" presStyleCnt="0"/>
      <dgm:spPr/>
      <dgm:t>
        <a:bodyPr/>
        <a:lstStyle/>
        <a:p>
          <a:endParaRPr lang="en-US"/>
        </a:p>
      </dgm:t>
    </dgm:pt>
    <dgm:pt modelId="{640DB622-3D92-435A-98BA-6DA697AA9C4D}" type="pres">
      <dgm:prSet presAssocID="{74B14F06-8526-4407-8F56-8A2E143C8CE8}" presName="bentUpArrow1" presStyleLbl="alignImgPlace1" presStyleIdx="2" presStyleCnt="3" custScaleX="67605" custScaleY="82061" custLinFactNeighborX="13432" custLinFactNeighborY="-6554"/>
      <dgm:spPr>
        <a:solidFill>
          <a:srgbClr val="FF0000"/>
        </a:solidFill>
      </dgm:spPr>
      <dgm:t>
        <a:bodyPr/>
        <a:lstStyle/>
        <a:p>
          <a:endParaRPr lang="en-US"/>
        </a:p>
      </dgm:t>
    </dgm:pt>
    <dgm:pt modelId="{B2D8127D-4F2F-4FD3-A9B2-2C260C35596E}" type="pres">
      <dgm:prSet presAssocID="{74B14F06-8526-4407-8F56-8A2E143C8CE8}" presName="ParentText" presStyleLbl="node1" presStyleIdx="2" presStyleCnt="4" custScaleX="70278" custScaleY="84357">
        <dgm:presLayoutVars>
          <dgm:chMax val="1"/>
          <dgm:chPref val="1"/>
          <dgm:bulletEnabled val="1"/>
        </dgm:presLayoutVars>
      </dgm:prSet>
      <dgm:spPr/>
      <dgm:t>
        <a:bodyPr/>
        <a:lstStyle/>
        <a:p>
          <a:endParaRPr lang="en-US"/>
        </a:p>
      </dgm:t>
    </dgm:pt>
    <dgm:pt modelId="{376CCF3A-9739-4A1D-9E19-F63DAAA8F3C6}" type="pres">
      <dgm:prSet presAssocID="{74B14F06-8526-4407-8F56-8A2E143C8CE8}" presName="ChildText" presStyleLbl="revTx" presStyleIdx="2" presStyleCnt="4" custScaleX="152994" custScaleY="112023" custLinFactNeighborX="14996" custLinFactNeighborY="2595">
        <dgm:presLayoutVars>
          <dgm:chMax val="0"/>
          <dgm:chPref val="0"/>
          <dgm:bulletEnabled val="1"/>
        </dgm:presLayoutVars>
      </dgm:prSet>
      <dgm:spPr/>
      <dgm:t>
        <a:bodyPr/>
        <a:lstStyle/>
        <a:p>
          <a:endParaRPr lang="en-US"/>
        </a:p>
      </dgm:t>
    </dgm:pt>
    <dgm:pt modelId="{B5484D00-757F-4D48-BA90-6F7F92AA91DE}" type="pres">
      <dgm:prSet presAssocID="{B0478F96-7F5B-4EE1-BCA8-B0F2E5B683DD}" presName="sibTrans" presStyleCnt="0"/>
      <dgm:spPr/>
      <dgm:t>
        <a:bodyPr/>
        <a:lstStyle/>
        <a:p>
          <a:endParaRPr lang="en-US"/>
        </a:p>
      </dgm:t>
    </dgm:pt>
    <dgm:pt modelId="{10A70A58-FEE2-437C-BEFC-868F244FDB9F}" type="pres">
      <dgm:prSet presAssocID="{52667847-4F92-471B-BBE0-A01FCEE0E3ED}" presName="composite" presStyleCnt="0"/>
      <dgm:spPr/>
      <dgm:t>
        <a:bodyPr/>
        <a:lstStyle/>
        <a:p>
          <a:endParaRPr lang="en-US"/>
        </a:p>
      </dgm:t>
    </dgm:pt>
    <dgm:pt modelId="{765FE393-3903-4C64-93F0-080C9FB1DB1E}" type="pres">
      <dgm:prSet presAssocID="{52667847-4F92-471B-BBE0-A01FCEE0E3ED}" presName="ParentText" presStyleLbl="node1" presStyleIdx="3" presStyleCnt="4" custScaleX="78066" custScaleY="74898">
        <dgm:presLayoutVars>
          <dgm:chMax val="1"/>
          <dgm:chPref val="1"/>
          <dgm:bulletEnabled val="1"/>
        </dgm:presLayoutVars>
      </dgm:prSet>
      <dgm:spPr/>
      <dgm:t>
        <a:bodyPr/>
        <a:lstStyle/>
        <a:p>
          <a:endParaRPr lang="en-US"/>
        </a:p>
      </dgm:t>
    </dgm:pt>
    <dgm:pt modelId="{30A5A0D0-657D-4E0E-A78C-6600464E06C9}" type="pres">
      <dgm:prSet presAssocID="{52667847-4F92-471B-BBE0-A01FCEE0E3ED}" presName="FinalChildText" presStyleLbl="revTx" presStyleIdx="3" presStyleCnt="4" custScaleX="125201" custScaleY="103366">
        <dgm:presLayoutVars>
          <dgm:chMax val="0"/>
          <dgm:chPref val="0"/>
          <dgm:bulletEnabled val="1"/>
        </dgm:presLayoutVars>
      </dgm:prSet>
      <dgm:spPr/>
      <dgm:t>
        <a:bodyPr/>
        <a:lstStyle/>
        <a:p>
          <a:endParaRPr lang="en-US"/>
        </a:p>
      </dgm:t>
    </dgm:pt>
  </dgm:ptLst>
  <dgm:cxnLst>
    <dgm:cxn modelId="{1C53500C-CC2B-4773-A068-91BDD6081E0E}" type="presOf" srcId="{44F2CEFA-2872-4A61-A2EB-0481AB80A747}" destId="{A05A5FAA-3615-45B3-8397-04F8A5658435}" srcOrd="0" destOrd="0" presId="urn:microsoft.com/office/officeart/2005/8/layout/StepDownProcess"/>
    <dgm:cxn modelId="{C305B7BF-76D4-4775-A679-C96D62E0CD1C}" srcId="{C965F209-1E9F-4756-A76D-63D4B5211DB9}" destId="{74B14F06-8526-4407-8F56-8A2E143C8CE8}" srcOrd="2" destOrd="0" parTransId="{D7287793-4098-4E19-845A-C1F341877D3E}" sibTransId="{B0478F96-7F5B-4EE1-BCA8-B0F2E5B683DD}"/>
    <dgm:cxn modelId="{7B534E87-E6DB-4428-9B80-A1D5729579EC}" srcId="{9D694240-7595-43D8-B2B9-F81F25ACBC5D}" destId="{83F084D6-492B-4337-9B6E-E58CF97E3F8B}" srcOrd="1" destOrd="0" parTransId="{E8371ED0-8A4B-46DE-A4D6-83EFAA709B54}" sibTransId="{318B4C26-8DBB-43CF-A304-4B42A6C1F9F2}"/>
    <dgm:cxn modelId="{CC6EE362-8770-45F0-909B-D01ABEE692D6}" srcId="{52667847-4F92-471B-BBE0-A01FCEE0E3ED}" destId="{1F9CB10F-DA3C-4387-915F-EBCF7B6D3A8F}" srcOrd="1" destOrd="0" parTransId="{031A484A-33AF-4387-A93D-378C1B4836FF}" sibTransId="{456B5DEE-F454-438E-B06E-0ED8469FA612}"/>
    <dgm:cxn modelId="{FF2BBC9A-E364-4F51-A9DC-CB2DE14AA326}" type="presOf" srcId="{E01770AE-8392-48EB-8514-C993CB9E1FCE}" destId="{DB1768E5-2AF4-459B-A7BB-162050E0D5E9}" srcOrd="0" destOrd="0" presId="urn:microsoft.com/office/officeart/2005/8/layout/StepDownProcess"/>
    <dgm:cxn modelId="{A8914F90-7A3A-40B6-8730-454CF0AC049E}" type="presOf" srcId="{812CC48A-D535-40E7-817D-31FB5A052B73}" destId="{376CCF3A-9739-4A1D-9E19-F63DAAA8F3C6}" srcOrd="0" destOrd="1" presId="urn:microsoft.com/office/officeart/2005/8/layout/StepDownProcess"/>
    <dgm:cxn modelId="{A2682816-CAC8-485F-8ABE-B1FE46D43ED7}" type="presOf" srcId="{4E645AB0-284B-4604-B0C9-5DA925AC8A83}" destId="{30A5A0D0-657D-4E0E-A78C-6600464E06C9}" srcOrd="0" destOrd="0" presId="urn:microsoft.com/office/officeart/2005/8/layout/StepDownProcess"/>
    <dgm:cxn modelId="{14A255B9-2FDD-4D02-A6DF-12C79EFC7DB4}" srcId="{44F2CEFA-2872-4A61-A2EB-0481AB80A747}" destId="{7D1C5897-BF75-4668-BC89-3D25C8682D22}" srcOrd="1" destOrd="0" parTransId="{E3D01820-D3F9-4E1A-8516-72600DB95BE4}" sibTransId="{1E3CAAB8-83FC-45DD-9F5F-4B769A24DF93}"/>
    <dgm:cxn modelId="{45EAB829-EB56-41F5-9158-D9B42579252C}" srcId="{44F2CEFA-2872-4A61-A2EB-0481AB80A747}" destId="{F11CB354-0319-4250-A458-E5B0719D6FCF}" srcOrd="2" destOrd="0" parTransId="{2CBAFEEC-4A32-457E-A989-5C9E300C0C28}" sibTransId="{D6A063D9-9140-468F-9667-AB8619170E10}"/>
    <dgm:cxn modelId="{0FEC0EFE-80A7-4C19-AC93-1F1D3BA907C0}" srcId="{9D694240-7595-43D8-B2B9-F81F25ACBC5D}" destId="{E01770AE-8392-48EB-8514-C993CB9E1FCE}" srcOrd="0" destOrd="0" parTransId="{3E988C2C-9BC4-4F24-B907-5C1EB6AA0082}" sibTransId="{D6149D84-22D5-4E22-845B-04A2B38C9F46}"/>
    <dgm:cxn modelId="{0C76F052-AD7C-4A6B-83BC-EF1838AEE8E5}" srcId="{74B14F06-8526-4407-8F56-8A2E143C8CE8}" destId="{812CC48A-D535-40E7-817D-31FB5A052B73}" srcOrd="1" destOrd="0" parTransId="{57AE3153-37FB-4BE2-A4D3-7F1E88C3C085}" sibTransId="{B5551ACC-925F-4555-9AB9-A75D34B2494D}"/>
    <dgm:cxn modelId="{0CA4BBAF-7470-41F2-9BEF-987369FC7265}" srcId="{C965F209-1E9F-4756-A76D-63D4B5211DB9}" destId="{52667847-4F92-471B-BBE0-A01FCEE0E3ED}" srcOrd="3" destOrd="0" parTransId="{5659D66F-BF7C-41D3-8A99-4D0621621016}" sibTransId="{34C17243-9809-47C3-90FB-3BE700F64286}"/>
    <dgm:cxn modelId="{90880D0F-9F2C-4F6F-B221-E4D8F03AAB99}" type="presOf" srcId="{52667847-4F92-471B-BBE0-A01FCEE0E3ED}" destId="{765FE393-3903-4C64-93F0-080C9FB1DB1E}" srcOrd="0" destOrd="0" presId="urn:microsoft.com/office/officeart/2005/8/layout/StepDownProcess"/>
    <dgm:cxn modelId="{6F3922C7-79B9-4F79-AD48-5516CADB2ADF}" type="presOf" srcId="{74B14F06-8526-4407-8F56-8A2E143C8CE8}" destId="{B2D8127D-4F2F-4FD3-A9B2-2C260C35596E}" srcOrd="0" destOrd="0" presId="urn:microsoft.com/office/officeart/2005/8/layout/StepDownProcess"/>
    <dgm:cxn modelId="{2D8BE935-AA76-477B-AB68-ADA90B223A6D}" type="presOf" srcId="{1F9CB10F-DA3C-4387-915F-EBCF7B6D3A8F}" destId="{30A5A0D0-657D-4E0E-A78C-6600464E06C9}" srcOrd="0" destOrd="1" presId="urn:microsoft.com/office/officeart/2005/8/layout/StepDownProcess"/>
    <dgm:cxn modelId="{755D26D6-F1A2-4A23-B866-3D89985EC04F}" type="presOf" srcId="{EDD594DF-A1A2-4BAF-83E0-C6E9D5B81F0C}" destId="{08036FEA-0734-43C9-9189-376C9E626D02}" srcOrd="0" destOrd="0" presId="urn:microsoft.com/office/officeart/2005/8/layout/StepDownProcess"/>
    <dgm:cxn modelId="{E6EBF5A6-C01C-4753-A413-E08BD50333D4}" srcId="{44F2CEFA-2872-4A61-A2EB-0481AB80A747}" destId="{4D1DB27E-1BE1-4EA0-A1B1-D8D052686A99}" srcOrd="3" destOrd="0" parTransId="{AC2B342A-007E-458C-93E5-12D253A8C866}" sibTransId="{3C7A1D58-FF79-45D7-A26F-F9243795E405}"/>
    <dgm:cxn modelId="{A0DB26B7-9D26-4A5C-B6D8-7CDFB1CED6B1}" srcId="{44F2CEFA-2872-4A61-A2EB-0481AB80A747}" destId="{EDD594DF-A1A2-4BAF-83E0-C6E9D5B81F0C}" srcOrd="0" destOrd="0" parTransId="{B55BEE8A-AD22-481C-8A2D-A03A27DFA064}" sibTransId="{FFAC90DC-FC09-457C-A17E-AC53A380C3E7}"/>
    <dgm:cxn modelId="{2A200FC9-6797-4C02-83C7-5571E10CCD64}" srcId="{C965F209-1E9F-4756-A76D-63D4B5211DB9}" destId="{9D694240-7595-43D8-B2B9-F81F25ACBC5D}" srcOrd="0" destOrd="0" parTransId="{D9164CDA-D2B4-434E-A9A8-790C41FE0EBE}" sibTransId="{262B4C07-B944-4747-8BA7-FA26F7CC7864}"/>
    <dgm:cxn modelId="{4A4A5718-4B5B-4282-BCC9-2D314936858E}" type="presOf" srcId="{4D1DB27E-1BE1-4EA0-A1B1-D8D052686A99}" destId="{08036FEA-0734-43C9-9189-376C9E626D02}" srcOrd="0" destOrd="3" presId="urn:microsoft.com/office/officeart/2005/8/layout/StepDownProcess"/>
    <dgm:cxn modelId="{A4969F03-90DF-428D-8B99-3AAE2D04B9DA}" type="presOf" srcId="{9D694240-7595-43D8-B2B9-F81F25ACBC5D}" destId="{30CDFC8D-DDDA-43A5-BEF3-178C0AAE4078}" srcOrd="0" destOrd="0" presId="urn:microsoft.com/office/officeart/2005/8/layout/StepDownProcess"/>
    <dgm:cxn modelId="{1312DB35-CF24-4533-831B-814F49FBCB35}" type="presOf" srcId="{C965F209-1E9F-4756-A76D-63D4B5211DB9}" destId="{CB0ABF7F-7A21-4CAB-9593-0D9FB38069DB}" srcOrd="0" destOrd="0" presId="urn:microsoft.com/office/officeart/2005/8/layout/StepDownProcess"/>
    <dgm:cxn modelId="{20F5A93A-CC9A-4CB1-8363-C6B6ED456572}" type="presOf" srcId="{4426F155-BF03-4C45-9EA9-5BBFB68B690B}" destId="{DB1768E5-2AF4-459B-A7BB-162050E0D5E9}" srcOrd="0" destOrd="2" presId="urn:microsoft.com/office/officeart/2005/8/layout/StepDownProcess"/>
    <dgm:cxn modelId="{471E78CC-2B8B-49A3-B6B4-FE253175CCAD}" srcId="{52667847-4F92-471B-BBE0-A01FCEE0E3ED}" destId="{4E645AB0-284B-4604-B0C9-5DA925AC8A83}" srcOrd="0" destOrd="0" parTransId="{0A7DDD4A-C2F0-40BF-BDF1-D577C531908B}" sibTransId="{136EDBAF-615B-47B7-B9AF-6B728F6E566E}"/>
    <dgm:cxn modelId="{F08F44FF-2687-498C-8F3A-0D3EFF722C4D}" type="presOf" srcId="{F11CB354-0319-4250-A458-E5B0719D6FCF}" destId="{08036FEA-0734-43C9-9189-376C9E626D02}" srcOrd="0" destOrd="2" presId="urn:microsoft.com/office/officeart/2005/8/layout/StepDownProcess"/>
    <dgm:cxn modelId="{83B42BE4-E9E1-4A34-8F39-9C519BB5A908}" type="presOf" srcId="{718B7FB2-ABFD-43AF-924A-BDF729709E05}" destId="{376CCF3A-9739-4A1D-9E19-F63DAAA8F3C6}" srcOrd="0" destOrd="0" presId="urn:microsoft.com/office/officeart/2005/8/layout/StepDownProcess"/>
    <dgm:cxn modelId="{FFC7774F-16A1-4EE3-B17B-78C6962BBF27}" srcId="{9D694240-7595-43D8-B2B9-F81F25ACBC5D}" destId="{4426F155-BF03-4C45-9EA9-5BBFB68B690B}" srcOrd="2" destOrd="0" parTransId="{71435E0B-28D1-4745-8C39-2BF64A229758}" sibTransId="{454816BF-7AA2-4446-9B1A-7F9B6D7C3254}"/>
    <dgm:cxn modelId="{5B9293A9-ACA2-417E-91D6-C9F624BE0E5B}" type="presOf" srcId="{7D1C5897-BF75-4668-BC89-3D25C8682D22}" destId="{08036FEA-0734-43C9-9189-376C9E626D02}" srcOrd="0" destOrd="1" presId="urn:microsoft.com/office/officeart/2005/8/layout/StepDownProcess"/>
    <dgm:cxn modelId="{7130EF83-4BD2-4CE8-8ADF-B4C47413C90C}" srcId="{74B14F06-8526-4407-8F56-8A2E143C8CE8}" destId="{718B7FB2-ABFD-43AF-924A-BDF729709E05}" srcOrd="0" destOrd="0" parTransId="{DACA184F-32D0-49BE-AAAB-0745A63ED31B}" sibTransId="{C5BB1954-13CF-4BE9-8DB4-785F732C0546}"/>
    <dgm:cxn modelId="{3CE8DF94-4A8F-4DD9-A773-643338B2C5FE}" type="presOf" srcId="{83F084D6-492B-4337-9B6E-E58CF97E3F8B}" destId="{DB1768E5-2AF4-459B-A7BB-162050E0D5E9}" srcOrd="0" destOrd="1" presId="urn:microsoft.com/office/officeart/2005/8/layout/StepDownProcess"/>
    <dgm:cxn modelId="{437EF75D-5B4B-4FA0-9DF6-7405CB7CD39C}" srcId="{C965F209-1E9F-4756-A76D-63D4B5211DB9}" destId="{44F2CEFA-2872-4A61-A2EB-0481AB80A747}" srcOrd="1" destOrd="0" parTransId="{D1D5E11B-9974-40B5-A128-F6E79D307792}" sibTransId="{C765C295-A581-462B-BA0F-38498AF38D5F}"/>
    <dgm:cxn modelId="{9F0896E9-AF1E-4E81-A2E6-29286F378FB8}" type="presParOf" srcId="{CB0ABF7F-7A21-4CAB-9593-0D9FB38069DB}" destId="{A5371225-2911-4A1C-9CA6-DFF8687A2035}" srcOrd="0" destOrd="0" presId="urn:microsoft.com/office/officeart/2005/8/layout/StepDownProcess"/>
    <dgm:cxn modelId="{257DF931-1391-4810-B46C-8246B7105153}" type="presParOf" srcId="{A5371225-2911-4A1C-9CA6-DFF8687A2035}" destId="{A3C73D8B-F46E-44D2-9CF5-5143F118223B}" srcOrd="0" destOrd="0" presId="urn:microsoft.com/office/officeart/2005/8/layout/StepDownProcess"/>
    <dgm:cxn modelId="{4E7B9326-4217-46BF-8AD6-F3042704E331}" type="presParOf" srcId="{A5371225-2911-4A1C-9CA6-DFF8687A2035}" destId="{30CDFC8D-DDDA-43A5-BEF3-178C0AAE4078}" srcOrd="1" destOrd="0" presId="urn:microsoft.com/office/officeart/2005/8/layout/StepDownProcess"/>
    <dgm:cxn modelId="{FE24A7EF-7D5D-4EF9-A3F9-CE25776D8438}" type="presParOf" srcId="{A5371225-2911-4A1C-9CA6-DFF8687A2035}" destId="{DB1768E5-2AF4-459B-A7BB-162050E0D5E9}" srcOrd="2" destOrd="0" presId="urn:microsoft.com/office/officeart/2005/8/layout/StepDownProcess"/>
    <dgm:cxn modelId="{CF435A24-98E3-44DF-A569-59172DABA731}" type="presParOf" srcId="{CB0ABF7F-7A21-4CAB-9593-0D9FB38069DB}" destId="{D4DA9616-3924-4B0B-9FCB-CB1D2FD3267E}" srcOrd="1" destOrd="0" presId="urn:microsoft.com/office/officeart/2005/8/layout/StepDownProcess"/>
    <dgm:cxn modelId="{D410FAE9-C299-4260-AAC6-A45F9A89920A}" type="presParOf" srcId="{CB0ABF7F-7A21-4CAB-9593-0D9FB38069DB}" destId="{F67A9AAE-A282-4908-A7B0-AD0609768147}" srcOrd="2" destOrd="0" presId="urn:microsoft.com/office/officeart/2005/8/layout/StepDownProcess"/>
    <dgm:cxn modelId="{2A7107E0-6849-4445-8CB2-AD5E7F0FB96D}" type="presParOf" srcId="{F67A9AAE-A282-4908-A7B0-AD0609768147}" destId="{231163D5-DA6A-4004-BD0A-6A3C00E0F490}" srcOrd="0" destOrd="0" presId="urn:microsoft.com/office/officeart/2005/8/layout/StepDownProcess"/>
    <dgm:cxn modelId="{49BEC422-AD87-41FF-84A2-D878AD8B79E5}" type="presParOf" srcId="{F67A9AAE-A282-4908-A7B0-AD0609768147}" destId="{A05A5FAA-3615-45B3-8397-04F8A5658435}" srcOrd="1" destOrd="0" presId="urn:microsoft.com/office/officeart/2005/8/layout/StepDownProcess"/>
    <dgm:cxn modelId="{DEE055CE-972E-4D85-976B-7A54134F4A00}" type="presParOf" srcId="{F67A9AAE-A282-4908-A7B0-AD0609768147}" destId="{08036FEA-0734-43C9-9189-376C9E626D02}" srcOrd="2" destOrd="0" presId="urn:microsoft.com/office/officeart/2005/8/layout/StepDownProcess"/>
    <dgm:cxn modelId="{371B7AED-819A-4767-9EE9-C36394768D86}" type="presParOf" srcId="{CB0ABF7F-7A21-4CAB-9593-0D9FB38069DB}" destId="{BE5C4633-BA38-40AF-9CD1-1DDAFDB21A20}" srcOrd="3" destOrd="0" presId="urn:microsoft.com/office/officeart/2005/8/layout/StepDownProcess"/>
    <dgm:cxn modelId="{8B7836DE-2C88-4F7D-A651-D47CEBBF7897}" type="presParOf" srcId="{CB0ABF7F-7A21-4CAB-9593-0D9FB38069DB}" destId="{60B99902-B7AA-4EE2-AD1F-2286CC9C5194}" srcOrd="4" destOrd="0" presId="urn:microsoft.com/office/officeart/2005/8/layout/StepDownProcess"/>
    <dgm:cxn modelId="{E89765D4-C3F0-4366-BB31-DE0B0395E7C3}" type="presParOf" srcId="{60B99902-B7AA-4EE2-AD1F-2286CC9C5194}" destId="{640DB622-3D92-435A-98BA-6DA697AA9C4D}" srcOrd="0" destOrd="0" presId="urn:microsoft.com/office/officeart/2005/8/layout/StepDownProcess"/>
    <dgm:cxn modelId="{8111FDCC-C834-4906-B3B6-5B7294120993}" type="presParOf" srcId="{60B99902-B7AA-4EE2-AD1F-2286CC9C5194}" destId="{B2D8127D-4F2F-4FD3-A9B2-2C260C35596E}" srcOrd="1" destOrd="0" presId="urn:microsoft.com/office/officeart/2005/8/layout/StepDownProcess"/>
    <dgm:cxn modelId="{52E6C3AD-2AB5-4EB1-8759-687403B6D4F6}" type="presParOf" srcId="{60B99902-B7AA-4EE2-AD1F-2286CC9C5194}" destId="{376CCF3A-9739-4A1D-9E19-F63DAAA8F3C6}" srcOrd="2" destOrd="0" presId="urn:microsoft.com/office/officeart/2005/8/layout/StepDownProcess"/>
    <dgm:cxn modelId="{F8C3B69D-08E1-48E6-9255-3737CB523048}" type="presParOf" srcId="{CB0ABF7F-7A21-4CAB-9593-0D9FB38069DB}" destId="{B5484D00-757F-4D48-BA90-6F7F92AA91DE}" srcOrd="5" destOrd="0" presId="urn:microsoft.com/office/officeart/2005/8/layout/StepDownProcess"/>
    <dgm:cxn modelId="{D17CD005-4387-41CD-BF3A-1F01E756DEA9}" type="presParOf" srcId="{CB0ABF7F-7A21-4CAB-9593-0D9FB38069DB}" destId="{10A70A58-FEE2-437C-BEFC-868F244FDB9F}" srcOrd="6" destOrd="0" presId="urn:microsoft.com/office/officeart/2005/8/layout/StepDownProcess"/>
    <dgm:cxn modelId="{5CEAF819-A1B4-478B-B51B-BAE94FB1CAEF}" type="presParOf" srcId="{10A70A58-FEE2-437C-BEFC-868F244FDB9F}" destId="{765FE393-3903-4C64-93F0-080C9FB1DB1E}" srcOrd="0" destOrd="0" presId="urn:microsoft.com/office/officeart/2005/8/layout/StepDownProcess"/>
    <dgm:cxn modelId="{C4485D1E-DFD9-4CC1-AF0F-6DDE457BA523}" type="presParOf" srcId="{10A70A58-FEE2-437C-BEFC-868F244FDB9F}" destId="{30A5A0D0-657D-4E0E-A78C-6600464E06C9}"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492219-787B-401C-A6B8-C337ED7A0905}" type="doc">
      <dgm:prSet loTypeId="urn:microsoft.com/office/officeart/2005/8/layout/cycle1" loCatId="cycle" qsTypeId="urn:microsoft.com/office/officeart/2005/8/quickstyle/3d3" qsCatId="3D" csTypeId="urn:microsoft.com/office/officeart/2005/8/colors/colorful5" csCatId="colorful" phldr="1"/>
      <dgm:spPr/>
      <dgm:t>
        <a:bodyPr/>
        <a:lstStyle/>
        <a:p>
          <a:endParaRPr lang="en-US"/>
        </a:p>
      </dgm:t>
    </dgm:pt>
    <dgm:pt modelId="{5B917E76-0E8B-4E52-977C-54033D9AF439}">
      <dgm:prSet phldrT="[Text]" custT="1"/>
      <dgm:spPr/>
      <dgm:t>
        <a:bodyPr/>
        <a:lstStyle/>
        <a:p>
          <a:r>
            <a:rPr lang="en-US" sz="1600" dirty="0" smtClean="0"/>
            <a:t>Determine context</a:t>
          </a:r>
          <a:endParaRPr lang="en-US" sz="1600" dirty="0"/>
        </a:p>
      </dgm:t>
    </dgm:pt>
    <dgm:pt modelId="{4B0CD99D-0A11-4935-99EA-3CD69C8519AB}" type="parTrans" cxnId="{92C9E9EF-5F3C-4E1E-83F1-9593C4AAB013}">
      <dgm:prSet/>
      <dgm:spPr/>
      <dgm:t>
        <a:bodyPr/>
        <a:lstStyle/>
        <a:p>
          <a:endParaRPr lang="en-US" sz="2400"/>
        </a:p>
      </dgm:t>
    </dgm:pt>
    <dgm:pt modelId="{91AD1195-1F8A-4064-8AED-D75DE5C7424C}" type="sibTrans" cxnId="{92C9E9EF-5F3C-4E1E-83F1-9593C4AAB013}">
      <dgm:prSet/>
      <dgm:spPr/>
      <dgm:t>
        <a:bodyPr/>
        <a:lstStyle/>
        <a:p>
          <a:endParaRPr lang="en-US" sz="2400"/>
        </a:p>
      </dgm:t>
    </dgm:pt>
    <dgm:pt modelId="{DCF8CB66-9CFF-46E8-A4EE-0D9A53D50994}">
      <dgm:prSet phldrT="[Text]" custT="1"/>
      <dgm:spPr/>
      <dgm:t>
        <a:bodyPr/>
        <a:lstStyle/>
        <a:p>
          <a:r>
            <a:rPr lang="en-US" sz="1600" smtClean="0"/>
            <a:t>Identify possible threats</a:t>
          </a:r>
          <a:endParaRPr lang="en-US" sz="1600"/>
        </a:p>
      </dgm:t>
    </dgm:pt>
    <dgm:pt modelId="{37CE1301-7D05-43E8-88FC-DEEC2D5F9A9E}" type="parTrans" cxnId="{9EAFF04C-A005-4CF8-A1DA-31654131A4B2}">
      <dgm:prSet/>
      <dgm:spPr/>
      <dgm:t>
        <a:bodyPr/>
        <a:lstStyle/>
        <a:p>
          <a:endParaRPr lang="en-US" sz="2400"/>
        </a:p>
      </dgm:t>
    </dgm:pt>
    <dgm:pt modelId="{BA872D36-FE7E-42AC-86AB-1CE84CD39596}" type="sibTrans" cxnId="{9EAFF04C-A005-4CF8-A1DA-31654131A4B2}">
      <dgm:prSet/>
      <dgm:spPr/>
      <dgm:t>
        <a:bodyPr/>
        <a:lstStyle/>
        <a:p>
          <a:endParaRPr lang="en-US" sz="2400"/>
        </a:p>
      </dgm:t>
    </dgm:pt>
    <dgm:pt modelId="{924E1AA2-BD6C-4BD7-B02B-18A3F119E8EF}">
      <dgm:prSet phldrT="[Text]" custT="1"/>
      <dgm:spPr/>
      <dgm:t>
        <a:bodyPr/>
        <a:lstStyle/>
        <a:p>
          <a:r>
            <a:rPr lang="en-US" sz="1600" dirty="0" smtClean="0"/>
            <a:t>Analyze uncertainties</a:t>
          </a:r>
          <a:endParaRPr lang="en-US" sz="1600" dirty="0"/>
        </a:p>
      </dgm:t>
    </dgm:pt>
    <dgm:pt modelId="{D695BE56-ADF0-46F4-99C9-C979DCA844C3}" type="parTrans" cxnId="{FC38A9F0-E456-4C71-901E-587101877118}">
      <dgm:prSet/>
      <dgm:spPr/>
      <dgm:t>
        <a:bodyPr/>
        <a:lstStyle/>
        <a:p>
          <a:endParaRPr lang="en-US" sz="2400"/>
        </a:p>
      </dgm:t>
    </dgm:pt>
    <dgm:pt modelId="{67B2998D-FE67-4A4E-ACE1-7FA7D01B8483}" type="sibTrans" cxnId="{FC38A9F0-E456-4C71-901E-587101877118}">
      <dgm:prSet/>
      <dgm:spPr/>
      <dgm:t>
        <a:bodyPr/>
        <a:lstStyle/>
        <a:p>
          <a:endParaRPr lang="en-US" sz="2400"/>
        </a:p>
      </dgm:t>
    </dgm:pt>
    <dgm:pt modelId="{9512563B-98CC-4D4D-9125-92DDF923AB28}">
      <dgm:prSet phldrT="[Text]" custT="1"/>
      <dgm:spPr/>
      <dgm:t>
        <a:bodyPr/>
        <a:lstStyle/>
        <a:p>
          <a:r>
            <a:rPr lang="en-US" sz="1600" smtClean="0"/>
            <a:t>Mitigate risks</a:t>
          </a:r>
          <a:endParaRPr lang="en-US" sz="1600"/>
        </a:p>
      </dgm:t>
    </dgm:pt>
    <dgm:pt modelId="{505530EC-503D-47AB-8F4D-FA2F18BD3087}" type="parTrans" cxnId="{0975C246-14A9-45C1-9D5C-B05BC9F2B3A8}">
      <dgm:prSet/>
      <dgm:spPr/>
      <dgm:t>
        <a:bodyPr/>
        <a:lstStyle/>
        <a:p>
          <a:endParaRPr lang="en-US" sz="2400"/>
        </a:p>
      </dgm:t>
    </dgm:pt>
    <dgm:pt modelId="{9F781735-1DC7-4EDD-AFEC-D6C025C67976}" type="sibTrans" cxnId="{0975C246-14A9-45C1-9D5C-B05BC9F2B3A8}">
      <dgm:prSet/>
      <dgm:spPr/>
      <dgm:t>
        <a:bodyPr/>
        <a:lstStyle/>
        <a:p>
          <a:endParaRPr lang="en-US" sz="2400"/>
        </a:p>
      </dgm:t>
    </dgm:pt>
    <dgm:pt modelId="{E6E75B47-36B6-445D-A724-9D6CC8C66D2F}">
      <dgm:prSet phldrT="[Text]" custT="1"/>
      <dgm:spPr/>
      <dgm:t>
        <a:bodyPr/>
        <a:lstStyle/>
        <a:p>
          <a:r>
            <a:rPr lang="en-US" sz="1600" dirty="0" smtClean="0"/>
            <a:t>Evaluate results</a:t>
          </a:r>
          <a:endParaRPr lang="en-US" sz="1600" dirty="0"/>
        </a:p>
      </dgm:t>
    </dgm:pt>
    <dgm:pt modelId="{14E0AC24-CABF-4900-BB94-D842F1B36171}" type="parTrans" cxnId="{3D2F32A1-1300-45A5-8146-C690A6B76F23}">
      <dgm:prSet/>
      <dgm:spPr/>
      <dgm:t>
        <a:bodyPr/>
        <a:lstStyle/>
        <a:p>
          <a:endParaRPr lang="en-US" sz="2400"/>
        </a:p>
      </dgm:t>
    </dgm:pt>
    <dgm:pt modelId="{2E14F710-1C32-4E06-BCBC-302267C15DF6}" type="sibTrans" cxnId="{3D2F32A1-1300-45A5-8146-C690A6B76F23}">
      <dgm:prSet/>
      <dgm:spPr/>
      <dgm:t>
        <a:bodyPr/>
        <a:lstStyle/>
        <a:p>
          <a:endParaRPr lang="en-US" sz="2400"/>
        </a:p>
      </dgm:t>
    </dgm:pt>
    <dgm:pt modelId="{00AF1D65-550F-40F6-8F31-4A31D70C2B29}" type="pres">
      <dgm:prSet presAssocID="{2A492219-787B-401C-A6B8-C337ED7A0905}" presName="cycle" presStyleCnt="0">
        <dgm:presLayoutVars>
          <dgm:dir/>
          <dgm:resizeHandles val="exact"/>
        </dgm:presLayoutVars>
      </dgm:prSet>
      <dgm:spPr/>
      <dgm:t>
        <a:bodyPr/>
        <a:lstStyle/>
        <a:p>
          <a:endParaRPr lang="en-US"/>
        </a:p>
      </dgm:t>
    </dgm:pt>
    <dgm:pt modelId="{35029D26-DAE0-4CCE-A28E-D84D69624F68}" type="pres">
      <dgm:prSet presAssocID="{5B917E76-0E8B-4E52-977C-54033D9AF439}" presName="dummy" presStyleCnt="0"/>
      <dgm:spPr/>
      <dgm:t>
        <a:bodyPr/>
        <a:lstStyle/>
        <a:p>
          <a:endParaRPr lang="en-US"/>
        </a:p>
      </dgm:t>
    </dgm:pt>
    <dgm:pt modelId="{8A75487B-81B6-489A-A543-F5488C66043D}" type="pres">
      <dgm:prSet presAssocID="{5B917E76-0E8B-4E52-977C-54033D9AF439}" presName="node" presStyleLbl="revTx" presStyleIdx="0" presStyleCnt="5" custScaleX="140994">
        <dgm:presLayoutVars>
          <dgm:bulletEnabled val="1"/>
        </dgm:presLayoutVars>
      </dgm:prSet>
      <dgm:spPr/>
      <dgm:t>
        <a:bodyPr/>
        <a:lstStyle/>
        <a:p>
          <a:endParaRPr lang="en-US"/>
        </a:p>
      </dgm:t>
    </dgm:pt>
    <dgm:pt modelId="{B1C5EB3D-06AF-47BE-B0EA-F9EA3E1FC7D8}" type="pres">
      <dgm:prSet presAssocID="{91AD1195-1F8A-4064-8AED-D75DE5C7424C}" presName="sibTrans" presStyleLbl="node1" presStyleIdx="0" presStyleCnt="5"/>
      <dgm:spPr/>
      <dgm:t>
        <a:bodyPr/>
        <a:lstStyle/>
        <a:p>
          <a:endParaRPr lang="en-US"/>
        </a:p>
      </dgm:t>
    </dgm:pt>
    <dgm:pt modelId="{C9DC743B-136F-43D1-94DD-4431DD1098C0}" type="pres">
      <dgm:prSet presAssocID="{DCF8CB66-9CFF-46E8-A4EE-0D9A53D50994}" presName="dummy" presStyleCnt="0"/>
      <dgm:spPr/>
      <dgm:t>
        <a:bodyPr/>
        <a:lstStyle/>
        <a:p>
          <a:endParaRPr lang="en-US"/>
        </a:p>
      </dgm:t>
    </dgm:pt>
    <dgm:pt modelId="{EB1C9185-3A26-45B5-A431-8E77069E4934}" type="pres">
      <dgm:prSet presAssocID="{DCF8CB66-9CFF-46E8-A4EE-0D9A53D50994}" presName="node" presStyleLbl="revTx" presStyleIdx="1" presStyleCnt="5">
        <dgm:presLayoutVars>
          <dgm:bulletEnabled val="1"/>
        </dgm:presLayoutVars>
      </dgm:prSet>
      <dgm:spPr/>
      <dgm:t>
        <a:bodyPr/>
        <a:lstStyle/>
        <a:p>
          <a:endParaRPr lang="en-US"/>
        </a:p>
      </dgm:t>
    </dgm:pt>
    <dgm:pt modelId="{C29A4DC7-AF7E-47AE-8593-68036E846833}" type="pres">
      <dgm:prSet presAssocID="{BA872D36-FE7E-42AC-86AB-1CE84CD39596}" presName="sibTrans" presStyleLbl="node1" presStyleIdx="1" presStyleCnt="5" custLinFactNeighborX="655" custLinFactNeighborY="32"/>
      <dgm:spPr/>
      <dgm:t>
        <a:bodyPr/>
        <a:lstStyle/>
        <a:p>
          <a:endParaRPr lang="en-US"/>
        </a:p>
      </dgm:t>
    </dgm:pt>
    <dgm:pt modelId="{34282EF4-5D8A-4886-BE1E-082EBB1CE6FF}" type="pres">
      <dgm:prSet presAssocID="{924E1AA2-BD6C-4BD7-B02B-18A3F119E8EF}" presName="dummy" presStyleCnt="0"/>
      <dgm:spPr/>
      <dgm:t>
        <a:bodyPr/>
        <a:lstStyle/>
        <a:p>
          <a:endParaRPr lang="en-US"/>
        </a:p>
      </dgm:t>
    </dgm:pt>
    <dgm:pt modelId="{106DEF32-E378-43AE-8B93-01196ABF676F}" type="pres">
      <dgm:prSet presAssocID="{924E1AA2-BD6C-4BD7-B02B-18A3F119E8EF}" presName="node" presStyleLbl="revTx" presStyleIdx="2" presStyleCnt="5" custScaleX="129894">
        <dgm:presLayoutVars>
          <dgm:bulletEnabled val="1"/>
        </dgm:presLayoutVars>
      </dgm:prSet>
      <dgm:spPr/>
      <dgm:t>
        <a:bodyPr/>
        <a:lstStyle/>
        <a:p>
          <a:endParaRPr lang="en-US"/>
        </a:p>
      </dgm:t>
    </dgm:pt>
    <dgm:pt modelId="{B7C2F61F-4B83-41BA-AB61-3735B17B4CEB}" type="pres">
      <dgm:prSet presAssocID="{67B2998D-FE67-4A4E-ACE1-7FA7D01B8483}" presName="sibTrans" presStyleLbl="node1" presStyleIdx="2" presStyleCnt="5" custLinFactNeighborX="-3831" custLinFactNeighborY="-2211"/>
      <dgm:spPr/>
      <dgm:t>
        <a:bodyPr/>
        <a:lstStyle/>
        <a:p>
          <a:endParaRPr lang="en-US"/>
        </a:p>
      </dgm:t>
    </dgm:pt>
    <dgm:pt modelId="{63ADA421-8D72-4065-93C7-C7E81B1F1F60}" type="pres">
      <dgm:prSet presAssocID="{9512563B-98CC-4D4D-9125-92DDF923AB28}" presName="dummy" presStyleCnt="0"/>
      <dgm:spPr/>
      <dgm:t>
        <a:bodyPr/>
        <a:lstStyle/>
        <a:p>
          <a:endParaRPr lang="en-US"/>
        </a:p>
      </dgm:t>
    </dgm:pt>
    <dgm:pt modelId="{9052067C-4D1E-43C8-9E02-F1095E4E31E5}" type="pres">
      <dgm:prSet presAssocID="{9512563B-98CC-4D4D-9125-92DDF923AB28}" presName="node" presStyleLbl="revTx" presStyleIdx="3" presStyleCnt="5">
        <dgm:presLayoutVars>
          <dgm:bulletEnabled val="1"/>
        </dgm:presLayoutVars>
      </dgm:prSet>
      <dgm:spPr/>
      <dgm:t>
        <a:bodyPr/>
        <a:lstStyle/>
        <a:p>
          <a:endParaRPr lang="en-US"/>
        </a:p>
      </dgm:t>
    </dgm:pt>
    <dgm:pt modelId="{52F34333-45A7-421B-9B8D-4D75082D0DB3}" type="pres">
      <dgm:prSet presAssocID="{9F781735-1DC7-4EDD-AFEC-D6C025C67976}" presName="sibTrans" presStyleLbl="node1" presStyleIdx="3" presStyleCnt="5"/>
      <dgm:spPr/>
      <dgm:t>
        <a:bodyPr/>
        <a:lstStyle/>
        <a:p>
          <a:endParaRPr lang="en-US"/>
        </a:p>
      </dgm:t>
    </dgm:pt>
    <dgm:pt modelId="{487ACFCA-861F-410A-B90C-5BB6257F0FB4}" type="pres">
      <dgm:prSet presAssocID="{E6E75B47-36B6-445D-A724-9D6CC8C66D2F}" presName="dummy" presStyleCnt="0"/>
      <dgm:spPr/>
      <dgm:t>
        <a:bodyPr/>
        <a:lstStyle/>
        <a:p>
          <a:endParaRPr lang="en-US"/>
        </a:p>
      </dgm:t>
    </dgm:pt>
    <dgm:pt modelId="{51B96904-97AE-4C2C-9495-3A1906F8FA36}" type="pres">
      <dgm:prSet presAssocID="{E6E75B47-36B6-445D-A724-9D6CC8C66D2F}" presName="node" presStyleLbl="revTx" presStyleIdx="4" presStyleCnt="5">
        <dgm:presLayoutVars>
          <dgm:bulletEnabled val="1"/>
        </dgm:presLayoutVars>
      </dgm:prSet>
      <dgm:spPr/>
      <dgm:t>
        <a:bodyPr/>
        <a:lstStyle/>
        <a:p>
          <a:endParaRPr lang="en-US"/>
        </a:p>
      </dgm:t>
    </dgm:pt>
    <dgm:pt modelId="{0FECCDA5-DE4D-4787-A5B8-787AC6FCDE6E}" type="pres">
      <dgm:prSet presAssocID="{2E14F710-1C32-4E06-BCBC-302267C15DF6}" presName="sibTrans" presStyleLbl="node1" presStyleIdx="4" presStyleCnt="5" custLinFactNeighborX="2898" custLinFactNeighborY="32"/>
      <dgm:spPr/>
      <dgm:t>
        <a:bodyPr/>
        <a:lstStyle/>
        <a:p>
          <a:endParaRPr lang="en-US"/>
        </a:p>
      </dgm:t>
    </dgm:pt>
  </dgm:ptLst>
  <dgm:cxnLst>
    <dgm:cxn modelId="{F62AA039-371A-452E-A099-85BA43A5011C}" type="presOf" srcId="{91AD1195-1F8A-4064-8AED-D75DE5C7424C}" destId="{B1C5EB3D-06AF-47BE-B0EA-F9EA3E1FC7D8}" srcOrd="0" destOrd="0" presId="urn:microsoft.com/office/officeart/2005/8/layout/cycle1"/>
    <dgm:cxn modelId="{4AE3317F-2509-4A93-9513-65B23E712043}" type="presOf" srcId="{DCF8CB66-9CFF-46E8-A4EE-0D9A53D50994}" destId="{EB1C9185-3A26-45B5-A431-8E77069E4934}" srcOrd="0" destOrd="0" presId="urn:microsoft.com/office/officeart/2005/8/layout/cycle1"/>
    <dgm:cxn modelId="{FC38A9F0-E456-4C71-901E-587101877118}" srcId="{2A492219-787B-401C-A6B8-C337ED7A0905}" destId="{924E1AA2-BD6C-4BD7-B02B-18A3F119E8EF}" srcOrd="2" destOrd="0" parTransId="{D695BE56-ADF0-46F4-99C9-C979DCA844C3}" sibTransId="{67B2998D-FE67-4A4E-ACE1-7FA7D01B8483}"/>
    <dgm:cxn modelId="{F4873FFB-BB7D-4FB2-9C60-00015D47E1E6}" type="presOf" srcId="{924E1AA2-BD6C-4BD7-B02B-18A3F119E8EF}" destId="{106DEF32-E378-43AE-8B93-01196ABF676F}" srcOrd="0" destOrd="0" presId="urn:microsoft.com/office/officeart/2005/8/layout/cycle1"/>
    <dgm:cxn modelId="{CDD49037-7396-4C4D-A290-F4720B3091EE}" type="presOf" srcId="{5B917E76-0E8B-4E52-977C-54033D9AF439}" destId="{8A75487B-81B6-489A-A543-F5488C66043D}" srcOrd="0" destOrd="0" presId="urn:microsoft.com/office/officeart/2005/8/layout/cycle1"/>
    <dgm:cxn modelId="{92C9E9EF-5F3C-4E1E-83F1-9593C4AAB013}" srcId="{2A492219-787B-401C-A6B8-C337ED7A0905}" destId="{5B917E76-0E8B-4E52-977C-54033D9AF439}" srcOrd="0" destOrd="0" parTransId="{4B0CD99D-0A11-4935-99EA-3CD69C8519AB}" sibTransId="{91AD1195-1F8A-4064-8AED-D75DE5C7424C}"/>
    <dgm:cxn modelId="{B36FD68F-472F-4985-9457-543852677E14}" type="presOf" srcId="{2E14F710-1C32-4E06-BCBC-302267C15DF6}" destId="{0FECCDA5-DE4D-4787-A5B8-787AC6FCDE6E}" srcOrd="0" destOrd="0" presId="urn:microsoft.com/office/officeart/2005/8/layout/cycle1"/>
    <dgm:cxn modelId="{61C9DEAF-422F-4C67-B463-316A264D81E1}" type="presOf" srcId="{67B2998D-FE67-4A4E-ACE1-7FA7D01B8483}" destId="{B7C2F61F-4B83-41BA-AB61-3735B17B4CEB}" srcOrd="0" destOrd="0" presId="urn:microsoft.com/office/officeart/2005/8/layout/cycle1"/>
    <dgm:cxn modelId="{3D2F32A1-1300-45A5-8146-C690A6B76F23}" srcId="{2A492219-787B-401C-A6B8-C337ED7A0905}" destId="{E6E75B47-36B6-445D-A724-9D6CC8C66D2F}" srcOrd="4" destOrd="0" parTransId="{14E0AC24-CABF-4900-BB94-D842F1B36171}" sibTransId="{2E14F710-1C32-4E06-BCBC-302267C15DF6}"/>
    <dgm:cxn modelId="{9EAFF04C-A005-4CF8-A1DA-31654131A4B2}" srcId="{2A492219-787B-401C-A6B8-C337ED7A0905}" destId="{DCF8CB66-9CFF-46E8-A4EE-0D9A53D50994}" srcOrd="1" destOrd="0" parTransId="{37CE1301-7D05-43E8-88FC-DEEC2D5F9A9E}" sibTransId="{BA872D36-FE7E-42AC-86AB-1CE84CD39596}"/>
    <dgm:cxn modelId="{519455CD-9A88-4E36-B996-CFD2198D2968}" type="presOf" srcId="{2A492219-787B-401C-A6B8-C337ED7A0905}" destId="{00AF1D65-550F-40F6-8F31-4A31D70C2B29}" srcOrd="0" destOrd="0" presId="urn:microsoft.com/office/officeart/2005/8/layout/cycle1"/>
    <dgm:cxn modelId="{784C84FF-5630-4F83-BB7F-60C47D8BAB4C}" type="presOf" srcId="{9F781735-1DC7-4EDD-AFEC-D6C025C67976}" destId="{52F34333-45A7-421B-9B8D-4D75082D0DB3}" srcOrd="0" destOrd="0" presId="urn:microsoft.com/office/officeart/2005/8/layout/cycle1"/>
    <dgm:cxn modelId="{0975C246-14A9-45C1-9D5C-B05BC9F2B3A8}" srcId="{2A492219-787B-401C-A6B8-C337ED7A0905}" destId="{9512563B-98CC-4D4D-9125-92DDF923AB28}" srcOrd="3" destOrd="0" parTransId="{505530EC-503D-47AB-8F4D-FA2F18BD3087}" sibTransId="{9F781735-1DC7-4EDD-AFEC-D6C025C67976}"/>
    <dgm:cxn modelId="{675F9FC3-D336-4446-A6B2-1FDAA49888EC}" type="presOf" srcId="{E6E75B47-36B6-445D-A724-9D6CC8C66D2F}" destId="{51B96904-97AE-4C2C-9495-3A1906F8FA36}" srcOrd="0" destOrd="0" presId="urn:microsoft.com/office/officeart/2005/8/layout/cycle1"/>
    <dgm:cxn modelId="{1B0E87FD-ECC6-4B1F-9997-972FABE1CBED}" type="presOf" srcId="{9512563B-98CC-4D4D-9125-92DDF923AB28}" destId="{9052067C-4D1E-43C8-9E02-F1095E4E31E5}" srcOrd="0" destOrd="0" presId="urn:microsoft.com/office/officeart/2005/8/layout/cycle1"/>
    <dgm:cxn modelId="{9DA94EAD-331B-4416-AC72-78468C63217D}" type="presOf" srcId="{BA872D36-FE7E-42AC-86AB-1CE84CD39596}" destId="{C29A4DC7-AF7E-47AE-8593-68036E846833}" srcOrd="0" destOrd="0" presId="urn:microsoft.com/office/officeart/2005/8/layout/cycle1"/>
    <dgm:cxn modelId="{C48369F5-82E2-4FFB-93F0-B25413ABFDDF}" type="presParOf" srcId="{00AF1D65-550F-40F6-8F31-4A31D70C2B29}" destId="{35029D26-DAE0-4CCE-A28E-D84D69624F68}" srcOrd="0" destOrd="0" presId="urn:microsoft.com/office/officeart/2005/8/layout/cycle1"/>
    <dgm:cxn modelId="{C7B2EE8A-AA50-4283-84F7-78A4362269BA}" type="presParOf" srcId="{00AF1D65-550F-40F6-8F31-4A31D70C2B29}" destId="{8A75487B-81B6-489A-A543-F5488C66043D}" srcOrd="1" destOrd="0" presId="urn:microsoft.com/office/officeart/2005/8/layout/cycle1"/>
    <dgm:cxn modelId="{42EA5E03-00CF-4671-87C9-DE509547F9AB}" type="presParOf" srcId="{00AF1D65-550F-40F6-8F31-4A31D70C2B29}" destId="{B1C5EB3D-06AF-47BE-B0EA-F9EA3E1FC7D8}" srcOrd="2" destOrd="0" presId="urn:microsoft.com/office/officeart/2005/8/layout/cycle1"/>
    <dgm:cxn modelId="{A314B2AA-F37E-4323-9C29-0F35A734FC30}" type="presParOf" srcId="{00AF1D65-550F-40F6-8F31-4A31D70C2B29}" destId="{C9DC743B-136F-43D1-94DD-4431DD1098C0}" srcOrd="3" destOrd="0" presId="urn:microsoft.com/office/officeart/2005/8/layout/cycle1"/>
    <dgm:cxn modelId="{C9838270-3EA5-41A0-B634-B9FFA5A969E5}" type="presParOf" srcId="{00AF1D65-550F-40F6-8F31-4A31D70C2B29}" destId="{EB1C9185-3A26-45B5-A431-8E77069E4934}" srcOrd="4" destOrd="0" presId="urn:microsoft.com/office/officeart/2005/8/layout/cycle1"/>
    <dgm:cxn modelId="{261D3387-6576-4171-8BC0-CCB222DB142A}" type="presParOf" srcId="{00AF1D65-550F-40F6-8F31-4A31D70C2B29}" destId="{C29A4DC7-AF7E-47AE-8593-68036E846833}" srcOrd="5" destOrd="0" presId="urn:microsoft.com/office/officeart/2005/8/layout/cycle1"/>
    <dgm:cxn modelId="{C1D3A11E-EC24-4D94-90F2-DDFD830A4804}" type="presParOf" srcId="{00AF1D65-550F-40F6-8F31-4A31D70C2B29}" destId="{34282EF4-5D8A-4886-BE1E-082EBB1CE6FF}" srcOrd="6" destOrd="0" presId="urn:microsoft.com/office/officeart/2005/8/layout/cycle1"/>
    <dgm:cxn modelId="{BEBBAED7-D7A5-4835-AD76-BF8636691C2D}" type="presParOf" srcId="{00AF1D65-550F-40F6-8F31-4A31D70C2B29}" destId="{106DEF32-E378-43AE-8B93-01196ABF676F}" srcOrd="7" destOrd="0" presId="urn:microsoft.com/office/officeart/2005/8/layout/cycle1"/>
    <dgm:cxn modelId="{CBFAFB1D-4CBF-439E-A0B4-1D5135A8DC1F}" type="presParOf" srcId="{00AF1D65-550F-40F6-8F31-4A31D70C2B29}" destId="{B7C2F61F-4B83-41BA-AB61-3735B17B4CEB}" srcOrd="8" destOrd="0" presId="urn:microsoft.com/office/officeart/2005/8/layout/cycle1"/>
    <dgm:cxn modelId="{DA13D95A-D32B-4D2D-AAD8-DB8762E73F35}" type="presParOf" srcId="{00AF1D65-550F-40F6-8F31-4A31D70C2B29}" destId="{63ADA421-8D72-4065-93C7-C7E81B1F1F60}" srcOrd="9" destOrd="0" presId="urn:microsoft.com/office/officeart/2005/8/layout/cycle1"/>
    <dgm:cxn modelId="{C97C5276-9E7A-46C9-8EED-6FB80B1B48D8}" type="presParOf" srcId="{00AF1D65-550F-40F6-8F31-4A31D70C2B29}" destId="{9052067C-4D1E-43C8-9E02-F1095E4E31E5}" srcOrd="10" destOrd="0" presId="urn:microsoft.com/office/officeart/2005/8/layout/cycle1"/>
    <dgm:cxn modelId="{840B38E6-107D-4AB5-A91F-60B0511649B5}" type="presParOf" srcId="{00AF1D65-550F-40F6-8F31-4A31D70C2B29}" destId="{52F34333-45A7-421B-9B8D-4D75082D0DB3}" srcOrd="11" destOrd="0" presId="urn:microsoft.com/office/officeart/2005/8/layout/cycle1"/>
    <dgm:cxn modelId="{3FD50E9D-ADD0-4208-B85D-D5CCF9EE5007}" type="presParOf" srcId="{00AF1D65-550F-40F6-8F31-4A31D70C2B29}" destId="{487ACFCA-861F-410A-B90C-5BB6257F0FB4}" srcOrd="12" destOrd="0" presId="urn:microsoft.com/office/officeart/2005/8/layout/cycle1"/>
    <dgm:cxn modelId="{199B0CF4-8D4F-4AC7-AEE3-E61266E4DF64}" type="presParOf" srcId="{00AF1D65-550F-40F6-8F31-4A31D70C2B29}" destId="{51B96904-97AE-4C2C-9495-3A1906F8FA36}" srcOrd="13" destOrd="0" presId="urn:microsoft.com/office/officeart/2005/8/layout/cycle1"/>
    <dgm:cxn modelId="{C48E50CE-8B38-49B5-B637-C815601D0D69}" type="presParOf" srcId="{00AF1D65-550F-40F6-8F31-4A31D70C2B29}" destId="{0FECCDA5-DE4D-4787-A5B8-787AC6FCDE6E}" srcOrd="14" destOrd="0" presId="urn:microsoft.com/office/officeart/2005/8/layout/cycle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smtClean="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smtClean="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33C751E6-8606-4FB3-8C5B-6785E7036CAA}" type="slidenum">
              <a:rPr lang="en-US"/>
              <a:pPr>
                <a:defRPr/>
              </a:pPr>
              <a:t>‹#›</a:t>
            </a:fld>
            <a:endParaRPr lang="en-US"/>
          </a:p>
        </p:txBody>
      </p:sp>
    </p:spTree>
    <p:extLst>
      <p:ext uri="{BB962C8B-B14F-4D97-AF65-F5344CB8AC3E}">
        <p14:creationId xmlns:p14="http://schemas.microsoft.com/office/powerpoint/2010/main" val="3535866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smtClean="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endParaRPr lang="en-US"/>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smtClean="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82C8E62B-210A-45D9-B351-157217A57146}" type="slidenum">
              <a:rPr lang="en-US"/>
              <a:pPr>
                <a:defRPr/>
              </a:pPr>
              <a:t>‹#›</a:t>
            </a:fld>
            <a:endParaRPr lang="en-US"/>
          </a:p>
        </p:txBody>
      </p:sp>
    </p:spTree>
    <p:extLst>
      <p:ext uri="{BB962C8B-B14F-4D97-AF65-F5344CB8AC3E}">
        <p14:creationId xmlns:p14="http://schemas.microsoft.com/office/powerpoint/2010/main" val="6845508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BEBF633-8AA0-41C0-8200-772891869DBF}" type="slidenum">
              <a:rPr lang="en-US" sz="1200"/>
              <a:pPr/>
              <a:t>1</a:t>
            </a:fld>
            <a:endParaRPr lang="en-US" sz="1200"/>
          </a:p>
        </p:txBody>
      </p:sp>
      <p:sp>
        <p:nvSpPr>
          <p:cNvPr id="59395" name="Rectangle 1026"/>
          <p:cNvSpPr>
            <a:spLocks noGrp="1" noRot="1" noChangeAspect="1" noChangeArrowheads="1" noTextEdit="1"/>
          </p:cNvSpPr>
          <p:nvPr>
            <p:ph type="sldImg"/>
          </p:nvPr>
        </p:nvSpPr>
        <p:spPr>
          <a:ln/>
        </p:spPr>
      </p:sp>
      <p:sp>
        <p:nvSpPr>
          <p:cNvPr id="59396" name="Rectangle 1027"/>
          <p:cNvSpPr>
            <a:spLocks noGrp="1" noChangeArrowheads="1"/>
          </p:cNvSpPr>
          <p:nvPr>
            <p:ph type="body" idx="1"/>
          </p:nvPr>
        </p:nvSpPr>
        <p:spPr>
          <a:noFill/>
        </p:spPr>
        <p:txBody>
          <a:bodyPr/>
          <a:lstStyle/>
          <a:p>
            <a:pPr eaLnBrk="1" hangingPunct="1"/>
            <a:r>
              <a:rPr lang="en-US" dirty="0" smtClean="0"/>
              <a:t>Welcome to</a:t>
            </a:r>
            <a:r>
              <a:rPr lang="en-US" baseline="0" dirty="0" smtClean="0"/>
              <a:t> Lesson 4 on Module 5 </a:t>
            </a:r>
            <a:r>
              <a:rPr lang="en-US" dirty="0" smtClean="0"/>
              <a:t>on Physical Design and Governance of Data Warehouses</a:t>
            </a:r>
          </a:p>
          <a:p>
            <a:pPr eaLnBrk="1" hangingPunct="1"/>
            <a:endParaRPr lang="en-US" alt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cs typeface="Times New Roman" pitchFamily="18" charset="0"/>
              </a:rPr>
              <a:t>Opening question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cs typeface="Times New Roman" pitchFamily="18" charset="0"/>
              </a:rPr>
              <a:t>- What</a:t>
            </a:r>
            <a:r>
              <a:rPr lang="en-US" baseline="0" dirty="0" smtClean="0">
                <a:cs typeface="Times New Roman" pitchFamily="18" charset="0"/>
              </a:rPr>
              <a:t> role does a data warehouse administrator play in data governance process?</a:t>
            </a:r>
            <a:endParaRPr lang="en-US" dirty="0" smtClean="0">
              <a:cs typeface="Times New Roman" pitchFamily="18" charset="0"/>
            </a:endParaRPr>
          </a:p>
          <a:p>
            <a:pPr>
              <a:defRPr/>
            </a:pPr>
            <a:endParaRPr lang="en-US" dirty="0" smtClean="0"/>
          </a:p>
          <a:p>
            <a:endParaRPr lang="en-US" dirty="0" smtClean="0">
              <a:cs typeface="Times New Roman" pitchFamily="18" charset="0"/>
            </a:endParaRPr>
          </a:p>
        </p:txBody>
      </p:sp>
    </p:spTree>
    <p:extLst>
      <p:ext uri="{BB962C8B-B14F-4D97-AF65-F5344CB8AC3E}">
        <p14:creationId xmlns:p14="http://schemas.microsoft.com/office/powerpoint/2010/main" val="281614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The Risk-Gap Analysis Matrix combines the information lifecycle and technology domains. The rows of the matrix are the data lifecycle stages while the columns are the technology domains as shown in this slide. The last column is manual controls, not part of the technology domains. The cells show gaps in measures to protect data and manage risks for combinations of lifecycle activity and security domain. Gaps should be evaluated using compliance, data privacy, and confidentiality principles applicable to the combination of a lifecycle stage and technology domain.</a:t>
            </a:r>
            <a:r>
              <a:rPr lang="en-US" dirty="0" smtClean="0">
                <a:effectLst/>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kern="1200" dirty="0" smtClean="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err="1" smtClean="0">
                <a:solidFill>
                  <a:schemeClr val="tx1"/>
                </a:solidFill>
                <a:effectLst/>
                <a:latin typeface="Times New Roman" pitchFamily="18" charset="0"/>
                <a:ea typeface="+mn-ea"/>
                <a:cs typeface="+mn-cs"/>
              </a:rPr>
              <a:t>Salido</a:t>
            </a:r>
            <a:r>
              <a:rPr kumimoji="1" lang="en-US" sz="1200" kern="1200" dirty="0" smtClean="0">
                <a:solidFill>
                  <a:schemeClr val="tx1"/>
                </a:solidFill>
                <a:effectLst/>
                <a:latin typeface="Times New Roman" pitchFamily="18" charset="0"/>
                <a:ea typeface="+mn-ea"/>
                <a:cs typeface="+mn-cs"/>
              </a:rPr>
              <a:t>, J. and </a:t>
            </a:r>
            <a:r>
              <a:rPr kumimoji="1" lang="en-US" sz="1200" kern="1200" dirty="0" err="1" smtClean="0">
                <a:solidFill>
                  <a:schemeClr val="tx1"/>
                </a:solidFill>
                <a:effectLst/>
                <a:latin typeface="Times New Roman" pitchFamily="18" charset="0"/>
                <a:ea typeface="+mn-ea"/>
                <a:cs typeface="+mn-cs"/>
              </a:rPr>
              <a:t>Voon</a:t>
            </a:r>
            <a:r>
              <a:rPr kumimoji="1" lang="en-US" sz="1200" kern="1200" dirty="0" smtClean="0">
                <a:solidFill>
                  <a:schemeClr val="tx1"/>
                </a:solidFill>
                <a:effectLst/>
                <a:latin typeface="Times New Roman" pitchFamily="18" charset="0"/>
                <a:ea typeface="+mn-ea"/>
                <a:cs typeface="+mn-cs"/>
              </a:rPr>
              <a:t>, P. “A Guide to Data Governance for Privacy, Confidentiality, and Compliance (Part 3): Managing Technological Risk,” Microsoft Corporation, Whitepaper, March 2010.</a:t>
            </a:r>
          </a:p>
          <a:p>
            <a:endParaRPr lang="en-US" dirty="0"/>
          </a:p>
        </p:txBody>
      </p:sp>
      <p:sp>
        <p:nvSpPr>
          <p:cNvPr id="4" name="Slide Number Placeholder 3"/>
          <p:cNvSpPr>
            <a:spLocks noGrp="1"/>
          </p:cNvSpPr>
          <p:nvPr>
            <p:ph type="sldNum" sz="quarter" idx="10"/>
          </p:nvPr>
        </p:nvSpPr>
        <p:spPr/>
        <p:txBody>
          <a:bodyPr/>
          <a:lstStyle/>
          <a:p>
            <a:pPr>
              <a:defRPr/>
            </a:pPr>
            <a:fld id="{82C8E62B-210A-45D9-B351-157217A57146}" type="slidenum">
              <a:rPr lang="en-US" smtClean="0"/>
              <a:pPr>
                <a:defRPr/>
              </a:pPr>
              <a:t>10</a:t>
            </a:fld>
            <a:endParaRPr lang="en-US"/>
          </a:p>
        </p:txBody>
      </p:sp>
    </p:spTree>
    <p:extLst>
      <p:ext uri="{BB962C8B-B14F-4D97-AF65-F5344CB8AC3E}">
        <p14:creationId xmlns:p14="http://schemas.microsoft.com/office/powerpoint/2010/main" val="3328152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To gauge an organization’s relative progress in data governance, Microsoft provides the DGPC Capability Maturity Model (CMM). The CMM helps organizations determine their current status, target future status goals, and create action plans to reach maturity targets. The CMM provides a timeline showing stages of maturity, a development process to determine activities to reach future target maturity targets, and a table with details about capabilities in each core area. As depicted in this slide, the stages of the CMM depend on the levels of training for personnel, development and integration of processes, and automation and integration of controls. The CMM development process involves understanding CMM capabilities, determining target levels, prioritizing development of new capabilities, and measuring progress. The main artifact of the CMM development process is a detailed table with main sections for people, process, and technology. Each area is evaluated on the four maturity levels with capabilities noted as current, planned, in progress, delivered, and adopted.</a:t>
            </a:r>
            <a:r>
              <a:rPr lang="en-US" dirty="0" smtClean="0">
                <a:effectLst/>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kern="1200" dirty="0" smtClean="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err="1" smtClean="0">
                <a:solidFill>
                  <a:schemeClr val="tx1"/>
                </a:solidFill>
                <a:effectLst/>
                <a:latin typeface="Times New Roman" pitchFamily="18" charset="0"/>
                <a:ea typeface="+mn-ea"/>
                <a:cs typeface="+mn-cs"/>
              </a:rPr>
              <a:t>Salido</a:t>
            </a:r>
            <a:r>
              <a:rPr kumimoji="1" lang="en-US" sz="1200" kern="1200" dirty="0" smtClean="0">
                <a:solidFill>
                  <a:schemeClr val="tx1"/>
                </a:solidFill>
                <a:effectLst/>
                <a:latin typeface="Times New Roman" pitchFamily="18" charset="0"/>
                <a:ea typeface="+mn-ea"/>
                <a:cs typeface="+mn-cs"/>
              </a:rPr>
              <a:t>, J. and </a:t>
            </a:r>
            <a:r>
              <a:rPr kumimoji="1" lang="en-US" sz="1200" kern="1200" dirty="0" err="1" smtClean="0">
                <a:solidFill>
                  <a:schemeClr val="tx1"/>
                </a:solidFill>
                <a:effectLst/>
                <a:latin typeface="Times New Roman" pitchFamily="18" charset="0"/>
                <a:ea typeface="+mn-ea"/>
                <a:cs typeface="+mn-cs"/>
              </a:rPr>
              <a:t>Voon</a:t>
            </a:r>
            <a:r>
              <a:rPr kumimoji="1" lang="en-US" sz="1200" kern="1200" dirty="0" smtClean="0">
                <a:solidFill>
                  <a:schemeClr val="tx1"/>
                </a:solidFill>
                <a:effectLst/>
                <a:latin typeface="Times New Roman" pitchFamily="18" charset="0"/>
                <a:ea typeface="+mn-ea"/>
                <a:cs typeface="+mn-cs"/>
              </a:rPr>
              <a:t>, P. “A Guide to Data Governance for Privacy, Confidentiality, and Compliance (Part 4): A Capability Maturity Model,” Microsoft Corporation, Whitepaper, April 2010.</a:t>
            </a:r>
          </a:p>
          <a:p>
            <a:endParaRPr lang="en-US" dirty="0"/>
          </a:p>
        </p:txBody>
      </p:sp>
      <p:sp>
        <p:nvSpPr>
          <p:cNvPr id="4" name="Slide Number Placeholder 3"/>
          <p:cNvSpPr>
            <a:spLocks noGrp="1"/>
          </p:cNvSpPr>
          <p:nvPr>
            <p:ph type="sldNum" sz="quarter" idx="10"/>
          </p:nvPr>
        </p:nvSpPr>
        <p:spPr/>
        <p:txBody>
          <a:bodyPr/>
          <a:lstStyle/>
          <a:p>
            <a:pPr>
              <a:defRPr/>
            </a:pPr>
            <a:fld id="{82C8E62B-210A-45D9-B351-157217A57146}" type="slidenum">
              <a:rPr lang="en-US" smtClean="0"/>
              <a:pPr>
                <a:defRPr/>
              </a:pPr>
              <a:t>11</a:t>
            </a:fld>
            <a:endParaRPr lang="en-US"/>
          </a:p>
        </p:txBody>
      </p:sp>
    </p:spTree>
    <p:extLst>
      <p:ext uri="{BB962C8B-B14F-4D97-AF65-F5344CB8AC3E}">
        <p14:creationId xmlns:p14="http://schemas.microsoft.com/office/powerpoint/2010/main" val="827445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0F1BF1C-8353-4556-8E91-0C9736AF0DFF}" type="slidenum">
              <a:rPr lang="en-US" sz="1200"/>
              <a:pPr/>
              <a:t>12</a:t>
            </a:fld>
            <a:endParaRPr lang="en-US" sz="120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a:lnSpc>
                <a:spcPct val="80000"/>
              </a:lnSpc>
            </a:pPr>
            <a:r>
              <a:rPr lang="en-US" dirty="0" smtClean="0"/>
              <a:t>Prominence</a:t>
            </a:r>
            <a:r>
              <a:rPr lang="en-US" baseline="0" dirty="0" smtClean="0"/>
              <a:t> of data governance</a:t>
            </a:r>
          </a:p>
          <a:p>
            <a:pPr marL="171450" indent="-171450">
              <a:lnSpc>
                <a:spcPct val="80000"/>
              </a:lnSpc>
              <a:buFontTx/>
              <a:buChar char="-"/>
            </a:pPr>
            <a:r>
              <a:rPr lang="en-US" baseline="0" dirty="0" smtClean="0"/>
              <a:t>Motivated by financial scandals and accountability requirements</a:t>
            </a:r>
          </a:p>
          <a:p>
            <a:pPr marL="171450" indent="-171450">
              <a:lnSpc>
                <a:spcPct val="80000"/>
              </a:lnSpc>
              <a:buFontTx/>
              <a:buChar char="-"/>
            </a:pPr>
            <a:r>
              <a:rPr lang="en-US" baseline="0" dirty="0" smtClean="0"/>
              <a:t>Data warehouse development often accompanied by data governance plan and organization</a:t>
            </a:r>
          </a:p>
          <a:p>
            <a:pPr>
              <a:lnSpc>
                <a:spcPct val="80000"/>
              </a:lnSpc>
            </a:pPr>
            <a:endParaRPr lang="en-US" baseline="0" dirty="0" smtClean="0"/>
          </a:p>
          <a:p>
            <a:pPr>
              <a:lnSpc>
                <a:spcPct val="80000"/>
              </a:lnSpc>
            </a:pPr>
            <a:r>
              <a:rPr lang="en-US" baseline="0" dirty="0" smtClean="0"/>
              <a:t>Focus:</a:t>
            </a:r>
          </a:p>
          <a:p>
            <a:pPr marL="171450" indent="-171450">
              <a:lnSpc>
                <a:spcPct val="80000"/>
              </a:lnSpc>
              <a:buFontTx/>
              <a:buChar char="-"/>
            </a:pPr>
            <a:r>
              <a:rPr lang="en-US" baseline="0" dirty="0" smtClean="0"/>
              <a:t>Policy</a:t>
            </a:r>
          </a:p>
          <a:p>
            <a:pPr marL="171450" indent="-171450">
              <a:lnSpc>
                <a:spcPct val="80000"/>
              </a:lnSpc>
              <a:buFontTx/>
              <a:buChar char="-"/>
            </a:pPr>
            <a:r>
              <a:rPr lang="en-US" baseline="0" dirty="0" smtClean="0"/>
              <a:t>Data quality</a:t>
            </a:r>
          </a:p>
          <a:p>
            <a:pPr marL="171450" indent="-171450">
              <a:lnSpc>
                <a:spcPct val="80000"/>
              </a:lnSpc>
              <a:buFontTx/>
              <a:buChar char="-"/>
            </a:pPr>
            <a:r>
              <a:rPr lang="en-US" baseline="0" dirty="0" smtClean="0"/>
              <a:t>Privacy</a:t>
            </a:r>
          </a:p>
          <a:p>
            <a:pPr marL="171450" indent="-171450">
              <a:lnSpc>
                <a:spcPct val="80000"/>
              </a:lnSpc>
              <a:buFontTx/>
              <a:buChar char="-"/>
            </a:pPr>
            <a:r>
              <a:rPr lang="en-US" baseline="0" dirty="0" smtClean="0"/>
              <a:t>Business intelligence: improved decision making</a:t>
            </a:r>
          </a:p>
          <a:p>
            <a:pPr>
              <a:lnSpc>
                <a:spcPct val="80000"/>
              </a:lnSpc>
            </a:pPr>
            <a:endParaRPr lang="en-US" baseline="0" dirty="0" smtClean="0"/>
          </a:p>
          <a:p>
            <a:pPr>
              <a:lnSpc>
                <a:spcPct val="80000"/>
              </a:lnSpc>
            </a:pPr>
            <a:r>
              <a:rPr lang="en-US" baseline="0" dirty="0" smtClean="0"/>
              <a:t>Microsoft approach: systematic approach with artifacts</a:t>
            </a:r>
          </a:p>
          <a:p>
            <a:pPr marL="171450" indent="-171450">
              <a:lnSpc>
                <a:spcPct val="80000"/>
              </a:lnSpc>
              <a:buFontTx/>
              <a:buChar char="-"/>
            </a:pPr>
            <a:r>
              <a:rPr lang="en-US" baseline="0" dirty="0" smtClean="0"/>
              <a:t>Components: people, process, and technology</a:t>
            </a:r>
          </a:p>
          <a:p>
            <a:pPr marL="171450" indent="-171450">
              <a:lnSpc>
                <a:spcPct val="80000"/>
              </a:lnSpc>
              <a:buFontTx/>
              <a:buChar char="-"/>
            </a:pPr>
            <a:r>
              <a:rPr lang="en-US" baseline="0" dirty="0" smtClean="0"/>
              <a:t>Processes: managing data governance organization, requirements, strategies, controls, and </a:t>
            </a:r>
          </a:p>
          <a:p>
            <a:pPr marL="171450" indent="-171450">
              <a:lnSpc>
                <a:spcPct val="80000"/>
              </a:lnSpc>
              <a:buFontTx/>
              <a:buChar char="-"/>
            </a:pPr>
            <a:r>
              <a:rPr lang="en-US" baseline="0" dirty="0" smtClean="0"/>
              <a:t>Risk tools: risk-gap analysis process and matrix</a:t>
            </a:r>
          </a:p>
          <a:p>
            <a:pPr marL="171450" indent="-171450">
              <a:lnSpc>
                <a:spcPct val="80000"/>
              </a:lnSpc>
              <a:buFontTx/>
              <a:buChar char="-"/>
            </a:pPr>
            <a:r>
              <a:rPr lang="en-US" baseline="0" dirty="0" smtClean="0"/>
              <a:t>Capability Maturity Model: stage, people, process, technology</a:t>
            </a:r>
          </a:p>
          <a:p>
            <a:pPr>
              <a:lnSpc>
                <a:spcPct val="80000"/>
              </a:lnSpc>
            </a:pPr>
            <a:endParaRPr lang="en-US" baseline="0" dirty="0" smtClean="0"/>
          </a:p>
        </p:txBody>
      </p:sp>
    </p:spTree>
    <p:extLst>
      <p:ext uri="{BB962C8B-B14F-4D97-AF65-F5344CB8AC3E}">
        <p14:creationId xmlns:p14="http://schemas.microsoft.com/office/powerpoint/2010/main" val="1633225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cs typeface="Times New Roman" pitchFamily="18" charset="0"/>
              </a:rPr>
              <a:t>Lesson 4 provides</a:t>
            </a:r>
            <a:r>
              <a:rPr lang="en-US" baseline="0" dirty="0" smtClean="0">
                <a:cs typeface="Times New Roman" pitchFamily="18" charset="0"/>
              </a:rPr>
              <a:t> background on the motivation, goals, processes, and artifacts of </a:t>
            </a:r>
            <a:r>
              <a:rPr lang="en-US" dirty="0" smtClean="0">
                <a:cs typeface="Times New Roman" pitchFamily="18" charset="0"/>
              </a:rPr>
              <a:t>data governance</a:t>
            </a:r>
          </a:p>
          <a:p>
            <a:endParaRPr lang="en-US" dirty="0" smtClean="0"/>
          </a:p>
          <a:p>
            <a:r>
              <a:rPr lang="en-US" dirty="0" smtClean="0"/>
              <a:t>Objectives:</a:t>
            </a:r>
          </a:p>
          <a:p>
            <a:pPr marL="171450" indent="-171450">
              <a:buFontTx/>
              <a:buChar char="-"/>
            </a:pPr>
            <a:r>
              <a:rPr lang="en-US" dirty="0" smtClean="0">
                <a:cs typeface="Times New Roman" pitchFamily="18" charset="0"/>
              </a:rPr>
              <a:t>Define data</a:t>
            </a:r>
            <a:r>
              <a:rPr lang="en-US" baseline="0" dirty="0" smtClean="0">
                <a:cs typeface="Times New Roman" pitchFamily="18" charset="0"/>
              </a:rPr>
              <a:t> governance and identify possible focus areas</a:t>
            </a:r>
            <a:endParaRPr lang="en-US" dirty="0" smtClean="0">
              <a:cs typeface="Times New Roman" pitchFamily="18" charset="0"/>
            </a:endParaRPr>
          </a:p>
          <a:p>
            <a:pPr marL="171450" indent="-171450">
              <a:buFontTx/>
              <a:buChar char="-"/>
            </a:pPr>
            <a:r>
              <a:rPr lang="en-US" dirty="0" smtClean="0">
                <a:cs typeface="Times New Roman" pitchFamily="18" charset="0"/>
              </a:rPr>
              <a:t>List the motivation underlying </a:t>
            </a:r>
            <a:r>
              <a:rPr lang="en-US" baseline="0" dirty="0" smtClean="0">
                <a:cs typeface="Times New Roman" pitchFamily="18" charset="0"/>
              </a:rPr>
              <a:t>data governance</a:t>
            </a:r>
          </a:p>
          <a:p>
            <a:pPr marL="171450" indent="-171450">
              <a:buFontTx/>
              <a:buChar char="-"/>
            </a:pPr>
            <a:r>
              <a:rPr lang="en-US" baseline="0" dirty="0" smtClean="0">
                <a:cs typeface="Times New Roman" pitchFamily="18" charset="0"/>
              </a:rPr>
              <a:t>List the goals of data governance</a:t>
            </a:r>
            <a:endParaRPr lang="en-US" dirty="0" smtClean="0">
              <a:cs typeface="Times New Roman" pitchFamily="18" charset="0"/>
            </a:endParaRPr>
          </a:p>
          <a:p>
            <a:pPr marL="171450" indent="-171450">
              <a:buFontTx/>
              <a:buChar char="-"/>
            </a:pPr>
            <a:r>
              <a:rPr lang="en-US" dirty="0" smtClean="0">
                <a:cs typeface="Times New Roman" pitchFamily="18" charset="0"/>
              </a:rPr>
              <a:t>Visualize</a:t>
            </a:r>
            <a:r>
              <a:rPr lang="en-US" baseline="0" dirty="0" smtClean="0">
                <a:cs typeface="Times New Roman" pitchFamily="18" charset="0"/>
              </a:rPr>
              <a:t> relationships among </a:t>
            </a:r>
            <a:r>
              <a:rPr lang="en-US" dirty="0" smtClean="0">
                <a:cs typeface="Times New Roman" pitchFamily="18" charset="0"/>
              </a:rPr>
              <a:t>core </a:t>
            </a:r>
            <a:r>
              <a:rPr lang="en-US" baseline="0" dirty="0" smtClean="0">
                <a:cs typeface="Times New Roman" pitchFamily="18" charset="0"/>
              </a:rPr>
              <a:t>processes in Microsoft data governance approach</a:t>
            </a:r>
            <a:endParaRPr lang="en-US" dirty="0" smtClean="0">
              <a:cs typeface="Times New Roman" pitchFamily="18" charset="0"/>
            </a:endParaRPr>
          </a:p>
          <a:p>
            <a:pPr marL="171450" indent="-171450">
              <a:buFontTx/>
              <a:buChar char="-"/>
            </a:pPr>
            <a:r>
              <a:rPr lang="en-US" dirty="0" smtClean="0">
                <a:cs typeface="Times New Roman" pitchFamily="18" charset="0"/>
              </a:rPr>
              <a:t>Explain </a:t>
            </a:r>
            <a:r>
              <a:rPr lang="en-US" baseline="0" dirty="0" smtClean="0">
                <a:cs typeface="Times New Roman" pitchFamily="18" charset="0"/>
              </a:rPr>
              <a:t>the risk artifacts used in data governance processes</a:t>
            </a:r>
          </a:p>
          <a:p>
            <a:pPr marL="171450" indent="-171450">
              <a:buFontTx/>
              <a:buChar char="-"/>
            </a:pPr>
            <a:r>
              <a:rPr lang="en-US" baseline="0" dirty="0" smtClean="0">
                <a:cs typeface="Times New Roman" pitchFamily="18" charset="0"/>
              </a:rPr>
              <a:t>Explain the capability maturity model</a:t>
            </a:r>
            <a:endParaRPr lang="en-US" dirty="0" smtClean="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pPr>
              <a:defRPr/>
            </a:pPr>
            <a:fld id="{82C8E62B-210A-45D9-B351-157217A57146}" type="slidenum">
              <a:rPr lang="en-US" smtClean="0"/>
              <a:pPr>
                <a:defRPr/>
              </a:pPr>
              <a:t>2</a:t>
            </a:fld>
            <a:endParaRPr lang="en-US"/>
          </a:p>
        </p:txBody>
      </p:sp>
    </p:spTree>
    <p:extLst>
      <p:ext uri="{BB962C8B-B14F-4D97-AF65-F5344CB8AC3E}">
        <p14:creationId xmlns:p14="http://schemas.microsoft.com/office/powerpoint/2010/main" val="3435230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E9C1844-7EDA-4DEA-951C-3B379C85A5B3}" type="slidenum">
              <a:rPr lang="en-US" smtClean="0"/>
              <a:pPr/>
              <a:t>3</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Organizational challenges provide</a:t>
            </a:r>
            <a:r>
              <a:rPr lang="en-US" baseline="0" dirty="0" smtClean="0"/>
              <a:t> uncertainty sometimes threatening existence of organization.</a:t>
            </a:r>
            <a:endParaRPr lang="en-US" dirty="0" smtClean="0"/>
          </a:p>
          <a:p>
            <a:pPr eaLnBrk="1" hangingPunct="1"/>
            <a:endParaRPr lang="en-US" dirty="0" smtClean="0"/>
          </a:p>
          <a:p>
            <a:pPr eaLnBrk="1" hangingPunct="1"/>
            <a:r>
              <a:rPr lang="en-US" dirty="0" smtClean="0"/>
              <a:t>Examples</a:t>
            </a:r>
            <a:r>
              <a:rPr lang="en-US" baseline="0" dirty="0" smtClean="0"/>
              <a:t> of complex regulatory environment: </a:t>
            </a:r>
          </a:p>
          <a:p>
            <a:pPr marL="171450" indent="-171450">
              <a:buFontTx/>
              <a:buChar char="-"/>
            </a:pPr>
            <a:r>
              <a:rPr lang="en-US" sz="1200" b="0" i="0" u="none" strike="noStrike" kern="1200" baseline="0" dirty="0" smtClean="0">
                <a:solidFill>
                  <a:schemeClr val="tx1"/>
                </a:solidFill>
                <a:latin typeface="Arial" charset="0"/>
                <a:ea typeface="+mn-ea"/>
                <a:cs typeface="+mn-cs"/>
              </a:rPr>
              <a:t>Different laws regulate how organizations collect, use, and protect the confidentiality of personally identifiable information (PII) in different sectors. </a:t>
            </a:r>
          </a:p>
          <a:p>
            <a:pPr marL="171450" indent="-171450">
              <a:buFontTx/>
              <a:buChar char="-"/>
            </a:pPr>
            <a:r>
              <a:rPr lang="en-US" sz="1200" b="0" i="0" u="none" strike="noStrike" kern="1200" baseline="0" dirty="0" smtClean="0">
                <a:solidFill>
                  <a:schemeClr val="tx1"/>
                </a:solidFill>
                <a:latin typeface="Arial" charset="0"/>
                <a:ea typeface="+mn-ea"/>
                <a:cs typeface="+mn-cs"/>
              </a:rPr>
              <a:t>Examples include the Health Insurance Portability and Accountability Act (HIPAA) for health-related PII and the Gramm-Leach-Bliley Act (GLBA) for credit-related PII. Concerns about data breaches that could lead to an increase in identity theft have led most states9 to enact data breach notification laws.</a:t>
            </a:r>
          </a:p>
          <a:p>
            <a:pPr marL="171450" indent="-171450">
              <a:buFontTx/>
              <a:buChar char="-"/>
            </a:pPr>
            <a:r>
              <a:rPr lang="en-US" sz="1200" b="0" i="0" u="none" strike="noStrike" kern="1200" baseline="0" dirty="0" smtClean="0">
                <a:solidFill>
                  <a:schemeClr val="tx1"/>
                </a:solidFill>
                <a:latin typeface="Arial" charset="0"/>
                <a:ea typeface="+mn-ea"/>
                <a:cs typeface="+mn-cs"/>
              </a:rPr>
              <a:t>The PCI Security Standards Council (PCI SSC) requires all entities that want to hold, process, or transfer cardholder information to comply with the PCI Data Security Standard (PCI DSS). Among other provisions, the standard requires that an organization’s compliance be assessed every year by an independent Qualified Security Assessor (QSA). </a:t>
            </a:r>
          </a:p>
          <a:p>
            <a:endParaRPr lang="en-US" sz="1200" b="0" i="0" u="none" strike="noStrike" kern="1200" baseline="0" dirty="0" smtClean="0">
              <a:solidFill>
                <a:schemeClr val="tx1"/>
              </a:solidFill>
              <a:latin typeface="Arial" charset="0"/>
              <a:ea typeface="+mn-ea"/>
              <a:cs typeface="+mn-cs"/>
            </a:endParaRPr>
          </a:p>
          <a:p>
            <a:r>
              <a:rPr lang="en-US" baseline="0" dirty="0" smtClean="0"/>
              <a:t>Information security: </a:t>
            </a:r>
            <a:r>
              <a:rPr lang="en-US" sz="1200" b="0" i="0" u="none" strike="noStrike" kern="1200" baseline="0" dirty="0" smtClean="0">
                <a:solidFill>
                  <a:schemeClr val="tx1"/>
                </a:solidFill>
                <a:latin typeface="Arial" charset="0"/>
                <a:ea typeface="+mn-ea"/>
                <a:cs typeface="+mn-cs"/>
              </a:rPr>
              <a:t>Organizations now worry about criminal enterprises that steal customers’ personal information, small storage media and devices that can hold gigabytes of data and can easily be lost or stolen, and even industrial espionage and warfare. Information security itself is no longer a relatively obscure discipline of IT that is relevant primarily to financial and government institutions. </a:t>
            </a:r>
          </a:p>
          <a:p>
            <a:pPr marL="171450" indent="-171450">
              <a:buFontTx/>
              <a:buChar char="-"/>
            </a:pPr>
            <a:r>
              <a:rPr lang="en-US" sz="1200" b="0" i="0" u="none" strike="noStrike" kern="1200" baseline="0" dirty="0" smtClean="0">
                <a:solidFill>
                  <a:schemeClr val="tx1"/>
                </a:solidFill>
                <a:latin typeface="Arial" charset="0"/>
                <a:ea typeface="+mn-ea"/>
                <a:cs typeface="+mn-cs"/>
              </a:rPr>
              <a:t>According to </a:t>
            </a:r>
            <a:r>
              <a:rPr lang="en-US" sz="1200" b="0" i="0" u="none" strike="noStrike" kern="1200" baseline="0" dirty="0" err="1" smtClean="0">
                <a:solidFill>
                  <a:schemeClr val="tx1"/>
                </a:solidFill>
                <a:latin typeface="Arial" charset="0"/>
                <a:ea typeface="+mn-ea"/>
                <a:cs typeface="+mn-cs"/>
              </a:rPr>
              <a:t>DataLossDB</a:t>
            </a:r>
            <a:r>
              <a:rPr lang="en-US" sz="1200" b="0" i="0" u="none" strike="noStrike" kern="1200" baseline="0" dirty="0" smtClean="0">
                <a:solidFill>
                  <a:schemeClr val="tx1"/>
                </a:solidFill>
                <a:latin typeface="Arial" charset="0"/>
                <a:ea typeface="+mn-ea"/>
                <a:cs typeface="+mn-cs"/>
              </a:rPr>
              <a:t>, a nonprofit organization that tracks data breach incidents, more than 218 million records containing individuals’ personal data were compromised in 436 incidents in 2009. </a:t>
            </a:r>
          </a:p>
          <a:p>
            <a:pPr marL="171450" indent="-171450">
              <a:buFontTx/>
              <a:buChar char="-"/>
            </a:pPr>
            <a:r>
              <a:rPr lang="en-US" sz="1200" b="0" i="0" u="none" strike="noStrike" kern="1200" baseline="0" dirty="0" smtClean="0">
                <a:solidFill>
                  <a:schemeClr val="tx1"/>
                </a:solidFill>
                <a:latin typeface="Arial" charset="0"/>
                <a:ea typeface="+mn-ea"/>
                <a:cs typeface="+mn-cs"/>
              </a:rPr>
              <a:t>A study by the </a:t>
            </a:r>
            <a:r>
              <a:rPr lang="en-US" sz="1200" b="0" i="0" u="none" strike="noStrike" kern="1200" baseline="0" dirty="0" err="1" smtClean="0">
                <a:solidFill>
                  <a:schemeClr val="tx1"/>
                </a:solidFill>
                <a:latin typeface="Arial" charset="0"/>
                <a:ea typeface="+mn-ea"/>
                <a:cs typeface="+mn-cs"/>
              </a:rPr>
              <a:t>Ponemon</a:t>
            </a:r>
            <a:r>
              <a:rPr lang="en-US" sz="1200" b="0" i="0" u="none" strike="noStrike" kern="1200" baseline="0" dirty="0" smtClean="0">
                <a:solidFill>
                  <a:schemeClr val="tx1"/>
                </a:solidFill>
                <a:latin typeface="Arial" charset="0"/>
                <a:ea typeface="+mn-ea"/>
                <a:cs typeface="+mn-cs"/>
              </a:rPr>
              <a:t> Institute of organizations that suffered one or more data breach incidents in the United States in 2008 found that the average cost incurred by the organizations was US$6.6 million (not including long-term litigation costs and the resulting penalties). The study also found that these organizations lost an average 3.6% of its customer base as a result of the incident(s). For financial institutions, the average loss was 6%. </a:t>
            </a:r>
          </a:p>
          <a:p>
            <a:pPr marL="171450" indent="-171450">
              <a:buFontTx/>
              <a:buChar char="-"/>
            </a:pPr>
            <a:endParaRPr lang="en-US" sz="1200" b="0" i="0" u="none" strike="noStrike" kern="1200" baseline="0" dirty="0" smtClean="0">
              <a:solidFill>
                <a:schemeClr val="tx1"/>
              </a:solidFill>
              <a:latin typeface="Arial" charset="0"/>
              <a:ea typeface="+mn-ea"/>
              <a:cs typeface="+mn-cs"/>
            </a:endParaRPr>
          </a:p>
          <a:p>
            <a:pPr eaLnBrk="1" hangingPunct="1"/>
            <a:r>
              <a:rPr lang="en-US" baseline="0" dirty="0" smtClean="0"/>
              <a:t>Information privacy: </a:t>
            </a:r>
            <a:r>
              <a:rPr lang="en-US" sz="1200" b="0" i="0" u="none" strike="noStrike" kern="1200" baseline="0" dirty="0" smtClean="0">
                <a:solidFill>
                  <a:schemeClr val="tx1"/>
                </a:solidFill>
                <a:latin typeface="Arial" charset="0"/>
                <a:ea typeface="+mn-ea"/>
                <a:cs typeface="+mn-cs"/>
              </a:rPr>
              <a:t>A June 2009 report by the School of Information at UC Berkeley shows that consumers want control over how their personal information is collected, with whom it is shared, and how it is used by the parties involved. This represents a significant departure from the way many organizations have viewed customer data—as something the organization “owns” and can therefore exploit as they see fit. Enlightened organizations now appreciate that certain personal data is placed in their trust by customers, and that such trust has significant business value. </a:t>
            </a:r>
          </a:p>
          <a:p>
            <a:pPr eaLnBrk="1" hangingPunct="1"/>
            <a:r>
              <a:rPr lang="en-US" sz="1200" b="0" i="0" u="none" strike="noStrike" kern="1200" baseline="0" dirty="0" smtClean="0">
                <a:solidFill>
                  <a:schemeClr val="tx1"/>
                </a:solidFill>
                <a:latin typeface="Arial" charset="0"/>
                <a:ea typeface="+mn-ea"/>
                <a:cs typeface="+mn-cs"/>
              </a:rPr>
              <a:t>- </a:t>
            </a:r>
            <a:endParaRPr lang="en-US" dirty="0" smtClean="0"/>
          </a:p>
        </p:txBody>
      </p:sp>
    </p:spTree>
    <p:extLst>
      <p:ext uri="{BB962C8B-B14F-4D97-AF65-F5344CB8AC3E}">
        <p14:creationId xmlns:p14="http://schemas.microsoft.com/office/powerpoint/2010/main" val="1763706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buFontTx/>
              <a:buChar char="-"/>
            </a:pPr>
            <a:r>
              <a:rPr lang="en-US" dirty="0" smtClean="0"/>
              <a:t>First definition (DGI</a:t>
            </a:r>
            <a:r>
              <a:rPr lang="en-US" baseline="0" dirty="0" smtClean="0"/>
              <a:t> Reference Framework, Data Governance Institute): decision-making and authority</a:t>
            </a:r>
          </a:p>
          <a:p>
            <a:pPr marL="171450" indent="-171450" eaLnBrk="1" hangingPunct="1">
              <a:buFontTx/>
              <a:buChar char="-"/>
            </a:pPr>
            <a:r>
              <a:rPr lang="en-US" baseline="0" dirty="0" smtClean="0"/>
              <a:t>Second definition (</a:t>
            </a:r>
            <a:r>
              <a:rPr lang="en-US" sz="1200" b="0" i="0" u="none" strike="noStrike" kern="1200" baseline="0" dirty="0" smtClean="0">
                <a:solidFill>
                  <a:schemeClr val="tx1"/>
                </a:solidFill>
                <a:latin typeface="Arial" charset="0"/>
                <a:ea typeface="+mn-ea"/>
                <a:cs typeface="+mn-cs"/>
              </a:rPr>
              <a:t>Data Management International, “The DAMA Guide to the Data Management Body of Knowledge”, First Edition, U.S.A., 2009 ): emphasizes authority and control of data assets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2C8E62B-210A-45D9-B351-157217A57146}" type="slidenum">
              <a:rPr lang="en-US" smtClean="0"/>
              <a:pPr>
                <a:defRPr/>
              </a:pPr>
              <a:t>4</a:t>
            </a:fld>
            <a:endParaRPr lang="en-US"/>
          </a:p>
        </p:txBody>
      </p:sp>
    </p:spTree>
    <p:extLst>
      <p:ext uri="{BB962C8B-B14F-4D97-AF65-F5344CB8AC3E}">
        <p14:creationId xmlns:p14="http://schemas.microsoft.com/office/powerpoint/2010/main" val="3508511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Data governance provides a system of checks and balances to develop data rules and policies, support application of data rules and policies, and evaluate compliance of data rules and policies as depicted in this diagram. The system of data governance operates in a manner similar to government branches in which the legislative branch makes laws, the executive branch enforces laws, and the judicial branch resolves disputes about the meaning and application of laws.</a:t>
            </a:r>
          </a:p>
          <a:p>
            <a:endParaRPr lang="en-US" dirty="0"/>
          </a:p>
        </p:txBody>
      </p:sp>
      <p:sp>
        <p:nvSpPr>
          <p:cNvPr id="4" name="Slide Number Placeholder 3"/>
          <p:cNvSpPr>
            <a:spLocks noGrp="1"/>
          </p:cNvSpPr>
          <p:nvPr>
            <p:ph type="sldNum" sz="quarter" idx="10"/>
          </p:nvPr>
        </p:nvSpPr>
        <p:spPr/>
        <p:txBody>
          <a:bodyPr/>
          <a:lstStyle/>
          <a:p>
            <a:pPr>
              <a:defRPr/>
            </a:pPr>
            <a:fld id="{82C8E62B-210A-45D9-B351-157217A57146}" type="slidenum">
              <a:rPr lang="en-US" smtClean="0"/>
              <a:pPr>
                <a:defRPr/>
              </a:pPr>
              <a:t>5</a:t>
            </a:fld>
            <a:endParaRPr lang="en-US"/>
          </a:p>
        </p:txBody>
      </p:sp>
    </p:spTree>
    <p:extLst>
      <p:ext uri="{BB962C8B-B14F-4D97-AF65-F5344CB8AC3E}">
        <p14:creationId xmlns:p14="http://schemas.microsoft.com/office/powerpoint/2010/main" val="1022327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22F62A7-4F1F-4329-9C84-463A1A7638D6}" type="slidenum">
              <a:rPr lang="en-US" smtClean="0"/>
              <a:pPr/>
              <a:t>6</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Arial" charset="0"/>
                <a:ea typeface="+mn-ea"/>
                <a:cs typeface="+mn-cs"/>
              </a:rPr>
              <a:t>Overall differ in several areas</a:t>
            </a:r>
          </a:p>
          <a:p>
            <a:pPr marL="171450" indent="-171450">
              <a:buFontTx/>
              <a:buChar char="-"/>
            </a:pPr>
            <a:r>
              <a:rPr lang="en-US" sz="1200" b="0" i="0" u="none" strike="noStrike" kern="1200" baseline="0" dirty="0" smtClean="0">
                <a:solidFill>
                  <a:schemeClr val="tx1"/>
                </a:solidFill>
                <a:latin typeface="Arial" charset="0"/>
                <a:ea typeface="+mn-ea"/>
                <a:cs typeface="+mn-cs"/>
              </a:rPr>
              <a:t>Type of rules and issues addressed</a:t>
            </a:r>
          </a:p>
          <a:p>
            <a:pPr marL="171450" indent="-171450">
              <a:buFontTx/>
              <a:buChar char="-"/>
            </a:pPr>
            <a:r>
              <a:rPr lang="en-US" sz="1200" b="0" i="0" u="none" strike="noStrike" kern="1200" baseline="0" dirty="0" smtClean="0">
                <a:solidFill>
                  <a:schemeClr val="tx1"/>
                </a:solidFill>
                <a:latin typeface="Arial" charset="0"/>
                <a:ea typeface="+mn-ea"/>
                <a:cs typeface="+mn-cs"/>
              </a:rPr>
              <a:t>Emphasis given to certain data-related decisions and actions</a:t>
            </a:r>
          </a:p>
          <a:p>
            <a:pPr marL="171450" indent="-171450">
              <a:buFontTx/>
              <a:buChar char="-"/>
            </a:pPr>
            <a:r>
              <a:rPr lang="en-US" sz="1200" b="0" i="0" u="none" strike="noStrike" kern="1200" baseline="0" dirty="0" smtClean="0">
                <a:solidFill>
                  <a:schemeClr val="tx1"/>
                </a:solidFill>
                <a:latin typeface="Arial" charset="0"/>
                <a:ea typeface="+mn-ea"/>
                <a:cs typeface="+mn-cs"/>
              </a:rPr>
              <a:t>Level of involvement required of types of data stakeholders</a:t>
            </a:r>
          </a:p>
          <a:p>
            <a:endParaRPr lang="en-US"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Policy strategy, and standards emphasis:</a:t>
            </a:r>
          </a:p>
          <a:p>
            <a:pPr marL="171450" indent="-171450">
              <a:buFontTx/>
              <a:buChar char="-"/>
            </a:pPr>
            <a:r>
              <a:rPr lang="en-US" sz="1200" b="0" i="0" u="none" strike="noStrike" kern="1200" baseline="0" dirty="0" smtClean="0">
                <a:solidFill>
                  <a:schemeClr val="tx1"/>
                </a:solidFill>
                <a:latin typeface="Arial" charset="0"/>
                <a:ea typeface="+mn-ea"/>
                <a:cs typeface="+mn-cs"/>
              </a:rPr>
              <a:t>Traditional data planning task</a:t>
            </a:r>
          </a:p>
          <a:p>
            <a:pPr marL="171450" indent="-171450">
              <a:buFontTx/>
              <a:buChar char="-"/>
            </a:pPr>
            <a:r>
              <a:rPr lang="en-US" sz="1200" b="0" i="0" u="none" strike="noStrike" kern="1200" baseline="0" dirty="0" smtClean="0">
                <a:solidFill>
                  <a:schemeClr val="tx1"/>
                </a:solidFill>
                <a:latin typeface="Arial" charset="0"/>
                <a:ea typeface="+mn-ea"/>
                <a:cs typeface="+mn-cs"/>
              </a:rPr>
              <a:t>Review, approve, monitor policy</a:t>
            </a:r>
          </a:p>
          <a:p>
            <a:pPr marL="171450" indent="-171450">
              <a:buFontTx/>
              <a:buChar char="-"/>
            </a:pPr>
            <a:r>
              <a:rPr lang="en-US" sz="1200" b="0" i="0" u="none" strike="noStrike" kern="1200" baseline="0" dirty="0" smtClean="0">
                <a:solidFill>
                  <a:schemeClr val="tx1"/>
                </a:solidFill>
                <a:latin typeface="Arial" charset="0"/>
                <a:ea typeface="+mn-ea"/>
                <a:cs typeface="+mn-cs"/>
              </a:rPr>
              <a:t>Collect, choose, review, approve, monitor standards</a:t>
            </a:r>
          </a:p>
          <a:p>
            <a:pPr marL="171450" indent="-171450">
              <a:buFontTx/>
              <a:buChar char="-"/>
            </a:pPr>
            <a:r>
              <a:rPr lang="en-US" sz="1200" b="0" i="0" u="none" strike="noStrike" kern="1200" baseline="0" dirty="0" smtClean="0">
                <a:solidFill>
                  <a:schemeClr val="tx1"/>
                </a:solidFill>
                <a:latin typeface="Arial" charset="0"/>
                <a:ea typeface="+mn-ea"/>
                <a:cs typeface="+mn-cs"/>
              </a:rPr>
              <a:t>Align sets of policies and standards</a:t>
            </a:r>
          </a:p>
          <a:p>
            <a:pPr marL="171450" indent="-171450">
              <a:buFontTx/>
              <a:buChar char="-"/>
            </a:pPr>
            <a:r>
              <a:rPr lang="en-US" sz="1200" b="0" i="0" u="none" strike="noStrike" kern="1200" baseline="0" dirty="0" smtClean="0">
                <a:solidFill>
                  <a:schemeClr val="tx1"/>
                </a:solidFill>
                <a:latin typeface="Arial" charset="0"/>
                <a:ea typeface="+mn-ea"/>
                <a:cs typeface="+mn-cs"/>
              </a:rPr>
              <a:t>Contribute to Business Rules</a:t>
            </a:r>
          </a:p>
          <a:p>
            <a:pPr marL="171450" indent="-171450">
              <a:buFontTx/>
              <a:buChar char="-"/>
            </a:pPr>
            <a:r>
              <a:rPr lang="en-US" sz="1200" b="0" i="0" u="none" strike="noStrike" kern="1200" baseline="0" dirty="0" smtClean="0">
                <a:solidFill>
                  <a:schemeClr val="tx1"/>
                </a:solidFill>
                <a:latin typeface="Arial" charset="0"/>
                <a:ea typeface="+mn-ea"/>
                <a:cs typeface="+mn-cs"/>
              </a:rPr>
              <a:t>Contribute to Data Strategies</a:t>
            </a:r>
          </a:p>
          <a:p>
            <a:pPr marL="171450" indent="-171450">
              <a:buFontTx/>
              <a:buChar char="-"/>
            </a:pPr>
            <a:r>
              <a:rPr lang="en-US" sz="1200" b="0" i="0" u="none" strike="noStrike" kern="1200" baseline="0" dirty="0" smtClean="0">
                <a:solidFill>
                  <a:schemeClr val="tx1"/>
                </a:solidFill>
                <a:latin typeface="Arial" charset="0"/>
                <a:ea typeface="+mn-ea"/>
                <a:cs typeface="+mn-cs"/>
              </a:rPr>
              <a:t>Identify stakeholders and establish decision rights</a:t>
            </a:r>
          </a:p>
          <a:p>
            <a:pPr marL="171450" indent="-171450">
              <a:buFontTx/>
              <a:buChar char="-"/>
            </a:pPr>
            <a:endParaRPr lang="en-US"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Data quality emphasis:</a:t>
            </a:r>
          </a:p>
          <a:p>
            <a:pPr marL="171450" indent="-171450">
              <a:buFontTx/>
              <a:buChar char="-"/>
            </a:pPr>
            <a:r>
              <a:rPr lang="en-US" sz="1200" b="0" i="0" u="none" strike="noStrike" kern="1200" baseline="0" dirty="0" smtClean="0">
                <a:solidFill>
                  <a:schemeClr val="tx1"/>
                </a:solidFill>
                <a:latin typeface="Arial" charset="0"/>
                <a:ea typeface="+mn-ea"/>
                <a:cs typeface="+mn-cs"/>
              </a:rPr>
              <a:t>Sometimes triggered by data quality problems or potential problems</a:t>
            </a:r>
          </a:p>
          <a:p>
            <a:pPr marL="171450" indent="-171450">
              <a:buFontTx/>
              <a:buChar char="-"/>
            </a:pPr>
            <a:r>
              <a:rPr lang="en-US" sz="1200" b="0" i="0" u="none" strike="noStrike" kern="1200" baseline="0" dirty="0" smtClean="0">
                <a:solidFill>
                  <a:schemeClr val="tx1"/>
                </a:solidFill>
                <a:latin typeface="Arial" charset="0"/>
                <a:ea typeface="+mn-ea"/>
                <a:cs typeface="+mn-cs"/>
              </a:rPr>
              <a:t>Determine direction</a:t>
            </a:r>
          </a:p>
          <a:p>
            <a:pPr marL="171450" indent="-171450">
              <a:buFontTx/>
              <a:buChar char="-"/>
            </a:pPr>
            <a:r>
              <a:rPr lang="en-US" sz="1200" b="0" i="0" u="none" strike="noStrike" kern="1200" baseline="0" dirty="0" smtClean="0">
                <a:solidFill>
                  <a:schemeClr val="tx1"/>
                </a:solidFill>
                <a:latin typeface="Arial" charset="0"/>
                <a:ea typeface="+mn-ea"/>
                <a:cs typeface="+mn-cs"/>
              </a:rPr>
              <a:t>Develop data quality measures</a:t>
            </a:r>
          </a:p>
          <a:p>
            <a:pPr marL="171450" indent="-171450">
              <a:buFontTx/>
              <a:buChar char="-"/>
            </a:pPr>
            <a:r>
              <a:rPr lang="en-US" sz="1200" b="0" i="0" u="none" strike="noStrike" kern="1200" baseline="0" dirty="0" smtClean="0">
                <a:solidFill>
                  <a:schemeClr val="tx1"/>
                </a:solidFill>
                <a:latin typeface="Arial" charset="0"/>
                <a:ea typeface="+mn-ea"/>
                <a:cs typeface="+mn-cs"/>
              </a:rPr>
              <a:t>Report status of data quality</a:t>
            </a:r>
          </a:p>
          <a:p>
            <a:pPr marL="171450" indent="-171450">
              <a:buFontTx/>
              <a:buChar char="-"/>
            </a:pPr>
            <a:r>
              <a:rPr lang="en-US" sz="1200" b="0" i="0" u="none" strike="noStrike" kern="1200" baseline="0" dirty="0" smtClean="0">
                <a:solidFill>
                  <a:schemeClr val="tx1"/>
                </a:solidFill>
                <a:latin typeface="Arial" charset="0"/>
                <a:ea typeface="+mn-ea"/>
                <a:cs typeface="+mn-cs"/>
              </a:rPr>
              <a:t>Identify stakeholders, establish decision rights, clarify accountabilities</a:t>
            </a:r>
          </a:p>
          <a:p>
            <a:pPr marL="0" indent="0">
              <a:buFontTx/>
              <a:buNone/>
            </a:pPr>
            <a:endParaRPr lang="en-US" dirty="0" smtClean="0"/>
          </a:p>
          <a:p>
            <a:r>
              <a:rPr lang="en-US" sz="1200" b="0" i="0" u="none" strike="noStrike" kern="1200" baseline="0" dirty="0" smtClean="0">
                <a:solidFill>
                  <a:schemeClr val="tx1"/>
                </a:solidFill>
                <a:latin typeface="Arial" charset="0"/>
                <a:ea typeface="+mn-ea"/>
                <a:cs typeface="+mn-cs"/>
              </a:rPr>
              <a:t>Privacy, compliance, security emphasis:</a:t>
            </a:r>
          </a:p>
          <a:p>
            <a:pPr marL="171450" indent="-171450">
              <a:buFontTx/>
              <a:buChar char="-"/>
            </a:pPr>
            <a:r>
              <a:rPr lang="en-US" sz="1200" b="0" i="0" u="none" strike="noStrike" kern="1200" baseline="0" dirty="0" smtClean="0">
                <a:solidFill>
                  <a:schemeClr val="tx1"/>
                </a:solidFill>
                <a:latin typeface="Arial" charset="0"/>
                <a:ea typeface="+mn-ea"/>
                <a:cs typeface="+mn-cs"/>
              </a:rPr>
              <a:t>Help protect sensitive data through support for access management and security requirements</a:t>
            </a:r>
          </a:p>
          <a:p>
            <a:pPr marL="171450" indent="-171450">
              <a:buFontTx/>
              <a:buChar char="-"/>
            </a:pPr>
            <a:r>
              <a:rPr lang="en-US" sz="1200" b="0" i="0" u="none" strike="noStrike" kern="1200" baseline="0" dirty="0" smtClean="0">
                <a:solidFill>
                  <a:schemeClr val="tx1"/>
                </a:solidFill>
                <a:latin typeface="Arial" charset="0"/>
                <a:ea typeface="+mn-ea"/>
                <a:cs typeface="+mn-cs"/>
              </a:rPr>
              <a:t>Help assess risk and define controls to manage risk</a:t>
            </a:r>
          </a:p>
          <a:p>
            <a:pPr marL="171450" indent="-171450">
              <a:buFontTx/>
              <a:buChar char="-"/>
            </a:pPr>
            <a:r>
              <a:rPr lang="en-US" sz="1200" b="0" i="0" u="none" strike="noStrike" kern="1200" baseline="0" dirty="0" smtClean="0">
                <a:solidFill>
                  <a:schemeClr val="tx1"/>
                </a:solidFill>
                <a:latin typeface="Arial" charset="0"/>
                <a:ea typeface="+mn-ea"/>
                <a:cs typeface="+mn-cs"/>
              </a:rPr>
              <a:t>Help enforce regulatory, contractual, architectural compliance requirements</a:t>
            </a:r>
          </a:p>
          <a:p>
            <a:pPr marL="171450" indent="-171450">
              <a:buFontTx/>
              <a:buChar char="-"/>
            </a:pPr>
            <a:r>
              <a:rPr lang="en-US" sz="1200" b="0" i="0" u="none" strike="noStrike" kern="1200" baseline="0" dirty="0" smtClean="0">
                <a:solidFill>
                  <a:schemeClr val="tx1"/>
                </a:solidFill>
                <a:latin typeface="Arial" charset="0"/>
                <a:ea typeface="+mn-ea"/>
                <a:cs typeface="+mn-cs"/>
              </a:rPr>
              <a:t>Identify stakeholders, establish decision rights, clarify accountabilities</a:t>
            </a:r>
          </a:p>
          <a:p>
            <a:pPr marL="0" indent="0">
              <a:buFontTx/>
              <a:buNone/>
            </a:pPr>
            <a:endParaRPr lang="en-US"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Architecture and integration emphasis:</a:t>
            </a:r>
          </a:p>
          <a:p>
            <a:pPr marL="171450" indent="-171450">
              <a:buFontTx/>
              <a:buChar char="-"/>
            </a:pPr>
            <a:r>
              <a:rPr lang="en-US" sz="1200" b="0" i="0" u="none" strike="noStrike" kern="1200" baseline="0" dirty="0" smtClean="0">
                <a:solidFill>
                  <a:schemeClr val="tx1"/>
                </a:solidFill>
                <a:latin typeface="Arial" charset="0"/>
                <a:ea typeface="+mn-ea"/>
                <a:cs typeface="+mn-cs"/>
              </a:rPr>
              <a:t>Triggered by major system acquisition, development effort, or update that requires new levels of cross-functional decision-making and accountabilities</a:t>
            </a:r>
          </a:p>
          <a:p>
            <a:pPr marL="171450" indent="-171450">
              <a:buFontTx/>
              <a:buChar char="-"/>
            </a:pPr>
            <a:r>
              <a:rPr lang="en-US" sz="1200" b="0" i="0" u="none" strike="noStrike" kern="1200" baseline="0" dirty="0" smtClean="0">
                <a:solidFill>
                  <a:schemeClr val="tx1"/>
                </a:solidFill>
                <a:latin typeface="Arial" charset="0"/>
                <a:ea typeface="+mn-ea"/>
                <a:cs typeface="+mn-cs"/>
              </a:rPr>
              <a:t>Ensure consistent data definitions</a:t>
            </a:r>
          </a:p>
          <a:p>
            <a:pPr marL="171450" indent="-171450">
              <a:buFontTx/>
              <a:buChar char="-"/>
            </a:pPr>
            <a:r>
              <a:rPr lang="en-US" sz="1200" b="0" i="0" u="none" strike="noStrike" kern="1200" baseline="0" dirty="0" smtClean="0">
                <a:solidFill>
                  <a:schemeClr val="tx1"/>
                </a:solidFill>
                <a:latin typeface="Arial" charset="0"/>
                <a:ea typeface="+mn-ea"/>
                <a:cs typeface="+mn-cs"/>
              </a:rPr>
              <a:t>Support architectural policies and standards</a:t>
            </a:r>
          </a:p>
          <a:p>
            <a:pPr marL="171450" indent="-171450">
              <a:buFontTx/>
              <a:buChar char="-"/>
            </a:pPr>
            <a:r>
              <a:rPr lang="en-US" sz="1200" b="0" i="0" u="none" strike="noStrike" kern="1200" baseline="0" dirty="0" smtClean="0">
                <a:solidFill>
                  <a:schemeClr val="tx1"/>
                </a:solidFill>
                <a:latin typeface="Arial" charset="0"/>
                <a:ea typeface="+mn-ea"/>
                <a:cs typeface="+mn-cs"/>
              </a:rPr>
              <a:t>Bring cross-functional attention to integration challenges</a:t>
            </a:r>
          </a:p>
          <a:p>
            <a:pPr marL="171450" indent="-171450">
              <a:buFontTx/>
              <a:buChar char="-"/>
            </a:pPr>
            <a:r>
              <a:rPr lang="en-US" sz="1200" b="0" i="0" u="none" strike="noStrike" kern="1200" baseline="0" dirty="0" smtClean="0">
                <a:solidFill>
                  <a:schemeClr val="tx1"/>
                </a:solidFill>
                <a:latin typeface="Arial" charset="0"/>
                <a:ea typeface="+mn-ea"/>
                <a:cs typeface="+mn-cs"/>
              </a:rPr>
              <a:t>Identify stakeholders, establish decision rights, clarify accountabilities</a:t>
            </a:r>
          </a:p>
          <a:p>
            <a:pPr marL="0" indent="0">
              <a:buFontTx/>
              <a:buNone/>
            </a:pPr>
            <a:endParaRPr lang="en-US"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Data warehouse and business intelligence emphasis:</a:t>
            </a:r>
          </a:p>
          <a:p>
            <a:pPr marL="171450" indent="-171450">
              <a:buFontTx/>
              <a:buChar char="-"/>
            </a:pPr>
            <a:r>
              <a:rPr lang="en-US" sz="1200" b="0" i="0" u="none" strike="noStrike" kern="1200" baseline="0" dirty="0" smtClean="0">
                <a:solidFill>
                  <a:schemeClr val="tx1"/>
                </a:solidFill>
                <a:latin typeface="Arial" charset="0"/>
                <a:ea typeface="+mn-ea"/>
                <a:cs typeface="+mn-cs"/>
              </a:rPr>
              <a:t>Triggered by effort to build or substantially expand a data warehouse and provide business intelligence reports</a:t>
            </a:r>
          </a:p>
          <a:p>
            <a:pPr marL="171450" indent="-171450">
              <a:buFontTx/>
              <a:buChar char="-"/>
            </a:pPr>
            <a:r>
              <a:rPr lang="en-US" sz="1200" b="0" i="0" u="none" strike="noStrike" kern="1200" baseline="0" dirty="0" smtClean="0">
                <a:solidFill>
                  <a:schemeClr val="tx1"/>
                </a:solidFill>
                <a:latin typeface="Arial" charset="0"/>
                <a:ea typeface="+mn-ea"/>
                <a:cs typeface="+mn-cs"/>
              </a:rPr>
              <a:t>Establish rules for data usage and data definitions</a:t>
            </a:r>
          </a:p>
          <a:p>
            <a:pPr marL="171450" indent="-171450">
              <a:buFontTx/>
              <a:buChar char="-"/>
            </a:pPr>
            <a:r>
              <a:rPr lang="en-US" sz="1200" b="0" i="0" u="none" strike="noStrike" kern="1200" baseline="0" dirty="0" smtClean="0">
                <a:solidFill>
                  <a:schemeClr val="tx1"/>
                </a:solidFill>
                <a:latin typeface="Arial" charset="0"/>
                <a:ea typeface="+mn-ea"/>
                <a:cs typeface="+mn-cs"/>
              </a:rPr>
              <a:t>Identify stakeholders, establish decision rights, and clarify accountabilities</a:t>
            </a:r>
          </a:p>
          <a:p>
            <a:pPr marL="171450" indent="-171450">
              <a:buFontTx/>
              <a:buChar char="-"/>
            </a:pPr>
            <a:r>
              <a:rPr lang="en-US" sz="1200" b="0" i="0" u="none" strike="noStrike" kern="1200" baseline="0" dirty="0" smtClean="0">
                <a:solidFill>
                  <a:schemeClr val="tx1"/>
                </a:solidFill>
                <a:latin typeface="Arial" charset="0"/>
                <a:ea typeface="+mn-ea"/>
                <a:cs typeface="+mn-cs"/>
              </a:rPr>
              <a:t>Establish policies and rules for data integration particularly for source data changes</a:t>
            </a:r>
            <a:endParaRPr lang="en-US" dirty="0" smtClean="0"/>
          </a:p>
        </p:txBody>
      </p:sp>
    </p:spTree>
    <p:extLst>
      <p:ext uri="{BB962C8B-B14F-4D97-AF65-F5344CB8AC3E}">
        <p14:creationId xmlns:p14="http://schemas.microsoft.com/office/powerpoint/2010/main" val="436155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Adapted from </a:t>
            </a:r>
            <a:r>
              <a:rPr kumimoji="1" lang="en-US" sz="1200" kern="1200" dirty="0" err="1" smtClean="0">
                <a:solidFill>
                  <a:schemeClr val="tx1"/>
                </a:solidFill>
                <a:effectLst/>
                <a:latin typeface="Times New Roman" pitchFamily="18" charset="0"/>
                <a:ea typeface="+mn-ea"/>
                <a:cs typeface="+mn-cs"/>
              </a:rPr>
              <a:t>Salido</a:t>
            </a:r>
            <a:r>
              <a:rPr kumimoji="1" lang="en-US" sz="1200" kern="1200" dirty="0" smtClean="0">
                <a:solidFill>
                  <a:schemeClr val="tx1"/>
                </a:solidFill>
                <a:effectLst/>
                <a:latin typeface="Times New Roman" pitchFamily="18" charset="0"/>
                <a:ea typeface="+mn-ea"/>
                <a:cs typeface="+mn-cs"/>
              </a:rPr>
              <a:t> and </a:t>
            </a:r>
            <a:r>
              <a:rPr kumimoji="1" lang="en-US" sz="1200" kern="1200" dirty="0" err="1" smtClean="0">
                <a:solidFill>
                  <a:schemeClr val="tx1"/>
                </a:solidFill>
                <a:effectLst/>
                <a:latin typeface="Times New Roman" pitchFamily="18" charset="0"/>
                <a:ea typeface="+mn-ea"/>
                <a:cs typeface="+mn-cs"/>
              </a:rPr>
              <a:t>Voon</a:t>
            </a:r>
            <a:r>
              <a:rPr kumimoji="1" lang="en-US" sz="1200" kern="1200" dirty="0" smtClean="0">
                <a:solidFill>
                  <a:schemeClr val="tx1"/>
                </a:solidFill>
                <a:effectLst/>
                <a:latin typeface="Times New Roman" pitchFamily="18" charset="0"/>
                <a:ea typeface="+mn-ea"/>
                <a:cs typeface="+mn-cs"/>
              </a:rPr>
              <a:t>, 2010, Part 2</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kern="1200" dirty="0" smtClean="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The Microsoft Data Governance for Privacy, Confidentiality, and Compliance (DGPC) Framework contains components for people, process, and technology as depicted this</a:t>
            </a:r>
            <a:r>
              <a:rPr kumimoji="1" lang="en-US" sz="1200" kern="1200" baseline="0" dirty="0" smtClean="0">
                <a:solidFill>
                  <a:schemeClr val="tx1"/>
                </a:solidFill>
                <a:effectLst/>
                <a:latin typeface="Times New Roman" pitchFamily="18" charset="0"/>
                <a:ea typeface="+mn-ea"/>
                <a:cs typeface="+mn-cs"/>
              </a:rPr>
              <a:t> slide</a:t>
            </a:r>
            <a:r>
              <a:rPr kumimoji="1" lang="en-US" sz="1200" kern="1200" dirty="0" smtClean="0">
                <a:solidFill>
                  <a:schemeClr val="tx1"/>
                </a:solidFill>
                <a:effectLst/>
                <a:latin typeface="Times New Roman" pitchFamily="18" charset="0"/>
                <a:ea typeface="+mn-ea"/>
                <a:cs typeface="+mn-cs"/>
              </a:rPr>
              <a:t>. The people part of the framework involves a pyramid with a small group of executive management providing strategic direction to a data governance organization. The data governance organization contains a diverse group of data stewards organized into steering committees and working groups. A data steward, typically a manager from a business area or subject area expert, is responsible for policies and standards applying to selected data.   At the bottom of the pyramid, data consumers adhere to the policies and standards established by the data governance organization. Data consumers also report on violations of policies and standards for corrective action performed by data stewards and the data governance organization.</a:t>
            </a:r>
            <a:r>
              <a:rPr lang="en-US" dirty="0" smtClean="0">
                <a:effectLst/>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kern="1200" dirty="0" smtClean="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err="1" smtClean="0">
                <a:solidFill>
                  <a:schemeClr val="tx1"/>
                </a:solidFill>
                <a:effectLst/>
                <a:latin typeface="Times New Roman" pitchFamily="18" charset="0"/>
                <a:ea typeface="+mn-ea"/>
                <a:cs typeface="+mn-cs"/>
              </a:rPr>
              <a:t>Salido</a:t>
            </a:r>
            <a:r>
              <a:rPr kumimoji="1" lang="en-US" sz="1200" kern="1200" dirty="0" smtClean="0">
                <a:solidFill>
                  <a:schemeClr val="tx1"/>
                </a:solidFill>
                <a:effectLst/>
                <a:latin typeface="Times New Roman" pitchFamily="18" charset="0"/>
                <a:ea typeface="+mn-ea"/>
                <a:cs typeface="+mn-cs"/>
              </a:rPr>
              <a:t>, J. and </a:t>
            </a:r>
            <a:r>
              <a:rPr kumimoji="1" lang="en-US" sz="1200" kern="1200" dirty="0" err="1" smtClean="0">
                <a:solidFill>
                  <a:schemeClr val="tx1"/>
                </a:solidFill>
                <a:effectLst/>
                <a:latin typeface="Times New Roman" pitchFamily="18" charset="0"/>
                <a:ea typeface="+mn-ea"/>
                <a:cs typeface="+mn-cs"/>
              </a:rPr>
              <a:t>Voon</a:t>
            </a:r>
            <a:r>
              <a:rPr kumimoji="1" lang="en-US" sz="1200" kern="1200" dirty="0" smtClean="0">
                <a:solidFill>
                  <a:schemeClr val="tx1"/>
                </a:solidFill>
                <a:effectLst/>
                <a:latin typeface="Times New Roman" pitchFamily="18" charset="0"/>
                <a:ea typeface="+mn-ea"/>
                <a:cs typeface="+mn-cs"/>
              </a:rPr>
              <a:t>, P. “A Guide to Data Governance for Privacy, Confidentiality, and Compliance (Part 2): People and Process,” Microsoft Corporation, Whitepaper, January 2010.</a:t>
            </a:r>
          </a:p>
          <a:p>
            <a:endParaRPr lang="en-US" dirty="0"/>
          </a:p>
        </p:txBody>
      </p:sp>
      <p:sp>
        <p:nvSpPr>
          <p:cNvPr id="4" name="Slide Number Placeholder 3"/>
          <p:cNvSpPr>
            <a:spLocks noGrp="1"/>
          </p:cNvSpPr>
          <p:nvPr>
            <p:ph type="sldNum" sz="quarter" idx="10"/>
          </p:nvPr>
        </p:nvSpPr>
        <p:spPr/>
        <p:txBody>
          <a:bodyPr/>
          <a:lstStyle/>
          <a:p>
            <a:pPr>
              <a:defRPr/>
            </a:pPr>
            <a:fld id="{82C8E62B-210A-45D9-B351-157217A57146}" type="slidenum">
              <a:rPr lang="en-US" smtClean="0"/>
              <a:pPr>
                <a:defRPr/>
              </a:pPr>
              <a:t>7</a:t>
            </a:fld>
            <a:endParaRPr lang="en-US"/>
          </a:p>
        </p:txBody>
      </p:sp>
    </p:spTree>
    <p:extLst>
      <p:ext uri="{BB962C8B-B14F-4D97-AF65-F5344CB8AC3E}">
        <p14:creationId xmlns:p14="http://schemas.microsoft.com/office/powerpoint/2010/main" val="213022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Adapted from </a:t>
            </a:r>
            <a:r>
              <a:rPr kumimoji="1" lang="en-US" sz="1200" kern="1200" dirty="0" err="1" smtClean="0">
                <a:solidFill>
                  <a:schemeClr val="tx1"/>
                </a:solidFill>
                <a:effectLst/>
                <a:latin typeface="Times New Roman" pitchFamily="18" charset="0"/>
                <a:ea typeface="+mn-ea"/>
                <a:cs typeface="+mn-cs"/>
              </a:rPr>
              <a:t>Salido</a:t>
            </a:r>
            <a:r>
              <a:rPr kumimoji="1" lang="en-US" sz="1200" kern="1200" dirty="0" smtClean="0">
                <a:solidFill>
                  <a:schemeClr val="tx1"/>
                </a:solidFill>
                <a:effectLst/>
                <a:latin typeface="Times New Roman" pitchFamily="18" charset="0"/>
                <a:ea typeface="+mn-ea"/>
                <a:cs typeface="+mn-cs"/>
              </a:rPr>
              <a:t> and </a:t>
            </a:r>
            <a:r>
              <a:rPr kumimoji="1" lang="en-US" sz="1200" kern="1200" dirty="0" err="1" smtClean="0">
                <a:solidFill>
                  <a:schemeClr val="tx1"/>
                </a:solidFill>
                <a:effectLst/>
                <a:latin typeface="Times New Roman" pitchFamily="18" charset="0"/>
                <a:ea typeface="+mn-ea"/>
                <a:cs typeface="+mn-cs"/>
              </a:rPr>
              <a:t>Voon</a:t>
            </a:r>
            <a:r>
              <a:rPr kumimoji="1" lang="en-US" sz="1200" kern="1200" dirty="0" smtClean="0">
                <a:solidFill>
                  <a:schemeClr val="tx1"/>
                </a:solidFill>
                <a:effectLst/>
                <a:latin typeface="Times New Roman" pitchFamily="18" charset="0"/>
                <a:ea typeface="+mn-ea"/>
                <a:cs typeface="+mn-cs"/>
              </a:rPr>
              <a:t>, 2010, Part 2</a:t>
            </a:r>
          </a:p>
          <a:p>
            <a:endParaRPr kumimoji="1" lang="en-US" sz="1200" kern="1200" dirty="0" smtClean="0">
              <a:solidFill>
                <a:schemeClr val="tx1"/>
              </a:solidFill>
              <a:effectLst/>
              <a:latin typeface="Times New Roman" pitchFamily="18" charset="0"/>
              <a:ea typeface="+mn-ea"/>
              <a:cs typeface="+mn-cs"/>
            </a:endParaRPr>
          </a:p>
          <a:p>
            <a:r>
              <a:rPr kumimoji="1" lang="en-US" sz="1200" kern="1200" dirty="0" smtClean="0">
                <a:solidFill>
                  <a:schemeClr val="tx1"/>
                </a:solidFill>
                <a:effectLst/>
                <a:latin typeface="Times New Roman" pitchFamily="18" charset="0"/>
                <a:ea typeface="+mn-ea"/>
                <a:cs typeface="+mn-cs"/>
              </a:rPr>
              <a:t>The DGPC Framework contains four core management processes for the governance organization, requirements for policies and standards, strategies and policies, and controls as depicted in this slide. Managing the data governance organization involves processes for appointing members, defining roles and responsibilities, creating working groups, and reporting status and performance of data governance initiatives. Managing requirements involves translating business strategy into data quality and compliance requirements and collecting and integrating authority documents including regulations, standards, and policies. Managing strategies and policies involves processes to review, approve, publish, and implement authority documents. Managing the control environment involves processes for developing and monitoring controls and using tools to model information lifecycles and technology domains. The Microsoft information cycle is similar to the lifecycle shown in this slide.</a:t>
            </a:r>
            <a:endParaRPr lang="en-US" dirty="0"/>
          </a:p>
        </p:txBody>
      </p:sp>
      <p:sp>
        <p:nvSpPr>
          <p:cNvPr id="4" name="Slide Number Placeholder 3"/>
          <p:cNvSpPr>
            <a:spLocks noGrp="1"/>
          </p:cNvSpPr>
          <p:nvPr>
            <p:ph type="sldNum" sz="quarter" idx="10"/>
          </p:nvPr>
        </p:nvSpPr>
        <p:spPr/>
        <p:txBody>
          <a:bodyPr/>
          <a:lstStyle/>
          <a:p>
            <a:pPr>
              <a:defRPr/>
            </a:pPr>
            <a:fld id="{82C8E62B-210A-45D9-B351-157217A57146}" type="slidenum">
              <a:rPr lang="en-US" smtClean="0"/>
              <a:pPr>
                <a:defRPr/>
              </a:pPr>
              <a:t>8</a:t>
            </a:fld>
            <a:endParaRPr lang="en-US"/>
          </a:p>
        </p:txBody>
      </p:sp>
    </p:spTree>
    <p:extLst>
      <p:ext uri="{BB962C8B-B14F-4D97-AF65-F5344CB8AC3E}">
        <p14:creationId xmlns:p14="http://schemas.microsoft.com/office/powerpoint/2010/main" val="3065095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Adapted from Adapted from </a:t>
            </a:r>
            <a:r>
              <a:rPr kumimoji="1" lang="en-US" sz="1200" kern="1200" dirty="0" err="1" smtClean="0">
                <a:solidFill>
                  <a:schemeClr val="tx1"/>
                </a:solidFill>
                <a:effectLst/>
                <a:latin typeface="Times New Roman" pitchFamily="18" charset="0"/>
                <a:ea typeface="+mn-ea"/>
                <a:cs typeface="+mn-cs"/>
              </a:rPr>
              <a:t>Salido</a:t>
            </a:r>
            <a:r>
              <a:rPr kumimoji="1" lang="en-US" sz="1200" kern="1200" dirty="0" smtClean="0">
                <a:solidFill>
                  <a:schemeClr val="tx1"/>
                </a:solidFill>
                <a:effectLst/>
                <a:latin typeface="Times New Roman" pitchFamily="18" charset="0"/>
                <a:ea typeface="+mn-ea"/>
                <a:cs typeface="+mn-cs"/>
              </a:rPr>
              <a:t> and </a:t>
            </a:r>
            <a:r>
              <a:rPr kumimoji="1" lang="en-US" sz="1200" kern="1200" dirty="0" err="1" smtClean="0">
                <a:solidFill>
                  <a:schemeClr val="tx1"/>
                </a:solidFill>
                <a:effectLst/>
                <a:latin typeface="Times New Roman" pitchFamily="18" charset="0"/>
                <a:ea typeface="+mn-ea"/>
                <a:cs typeface="+mn-cs"/>
              </a:rPr>
              <a:t>Voon</a:t>
            </a:r>
            <a:r>
              <a:rPr kumimoji="1" lang="en-US" sz="1200" kern="1200" dirty="0" smtClean="0">
                <a:solidFill>
                  <a:schemeClr val="tx1"/>
                </a:solidFill>
                <a:effectLst/>
                <a:latin typeface="Times New Roman" pitchFamily="18" charset="0"/>
                <a:ea typeface="+mn-ea"/>
                <a:cs typeface="+mn-cs"/>
              </a:rPr>
              <a:t>, 2010, Part 3</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Microsoft provides a risk-gap analysis process to support identification and resolution of gaps as depicted in this slide. In the first step, the context is established through defining the business purpose and listing the specific privacy, security, and compliance objectives. In the second step, threats are identified using threat modeling tool such as the Microsoft Security Development Lifecycle tool. In the third step, risks for each cell of the risk-gap matrix are determined using the security and privacy principles. In the fourth step, risk mitigation techniques are chosen subject to cost-benefit analyses. In the fifth step, the effectiveness of mitigation techniques are evaluated using data collected from data consumers.</a:t>
            </a:r>
          </a:p>
          <a:p>
            <a:endParaRPr lang="en-US" dirty="0"/>
          </a:p>
        </p:txBody>
      </p:sp>
      <p:sp>
        <p:nvSpPr>
          <p:cNvPr id="4" name="Slide Number Placeholder 3"/>
          <p:cNvSpPr>
            <a:spLocks noGrp="1"/>
          </p:cNvSpPr>
          <p:nvPr>
            <p:ph type="sldNum" sz="quarter" idx="10"/>
          </p:nvPr>
        </p:nvSpPr>
        <p:spPr/>
        <p:txBody>
          <a:bodyPr/>
          <a:lstStyle/>
          <a:p>
            <a:pPr>
              <a:defRPr/>
            </a:pPr>
            <a:fld id="{82C8E62B-210A-45D9-B351-157217A57146}" type="slidenum">
              <a:rPr lang="en-US" smtClean="0"/>
              <a:pPr>
                <a:defRPr/>
              </a:pPr>
              <a:t>9</a:t>
            </a:fld>
            <a:endParaRPr lang="en-US"/>
          </a:p>
        </p:txBody>
      </p:sp>
    </p:spTree>
    <p:extLst>
      <p:ext uri="{BB962C8B-B14F-4D97-AF65-F5344CB8AC3E}">
        <p14:creationId xmlns:p14="http://schemas.microsoft.com/office/powerpoint/2010/main" val="18794343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290161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6252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4060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36644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7171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19574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1815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132181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2532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15993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7326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9761337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90600" y="1828800"/>
            <a:ext cx="7391400" cy="1143000"/>
          </a:xfrm>
        </p:spPr>
        <p:txBody>
          <a:bodyPr/>
          <a:lstStyle/>
          <a:p>
            <a:r>
              <a:rPr lang="en-US" dirty="0" smtClean="0"/>
              <a:t>Module 5</a:t>
            </a:r>
            <a:r>
              <a:rPr lang="en-US" dirty="0"/>
              <a:t/>
            </a:r>
            <a:br>
              <a:rPr lang="en-US" dirty="0"/>
            </a:br>
            <a:r>
              <a:rPr lang="en-US" dirty="0" smtClean="0"/>
              <a:t>Physical </a:t>
            </a:r>
            <a:r>
              <a:rPr lang="en-US" dirty="0"/>
              <a:t>Design </a:t>
            </a:r>
            <a:r>
              <a:rPr lang="en-US" dirty="0" smtClean="0"/>
              <a:t>and Governance</a:t>
            </a:r>
            <a:br>
              <a:rPr lang="en-US" dirty="0" smtClean="0"/>
            </a:br>
            <a:r>
              <a:rPr lang="en-US" dirty="0" smtClean="0"/>
              <a:t>of Data Warehouses</a:t>
            </a:r>
          </a:p>
        </p:txBody>
      </p:sp>
      <p:sp>
        <p:nvSpPr>
          <p:cNvPr id="3075" name="Rectangle 5"/>
          <p:cNvSpPr>
            <a:spLocks noGrp="1" noChangeArrowheads="1"/>
          </p:cNvSpPr>
          <p:nvPr>
            <p:ph type="subTitle" idx="1"/>
          </p:nvPr>
        </p:nvSpPr>
        <p:spPr>
          <a:xfrm>
            <a:off x="1219200" y="3810000"/>
            <a:ext cx="7391400" cy="914400"/>
          </a:xfrm>
          <a:noFill/>
          <a:ln w="25400"/>
        </p:spPr>
        <p:txBody>
          <a:bodyPr/>
          <a:lstStyle/>
          <a:p>
            <a:pPr eaLnBrk="1" hangingPunct="1"/>
            <a:r>
              <a:rPr lang="en-US" dirty="0" smtClean="0"/>
              <a:t>Lesson 4: Data Governance</a:t>
            </a:r>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Gap Analysis Matrix</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60547334"/>
              </p:ext>
            </p:extLst>
          </p:nvPr>
        </p:nvGraphicFramePr>
        <p:xfrm>
          <a:off x="609600" y="1600200"/>
          <a:ext cx="7467601" cy="3048002"/>
        </p:xfrm>
        <a:graphic>
          <a:graphicData uri="http://schemas.openxmlformats.org/drawingml/2006/table">
            <a:tbl>
              <a:tblPr firstRow="1" firstCol="1">
                <a:tableStyleId>{7DF18680-E054-41AD-8BC1-D1AEF772440D}</a:tableStyleId>
              </a:tblPr>
              <a:tblGrid>
                <a:gridCol w="1215989"/>
                <a:gridCol w="1293437"/>
                <a:gridCol w="1376774"/>
                <a:gridCol w="1210100"/>
                <a:gridCol w="1221580"/>
                <a:gridCol w="1149721"/>
              </a:tblGrid>
              <a:tr h="359508">
                <a:tc rowSpan="2">
                  <a:txBody>
                    <a:bodyPr/>
                    <a:lstStyle/>
                    <a:p>
                      <a:pPr marL="0" marR="0">
                        <a:spcBef>
                          <a:spcPts val="0"/>
                        </a:spcBef>
                        <a:spcAft>
                          <a:spcPts val="600"/>
                        </a:spcAft>
                      </a:pPr>
                      <a:r>
                        <a:rPr lang="en-US" sz="1400" dirty="0">
                          <a:solidFill>
                            <a:schemeClr val="tx1"/>
                          </a:solidFill>
                          <a:effectLst/>
                        </a:rPr>
                        <a:t>Lifecycle Stage</a:t>
                      </a:r>
                      <a:endParaRPr lang="en-US" sz="1400" dirty="0">
                        <a:solidFill>
                          <a:schemeClr val="tx1"/>
                        </a:solidFill>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marL="0" marR="0" algn="ctr">
                        <a:spcBef>
                          <a:spcPts val="0"/>
                        </a:spcBef>
                        <a:spcAft>
                          <a:spcPts val="600"/>
                        </a:spcAft>
                      </a:pPr>
                      <a:r>
                        <a:rPr lang="en-US" sz="1400" dirty="0">
                          <a:solidFill>
                            <a:schemeClr val="tx1"/>
                          </a:solidFill>
                          <a:effectLst/>
                        </a:rPr>
                        <a:t>Technology Domain</a:t>
                      </a:r>
                      <a:endParaRPr lang="en-US" sz="1400" dirty="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31446">
                <a:tc vMerge="1">
                  <a:txBody>
                    <a:bodyPr/>
                    <a:lstStyle/>
                    <a:p>
                      <a:endParaRPr lang="en-US"/>
                    </a:p>
                  </a:txBody>
                  <a:tcPr/>
                </a:tc>
                <a:tc>
                  <a:txBody>
                    <a:bodyPr/>
                    <a:lstStyle/>
                    <a:p>
                      <a:pPr marL="0" marR="0" algn="ctr">
                        <a:spcBef>
                          <a:spcPts val="0"/>
                        </a:spcBef>
                        <a:spcAft>
                          <a:spcPts val="600"/>
                        </a:spcAft>
                      </a:pPr>
                      <a:r>
                        <a:rPr lang="en-US" sz="1400" dirty="0">
                          <a:effectLst/>
                        </a:rPr>
                        <a:t>Secure </a:t>
                      </a:r>
                      <a:r>
                        <a:rPr lang="en-US" sz="1400" dirty="0">
                          <a:solidFill>
                            <a:schemeClr val="tx1"/>
                          </a:solidFill>
                          <a:effectLst/>
                        </a:rPr>
                        <a:t>Infrastructure</a:t>
                      </a:r>
                      <a:endParaRPr lang="en-US" sz="1400" b="0" i="1" dirty="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400" dirty="0" smtClean="0">
                          <a:effectLst/>
                        </a:rPr>
                        <a:t>Identity</a:t>
                      </a:r>
                      <a:r>
                        <a:rPr lang="en-US" sz="1400" baseline="0" dirty="0" smtClean="0">
                          <a:effectLst/>
                        </a:rPr>
                        <a:t> and</a:t>
                      </a:r>
                      <a:r>
                        <a:rPr lang="en-US" sz="1400" dirty="0" smtClean="0">
                          <a:effectLst/>
                        </a:rPr>
                        <a:t> Access </a:t>
                      </a:r>
                      <a:r>
                        <a:rPr lang="en-US" sz="1400" dirty="0">
                          <a:effectLst/>
                        </a:rPr>
                        <a:t>Control</a:t>
                      </a:r>
                      <a:endParaRPr lang="en-US" sz="1400" b="0" i="1" dirty="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400" dirty="0">
                          <a:effectLst/>
                        </a:rPr>
                        <a:t>Information Protection</a:t>
                      </a:r>
                      <a:endParaRPr lang="en-US" sz="1400" b="0" i="1" dirty="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400" dirty="0">
                          <a:effectLst/>
                        </a:rPr>
                        <a:t>Auditing and Reporting</a:t>
                      </a:r>
                      <a:endParaRPr lang="en-US" sz="1400" b="0" i="1" dirty="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400" dirty="0">
                          <a:effectLst/>
                        </a:rPr>
                        <a:t>Manual Controls</a:t>
                      </a:r>
                      <a:endParaRPr lang="en-US" sz="1400" b="0" i="1" dirty="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9508">
                <a:tc>
                  <a:txBody>
                    <a:bodyPr/>
                    <a:lstStyle/>
                    <a:p>
                      <a:pPr marL="0" marR="0">
                        <a:spcBef>
                          <a:spcPts val="0"/>
                        </a:spcBef>
                        <a:spcAft>
                          <a:spcPts val="600"/>
                        </a:spcAft>
                      </a:pPr>
                      <a:r>
                        <a:rPr lang="en-US" sz="1400" dirty="0">
                          <a:solidFill>
                            <a:schemeClr val="tx1"/>
                          </a:solidFill>
                          <a:effectLst/>
                        </a:rPr>
                        <a:t>Collect</a:t>
                      </a:r>
                      <a:endParaRPr lang="en-US" sz="1400" b="0" i="1" dirty="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200" dirty="0">
                          <a:effectLst/>
                        </a:rPr>
                        <a:t> </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200" dirty="0">
                          <a:effectLst/>
                        </a:rPr>
                        <a:t> </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200" dirty="0">
                          <a:effectLst/>
                        </a:rPr>
                        <a:t> </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200" dirty="0">
                          <a:effectLst/>
                        </a:rPr>
                        <a:t> </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200" dirty="0">
                          <a:effectLst/>
                        </a:rPr>
                        <a:t> </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9508">
                <a:tc>
                  <a:txBody>
                    <a:bodyPr/>
                    <a:lstStyle/>
                    <a:p>
                      <a:pPr marL="0" marR="0">
                        <a:spcBef>
                          <a:spcPts val="0"/>
                        </a:spcBef>
                        <a:spcAft>
                          <a:spcPts val="600"/>
                        </a:spcAft>
                      </a:pPr>
                      <a:r>
                        <a:rPr lang="en-US" sz="1400" dirty="0">
                          <a:solidFill>
                            <a:schemeClr val="tx1"/>
                          </a:solidFill>
                          <a:effectLst/>
                        </a:rPr>
                        <a:t>Update</a:t>
                      </a:r>
                      <a:endParaRPr lang="en-US" sz="1400" b="0" i="1" dirty="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200">
                          <a:effectLst/>
                        </a:rPr>
                        <a:t> </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200" dirty="0">
                          <a:effectLst/>
                        </a:rPr>
                        <a:t> </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200" dirty="0">
                          <a:effectLst/>
                        </a:rPr>
                        <a:t> </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200" dirty="0">
                          <a:effectLst/>
                        </a:rPr>
                        <a:t> </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200" dirty="0">
                          <a:effectLst/>
                        </a:rPr>
                        <a:t> </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9508">
                <a:tc>
                  <a:txBody>
                    <a:bodyPr/>
                    <a:lstStyle/>
                    <a:p>
                      <a:pPr marL="0" marR="0">
                        <a:spcBef>
                          <a:spcPts val="0"/>
                        </a:spcBef>
                        <a:spcAft>
                          <a:spcPts val="600"/>
                        </a:spcAft>
                      </a:pPr>
                      <a:r>
                        <a:rPr lang="en-US" sz="1400" dirty="0">
                          <a:solidFill>
                            <a:schemeClr val="tx1"/>
                          </a:solidFill>
                          <a:effectLst/>
                        </a:rPr>
                        <a:t>Process</a:t>
                      </a:r>
                      <a:endParaRPr lang="en-US" sz="1400" b="0" i="1" dirty="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200">
                          <a:effectLst/>
                        </a:rPr>
                        <a:t> </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200" dirty="0">
                          <a:effectLst/>
                        </a:rPr>
                        <a:t> </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200">
                          <a:effectLst/>
                        </a:rPr>
                        <a:t> </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200" dirty="0">
                          <a:effectLst/>
                        </a:rPr>
                        <a:t> </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200" dirty="0">
                          <a:effectLst/>
                        </a:rPr>
                        <a:t> </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9508">
                <a:tc>
                  <a:txBody>
                    <a:bodyPr/>
                    <a:lstStyle/>
                    <a:p>
                      <a:pPr marL="0" marR="0">
                        <a:spcBef>
                          <a:spcPts val="0"/>
                        </a:spcBef>
                        <a:spcAft>
                          <a:spcPts val="600"/>
                        </a:spcAft>
                      </a:pPr>
                      <a:r>
                        <a:rPr lang="en-US" sz="1400" dirty="0">
                          <a:solidFill>
                            <a:schemeClr val="tx1"/>
                          </a:solidFill>
                          <a:effectLst/>
                        </a:rPr>
                        <a:t>Delete</a:t>
                      </a:r>
                      <a:endParaRPr lang="en-US" sz="1400" b="0" i="1" dirty="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200">
                          <a:effectLst/>
                        </a:rPr>
                        <a:t> </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200">
                          <a:effectLst/>
                        </a:rPr>
                        <a:t> </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200">
                          <a:effectLst/>
                        </a:rPr>
                        <a:t> </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200">
                          <a:effectLst/>
                        </a:rPr>
                        <a:t> </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200" dirty="0">
                          <a:effectLst/>
                        </a:rPr>
                        <a:t> </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9508">
                <a:tc>
                  <a:txBody>
                    <a:bodyPr/>
                    <a:lstStyle/>
                    <a:p>
                      <a:pPr marL="0" marR="0">
                        <a:spcBef>
                          <a:spcPts val="0"/>
                        </a:spcBef>
                        <a:spcAft>
                          <a:spcPts val="600"/>
                        </a:spcAft>
                      </a:pPr>
                      <a:r>
                        <a:rPr lang="en-US" sz="1400" dirty="0">
                          <a:solidFill>
                            <a:schemeClr val="tx1"/>
                          </a:solidFill>
                          <a:effectLst/>
                        </a:rPr>
                        <a:t>Storage</a:t>
                      </a:r>
                      <a:endParaRPr lang="en-US" sz="1400" b="0" i="1" dirty="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200">
                          <a:effectLst/>
                        </a:rPr>
                        <a:t> </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200">
                          <a:effectLst/>
                        </a:rPr>
                        <a:t> </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200">
                          <a:effectLst/>
                        </a:rPr>
                        <a:t> </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200">
                          <a:effectLst/>
                        </a:rPr>
                        <a:t> </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200" dirty="0">
                          <a:effectLst/>
                        </a:rPr>
                        <a:t> </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9508">
                <a:tc>
                  <a:txBody>
                    <a:bodyPr/>
                    <a:lstStyle/>
                    <a:p>
                      <a:pPr marL="0" marR="0">
                        <a:spcBef>
                          <a:spcPts val="0"/>
                        </a:spcBef>
                        <a:spcAft>
                          <a:spcPts val="600"/>
                        </a:spcAft>
                      </a:pPr>
                      <a:r>
                        <a:rPr lang="en-US" sz="1400" dirty="0">
                          <a:solidFill>
                            <a:schemeClr val="tx1"/>
                          </a:solidFill>
                          <a:effectLst/>
                        </a:rPr>
                        <a:t>Transfer</a:t>
                      </a:r>
                      <a:endParaRPr lang="en-US" sz="1400" b="0" i="1" dirty="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200" dirty="0">
                          <a:effectLst/>
                        </a:rPr>
                        <a:t> </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200" dirty="0">
                          <a:effectLst/>
                        </a:rPr>
                        <a:t> </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200">
                          <a:effectLst/>
                        </a:rPr>
                        <a:t> </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200">
                          <a:effectLst/>
                        </a:rPr>
                        <a:t> </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600"/>
                        </a:spcAft>
                      </a:pPr>
                      <a:r>
                        <a:rPr lang="en-US" sz="1200" dirty="0">
                          <a:effectLst/>
                        </a:rPr>
                        <a:t> </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8153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Capability Maturity Model</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19123231"/>
              </p:ext>
            </p:extLst>
          </p:nvPr>
        </p:nvGraphicFramePr>
        <p:xfrm>
          <a:off x="838200" y="1600200"/>
          <a:ext cx="6934202" cy="3032386"/>
        </p:xfrm>
        <a:graphic>
          <a:graphicData uri="http://schemas.openxmlformats.org/drawingml/2006/table">
            <a:tbl>
              <a:tblPr firstRow="1">
                <a:tableStyleId>{46F890A9-2807-4EBB-B81D-B2AA78EC7F39}</a:tableStyleId>
              </a:tblPr>
              <a:tblGrid>
                <a:gridCol w="1198892"/>
                <a:gridCol w="1605886"/>
                <a:gridCol w="2064712"/>
                <a:gridCol w="2064712"/>
              </a:tblGrid>
              <a:tr h="297554">
                <a:tc>
                  <a:txBody>
                    <a:bodyPr/>
                    <a:lstStyle/>
                    <a:p>
                      <a:pPr marL="0" marR="0">
                        <a:spcBef>
                          <a:spcPts val="0"/>
                        </a:spcBef>
                        <a:spcAft>
                          <a:spcPts val="0"/>
                        </a:spcAft>
                      </a:pPr>
                      <a:r>
                        <a:rPr lang="en-US" sz="2000" dirty="0">
                          <a:solidFill>
                            <a:schemeClr val="tx1"/>
                          </a:solidFill>
                          <a:effectLst/>
                        </a:rPr>
                        <a:t>Stage</a:t>
                      </a:r>
                      <a:endParaRPr lang="en-US" sz="2000" dirty="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a:spcBef>
                          <a:spcPts val="0"/>
                        </a:spcBef>
                        <a:spcAft>
                          <a:spcPts val="0"/>
                        </a:spcAft>
                      </a:pPr>
                      <a:r>
                        <a:rPr lang="en-US" sz="2000" dirty="0">
                          <a:solidFill>
                            <a:schemeClr val="tx1"/>
                          </a:solidFill>
                          <a:effectLst/>
                        </a:rPr>
                        <a:t>People</a:t>
                      </a:r>
                      <a:endParaRPr lang="en-US" sz="2000" dirty="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a:spcBef>
                          <a:spcPts val="0"/>
                        </a:spcBef>
                        <a:spcAft>
                          <a:spcPts val="0"/>
                        </a:spcAft>
                      </a:pPr>
                      <a:r>
                        <a:rPr lang="en-US" sz="2000" dirty="0">
                          <a:solidFill>
                            <a:schemeClr val="tx1"/>
                          </a:solidFill>
                          <a:effectLst/>
                        </a:rPr>
                        <a:t>Process</a:t>
                      </a:r>
                      <a:endParaRPr lang="en-US" sz="2000" dirty="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a:spcBef>
                          <a:spcPts val="0"/>
                        </a:spcBef>
                        <a:spcAft>
                          <a:spcPts val="0"/>
                        </a:spcAft>
                      </a:pPr>
                      <a:r>
                        <a:rPr lang="en-US" sz="2000" dirty="0">
                          <a:solidFill>
                            <a:schemeClr val="tx1"/>
                          </a:solidFill>
                          <a:effectLst/>
                        </a:rPr>
                        <a:t>Technology</a:t>
                      </a:r>
                      <a:endParaRPr lang="en-US" sz="2000" dirty="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495925">
                <a:tc>
                  <a:txBody>
                    <a:bodyPr/>
                    <a:lstStyle/>
                    <a:p>
                      <a:pPr marL="0" marR="0">
                        <a:spcBef>
                          <a:spcPts val="0"/>
                        </a:spcBef>
                        <a:spcAft>
                          <a:spcPts val="600"/>
                        </a:spcAft>
                      </a:pPr>
                      <a:r>
                        <a:rPr lang="en-US" sz="1400">
                          <a:effectLst/>
                        </a:rPr>
                        <a:t>Basic</a:t>
                      </a:r>
                      <a:endParaRPr lang="en-US" sz="14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400" dirty="0">
                          <a:effectLst/>
                        </a:rPr>
                        <a:t>Lack of training and awareness</a:t>
                      </a:r>
                      <a:endParaRPr lang="en-US" sz="14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400" dirty="0">
                          <a:effectLst/>
                        </a:rPr>
                        <a:t>Few, immature processes</a:t>
                      </a:r>
                      <a:endParaRPr lang="en-US" sz="14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400" dirty="0">
                          <a:effectLst/>
                        </a:rPr>
                        <a:t>Lack of tools without integration</a:t>
                      </a:r>
                      <a:endParaRPr lang="en-US" sz="14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3887">
                <a:tc>
                  <a:txBody>
                    <a:bodyPr/>
                    <a:lstStyle/>
                    <a:p>
                      <a:pPr marL="0" marR="0">
                        <a:spcBef>
                          <a:spcPts val="0"/>
                        </a:spcBef>
                        <a:spcAft>
                          <a:spcPts val="600"/>
                        </a:spcAft>
                      </a:pPr>
                      <a:r>
                        <a:rPr lang="en-US" sz="1400">
                          <a:effectLst/>
                        </a:rPr>
                        <a:t>Standardized</a:t>
                      </a:r>
                      <a:endParaRPr lang="en-US" sz="14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400">
                          <a:effectLst/>
                        </a:rPr>
                        <a:t>Formal training</a:t>
                      </a:r>
                      <a:endParaRPr lang="en-US" sz="14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400">
                          <a:effectLst/>
                        </a:rPr>
                        <a:t>Established and communicated processes</a:t>
                      </a:r>
                      <a:endParaRPr lang="en-US" sz="14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400" dirty="0">
                          <a:effectLst/>
                        </a:rPr>
                        <a:t>Minimal tools for foundation goals</a:t>
                      </a:r>
                      <a:endParaRPr lang="en-US" sz="14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3887">
                <a:tc>
                  <a:txBody>
                    <a:bodyPr/>
                    <a:lstStyle/>
                    <a:p>
                      <a:pPr marL="0" marR="0">
                        <a:spcBef>
                          <a:spcPts val="0"/>
                        </a:spcBef>
                        <a:spcAft>
                          <a:spcPts val="600"/>
                        </a:spcAft>
                      </a:pPr>
                      <a:r>
                        <a:rPr lang="en-US" sz="1400">
                          <a:effectLst/>
                        </a:rPr>
                        <a:t>Rationalized</a:t>
                      </a:r>
                      <a:endParaRPr lang="en-US" sz="14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400">
                          <a:effectLst/>
                        </a:rPr>
                        <a:t>Formal training with compliance metrics</a:t>
                      </a:r>
                      <a:endParaRPr lang="en-US" sz="14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400">
                          <a:effectLst/>
                        </a:rPr>
                        <a:t>Process improvement</a:t>
                      </a:r>
                      <a:endParaRPr lang="en-US" sz="14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400" dirty="0">
                          <a:effectLst/>
                        </a:rPr>
                        <a:t>Increased usage of automated controls and some integration</a:t>
                      </a:r>
                      <a:endParaRPr lang="en-US" sz="14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3887">
                <a:tc>
                  <a:txBody>
                    <a:bodyPr/>
                    <a:lstStyle/>
                    <a:p>
                      <a:pPr marL="0" marR="0">
                        <a:spcBef>
                          <a:spcPts val="0"/>
                        </a:spcBef>
                        <a:spcAft>
                          <a:spcPts val="600"/>
                        </a:spcAft>
                      </a:pPr>
                      <a:r>
                        <a:rPr lang="en-US" sz="1400">
                          <a:effectLst/>
                        </a:rPr>
                        <a:t>Dynamic</a:t>
                      </a:r>
                      <a:endParaRPr lang="en-US" sz="14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400">
                          <a:effectLst/>
                        </a:rPr>
                        <a:t>Formal training with compliance metrics</a:t>
                      </a:r>
                      <a:endParaRPr lang="en-US" sz="14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400">
                          <a:effectLst/>
                        </a:rPr>
                        <a:t>Integrated compliance efforts</a:t>
                      </a:r>
                      <a:endParaRPr lang="en-US" sz="14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600"/>
                        </a:spcAft>
                      </a:pPr>
                      <a:r>
                        <a:rPr lang="en-US" sz="1400" dirty="0">
                          <a:effectLst/>
                        </a:rPr>
                        <a:t>Full usage of automated and technology-aided controls with integration</a:t>
                      </a:r>
                      <a:endParaRPr lang="en-US" sz="14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17548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p>
            <a:pPr eaLnBrk="1" hangingPunct="1"/>
            <a:r>
              <a:rPr lang="en-US" smtClean="0"/>
              <a:t>Summary</a:t>
            </a:r>
          </a:p>
        </p:txBody>
      </p:sp>
      <p:sp>
        <p:nvSpPr>
          <p:cNvPr id="57347" name="Rectangle 5"/>
          <p:cNvSpPr>
            <a:spLocks noGrp="1" noChangeArrowheads="1"/>
          </p:cNvSpPr>
          <p:nvPr>
            <p:ph idx="1"/>
          </p:nvPr>
        </p:nvSpPr>
        <p:spPr/>
        <p:txBody>
          <a:bodyPr/>
          <a:lstStyle/>
          <a:p>
            <a:pPr eaLnBrk="1" hangingPunct="1"/>
            <a:r>
              <a:rPr lang="en-US" dirty="0" smtClean="0"/>
              <a:t>Prominent role for data governance in organizations</a:t>
            </a:r>
          </a:p>
          <a:p>
            <a:pPr eaLnBrk="1" hangingPunct="1"/>
            <a:r>
              <a:rPr lang="en-US" dirty="0" smtClean="0"/>
              <a:t>Identify focus and follow procedures for data governance</a:t>
            </a:r>
          </a:p>
          <a:p>
            <a:pPr eaLnBrk="1" hangingPunct="1"/>
            <a:r>
              <a:rPr lang="en-US" dirty="0" smtClean="0"/>
              <a:t>Understand Microsoft approach</a:t>
            </a:r>
          </a:p>
          <a:p>
            <a:pPr lvl="1" eaLnBrk="1" hangingPunct="1"/>
            <a:r>
              <a:rPr lang="en-US" dirty="0" smtClean="0"/>
              <a:t>Processes and components</a:t>
            </a:r>
          </a:p>
          <a:p>
            <a:pPr lvl="1" eaLnBrk="1" hangingPunct="1"/>
            <a:r>
              <a:rPr lang="en-US" dirty="0" smtClean="0"/>
              <a:t>Risk tools</a:t>
            </a:r>
          </a:p>
          <a:p>
            <a:pPr lvl="1" eaLnBrk="1" hangingPunct="1"/>
            <a:r>
              <a:rPr lang="en-US" dirty="0" smtClean="0"/>
              <a:t>Capability Maturity Model</a:t>
            </a:r>
          </a:p>
          <a:p>
            <a:pPr lvl="1" eaLnBrk="1" hangingPunct="1"/>
            <a:endParaRPr lang="en-US" dirty="0" smtClean="0"/>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3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3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3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a:xfrm>
            <a:off x="304800" y="1143000"/>
            <a:ext cx="8382000" cy="4495800"/>
          </a:xfrm>
        </p:spPr>
        <p:txBody>
          <a:bodyPr/>
          <a:lstStyle/>
          <a:p>
            <a:r>
              <a:rPr lang="en-US" dirty="0" smtClean="0"/>
              <a:t>Discuss motivation underlying data governance</a:t>
            </a:r>
          </a:p>
          <a:p>
            <a:r>
              <a:rPr lang="en-US" dirty="0" smtClean="0"/>
              <a:t>Define </a:t>
            </a:r>
            <a:r>
              <a:rPr lang="en-US" dirty="0"/>
              <a:t>data governance and identify </a:t>
            </a:r>
            <a:r>
              <a:rPr lang="en-US" dirty="0" smtClean="0"/>
              <a:t>focus </a:t>
            </a:r>
            <a:r>
              <a:rPr lang="en-US" dirty="0"/>
              <a:t>areas</a:t>
            </a:r>
          </a:p>
          <a:p>
            <a:r>
              <a:rPr lang="en-US" dirty="0" smtClean="0"/>
              <a:t>Visualize </a:t>
            </a:r>
            <a:r>
              <a:rPr lang="en-US" dirty="0"/>
              <a:t>relationships among core processes in </a:t>
            </a:r>
            <a:r>
              <a:rPr lang="en-US" dirty="0" smtClean="0"/>
              <a:t>the Microsoft </a:t>
            </a:r>
            <a:r>
              <a:rPr lang="en-US" dirty="0"/>
              <a:t>data governance approach</a:t>
            </a:r>
          </a:p>
          <a:p>
            <a:r>
              <a:rPr lang="en-US" dirty="0"/>
              <a:t>Explain </a:t>
            </a:r>
            <a:r>
              <a:rPr lang="en-US" dirty="0" smtClean="0"/>
              <a:t>artifacts for controls, risks, and capabilities</a:t>
            </a:r>
            <a:endParaRPr lang="en-US" dirty="0"/>
          </a:p>
        </p:txBody>
      </p:sp>
    </p:spTree>
    <p:extLst>
      <p:ext uri="{BB962C8B-B14F-4D97-AF65-F5344CB8AC3E}">
        <p14:creationId xmlns:p14="http://schemas.microsoft.com/office/powerpoint/2010/main" val="2343484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AutoShape 2"/>
          <p:cNvSpPr>
            <a:spLocks noGrp="1" noChangeArrowheads="1"/>
          </p:cNvSpPr>
          <p:nvPr>
            <p:ph type="title"/>
          </p:nvPr>
        </p:nvSpPr>
        <p:spPr>
          <a:xfrm>
            <a:off x="762000" y="533400"/>
            <a:ext cx="8077200" cy="1143000"/>
          </a:xfrm>
        </p:spPr>
        <p:txBody>
          <a:bodyPr/>
          <a:lstStyle/>
          <a:p>
            <a:pPr eaLnBrk="1" hangingPunct="1"/>
            <a:r>
              <a:rPr lang="en-US" sz="3600" dirty="0" smtClean="0"/>
              <a:t>Motivation for Data Governance</a:t>
            </a:r>
          </a:p>
        </p:txBody>
      </p:sp>
      <p:sp>
        <p:nvSpPr>
          <p:cNvPr id="8197" name="Rectangle 3"/>
          <p:cNvSpPr>
            <a:spLocks noGrp="1" noChangeArrowheads="1"/>
          </p:cNvSpPr>
          <p:nvPr>
            <p:ph idx="1"/>
          </p:nvPr>
        </p:nvSpPr>
        <p:spPr>
          <a:xfrm>
            <a:off x="304800" y="1661160"/>
            <a:ext cx="8382000" cy="3657600"/>
          </a:xfrm>
        </p:spPr>
        <p:txBody>
          <a:bodyPr/>
          <a:lstStyle/>
          <a:p>
            <a:pPr eaLnBrk="1" hangingPunct="1"/>
            <a:r>
              <a:rPr lang="en-US" dirty="0" smtClean="0"/>
              <a:t>Complex regulatory environment especially for personal identifiable data</a:t>
            </a:r>
          </a:p>
          <a:p>
            <a:pPr eaLnBrk="1" hangingPunct="1"/>
            <a:r>
              <a:rPr lang="en-US" dirty="0" smtClean="0"/>
              <a:t>Information security especially theft of confidential data</a:t>
            </a:r>
          </a:p>
          <a:p>
            <a:pPr eaLnBrk="1" hangingPunct="1"/>
            <a:r>
              <a:rPr lang="en-US" dirty="0" smtClean="0"/>
              <a:t>Information privacy especially control over usage of personal data</a:t>
            </a:r>
          </a:p>
        </p:txBody>
      </p:sp>
    </p:spTree>
    <p:extLst>
      <p:ext uri="{BB962C8B-B14F-4D97-AF65-F5344CB8AC3E}">
        <p14:creationId xmlns:p14="http://schemas.microsoft.com/office/powerpoint/2010/main" val="156337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Governance Definitions</a:t>
            </a:r>
            <a:endParaRPr lang="en-US" dirty="0"/>
          </a:p>
        </p:txBody>
      </p:sp>
      <p:sp>
        <p:nvSpPr>
          <p:cNvPr id="3" name="Content Placeholder 2"/>
          <p:cNvSpPr>
            <a:spLocks noGrp="1"/>
          </p:cNvSpPr>
          <p:nvPr>
            <p:ph idx="1"/>
          </p:nvPr>
        </p:nvSpPr>
        <p:spPr/>
        <p:txBody>
          <a:bodyPr/>
          <a:lstStyle/>
          <a:p>
            <a:r>
              <a:rPr lang="en-US" dirty="0" smtClean="0"/>
              <a:t>DGI definition</a:t>
            </a:r>
          </a:p>
          <a:p>
            <a:pPr lvl="1"/>
            <a:r>
              <a:rPr lang="en-US" dirty="0"/>
              <a:t>“Data Governance is the exercise of decision-making and authority for data-related matters</a:t>
            </a:r>
            <a:r>
              <a:rPr lang="en-US" dirty="0" smtClean="0"/>
              <a:t>.” </a:t>
            </a:r>
          </a:p>
          <a:p>
            <a:r>
              <a:rPr lang="en-US" dirty="0" smtClean="0"/>
              <a:t>DAMA definition</a:t>
            </a:r>
          </a:p>
          <a:p>
            <a:pPr lvl="1"/>
            <a:r>
              <a:rPr lang="en-US" dirty="0"/>
              <a:t>“The exercise of authority and control over the management of data assets. It is the planning, supervision and control over data management and use</a:t>
            </a:r>
            <a:r>
              <a:rPr lang="en-US" dirty="0" smtClean="0"/>
              <a:t>.”</a:t>
            </a:r>
            <a:endParaRPr lang="en-US" dirty="0"/>
          </a:p>
        </p:txBody>
      </p:sp>
    </p:spTree>
    <p:extLst>
      <p:ext uri="{BB962C8B-B14F-4D97-AF65-F5344CB8AC3E}">
        <p14:creationId xmlns:p14="http://schemas.microsoft.com/office/powerpoint/2010/main" val="377519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Checks and Balances</a:t>
            </a:r>
            <a:endParaRPr lang="en-US" dirty="0"/>
          </a:p>
        </p:txBody>
      </p:sp>
      <p:graphicFrame>
        <p:nvGraphicFramePr>
          <p:cNvPr id="6" name="Diagram 5"/>
          <p:cNvGraphicFramePr/>
          <p:nvPr>
            <p:extLst>
              <p:ext uri="{D42A27DB-BD31-4B8C-83A1-F6EECF244321}">
                <p14:modId xmlns:p14="http://schemas.microsoft.com/office/powerpoint/2010/main" val="3822450635"/>
              </p:ext>
            </p:extLst>
          </p:nvPr>
        </p:nvGraphicFramePr>
        <p:xfrm>
          <a:off x="1295400" y="1371600"/>
          <a:ext cx="58674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642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257411B8-9ABC-420C-AD93-C25C9FDCFF56}"/>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EA6960AA-99E9-43DE-BE60-E3458B427824}"/>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graphicEl>
                                              <a:dgm id="{80038F6A-8B1D-4F6D-9C97-0235F885A57A}"/>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graphicEl>
                                              <a:dgm id="{047D0FA7-749B-4CE6-B47D-599E6F644350}"/>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graphicEl>
                                              <a:dgm id="{E2DA5073-63BE-4AEE-A43A-BD87B3C9017A}"/>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graphicEl>
                                              <a:dgm id="{0F2A45C7-9D41-4B4D-A946-D252D2C51137}"/>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2"/>
          <p:cNvSpPr>
            <a:spLocks noGrp="1" noChangeArrowheads="1"/>
          </p:cNvSpPr>
          <p:nvPr>
            <p:ph type="title"/>
          </p:nvPr>
        </p:nvSpPr>
        <p:spPr/>
        <p:txBody>
          <a:bodyPr/>
          <a:lstStyle/>
          <a:p>
            <a:pPr eaLnBrk="1" hangingPunct="1"/>
            <a:r>
              <a:rPr lang="en-US" dirty="0" smtClean="0"/>
              <a:t>Focus Areas</a:t>
            </a:r>
          </a:p>
        </p:txBody>
      </p:sp>
      <p:sp>
        <p:nvSpPr>
          <p:cNvPr id="9221" name="Rectangle 3"/>
          <p:cNvSpPr>
            <a:spLocks noGrp="1" noChangeArrowheads="1"/>
          </p:cNvSpPr>
          <p:nvPr>
            <p:ph idx="1"/>
          </p:nvPr>
        </p:nvSpPr>
        <p:spPr/>
        <p:txBody>
          <a:bodyPr/>
          <a:lstStyle/>
          <a:p>
            <a:pPr eaLnBrk="1" hangingPunct="1"/>
            <a:r>
              <a:rPr lang="en-US" dirty="0" smtClean="0"/>
              <a:t>Data quality</a:t>
            </a:r>
          </a:p>
          <a:p>
            <a:pPr eaLnBrk="1" hangingPunct="1"/>
            <a:r>
              <a:rPr lang="en-US" dirty="0" smtClean="0"/>
              <a:t>Mergers and acquisitions</a:t>
            </a:r>
          </a:p>
          <a:p>
            <a:pPr eaLnBrk="1" hangingPunct="1"/>
            <a:r>
              <a:rPr lang="en-US" dirty="0" smtClean="0"/>
              <a:t>Data warehouse and business intelligence development</a:t>
            </a:r>
          </a:p>
          <a:p>
            <a:pPr eaLnBrk="1" hangingPunct="1"/>
            <a:endParaRPr lang="en-US" dirty="0" smtClean="0"/>
          </a:p>
        </p:txBody>
      </p:sp>
    </p:spTree>
    <p:extLst>
      <p:ext uri="{BB962C8B-B14F-4D97-AF65-F5344CB8AC3E}">
        <p14:creationId xmlns:p14="http://schemas.microsoft.com/office/powerpoint/2010/main" val="888042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the Microsoft DGPC Framework</a:t>
            </a:r>
            <a:endParaRPr lang="en-US" dirty="0"/>
          </a:p>
        </p:txBody>
      </p:sp>
      <p:graphicFrame>
        <p:nvGraphicFramePr>
          <p:cNvPr id="4" name="Diagram 3"/>
          <p:cNvGraphicFramePr/>
          <p:nvPr>
            <p:extLst>
              <p:ext uri="{D42A27DB-BD31-4B8C-83A1-F6EECF244321}">
                <p14:modId xmlns:p14="http://schemas.microsoft.com/office/powerpoint/2010/main" val="2940593104"/>
              </p:ext>
            </p:extLst>
          </p:nvPr>
        </p:nvGraphicFramePr>
        <p:xfrm>
          <a:off x="1143000" y="1905000"/>
          <a:ext cx="64008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997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18AE3878-7247-4ADB-9A42-EED3475014C5}"/>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0446F924-A7A6-472D-96FF-2DF374E804BE}"/>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41A2E967-0033-4F8B-A666-D98B2B4F61F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26571"/>
            <a:ext cx="8382000" cy="685800"/>
          </a:xfrm>
        </p:spPr>
        <p:txBody>
          <a:bodyPr/>
          <a:lstStyle/>
          <a:p>
            <a:r>
              <a:rPr lang="en-US" dirty="0" smtClean="0"/>
              <a:t>DGPC Core Processes</a:t>
            </a:r>
            <a:endParaRPr lang="en-US" dirty="0"/>
          </a:p>
        </p:txBody>
      </p:sp>
      <p:graphicFrame>
        <p:nvGraphicFramePr>
          <p:cNvPr id="4" name="Diagram 3"/>
          <p:cNvGraphicFramePr/>
          <p:nvPr>
            <p:extLst>
              <p:ext uri="{D42A27DB-BD31-4B8C-83A1-F6EECF244321}">
                <p14:modId xmlns:p14="http://schemas.microsoft.com/office/powerpoint/2010/main" val="2802241304"/>
              </p:ext>
            </p:extLst>
          </p:nvPr>
        </p:nvGraphicFramePr>
        <p:xfrm>
          <a:off x="685800" y="1219200"/>
          <a:ext cx="78486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502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A3C73D8B-F46E-44D2-9CF5-5143F118223B}"/>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30CDFC8D-DDDA-43A5-BEF3-178C0AAE4078}"/>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DB1768E5-2AF4-459B-A7BB-162050E0D5E9}"/>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231163D5-DA6A-4004-BD0A-6A3C00E0F490}"/>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A05A5FAA-3615-45B3-8397-04F8A5658435}"/>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08036FEA-0734-43C9-9189-376C9E626D02}"/>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640DB622-3D92-435A-98BA-6DA697AA9C4D}"/>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B2D8127D-4F2F-4FD3-A9B2-2C260C35596E}"/>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graphicEl>
                                              <a:dgm id="{376CCF3A-9739-4A1D-9E19-F63DAAA8F3C6}"/>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graphicEl>
                                              <a:dgm id="{765FE393-3903-4C64-93F0-080C9FB1DB1E}"/>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graphicEl>
                                              <a:dgm id="{30A5A0D0-657D-4E0E-A78C-6600464E06C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Gap Analysis Process</a:t>
            </a:r>
            <a:endParaRPr lang="en-US" dirty="0"/>
          </a:p>
        </p:txBody>
      </p:sp>
      <p:graphicFrame>
        <p:nvGraphicFramePr>
          <p:cNvPr id="6" name="Diagram 5"/>
          <p:cNvGraphicFramePr/>
          <p:nvPr>
            <p:extLst>
              <p:ext uri="{D42A27DB-BD31-4B8C-83A1-F6EECF244321}">
                <p14:modId xmlns:p14="http://schemas.microsoft.com/office/powerpoint/2010/main" val="877103793"/>
              </p:ext>
            </p:extLst>
          </p:nvPr>
        </p:nvGraphicFramePr>
        <p:xfrm>
          <a:off x="1219200" y="1371599"/>
          <a:ext cx="6705600" cy="4288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211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8A75487B-81B6-489A-A543-F5488C66043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B1C5EB3D-06AF-47BE-B0EA-F9EA3E1FC7D8}"/>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graphicEl>
                                              <a:dgm id="{EB1C9185-3A26-45B5-A431-8E77069E4934}"/>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graphicEl>
                                              <a:dgm id="{C29A4DC7-AF7E-47AE-8593-68036E846833}"/>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graphicEl>
                                              <a:dgm id="{106DEF32-E378-43AE-8B93-01196ABF676F}"/>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dgm id="{B7C2F61F-4B83-41BA-AB61-3735B17B4CEB}"/>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graphicEl>
                                              <a:dgm id="{9052067C-4D1E-43C8-9E02-F1095E4E31E5}"/>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graphicEl>
                                              <a:dgm id="{52F34333-45A7-421B-9B8D-4D75082D0DB3}"/>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graphicEl>
                                              <a:dgm id="{51B96904-97AE-4C2C-9495-3A1906F8FA36}"/>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graphicEl>
                                              <a:dgm id="{0FECCDA5-DE4D-4787-A5B8-787AC6FCDE6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0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5 Physical Design and Governance of Data Warehouses&amp;quot;&quot;/&gt;&lt;property id=&quot;20307&quot; value=&quot;256&quot;/&gt;&lt;/object&gt;&lt;object type=&quot;3&quot; unique_id=&quot;10057&quot;&gt;&lt;property id=&quot;20148&quot; value=&quot;5&quot;/&gt;&lt;property id=&quot;20300&quot; value=&quot;Slide 12 - &amp;quot;Summary&amp;quot;&quot;/&gt;&lt;property id=&quot;20307&quot; value=&quot;263&quot;/&gt;&lt;/object&gt;&lt;object type=&quot;3&quot; unique_id=&quot;10114&quot;&gt;&lt;property id=&quot;20148&quot; value=&quot;5&quot;/&gt;&lt;property id=&quot;20300&quot; value=&quot;Slide 4 - &amp;quot;Data Governance Definitions&amp;quot;&quot;/&gt;&lt;property id=&quot;20307&quot; value=&quot;321&quot;/&gt;&lt;/object&gt;&lt;object type=&quot;3&quot; unique_id=&quot;10571&quot;&gt;&lt;property id=&quot;20148&quot; value=&quot;5&quot;/&gt;&lt;property id=&quot;20300&quot; value=&quot;Slide 3 - &amp;quot;Motivation for Data Governance&amp;quot;&quot;/&gt;&lt;property id=&quot;20307&quot; value=&quot;325&quot;/&gt;&lt;/object&gt;&lt;object type=&quot;3&quot; unique_id=&quot;10572&quot;&gt;&lt;property id=&quot;20148&quot; value=&quot;5&quot;/&gt;&lt;property id=&quot;20300&quot; value=&quot;Slide 17 - &amp;quot;Goals of Data Governance&amp;quot;&quot;/&gt;&lt;property id=&quot;20307&quot; value=&quot;322&quot;/&gt;&lt;/object&gt;&lt;object type=&quot;3&quot; unique_id=&quot;10573&quot;&gt;&lt;property id=&quot;20148&quot; value=&quot;5&quot;/&gt;&lt;property id=&quot;20300&quot; value=&quot;Slide 14 - &amp;quot;Benefits of Data Governance&amp;quot;&quot;/&gt;&lt;property id=&quot;20307&quot; value=&quot;323&quot;/&gt;&lt;/object&gt;&lt;object type=&quot;3&quot; unique_id=&quot;10574&quot;&gt;&lt;property id=&quot;20148&quot; value=&quot;5&quot;/&gt;&lt;property id=&quot;20300&quot; value=&quot;Slide 16 - &amp;quot;Focus Areas&amp;quot;&quot;/&gt;&lt;property id=&quot;20307&quot; value=&quot;324&quot;/&gt;&lt;/object&gt;&lt;object type=&quot;3&quot; unique_id=&quot;10575&quot;&gt;&lt;property id=&quot;20148&quot; value=&quot;5&quot;/&gt;&lt;property id=&quot;20300&quot; value=&quot;Slide 5 - &amp;quot;Checks and Balances&amp;quot;&quot;/&gt;&lt;property id=&quot;20307&quot; value=&quot;326&quot;/&gt;&lt;/object&gt;&lt;object type=&quot;3&quot; unique_id=&quot;11382&quot;&gt;&lt;property id=&quot;20148&quot; value=&quot;5&quot;/&gt;&lt;property id=&quot;20300&quot; value=&quot;Slide 15 - &amp;quot;Data Governance Processes and Tools &amp;quot;&quot;/&gt;&lt;property id=&quot;20307&quot; value=&quot;327&quot;/&gt;&lt;/object&gt;&lt;object type=&quot;3&quot; unique_id=&quot;11824&quot;&gt;&lt;property id=&quot;20148&quot; value=&quot;5&quot;/&gt;&lt;property id=&quot;20300&quot; value=&quot;Slide 7 - &amp;quot;Components of the Microsoft DGPC Framework&amp;quot;&quot;/&gt;&lt;property id=&quot;20307&quot; value=&quot;328&quot;/&gt;&lt;/object&gt;&lt;object type=&quot;3&quot; unique_id=&quot;12017&quot;&gt;&lt;property id=&quot;20148&quot; value=&quot;5&quot;/&gt;&lt;property id=&quot;20300&quot; value=&quot;Slide 8 - &amp;quot;DGPC Core Processes&amp;quot;&quot;/&gt;&lt;property id=&quot;20307&quot; value=&quot;329&quot;/&gt;&lt;/object&gt;&lt;object type=&quot;3&quot; unique_id=&quot;12542&quot;&gt;&lt;property id=&quot;20148&quot; value=&quot;5&quot;/&gt;&lt;property id=&quot;20300&quot; value=&quot;Slide 13 - &amp;quot;Security Domains&amp;quot;&quot;/&gt;&lt;property id=&quot;20307&quot; value=&quot;331&quot;/&gt;&lt;/object&gt;&lt;object type=&quot;3&quot; unique_id=&quot;13012&quot;&gt;&lt;property id=&quot;20148&quot; value=&quot;5&quot;/&gt;&lt;property id=&quot;20300&quot; value=&quot;Slide 10 - &amp;quot;Risk Gap Analysis Matrix&amp;quot;&quot;/&gt;&lt;property id=&quot;20307&quot; value=&quot;332&quot;/&gt;&lt;/object&gt;&lt;object type=&quot;3&quot; unique_id=&quot;13489&quot;&gt;&lt;property id=&quot;20148&quot; value=&quot;5&quot;/&gt;&lt;property id=&quot;20300&quot; value=&quot;Slide 9 - &amp;quot;Risk Gap Analysis Process&amp;quot;&quot;/&gt;&lt;property id=&quot;20307&quot; value=&quot;333&quot;/&gt;&lt;/object&gt;&lt;object type=&quot;3&quot; unique_id=&quot;13697&quot;&gt;&lt;property id=&quot;20148&quot; value=&quot;5&quot;/&gt;&lt;property id=&quot;20300&quot; value=&quot;Slide 11 - &amp;quot;Capability Maturity Model&amp;quot;&quot;/&gt;&lt;property id=&quot;20307&quot; value=&quot;334&quot;/&gt;&lt;/object&gt;&lt;object type=&quot;3&quot; unique_id=&quot;13806&quot;&gt;&lt;property id=&quot;20148&quot; value=&quot;5&quot;/&gt;&lt;property id=&quot;20300&quot; value=&quot;Slide 18 - &amp;quot;Control Classification&amp;quot;&quot;/&gt;&lt;property id=&quot;20307&quot; value=&quot;335&quot;/&gt;&lt;/object&gt;&lt;object type=&quot;3&quot; unique_id=&quot;24429&quot;&gt;&lt;property id=&quot;20148&quot; value=&quot;5&quot;/&gt;&lt;property id=&quot;20300&quot; value=&quot;Slide 2 - &amp;quot;Lesson Objectives&amp;quot;&quot;/&gt;&lt;property id=&quot;20307&quot; value=&quot;336&quot;/&gt;&lt;/object&gt;&lt;object type=&quot;3&quot; unique_id=&quot;24772&quot;&gt;&lt;property id=&quot;20148&quot; value=&quot;5&quot;/&gt;&lt;property id=&quot;20300&quot; value=&quot;Slide 6 - &amp;quot;Focus Areas&amp;quot;&quot;/&gt;&lt;property id=&quot;20307&quot; value=&quot;337&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4126</TotalTime>
  <Words>2217</Words>
  <Application>Microsoft Office PowerPoint</Application>
  <PresentationFormat>On-screen Show (4:3)</PresentationFormat>
  <Paragraphs>246</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ＭＳ Ｐゴシック</vt:lpstr>
      <vt:lpstr>Arial</vt:lpstr>
      <vt:lpstr>Times New Roman</vt:lpstr>
      <vt:lpstr>Blank Presentation</vt:lpstr>
      <vt:lpstr>Module 5 Physical Design and Governance of Data Warehouses</vt:lpstr>
      <vt:lpstr>Lesson Objectives</vt:lpstr>
      <vt:lpstr>Motivation for Data Governance</vt:lpstr>
      <vt:lpstr>Data Governance Definitions</vt:lpstr>
      <vt:lpstr>Checks and Balances</vt:lpstr>
      <vt:lpstr>Focus Areas</vt:lpstr>
      <vt:lpstr>Components of the Microsoft DGPC Framework</vt:lpstr>
      <vt:lpstr>DGPC Core Processes</vt:lpstr>
      <vt:lpstr>Risk Gap Analysis Process</vt:lpstr>
      <vt:lpstr>Risk Gap Analysis Matrix</vt:lpstr>
      <vt:lpstr>Capability Maturity Model</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of Database Design, Application Development, and Administration</dc:title>
  <dc:subject>Data and Database Administration</dc:subject>
  <dc:creator>Michael Mannino</dc:creator>
  <dc:description>Third edition</dc:description>
  <cp:lastModifiedBy>Mike</cp:lastModifiedBy>
  <cp:revision>858</cp:revision>
  <cp:lastPrinted>1601-01-01T00:00:00Z</cp:lastPrinted>
  <dcterms:created xsi:type="dcterms:W3CDTF">2000-07-15T18:34:14Z</dcterms:created>
  <dcterms:modified xsi:type="dcterms:W3CDTF">2015-12-03T15:36:00Z</dcterms:modified>
</cp:coreProperties>
</file>