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6" r:id="rId4"/>
    <p:sldId id="301" r:id="rId5"/>
    <p:sldId id="302" r:id="rId6"/>
    <p:sldId id="299" r:id="rId7"/>
    <p:sldId id="313" r:id="rId8"/>
    <p:sldId id="305" r:id="rId9"/>
    <p:sldId id="311" r:id="rId10"/>
    <p:sldId id="314" r:id="rId11"/>
    <p:sldId id="31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8" autoAdjust="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77FF-2DFB-4F16-AC19-AA93B06E68E3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54EDF-D974-41E7-9449-0FB648DE5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483923-841D-455F-91CD-6E2BAD15067A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94AE3-DBCE-4514-B0B3-89BE5CDF293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49490-8418-4AA9-ACAD-D81A054AB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59783-5B19-4EFC-BEE6-204F39DF1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2AD7B-D018-43F0-9B6B-6299E0D808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299B4-37D0-4CBC-AF12-B6C7177E3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4FC5D-7383-4C9A-9712-155BCEECF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F7250-9789-42A4-B4E4-C67D06CD0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9DCDF-F076-47EC-AAD7-8467A0575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2CC84-0540-4E89-90A8-E79982E14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627FF-20AE-4175-8B49-65E3D74A3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630B7-A786-48F2-9351-56A56103B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B3FCC-C743-4401-9506-C46AB7FF5D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2220EDB-011F-41F9-AFCA-BB3ADDC19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533400" y="1524001"/>
            <a:ext cx="8001000" cy="207645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WAREHOUSE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Quách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Hoàng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hoangqd@hcmute.edu.vn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sz="2800" b="1" dirty="0" smtClean="0">
                <a:latin typeface="Times New Roman" pitchFamily="18" charset="0"/>
                <a:cs typeface="Times New Roman" pitchFamily="18" charset="0"/>
              </a:rPr>
              <a:t>Papers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Chaudhuri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U.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Dayal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An Overview of Data Warehousing and OLAP Technology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SIGMOD Record 26 (1): 65-74, 1997.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Torben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Bach Pedersen and Christian S. Jensen,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Multidimensional Database Technology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IEEE Computer, 2001.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Chaudhuri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et al.,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Database Technology for Decision Support Systems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IEEE Computer, 2001.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Hugh J. Watson and Barbara H. Wixom,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The Current State of Business Intelligence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IEEE Computer, 2007.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Chaudhuri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et al.,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An overview of business intelligence technology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Comunication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ACM, 2011.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Reference Books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W. H.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Inmon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Building the Data Warehouse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4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Edition, Wiley, 2005.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Paulraj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Ponniah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Data Warehousing Fundamentals for IT Professionals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2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Edition, Wiley, 2010.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Christopher Adamson,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Star Schema: The Complete Reference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McGraw Hill, 2010.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Paul Lane et al.,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Oracle Database Data Warehousing Guide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12cRelease 1 (12.1), Oracle, 2014.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Matt Casters et al.,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Pentaho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Kettle Solutions: Building Open Source ETL Solutions with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Pentaho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Data Integration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Wiley, 2010.</a:t>
            </a:r>
          </a:p>
          <a:p>
            <a:r>
              <a:rPr lang="nl-NL" sz="2000" dirty="0" smtClean="0">
                <a:latin typeface="Times New Roman" pitchFamily="18" charset="0"/>
                <a:cs typeface="Times New Roman" pitchFamily="18" charset="0"/>
              </a:rPr>
              <a:t>Roland Bouman and Jos van Dongen,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Pentaho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Solutions: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Business Intelligence and Data Warehousing with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Pentaho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Wiley, 2009.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Course Objective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Introduction to data warehousing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Data warehouse concepts, design, and data integration</a:t>
            </a:r>
          </a:p>
          <a:p>
            <a:pPr lvl="2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Understand data warehouse concepts</a:t>
            </a:r>
          </a:p>
          <a:p>
            <a:pPr lvl="2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Apply design methods to create data warehouse designs</a:t>
            </a:r>
          </a:p>
          <a:p>
            <a:pPr lvl="2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Creating data integration workflows 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Relational database support for data warehouses</a:t>
            </a:r>
          </a:p>
          <a:p>
            <a:pPr lvl="2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Query formulation using analytical SQL</a:t>
            </a:r>
          </a:p>
          <a:p>
            <a:pPr lvl="2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Designing and using materialized 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Prerequisites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7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Programming skill (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not required but a plus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Basic database background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concepts: </a:t>
            </a:r>
          </a:p>
          <a:p>
            <a:pPr lvl="2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characteristics </a:t>
            </a:r>
          </a:p>
          <a:p>
            <a:pPr lvl="2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 of database management systems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Relational model: tables, PKs, FKs, and constraints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Query formulation using SQL</a:t>
            </a:r>
          </a:p>
          <a:p>
            <a:pPr lvl="2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statement (especially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joins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grouping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use a RDBMS: Oracle, SQL Server,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…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modeling using entity relationship diagrams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Course Management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8768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Quách Đình Hoàng</a:t>
            </a:r>
            <a:endParaRPr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Course website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https://lms.hcmute.edu.vn/</a:t>
            </a:r>
          </a:p>
          <a:p>
            <a:pPr eaLnBrk="1" hangingPunct="1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Assessments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8768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Midterm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50%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Attendance: 5%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Assignments: 30%</a:t>
            </a:r>
          </a:p>
          <a:p>
            <a:pPr lvl="2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and skill oriented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Midterm: 15%</a:t>
            </a:r>
          </a:p>
          <a:p>
            <a:pPr eaLnBrk="1" hangingPunct="1"/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50%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Presentation + Report: 30%</a:t>
            </a:r>
          </a:p>
          <a:p>
            <a:pPr lvl="2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Topics: assign or propose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Oral exam: 20%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Lectures and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Assignments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4724400" cy="5410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Lectures (C402)</a:t>
            </a:r>
            <a:endParaRPr lang="en-US" sz="28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W1: Introduction 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review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W4: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warehouse design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project proposal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W12: Milestone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W13: Midterm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W14-15: Group presentation and review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19600" y="1066800"/>
            <a:ext cx="472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b="1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Labs (</a:t>
            </a:r>
            <a:r>
              <a:rPr lang="en-US" sz="2800" b="1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A5-204/A5-303)</a:t>
            </a:r>
            <a:endParaRPr lang="en-US" sz="2800" b="1" kern="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W2: Database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design</a:t>
            </a: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W3: SQL</a:t>
            </a: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W5: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warehouse design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W6-7: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integration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W8: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SQL subtotal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operators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W9: SQL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W10: Query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rewriting using materialized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view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W11: MOLAP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Presentation Topics – Data warehouse use cases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4038600" cy="4525963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Retail Sales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Inventory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Order Management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Accounting</a:t>
            </a:r>
          </a:p>
          <a:p>
            <a:pPr marL="342900" lvl="1" indent="-342900"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Customer Relationship Management</a:t>
            </a:r>
          </a:p>
          <a:p>
            <a:pPr marL="342900" lvl="1" indent="-342900"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Human Resources Management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874837"/>
            <a:ext cx="4038600" cy="4525963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Financial Services</a:t>
            </a:r>
          </a:p>
          <a:p>
            <a:pPr marL="342900" lvl="1" indent="-342900"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Telecommunications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Transportation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Education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Healthcare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Electronic Commerce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Insurance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Tools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Using one of these tools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Server  (SSIS, SSAS, SSRS)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Oracle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Oracle database virtual box appliance: Oracle 12c server, prebuilt database, Oracle SQL Developer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Pentaho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64C3D-4473-408B-8B67-E4CB247BDAB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Textbook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Alejandro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Vaisman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Esteban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Zimányi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Data Warehouse Systems: Design and Implementation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Springer, 2014.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Christian S. Jensen et al.,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Multidimensional Databases and Data Warehousing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Morgan &amp; Claypool, 2010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Ralph Kimball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Margy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Ross,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The Data Warehouse Toolkit: the Definitive Guide to Dimensional Modeling, 3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Edition,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Wiley, 2013.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</TotalTime>
  <Words>611</Words>
  <Application>Microsoft Office PowerPoint</Application>
  <PresentationFormat>On-screen Show (4:3)</PresentationFormat>
  <Paragraphs>107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DATA WAREHOUSE</vt:lpstr>
      <vt:lpstr>Course Objective</vt:lpstr>
      <vt:lpstr>Prerequisites</vt:lpstr>
      <vt:lpstr>Course Management</vt:lpstr>
      <vt:lpstr>Assessments</vt:lpstr>
      <vt:lpstr>Lectures and Assignments</vt:lpstr>
      <vt:lpstr>Presentation Topics – Data warehouse use cases</vt:lpstr>
      <vt:lpstr>Tools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hoangqd@hcmute.edu.vn</cp:lastModifiedBy>
  <cp:revision>317</cp:revision>
  <cp:lastPrinted>1601-01-01T00:00:00Z</cp:lastPrinted>
  <dcterms:created xsi:type="dcterms:W3CDTF">1601-01-01T00:00:00Z</dcterms:created>
  <dcterms:modified xsi:type="dcterms:W3CDTF">2020-02-06T09:59:43Z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