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3" r:id="rId8"/>
    <p:sldId id="264" r:id="rId9"/>
    <p:sldId id="265" r:id="rId10"/>
    <p:sldId id="266" r:id="rId11"/>
    <p:sldId id="286" r:id="rId12"/>
    <p:sldId id="267" r:id="rId13"/>
    <p:sldId id="268" r:id="rId14"/>
    <p:sldId id="269" r:id="rId15"/>
    <p:sldId id="270" r:id="rId16"/>
    <p:sldId id="271" r:id="rId17"/>
    <p:sldId id="272" r:id="rId18"/>
    <p:sldId id="273" r:id="rId19"/>
    <p:sldId id="274" r:id="rId20"/>
    <p:sldId id="278" r:id="rId21"/>
    <p:sldId id="279" r:id="rId22"/>
    <p:sldId id="280" r:id="rId23"/>
    <p:sldId id="281" r:id="rId24"/>
    <p:sldId id="282" r:id="rId25"/>
    <p:sldId id="283" r:id="rId26"/>
    <p:sldId id="285"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86C2"/>
    <a:srgbClr val="A0B5C4"/>
    <a:srgbClr val="003366"/>
    <a:srgbClr val="1F9A0A"/>
    <a:srgbClr val="019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7" autoAdjust="0"/>
    <p:restoredTop sz="44860" autoAdjust="0"/>
  </p:normalViewPr>
  <p:slideViewPr>
    <p:cSldViewPr>
      <p:cViewPr varScale="1">
        <p:scale>
          <a:sx n="28" d="100"/>
          <a:sy n="28" d="100"/>
        </p:scale>
        <p:origin x="1560" y="168"/>
      </p:cViewPr>
      <p:guideLst>
        <p:guide orient="horz" pos="2160"/>
        <p:guide pos="2880"/>
      </p:guideLst>
    </p:cSldViewPr>
  </p:slideViewPr>
  <p:outlineViewPr>
    <p:cViewPr>
      <p:scale>
        <a:sx n="33" d="100"/>
        <a:sy n="33" d="100"/>
      </p:scale>
      <p:origin x="42" y="1620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image" Target="../media/image8.emf"/><Relationship Id="rId2"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20.emf"/><Relationship Id="rId1" Type="http://schemas.openxmlformats.org/officeDocument/2006/relationships/image" Target="../media/image17.emf"/><Relationship Id="rId2"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1" Type="http://schemas.openxmlformats.org/officeDocument/2006/relationships/image" Target="../media/image42.emf"/><Relationship Id="rId12" Type="http://schemas.openxmlformats.org/officeDocument/2006/relationships/image" Target="../media/image43.emf"/><Relationship Id="rId13" Type="http://schemas.openxmlformats.org/officeDocument/2006/relationships/image" Target="../media/image44.emf"/><Relationship Id="rId14" Type="http://schemas.openxmlformats.org/officeDocument/2006/relationships/image" Target="../media/image45.emf"/><Relationship Id="rId15" Type="http://schemas.openxmlformats.org/officeDocument/2006/relationships/image" Target="../media/image46.emf"/><Relationship Id="rId1" Type="http://schemas.openxmlformats.org/officeDocument/2006/relationships/image" Target="../media/image32.emf"/><Relationship Id="rId2" Type="http://schemas.openxmlformats.org/officeDocument/2006/relationships/image" Target="../media/image33.emf"/><Relationship Id="rId3" Type="http://schemas.openxmlformats.org/officeDocument/2006/relationships/image" Target="../media/image34.wmf"/><Relationship Id="rId4" Type="http://schemas.openxmlformats.org/officeDocument/2006/relationships/image" Target="../media/image35.emf"/><Relationship Id="rId5" Type="http://schemas.openxmlformats.org/officeDocument/2006/relationships/image" Target="../media/image36.emf"/><Relationship Id="rId6" Type="http://schemas.openxmlformats.org/officeDocument/2006/relationships/image" Target="../media/image37.emf"/><Relationship Id="rId7" Type="http://schemas.openxmlformats.org/officeDocument/2006/relationships/image" Target="../media/image38.emf"/><Relationship Id="rId8" Type="http://schemas.openxmlformats.org/officeDocument/2006/relationships/image" Target="../media/image39.emf"/><Relationship Id="rId9" Type="http://schemas.openxmlformats.org/officeDocument/2006/relationships/image" Target="../media/image40.emf"/><Relationship Id="rId10"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4890FA-84E4-4D6E-BD8C-A26F6B6944DD}" type="datetimeFigureOut">
              <a:rPr lang="en-GB" smtClean="0"/>
              <a:pPr/>
              <a:t>23/09/2015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6F9A57-430C-42ED-B8B9-D13D26B98519}" type="slidenum">
              <a:rPr lang="en-GB" smtClean="0"/>
              <a:pPr/>
              <a:t>‹#›</a:t>
            </a:fld>
            <a:endParaRPr lang="en-GB"/>
          </a:p>
        </p:txBody>
      </p:sp>
    </p:spTree>
    <p:extLst>
      <p:ext uri="{BB962C8B-B14F-4D97-AF65-F5344CB8AC3E}">
        <p14:creationId xmlns:p14="http://schemas.microsoft.com/office/powerpoint/2010/main" val="112791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a:t>
            </a:fld>
            <a:endParaRPr lang="en-GB"/>
          </a:p>
        </p:txBody>
      </p:sp>
    </p:spTree>
    <p:extLst>
      <p:ext uri="{BB962C8B-B14F-4D97-AF65-F5344CB8AC3E}">
        <p14:creationId xmlns:p14="http://schemas.microsoft.com/office/powerpoint/2010/main" val="29251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a:t>
            </a:r>
            <a:r>
              <a:rPr lang="en-US" sz="1200" dirty="0" err="1" smtClean="0">
                <a:solidFill>
                  <a:schemeClr val="tx2"/>
                </a:solidFill>
              </a:rPr>
              <a:t>kết</a:t>
            </a:r>
            <a:r>
              <a:rPr lang="en-US" sz="1200" dirty="0" smtClean="0">
                <a:solidFill>
                  <a:schemeClr val="tx2"/>
                </a:solidFill>
              </a:rPr>
              <a:t> </a:t>
            </a:r>
            <a:r>
              <a:rPr lang="en-US" sz="1200" dirty="0" err="1" smtClean="0">
                <a:solidFill>
                  <a:schemeClr val="tx2"/>
                </a:solidFill>
              </a:rPr>
              <a:t>nối</a:t>
            </a:r>
            <a:r>
              <a:rPr lang="en-US" sz="1200" dirty="0" smtClean="0">
                <a:solidFill>
                  <a:schemeClr val="tx2"/>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a:t>
            </a:r>
            <a:r>
              <a:rPr lang="en-US" sz="1200" dirty="0" err="1" smtClean="0">
                <a:solidFill>
                  <a:schemeClr val="tx2"/>
                </a:solidFill>
              </a:rPr>
              <a:t>Phát</a:t>
            </a:r>
            <a:r>
              <a:rPr lang="en-US" sz="1200" dirty="0" smtClean="0">
                <a:solidFill>
                  <a:schemeClr val="tx2"/>
                </a:solidFill>
              </a:rPr>
              <a:t> </a:t>
            </a:r>
            <a:r>
              <a:rPr lang="en-US" sz="1200" dirty="0" err="1" smtClean="0">
                <a:solidFill>
                  <a:schemeClr val="tx2"/>
                </a:solidFill>
              </a:rPr>
              <a:t>triển</a:t>
            </a:r>
            <a:r>
              <a:rPr lang="en-US" sz="1200" dirty="0" smtClean="0">
                <a:solidFill>
                  <a:schemeClr val="tx2"/>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a:t>
            </a:r>
            <a:r>
              <a:rPr lang="en-US" sz="1200" dirty="0" err="1" smtClean="0">
                <a:solidFill>
                  <a:schemeClr val="tx2"/>
                </a:solidFill>
              </a:rPr>
              <a:t>Đơn</a:t>
            </a:r>
            <a:r>
              <a:rPr lang="en-US" sz="1200" dirty="0" smtClean="0">
                <a:solidFill>
                  <a:schemeClr val="tx2"/>
                </a:solidFill>
              </a:rPr>
              <a:t> </a:t>
            </a:r>
            <a:r>
              <a:rPr lang="en-US" sz="1200" dirty="0" err="1" smtClean="0">
                <a:solidFill>
                  <a:schemeClr val="tx2"/>
                </a:solidFill>
              </a:rPr>
              <a:t>giản</a:t>
            </a:r>
            <a:r>
              <a:rPr lang="en-US" sz="1200" dirty="0" smtClean="0">
                <a:solidFill>
                  <a:schemeClr val="tx2"/>
                </a:solidFill>
              </a:rPr>
              <a:t>)</a:t>
            </a:r>
          </a:p>
          <a:p>
            <a:endParaRPr lang="en-US" dirty="0"/>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10</a:t>
            </a:fld>
            <a:endParaRPr lang="en-US"/>
          </a:p>
        </p:txBody>
      </p:sp>
    </p:spTree>
    <p:extLst>
      <p:ext uri="{BB962C8B-B14F-4D97-AF65-F5344CB8AC3E}">
        <p14:creationId xmlns:p14="http://schemas.microsoft.com/office/powerpoint/2010/main" val="3758964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FCD005D-ABE2-4146-B130-FA66AB7CC2EE}" type="slidenum">
              <a:rPr lang="en-US"/>
              <a:pPr/>
              <a:t>12</a:t>
            </a:fld>
            <a:endParaRPr lang="en-US"/>
          </a:p>
        </p:txBody>
      </p:sp>
      <p:sp>
        <p:nvSpPr>
          <p:cNvPr id="118786"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18787"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18788" name="Rectangle 4"/>
          <p:cNvSpPr>
            <a:spLocks noGrp="1" noRot="1" noChangeAspect="1" noChangeArrowheads="1" noTextEdit="1"/>
          </p:cNvSpPr>
          <p:nvPr>
            <p:ph type="sldImg"/>
          </p:nvPr>
        </p:nvSpPr>
        <p:spPr>
          <a:xfrm>
            <a:off x="1027113" y="612775"/>
            <a:ext cx="4764087" cy="3573463"/>
          </a:xfrm>
          <a:ln/>
        </p:spPr>
      </p:sp>
      <p:sp>
        <p:nvSpPr>
          <p:cNvPr id="118789" name="Rectangle 5"/>
          <p:cNvSpPr>
            <a:spLocks noGrp="1" noChangeArrowheads="1"/>
          </p:cNvSpPr>
          <p:nvPr>
            <p:ph type="body" idx="1"/>
          </p:nvPr>
        </p:nvSpPr>
        <p:spPr>
          <a:xfrm>
            <a:off x="852278" y="4345009"/>
            <a:ext cx="5121538" cy="4681498"/>
          </a:xfrm>
        </p:spPr>
        <p:txBody>
          <a:bodyPr lIns="89715" tIns="44858" rIns="89715" bIns="44858"/>
          <a:lstStyle/>
          <a:p>
            <a:pPr marL="457200" marR="0" lvl="1" indent="0" algn="l" defTabSz="914400" rtl="0" eaLnBrk="0" fontAlgn="base" latinLnBrk="0" hangingPunct="0">
              <a:lnSpc>
                <a:spcPct val="100000"/>
              </a:lnSpc>
              <a:spcBef>
                <a:spcPct val="30000"/>
              </a:spcBef>
              <a:spcAft>
                <a:spcPct val="0"/>
              </a:spcAft>
              <a:buClrTx/>
              <a:buSzTx/>
              <a:buFontTx/>
              <a:buNone/>
              <a:tabLst/>
              <a:defRPr/>
            </a:pPr>
            <a:r>
              <a:rPr lang="vi-VN" smtClean="0">
                <a:effectLst/>
              </a:rPr>
              <a:t>giảm độ phức tạp</a:t>
            </a:r>
            <a:br>
              <a:rPr lang="vi-VN" smtClean="0">
                <a:effectLst/>
              </a:rPr>
            </a:br>
            <a:r>
              <a:rPr lang="vi-VN" smtClean="0">
                <a:effectLst/>
              </a:rPr>
              <a:t>tiêu chuẩn hóa giao diện</a:t>
            </a:r>
            <a:br>
              <a:rPr lang="vi-VN" smtClean="0">
                <a:effectLst/>
              </a:rPr>
            </a:br>
            <a:r>
              <a:rPr lang="vi-VN" smtClean="0">
                <a:effectLst/>
              </a:rPr>
              <a:t>Tạo điều kiện kỹ thuật mô-đun</a:t>
            </a:r>
            <a:br>
              <a:rPr lang="vi-VN" smtClean="0">
                <a:effectLst/>
              </a:rPr>
            </a:br>
            <a:r>
              <a:rPr lang="vi-VN" smtClean="0">
                <a:effectLst/>
              </a:rPr>
              <a:t>Đảm bảo công nghệ tương thích</a:t>
            </a:r>
            <a:br>
              <a:rPr lang="vi-VN" smtClean="0">
                <a:effectLst/>
              </a:rPr>
            </a:br>
            <a:r>
              <a:rPr lang="vi-VN" smtClean="0">
                <a:effectLst/>
              </a:rPr>
              <a:t>tăng tốc độ tiến hóa</a:t>
            </a:r>
            <a:br>
              <a:rPr lang="vi-VN" smtClean="0">
                <a:effectLst/>
              </a:rPr>
            </a:br>
            <a:r>
              <a:rPr lang="vi-VN" smtClean="0">
                <a:effectLst/>
              </a:rPr>
              <a:t>Đơn giản hóa việc giảng dạy và học tập</a:t>
            </a:r>
          </a:p>
          <a:p>
            <a:pPr lvl="1"/>
            <a:endParaRPr lang="en-US"/>
          </a:p>
        </p:txBody>
      </p:sp>
    </p:spTree>
    <p:extLst>
      <p:ext uri="{BB962C8B-B14F-4D97-AF65-F5344CB8AC3E}">
        <p14:creationId xmlns:p14="http://schemas.microsoft.com/office/powerpoint/2010/main" val="546223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2A155DE-7453-4833-A870-54468FB957DC}" type="slidenum">
              <a:rPr lang="en-US"/>
              <a:pPr/>
              <a:t>13</a:t>
            </a:fld>
            <a:endParaRPr lang="en-US"/>
          </a:p>
        </p:txBody>
      </p:sp>
      <p:sp>
        <p:nvSpPr>
          <p:cNvPr id="135170"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35171"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35172" name="Rectangle 4"/>
          <p:cNvSpPr>
            <a:spLocks noGrp="1" noRot="1" noChangeAspect="1" noChangeArrowheads="1" noTextEdit="1"/>
          </p:cNvSpPr>
          <p:nvPr>
            <p:ph type="sldImg"/>
          </p:nvPr>
        </p:nvSpPr>
        <p:spPr>
          <a:xfrm>
            <a:off x="1027113" y="612775"/>
            <a:ext cx="4764087" cy="3573463"/>
          </a:xfrm>
          <a:ln/>
        </p:spPr>
      </p:sp>
      <p:sp>
        <p:nvSpPr>
          <p:cNvPr id="135173" name="Rectangle 5"/>
          <p:cNvSpPr>
            <a:spLocks noGrp="1" noChangeArrowheads="1"/>
          </p:cNvSpPr>
          <p:nvPr>
            <p:ph type="body" idx="1"/>
          </p:nvPr>
        </p:nvSpPr>
        <p:spPr>
          <a:xfrm>
            <a:off x="852278" y="4345009"/>
            <a:ext cx="5121538" cy="4681498"/>
          </a:xfrm>
        </p:spPr>
        <p:txBody>
          <a:bodyPr lIns="89715" tIns="44858" rIns="89715" bIns="44858">
            <a:normAutofit fontScale="77500" lnSpcReduction="20000"/>
          </a:bodyPr>
          <a:lstStyle/>
          <a:p>
            <a:pPr algn="just"/>
            <a:r>
              <a:rPr lang="en-US" sz="1200" dirty="0" err="1" smtClean="0">
                <a:solidFill>
                  <a:schemeClr val="tx1"/>
                </a:solidFill>
                <a:latin typeface="Arial" charset="0"/>
                <a:ea typeface="ＭＳ Ｐゴシック" pitchFamily="16" charset="-128"/>
              </a:rPr>
              <a:t>Mô</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tả</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đặc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trưng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vật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lý</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của</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mạng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loại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cáp</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loại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đầu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nối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dây</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cáp</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có</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thể</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dài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bao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nhiêu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kỹ</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thuật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nối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mạch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điện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tốc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độ</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cáp</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truyền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dẫn</a:t>
            </a:r>
            <a:r>
              <a:rPr lang="en-US" sz="1200" dirty="0" smtClean="0">
                <a:solidFill>
                  <a:schemeClr val="tx1"/>
                </a:solidFill>
                <a:latin typeface="Arial" charset="0"/>
                <a:ea typeface="ＭＳ Ｐゴシック" pitchFamily="16" charset="-128"/>
              </a:rPr>
              <a:t> v.v... </a:t>
            </a:r>
          </a:p>
          <a:p>
            <a:pPr algn="just"/>
            <a:r>
              <a:rPr lang="en-US" sz="1200" dirty="0" err="1" smtClean="0">
                <a:solidFill>
                  <a:schemeClr val="tx1"/>
                </a:solidFill>
                <a:latin typeface="Arial" charset="0"/>
                <a:ea typeface="ＭＳ Ｐゴシック" pitchFamily="16" charset="-128"/>
              </a:rPr>
              <a:t>Giao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thức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sử</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dụng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truyền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thông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dị</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bộ</a:t>
            </a:r>
            <a:r>
              <a:rPr lang="en-US" sz="1200" dirty="0" smtClean="0">
                <a:solidFill>
                  <a:schemeClr val="tx1"/>
                </a:solidFill>
                <a:latin typeface="Arial" charset="0"/>
                <a:ea typeface="ＭＳ Ｐゴシック" pitchFamily="16" charset="-128"/>
              </a:rPr>
              <a:t> (asynchronous) </a:t>
            </a:r>
            <a:r>
              <a:rPr lang="en-US" sz="1200" dirty="0" err="1" smtClean="0">
                <a:solidFill>
                  <a:schemeClr val="tx1"/>
                </a:solidFill>
                <a:latin typeface="Arial" charset="0"/>
                <a:ea typeface="ＭＳ Ｐゴシック" pitchFamily="16" charset="-128"/>
              </a:rPr>
              <a:t>và</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truyền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thông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đồng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bộ</a:t>
            </a:r>
            <a:r>
              <a:rPr lang="en-US" sz="1200" dirty="0" smtClean="0">
                <a:solidFill>
                  <a:schemeClr val="tx1"/>
                </a:solidFill>
                <a:latin typeface="Arial" charset="0"/>
                <a:ea typeface="ＭＳ Ｐゴシック" pitchFamily="16" charset="-128"/>
              </a:rPr>
              <a:t> (synchronous).  </a:t>
            </a:r>
          </a:p>
          <a:p>
            <a:pPr algn="just"/>
            <a:r>
              <a:rPr lang="en-US" sz="1200" dirty="0" err="1" smtClean="0">
                <a:solidFill>
                  <a:schemeClr val="tx1"/>
                </a:solidFill>
                <a:latin typeface="Arial" charset="0"/>
                <a:ea typeface="ＭＳ Ｐゴシック" pitchFamily="16" charset="-128"/>
              </a:rPr>
              <a:t>Truyền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dị</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bộ</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không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có</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một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tín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hiệu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quy</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dịnh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sự</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đồng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bộ</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giữa</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bit, </a:t>
            </a:r>
            <a:r>
              <a:rPr lang="en-US" sz="1200" dirty="0" err="1" smtClean="0">
                <a:solidFill>
                  <a:schemeClr val="tx1"/>
                </a:solidFill>
                <a:latin typeface="Arial" charset="0"/>
                <a:ea typeface="ＭＳ Ｐゴシック" pitchFamily="16" charset="-128"/>
              </a:rPr>
              <a:t>trong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quá</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trình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gửi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tín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hiệu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máy</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gửi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sử</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dụng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bit </a:t>
            </a:r>
            <a:r>
              <a:rPr lang="en-US" sz="1200" dirty="0" err="1" smtClean="0">
                <a:solidFill>
                  <a:schemeClr val="tx1"/>
                </a:solidFill>
                <a:latin typeface="Arial" charset="0"/>
                <a:ea typeface="ＭＳ Ｐゴシック" pitchFamily="16" charset="-128"/>
              </a:rPr>
              <a:t>đặc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biệt</a:t>
            </a:r>
            <a:r>
              <a:rPr lang="en-US" sz="1200" dirty="0" smtClean="0">
                <a:solidFill>
                  <a:schemeClr val="tx1"/>
                </a:solidFill>
                <a:latin typeface="Arial" charset="0"/>
                <a:ea typeface="ＭＳ Ｐゴシック" pitchFamily="16" charset="-128"/>
              </a:rPr>
              <a:t> START </a:t>
            </a:r>
            <a:r>
              <a:rPr lang="en-US" sz="1200" dirty="0" err="1" smtClean="0">
                <a:solidFill>
                  <a:schemeClr val="tx1"/>
                </a:solidFill>
                <a:latin typeface="Arial" charset="0"/>
                <a:ea typeface="ＭＳ Ｐゴシック" pitchFamily="16" charset="-128"/>
              </a:rPr>
              <a:t>và</a:t>
            </a:r>
            <a:r>
              <a:rPr lang="en-US" sz="1200" dirty="0" smtClean="0">
                <a:solidFill>
                  <a:schemeClr val="tx1"/>
                </a:solidFill>
                <a:latin typeface="Arial" charset="0"/>
                <a:ea typeface="ＭＳ Ｐゴシック" pitchFamily="16" charset="-128"/>
              </a:rPr>
              <a:t> STOP </a:t>
            </a:r>
            <a:r>
              <a:rPr lang="en-US" sz="1200" dirty="0" err="1" smtClean="0">
                <a:solidFill>
                  <a:schemeClr val="tx1"/>
                </a:solidFill>
                <a:latin typeface="Arial" charset="0"/>
                <a:ea typeface="ＭＳ Ｐゴシック" pitchFamily="16" charset="-128"/>
              </a:rPr>
              <a:t>đuợc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dùng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để</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tách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xâu</a:t>
            </a:r>
            <a:r>
              <a:rPr lang="en-US" sz="1200" dirty="0" smtClean="0">
                <a:solidFill>
                  <a:schemeClr val="tx1"/>
                </a:solidFill>
                <a:latin typeface="Arial" charset="0"/>
                <a:ea typeface="ＭＳ Ｐゴシック" pitchFamily="16" charset="-128"/>
              </a:rPr>
              <a:t> bit </a:t>
            </a:r>
            <a:r>
              <a:rPr lang="en-US" sz="1200" dirty="0" err="1" smtClean="0">
                <a:solidFill>
                  <a:schemeClr val="tx1"/>
                </a:solidFill>
                <a:latin typeface="Arial" charset="0"/>
                <a:ea typeface="ＭＳ Ｐゴシック" pitchFamily="16" charset="-128"/>
              </a:rPr>
              <a:t>biểu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diễn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ký</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tự</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trong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dòng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dữ</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liệu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cần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truyền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đi</a:t>
            </a:r>
            <a:r>
              <a:rPr lang="en-US" sz="1200" dirty="0" smtClean="0">
                <a:solidFill>
                  <a:schemeClr val="tx1"/>
                </a:solidFill>
                <a:latin typeface="Arial" charset="0"/>
                <a:ea typeface="ＭＳ Ｐゴシック" pitchFamily="16" charset="-128"/>
              </a:rPr>
              <a:t>. </a:t>
            </a:r>
          </a:p>
          <a:p>
            <a:pPr algn="just"/>
            <a:r>
              <a:rPr lang="en-US" sz="1200" dirty="0" err="1" smtClean="0">
                <a:solidFill>
                  <a:schemeClr val="tx1"/>
                </a:solidFill>
                <a:latin typeface="Arial" charset="0"/>
                <a:ea typeface="ＭＳ Ｐゴシック" pitchFamily="16" charset="-128"/>
              </a:rPr>
              <a:t>Truyền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đồng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bộ</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phương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thức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truyền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cần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có</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đồng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bộ</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nó</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chèn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ký</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tự</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đặc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biệt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như</a:t>
            </a:r>
            <a:r>
              <a:rPr lang="en-US" sz="1200" dirty="0" smtClean="0">
                <a:solidFill>
                  <a:schemeClr val="tx1"/>
                </a:solidFill>
                <a:latin typeface="Arial" charset="0"/>
                <a:ea typeface="ＭＳ Ｐゴシック" pitchFamily="16" charset="-128"/>
              </a:rPr>
              <a:t> SYN(Synchronization),EOT(End Of Transmission) hay </a:t>
            </a:r>
            <a:r>
              <a:rPr lang="en-US" sz="1200" dirty="0" err="1" smtClean="0">
                <a:solidFill>
                  <a:schemeClr val="tx1"/>
                </a:solidFill>
                <a:latin typeface="Arial" charset="0"/>
                <a:ea typeface="ＭＳ Ｐゴシック" pitchFamily="16" charset="-128"/>
              </a:rPr>
              <a:t>đơn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giản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hơn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một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cờ</a:t>
            </a:r>
            <a:r>
              <a:rPr lang="en-US" sz="1200" dirty="0" smtClean="0">
                <a:solidFill>
                  <a:schemeClr val="tx1"/>
                </a:solidFill>
                <a:latin typeface="Arial" charset="0"/>
                <a:ea typeface="ＭＳ Ｐゴシック" pitchFamily="16" charset="-128"/>
              </a:rPr>
              <a:t> " (flag) </a:t>
            </a:r>
            <a:r>
              <a:rPr lang="en-US" sz="1200" dirty="0" err="1" smtClean="0">
                <a:solidFill>
                  <a:schemeClr val="tx1"/>
                </a:solidFill>
                <a:latin typeface="Arial" charset="0"/>
                <a:ea typeface="ＭＳ Ｐゴシック" pitchFamily="16" charset="-128"/>
              </a:rPr>
              <a:t>giữa</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dữ</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liệu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của</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máy</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gửi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để</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báo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hiệu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máy</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nhận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biết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đuợc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dữ</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liệu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đang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đến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hoặc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đã</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đến</a:t>
            </a:r>
            <a:r>
              <a:rPr lang="en-US" sz="1200" dirty="0" smtClean="0">
                <a:solidFill>
                  <a:schemeClr val="tx1"/>
                </a:solidFill>
                <a:latin typeface="Arial" charset="0"/>
                <a:ea typeface="ＭＳ Ｐゴシック" pitchFamily="16" charset="-128"/>
              </a:rPr>
              <a:t>. </a:t>
            </a:r>
            <a:endParaRPr lang="en-US" sz="1200" dirty="0" smtClean="0"/>
          </a:p>
          <a:p>
            <a:pPr marL="0" indent="0" algn="just">
              <a:spcBef>
                <a:spcPct val="20000"/>
              </a:spcBef>
              <a:buClr>
                <a:schemeClr val="accent2"/>
              </a:buClr>
              <a:buSzPct val="85000"/>
              <a:buFont typeface="Wingdings" pitchFamily="2" charset="2"/>
              <a:buNone/>
            </a:pPr>
            <a:endParaRPr lang="en-US" sz="1200" dirty="0" smtClean="0">
              <a:solidFill>
                <a:schemeClr val="accent1">
                  <a:lumMod val="50000"/>
                </a:schemeClr>
              </a:solidFill>
              <a:latin typeface="Arial" pitchFamily="34" charset="0"/>
              <a:cs typeface="Arial" pitchFamily="34" charset="0"/>
            </a:endParaRPr>
          </a:p>
          <a:p>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hình</a:t>
            </a:r>
            <a:r>
              <a:rPr lang="en-US" sz="1200" b="0" i="0" kern="1200" dirty="0" smtClean="0">
                <a:solidFill>
                  <a:schemeClr val="tx1"/>
                </a:solidFill>
                <a:effectLst/>
                <a:latin typeface="+mn-lt"/>
                <a:ea typeface="+mn-ea"/>
                <a:cs typeface="+mn-cs"/>
              </a:rPr>
              <a:t> OSI,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dòng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trúc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nguyên</a:t>
            </a:r>
            <a:r>
              <a:rPr lang="en-US" sz="1200" b="0" i="0" kern="1200" dirty="0" smtClean="0">
                <a:solidFill>
                  <a:schemeClr val="tx1"/>
                </a:solidFill>
                <a:effectLst/>
                <a:latin typeface="+mn-lt"/>
                <a:ea typeface="+mn-ea"/>
                <a:cs typeface="+mn-cs"/>
              </a:rPr>
              <a:t> bit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phương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điện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quang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học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cấp:Mã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hóa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đổi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mẫu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giản</a:t>
            </a:r>
            <a:r>
              <a:rPr lang="en-US" sz="1200" b="0"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0)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tốt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đặc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hỗ</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đồng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hóa</a:t>
            </a:r>
            <a:r>
              <a:rPr lang="en-US" sz="1200" b="0" i="0" kern="1200" dirty="0" smtClean="0">
                <a:solidFill>
                  <a:schemeClr val="tx1"/>
                </a:solidFill>
                <a:effectLst/>
                <a:latin typeface="+mn-lt"/>
                <a:ea typeface="+mn-ea"/>
                <a:cs typeface="+mn-cs"/>
              </a:rPr>
              <a:t> bit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a:r>
              <a:rPr lang="en-US" sz="1200" b="0" i="0" kern="1200" dirty="0" err="1" smtClean="0">
                <a:solidFill>
                  <a:schemeClr val="tx1"/>
                </a:solidFill>
                <a:effectLst/>
                <a:latin typeface="+mn-lt"/>
                <a:ea typeface="+mn-ea"/>
                <a:cs typeface="+mn-cs"/>
              </a:rPr>
              <a:t>Trạng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phân</a:t>
            </a:r>
            <a:r>
              <a:rPr lang="en-US" sz="1200" b="0" i="0" kern="1200" dirty="0" smtClean="0">
                <a:solidFill>
                  <a:schemeClr val="tx1"/>
                </a:solidFill>
                <a:effectLst/>
                <a:latin typeface="+mn-lt"/>
                <a:ea typeface="+mn-ea"/>
                <a:cs typeface="+mn-cs"/>
              </a:rPr>
              <a:t> 1</a:t>
            </a:r>
          </a:p>
          <a:p>
            <a:pPr lvl="1"/>
            <a:r>
              <a:rPr lang="en-US" sz="1200" b="0" i="0" kern="1200" dirty="0" err="1" smtClean="0">
                <a:solidFill>
                  <a:schemeClr val="tx1"/>
                </a:solidFill>
                <a:effectLst/>
                <a:latin typeface="+mn-lt"/>
                <a:ea typeface="+mn-ea"/>
                <a:cs typeface="+mn-cs"/>
              </a:rPr>
              <a:t>Cách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trạm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thời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thời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gian</a:t>
            </a:r>
            <a:r>
              <a:rPr lang="en-US" sz="1200" b="0" i="0" kern="1200" dirty="0" smtClean="0">
                <a:solidFill>
                  <a:schemeClr val="tx1"/>
                </a:solidFill>
                <a:effectLst/>
                <a:latin typeface="+mn-lt"/>
                <a:ea typeface="+mn-ea"/>
                <a:cs typeface="+mn-cs"/>
              </a:rPr>
              <a:t> bit" </a:t>
            </a:r>
            <a:r>
              <a:rPr lang="en-US" sz="1200" b="0" i="0" kern="1200" dirty="0" err="1" smtClean="0">
                <a:solidFill>
                  <a:schemeClr val="tx1"/>
                </a:solidFill>
                <a:effectLst/>
                <a:latin typeface="+mn-lt"/>
                <a:ea typeface="+mn-ea"/>
                <a:cs typeface="+mn-cs"/>
              </a:rPr>
              <a:t>bắt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đầu</a:t>
            </a:r>
            <a:endParaRPr lang="en-US" sz="1200" b="0" i="0" kern="1200" dirty="0" smtClean="0">
              <a:solidFill>
                <a:schemeClr val="tx1"/>
              </a:solidFill>
              <a:effectLst/>
              <a:latin typeface="+mn-lt"/>
              <a:ea typeface="+mn-ea"/>
              <a:cs typeface="+mn-cs"/>
            </a:endParaRPr>
          </a:p>
          <a:p>
            <a:pPr lvl="1"/>
            <a:r>
              <a:rPr lang="en-US" sz="1200" b="0" i="0" kern="1200" dirty="0" err="1" smtClean="0">
                <a:solidFill>
                  <a:schemeClr val="tx1"/>
                </a:solidFill>
                <a:effectLst/>
                <a:latin typeface="+mn-lt"/>
                <a:ea typeface="+mn-ea"/>
                <a:cs typeface="+mn-cs"/>
              </a:rPr>
              <a:t>Cách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trạm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Gắn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phù</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nhiều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trường</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ngoài</a:t>
            </a:r>
            <a:r>
              <a:rPr lang="en-US" sz="1200" b="0" i="0" kern="1200" dirty="0" smtClean="0">
                <a:solidFill>
                  <a:schemeClr val="tx1"/>
                </a:solidFill>
                <a:effectLst/>
                <a:latin typeface="+mn-lt"/>
                <a:ea typeface="+mn-ea"/>
                <a:cs typeface="+mn-cs"/>
              </a:rPr>
              <a:t> (MAU)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a:t>
            </a:r>
          </a:p>
          <a:p>
            <a:pPr lvl="1"/>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nhiêu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chốt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mỗi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chốt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mục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đích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gì</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Kỹ</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xem</a:t>
            </a:r>
            <a:r>
              <a:rPr lang="en-US" sz="1200" b="0" i="0" kern="1200" dirty="0" smtClean="0">
                <a:solidFill>
                  <a:schemeClr val="tx1"/>
                </a:solidFill>
                <a:effectLst/>
                <a:latin typeface="+mn-lt"/>
                <a:ea typeface="+mn-ea"/>
                <a:cs typeface="+mn-cs"/>
              </a:rPr>
              <a:t> bit </a:t>
            </a:r>
            <a:r>
              <a:rPr lang="en-US" sz="1200" b="0" i="0" kern="1200" dirty="0" err="1" smtClean="0">
                <a:solidFill>
                  <a:schemeClr val="tx1"/>
                </a:solidFill>
                <a:effectLst/>
                <a:latin typeface="+mn-lt"/>
                <a:ea typeface="+mn-ea"/>
                <a:cs typeface="+mn-cs"/>
              </a:rPr>
              <a:t>đã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hóa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bằng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kỹ</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rộng</a:t>
            </a:r>
            <a:r>
              <a:rPr lang="en-US" sz="1200" b="0" i="0" kern="1200" dirty="0" smtClean="0">
                <a:solidFill>
                  <a:schemeClr val="tx1"/>
                </a:solidFill>
                <a:effectLst/>
                <a:latin typeface="+mn-lt"/>
                <a:ea typeface="+mn-ea"/>
                <a:cs typeface="+mn-cs"/>
              </a:rPr>
              <a:t> (analog)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bit </a:t>
            </a:r>
            <a:r>
              <a:rPr lang="en-US" sz="1200" b="0" i="0" kern="1200" dirty="0" err="1" smtClean="0">
                <a:solidFill>
                  <a:schemeClr val="tx1"/>
                </a:solidFill>
                <a:effectLst/>
                <a:latin typeface="+mn-lt"/>
                <a:ea typeface="+mn-ea"/>
                <a:cs typeface="+mn-cs"/>
              </a:rPr>
              <a:t>dưới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phù</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tùy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chọn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lvl="1"/>
            <a:r>
              <a:rPr lang="en-US" sz="1200" b="0" i="0" kern="1200" dirty="0" err="1" smtClean="0">
                <a:solidFill>
                  <a:schemeClr val="tx1"/>
                </a:solidFill>
                <a:effectLst/>
                <a:latin typeface="+mn-lt"/>
                <a:ea typeface="+mn-ea"/>
                <a:cs typeface="+mn-cs"/>
              </a:rPr>
              <a:t>Nên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nhiêu</a:t>
            </a:r>
            <a:r>
              <a:rPr lang="en-US" sz="1200" b="0" i="0" kern="1200" dirty="0" smtClean="0">
                <a:solidFill>
                  <a:schemeClr val="tx1"/>
                </a:solidFill>
                <a:effectLst/>
                <a:latin typeface="+mn-lt"/>
                <a:ea typeface="+mn-ea"/>
                <a:cs typeface="+mn-cs"/>
              </a:rPr>
              <a:t> volt/</a:t>
            </a:r>
            <a:r>
              <a:rPr lang="en-US" sz="1200" b="0" i="0" kern="1200" dirty="0" err="1" smtClean="0">
                <a:solidFill>
                  <a:schemeClr val="tx1"/>
                </a:solidFill>
                <a:effectLst/>
                <a:latin typeface="+mn-lt"/>
                <a:ea typeface="+mn-ea"/>
                <a:cs typeface="+mn-cs"/>
              </a:rPr>
              <a: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bằng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phương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sz="12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0039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31A586F-8756-4F06-A8A7-FAB73C26C4C8}" type="slidenum">
              <a:rPr lang="en-US"/>
              <a:pPr/>
              <a:t>14</a:t>
            </a:fld>
            <a:endParaRPr lang="en-US"/>
          </a:p>
        </p:txBody>
      </p:sp>
      <p:sp>
        <p:nvSpPr>
          <p:cNvPr id="137218"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37219"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37220" name="Rectangle 4"/>
          <p:cNvSpPr>
            <a:spLocks noGrp="1" noRot="1" noChangeAspect="1" noChangeArrowheads="1" noTextEdit="1"/>
          </p:cNvSpPr>
          <p:nvPr>
            <p:ph type="sldImg"/>
          </p:nvPr>
        </p:nvSpPr>
        <p:spPr>
          <a:xfrm>
            <a:off x="1027113" y="612775"/>
            <a:ext cx="4764087" cy="3573463"/>
          </a:xfrm>
          <a:ln/>
        </p:spPr>
      </p:sp>
      <p:sp>
        <p:nvSpPr>
          <p:cNvPr id="137221" name="Rectangle 5"/>
          <p:cNvSpPr>
            <a:spLocks noGrp="1" noChangeArrowheads="1"/>
          </p:cNvSpPr>
          <p:nvPr>
            <p:ph type="body" idx="1"/>
          </p:nvPr>
        </p:nvSpPr>
        <p:spPr>
          <a:xfrm>
            <a:off x="852278" y="4345009"/>
            <a:ext cx="5121538" cy="4681498"/>
          </a:xfrm>
        </p:spPr>
        <p:txBody>
          <a:bodyPr lIns="89715" tIns="44858" rIns="89715" bIns="44858">
            <a:normAutofit fontScale="92500"/>
          </a:bodyPr>
          <a:lstStyle/>
          <a:p>
            <a:pPr algn="just"/>
            <a:r>
              <a:rPr lang="en-US" sz="1200" dirty="0" err="1" smtClean="0">
                <a:solidFill>
                  <a:schemeClr val="tx1"/>
                </a:solidFill>
                <a:latin typeface="Arial" charset="0"/>
                <a:ea typeface="ＭＳ Ｐゴシック" pitchFamily="16" charset="-128"/>
              </a:rPr>
              <a:t>Quy</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định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dạng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thức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kích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thuớc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địa</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chỉ</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máy</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gửi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và</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nhận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của</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mỗi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gói</a:t>
            </a:r>
            <a:r>
              <a:rPr lang="en-US" sz="1200" dirty="0" smtClean="0">
                <a:solidFill>
                  <a:schemeClr val="tx1"/>
                </a:solidFill>
                <a:latin typeface="Arial" charset="0"/>
                <a:ea typeface="ＭＳ Ｐゴシック" pitchFamily="16" charset="-128"/>
              </a:rPr>
              <a:t> tin </a:t>
            </a:r>
            <a:r>
              <a:rPr lang="en-US" sz="1200" dirty="0" err="1" smtClean="0">
                <a:solidFill>
                  <a:schemeClr val="tx1"/>
                </a:solidFill>
                <a:latin typeface="Arial" charset="0"/>
                <a:ea typeface="ＭＳ Ｐゴシック" pitchFamily="16" charset="-128"/>
              </a:rPr>
              <a:t>đuợc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gửi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xác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định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cơ</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chế</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truy</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nhập</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thông</a:t>
            </a:r>
            <a:r>
              <a:rPr lang="en-US" sz="1200" dirty="0" smtClean="0">
                <a:solidFill>
                  <a:schemeClr val="tx1"/>
                </a:solidFill>
                <a:latin typeface="Arial" charset="0"/>
                <a:ea typeface="ＭＳ Ｐゴシック" pitchFamily="16" charset="-128"/>
              </a:rPr>
              <a:t> tin </a:t>
            </a:r>
            <a:r>
              <a:rPr lang="en-US" sz="1200" dirty="0" err="1" smtClean="0">
                <a:solidFill>
                  <a:schemeClr val="tx1"/>
                </a:solidFill>
                <a:latin typeface="Arial" charset="0"/>
                <a:ea typeface="ＭＳ Ｐゴシック" pitchFamily="16" charset="-128"/>
              </a:rPr>
              <a:t>và</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phương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tiện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gửi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mỗi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gói</a:t>
            </a:r>
            <a:r>
              <a:rPr lang="en-US" sz="1200" dirty="0" smtClean="0">
                <a:solidFill>
                  <a:schemeClr val="tx1"/>
                </a:solidFill>
                <a:latin typeface="Arial" charset="0"/>
                <a:ea typeface="ＭＳ Ｐゴシック" pitchFamily="16" charset="-128"/>
              </a:rPr>
              <a:t> tin </a:t>
            </a:r>
            <a:r>
              <a:rPr lang="en-US" sz="1200" dirty="0" err="1" smtClean="0">
                <a:solidFill>
                  <a:schemeClr val="tx1"/>
                </a:solidFill>
                <a:latin typeface="Arial" charset="0"/>
                <a:ea typeface="ＭＳ Ｐゴシック" pitchFamily="16" charset="-128"/>
              </a:rPr>
              <a:t>sao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nó</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đuợc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đưa</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đến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đích</a:t>
            </a:r>
            <a:r>
              <a:rPr lang="en-US" sz="1200" dirty="0" smtClean="0">
                <a:solidFill>
                  <a:schemeClr val="tx1"/>
                </a:solidFill>
                <a:latin typeface="Arial" charset="0"/>
                <a:ea typeface="ＭＳ Ｐゴシック" pitchFamily="16" charset="-128"/>
              </a:rPr>
              <a:t>.</a:t>
            </a:r>
          </a:p>
          <a:p>
            <a:pPr algn="just"/>
            <a:r>
              <a:rPr lang="en-US" sz="1200" dirty="0" err="1" smtClean="0">
                <a:solidFill>
                  <a:schemeClr val="tx1"/>
                </a:solidFill>
                <a:latin typeface="Arial" charset="0"/>
                <a:ea typeface="ＭＳ Ｐゴシック" pitchFamily="16" charset="-128"/>
              </a:rPr>
              <a:t>Cung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cấp</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phát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hiện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và</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sửa</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lỗi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cơ</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bản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để</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dảm</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bảo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dữ</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liệu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nhận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đuợc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giống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hoàn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toàn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với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dữ</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liệu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gửi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đi</a:t>
            </a:r>
            <a:r>
              <a:rPr lang="en-US" sz="1200" dirty="0" smtClean="0">
                <a:solidFill>
                  <a:schemeClr val="tx1"/>
                </a:solidFill>
                <a:latin typeface="Arial" charset="0"/>
                <a:ea typeface="ＭＳ Ｐゴシック" pitchFamily="16" charset="-128"/>
              </a:rPr>
              <a:t>.</a:t>
            </a:r>
          </a:p>
          <a:p>
            <a:pPr algn="just"/>
            <a:r>
              <a:rPr lang="en-US" sz="1200" dirty="0" err="1" smtClean="0">
                <a:solidFill>
                  <a:schemeClr val="tx1"/>
                </a:solidFill>
                <a:latin typeface="Arial" charset="0"/>
                <a:ea typeface="ＭＳ Ｐゴシック" pitchFamily="16" charset="-128"/>
              </a:rPr>
              <a:t>Phương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thức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một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điểm</a:t>
            </a:r>
            <a:r>
              <a:rPr lang="en-US" sz="1200" dirty="0" smtClean="0">
                <a:solidFill>
                  <a:schemeClr val="tx1"/>
                </a:solidFill>
                <a:latin typeface="Arial" charset="0"/>
                <a:ea typeface="ＭＳ Ｐゴシック" pitchFamily="16" charset="-128"/>
              </a:rPr>
              <a:t> - </a:t>
            </a:r>
            <a:r>
              <a:rPr lang="en-US" sz="1200" dirty="0" err="1" smtClean="0">
                <a:solidFill>
                  <a:schemeClr val="tx1"/>
                </a:solidFill>
                <a:latin typeface="Arial" charset="0"/>
                <a:ea typeface="ＭＳ Ｐゴシック" pitchFamily="16" charset="-128"/>
              </a:rPr>
              <a:t>một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diểm</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và</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một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điểm</a:t>
            </a:r>
            <a:r>
              <a:rPr lang="en-US" sz="1200" dirty="0" smtClean="0">
                <a:solidFill>
                  <a:schemeClr val="tx1"/>
                </a:solidFill>
                <a:latin typeface="Arial" charset="0"/>
                <a:ea typeface="ＭＳ Ｐゴシック" pitchFamily="16" charset="-128"/>
              </a:rPr>
              <a:t> - </a:t>
            </a:r>
            <a:r>
              <a:rPr lang="en-US" sz="1200" dirty="0" err="1" smtClean="0">
                <a:solidFill>
                  <a:schemeClr val="tx1"/>
                </a:solidFill>
                <a:latin typeface="Arial" charset="0"/>
                <a:ea typeface="ＭＳ Ｐゴシック" pitchFamily="16" charset="-128"/>
              </a:rPr>
              <a:t>nhiều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điểm</a:t>
            </a:r>
            <a:r>
              <a:rPr lang="en-US" sz="1200" dirty="0" smtClean="0">
                <a:solidFill>
                  <a:schemeClr val="tx1"/>
                </a:solidFill>
                <a:latin typeface="Arial" charset="0"/>
                <a:ea typeface="ＭＳ Ｐゴシック" pitchFamily="16" charset="-128"/>
              </a:rPr>
              <a:t>“.</a:t>
            </a:r>
          </a:p>
          <a:p>
            <a:pPr algn="just"/>
            <a:r>
              <a:rPr lang="en-US" sz="1200" dirty="0" err="1" smtClean="0">
                <a:solidFill>
                  <a:schemeClr val="tx1"/>
                </a:solidFill>
                <a:latin typeface="Arial" charset="0"/>
                <a:ea typeface="ＭＳ Ｐゴシック" pitchFamily="16" charset="-128"/>
              </a:rPr>
              <a:t>Giao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thức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huớng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ký</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tự</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được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xây</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dựng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trên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một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bộ</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mã</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chuẩn</a:t>
            </a:r>
            <a:r>
              <a:rPr lang="en-US" sz="1200" dirty="0" smtClean="0">
                <a:solidFill>
                  <a:schemeClr val="tx1"/>
                </a:solidFill>
                <a:latin typeface="Arial" charset="0"/>
                <a:ea typeface="ＭＳ Ｐゴシック" pitchFamily="16" charset="-128"/>
              </a:rPr>
              <a:t>(</a:t>
            </a:r>
            <a:r>
              <a:rPr lang="en-US" sz="1200" dirty="0" err="1" smtClean="0">
                <a:solidFill>
                  <a:schemeClr val="tx1"/>
                </a:solidFill>
                <a:latin typeface="Arial" charset="0"/>
                <a:ea typeface="ＭＳ Ｐゴシック" pitchFamily="16" charset="-128"/>
              </a:rPr>
              <a:t>như</a:t>
            </a:r>
            <a:r>
              <a:rPr lang="en-US" sz="1200" dirty="0" smtClean="0">
                <a:solidFill>
                  <a:schemeClr val="tx1"/>
                </a:solidFill>
                <a:latin typeface="Arial" charset="0"/>
                <a:ea typeface="ＭＳ Ｐゴシック" pitchFamily="16" charset="-128"/>
              </a:rPr>
              <a:t> ASCII hay EBCDIC).</a:t>
            </a:r>
          </a:p>
          <a:p>
            <a:pPr algn="just"/>
            <a:r>
              <a:rPr lang="en-US" sz="1200" dirty="0" err="1" smtClean="0">
                <a:solidFill>
                  <a:schemeClr val="tx1"/>
                </a:solidFill>
                <a:latin typeface="Arial" charset="0"/>
                <a:ea typeface="ＭＳ Ｐゴシック" pitchFamily="16" charset="-128"/>
              </a:rPr>
              <a:t>Giao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thức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huớng</a:t>
            </a:r>
            <a:r>
              <a:rPr lang="en-US" sz="1200" dirty="0" smtClean="0">
                <a:solidFill>
                  <a:schemeClr val="tx1"/>
                </a:solidFill>
                <a:latin typeface="Arial" charset="0"/>
                <a:ea typeface="ＭＳ Ｐゴシック" pitchFamily="16" charset="-128"/>
              </a:rPr>
              <a:t> bit </a:t>
            </a:r>
            <a:r>
              <a:rPr lang="en-US" sz="1200" dirty="0" err="1" smtClean="0">
                <a:solidFill>
                  <a:schemeClr val="tx1"/>
                </a:solidFill>
                <a:latin typeface="Arial" charset="0"/>
                <a:ea typeface="ＭＳ Ｐゴシック" pitchFamily="16" charset="-128"/>
              </a:rPr>
              <a:t>dùng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cấu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trúc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nhị</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phân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xâu</a:t>
            </a:r>
            <a:r>
              <a:rPr lang="en-US" sz="1200" dirty="0" smtClean="0">
                <a:solidFill>
                  <a:schemeClr val="tx1"/>
                </a:solidFill>
                <a:latin typeface="Arial" charset="0"/>
                <a:ea typeface="ＭＳ Ｐゴシック" pitchFamily="16" charset="-128"/>
              </a:rPr>
              <a:t> bit) </a:t>
            </a:r>
            <a:r>
              <a:rPr lang="en-US" sz="1200" dirty="0" err="1" smtClean="0">
                <a:solidFill>
                  <a:schemeClr val="tx1"/>
                </a:solidFill>
                <a:latin typeface="Arial" charset="0"/>
                <a:ea typeface="ＭＳ Ｐゴシック" pitchFamily="16" charset="-128"/>
              </a:rPr>
              <a:t>để</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xây</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dựng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phần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tử</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của</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giao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thức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đơn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vị</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dữ</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liệu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thủ</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tục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và</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khi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nhận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dữ</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liệu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sẽ</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đuợc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tiếp</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nhận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lần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luợt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từng</a:t>
            </a:r>
            <a:r>
              <a:rPr lang="en-US" sz="1200" dirty="0" smtClean="0">
                <a:solidFill>
                  <a:schemeClr val="tx1"/>
                </a:solidFill>
                <a:latin typeface="Arial" charset="0"/>
                <a:ea typeface="ＭＳ Ｐゴシック" pitchFamily="16" charset="-128"/>
              </a:rPr>
              <a:t> bit </a:t>
            </a:r>
            <a:r>
              <a:rPr lang="en-US" sz="1200" dirty="0" err="1" smtClean="0">
                <a:solidFill>
                  <a:schemeClr val="tx1"/>
                </a:solidFill>
                <a:latin typeface="Arial" charset="0"/>
                <a:ea typeface="ＭＳ Ｐゴシック" pitchFamily="16" charset="-128"/>
              </a:rPr>
              <a:t>một</a:t>
            </a:r>
            <a:r>
              <a:rPr lang="en-US" sz="1200" dirty="0" smtClean="0">
                <a:solidFill>
                  <a:schemeClr val="tx1"/>
                </a:solidFill>
                <a:latin typeface="Arial" charset="0"/>
                <a:ea typeface="ＭＳ Ｐゴシック" pitchFamily="16" charset="-128"/>
              </a:rPr>
              <a:t>. </a:t>
            </a:r>
            <a:endParaRPr lang="en-US" sz="1200" dirty="0" smtClean="0"/>
          </a:p>
          <a:p>
            <a:r>
              <a:rPr lang="en-US" smtClean="0"/>
              <a:t>-------------</a:t>
            </a:r>
          </a:p>
          <a:p>
            <a:endParaRPr lang="en-US" dirty="0" smtClean="0"/>
          </a:p>
          <a:p>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lỗi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nút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nút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phép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phía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ảo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lỗi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Thiết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thúc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thúc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giữa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nút</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Kiểm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lưu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lượng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nút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đệm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nào</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tuần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tự</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Báo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Đặt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Kiểm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lỗi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xem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toàn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vẹn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Quản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phương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nút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phương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dirty="0"/>
          </a:p>
        </p:txBody>
      </p:sp>
    </p:spTree>
    <p:extLst>
      <p:ext uri="{BB962C8B-B14F-4D97-AF65-F5344CB8AC3E}">
        <p14:creationId xmlns:p14="http://schemas.microsoft.com/office/powerpoint/2010/main" val="77364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88EF295-538C-4FC2-973C-EE0805940F3E}" type="slidenum">
              <a:rPr lang="en-US"/>
              <a:pPr/>
              <a:t>15</a:t>
            </a:fld>
            <a:endParaRPr lang="en-US"/>
          </a:p>
        </p:txBody>
      </p:sp>
      <p:sp>
        <p:nvSpPr>
          <p:cNvPr id="139266"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39267"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39268" name="Rectangle 4"/>
          <p:cNvSpPr>
            <a:spLocks noGrp="1" noRot="1" noChangeAspect="1" noChangeArrowheads="1" noTextEdit="1"/>
          </p:cNvSpPr>
          <p:nvPr>
            <p:ph type="sldImg"/>
          </p:nvPr>
        </p:nvSpPr>
        <p:spPr>
          <a:xfrm>
            <a:off x="1027113" y="612775"/>
            <a:ext cx="4764087" cy="3573463"/>
          </a:xfrm>
          <a:ln/>
        </p:spPr>
      </p:sp>
      <p:sp>
        <p:nvSpPr>
          <p:cNvPr id="139269" name="Rectangle 5"/>
          <p:cNvSpPr>
            <a:spLocks noGrp="1" noChangeArrowheads="1"/>
          </p:cNvSpPr>
          <p:nvPr>
            <p:ph type="body" idx="1"/>
          </p:nvPr>
        </p:nvSpPr>
        <p:spPr>
          <a:xfrm>
            <a:off x="852278" y="4345009"/>
            <a:ext cx="5121538" cy="4681498"/>
          </a:xfrm>
        </p:spPr>
        <p:txBody>
          <a:bodyPr lIns="89715" tIns="44858" rIns="89715" bIns="44858">
            <a:normAutofit fontScale="47500" lnSpcReduction="20000"/>
          </a:bodyPr>
          <a:lstStyle/>
          <a:p>
            <a:pPr algn="just"/>
            <a:r>
              <a:rPr lang="en-US" sz="1200" dirty="0" err="1" smtClean="0">
                <a:solidFill>
                  <a:schemeClr val="tx1"/>
                </a:solidFill>
                <a:latin typeface="Arial" charset="0"/>
                <a:ea typeface="ＭＳ Ｐゴシック" pitchFamily="16" charset="-128"/>
              </a:rPr>
              <a:t>Kết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nối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mạng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với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nhau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bằng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tìm</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đuờng</a:t>
            </a:r>
            <a:r>
              <a:rPr lang="en-US" sz="1200" dirty="0" smtClean="0">
                <a:solidFill>
                  <a:schemeClr val="tx1"/>
                </a:solidFill>
                <a:latin typeface="Arial" charset="0"/>
                <a:ea typeface="ＭＳ Ｐゴシック" pitchFamily="16" charset="-128"/>
              </a:rPr>
              <a:t> (routing) </a:t>
            </a:r>
            <a:r>
              <a:rPr lang="en-US" sz="1200" dirty="0" err="1" smtClean="0">
                <a:solidFill>
                  <a:schemeClr val="tx1"/>
                </a:solidFill>
                <a:latin typeface="Arial" charset="0"/>
                <a:ea typeface="ＭＳ Ｐゴシック" pitchFamily="16" charset="-128"/>
              </a:rPr>
              <a:t>cho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gói</a:t>
            </a:r>
            <a:r>
              <a:rPr lang="en-US" sz="1200" dirty="0" smtClean="0">
                <a:solidFill>
                  <a:schemeClr val="tx1"/>
                </a:solidFill>
                <a:latin typeface="Arial" charset="0"/>
                <a:ea typeface="ＭＳ Ｐゴシック" pitchFamily="16" charset="-128"/>
              </a:rPr>
              <a:t> tin </a:t>
            </a:r>
            <a:r>
              <a:rPr lang="en-US" sz="1200" dirty="0" err="1" smtClean="0">
                <a:solidFill>
                  <a:schemeClr val="tx1"/>
                </a:solidFill>
                <a:latin typeface="Arial" charset="0"/>
                <a:ea typeface="ＭＳ Ｐゴシック" pitchFamily="16" charset="-128"/>
              </a:rPr>
              <a:t>từ</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một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mạng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đến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một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mạng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khác</a:t>
            </a:r>
            <a:r>
              <a:rPr lang="en-US" sz="1200" dirty="0" smtClean="0">
                <a:solidFill>
                  <a:schemeClr val="tx1"/>
                </a:solidFill>
                <a:latin typeface="Arial" charset="0"/>
                <a:ea typeface="ＭＳ Ｐゴシック" pitchFamily="16" charset="-128"/>
              </a:rPr>
              <a:t>. </a:t>
            </a:r>
          </a:p>
          <a:p>
            <a:pPr algn="just"/>
            <a:r>
              <a:rPr lang="en-US" sz="1200" dirty="0" err="1" smtClean="0">
                <a:solidFill>
                  <a:schemeClr val="tx1"/>
                </a:solidFill>
                <a:latin typeface="Arial" charset="0"/>
                <a:ea typeface="ＭＳ Ｐゴシック" pitchFamily="16" charset="-128"/>
              </a:rPr>
              <a:t>Xác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định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việc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chuyển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huớng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vạch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đuờng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gói</a:t>
            </a:r>
            <a:r>
              <a:rPr lang="en-US" sz="1200" dirty="0" smtClean="0">
                <a:solidFill>
                  <a:schemeClr val="tx1"/>
                </a:solidFill>
                <a:latin typeface="Arial" charset="0"/>
                <a:ea typeface="ＭＳ Ｐゴシック" pitchFamily="16" charset="-128"/>
              </a:rPr>
              <a:t> tin </a:t>
            </a:r>
            <a:r>
              <a:rPr lang="en-US" sz="1200" dirty="0" err="1" smtClean="0">
                <a:solidFill>
                  <a:schemeClr val="tx1"/>
                </a:solidFill>
                <a:latin typeface="Arial" charset="0"/>
                <a:ea typeface="ＭＳ Ｐゴシック" pitchFamily="16" charset="-128"/>
              </a:rPr>
              <a:t>trong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mạng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gói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này</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có</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thể</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phải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đi</a:t>
            </a:r>
            <a:r>
              <a:rPr lang="en-US" sz="1200" dirty="0" smtClean="0">
                <a:solidFill>
                  <a:schemeClr val="tx1"/>
                </a:solidFill>
                <a:latin typeface="Arial" charset="0"/>
                <a:ea typeface="ＭＳ Ｐゴシック" pitchFamily="16" charset="-128"/>
              </a:rPr>
              <a:t> qua </a:t>
            </a:r>
            <a:r>
              <a:rPr lang="en-US" sz="1200" dirty="0" err="1" smtClean="0">
                <a:solidFill>
                  <a:schemeClr val="tx1"/>
                </a:solidFill>
                <a:latin typeface="Arial" charset="0"/>
                <a:ea typeface="ＭＳ Ｐゴシック" pitchFamily="16" charset="-128"/>
              </a:rPr>
              <a:t>nhiều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chặng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truớc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khi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đến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đuợc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đích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cuối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cùng</a:t>
            </a:r>
            <a:r>
              <a:rPr lang="en-US" sz="1200" dirty="0" smtClean="0">
                <a:solidFill>
                  <a:schemeClr val="tx1"/>
                </a:solidFill>
                <a:latin typeface="Arial" charset="0"/>
                <a:ea typeface="ＭＳ Ｐゴシック" pitchFamily="16" charset="-128"/>
              </a:rPr>
              <a:t>..  </a:t>
            </a:r>
          </a:p>
          <a:p>
            <a:pPr algn="just"/>
            <a:r>
              <a:rPr lang="en-US" sz="1200" dirty="0" smtClean="0">
                <a:solidFill>
                  <a:schemeClr val="tx1"/>
                </a:solidFill>
                <a:latin typeface="Arial" charset="0"/>
                <a:ea typeface="ＭＳ Ｐゴシック" pitchFamily="16" charset="-128"/>
              </a:rPr>
              <a:t>Hai </a:t>
            </a:r>
            <a:r>
              <a:rPr lang="en-US" sz="1200" dirty="0" err="1" smtClean="0">
                <a:solidFill>
                  <a:schemeClr val="tx1"/>
                </a:solidFill>
                <a:latin typeface="Arial" charset="0"/>
                <a:ea typeface="ＭＳ Ｐゴシック" pitchFamily="16" charset="-128"/>
              </a:rPr>
              <a:t>chức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năng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chủ</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yếu</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của</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tầng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mạng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là</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chọn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đuờng</a:t>
            </a:r>
            <a:r>
              <a:rPr lang="en-US" sz="1200" dirty="0" smtClean="0">
                <a:solidFill>
                  <a:schemeClr val="tx1"/>
                </a:solidFill>
                <a:latin typeface="Arial" charset="0"/>
                <a:ea typeface="ＭＳ Ｐゴシック" pitchFamily="16" charset="-128"/>
              </a:rPr>
              <a:t> (routing) </a:t>
            </a:r>
            <a:r>
              <a:rPr lang="en-US" sz="1200" dirty="0" err="1" smtClean="0">
                <a:solidFill>
                  <a:schemeClr val="tx1"/>
                </a:solidFill>
                <a:latin typeface="Arial" charset="0"/>
                <a:ea typeface="ＭＳ Ｐゴシック" pitchFamily="16" charset="-128"/>
              </a:rPr>
              <a:t>và</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chuyển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tiếp</a:t>
            </a:r>
            <a:r>
              <a:rPr lang="en-US" sz="1200" dirty="0" smtClean="0">
                <a:solidFill>
                  <a:schemeClr val="tx1"/>
                </a:solidFill>
                <a:latin typeface="Arial" charset="0"/>
                <a:ea typeface="ＭＳ Ｐゴシック" pitchFamily="16" charset="-128"/>
              </a:rPr>
              <a:t> (Forwarding). </a:t>
            </a:r>
          </a:p>
          <a:p>
            <a:endParaRPr lang="en-US" sz="1200" kern="1200" dirty="0" smtClean="0">
              <a:solidFill>
                <a:schemeClr val="tx1"/>
              </a:solidFill>
              <a:latin typeface="Arial" charset="0"/>
              <a:ea typeface="ＭＳ Ｐゴシック" pitchFamily="16" charset="-128"/>
              <a:cs typeface="+mn-cs"/>
            </a:endParaRPr>
          </a:p>
          <a:p>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phuong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tin qua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thậm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chí</a:t>
            </a:r>
            <a:r>
              <a:rPr lang="en-US" sz="1200" kern="1200" dirty="0" smtClean="0">
                <a:solidFill>
                  <a:schemeClr val="tx1"/>
                </a:solidFill>
                <a:latin typeface="Arial" charset="0"/>
                <a:ea typeface="ＭＳ Ｐゴシック" pitchFamily="16" charset="-128"/>
                <a:cs typeface="+mn-cs"/>
              </a:rPr>
              <a:t> qua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(network of network). </a:t>
            </a:r>
            <a:r>
              <a:rPr lang="en-US" sz="1200" kern="1200" dirty="0" err="1" smtClean="0">
                <a:solidFill>
                  <a:schemeClr val="tx1"/>
                </a:solidFill>
                <a:latin typeface="Arial" charset="0"/>
                <a:ea typeface="ＭＳ Ｐゴシック" pitchFamily="16" charset="-128"/>
                <a:cs typeface="+mn-cs"/>
              </a:rPr>
              <a:t>Bởi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dáp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nhiều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kiểu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nhiều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kiểu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vụ</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bởi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nhau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hai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chủ</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yếu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(routing)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tiếp</a:t>
            </a:r>
            <a:r>
              <a:rPr lang="en-US" sz="1200" kern="1200" dirty="0" smtClean="0">
                <a:solidFill>
                  <a:schemeClr val="tx1"/>
                </a:solidFill>
                <a:latin typeface="Arial" charset="0"/>
                <a:ea typeface="ＭＳ Ｐゴシック" pitchFamily="16" charset="-128"/>
                <a:cs typeface="+mn-cs"/>
              </a:rPr>
              <a:t> (relaying).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quan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trọng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hai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loại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nhau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Ethernet </a:t>
            </a:r>
            <a:r>
              <a:rPr lang="en-US" sz="1200" kern="1200" dirty="0" err="1" smtClean="0">
                <a:solidFill>
                  <a:schemeClr val="tx1"/>
                </a:solidFill>
                <a:latin typeface="Arial" charset="0"/>
                <a:ea typeface="ＭＳ Ｐゴシック" pitchFamily="16" charset="-128"/>
                <a:cs typeface="+mn-cs"/>
              </a:rPr>
              <a:t>với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Token Ring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bộ</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tìm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bởi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từ</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này</a:t>
            </a:r>
            <a:r>
              <a:rPr lang="en-US" sz="1200" kern="1200" dirty="0" smtClean="0">
                <a:solidFill>
                  <a:schemeClr val="tx1"/>
                </a:solidFill>
                <a:latin typeface="Arial" charset="0"/>
                <a:ea typeface="ＭＳ Ｐゴシック" pitchFamily="16" charset="-128"/>
                <a:cs typeface="+mn-cs"/>
              </a:rPr>
              <a:t> sang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lại</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Ðối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(packet - switched network) - </a:t>
            </a:r>
            <a:r>
              <a:rPr lang="en-US" sz="1200" kern="1200" dirty="0" err="1" smtClean="0">
                <a:solidFill>
                  <a:schemeClr val="tx1"/>
                </a:solidFill>
                <a:latin typeface="Arial" charset="0"/>
                <a:ea typeface="ＭＳ Ｐゴシック" pitchFamily="16" charset="-128"/>
                <a:cs typeface="+mn-cs"/>
              </a:rPr>
              <a:t>gồm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hợp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nút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nối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nhau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bởi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từ</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hệ</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thống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mở</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hệ</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thống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mở</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qua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nút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nút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từ</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vào</a:t>
            </a:r>
            <a:r>
              <a:rPr lang="en-US" sz="1200" kern="1200" dirty="0" smtClean="0">
                <a:solidFill>
                  <a:schemeClr val="tx1"/>
                </a:solidFill>
                <a:latin typeface="Arial" charset="0"/>
                <a:ea typeface="ＭＳ Ｐゴシック" pitchFamily="16" charset="-128"/>
                <a:cs typeface="+mn-cs"/>
              </a:rPr>
              <a:t> (incoming link) </a:t>
            </a:r>
            <a:r>
              <a:rPr lang="en-US" sz="1200" kern="1200" dirty="0" err="1" smtClean="0">
                <a:solidFill>
                  <a:schemeClr val="tx1"/>
                </a:solidFill>
                <a:latin typeface="Arial" charset="0"/>
                <a:ea typeface="ＭＳ Ｐゴシック" pitchFamily="16" charset="-128"/>
                <a:cs typeface="+mn-cs"/>
              </a:rPr>
              <a:t>rồi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tiếp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ra</a:t>
            </a:r>
            <a:r>
              <a:rPr lang="en-US" sz="1200" kern="1200" dirty="0" smtClean="0">
                <a:solidFill>
                  <a:schemeClr val="tx1"/>
                </a:solidFill>
                <a:latin typeface="Arial" charset="0"/>
                <a:ea typeface="ＭＳ Ｐゴシック" pitchFamily="16" charset="-128"/>
                <a:cs typeface="+mn-cs"/>
              </a:rPr>
              <a:t> (outgoing link) </a:t>
            </a:r>
            <a:r>
              <a:rPr lang="en-US" sz="1200" kern="1200" dirty="0" err="1" smtClean="0">
                <a:solidFill>
                  <a:schemeClr val="tx1"/>
                </a:solidFill>
                <a:latin typeface="Arial" charset="0"/>
                <a:ea typeface="ＭＳ Ｐゴシック" pitchFamily="16" charset="-128"/>
                <a:cs typeface="+mn-cs"/>
              </a:rPr>
              <a:t>huớng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dến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dích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vậy</a:t>
            </a:r>
            <a:r>
              <a:rPr lang="en-US" sz="1200" kern="1200" dirty="0" smtClean="0">
                <a:solidFill>
                  <a:schemeClr val="tx1"/>
                </a:solidFill>
                <a:latin typeface="Arial" charset="0"/>
                <a:ea typeface="ＭＳ Ｐゴシック" pitchFamily="16" charset="-128"/>
                <a:cs typeface="+mn-cs"/>
              </a:rPr>
              <a:t> ở </a:t>
            </a:r>
            <a:r>
              <a:rPr lang="en-US" sz="1200" kern="1200" dirty="0" err="1" smtClean="0">
                <a:solidFill>
                  <a:schemeClr val="tx1"/>
                </a:solidFill>
                <a:latin typeface="Arial" charset="0"/>
                <a:ea typeface="ＭＳ Ｐゴシック" pitchFamily="16" charset="-128"/>
                <a:cs typeface="+mn-cs"/>
              </a:rPr>
              <a:t>mỗi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nút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thực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tiếp</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lựa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con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don </a:t>
            </a:r>
            <a:r>
              <a:rPr lang="en-US" sz="1200" kern="1200" dirty="0" err="1" smtClean="0">
                <a:solidFill>
                  <a:schemeClr val="tx1"/>
                </a:solidFill>
                <a:latin typeface="Arial" charset="0"/>
                <a:ea typeface="ＭＳ Ｐゴシック" pitchFamily="16" charset="-128"/>
                <a:cs typeface="+mn-cs"/>
              </a:rPr>
              <a:t>vị</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chẳng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hạn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từ</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trạm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nguồn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trạm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dích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kỹ</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thuật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thực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hai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chính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sau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dây</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Quyết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tối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uu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dựa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dã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về</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diểm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qua </a:t>
            </a:r>
            <a:r>
              <a:rPr lang="en-US" sz="1200" kern="1200" dirty="0" err="1" smtClean="0">
                <a:solidFill>
                  <a:schemeClr val="tx1"/>
                </a:solidFill>
                <a:latin typeface="Arial" charset="0"/>
                <a:ea typeface="ＭＳ Ｐゴシック" pitchFamily="16" charset="-128"/>
                <a:cs typeface="+mn-cs"/>
              </a:rPr>
              <a:t>những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tiêu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chuẩn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tối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uu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dịnh</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Cập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về</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dùng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luôn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thay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dổi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xuyên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thiết</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ta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hai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phuong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dáp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phuong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lý</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trungvà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lý</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chỗ</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Phuong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lý</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dặc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bởi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tồn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hoặc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tâm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diều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chúng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thực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ra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bảng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duờngdi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từng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diểm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nút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sau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gửi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bảng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từng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nút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dọc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theo</a:t>
            </a:r>
            <a:r>
              <a:rPr lang="en-US" sz="1200" kern="1200" dirty="0" smtClean="0">
                <a:solidFill>
                  <a:schemeClr val="tx1"/>
                </a:solidFill>
                <a:latin typeface="Arial" charset="0"/>
                <a:ea typeface="ＭＳ Ｐゴシック" pitchFamily="16" charset="-128"/>
                <a:cs typeface="+mn-cs"/>
              </a:rPr>
              <a:t> con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tổng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chỉ</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tâm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diều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Phuong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lý</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chỗ</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dặc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bởi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duợcthực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nút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từng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diểm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nút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trì</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xây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dựng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bảng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mình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thôngtin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tổng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giữtại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nút</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do </a:t>
            </a:r>
            <a:r>
              <a:rPr lang="en-US" sz="1200" kern="1200" dirty="0" err="1" smtClean="0">
                <a:solidFill>
                  <a:schemeClr val="tx1"/>
                </a:solidFill>
                <a:latin typeface="Arial" charset="0"/>
                <a:ea typeface="ＭＳ Ｐゴシック" pitchFamily="16" charset="-128"/>
                <a:cs typeface="+mn-cs"/>
              </a:rPr>
              <a:t>luờng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gồm</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Trạng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Thời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trễ</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dẫn</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Mức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dộ</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luu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tài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nguyên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thay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dổi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thay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dổi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về</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cấu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trúc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do </a:t>
            </a:r>
            <a:r>
              <a:rPr lang="en-US" sz="1200" kern="1200" dirty="0" err="1" smtClean="0">
                <a:solidFill>
                  <a:schemeClr val="tx1"/>
                </a:solidFill>
                <a:latin typeface="Arial" charset="0"/>
                <a:ea typeface="ＭＳ Ｐゴシック" pitchFamily="16" charset="-128"/>
                <a:cs typeface="+mn-cs"/>
              </a:rPr>
              <a:t>sự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cố</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nút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hồi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nút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nối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thêm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nút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hoặc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thay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dổi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về</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dộ</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luu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co </a:t>
            </a:r>
            <a:r>
              <a:rPr lang="en-US" sz="1200" kern="1200" dirty="0" err="1" smtClean="0">
                <a:solidFill>
                  <a:schemeClr val="tx1"/>
                </a:solidFill>
                <a:latin typeface="Arial" charset="0"/>
                <a:ea typeface="ＭＳ Ｐゴシック" pitchFamily="16" charset="-128"/>
                <a:cs typeface="+mn-cs"/>
              </a:rPr>
              <a:t>sở</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về</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Hiện</a:t>
            </a:r>
            <a:r>
              <a:rPr lang="en-US" sz="1200" kern="1200" dirty="0" smtClean="0">
                <a:solidFill>
                  <a:schemeClr val="tx1"/>
                </a:solidFill>
                <a:latin typeface="Arial" charset="0"/>
                <a:ea typeface="ＭＳ Ｐゴシック" pitchFamily="16" charset="-128"/>
                <a:cs typeface="+mn-cs"/>
              </a:rPr>
              <a:t> nay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da </a:t>
            </a:r>
            <a:r>
              <a:rPr lang="en-US" sz="1200" kern="1200" dirty="0" err="1" smtClean="0">
                <a:solidFill>
                  <a:schemeClr val="tx1"/>
                </a:solidFill>
                <a:latin typeface="Arial" charset="0"/>
                <a:ea typeface="ＭＳ Ｐゴシック" pitchFamily="16" charset="-128"/>
                <a:cs typeface="+mn-cs"/>
              </a:rPr>
              <a:t>phuong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tích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hợp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van </a:t>
            </a:r>
            <a:r>
              <a:rPr lang="en-US" sz="1200" kern="1200" dirty="0" err="1" smtClean="0">
                <a:solidFill>
                  <a:schemeClr val="tx1"/>
                </a:solidFill>
                <a:latin typeface="Arial" charset="0"/>
                <a:ea typeface="ＭＳ Ｐゴシック" pitchFamily="16" charset="-128"/>
                <a:cs typeface="+mn-cs"/>
              </a:rPr>
              <a:t>bản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dồ</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hoạ</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hình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ảnh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âm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thanh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ngày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càng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phát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triển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dòi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hỏi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nghệ</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dẫn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tốc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dộ</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phát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triển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hệ</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thống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chọn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tốc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dộ</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cao</a:t>
            </a:r>
            <a:r>
              <a:rPr lang="en-US" sz="1200" kern="1200" dirty="0" smtClean="0">
                <a:solidFill>
                  <a:schemeClr val="tx1"/>
                </a:solidFill>
                <a:latin typeface="Arial" charset="0"/>
                <a:ea typeface="ＭＳ Ｐゴシック" pitchFamily="16" charset="-128"/>
                <a:cs typeface="+mn-cs"/>
              </a:rPr>
              <a:t> dang </a:t>
            </a:r>
            <a:r>
              <a:rPr lang="en-US" sz="1200" kern="1200" dirty="0" err="1" smtClean="0">
                <a:solidFill>
                  <a:schemeClr val="tx1"/>
                </a:solidFill>
                <a:latin typeface="Arial" charset="0"/>
                <a:ea typeface="ＭＳ Ｐゴシック" pitchFamily="16" charset="-128"/>
                <a:cs typeface="+mn-cs"/>
              </a:rPr>
              <a:t>rất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quan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tâm</a:t>
            </a:r>
            <a:r>
              <a:rPr lang="en-US" sz="1200" kern="1200" dirty="0" smtClean="0">
                <a:solidFill>
                  <a:schemeClr val="tx1"/>
                </a:solidFill>
                <a:latin typeface="Arial" charset="0"/>
                <a:ea typeface="ＭＳ Ｐゴシック" pitchFamily="16" charset="-128"/>
                <a:cs typeface="+mn-cs"/>
              </a:rPr>
              <a:t>. </a:t>
            </a:r>
          </a:p>
          <a:p>
            <a:endParaRPr lang="en-US" dirty="0" smtClean="0"/>
          </a:p>
          <a:p>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động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con, </a:t>
            </a:r>
            <a:r>
              <a:rPr lang="en-US" sz="1200" b="0" i="0" kern="1200" dirty="0" err="1" smtClean="0">
                <a:solidFill>
                  <a:schemeClr val="tx1"/>
                </a:solidFill>
                <a:effectLst/>
                <a:latin typeface="+mn-lt"/>
                <a:ea typeface="+mn-ea"/>
                <a:cs typeface="+mn-cs"/>
              </a:rPr>
              <a:t>quyết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dẫn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dựa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điều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ưu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yếu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tuyến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tuyến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Điều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lưu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lượng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con: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tuyến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thống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trạm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gửi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giảm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lưu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đệm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tuyến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lên</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Phân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mảnh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nếu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phân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mảnh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rằng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kích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thước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đa</a:t>
            </a:r>
            <a:r>
              <a:rPr lang="en-US" sz="1200" b="0" i="0" kern="1200" dirty="0" smtClean="0">
                <a:solidFill>
                  <a:schemeClr val="tx1"/>
                </a:solidFill>
                <a:effectLst/>
                <a:latin typeface="+mn-lt"/>
                <a:ea typeface="+mn-ea"/>
                <a:cs typeface="+mn-cs"/>
              </a:rPr>
              <a:t> (MTU)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tuyến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lưu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kích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thước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tuyến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phân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mảnh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trạm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đích</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Ánh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chỉ</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logic: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chỉ</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tên</a:t>
            </a:r>
            <a:r>
              <a:rPr lang="en-US" sz="1200" b="0" i="0" kern="1200" dirty="0" smtClean="0">
                <a:solidFill>
                  <a:schemeClr val="tx1"/>
                </a:solidFill>
                <a:effectLst/>
                <a:latin typeface="+mn-lt"/>
                <a:ea typeface="+mn-ea"/>
                <a:cs typeface="+mn-cs"/>
              </a:rPr>
              <a:t> logic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chỉ</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toán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con: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toán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theo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dõi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tiếp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bởi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thống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con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thông</a:t>
            </a:r>
            <a:r>
              <a:rPr lang="en-US" sz="1200" b="0" i="0" kern="1200" dirty="0" smtClean="0">
                <a:solidFill>
                  <a:schemeClr val="tx1"/>
                </a:solidFill>
                <a:effectLst/>
                <a:latin typeface="+mn-lt"/>
                <a:ea typeface="+mn-ea"/>
                <a:cs typeface="+mn-cs"/>
              </a:rPr>
              <a:t> tin </a:t>
            </a:r>
            <a:r>
              <a:rPr lang="en-US" sz="1200" b="0" i="0" kern="1200" dirty="0" err="1" smtClean="0">
                <a:solidFill>
                  <a:schemeClr val="tx1"/>
                </a:solidFill>
                <a:effectLst/>
                <a:latin typeface="+mn-lt"/>
                <a:ea typeface="+mn-ea"/>
                <a:cs typeface="+mn-cs"/>
              </a:rPr>
              <a:t>thanh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toán</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con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lạc</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mềm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mềm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lưu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trú</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thống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con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chúng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tuyến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chỉ</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đích</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giảm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cứ</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điều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thống</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dưới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hàng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tồn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giữa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nút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ngay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cạnh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cạnh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nút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tuyến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chứ</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trạm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đích</a:t>
            </a:r>
            <a:r>
              <a:rPr lang="en-US" sz="1200" b="0" i="0" kern="1200" dirty="0" smtClean="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3262709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2EDA32E-BA7B-4267-B92B-55B6F9E368D5}" type="slidenum">
              <a:rPr lang="en-US"/>
              <a:pPr/>
              <a:t>16</a:t>
            </a:fld>
            <a:endParaRPr lang="en-US"/>
          </a:p>
        </p:txBody>
      </p:sp>
      <p:sp>
        <p:nvSpPr>
          <p:cNvPr id="141314"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41315"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41316" name="Rectangle 4"/>
          <p:cNvSpPr>
            <a:spLocks noGrp="1" noRot="1" noChangeAspect="1" noChangeArrowheads="1" noTextEdit="1"/>
          </p:cNvSpPr>
          <p:nvPr>
            <p:ph type="sldImg"/>
          </p:nvPr>
        </p:nvSpPr>
        <p:spPr>
          <a:xfrm>
            <a:off x="1027113" y="612775"/>
            <a:ext cx="4764087" cy="3573463"/>
          </a:xfrm>
          <a:ln/>
        </p:spPr>
      </p:sp>
      <p:sp>
        <p:nvSpPr>
          <p:cNvPr id="141317" name="Rectangle 5"/>
          <p:cNvSpPr>
            <a:spLocks noGrp="1" noChangeArrowheads="1"/>
          </p:cNvSpPr>
          <p:nvPr>
            <p:ph type="body" idx="1"/>
          </p:nvPr>
        </p:nvSpPr>
        <p:spPr>
          <a:xfrm>
            <a:off x="852278" y="4345009"/>
            <a:ext cx="5121538" cy="4681498"/>
          </a:xfrm>
        </p:spPr>
        <p:txBody>
          <a:bodyPr lIns="89715" tIns="44858" rIns="89715" bIns="44858">
            <a:normAutofit fontScale="55000" lnSpcReduction="20000"/>
          </a:bodyPr>
          <a:lstStyle/>
          <a:p>
            <a:pPr marL="342900" indent="-342900" algn="just">
              <a:spcBef>
                <a:spcPct val="20000"/>
              </a:spcBef>
              <a:buClr>
                <a:schemeClr val="accent2"/>
              </a:buClr>
              <a:buSzPct val="85000"/>
              <a:buFont typeface="Wingdings" pitchFamily="2" charset="2"/>
              <a:buChar char="q"/>
            </a:pPr>
            <a:r>
              <a:rPr lang="vi-VN" sz="1200" dirty="0" smtClean="0">
                <a:solidFill>
                  <a:schemeClr val="accent1">
                    <a:lumMod val="50000"/>
                  </a:schemeClr>
                </a:solidFill>
                <a:latin typeface="+mn-lt"/>
                <a:cs typeface="Arial" pitchFamily="34" charset="0"/>
              </a:rPr>
              <a:t>Xác định địa chỉ trên mạng, cách thức chuyển giao gói tin trên cơ sở trực tiếp giữa hai đầu nut(end-to-end). </a:t>
            </a:r>
          </a:p>
          <a:p>
            <a:pPr marL="342900" indent="-342900" algn="just">
              <a:spcBef>
                <a:spcPct val="20000"/>
              </a:spcBef>
              <a:buClr>
                <a:schemeClr val="accent2"/>
              </a:buClr>
              <a:buSzPct val="85000"/>
              <a:buFont typeface="Wingdings" pitchFamily="2" charset="2"/>
              <a:buChar char="q"/>
            </a:pPr>
            <a:r>
              <a:rPr lang="vi-VN" sz="1200" dirty="0" smtClean="0">
                <a:solidFill>
                  <a:schemeClr val="accent1">
                    <a:lumMod val="50000"/>
                  </a:schemeClr>
                </a:solidFill>
                <a:latin typeface="+mn-lt"/>
                <a:cs typeface="Arial" pitchFamily="34" charset="0"/>
              </a:rPr>
              <a:t>Ðể bảo đảm đuợc việc truyền ổn định trên mạng tầng vận chuyển thuờng đánh số các gói tin và đảm bảo chúng chuyển theo thứ tự. </a:t>
            </a:r>
            <a:endParaRPr lang="en-US" sz="1200" dirty="0" smtClean="0">
              <a:solidFill>
                <a:schemeClr val="accent1">
                  <a:lumMod val="50000"/>
                </a:schemeClr>
              </a:solidFill>
              <a:latin typeface="Arial" pitchFamily="34" charset="0"/>
              <a:cs typeface="Arial" pitchFamily="34" charset="0"/>
            </a:endParaRPr>
          </a:p>
          <a:p>
            <a:r>
              <a:rPr lang="en-US" sz="1200" kern="1200" dirty="0" smtClean="0">
                <a:solidFill>
                  <a:schemeClr val="tx1"/>
                </a:solidFill>
                <a:latin typeface="Arial" charset="0"/>
                <a:ea typeface="ＭＳ Ｐゴシック" pitchFamily="16" charset="-128"/>
                <a:cs typeface="+mn-cs"/>
              </a:rPr>
              <a:t>  </a:t>
            </a:r>
          </a:p>
          <a:p>
            <a:endParaRPr lang="en-US" sz="1200" b="0" i="0" kern="1200" dirty="0" err="1"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đảm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rằng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gửi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theo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thứ</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mát</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trùng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lặp</a:t>
            </a:r>
            <a:r>
              <a:rPr lang="en-US" sz="1200" b="0" i="0" kern="1200" dirty="0" smtClean="0">
                <a:solidFill>
                  <a:schemeClr val="tx1"/>
                </a:solidFill>
                <a:effectLst/>
                <a:latin typeface="+mn-lt"/>
                <a:ea typeface="+mn-ea"/>
                <a:cs typeface="+mn-cs"/>
              </a:rPr>
              <a:t>. </a:t>
            </a:r>
            <a:endParaRPr lang="en-US" sz="1200" kern="1200" smtClean="0">
              <a:solidFill>
                <a:schemeClr val="tx1"/>
              </a:solidFill>
              <a:latin typeface="Arial" charset="0"/>
              <a:ea typeface="ＭＳ Ｐゴシック" pitchFamily="16" charset="-128"/>
              <a:cs typeface="+mn-cs"/>
            </a:endParaRPr>
          </a:p>
          <a:p>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vi-VN" sz="1200" kern="1200" dirty="0" smtClean="0">
                <a:solidFill>
                  <a:schemeClr val="tx1"/>
                </a:solidFill>
                <a:latin typeface="Arial" charset="0"/>
                <a:ea typeface="ＭＳ Ｐゴシック" pitchFamily="16" charset="-128"/>
                <a:cs typeface="+mn-cs"/>
              </a:rPr>
              <a:t>đ</a:t>
            </a:r>
            <a:r>
              <a:rPr lang="en-US" sz="1200" kern="1200" dirty="0" err="1" smtClean="0">
                <a:solidFill>
                  <a:schemeClr val="tx1"/>
                </a:solidFill>
                <a:latin typeface="Arial" charset="0"/>
                <a:ea typeface="ＭＳ Ｐゴシック" pitchFamily="16" charset="-128"/>
                <a:cs typeface="+mn-cs"/>
              </a:rPr>
              <a:t>ồng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trạm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bằng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chỉ</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quản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lý</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nối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trạm</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a:t>
            </a:r>
            <a:r>
              <a:rPr lang="vi-VN" sz="1200" kern="1200" dirty="0" err="1" smtClean="0">
                <a:solidFill>
                  <a:schemeClr val="tx1"/>
                </a:solidFill>
                <a:latin typeface="Arial" charset="0"/>
                <a:ea typeface="ＭＳ Ｐゴシック" pitchFamily="16" charset="-128"/>
                <a:cs typeface="+mn-cs"/>
              </a:rPr>
              <a:t>ũ</a:t>
            </a:r>
            <a:r>
              <a:rPr lang="en-US" sz="1200" kern="1200" dirty="0" err="1" smtClean="0">
                <a:solidFill>
                  <a:schemeClr val="tx1"/>
                </a:solidFill>
                <a:latin typeface="Arial" charset="0"/>
                <a:ea typeface="ＭＳ Ｐゴシック" pitchFamily="16" charset="-128"/>
                <a:cs typeface="+mn-cs"/>
              </a:rPr>
              <a:t>ng</a:t>
            </a:r>
            <a:r>
              <a:rPr lang="en-US" sz="1200" kern="1200" dirty="0" smtClean="0">
                <a:solidFill>
                  <a:schemeClr val="tx1"/>
                </a:solidFill>
                <a:latin typeface="Arial" charset="0"/>
                <a:ea typeface="ＭＳ Ｐゴシック" pitchFamily="16" charset="-128"/>
                <a:cs typeface="+mn-cs"/>
              </a:rPr>
              <a:t> chia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lớn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thành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nhỏ</a:t>
            </a:r>
            <a:r>
              <a:rPr lang="en-US" sz="1200" kern="1200" dirty="0" smtClean="0">
                <a:solidFill>
                  <a:schemeClr val="tx1"/>
                </a:solidFill>
                <a:latin typeface="Arial" charset="0"/>
                <a:ea typeface="ＭＳ Ｐゴシック" pitchFamily="16" charset="-128"/>
                <a:cs typeface="+mn-cs"/>
              </a:rPr>
              <a:t> hon </a:t>
            </a:r>
            <a:r>
              <a:rPr lang="en-US" sz="1200" kern="1200" dirty="0" err="1" smtClean="0">
                <a:solidFill>
                  <a:schemeClr val="tx1"/>
                </a:solidFill>
                <a:latin typeface="Arial" charset="0"/>
                <a:ea typeface="ＭＳ Ｐゴシック" pitchFamily="16" charset="-128"/>
                <a:cs typeface="+mn-cs"/>
              </a:rPr>
              <a:t>truớc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gửi</a:t>
            </a:r>
            <a:r>
              <a:rPr lang="en-US" sz="1200" kern="1200" dirty="0" smtClean="0">
                <a:solidFill>
                  <a:schemeClr val="tx1"/>
                </a:solidFill>
                <a:latin typeface="Arial" charset="0"/>
                <a:ea typeface="ＭＳ Ｐゴシック" pitchFamily="16" charset="-128"/>
                <a:cs typeface="+mn-cs"/>
              </a:rPr>
              <a:t> di. </a:t>
            </a:r>
          </a:p>
          <a:p>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dánh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số</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dảm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bảo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chúng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theo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dúng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tự</a:t>
            </a:r>
            <a:r>
              <a:rPr lang="en-US" sz="1200" kern="1200" dirty="0" smtClean="0">
                <a:solidFill>
                  <a:schemeClr val="tx1"/>
                </a:solidFill>
                <a:latin typeface="Arial" charset="0"/>
                <a:ea typeface="ＭＳ Ｐゴシック" pitchFamily="16" charset="-128"/>
                <a:cs typeface="+mn-cs"/>
              </a:rPr>
              <a:t>.  </a:t>
            </a:r>
          </a:p>
          <a:p>
            <a:endParaRPr lang="en-US" sz="1200" kern="1200" smtClean="0">
              <a:solidFill>
                <a:schemeClr val="tx1"/>
              </a:solidFill>
              <a:latin typeface="Arial" charset="0"/>
              <a:ea typeface="ＭＳ Ｐゴシック" pitchFamily="16" charset="-128"/>
              <a:cs typeface="+mn-cs"/>
            </a:endParaRPr>
          </a:p>
          <a:p>
            <a:endParaRPr lang="en-US" sz="1200" kern="1200" smtClean="0">
              <a:solidFill>
                <a:schemeClr val="tx1"/>
              </a:solidFill>
              <a:latin typeface="Arial" charset="0"/>
              <a:ea typeface="ＭＳ Ｐゴシック" pitchFamily="16" charset="-128"/>
              <a:cs typeface="+mn-cs"/>
            </a:endParaRPr>
          </a:p>
          <a:p>
            <a:r>
              <a:rPr lang="en-US" sz="1200" kern="1200" smtClean="0">
                <a:solidFill>
                  <a:schemeClr val="tx1"/>
                </a:solidFill>
                <a:latin typeface="Arial" charset="0"/>
                <a:ea typeface="ＭＳ Ｐゴシック" pitchFamily="16" charset="-128"/>
                <a:cs typeface="+mn-cs"/>
              </a:rPr>
              <a:t>Tầng </a:t>
            </a:r>
            <a:r>
              <a:rPr lang="en-US" sz="1200" kern="1200" dirty="0" err="1" smtClean="0">
                <a:solidFill>
                  <a:schemeClr val="tx1"/>
                </a:solidFill>
                <a:latin typeface="Arial" charset="0"/>
                <a:ea typeface="ＭＳ Ｐゴシック" pitchFamily="16" charset="-128"/>
                <a:cs typeface="+mn-cs"/>
              </a:rPr>
              <a:t>vận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cuối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chịu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trách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nhiệm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về</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dộ</a:t>
            </a:r>
            <a:r>
              <a:rPr lang="en-US" sz="1200" kern="1200" dirty="0" smtClean="0">
                <a:solidFill>
                  <a:schemeClr val="tx1"/>
                </a:solidFill>
                <a:latin typeface="Arial" charset="0"/>
                <a:ea typeface="ＭＳ Ｐゴシック" pitchFamily="16" charset="-128"/>
                <a:cs typeface="+mn-cs"/>
              </a:rPr>
              <a:t> an </a:t>
            </a:r>
            <a:r>
              <a:rPr lang="en-US" sz="1200" kern="1200" dirty="0" err="1" smtClean="0">
                <a:solidFill>
                  <a:schemeClr val="tx1"/>
                </a:solidFill>
                <a:latin typeface="Arial" charset="0"/>
                <a:ea typeface="ＭＳ Ｐゴシック" pitchFamily="16" charset="-128"/>
                <a:cs typeface="+mn-cs"/>
              </a:rPr>
              <a:t>toàn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thuộc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rất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nhiều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bản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ta chia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thành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loại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sau</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loại</a:t>
            </a:r>
            <a:r>
              <a:rPr lang="en-US" sz="1200" kern="1200" dirty="0" smtClean="0">
                <a:solidFill>
                  <a:schemeClr val="tx1"/>
                </a:solidFill>
                <a:latin typeface="Arial" charset="0"/>
                <a:ea typeface="ＭＳ Ｐゴシック" pitchFamily="16" charset="-128"/>
                <a:cs typeface="+mn-cs"/>
              </a:rPr>
              <a:t> A: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tỷ</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suất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cố</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báo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luợng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thiết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bị</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vụ</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hồi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hoặc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sắp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xếp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lại</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loại</a:t>
            </a:r>
            <a:r>
              <a:rPr lang="en-US" sz="1200" kern="1200" dirty="0" smtClean="0">
                <a:solidFill>
                  <a:schemeClr val="tx1"/>
                </a:solidFill>
                <a:latin typeface="Arial" charset="0"/>
                <a:ea typeface="ＭＳ Ｐゴシック" pitchFamily="16" charset="-128"/>
                <a:cs typeface="+mn-cs"/>
              </a:rPr>
              <a:t> B: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tỷ</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suất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tỷ</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suất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cố</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báo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hồi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xẩy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ra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cố</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loại</a:t>
            </a:r>
            <a:r>
              <a:rPr lang="en-US" sz="1200" kern="1200" dirty="0" smtClean="0">
                <a:solidFill>
                  <a:schemeClr val="tx1"/>
                </a:solidFill>
                <a:latin typeface="Arial" charset="0"/>
                <a:ea typeface="ＭＳ Ｐゴシック" pitchFamily="16" charset="-128"/>
                <a:cs typeface="+mn-cs"/>
              </a:rPr>
              <a:t> C: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tỷ</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suất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không</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cậy</a:t>
            </a:r>
            <a:r>
              <a:rPr lang="en-US" sz="1200" kern="1200" dirty="0" smtClean="0">
                <a:solidFill>
                  <a:schemeClr val="tx1"/>
                </a:solidFill>
                <a:latin typeface="Arial" charset="0"/>
                <a:ea typeface="ＭＳ Ｐゴシック" pitchFamily="16" charset="-128"/>
                <a:cs typeface="+mn-cs"/>
              </a:rPr>
              <a:t>) hay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hồi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xảy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ra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sắp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xếp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tin. </a:t>
            </a:r>
          </a:p>
          <a:p>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co </a:t>
            </a:r>
            <a:r>
              <a:rPr lang="en-US" sz="1200" kern="1200" dirty="0" err="1" smtClean="0">
                <a:solidFill>
                  <a:schemeClr val="tx1"/>
                </a:solidFill>
                <a:latin typeface="Arial" charset="0"/>
                <a:ea typeface="ＭＳ Ｐゴシック" pitchFamily="16" charset="-128"/>
                <a:cs typeface="+mn-cs"/>
              </a:rPr>
              <a:t>sở</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loại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chúng</a:t>
            </a:r>
            <a:r>
              <a:rPr lang="en-US" sz="1200" kern="1200" dirty="0" smtClean="0">
                <a:solidFill>
                  <a:schemeClr val="tx1"/>
                </a:solidFill>
                <a:latin typeface="Arial" charset="0"/>
                <a:ea typeface="ＭＳ Ｐゴシック" pitchFamily="16" charset="-128"/>
                <a:cs typeface="+mn-cs"/>
              </a:rPr>
              <a:t> ta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5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0 (Simple Class -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don </a:t>
            </a:r>
            <a:r>
              <a:rPr lang="en-US" sz="1200" kern="1200" dirty="0" err="1" smtClean="0">
                <a:solidFill>
                  <a:schemeClr val="tx1"/>
                </a:solidFill>
                <a:latin typeface="Arial" charset="0"/>
                <a:ea typeface="ＭＳ Ｐゴシック" pitchFamily="16" charset="-128"/>
                <a:cs typeface="+mn-cs"/>
              </a:rPr>
              <a:t>giản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rất</a:t>
            </a:r>
            <a:r>
              <a:rPr lang="en-US" sz="1200" kern="1200" dirty="0" smtClean="0">
                <a:solidFill>
                  <a:schemeClr val="tx1"/>
                </a:solidFill>
                <a:latin typeface="Arial" charset="0"/>
                <a:ea typeface="ＭＳ Ｐゴシック" pitchFamily="16" charset="-128"/>
                <a:cs typeface="+mn-cs"/>
              </a:rPr>
              <a:t> don </a:t>
            </a:r>
            <a:r>
              <a:rPr lang="en-US" sz="1200" kern="1200" dirty="0" err="1" smtClean="0">
                <a:solidFill>
                  <a:schemeClr val="tx1"/>
                </a:solidFill>
                <a:latin typeface="Arial" charset="0"/>
                <a:ea typeface="ＭＳ Ｐゴシック" pitchFamily="16" charset="-128"/>
                <a:cs typeface="+mn-cs"/>
              </a:rPr>
              <a:t>giản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thiết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hủy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bỏ</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loại</a:t>
            </a:r>
            <a:r>
              <a:rPr lang="en-US" sz="1200" kern="1200" dirty="0" smtClean="0">
                <a:solidFill>
                  <a:schemeClr val="tx1"/>
                </a:solidFill>
                <a:latin typeface="Arial" charset="0"/>
                <a:ea typeface="ＭＳ Ｐゴシック" pitchFamily="16" charset="-128"/>
                <a:cs typeface="+mn-cs"/>
              </a:rPr>
              <a:t> A.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phát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báo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hồi</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1 (Basic Error Recovery Class -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hồi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lỗi</a:t>
            </a:r>
            <a:r>
              <a:rPr lang="en-US" sz="1200" kern="1200" dirty="0" smtClean="0">
                <a:solidFill>
                  <a:schemeClr val="tx1"/>
                </a:solidFill>
                <a:latin typeface="Arial" charset="0"/>
                <a:ea typeface="ＭＳ Ｐゴシック" pitchFamily="16" charset="-128"/>
                <a:cs typeface="+mn-cs"/>
              </a:rPr>
              <a:t> co </a:t>
            </a:r>
            <a:r>
              <a:rPr lang="en-US" sz="1200" kern="1200" dirty="0" err="1" smtClean="0">
                <a:solidFill>
                  <a:schemeClr val="tx1"/>
                </a:solidFill>
                <a:latin typeface="Arial" charset="0"/>
                <a:ea typeface="ＭＳ Ｐゴシック" pitchFamily="16" charset="-128"/>
                <a:cs typeface="+mn-cs"/>
              </a:rPr>
              <a:t>bản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loại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B, ở </a:t>
            </a:r>
            <a:r>
              <a:rPr lang="en-US" sz="1200" kern="1200" dirty="0" err="1" smtClean="0">
                <a:solidFill>
                  <a:schemeClr val="tx1"/>
                </a:solidFill>
                <a:latin typeface="Arial" charset="0"/>
                <a:ea typeface="ＭＳ Ｐゴシック" pitchFamily="16" charset="-128"/>
                <a:cs typeface="+mn-cs"/>
              </a:rPr>
              <a:t>dây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gói</a:t>
            </a:r>
            <a:r>
              <a:rPr lang="en-US" sz="1200" kern="1200" dirty="0" smtClean="0">
                <a:solidFill>
                  <a:schemeClr val="tx1"/>
                </a:solidFill>
                <a:latin typeface="Arial" charset="0"/>
                <a:ea typeface="ＭＳ Ｐゴシック" pitchFamily="16" charset="-128"/>
                <a:cs typeface="+mn-cs"/>
              </a:rPr>
              <a:t> tin (TPDU)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dánh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số</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Ngoài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ra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còn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báo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noi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gửi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khẩn</a:t>
            </a:r>
            <a:r>
              <a:rPr lang="en-US" sz="1200" kern="1200" dirty="0" smtClean="0">
                <a:solidFill>
                  <a:schemeClr val="tx1"/>
                </a:solidFill>
                <a:latin typeface="Arial" charset="0"/>
                <a:ea typeface="ＭＳ Ｐゴシック" pitchFamily="16" charset="-128"/>
                <a:cs typeface="+mn-cs"/>
              </a:rPr>
              <a:t>. So </a:t>
            </a:r>
            <a:r>
              <a:rPr lang="en-US" sz="1200" kern="1200" dirty="0" err="1" smtClean="0">
                <a:solidFill>
                  <a:schemeClr val="tx1"/>
                </a:solidFill>
                <a:latin typeface="Arial" charset="0"/>
                <a:ea typeface="ＭＳ Ｐゴシック" pitchFamily="16" charset="-128"/>
                <a:cs typeface="+mn-cs"/>
              </a:rPr>
              <a:t>với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0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1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thêm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hồi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lỗi</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2 (Multiplexing Class -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dồn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kênh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tiến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0 </a:t>
            </a:r>
            <a:r>
              <a:rPr lang="en-US" sz="1200" kern="1200" dirty="0" err="1" smtClean="0">
                <a:solidFill>
                  <a:schemeClr val="tx1"/>
                </a:solidFill>
                <a:latin typeface="Arial" charset="0"/>
                <a:ea typeface="ＭＳ Ｐゴシック" pitchFamily="16" charset="-128"/>
                <a:cs typeface="+mn-cs"/>
              </a:rPr>
              <a:t>chophép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dồn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số</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dồng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kiểm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soát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luồng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tránh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tắc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nghẽn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2 </a:t>
            </a:r>
            <a:r>
              <a:rPr lang="en-US" sz="1200" kern="1200" dirty="0" err="1" smtClean="0">
                <a:solidFill>
                  <a:schemeClr val="tx1"/>
                </a:solidFill>
                <a:latin typeface="Arial" charset="0"/>
                <a:ea typeface="ＭＳ Ｐゴシック" pitchFamily="16" charset="-128"/>
                <a:cs typeface="+mn-cs"/>
              </a:rPr>
              <a:t>không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phát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hồi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lỗi</a:t>
            </a:r>
            <a:r>
              <a:rPr lang="en-US" sz="1200" kern="1200" dirty="0" smtClean="0">
                <a:solidFill>
                  <a:schemeClr val="tx1"/>
                </a:solidFill>
                <a:latin typeface="Arial" charset="0"/>
                <a:ea typeface="ＭＳ Ｐゴシック" pitchFamily="16" charset="-128"/>
                <a:cs typeface="+mn-cs"/>
              </a:rPr>
              <a:t>. Do </a:t>
            </a:r>
            <a:r>
              <a:rPr lang="en-US" sz="1200" kern="1200" dirty="0" err="1" smtClean="0">
                <a:solidFill>
                  <a:schemeClr val="tx1"/>
                </a:solidFill>
                <a:latin typeface="Arial" charset="0"/>
                <a:ea typeface="ＭＳ Ｐゴシック" pitchFamily="16" charset="-128"/>
                <a:cs typeface="+mn-cs"/>
              </a:rPr>
              <a:t>vậy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dặt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loại</a:t>
            </a:r>
            <a:r>
              <a:rPr lang="en-US" sz="1200" kern="1200" dirty="0" smtClean="0">
                <a:solidFill>
                  <a:schemeClr val="tx1"/>
                </a:solidFill>
                <a:latin typeface="Arial" charset="0"/>
                <a:ea typeface="ＭＳ Ｐゴシック" pitchFamily="16" charset="-128"/>
                <a:cs typeface="+mn-cs"/>
              </a:rPr>
              <a:t> A. </a:t>
            </a:r>
          </a:p>
          <a:p>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3 (Error Recovery and Multiplexing Class -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hồi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lỗi</a:t>
            </a:r>
            <a:r>
              <a:rPr lang="en-US" sz="1200" kern="1200" dirty="0" smtClean="0">
                <a:solidFill>
                  <a:schemeClr val="tx1"/>
                </a:solidFill>
                <a:latin typeface="Arial" charset="0"/>
                <a:ea typeface="ＭＳ Ｐゴシック" pitchFamily="16" charset="-128"/>
                <a:cs typeface="+mn-cs"/>
              </a:rPr>
              <a:t> co </a:t>
            </a:r>
            <a:r>
              <a:rPr lang="en-US" sz="1200" kern="1200" dirty="0" err="1" smtClean="0">
                <a:solidFill>
                  <a:schemeClr val="tx1"/>
                </a:solidFill>
                <a:latin typeface="Arial" charset="0"/>
                <a:ea typeface="ＭＳ Ｐゴシック" pitchFamily="16" charset="-128"/>
                <a:cs typeface="+mn-cs"/>
              </a:rPr>
              <a:t>bản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dồn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kênh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mở</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rộng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2 </a:t>
            </a:r>
            <a:r>
              <a:rPr lang="en-US" sz="1200" kern="1200" dirty="0" err="1" smtClean="0">
                <a:solidFill>
                  <a:schemeClr val="tx1"/>
                </a:solidFill>
                <a:latin typeface="Arial" charset="0"/>
                <a:ea typeface="ＭＳ Ｐゴシック" pitchFamily="16" charset="-128"/>
                <a:cs typeface="+mn-cs"/>
              </a:rPr>
              <a:t>với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phát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hồi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dặt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loại</a:t>
            </a:r>
            <a:r>
              <a:rPr lang="en-US" sz="1200" kern="1200" dirty="0" smtClean="0">
                <a:solidFill>
                  <a:schemeClr val="tx1"/>
                </a:solidFill>
                <a:latin typeface="Arial" charset="0"/>
                <a:ea typeface="ＭＳ Ｐゴシック" pitchFamily="16" charset="-128"/>
                <a:cs typeface="+mn-cs"/>
              </a:rPr>
              <a:t> B. </a:t>
            </a:r>
          </a:p>
          <a:p>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4 (Error Detection and Recovery Class -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phát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hồi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hầu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lớp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truớc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còn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bổ</a:t>
            </a:r>
            <a:r>
              <a:rPr lang="en-US" sz="1200" kern="1200" dirty="0" smtClean="0">
                <a:solidFill>
                  <a:schemeClr val="tx1"/>
                </a:solidFill>
                <a:latin typeface="Arial" charset="0"/>
                <a:ea typeface="ＭＳ Ｐゴシック" pitchFamily="16" charset="-128"/>
                <a:cs typeface="+mn-cs"/>
              </a:rPr>
              <a:t> sung </a:t>
            </a:r>
            <a:r>
              <a:rPr lang="en-US" sz="1200" kern="1200" dirty="0" err="1" smtClean="0">
                <a:solidFill>
                  <a:schemeClr val="tx1"/>
                </a:solidFill>
                <a:latin typeface="Arial" charset="0"/>
                <a:ea typeface="ＭＳ Ｐゴシック" pitchFamily="16" charset="-128"/>
                <a:cs typeface="+mn-cs"/>
              </a:rPr>
              <a:t>thêm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số</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kiểm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soát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p>
          <a:p>
            <a:endParaRPr lang="en-US" sz="1200" kern="1200" dirty="0" smtClean="0">
              <a:solidFill>
                <a:schemeClr val="tx1"/>
              </a:solidFill>
              <a:latin typeface="Arial" charset="0"/>
              <a:ea typeface="ＭＳ Ｐゴシック" pitchFamily="16" charset="-128"/>
              <a:cs typeface="+mn-cs"/>
            </a:endParaRPr>
          </a:p>
          <a:p>
            <a:endParaRPr lang="en-US" sz="1200" kern="1200" dirty="0" smtClean="0">
              <a:solidFill>
                <a:schemeClr val="tx1"/>
              </a:solidFill>
              <a:latin typeface="Arial" charset="0"/>
              <a:ea typeface="ＭＳ Ｐゴシック" pitchFamily="16" charset="-128"/>
              <a:cs typeface="+mn-cs"/>
            </a:endParaRPr>
          </a:p>
          <a:p>
            <a:r>
              <a:rPr lang="en-US" sz="1200" kern="1200" dirty="0" smtClean="0">
                <a:solidFill>
                  <a:schemeClr val="tx1"/>
                </a:solidFill>
                <a:latin typeface="Arial" charset="0"/>
                <a:ea typeface="ＭＳ Ｐゴシック" pitchFamily="16" charset="-128"/>
                <a:cs typeface="+mn-cs"/>
              </a:rPr>
              <a:t>---------</a:t>
            </a:r>
          </a:p>
          <a:p>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Kích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thước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loại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cấp:Phân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đoạn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chia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nếu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chưa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đủ</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xuống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Báo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báo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đáng</a:t>
            </a:r>
            <a:r>
              <a:rPr lang="en-US" sz="1200" b="0" i="0" kern="1200" dirty="0" smtClean="0">
                <a:solidFill>
                  <a:schemeClr val="tx1"/>
                </a:solidFill>
                <a:effectLst/>
                <a:latin typeface="+mn-lt"/>
                <a:ea typeface="+mn-ea"/>
                <a:cs typeface="+mn-cs"/>
              </a:rPr>
              <a:t> tin </a:t>
            </a:r>
            <a:r>
              <a:rPr lang="en-US" sz="1200" b="0" i="0" kern="1200" dirty="0" err="1" smtClean="0">
                <a:solidFill>
                  <a:schemeClr val="tx1"/>
                </a:solidFill>
                <a:effectLst/>
                <a:latin typeface="+mn-lt"/>
                <a:ea typeface="+mn-ea"/>
                <a:cs typeface="+mn-cs"/>
              </a:rPr>
              <a:t>cậy</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Kiểm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lưu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lượng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trạm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gửi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đệm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Đa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luồng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logic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theo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dõi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xem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phiên</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Thông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tương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kích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thước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nghiêm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ngặt</a:t>
            </a:r>
            <a:r>
              <a:rPr lang="en-US" sz="1200" b="0" i="0" kern="1200" dirty="0" smtClean="0">
                <a:solidFill>
                  <a:schemeClr val="tx1"/>
                </a:solidFill>
                <a:effectLst/>
                <a:latin typeface="+mn-lt"/>
                <a:ea typeface="+mn-ea"/>
                <a:cs typeface="+mn-cs"/>
              </a:rPr>
              <a:t> do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đặt</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thông</a:t>
            </a:r>
            <a:r>
              <a:rPr lang="en-US" sz="1200" b="0" i="0" kern="1200" dirty="0" smtClean="0">
                <a:solidFill>
                  <a:schemeClr val="tx1"/>
                </a:solidFill>
                <a:effectLst/>
                <a:latin typeface="+mn-lt"/>
                <a:ea typeface="+mn-ea"/>
                <a:cs typeface="+mn-cs"/>
              </a:rPr>
              <a:t> tin </a:t>
            </a:r>
            <a:r>
              <a:rPr lang="en-US" sz="1200" b="0" i="0" kern="1200" dirty="0" err="1" smtClean="0">
                <a:solidFill>
                  <a:schemeClr val="tx1"/>
                </a:solidFill>
                <a:effectLst/>
                <a:latin typeface="+mn-lt"/>
                <a:ea typeface="+mn-ea"/>
                <a:cs typeface="+mn-cs"/>
              </a:rPr>
              <a:t>tiêu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gồm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thông</a:t>
            </a:r>
            <a:r>
              <a:rPr lang="en-US" sz="1200" b="0" i="0" kern="1200" dirty="0" smtClean="0">
                <a:solidFill>
                  <a:schemeClr val="tx1"/>
                </a:solidFill>
                <a:effectLst/>
                <a:latin typeface="+mn-lt"/>
                <a:ea typeface="+mn-ea"/>
                <a:cs typeface="+mn-cs"/>
              </a:rPr>
              <a:t> tin </a:t>
            </a:r>
            <a:r>
              <a:rPr lang="en-US" sz="1200" b="0" i="0" kern="1200" dirty="0" err="1" smtClean="0">
                <a:solidFill>
                  <a:schemeClr val="tx1"/>
                </a:solidFill>
                <a:effectLst/>
                <a:latin typeface="+mn-lt"/>
                <a:ea typeface="+mn-ea"/>
                <a:cs typeface="+mn-cs"/>
              </a:rPr>
              <a:t>kiểm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chẳng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cờ</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bắt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thúc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phép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cuối</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giống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con" </a:t>
            </a:r>
            <a:r>
              <a:rPr lang="en-US" sz="1200" b="0" i="0" kern="1200" dirty="0" err="1" smtClean="0">
                <a:solidFill>
                  <a:schemeClr val="tx1"/>
                </a:solidFill>
                <a:effectLst/>
                <a:latin typeface="+mn-lt"/>
                <a:ea typeface="+mn-ea"/>
                <a:cs typeface="+mn-cs"/>
              </a:rPr>
              <a:t>thấp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nằm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giữa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nút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ngay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cạnh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nguồn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đích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đúng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tâm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chi </a:t>
            </a:r>
            <a:r>
              <a:rPr lang="en-US" sz="1200" b="0" i="0" kern="1200" dirty="0" err="1" smtClean="0">
                <a:solidFill>
                  <a:schemeClr val="tx1"/>
                </a:solidFill>
                <a:effectLst/>
                <a:latin typeface="+mn-lt"/>
                <a:ea typeface="+mn-ea"/>
                <a:cs typeface="+mn-cs"/>
              </a:rPr>
              <a:t>tiết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thông</a:t>
            </a:r>
            <a:r>
              <a:rPr lang="en-US" sz="1200" b="0" i="0" kern="1200" dirty="0" smtClean="0">
                <a:solidFill>
                  <a:schemeClr val="tx1"/>
                </a:solidFill>
                <a:effectLst/>
                <a:latin typeface="+mn-lt"/>
                <a:ea typeface="+mn-ea"/>
                <a:cs typeface="+mn-cs"/>
              </a:rPr>
              <a:t> tin </a:t>
            </a:r>
            <a:r>
              <a:rPr lang="en-US" sz="1200" b="0" i="0" kern="1200" dirty="0" err="1" smtClean="0">
                <a:solidFill>
                  <a:schemeClr val="tx1"/>
                </a:solidFill>
                <a:effectLst/>
                <a:latin typeface="+mn-lt"/>
                <a:ea typeface="+mn-ea"/>
                <a:cs typeface="+mn-cs"/>
              </a:rPr>
              <a:t>cơ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bản</a:t>
            </a:r>
            <a:r>
              <a:rPr lang="en-US" sz="1200" b="0" i="0" kern="1200" dirty="0" smtClean="0">
                <a:solidFill>
                  <a:schemeClr val="tx1"/>
                </a:solidFill>
                <a:effectLst/>
                <a:latin typeface="+mn-lt"/>
                <a:ea typeface="+mn-ea"/>
                <a:cs typeface="+mn-cs"/>
              </a:rPr>
              <a:t>.</a:t>
            </a:r>
            <a:endParaRPr lang="en-US" sz="12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960630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3E72339-1370-46F0-8E41-B78C12A3448C}" type="slidenum">
              <a:rPr lang="en-US"/>
              <a:pPr/>
              <a:t>17</a:t>
            </a:fld>
            <a:endParaRPr lang="en-US"/>
          </a:p>
        </p:txBody>
      </p:sp>
      <p:sp>
        <p:nvSpPr>
          <p:cNvPr id="143362"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43363"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43364" name="Rectangle 4"/>
          <p:cNvSpPr>
            <a:spLocks noGrp="1" noRot="1" noChangeAspect="1" noChangeArrowheads="1" noTextEdit="1"/>
          </p:cNvSpPr>
          <p:nvPr>
            <p:ph type="sldImg"/>
          </p:nvPr>
        </p:nvSpPr>
        <p:spPr>
          <a:xfrm>
            <a:off x="1027113" y="612775"/>
            <a:ext cx="4764087" cy="3573463"/>
          </a:xfrm>
          <a:ln/>
        </p:spPr>
      </p:sp>
      <p:sp>
        <p:nvSpPr>
          <p:cNvPr id="143365" name="Rectangle 5"/>
          <p:cNvSpPr>
            <a:spLocks noGrp="1" noChangeArrowheads="1"/>
          </p:cNvSpPr>
          <p:nvPr>
            <p:ph type="body" idx="1"/>
          </p:nvPr>
        </p:nvSpPr>
        <p:spPr>
          <a:xfrm>
            <a:off x="852278" y="4345009"/>
            <a:ext cx="5121538" cy="4681498"/>
          </a:xfrm>
        </p:spPr>
        <p:txBody>
          <a:bodyPr lIns="89715" tIns="44858" rIns="89715" bIns="44858">
            <a:normAutofit fontScale="70000" lnSpcReduction="20000"/>
          </a:bodyPr>
          <a:lstStyle/>
          <a:p>
            <a:pPr marL="342900" indent="-342900" algn="just">
              <a:spcBef>
                <a:spcPct val="20000"/>
              </a:spcBef>
              <a:buClr>
                <a:schemeClr val="accent2"/>
              </a:buClr>
              <a:buSzPct val="85000"/>
              <a:buFont typeface="Wingdings" pitchFamily="2" charset="2"/>
              <a:buChar char="q"/>
            </a:pPr>
            <a:endParaRPr lang="en-US" sz="1200" dirty="0" smtClean="0">
              <a:solidFill>
                <a:schemeClr val="accent1">
                  <a:lumMod val="50000"/>
                </a:schemeClr>
              </a:solidFill>
              <a:latin typeface="Arial" pitchFamily="34" charset="0"/>
              <a:cs typeface="Arial" pitchFamily="34" charset="0"/>
            </a:endParaRPr>
          </a:p>
          <a:p>
            <a:pPr marL="342900" indent="-342900" algn="just">
              <a:spcBef>
                <a:spcPct val="20000"/>
              </a:spcBef>
              <a:buClr>
                <a:schemeClr val="accent2"/>
              </a:buClr>
              <a:buSzPct val="85000"/>
              <a:buFont typeface="Wingdings" pitchFamily="2" charset="2"/>
              <a:buChar char="q"/>
            </a:pPr>
            <a:endParaRPr lang="en-US" sz="1200" dirty="0" smtClean="0">
              <a:solidFill>
                <a:schemeClr val="accent1">
                  <a:lumMod val="50000"/>
                </a:schemeClr>
              </a:solidFill>
              <a:latin typeface="Arial" pitchFamily="34" charset="0"/>
              <a:cs typeface="Arial" pitchFamily="34" charset="0"/>
            </a:endParaRPr>
          </a:p>
          <a:p>
            <a:pPr marL="342900" indent="-342900" algn="just">
              <a:spcBef>
                <a:spcPct val="20000"/>
              </a:spcBef>
              <a:buClr>
                <a:schemeClr val="accent2"/>
              </a:buClr>
              <a:buSzPct val="85000"/>
              <a:buFont typeface="Wingdings" pitchFamily="2" charset="2"/>
              <a:buChar char="q"/>
            </a:pPr>
            <a:r>
              <a:rPr lang="en-US" sz="1200" dirty="0" err="1" smtClean="0">
                <a:solidFill>
                  <a:schemeClr val="accent1">
                    <a:lumMod val="50000"/>
                  </a:schemeClr>
                </a:solidFill>
                <a:latin typeface="Arial" pitchFamily="34" charset="0"/>
                <a:cs typeface="Arial" pitchFamily="34" charset="0"/>
              </a:rPr>
              <a:t>quản</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lý</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các</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phiên</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của</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ứng</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dụng</a:t>
            </a:r>
            <a:endParaRPr lang="en-US" sz="1200" dirty="0" smtClean="0">
              <a:solidFill>
                <a:schemeClr val="accent1">
                  <a:lumMod val="50000"/>
                </a:schemeClr>
              </a:solidFill>
              <a:latin typeface="Arial" pitchFamily="34" charset="0"/>
              <a:cs typeface="Arial" pitchFamily="34" charset="0"/>
            </a:endParaRPr>
          </a:p>
          <a:p>
            <a:pPr marL="342900" indent="-342900" algn="just">
              <a:spcBef>
                <a:spcPct val="20000"/>
              </a:spcBef>
              <a:buClr>
                <a:schemeClr val="accent2"/>
              </a:buClr>
              <a:buSzPct val="85000"/>
              <a:buFont typeface="Wingdings" pitchFamily="2" charset="2"/>
              <a:buChar char="q"/>
            </a:pPr>
            <a:r>
              <a:rPr lang="en-US" sz="1200" kern="1200" smtClean="0">
                <a:solidFill>
                  <a:schemeClr val="tx1"/>
                </a:solidFill>
                <a:latin typeface="Arial" charset="0"/>
                <a:ea typeface="ＭＳ Ｐゴシック" pitchFamily="16" charset="-128"/>
                <a:cs typeface="+mn-cs"/>
              </a:rPr>
              <a:t>quy </a:t>
            </a:r>
            <a:r>
              <a:rPr lang="en-US" sz="1200" kern="1200" dirty="0" err="1" smtClean="0">
                <a:solidFill>
                  <a:schemeClr val="tx1"/>
                </a:solidFill>
                <a:latin typeface="Arial" charset="0"/>
                <a:ea typeface="ＭＳ Ｐゴシック" pitchFamily="16" charset="-128"/>
                <a:cs typeface="+mn-cs"/>
              </a:rPr>
              <a:t>dịnh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p>
          <a:p>
            <a:pPr marL="342900" indent="-342900" algn="just">
              <a:spcBef>
                <a:spcPct val="20000"/>
              </a:spcBef>
              <a:buClr>
                <a:schemeClr val="accent2"/>
              </a:buClr>
              <a:buSzPct val="85000"/>
              <a:buFont typeface="Wingdings" pitchFamily="2" charset="2"/>
              <a:buChar char="q"/>
            </a:pP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ánh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dặt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chỉ</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tạo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ra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tiếp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xúc</a:t>
            </a:r>
            <a:r>
              <a:rPr lang="en-US" sz="1200" kern="1200" dirty="0" smtClean="0">
                <a:solidFill>
                  <a:schemeClr val="tx1"/>
                </a:solidFill>
                <a:latin typeface="Arial" charset="0"/>
                <a:ea typeface="ＭＳ Ｐゴシック" pitchFamily="16" charset="-128"/>
                <a:cs typeface="+mn-cs"/>
              </a:rPr>
              <a:t> ban </a:t>
            </a:r>
            <a:r>
              <a:rPr lang="en-US" sz="1200" kern="1200" dirty="0" err="1" smtClean="0">
                <a:solidFill>
                  <a:schemeClr val="tx1"/>
                </a:solidFill>
                <a:latin typeface="Arial" charset="0"/>
                <a:ea typeface="ＭＳ Ｐゴシック" pitchFamily="16" charset="-128"/>
                <a:cs typeface="+mn-cs"/>
              </a:rPr>
              <a:t>dầu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máy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tính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nhau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co </a:t>
            </a:r>
            <a:r>
              <a:rPr lang="en-US" sz="1200" kern="1200" dirty="0" err="1" smtClean="0">
                <a:solidFill>
                  <a:schemeClr val="tx1"/>
                </a:solidFill>
                <a:latin typeface="Arial" charset="0"/>
                <a:ea typeface="ＭＳ Ｐゴシック" pitchFamily="16" charset="-128"/>
                <a:cs typeface="+mn-cs"/>
              </a:rPr>
              <a:t>sở</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a:t>
            </a:r>
          </a:p>
          <a:p>
            <a:pPr marL="342900" indent="-342900" algn="just">
              <a:spcBef>
                <a:spcPct val="20000"/>
              </a:spcBef>
              <a:buClr>
                <a:schemeClr val="accent2"/>
              </a:buClr>
              <a:buSzPct val="85000"/>
              <a:buFont typeface="Wingdings" pitchFamily="2" charset="2"/>
              <a:buChar char="q"/>
            </a:pP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dặt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quán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mọi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thành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muốn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dối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thoại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riêng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nhau</a:t>
            </a:r>
            <a:r>
              <a:rPr lang="en-US" sz="1200" kern="1200" dirty="0" smtClean="0">
                <a:solidFill>
                  <a:schemeClr val="tx1"/>
                </a:solidFill>
                <a:latin typeface="Arial" charset="0"/>
                <a:ea typeface="ＭＳ Ｐゴシック" pitchFamily="16" charset="-128"/>
                <a:cs typeface="+mn-cs"/>
              </a:rPr>
              <a:t>.</a:t>
            </a:r>
          </a:p>
          <a:p>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phép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giữa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chạy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trạm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nhau</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Thiết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thúc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phép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thúc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phiên</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Hỗ</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phép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tiếp</a:t>
            </a:r>
            <a:r>
              <a:rPr lang="en-US" sz="1200" b="0" i="0" kern="1200" dirty="0" smtClean="0">
                <a:solidFill>
                  <a:schemeClr val="tx1"/>
                </a:solidFill>
                <a:effectLst/>
                <a:latin typeface="+mn-lt"/>
                <a:ea typeface="+mn-ea"/>
                <a:cs typeface="+mn-cs"/>
              </a:rPr>
              <a:t> qua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nhập</a:t>
            </a:r>
            <a:r>
              <a:rPr lang="en-US" sz="1200" b="0" i="0" kern="1200" dirty="0" smtClean="0">
                <a:solidFill>
                  <a:schemeClr val="tx1"/>
                </a:solidFill>
                <a:effectLst/>
                <a:latin typeface="+mn-lt"/>
                <a:ea typeface="+mn-ea"/>
                <a:cs typeface="+mn-cs"/>
              </a:rPr>
              <a:t>, v.v.</a:t>
            </a:r>
          </a:p>
          <a:p>
            <a:pPr marL="342900" indent="-342900" algn="just">
              <a:spcBef>
                <a:spcPct val="20000"/>
              </a:spcBef>
              <a:buClr>
                <a:schemeClr val="accent2"/>
              </a:buClr>
              <a:buSzPct val="85000"/>
              <a:buFont typeface="Wingdings" pitchFamily="2" charset="2"/>
              <a:buChar char="q"/>
            </a:pPr>
            <a:endParaRPr lang="en-US" sz="1200" kern="1200" dirty="0" smtClean="0">
              <a:solidFill>
                <a:schemeClr val="tx1"/>
              </a:solidFill>
              <a:latin typeface="Arial" charset="0"/>
              <a:ea typeface="ＭＳ Ｐゴシック" pitchFamily="16" charset="-128"/>
              <a:cs typeface="+mn-cs"/>
            </a:endParaRPr>
          </a:p>
          <a:p>
            <a:pPr marL="342900" indent="-342900" algn="just">
              <a:spcBef>
                <a:spcPct val="20000"/>
              </a:spcBef>
              <a:buClr>
                <a:schemeClr val="accent2"/>
              </a:buClr>
              <a:buSzPct val="85000"/>
              <a:buFont typeface="Wingdings" pitchFamily="2" charset="2"/>
              <a:buChar char="q"/>
            </a:pPr>
            <a:endParaRPr lang="en-US" sz="1200" kern="1200" dirty="0" smtClean="0">
              <a:solidFill>
                <a:schemeClr val="tx1"/>
              </a:solidFill>
              <a:latin typeface="Arial" charset="0"/>
              <a:ea typeface="ＭＳ Ｐゴシック" pitchFamily="16" charset="-128"/>
              <a:cs typeface="+mn-cs"/>
            </a:endParaRPr>
          </a:p>
          <a:p>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(session layer) </a:t>
            </a:r>
            <a:r>
              <a:rPr lang="en-US" sz="1200" kern="1200" dirty="0" err="1" smtClean="0">
                <a:solidFill>
                  <a:schemeClr val="tx1"/>
                </a:solidFill>
                <a:latin typeface="Arial" charset="0"/>
                <a:ea typeface="ＭＳ Ｐゴシック" pitchFamily="16" charset="-128"/>
                <a:cs typeface="+mn-cs"/>
              </a:rPr>
              <a:t>thiết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trạm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dặt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quán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mọi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thành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muốn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dối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thoại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nhau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ánh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chỉ</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chúng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thiết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truớc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dảm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bảo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thiết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trì</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theo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dúng</a:t>
            </a:r>
            <a:r>
              <a:rPr lang="en-US" sz="1200" kern="1200" dirty="0" smtClean="0">
                <a:solidFill>
                  <a:schemeClr val="tx1"/>
                </a:solidFill>
                <a:latin typeface="Arial" charset="0"/>
                <a:ea typeface="ＭＳ Ｐゴシック" pitchFamily="16" charset="-128"/>
                <a:cs typeface="+mn-cs"/>
              </a:rPr>
              <a:t> qui </a:t>
            </a:r>
            <a:r>
              <a:rPr lang="en-US" sz="1200" kern="1200" dirty="0" err="1" smtClean="0">
                <a:solidFill>
                  <a:schemeClr val="tx1"/>
                </a:solidFill>
                <a:latin typeface="Arial" charset="0"/>
                <a:ea typeface="ＭＳ Ｐゴシック" pitchFamily="16" charset="-128"/>
                <a:cs typeface="+mn-cs"/>
              </a:rPr>
              <a:t>dịnh</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còn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chức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nang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thiết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quản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trị</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họ</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cụ</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Ðiều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phối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dổi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bằng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thiết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phóng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lôgic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phiên</a:t>
            </a:r>
            <a:r>
              <a:rPr lang="en-US" sz="1200" kern="1200" dirty="0" smtClean="0">
                <a:solidFill>
                  <a:schemeClr val="tx1"/>
                </a:solidFill>
                <a:latin typeface="Arial" charset="0"/>
                <a:ea typeface="ＭＳ Ｐゴシック" pitchFamily="16" charset="-128"/>
                <a:cs typeface="+mn-cs"/>
              </a:rPr>
              <a:t> (hay </a:t>
            </a:r>
            <a:r>
              <a:rPr lang="en-US" sz="1200" kern="1200" dirty="0" err="1" smtClean="0">
                <a:solidFill>
                  <a:schemeClr val="tx1"/>
                </a:solidFill>
                <a:latin typeface="Arial" charset="0"/>
                <a:ea typeface="ＭＳ Ｐゴシック" pitchFamily="16" charset="-128"/>
                <a:cs typeface="+mn-cs"/>
              </a:rPr>
              <a:t>còn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gọi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hội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thoại</a:t>
            </a:r>
            <a:r>
              <a:rPr lang="en-US" sz="1200" kern="1200" dirty="0" smtClean="0">
                <a:solidFill>
                  <a:schemeClr val="tx1"/>
                </a:solidFill>
                <a:latin typeface="Arial" charset="0"/>
                <a:ea typeface="ＭＳ Ｐゴシック" pitchFamily="16" charset="-128"/>
                <a:cs typeface="+mn-cs"/>
              </a:rPr>
              <a:t> - dialogues) </a:t>
            </a:r>
          </a:p>
          <a:p>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diểm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dồng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bộ</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kiểm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soát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dổi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Áp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dặt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qui </a:t>
            </a:r>
            <a:r>
              <a:rPr lang="en-US" sz="1200" kern="1200" dirty="0" err="1" smtClean="0">
                <a:solidFill>
                  <a:schemeClr val="tx1"/>
                </a:solidFill>
                <a:latin typeface="Arial" charset="0"/>
                <a:ea typeface="ＭＳ Ｐゴシック" pitchFamily="16" charset="-128"/>
                <a:cs typeface="+mn-cs"/>
              </a:rPr>
              <a:t>tắc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tuong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cấp</a:t>
            </a:r>
            <a:r>
              <a:rPr lang="en-US" sz="1200" kern="1200" dirty="0" smtClean="0">
                <a:solidFill>
                  <a:schemeClr val="tx1"/>
                </a:solidFill>
                <a:latin typeface="Arial" charset="0"/>
                <a:ea typeface="ＭＳ Ｐゴシック" pitchFamily="16" charset="-128"/>
                <a:cs typeface="+mn-cs"/>
              </a:rPr>
              <a:t> co </a:t>
            </a:r>
            <a:r>
              <a:rPr lang="en-US" sz="1200" kern="1200" dirty="0" err="1" smtClean="0">
                <a:solidFill>
                  <a:schemeClr val="tx1"/>
                </a:solidFill>
                <a:latin typeface="Arial" charset="0"/>
                <a:ea typeface="ＭＳ Ｐゴシック" pitchFamily="16" charset="-128"/>
                <a:cs typeface="+mn-cs"/>
              </a:rPr>
              <a:t>chế</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lấy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luợt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nắm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quá</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trình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dổi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Trong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hợp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hai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chiều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luân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thì</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nẩy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sinh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vấn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dề</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hai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luân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lấy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luợt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trì</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tuong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luân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bằng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báo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dến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luợt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họ</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Vấn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dề</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dồng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bộ</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hóa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thực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nhu</a:t>
            </a:r>
            <a:r>
              <a:rPr lang="en-US" sz="1200" kern="1200" dirty="0" smtClean="0">
                <a:solidFill>
                  <a:schemeClr val="tx1"/>
                </a:solidFill>
                <a:latin typeface="Arial" charset="0"/>
                <a:ea typeface="ＭＳ Ｐゴシック" pitchFamily="16" charset="-128"/>
                <a:cs typeface="+mn-cs"/>
              </a:rPr>
              <a:t> co </a:t>
            </a:r>
            <a:r>
              <a:rPr lang="en-US" sz="1200" kern="1200" dirty="0" err="1" smtClean="0">
                <a:solidFill>
                  <a:schemeClr val="tx1"/>
                </a:solidFill>
                <a:latin typeface="Arial" charset="0"/>
                <a:ea typeface="ＭＳ Ｐゴシック" pitchFamily="16" charset="-128"/>
                <a:cs typeface="+mn-cs"/>
              </a:rPr>
              <a:t>chế</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kiểm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tra</a:t>
            </a:r>
            <a:r>
              <a:rPr lang="en-US" sz="1200" kern="1200" dirty="0" smtClean="0">
                <a:solidFill>
                  <a:schemeClr val="tx1"/>
                </a:solidFill>
                <a:latin typeface="Arial" charset="0"/>
                <a:ea typeface="ＭＳ Ｐゴシック" pitchFamily="16" charset="-128"/>
                <a:cs typeface="+mn-cs"/>
              </a:rPr>
              <a:t>/</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hồi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vụ</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này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phép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diểm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dồng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bộ</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hóa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dòng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dang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thiết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khôi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hội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thoại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bắt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dầu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từ</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diểm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dó</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Ở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diểm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chỉ</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dặc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biệt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gọi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vụ</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phân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bổ</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này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qua </a:t>
            </a:r>
            <a:r>
              <a:rPr lang="en-US" sz="1200" kern="1200" dirty="0" err="1" smtClean="0">
                <a:solidFill>
                  <a:schemeClr val="tx1"/>
                </a:solidFill>
                <a:latin typeface="Arial" charset="0"/>
                <a:ea typeface="ＭＳ Ｐゴシック" pitchFamily="16" charset="-128"/>
                <a:cs typeface="+mn-cs"/>
              </a:rPr>
              <a:t>trao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dổi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thẻ</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bài</a:t>
            </a:r>
            <a:r>
              <a:rPr lang="en-US" sz="1200" kern="1200" dirty="0" smtClean="0">
                <a:solidFill>
                  <a:schemeClr val="tx1"/>
                </a:solidFill>
                <a:latin typeface="Arial" charset="0"/>
                <a:ea typeface="ＭＳ Ｐゴシック" pitchFamily="16" charset="-128"/>
                <a:cs typeface="+mn-cs"/>
              </a:rPr>
              <a:t> (token). </a:t>
            </a:r>
            <a:r>
              <a:rPr lang="en-US" sz="1200" kern="1200" dirty="0" err="1" smtClean="0">
                <a:solidFill>
                  <a:schemeClr val="tx1"/>
                </a:solidFill>
                <a:latin typeface="Arial" charset="0"/>
                <a:ea typeface="ＭＳ Ｐゴシック" pitchFamily="16" charset="-128"/>
                <a:cs typeface="+mn-cs"/>
              </a:rPr>
              <a:t>Ví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a:t>
            </a:r>
            <a:r>
              <a:rPr lang="en-US" sz="1200" kern="1200" dirty="0" smtClean="0">
                <a:solidFill>
                  <a:schemeClr val="tx1"/>
                </a:solidFill>
                <a:latin typeface="Arial" charset="0"/>
                <a:ea typeface="ＭＳ Ｐゴシック" pitchFamily="16" charset="-128"/>
                <a:cs typeface="+mn-cs"/>
              </a:rPr>
              <a:t>: Ai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token </a:t>
            </a:r>
            <a:r>
              <a:rPr lang="en-US" sz="1200" kern="1200" dirty="0" err="1" smtClean="0">
                <a:solidFill>
                  <a:schemeClr val="tx1"/>
                </a:solidFill>
                <a:latin typeface="Arial" charset="0"/>
                <a:ea typeface="ＭＳ Ｐゴシック" pitchFamily="16" charset="-128"/>
                <a:cs typeface="+mn-cs"/>
              </a:rPr>
              <a:t>sẽ</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a:t>
            </a:r>
            <a:r>
              <a:rPr lang="en-US" sz="1200" kern="1200" dirty="0" smtClean="0">
                <a:solidFill>
                  <a:schemeClr val="tx1"/>
                </a:solidFill>
                <a:latin typeface="Arial" charset="0"/>
                <a:ea typeface="ＭＳ Ｐゴシック" pitchFamily="16" charset="-128"/>
                <a:cs typeface="+mn-cs"/>
              </a:rPr>
              <a:t> token </a:t>
            </a:r>
            <a:r>
              <a:rPr lang="en-US" sz="1200" kern="1200" dirty="0" err="1" smtClean="0">
                <a:solidFill>
                  <a:schemeClr val="tx1"/>
                </a:solidFill>
                <a:latin typeface="Arial" charset="0"/>
                <a:ea typeface="ＭＳ Ｐゴシック" pitchFamily="16" charset="-128"/>
                <a:cs typeface="+mn-cs"/>
              </a:rPr>
              <a:t>trao</a:t>
            </a:r>
            <a:r>
              <a:rPr lang="en-US" sz="1200" kern="1200" dirty="0" smtClean="0">
                <a:solidFill>
                  <a:schemeClr val="tx1"/>
                </a:solidFill>
                <a:latin typeface="Arial" charset="0"/>
                <a:ea typeface="ＭＳ Ｐゴシック" pitchFamily="16" charset="-128"/>
                <a:cs typeface="+mn-cs"/>
              </a:rPr>
              <a:t> token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nghia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dó</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hàm</a:t>
            </a:r>
            <a:r>
              <a:rPr lang="en-US" sz="1200" kern="1200" dirty="0" smtClean="0">
                <a:solidFill>
                  <a:schemeClr val="tx1"/>
                </a:solidFill>
                <a:latin typeface="Arial" charset="0"/>
                <a:ea typeface="ＭＳ Ｐゴシック" pitchFamily="16" charset="-128"/>
                <a:cs typeface="+mn-cs"/>
              </a:rPr>
              <a:t> co </a:t>
            </a:r>
            <a:r>
              <a:rPr lang="en-US" sz="1200" kern="1200" dirty="0" err="1" smtClean="0">
                <a:solidFill>
                  <a:schemeClr val="tx1"/>
                </a:solidFill>
                <a:latin typeface="Arial" charset="0"/>
                <a:ea typeface="ＭＳ Ｐゴシック" pitchFamily="16" charset="-128"/>
                <a:cs typeface="+mn-cs"/>
              </a:rPr>
              <a:t>bản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sau</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Give Token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phép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token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Please Token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phép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token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yêu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cầu</a:t>
            </a:r>
            <a:r>
              <a:rPr lang="en-US" sz="1200" kern="1200" dirty="0" smtClean="0">
                <a:solidFill>
                  <a:schemeClr val="tx1"/>
                </a:solidFill>
                <a:latin typeface="Arial" charset="0"/>
                <a:ea typeface="ＭＳ Ｐゴシック" pitchFamily="16" charset="-128"/>
                <a:cs typeface="+mn-cs"/>
              </a:rPr>
              <a:t> token </a:t>
            </a:r>
            <a:r>
              <a:rPr lang="en-US" sz="1200" kern="1200" dirty="0" err="1" smtClean="0">
                <a:solidFill>
                  <a:schemeClr val="tx1"/>
                </a:solidFill>
                <a:latin typeface="Arial" charset="0"/>
                <a:ea typeface="ＭＳ Ｐゴシック" pitchFamily="16" charset="-128"/>
                <a:cs typeface="+mn-cs"/>
              </a:rPr>
              <a:t>dó</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  Give Control </a:t>
            </a:r>
            <a:r>
              <a:rPr lang="en-US" sz="1200" kern="1200" dirty="0" err="1" smtClean="0">
                <a:solidFill>
                  <a:schemeClr val="tx1"/>
                </a:solidFill>
                <a:latin typeface="Arial" charset="0"/>
                <a:ea typeface="ＭＳ Ｐゴシック" pitchFamily="16" charset="-128"/>
                <a:cs typeface="+mn-cs"/>
              </a:rPr>
              <a:t>dùng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token </a:t>
            </a:r>
            <a:r>
              <a:rPr lang="en-US" sz="1200" kern="1200" dirty="0" err="1" smtClean="0">
                <a:solidFill>
                  <a:schemeClr val="tx1"/>
                </a:solidFill>
                <a:latin typeface="Arial" charset="0"/>
                <a:ea typeface="ＭＳ Ｐゴシック" pitchFamily="16" charset="-128"/>
                <a:cs typeface="+mn-cs"/>
              </a:rPr>
              <a:t>từ</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sang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p>
          <a:p>
            <a:r>
              <a:rPr lang="en-US" sz="1200" kern="1200" dirty="0" smtClean="0">
                <a:solidFill>
                  <a:schemeClr val="tx1"/>
                </a:solidFill>
                <a:latin typeface="Arial" charset="0"/>
                <a:ea typeface="ＭＳ Ｐゴシック" pitchFamily="16" charset="-128"/>
                <a:cs typeface="+mn-cs"/>
              </a:rPr>
              <a:t>--------------</a:t>
            </a:r>
          </a:p>
          <a:p>
            <a:endParaRPr lang="en-US" sz="1200" kern="1200" dirty="0" smtClean="0">
              <a:solidFill>
                <a:schemeClr val="tx1"/>
              </a:solidFill>
              <a:latin typeface="Arial" charset="0"/>
              <a:ea typeface="ＭＳ Ｐゴシック" pitchFamily="16" charset="-128"/>
              <a:cs typeface="+mn-cs"/>
            </a:endParaRPr>
          </a:p>
          <a:p>
            <a:endParaRPr lang="en-US" sz="1200" kern="1200" dirty="0" smtClean="0">
              <a:solidFill>
                <a:schemeClr val="tx1"/>
              </a:solidFill>
              <a:latin typeface="Arial" charset="0"/>
              <a:ea typeface="ＭＳ Ｐゴシック" pitchFamily="16" charset="-128"/>
              <a:cs typeface="+mn-cs"/>
            </a:endParaRPr>
          </a:p>
          <a:p>
            <a:endParaRPr lang="en-US" sz="12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49539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0DF2FAF-1E10-4E2B-8F79-A0A7372322B1}" type="slidenum">
              <a:rPr lang="en-US"/>
              <a:pPr/>
              <a:t>18</a:t>
            </a:fld>
            <a:endParaRPr lang="en-US"/>
          </a:p>
        </p:txBody>
      </p:sp>
      <p:sp>
        <p:nvSpPr>
          <p:cNvPr id="145410"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45411"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45412" name="Rectangle 4"/>
          <p:cNvSpPr>
            <a:spLocks noGrp="1" noRot="1" noChangeAspect="1" noChangeArrowheads="1" noTextEdit="1"/>
          </p:cNvSpPr>
          <p:nvPr>
            <p:ph type="sldImg"/>
          </p:nvPr>
        </p:nvSpPr>
        <p:spPr>
          <a:xfrm>
            <a:off x="1027113" y="612775"/>
            <a:ext cx="4764087" cy="3573463"/>
          </a:xfrm>
          <a:ln/>
        </p:spPr>
      </p:sp>
      <p:sp>
        <p:nvSpPr>
          <p:cNvPr id="145413" name="Rectangle 5"/>
          <p:cNvSpPr>
            <a:spLocks noGrp="1" noChangeArrowheads="1"/>
          </p:cNvSpPr>
          <p:nvPr>
            <p:ph type="body" idx="1"/>
          </p:nvPr>
        </p:nvSpPr>
        <p:spPr>
          <a:xfrm>
            <a:off x="852278" y="4345009"/>
            <a:ext cx="5121538" cy="4681498"/>
          </a:xfrm>
        </p:spPr>
        <p:txBody>
          <a:bodyPr lIns="89715" tIns="44858" rIns="89715" bIns="44858">
            <a:normAutofit fontScale="85000" lnSpcReduction="20000"/>
          </a:bodyPr>
          <a:lstStyle/>
          <a:p>
            <a:pPr marL="342900" indent="-342900" algn="just">
              <a:spcBef>
                <a:spcPct val="20000"/>
              </a:spcBef>
              <a:buClr>
                <a:schemeClr val="accent2"/>
              </a:buClr>
              <a:buSzPct val="85000"/>
              <a:buFont typeface="Wingdings" pitchFamily="2" charset="2"/>
              <a:buChar char="q"/>
            </a:pPr>
            <a:r>
              <a:rPr lang="en-US" sz="1200" dirty="0" err="1" smtClean="0">
                <a:solidFill>
                  <a:schemeClr val="accent1">
                    <a:lumMod val="50000"/>
                  </a:schemeClr>
                </a:solidFill>
                <a:latin typeface="Arial" pitchFamily="34" charset="0"/>
                <a:cs typeface="Arial" pitchFamily="34" charset="0"/>
              </a:rPr>
              <a:t>quy</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định</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biểu</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diễn</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dữ</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liệu</a:t>
            </a:r>
            <a:endParaRPr lang="en-US" sz="1200" dirty="0" smtClean="0">
              <a:solidFill>
                <a:schemeClr val="accent1">
                  <a:lumMod val="50000"/>
                </a:schemeClr>
              </a:solidFill>
              <a:latin typeface="Arial" pitchFamily="34" charset="0"/>
              <a:cs typeface="Arial" pitchFamily="34" charset="0"/>
            </a:endParaRPr>
          </a:p>
          <a:p>
            <a:pPr marL="342900" indent="-342900" algn="just">
              <a:spcBef>
                <a:spcPct val="20000"/>
              </a:spcBef>
              <a:buClr>
                <a:schemeClr val="accent2"/>
              </a:buClr>
              <a:buSzPct val="85000"/>
              <a:buFont typeface="Wingdings" pitchFamily="2" charset="2"/>
              <a:buChar char="q"/>
            </a:pP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trình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bày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dổi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từ</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cú</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pháp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sang </a:t>
            </a:r>
            <a:r>
              <a:rPr lang="en-US" sz="1200" kern="1200" dirty="0" err="1" smtClean="0">
                <a:solidFill>
                  <a:schemeClr val="tx1"/>
                </a:solidFill>
                <a:latin typeface="Arial" charset="0"/>
                <a:ea typeface="ＭＳ Ｐゴシック" pitchFamily="16" charset="-128"/>
                <a:cs typeface="+mn-cs"/>
              </a:rPr>
              <a:t>cú</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pháp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ngoài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ra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nén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hóa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chúng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truớc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dễ</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bảo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mật</a:t>
            </a:r>
            <a:r>
              <a:rPr lang="en-US" sz="1200" kern="1200" dirty="0" smtClean="0">
                <a:solidFill>
                  <a:schemeClr val="tx1"/>
                </a:solidFill>
                <a:latin typeface="Arial" charset="0"/>
                <a:ea typeface="ＭＳ Ｐゴシック" pitchFamily="16" charset="-128"/>
                <a:cs typeface="+mn-cs"/>
              </a:rPr>
              <a:t>. </a:t>
            </a:r>
          </a:p>
          <a:p>
            <a:pPr marL="342900" indent="-342900" algn="just">
              <a:spcBef>
                <a:spcPct val="20000"/>
              </a:spcBef>
              <a:buClr>
                <a:schemeClr val="accent2"/>
              </a:buClr>
              <a:buSzPct val="85000"/>
              <a:buFont typeface="Wingdings" pitchFamily="2" charset="2"/>
              <a:buChar char="q"/>
            </a:pP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p>
          <a:p>
            <a:pPr marL="342900" indent="-342900" algn="just">
              <a:spcBef>
                <a:spcPct val="20000"/>
              </a:spcBef>
              <a:buClr>
                <a:schemeClr val="accent2"/>
              </a:buClr>
              <a:buSzPct val="85000"/>
              <a:buFont typeface="Wingdings" pitchFamily="2" charset="2"/>
              <a:buChar char="q"/>
            </a:pPr>
            <a:endParaRPr lang="en-US" sz="1200" kern="1200" dirty="0" smtClean="0">
              <a:solidFill>
                <a:schemeClr val="tx1"/>
              </a:solidFill>
              <a:latin typeface="Arial" charset="0"/>
              <a:ea typeface="ＭＳ Ｐゴシック" pitchFamily="16" charset="-128"/>
              <a:cs typeface="+mn-cs"/>
            </a:endParaRPr>
          </a:p>
          <a:p>
            <a:r>
              <a:rPr lang="en-US" sz="1200" kern="1200" dirty="0" err="1" smtClean="0">
                <a:solidFill>
                  <a:schemeClr val="tx1"/>
                </a:solidFill>
                <a:latin typeface="Arial" charset="0"/>
                <a:ea typeface="ＭＳ Ｐゴシック" pitchFamily="16" charset="-128"/>
                <a:cs typeface="+mn-cs"/>
              </a:rPr>
              <a:t>Trong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tiếp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qua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nhiều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biểu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diễn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nhau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biểu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diễn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bởi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nguồn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biểu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diễn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bởi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dích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nhau</a:t>
            </a:r>
            <a:r>
              <a:rPr lang="en-US" sz="1200" kern="1200" dirty="0" smtClean="0">
                <a:solidFill>
                  <a:schemeClr val="tx1"/>
                </a:solidFill>
                <a:latin typeface="Arial" charset="0"/>
                <a:ea typeface="ＭＳ Ｐゴシック" pitchFamily="16" charset="-128"/>
                <a:cs typeface="+mn-cs"/>
              </a:rPr>
              <a:t> do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chạy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hệ</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thống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hoàn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toàn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nhau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hệ</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máy</a:t>
            </a:r>
            <a:r>
              <a:rPr lang="en-US" sz="1200" kern="1200" dirty="0" smtClean="0">
                <a:solidFill>
                  <a:schemeClr val="tx1"/>
                </a:solidFill>
                <a:latin typeface="Arial" charset="0"/>
                <a:ea typeface="ＭＳ Ｐゴシック" pitchFamily="16" charset="-128"/>
                <a:cs typeface="+mn-cs"/>
              </a:rPr>
              <a:t> Intel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hệ</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máy</a:t>
            </a:r>
            <a:r>
              <a:rPr lang="en-US" sz="1200" kern="1200" dirty="0" smtClean="0">
                <a:solidFill>
                  <a:schemeClr val="tx1"/>
                </a:solidFill>
                <a:latin typeface="Arial" charset="0"/>
                <a:ea typeface="ＭＳ Ｐゴシック" pitchFamily="16" charset="-128"/>
                <a:cs typeface="+mn-cs"/>
              </a:rPr>
              <a:t> Motorola).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trình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bày</a:t>
            </a:r>
            <a:r>
              <a:rPr lang="en-US" sz="1200" kern="1200" dirty="0" smtClean="0">
                <a:solidFill>
                  <a:schemeClr val="tx1"/>
                </a:solidFill>
                <a:latin typeface="Arial" charset="0"/>
                <a:ea typeface="ＭＳ Ｐゴシック" pitchFamily="16" charset="-128"/>
                <a:cs typeface="+mn-cs"/>
              </a:rPr>
              <a:t> (Presentation layer) </a:t>
            </a:r>
            <a:r>
              <a:rPr lang="en-US" sz="1200" kern="1200" dirty="0" err="1" smtClean="0">
                <a:solidFill>
                  <a:schemeClr val="tx1"/>
                </a:solidFill>
                <a:latin typeface="Arial" charset="0"/>
                <a:ea typeface="ＭＳ Ｐゴシック" pitchFamily="16" charset="-128"/>
                <a:cs typeface="+mn-cs"/>
              </a:rPr>
              <a:t>phải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chịu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trách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nhiệm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dổi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gửi</a:t>
            </a:r>
            <a:r>
              <a:rPr lang="en-US" sz="1200" kern="1200" dirty="0" smtClean="0">
                <a:solidFill>
                  <a:schemeClr val="tx1"/>
                </a:solidFill>
                <a:latin typeface="Arial" charset="0"/>
                <a:ea typeface="ＭＳ Ｐゴシック" pitchFamily="16" charset="-128"/>
                <a:cs typeface="+mn-cs"/>
              </a:rPr>
              <a:t> di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từ</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loại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biểu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diễn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này</a:t>
            </a:r>
            <a:r>
              <a:rPr lang="en-US" sz="1200" kern="1200" dirty="0" smtClean="0">
                <a:solidFill>
                  <a:schemeClr val="tx1"/>
                </a:solidFill>
                <a:latin typeface="Arial" charset="0"/>
                <a:ea typeface="ＭＳ Ｐゴシック" pitchFamily="16" charset="-128"/>
                <a:cs typeface="+mn-cs"/>
              </a:rPr>
              <a:t> sang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loại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Ðể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dạt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diều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biểu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diễn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phép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chuyển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dổi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từ</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biểu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diễn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cục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bộ</a:t>
            </a:r>
            <a:r>
              <a:rPr lang="en-US" sz="1200" kern="1200" dirty="0" smtClean="0">
                <a:solidFill>
                  <a:schemeClr val="tx1"/>
                </a:solidFill>
                <a:latin typeface="Arial" charset="0"/>
                <a:ea typeface="ＭＳ Ｐゴシック" pitchFamily="16" charset="-128"/>
                <a:cs typeface="+mn-cs"/>
              </a:rPr>
              <a:t> sang </a:t>
            </a:r>
            <a:r>
              <a:rPr lang="en-US" sz="1200" kern="1200" dirty="0" err="1" smtClean="0">
                <a:solidFill>
                  <a:schemeClr val="tx1"/>
                </a:solidFill>
                <a:latin typeface="Arial" charset="0"/>
                <a:ea typeface="ＭＳ Ｐゴシック" pitchFamily="16" charset="-128"/>
                <a:cs typeface="+mn-cs"/>
              </a:rPr>
              <a:t>biểu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diễn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lại</a:t>
            </a:r>
            <a:r>
              <a:rPr lang="en-US" sz="1200" kern="1200" dirty="0" smtClean="0">
                <a:solidFill>
                  <a:schemeClr val="tx1"/>
                </a:solidFill>
                <a:latin typeface="Arial" charset="0"/>
                <a:ea typeface="ＭＳ Ｐゴシック" pitchFamily="16" charset="-128"/>
                <a:cs typeface="+mn-cs"/>
              </a:rPr>
              <a:t>. </a:t>
            </a:r>
          </a:p>
          <a:p>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trình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bày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thuật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hóa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xáo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trộn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truớc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di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ở</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dầu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dến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bảo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mật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Ngoài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ra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biểu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diễn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thuật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nén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chỉ</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ít</a:t>
            </a:r>
            <a:r>
              <a:rPr lang="en-US" sz="1200" kern="1200" dirty="0" smtClean="0">
                <a:solidFill>
                  <a:schemeClr val="tx1"/>
                </a:solidFill>
                <a:latin typeface="Arial" charset="0"/>
                <a:ea typeface="ＭＳ Ｐゴシック" pitchFamily="16" charset="-128"/>
                <a:cs typeface="+mn-cs"/>
              </a:rPr>
              <a:t> byte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tin </a:t>
            </a:r>
            <a:r>
              <a:rPr lang="en-US" sz="1200" kern="1200" dirty="0" err="1" smtClean="0">
                <a:solidFill>
                  <a:schemeClr val="tx1"/>
                </a:solidFill>
                <a:latin typeface="Arial" charset="0"/>
                <a:ea typeface="ＭＳ Ｐゴシック" pitchFamily="16" charset="-128"/>
                <a:cs typeface="+mn-cs"/>
              </a:rPr>
              <a:t>khi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ở</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ở</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dầu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trình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bày</a:t>
            </a:r>
            <a:r>
              <a:rPr lang="en-US" sz="1200" kern="1200" dirty="0" smtClean="0">
                <a:solidFill>
                  <a:schemeClr val="tx1"/>
                </a:solidFill>
                <a:latin typeface="Arial" charset="0"/>
                <a:ea typeface="ＭＳ Ｐゴシック" pitchFamily="16" charset="-128"/>
                <a:cs typeface="+mn-cs"/>
              </a:rPr>
              <a:t> bung </a:t>
            </a:r>
            <a:r>
              <a:rPr lang="en-US" sz="1200" kern="1200" dirty="0" err="1" smtClean="0">
                <a:solidFill>
                  <a:schemeClr val="tx1"/>
                </a:solidFill>
                <a:latin typeface="Arial" charset="0"/>
                <a:ea typeface="ＭＳ Ｐゴシック" pitchFamily="16" charset="-128"/>
                <a:cs typeface="+mn-cs"/>
              </a:rPr>
              <a:t>trở</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lại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dữ</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liệu</a:t>
            </a:r>
            <a:r>
              <a:rPr lang="en-US" sz="1200" kern="1200" dirty="0" smtClean="0">
                <a:solidFill>
                  <a:schemeClr val="tx1"/>
                </a:solidFill>
                <a:latin typeface="Arial" charset="0"/>
                <a:ea typeface="ＭＳ Ｐゴシック" pitchFamily="16" charset="-128"/>
                <a:cs typeface="+mn-cs"/>
              </a:rPr>
              <a:t> ban </a:t>
            </a:r>
            <a:r>
              <a:rPr lang="en-US" sz="1200" kern="1200" dirty="0" err="1" smtClean="0">
                <a:solidFill>
                  <a:schemeClr val="tx1"/>
                </a:solidFill>
                <a:latin typeface="Arial" charset="0"/>
                <a:ea typeface="ＭＳ Ｐゴシック" pitchFamily="16" charset="-128"/>
                <a:cs typeface="+mn-cs"/>
              </a:rPr>
              <a:t>dầu</a:t>
            </a:r>
            <a:r>
              <a:rPr lang="en-US" sz="1200" kern="1200" dirty="0" smtClean="0">
                <a:solidFill>
                  <a:schemeClr val="tx1"/>
                </a:solidFill>
                <a:latin typeface="Arial" charset="0"/>
                <a:ea typeface="ＭＳ Ｐゴシック" pitchFamily="16" charset="-128"/>
                <a:cs typeface="+mn-cs"/>
              </a:rPr>
              <a:t>. </a:t>
            </a:r>
          </a:p>
          <a:p>
            <a:pPr marL="342900" indent="-342900" algn="just">
              <a:spcBef>
                <a:spcPct val="20000"/>
              </a:spcBef>
              <a:buClr>
                <a:schemeClr val="accent2"/>
              </a:buClr>
              <a:buSzPct val="85000"/>
              <a:buFont typeface="Wingdings" pitchFamily="2" charset="2"/>
              <a:buChar char="q"/>
            </a:pPr>
            <a:endParaRPr lang="en-US" sz="1200" dirty="0" smtClean="0">
              <a:solidFill>
                <a:schemeClr val="accent1">
                  <a:lumMod val="50000"/>
                </a:schemeClr>
              </a:solidFill>
              <a:latin typeface="Arial" pitchFamily="34" charset="0"/>
              <a:cs typeface="Arial" pitchFamily="34" charset="0"/>
            </a:endParaRPr>
          </a:p>
          <a:p>
            <a:pPr marL="342900" indent="-342900" algn="just">
              <a:spcBef>
                <a:spcPct val="20000"/>
              </a:spcBef>
              <a:buClr>
                <a:schemeClr val="accent2"/>
              </a:buClr>
              <a:buSzPct val="85000"/>
              <a:buFont typeface="Wingdings" pitchFamily="2" charset="2"/>
              <a:buChar char="q"/>
            </a:pPr>
            <a:endParaRPr lang="en-US" sz="1200" dirty="0" smtClean="0">
              <a:solidFill>
                <a:schemeClr val="accent1">
                  <a:lumMod val="50000"/>
                </a:schemeClr>
              </a:solidFill>
              <a:latin typeface="Arial" pitchFamily="34" charset="0"/>
              <a:cs typeface="Arial" pitchFamily="34" charset="0"/>
            </a:endParaRPr>
          </a:p>
          <a:p>
            <a:pPr marL="342900" indent="-342900" algn="just">
              <a:spcBef>
                <a:spcPct val="20000"/>
              </a:spcBef>
              <a:buClr>
                <a:schemeClr val="accent2"/>
              </a:buClr>
              <a:buSzPct val="85000"/>
              <a:buFont typeface="Wingdings" pitchFamily="2" charset="2"/>
              <a:buChar char="q"/>
            </a:pPr>
            <a:r>
              <a:rPr lang="en-US" sz="1200" dirty="0" smtClean="0">
                <a:solidFill>
                  <a:schemeClr val="accent1">
                    <a:lumMod val="50000"/>
                  </a:schemeClr>
                </a:solidFill>
                <a:latin typeface="Arial" pitchFamily="34" charset="0"/>
                <a:cs typeface="Arial" pitchFamily="34" charset="0"/>
              </a:rPr>
              <a:t>------------</a:t>
            </a:r>
          </a:p>
          <a:p>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dạng</a:t>
            </a:r>
            <a:r>
              <a:rPr lang="en-US" sz="1200" b="0" i="0" kern="1200" dirty="0" smtClean="0">
                <a:solidFill>
                  <a:schemeClr val="tx1"/>
                </a:solidFill>
                <a:effectLst/>
                <a:latin typeface="+mn-lt"/>
                <a:ea typeface="+mn-ea"/>
                <a:cs typeface="+mn-cs"/>
              </a:rPr>
              <a:t> do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phổ</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trạm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gửi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phổ</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định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trạm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a:t>
            </a:r>
            <a:r>
              <a:rPr lang="en-US" sz="1200" b="0" i="0" kern="1200" dirty="0" smtClean="0">
                <a:solidFill>
                  <a:schemeClr val="tx1"/>
                </a:solidFill>
                <a:effectLst/>
                <a:latin typeface="+mn-lt"/>
                <a:ea typeface="+mn-ea"/>
                <a:cs typeface="+mn-cs"/>
              </a:rPr>
              <a:t>: ASCII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EBCDIC.</a:t>
            </a:r>
          </a:p>
          <a:p>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đổi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thứ</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tự</a:t>
            </a:r>
            <a:r>
              <a:rPr lang="en-US" sz="1200" b="0" i="0" kern="1200" dirty="0" smtClean="0">
                <a:solidFill>
                  <a:schemeClr val="tx1"/>
                </a:solidFill>
                <a:effectLst/>
                <a:latin typeface="+mn-lt"/>
                <a:ea typeface="+mn-ea"/>
                <a:cs typeface="+mn-cs"/>
              </a:rPr>
              <a:t> bit, CR-CR/LF, </a:t>
            </a:r>
            <a:r>
              <a:rPr lang="en-US" sz="1200" b="0" i="0" kern="1200" dirty="0" err="1" smtClean="0">
                <a:solidFill>
                  <a:schemeClr val="tx1"/>
                </a:solidFill>
                <a:effectLst/>
                <a:latin typeface="+mn-lt"/>
                <a:ea typeface="+mn-ea"/>
                <a:cs typeface="+mn-cs"/>
              </a:rPr>
              <a:t>điểm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nổi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nguyên</a:t>
            </a:r>
            <a:r>
              <a:rPr lang="en-US" sz="1200" b="0" i="0" kern="1200" dirty="0" smtClean="0">
                <a:solidFill>
                  <a:schemeClr val="tx1"/>
                </a:solidFill>
                <a:effectLst/>
                <a:latin typeface="+mn-lt"/>
                <a:ea typeface="+mn-ea"/>
                <a:cs typeface="+mn-cs"/>
              </a:rPr>
              <a:t>, v.v..</a:t>
            </a:r>
          </a:p>
          <a:p>
            <a:r>
              <a:rPr lang="en-US" sz="1200" b="0" i="0" kern="1200" dirty="0" err="1" smtClean="0">
                <a:solidFill>
                  <a:schemeClr val="tx1"/>
                </a:solidFill>
                <a:effectLst/>
                <a:latin typeface="+mn-lt"/>
                <a:ea typeface="+mn-ea"/>
                <a:cs typeface="+mn-cs"/>
              </a:rPr>
              <a:t>Nén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giảm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số</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lượng</a:t>
            </a:r>
            <a:r>
              <a:rPr lang="en-US" sz="1200" b="0" i="0" kern="1200" dirty="0" smtClean="0">
                <a:solidFill>
                  <a:schemeClr val="tx1"/>
                </a:solidFill>
                <a:effectLst/>
                <a:latin typeface="+mn-lt"/>
                <a:ea typeface="+mn-ea"/>
                <a:cs typeface="+mn-cs"/>
              </a:rPr>
              <a:t> bit </a:t>
            </a:r>
            <a:r>
              <a:rPr lang="en-US" sz="1200" b="0" i="0" kern="1200" dirty="0" err="1" smtClean="0">
                <a:solidFill>
                  <a:schemeClr val="tx1"/>
                </a:solidFill>
                <a:effectLst/>
                <a:latin typeface="+mn-lt"/>
                <a:ea typeface="+mn-ea"/>
                <a:cs typeface="+mn-cs"/>
              </a:rPr>
              <a:t>cần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được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Mã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hóa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hóa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dữ</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liệu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mục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đích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hóa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khẩu</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en-US" sz="12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175570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190825B-4C14-4C61-A3B9-833F8CE93AD7}" type="slidenum">
              <a:rPr lang="en-US"/>
              <a:pPr/>
              <a:t>19</a:t>
            </a:fld>
            <a:endParaRPr lang="en-US"/>
          </a:p>
        </p:txBody>
      </p:sp>
      <p:sp>
        <p:nvSpPr>
          <p:cNvPr id="147458"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47459"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47460" name="Rectangle 4"/>
          <p:cNvSpPr>
            <a:spLocks noGrp="1" noRot="1" noChangeAspect="1" noChangeArrowheads="1" noTextEdit="1"/>
          </p:cNvSpPr>
          <p:nvPr>
            <p:ph type="sldImg"/>
          </p:nvPr>
        </p:nvSpPr>
        <p:spPr>
          <a:xfrm>
            <a:off x="1027113" y="612775"/>
            <a:ext cx="4764087" cy="3573463"/>
          </a:xfrm>
          <a:ln/>
        </p:spPr>
      </p:sp>
      <p:sp>
        <p:nvSpPr>
          <p:cNvPr id="147461" name="Rectangle 5"/>
          <p:cNvSpPr>
            <a:spLocks noGrp="1" noChangeArrowheads="1"/>
          </p:cNvSpPr>
          <p:nvPr>
            <p:ph type="body" idx="1"/>
          </p:nvPr>
        </p:nvSpPr>
        <p:spPr>
          <a:xfrm>
            <a:off x="852278" y="4345009"/>
            <a:ext cx="5121538" cy="4681498"/>
          </a:xfrm>
        </p:spPr>
        <p:txBody>
          <a:bodyPr lIns="89715" tIns="44858" rIns="89715" bIns="44858">
            <a:normAutofit fontScale="85000" lnSpcReduction="10000"/>
          </a:bodyPr>
          <a:lstStyle/>
          <a:p>
            <a:r>
              <a:rPr lang="en-US" sz="1200" dirty="0" err="1" smtClean="0">
                <a:solidFill>
                  <a:schemeClr val="tx1"/>
                </a:solidFill>
                <a:latin typeface="Arial" charset="0"/>
                <a:ea typeface="ＭＳ Ｐゴシック" pitchFamily="16" charset="-128"/>
              </a:rPr>
              <a:t>Xác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định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giao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diện</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giữa</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nguời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sử</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dụng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và</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môi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truờng</a:t>
            </a:r>
            <a:r>
              <a:rPr lang="en-US" sz="1200" dirty="0" smtClean="0">
                <a:solidFill>
                  <a:schemeClr val="tx1"/>
                </a:solidFill>
                <a:latin typeface="Arial" charset="0"/>
                <a:ea typeface="ＭＳ Ｐゴシック" pitchFamily="16" charset="-128"/>
              </a:rPr>
              <a:t> OSI </a:t>
            </a:r>
          </a:p>
          <a:p>
            <a:r>
              <a:rPr lang="en-US" sz="1200" dirty="0" err="1" smtClean="0">
                <a:solidFill>
                  <a:schemeClr val="tx1"/>
                </a:solidFill>
                <a:latin typeface="Arial" charset="0"/>
                <a:ea typeface="ＭＳ Ｐゴシック" pitchFamily="16" charset="-128"/>
              </a:rPr>
              <a:t>Giải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quyết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kỹ</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thuật</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mà</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các</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chương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trình</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ứng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dụng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dùng</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để</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giao</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tiếp</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với</a:t>
            </a:r>
            <a:r>
              <a:rPr lang="en-US" sz="1200" dirty="0" smtClean="0">
                <a:solidFill>
                  <a:schemeClr val="tx1"/>
                </a:solidFill>
                <a:latin typeface="Arial" charset="0"/>
                <a:ea typeface="ＭＳ Ｐゴシック" pitchFamily="16" charset="-128"/>
              </a:rPr>
              <a:t> </a:t>
            </a:r>
            <a:r>
              <a:rPr lang="en-US" sz="1200" dirty="0" err="1" smtClean="0">
                <a:solidFill>
                  <a:schemeClr val="tx1"/>
                </a:solidFill>
                <a:latin typeface="Arial" charset="0"/>
                <a:ea typeface="ＭＳ Ｐゴシック" pitchFamily="16" charset="-128"/>
              </a:rPr>
              <a:t>mạng</a:t>
            </a:r>
            <a:r>
              <a:rPr lang="en-US" sz="1200" dirty="0" smtClean="0">
                <a:solidFill>
                  <a:schemeClr val="tx1"/>
                </a:solidFill>
                <a:latin typeface="Arial" charset="0"/>
                <a:ea typeface="ＭＳ Ｐゴシック" pitchFamily="16" charset="-128"/>
              </a:rPr>
              <a:t>.</a:t>
            </a:r>
          </a:p>
          <a:p>
            <a:r>
              <a:rPr lang="en-US" sz="1200" dirty="0" err="1" smtClean="0">
                <a:solidFill>
                  <a:schemeClr val="tx1"/>
                </a:solidFill>
              </a:rPr>
              <a:t>Cung</a:t>
            </a:r>
            <a:r>
              <a:rPr lang="en-US" sz="1200" dirty="0" smtClean="0">
                <a:solidFill>
                  <a:schemeClr val="tx1"/>
                </a:solidFill>
              </a:rPr>
              <a:t> </a:t>
            </a:r>
            <a:r>
              <a:rPr lang="en-US" sz="1200" dirty="0" err="1" smtClean="0">
                <a:solidFill>
                  <a:schemeClr val="tx1"/>
                </a:solidFill>
              </a:rPr>
              <a:t>cấp</a:t>
            </a:r>
            <a:r>
              <a:rPr lang="en-US" sz="1200" dirty="0" smtClean="0">
                <a:solidFill>
                  <a:schemeClr val="tx1"/>
                </a:solidFill>
              </a:rPr>
              <a:t> </a:t>
            </a:r>
            <a:r>
              <a:rPr lang="en-US" sz="1200" dirty="0" err="1" smtClean="0">
                <a:solidFill>
                  <a:schemeClr val="tx1"/>
                </a:solidFill>
              </a:rPr>
              <a:t>các</a:t>
            </a:r>
            <a:r>
              <a:rPr lang="en-US" sz="1200" dirty="0" smtClean="0">
                <a:solidFill>
                  <a:schemeClr val="tx1"/>
                </a:solidFill>
              </a:rPr>
              <a:t> </a:t>
            </a:r>
            <a:r>
              <a:rPr lang="en-US" sz="1200" dirty="0" err="1" smtClean="0">
                <a:solidFill>
                  <a:schemeClr val="tx1"/>
                </a:solidFill>
              </a:rPr>
              <a:t>phương</a:t>
            </a:r>
            <a:r>
              <a:rPr lang="en-US" sz="1200" dirty="0" smtClean="0">
                <a:solidFill>
                  <a:schemeClr val="tx1"/>
                </a:solidFill>
              </a:rPr>
              <a:t> </a:t>
            </a:r>
            <a:r>
              <a:rPr lang="en-US" sz="1200" dirty="0" err="1" smtClean="0">
                <a:solidFill>
                  <a:schemeClr val="tx1"/>
                </a:solidFill>
              </a:rPr>
              <a:t>tiện</a:t>
            </a:r>
            <a:r>
              <a:rPr lang="en-US" sz="1200" dirty="0" smtClean="0">
                <a:solidFill>
                  <a:schemeClr val="tx1"/>
                </a:solidFill>
              </a:rPr>
              <a:t> </a:t>
            </a:r>
            <a:r>
              <a:rPr lang="en-US" sz="1200" dirty="0" err="1" smtClean="0">
                <a:solidFill>
                  <a:schemeClr val="tx1"/>
                </a:solidFill>
              </a:rPr>
              <a:t>cho</a:t>
            </a:r>
            <a:r>
              <a:rPr lang="en-US" sz="1200" dirty="0" smtClean="0">
                <a:solidFill>
                  <a:schemeClr val="tx1"/>
                </a:solidFill>
              </a:rPr>
              <a:t> </a:t>
            </a:r>
            <a:r>
              <a:rPr lang="en-US" sz="1200" dirty="0" err="1" smtClean="0">
                <a:solidFill>
                  <a:schemeClr val="tx1"/>
                </a:solidFill>
              </a:rPr>
              <a:t>người</a:t>
            </a:r>
            <a:r>
              <a:rPr lang="en-US" sz="1200" dirty="0" smtClean="0">
                <a:solidFill>
                  <a:schemeClr val="tx1"/>
                </a:solidFill>
              </a:rPr>
              <a:t> </a:t>
            </a:r>
            <a:r>
              <a:rPr lang="en-US" sz="1200" dirty="0" err="1" smtClean="0">
                <a:solidFill>
                  <a:schemeClr val="tx1"/>
                </a:solidFill>
              </a:rPr>
              <a:t>sử</a:t>
            </a:r>
            <a:r>
              <a:rPr lang="en-US" sz="1200" dirty="0" smtClean="0">
                <a:solidFill>
                  <a:schemeClr val="tx1"/>
                </a:solidFill>
              </a:rPr>
              <a:t> </a:t>
            </a:r>
            <a:r>
              <a:rPr lang="en-US" sz="1200" dirty="0" err="1" smtClean="0">
                <a:solidFill>
                  <a:schemeClr val="tx1"/>
                </a:solidFill>
              </a:rPr>
              <a:t>dụng</a:t>
            </a:r>
            <a:r>
              <a:rPr lang="en-US" sz="1200" dirty="0" smtClean="0">
                <a:solidFill>
                  <a:schemeClr val="tx1"/>
                </a:solidFill>
              </a:rPr>
              <a:t> </a:t>
            </a:r>
            <a:r>
              <a:rPr lang="en-US" sz="1200" dirty="0" err="1" smtClean="0">
                <a:solidFill>
                  <a:schemeClr val="tx1"/>
                </a:solidFill>
              </a:rPr>
              <a:t>sử</a:t>
            </a:r>
            <a:r>
              <a:rPr lang="en-US" sz="1200" dirty="0" smtClean="0">
                <a:solidFill>
                  <a:schemeClr val="tx1"/>
                </a:solidFill>
              </a:rPr>
              <a:t> </a:t>
            </a:r>
            <a:r>
              <a:rPr lang="en-US" sz="1200" dirty="0" err="1" smtClean="0">
                <a:solidFill>
                  <a:schemeClr val="tx1"/>
                </a:solidFill>
              </a:rPr>
              <a:t>dụng</a:t>
            </a:r>
            <a:r>
              <a:rPr lang="en-US" sz="1200" dirty="0" smtClean="0">
                <a:solidFill>
                  <a:schemeClr val="tx1"/>
                </a:solidFill>
              </a:rPr>
              <a:t> </a:t>
            </a:r>
            <a:r>
              <a:rPr lang="en-US" sz="1200" dirty="0" err="1" smtClean="0">
                <a:solidFill>
                  <a:schemeClr val="tx1"/>
                </a:solidFill>
              </a:rPr>
              <a:t>các</a:t>
            </a:r>
            <a:r>
              <a:rPr lang="en-US" sz="1200" dirty="0" smtClean="0">
                <a:solidFill>
                  <a:schemeClr val="tx1"/>
                </a:solidFill>
              </a:rPr>
              <a:t> </a:t>
            </a:r>
            <a:r>
              <a:rPr lang="en-US" sz="1200" dirty="0" err="1" smtClean="0">
                <a:solidFill>
                  <a:schemeClr val="tx1"/>
                </a:solidFill>
              </a:rPr>
              <a:t>dịch</a:t>
            </a:r>
            <a:r>
              <a:rPr lang="en-US" sz="1200" dirty="0" smtClean="0">
                <a:solidFill>
                  <a:schemeClr val="tx1"/>
                </a:solidFill>
              </a:rPr>
              <a:t> </a:t>
            </a:r>
            <a:r>
              <a:rPr lang="en-US" sz="1200" dirty="0" err="1" smtClean="0">
                <a:solidFill>
                  <a:schemeClr val="tx1"/>
                </a:solidFill>
              </a:rPr>
              <a:t>vụ</a:t>
            </a:r>
            <a:r>
              <a:rPr lang="en-US" sz="1200" dirty="0" smtClean="0">
                <a:solidFill>
                  <a:schemeClr val="tx1"/>
                </a:solidFill>
              </a:rPr>
              <a:t> </a:t>
            </a:r>
            <a:r>
              <a:rPr lang="en-US" sz="1200" dirty="0" err="1" smtClean="0">
                <a:solidFill>
                  <a:schemeClr val="tx1"/>
                </a:solidFill>
              </a:rPr>
              <a:t>của</a:t>
            </a:r>
            <a:r>
              <a:rPr lang="en-US" sz="1200" dirty="0" smtClean="0">
                <a:solidFill>
                  <a:schemeClr val="tx1"/>
                </a:solidFill>
              </a:rPr>
              <a:t> </a:t>
            </a:r>
            <a:r>
              <a:rPr lang="en-US" sz="1200" dirty="0" err="1" smtClean="0">
                <a:solidFill>
                  <a:schemeClr val="tx1"/>
                </a:solidFill>
              </a:rPr>
              <a:t>mạng</a:t>
            </a:r>
            <a:r>
              <a:rPr lang="en-US" sz="1200" dirty="0" smtClean="0">
                <a:solidFill>
                  <a:schemeClr val="tx1"/>
                </a:solidFill>
              </a:rPr>
              <a:t>. </a:t>
            </a:r>
            <a:endParaRPr lang="en-US" sz="1200" dirty="0" smtClean="0">
              <a:solidFill>
                <a:schemeClr val="accent1">
                  <a:lumMod val="50000"/>
                </a:schemeClr>
              </a:solidFill>
              <a:latin typeface="Arial" pitchFamily="34" charset="0"/>
              <a:cs typeface="Arial" pitchFamily="34" charset="0"/>
            </a:endParaRPr>
          </a:p>
          <a:p>
            <a:endParaRPr lang="en-US" sz="1200" dirty="0" smtClean="0">
              <a:solidFill>
                <a:schemeClr val="accent1">
                  <a:lumMod val="50000"/>
                </a:schemeClr>
              </a:solidFill>
              <a:latin typeface="Arial" pitchFamily="34" charset="0"/>
              <a:cs typeface="Arial" pitchFamily="34" charset="0"/>
            </a:endParaRPr>
          </a:p>
          <a:p>
            <a:endParaRPr lang="en-US" sz="1200" dirty="0" smtClean="0">
              <a:solidFill>
                <a:schemeClr val="accent1">
                  <a:lumMod val="50000"/>
                </a:schemeClr>
              </a:solidFill>
              <a:latin typeface="Arial" pitchFamily="34" charset="0"/>
              <a:cs typeface="Arial" pitchFamily="34" charset="0"/>
            </a:endParaRPr>
          </a:p>
          <a:p>
            <a:r>
              <a:rPr lang="en-US" sz="1200" dirty="0" err="1" smtClean="0">
                <a:solidFill>
                  <a:schemeClr val="accent1">
                    <a:lumMod val="50000"/>
                  </a:schemeClr>
                </a:solidFill>
                <a:latin typeface="Arial" pitchFamily="34" charset="0"/>
                <a:cs typeface="Arial" pitchFamily="34" charset="0"/>
              </a:rPr>
              <a:t>cung</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cấp</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các</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phương</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tiện</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cho</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người</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sử</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dụng</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sử</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dụng</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các</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dịch</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vụ</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của</a:t>
            </a:r>
            <a:r>
              <a:rPr lang="en-US" sz="1200" dirty="0" smtClean="0">
                <a:solidFill>
                  <a:schemeClr val="accent1">
                    <a:lumMod val="50000"/>
                  </a:schemeClr>
                </a:solidFill>
                <a:latin typeface="Arial" pitchFamily="34" charset="0"/>
                <a:cs typeface="Arial" pitchFamily="34" charset="0"/>
              </a:rPr>
              <a:t> </a:t>
            </a:r>
            <a:r>
              <a:rPr lang="en-US" sz="1200" dirty="0" err="1" smtClean="0">
                <a:solidFill>
                  <a:schemeClr val="accent1">
                    <a:lumMod val="50000"/>
                  </a:schemeClr>
                </a:solidFill>
                <a:latin typeface="Arial" pitchFamily="34" charset="0"/>
                <a:cs typeface="Arial" pitchFamily="34" charset="0"/>
              </a:rPr>
              <a:t>mạng</a:t>
            </a:r>
            <a:r>
              <a:rPr lang="en-US" sz="1200" dirty="0" smtClean="0">
                <a:solidFill>
                  <a:schemeClr val="accent1">
                    <a:lumMod val="50000"/>
                  </a:schemeClr>
                </a:solidFill>
                <a:latin typeface="Arial" pitchFamily="34" charset="0"/>
                <a:cs typeface="Arial" pitchFamily="34" charset="0"/>
              </a:rPr>
              <a:t>. </a:t>
            </a:r>
          </a:p>
          <a:p>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môi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truờng</a:t>
            </a:r>
            <a:r>
              <a:rPr lang="en-US" sz="1200" kern="1200" dirty="0" smtClean="0">
                <a:solidFill>
                  <a:schemeClr val="tx1"/>
                </a:solidFill>
                <a:latin typeface="Arial" charset="0"/>
                <a:ea typeface="ＭＳ Ｐゴシック" pitchFamily="16" charset="-128"/>
                <a:cs typeface="+mn-cs"/>
              </a:rPr>
              <a:t> OSI,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phuong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vả</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err="1" smtClean="0">
                <a:solidFill>
                  <a:schemeClr val="tx1"/>
                </a:solidFill>
                <a:latin typeface="Arial" charset="0"/>
                <a:ea typeface="ＭＳ Ｐゴシック" pitchFamily="16" charset="-128"/>
                <a:cs typeface="+mn-cs"/>
              </a:rPr>
              <a:t>vụ</a:t>
            </a:r>
            <a:r>
              <a:rPr lang="en-US" sz="1200" kern="1200" smtClean="0">
                <a:solidFill>
                  <a:schemeClr val="tx1"/>
                </a:solidFill>
                <a:latin typeface="Arial" charset="0"/>
                <a:ea typeface="ＭＳ Ｐゴシック" pitchFamily="16" charset="-128"/>
                <a:cs typeface="+mn-cs"/>
              </a:rPr>
              <a:t> củ</a:t>
            </a:r>
            <a:r>
              <a:rPr lang="vi-VN" sz="1200" kern="1200" smtClean="0">
                <a:solidFill>
                  <a:schemeClr val="tx1"/>
                </a:solidFill>
                <a:latin typeface="Arial" charset="0"/>
                <a:ea typeface="ＭＳ Ｐゴシック" pitchFamily="16" charset="-128"/>
                <a:cs typeface="+mn-cs"/>
              </a:rPr>
              <a:t>a</a:t>
            </a:r>
            <a:r>
              <a:rPr lang="en-US" sz="1200" kern="120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mô</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hình</a:t>
            </a:r>
            <a:r>
              <a:rPr lang="en-US" sz="1200" kern="1200" dirty="0" smtClean="0">
                <a:solidFill>
                  <a:schemeClr val="tx1"/>
                </a:solidFill>
                <a:latin typeface="Arial" charset="0"/>
                <a:ea typeface="ＭＳ Ｐゴシック" pitchFamily="16" charset="-128"/>
                <a:cs typeface="+mn-cs"/>
              </a:rPr>
              <a:t> OSI. </a:t>
            </a:r>
          </a:p>
          <a:p>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(Application layer)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tầng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nhất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mô</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hình</a:t>
            </a:r>
            <a:r>
              <a:rPr lang="en-US" sz="1200" kern="1200" dirty="0" smtClean="0">
                <a:solidFill>
                  <a:schemeClr val="tx1"/>
                </a:solidFill>
                <a:latin typeface="Arial" charset="0"/>
                <a:ea typeface="ＭＳ Ｐゴシック" pitchFamily="16" charset="-128"/>
                <a:cs typeface="+mn-cs"/>
              </a:rPr>
              <a:t> OSI,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xác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giữa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môi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truờng</a:t>
            </a:r>
            <a:r>
              <a:rPr lang="en-US" sz="1200" kern="1200" dirty="0" smtClean="0">
                <a:solidFill>
                  <a:schemeClr val="tx1"/>
                </a:solidFill>
                <a:latin typeface="Arial" charset="0"/>
                <a:ea typeface="ＭＳ Ｐゴシック" pitchFamily="16" charset="-128"/>
                <a:cs typeface="+mn-cs"/>
              </a:rPr>
              <a:t> OSI </a:t>
            </a:r>
            <a:r>
              <a:rPr lang="en-US" sz="1200" kern="1200" dirty="0" err="1" smtClean="0">
                <a:solidFill>
                  <a:schemeClr val="tx1"/>
                </a:solidFill>
                <a:latin typeface="Arial" charset="0"/>
                <a:ea typeface="ＭＳ Ｐゴシック" pitchFamily="16" charset="-128"/>
                <a:cs typeface="+mn-cs"/>
              </a:rPr>
              <a:t>và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giải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quyết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kỹ</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thuật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chuong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trình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dùng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giao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tiếp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với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mạng</a:t>
            </a:r>
            <a:r>
              <a:rPr lang="en-US" sz="1200" kern="1200" dirty="0" smtClean="0">
                <a:solidFill>
                  <a:schemeClr val="tx1"/>
                </a:solidFill>
                <a:latin typeface="Arial" charset="0"/>
                <a:ea typeface="ＭＳ Ｐゴシック" pitchFamily="16" charset="-128"/>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Arial" charset="0"/>
                <a:ea typeface="ＭＳ Ｐゴシック" pitchFamily="16" charset="-128"/>
                <a:cs typeface="+mn-cs"/>
              </a:rPr>
              <a:t>Ðể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cung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cấp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phuong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môi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truờng</a:t>
            </a:r>
            <a:r>
              <a:rPr lang="en-US" sz="1200" kern="1200" dirty="0" smtClean="0">
                <a:solidFill>
                  <a:schemeClr val="tx1"/>
                </a:solidFill>
                <a:latin typeface="Arial" charset="0"/>
                <a:ea typeface="ＭＳ Ｐゴシック" pitchFamily="16" charset="-128"/>
                <a:cs typeface="+mn-cs"/>
              </a:rPr>
              <a:t> OSI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tiến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trình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Nguời</a:t>
            </a:r>
            <a:r>
              <a:rPr lang="en-US" sz="1200" kern="1200" dirty="0" smtClean="0">
                <a:solidFill>
                  <a:schemeClr val="tx1"/>
                </a:solidFill>
                <a:latin typeface="Arial" charset="0"/>
                <a:ea typeface="ＭＳ Ｐゴシック" pitchFamily="16" charset="-128"/>
                <a:cs typeface="+mn-cs"/>
              </a:rPr>
              <a:t> ta </a:t>
            </a:r>
            <a:r>
              <a:rPr lang="en-US" sz="1200" kern="1200" dirty="0" err="1" smtClean="0">
                <a:solidFill>
                  <a:schemeClr val="tx1"/>
                </a:solidFill>
                <a:latin typeface="Arial" charset="0"/>
                <a:ea typeface="ＭＳ Ｐゴシック" pitchFamily="16" charset="-128"/>
                <a:cs typeface="+mn-cs"/>
              </a:rPr>
              <a:t>thiết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lập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thực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(AE),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thực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sẽ</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gọi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dến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vụ</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(Application Service Element - </a:t>
            </a:r>
            <a:r>
              <a:rPr lang="en-US" sz="1200" kern="1200" dirty="0" err="1" smtClean="0">
                <a:solidFill>
                  <a:schemeClr val="tx1"/>
                </a:solidFill>
                <a:latin typeface="Arial" charset="0"/>
                <a:ea typeface="ＭＳ Ｐゴシック" pitchFamily="16" charset="-128"/>
                <a:cs typeface="+mn-cs"/>
              </a:rPr>
              <a:t>viết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tắt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ASE)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chúng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Mỗi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thực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gồm</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một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hoặc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nhiều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vụ</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tử</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dịch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vụ</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duợc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phối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hợp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môi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truờng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thực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thể</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ứng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dụng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qua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(association) </a:t>
            </a:r>
            <a:r>
              <a:rPr lang="en-US" sz="1200" kern="1200" dirty="0" err="1" smtClean="0">
                <a:solidFill>
                  <a:schemeClr val="tx1"/>
                </a:solidFill>
                <a:latin typeface="Arial" charset="0"/>
                <a:ea typeface="ＭＳ Ｐゴシック" pitchFamily="16" charset="-128"/>
                <a:cs typeface="+mn-cs"/>
              </a:rPr>
              <a:t>gọi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dối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tuợng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don (Single Association Object - </a:t>
            </a:r>
            <a:r>
              <a:rPr lang="en-US" sz="1200" kern="1200" dirty="0" err="1" smtClean="0">
                <a:solidFill>
                  <a:schemeClr val="tx1"/>
                </a:solidFill>
                <a:latin typeface="Arial" charset="0"/>
                <a:ea typeface="ＭＳ Ｐゴシック" pitchFamily="16" charset="-128"/>
                <a:cs typeface="+mn-cs"/>
              </a:rPr>
              <a:t>viết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tắt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là</a:t>
            </a:r>
            <a:r>
              <a:rPr lang="en-US" sz="1200" kern="1200" dirty="0" smtClean="0">
                <a:solidFill>
                  <a:schemeClr val="tx1"/>
                </a:solidFill>
                <a:latin typeface="Arial" charset="0"/>
                <a:ea typeface="ＭＳ Ｐゴシック" pitchFamily="16" charset="-128"/>
                <a:cs typeface="+mn-cs"/>
              </a:rPr>
              <a:t> SAO). SAO </a:t>
            </a:r>
            <a:r>
              <a:rPr lang="en-US" sz="1200" kern="1200" dirty="0" err="1" smtClean="0">
                <a:solidFill>
                  <a:schemeClr val="tx1"/>
                </a:solidFill>
                <a:latin typeface="Arial" charset="0"/>
                <a:ea typeface="ＭＳ Ｐゴシック" pitchFamily="16" charset="-128"/>
                <a:cs typeface="+mn-cs"/>
              </a:rPr>
              <a:t>diều</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khiển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việc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truyền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thông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trong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suốt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vòng</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dời</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liên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kết</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dó</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cho</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phép</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tuần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hóa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sự</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kiện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dến</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từ</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các</a:t>
            </a:r>
            <a:r>
              <a:rPr lang="en-US" sz="1200" kern="1200" dirty="0" smtClean="0">
                <a:solidFill>
                  <a:schemeClr val="tx1"/>
                </a:solidFill>
                <a:latin typeface="Arial" charset="0"/>
                <a:ea typeface="ＭＳ Ｐゴシック" pitchFamily="16" charset="-128"/>
                <a:cs typeface="+mn-cs"/>
              </a:rPr>
              <a:t> ASE </a:t>
            </a:r>
            <a:r>
              <a:rPr lang="en-US" sz="1200" kern="1200" dirty="0" err="1" smtClean="0">
                <a:solidFill>
                  <a:schemeClr val="tx1"/>
                </a:solidFill>
                <a:latin typeface="Arial" charset="0"/>
                <a:ea typeface="ＭＳ Ｐゴシック" pitchFamily="16" charset="-128"/>
                <a:cs typeface="+mn-cs"/>
              </a:rPr>
              <a:t>thành</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tố</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của</a:t>
            </a:r>
            <a:r>
              <a:rPr lang="en-US" sz="1200" kern="1200" dirty="0" smtClean="0">
                <a:solidFill>
                  <a:schemeClr val="tx1"/>
                </a:solidFill>
                <a:latin typeface="Arial" charset="0"/>
                <a:ea typeface="ＭＳ Ｐゴシック" pitchFamily="16" charset="-128"/>
                <a:cs typeface="+mn-cs"/>
              </a:rPr>
              <a:t> </a:t>
            </a:r>
            <a:r>
              <a:rPr lang="en-US" sz="1200" kern="1200" dirty="0" err="1" smtClean="0">
                <a:solidFill>
                  <a:schemeClr val="tx1"/>
                </a:solidFill>
                <a:latin typeface="Arial" charset="0"/>
                <a:ea typeface="ＭＳ Ｐゴシック" pitchFamily="16" charset="-128"/>
                <a:cs typeface="+mn-cs"/>
              </a:rPr>
              <a:t>nó</a:t>
            </a:r>
            <a:r>
              <a:rPr lang="en-US" sz="1200" kern="1200" dirty="0" smtClean="0">
                <a:solidFill>
                  <a:schemeClr val="tx1"/>
                </a:solidFill>
                <a:latin typeface="Arial" charset="0"/>
                <a:ea typeface="ＭＳ Ｐゴシック" pitchFamily="16" charset="-128"/>
                <a:cs typeface="+mn-cs"/>
              </a:rPr>
              <a:t>. </a:t>
            </a:r>
          </a:p>
          <a:p>
            <a:endParaRPr lang="en-US" dirty="0" smtClean="0"/>
          </a:p>
          <a:p>
            <a:endParaRPr lang="en-US" dirty="0" smtClean="0"/>
          </a:p>
          <a:p>
            <a:r>
              <a:rPr lang="en-US" dirty="0" smtClean="0"/>
              <a:t>---------</a:t>
            </a:r>
          </a:p>
          <a:p>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vai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trò</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cửa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sổ</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người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dùng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gồm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loạt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thường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thiết</a:t>
            </a:r>
            <a:r>
              <a:rPr lang="en-US" sz="1200" b="0" i="0" kern="1200" dirty="0" smtClean="0">
                <a:solidFill>
                  <a:schemeClr val="tx1"/>
                </a:solidFill>
                <a:effectLst/>
                <a:latin typeface="+mn-lt"/>
                <a:ea typeface="+mn-ea"/>
                <a:cs typeface="+mn-cs"/>
              </a:rPr>
              <a:t>: </a:t>
            </a:r>
            <a:r>
              <a:rPr lang="en-US" dirty="0" smtClean="0"/>
              <a:t/>
            </a:r>
            <a:br>
              <a:rPr lang="en-US" dirty="0" smtClean="0"/>
            </a:br>
            <a:r>
              <a:rPr lang="en-US" dirty="0" smtClean="0"/>
              <a:t/>
            </a:r>
            <a:br>
              <a:rPr lang="en-US" dirty="0" smtClean="0"/>
            </a:b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hướng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chia </a:t>
            </a:r>
            <a:r>
              <a:rPr lang="en-US" sz="1200" b="0" i="0" kern="1200" dirty="0" err="1" smtClean="0">
                <a:solidFill>
                  <a:schemeClr val="tx1"/>
                </a:solidFill>
                <a:effectLst/>
                <a:latin typeface="+mn-lt"/>
                <a:ea typeface="+mn-ea"/>
                <a:cs typeface="+mn-cs"/>
              </a:rPr>
              <a:t>sẻ</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nguyên</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Truy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tệp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xa</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Truy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máy</a:t>
            </a:r>
            <a:r>
              <a:rPr lang="en-US" sz="1200" b="0" i="0" kern="1200" dirty="0" smtClean="0">
                <a:solidFill>
                  <a:schemeClr val="tx1"/>
                </a:solidFill>
                <a:effectLst/>
                <a:latin typeface="+mn-lt"/>
                <a:ea typeface="+mn-ea"/>
                <a:cs typeface="+mn-cs"/>
              </a:rPr>
              <a:t> in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xa</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giữa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Quản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mục</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Nhắn</a:t>
            </a:r>
            <a:r>
              <a:rPr lang="en-US" sz="1200" b="0" i="0" kern="1200" dirty="0" smtClean="0">
                <a:solidFill>
                  <a:schemeClr val="tx1"/>
                </a:solidFill>
                <a:effectLst/>
                <a:latin typeface="+mn-lt"/>
                <a:ea typeface="+mn-ea"/>
                <a:cs typeface="+mn-cs"/>
              </a:rPr>
              <a:t> tin </a:t>
            </a:r>
            <a:r>
              <a:rPr lang="en-US" sz="1200" b="0" i="0" kern="1200" dirty="0" err="1" smtClean="0">
                <a:solidFill>
                  <a:schemeClr val="tx1"/>
                </a:solidFill>
                <a:effectLst/>
                <a:latin typeface="+mn-lt"/>
                <a:ea typeface="+mn-ea"/>
                <a:cs typeface="+mn-cs"/>
              </a:rPr>
              <a:t>điện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chẳng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như</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thư</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Điểm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cuối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ảo</a:t>
            </a:r>
            <a:endParaRPr lang="en-US" sz="1200" b="0" i="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318046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20</a:t>
            </a:fld>
            <a:endParaRPr lang="en-US"/>
          </a:p>
        </p:txBody>
      </p:sp>
    </p:spTree>
    <p:extLst>
      <p:ext uri="{BB962C8B-B14F-4D97-AF65-F5344CB8AC3E}">
        <p14:creationId xmlns:p14="http://schemas.microsoft.com/office/powerpoint/2010/main" val="49786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27815FE-0675-4990-B98D-8408837F914A}" type="slidenum">
              <a:rPr lang="en-US" smtClean="0">
                <a:ea typeface="ＭＳ Ｐゴシック" charset="-128"/>
              </a:rPr>
              <a:pPr/>
              <a:t>2</a:t>
            </a:fld>
            <a:endParaRPr lang="en-US" smtClean="0">
              <a:ea typeface="ＭＳ Ｐゴシック" charset="-128"/>
            </a:endParaRPr>
          </a:p>
        </p:txBody>
      </p:sp>
      <p:sp>
        <p:nvSpPr>
          <p:cNvPr id="35843" name="Slide Image Placeholder 1"/>
          <p:cNvSpPr>
            <a:spLocks noGrp="1" noRot="1" noChangeAspect="1" noTextEdit="1"/>
          </p:cNvSpPr>
          <p:nvPr>
            <p:ph type="sldImg"/>
          </p:nvPr>
        </p:nvSpPr>
        <p:spPr>
          <a:solidFill>
            <a:srgbClr val="FFFFFF"/>
          </a:solidFill>
          <a:ln/>
        </p:spPr>
      </p:sp>
    </p:spTree>
    <p:extLst>
      <p:ext uri="{BB962C8B-B14F-4D97-AF65-F5344CB8AC3E}">
        <p14:creationId xmlns:p14="http://schemas.microsoft.com/office/powerpoint/2010/main" val="108149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21</a:t>
            </a:fld>
            <a:endParaRPr lang="en-US"/>
          </a:p>
        </p:txBody>
      </p:sp>
    </p:spTree>
    <p:extLst>
      <p:ext uri="{BB962C8B-B14F-4D97-AF65-F5344CB8AC3E}">
        <p14:creationId xmlns:p14="http://schemas.microsoft.com/office/powerpoint/2010/main" val="1415351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FA5CA74F-4EF5-41B9-8350-EC26CA5E7FDD}" type="slidenum">
              <a:rPr lang="en-US"/>
              <a:pPr/>
              <a:t>22</a:t>
            </a:fld>
            <a:endParaRPr lang="en-US"/>
          </a:p>
        </p:txBody>
      </p:sp>
      <p:sp>
        <p:nvSpPr>
          <p:cNvPr id="149506"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49507"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49508" name="Rectangle 4"/>
          <p:cNvSpPr>
            <a:spLocks noGrp="1" noRot="1" noChangeAspect="1" noChangeArrowheads="1" noTextEdit="1"/>
          </p:cNvSpPr>
          <p:nvPr>
            <p:ph type="sldImg"/>
          </p:nvPr>
        </p:nvSpPr>
        <p:spPr>
          <a:xfrm>
            <a:off x="1027113" y="612775"/>
            <a:ext cx="4764087" cy="3573463"/>
          </a:xfrm>
          <a:ln/>
        </p:spPr>
      </p:sp>
      <p:sp>
        <p:nvSpPr>
          <p:cNvPr id="149509" name="Rectangle 5"/>
          <p:cNvSpPr>
            <a:spLocks noGrp="1" noChangeArrowheads="1"/>
          </p:cNvSpPr>
          <p:nvPr>
            <p:ph type="body" idx="1"/>
          </p:nvPr>
        </p:nvSpPr>
        <p:spPr>
          <a:xfrm>
            <a:off x="852278" y="4345009"/>
            <a:ext cx="5121538" cy="4681498"/>
          </a:xfrm>
        </p:spPr>
        <p:txBody>
          <a:bodyPr lIns="89715" tIns="44858" rIns="89715" bIns="44858"/>
          <a:lstStyle/>
          <a:p>
            <a:r>
              <a:rPr lang="en-US"/>
              <a:t>Lesson Aim</a:t>
            </a:r>
          </a:p>
          <a:p>
            <a:pPr lvl="1"/>
            <a:r>
              <a:rPr lang="en-US"/>
              <a:t>&lt;Enter lesson aim here.&gt;</a:t>
            </a:r>
          </a:p>
        </p:txBody>
      </p:sp>
    </p:spTree>
    <p:extLst>
      <p:ext uri="{BB962C8B-B14F-4D97-AF65-F5344CB8AC3E}">
        <p14:creationId xmlns:p14="http://schemas.microsoft.com/office/powerpoint/2010/main" val="2901400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A960D05-6ED8-48CF-90A1-BE0CBA89566D}" type="slidenum">
              <a:rPr lang="en-US"/>
              <a:pPr/>
              <a:t>23</a:t>
            </a:fld>
            <a:endParaRPr lang="en-US"/>
          </a:p>
        </p:txBody>
      </p:sp>
      <p:sp>
        <p:nvSpPr>
          <p:cNvPr id="151554"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51555"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51556" name="Rectangle 4"/>
          <p:cNvSpPr>
            <a:spLocks noGrp="1" noRot="1" noChangeAspect="1" noChangeArrowheads="1" noTextEdit="1"/>
          </p:cNvSpPr>
          <p:nvPr>
            <p:ph type="sldImg"/>
          </p:nvPr>
        </p:nvSpPr>
        <p:spPr>
          <a:xfrm>
            <a:off x="1027113" y="612775"/>
            <a:ext cx="4764087" cy="3573463"/>
          </a:xfrm>
          <a:ln/>
        </p:spPr>
      </p:sp>
      <p:sp>
        <p:nvSpPr>
          <p:cNvPr id="151557" name="Rectangle 5"/>
          <p:cNvSpPr>
            <a:spLocks noGrp="1" noChangeArrowheads="1"/>
          </p:cNvSpPr>
          <p:nvPr>
            <p:ph type="body" idx="1"/>
          </p:nvPr>
        </p:nvSpPr>
        <p:spPr>
          <a:xfrm>
            <a:off x="852278" y="4345009"/>
            <a:ext cx="5121538" cy="4681498"/>
          </a:xfrm>
        </p:spPr>
        <p:txBody>
          <a:bodyPr lIns="89715" tIns="44858" rIns="89715" bIns="44858"/>
          <a:lstStyle/>
          <a:p>
            <a:r>
              <a:rPr lang="en-US"/>
              <a:t>Lesson Aim</a:t>
            </a:r>
          </a:p>
          <a:p>
            <a:pPr lvl="1"/>
            <a:r>
              <a:rPr lang="en-US"/>
              <a:t>&lt;Enter lesson aim here.&gt;</a:t>
            </a:r>
          </a:p>
        </p:txBody>
      </p:sp>
    </p:spTree>
    <p:extLst>
      <p:ext uri="{BB962C8B-B14F-4D97-AF65-F5344CB8AC3E}">
        <p14:creationId xmlns:p14="http://schemas.microsoft.com/office/powerpoint/2010/main" val="2960040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CBF81A9-08D0-4B01-9EDC-F21F16F59D9E}" type="slidenum">
              <a:rPr lang="en-US"/>
              <a:pPr/>
              <a:t>24</a:t>
            </a:fld>
            <a:endParaRPr lang="en-US"/>
          </a:p>
        </p:txBody>
      </p:sp>
      <p:sp>
        <p:nvSpPr>
          <p:cNvPr id="153602"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53603"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53604" name="Rectangle 4"/>
          <p:cNvSpPr>
            <a:spLocks noGrp="1" noRot="1" noChangeAspect="1" noChangeArrowheads="1" noTextEdit="1"/>
          </p:cNvSpPr>
          <p:nvPr>
            <p:ph type="sldImg"/>
          </p:nvPr>
        </p:nvSpPr>
        <p:spPr>
          <a:xfrm>
            <a:off x="1027113" y="612775"/>
            <a:ext cx="4764087" cy="3573463"/>
          </a:xfrm>
          <a:ln/>
        </p:spPr>
      </p:sp>
      <p:sp>
        <p:nvSpPr>
          <p:cNvPr id="153605" name="Rectangle 5"/>
          <p:cNvSpPr>
            <a:spLocks noGrp="1" noChangeArrowheads="1"/>
          </p:cNvSpPr>
          <p:nvPr>
            <p:ph type="body" idx="1"/>
          </p:nvPr>
        </p:nvSpPr>
        <p:spPr>
          <a:xfrm>
            <a:off x="852278" y="4345009"/>
            <a:ext cx="5121538" cy="4681498"/>
          </a:xfrm>
        </p:spPr>
        <p:txBody>
          <a:bodyPr lIns="89715" tIns="44858" rIns="89715" bIns="44858"/>
          <a:lstStyle/>
          <a:p>
            <a:r>
              <a:rPr lang="en-US"/>
              <a:t>Lesson Aim</a:t>
            </a:r>
          </a:p>
          <a:p>
            <a:pPr lvl="1"/>
            <a:r>
              <a:rPr lang="en-US"/>
              <a:t>&lt;Enter lesson aim here.&gt;</a:t>
            </a:r>
          </a:p>
        </p:txBody>
      </p:sp>
    </p:spTree>
    <p:extLst>
      <p:ext uri="{BB962C8B-B14F-4D97-AF65-F5344CB8AC3E}">
        <p14:creationId xmlns:p14="http://schemas.microsoft.com/office/powerpoint/2010/main" val="64455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7F111939-4F56-4F21-A399-34B392082B0F}" type="slidenum">
              <a:rPr lang="en-US" smtClean="0"/>
              <a:pPr/>
              <a:t>25</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normAutofit fontScale="70000" lnSpcReduction="20000"/>
          </a:bodyPr>
          <a:lstStyle/>
          <a:p>
            <a:pPr>
              <a:buFont typeface="Wingdings" pitchFamily="2" charset="2"/>
              <a:buNone/>
            </a:pPr>
            <a:r>
              <a:rPr lang="en-US" sz="1200" dirty="0" err="1" smtClean="0"/>
              <a:t>Dịch</a:t>
            </a:r>
            <a:r>
              <a:rPr lang="en-US" sz="1200" dirty="0" smtClean="0"/>
              <a:t> </a:t>
            </a:r>
            <a:r>
              <a:rPr lang="en-US" sz="1200" dirty="0" err="1" smtClean="0"/>
              <a:t>vụ</a:t>
            </a:r>
            <a:r>
              <a:rPr lang="en-US" sz="1200" dirty="0" smtClean="0"/>
              <a:t> </a:t>
            </a:r>
            <a:r>
              <a:rPr lang="en-US" sz="1200" dirty="0" err="1" smtClean="0"/>
              <a:t>truyền</a:t>
            </a:r>
            <a:r>
              <a:rPr lang="en-US" sz="1200" dirty="0" smtClean="0"/>
              <a:t> </a:t>
            </a:r>
            <a:r>
              <a:rPr lang="en-US" sz="1200" dirty="0" err="1" smtClean="0"/>
              <a:t>có</a:t>
            </a:r>
            <a:r>
              <a:rPr lang="en-US" sz="1200" dirty="0" smtClean="0"/>
              <a:t> </a:t>
            </a:r>
            <a:r>
              <a:rPr lang="en-US" sz="1200" dirty="0" err="1" smtClean="0"/>
              <a:t>liên</a:t>
            </a:r>
            <a:r>
              <a:rPr lang="en-US" sz="1200" dirty="0" smtClean="0"/>
              <a:t> </a:t>
            </a:r>
            <a:r>
              <a:rPr lang="en-US" sz="1200" dirty="0" err="1" smtClean="0"/>
              <a:t>kết</a:t>
            </a:r>
            <a:r>
              <a:rPr lang="en-US" sz="1200" dirty="0" smtClean="0"/>
              <a:t> </a:t>
            </a:r>
            <a:r>
              <a:rPr lang="en-US" sz="2600" i="1" u="sng" dirty="0" err="1" smtClean="0"/>
              <a:t>Mục</a:t>
            </a:r>
            <a:r>
              <a:rPr lang="en-US" sz="2600" i="1" u="sng" dirty="0" smtClean="0"/>
              <a:t> </a:t>
            </a:r>
            <a:r>
              <a:rPr lang="en-US" sz="2600" i="1" u="sng" dirty="0" err="1" smtClean="0"/>
              <a:t>tiêu</a:t>
            </a:r>
            <a:r>
              <a:rPr lang="en-US" sz="2600" i="1" u="sng" dirty="0" smtClean="0"/>
              <a:t>:</a:t>
            </a:r>
            <a:r>
              <a:rPr lang="en-US" sz="2200" dirty="0" smtClean="0"/>
              <a:t> </a:t>
            </a:r>
            <a:r>
              <a:rPr lang="en-US" sz="2200" dirty="0" err="1" smtClean="0"/>
              <a:t>truyền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giữa</a:t>
            </a:r>
            <a:r>
              <a:rPr lang="en-US" sz="2200" dirty="0" smtClean="0"/>
              <a:t> </a:t>
            </a:r>
            <a:r>
              <a:rPr lang="en-US" sz="2200" dirty="0" err="1" smtClean="0"/>
              <a:t>các</a:t>
            </a:r>
            <a:r>
              <a:rPr lang="en-US" sz="2200" dirty="0" smtClean="0"/>
              <a:t> host</a:t>
            </a:r>
          </a:p>
          <a:p>
            <a:r>
              <a:rPr lang="en-US" sz="2200" i="1" dirty="0" err="1" smtClean="0"/>
              <a:t>Quá</a:t>
            </a:r>
            <a:r>
              <a:rPr lang="en-US" sz="2200" i="1" dirty="0" smtClean="0"/>
              <a:t> </a:t>
            </a:r>
            <a:r>
              <a:rPr lang="en-US" sz="2200" i="1" dirty="0" err="1" smtClean="0"/>
              <a:t>trình</a:t>
            </a:r>
            <a:r>
              <a:rPr lang="en-US" sz="2200" i="1" dirty="0" smtClean="0"/>
              <a:t> </a:t>
            </a:r>
            <a:r>
              <a:rPr lang="en-US" sz="2200" i="1" dirty="0" err="1" smtClean="0"/>
              <a:t>Bắt</a:t>
            </a:r>
            <a:r>
              <a:rPr lang="en-US" sz="2200" i="1" dirty="0" smtClean="0"/>
              <a:t> </a:t>
            </a:r>
            <a:r>
              <a:rPr lang="en-US" sz="2200" i="1" dirty="0" err="1" smtClean="0"/>
              <a:t>tay</a:t>
            </a:r>
            <a:r>
              <a:rPr lang="en-US" sz="2200" i="1" dirty="0" smtClean="0"/>
              <a:t>:</a:t>
            </a:r>
            <a:r>
              <a:rPr lang="en-US" sz="2200" dirty="0" smtClean="0"/>
              <a:t> </a:t>
            </a:r>
            <a:r>
              <a:rPr lang="en-US" sz="2200" dirty="0" err="1" smtClean="0"/>
              <a:t>thiết</a:t>
            </a:r>
            <a:r>
              <a:rPr lang="en-US" sz="2200" dirty="0" smtClean="0"/>
              <a:t> </a:t>
            </a:r>
            <a:r>
              <a:rPr lang="en-US" sz="2200" dirty="0" err="1" smtClean="0"/>
              <a:t>lập</a:t>
            </a:r>
            <a:r>
              <a:rPr lang="en-US" sz="2200" dirty="0" smtClean="0"/>
              <a:t> (</a:t>
            </a:r>
            <a:r>
              <a:rPr lang="en-US" sz="2200" dirty="0" err="1" smtClean="0"/>
              <a:t>chuẩn</a:t>
            </a:r>
            <a:r>
              <a:rPr lang="en-US" sz="2200" dirty="0" smtClean="0"/>
              <a:t> </a:t>
            </a:r>
            <a:r>
              <a:rPr lang="en-US" sz="2200" dirty="0" err="1" smtClean="0"/>
              <a:t>bị</a:t>
            </a:r>
            <a:r>
              <a:rPr lang="en-US" sz="2200" dirty="0" smtClean="0"/>
              <a:t>) </a:t>
            </a:r>
            <a:r>
              <a:rPr lang="en-US" sz="2200" dirty="0" err="1" smtClean="0"/>
              <a:t>trước</a:t>
            </a:r>
            <a:r>
              <a:rPr lang="en-US" sz="2200" dirty="0" smtClean="0"/>
              <a:t> </a:t>
            </a:r>
            <a:r>
              <a:rPr lang="en-US" sz="2200" dirty="0" err="1" smtClean="0"/>
              <a:t>cho</a:t>
            </a:r>
            <a:r>
              <a:rPr lang="en-US" sz="2200" dirty="0" smtClean="0"/>
              <a:t> </a:t>
            </a:r>
            <a:r>
              <a:rPr lang="en-US" sz="2200" dirty="0" err="1" smtClean="0"/>
              <a:t>việc</a:t>
            </a:r>
            <a:r>
              <a:rPr lang="en-US" sz="2200" dirty="0" smtClean="0"/>
              <a:t> </a:t>
            </a:r>
            <a:r>
              <a:rPr lang="en-US" sz="2200" dirty="0" err="1" smtClean="0"/>
              <a:t>truyền</a:t>
            </a:r>
            <a:r>
              <a:rPr lang="en-US" sz="2200" dirty="0" smtClean="0"/>
              <a:t> </a:t>
            </a:r>
            <a:r>
              <a:rPr lang="en-US" sz="2200" dirty="0" err="1" smtClean="0"/>
              <a:t>dữ</a:t>
            </a:r>
            <a:r>
              <a:rPr lang="en-US" sz="2200" dirty="0" smtClean="0"/>
              <a:t> </a:t>
            </a:r>
            <a:r>
              <a:rPr lang="en-US" sz="2200" dirty="0" err="1" smtClean="0"/>
              <a:t>liệu</a:t>
            </a:r>
            <a:endParaRPr lang="en-US" sz="2200" dirty="0" smtClean="0"/>
          </a:p>
          <a:p>
            <a:pPr lvl="1"/>
            <a:r>
              <a:rPr lang="en-US" sz="1900" dirty="0" smtClean="0"/>
              <a:t>Hello, hello back human protocol</a:t>
            </a:r>
          </a:p>
          <a:p>
            <a:pPr lvl="1"/>
            <a:r>
              <a:rPr lang="en-US" sz="1900" i="1" dirty="0" err="1" smtClean="0">
                <a:solidFill>
                  <a:srgbClr val="FF0000"/>
                </a:solidFill>
              </a:rPr>
              <a:t>thiết</a:t>
            </a:r>
            <a:r>
              <a:rPr lang="en-US" sz="1900" i="1" dirty="0" smtClean="0">
                <a:solidFill>
                  <a:srgbClr val="FF0000"/>
                </a:solidFill>
              </a:rPr>
              <a:t> </a:t>
            </a:r>
            <a:r>
              <a:rPr lang="en-US" sz="1900" i="1" dirty="0" err="1" smtClean="0">
                <a:solidFill>
                  <a:srgbClr val="FF0000"/>
                </a:solidFill>
              </a:rPr>
              <a:t>lập</a:t>
            </a:r>
            <a:r>
              <a:rPr lang="en-US" sz="1900" i="1" dirty="0" smtClean="0">
                <a:solidFill>
                  <a:srgbClr val="FF0000"/>
                </a:solidFill>
              </a:rPr>
              <a:t> “</a:t>
            </a:r>
            <a:r>
              <a:rPr lang="en-US" sz="1900" i="1" dirty="0" err="1" smtClean="0">
                <a:solidFill>
                  <a:srgbClr val="FF0000"/>
                </a:solidFill>
              </a:rPr>
              <a:t>trạng</a:t>
            </a:r>
            <a:r>
              <a:rPr lang="en-US" sz="1900" i="1" dirty="0" smtClean="0">
                <a:solidFill>
                  <a:srgbClr val="FF0000"/>
                </a:solidFill>
              </a:rPr>
              <a:t> </a:t>
            </a:r>
            <a:r>
              <a:rPr lang="en-US" sz="1900" i="1" dirty="0" err="1" smtClean="0">
                <a:solidFill>
                  <a:srgbClr val="FF0000"/>
                </a:solidFill>
              </a:rPr>
              <a:t>thái</a:t>
            </a:r>
            <a:r>
              <a:rPr lang="en-US" sz="1900" i="1" dirty="0" smtClean="0">
                <a:solidFill>
                  <a:srgbClr val="FF0000"/>
                </a:solidFill>
              </a:rPr>
              <a:t>”</a:t>
            </a:r>
            <a:r>
              <a:rPr lang="en-US" sz="1900" dirty="0" smtClean="0"/>
              <a:t>  </a:t>
            </a:r>
            <a:r>
              <a:rPr lang="en-US" sz="1900" dirty="0" err="1" smtClean="0"/>
              <a:t>trong</a:t>
            </a:r>
            <a:r>
              <a:rPr lang="en-US" sz="1900" dirty="0" smtClean="0"/>
              <a:t> 2 hosts </a:t>
            </a:r>
            <a:r>
              <a:rPr lang="en-US" sz="1900" dirty="0" err="1" smtClean="0"/>
              <a:t>truyền</a:t>
            </a:r>
            <a:r>
              <a:rPr lang="en-US" sz="1900" dirty="0" smtClean="0"/>
              <a:t> </a:t>
            </a:r>
            <a:r>
              <a:rPr lang="en-US" sz="1900" dirty="0" err="1" smtClean="0"/>
              <a:t>thông</a:t>
            </a:r>
            <a:endParaRPr lang="en-US" sz="1900" dirty="0" smtClean="0"/>
          </a:p>
          <a:p>
            <a:r>
              <a:rPr lang="en-US" sz="2200" dirty="0" smtClean="0"/>
              <a:t>TCP - Transmission Control Protocol </a:t>
            </a:r>
          </a:p>
          <a:p>
            <a:pPr lvl="1"/>
            <a:r>
              <a:rPr lang="en-US" sz="1900" dirty="0" err="1" smtClean="0"/>
              <a:t>Dịch</a:t>
            </a:r>
            <a:r>
              <a:rPr lang="en-US" sz="1900" dirty="0" smtClean="0"/>
              <a:t> </a:t>
            </a:r>
            <a:r>
              <a:rPr lang="en-US" sz="1900" dirty="0" err="1" smtClean="0"/>
              <a:t>vụ</a:t>
            </a:r>
            <a:r>
              <a:rPr lang="en-US" sz="1900" dirty="0" smtClean="0"/>
              <a:t> connection-oriented </a:t>
            </a:r>
            <a:r>
              <a:rPr lang="en-US" sz="1900" dirty="0" err="1" smtClean="0"/>
              <a:t>của</a:t>
            </a:r>
            <a:r>
              <a:rPr lang="en-US" sz="1900" dirty="0" smtClean="0"/>
              <a:t> Internet </a:t>
            </a:r>
          </a:p>
          <a:p>
            <a:endParaRPr lang="en-US" dirty="0" smtClean="0"/>
          </a:p>
          <a:p>
            <a:endParaRPr lang="en-US" dirty="0" smtClean="0"/>
          </a:p>
          <a:p>
            <a:pPr>
              <a:buFont typeface="Wingdings" pitchFamily="2" charset="2"/>
              <a:buNone/>
            </a:pPr>
            <a:r>
              <a:rPr lang="en-US" i="1" u="sng" dirty="0" err="1" smtClean="0">
                <a:solidFill>
                  <a:srgbClr val="FF0000"/>
                </a:solidFill>
              </a:rPr>
              <a:t>Mục</a:t>
            </a:r>
            <a:r>
              <a:rPr lang="en-US" i="1" u="sng" dirty="0" smtClean="0">
                <a:solidFill>
                  <a:srgbClr val="FF0000"/>
                </a:solidFill>
              </a:rPr>
              <a:t> </a:t>
            </a:r>
            <a:r>
              <a:rPr lang="en-US" i="1" u="sng" dirty="0" err="1" smtClean="0">
                <a:solidFill>
                  <a:srgbClr val="FF0000"/>
                </a:solidFill>
              </a:rPr>
              <a:t>tiêu</a:t>
            </a:r>
            <a:r>
              <a:rPr lang="en-US" i="1" u="sng" dirty="0" smtClean="0">
                <a:solidFill>
                  <a:srgbClr val="FF0000"/>
                </a:solidFill>
              </a:rPr>
              <a:t>:</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được</a:t>
            </a:r>
            <a:r>
              <a:rPr lang="en-US" sz="2400" dirty="0" smtClean="0"/>
              <a:t> </a:t>
            </a:r>
            <a:r>
              <a:rPr lang="en-US" sz="2400" dirty="0" err="1" smtClean="0"/>
              <a:t>truyền</a:t>
            </a:r>
            <a:r>
              <a:rPr lang="en-US" sz="2400" dirty="0" smtClean="0"/>
              <a:t> </a:t>
            </a:r>
            <a:r>
              <a:rPr lang="en-US" sz="2400" dirty="0" err="1" smtClean="0"/>
              <a:t>giữa</a:t>
            </a:r>
            <a:r>
              <a:rPr lang="en-US" sz="2400" dirty="0" smtClean="0"/>
              <a:t> </a:t>
            </a:r>
            <a:r>
              <a:rPr lang="en-US" sz="2400" dirty="0" err="1" smtClean="0"/>
              <a:t>các</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đầu</a:t>
            </a:r>
            <a:r>
              <a:rPr lang="en-US" sz="2400" dirty="0" smtClean="0"/>
              <a:t> </a:t>
            </a:r>
            <a:r>
              <a:rPr lang="en-US" sz="2400" dirty="0" err="1" smtClean="0"/>
              <a:t>cuối</a:t>
            </a:r>
            <a:endParaRPr lang="en-US" sz="2400" dirty="0" smtClean="0"/>
          </a:p>
          <a:p>
            <a:r>
              <a:rPr lang="en-US" sz="2400" dirty="0" smtClean="0">
                <a:solidFill>
                  <a:srgbClr val="FF0000"/>
                </a:solidFill>
              </a:rPr>
              <a:t>UDP</a:t>
            </a:r>
            <a:r>
              <a:rPr lang="en-US" sz="2400" dirty="0" smtClean="0"/>
              <a:t> - User Datagram Protocol [RFC 768]: </a:t>
            </a:r>
          </a:p>
          <a:p>
            <a:pPr lvl="1"/>
            <a:r>
              <a:rPr lang="en-US" dirty="0" err="1" smtClean="0"/>
              <a:t>Không</a:t>
            </a:r>
            <a:r>
              <a:rPr lang="en-US" dirty="0" smtClean="0"/>
              <a:t> </a:t>
            </a:r>
            <a:r>
              <a:rPr lang="en-US" dirty="0" err="1" smtClean="0"/>
              <a:t>kết</a:t>
            </a:r>
            <a:r>
              <a:rPr lang="en-US" dirty="0" smtClean="0"/>
              <a:t> </a:t>
            </a:r>
            <a:r>
              <a:rPr lang="en-US" dirty="0" err="1" smtClean="0"/>
              <a:t>nối</a:t>
            </a:r>
            <a:endParaRPr lang="en-US" dirty="0" smtClean="0"/>
          </a:p>
          <a:p>
            <a:pPr lvl="1"/>
            <a:r>
              <a:rPr lang="en-US" dirty="0" err="1" smtClean="0"/>
              <a:t>Truyền</a:t>
            </a:r>
            <a:r>
              <a:rPr lang="en-US" dirty="0" smtClean="0"/>
              <a:t> </a:t>
            </a:r>
            <a:r>
              <a:rPr lang="en-US" dirty="0" err="1" smtClean="0"/>
              <a:t>không</a:t>
            </a:r>
            <a:r>
              <a:rPr lang="en-US" dirty="0" smtClean="0"/>
              <a:t> tin </a:t>
            </a:r>
            <a:r>
              <a:rPr lang="en-US" dirty="0" err="1" smtClean="0"/>
              <a:t>cậy</a:t>
            </a:r>
            <a:endParaRPr lang="en-US" dirty="0" smtClean="0"/>
          </a:p>
          <a:p>
            <a:pPr lvl="1"/>
            <a:r>
              <a:rPr lang="en-US" dirty="0" err="1" smtClean="0"/>
              <a:t>Không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endParaRPr lang="en-US" dirty="0" smtClean="0"/>
          </a:p>
          <a:p>
            <a:pPr lvl="1"/>
            <a:r>
              <a:rPr lang="en-US" dirty="0" err="1" smtClean="0"/>
              <a:t>Không</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tắc</a:t>
            </a:r>
            <a:r>
              <a:rPr lang="en-US" dirty="0" smtClean="0"/>
              <a:t> </a:t>
            </a:r>
            <a:r>
              <a:rPr lang="en-US" dirty="0" err="1" smtClean="0"/>
              <a:t>nghẽn</a:t>
            </a:r>
            <a:endParaRPr lang="en-US" dirty="0" smtClean="0"/>
          </a:p>
          <a:p>
            <a:endParaRPr lang="en-US" smtClean="0"/>
          </a:p>
          <a:p>
            <a:r>
              <a:rPr lang="en-US" sz="1200" b="0" i="0" kern="1200" smtClean="0">
                <a:solidFill>
                  <a:schemeClr val="tx1"/>
                </a:solidFill>
                <a:effectLst/>
                <a:latin typeface="+mn-lt"/>
                <a:ea typeface="+mn-ea"/>
                <a:cs typeface="+mn-cs"/>
              </a:rPr>
              <a:t>DNS (53) server có 2 nhiệm vụ chính:</a:t>
            </a:r>
            <a:r>
              <a:rPr lang="en-US" smtClean="0"/>
              <a:t/>
            </a:r>
            <a:br>
              <a:rPr lang="en-US" smtClean="0"/>
            </a:br>
            <a:r>
              <a:rPr lang="en-US" sz="1200" b="0" i="0" kern="1200" smtClean="0">
                <a:solidFill>
                  <a:schemeClr val="tx1"/>
                </a:solidFill>
                <a:effectLst/>
                <a:latin typeface="+mn-lt"/>
                <a:ea typeface="+mn-ea"/>
                <a:cs typeface="+mn-cs"/>
              </a:rPr>
              <a:t>1.Trả lời các query của host</a:t>
            </a:r>
            <a:r>
              <a:rPr lang="en-US" smtClean="0"/>
              <a:t/>
            </a:r>
            <a:br>
              <a:rPr lang="en-US" smtClean="0"/>
            </a:br>
            <a:r>
              <a:rPr lang="en-US" sz="1200" b="0" i="0" kern="1200" smtClean="0">
                <a:solidFill>
                  <a:schemeClr val="tx1"/>
                </a:solidFill>
                <a:effectLst/>
                <a:latin typeface="+mn-lt"/>
                <a:ea typeface="+mn-ea"/>
                <a:cs typeface="+mn-cs"/>
              </a:rPr>
              <a:t>2.Nói chuyện với các server khác để cập nhật thông tin.</a:t>
            </a:r>
            <a:r>
              <a:rPr lang="en-US" smtClean="0"/>
              <a:t/>
            </a:r>
            <a:br>
              <a:rPr lang="en-US" smtClean="0"/>
            </a:br>
            <a:r>
              <a:rPr lang="en-US" sz="1200" b="0" i="0" kern="1200" smtClean="0">
                <a:solidFill>
                  <a:schemeClr val="tx1"/>
                </a:solidFill>
                <a:effectLst/>
                <a:latin typeface="+mn-lt"/>
                <a:ea typeface="+mn-ea"/>
                <a:cs typeface="+mn-cs"/>
              </a:rPr>
              <a:t>UDP là giao thức ko yêu cầu tính tin cậy của dữ liệu cao, thường được sử dụng cho việc trả lời các query từ các host để đảm bảo tính nhanh chóng. khi sử dụng udp thì hạn chế của gói tin là 512 bytes</a:t>
            </a:r>
            <a:r>
              <a:rPr lang="en-US" smtClean="0"/>
              <a:t/>
            </a:r>
            <a:br>
              <a:rPr lang="en-US" smtClean="0"/>
            </a:br>
            <a:r>
              <a:rPr lang="en-US" sz="1200" b="0" i="0" kern="1200" smtClean="0">
                <a:solidFill>
                  <a:schemeClr val="tx1"/>
                </a:solidFill>
                <a:effectLst/>
                <a:latin typeface="+mn-lt"/>
                <a:ea typeface="+mn-ea"/>
                <a:cs typeface="+mn-cs"/>
              </a:rPr>
              <a:t>TCP là giao thức đảm bảo thông tin, thường được sử dụng khi các DNS server cập nhật thông tin với nhau, đảm bảo tính chính xác. thường thì khi các DNS server cập nhật thông tin với nhau, dữ liệu sẽ ko bị hạn chế.</a:t>
            </a: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TCP và UDP là 2 Protocol hoạt động ở lớp thứ 4 (Transport Layer) của mô hình OSI. Giải thich 1 cách dể hiểu sự khác nhau của 2 protocol này là :</a:t>
            </a:r>
            <a:r>
              <a:rPr lang="en-US" smtClean="0"/>
              <a:t/>
            </a:r>
            <a:br>
              <a:rPr lang="en-US" smtClean="0"/>
            </a:br>
            <a:r>
              <a:rPr lang="en-US" sz="1200" b="0" i="0" kern="1200" smtClean="0">
                <a:solidFill>
                  <a:schemeClr val="tx1"/>
                </a:solidFill>
                <a:effectLst/>
                <a:latin typeface="+mn-lt"/>
                <a:ea typeface="+mn-ea"/>
                <a:cs typeface="+mn-cs"/>
              </a:rPr>
              <a:t>TCP : Hy sinh tốc độ ===&gt; đảm bảo độ "tin cậy" của gói tin truyền đi.</a:t>
            </a:r>
            <a:r>
              <a:rPr lang="en-US" smtClean="0"/>
              <a:t/>
            </a:r>
            <a:br>
              <a:rPr lang="en-US" smtClean="0"/>
            </a:br>
            <a:r>
              <a:rPr lang="en-US" sz="1200" b="0" i="0" kern="1200" smtClean="0">
                <a:solidFill>
                  <a:schemeClr val="tx1"/>
                </a:solidFill>
                <a:effectLst/>
                <a:latin typeface="+mn-lt"/>
                <a:ea typeface="+mn-ea"/>
                <a:cs typeface="+mn-cs"/>
              </a:rPr>
              <a:t>UDP : Ưu tiên tốc độ ====&gt; không đảm bảo độ tin cậy của gói tin truyền đi</a:t>
            </a:r>
            <a:r>
              <a:rPr lang="en-US" smtClean="0"/>
              <a:t/>
            </a:r>
            <a:br>
              <a:rPr lang="en-US" smtClean="0"/>
            </a:br>
            <a:r>
              <a:rPr lang="en-US" sz="1200" b="0" i="0" kern="1200" smtClean="0">
                <a:solidFill>
                  <a:schemeClr val="tx1"/>
                </a:solidFill>
                <a:effectLst/>
                <a:latin typeface="+mn-lt"/>
                <a:ea typeface="+mn-ea"/>
                <a:cs typeface="+mn-cs"/>
              </a:rPr>
              <a:t>Do đó : ứng dụng của TCP,UDP vào các services có khác nhau,ví dụ :</a:t>
            </a:r>
            <a:r>
              <a:rPr lang="en-US" smtClean="0"/>
              <a:t/>
            </a:r>
            <a:br>
              <a:rPr lang="en-US" smtClean="0"/>
            </a:br>
            <a:r>
              <a:rPr lang="en-US" sz="1200" b="0" i="0" kern="1200" smtClean="0">
                <a:solidFill>
                  <a:schemeClr val="tx1"/>
                </a:solidFill>
                <a:effectLst/>
                <a:latin typeface="+mn-lt"/>
                <a:ea typeface="+mn-ea"/>
                <a:cs typeface="+mn-cs"/>
              </a:rPr>
              <a:t>+ TCP thường được ứng dụng vào : Email, File Sharing, Downloading ..</a:t>
            </a:r>
            <a:r>
              <a:rPr lang="en-US" smtClean="0"/>
              <a:t/>
            </a:r>
            <a:br>
              <a:rPr lang="en-US" smtClean="0"/>
            </a:br>
            <a:r>
              <a:rPr lang="en-US" sz="1200" b="0" i="0" kern="1200" smtClean="0">
                <a:solidFill>
                  <a:schemeClr val="tx1"/>
                </a:solidFill>
                <a:effectLst/>
                <a:latin typeface="+mn-lt"/>
                <a:ea typeface="+mn-ea"/>
                <a:cs typeface="+mn-cs"/>
              </a:rPr>
              <a:t>+ UDP : Voice streaming, Video streaming.</a:t>
            </a:r>
            <a:r>
              <a:rPr lang="en-US" smtClean="0"/>
              <a:t/>
            </a:r>
            <a:br>
              <a:rPr lang="en-US" smtClean="0"/>
            </a:br>
            <a:r>
              <a:rPr lang="en-US" sz="1200" b="0" i="0" kern="1200" smtClean="0">
                <a:solidFill>
                  <a:schemeClr val="tx1"/>
                </a:solidFill>
                <a:effectLst/>
                <a:latin typeface="+mn-lt"/>
                <a:ea typeface="+mn-ea"/>
                <a:cs typeface="+mn-cs"/>
              </a:rPr>
              <a:t>Một số ứng dụng thông thường của TCP, UDP:</a:t>
            </a:r>
            <a:r>
              <a:rPr lang="en-US" smtClean="0"/>
              <a:t/>
            </a:r>
            <a:br>
              <a:rPr lang="en-US" smtClean="0"/>
            </a:br>
            <a:r>
              <a:rPr lang="en-US" sz="1200" b="0" i="0" kern="1200" smtClean="0">
                <a:solidFill>
                  <a:schemeClr val="tx1"/>
                </a:solidFill>
                <a:effectLst/>
                <a:latin typeface="+mn-lt"/>
                <a:ea typeface="+mn-ea"/>
                <a:cs typeface="+mn-cs"/>
              </a:rPr>
              <a:t>TCP : FTP, Telnet, HTTP ..</a:t>
            </a:r>
            <a:r>
              <a:rPr lang="en-US" smtClean="0"/>
              <a:t/>
            </a:r>
            <a:br>
              <a:rPr lang="en-US" smtClean="0"/>
            </a:br>
            <a:r>
              <a:rPr lang="en-US" sz="1200" b="0" i="0" kern="1200" smtClean="0">
                <a:solidFill>
                  <a:schemeClr val="tx1"/>
                </a:solidFill>
                <a:effectLst/>
                <a:latin typeface="+mn-lt"/>
                <a:ea typeface="+mn-ea"/>
                <a:cs typeface="+mn-cs"/>
              </a:rPr>
              <a:t>UDP : TFTP, SNMP, ...</a:t>
            </a:r>
            <a:endParaRPr lang="en-US" dirty="0" smtClean="0"/>
          </a:p>
        </p:txBody>
      </p:sp>
    </p:spTree>
    <p:extLst>
      <p:ext uri="{BB962C8B-B14F-4D97-AF65-F5344CB8AC3E}">
        <p14:creationId xmlns:p14="http://schemas.microsoft.com/office/powerpoint/2010/main" val="1334813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Times New Roman" pitchFamily="18" charset="0"/>
                <a:ea typeface="+mn-ea"/>
              </a:rPr>
              <a:t>Trong</a:t>
            </a:r>
            <a:r>
              <a:rPr lang="en-US" dirty="0">
                <a:latin typeface="Times New Roman" pitchFamily="18" charset="0"/>
                <a:ea typeface="+mn-ea"/>
              </a:rPr>
              <a:t> </a:t>
            </a:r>
            <a:r>
              <a:rPr lang="en-US" dirty="0" err="1">
                <a:latin typeface="Times New Roman" pitchFamily="18" charset="0"/>
                <a:ea typeface="+mn-ea"/>
              </a:rPr>
              <a:t>mô</a:t>
            </a:r>
            <a:r>
              <a:rPr lang="en-US" dirty="0">
                <a:latin typeface="Times New Roman" pitchFamily="18" charset="0"/>
                <a:ea typeface="+mn-ea"/>
              </a:rPr>
              <a:t> </a:t>
            </a:r>
            <a:r>
              <a:rPr lang="en-US" dirty="0" err="1">
                <a:latin typeface="Times New Roman" pitchFamily="18" charset="0"/>
                <a:ea typeface="+mn-ea"/>
              </a:rPr>
              <a:t>hình</a:t>
            </a:r>
            <a:r>
              <a:rPr lang="en-US" dirty="0">
                <a:latin typeface="Times New Roman" pitchFamily="18" charset="0"/>
                <a:ea typeface="+mn-ea"/>
              </a:rPr>
              <a:t> OSI </a:t>
            </a:r>
            <a:r>
              <a:rPr lang="en-US" dirty="0" err="1">
                <a:latin typeface="Times New Roman" pitchFamily="18" charset="0"/>
                <a:ea typeface="+mn-ea"/>
              </a:rPr>
              <a:t>có</a:t>
            </a:r>
            <a:r>
              <a:rPr lang="en-US" dirty="0">
                <a:latin typeface="Times New Roman" pitchFamily="18" charset="0"/>
                <a:ea typeface="+mn-ea"/>
              </a:rPr>
              <a:t> </a:t>
            </a:r>
            <a:r>
              <a:rPr lang="en-US" dirty="0" err="1">
                <a:latin typeface="Times New Roman" pitchFamily="18" charset="0"/>
                <a:ea typeface="+mn-ea"/>
              </a:rPr>
              <a:t>hai</a:t>
            </a:r>
            <a:r>
              <a:rPr lang="en-US" dirty="0">
                <a:latin typeface="Times New Roman" pitchFamily="18" charset="0"/>
                <a:ea typeface="+mn-ea"/>
              </a:rPr>
              <a:t> </a:t>
            </a:r>
            <a:r>
              <a:rPr lang="en-US" dirty="0" err="1">
                <a:latin typeface="Times New Roman" pitchFamily="18" charset="0"/>
                <a:ea typeface="+mn-ea"/>
              </a:rPr>
              <a:t>loại</a:t>
            </a:r>
            <a:r>
              <a:rPr lang="en-US" dirty="0">
                <a:latin typeface="Times New Roman" pitchFamily="18" charset="0"/>
                <a:ea typeface="+mn-ea"/>
              </a:rPr>
              <a:t> </a:t>
            </a:r>
            <a:r>
              <a:rPr lang="en-US" dirty="0" err="1">
                <a:latin typeface="Times New Roman" pitchFamily="18" charset="0"/>
                <a:ea typeface="+mn-ea"/>
              </a:rPr>
              <a:t>giao</a:t>
            </a:r>
            <a:r>
              <a:rPr lang="en-US" dirty="0">
                <a:latin typeface="Times New Roman" pitchFamily="18" charset="0"/>
                <a:ea typeface="+mn-ea"/>
              </a:rPr>
              <a:t> </a:t>
            </a:r>
            <a:r>
              <a:rPr lang="en-US" dirty="0" err="1">
                <a:latin typeface="Times New Roman" pitchFamily="18" charset="0"/>
                <a:ea typeface="+mn-ea"/>
              </a:rPr>
              <a:t>thức</a:t>
            </a:r>
            <a:r>
              <a:rPr lang="en-US" dirty="0">
                <a:latin typeface="Times New Roman" pitchFamily="18" charset="0"/>
                <a:ea typeface="+mn-ea"/>
              </a:rPr>
              <a:t> </a:t>
            </a:r>
            <a:r>
              <a:rPr lang="en-US" dirty="0" err="1">
                <a:latin typeface="Times New Roman" pitchFamily="18" charset="0"/>
                <a:ea typeface="+mn-ea"/>
              </a:rPr>
              <a:t>chính</a:t>
            </a:r>
            <a:r>
              <a:rPr lang="en-US" dirty="0">
                <a:latin typeface="Times New Roman" pitchFamily="18" charset="0"/>
                <a:ea typeface="+mn-ea"/>
              </a:rPr>
              <a:t> </a:t>
            </a:r>
            <a:r>
              <a:rPr lang="en-US" dirty="0" err="1">
                <a:latin typeface="Times New Roman" pitchFamily="18" charset="0"/>
                <a:ea typeface="+mn-ea"/>
              </a:rPr>
              <a:t>duợc</a:t>
            </a:r>
            <a:r>
              <a:rPr lang="en-US" dirty="0">
                <a:latin typeface="Times New Roman" pitchFamily="18" charset="0"/>
                <a:ea typeface="+mn-ea"/>
              </a:rPr>
              <a:t> </a:t>
            </a:r>
            <a:r>
              <a:rPr lang="en-US" dirty="0" err="1">
                <a:latin typeface="Times New Roman" pitchFamily="18" charset="0"/>
                <a:ea typeface="+mn-ea"/>
              </a:rPr>
              <a:t>áp</a:t>
            </a:r>
            <a:r>
              <a:rPr lang="en-US" dirty="0">
                <a:latin typeface="Times New Roman" pitchFamily="18" charset="0"/>
                <a:ea typeface="+mn-ea"/>
              </a:rPr>
              <a:t> </a:t>
            </a:r>
            <a:r>
              <a:rPr lang="en-US" dirty="0" err="1">
                <a:latin typeface="Times New Roman" pitchFamily="18" charset="0"/>
                <a:ea typeface="+mn-ea"/>
              </a:rPr>
              <a:t>dụng</a:t>
            </a:r>
            <a:r>
              <a:rPr lang="en-US" dirty="0">
                <a:latin typeface="Times New Roman" pitchFamily="18" charset="0"/>
                <a:ea typeface="+mn-ea"/>
              </a:rPr>
              <a:t>: </a:t>
            </a:r>
            <a:r>
              <a:rPr lang="en-US" dirty="0" err="1">
                <a:latin typeface="Times New Roman" pitchFamily="18" charset="0"/>
                <a:ea typeface="+mn-ea"/>
              </a:rPr>
              <a:t>giao</a:t>
            </a:r>
            <a:r>
              <a:rPr lang="en-US" dirty="0">
                <a:latin typeface="Times New Roman" pitchFamily="18" charset="0"/>
                <a:ea typeface="+mn-ea"/>
              </a:rPr>
              <a:t> </a:t>
            </a:r>
            <a:r>
              <a:rPr lang="en-US" dirty="0" err="1">
                <a:latin typeface="Times New Roman" pitchFamily="18" charset="0"/>
                <a:ea typeface="+mn-ea"/>
              </a:rPr>
              <a:t>thức</a:t>
            </a:r>
            <a:r>
              <a:rPr lang="en-US" dirty="0">
                <a:latin typeface="Times New Roman" pitchFamily="18" charset="0"/>
                <a:ea typeface="+mn-ea"/>
              </a:rPr>
              <a:t> </a:t>
            </a:r>
            <a:r>
              <a:rPr lang="en-US" dirty="0" err="1">
                <a:latin typeface="Times New Roman" pitchFamily="18" charset="0"/>
                <a:ea typeface="+mn-ea"/>
              </a:rPr>
              <a:t>có</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(connection - oriented) </a:t>
            </a:r>
            <a:r>
              <a:rPr lang="en-US" dirty="0" err="1">
                <a:latin typeface="Times New Roman" pitchFamily="18" charset="0"/>
                <a:ea typeface="+mn-ea"/>
              </a:rPr>
              <a:t>và</a:t>
            </a:r>
            <a:r>
              <a:rPr lang="en-US" dirty="0">
                <a:latin typeface="Times New Roman" pitchFamily="18" charset="0"/>
                <a:ea typeface="+mn-ea"/>
              </a:rPr>
              <a:t> </a:t>
            </a:r>
            <a:r>
              <a:rPr lang="en-US" dirty="0" err="1">
                <a:latin typeface="Times New Roman" pitchFamily="18" charset="0"/>
                <a:ea typeface="+mn-ea"/>
              </a:rPr>
              <a:t>giao</a:t>
            </a:r>
            <a:r>
              <a:rPr lang="en-US" dirty="0">
                <a:latin typeface="Times New Roman" pitchFamily="18" charset="0"/>
                <a:ea typeface="+mn-ea"/>
              </a:rPr>
              <a:t> </a:t>
            </a:r>
            <a:r>
              <a:rPr lang="en-US" dirty="0" err="1">
                <a:latin typeface="Times New Roman" pitchFamily="18" charset="0"/>
                <a:ea typeface="+mn-ea"/>
              </a:rPr>
              <a:t>thức</a:t>
            </a:r>
            <a:r>
              <a:rPr lang="en-US" dirty="0">
                <a:latin typeface="Times New Roman" pitchFamily="18" charset="0"/>
                <a:ea typeface="+mn-ea"/>
              </a:rPr>
              <a:t> </a:t>
            </a:r>
            <a:r>
              <a:rPr lang="en-US" dirty="0" err="1">
                <a:latin typeface="Times New Roman" pitchFamily="18" charset="0"/>
                <a:ea typeface="+mn-ea"/>
              </a:rPr>
              <a:t>không</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(connectionless). </a:t>
            </a:r>
          </a:p>
          <a:p>
            <a:r>
              <a:rPr lang="en-US" dirty="0" err="1">
                <a:latin typeface="Times New Roman" pitchFamily="18" charset="0"/>
                <a:ea typeface="+mn-ea"/>
              </a:rPr>
              <a:t>Giao</a:t>
            </a:r>
            <a:r>
              <a:rPr lang="en-US" dirty="0">
                <a:latin typeface="Times New Roman" pitchFamily="18" charset="0"/>
                <a:ea typeface="+mn-ea"/>
              </a:rPr>
              <a:t> </a:t>
            </a:r>
            <a:r>
              <a:rPr lang="en-US" dirty="0" err="1">
                <a:latin typeface="Times New Roman" pitchFamily="18" charset="0"/>
                <a:ea typeface="+mn-ea"/>
              </a:rPr>
              <a:t>thức</a:t>
            </a:r>
            <a:r>
              <a:rPr lang="en-US" dirty="0">
                <a:latin typeface="Times New Roman" pitchFamily="18" charset="0"/>
                <a:ea typeface="+mn-ea"/>
              </a:rPr>
              <a:t> </a:t>
            </a:r>
            <a:r>
              <a:rPr lang="en-US" dirty="0" err="1">
                <a:latin typeface="Times New Roman" pitchFamily="18" charset="0"/>
                <a:ea typeface="+mn-ea"/>
              </a:rPr>
              <a:t>có</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a:t>
            </a:r>
            <a:r>
              <a:rPr lang="en-US" dirty="0" err="1">
                <a:latin typeface="Times New Roman" pitchFamily="18" charset="0"/>
                <a:ea typeface="+mn-ea"/>
              </a:rPr>
              <a:t>truớc</a:t>
            </a:r>
            <a:r>
              <a:rPr lang="en-US" dirty="0">
                <a:latin typeface="Times New Roman" pitchFamily="18" charset="0"/>
                <a:ea typeface="+mn-ea"/>
              </a:rPr>
              <a:t> </a:t>
            </a:r>
            <a:r>
              <a:rPr lang="en-US" dirty="0" err="1">
                <a:latin typeface="Times New Roman" pitchFamily="18" charset="0"/>
                <a:ea typeface="+mn-ea"/>
              </a:rPr>
              <a:t>khi</a:t>
            </a:r>
            <a:r>
              <a:rPr lang="en-US" dirty="0">
                <a:latin typeface="Times New Roman" pitchFamily="18" charset="0"/>
                <a:ea typeface="+mn-ea"/>
              </a:rPr>
              <a:t> </a:t>
            </a:r>
            <a:r>
              <a:rPr lang="en-US" dirty="0" err="1">
                <a:latin typeface="Times New Roman" pitchFamily="18" charset="0"/>
                <a:ea typeface="+mn-ea"/>
              </a:rPr>
              <a:t>truyền</a:t>
            </a:r>
            <a:r>
              <a:rPr lang="en-US" dirty="0">
                <a:latin typeface="Times New Roman" pitchFamily="18" charset="0"/>
                <a:ea typeface="+mn-ea"/>
              </a:rPr>
              <a:t> </a:t>
            </a:r>
            <a:r>
              <a:rPr lang="en-US" dirty="0" err="1">
                <a:latin typeface="Times New Roman" pitchFamily="18" charset="0"/>
                <a:ea typeface="+mn-ea"/>
              </a:rPr>
              <a:t>dữ</a:t>
            </a:r>
            <a:r>
              <a:rPr lang="en-US" dirty="0">
                <a:latin typeface="Times New Roman" pitchFamily="18" charset="0"/>
                <a:ea typeface="+mn-ea"/>
              </a:rPr>
              <a:t> </a:t>
            </a:r>
            <a:r>
              <a:rPr lang="en-US" dirty="0" err="1">
                <a:latin typeface="Times New Roman" pitchFamily="18" charset="0"/>
                <a:ea typeface="+mn-ea"/>
              </a:rPr>
              <a:t>liệu</a:t>
            </a:r>
            <a:r>
              <a:rPr lang="en-US" dirty="0">
                <a:latin typeface="Times New Roman" pitchFamily="18" charset="0"/>
                <a:ea typeface="+mn-ea"/>
              </a:rPr>
              <a:t> </a:t>
            </a:r>
            <a:r>
              <a:rPr lang="en-US" dirty="0" err="1">
                <a:latin typeface="Times New Roman" pitchFamily="18" charset="0"/>
                <a:ea typeface="+mn-ea"/>
              </a:rPr>
              <a:t>hai</a:t>
            </a:r>
            <a:r>
              <a:rPr lang="en-US" dirty="0">
                <a:latin typeface="Times New Roman" pitchFamily="18" charset="0"/>
                <a:ea typeface="+mn-ea"/>
              </a:rPr>
              <a:t> </a:t>
            </a:r>
            <a:r>
              <a:rPr lang="en-US" dirty="0" err="1">
                <a:latin typeface="Times New Roman" pitchFamily="18" charset="0"/>
                <a:ea typeface="+mn-ea"/>
              </a:rPr>
              <a:t>tầng</a:t>
            </a:r>
            <a:r>
              <a:rPr lang="en-US" dirty="0">
                <a:latin typeface="Times New Roman" pitchFamily="18" charset="0"/>
                <a:ea typeface="+mn-ea"/>
              </a:rPr>
              <a:t> </a:t>
            </a:r>
            <a:r>
              <a:rPr lang="en-US" dirty="0" err="1">
                <a:latin typeface="Times New Roman" pitchFamily="18" charset="0"/>
                <a:ea typeface="+mn-ea"/>
              </a:rPr>
              <a:t>dồng</a:t>
            </a:r>
            <a:r>
              <a:rPr lang="en-US" dirty="0">
                <a:latin typeface="Times New Roman" pitchFamily="18" charset="0"/>
                <a:ea typeface="+mn-ea"/>
              </a:rPr>
              <a:t> </a:t>
            </a:r>
            <a:r>
              <a:rPr lang="en-US" dirty="0" err="1">
                <a:latin typeface="Times New Roman" pitchFamily="18" charset="0"/>
                <a:ea typeface="+mn-ea"/>
              </a:rPr>
              <a:t>mức</a:t>
            </a:r>
            <a:r>
              <a:rPr lang="en-US" dirty="0">
                <a:latin typeface="Times New Roman" pitchFamily="18" charset="0"/>
                <a:ea typeface="+mn-ea"/>
              </a:rPr>
              <a:t> </a:t>
            </a:r>
            <a:r>
              <a:rPr lang="en-US" dirty="0" err="1">
                <a:latin typeface="Times New Roman" pitchFamily="18" charset="0"/>
                <a:ea typeface="+mn-ea"/>
              </a:rPr>
              <a:t>cần</a:t>
            </a:r>
            <a:r>
              <a:rPr lang="en-US" dirty="0">
                <a:latin typeface="Times New Roman" pitchFamily="18" charset="0"/>
                <a:ea typeface="+mn-ea"/>
              </a:rPr>
              <a:t> </a:t>
            </a:r>
            <a:r>
              <a:rPr lang="en-US" dirty="0" err="1">
                <a:latin typeface="Times New Roman" pitchFamily="18" charset="0"/>
                <a:ea typeface="+mn-ea"/>
              </a:rPr>
              <a:t>thiết</a:t>
            </a:r>
            <a:r>
              <a:rPr lang="en-US" dirty="0">
                <a:latin typeface="Times New Roman" pitchFamily="18" charset="0"/>
                <a:ea typeface="+mn-ea"/>
              </a:rPr>
              <a:t> </a:t>
            </a:r>
            <a:r>
              <a:rPr lang="en-US" dirty="0" err="1">
                <a:latin typeface="Times New Roman" pitchFamily="18" charset="0"/>
                <a:ea typeface="+mn-ea"/>
              </a:rPr>
              <a:t>lập</a:t>
            </a:r>
            <a:r>
              <a:rPr lang="en-US" dirty="0">
                <a:latin typeface="Times New Roman" pitchFamily="18" charset="0"/>
                <a:ea typeface="+mn-ea"/>
              </a:rPr>
              <a:t> </a:t>
            </a:r>
            <a:r>
              <a:rPr lang="en-US" dirty="0" err="1">
                <a:latin typeface="Times New Roman" pitchFamily="18" charset="0"/>
                <a:ea typeface="+mn-ea"/>
              </a:rPr>
              <a:t>một</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logic </a:t>
            </a:r>
            <a:r>
              <a:rPr lang="en-US" dirty="0" err="1">
                <a:latin typeface="Times New Roman" pitchFamily="18" charset="0"/>
                <a:ea typeface="+mn-ea"/>
              </a:rPr>
              <a:t>và</a:t>
            </a:r>
            <a:r>
              <a:rPr lang="en-US" dirty="0">
                <a:latin typeface="Times New Roman" pitchFamily="18" charset="0"/>
                <a:ea typeface="+mn-ea"/>
              </a:rPr>
              <a:t> </a:t>
            </a:r>
            <a:r>
              <a:rPr lang="en-US" dirty="0" err="1">
                <a:latin typeface="Times New Roman" pitchFamily="18" charset="0"/>
                <a:ea typeface="+mn-ea"/>
              </a:rPr>
              <a:t>các</a:t>
            </a:r>
            <a:r>
              <a:rPr lang="en-US" dirty="0">
                <a:latin typeface="Times New Roman" pitchFamily="18" charset="0"/>
                <a:ea typeface="+mn-ea"/>
              </a:rPr>
              <a:t> </a:t>
            </a:r>
            <a:r>
              <a:rPr lang="en-US" dirty="0" err="1">
                <a:latin typeface="Times New Roman" pitchFamily="18" charset="0"/>
                <a:ea typeface="+mn-ea"/>
              </a:rPr>
              <a:t>gói</a:t>
            </a:r>
            <a:r>
              <a:rPr lang="en-US" dirty="0">
                <a:latin typeface="Times New Roman" pitchFamily="18" charset="0"/>
                <a:ea typeface="+mn-ea"/>
              </a:rPr>
              <a:t> tin </a:t>
            </a:r>
            <a:r>
              <a:rPr lang="en-US" dirty="0" err="1">
                <a:latin typeface="Times New Roman" pitchFamily="18" charset="0"/>
                <a:ea typeface="+mn-ea"/>
              </a:rPr>
              <a:t>duợc</a:t>
            </a:r>
            <a:r>
              <a:rPr lang="en-US" dirty="0">
                <a:latin typeface="Times New Roman" pitchFamily="18" charset="0"/>
                <a:ea typeface="+mn-ea"/>
              </a:rPr>
              <a:t> </a:t>
            </a:r>
            <a:r>
              <a:rPr lang="en-US" dirty="0" err="1">
                <a:latin typeface="Times New Roman" pitchFamily="18" charset="0"/>
                <a:ea typeface="+mn-ea"/>
              </a:rPr>
              <a:t>trao</a:t>
            </a:r>
            <a:r>
              <a:rPr lang="en-US" dirty="0">
                <a:latin typeface="Times New Roman" pitchFamily="18" charset="0"/>
                <a:ea typeface="+mn-ea"/>
              </a:rPr>
              <a:t> </a:t>
            </a:r>
            <a:r>
              <a:rPr lang="en-US" dirty="0" err="1">
                <a:latin typeface="Times New Roman" pitchFamily="18" charset="0"/>
                <a:ea typeface="+mn-ea"/>
              </a:rPr>
              <a:t>dổi</a:t>
            </a:r>
            <a:r>
              <a:rPr lang="en-US" dirty="0">
                <a:latin typeface="Times New Roman" pitchFamily="18" charset="0"/>
                <a:ea typeface="+mn-ea"/>
              </a:rPr>
              <a:t> </a:t>
            </a:r>
            <a:r>
              <a:rPr lang="en-US" dirty="0" err="1">
                <a:latin typeface="Times New Roman" pitchFamily="18" charset="0"/>
                <a:ea typeface="+mn-ea"/>
              </a:rPr>
              <a:t>thông</a:t>
            </a:r>
            <a:r>
              <a:rPr lang="en-US" dirty="0">
                <a:latin typeface="Times New Roman" pitchFamily="18" charset="0"/>
                <a:ea typeface="+mn-ea"/>
              </a:rPr>
              <a:t> qua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a:t>
            </a:r>
            <a:r>
              <a:rPr lang="en-US" dirty="0" err="1">
                <a:latin typeface="Times New Roman" pitchFamily="18" charset="0"/>
                <a:ea typeface="+mn-ea"/>
              </a:rPr>
              <a:t>náy</a:t>
            </a:r>
            <a:r>
              <a:rPr lang="en-US" dirty="0">
                <a:latin typeface="Times New Roman" pitchFamily="18" charset="0"/>
                <a:ea typeface="+mn-ea"/>
              </a:rPr>
              <a:t>, </a:t>
            </a:r>
            <a:r>
              <a:rPr lang="en-US" dirty="0" err="1">
                <a:latin typeface="Times New Roman" pitchFamily="18" charset="0"/>
                <a:ea typeface="+mn-ea"/>
              </a:rPr>
              <a:t>việc</a:t>
            </a:r>
            <a:r>
              <a:rPr lang="en-US" dirty="0">
                <a:latin typeface="Times New Roman" pitchFamily="18" charset="0"/>
                <a:ea typeface="+mn-ea"/>
              </a:rPr>
              <a:t> </a:t>
            </a:r>
            <a:r>
              <a:rPr lang="en-US" dirty="0" err="1">
                <a:latin typeface="Times New Roman" pitchFamily="18" charset="0"/>
                <a:ea typeface="+mn-ea"/>
              </a:rPr>
              <a:t>có</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logic </a:t>
            </a:r>
            <a:r>
              <a:rPr lang="en-US" dirty="0" err="1">
                <a:latin typeface="Times New Roman" pitchFamily="18" charset="0"/>
                <a:ea typeface="+mn-ea"/>
              </a:rPr>
              <a:t>sẽ</a:t>
            </a:r>
            <a:r>
              <a:rPr lang="en-US" dirty="0">
                <a:latin typeface="Times New Roman" pitchFamily="18" charset="0"/>
                <a:ea typeface="+mn-ea"/>
              </a:rPr>
              <a:t> </a:t>
            </a:r>
            <a:r>
              <a:rPr lang="en-US" dirty="0" err="1">
                <a:latin typeface="Times New Roman" pitchFamily="18" charset="0"/>
                <a:ea typeface="+mn-ea"/>
              </a:rPr>
              <a:t>nâng</a:t>
            </a:r>
            <a:r>
              <a:rPr lang="en-US" dirty="0">
                <a:latin typeface="Times New Roman" pitchFamily="18" charset="0"/>
                <a:ea typeface="+mn-ea"/>
              </a:rPr>
              <a:t> </a:t>
            </a:r>
            <a:r>
              <a:rPr lang="en-US" dirty="0" err="1">
                <a:latin typeface="Times New Roman" pitchFamily="18" charset="0"/>
                <a:ea typeface="+mn-ea"/>
              </a:rPr>
              <a:t>cao</a:t>
            </a:r>
            <a:r>
              <a:rPr lang="en-US" dirty="0">
                <a:latin typeface="Times New Roman" pitchFamily="18" charset="0"/>
                <a:ea typeface="+mn-ea"/>
              </a:rPr>
              <a:t> </a:t>
            </a:r>
            <a:r>
              <a:rPr lang="en-US" dirty="0" err="1">
                <a:latin typeface="Times New Roman" pitchFamily="18" charset="0"/>
                <a:ea typeface="+mn-ea"/>
              </a:rPr>
              <a:t>dộ</a:t>
            </a:r>
            <a:r>
              <a:rPr lang="en-US" dirty="0">
                <a:latin typeface="Times New Roman" pitchFamily="18" charset="0"/>
                <a:ea typeface="+mn-ea"/>
              </a:rPr>
              <a:t> an </a:t>
            </a:r>
            <a:r>
              <a:rPr lang="en-US" dirty="0" err="1">
                <a:latin typeface="Times New Roman" pitchFamily="18" charset="0"/>
                <a:ea typeface="+mn-ea"/>
              </a:rPr>
              <a:t>toàn</a:t>
            </a:r>
            <a:r>
              <a:rPr lang="en-US" dirty="0">
                <a:latin typeface="Times New Roman" pitchFamily="18" charset="0"/>
                <a:ea typeface="+mn-ea"/>
              </a:rPr>
              <a:t> </a:t>
            </a:r>
            <a:r>
              <a:rPr lang="en-US" dirty="0" err="1">
                <a:latin typeface="Times New Roman" pitchFamily="18" charset="0"/>
                <a:ea typeface="+mn-ea"/>
              </a:rPr>
              <a:t>trong</a:t>
            </a:r>
            <a:r>
              <a:rPr lang="en-US" dirty="0">
                <a:latin typeface="Times New Roman" pitchFamily="18" charset="0"/>
                <a:ea typeface="+mn-ea"/>
              </a:rPr>
              <a:t> </a:t>
            </a:r>
            <a:r>
              <a:rPr lang="en-US" dirty="0" err="1">
                <a:latin typeface="Times New Roman" pitchFamily="18" charset="0"/>
                <a:ea typeface="+mn-ea"/>
              </a:rPr>
              <a:t>truyền</a:t>
            </a:r>
            <a:r>
              <a:rPr lang="en-US" dirty="0">
                <a:latin typeface="Times New Roman" pitchFamily="18" charset="0"/>
                <a:ea typeface="+mn-ea"/>
              </a:rPr>
              <a:t> </a:t>
            </a:r>
            <a:r>
              <a:rPr lang="en-US" dirty="0" err="1">
                <a:latin typeface="Times New Roman" pitchFamily="18" charset="0"/>
                <a:ea typeface="+mn-ea"/>
              </a:rPr>
              <a:t>dữ</a:t>
            </a:r>
            <a:r>
              <a:rPr lang="en-US" dirty="0">
                <a:latin typeface="Times New Roman" pitchFamily="18" charset="0"/>
                <a:ea typeface="+mn-ea"/>
              </a:rPr>
              <a:t> </a:t>
            </a:r>
            <a:r>
              <a:rPr lang="en-US" dirty="0" err="1">
                <a:latin typeface="Times New Roman" pitchFamily="18" charset="0"/>
                <a:ea typeface="+mn-ea"/>
              </a:rPr>
              <a:t>liệu</a:t>
            </a:r>
            <a:r>
              <a:rPr lang="en-US" dirty="0">
                <a:latin typeface="Times New Roman" pitchFamily="18" charset="0"/>
                <a:ea typeface="+mn-ea"/>
              </a:rPr>
              <a:t>. </a:t>
            </a:r>
          </a:p>
          <a:p>
            <a:r>
              <a:rPr lang="en-US" dirty="0" err="1">
                <a:latin typeface="Times New Roman" pitchFamily="18" charset="0"/>
                <a:ea typeface="+mn-ea"/>
              </a:rPr>
              <a:t>Giao</a:t>
            </a:r>
            <a:r>
              <a:rPr lang="en-US" dirty="0">
                <a:latin typeface="Times New Roman" pitchFamily="18" charset="0"/>
                <a:ea typeface="+mn-ea"/>
              </a:rPr>
              <a:t> </a:t>
            </a:r>
            <a:r>
              <a:rPr lang="en-US" dirty="0" err="1">
                <a:latin typeface="Times New Roman" pitchFamily="18" charset="0"/>
                <a:ea typeface="+mn-ea"/>
              </a:rPr>
              <a:t>thức</a:t>
            </a:r>
            <a:r>
              <a:rPr lang="en-US" dirty="0">
                <a:latin typeface="Times New Roman" pitchFamily="18" charset="0"/>
                <a:ea typeface="+mn-ea"/>
              </a:rPr>
              <a:t> </a:t>
            </a:r>
            <a:r>
              <a:rPr lang="en-US" dirty="0" err="1">
                <a:latin typeface="Times New Roman" pitchFamily="18" charset="0"/>
                <a:ea typeface="+mn-ea"/>
              </a:rPr>
              <a:t>không</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a:t>
            </a:r>
            <a:r>
              <a:rPr lang="en-US" dirty="0" err="1">
                <a:latin typeface="Times New Roman" pitchFamily="18" charset="0"/>
                <a:ea typeface="+mn-ea"/>
              </a:rPr>
              <a:t>truớc</a:t>
            </a:r>
            <a:r>
              <a:rPr lang="en-US" dirty="0">
                <a:latin typeface="Times New Roman" pitchFamily="18" charset="0"/>
                <a:ea typeface="+mn-ea"/>
              </a:rPr>
              <a:t> </a:t>
            </a:r>
            <a:r>
              <a:rPr lang="en-US" dirty="0" err="1">
                <a:latin typeface="Times New Roman" pitchFamily="18" charset="0"/>
                <a:ea typeface="+mn-ea"/>
              </a:rPr>
              <a:t>khi</a:t>
            </a:r>
            <a:r>
              <a:rPr lang="en-US" dirty="0">
                <a:latin typeface="Times New Roman" pitchFamily="18" charset="0"/>
                <a:ea typeface="+mn-ea"/>
              </a:rPr>
              <a:t> </a:t>
            </a:r>
            <a:r>
              <a:rPr lang="en-US" dirty="0" err="1">
                <a:latin typeface="Times New Roman" pitchFamily="18" charset="0"/>
                <a:ea typeface="+mn-ea"/>
              </a:rPr>
              <a:t>truyền</a:t>
            </a:r>
            <a:r>
              <a:rPr lang="en-US" dirty="0">
                <a:latin typeface="Times New Roman" pitchFamily="18" charset="0"/>
                <a:ea typeface="+mn-ea"/>
              </a:rPr>
              <a:t> </a:t>
            </a:r>
            <a:r>
              <a:rPr lang="en-US" dirty="0" err="1">
                <a:latin typeface="Times New Roman" pitchFamily="18" charset="0"/>
                <a:ea typeface="+mn-ea"/>
              </a:rPr>
              <a:t>dữ</a:t>
            </a:r>
            <a:r>
              <a:rPr lang="en-US" dirty="0">
                <a:latin typeface="Times New Roman" pitchFamily="18" charset="0"/>
                <a:ea typeface="+mn-ea"/>
              </a:rPr>
              <a:t> </a:t>
            </a:r>
            <a:r>
              <a:rPr lang="en-US" dirty="0" err="1">
                <a:latin typeface="Times New Roman" pitchFamily="18" charset="0"/>
                <a:ea typeface="+mn-ea"/>
              </a:rPr>
              <a:t>liệu</a:t>
            </a:r>
            <a:r>
              <a:rPr lang="en-US" dirty="0">
                <a:latin typeface="Times New Roman" pitchFamily="18" charset="0"/>
                <a:ea typeface="+mn-ea"/>
              </a:rPr>
              <a:t> </a:t>
            </a:r>
            <a:r>
              <a:rPr lang="en-US" dirty="0" err="1">
                <a:latin typeface="Times New Roman" pitchFamily="18" charset="0"/>
                <a:ea typeface="+mn-ea"/>
              </a:rPr>
              <a:t>không</a:t>
            </a:r>
            <a:r>
              <a:rPr lang="en-US" dirty="0">
                <a:latin typeface="Times New Roman" pitchFamily="18" charset="0"/>
                <a:ea typeface="+mn-ea"/>
              </a:rPr>
              <a:t> </a:t>
            </a:r>
            <a:r>
              <a:rPr lang="en-US" dirty="0" err="1">
                <a:latin typeface="Times New Roman" pitchFamily="18" charset="0"/>
                <a:ea typeface="+mn-ea"/>
              </a:rPr>
              <a:t>thiết</a:t>
            </a:r>
            <a:r>
              <a:rPr lang="en-US" dirty="0">
                <a:latin typeface="Times New Roman" pitchFamily="18" charset="0"/>
                <a:ea typeface="+mn-ea"/>
              </a:rPr>
              <a:t> </a:t>
            </a:r>
            <a:r>
              <a:rPr lang="en-US" dirty="0" err="1">
                <a:latin typeface="Times New Roman" pitchFamily="18" charset="0"/>
                <a:ea typeface="+mn-ea"/>
              </a:rPr>
              <a:t>lập</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logic </a:t>
            </a:r>
            <a:r>
              <a:rPr lang="en-US" dirty="0" err="1">
                <a:latin typeface="Times New Roman" pitchFamily="18" charset="0"/>
                <a:ea typeface="+mn-ea"/>
              </a:rPr>
              <a:t>và</a:t>
            </a:r>
            <a:r>
              <a:rPr lang="en-US" dirty="0">
                <a:latin typeface="Times New Roman" pitchFamily="18" charset="0"/>
                <a:ea typeface="+mn-ea"/>
              </a:rPr>
              <a:t> </a:t>
            </a:r>
            <a:r>
              <a:rPr lang="en-US" dirty="0" err="1">
                <a:latin typeface="Times New Roman" pitchFamily="18" charset="0"/>
                <a:ea typeface="+mn-ea"/>
              </a:rPr>
              <a:t>mỗi</a:t>
            </a:r>
            <a:r>
              <a:rPr lang="en-US" dirty="0">
                <a:latin typeface="Times New Roman" pitchFamily="18" charset="0"/>
                <a:ea typeface="+mn-ea"/>
              </a:rPr>
              <a:t> </a:t>
            </a:r>
            <a:r>
              <a:rPr lang="en-US" dirty="0" err="1">
                <a:latin typeface="Times New Roman" pitchFamily="18" charset="0"/>
                <a:ea typeface="+mn-ea"/>
              </a:rPr>
              <a:t>gói</a:t>
            </a:r>
            <a:r>
              <a:rPr lang="en-US" dirty="0">
                <a:latin typeface="Times New Roman" pitchFamily="18" charset="0"/>
                <a:ea typeface="+mn-ea"/>
              </a:rPr>
              <a:t> tin </a:t>
            </a:r>
            <a:r>
              <a:rPr lang="en-US" dirty="0" err="1">
                <a:latin typeface="Times New Roman" pitchFamily="18" charset="0"/>
                <a:ea typeface="+mn-ea"/>
              </a:rPr>
              <a:t>duợc</a:t>
            </a:r>
            <a:r>
              <a:rPr lang="en-US" dirty="0">
                <a:latin typeface="Times New Roman" pitchFamily="18" charset="0"/>
                <a:ea typeface="+mn-ea"/>
              </a:rPr>
              <a:t> </a:t>
            </a:r>
            <a:r>
              <a:rPr lang="en-US" dirty="0" err="1">
                <a:latin typeface="Times New Roman" pitchFamily="18" charset="0"/>
                <a:ea typeface="+mn-ea"/>
              </a:rPr>
              <a:t>truyền</a:t>
            </a:r>
            <a:r>
              <a:rPr lang="en-US" dirty="0">
                <a:latin typeface="Times New Roman" pitchFamily="18" charset="0"/>
                <a:ea typeface="+mn-ea"/>
              </a:rPr>
              <a:t> </a:t>
            </a:r>
            <a:r>
              <a:rPr lang="en-US" dirty="0" err="1">
                <a:latin typeface="Times New Roman" pitchFamily="18" charset="0"/>
                <a:ea typeface="+mn-ea"/>
              </a:rPr>
              <a:t>dộc</a:t>
            </a:r>
            <a:r>
              <a:rPr lang="en-US" dirty="0">
                <a:latin typeface="Times New Roman" pitchFamily="18" charset="0"/>
                <a:ea typeface="+mn-ea"/>
              </a:rPr>
              <a:t> </a:t>
            </a:r>
            <a:r>
              <a:rPr lang="en-US" dirty="0" err="1">
                <a:latin typeface="Times New Roman" pitchFamily="18" charset="0"/>
                <a:ea typeface="+mn-ea"/>
              </a:rPr>
              <a:t>lập</a:t>
            </a:r>
            <a:r>
              <a:rPr lang="en-US" dirty="0">
                <a:latin typeface="Times New Roman" pitchFamily="18" charset="0"/>
                <a:ea typeface="+mn-ea"/>
              </a:rPr>
              <a:t> </a:t>
            </a:r>
            <a:r>
              <a:rPr lang="en-US" dirty="0" err="1">
                <a:latin typeface="Times New Roman" pitchFamily="18" charset="0"/>
                <a:ea typeface="+mn-ea"/>
              </a:rPr>
              <a:t>với</a:t>
            </a:r>
            <a:r>
              <a:rPr lang="en-US" dirty="0">
                <a:latin typeface="Times New Roman" pitchFamily="18" charset="0"/>
                <a:ea typeface="+mn-ea"/>
              </a:rPr>
              <a:t> </a:t>
            </a:r>
            <a:r>
              <a:rPr lang="en-US" dirty="0" err="1">
                <a:latin typeface="Times New Roman" pitchFamily="18" charset="0"/>
                <a:ea typeface="+mn-ea"/>
              </a:rPr>
              <a:t>các</a:t>
            </a:r>
            <a:r>
              <a:rPr lang="en-US" dirty="0">
                <a:latin typeface="Times New Roman" pitchFamily="18" charset="0"/>
                <a:ea typeface="+mn-ea"/>
              </a:rPr>
              <a:t> </a:t>
            </a:r>
            <a:r>
              <a:rPr lang="en-US" dirty="0" err="1">
                <a:latin typeface="Times New Roman" pitchFamily="18" charset="0"/>
                <a:ea typeface="+mn-ea"/>
              </a:rPr>
              <a:t>gói</a:t>
            </a:r>
            <a:r>
              <a:rPr lang="en-US" dirty="0">
                <a:latin typeface="Times New Roman" pitchFamily="18" charset="0"/>
                <a:ea typeface="+mn-ea"/>
              </a:rPr>
              <a:t> tin </a:t>
            </a:r>
            <a:r>
              <a:rPr lang="en-US" dirty="0" err="1">
                <a:latin typeface="Times New Roman" pitchFamily="18" charset="0"/>
                <a:ea typeface="+mn-ea"/>
              </a:rPr>
              <a:t>truớc</a:t>
            </a:r>
            <a:r>
              <a:rPr lang="en-US" dirty="0">
                <a:latin typeface="Times New Roman" pitchFamily="18" charset="0"/>
                <a:ea typeface="+mn-ea"/>
              </a:rPr>
              <a:t> </a:t>
            </a:r>
            <a:r>
              <a:rPr lang="en-US" dirty="0" err="1">
                <a:latin typeface="Times New Roman" pitchFamily="18" charset="0"/>
                <a:ea typeface="+mn-ea"/>
              </a:rPr>
              <a:t>hoặc</a:t>
            </a:r>
            <a:r>
              <a:rPr lang="en-US" dirty="0">
                <a:latin typeface="Times New Roman" pitchFamily="18" charset="0"/>
                <a:ea typeface="+mn-ea"/>
              </a:rPr>
              <a:t> </a:t>
            </a:r>
            <a:r>
              <a:rPr lang="en-US" dirty="0" err="1">
                <a:latin typeface="Times New Roman" pitchFamily="18" charset="0"/>
                <a:ea typeface="+mn-ea"/>
              </a:rPr>
              <a:t>sau</a:t>
            </a:r>
            <a:r>
              <a:rPr lang="en-US" dirty="0">
                <a:latin typeface="Times New Roman" pitchFamily="18" charset="0"/>
                <a:ea typeface="+mn-ea"/>
              </a:rPr>
              <a:t> </a:t>
            </a:r>
            <a:r>
              <a:rPr lang="en-US" dirty="0" err="1">
                <a:latin typeface="Times New Roman" pitchFamily="18" charset="0"/>
                <a:ea typeface="+mn-ea"/>
              </a:rPr>
              <a:t>nó</a:t>
            </a:r>
            <a:r>
              <a:rPr lang="en-US" dirty="0">
                <a:latin typeface="Times New Roman" pitchFamily="18" charset="0"/>
                <a:ea typeface="+mn-ea"/>
              </a:rPr>
              <a:t>. </a:t>
            </a:r>
          </a:p>
          <a:p>
            <a:r>
              <a:rPr lang="en-US" dirty="0" err="1">
                <a:latin typeface="Times New Roman" pitchFamily="18" charset="0"/>
                <a:ea typeface="+mn-ea"/>
              </a:rPr>
              <a:t>Nhu</a:t>
            </a:r>
            <a:r>
              <a:rPr lang="en-US" dirty="0">
                <a:latin typeface="Times New Roman" pitchFamily="18" charset="0"/>
                <a:ea typeface="+mn-ea"/>
              </a:rPr>
              <a:t> </a:t>
            </a:r>
            <a:r>
              <a:rPr lang="en-US" dirty="0" err="1">
                <a:latin typeface="Times New Roman" pitchFamily="18" charset="0"/>
                <a:ea typeface="+mn-ea"/>
              </a:rPr>
              <a:t>vậy</a:t>
            </a:r>
            <a:r>
              <a:rPr lang="en-US" dirty="0">
                <a:latin typeface="Times New Roman" pitchFamily="18" charset="0"/>
                <a:ea typeface="+mn-ea"/>
              </a:rPr>
              <a:t> </a:t>
            </a:r>
            <a:r>
              <a:rPr lang="en-US" dirty="0" err="1">
                <a:latin typeface="Times New Roman" pitchFamily="18" charset="0"/>
                <a:ea typeface="+mn-ea"/>
              </a:rPr>
              <a:t>với</a:t>
            </a:r>
            <a:r>
              <a:rPr lang="en-US" dirty="0">
                <a:latin typeface="Times New Roman" pitchFamily="18" charset="0"/>
                <a:ea typeface="+mn-ea"/>
              </a:rPr>
              <a:t> </a:t>
            </a:r>
            <a:r>
              <a:rPr lang="en-US" dirty="0" err="1">
                <a:latin typeface="Times New Roman" pitchFamily="18" charset="0"/>
                <a:ea typeface="+mn-ea"/>
              </a:rPr>
              <a:t>giao</a:t>
            </a:r>
            <a:r>
              <a:rPr lang="en-US" dirty="0">
                <a:latin typeface="Times New Roman" pitchFamily="18" charset="0"/>
                <a:ea typeface="+mn-ea"/>
              </a:rPr>
              <a:t> </a:t>
            </a:r>
            <a:r>
              <a:rPr lang="en-US" dirty="0" err="1">
                <a:latin typeface="Times New Roman" pitchFamily="18" charset="0"/>
                <a:ea typeface="+mn-ea"/>
              </a:rPr>
              <a:t>thức</a:t>
            </a:r>
            <a:r>
              <a:rPr lang="en-US" dirty="0">
                <a:latin typeface="Times New Roman" pitchFamily="18" charset="0"/>
                <a:ea typeface="+mn-ea"/>
              </a:rPr>
              <a:t> </a:t>
            </a:r>
            <a:r>
              <a:rPr lang="en-US" dirty="0" err="1">
                <a:latin typeface="Times New Roman" pitchFamily="18" charset="0"/>
                <a:ea typeface="+mn-ea"/>
              </a:rPr>
              <a:t>có</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a:t>
            </a:r>
            <a:r>
              <a:rPr lang="en-US" dirty="0" err="1">
                <a:latin typeface="Times New Roman" pitchFamily="18" charset="0"/>
                <a:ea typeface="+mn-ea"/>
              </a:rPr>
              <a:t>quá</a:t>
            </a:r>
            <a:r>
              <a:rPr lang="en-US" dirty="0">
                <a:latin typeface="Times New Roman" pitchFamily="18" charset="0"/>
                <a:ea typeface="+mn-ea"/>
              </a:rPr>
              <a:t> </a:t>
            </a:r>
            <a:r>
              <a:rPr lang="en-US" dirty="0" err="1">
                <a:latin typeface="Times New Roman" pitchFamily="18" charset="0"/>
                <a:ea typeface="+mn-ea"/>
              </a:rPr>
              <a:t>trình</a:t>
            </a:r>
            <a:r>
              <a:rPr lang="en-US" dirty="0">
                <a:latin typeface="Times New Roman" pitchFamily="18" charset="0"/>
                <a:ea typeface="+mn-ea"/>
              </a:rPr>
              <a:t> </a:t>
            </a:r>
            <a:r>
              <a:rPr lang="en-US" dirty="0" err="1">
                <a:latin typeface="Times New Roman" pitchFamily="18" charset="0"/>
                <a:ea typeface="+mn-ea"/>
              </a:rPr>
              <a:t>truyền</a:t>
            </a:r>
            <a:r>
              <a:rPr lang="en-US" dirty="0">
                <a:latin typeface="Times New Roman" pitchFamily="18" charset="0"/>
                <a:ea typeface="+mn-ea"/>
              </a:rPr>
              <a:t> </a:t>
            </a:r>
            <a:r>
              <a:rPr lang="en-US" dirty="0" err="1">
                <a:latin typeface="Times New Roman" pitchFamily="18" charset="0"/>
                <a:ea typeface="+mn-ea"/>
              </a:rPr>
              <a:t>thông</a:t>
            </a:r>
            <a:r>
              <a:rPr lang="en-US" dirty="0">
                <a:latin typeface="Times New Roman" pitchFamily="18" charset="0"/>
                <a:ea typeface="+mn-ea"/>
              </a:rPr>
              <a:t> </a:t>
            </a:r>
            <a:r>
              <a:rPr lang="en-US" dirty="0" err="1">
                <a:latin typeface="Times New Roman" pitchFamily="18" charset="0"/>
                <a:ea typeface="+mn-ea"/>
              </a:rPr>
              <a:t>phải</a:t>
            </a:r>
            <a:r>
              <a:rPr lang="en-US" dirty="0">
                <a:latin typeface="Times New Roman" pitchFamily="18" charset="0"/>
                <a:ea typeface="+mn-ea"/>
              </a:rPr>
              <a:t> </a:t>
            </a:r>
            <a:r>
              <a:rPr lang="en-US" dirty="0" err="1">
                <a:latin typeface="Times New Roman" pitchFamily="18" charset="0"/>
                <a:ea typeface="+mn-ea"/>
              </a:rPr>
              <a:t>gồm</a:t>
            </a:r>
            <a:r>
              <a:rPr lang="en-US" dirty="0">
                <a:latin typeface="Times New Roman" pitchFamily="18" charset="0"/>
                <a:ea typeface="+mn-ea"/>
              </a:rPr>
              <a:t> 3 </a:t>
            </a:r>
            <a:r>
              <a:rPr lang="en-US" dirty="0" err="1">
                <a:latin typeface="Times New Roman" pitchFamily="18" charset="0"/>
                <a:ea typeface="+mn-ea"/>
              </a:rPr>
              <a:t>giai</a:t>
            </a:r>
            <a:r>
              <a:rPr lang="en-US" dirty="0">
                <a:latin typeface="Times New Roman" pitchFamily="18" charset="0"/>
                <a:ea typeface="+mn-ea"/>
              </a:rPr>
              <a:t> </a:t>
            </a:r>
            <a:r>
              <a:rPr lang="en-US" dirty="0" err="1">
                <a:latin typeface="Times New Roman" pitchFamily="18" charset="0"/>
                <a:ea typeface="+mn-ea"/>
              </a:rPr>
              <a:t>doạn</a:t>
            </a:r>
            <a:r>
              <a:rPr lang="en-US" dirty="0">
                <a:latin typeface="Times New Roman" pitchFamily="18" charset="0"/>
                <a:ea typeface="+mn-ea"/>
              </a:rPr>
              <a:t> </a:t>
            </a:r>
            <a:r>
              <a:rPr lang="en-US" dirty="0" err="1">
                <a:latin typeface="Times New Roman" pitchFamily="18" charset="0"/>
                <a:ea typeface="+mn-ea"/>
              </a:rPr>
              <a:t>phân</a:t>
            </a:r>
            <a:r>
              <a:rPr lang="en-US" dirty="0">
                <a:latin typeface="Times New Roman" pitchFamily="18" charset="0"/>
                <a:ea typeface="+mn-ea"/>
              </a:rPr>
              <a:t> </a:t>
            </a:r>
            <a:r>
              <a:rPr lang="en-US" dirty="0" err="1">
                <a:latin typeface="Times New Roman" pitchFamily="18" charset="0"/>
                <a:ea typeface="+mn-ea"/>
              </a:rPr>
              <a:t>biệt</a:t>
            </a:r>
            <a:r>
              <a:rPr lang="en-US" dirty="0">
                <a:latin typeface="Times New Roman" pitchFamily="18" charset="0"/>
                <a:ea typeface="+mn-ea"/>
              </a:rPr>
              <a:t>: </a:t>
            </a:r>
          </a:p>
          <a:p>
            <a:r>
              <a:rPr lang="en-US" dirty="0" err="1">
                <a:latin typeface="Times New Roman" pitchFamily="18" charset="0"/>
                <a:ea typeface="+mn-ea"/>
              </a:rPr>
              <a:t>Thiết</a:t>
            </a:r>
            <a:r>
              <a:rPr lang="en-US" dirty="0">
                <a:latin typeface="Times New Roman" pitchFamily="18" charset="0"/>
                <a:ea typeface="+mn-ea"/>
              </a:rPr>
              <a:t> </a:t>
            </a:r>
            <a:r>
              <a:rPr lang="en-US" dirty="0" err="1">
                <a:latin typeface="Times New Roman" pitchFamily="18" charset="0"/>
                <a:ea typeface="+mn-ea"/>
              </a:rPr>
              <a:t>lập</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(logic): </a:t>
            </a:r>
            <a:r>
              <a:rPr lang="en-US" dirty="0" err="1">
                <a:latin typeface="Times New Roman" pitchFamily="18" charset="0"/>
                <a:ea typeface="+mn-ea"/>
              </a:rPr>
              <a:t>hai</a:t>
            </a:r>
            <a:r>
              <a:rPr lang="en-US" dirty="0">
                <a:latin typeface="Times New Roman" pitchFamily="18" charset="0"/>
                <a:ea typeface="+mn-ea"/>
              </a:rPr>
              <a:t> </a:t>
            </a:r>
            <a:r>
              <a:rPr lang="en-US" dirty="0" err="1">
                <a:latin typeface="Times New Roman" pitchFamily="18" charset="0"/>
                <a:ea typeface="+mn-ea"/>
              </a:rPr>
              <a:t>thực</a:t>
            </a:r>
            <a:r>
              <a:rPr lang="en-US" dirty="0">
                <a:latin typeface="Times New Roman" pitchFamily="18" charset="0"/>
                <a:ea typeface="+mn-ea"/>
              </a:rPr>
              <a:t> </a:t>
            </a:r>
            <a:r>
              <a:rPr lang="en-US" dirty="0" err="1">
                <a:latin typeface="Times New Roman" pitchFamily="18" charset="0"/>
                <a:ea typeface="+mn-ea"/>
              </a:rPr>
              <a:t>thể</a:t>
            </a:r>
            <a:r>
              <a:rPr lang="en-US" dirty="0">
                <a:latin typeface="Times New Roman" pitchFamily="18" charset="0"/>
                <a:ea typeface="+mn-ea"/>
              </a:rPr>
              <a:t> </a:t>
            </a:r>
            <a:r>
              <a:rPr lang="en-US" dirty="0" err="1">
                <a:latin typeface="Times New Roman" pitchFamily="18" charset="0"/>
                <a:ea typeface="+mn-ea"/>
              </a:rPr>
              <a:t>dồng</a:t>
            </a:r>
            <a:r>
              <a:rPr lang="en-US" dirty="0">
                <a:latin typeface="Times New Roman" pitchFamily="18" charset="0"/>
                <a:ea typeface="+mn-ea"/>
              </a:rPr>
              <a:t> </a:t>
            </a:r>
            <a:r>
              <a:rPr lang="en-US" dirty="0" err="1">
                <a:latin typeface="Times New Roman" pitchFamily="18" charset="0"/>
                <a:ea typeface="+mn-ea"/>
              </a:rPr>
              <a:t>mức</a:t>
            </a:r>
            <a:r>
              <a:rPr lang="en-US" dirty="0">
                <a:latin typeface="Times New Roman" pitchFamily="18" charset="0"/>
                <a:ea typeface="+mn-ea"/>
              </a:rPr>
              <a:t> ở </a:t>
            </a:r>
            <a:r>
              <a:rPr lang="en-US" dirty="0" err="1">
                <a:latin typeface="Times New Roman" pitchFamily="18" charset="0"/>
                <a:ea typeface="+mn-ea"/>
              </a:rPr>
              <a:t>hai</a:t>
            </a:r>
            <a:r>
              <a:rPr lang="en-US" dirty="0">
                <a:latin typeface="Times New Roman" pitchFamily="18" charset="0"/>
                <a:ea typeface="+mn-ea"/>
              </a:rPr>
              <a:t> </a:t>
            </a:r>
            <a:r>
              <a:rPr lang="en-US" dirty="0" err="1">
                <a:latin typeface="Times New Roman" pitchFamily="18" charset="0"/>
                <a:ea typeface="+mn-ea"/>
              </a:rPr>
              <a:t>hệ</a:t>
            </a:r>
            <a:r>
              <a:rPr lang="en-US" dirty="0">
                <a:latin typeface="Times New Roman" pitchFamily="18" charset="0"/>
                <a:ea typeface="+mn-ea"/>
              </a:rPr>
              <a:t> </a:t>
            </a:r>
            <a:r>
              <a:rPr lang="en-US" dirty="0" err="1">
                <a:latin typeface="Times New Roman" pitchFamily="18" charset="0"/>
                <a:ea typeface="+mn-ea"/>
              </a:rPr>
              <a:t>thống</a:t>
            </a:r>
            <a:r>
              <a:rPr lang="en-US" dirty="0">
                <a:latin typeface="Times New Roman" pitchFamily="18" charset="0"/>
                <a:ea typeface="+mn-ea"/>
              </a:rPr>
              <a:t> </a:t>
            </a:r>
            <a:r>
              <a:rPr lang="en-US" dirty="0" err="1">
                <a:latin typeface="Times New Roman" pitchFamily="18" charset="0"/>
                <a:ea typeface="+mn-ea"/>
              </a:rPr>
              <a:t>thuong</a:t>
            </a:r>
            <a:r>
              <a:rPr lang="en-US" dirty="0">
                <a:latin typeface="Times New Roman" pitchFamily="18" charset="0"/>
                <a:ea typeface="+mn-ea"/>
              </a:rPr>
              <a:t> </a:t>
            </a:r>
            <a:r>
              <a:rPr lang="en-US" dirty="0" err="1">
                <a:latin typeface="Times New Roman" pitchFamily="18" charset="0"/>
                <a:ea typeface="+mn-ea"/>
              </a:rPr>
              <a:t>luợng</a:t>
            </a:r>
            <a:r>
              <a:rPr lang="en-US" dirty="0">
                <a:latin typeface="Times New Roman" pitchFamily="18" charset="0"/>
                <a:ea typeface="+mn-ea"/>
              </a:rPr>
              <a:t> </a:t>
            </a:r>
            <a:r>
              <a:rPr lang="en-US" dirty="0" err="1">
                <a:latin typeface="Times New Roman" pitchFamily="18" charset="0"/>
                <a:ea typeface="+mn-ea"/>
              </a:rPr>
              <a:t>với</a:t>
            </a:r>
            <a:r>
              <a:rPr lang="en-US" dirty="0">
                <a:latin typeface="Times New Roman" pitchFamily="18" charset="0"/>
                <a:ea typeface="+mn-ea"/>
              </a:rPr>
              <a:t> </a:t>
            </a:r>
            <a:r>
              <a:rPr lang="en-US" dirty="0" err="1">
                <a:latin typeface="Times New Roman" pitchFamily="18" charset="0"/>
                <a:ea typeface="+mn-ea"/>
              </a:rPr>
              <a:t>nhau</a:t>
            </a:r>
            <a:r>
              <a:rPr lang="en-US" dirty="0">
                <a:latin typeface="Times New Roman" pitchFamily="18" charset="0"/>
                <a:ea typeface="+mn-ea"/>
              </a:rPr>
              <a:t> </a:t>
            </a:r>
            <a:r>
              <a:rPr lang="en-US" dirty="0" err="1">
                <a:latin typeface="Times New Roman" pitchFamily="18" charset="0"/>
                <a:ea typeface="+mn-ea"/>
              </a:rPr>
              <a:t>về</a:t>
            </a:r>
            <a:r>
              <a:rPr lang="en-US" dirty="0">
                <a:latin typeface="Times New Roman" pitchFamily="18" charset="0"/>
                <a:ea typeface="+mn-ea"/>
              </a:rPr>
              <a:t> </a:t>
            </a:r>
            <a:r>
              <a:rPr lang="en-US" dirty="0" err="1">
                <a:latin typeface="Times New Roman" pitchFamily="18" charset="0"/>
                <a:ea typeface="+mn-ea"/>
              </a:rPr>
              <a:t>tập</a:t>
            </a:r>
            <a:r>
              <a:rPr lang="en-US" dirty="0">
                <a:latin typeface="Times New Roman" pitchFamily="18" charset="0"/>
                <a:ea typeface="+mn-ea"/>
              </a:rPr>
              <a:t> </a:t>
            </a:r>
            <a:r>
              <a:rPr lang="en-US" dirty="0" err="1">
                <a:latin typeface="Times New Roman" pitchFamily="18" charset="0"/>
                <a:ea typeface="+mn-ea"/>
              </a:rPr>
              <a:t>các</a:t>
            </a:r>
            <a:r>
              <a:rPr lang="en-US" dirty="0">
                <a:latin typeface="Times New Roman" pitchFamily="18" charset="0"/>
                <a:ea typeface="+mn-ea"/>
              </a:rPr>
              <a:t> </a:t>
            </a:r>
            <a:r>
              <a:rPr lang="en-US" dirty="0" err="1">
                <a:latin typeface="Times New Roman" pitchFamily="18" charset="0"/>
                <a:ea typeface="+mn-ea"/>
              </a:rPr>
              <a:t>tham</a:t>
            </a:r>
            <a:r>
              <a:rPr lang="en-US" dirty="0">
                <a:latin typeface="Times New Roman" pitchFamily="18" charset="0"/>
                <a:ea typeface="+mn-ea"/>
              </a:rPr>
              <a:t> </a:t>
            </a:r>
            <a:r>
              <a:rPr lang="en-US" dirty="0" err="1">
                <a:latin typeface="Times New Roman" pitchFamily="18" charset="0"/>
                <a:ea typeface="+mn-ea"/>
              </a:rPr>
              <a:t>số</a:t>
            </a:r>
            <a:r>
              <a:rPr lang="en-US" dirty="0">
                <a:latin typeface="Times New Roman" pitchFamily="18" charset="0"/>
                <a:ea typeface="+mn-ea"/>
              </a:rPr>
              <a:t> </a:t>
            </a:r>
            <a:r>
              <a:rPr lang="en-US" dirty="0" err="1">
                <a:latin typeface="Times New Roman" pitchFamily="18" charset="0"/>
                <a:ea typeface="+mn-ea"/>
              </a:rPr>
              <a:t>sẽ</a:t>
            </a:r>
            <a:r>
              <a:rPr lang="en-US" dirty="0">
                <a:latin typeface="Times New Roman" pitchFamily="18" charset="0"/>
                <a:ea typeface="+mn-ea"/>
              </a:rPr>
              <a:t> </a:t>
            </a:r>
            <a:r>
              <a:rPr lang="en-US" dirty="0" err="1">
                <a:latin typeface="Times New Roman" pitchFamily="18" charset="0"/>
                <a:ea typeface="+mn-ea"/>
              </a:rPr>
              <a:t>sử</a:t>
            </a:r>
            <a:r>
              <a:rPr lang="en-US" dirty="0">
                <a:latin typeface="Times New Roman" pitchFamily="18" charset="0"/>
                <a:ea typeface="+mn-ea"/>
              </a:rPr>
              <a:t> </a:t>
            </a:r>
            <a:r>
              <a:rPr lang="en-US" dirty="0" err="1">
                <a:latin typeface="Times New Roman" pitchFamily="18" charset="0"/>
                <a:ea typeface="+mn-ea"/>
              </a:rPr>
              <a:t>dụng</a:t>
            </a:r>
            <a:r>
              <a:rPr lang="en-US" dirty="0">
                <a:latin typeface="Times New Roman" pitchFamily="18" charset="0"/>
                <a:ea typeface="+mn-ea"/>
              </a:rPr>
              <a:t> </a:t>
            </a:r>
            <a:r>
              <a:rPr lang="en-US" dirty="0" err="1">
                <a:latin typeface="Times New Roman" pitchFamily="18" charset="0"/>
                <a:ea typeface="+mn-ea"/>
              </a:rPr>
              <a:t>trong</a:t>
            </a:r>
            <a:r>
              <a:rPr lang="en-US" dirty="0">
                <a:latin typeface="Times New Roman" pitchFamily="18" charset="0"/>
                <a:ea typeface="+mn-ea"/>
              </a:rPr>
              <a:t> </a:t>
            </a:r>
            <a:r>
              <a:rPr lang="en-US" dirty="0" err="1">
                <a:latin typeface="Times New Roman" pitchFamily="18" charset="0"/>
                <a:ea typeface="+mn-ea"/>
              </a:rPr>
              <a:t>giai</a:t>
            </a:r>
            <a:r>
              <a:rPr lang="en-US" dirty="0">
                <a:latin typeface="Times New Roman" pitchFamily="18" charset="0"/>
                <a:ea typeface="+mn-ea"/>
              </a:rPr>
              <a:t> </a:t>
            </a:r>
            <a:r>
              <a:rPr lang="en-US" dirty="0" err="1">
                <a:latin typeface="Times New Roman" pitchFamily="18" charset="0"/>
                <a:ea typeface="+mn-ea"/>
              </a:rPr>
              <a:t>doạn</a:t>
            </a:r>
            <a:r>
              <a:rPr lang="en-US" dirty="0">
                <a:latin typeface="Times New Roman" pitchFamily="18" charset="0"/>
                <a:ea typeface="+mn-ea"/>
              </a:rPr>
              <a:t> </a:t>
            </a:r>
            <a:r>
              <a:rPr lang="en-US" dirty="0" err="1">
                <a:latin typeface="Times New Roman" pitchFamily="18" charset="0"/>
                <a:ea typeface="+mn-ea"/>
              </a:rPr>
              <a:t>sau</a:t>
            </a:r>
            <a:r>
              <a:rPr lang="en-US" dirty="0">
                <a:latin typeface="Times New Roman" pitchFamily="18" charset="0"/>
                <a:ea typeface="+mn-ea"/>
              </a:rPr>
              <a:t> (</a:t>
            </a:r>
            <a:r>
              <a:rPr lang="en-US" dirty="0" err="1">
                <a:latin typeface="Times New Roman" pitchFamily="18" charset="0"/>
                <a:ea typeface="+mn-ea"/>
              </a:rPr>
              <a:t>truyền</a:t>
            </a:r>
            <a:r>
              <a:rPr lang="en-US" dirty="0">
                <a:latin typeface="Times New Roman" pitchFamily="18" charset="0"/>
                <a:ea typeface="+mn-ea"/>
              </a:rPr>
              <a:t> </a:t>
            </a:r>
            <a:r>
              <a:rPr lang="en-US" dirty="0" err="1">
                <a:latin typeface="Times New Roman" pitchFamily="18" charset="0"/>
                <a:ea typeface="+mn-ea"/>
              </a:rPr>
              <a:t>dữ</a:t>
            </a:r>
            <a:r>
              <a:rPr lang="en-US" dirty="0">
                <a:latin typeface="Times New Roman" pitchFamily="18" charset="0"/>
                <a:ea typeface="+mn-ea"/>
              </a:rPr>
              <a:t> </a:t>
            </a:r>
            <a:r>
              <a:rPr lang="en-US" dirty="0" err="1">
                <a:latin typeface="Times New Roman" pitchFamily="18" charset="0"/>
                <a:ea typeface="+mn-ea"/>
              </a:rPr>
              <a:t>liệu</a:t>
            </a:r>
            <a:r>
              <a:rPr lang="en-US" dirty="0">
                <a:latin typeface="Times New Roman" pitchFamily="18" charset="0"/>
                <a:ea typeface="+mn-ea"/>
              </a:rPr>
              <a:t>). </a:t>
            </a:r>
          </a:p>
          <a:p>
            <a:r>
              <a:rPr lang="en-US" dirty="0" err="1">
                <a:latin typeface="Times New Roman" pitchFamily="18" charset="0"/>
                <a:ea typeface="+mn-ea"/>
              </a:rPr>
              <a:t>Truyền</a:t>
            </a:r>
            <a:r>
              <a:rPr lang="en-US" dirty="0">
                <a:latin typeface="Times New Roman" pitchFamily="18" charset="0"/>
                <a:ea typeface="+mn-ea"/>
              </a:rPr>
              <a:t> </a:t>
            </a:r>
            <a:r>
              <a:rPr lang="en-US" dirty="0" err="1">
                <a:latin typeface="Times New Roman" pitchFamily="18" charset="0"/>
                <a:ea typeface="+mn-ea"/>
              </a:rPr>
              <a:t>dữ</a:t>
            </a:r>
            <a:r>
              <a:rPr lang="en-US" dirty="0">
                <a:latin typeface="Times New Roman" pitchFamily="18" charset="0"/>
                <a:ea typeface="+mn-ea"/>
              </a:rPr>
              <a:t> </a:t>
            </a:r>
            <a:r>
              <a:rPr lang="en-US" dirty="0" err="1">
                <a:latin typeface="Times New Roman" pitchFamily="18" charset="0"/>
                <a:ea typeface="+mn-ea"/>
              </a:rPr>
              <a:t>liệu</a:t>
            </a:r>
            <a:r>
              <a:rPr lang="en-US" dirty="0">
                <a:latin typeface="Times New Roman" pitchFamily="18" charset="0"/>
                <a:ea typeface="+mn-ea"/>
              </a:rPr>
              <a:t>: </a:t>
            </a:r>
            <a:r>
              <a:rPr lang="en-US" dirty="0" err="1">
                <a:latin typeface="Times New Roman" pitchFamily="18" charset="0"/>
                <a:ea typeface="+mn-ea"/>
              </a:rPr>
              <a:t>dữ</a:t>
            </a:r>
            <a:r>
              <a:rPr lang="en-US" dirty="0">
                <a:latin typeface="Times New Roman" pitchFamily="18" charset="0"/>
                <a:ea typeface="+mn-ea"/>
              </a:rPr>
              <a:t> </a:t>
            </a:r>
            <a:r>
              <a:rPr lang="en-US" dirty="0" err="1">
                <a:latin typeface="Times New Roman" pitchFamily="18" charset="0"/>
                <a:ea typeface="+mn-ea"/>
              </a:rPr>
              <a:t>liệu</a:t>
            </a:r>
            <a:r>
              <a:rPr lang="en-US" dirty="0">
                <a:latin typeface="Times New Roman" pitchFamily="18" charset="0"/>
                <a:ea typeface="+mn-ea"/>
              </a:rPr>
              <a:t> </a:t>
            </a:r>
            <a:r>
              <a:rPr lang="en-US" dirty="0" err="1">
                <a:latin typeface="Times New Roman" pitchFamily="18" charset="0"/>
                <a:ea typeface="+mn-ea"/>
              </a:rPr>
              <a:t>duợc</a:t>
            </a:r>
            <a:r>
              <a:rPr lang="en-US" dirty="0">
                <a:latin typeface="Times New Roman" pitchFamily="18" charset="0"/>
                <a:ea typeface="+mn-ea"/>
              </a:rPr>
              <a:t> </a:t>
            </a:r>
            <a:r>
              <a:rPr lang="en-US" dirty="0" err="1">
                <a:latin typeface="Times New Roman" pitchFamily="18" charset="0"/>
                <a:ea typeface="+mn-ea"/>
              </a:rPr>
              <a:t>truyền</a:t>
            </a:r>
            <a:r>
              <a:rPr lang="en-US" dirty="0">
                <a:latin typeface="Times New Roman" pitchFamily="18" charset="0"/>
                <a:ea typeface="+mn-ea"/>
              </a:rPr>
              <a:t> </a:t>
            </a:r>
            <a:r>
              <a:rPr lang="en-US" dirty="0" err="1">
                <a:latin typeface="Times New Roman" pitchFamily="18" charset="0"/>
                <a:ea typeface="+mn-ea"/>
              </a:rPr>
              <a:t>với</a:t>
            </a:r>
            <a:r>
              <a:rPr lang="en-US" dirty="0">
                <a:latin typeface="Times New Roman" pitchFamily="18" charset="0"/>
                <a:ea typeface="+mn-ea"/>
              </a:rPr>
              <a:t> </a:t>
            </a:r>
            <a:r>
              <a:rPr lang="en-US" dirty="0" err="1">
                <a:latin typeface="Times New Roman" pitchFamily="18" charset="0"/>
                <a:ea typeface="+mn-ea"/>
              </a:rPr>
              <a:t>các</a:t>
            </a:r>
            <a:r>
              <a:rPr lang="en-US" dirty="0">
                <a:latin typeface="Times New Roman" pitchFamily="18" charset="0"/>
                <a:ea typeface="+mn-ea"/>
              </a:rPr>
              <a:t> co </a:t>
            </a:r>
            <a:r>
              <a:rPr lang="en-US" dirty="0" err="1">
                <a:latin typeface="Times New Roman" pitchFamily="18" charset="0"/>
                <a:ea typeface="+mn-ea"/>
              </a:rPr>
              <a:t>chế</a:t>
            </a:r>
            <a:r>
              <a:rPr lang="en-US" dirty="0">
                <a:latin typeface="Times New Roman" pitchFamily="18" charset="0"/>
                <a:ea typeface="+mn-ea"/>
              </a:rPr>
              <a:t> </a:t>
            </a:r>
            <a:r>
              <a:rPr lang="en-US" dirty="0" err="1">
                <a:latin typeface="Times New Roman" pitchFamily="18" charset="0"/>
                <a:ea typeface="+mn-ea"/>
              </a:rPr>
              <a:t>kiểm</a:t>
            </a:r>
            <a:r>
              <a:rPr lang="en-US" dirty="0">
                <a:latin typeface="Times New Roman" pitchFamily="18" charset="0"/>
                <a:ea typeface="+mn-ea"/>
              </a:rPr>
              <a:t> </a:t>
            </a:r>
            <a:r>
              <a:rPr lang="en-US" dirty="0" err="1">
                <a:latin typeface="Times New Roman" pitchFamily="18" charset="0"/>
                <a:ea typeface="+mn-ea"/>
              </a:rPr>
              <a:t>soát</a:t>
            </a:r>
            <a:r>
              <a:rPr lang="en-US" dirty="0">
                <a:latin typeface="Times New Roman" pitchFamily="18" charset="0"/>
                <a:ea typeface="+mn-ea"/>
              </a:rPr>
              <a:t> </a:t>
            </a:r>
            <a:r>
              <a:rPr lang="en-US" dirty="0" err="1">
                <a:latin typeface="Times New Roman" pitchFamily="18" charset="0"/>
                <a:ea typeface="+mn-ea"/>
              </a:rPr>
              <a:t>và</a:t>
            </a:r>
            <a:r>
              <a:rPr lang="en-US" dirty="0">
                <a:latin typeface="Times New Roman" pitchFamily="18" charset="0"/>
                <a:ea typeface="+mn-ea"/>
              </a:rPr>
              <a:t> </a:t>
            </a:r>
            <a:r>
              <a:rPr lang="en-US" dirty="0" err="1">
                <a:latin typeface="Times New Roman" pitchFamily="18" charset="0"/>
                <a:ea typeface="+mn-ea"/>
              </a:rPr>
              <a:t>quản</a:t>
            </a:r>
            <a:r>
              <a:rPr lang="en-US" dirty="0">
                <a:latin typeface="Times New Roman" pitchFamily="18" charset="0"/>
                <a:ea typeface="+mn-ea"/>
              </a:rPr>
              <a:t> </a:t>
            </a:r>
            <a:r>
              <a:rPr lang="en-US" dirty="0" err="1">
                <a:latin typeface="Times New Roman" pitchFamily="18" charset="0"/>
                <a:ea typeface="+mn-ea"/>
              </a:rPr>
              <a:t>lý</a:t>
            </a:r>
            <a:r>
              <a:rPr lang="en-US" dirty="0">
                <a:latin typeface="Times New Roman" pitchFamily="18" charset="0"/>
                <a:ea typeface="+mn-ea"/>
              </a:rPr>
              <a:t> </a:t>
            </a:r>
            <a:r>
              <a:rPr lang="en-US" dirty="0" err="1">
                <a:latin typeface="Times New Roman" pitchFamily="18" charset="0"/>
                <a:ea typeface="+mn-ea"/>
              </a:rPr>
              <a:t>kèm</a:t>
            </a:r>
            <a:r>
              <a:rPr lang="en-US" dirty="0">
                <a:latin typeface="Times New Roman" pitchFamily="18" charset="0"/>
                <a:ea typeface="+mn-ea"/>
              </a:rPr>
              <a:t> </a:t>
            </a:r>
            <a:r>
              <a:rPr lang="en-US" dirty="0" err="1">
                <a:latin typeface="Times New Roman" pitchFamily="18" charset="0"/>
                <a:ea typeface="+mn-ea"/>
              </a:rPr>
              <a:t>theo</a:t>
            </a:r>
            <a:r>
              <a:rPr lang="en-US" dirty="0">
                <a:latin typeface="Times New Roman" pitchFamily="18" charset="0"/>
                <a:ea typeface="+mn-ea"/>
              </a:rPr>
              <a:t> (</a:t>
            </a:r>
            <a:r>
              <a:rPr lang="en-US" dirty="0" err="1">
                <a:latin typeface="Times New Roman" pitchFamily="18" charset="0"/>
                <a:ea typeface="+mn-ea"/>
              </a:rPr>
              <a:t>nhu</a:t>
            </a:r>
            <a:r>
              <a:rPr lang="en-US" dirty="0">
                <a:latin typeface="Times New Roman" pitchFamily="18" charset="0"/>
                <a:ea typeface="+mn-ea"/>
              </a:rPr>
              <a:t> </a:t>
            </a:r>
            <a:r>
              <a:rPr lang="en-US" dirty="0" err="1">
                <a:latin typeface="Times New Roman" pitchFamily="18" charset="0"/>
                <a:ea typeface="+mn-ea"/>
              </a:rPr>
              <a:t>kiểm</a:t>
            </a:r>
            <a:r>
              <a:rPr lang="en-US" dirty="0">
                <a:latin typeface="Times New Roman" pitchFamily="18" charset="0"/>
                <a:ea typeface="+mn-ea"/>
              </a:rPr>
              <a:t> </a:t>
            </a:r>
            <a:r>
              <a:rPr lang="en-US" dirty="0" err="1">
                <a:latin typeface="Times New Roman" pitchFamily="18" charset="0"/>
                <a:ea typeface="+mn-ea"/>
              </a:rPr>
              <a:t>soát</a:t>
            </a:r>
            <a:r>
              <a:rPr lang="en-US" dirty="0">
                <a:latin typeface="Times New Roman" pitchFamily="18" charset="0"/>
                <a:ea typeface="+mn-ea"/>
              </a:rPr>
              <a:t> </a:t>
            </a:r>
            <a:r>
              <a:rPr lang="en-US" dirty="0" err="1">
                <a:latin typeface="Times New Roman" pitchFamily="18" charset="0"/>
                <a:ea typeface="+mn-ea"/>
              </a:rPr>
              <a:t>lỗi</a:t>
            </a:r>
            <a:r>
              <a:rPr lang="en-US" dirty="0">
                <a:latin typeface="Times New Roman" pitchFamily="18" charset="0"/>
                <a:ea typeface="+mn-ea"/>
              </a:rPr>
              <a:t>, </a:t>
            </a:r>
            <a:r>
              <a:rPr lang="en-US" dirty="0" err="1">
                <a:latin typeface="Times New Roman" pitchFamily="18" charset="0"/>
                <a:ea typeface="+mn-ea"/>
              </a:rPr>
              <a:t>kiểm</a:t>
            </a:r>
            <a:r>
              <a:rPr lang="en-US" dirty="0">
                <a:latin typeface="Times New Roman" pitchFamily="18" charset="0"/>
                <a:ea typeface="+mn-ea"/>
              </a:rPr>
              <a:t> </a:t>
            </a:r>
            <a:r>
              <a:rPr lang="en-US" dirty="0" err="1">
                <a:latin typeface="Times New Roman" pitchFamily="18" charset="0"/>
                <a:ea typeface="+mn-ea"/>
              </a:rPr>
              <a:t>soát</a:t>
            </a:r>
            <a:r>
              <a:rPr lang="en-US" dirty="0">
                <a:latin typeface="Times New Roman" pitchFamily="18" charset="0"/>
                <a:ea typeface="+mn-ea"/>
              </a:rPr>
              <a:t> </a:t>
            </a:r>
            <a:r>
              <a:rPr lang="en-US" dirty="0" err="1">
                <a:latin typeface="Times New Roman" pitchFamily="18" charset="0"/>
                <a:ea typeface="+mn-ea"/>
              </a:rPr>
              <a:t>luồng</a:t>
            </a:r>
            <a:r>
              <a:rPr lang="en-US" dirty="0">
                <a:latin typeface="Times New Roman" pitchFamily="18" charset="0"/>
                <a:ea typeface="+mn-ea"/>
              </a:rPr>
              <a:t> </a:t>
            </a:r>
            <a:r>
              <a:rPr lang="en-US" dirty="0" err="1">
                <a:latin typeface="Times New Roman" pitchFamily="18" charset="0"/>
                <a:ea typeface="+mn-ea"/>
              </a:rPr>
              <a:t>dữ</a:t>
            </a:r>
            <a:r>
              <a:rPr lang="en-US" dirty="0">
                <a:latin typeface="Times New Roman" pitchFamily="18" charset="0"/>
                <a:ea typeface="+mn-ea"/>
              </a:rPr>
              <a:t> </a:t>
            </a:r>
            <a:r>
              <a:rPr lang="en-US" dirty="0" err="1">
                <a:latin typeface="Times New Roman" pitchFamily="18" charset="0"/>
                <a:ea typeface="+mn-ea"/>
              </a:rPr>
              <a:t>liệu</a:t>
            </a:r>
            <a:r>
              <a:rPr lang="en-US" dirty="0">
                <a:latin typeface="Times New Roman" pitchFamily="18" charset="0"/>
                <a:ea typeface="+mn-ea"/>
              </a:rPr>
              <a:t>, </a:t>
            </a:r>
            <a:r>
              <a:rPr lang="en-US" dirty="0" err="1">
                <a:latin typeface="Times New Roman" pitchFamily="18" charset="0"/>
                <a:ea typeface="+mn-ea"/>
              </a:rPr>
              <a:t>cắt</a:t>
            </a:r>
            <a:r>
              <a:rPr lang="en-US" dirty="0">
                <a:latin typeface="Times New Roman" pitchFamily="18" charset="0"/>
                <a:ea typeface="+mn-ea"/>
              </a:rPr>
              <a:t>/</a:t>
            </a:r>
            <a:r>
              <a:rPr lang="en-US" dirty="0" err="1">
                <a:latin typeface="Times New Roman" pitchFamily="18" charset="0"/>
                <a:ea typeface="+mn-ea"/>
              </a:rPr>
              <a:t>hợp</a:t>
            </a:r>
            <a:r>
              <a:rPr lang="en-US" dirty="0">
                <a:latin typeface="Times New Roman" pitchFamily="18" charset="0"/>
                <a:ea typeface="+mn-ea"/>
              </a:rPr>
              <a:t> </a:t>
            </a:r>
            <a:r>
              <a:rPr lang="en-US" dirty="0" err="1">
                <a:latin typeface="Times New Roman" pitchFamily="18" charset="0"/>
                <a:ea typeface="+mn-ea"/>
              </a:rPr>
              <a:t>dữ</a:t>
            </a:r>
            <a:r>
              <a:rPr lang="en-US" dirty="0">
                <a:latin typeface="Times New Roman" pitchFamily="18" charset="0"/>
                <a:ea typeface="+mn-ea"/>
              </a:rPr>
              <a:t> </a:t>
            </a:r>
            <a:r>
              <a:rPr lang="en-US" dirty="0" err="1">
                <a:latin typeface="Times New Roman" pitchFamily="18" charset="0"/>
                <a:ea typeface="+mn-ea"/>
              </a:rPr>
              <a:t>liệu</a:t>
            </a:r>
            <a:r>
              <a:rPr lang="en-US" dirty="0">
                <a:latin typeface="Times New Roman" pitchFamily="18" charset="0"/>
                <a:ea typeface="+mn-ea"/>
              </a:rPr>
              <a:t>...) </a:t>
            </a:r>
            <a:r>
              <a:rPr lang="en-US" dirty="0" err="1">
                <a:latin typeface="Times New Roman" pitchFamily="18" charset="0"/>
                <a:ea typeface="+mn-ea"/>
              </a:rPr>
              <a:t>dể</a:t>
            </a:r>
            <a:r>
              <a:rPr lang="en-US" dirty="0">
                <a:latin typeface="Times New Roman" pitchFamily="18" charset="0"/>
                <a:ea typeface="+mn-ea"/>
              </a:rPr>
              <a:t> tang </a:t>
            </a:r>
            <a:r>
              <a:rPr lang="en-US" dirty="0" err="1">
                <a:latin typeface="Times New Roman" pitchFamily="18" charset="0"/>
                <a:ea typeface="+mn-ea"/>
              </a:rPr>
              <a:t>cuờng</a:t>
            </a:r>
            <a:r>
              <a:rPr lang="en-US" dirty="0">
                <a:latin typeface="Times New Roman" pitchFamily="18" charset="0"/>
                <a:ea typeface="+mn-ea"/>
              </a:rPr>
              <a:t> </a:t>
            </a:r>
            <a:r>
              <a:rPr lang="en-US" dirty="0" err="1">
                <a:latin typeface="Times New Roman" pitchFamily="18" charset="0"/>
                <a:ea typeface="+mn-ea"/>
              </a:rPr>
              <a:t>dộ</a:t>
            </a:r>
            <a:r>
              <a:rPr lang="en-US" dirty="0">
                <a:latin typeface="Times New Roman" pitchFamily="18" charset="0"/>
                <a:ea typeface="+mn-ea"/>
              </a:rPr>
              <a:t> tin </a:t>
            </a:r>
            <a:r>
              <a:rPr lang="en-US" dirty="0" err="1">
                <a:latin typeface="Times New Roman" pitchFamily="18" charset="0"/>
                <a:ea typeface="+mn-ea"/>
              </a:rPr>
              <a:t>cậy</a:t>
            </a:r>
            <a:r>
              <a:rPr lang="en-US" dirty="0">
                <a:latin typeface="Times New Roman" pitchFamily="18" charset="0"/>
                <a:ea typeface="+mn-ea"/>
              </a:rPr>
              <a:t> </a:t>
            </a:r>
            <a:r>
              <a:rPr lang="en-US" dirty="0" err="1">
                <a:latin typeface="Times New Roman" pitchFamily="18" charset="0"/>
                <a:ea typeface="+mn-ea"/>
              </a:rPr>
              <a:t>và</a:t>
            </a:r>
            <a:r>
              <a:rPr lang="en-US" dirty="0">
                <a:latin typeface="Times New Roman" pitchFamily="18" charset="0"/>
                <a:ea typeface="+mn-ea"/>
              </a:rPr>
              <a:t> </a:t>
            </a:r>
            <a:r>
              <a:rPr lang="en-US" dirty="0" err="1">
                <a:latin typeface="Times New Roman" pitchFamily="18" charset="0"/>
                <a:ea typeface="+mn-ea"/>
              </a:rPr>
              <a:t>hiệu</a:t>
            </a:r>
            <a:r>
              <a:rPr lang="en-US" dirty="0">
                <a:latin typeface="Times New Roman" pitchFamily="18" charset="0"/>
                <a:ea typeface="+mn-ea"/>
              </a:rPr>
              <a:t> </a:t>
            </a:r>
            <a:r>
              <a:rPr lang="en-US" dirty="0" err="1">
                <a:latin typeface="Times New Roman" pitchFamily="18" charset="0"/>
                <a:ea typeface="+mn-ea"/>
              </a:rPr>
              <a:t>quả</a:t>
            </a:r>
            <a:r>
              <a:rPr lang="en-US" dirty="0">
                <a:latin typeface="Times New Roman" pitchFamily="18" charset="0"/>
                <a:ea typeface="+mn-ea"/>
              </a:rPr>
              <a:t> </a:t>
            </a:r>
            <a:r>
              <a:rPr lang="en-US" dirty="0" err="1">
                <a:latin typeface="Times New Roman" pitchFamily="18" charset="0"/>
                <a:ea typeface="+mn-ea"/>
              </a:rPr>
              <a:t>của</a:t>
            </a:r>
            <a:r>
              <a:rPr lang="en-US" dirty="0">
                <a:latin typeface="Times New Roman" pitchFamily="18" charset="0"/>
                <a:ea typeface="+mn-ea"/>
              </a:rPr>
              <a:t> </a:t>
            </a:r>
            <a:r>
              <a:rPr lang="en-US" dirty="0" err="1">
                <a:latin typeface="Times New Roman" pitchFamily="18" charset="0"/>
                <a:ea typeface="+mn-ea"/>
              </a:rPr>
              <a:t>việc</a:t>
            </a:r>
            <a:r>
              <a:rPr lang="en-US" dirty="0">
                <a:latin typeface="Times New Roman" pitchFamily="18" charset="0"/>
                <a:ea typeface="+mn-ea"/>
              </a:rPr>
              <a:t> </a:t>
            </a:r>
            <a:r>
              <a:rPr lang="en-US" dirty="0" err="1">
                <a:latin typeface="Times New Roman" pitchFamily="18" charset="0"/>
                <a:ea typeface="+mn-ea"/>
              </a:rPr>
              <a:t>truyền</a:t>
            </a:r>
            <a:r>
              <a:rPr lang="en-US" dirty="0">
                <a:latin typeface="Times New Roman" pitchFamily="18" charset="0"/>
                <a:ea typeface="+mn-ea"/>
              </a:rPr>
              <a:t> </a:t>
            </a:r>
            <a:r>
              <a:rPr lang="en-US" dirty="0" err="1">
                <a:latin typeface="Times New Roman" pitchFamily="18" charset="0"/>
                <a:ea typeface="+mn-ea"/>
              </a:rPr>
              <a:t>dữ</a:t>
            </a:r>
            <a:r>
              <a:rPr lang="en-US" dirty="0">
                <a:latin typeface="Times New Roman" pitchFamily="18" charset="0"/>
                <a:ea typeface="+mn-ea"/>
              </a:rPr>
              <a:t> </a:t>
            </a:r>
            <a:r>
              <a:rPr lang="en-US" dirty="0" err="1">
                <a:latin typeface="Times New Roman" pitchFamily="18" charset="0"/>
                <a:ea typeface="+mn-ea"/>
              </a:rPr>
              <a:t>liệu</a:t>
            </a:r>
            <a:r>
              <a:rPr lang="en-US" dirty="0">
                <a:latin typeface="Times New Roman" pitchFamily="18" charset="0"/>
                <a:ea typeface="+mn-ea"/>
              </a:rPr>
              <a:t>. </a:t>
            </a:r>
          </a:p>
          <a:p>
            <a:r>
              <a:rPr lang="en-US" dirty="0" err="1">
                <a:latin typeface="Times New Roman" pitchFamily="18" charset="0"/>
                <a:ea typeface="+mn-ea"/>
              </a:rPr>
              <a:t>Hủy</a:t>
            </a:r>
            <a:r>
              <a:rPr lang="en-US" dirty="0">
                <a:latin typeface="Times New Roman" pitchFamily="18" charset="0"/>
                <a:ea typeface="+mn-ea"/>
              </a:rPr>
              <a:t> </a:t>
            </a:r>
            <a:r>
              <a:rPr lang="en-US" dirty="0" err="1">
                <a:latin typeface="Times New Roman" pitchFamily="18" charset="0"/>
                <a:ea typeface="+mn-ea"/>
              </a:rPr>
              <a:t>bỏ</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(logic): </a:t>
            </a:r>
            <a:r>
              <a:rPr lang="en-US" dirty="0" err="1">
                <a:latin typeface="Times New Roman" pitchFamily="18" charset="0"/>
                <a:ea typeface="+mn-ea"/>
              </a:rPr>
              <a:t>giải</a:t>
            </a:r>
            <a:r>
              <a:rPr lang="en-US" dirty="0">
                <a:latin typeface="Times New Roman" pitchFamily="18" charset="0"/>
                <a:ea typeface="+mn-ea"/>
              </a:rPr>
              <a:t> </a:t>
            </a:r>
            <a:r>
              <a:rPr lang="en-US" dirty="0" err="1">
                <a:latin typeface="Times New Roman" pitchFamily="18" charset="0"/>
                <a:ea typeface="+mn-ea"/>
              </a:rPr>
              <a:t>phóng</a:t>
            </a:r>
            <a:r>
              <a:rPr lang="en-US" dirty="0">
                <a:latin typeface="Times New Roman" pitchFamily="18" charset="0"/>
                <a:ea typeface="+mn-ea"/>
              </a:rPr>
              <a:t> </a:t>
            </a:r>
            <a:r>
              <a:rPr lang="en-US" dirty="0" err="1">
                <a:latin typeface="Times New Roman" pitchFamily="18" charset="0"/>
                <a:ea typeface="+mn-ea"/>
              </a:rPr>
              <a:t>tài</a:t>
            </a:r>
            <a:r>
              <a:rPr lang="en-US" dirty="0">
                <a:latin typeface="Times New Roman" pitchFamily="18" charset="0"/>
                <a:ea typeface="+mn-ea"/>
              </a:rPr>
              <a:t> </a:t>
            </a:r>
            <a:r>
              <a:rPr lang="en-US" dirty="0" err="1">
                <a:latin typeface="Times New Roman" pitchFamily="18" charset="0"/>
                <a:ea typeface="+mn-ea"/>
              </a:rPr>
              <a:t>nguyên</a:t>
            </a:r>
            <a:r>
              <a:rPr lang="en-US" dirty="0">
                <a:latin typeface="Times New Roman" pitchFamily="18" charset="0"/>
                <a:ea typeface="+mn-ea"/>
              </a:rPr>
              <a:t> </a:t>
            </a:r>
            <a:r>
              <a:rPr lang="en-US" dirty="0" err="1">
                <a:latin typeface="Times New Roman" pitchFamily="18" charset="0"/>
                <a:ea typeface="+mn-ea"/>
              </a:rPr>
              <a:t>hệ</a:t>
            </a:r>
            <a:r>
              <a:rPr lang="en-US" dirty="0">
                <a:latin typeface="Times New Roman" pitchFamily="18" charset="0"/>
                <a:ea typeface="+mn-ea"/>
              </a:rPr>
              <a:t> </a:t>
            </a:r>
            <a:r>
              <a:rPr lang="en-US" dirty="0" err="1">
                <a:latin typeface="Times New Roman" pitchFamily="18" charset="0"/>
                <a:ea typeface="+mn-ea"/>
              </a:rPr>
              <a:t>thống</a:t>
            </a:r>
            <a:r>
              <a:rPr lang="en-US" dirty="0">
                <a:latin typeface="Times New Roman" pitchFamily="18" charset="0"/>
                <a:ea typeface="+mn-ea"/>
              </a:rPr>
              <a:t> </a:t>
            </a:r>
            <a:r>
              <a:rPr lang="en-US" dirty="0" err="1">
                <a:latin typeface="Times New Roman" pitchFamily="18" charset="0"/>
                <a:ea typeface="+mn-ea"/>
              </a:rPr>
              <a:t>dã</a:t>
            </a:r>
            <a:r>
              <a:rPr lang="en-US" dirty="0">
                <a:latin typeface="Times New Roman" pitchFamily="18" charset="0"/>
                <a:ea typeface="+mn-ea"/>
              </a:rPr>
              <a:t> </a:t>
            </a:r>
            <a:r>
              <a:rPr lang="en-US" dirty="0" err="1">
                <a:latin typeface="Times New Roman" pitchFamily="18" charset="0"/>
                <a:ea typeface="+mn-ea"/>
              </a:rPr>
              <a:t>duợc</a:t>
            </a:r>
            <a:r>
              <a:rPr lang="en-US" dirty="0">
                <a:latin typeface="Times New Roman" pitchFamily="18" charset="0"/>
                <a:ea typeface="+mn-ea"/>
              </a:rPr>
              <a:t> </a:t>
            </a:r>
            <a:r>
              <a:rPr lang="en-US" dirty="0" err="1">
                <a:latin typeface="Times New Roman" pitchFamily="18" charset="0"/>
                <a:ea typeface="+mn-ea"/>
              </a:rPr>
              <a:t>cấp</a:t>
            </a:r>
            <a:r>
              <a:rPr lang="en-US" dirty="0">
                <a:latin typeface="Times New Roman" pitchFamily="18" charset="0"/>
                <a:ea typeface="+mn-ea"/>
              </a:rPr>
              <a:t> </a:t>
            </a:r>
            <a:r>
              <a:rPr lang="en-US" dirty="0" err="1">
                <a:latin typeface="Times New Roman" pitchFamily="18" charset="0"/>
                <a:ea typeface="+mn-ea"/>
              </a:rPr>
              <a:t>phát</a:t>
            </a:r>
            <a:r>
              <a:rPr lang="en-US" dirty="0">
                <a:latin typeface="Times New Roman" pitchFamily="18" charset="0"/>
                <a:ea typeface="+mn-ea"/>
              </a:rPr>
              <a:t> </a:t>
            </a:r>
            <a:r>
              <a:rPr lang="en-US" dirty="0" err="1">
                <a:latin typeface="Times New Roman" pitchFamily="18" charset="0"/>
                <a:ea typeface="+mn-ea"/>
              </a:rPr>
              <a:t>cho</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a:t>
            </a:r>
            <a:r>
              <a:rPr lang="en-US" dirty="0" err="1">
                <a:latin typeface="Times New Roman" pitchFamily="18" charset="0"/>
                <a:ea typeface="+mn-ea"/>
              </a:rPr>
              <a:t>dể</a:t>
            </a:r>
            <a:r>
              <a:rPr lang="en-US" dirty="0">
                <a:latin typeface="Times New Roman" pitchFamily="18" charset="0"/>
                <a:ea typeface="+mn-ea"/>
              </a:rPr>
              <a:t> </a:t>
            </a:r>
            <a:r>
              <a:rPr lang="en-US" dirty="0" err="1">
                <a:latin typeface="Times New Roman" pitchFamily="18" charset="0"/>
                <a:ea typeface="+mn-ea"/>
              </a:rPr>
              <a:t>dùng</a:t>
            </a:r>
            <a:r>
              <a:rPr lang="en-US" dirty="0">
                <a:latin typeface="Times New Roman" pitchFamily="18" charset="0"/>
                <a:ea typeface="+mn-ea"/>
              </a:rPr>
              <a:t> </a:t>
            </a:r>
            <a:r>
              <a:rPr lang="en-US" dirty="0" err="1">
                <a:latin typeface="Times New Roman" pitchFamily="18" charset="0"/>
                <a:ea typeface="+mn-ea"/>
              </a:rPr>
              <a:t>cho</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a:t>
            </a:r>
            <a:r>
              <a:rPr lang="en-US" dirty="0" err="1">
                <a:latin typeface="Times New Roman" pitchFamily="18" charset="0"/>
                <a:ea typeface="+mn-ea"/>
              </a:rPr>
              <a:t>khác</a:t>
            </a:r>
            <a:r>
              <a:rPr lang="en-US" dirty="0">
                <a:latin typeface="Times New Roman" pitchFamily="18" charset="0"/>
                <a:ea typeface="+mn-ea"/>
              </a:rPr>
              <a:t>. </a:t>
            </a:r>
          </a:p>
          <a:p>
            <a:r>
              <a:rPr lang="en-US" dirty="0" err="1">
                <a:latin typeface="Times New Roman" pitchFamily="18" charset="0"/>
                <a:ea typeface="+mn-ea"/>
              </a:rPr>
              <a:t>Ðối</a:t>
            </a:r>
            <a:r>
              <a:rPr lang="en-US" dirty="0">
                <a:latin typeface="Times New Roman" pitchFamily="18" charset="0"/>
                <a:ea typeface="+mn-ea"/>
              </a:rPr>
              <a:t> </a:t>
            </a:r>
            <a:r>
              <a:rPr lang="en-US" dirty="0" err="1">
                <a:latin typeface="Times New Roman" pitchFamily="18" charset="0"/>
                <a:ea typeface="+mn-ea"/>
              </a:rPr>
              <a:t>với</a:t>
            </a:r>
            <a:r>
              <a:rPr lang="en-US" dirty="0">
                <a:latin typeface="Times New Roman" pitchFamily="18" charset="0"/>
                <a:ea typeface="+mn-ea"/>
              </a:rPr>
              <a:t> </a:t>
            </a:r>
            <a:r>
              <a:rPr lang="en-US" dirty="0" err="1">
                <a:latin typeface="Times New Roman" pitchFamily="18" charset="0"/>
                <a:ea typeface="+mn-ea"/>
              </a:rPr>
              <a:t>giao</a:t>
            </a:r>
            <a:r>
              <a:rPr lang="en-US" dirty="0">
                <a:latin typeface="Times New Roman" pitchFamily="18" charset="0"/>
                <a:ea typeface="+mn-ea"/>
              </a:rPr>
              <a:t> </a:t>
            </a:r>
            <a:r>
              <a:rPr lang="en-US" dirty="0" err="1">
                <a:latin typeface="Times New Roman" pitchFamily="18" charset="0"/>
                <a:ea typeface="+mn-ea"/>
              </a:rPr>
              <a:t>thức</a:t>
            </a:r>
            <a:r>
              <a:rPr lang="en-US" dirty="0">
                <a:latin typeface="Times New Roman" pitchFamily="18" charset="0"/>
                <a:ea typeface="+mn-ea"/>
              </a:rPr>
              <a:t> </a:t>
            </a:r>
            <a:r>
              <a:rPr lang="en-US" dirty="0" err="1">
                <a:latin typeface="Times New Roman" pitchFamily="18" charset="0"/>
                <a:ea typeface="+mn-ea"/>
              </a:rPr>
              <a:t>không</a:t>
            </a:r>
            <a:r>
              <a:rPr lang="en-US" dirty="0">
                <a:latin typeface="Times New Roman" pitchFamily="18" charset="0"/>
                <a:ea typeface="+mn-ea"/>
              </a:rPr>
              <a:t> </a:t>
            </a:r>
            <a:r>
              <a:rPr lang="en-US" dirty="0" err="1">
                <a:latin typeface="Times New Roman" pitchFamily="18" charset="0"/>
                <a:ea typeface="+mn-ea"/>
              </a:rPr>
              <a:t>liên</a:t>
            </a:r>
            <a:r>
              <a:rPr lang="en-US" dirty="0">
                <a:latin typeface="Times New Roman" pitchFamily="18" charset="0"/>
                <a:ea typeface="+mn-ea"/>
              </a:rPr>
              <a:t> </a:t>
            </a:r>
            <a:r>
              <a:rPr lang="en-US" dirty="0" err="1">
                <a:latin typeface="Times New Roman" pitchFamily="18" charset="0"/>
                <a:ea typeface="+mn-ea"/>
              </a:rPr>
              <a:t>kết</a:t>
            </a:r>
            <a:r>
              <a:rPr lang="en-US" dirty="0">
                <a:latin typeface="Times New Roman" pitchFamily="18" charset="0"/>
                <a:ea typeface="+mn-ea"/>
              </a:rPr>
              <a:t> </a:t>
            </a:r>
            <a:r>
              <a:rPr lang="en-US" dirty="0" err="1">
                <a:latin typeface="Times New Roman" pitchFamily="18" charset="0"/>
                <a:ea typeface="+mn-ea"/>
              </a:rPr>
              <a:t>thì</a:t>
            </a:r>
            <a:r>
              <a:rPr lang="en-US" dirty="0">
                <a:latin typeface="Times New Roman" pitchFamily="18" charset="0"/>
                <a:ea typeface="+mn-ea"/>
              </a:rPr>
              <a:t> </a:t>
            </a:r>
            <a:r>
              <a:rPr lang="en-US" dirty="0" err="1">
                <a:latin typeface="Times New Roman" pitchFamily="18" charset="0"/>
                <a:ea typeface="+mn-ea"/>
              </a:rPr>
              <a:t>chỉ</a:t>
            </a:r>
            <a:r>
              <a:rPr lang="en-US" dirty="0">
                <a:latin typeface="Times New Roman" pitchFamily="18" charset="0"/>
                <a:ea typeface="+mn-ea"/>
              </a:rPr>
              <a:t> </a:t>
            </a:r>
            <a:r>
              <a:rPr lang="en-US" dirty="0" err="1">
                <a:latin typeface="Times New Roman" pitchFamily="18" charset="0"/>
                <a:ea typeface="+mn-ea"/>
              </a:rPr>
              <a:t>có</a:t>
            </a:r>
            <a:r>
              <a:rPr lang="en-US" dirty="0">
                <a:latin typeface="Times New Roman" pitchFamily="18" charset="0"/>
                <a:ea typeface="+mn-ea"/>
              </a:rPr>
              <a:t> </a:t>
            </a:r>
            <a:r>
              <a:rPr lang="en-US" dirty="0" err="1">
                <a:latin typeface="Times New Roman" pitchFamily="18" charset="0"/>
                <a:ea typeface="+mn-ea"/>
              </a:rPr>
              <a:t>duy</a:t>
            </a:r>
            <a:r>
              <a:rPr lang="en-US" dirty="0">
                <a:latin typeface="Times New Roman" pitchFamily="18" charset="0"/>
                <a:ea typeface="+mn-ea"/>
              </a:rPr>
              <a:t> </a:t>
            </a:r>
            <a:r>
              <a:rPr lang="en-US" dirty="0" err="1">
                <a:latin typeface="Times New Roman" pitchFamily="18" charset="0"/>
                <a:ea typeface="+mn-ea"/>
              </a:rPr>
              <a:t>nhất</a:t>
            </a:r>
            <a:r>
              <a:rPr lang="en-US" dirty="0">
                <a:latin typeface="Times New Roman" pitchFamily="18" charset="0"/>
                <a:ea typeface="+mn-ea"/>
              </a:rPr>
              <a:t> </a:t>
            </a:r>
            <a:r>
              <a:rPr lang="en-US" dirty="0" err="1">
                <a:latin typeface="Times New Roman" pitchFamily="18" charset="0"/>
                <a:ea typeface="+mn-ea"/>
              </a:rPr>
              <a:t>một</a:t>
            </a:r>
            <a:r>
              <a:rPr lang="en-US" dirty="0">
                <a:latin typeface="Times New Roman" pitchFamily="18" charset="0"/>
                <a:ea typeface="+mn-ea"/>
              </a:rPr>
              <a:t> </a:t>
            </a:r>
            <a:r>
              <a:rPr lang="en-US" dirty="0" err="1">
                <a:latin typeface="Times New Roman" pitchFamily="18" charset="0"/>
                <a:ea typeface="+mn-ea"/>
              </a:rPr>
              <a:t>giai</a:t>
            </a:r>
            <a:r>
              <a:rPr lang="en-US" dirty="0">
                <a:latin typeface="Times New Roman" pitchFamily="18" charset="0"/>
                <a:ea typeface="+mn-ea"/>
              </a:rPr>
              <a:t> </a:t>
            </a:r>
            <a:r>
              <a:rPr lang="en-US" dirty="0" err="1">
                <a:latin typeface="Times New Roman" pitchFamily="18" charset="0"/>
                <a:ea typeface="+mn-ea"/>
              </a:rPr>
              <a:t>doạn</a:t>
            </a:r>
            <a:r>
              <a:rPr lang="en-US" dirty="0">
                <a:latin typeface="Times New Roman" pitchFamily="18" charset="0"/>
                <a:ea typeface="+mn-ea"/>
              </a:rPr>
              <a:t> </a:t>
            </a:r>
            <a:r>
              <a:rPr lang="en-US" dirty="0" err="1">
                <a:latin typeface="Times New Roman" pitchFamily="18" charset="0"/>
                <a:ea typeface="+mn-ea"/>
              </a:rPr>
              <a:t>truyền</a:t>
            </a:r>
            <a:r>
              <a:rPr lang="en-US" dirty="0">
                <a:latin typeface="Times New Roman" pitchFamily="18" charset="0"/>
                <a:ea typeface="+mn-ea"/>
              </a:rPr>
              <a:t> </a:t>
            </a:r>
            <a:r>
              <a:rPr lang="en-US" dirty="0" err="1">
                <a:latin typeface="Times New Roman" pitchFamily="18" charset="0"/>
                <a:ea typeface="+mn-ea"/>
              </a:rPr>
              <a:t>dữ</a:t>
            </a:r>
            <a:r>
              <a:rPr lang="en-US" dirty="0">
                <a:latin typeface="Times New Roman" pitchFamily="18" charset="0"/>
                <a:ea typeface="+mn-ea"/>
              </a:rPr>
              <a:t> </a:t>
            </a:r>
            <a:r>
              <a:rPr lang="en-US" dirty="0" err="1">
                <a:latin typeface="Times New Roman" pitchFamily="18" charset="0"/>
                <a:ea typeface="+mn-ea"/>
              </a:rPr>
              <a:t>liệu</a:t>
            </a:r>
            <a:r>
              <a:rPr lang="en-US" dirty="0">
                <a:latin typeface="Times New Roman" pitchFamily="18" charset="0"/>
                <a:ea typeface="+mn-ea"/>
              </a:rPr>
              <a:t> </a:t>
            </a:r>
            <a:r>
              <a:rPr lang="en-US" dirty="0" err="1">
                <a:latin typeface="Times New Roman" pitchFamily="18" charset="0"/>
                <a:ea typeface="+mn-ea"/>
              </a:rPr>
              <a:t>mà</a:t>
            </a:r>
            <a:r>
              <a:rPr lang="en-US" dirty="0">
                <a:latin typeface="Times New Roman" pitchFamily="18" charset="0"/>
                <a:ea typeface="+mn-ea"/>
              </a:rPr>
              <a:t> </a:t>
            </a:r>
            <a:r>
              <a:rPr lang="en-US" dirty="0" err="1">
                <a:latin typeface="Times New Roman" pitchFamily="18" charset="0"/>
                <a:ea typeface="+mn-ea"/>
              </a:rPr>
              <a:t>thôi</a:t>
            </a:r>
            <a:r>
              <a:rPr lang="en-US" dirty="0">
                <a:latin typeface="Times New Roman" pitchFamily="18" charset="0"/>
                <a:ea typeface="+mn-ea"/>
              </a:rPr>
              <a:t>. </a:t>
            </a:r>
          </a:p>
          <a:p>
            <a:endParaRPr lang="en-US" dirty="0"/>
          </a:p>
        </p:txBody>
      </p:sp>
      <p:sp>
        <p:nvSpPr>
          <p:cNvPr id="4" name="Slide Number Placeholder 3"/>
          <p:cNvSpPr>
            <a:spLocks noGrp="1"/>
          </p:cNvSpPr>
          <p:nvPr>
            <p:ph type="sldNum" sz="quarter" idx="10"/>
          </p:nvPr>
        </p:nvSpPr>
        <p:spPr/>
        <p:txBody>
          <a:bodyPr/>
          <a:lstStyle/>
          <a:p>
            <a:pPr>
              <a:defRPr/>
            </a:pPr>
            <a:fld id="{3F9B9FB6-F873-4AA4-BBC0-2B93F1CFDFD0}" type="slidenum">
              <a:rPr lang="x-none" smtClean="0"/>
              <a:pPr>
                <a:defRPr/>
              </a:pPr>
              <a:t>26</a:t>
            </a:fld>
            <a:endParaRPr lang="en-US"/>
          </a:p>
        </p:txBody>
      </p:sp>
    </p:spTree>
    <p:extLst>
      <p:ext uri="{BB962C8B-B14F-4D97-AF65-F5344CB8AC3E}">
        <p14:creationId xmlns:p14="http://schemas.microsoft.com/office/powerpoint/2010/main" val="3314503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3</a:t>
            </a:fld>
            <a:endParaRPr lang="en-US"/>
          </a:p>
        </p:txBody>
      </p:sp>
    </p:spTree>
    <p:extLst>
      <p:ext uri="{BB962C8B-B14F-4D97-AF65-F5344CB8AC3E}">
        <p14:creationId xmlns:p14="http://schemas.microsoft.com/office/powerpoint/2010/main" val="63943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4</a:t>
            </a:fld>
            <a:endParaRPr lang="en-US"/>
          </a:p>
        </p:txBody>
      </p:sp>
    </p:spTree>
    <p:extLst>
      <p:ext uri="{BB962C8B-B14F-4D97-AF65-F5344CB8AC3E}">
        <p14:creationId xmlns:p14="http://schemas.microsoft.com/office/powerpoint/2010/main" val="338023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5</a:t>
            </a:fld>
            <a:endParaRPr lang="en-US"/>
          </a:p>
        </p:txBody>
      </p:sp>
    </p:spTree>
    <p:extLst>
      <p:ext uri="{BB962C8B-B14F-4D97-AF65-F5344CB8AC3E}">
        <p14:creationId xmlns:p14="http://schemas.microsoft.com/office/powerpoint/2010/main" val="1657330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dirty="0" smtClean="0"/>
              <a:t>Vì vậy, để cho hai người nói chuyện với nhau, điều đầu tiên họ nên đồng ý về là ngôn ngữ, hoặc các giao thức</a:t>
            </a:r>
            <a:r>
              <a:rPr lang="en-US" dirty="0" smtClean="0"/>
              <a:t> </a:t>
            </a:r>
            <a:r>
              <a:rPr lang="en-US" dirty="0" err="1" smtClean="0"/>
              <a:t>mà</a:t>
            </a:r>
            <a:r>
              <a:rPr lang="en-US" dirty="0" smtClean="0"/>
              <a:t> </a:t>
            </a:r>
            <a:r>
              <a:rPr lang="en-US" dirty="0" err="1" smtClean="0"/>
              <a:t>họ</a:t>
            </a:r>
            <a:r>
              <a:rPr lang="en-US" dirty="0" smtClean="0"/>
              <a:t> </a:t>
            </a:r>
            <a:r>
              <a:rPr lang="vi-VN" dirty="0" smtClean="0"/>
              <a:t>sử dụng</a:t>
            </a:r>
            <a:r>
              <a:rPr lang="en-US" dirty="0" smtClean="0"/>
              <a:t>.</a:t>
            </a:r>
          </a:p>
          <a:p>
            <a:pPr marL="171450" indent="-171450">
              <a:buFont typeface="Arial" panose="020B0604020202020204" pitchFamily="34" charset="0"/>
              <a:buChar char="•"/>
            </a:pPr>
            <a:r>
              <a:rPr lang="vi-VN" b="0" dirty="0" smtClean="0">
                <a:latin typeface="+mn-lt"/>
                <a:cs typeface="Arial" panose="020B0604020202020204" pitchFamily="34" charset="0"/>
              </a:rPr>
              <a:t>Truyền thông giữa các host trên mạng </a:t>
            </a:r>
            <a:r>
              <a:rPr lang="en-US" b="0" dirty="0" err="1" smtClean="0">
                <a:latin typeface="Arial" panose="020B0604020202020204" pitchFamily="34" charset="0"/>
                <a:cs typeface="Arial" panose="020B0604020202020204" pitchFamily="34" charset="0"/>
              </a:rPr>
              <a:t>cũng</a:t>
            </a:r>
            <a:r>
              <a:rPr lang="en-US" b="0" dirty="0" smtClean="0">
                <a:latin typeface="Arial" panose="020B0604020202020204" pitchFamily="34" charset="0"/>
                <a:cs typeface="Arial" panose="020B0604020202020204" pitchFamily="34" charset="0"/>
              </a:rPr>
              <a:t> </a:t>
            </a:r>
            <a:r>
              <a:rPr lang="vi-VN" b="0" dirty="0" smtClean="0">
                <a:latin typeface="+mn-lt"/>
                <a:cs typeface="Arial" panose="020B0604020202020204" pitchFamily="34" charset="0"/>
              </a:rPr>
              <a:t>như </a:t>
            </a:r>
            <a:r>
              <a:rPr lang="en-US" b="0" dirty="0" err="1" smtClean="0">
                <a:latin typeface="Arial" panose="020B0604020202020204" pitchFamily="34" charset="0"/>
                <a:cs typeface="Arial" panose="020B0604020202020204" pitchFamily="34" charset="0"/>
              </a:rPr>
              <a:t>vậy</a:t>
            </a:r>
            <a:r>
              <a:rPr lang="vi-VN" b="0" dirty="0" smtClean="0">
                <a:latin typeface="+mn-lt"/>
                <a:cs typeface="Arial" panose="020B0604020202020204" pitchFamily="34" charset="0"/>
              </a:rPr>
              <a:t>. Khi </a:t>
            </a:r>
            <a:r>
              <a:rPr lang="en-US" b="0" dirty="0" err="1" smtClean="0">
                <a:latin typeface="Arial" panose="020B0604020202020204" pitchFamily="34" charset="0"/>
                <a:cs typeface="Arial" panose="020B0604020202020204" pitchFamily="34" charset="0"/>
              </a:rPr>
              <a:t>các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máy</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tính</a:t>
            </a:r>
            <a:r>
              <a:rPr lang="en-US" b="0" dirty="0" smtClean="0">
                <a:latin typeface="Arial" panose="020B0604020202020204" pitchFamily="34" charset="0"/>
                <a:cs typeface="Arial" panose="020B0604020202020204" pitchFamily="34" charset="0"/>
              </a:rPr>
              <a:t> </a:t>
            </a:r>
            <a:r>
              <a:rPr lang="vi-VN" b="0" dirty="0" smtClean="0">
                <a:latin typeface="+mn-lt"/>
                <a:cs typeface="Arial" panose="020B0604020202020204" pitchFamily="34" charset="0"/>
              </a:rPr>
              <a:t>bắt đầu giao tiếp với nhau, đầu tiên</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họ</a:t>
            </a:r>
            <a:r>
              <a:rPr lang="vi-VN" b="0" dirty="0" smtClean="0">
                <a:latin typeface="+mn-lt"/>
                <a:cs typeface="Arial" panose="020B0604020202020204" pitchFamily="34" charset="0"/>
              </a:rPr>
              <a:t> phải đồng ý các giao thức</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gì</a:t>
            </a:r>
            <a:r>
              <a:rPr lang="en-US" b="0" dirty="0" smtClean="0">
                <a:latin typeface="Arial" panose="020B0604020202020204" pitchFamily="34" charset="0"/>
                <a:cs typeface="Arial" panose="020B0604020202020204" pitchFamily="34" charset="0"/>
              </a:rPr>
              <a:t> </a:t>
            </a:r>
            <a:r>
              <a:rPr lang="en-US" b="0" dirty="0" err="1" smtClean="0">
                <a:latin typeface="Arial" panose="020B0604020202020204" pitchFamily="34" charset="0"/>
                <a:cs typeface="Arial" panose="020B0604020202020204" pitchFamily="34" charset="0"/>
              </a:rPr>
              <a:t>để</a:t>
            </a:r>
            <a:r>
              <a:rPr lang="vi-VN" b="0" dirty="0" smtClean="0">
                <a:latin typeface="+mn-lt"/>
                <a:cs typeface="Arial" panose="020B0604020202020204" pitchFamily="34" charset="0"/>
              </a:rPr>
              <a:t> sử dụng.</a:t>
            </a:r>
            <a:endParaRPr lang="en-US" dirty="0"/>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6</a:t>
            </a:fld>
            <a:endParaRPr lang="en-US"/>
          </a:p>
        </p:txBody>
      </p:sp>
    </p:spTree>
    <p:extLst>
      <p:ext uri="{BB962C8B-B14F-4D97-AF65-F5344CB8AC3E}">
        <p14:creationId xmlns:p14="http://schemas.microsoft.com/office/powerpoint/2010/main" val="2808378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vi-VN" dirty="0" smtClean="0"/>
              <a:t>Một nhóm các giao thức được gọi là một bộ giao thức hoặc một ngăn xếp</a:t>
            </a:r>
            <a:r>
              <a:rPr lang="en-US" dirty="0" smtClean="0"/>
              <a:t> </a:t>
            </a:r>
            <a:r>
              <a:rPr lang="vi-VN" dirty="0" smtClean="0"/>
              <a:t>giao thức.</a:t>
            </a:r>
            <a:r>
              <a:rPr lang="en-US" dirty="0" smtClean="0"/>
              <a:t>)</a:t>
            </a:r>
          </a:p>
          <a:p>
            <a:r>
              <a:rPr lang="en-US" dirty="0" smtClean="0"/>
              <a:t>(</a:t>
            </a:r>
            <a:r>
              <a:rPr lang="vi-VN" dirty="0" smtClean="0"/>
              <a:t>Khi kết hợp với các giao thức khác, nhóm giao thức mà kết quả được gọi là một bộ giao thức. TCP / IP, ví dụ, là một bộ giao thức.</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7</a:t>
            </a:fld>
            <a:endParaRPr lang="en-US"/>
          </a:p>
        </p:txBody>
      </p:sp>
    </p:spTree>
    <p:extLst>
      <p:ext uri="{BB962C8B-B14F-4D97-AF65-F5344CB8AC3E}">
        <p14:creationId xmlns:p14="http://schemas.microsoft.com/office/powerpoint/2010/main" val="420860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vi-VN" sz="1200" dirty="0" smtClean="0"/>
              <a:t>Nội quy - hoặc các giao thức và các tiêu chuẩn - rất quan trọng để đảm bảo khả năng tương thích giữa các loại khác nhau của sự vật</a:t>
            </a:r>
            <a:r>
              <a:rPr lang="en-US" sz="1200" dirty="0" smtClean="0"/>
              <a:t>)</a:t>
            </a:r>
            <a:r>
              <a:rPr lang="vi-VN" sz="1200" dirty="0" smtClean="0"/>
              <a:t> </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latin typeface="Arial" panose="020B0604020202020204" pitchFamily="34" charset="0"/>
                <a:cs typeface="Arial" panose="020B0604020202020204" pitchFamily="34" charset="0"/>
              </a:rPr>
              <a:t>. (</a:t>
            </a:r>
            <a:r>
              <a:rPr lang="vi-VN" b="0" dirty="0" smtClean="0">
                <a:latin typeface="+mn-lt"/>
                <a:cs typeface="Arial" panose="020B0604020202020204" pitchFamily="34" charset="0"/>
              </a:rPr>
              <a:t>Phát triển giao thức đang diễ</a:t>
            </a:r>
            <a:r>
              <a:rPr lang="en-US" b="0" dirty="0" smtClean="0">
                <a:latin typeface="Arial" panose="020B0604020202020204" pitchFamily="34" charset="0"/>
                <a:cs typeface="Arial" panose="020B0604020202020204" pitchFamily="34" charset="0"/>
              </a:rPr>
              <a:t>n</a:t>
            </a:r>
            <a:r>
              <a:rPr lang="vi-VN" b="0" dirty="0" smtClean="0">
                <a:latin typeface="+mn-lt"/>
                <a:cs typeface="Arial" panose="020B0604020202020204" pitchFamily="34" charset="0"/>
              </a:rPr>
              <a:t> ra, thay đổi khoa học. Khi ngành công nghiệp đang tăng lên rất năng động và nhanh chóng. </a:t>
            </a:r>
            <a:r>
              <a:rPr lang="en-US" b="0" dirty="0" smtClean="0">
                <a:latin typeface="Arial" panose="020B0604020202020204" pitchFamily="34" charset="0"/>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Arial" panose="020B0604020202020204" pitchFamily="34" charset="0"/>
                <a:cs typeface="Arial" panose="020B0604020202020204" pitchFamily="34" charset="0"/>
              </a:rPr>
              <a:t>.(</a:t>
            </a:r>
            <a:r>
              <a:rPr lang="vi-VN" sz="1200" b="0" dirty="0" smtClean="0">
                <a:latin typeface="+mn-lt"/>
                <a:cs typeface="Arial" panose="020B0604020202020204" pitchFamily="34" charset="0"/>
              </a:rPr>
              <a:t>Tuy nhiên, một giao thức được chấp nhận rộng rãi và thực hiện, nó đã vượt qua thử nghiệm nghiêm ngặt. Vì vậy, một khung tiêu chuẩn được sử dụng để giúp thiết kế, so sánh, kiểm tra</a:t>
            </a:r>
            <a:r>
              <a:rPr lang="en-US" sz="1200" b="0" dirty="0" smtClean="0">
                <a:latin typeface="Arial" panose="020B0604020202020204" pitchFamily="34" charset="0"/>
                <a:cs typeface="Arial" panose="020B0604020202020204" pitchFamily="34" charset="0"/>
              </a:rPr>
              <a:t> </a:t>
            </a:r>
            <a:r>
              <a:rPr lang="en-US" sz="1200" b="0" dirty="0" err="1" smtClean="0">
                <a:latin typeface="Arial" panose="020B0604020202020204" pitchFamily="34" charset="0"/>
                <a:cs typeface="Arial" panose="020B0604020202020204" pitchFamily="34" charset="0"/>
              </a:rPr>
              <a:t>và</a:t>
            </a:r>
            <a:r>
              <a:rPr lang="en-US" sz="1200" b="0" dirty="0" smtClean="0">
                <a:latin typeface="Arial" panose="020B0604020202020204" pitchFamily="34" charset="0"/>
                <a:cs typeface="Arial" panose="020B0604020202020204" pitchFamily="34" charset="0"/>
              </a:rPr>
              <a:t> </a:t>
            </a:r>
            <a:r>
              <a:rPr lang="vi-VN" sz="1200" b="0" dirty="0" smtClean="0">
                <a:latin typeface="+mn-lt"/>
                <a:cs typeface="Arial" panose="020B0604020202020204" pitchFamily="34" charset="0"/>
              </a:rPr>
              <a:t>đánh giá các giao thức.</a:t>
            </a:r>
            <a:r>
              <a:rPr lang="en-US" sz="1200" b="0" dirty="0" smtClean="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8</a:t>
            </a:fld>
            <a:endParaRPr lang="en-US"/>
          </a:p>
        </p:txBody>
      </p:sp>
    </p:spTree>
    <p:extLst>
      <p:ext uri="{BB962C8B-B14F-4D97-AF65-F5344CB8AC3E}">
        <p14:creationId xmlns:p14="http://schemas.microsoft.com/office/powerpoint/2010/main" val="1969186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độc quyền</a:t>
            </a:r>
            <a:br>
              <a:rPr lang="vi-VN" dirty="0" smtClean="0"/>
            </a:br>
            <a:r>
              <a:rPr lang="vi-VN" dirty="0" smtClean="0"/>
              <a:t> Kết hợp phần ứng dụng và phần mềm điều khiển bởi một nhà cung cấp</a:t>
            </a:r>
            <a:endParaRPr lang="en-US" dirty="0" smtClean="0"/>
          </a:p>
          <a:p>
            <a:r>
              <a:rPr lang="en-US" dirty="0" err="1" smtClean="0"/>
              <a:t>Đa</a:t>
            </a:r>
            <a:r>
              <a:rPr lang="en-US" dirty="0" smtClean="0"/>
              <a:t> </a:t>
            </a:r>
            <a:r>
              <a:rPr lang="en-US" dirty="0" err="1" smtClean="0"/>
              <a:t>nhà</a:t>
            </a:r>
            <a:r>
              <a:rPr lang="en-US" dirty="0" smtClean="0"/>
              <a:t> </a:t>
            </a:r>
            <a:r>
              <a:rPr lang="en-US" dirty="0" err="1" smtClean="0"/>
              <a:t>cung</a:t>
            </a:r>
            <a:r>
              <a:rPr lang="en-US" dirty="0" smtClean="0"/>
              <a:t> </a:t>
            </a:r>
            <a:r>
              <a:rPr lang="en-US" dirty="0" err="1" smtClean="0"/>
              <a:t>cấp</a:t>
            </a:r>
            <a:r>
              <a:rPr lang="en-US" dirty="0" smtClean="0"/>
              <a:t> </a:t>
            </a:r>
            <a:r>
              <a:rPr lang="en-US" dirty="0" err="1" smtClean="0"/>
              <a:t>phần</a:t>
            </a:r>
            <a:r>
              <a:rPr lang="en-US" dirty="0" smtClean="0"/>
              <a:t> </a:t>
            </a:r>
            <a:r>
              <a:rPr lang="en-US" dirty="0" err="1" smtClean="0"/>
              <a:t>mềm</a:t>
            </a: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t>Tiếp</a:t>
            </a:r>
            <a:r>
              <a:rPr lang="en-US" dirty="0" smtClean="0"/>
              <a:t> </a:t>
            </a:r>
            <a:r>
              <a:rPr lang="en-US" dirty="0" err="1" smtClean="0"/>
              <a:t>cận</a:t>
            </a:r>
            <a:r>
              <a:rPr lang="en-US" dirty="0" smtClean="0"/>
              <a:t> </a:t>
            </a:r>
            <a:r>
              <a:rPr lang="en-US" dirty="0" err="1" smtClean="0"/>
              <a:t>theo</a:t>
            </a:r>
            <a:r>
              <a:rPr lang="en-US" dirty="0" smtClean="0"/>
              <a:t> </a:t>
            </a:r>
            <a:r>
              <a:rPr lang="en-US" dirty="0" err="1" smtClean="0"/>
              <a:t>lớp</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9</a:t>
            </a:fld>
            <a:endParaRPr lang="en-US"/>
          </a:p>
        </p:txBody>
      </p:sp>
    </p:spTree>
    <p:extLst>
      <p:ext uri="{BB962C8B-B14F-4D97-AF65-F5344CB8AC3E}">
        <p14:creationId xmlns:p14="http://schemas.microsoft.com/office/powerpoint/2010/main" val="4018635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gif"/><Relationship Id="rId4" Type="http://schemas.openxmlformats.org/officeDocument/2006/relationships/image" Target="../media/image6.gif"/><Relationship Id="rId5" Type="http://schemas.openxmlformats.org/officeDocument/2006/relationships/image" Target="../media/image7.jpeg"/><Relationship Id="rId6" Type="http://schemas.openxmlformats.org/officeDocument/2006/relationships/image" Target="../media/image3.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white">
          <a:xfrm>
            <a:off x="0" y="5181600"/>
            <a:ext cx="9144000" cy="1676400"/>
          </a:xfrm>
          <a:prstGeom prst="rect">
            <a:avLst/>
          </a:prstGeom>
          <a:solidFill>
            <a:srgbClr val="A0B5C4">
              <a:alpha val="30980"/>
            </a:srgbClr>
          </a:solidFill>
          <a:ln w="9525">
            <a:noFill/>
            <a:miter lim="800000"/>
            <a:headEnd/>
            <a:tailEnd/>
          </a:ln>
          <a:effectLst/>
        </p:spPr>
        <p:txBody>
          <a:bodyPr wrap="none" anchor="ctr"/>
          <a:lstStyle/>
          <a:p>
            <a:pPr>
              <a:defRPr/>
            </a:pPr>
            <a:endParaRPr lang="en-US">
              <a:cs typeface="+mn-cs"/>
            </a:endParaRPr>
          </a:p>
        </p:txBody>
      </p:sp>
      <p:sp>
        <p:nvSpPr>
          <p:cNvPr id="15" name="Rectangle 14"/>
          <p:cNvSpPr>
            <a:spLocks noChangeArrowheads="1"/>
          </p:cNvSpPr>
          <p:nvPr userDrawn="1"/>
        </p:nvSpPr>
        <p:spPr bwMode="gray">
          <a:xfrm>
            <a:off x="0" y="1663700"/>
            <a:ext cx="9144000" cy="2324100"/>
          </a:xfrm>
          <a:prstGeom prst="rect">
            <a:avLst/>
          </a:prstGeom>
          <a:solidFill>
            <a:srgbClr val="003366"/>
          </a:solidFill>
          <a:ln w="9525">
            <a:noFill/>
            <a:miter lim="800000"/>
            <a:headEnd/>
            <a:tailEnd/>
          </a:ln>
          <a:effectLst/>
        </p:spPr>
        <p:txBody>
          <a:bodyPr wrap="none" anchor="ctr"/>
          <a:lstStyle/>
          <a:p>
            <a:pPr>
              <a:defRPr/>
            </a:pPr>
            <a:endParaRPr lang="en-US">
              <a:cs typeface="+mn-cs"/>
            </a:endParaRPr>
          </a:p>
        </p:txBody>
      </p:sp>
      <p:sp>
        <p:nvSpPr>
          <p:cNvPr id="16" name="AutoShape 21"/>
          <p:cNvSpPr>
            <a:spLocks noChangeArrowheads="1"/>
          </p:cNvSpPr>
          <p:nvPr userDrawn="1"/>
        </p:nvSpPr>
        <p:spPr bwMode="gray">
          <a:xfrm>
            <a:off x="7696200" y="594360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17" name="AutoShape 22"/>
          <p:cNvSpPr>
            <a:spLocks noChangeArrowheads="1"/>
          </p:cNvSpPr>
          <p:nvPr userDrawn="1"/>
        </p:nvSpPr>
        <p:spPr bwMode="gray">
          <a:xfrm>
            <a:off x="8229600" y="563880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18" name="AutoShape 23"/>
          <p:cNvSpPr>
            <a:spLocks noChangeArrowheads="1"/>
          </p:cNvSpPr>
          <p:nvPr userDrawn="1"/>
        </p:nvSpPr>
        <p:spPr bwMode="gray">
          <a:xfrm>
            <a:off x="8220075" y="622935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20" name="AutoShape 113" descr="gdd01"/>
          <p:cNvSpPr>
            <a:spLocks noChangeArrowheads="1"/>
          </p:cNvSpPr>
          <p:nvPr userDrawn="1"/>
        </p:nvSpPr>
        <p:spPr bwMode="gray">
          <a:xfrm>
            <a:off x="12700" y="2044700"/>
            <a:ext cx="1752600" cy="1600200"/>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sp>
        <p:nvSpPr>
          <p:cNvPr id="21" name="AutoShape 114" descr="gdd04"/>
          <p:cNvSpPr>
            <a:spLocks noChangeArrowheads="1"/>
          </p:cNvSpPr>
          <p:nvPr userDrawn="1"/>
        </p:nvSpPr>
        <p:spPr bwMode="gray">
          <a:xfrm>
            <a:off x="1460500" y="1206500"/>
            <a:ext cx="1828800" cy="1600200"/>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sp>
        <p:nvSpPr>
          <p:cNvPr id="22" name="AutoShape 115" descr="gdd03"/>
          <p:cNvSpPr>
            <a:spLocks noChangeArrowheads="1"/>
          </p:cNvSpPr>
          <p:nvPr userDrawn="1"/>
        </p:nvSpPr>
        <p:spPr bwMode="gray">
          <a:xfrm>
            <a:off x="1422400" y="2921000"/>
            <a:ext cx="1828800" cy="1600200"/>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pic>
        <p:nvPicPr>
          <p:cNvPr id="23" name="Picture 6" descr="D:\HCMUTE\Khoa\hinhkhoa\logo_jpeg.jpg"/>
          <p:cNvPicPr>
            <a:picLocks noChangeAspect="1" noChangeArrowheads="1"/>
          </p:cNvPicPr>
          <p:nvPr userDrawn="1"/>
        </p:nvPicPr>
        <p:blipFill>
          <a:blip r:embed="rId5" cstate="print"/>
          <a:srcRect/>
          <a:stretch>
            <a:fillRect/>
          </a:stretch>
        </p:blipFill>
        <p:spPr bwMode="auto">
          <a:xfrm>
            <a:off x="7843838" y="0"/>
            <a:ext cx="1300162" cy="1295400"/>
          </a:xfrm>
          <a:prstGeom prst="rect">
            <a:avLst/>
          </a:prstGeom>
          <a:noFill/>
          <a:ln w="9525">
            <a:noFill/>
            <a:miter lim="800000"/>
            <a:headEnd/>
            <a:tailEnd/>
          </a:ln>
        </p:spPr>
      </p:pic>
      <p:sp>
        <p:nvSpPr>
          <p:cNvPr id="24" name="Rectangle 3"/>
          <p:cNvSpPr txBox="1">
            <a:spLocks noChangeArrowheads="1"/>
          </p:cNvSpPr>
          <p:nvPr userDrawn="1"/>
        </p:nvSpPr>
        <p:spPr bwMode="white">
          <a:xfrm>
            <a:off x="1295400" y="330200"/>
            <a:ext cx="6477000" cy="838200"/>
          </a:xfrm>
          <a:prstGeom prst="rect">
            <a:avLst/>
          </a:prstGeom>
          <a:noFill/>
          <a:ln w="9525">
            <a:noFill/>
            <a:miter lim="800000"/>
            <a:headEnd/>
            <a:tailEnd/>
          </a:ln>
        </p:spPr>
        <p:txBody>
          <a:bodyPr/>
          <a:lstStyle>
            <a:lvl1pPr marL="0" indent="0" algn="r">
              <a:buFont typeface="Wingdings" pitchFamily="2" charset="2"/>
              <a:buNone/>
              <a:defRPr sz="2800">
                <a:solidFill>
                  <a:schemeClr val="bg1"/>
                </a:solidFill>
              </a:defRPr>
            </a:lvl1pPr>
          </a:lstStyle>
          <a:p>
            <a:pPr algn="ctr" eaLnBrk="0" hangingPunct="0">
              <a:spcBef>
                <a:spcPct val="20000"/>
              </a:spcBef>
              <a:buClr>
                <a:schemeClr val="hlink"/>
              </a:buClr>
              <a:defRPr/>
            </a:pPr>
            <a:r>
              <a:rPr lang="en-US" sz="3800" b="1" kern="0" dirty="0" smtClean="0">
                <a:solidFill>
                  <a:srgbClr val="5086C2"/>
                </a:solidFill>
                <a:latin typeface="Times New Roman" pitchFamily="18" charset="0"/>
                <a:cs typeface="Times New Roman" pitchFamily="18" charset="0"/>
              </a:rPr>
              <a:t>Networking Essentials</a:t>
            </a:r>
            <a:endParaRPr lang="en-US" sz="3800" b="1" kern="0" dirty="0">
              <a:solidFill>
                <a:srgbClr val="5086C2"/>
              </a:solidFill>
              <a:latin typeface="Times New Roman" pitchFamily="18" charset="0"/>
              <a:cs typeface="Times New Roman" pitchFamily="18" charset="0"/>
            </a:endParaRPr>
          </a:p>
        </p:txBody>
      </p:sp>
      <p:pic>
        <p:nvPicPr>
          <p:cNvPr id="13" name="Picture 2" descr="G:\MIT 2014\logo\logo\logo-truong.jpg"/>
          <p:cNvPicPr>
            <a:picLocks noChangeAspect="1" noChangeArrowheads="1"/>
          </p:cNvPicPr>
          <p:nvPr userDrawn="1"/>
        </p:nvPicPr>
        <p:blipFill>
          <a:blip r:embed="rId6" cstate="print"/>
          <a:srcRect/>
          <a:stretch>
            <a:fillRect/>
          </a:stretch>
        </p:blipFill>
        <p:spPr bwMode="auto">
          <a:xfrm>
            <a:off x="179511" y="116632"/>
            <a:ext cx="941781" cy="1008112"/>
          </a:xfrm>
          <a:prstGeom prst="rect">
            <a:avLst/>
          </a:prstGeom>
          <a:noFill/>
          <a:effectLst>
            <a:outerShdw blurRad="50800" dist="50800" dir="5400000" algn="ctr" rotWithShape="0">
              <a:srgbClr val="000000">
                <a:alpha val="0"/>
              </a:srgbClr>
            </a:outerShdw>
          </a:effectLst>
        </p:spPr>
      </p:pic>
      <p:sp>
        <p:nvSpPr>
          <p:cNvPr id="19" name="TextBox 18"/>
          <p:cNvSpPr txBox="1"/>
          <p:nvPr userDrawn="1"/>
        </p:nvSpPr>
        <p:spPr>
          <a:xfrm>
            <a:off x="251520" y="1124744"/>
            <a:ext cx="864096" cy="276999"/>
          </a:xfrm>
          <a:prstGeom prst="rect">
            <a:avLst/>
          </a:prstGeom>
          <a:noFill/>
        </p:spPr>
        <p:txBody>
          <a:bodyPr wrap="square" rtlCol="0">
            <a:spAutoFit/>
          </a:bodyPr>
          <a:lstStyle/>
          <a:p>
            <a:r>
              <a:rPr lang="en-US" sz="1200" b="1" dirty="0" smtClean="0">
                <a:solidFill>
                  <a:srgbClr val="002060"/>
                </a:solidFill>
                <a:latin typeface="Arial" panose="020B0604020202020204" pitchFamily="34" charset="0"/>
                <a:cs typeface="Arial" panose="020B0604020202020204" pitchFamily="34" charset="0"/>
              </a:rPr>
              <a:t>HCMUTE</a:t>
            </a:r>
            <a:endParaRPr lang="en-US" sz="1200" b="1" dirty="0">
              <a:solidFill>
                <a:srgbClr val="002060"/>
              </a:solidFill>
              <a:latin typeface="Arial" panose="020B0604020202020204" pitchFamily="34" charset="0"/>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D5038CF1-A7C8-40BD-B6B0-0DD8C764D05E}" type="slidenum">
              <a:rPr lang="en-GB" smtClean="0"/>
              <a:pPr/>
              <a:t>‹#›</a:t>
            </a:fld>
            <a:endParaRPr lang="en-GB"/>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a:xfrm>
            <a:off x="457201" y="6248207"/>
            <a:ext cx="5573483" cy="365125"/>
          </a:xfrm>
        </p:spPr>
        <p:txBody>
          <a:bodyPr/>
          <a:lstStyle/>
          <a:p>
            <a:r>
              <a:rPr lang="en-GB" smtClean="0"/>
              <a:t>Networking Essentials – Master. Nguyen Huu Trung</a:t>
            </a:r>
            <a:endParaRPr lang="en-GB"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5038CF1-A7C8-40BD-B6B0-0DD8C764D05E}"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smtClean="0"/>
              <a:t>Click to edit Master title style</a:t>
            </a:r>
            <a:endParaRPr kumimoji="0" lang="en-US" dirty="0"/>
          </a:p>
        </p:txBody>
      </p:sp>
      <p:sp>
        <p:nvSpPr>
          <p:cNvPr id="6" name="Slide Number Placeholder 5"/>
          <p:cNvSpPr>
            <a:spLocks noGrp="1"/>
          </p:cNvSpPr>
          <p:nvPr>
            <p:ph type="sldNum" sz="quarter" idx="12"/>
          </p:nvPr>
        </p:nvSpPr>
        <p:spPr>
          <a:xfrm>
            <a:off x="-1" y="1272222"/>
            <a:ext cx="529099" cy="244476"/>
          </a:xfrm>
        </p:spPr>
        <p:txBody>
          <a:bodyPr/>
          <a:lstStyle>
            <a:lvl1pPr>
              <a:defRPr>
                <a:solidFill>
                  <a:srgbClr val="FFFFFF"/>
                </a:solidFill>
              </a:defRPr>
            </a:lvl1pPr>
          </a:lstStyle>
          <a:p>
            <a:fld id="{D5038CF1-A7C8-40BD-B6B0-0DD8C764D05E}" type="slidenum">
              <a:rPr lang="en-GB" smtClean="0"/>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
        <p:nvSpPr>
          <p:cNvPr id="9" name="TextBox 8"/>
          <p:cNvSpPr txBox="1"/>
          <p:nvPr userDrawn="1"/>
        </p:nvSpPr>
        <p:spPr>
          <a:xfrm>
            <a:off x="-55676" y="1916832"/>
            <a:ext cx="553998" cy="4560168"/>
          </a:xfrm>
          <a:prstGeom prst="rect">
            <a:avLst/>
          </a:prstGeom>
          <a:noFill/>
          <a:ln w="9525">
            <a:noFill/>
          </a:ln>
        </p:spPr>
        <p:txBody>
          <a:bodyPr vert="vert270" wrap="square" rtlCol="0" anchor="ctr" anchorCtr="0">
            <a:spAutoFit/>
          </a:bodyPr>
          <a:lstStyle/>
          <a:p>
            <a:pPr algn="r"/>
            <a:r>
              <a:rPr lang="en-US" sz="2400" b="0" cap="none" spc="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Learning really to create real value</a:t>
            </a:r>
            <a:endParaRPr lang="en-US" sz="2400" b="0" cap="none" spc="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 name="Rectangle 2"/>
          <p:cNvSpPr/>
          <p:nvPr userDrawn="1"/>
        </p:nvSpPr>
        <p:spPr>
          <a:xfrm>
            <a:off x="467544" y="1516698"/>
            <a:ext cx="61555" cy="53413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smtClean="0"/>
              <a:t>Click to edit Master title style</a:t>
            </a:r>
            <a:endParaRPr kumimoji="0"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5038CF1-A7C8-40BD-B6B0-0DD8C764D05E}" type="slidenum">
              <a:rPr lang="en-GB" smtClean="0"/>
              <a:pPr/>
              <a:t>‹#›</a:t>
            </a:fld>
            <a:endParaRPr lang="en-GB"/>
          </a:p>
        </p:txBody>
      </p:sp>
      <p:sp>
        <p:nvSpPr>
          <p:cNvPr id="10"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
        <p:nvSpPr>
          <p:cNvPr id="11"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12"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D5038CF1-A7C8-40BD-B6B0-0DD8C764D05E}" type="slidenum">
              <a:rPr lang="en-GB" smtClean="0"/>
              <a:pPr/>
              <a:t>‹#›</a:t>
            </a:fld>
            <a:endParaRPr lang="en-GB"/>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dirty="0" smtClean="0"/>
              <a:t>Click to edit Master title style</a:t>
            </a:r>
            <a:endParaRPr kumimoji="0" lang="en-US" dirty="0"/>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2" name="Slide Number Placeholder 11"/>
          <p:cNvSpPr>
            <a:spLocks noGrp="1"/>
          </p:cNvSpPr>
          <p:nvPr>
            <p:ph type="sldNum" sz="quarter" idx="16"/>
          </p:nvPr>
        </p:nvSpPr>
        <p:spPr/>
        <p:txBody>
          <a:bodyPr rtlCol="0"/>
          <a:lstStyle/>
          <a:p>
            <a:fld id="{D5038CF1-A7C8-40BD-B6B0-0DD8C764D05E}" type="slidenum">
              <a:rPr lang="en-GB" smtClean="0"/>
              <a:pPr/>
              <a:t>‹#›</a:t>
            </a:fld>
            <a:endParaRPr lang="en-GB"/>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dirty="0"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9" name="Footer Placeholder 2"/>
          <p:cNvSpPr>
            <a:spLocks noGrp="1"/>
          </p:cNvSpPr>
          <p:nvPr>
            <p:ph type="ftr" sz="quarter" idx="17"/>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6"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5038CF1-A7C8-40BD-B6B0-0DD8C764D05E}" type="slidenum">
              <a:rPr lang="en-GB" smtClean="0"/>
              <a:pPr/>
              <a:t>‹#›</a:t>
            </a:fld>
            <a:endParaRPr lang="en-GB" dirty="0"/>
          </a:p>
        </p:txBody>
      </p:sp>
      <p:sp>
        <p:nvSpPr>
          <p:cNvPr id="5"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
        <p:nvSpPr>
          <p:cNvPr id="6"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7"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dirty="0" smtClean="0"/>
              <a:t>Click to edit Master title style</a:t>
            </a:r>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Times New Roman" pitchFamily="18" charset="0"/>
                <a:cs typeface="Times New Roman" pitchFamily="18" charset="0"/>
              </a:defRPr>
            </a:lvl1pPr>
            <a:lvl2pPr>
              <a:buNone/>
              <a:defRPr sz="1200"/>
            </a:lvl2pPr>
            <a:lvl3pPr>
              <a:buNone/>
              <a:defRPr sz="1000"/>
            </a:lvl3pPr>
            <a:lvl4pPr>
              <a:buNone/>
              <a:defRPr sz="900"/>
            </a:lvl4pPr>
            <a:lvl5pPr>
              <a:buNone/>
              <a:defRPr sz="900"/>
            </a:lvl5pPr>
          </a:lstStyle>
          <a:p>
            <a:pPr lvl="0" eaLnBrk="1" latinLnBrk="0" hangingPunct="1"/>
            <a:r>
              <a:rPr kumimoji="0" lang="en-US" dirty="0"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dirty="0"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5038CF1-A7C8-40BD-B6B0-0DD8C764D05E}" type="slidenum">
              <a:rPr lang="en-GB" smtClean="0"/>
              <a:pPr/>
              <a:t>‹#›</a:t>
            </a:fld>
            <a:endParaRPr lang="en-GB"/>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3"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5038CF1-A7C8-40BD-B6B0-0DD8C764D05E}" type="slidenum">
              <a:rPr lang="en-GB" smtClean="0"/>
              <a:pPr/>
              <a:t>‹#›</a:t>
            </a:fld>
            <a:endParaRPr lang="en-GB" dirty="0"/>
          </a:p>
        </p:txBody>
      </p:sp>
      <p:sp>
        <p:nvSpPr>
          <p:cNvPr id="12" name="Rectangle 6"/>
          <p:cNvSpPr txBox="1">
            <a:spLocks noChangeArrowheads="1"/>
          </p:cNvSpPr>
          <p:nvPr userDrawn="1"/>
        </p:nvSpPr>
        <p:spPr bwMode="auto">
          <a:xfrm>
            <a:off x="6084168" y="5546700"/>
            <a:ext cx="520700" cy="3810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smtClean="0">
                <a:solidFill>
                  <a:schemeClr val="bg1"/>
                </a:solidFill>
                <a:latin typeface="Corbel" pitchFamily="34" charset="0"/>
                <a:cs typeface="+mn-cs"/>
              </a:rPr>
              <a:t>LT</a:t>
            </a:r>
            <a:endParaRPr lang="en-US" sz="1800" b="1" dirty="0">
              <a:solidFill>
                <a:schemeClr val="bg1"/>
              </a:solidFill>
              <a:latin typeface="Corbel" pitchFamily="34" charset="0"/>
              <a:cs typeface="+mn-cs"/>
            </a:endParaRPr>
          </a:p>
        </p:txBody>
      </p:sp>
      <p:sp>
        <p:nvSpPr>
          <p:cNvPr id="15" name="Rectangle 6"/>
          <p:cNvSpPr txBox="1">
            <a:spLocks noChangeArrowheads="1"/>
          </p:cNvSpPr>
          <p:nvPr userDrawn="1"/>
        </p:nvSpPr>
        <p:spPr bwMode="auto">
          <a:xfrm>
            <a:off x="6642968" y="5229200"/>
            <a:ext cx="495300" cy="4699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smtClean="0">
                <a:solidFill>
                  <a:schemeClr val="bg1"/>
                </a:solidFill>
                <a:latin typeface="Corbel" pitchFamily="34" charset="0"/>
                <a:cs typeface="+mn-cs"/>
              </a:rPr>
              <a:t>VB</a:t>
            </a:r>
            <a:endParaRPr lang="en-US" sz="1800" b="1" dirty="0">
              <a:solidFill>
                <a:schemeClr val="bg1"/>
              </a:solidFill>
              <a:latin typeface="Corbel" pitchFamily="34" charset="0"/>
              <a:cs typeface="+mn-cs"/>
            </a:endParaRPr>
          </a:p>
        </p:txBody>
      </p:sp>
      <p:sp>
        <p:nvSpPr>
          <p:cNvPr id="18"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19"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pic>
        <p:nvPicPr>
          <p:cNvPr id="16" name="Picture 2" descr="G:\MIT 2014\logo\logo\logo-truong.jpg"/>
          <p:cNvPicPr>
            <a:picLocks noChangeAspect="1" noChangeArrowheads="1"/>
          </p:cNvPicPr>
          <p:nvPr userDrawn="1"/>
        </p:nvPicPr>
        <p:blipFill>
          <a:blip r:embed="rId13" cstate="print"/>
          <a:srcRect/>
          <a:stretch>
            <a:fillRect/>
          </a:stretch>
        </p:blipFill>
        <p:spPr bwMode="auto">
          <a:xfrm>
            <a:off x="8532440" y="14583"/>
            <a:ext cx="560896" cy="600401"/>
          </a:xfrm>
          <a:prstGeom prst="rect">
            <a:avLst/>
          </a:prstGeom>
          <a:noFill/>
          <a:effectLst>
            <a:outerShdw blurRad="50800" dist="50800" dir="5400000" algn="ctr" rotWithShape="0">
              <a:srgbClr val="000000">
                <a:alpha val="0"/>
              </a:srgbClr>
            </a:outerShdw>
          </a:effectLst>
        </p:spPr>
      </p:pic>
      <p:sp>
        <p:nvSpPr>
          <p:cNvPr id="17" name="TextBox 16"/>
          <p:cNvSpPr txBox="1"/>
          <p:nvPr userDrawn="1"/>
        </p:nvSpPr>
        <p:spPr>
          <a:xfrm>
            <a:off x="8460432" y="620688"/>
            <a:ext cx="683568" cy="230832"/>
          </a:xfrm>
          <a:prstGeom prst="rect">
            <a:avLst/>
          </a:prstGeom>
          <a:noFill/>
        </p:spPr>
        <p:txBody>
          <a:bodyPr wrap="square" rtlCol="0">
            <a:spAutoFit/>
          </a:bodyPr>
          <a:lstStyle/>
          <a:p>
            <a:r>
              <a:rPr lang="en-US" sz="900" b="1" dirty="0" smtClean="0">
                <a:solidFill>
                  <a:srgbClr val="002060"/>
                </a:solidFill>
                <a:latin typeface="Arial" panose="020B0604020202020204" pitchFamily="34" charset="0"/>
                <a:cs typeface="Arial" panose="020B0604020202020204" pitchFamily="34" charset="0"/>
              </a:rPr>
              <a:t>HCMUTE</a:t>
            </a:r>
            <a:endParaRPr lang="en-US" sz="900" b="1" dirty="0">
              <a:solidFill>
                <a:srgbClr val="002060"/>
              </a:solidFill>
              <a:latin typeface="Arial" panose="020B0604020202020204" pitchFamily="34" charset="0"/>
              <a:cs typeface="Arial" panose="020B0604020202020204" pitchFamily="34" charset="0"/>
            </a:endParaRPr>
          </a:p>
        </p:txBody>
      </p:sp>
      <p:sp>
        <p:nvSpPr>
          <p:cNvPr id="20" name="TextBox 19"/>
          <p:cNvSpPr txBox="1"/>
          <p:nvPr userDrawn="1"/>
        </p:nvSpPr>
        <p:spPr>
          <a:xfrm>
            <a:off x="-55676" y="1916832"/>
            <a:ext cx="553998" cy="4560168"/>
          </a:xfrm>
          <a:prstGeom prst="rect">
            <a:avLst/>
          </a:prstGeom>
          <a:noFill/>
          <a:ln w="9525">
            <a:noFill/>
          </a:ln>
        </p:spPr>
        <p:txBody>
          <a:bodyPr vert="vert270" wrap="square" rtlCol="0" anchor="ctr" anchorCtr="0">
            <a:spAutoFit/>
          </a:bodyPr>
          <a:lstStyle/>
          <a:p>
            <a:pPr algn="r"/>
            <a:r>
              <a:rPr lang="en-US" sz="2400" b="0" cap="none" spc="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Learning really to create real value</a:t>
            </a:r>
            <a:endParaRPr lang="en-US" sz="2400" b="0" cap="none" spc="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21" name="Rectangle 20"/>
          <p:cNvSpPr/>
          <p:nvPr userDrawn="1"/>
        </p:nvSpPr>
        <p:spPr>
          <a:xfrm>
            <a:off x="467544" y="1516698"/>
            <a:ext cx="61555" cy="53413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500"/>
                                        <p:tgtEl>
                                          <p:spTgt spid="1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fade">
                                      <p:cBhvr>
                                        <p:cTn id="19" dur="500"/>
                                        <p:tgtEl>
                                          <p:spTgt spid="1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hf hdr="0" dt="0"/>
  <p:txStyles>
    <p:titleStyle>
      <a:lvl1pPr algn="l" rtl="0" eaLnBrk="1" latinLnBrk="0" hangingPunct="1">
        <a:spcBef>
          <a:spcPct val="0"/>
        </a:spcBef>
        <a:buNone/>
        <a:defRPr kumimoji="0" sz="3200" kern="1200">
          <a:solidFill>
            <a:schemeClr val="tx2"/>
          </a:solidFill>
          <a:latin typeface="Times New Roman" pitchFamily="18" charset="0"/>
          <a:ea typeface="+mj-ea"/>
          <a:cs typeface="Times New Roman" pitchFamily="18" charset="0"/>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Arial" pitchFamily="34" charset="0"/>
          <a:ea typeface="+mn-ea"/>
          <a:cs typeface="Arial"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Arial" pitchFamily="34" charset="0"/>
          <a:ea typeface="+mn-ea"/>
          <a:cs typeface="Arial"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Arial" pitchFamily="34" charset="0"/>
          <a:ea typeface="+mn-ea"/>
          <a:cs typeface="Arial"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Arial" pitchFamily="34" charset="0"/>
          <a:ea typeface="+mn-ea"/>
          <a:cs typeface="Arial"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Arial" pitchFamily="34" charset="0"/>
          <a:ea typeface="+mn-ea"/>
          <a:cs typeface="Arial"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01" Type="http://schemas.openxmlformats.org/officeDocument/2006/relationships/oleObject" Target="../embeddings/oleObject95.bin"/><Relationship Id="rId102" Type="http://schemas.openxmlformats.org/officeDocument/2006/relationships/oleObject" Target="../embeddings/oleObject96.bin"/><Relationship Id="rId103" Type="http://schemas.openxmlformats.org/officeDocument/2006/relationships/image" Target="../media/image46.e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20.xml"/><Relationship Id="rId4" Type="http://schemas.openxmlformats.org/officeDocument/2006/relationships/oleObject" Target="../embeddings/oleObject13.bin"/><Relationship Id="rId5" Type="http://schemas.openxmlformats.org/officeDocument/2006/relationships/image" Target="../media/image32.emf"/><Relationship Id="rId6" Type="http://schemas.openxmlformats.org/officeDocument/2006/relationships/oleObject" Target="../embeddings/oleObject14.bin"/><Relationship Id="rId7" Type="http://schemas.openxmlformats.org/officeDocument/2006/relationships/image" Target="../media/image33.emf"/><Relationship Id="rId8" Type="http://schemas.openxmlformats.org/officeDocument/2006/relationships/oleObject" Target="../embeddings/oleObject15.bin"/><Relationship Id="rId9" Type="http://schemas.openxmlformats.org/officeDocument/2006/relationships/image" Target="../media/image34.wmf"/><Relationship Id="rId10" Type="http://schemas.openxmlformats.org/officeDocument/2006/relationships/oleObject" Target="../embeddings/oleObject16.bin"/><Relationship Id="rId11" Type="http://schemas.openxmlformats.org/officeDocument/2006/relationships/oleObject" Target="../embeddings/oleObject17.bin"/><Relationship Id="rId12" Type="http://schemas.openxmlformats.org/officeDocument/2006/relationships/oleObject" Target="../embeddings/oleObject18.bin"/><Relationship Id="rId13" Type="http://schemas.openxmlformats.org/officeDocument/2006/relationships/oleObject" Target="../embeddings/oleObject19.bin"/><Relationship Id="rId14" Type="http://schemas.openxmlformats.org/officeDocument/2006/relationships/oleObject" Target="../embeddings/oleObject20.bin"/><Relationship Id="rId15" Type="http://schemas.openxmlformats.org/officeDocument/2006/relationships/image" Target="../media/image35.emf"/><Relationship Id="rId16" Type="http://schemas.openxmlformats.org/officeDocument/2006/relationships/oleObject" Target="../embeddings/oleObject21.bin"/><Relationship Id="rId17" Type="http://schemas.openxmlformats.org/officeDocument/2006/relationships/oleObject" Target="../embeddings/oleObject22.bin"/><Relationship Id="rId18" Type="http://schemas.openxmlformats.org/officeDocument/2006/relationships/image" Target="../media/image36.emf"/><Relationship Id="rId19" Type="http://schemas.openxmlformats.org/officeDocument/2006/relationships/oleObject" Target="../embeddings/oleObject23.bin"/><Relationship Id="rId30" Type="http://schemas.openxmlformats.org/officeDocument/2006/relationships/oleObject" Target="../embeddings/oleObject32.bin"/><Relationship Id="rId31" Type="http://schemas.openxmlformats.org/officeDocument/2006/relationships/oleObject" Target="../embeddings/oleObject33.bin"/><Relationship Id="rId32" Type="http://schemas.openxmlformats.org/officeDocument/2006/relationships/oleObject" Target="../embeddings/oleObject34.bin"/><Relationship Id="rId33" Type="http://schemas.openxmlformats.org/officeDocument/2006/relationships/oleObject" Target="../embeddings/oleObject35.bin"/><Relationship Id="rId34" Type="http://schemas.openxmlformats.org/officeDocument/2006/relationships/oleObject" Target="../embeddings/oleObject36.bin"/><Relationship Id="rId35" Type="http://schemas.openxmlformats.org/officeDocument/2006/relationships/oleObject" Target="../embeddings/oleObject37.bin"/><Relationship Id="rId36" Type="http://schemas.openxmlformats.org/officeDocument/2006/relationships/oleObject" Target="../embeddings/oleObject38.bin"/><Relationship Id="rId37" Type="http://schemas.openxmlformats.org/officeDocument/2006/relationships/oleObject" Target="../embeddings/oleObject39.bin"/><Relationship Id="rId38" Type="http://schemas.openxmlformats.org/officeDocument/2006/relationships/oleObject" Target="../embeddings/oleObject40.bin"/><Relationship Id="rId39" Type="http://schemas.openxmlformats.org/officeDocument/2006/relationships/oleObject" Target="../embeddings/oleObject41.bin"/><Relationship Id="rId50" Type="http://schemas.openxmlformats.org/officeDocument/2006/relationships/oleObject" Target="../embeddings/oleObject52.bin"/><Relationship Id="rId51" Type="http://schemas.openxmlformats.org/officeDocument/2006/relationships/oleObject" Target="../embeddings/oleObject53.bin"/><Relationship Id="rId52" Type="http://schemas.openxmlformats.org/officeDocument/2006/relationships/oleObject" Target="../embeddings/oleObject54.bin"/><Relationship Id="rId53" Type="http://schemas.openxmlformats.org/officeDocument/2006/relationships/oleObject" Target="../embeddings/oleObject55.bin"/><Relationship Id="rId54" Type="http://schemas.openxmlformats.org/officeDocument/2006/relationships/oleObject" Target="../embeddings/oleObject56.bin"/><Relationship Id="rId55" Type="http://schemas.openxmlformats.org/officeDocument/2006/relationships/oleObject" Target="../embeddings/oleObject57.bin"/><Relationship Id="rId56" Type="http://schemas.openxmlformats.org/officeDocument/2006/relationships/oleObject" Target="../embeddings/oleObject58.bin"/><Relationship Id="rId57" Type="http://schemas.openxmlformats.org/officeDocument/2006/relationships/oleObject" Target="../embeddings/oleObject59.bin"/><Relationship Id="rId58" Type="http://schemas.openxmlformats.org/officeDocument/2006/relationships/oleObject" Target="../embeddings/oleObject60.bin"/><Relationship Id="rId59" Type="http://schemas.openxmlformats.org/officeDocument/2006/relationships/oleObject" Target="../embeddings/oleObject61.bin"/><Relationship Id="rId70" Type="http://schemas.openxmlformats.org/officeDocument/2006/relationships/oleObject" Target="../embeddings/oleObject72.bin"/><Relationship Id="rId71" Type="http://schemas.openxmlformats.org/officeDocument/2006/relationships/oleObject" Target="../embeddings/oleObject73.bin"/><Relationship Id="rId72" Type="http://schemas.openxmlformats.org/officeDocument/2006/relationships/oleObject" Target="../embeddings/oleObject74.bin"/><Relationship Id="rId73" Type="http://schemas.openxmlformats.org/officeDocument/2006/relationships/oleObject" Target="../embeddings/oleObject75.bin"/><Relationship Id="rId74" Type="http://schemas.openxmlformats.org/officeDocument/2006/relationships/oleObject" Target="../embeddings/oleObject76.bin"/><Relationship Id="rId75" Type="http://schemas.openxmlformats.org/officeDocument/2006/relationships/oleObject" Target="../embeddings/oleObject77.bin"/><Relationship Id="rId76" Type="http://schemas.openxmlformats.org/officeDocument/2006/relationships/oleObject" Target="../embeddings/oleObject78.bin"/><Relationship Id="rId77" Type="http://schemas.openxmlformats.org/officeDocument/2006/relationships/oleObject" Target="../embeddings/oleObject79.bin"/><Relationship Id="rId78" Type="http://schemas.openxmlformats.org/officeDocument/2006/relationships/oleObject" Target="../embeddings/oleObject80.bin"/><Relationship Id="rId79" Type="http://schemas.openxmlformats.org/officeDocument/2006/relationships/oleObject" Target="../embeddings/oleObject81.bin"/><Relationship Id="rId90" Type="http://schemas.openxmlformats.org/officeDocument/2006/relationships/image" Target="../media/image43.emf"/><Relationship Id="rId91" Type="http://schemas.openxmlformats.org/officeDocument/2006/relationships/oleObject" Target="../embeddings/oleObject87.bin"/><Relationship Id="rId92" Type="http://schemas.openxmlformats.org/officeDocument/2006/relationships/image" Target="../media/image44.emf"/><Relationship Id="rId93" Type="http://schemas.openxmlformats.org/officeDocument/2006/relationships/oleObject" Target="../embeddings/oleObject88.bin"/><Relationship Id="rId94" Type="http://schemas.openxmlformats.org/officeDocument/2006/relationships/image" Target="../media/image45.emf"/><Relationship Id="rId95" Type="http://schemas.openxmlformats.org/officeDocument/2006/relationships/oleObject" Target="../embeddings/oleObject89.bin"/><Relationship Id="rId96" Type="http://schemas.openxmlformats.org/officeDocument/2006/relationships/oleObject" Target="../embeddings/oleObject90.bin"/><Relationship Id="rId97" Type="http://schemas.openxmlformats.org/officeDocument/2006/relationships/oleObject" Target="../embeddings/oleObject91.bin"/><Relationship Id="rId98" Type="http://schemas.openxmlformats.org/officeDocument/2006/relationships/oleObject" Target="../embeddings/oleObject92.bin"/><Relationship Id="rId99" Type="http://schemas.openxmlformats.org/officeDocument/2006/relationships/oleObject" Target="../embeddings/oleObject93.bin"/><Relationship Id="rId20" Type="http://schemas.openxmlformats.org/officeDocument/2006/relationships/oleObject" Target="../embeddings/oleObject24.bin"/><Relationship Id="rId21" Type="http://schemas.openxmlformats.org/officeDocument/2006/relationships/oleObject" Target="../embeddings/oleObject25.bin"/><Relationship Id="rId22" Type="http://schemas.openxmlformats.org/officeDocument/2006/relationships/oleObject" Target="../embeddings/oleObject26.bin"/><Relationship Id="rId23" Type="http://schemas.openxmlformats.org/officeDocument/2006/relationships/oleObject" Target="../embeddings/oleObject27.bin"/><Relationship Id="rId24" Type="http://schemas.openxmlformats.org/officeDocument/2006/relationships/oleObject" Target="../embeddings/oleObject28.bin"/><Relationship Id="rId25" Type="http://schemas.openxmlformats.org/officeDocument/2006/relationships/oleObject" Target="../embeddings/oleObject29.bin"/><Relationship Id="rId26" Type="http://schemas.openxmlformats.org/officeDocument/2006/relationships/oleObject" Target="../embeddings/oleObject30.bin"/><Relationship Id="rId27" Type="http://schemas.openxmlformats.org/officeDocument/2006/relationships/image" Target="../media/image37.emf"/><Relationship Id="rId28" Type="http://schemas.openxmlformats.org/officeDocument/2006/relationships/image" Target="../media/image47.gif"/><Relationship Id="rId29" Type="http://schemas.openxmlformats.org/officeDocument/2006/relationships/oleObject" Target="../embeddings/oleObject31.bin"/><Relationship Id="rId40" Type="http://schemas.openxmlformats.org/officeDocument/2006/relationships/oleObject" Target="../embeddings/oleObject42.bin"/><Relationship Id="rId41" Type="http://schemas.openxmlformats.org/officeDocument/2006/relationships/oleObject" Target="../embeddings/oleObject43.bin"/><Relationship Id="rId42" Type="http://schemas.openxmlformats.org/officeDocument/2006/relationships/oleObject" Target="../embeddings/oleObject44.bin"/><Relationship Id="rId43" Type="http://schemas.openxmlformats.org/officeDocument/2006/relationships/oleObject" Target="../embeddings/oleObject45.bin"/><Relationship Id="rId44" Type="http://schemas.openxmlformats.org/officeDocument/2006/relationships/oleObject" Target="../embeddings/oleObject46.bin"/><Relationship Id="rId45" Type="http://schemas.openxmlformats.org/officeDocument/2006/relationships/oleObject" Target="../embeddings/oleObject47.bin"/><Relationship Id="rId46" Type="http://schemas.openxmlformats.org/officeDocument/2006/relationships/oleObject" Target="../embeddings/oleObject48.bin"/><Relationship Id="rId47" Type="http://schemas.openxmlformats.org/officeDocument/2006/relationships/oleObject" Target="../embeddings/oleObject49.bin"/><Relationship Id="rId48" Type="http://schemas.openxmlformats.org/officeDocument/2006/relationships/oleObject" Target="../embeddings/oleObject50.bin"/><Relationship Id="rId49" Type="http://schemas.openxmlformats.org/officeDocument/2006/relationships/oleObject" Target="../embeddings/oleObject51.bin"/><Relationship Id="rId60" Type="http://schemas.openxmlformats.org/officeDocument/2006/relationships/oleObject" Target="../embeddings/oleObject62.bin"/><Relationship Id="rId61" Type="http://schemas.openxmlformats.org/officeDocument/2006/relationships/oleObject" Target="../embeddings/oleObject63.bin"/><Relationship Id="rId62" Type="http://schemas.openxmlformats.org/officeDocument/2006/relationships/oleObject" Target="../embeddings/oleObject64.bin"/><Relationship Id="rId63" Type="http://schemas.openxmlformats.org/officeDocument/2006/relationships/oleObject" Target="../embeddings/oleObject65.bin"/><Relationship Id="rId64" Type="http://schemas.openxmlformats.org/officeDocument/2006/relationships/oleObject" Target="../embeddings/oleObject66.bin"/><Relationship Id="rId65" Type="http://schemas.openxmlformats.org/officeDocument/2006/relationships/oleObject" Target="../embeddings/oleObject67.bin"/><Relationship Id="rId66" Type="http://schemas.openxmlformats.org/officeDocument/2006/relationships/oleObject" Target="../embeddings/oleObject68.bin"/><Relationship Id="rId67" Type="http://schemas.openxmlformats.org/officeDocument/2006/relationships/oleObject" Target="../embeddings/oleObject69.bin"/><Relationship Id="rId68" Type="http://schemas.openxmlformats.org/officeDocument/2006/relationships/oleObject" Target="../embeddings/oleObject70.bin"/><Relationship Id="rId69" Type="http://schemas.openxmlformats.org/officeDocument/2006/relationships/oleObject" Target="../embeddings/oleObject71.bin"/><Relationship Id="rId100" Type="http://schemas.openxmlformats.org/officeDocument/2006/relationships/oleObject" Target="../embeddings/oleObject94.bin"/><Relationship Id="rId80" Type="http://schemas.openxmlformats.org/officeDocument/2006/relationships/image" Target="../media/image38.emf"/><Relationship Id="rId81" Type="http://schemas.openxmlformats.org/officeDocument/2006/relationships/oleObject" Target="../embeddings/oleObject82.bin"/><Relationship Id="rId82" Type="http://schemas.openxmlformats.org/officeDocument/2006/relationships/image" Target="../media/image39.emf"/><Relationship Id="rId83" Type="http://schemas.openxmlformats.org/officeDocument/2006/relationships/oleObject" Target="../embeddings/oleObject83.bin"/><Relationship Id="rId84" Type="http://schemas.openxmlformats.org/officeDocument/2006/relationships/image" Target="../media/image40.emf"/><Relationship Id="rId85" Type="http://schemas.openxmlformats.org/officeDocument/2006/relationships/oleObject" Target="../embeddings/oleObject84.bin"/><Relationship Id="rId86" Type="http://schemas.openxmlformats.org/officeDocument/2006/relationships/image" Target="../media/image41.emf"/><Relationship Id="rId87" Type="http://schemas.openxmlformats.org/officeDocument/2006/relationships/oleObject" Target="../embeddings/oleObject85.bin"/><Relationship Id="rId88" Type="http://schemas.openxmlformats.org/officeDocument/2006/relationships/image" Target="../media/image42.emf"/><Relationship Id="rId89" Type="http://schemas.openxmlformats.org/officeDocument/2006/relationships/oleObject" Target="../embeddings/oleObject8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10.gif"/><Relationship Id="rId5" Type="http://schemas.openxmlformats.org/officeDocument/2006/relationships/image" Target="../media/image11.png"/><Relationship Id="rId6" Type="http://schemas.openxmlformats.org/officeDocument/2006/relationships/image" Target="../media/image12.gif"/><Relationship Id="rId7" Type="http://schemas.openxmlformats.org/officeDocument/2006/relationships/oleObject" Target="../embeddings/oleObject1.bin"/><Relationship Id="rId8" Type="http://schemas.openxmlformats.org/officeDocument/2006/relationships/image" Target="../media/image8.emf"/><Relationship Id="rId9" Type="http://schemas.openxmlformats.org/officeDocument/2006/relationships/oleObject" Target="../embeddings/oleObject2.bin"/><Relationship Id="rId10" Type="http://schemas.openxmlformats.org/officeDocument/2006/relationships/image" Target="../media/image9.emf"/><Relationship Id="rId11" Type="http://schemas.openxmlformats.org/officeDocument/2006/relationships/image" Target="../media/image13.gi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image" Target="../media/image15.emf"/><Relationship Id="rId12" Type="http://schemas.openxmlformats.org/officeDocument/2006/relationships/oleObject" Target="../embeddings/oleObject6.bin"/><Relationship Id="rId13" Type="http://schemas.openxmlformats.org/officeDocument/2006/relationships/image" Target="../media/image16.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image" Target="../media/image10.gif"/><Relationship Id="rId5" Type="http://schemas.openxmlformats.org/officeDocument/2006/relationships/oleObject" Target="../embeddings/oleObject3.bin"/><Relationship Id="rId6" Type="http://schemas.openxmlformats.org/officeDocument/2006/relationships/image" Target="../media/image8.emf"/><Relationship Id="rId7" Type="http://schemas.openxmlformats.org/officeDocument/2006/relationships/image" Target="../media/image13.gif"/><Relationship Id="rId8" Type="http://schemas.openxmlformats.org/officeDocument/2006/relationships/oleObject" Target="../embeddings/oleObject4.bin"/><Relationship Id="rId9" Type="http://schemas.openxmlformats.org/officeDocument/2006/relationships/image" Target="../media/image14.emf"/><Relationship Id="rId10"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11" Type="http://schemas.openxmlformats.org/officeDocument/2006/relationships/oleObject" Target="../embeddings/oleObject10.bin"/><Relationship Id="rId12" Type="http://schemas.openxmlformats.org/officeDocument/2006/relationships/oleObject" Target="../embeddings/oleObject11.bin"/><Relationship Id="rId13" Type="http://schemas.openxmlformats.org/officeDocument/2006/relationships/image" Target="../media/image20.emf"/><Relationship Id="rId14" Type="http://schemas.openxmlformats.org/officeDocument/2006/relationships/oleObject" Target="../embeddings/oleObject12.bin"/><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image" Target="../media/image21.png"/><Relationship Id="rId5" Type="http://schemas.openxmlformats.org/officeDocument/2006/relationships/oleObject" Target="../embeddings/oleObject7.bin"/><Relationship Id="rId6" Type="http://schemas.openxmlformats.org/officeDocument/2006/relationships/image" Target="../media/image17.emf"/><Relationship Id="rId7" Type="http://schemas.openxmlformats.org/officeDocument/2006/relationships/oleObject" Target="../embeddings/oleObject8.bin"/><Relationship Id="rId8" Type="http://schemas.openxmlformats.org/officeDocument/2006/relationships/image" Target="../media/image18.emf"/><Relationship Id="rId9" Type="http://schemas.openxmlformats.org/officeDocument/2006/relationships/oleObject" Target="../embeddings/oleObject9.bin"/><Relationship Id="rId10" Type="http://schemas.openxmlformats.org/officeDocument/2006/relationships/image" Target="../media/image1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subTitle" idx="4294967295"/>
          </p:nvPr>
        </p:nvSpPr>
        <p:spPr bwMode="white">
          <a:xfrm>
            <a:off x="3995936" y="2349500"/>
            <a:ext cx="4248472" cy="990600"/>
          </a:xfrm>
        </p:spPr>
        <p:txBody>
          <a:bodyPr>
            <a:normAutofit/>
          </a:bodyPr>
          <a:lstStyle>
            <a:lvl1pPr marL="0" indent="0" algn="r">
              <a:buFont typeface="Wingdings" pitchFamily="2" charset="2"/>
              <a:buNone/>
              <a:defRPr sz="3000" baseline="0">
                <a:solidFill>
                  <a:schemeClr val="tx1"/>
                </a:solidFill>
                <a:latin typeface="Times New Roman" pitchFamily="18" charset="0"/>
                <a:cs typeface="Times New Roman" pitchFamily="18" charset="0"/>
              </a:defRPr>
            </a:lvl1pPr>
          </a:lstStyle>
          <a:p>
            <a:pPr algn="ctr" fontAlgn="auto">
              <a:spcBef>
                <a:spcPts val="0"/>
              </a:spcBef>
              <a:spcAft>
                <a:spcPts val="0"/>
              </a:spcAft>
              <a:defRPr/>
            </a:pPr>
            <a:r>
              <a:rPr lang="en-US" sz="2400" dirty="0">
                <a:latin typeface="Arial" pitchFamily="34" charset="0"/>
                <a:cs typeface="Arial" pitchFamily="34" charset="0"/>
              </a:rPr>
              <a:t>OSI m</a:t>
            </a:r>
            <a:r>
              <a:rPr lang="en-US" sz="2400" dirty="0" smtClean="0">
                <a:latin typeface="Arial" pitchFamily="34" charset="0"/>
                <a:cs typeface="Arial" pitchFamily="34" charset="0"/>
              </a:rPr>
              <a:t>odels</a:t>
            </a:r>
            <a:endParaRPr lang="en-US"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endParaRPr>
          </a:p>
        </p:txBody>
      </p:sp>
      <p:sp>
        <p:nvSpPr>
          <p:cNvPr id="5" name="Text Box 14"/>
          <p:cNvSpPr txBox="1">
            <a:spLocks noChangeArrowheads="1"/>
          </p:cNvSpPr>
          <p:nvPr/>
        </p:nvSpPr>
        <p:spPr bwMode="auto">
          <a:xfrm>
            <a:off x="3203848" y="4257675"/>
            <a:ext cx="5927452" cy="877163"/>
          </a:xfrm>
          <a:prstGeom prst="rect">
            <a:avLst/>
          </a:prstGeom>
          <a:noFill/>
          <a:ln w="9525">
            <a:noFill/>
            <a:miter lim="800000"/>
            <a:headEnd/>
            <a:tailEnd/>
          </a:ln>
          <a:effectLst/>
        </p:spPr>
        <p:txBody>
          <a:bodyPr wrap="square">
            <a:spAutoFit/>
          </a:bodyPr>
          <a:lstStyle/>
          <a:p>
            <a:pPr algn="r">
              <a:defRPr/>
            </a:pPr>
            <a:r>
              <a:rPr lang="en-US" sz="1700" b="1" dirty="0">
                <a:solidFill>
                  <a:srgbClr val="5086C2"/>
                </a:solidFill>
                <a:latin typeface="Tahoma" pitchFamily="34" charset="0"/>
                <a:cs typeface="Tahoma" pitchFamily="34" charset="0"/>
              </a:rPr>
              <a:t>Master Nguyen </a:t>
            </a:r>
            <a:r>
              <a:rPr lang="en-US" sz="1700" b="1" dirty="0" err="1">
                <a:solidFill>
                  <a:srgbClr val="5086C2"/>
                </a:solidFill>
                <a:latin typeface="Tahoma" pitchFamily="34" charset="0"/>
                <a:cs typeface="Tahoma" pitchFamily="34" charset="0"/>
              </a:rPr>
              <a:t>Huu</a:t>
            </a:r>
            <a:r>
              <a:rPr lang="en-US" sz="1700" b="1" dirty="0">
                <a:solidFill>
                  <a:srgbClr val="5086C2"/>
                </a:solidFill>
                <a:latin typeface="Tahoma" pitchFamily="34" charset="0"/>
                <a:cs typeface="Tahoma" pitchFamily="34" charset="0"/>
              </a:rPr>
              <a:t> </a:t>
            </a:r>
            <a:r>
              <a:rPr lang="en-US" sz="1700" b="1" dirty="0" err="1" smtClean="0">
                <a:solidFill>
                  <a:srgbClr val="5086C2"/>
                </a:solidFill>
                <a:latin typeface="Tahoma" pitchFamily="34" charset="0"/>
                <a:cs typeface="Tahoma" pitchFamily="34" charset="0"/>
              </a:rPr>
              <a:t>Trung</a:t>
            </a:r>
            <a:endParaRPr lang="en-US" sz="1700" b="1" dirty="0" smtClean="0">
              <a:solidFill>
                <a:srgbClr val="5086C2"/>
              </a:solidFill>
              <a:latin typeface="Tahoma" pitchFamily="34" charset="0"/>
              <a:cs typeface="Tahoma" pitchFamily="34" charset="0"/>
            </a:endParaRPr>
          </a:p>
          <a:p>
            <a:pPr algn="r">
              <a:defRPr/>
            </a:pPr>
            <a:r>
              <a:rPr lang="en-US" sz="1700" b="1" dirty="0" smtClean="0">
                <a:solidFill>
                  <a:srgbClr val="5086C2"/>
                </a:solidFill>
                <a:latin typeface="Tahoma" pitchFamily="34" charset="0"/>
                <a:cs typeface="Tahoma" pitchFamily="34" charset="0"/>
              </a:rPr>
              <a:t>Faculty Of Information Technology</a:t>
            </a:r>
            <a:endParaRPr lang="en-US" sz="1700" b="1" dirty="0">
              <a:solidFill>
                <a:srgbClr val="5086C2"/>
              </a:solidFill>
              <a:latin typeface="Tahoma" pitchFamily="34" charset="0"/>
              <a:cs typeface="Tahoma" pitchFamily="34" charset="0"/>
            </a:endParaRPr>
          </a:p>
          <a:p>
            <a:pPr algn="r">
              <a:defRPr/>
            </a:pPr>
            <a:r>
              <a:rPr lang="en-US" sz="1700" b="1" dirty="0" smtClean="0">
                <a:solidFill>
                  <a:srgbClr val="5086C2"/>
                </a:solidFill>
                <a:latin typeface="Tahoma" pitchFamily="34" charset="0"/>
                <a:cs typeface="Tahoma" pitchFamily="34" charset="0"/>
              </a:rPr>
              <a:t>HCMC University of Technology and Education</a:t>
            </a:r>
            <a:endParaRPr lang="en-US" sz="1700" b="1" dirty="0">
              <a:solidFill>
                <a:srgbClr val="5086C2"/>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2800" smtClean="0">
                <a:solidFill>
                  <a:schemeClr val="tx1"/>
                </a:solidFill>
              </a:rPr>
              <a:t>Understanding Host-to-Host Communications </a:t>
            </a:r>
            <a:endParaRPr lang="en-US" sz="1800" smtClean="0">
              <a:solidFill>
                <a:schemeClr val="tx1"/>
              </a:solidFill>
            </a:endParaRPr>
          </a:p>
        </p:txBody>
      </p:sp>
      <p:sp>
        <p:nvSpPr>
          <p:cNvPr id="7" name="Slide Number Placeholder 6"/>
          <p:cNvSpPr>
            <a:spLocks noGrp="1"/>
          </p:cNvSpPr>
          <p:nvPr>
            <p:ph type="sldNum" sz="quarter" idx="12"/>
          </p:nvPr>
        </p:nvSpPr>
        <p:spPr/>
        <p:txBody>
          <a:bodyPr>
            <a:normAutofit fontScale="85000" lnSpcReduction="20000"/>
          </a:bodyPr>
          <a:lstStyle/>
          <a:p>
            <a:fld id="{57A06F3A-E086-4589-95FD-F05B6ACFE8D1}" type="slidenum">
              <a:rPr lang="en-US" smtClean="0"/>
              <a:pPr/>
              <a:t>10</a:t>
            </a:fld>
            <a:endParaRPr lang="en-US"/>
          </a:p>
        </p:txBody>
      </p:sp>
      <p:grpSp>
        <p:nvGrpSpPr>
          <p:cNvPr id="2" name="Group 16"/>
          <p:cNvGrpSpPr>
            <a:grpSpLocks/>
          </p:cNvGrpSpPr>
          <p:nvPr/>
        </p:nvGrpSpPr>
        <p:grpSpPr bwMode="auto">
          <a:xfrm>
            <a:off x="684214" y="914400"/>
            <a:ext cx="5106989" cy="1971675"/>
            <a:chOff x="575" y="864"/>
            <a:chExt cx="3217" cy="1242"/>
          </a:xfrm>
        </p:grpSpPr>
        <p:pic>
          <p:nvPicPr>
            <p:cNvPr id="18445" name="Picture 4" descr="pe01561_"/>
            <p:cNvPicPr>
              <a:picLocks noChangeAspect="1" noChangeArrowheads="1"/>
            </p:cNvPicPr>
            <p:nvPr/>
          </p:nvPicPr>
          <p:blipFill>
            <a:blip r:embed="rId3"/>
            <a:srcRect/>
            <a:stretch>
              <a:fillRect/>
            </a:stretch>
          </p:blipFill>
          <p:spPr bwMode="auto">
            <a:xfrm>
              <a:off x="1920" y="864"/>
              <a:ext cx="1872" cy="1242"/>
            </a:xfrm>
            <a:prstGeom prst="rect">
              <a:avLst/>
            </a:prstGeom>
            <a:noFill/>
            <a:ln w="9525">
              <a:noFill/>
              <a:miter lim="800000"/>
              <a:headEnd/>
              <a:tailEnd/>
            </a:ln>
          </p:spPr>
        </p:pic>
        <p:sp>
          <p:nvSpPr>
            <p:cNvPr id="18446" name="Text Box 5"/>
            <p:cNvSpPr txBox="1">
              <a:spLocks noChangeArrowheads="1"/>
            </p:cNvSpPr>
            <p:nvPr/>
          </p:nvSpPr>
          <p:spPr bwMode="auto">
            <a:xfrm>
              <a:off x="575" y="1214"/>
              <a:ext cx="1522" cy="327"/>
            </a:xfrm>
            <a:prstGeom prst="rect">
              <a:avLst/>
            </a:prstGeom>
            <a:noFill/>
            <a:ln w="9525">
              <a:noFill/>
              <a:miter lim="800000"/>
              <a:headEnd/>
              <a:tailEnd/>
            </a:ln>
          </p:spPr>
          <p:txBody>
            <a:bodyPr wrap="none">
              <a:spAutoFit/>
            </a:bodyPr>
            <a:lstStyle/>
            <a:p>
              <a:pPr>
                <a:spcBef>
                  <a:spcPct val="40000"/>
                </a:spcBef>
                <a:buClr>
                  <a:srgbClr val="6699FF"/>
                </a:buClr>
              </a:pPr>
              <a:r>
                <a:rPr lang="en-US" sz="2800" dirty="0">
                  <a:solidFill>
                    <a:schemeClr val="accent2"/>
                  </a:solidFill>
                </a:rPr>
                <a:t>APPLE TALK</a:t>
              </a:r>
            </a:p>
          </p:txBody>
        </p:sp>
      </p:grpSp>
      <p:grpSp>
        <p:nvGrpSpPr>
          <p:cNvPr id="3" name="Group 6"/>
          <p:cNvGrpSpPr>
            <a:grpSpLocks/>
          </p:cNvGrpSpPr>
          <p:nvPr/>
        </p:nvGrpSpPr>
        <p:grpSpPr bwMode="auto">
          <a:xfrm>
            <a:off x="520080" y="4105423"/>
            <a:ext cx="2971800" cy="2347913"/>
            <a:chOff x="336" y="2736"/>
            <a:chExt cx="1872" cy="1479"/>
          </a:xfrm>
        </p:grpSpPr>
        <p:pic>
          <p:nvPicPr>
            <p:cNvPr id="18443" name="Picture 7" descr="pe01561_"/>
            <p:cNvPicPr>
              <a:picLocks noChangeAspect="1" noChangeArrowheads="1"/>
            </p:cNvPicPr>
            <p:nvPr/>
          </p:nvPicPr>
          <p:blipFill>
            <a:blip r:embed="rId3"/>
            <a:srcRect/>
            <a:stretch>
              <a:fillRect/>
            </a:stretch>
          </p:blipFill>
          <p:spPr bwMode="auto">
            <a:xfrm>
              <a:off x="336" y="2736"/>
              <a:ext cx="1872" cy="1242"/>
            </a:xfrm>
            <a:prstGeom prst="rect">
              <a:avLst/>
            </a:prstGeom>
            <a:noFill/>
            <a:ln w="9525">
              <a:noFill/>
              <a:miter lim="800000"/>
              <a:headEnd/>
              <a:tailEnd/>
            </a:ln>
          </p:spPr>
        </p:pic>
        <p:sp>
          <p:nvSpPr>
            <p:cNvPr id="18444" name="Text Box 8"/>
            <p:cNvSpPr txBox="1">
              <a:spLocks noChangeArrowheads="1"/>
            </p:cNvSpPr>
            <p:nvPr/>
          </p:nvSpPr>
          <p:spPr bwMode="auto">
            <a:xfrm>
              <a:off x="816" y="3888"/>
              <a:ext cx="837" cy="327"/>
            </a:xfrm>
            <a:prstGeom prst="rect">
              <a:avLst/>
            </a:prstGeom>
            <a:noFill/>
            <a:ln w="9525">
              <a:noFill/>
              <a:miter lim="800000"/>
              <a:headEnd/>
              <a:tailEnd/>
            </a:ln>
          </p:spPr>
          <p:txBody>
            <a:bodyPr wrap="none">
              <a:spAutoFit/>
            </a:bodyPr>
            <a:lstStyle/>
            <a:p>
              <a:pPr>
                <a:spcBef>
                  <a:spcPct val="40000"/>
                </a:spcBef>
                <a:buClr>
                  <a:srgbClr val="6699FF"/>
                </a:buClr>
              </a:pPr>
              <a:r>
                <a:rPr lang="en-US" sz="2800">
                  <a:solidFill>
                    <a:schemeClr val="accent2"/>
                  </a:solidFill>
                </a:rPr>
                <a:t>TCP/IP</a:t>
              </a:r>
            </a:p>
          </p:txBody>
        </p:sp>
      </p:grpSp>
      <p:grpSp>
        <p:nvGrpSpPr>
          <p:cNvPr id="4" name="Group 9"/>
          <p:cNvGrpSpPr>
            <a:grpSpLocks/>
          </p:cNvGrpSpPr>
          <p:nvPr/>
        </p:nvGrpSpPr>
        <p:grpSpPr bwMode="auto">
          <a:xfrm>
            <a:off x="5715000" y="4149080"/>
            <a:ext cx="2971800" cy="2347913"/>
            <a:chOff x="3744" y="2736"/>
            <a:chExt cx="1872" cy="1479"/>
          </a:xfrm>
        </p:grpSpPr>
        <p:pic>
          <p:nvPicPr>
            <p:cNvPr id="18441" name="Picture 10" descr="pe01561_"/>
            <p:cNvPicPr>
              <a:picLocks noChangeAspect="1" noChangeArrowheads="1"/>
            </p:cNvPicPr>
            <p:nvPr/>
          </p:nvPicPr>
          <p:blipFill>
            <a:blip r:embed="rId3"/>
            <a:srcRect/>
            <a:stretch>
              <a:fillRect/>
            </a:stretch>
          </p:blipFill>
          <p:spPr bwMode="auto">
            <a:xfrm>
              <a:off x="3744" y="2736"/>
              <a:ext cx="1872" cy="1242"/>
            </a:xfrm>
            <a:prstGeom prst="rect">
              <a:avLst/>
            </a:prstGeom>
            <a:noFill/>
            <a:ln w="9525">
              <a:noFill/>
              <a:miter lim="800000"/>
              <a:headEnd/>
              <a:tailEnd/>
            </a:ln>
          </p:spPr>
        </p:pic>
        <p:sp>
          <p:nvSpPr>
            <p:cNvPr id="18442" name="Text Box 11"/>
            <p:cNvSpPr txBox="1">
              <a:spLocks noChangeArrowheads="1"/>
            </p:cNvSpPr>
            <p:nvPr/>
          </p:nvSpPr>
          <p:spPr bwMode="auto">
            <a:xfrm>
              <a:off x="4368" y="3888"/>
              <a:ext cx="1037" cy="327"/>
            </a:xfrm>
            <a:prstGeom prst="rect">
              <a:avLst/>
            </a:prstGeom>
            <a:noFill/>
            <a:ln w="9525">
              <a:noFill/>
              <a:miter lim="800000"/>
              <a:headEnd/>
              <a:tailEnd/>
            </a:ln>
          </p:spPr>
          <p:txBody>
            <a:bodyPr wrap="none">
              <a:spAutoFit/>
            </a:bodyPr>
            <a:lstStyle/>
            <a:p>
              <a:pPr>
                <a:spcBef>
                  <a:spcPct val="40000"/>
                </a:spcBef>
                <a:buClr>
                  <a:srgbClr val="6699FF"/>
                </a:buClr>
              </a:pPr>
              <a:r>
                <a:rPr lang="en-US" sz="2800">
                  <a:solidFill>
                    <a:schemeClr val="accent2"/>
                  </a:solidFill>
                </a:rPr>
                <a:t>DECNET</a:t>
              </a:r>
            </a:p>
          </p:txBody>
        </p:sp>
      </p:grpSp>
      <p:sp>
        <p:nvSpPr>
          <p:cNvPr id="16" name="Text Box 12"/>
          <p:cNvSpPr txBox="1">
            <a:spLocks noChangeArrowheads="1"/>
          </p:cNvSpPr>
          <p:nvPr/>
        </p:nvSpPr>
        <p:spPr bwMode="auto">
          <a:xfrm>
            <a:off x="3221269" y="3678019"/>
            <a:ext cx="2569934" cy="646331"/>
          </a:xfrm>
          <a:prstGeom prst="rect">
            <a:avLst/>
          </a:prstGeom>
          <a:noFill/>
          <a:ln w="9525">
            <a:noFill/>
            <a:miter lim="800000"/>
            <a:headEnd/>
            <a:tailEnd/>
          </a:ln>
        </p:spPr>
        <p:txBody>
          <a:bodyPr wrap="none">
            <a:spAutoFit/>
          </a:bodyPr>
          <a:lstStyle/>
          <a:p>
            <a:pPr>
              <a:spcBef>
                <a:spcPct val="40000"/>
              </a:spcBef>
              <a:buClr>
                <a:srgbClr val="6699FF"/>
              </a:buClr>
            </a:pPr>
            <a:r>
              <a:rPr lang="en-US" sz="3600" dirty="0" smtClean="0">
                <a:solidFill>
                  <a:schemeClr val="tx2"/>
                </a:solidFill>
              </a:rPr>
              <a:t>Proprietary </a:t>
            </a:r>
          </a:p>
        </p:txBody>
      </p:sp>
      <p:sp>
        <p:nvSpPr>
          <p:cNvPr id="17" name="AutoShape 13"/>
          <p:cNvSpPr>
            <a:spLocks noChangeArrowheads="1"/>
          </p:cNvSpPr>
          <p:nvPr/>
        </p:nvSpPr>
        <p:spPr bwMode="auto">
          <a:xfrm>
            <a:off x="2194719" y="2544117"/>
            <a:ext cx="5334000" cy="2590800"/>
          </a:xfrm>
          <a:prstGeom prst="cloudCallout">
            <a:avLst>
              <a:gd name="adj1" fmla="val 45801"/>
              <a:gd name="adj2" fmla="val -71324"/>
            </a:avLst>
          </a:prstGeom>
          <a:gradFill rotWithShape="0">
            <a:gsLst>
              <a:gs pos="0">
                <a:srgbClr val="CCECFF"/>
              </a:gs>
              <a:gs pos="100000">
                <a:srgbClr val="66CCFF"/>
              </a:gs>
            </a:gsLst>
            <a:path path="rect">
              <a:fillToRect l="50000" t="50000" r="50000" b="50000"/>
            </a:path>
          </a:gradFill>
          <a:ln w="9525">
            <a:noFill/>
            <a:round/>
            <a:headEnd/>
            <a:tailEnd/>
          </a:ln>
        </p:spPr>
        <p:txBody>
          <a:bodyPr anchor="ctr"/>
          <a:lstStyle/>
          <a:p>
            <a:pPr marL="342900" indent="-342900">
              <a:spcBef>
                <a:spcPct val="10000"/>
              </a:spcBef>
              <a:buClr>
                <a:srgbClr val="6699FF"/>
              </a:buClr>
              <a:buFont typeface="Arial" panose="020B0604020202020204" pitchFamily="34" charset="0"/>
              <a:buChar char="•"/>
            </a:pPr>
            <a:r>
              <a:rPr lang="en-US" sz="2000" dirty="0" smtClean="0">
                <a:solidFill>
                  <a:schemeClr val="tx2"/>
                </a:solidFill>
              </a:rPr>
              <a:t>Interconnection Development </a:t>
            </a:r>
          </a:p>
          <a:p>
            <a:pPr marL="342900" indent="-342900">
              <a:spcBef>
                <a:spcPct val="10000"/>
              </a:spcBef>
              <a:buClr>
                <a:srgbClr val="6699FF"/>
              </a:buClr>
              <a:buFont typeface="Arial" panose="020B0604020202020204" pitchFamily="34" charset="0"/>
              <a:buChar char="•"/>
            </a:pPr>
            <a:r>
              <a:rPr lang="en-US" sz="2000" dirty="0" smtClean="0">
                <a:solidFill>
                  <a:schemeClr val="tx2"/>
                </a:solidFill>
              </a:rPr>
              <a:t>Simplification</a:t>
            </a:r>
            <a:endParaRPr lang="en-US" sz="2000" dirty="0">
              <a:solidFill>
                <a:schemeClr val="tx2"/>
              </a:solidFill>
            </a:endParaRPr>
          </a:p>
        </p:txBody>
      </p:sp>
      <p:sp>
        <p:nvSpPr>
          <p:cNvPr id="18" name="Text Box 14"/>
          <p:cNvSpPr txBox="1">
            <a:spLocks noChangeArrowheads="1"/>
          </p:cNvSpPr>
          <p:nvPr/>
        </p:nvSpPr>
        <p:spPr bwMode="auto">
          <a:xfrm>
            <a:off x="6096000" y="1447800"/>
            <a:ext cx="2165350" cy="641350"/>
          </a:xfrm>
          <a:prstGeom prst="rect">
            <a:avLst/>
          </a:prstGeom>
          <a:noFill/>
          <a:ln w="9525">
            <a:noFill/>
            <a:miter lim="800000"/>
            <a:headEnd/>
            <a:tailEnd/>
          </a:ln>
          <a:effectLst/>
        </p:spPr>
        <p:txBody>
          <a:bodyPr wrap="none">
            <a:spAutoFit/>
          </a:bodyPr>
          <a:lstStyle/>
          <a:p>
            <a:pPr>
              <a:spcBef>
                <a:spcPct val="40000"/>
              </a:spcBef>
              <a:buClr>
                <a:srgbClr val="6699FF"/>
              </a:buClr>
              <a:defRPr/>
            </a:pPr>
            <a:r>
              <a:rPr lang="en-US" sz="3600">
                <a:solidFill>
                  <a:srgbClr val="FF0000"/>
                </a:solidFill>
                <a:effectLst>
                  <a:outerShdw blurRad="38100" dist="38100" dir="2700000" algn="tl">
                    <a:srgbClr val="C0C0C0"/>
                  </a:outerShdw>
                </a:effectLst>
              </a:rPr>
              <a:t>Standard</a:t>
            </a:r>
          </a:p>
        </p:txBody>
      </p:sp>
      <p:sp>
        <p:nvSpPr>
          <p:cNvPr id="9" name="Footer Placeholder 8"/>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1849328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nimBg="1" autoUpdateAnimBg="0"/>
      <p:bldP spid="1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OSI models</a:t>
            </a:r>
            <a:endParaRPr lang="en-US" dirty="0"/>
          </a:p>
        </p:txBody>
      </p:sp>
      <p:sp>
        <p:nvSpPr>
          <p:cNvPr id="3" name="Slide Number Placeholder 2"/>
          <p:cNvSpPr>
            <a:spLocks noGrp="1"/>
          </p:cNvSpPr>
          <p:nvPr>
            <p:ph type="sldNum" sz="quarter" idx="11"/>
          </p:nvPr>
        </p:nvSpPr>
        <p:spPr/>
        <p:txBody>
          <a:bodyPr>
            <a:normAutofit/>
          </a:bodyPr>
          <a:lstStyle/>
          <a:p>
            <a:fld id="{D5038CF1-A7C8-40BD-B6B0-0DD8C764D05E}" type="slidenum">
              <a:rPr lang="en-GB" smtClean="0"/>
              <a:pPr/>
              <a:t>11</a:t>
            </a:fld>
            <a:endParaRPr lang="en-GB"/>
          </a:p>
        </p:txBody>
      </p:sp>
    </p:spTree>
    <p:extLst>
      <p:ext uri="{BB962C8B-B14F-4D97-AF65-F5344CB8AC3E}">
        <p14:creationId xmlns:p14="http://schemas.microsoft.com/office/powerpoint/2010/main" val="1974837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5" name="Picture 5" descr="301P_055"/>
          <p:cNvPicPr>
            <a:picLocks noChangeAspect="1" noChangeArrowheads="1"/>
          </p:cNvPicPr>
          <p:nvPr/>
        </p:nvPicPr>
        <p:blipFill>
          <a:blip r:embed="rId3"/>
          <a:srcRect/>
          <a:stretch>
            <a:fillRect/>
          </a:stretch>
        </p:blipFill>
        <p:spPr bwMode="auto">
          <a:xfrm>
            <a:off x="685800" y="1614356"/>
            <a:ext cx="3048000" cy="4982996"/>
          </a:xfrm>
          <a:prstGeom prst="rect">
            <a:avLst/>
          </a:prstGeom>
          <a:noFill/>
        </p:spPr>
      </p:pic>
      <p:sp>
        <p:nvSpPr>
          <p:cNvPr id="117763" name="Rectangle 3"/>
          <p:cNvSpPr>
            <a:spLocks noGrp="1" noChangeArrowheads="1"/>
          </p:cNvSpPr>
          <p:nvPr>
            <p:ph type="title"/>
          </p:nvPr>
        </p:nvSpPr>
        <p:spPr/>
        <p:txBody>
          <a:bodyPr/>
          <a:lstStyle/>
          <a:p>
            <a:r>
              <a:rPr lang="en-US" dirty="0">
                <a:solidFill>
                  <a:schemeClr val="tx1"/>
                </a:solidFill>
              </a:rPr>
              <a:t>Why a Layered Network Model?</a:t>
            </a: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12</a:t>
            </a:fld>
            <a:endParaRPr lang="en-US"/>
          </a:p>
        </p:txBody>
      </p:sp>
      <p:sp>
        <p:nvSpPr>
          <p:cNvPr id="117764" name="Text Box 4"/>
          <p:cNvSpPr txBox="1">
            <a:spLocks noChangeArrowheads="1"/>
          </p:cNvSpPr>
          <p:nvPr/>
        </p:nvSpPr>
        <p:spPr bwMode="auto">
          <a:xfrm>
            <a:off x="3770312" y="1844824"/>
            <a:ext cx="5410200" cy="2825256"/>
          </a:xfrm>
          <a:prstGeom prst="rect">
            <a:avLst/>
          </a:prstGeom>
          <a:noFill/>
          <a:ln w="38100">
            <a:noFill/>
            <a:miter lim="800000"/>
            <a:headEnd/>
            <a:tailEnd/>
          </a:ln>
          <a:effectLst/>
        </p:spPr>
        <p:txBody>
          <a:bodyPr wrap="square" lIns="73022" tIns="36510" rIns="73022" bIns="36510">
            <a:spAutoFit/>
          </a:bodyPr>
          <a:lstStyle/>
          <a:p>
            <a:pPr marL="342900" lvl="1" indent="-228600">
              <a:lnSpc>
                <a:spcPct val="95000"/>
              </a:lnSpc>
              <a:spcBef>
                <a:spcPct val="35000"/>
              </a:spcBef>
              <a:buClr>
                <a:schemeClr val="accent1"/>
              </a:buClr>
              <a:buFont typeface="Wingdings" pitchFamily="2" charset="2"/>
              <a:buChar char="§"/>
            </a:pPr>
            <a:r>
              <a:rPr lang="en-US" sz="2400" b="0" dirty="0" smtClean="0">
                <a:latin typeface="Arial" panose="020B0604020202020204" pitchFamily="34" charset="0"/>
                <a:cs typeface="Arial" panose="020B0604020202020204" pitchFamily="34" charset="0"/>
              </a:rPr>
              <a:t>Reduces complexity</a:t>
            </a:r>
          </a:p>
          <a:p>
            <a:pPr marL="342900" lvl="1" indent="-228600">
              <a:lnSpc>
                <a:spcPct val="95000"/>
              </a:lnSpc>
              <a:spcBef>
                <a:spcPct val="35000"/>
              </a:spcBef>
              <a:buClr>
                <a:schemeClr val="accent1"/>
              </a:buClr>
              <a:buFont typeface="Wingdings" pitchFamily="2" charset="2"/>
              <a:buChar char="§"/>
            </a:pPr>
            <a:r>
              <a:rPr lang="en-US" sz="2400" b="0" dirty="0" smtClean="0">
                <a:latin typeface="Arial" panose="020B0604020202020204" pitchFamily="34" charset="0"/>
                <a:cs typeface="Arial" panose="020B0604020202020204" pitchFamily="34" charset="0"/>
              </a:rPr>
              <a:t>Standardizes interfaces</a:t>
            </a:r>
          </a:p>
          <a:p>
            <a:pPr marL="342900" lvl="1" indent="-228600">
              <a:lnSpc>
                <a:spcPct val="95000"/>
              </a:lnSpc>
              <a:spcBef>
                <a:spcPct val="35000"/>
              </a:spcBef>
              <a:buClr>
                <a:schemeClr val="accent1"/>
              </a:buClr>
              <a:buFont typeface="Wingdings" pitchFamily="2" charset="2"/>
              <a:buChar char="§"/>
            </a:pPr>
            <a:r>
              <a:rPr lang="en-US" sz="2400" b="0" dirty="0" smtClean="0">
                <a:latin typeface="Arial" panose="020B0604020202020204" pitchFamily="34" charset="0"/>
                <a:cs typeface="Arial" panose="020B0604020202020204" pitchFamily="34" charset="0"/>
              </a:rPr>
              <a:t>Facilitates modular engineering</a:t>
            </a:r>
          </a:p>
          <a:p>
            <a:pPr marL="342900" lvl="1" indent="-228600">
              <a:lnSpc>
                <a:spcPct val="95000"/>
              </a:lnSpc>
              <a:spcBef>
                <a:spcPct val="35000"/>
              </a:spcBef>
              <a:buClr>
                <a:schemeClr val="accent1"/>
              </a:buClr>
              <a:buFont typeface="Wingdings" pitchFamily="2" charset="2"/>
              <a:buChar char="§"/>
            </a:pPr>
            <a:r>
              <a:rPr lang="en-US" sz="2400" b="0" dirty="0" smtClean="0">
                <a:latin typeface="Arial" panose="020B0604020202020204" pitchFamily="34" charset="0"/>
                <a:cs typeface="Arial" panose="020B0604020202020204" pitchFamily="34" charset="0"/>
              </a:rPr>
              <a:t>Ensures interoperable technology</a:t>
            </a:r>
          </a:p>
          <a:p>
            <a:pPr marL="342900" lvl="1" indent="-228600">
              <a:lnSpc>
                <a:spcPct val="95000"/>
              </a:lnSpc>
              <a:spcBef>
                <a:spcPct val="35000"/>
              </a:spcBef>
              <a:buClr>
                <a:schemeClr val="accent1"/>
              </a:buClr>
              <a:buFont typeface="Wingdings" pitchFamily="2" charset="2"/>
              <a:buChar char="§"/>
            </a:pPr>
            <a:r>
              <a:rPr lang="en-US" sz="2400" b="0" dirty="0" smtClean="0">
                <a:latin typeface="Arial" panose="020B0604020202020204" pitchFamily="34" charset="0"/>
                <a:cs typeface="Arial" panose="020B0604020202020204" pitchFamily="34" charset="0"/>
              </a:rPr>
              <a:t>Accelerates evolution</a:t>
            </a:r>
          </a:p>
          <a:p>
            <a:pPr marL="342900" lvl="1" indent="-228600">
              <a:lnSpc>
                <a:spcPct val="95000"/>
              </a:lnSpc>
              <a:spcBef>
                <a:spcPct val="35000"/>
              </a:spcBef>
              <a:buClr>
                <a:schemeClr val="accent1"/>
              </a:buClr>
              <a:buFont typeface="Wingdings" pitchFamily="2" charset="2"/>
              <a:buChar char="§"/>
            </a:pPr>
            <a:r>
              <a:rPr lang="en-US" sz="2400" b="0" dirty="0" smtClean="0">
                <a:latin typeface="Arial" panose="020B0604020202020204" pitchFamily="34" charset="0"/>
                <a:cs typeface="Arial" panose="020B0604020202020204" pitchFamily="34" charset="0"/>
              </a:rPr>
              <a:t>Simplifies teaching and learning</a:t>
            </a:r>
            <a:endParaRPr lang="en-US" sz="2400" b="0"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1687827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77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sz="3200" dirty="0" err="1">
                <a:solidFill>
                  <a:schemeClr val="tx1"/>
                </a:solidFill>
                <a:latin typeface="Arial" charset="0"/>
                <a:ea typeface="ＭＳ Ｐゴシック" pitchFamily="16" charset="-128"/>
              </a:rPr>
              <a:t>Tầng</a:t>
            </a:r>
            <a:r>
              <a:rPr lang="en-US" sz="3200" dirty="0">
                <a:solidFill>
                  <a:schemeClr val="tx1"/>
                </a:solidFill>
                <a:latin typeface="Arial" charset="0"/>
                <a:ea typeface="ＭＳ Ｐゴシック" pitchFamily="16" charset="-128"/>
              </a:rPr>
              <a:t> </a:t>
            </a:r>
            <a:r>
              <a:rPr lang="en-US" sz="3200" dirty="0" err="1">
                <a:solidFill>
                  <a:schemeClr val="tx1"/>
                </a:solidFill>
                <a:latin typeface="Arial" charset="0"/>
                <a:ea typeface="ＭＳ Ｐゴシック" pitchFamily="16" charset="-128"/>
              </a:rPr>
              <a:t>vật</a:t>
            </a:r>
            <a:r>
              <a:rPr lang="en-US" sz="3200" dirty="0">
                <a:solidFill>
                  <a:schemeClr val="tx1"/>
                </a:solidFill>
                <a:latin typeface="Arial" charset="0"/>
                <a:ea typeface="ＭＳ Ｐゴシック" pitchFamily="16" charset="-128"/>
              </a:rPr>
              <a:t> </a:t>
            </a:r>
            <a:r>
              <a:rPr lang="en-US" sz="3200" dirty="0" err="1">
                <a:solidFill>
                  <a:schemeClr val="tx1"/>
                </a:solidFill>
                <a:latin typeface="Arial" charset="0"/>
                <a:ea typeface="ＭＳ Ｐゴシック" pitchFamily="16" charset="-128"/>
              </a:rPr>
              <a:t>lý</a:t>
            </a:r>
            <a:r>
              <a:rPr lang="en-US" sz="3200" dirty="0">
                <a:solidFill>
                  <a:schemeClr val="tx1"/>
                </a:solidFill>
                <a:latin typeface="Arial" charset="0"/>
                <a:ea typeface="ＭＳ Ｐゴシック" pitchFamily="16" charset="-128"/>
              </a:rPr>
              <a:t> (Physical layer)</a:t>
            </a:r>
            <a:endParaRPr lang="en-US" dirty="0">
              <a:solidFill>
                <a:schemeClr val="tx1"/>
              </a:solidFill>
            </a:endParaRP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13</a:t>
            </a:fld>
            <a:endParaRPr lang="en-US"/>
          </a:p>
        </p:txBody>
      </p:sp>
      <p:sp>
        <p:nvSpPr>
          <p:cNvPr id="6" name="Content Placeholder 5"/>
          <p:cNvSpPr>
            <a:spLocks noGrp="1"/>
          </p:cNvSpPr>
          <p:nvPr>
            <p:ph sz="quarter" idx="1"/>
          </p:nvPr>
        </p:nvSpPr>
        <p:spPr>
          <a:xfrm>
            <a:off x="612648" y="3573017"/>
            <a:ext cx="8153400" cy="2808312"/>
          </a:xfrm>
        </p:spPr>
        <p:txBody>
          <a:bodyPr>
            <a:normAutofit fontScale="70000" lnSpcReduction="20000"/>
          </a:bodyPr>
          <a:lstStyle/>
          <a:p>
            <a:pPr algn="just"/>
            <a:r>
              <a:rPr lang="en-US" dirty="0"/>
              <a:t>The protocol uses asynchronous communication (asynchronous) and synchronous communication (synchronous).</a:t>
            </a:r>
          </a:p>
          <a:p>
            <a:pPr lvl="1" algn="just"/>
            <a:r>
              <a:rPr lang="en-US" dirty="0"/>
              <a:t>Asynchronous transfer: without a signal required for synchronization between bits, during the send signal sent using the START and STOP bit special is used to separate the bit string of characters performing in line transmitted data needs.</a:t>
            </a:r>
          </a:p>
          <a:p>
            <a:pPr lvl="1" algn="just"/>
            <a:r>
              <a:rPr lang="en-US" dirty="0"/>
              <a:t>Synchronous transmission: transmission methods require synchronization, it insert special characters such as SYN (synchronization), EOT (End Of Transmission) or, more simply, a "flag" (flag) between the data of the machine send a signal to the machine identification data is coming or has arrived</a:t>
            </a:r>
          </a:p>
        </p:txBody>
      </p:sp>
      <p:pic>
        <p:nvPicPr>
          <p:cNvPr id="8" name="Picture 6" descr="301P_056"/>
          <p:cNvPicPr>
            <a:picLocks noChangeAspect="1" noChangeArrowheads="1"/>
          </p:cNvPicPr>
          <p:nvPr/>
        </p:nvPicPr>
        <p:blipFill rotWithShape="1">
          <a:blip r:embed="rId3"/>
          <a:srcRect t="68912"/>
          <a:stretch/>
        </p:blipFill>
        <p:spPr bwMode="auto">
          <a:xfrm>
            <a:off x="713913" y="1700808"/>
            <a:ext cx="8170000" cy="1872208"/>
          </a:xfrm>
          <a:prstGeom prst="rect">
            <a:avLst/>
          </a:prstGeom>
          <a:noFill/>
        </p:spPr>
      </p:pic>
      <p:sp>
        <p:nvSpPr>
          <p:cNvPr id="7" name="Footer Placeholder 6"/>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309412232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7" name="Picture 5" descr="301P_057"/>
          <p:cNvPicPr>
            <a:picLocks noChangeAspect="1" noChangeArrowheads="1"/>
          </p:cNvPicPr>
          <p:nvPr/>
        </p:nvPicPr>
        <p:blipFill rotWithShape="1">
          <a:blip r:embed="rId3"/>
          <a:srcRect t="67277"/>
          <a:stretch/>
        </p:blipFill>
        <p:spPr bwMode="auto">
          <a:xfrm>
            <a:off x="588626" y="1723453"/>
            <a:ext cx="8530389" cy="1720516"/>
          </a:xfrm>
          <a:prstGeom prst="rect">
            <a:avLst/>
          </a:prstGeom>
          <a:noFill/>
        </p:spPr>
      </p:pic>
      <p:sp>
        <p:nvSpPr>
          <p:cNvPr id="136194" name="Rectangle 2"/>
          <p:cNvSpPr>
            <a:spLocks noGrp="1" noChangeArrowheads="1"/>
          </p:cNvSpPr>
          <p:nvPr>
            <p:ph type="title"/>
          </p:nvPr>
        </p:nvSpPr>
        <p:spPr/>
        <p:txBody>
          <a:bodyPr/>
          <a:lstStyle/>
          <a:p>
            <a:r>
              <a:rPr lang="en-US" sz="2800" dirty="0" smtClean="0">
                <a:solidFill>
                  <a:schemeClr val="tx1"/>
                </a:solidFill>
              </a:rPr>
              <a:t>Data Link Layer</a:t>
            </a:r>
            <a:endParaRPr lang="en-US" sz="2800" dirty="0">
              <a:solidFill>
                <a:schemeClr val="tx1"/>
              </a:solidFill>
            </a:endParaRP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14</a:t>
            </a:fld>
            <a:endParaRPr lang="en-US"/>
          </a:p>
        </p:txBody>
      </p:sp>
      <p:sp>
        <p:nvSpPr>
          <p:cNvPr id="5" name="Content Placeholder 4"/>
          <p:cNvSpPr>
            <a:spLocks noGrp="1"/>
          </p:cNvSpPr>
          <p:nvPr>
            <p:ph sz="quarter" idx="1"/>
          </p:nvPr>
        </p:nvSpPr>
        <p:spPr>
          <a:xfrm>
            <a:off x="643996" y="3948223"/>
            <a:ext cx="8153400" cy="2160240"/>
          </a:xfrm>
        </p:spPr>
        <p:txBody>
          <a:bodyPr>
            <a:normAutofit/>
          </a:bodyPr>
          <a:lstStyle/>
          <a:p>
            <a:pPr algn="just"/>
            <a:r>
              <a:rPr lang="en-US" sz="2000" dirty="0" smtClean="0">
                <a:latin typeface="Arial" charset="0"/>
                <a:ea typeface="ＭＳ Ｐゴシック" pitchFamily="16" charset="-128"/>
              </a:rPr>
              <a:t>Method “one point – one point" </a:t>
            </a:r>
            <a:r>
              <a:rPr lang="en-US" sz="2000" dirty="0">
                <a:latin typeface="Arial" charset="0"/>
                <a:ea typeface="ＭＳ Ｐゴシック" pitchFamily="16" charset="-128"/>
              </a:rPr>
              <a:t>and "one point - multiple points".</a:t>
            </a:r>
          </a:p>
          <a:p>
            <a:pPr algn="just"/>
            <a:r>
              <a:rPr lang="en-US" sz="2000" dirty="0">
                <a:latin typeface="Arial" charset="0"/>
                <a:ea typeface="ＭＳ Ｐゴシック" pitchFamily="16" charset="-128"/>
              </a:rPr>
              <a:t>Character oriented protocol is built on a standard code (EBCDIC or ASCII).</a:t>
            </a:r>
          </a:p>
          <a:p>
            <a:pPr algn="just"/>
            <a:r>
              <a:rPr lang="en-US" sz="2000" dirty="0">
                <a:latin typeface="Arial" charset="0"/>
                <a:ea typeface="ＭＳ Ｐゴシック" pitchFamily="16" charset="-128"/>
              </a:rPr>
              <a:t>Bit-oriented protocol used binary structures </a:t>
            </a:r>
            <a:r>
              <a:rPr lang="en-US" sz="2000" dirty="0" smtClean="0">
                <a:latin typeface="Arial" charset="0"/>
                <a:ea typeface="ＭＳ Ｐゴシック" pitchFamily="16" charset="-128"/>
              </a:rPr>
              <a:t>to </a:t>
            </a:r>
            <a:r>
              <a:rPr lang="en-US" sz="2000" dirty="0">
                <a:latin typeface="Arial" charset="0"/>
                <a:ea typeface="ＭＳ Ｐゴシック" pitchFamily="16" charset="-128"/>
              </a:rPr>
              <a:t>build the elements of the protocol (unit data, procedures.) And upon receipt, the data will be received in turn each bit.</a:t>
            </a:r>
            <a:endParaRPr lang="en-US" sz="2000" dirty="0"/>
          </a:p>
        </p:txBody>
      </p:sp>
      <p:sp>
        <p:nvSpPr>
          <p:cNvPr id="6" name="Footer Placeholder 5"/>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69801532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5" name="Picture 5" descr="301P_058"/>
          <p:cNvPicPr>
            <a:picLocks noChangeAspect="1" noChangeArrowheads="1"/>
          </p:cNvPicPr>
          <p:nvPr/>
        </p:nvPicPr>
        <p:blipFill rotWithShape="1">
          <a:blip r:embed="rId3"/>
          <a:srcRect t="52941" b="15090"/>
          <a:stretch/>
        </p:blipFill>
        <p:spPr bwMode="auto">
          <a:xfrm>
            <a:off x="591109" y="1625830"/>
            <a:ext cx="8508717" cy="1803169"/>
          </a:xfrm>
          <a:prstGeom prst="rect">
            <a:avLst/>
          </a:prstGeom>
          <a:noFill/>
        </p:spPr>
      </p:pic>
      <p:sp>
        <p:nvSpPr>
          <p:cNvPr id="138242" name="Rectangle 2"/>
          <p:cNvSpPr>
            <a:spLocks noGrp="1" noChangeArrowheads="1"/>
          </p:cNvSpPr>
          <p:nvPr>
            <p:ph type="title"/>
          </p:nvPr>
        </p:nvSpPr>
        <p:spPr/>
        <p:txBody>
          <a:bodyPr/>
          <a:lstStyle/>
          <a:p>
            <a:r>
              <a:rPr lang="en-US" sz="2800" dirty="0" smtClean="0">
                <a:solidFill>
                  <a:schemeClr val="tx1"/>
                </a:solidFill>
              </a:rPr>
              <a:t>Network Layer</a:t>
            </a:r>
            <a:endParaRPr lang="en-US" sz="2800" dirty="0">
              <a:solidFill>
                <a:schemeClr val="tx1"/>
              </a:solidFill>
            </a:endParaRP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15</a:t>
            </a:fld>
            <a:endParaRPr lang="en-US"/>
          </a:p>
        </p:txBody>
      </p:sp>
      <p:sp>
        <p:nvSpPr>
          <p:cNvPr id="5" name="Content Placeholder 4"/>
          <p:cNvSpPr>
            <a:spLocks noGrp="1"/>
          </p:cNvSpPr>
          <p:nvPr>
            <p:ph sz="quarter" idx="1"/>
          </p:nvPr>
        </p:nvSpPr>
        <p:spPr>
          <a:xfrm>
            <a:off x="612648" y="3727334"/>
            <a:ext cx="8153400" cy="2805997"/>
          </a:xfrm>
        </p:spPr>
        <p:txBody>
          <a:bodyPr>
            <a:normAutofit fontScale="85000" lnSpcReduction="10000"/>
          </a:bodyPr>
          <a:lstStyle/>
          <a:p>
            <a:pPr algn="just"/>
            <a:r>
              <a:rPr lang="en-US" dirty="0"/>
              <a:t>Connect with other networks by </a:t>
            </a:r>
            <a:r>
              <a:rPr lang="en-US" dirty="0" smtClean="0"/>
              <a:t>routing </a:t>
            </a:r>
            <a:r>
              <a:rPr lang="en-US" dirty="0"/>
              <a:t>for packets from one network to another network.</a:t>
            </a:r>
          </a:p>
          <a:p>
            <a:pPr algn="just"/>
            <a:r>
              <a:rPr lang="en-US" dirty="0"/>
              <a:t>Define navigation, road marking packets in the network, the packet may have to go through several stages before reaching the final destination ..</a:t>
            </a:r>
          </a:p>
          <a:p>
            <a:pPr algn="just"/>
            <a:r>
              <a:rPr lang="en-US" dirty="0"/>
              <a:t>The two main functions of the network layer </a:t>
            </a:r>
            <a:r>
              <a:rPr lang="en-US" dirty="0" smtClean="0"/>
              <a:t>routing </a:t>
            </a:r>
            <a:r>
              <a:rPr lang="en-US" dirty="0"/>
              <a:t>and </a:t>
            </a:r>
            <a:r>
              <a:rPr lang="en-US" dirty="0" smtClean="0"/>
              <a:t>forwarding.</a:t>
            </a:r>
            <a:endParaRPr lang="en-US" dirty="0"/>
          </a:p>
        </p:txBody>
      </p:sp>
      <p:sp>
        <p:nvSpPr>
          <p:cNvPr id="6" name="Footer Placeholder 5"/>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310768706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3" name="Picture 5" descr="301P_059"/>
          <p:cNvPicPr>
            <a:picLocks noChangeAspect="1" noChangeArrowheads="1"/>
          </p:cNvPicPr>
          <p:nvPr/>
        </p:nvPicPr>
        <p:blipFill rotWithShape="1">
          <a:blip r:embed="rId3"/>
          <a:srcRect t="38647"/>
          <a:stretch/>
        </p:blipFill>
        <p:spPr bwMode="auto">
          <a:xfrm>
            <a:off x="655524" y="1516698"/>
            <a:ext cx="8449607" cy="3225800"/>
          </a:xfrm>
          <a:prstGeom prst="rect">
            <a:avLst/>
          </a:prstGeom>
          <a:noFill/>
        </p:spPr>
      </p:pic>
      <p:sp>
        <p:nvSpPr>
          <p:cNvPr id="140291" name="Rectangle 3"/>
          <p:cNvSpPr>
            <a:spLocks noGrp="1" noChangeArrowheads="1"/>
          </p:cNvSpPr>
          <p:nvPr>
            <p:ph type="title"/>
          </p:nvPr>
        </p:nvSpPr>
        <p:spPr/>
        <p:txBody>
          <a:bodyPr/>
          <a:lstStyle/>
          <a:p>
            <a:r>
              <a:rPr lang="en-US" sz="2800" dirty="0" smtClean="0">
                <a:solidFill>
                  <a:schemeClr val="tx1"/>
                </a:solidFill>
              </a:rPr>
              <a:t>Transport Layer</a:t>
            </a:r>
            <a:endParaRPr lang="en-US" sz="2800" dirty="0">
              <a:solidFill>
                <a:schemeClr val="tx1"/>
              </a:solidFill>
            </a:endParaRP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16</a:t>
            </a:fld>
            <a:endParaRPr lang="en-US"/>
          </a:p>
        </p:txBody>
      </p:sp>
      <p:sp>
        <p:nvSpPr>
          <p:cNvPr id="5" name="Content Placeholder 4"/>
          <p:cNvSpPr>
            <a:spLocks noGrp="1"/>
          </p:cNvSpPr>
          <p:nvPr>
            <p:ph sz="quarter" idx="1"/>
          </p:nvPr>
        </p:nvSpPr>
        <p:spPr>
          <a:xfrm>
            <a:off x="803628" y="4742498"/>
            <a:ext cx="8153400" cy="1773594"/>
          </a:xfrm>
        </p:spPr>
        <p:txBody>
          <a:bodyPr>
            <a:normAutofit fontScale="92500" lnSpcReduction="10000"/>
          </a:bodyPr>
          <a:lstStyle/>
          <a:p>
            <a:pPr algn="just"/>
            <a:r>
              <a:rPr lang="en-US" sz="2400" dirty="0"/>
              <a:t>Determine the address on the network, packet transfer method based on directly between the first node (end-to-end).</a:t>
            </a:r>
          </a:p>
          <a:p>
            <a:pPr algn="just"/>
            <a:r>
              <a:rPr lang="en-US" sz="2400" dirty="0"/>
              <a:t>In order to ensure stable transmission network transport layer often numbered packets and ensure they move in order.</a:t>
            </a:r>
          </a:p>
        </p:txBody>
      </p:sp>
      <p:sp>
        <p:nvSpPr>
          <p:cNvPr id="6" name="Footer Placeholder 5"/>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321455316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40" name="Picture 4" descr="301P_967"/>
          <p:cNvPicPr>
            <a:picLocks noChangeAspect="1" noChangeArrowheads="1"/>
          </p:cNvPicPr>
          <p:nvPr/>
        </p:nvPicPr>
        <p:blipFill rotWithShape="1">
          <a:blip r:embed="rId3"/>
          <a:srcRect t="25490" b="42647"/>
          <a:stretch/>
        </p:blipFill>
        <p:spPr bwMode="auto">
          <a:xfrm>
            <a:off x="629581" y="1570716"/>
            <a:ext cx="8327571" cy="1651000"/>
          </a:xfrm>
          <a:prstGeom prst="rect">
            <a:avLst/>
          </a:prstGeom>
          <a:noFill/>
        </p:spPr>
      </p:pic>
      <p:sp>
        <p:nvSpPr>
          <p:cNvPr id="142338" name="Rectangle 2"/>
          <p:cNvSpPr>
            <a:spLocks noGrp="1" noChangeArrowheads="1"/>
          </p:cNvSpPr>
          <p:nvPr>
            <p:ph type="title"/>
          </p:nvPr>
        </p:nvSpPr>
        <p:spPr/>
        <p:txBody>
          <a:bodyPr/>
          <a:lstStyle/>
          <a:p>
            <a:r>
              <a:rPr lang="en-US" sz="2800" dirty="0" smtClean="0">
                <a:solidFill>
                  <a:schemeClr val="tx1"/>
                </a:solidFill>
              </a:rPr>
              <a:t>Session Layer</a:t>
            </a:r>
            <a:endParaRPr lang="en-US" sz="2800" dirty="0">
              <a:solidFill>
                <a:schemeClr val="tx1"/>
              </a:solidFill>
            </a:endParaRP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17</a:t>
            </a:fld>
            <a:endParaRPr lang="en-US"/>
          </a:p>
        </p:txBody>
      </p:sp>
      <p:sp>
        <p:nvSpPr>
          <p:cNvPr id="5" name="Content Placeholder 4"/>
          <p:cNvSpPr>
            <a:spLocks noGrp="1"/>
          </p:cNvSpPr>
          <p:nvPr>
            <p:ph sz="quarter" idx="1"/>
          </p:nvPr>
        </p:nvSpPr>
        <p:spPr>
          <a:xfrm>
            <a:off x="758371" y="3429000"/>
            <a:ext cx="8153400" cy="2772866"/>
          </a:xfrm>
        </p:spPr>
        <p:txBody>
          <a:bodyPr>
            <a:normAutofit fontScale="85000" lnSpcReduction="20000"/>
          </a:bodyPr>
          <a:lstStyle/>
          <a:p>
            <a:pPr marL="342900" indent="-342900" algn="just">
              <a:spcBef>
                <a:spcPct val="20000"/>
              </a:spcBef>
              <a:buClr>
                <a:schemeClr val="accent2"/>
              </a:buClr>
              <a:buFont typeface="Wingdings" pitchFamily="2" charset="2"/>
              <a:buChar char="q"/>
            </a:pPr>
            <a:r>
              <a:rPr lang="en-US" sz="2800" dirty="0">
                <a:latin typeface="Arial" charset="0"/>
                <a:ea typeface="ＭＳ Ｐゴシック" pitchFamily="16" charset="-128"/>
              </a:rPr>
              <a:t>Manage application sessions</a:t>
            </a:r>
          </a:p>
          <a:p>
            <a:pPr marL="342900" indent="-342900" algn="just">
              <a:spcBef>
                <a:spcPct val="20000"/>
              </a:spcBef>
              <a:buClr>
                <a:schemeClr val="accent2"/>
              </a:buClr>
              <a:buFont typeface="Wingdings" pitchFamily="2" charset="2"/>
              <a:buChar char="q"/>
            </a:pPr>
            <a:r>
              <a:rPr lang="en-US" sz="2800" dirty="0" smtClean="0">
                <a:latin typeface="Arial" charset="0"/>
                <a:ea typeface="ＭＳ Ｐゴシック" pitchFamily="16" charset="-128"/>
              </a:rPr>
              <a:t>Prescribed </a:t>
            </a:r>
            <a:r>
              <a:rPr lang="en-US" sz="2800" dirty="0">
                <a:latin typeface="Arial" charset="0"/>
                <a:ea typeface="ＭＳ Ｐゴシック" pitchFamily="16" charset="-128"/>
              </a:rPr>
              <a:t>an application interface to the transport layer used.</a:t>
            </a:r>
          </a:p>
          <a:p>
            <a:pPr marL="342900" indent="-342900" algn="just">
              <a:spcBef>
                <a:spcPct val="20000"/>
              </a:spcBef>
              <a:buClr>
                <a:schemeClr val="accent2"/>
              </a:buClr>
              <a:buFont typeface="Wingdings" pitchFamily="2" charset="2"/>
              <a:buChar char="q"/>
            </a:pPr>
            <a:r>
              <a:rPr lang="en-US" sz="2800" dirty="0">
                <a:latin typeface="Arial" charset="0"/>
                <a:ea typeface="ＭＳ Ｐゴシック" pitchFamily="16" charset="-128"/>
              </a:rPr>
              <a:t>Establishing the mapping between the name address book, create the initial contact between the various computer-based communication transactions.</a:t>
            </a:r>
          </a:p>
          <a:p>
            <a:pPr marL="342900" indent="-342900" algn="just">
              <a:spcBef>
                <a:spcPct val="20000"/>
              </a:spcBef>
              <a:buClr>
                <a:schemeClr val="accent2"/>
              </a:buClr>
              <a:buFont typeface="Wingdings" pitchFamily="2" charset="2"/>
              <a:buChar char="q"/>
            </a:pPr>
            <a:r>
              <a:rPr lang="en-US" sz="2800" dirty="0">
                <a:latin typeface="Arial" charset="0"/>
                <a:ea typeface="ＭＳ Ｐゴシック" pitchFamily="16" charset="-128"/>
              </a:rPr>
              <a:t>Naming consistency for all sectors to dialogue with themselves.</a:t>
            </a:r>
            <a:endParaRPr lang="en-US" sz="2800" dirty="0">
              <a:solidFill>
                <a:schemeClr val="tx1"/>
              </a:solidFill>
              <a:latin typeface="Arial" charset="0"/>
              <a:ea typeface="ＭＳ Ｐゴシック" pitchFamily="16" charset="-128"/>
            </a:endParaRPr>
          </a:p>
        </p:txBody>
      </p:sp>
      <p:sp>
        <p:nvSpPr>
          <p:cNvPr id="6" name="Footer Placeholder 5"/>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188528839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8" name="Picture 4" descr="301P_966"/>
          <p:cNvPicPr>
            <a:picLocks noChangeAspect="1" noChangeArrowheads="1"/>
          </p:cNvPicPr>
          <p:nvPr/>
        </p:nvPicPr>
        <p:blipFill rotWithShape="1">
          <a:blip r:embed="rId3"/>
          <a:srcRect b="39842"/>
          <a:stretch/>
        </p:blipFill>
        <p:spPr bwMode="auto">
          <a:xfrm>
            <a:off x="554911" y="1516698"/>
            <a:ext cx="8382000" cy="3149600"/>
          </a:xfrm>
          <a:prstGeom prst="rect">
            <a:avLst/>
          </a:prstGeom>
          <a:noFill/>
        </p:spPr>
      </p:pic>
      <p:sp>
        <p:nvSpPr>
          <p:cNvPr id="144387" name="Rectangle 3"/>
          <p:cNvSpPr>
            <a:spLocks noGrp="1" noChangeArrowheads="1"/>
          </p:cNvSpPr>
          <p:nvPr>
            <p:ph type="title"/>
          </p:nvPr>
        </p:nvSpPr>
        <p:spPr/>
        <p:txBody>
          <a:bodyPr/>
          <a:lstStyle/>
          <a:p>
            <a:r>
              <a:rPr lang="en-US" sz="2800" dirty="0" smtClean="0">
                <a:solidFill>
                  <a:schemeClr val="tx1"/>
                </a:solidFill>
              </a:rPr>
              <a:t>Presentation Layer</a:t>
            </a:r>
            <a:endParaRPr lang="en-US" sz="2800" dirty="0">
              <a:solidFill>
                <a:schemeClr val="tx1"/>
              </a:solidFill>
            </a:endParaRP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18</a:t>
            </a:fld>
            <a:endParaRPr lang="en-US"/>
          </a:p>
        </p:txBody>
      </p:sp>
      <p:sp>
        <p:nvSpPr>
          <p:cNvPr id="5" name="Content Placeholder 4"/>
          <p:cNvSpPr>
            <a:spLocks noGrp="1"/>
          </p:cNvSpPr>
          <p:nvPr>
            <p:ph sz="quarter" idx="1"/>
          </p:nvPr>
        </p:nvSpPr>
        <p:spPr>
          <a:xfrm>
            <a:off x="595384" y="4956494"/>
            <a:ext cx="8153400" cy="1879599"/>
          </a:xfrm>
        </p:spPr>
        <p:txBody>
          <a:bodyPr>
            <a:normAutofit fontScale="92500"/>
          </a:bodyPr>
          <a:lstStyle/>
          <a:p>
            <a:pPr marL="342900" indent="-342900" algn="just">
              <a:spcBef>
                <a:spcPct val="20000"/>
              </a:spcBef>
              <a:buClr>
                <a:schemeClr val="accent2"/>
              </a:buClr>
              <a:buFont typeface="Wingdings" pitchFamily="2" charset="2"/>
              <a:buChar char="q"/>
            </a:pPr>
            <a:r>
              <a:rPr lang="en-US" sz="2800" dirty="0"/>
              <a:t>Provisions represent data, convert information from syntax to syntax person uses for data transfer, in addition it can compress and encrypt transmitted data before transmitting them easy to secure.</a:t>
            </a:r>
            <a:endParaRPr lang="en-US" dirty="0">
              <a:solidFill>
                <a:schemeClr val="tx1"/>
              </a:solidFill>
            </a:endParaRPr>
          </a:p>
        </p:txBody>
      </p:sp>
      <p:sp>
        <p:nvSpPr>
          <p:cNvPr id="6" name="Footer Placeholder 5"/>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161146136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6" name="Picture 4" descr="301P_965"/>
          <p:cNvPicPr>
            <a:picLocks noChangeAspect="1" noChangeArrowheads="1"/>
          </p:cNvPicPr>
          <p:nvPr/>
        </p:nvPicPr>
        <p:blipFill rotWithShape="1">
          <a:blip r:embed="rId3"/>
          <a:srcRect b="66464"/>
          <a:stretch/>
        </p:blipFill>
        <p:spPr bwMode="auto">
          <a:xfrm>
            <a:off x="529098" y="1643459"/>
            <a:ext cx="8229600" cy="1778001"/>
          </a:xfrm>
          <a:prstGeom prst="rect">
            <a:avLst/>
          </a:prstGeom>
          <a:noFill/>
        </p:spPr>
      </p:pic>
      <p:sp>
        <p:nvSpPr>
          <p:cNvPr id="146434" name="Rectangle 2"/>
          <p:cNvSpPr>
            <a:spLocks noGrp="1" noChangeArrowheads="1"/>
          </p:cNvSpPr>
          <p:nvPr>
            <p:ph type="title"/>
          </p:nvPr>
        </p:nvSpPr>
        <p:spPr/>
        <p:txBody>
          <a:bodyPr/>
          <a:lstStyle/>
          <a:p>
            <a:r>
              <a:rPr lang="en-US" sz="2800" dirty="0" smtClean="0">
                <a:solidFill>
                  <a:schemeClr val="tx1"/>
                </a:solidFill>
              </a:rPr>
              <a:t>Application Layer</a:t>
            </a:r>
            <a:endParaRPr lang="en-US" sz="2800" dirty="0">
              <a:solidFill>
                <a:schemeClr val="tx1"/>
              </a:solidFill>
            </a:endParaRP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19</a:t>
            </a:fld>
            <a:endParaRPr lang="en-US"/>
          </a:p>
        </p:txBody>
      </p:sp>
      <p:sp>
        <p:nvSpPr>
          <p:cNvPr id="5" name="Content Placeholder 4"/>
          <p:cNvSpPr>
            <a:spLocks noGrp="1"/>
          </p:cNvSpPr>
          <p:nvPr>
            <p:ph sz="quarter" idx="1"/>
          </p:nvPr>
        </p:nvSpPr>
        <p:spPr>
          <a:xfrm>
            <a:off x="612648" y="3526048"/>
            <a:ext cx="8153400" cy="2883024"/>
          </a:xfrm>
        </p:spPr>
        <p:txBody>
          <a:bodyPr>
            <a:normAutofit fontScale="92500"/>
          </a:bodyPr>
          <a:lstStyle/>
          <a:p>
            <a:pPr algn="just"/>
            <a:r>
              <a:rPr lang="en-US" dirty="0"/>
              <a:t>Identify the interface between the user and the OSI </a:t>
            </a:r>
            <a:r>
              <a:rPr lang="en-US" dirty="0" smtClean="0"/>
              <a:t>environment.</a:t>
            </a:r>
            <a:endParaRPr lang="en-US" dirty="0"/>
          </a:p>
          <a:p>
            <a:pPr algn="just"/>
            <a:r>
              <a:rPr lang="en-US" dirty="0"/>
              <a:t>Solving techniques that the application program used to communicate with the network.</a:t>
            </a:r>
          </a:p>
          <a:p>
            <a:pPr algn="just"/>
            <a:r>
              <a:rPr lang="en-US" dirty="0"/>
              <a:t>Providing the means for users to use the network services.</a:t>
            </a:r>
            <a:endParaRPr lang="en-US" dirty="0">
              <a:solidFill>
                <a:schemeClr val="tx1"/>
              </a:solidFill>
            </a:endParaRPr>
          </a:p>
        </p:txBody>
      </p:sp>
      <p:sp>
        <p:nvSpPr>
          <p:cNvPr id="6" name="Footer Placeholder 5"/>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44813847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title"/>
          </p:nvPr>
        </p:nvSpPr>
        <p:spPr/>
        <p:txBody>
          <a:bodyPr/>
          <a:lstStyle/>
          <a:p>
            <a:r>
              <a:rPr lang="en-US" smtClean="0">
                <a:solidFill>
                  <a:schemeClr val="tx1"/>
                </a:solidFill>
              </a:rPr>
              <a:t>Contents</a:t>
            </a: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2</a:t>
            </a:fld>
            <a:endParaRPr lang="en-US"/>
          </a:p>
        </p:txBody>
      </p:sp>
      <p:sp>
        <p:nvSpPr>
          <p:cNvPr id="5123" name="Rectangle 10"/>
          <p:cNvSpPr>
            <a:spLocks noGrp="1" noChangeArrowheads="1"/>
          </p:cNvSpPr>
          <p:nvPr>
            <p:ph sz="quarter" idx="1"/>
          </p:nvPr>
        </p:nvSpPr>
        <p:spPr/>
        <p:txBody>
          <a:bodyPr>
            <a:normAutofit/>
          </a:bodyPr>
          <a:lstStyle/>
          <a:p>
            <a:pPr marL="400050" indent="-400050">
              <a:lnSpc>
                <a:spcPct val="150000"/>
              </a:lnSpc>
              <a:buFont typeface="Wingdings" pitchFamily="2" charset="2"/>
              <a:buChar char="§"/>
            </a:pPr>
            <a:r>
              <a:rPr lang="en-US" sz="2400" dirty="0"/>
              <a:t>Understanding the Host-to-Host Communications </a:t>
            </a:r>
            <a:r>
              <a:rPr lang="en-US" sz="2400" dirty="0" smtClean="0"/>
              <a:t>Model</a:t>
            </a:r>
          </a:p>
          <a:p>
            <a:pPr marL="400050" lvl="0" indent="-400050">
              <a:lnSpc>
                <a:spcPct val="150000"/>
              </a:lnSpc>
              <a:buFont typeface="Wingdings" pitchFamily="2" charset="2"/>
              <a:buChar char="§"/>
            </a:pPr>
            <a:r>
              <a:rPr lang="en-US" sz="2400" dirty="0" smtClean="0"/>
              <a:t>OSI model</a:t>
            </a:r>
          </a:p>
          <a:p>
            <a:pPr marL="400050" lvl="0" indent="-400050">
              <a:lnSpc>
                <a:spcPct val="150000"/>
              </a:lnSpc>
              <a:buFont typeface="Wingdings" pitchFamily="2" charset="2"/>
              <a:buChar char="§"/>
            </a:pPr>
            <a:r>
              <a:rPr lang="en-US" sz="2400" dirty="0" smtClean="0"/>
              <a:t>Data encapsulation &amp; De-encapsulation</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157551412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defRPr/>
            </a:pPr>
            <a:r>
              <a:rPr lang="en-US" dirty="0">
                <a:solidFill>
                  <a:schemeClr val="tx1"/>
                </a:solidFill>
              </a:rPr>
              <a:t>Data encapsulation </a:t>
            </a:r>
            <a:r>
              <a:rPr lang="en-US" dirty="0" smtClean="0">
                <a:solidFill>
                  <a:schemeClr val="tx1"/>
                </a:solidFill>
              </a:rPr>
              <a:t>&amp; De-encapsulation</a:t>
            </a:r>
            <a:endParaRPr lang="en-US" dirty="0">
              <a:solidFill>
                <a:schemeClr val="tx1"/>
              </a:solidFill>
            </a:endParaRPr>
          </a:p>
        </p:txBody>
      </p:sp>
      <p:sp>
        <p:nvSpPr>
          <p:cNvPr id="5" name="Slide Number Placeholder 4"/>
          <p:cNvSpPr>
            <a:spLocks noGrp="1"/>
          </p:cNvSpPr>
          <p:nvPr>
            <p:ph type="sldNum" sz="quarter" idx="11"/>
          </p:nvPr>
        </p:nvSpPr>
        <p:spPr/>
        <p:txBody>
          <a:bodyPr>
            <a:normAutofit/>
          </a:bodyPr>
          <a:lstStyle/>
          <a:p>
            <a:fld id="{57A06F3A-E086-4589-95FD-F05B6ACFE8D1}" type="slidenum">
              <a:rPr lang="en-US" smtClean="0"/>
              <a:pPr/>
              <a:t>20</a:t>
            </a:fld>
            <a:endParaRPr lang="en-US"/>
          </a:p>
        </p:txBody>
      </p:sp>
    </p:spTree>
    <p:extLst>
      <p:ext uri="{BB962C8B-B14F-4D97-AF65-F5344CB8AC3E}">
        <p14:creationId xmlns:p14="http://schemas.microsoft.com/office/powerpoint/2010/main" val="562665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reeform 2"/>
          <p:cNvSpPr>
            <a:spLocks/>
          </p:cNvSpPr>
          <p:nvPr/>
        </p:nvSpPr>
        <p:spPr bwMode="auto">
          <a:xfrm>
            <a:off x="4140200" y="3300413"/>
            <a:ext cx="1978025" cy="2792412"/>
          </a:xfrm>
          <a:custGeom>
            <a:avLst/>
            <a:gdLst>
              <a:gd name="T0" fmla="*/ 0 w 1246"/>
              <a:gd name="T1" fmla="*/ 0 h 1759"/>
              <a:gd name="T2" fmla="*/ 2147483647 w 1246"/>
              <a:gd name="T3" fmla="*/ 2147483647 h 1759"/>
              <a:gd name="T4" fmla="*/ 2147483647 w 1246"/>
              <a:gd name="T5" fmla="*/ 2147483647 h 1759"/>
              <a:gd name="T6" fmla="*/ 2147483647 w 1246"/>
              <a:gd name="T7" fmla="*/ 2147483647 h 1759"/>
              <a:gd name="T8" fmla="*/ 0 60000 65536"/>
              <a:gd name="T9" fmla="*/ 0 60000 65536"/>
              <a:gd name="T10" fmla="*/ 0 60000 65536"/>
              <a:gd name="T11" fmla="*/ 0 60000 65536"/>
              <a:gd name="T12" fmla="*/ 0 w 1246"/>
              <a:gd name="T13" fmla="*/ 0 h 1759"/>
              <a:gd name="T14" fmla="*/ 1246 w 1246"/>
              <a:gd name="T15" fmla="*/ 1759 h 1759"/>
            </a:gdLst>
            <a:ahLst/>
            <a:cxnLst>
              <a:cxn ang="T8">
                <a:pos x="T0" y="T1"/>
              </a:cxn>
              <a:cxn ang="T9">
                <a:pos x="T2" y="T3"/>
              </a:cxn>
              <a:cxn ang="T10">
                <a:pos x="T4" y="T5"/>
              </a:cxn>
              <a:cxn ang="T11">
                <a:pos x="T6" y="T7"/>
              </a:cxn>
            </a:cxnLst>
            <a:rect l="T12" t="T13" r="T14" b="T15"/>
            <a:pathLst>
              <a:path w="1246" h="1759">
                <a:moveTo>
                  <a:pt x="0" y="0"/>
                </a:moveTo>
                <a:lnTo>
                  <a:pt x="4" y="1759"/>
                </a:lnTo>
                <a:lnTo>
                  <a:pt x="1246" y="1741"/>
                </a:lnTo>
                <a:lnTo>
                  <a:pt x="1225" y="1"/>
                </a:lnTo>
              </a:path>
            </a:pathLst>
          </a:custGeom>
          <a:noFill/>
          <a:ln w="76200">
            <a:solidFill>
              <a:srgbClr val="00FF00"/>
            </a:solidFill>
            <a:round/>
            <a:headEnd/>
            <a:tailEnd type="stealth" w="med" len="med"/>
          </a:ln>
        </p:spPr>
        <p:txBody>
          <a:bodyPr/>
          <a:lstStyle/>
          <a:p>
            <a:endParaRPr lang="en-US"/>
          </a:p>
        </p:txBody>
      </p:sp>
      <p:graphicFrame>
        <p:nvGraphicFramePr>
          <p:cNvPr id="24582" name="Object 6"/>
          <p:cNvGraphicFramePr>
            <a:graphicFrameLocks noChangeAspect="1"/>
          </p:cNvGraphicFramePr>
          <p:nvPr/>
        </p:nvGraphicFramePr>
        <p:xfrm>
          <a:off x="3760788" y="3062288"/>
          <a:ext cx="719137" cy="257175"/>
        </p:xfrm>
        <a:graphic>
          <a:graphicData uri="http://schemas.openxmlformats.org/presentationml/2006/ole">
            <mc:AlternateContent xmlns:mc="http://schemas.openxmlformats.org/markup-compatibility/2006">
              <mc:Choice xmlns:v="urn:schemas-microsoft-com:vml" Requires="v">
                <p:oleObj spid="_x0000_s1103" name="Visio" r:id="rId4" imgW="1117822" imgH="397764" progId="">
                  <p:embed/>
                </p:oleObj>
              </mc:Choice>
              <mc:Fallback>
                <p:oleObj name="Visio" r:id="rId4" imgW="1117822" imgH="39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0788" y="3062288"/>
                        <a:ext cx="719137"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583" name="Object 7"/>
          <p:cNvGraphicFramePr>
            <a:graphicFrameLocks noChangeAspect="1"/>
          </p:cNvGraphicFramePr>
          <p:nvPr/>
        </p:nvGraphicFramePr>
        <p:xfrm>
          <a:off x="3995738" y="3068638"/>
          <a:ext cx="277812" cy="277812"/>
        </p:xfrm>
        <a:graphic>
          <a:graphicData uri="http://schemas.openxmlformats.org/presentationml/2006/ole">
            <mc:AlternateContent xmlns:mc="http://schemas.openxmlformats.org/markup-compatibility/2006">
              <mc:Choice xmlns:v="urn:schemas-microsoft-com:vml" Requires="v">
                <p:oleObj spid="_x0000_s1104" name="Visio" r:id="rId6" imgW="406991" imgH="406908" progId="">
                  <p:embed/>
                </p:oleObj>
              </mc:Choice>
              <mc:Fallback>
                <p:oleObj name="Visio" r:id="rId6" imgW="406991" imgH="406908"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38" y="3068638"/>
                        <a:ext cx="277812" cy="277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7092950" y="404813"/>
            <a:ext cx="0" cy="6121400"/>
            <a:chOff x="975" y="300"/>
            <a:chExt cx="0" cy="3856"/>
          </a:xfrm>
        </p:grpSpPr>
        <p:sp>
          <p:nvSpPr>
            <p:cNvPr id="5397" name="Line 9"/>
            <p:cNvSpPr>
              <a:spLocks noChangeShapeType="1"/>
            </p:cNvSpPr>
            <p:nvPr/>
          </p:nvSpPr>
          <p:spPr bwMode="auto">
            <a:xfrm>
              <a:off x="975" y="300"/>
              <a:ext cx="0" cy="454"/>
            </a:xfrm>
            <a:prstGeom prst="line">
              <a:avLst/>
            </a:prstGeom>
            <a:noFill/>
            <a:ln w="92075">
              <a:solidFill>
                <a:srgbClr val="B2B2B2"/>
              </a:solidFill>
              <a:round/>
              <a:headEnd/>
              <a:tailEnd/>
            </a:ln>
          </p:spPr>
          <p:txBody>
            <a:bodyPr/>
            <a:lstStyle/>
            <a:p>
              <a:endParaRPr lang="en-US"/>
            </a:p>
          </p:txBody>
        </p:sp>
        <p:sp>
          <p:nvSpPr>
            <p:cNvPr id="5398" name="Line 10"/>
            <p:cNvSpPr>
              <a:spLocks noChangeShapeType="1"/>
            </p:cNvSpPr>
            <p:nvPr/>
          </p:nvSpPr>
          <p:spPr bwMode="auto">
            <a:xfrm>
              <a:off x="975" y="890"/>
              <a:ext cx="0" cy="454"/>
            </a:xfrm>
            <a:prstGeom prst="line">
              <a:avLst/>
            </a:prstGeom>
            <a:noFill/>
            <a:ln w="92075">
              <a:solidFill>
                <a:srgbClr val="B2B2B2"/>
              </a:solidFill>
              <a:round/>
              <a:headEnd/>
              <a:tailEnd/>
            </a:ln>
          </p:spPr>
          <p:txBody>
            <a:bodyPr/>
            <a:lstStyle/>
            <a:p>
              <a:endParaRPr lang="en-US"/>
            </a:p>
          </p:txBody>
        </p:sp>
        <p:sp>
          <p:nvSpPr>
            <p:cNvPr id="5399" name="Line 11"/>
            <p:cNvSpPr>
              <a:spLocks noChangeShapeType="1"/>
            </p:cNvSpPr>
            <p:nvPr/>
          </p:nvSpPr>
          <p:spPr bwMode="auto">
            <a:xfrm>
              <a:off x="975" y="1434"/>
              <a:ext cx="0" cy="454"/>
            </a:xfrm>
            <a:prstGeom prst="line">
              <a:avLst/>
            </a:prstGeom>
            <a:noFill/>
            <a:ln w="92075">
              <a:solidFill>
                <a:srgbClr val="B2B2B2"/>
              </a:solidFill>
              <a:round/>
              <a:headEnd/>
              <a:tailEnd/>
            </a:ln>
          </p:spPr>
          <p:txBody>
            <a:bodyPr/>
            <a:lstStyle/>
            <a:p>
              <a:endParaRPr lang="en-US"/>
            </a:p>
          </p:txBody>
        </p:sp>
        <p:sp>
          <p:nvSpPr>
            <p:cNvPr id="5400" name="Line 12"/>
            <p:cNvSpPr>
              <a:spLocks noChangeShapeType="1"/>
            </p:cNvSpPr>
            <p:nvPr/>
          </p:nvSpPr>
          <p:spPr bwMode="auto">
            <a:xfrm>
              <a:off x="975" y="2024"/>
              <a:ext cx="0" cy="454"/>
            </a:xfrm>
            <a:prstGeom prst="line">
              <a:avLst/>
            </a:prstGeom>
            <a:noFill/>
            <a:ln w="92075">
              <a:solidFill>
                <a:srgbClr val="B2B2B2"/>
              </a:solidFill>
              <a:round/>
              <a:headEnd/>
              <a:tailEnd/>
            </a:ln>
          </p:spPr>
          <p:txBody>
            <a:bodyPr/>
            <a:lstStyle/>
            <a:p>
              <a:endParaRPr lang="en-US"/>
            </a:p>
          </p:txBody>
        </p:sp>
        <p:sp>
          <p:nvSpPr>
            <p:cNvPr id="5401" name="Line 13"/>
            <p:cNvSpPr>
              <a:spLocks noChangeShapeType="1"/>
            </p:cNvSpPr>
            <p:nvPr/>
          </p:nvSpPr>
          <p:spPr bwMode="auto">
            <a:xfrm>
              <a:off x="975" y="2659"/>
              <a:ext cx="0" cy="454"/>
            </a:xfrm>
            <a:prstGeom prst="line">
              <a:avLst/>
            </a:prstGeom>
            <a:noFill/>
            <a:ln w="92075">
              <a:solidFill>
                <a:srgbClr val="B2B2B2"/>
              </a:solidFill>
              <a:round/>
              <a:headEnd/>
              <a:tailEnd/>
            </a:ln>
          </p:spPr>
          <p:txBody>
            <a:bodyPr/>
            <a:lstStyle/>
            <a:p>
              <a:endParaRPr lang="en-US"/>
            </a:p>
          </p:txBody>
        </p:sp>
        <p:sp>
          <p:nvSpPr>
            <p:cNvPr id="5402" name="Line 14"/>
            <p:cNvSpPr>
              <a:spLocks noChangeShapeType="1"/>
            </p:cNvSpPr>
            <p:nvPr/>
          </p:nvSpPr>
          <p:spPr bwMode="auto">
            <a:xfrm>
              <a:off x="975" y="3249"/>
              <a:ext cx="0" cy="454"/>
            </a:xfrm>
            <a:prstGeom prst="line">
              <a:avLst/>
            </a:prstGeom>
            <a:noFill/>
            <a:ln w="92075">
              <a:solidFill>
                <a:srgbClr val="B2B2B2"/>
              </a:solidFill>
              <a:round/>
              <a:headEnd/>
              <a:tailEnd/>
            </a:ln>
          </p:spPr>
          <p:txBody>
            <a:bodyPr/>
            <a:lstStyle/>
            <a:p>
              <a:endParaRPr lang="en-US"/>
            </a:p>
          </p:txBody>
        </p:sp>
        <p:sp>
          <p:nvSpPr>
            <p:cNvPr id="5403" name="Line 15"/>
            <p:cNvSpPr>
              <a:spLocks noChangeShapeType="1"/>
            </p:cNvSpPr>
            <p:nvPr/>
          </p:nvSpPr>
          <p:spPr bwMode="auto">
            <a:xfrm>
              <a:off x="975" y="3838"/>
              <a:ext cx="0" cy="318"/>
            </a:xfrm>
            <a:prstGeom prst="line">
              <a:avLst/>
            </a:prstGeom>
            <a:noFill/>
            <a:ln w="92075">
              <a:solidFill>
                <a:srgbClr val="B2B2B2"/>
              </a:solidFill>
              <a:round/>
              <a:headEnd/>
              <a:tailEnd/>
            </a:ln>
          </p:spPr>
          <p:txBody>
            <a:bodyPr/>
            <a:lstStyle/>
            <a:p>
              <a:endParaRPr lang="en-US"/>
            </a:p>
          </p:txBody>
        </p:sp>
      </p:grpSp>
      <p:grpSp>
        <p:nvGrpSpPr>
          <p:cNvPr id="3" name="Group 16"/>
          <p:cNvGrpSpPr>
            <a:grpSpLocks/>
          </p:cNvGrpSpPr>
          <p:nvPr/>
        </p:nvGrpSpPr>
        <p:grpSpPr bwMode="auto">
          <a:xfrm>
            <a:off x="1547813" y="476250"/>
            <a:ext cx="0" cy="6121400"/>
            <a:chOff x="975" y="300"/>
            <a:chExt cx="0" cy="3856"/>
          </a:xfrm>
        </p:grpSpPr>
        <p:sp>
          <p:nvSpPr>
            <p:cNvPr id="5390" name="Line 17"/>
            <p:cNvSpPr>
              <a:spLocks noChangeShapeType="1"/>
            </p:cNvSpPr>
            <p:nvPr/>
          </p:nvSpPr>
          <p:spPr bwMode="auto">
            <a:xfrm>
              <a:off x="975" y="300"/>
              <a:ext cx="0" cy="454"/>
            </a:xfrm>
            <a:prstGeom prst="line">
              <a:avLst/>
            </a:prstGeom>
            <a:noFill/>
            <a:ln w="92075">
              <a:solidFill>
                <a:srgbClr val="B2B2B2"/>
              </a:solidFill>
              <a:round/>
              <a:headEnd/>
              <a:tailEnd/>
            </a:ln>
          </p:spPr>
          <p:txBody>
            <a:bodyPr/>
            <a:lstStyle/>
            <a:p>
              <a:endParaRPr lang="en-US"/>
            </a:p>
          </p:txBody>
        </p:sp>
        <p:sp>
          <p:nvSpPr>
            <p:cNvPr id="5391" name="Line 18"/>
            <p:cNvSpPr>
              <a:spLocks noChangeShapeType="1"/>
            </p:cNvSpPr>
            <p:nvPr/>
          </p:nvSpPr>
          <p:spPr bwMode="auto">
            <a:xfrm>
              <a:off x="975" y="890"/>
              <a:ext cx="0" cy="454"/>
            </a:xfrm>
            <a:prstGeom prst="line">
              <a:avLst/>
            </a:prstGeom>
            <a:noFill/>
            <a:ln w="92075">
              <a:solidFill>
                <a:srgbClr val="B2B2B2"/>
              </a:solidFill>
              <a:round/>
              <a:headEnd/>
              <a:tailEnd/>
            </a:ln>
          </p:spPr>
          <p:txBody>
            <a:bodyPr/>
            <a:lstStyle/>
            <a:p>
              <a:endParaRPr lang="en-US"/>
            </a:p>
          </p:txBody>
        </p:sp>
        <p:sp>
          <p:nvSpPr>
            <p:cNvPr id="5392" name="Line 19"/>
            <p:cNvSpPr>
              <a:spLocks noChangeShapeType="1"/>
            </p:cNvSpPr>
            <p:nvPr/>
          </p:nvSpPr>
          <p:spPr bwMode="auto">
            <a:xfrm>
              <a:off x="975" y="1434"/>
              <a:ext cx="0" cy="454"/>
            </a:xfrm>
            <a:prstGeom prst="line">
              <a:avLst/>
            </a:prstGeom>
            <a:noFill/>
            <a:ln w="92075">
              <a:solidFill>
                <a:srgbClr val="B2B2B2"/>
              </a:solidFill>
              <a:round/>
              <a:headEnd/>
              <a:tailEnd/>
            </a:ln>
          </p:spPr>
          <p:txBody>
            <a:bodyPr/>
            <a:lstStyle/>
            <a:p>
              <a:endParaRPr lang="en-US"/>
            </a:p>
          </p:txBody>
        </p:sp>
        <p:sp>
          <p:nvSpPr>
            <p:cNvPr id="5393" name="Line 20"/>
            <p:cNvSpPr>
              <a:spLocks noChangeShapeType="1"/>
            </p:cNvSpPr>
            <p:nvPr/>
          </p:nvSpPr>
          <p:spPr bwMode="auto">
            <a:xfrm>
              <a:off x="975" y="2024"/>
              <a:ext cx="0" cy="454"/>
            </a:xfrm>
            <a:prstGeom prst="line">
              <a:avLst/>
            </a:prstGeom>
            <a:noFill/>
            <a:ln w="92075">
              <a:solidFill>
                <a:srgbClr val="B2B2B2"/>
              </a:solidFill>
              <a:round/>
              <a:headEnd/>
              <a:tailEnd/>
            </a:ln>
          </p:spPr>
          <p:txBody>
            <a:bodyPr/>
            <a:lstStyle/>
            <a:p>
              <a:endParaRPr lang="en-US"/>
            </a:p>
          </p:txBody>
        </p:sp>
        <p:sp>
          <p:nvSpPr>
            <p:cNvPr id="5394" name="Line 21"/>
            <p:cNvSpPr>
              <a:spLocks noChangeShapeType="1"/>
            </p:cNvSpPr>
            <p:nvPr/>
          </p:nvSpPr>
          <p:spPr bwMode="auto">
            <a:xfrm>
              <a:off x="975" y="2659"/>
              <a:ext cx="0" cy="454"/>
            </a:xfrm>
            <a:prstGeom prst="line">
              <a:avLst/>
            </a:prstGeom>
            <a:noFill/>
            <a:ln w="92075">
              <a:solidFill>
                <a:srgbClr val="B2B2B2"/>
              </a:solidFill>
              <a:round/>
              <a:headEnd/>
              <a:tailEnd/>
            </a:ln>
          </p:spPr>
          <p:txBody>
            <a:bodyPr/>
            <a:lstStyle/>
            <a:p>
              <a:endParaRPr lang="en-US"/>
            </a:p>
          </p:txBody>
        </p:sp>
        <p:sp>
          <p:nvSpPr>
            <p:cNvPr id="5395" name="Line 22"/>
            <p:cNvSpPr>
              <a:spLocks noChangeShapeType="1"/>
            </p:cNvSpPr>
            <p:nvPr/>
          </p:nvSpPr>
          <p:spPr bwMode="auto">
            <a:xfrm>
              <a:off x="975" y="3249"/>
              <a:ext cx="0" cy="454"/>
            </a:xfrm>
            <a:prstGeom prst="line">
              <a:avLst/>
            </a:prstGeom>
            <a:noFill/>
            <a:ln w="92075">
              <a:solidFill>
                <a:srgbClr val="B2B2B2"/>
              </a:solidFill>
              <a:round/>
              <a:headEnd/>
              <a:tailEnd/>
            </a:ln>
          </p:spPr>
          <p:txBody>
            <a:bodyPr/>
            <a:lstStyle/>
            <a:p>
              <a:endParaRPr lang="en-US"/>
            </a:p>
          </p:txBody>
        </p:sp>
        <p:sp>
          <p:nvSpPr>
            <p:cNvPr id="5396" name="Line 23"/>
            <p:cNvSpPr>
              <a:spLocks noChangeShapeType="1"/>
            </p:cNvSpPr>
            <p:nvPr/>
          </p:nvSpPr>
          <p:spPr bwMode="auto">
            <a:xfrm>
              <a:off x="975" y="3838"/>
              <a:ext cx="0" cy="318"/>
            </a:xfrm>
            <a:prstGeom prst="line">
              <a:avLst/>
            </a:prstGeom>
            <a:noFill/>
            <a:ln w="92075">
              <a:solidFill>
                <a:srgbClr val="B2B2B2"/>
              </a:solidFill>
              <a:round/>
              <a:headEnd/>
              <a:tailEnd/>
            </a:ln>
          </p:spPr>
          <p:txBody>
            <a:bodyPr/>
            <a:lstStyle/>
            <a:p>
              <a:endParaRPr lang="en-US"/>
            </a:p>
          </p:txBody>
        </p:sp>
      </p:grpSp>
      <p:sp>
        <p:nvSpPr>
          <p:cNvPr id="24600" name="Line 24"/>
          <p:cNvSpPr>
            <a:spLocks noChangeShapeType="1"/>
          </p:cNvSpPr>
          <p:nvPr/>
        </p:nvSpPr>
        <p:spPr bwMode="auto">
          <a:xfrm>
            <a:off x="1547813" y="6669088"/>
            <a:ext cx="5545137" cy="0"/>
          </a:xfrm>
          <a:prstGeom prst="line">
            <a:avLst/>
          </a:prstGeom>
          <a:noFill/>
          <a:ln w="76200">
            <a:solidFill>
              <a:srgbClr val="800000"/>
            </a:solidFill>
            <a:round/>
            <a:headEnd/>
            <a:tailEnd/>
          </a:ln>
        </p:spPr>
        <p:txBody>
          <a:bodyPr/>
          <a:lstStyle/>
          <a:p>
            <a:endParaRPr lang="en-US"/>
          </a:p>
        </p:txBody>
      </p:sp>
      <p:graphicFrame>
        <p:nvGraphicFramePr>
          <p:cNvPr id="24601" name="Object 25"/>
          <p:cNvGraphicFramePr>
            <a:graphicFrameLocks noChangeAspect="1"/>
          </p:cNvGraphicFramePr>
          <p:nvPr/>
        </p:nvGraphicFramePr>
        <p:xfrm>
          <a:off x="1403350" y="5876925"/>
          <a:ext cx="161925" cy="215900"/>
        </p:xfrm>
        <a:graphic>
          <a:graphicData uri="http://schemas.openxmlformats.org/presentationml/2006/ole">
            <mc:AlternateContent xmlns:mc="http://schemas.openxmlformats.org/markup-compatibility/2006">
              <mc:Choice xmlns:v="urn:schemas-microsoft-com:vml" Requires="v">
                <p:oleObj spid="_x0000_s1105" name="Package" r:id="rId8" imgW="476280" imgH="552600" progId="Package">
                  <p:embed/>
                </p:oleObj>
              </mc:Choice>
              <mc:Fallback>
                <p:oleObj name="Package" r:id="rId8"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403350" y="5876925"/>
                        <a:ext cx="161925"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02" name="Object 26"/>
          <p:cNvGraphicFramePr>
            <a:graphicFrameLocks noChangeAspect="1"/>
          </p:cNvGraphicFramePr>
          <p:nvPr/>
        </p:nvGraphicFramePr>
        <p:xfrm>
          <a:off x="1409700" y="5876925"/>
          <a:ext cx="161925" cy="215900"/>
        </p:xfrm>
        <a:graphic>
          <a:graphicData uri="http://schemas.openxmlformats.org/presentationml/2006/ole">
            <mc:AlternateContent xmlns:mc="http://schemas.openxmlformats.org/markup-compatibility/2006">
              <mc:Choice xmlns:v="urn:schemas-microsoft-com:vml" Requires="v">
                <p:oleObj spid="_x0000_s1106" name="Package" r:id="rId10" imgW="476280" imgH="552600" progId="Package">
                  <p:embed/>
                </p:oleObj>
              </mc:Choice>
              <mc:Fallback>
                <p:oleObj name="Package" r:id="rId10"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409700" y="5876925"/>
                        <a:ext cx="161925"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03" name="Object 27"/>
          <p:cNvGraphicFramePr>
            <a:graphicFrameLocks noChangeAspect="1"/>
          </p:cNvGraphicFramePr>
          <p:nvPr/>
        </p:nvGraphicFramePr>
        <p:xfrm>
          <a:off x="1476375" y="5876925"/>
          <a:ext cx="161925" cy="215900"/>
        </p:xfrm>
        <a:graphic>
          <a:graphicData uri="http://schemas.openxmlformats.org/presentationml/2006/ole">
            <mc:AlternateContent xmlns:mc="http://schemas.openxmlformats.org/markup-compatibility/2006">
              <mc:Choice xmlns:v="urn:schemas-microsoft-com:vml" Requires="v">
                <p:oleObj spid="_x0000_s1107" name="Package" r:id="rId11" imgW="476280" imgH="552600" progId="Package">
                  <p:embed/>
                </p:oleObj>
              </mc:Choice>
              <mc:Fallback>
                <p:oleObj name="Package" r:id="rId11"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476375" y="5876925"/>
                        <a:ext cx="161925"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04" name="Object 28"/>
          <p:cNvGraphicFramePr>
            <a:graphicFrameLocks noChangeAspect="1"/>
          </p:cNvGraphicFramePr>
          <p:nvPr/>
        </p:nvGraphicFramePr>
        <p:xfrm>
          <a:off x="1474788" y="5876925"/>
          <a:ext cx="73025" cy="215900"/>
        </p:xfrm>
        <a:graphic>
          <a:graphicData uri="http://schemas.openxmlformats.org/presentationml/2006/ole">
            <mc:AlternateContent xmlns:mc="http://schemas.openxmlformats.org/markup-compatibility/2006">
              <mc:Choice xmlns:v="urn:schemas-microsoft-com:vml" Requires="v">
                <p:oleObj spid="_x0000_s1108" name="Package" r:id="rId12" imgW="476280" imgH="552600" progId="Package">
                  <p:embed/>
                </p:oleObj>
              </mc:Choice>
              <mc:Fallback>
                <p:oleObj name="Package" r:id="rId12"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474788" y="5876925"/>
                        <a:ext cx="73025"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05" name="Object 29"/>
          <p:cNvGraphicFramePr>
            <a:graphicFrameLocks noChangeAspect="1"/>
          </p:cNvGraphicFramePr>
          <p:nvPr/>
        </p:nvGraphicFramePr>
        <p:xfrm>
          <a:off x="1476375" y="5876925"/>
          <a:ext cx="73025" cy="215900"/>
        </p:xfrm>
        <a:graphic>
          <a:graphicData uri="http://schemas.openxmlformats.org/presentationml/2006/ole">
            <mc:AlternateContent xmlns:mc="http://schemas.openxmlformats.org/markup-compatibility/2006">
              <mc:Choice xmlns:v="urn:schemas-microsoft-com:vml" Requires="v">
                <p:oleObj spid="_x0000_s1109" name="Package" r:id="rId13" imgW="476280" imgH="552600" progId="Package">
                  <p:embed/>
                </p:oleObj>
              </mc:Choice>
              <mc:Fallback>
                <p:oleObj name="Package" r:id="rId13"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476375" y="5876925"/>
                        <a:ext cx="73025"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06" name="Object 30"/>
          <p:cNvGraphicFramePr>
            <a:graphicFrameLocks noChangeAspect="1"/>
          </p:cNvGraphicFramePr>
          <p:nvPr/>
        </p:nvGraphicFramePr>
        <p:xfrm>
          <a:off x="3708400" y="3068638"/>
          <a:ext cx="277813" cy="277812"/>
        </p:xfrm>
        <a:graphic>
          <a:graphicData uri="http://schemas.openxmlformats.org/presentationml/2006/ole">
            <mc:AlternateContent xmlns:mc="http://schemas.openxmlformats.org/markup-compatibility/2006">
              <mc:Choice xmlns:v="urn:schemas-microsoft-com:vml" Requires="v">
                <p:oleObj spid="_x0000_s1110" name="Visio" r:id="rId14" imgW="397829" imgH="397764" progId="">
                  <p:embed/>
                </p:oleObj>
              </mc:Choice>
              <mc:Fallback>
                <p:oleObj name="Visio" r:id="rId14"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08400" y="3068638"/>
                        <a:ext cx="277813" cy="277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07" name="Object 31"/>
          <p:cNvGraphicFramePr>
            <a:graphicFrameLocks noChangeAspect="1"/>
          </p:cNvGraphicFramePr>
          <p:nvPr/>
        </p:nvGraphicFramePr>
        <p:xfrm>
          <a:off x="4284663" y="3068638"/>
          <a:ext cx="277812" cy="277812"/>
        </p:xfrm>
        <a:graphic>
          <a:graphicData uri="http://schemas.openxmlformats.org/presentationml/2006/ole">
            <mc:AlternateContent xmlns:mc="http://schemas.openxmlformats.org/markup-compatibility/2006">
              <mc:Choice xmlns:v="urn:schemas-microsoft-com:vml" Requires="v">
                <p:oleObj spid="_x0000_s1111" name="Visio" r:id="rId16" imgW="397829" imgH="397764" progId="">
                  <p:embed/>
                </p:oleObj>
              </mc:Choice>
              <mc:Fallback>
                <p:oleObj name="Visio" r:id="rId16"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4663" y="3068638"/>
                        <a:ext cx="277812" cy="277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4608" name="Rectangle 32"/>
          <p:cNvSpPr>
            <a:spLocks noChangeArrowheads="1"/>
          </p:cNvSpPr>
          <p:nvPr/>
        </p:nvSpPr>
        <p:spPr bwMode="auto">
          <a:xfrm>
            <a:off x="2555875" y="4835525"/>
            <a:ext cx="1800225" cy="331788"/>
          </a:xfrm>
          <a:prstGeom prst="rect">
            <a:avLst/>
          </a:prstGeom>
          <a:solidFill>
            <a:schemeClr val="accent1"/>
          </a:solidFill>
          <a:ln w="28575">
            <a:solidFill>
              <a:srgbClr val="333399"/>
            </a:solidFill>
            <a:miter lim="800000"/>
            <a:headEnd/>
            <a:tailEnd/>
          </a:ln>
        </p:spPr>
        <p:txBody>
          <a:bodyPr wrap="none" anchor="ctr"/>
          <a:lstStyle/>
          <a:p>
            <a:endParaRPr lang="en-US"/>
          </a:p>
        </p:txBody>
      </p:sp>
      <p:graphicFrame>
        <p:nvGraphicFramePr>
          <p:cNvPr id="24609" name="Object 33"/>
          <p:cNvGraphicFramePr>
            <a:graphicFrameLocks noChangeAspect="1"/>
          </p:cNvGraphicFramePr>
          <p:nvPr/>
        </p:nvGraphicFramePr>
        <p:xfrm>
          <a:off x="3698875" y="1125538"/>
          <a:ext cx="792163" cy="282575"/>
        </p:xfrm>
        <a:graphic>
          <a:graphicData uri="http://schemas.openxmlformats.org/presentationml/2006/ole">
            <mc:AlternateContent xmlns:mc="http://schemas.openxmlformats.org/markup-compatibility/2006">
              <mc:Choice xmlns:v="urn:schemas-microsoft-com:vml" Requires="v">
                <p:oleObj spid="_x0000_s1112" name="Visio" r:id="rId17" imgW="1117822" imgH="397764" progId="">
                  <p:embed/>
                </p:oleObj>
              </mc:Choice>
              <mc:Fallback>
                <p:oleObj name="Visio" r:id="rId17" imgW="1117822" imgH="397764"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98875" y="1125538"/>
                        <a:ext cx="792163" cy="28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10" name="Object 34"/>
          <p:cNvGraphicFramePr>
            <a:graphicFrameLocks noChangeAspect="1"/>
          </p:cNvGraphicFramePr>
          <p:nvPr/>
        </p:nvGraphicFramePr>
        <p:xfrm>
          <a:off x="1206500" y="1144588"/>
          <a:ext cx="719138" cy="257175"/>
        </p:xfrm>
        <a:graphic>
          <a:graphicData uri="http://schemas.openxmlformats.org/presentationml/2006/ole">
            <mc:AlternateContent xmlns:mc="http://schemas.openxmlformats.org/markup-compatibility/2006">
              <mc:Choice xmlns:v="urn:schemas-microsoft-com:vml" Requires="v">
                <p:oleObj spid="_x0000_s1113" name="Visio" r:id="rId19" imgW="1117822" imgH="397764" progId="">
                  <p:embed/>
                </p:oleObj>
              </mc:Choice>
              <mc:Fallback>
                <p:oleObj name="Visio" r:id="rId19" imgW="1117822" imgH="39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1144588"/>
                        <a:ext cx="719138"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11" name="Object 35"/>
          <p:cNvGraphicFramePr>
            <a:graphicFrameLocks noChangeAspect="1"/>
          </p:cNvGraphicFramePr>
          <p:nvPr/>
        </p:nvGraphicFramePr>
        <p:xfrm>
          <a:off x="1168400" y="188913"/>
          <a:ext cx="792163" cy="282575"/>
        </p:xfrm>
        <a:graphic>
          <a:graphicData uri="http://schemas.openxmlformats.org/presentationml/2006/ole">
            <mc:AlternateContent xmlns:mc="http://schemas.openxmlformats.org/markup-compatibility/2006">
              <mc:Choice xmlns:v="urn:schemas-microsoft-com:vml" Requires="v">
                <p:oleObj spid="_x0000_s1114" name="Visio" r:id="rId20" imgW="1117822" imgH="397764" progId="">
                  <p:embed/>
                </p:oleObj>
              </mc:Choice>
              <mc:Fallback>
                <p:oleObj name="Visio" r:id="rId20" imgW="1117822" imgH="397764"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68400" y="188913"/>
                        <a:ext cx="792163" cy="28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12" name="Object 36"/>
          <p:cNvGraphicFramePr>
            <a:graphicFrameLocks noChangeAspect="1"/>
          </p:cNvGraphicFramePr>
          <p:nvPr/>
        </p:nvGraphicFramePr>
        <p:xfrm>
          <a:off x="3708400" y="188913"/>
          <a:ext cx="792163" cy="282575"/>
        </p:xfrm>
        <a:graphic>
          <a:graphicData uri="http://schemas.openxmlformats.org/presentationml/2006/ole">
            <mc:AlternateContent xmlns:mc="http://schemas.openxmlformats.org/markup-compatibility/2006">
              <mc:Choice xmlns:v="urn:schemas-microsoft-com:vml" Requires="v">
                <p:oleObj spid="_x0000_s1115" name="Visio" r:id="rId21" imgW="1117822" imgH="397764" progId="">
                  <p:embed/>
                </p:oleObj>
              </mc:Choice>
              <mc:Fallback>
                <p:oleObj name="Visio" r:id="rId21" imgW="1117822" imgH="397764"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400" y="188913"/>
                        <a:ext cx="792163" cy="28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13" name="Object 37"/>
          <p:cNvGraphicFramePr>
            <a:graphicFrameLocks noChangeAspect="1"/>
          </p:cNvGraphicFramePr>
          <p:nvPr/>
        </p:nvGraphicFramePr>
        <p:xfrm>
          <a:off x="3760788" y="1125538"/>
          <a:ext cx="719137" cy="257175"/>
        </p:xfrm>
        <a:graphic>
          <a:graphicData uri="http://schemas.openxmlformats.org/presentationml/2006/ole">
            <mc:AlternateContent xmlns:mc="http://schemas.openxmlformats.org/markup-compatibility/2006">
              <mc:Choice xmlns:v="urn:schemas-microsoft-com:vml" Requires="v">
                <p:oleObj spid="_x0000_s1116" name="Visio" r:id="rId22" imgW="1117822" imgH="397764" progId="">
                  <p:embed/>
                </p:oleObj>
              </mc:Choice>
              <mc:Fallback>
                <p:oleObj name="Visio" r:id="rId22" imgW="1117822" imgH="39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0788" y="1125538"/>
                        <a:ext cx="719137"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14" name="Object 38"/>
          <p:cNvGraphicFramePr>
            <a:graphicFrameLocks noChangeAspect="1"/>
          </p:cNvGraphicFramePr>
          <p:nvPr/>
        </p:nvGraphicFramePr>
        <p:xfrm>
          <a:off x="3765550" y="2124075"/>
          <a:ext cx="719138" cy="257175"/>
        </p:xfrm>
        <a:graphic>
          <a:graphicData uri="http://schemas.openxmlformats.org/presentationml/2006/ole">
            <mc:AlternateContent xmlns:mc="http://schemas.openxmlformats.org/markup-compatibility/2006">
              <mc:Choice xmlns:v="urn:schemas-microsoft-com:vml" Requires="v">
                <p:oleObj spid="_x0000_s1117" name="Visio" r:id="rId23" imgW="1117822" imgH="397764" progId="">
                  <p:embed/>
                </p:oleObj>
              </mc:Choice>
              <mc:Fallback>
                <p:oleObj name="Visio" r:id="rId23" imgW="1117822" imgH="39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5550" y="2124075"/>
                        <a:ext cx="719138"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15" name="Object 39"/>
          <p:cNvGraphicFramePr>
            <a:graphicFrameLocks noChangeAspect="1"/>
          </p:cNvGraphicFramePr>
          <p:nvPr/>
        </p:nvGraphicFramePr>
        <p:xfrm>
          <a:off x="1403350" y="2997200"/>
          <a:ext cx="277813" cy="277813"/>
        </p:xfrm>
        <a:graphic>
          <a:graphicData uri="http://schemas.openxmlformats.org/presentationml/2006/ole">
            <mc:AlternateContent xmlns:mc="http://schemas.openxmlformats.org/markup-compatibility/2006">
              <mc:Choice xmlns:v="urn:schemas-microsoft-com:vml" Requires="v">
                <p:oleObj spid="_x0000_s1118" name="Visio" r:id="rId24" imgW="397829" imgH="397764" progId="">
                  <p:embed/>
                </p:oleObj>
              </mc:Choice>
              <mc:Fallback>
                <p:oleObj name="Visio" r:id="rId24"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03350" y="2997200"/>
                        <a:ext cx="277813" cy="277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16" name="Object 40"/>
          <p:cNvGraphicFramePr>
            <a:graphicFrameLocks noChangeAspect="1"/>
          </p:cNvGraphicFramePr>
          <p:nvPr/>
        </p:nvGraphicFramePr>
        <p:xfrm>
          <a:off x="1206500" y="2130425"/>
          <a:ext cx="719138" cy="257175"/>
        </p:xfrm>
        <a:graphic>
          <a:graphicData uri="http://schemas.openxmlformats.org/presentationml/2006/ole">
            <mc:AlternateContent xmlns:mc="http://schemas.openxmlformats.org/markup-compatibility/2006">
              <mc:Choice xmlns:v="urn:schemas-microsoft-com:vml" Requires="v">
                <p:oleObj spid="_x0000_s1119" name="Visio" r:id="rId25" imgW="1117822" imgH="397764" progId="">
                  <p:embed/>
                </p:oleObj>
              </mc:Choice>
              <mc:Fallback>
                <p:oleObj name="Visio" r:id="rId25" imgW="1117822" imgH="39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2130425"/>
                        <a:ext cx="719138"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nvGrpSpPr>
          <p:cNvPr id="4" name="Group 41"/>
          <p:cNvGrpSpPr>
            <a:grpSpLocks/>
          </p:cNvGrpSpPr>
          <p:nvPr/>
        </p:nvGrpSpPr>
        <p:grpSpPr bwMode="auto">
          <a:xfrm>
            <a:off x="2916238" y="2133600"/>
            <a:ext cx="1831975" cy="1366838"/>
            <a:chOff x="1837" y="1344"/>
            <a:chExt cx="1154" cy="861"/>
          </a:xfrm>
        </p:grpSpPr>
        <p:graphicFrame>
          <p:nvGraphicFramePr>
            <p:cNvPr id="5206" name="Object 42"/>
            <p:cNvGraphicFramePr>
              <a:graphicFrameLocks noChangeAspect="1"/>
            </p:cNvGraphicFramePr>
            <p:nvPr/>
          </p:nvGraphicFramePr>
          <p:xfrm>
            <a:off x="2064" y="1344"/>
            <a:ext cx="927" cy="473"/>
          </p:xfrm>
          <a:graphic>
            <a:graphicData uri="http://schemas.openxmlformats.org/presentationml/2006/ole">
              <mc:AlternateContent xmlns:mc="http://schemas.openxmlformats.org/markup-compatibility/2006">
                <mc:Choice xmlns:v="urn:schemas-microsoft-com:vml" Requires="v">
                  <p:oleObj spid="_x0000_s1120" name="Visio" r:id="rId26" imgW="1471611" imgH="751637" progId="">
                    <p:embed/>
                  </p:oleObj>
                </mc:Choice>
                <mc:Fallback>
                  <p:oleObj name="Visio" r:id="rId26" imgW="1471611" imgH="751637" progId="">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64" y="1344"/>
                          <a:ext cx="927" cy="4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pic>
          <p:nvPicPr>
            <p:cNvPr id="5389" name="Picture 43" descr="sm_dance"/>
            <p:cNvPicPr>
              <a:picLocks noChangeAspect="1" noChangeArrowheads="1"/>
            </p:cNvPicPr>
            <p:nvPr/>
          </p:nvPicPr>
          <p:blipFill>
            <a:blip r:embed="rId28"/>
            <a:srcRect l="15396" t="1244" r="14153" b="49455"/>
            <a:stretch>
              <a:fillRect/>
            </a:stretch>
          </p:blipFill>
          <p:spPr bwMode="auto">
            <a:xfrm>
              <a:off x="1837" y="1888"/>
              <a:ext cx="453" cy="317"/>
            </a:xfrm>
            <a:prstGeom prst="rect">
              <a:avLst/>
            </a:prstGeom>
            <a:noFill/>
            <a:ln w="9525">
              <a:noFill/>
              <a:miter lim="800000"/>
              <a:headEnd/>
              <a:tailEnd/>
            </a:ln>
          </p:spPr>
        </p:pic>
      </p:grpSp>
      <p:sp>
        <p:nvSpPr>
          <p:cNvPr id="24620" name="Rectangle 44"/>
          <p:cNvSpPr>
            <a:spLocks noChangeArrowheads="1"/>
          </p:cNvSpPr>
          <p:nvPr/>
        </p:nvSpPr>
        <p:spPr bwMode="auto">
          <a:xfrm>
            <a:off x="3232150" y="3933825"/>
            <a:ext cx="908050" cy="288925"/>
          </a:xfrm>
          <a:prstGeom prst="rect">
            <a:avLst/>
          </a:prstGeom>
          <a:solidFill>
            <a:schemeClr val="accent1"/>
          </a:solidFill>
          <a:ln w="19050">
            <a:solidFill>
              <a:srgbClr val="800000"/>
            </a:solidFill>
            <a:miter lim="800000"/>
            <a:headEnd/>
            <a:tailEnd/>
          </a:ln>
        </p:spPr>
        <p:txBody>
          <a:bodyPr wrap="none" anchor="ctr"/>
          <a:lstStyle/>
          <a:p>
            <a:endParaRPr lang="en-US"/>
          </a:p>
        </p:txBody>
      </p:sp>
      <p:graphicFrame>
        <p:nvGraphicFramePr>
          <p:cNvPr id="24621" name="Object 45"/>
          <p:cNvGraphicFramePr>
            <a:graphicFrameLocks noChangeAspect="1"/>
          </p:cNvGraphicFramePr>
          <p:nvPr/>
        </p:nvGraphicFramePr>
        <p:xfrm>
          <a:off x="3717925" y="3933825"/>
          <a:ext cx="277813" cy="277813"/>
        </p:xfrm>
        <a:graphic>
          <a:graphicData uri="http://schemas.openxmlformats.org/presentationml/2006/ole">
            <mc:AlternateContent xmlns:mc="http://schemas.openxmlformats.org/markup-compatibility/2006">
              <mc:Choice xmlns:v="urn:schemas-microsoft-com:vml" Requires="v">
                <p:oleObj spid="_x0000_s1121" name="Visio" r:id="rId29" imgW="397829" imgH="397764" progId="">
                  <p:embed/>
                </p:oleObj>
              </mc:Choice>
              <mc:Fallback>
                <p:oleObj name="Visio" r:id="rId29"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17925" y="3933825"/>
                        <a:ext cx="277813" cy="277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4622" name="Rectangle 46"/>
          <p:cNvSpPr>
            <a:spLocks noChangeArrowheads="1"/>
          </p:cNvSpPr>
          <p:nvPr/>
        </p:nvSpPr>
        <p:spPr bwMode="auto">
          <a:xfrm>
            <a:off x="3276600" y="3976688"/>
            <a:ext cx="404813" cy="215900"/>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IP Header</a:t>
            </a:r>
          </a:p>
        </p:txBody>
      </p:sp>
      <p:sp>
        <p:nvSpPr>
          <p:cNvPr id="24623" name="Rectangle 47"/>
          <p:cNvSpPr>
            <a:spLocks noChangeArrowheads="1"/>
          </p:cNvSpPr>
          <p:nvPr/>
        </p:nvSpPr>
        <p:spPr bwMode="auto">
          <a:xfrm>
            <a:off x="4014788" y="3995738"/>
            <a:ext cx="71437" cy="144462"/>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1</a:t>
            </a:r>
          </a:p>
        </p:txBody>
      </p:sp>
      <p:grpSp>
        <p:nvGrpSpPr>
          <p:cNvPr id="5" name="Group 48"/>
          <p:cNvGrpSpPr>
            <a:grpSpLocks/>
          </p:cNvGrpSpPr>
          <p:nvPr/>
        </p:nvGrpSpPr>
        <p:grpSpPr bwMode="auto">
          <a:xfrm>
            <a:off x="3222625" y="3933825"/>
            <a:ext cx="917575" cy="287338"/>
            <a:chOff x="3152" y="2296"/>
            <a:chExt cx="590" cy="182"/>
          </a:xfrm>
        </p:grpSpPr>
        <p:sp>
          <p:nvSpPr>
            <p:cNvPr id="5386" name="Rectangle 49"/>
            <p:cNvSpPr>
              <a:spLocks noChangeArrowheads="1"/>
            </p:cNvSpPr>
            <p:nvPr/>
          </p:nvSpPr>
          <p:spPr bwMode="auto">
            <a:xfrm>
              <a:off x="3152" y="2296"/>
              <a:ext cx="590" cy="182"/>
            </a:xfrm>
            <a:prstGeom prst="rect">
              <a:avLst/>
            </a:prstGeom>
            <a:solidFill>
              <a:schemeClr val="accent1"/>
            </a:solidFill>
            <a:ln w="19050">
              <a:solidFill>
                <a:srgbClr val="800000"/>
              </a:solidFill>
              <a:miter lim="800000"/>
              <a:headEnd/>
              <a:tailEnd/>
            </a:ln>
          </p:spPr>
          <p:txBody>
            <a:bodyPr wrap="none" anchor="ctr"/>
            <a:lstStyle/>
            <a:p>
              <a:endParaRPr lang="en-US"/>
            </a:p>
          </p:txBody>
        </p:sp>
        <p:graphicFrame>
          <p:nvGraphicFramePr>
            <p:cNvPr id="5205" name="Object 50"/>
            <p:cNvGraphicFramePr>
              <a:graphicFrameLocks noChangeAspect="1"/>
            </p:cNvGraphicFramePr>
            <p:nvPr/>
          </p:nvGraphicFramePr>
          <p:xfrm>
            <a:off x="3455" y="2296"/>
            <a:ext cx="175" cy="175"/>
          </p:xfrm>
          <a:graphic>
            <a:graphicData uri="http://schemas.openxmlformats.org/presentationml/2006/ole">
              <mc:AlternateContent xmlns:mc="http://schemas.openxmlformats.org/markup-compatibility/2006">
                <mc:Choice xmlns:v="urn:schemas-microsoft-com:vml" Requires="v">
                  <p:oleObj spid="_x0000_s1122" name="Visio" r:id="rId30" imgW="397829" imgH="397764" progId="">
                    <p:embed/>
                  </p:oleObj>
                </mc:Choice>
                <mc:Fallback>
                  <p:oleObj name="Visio" r:id="rId30"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5" y="2296"/>
                          <a:ext cx="175" cy="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387" name="Rectangle 51"/>
            <p:cNvSpPr>
              <a:spLocks noChangeArrowheads="1"/>
            </p:cNvSpPr>
            <p:nvPr/>
          </p:nvSpPr>
          <p:spPr bwMode="auto">
            <a:xfrm>
              <a:off x="3183" y="2320"/>
              <a:ext cx="255" cy="136"/>
            </a:xfrm>
            <a:prstGeom prst="rect">
              <a:avLst/>
            </a:prstGeom>
            <a:solidFill>
              <a:schemeClr val="accent1"/>
            </a:solidFill>
            <a:ln w="9525">
              <a:noFill/>
              <a:miter lim="800000"/>
              <a:headEnd/>
              <a:tailEnd/>
            </a:ln>
          </p:spPr>
          <p:txBody>
            <a:bodyPr wrap="none" anchor="ctr"/>
            <a:lstStyle/>
            <a:p>
              <a:pPr algn="ctr"/>
              <a:r>
                <a:rPr lang="en-US" sz="700" b="1">
                  <a:solidFill>
                    <a:schemeClr val="bg1"/>
                  </a:solidFill>
                </a:rPr>
                <a:t>IP Header</a:t>
              </a:r>
            </a:p>
          </p:txBody>
        </p:sp>
        <p:sp>
          <p:nvSpPr>
            <p:cNvPr id="5388" name="Rectangle 52"/>
            <p:cNvSpPr>
              <a:spLocks noChangeArrowheads="1"/>
            </p:cNvSpPr>
            <p:nvPr/>
          </p:nvSpPr>
          <p:spPr bwMode="auto">
            <a:xfrm>
              <a:off x="3651" y="2341"/>
              <a:ext cx="45" cy="91"/>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1</a:t>
              </a:r>
            </a:p>
          </p:txBody>
        </p:sp>
      </p:grpSp>
      <p:grpSp>
        <p:nvGrpSpPr>
          <p:cNvPr id="6" name="Group 53"/>
          <p:cNvGrpSpPr>
            <a:grpSpLocks/>
          </p:cNvGrpSpPr>
          <p:nvPr/>
        </p:nvGrpSpPr>
        <p:grpSpPr bwMode="auto">
          <a:xfrm>
            <a:off x="1116013" y="4005263"/>
            <a:ext cx="863600" cy="215900"/>
            <a:chOff x="3152" y="2296"/>
            <a:chExt cx="590" cy="182"/>
          </a:xfrm>
        </p:grpSpPr>
        <p:sp>
          <p:nvSpPr>
            <p:cNvPr id="5383" name="Rectangle 54"/>
            <p:cNvSpPr>
              <a:spLocks noChangeArrowheads="1"/>
            </p:cNvSpPr>
            <p:nvPr/>
          </p:nvSpPr>
          <p:spPr bwMode="auto">
            <a:xfrm>
              <a:off x="3152" y="2296"/>
              <a:ext cx="590" cy="182"/>
            </a:xfrm>
            <a:prstGeom prst="rect">
              <a:avLst/>
            </a:prstGeom>
            <a:solidFill>
              <a:schemeClr val="accent1"/>
            </a:solidFill>
            <a:ln w="19050">
              <a:solidFill>
                <a:srgbClr val="800000"/>
              </a:solidFill>
              <a:miter lim="800000"/>
              <a:headEnd/>
              <a:tailEnd/>
            </a:ln>
          </p:spPr>
          <p:txBody>
            <a:bodyPr wrap="none" anchor="ctr"/>
            <a:lstStyle/>
            <a:p>
              <a:endParaRPr lang="en-US"/>
            </a:p>
          </p:txBody>
        </p:sp>
        <p:graphicFrame>
          <p:nvGraphicFramePr>
            <p:cNvPr id="5204" name="Object 55"/>
            <p:cNvGraphicFramePr>
              <a:graphicFrameLocks noChangeAspect="1"/>
            </p:cNvGraphicFramePr>
            <p:nvPr/>
          </p:nvGraphicFramePr>
          <p:xfrm>
            <a:off x="3455" y="2296"/>
            <a:ext cx="175" cy="175"/>
          </p:xfrm>
          <a:graphic>
            <a:graphicData uri="http://schemas.openxmlformats.org/presentationml/2006/ole">
              <mc:AlternateContent xmlns:mc="http://schemas.openxmlformats.org/markup-compatibility/2006">
                <mc:Choice xmlns:v="urn:schemas-microsoft-com:vml" Requires="v">
                  <p:oleObj spid="_x0000_s1123" name="Visio" r:id="rId31" imgW="397829" imgH="397764" progId="">
                    <p:embed/>
                  </p:oleObj>
                </mc:Choice>
                <mc:Fallback>
                  <p:oleObj name="Visio" r:id="rId31"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5" y="2296"/>
                          <a:ext cx="175" cy="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384" name="Rectangle 56"/>
            <p:cNvSpPr>
              <a:spLocks noChangeArrowheads="1"/>
            </p:cNvSpPr>
            <p:nvPr/>
          </p:nvSpPr>
          <p:spPr bwMode="auto">
            <a:xfrm>
              <a:off x="3183" y="2320"/>
              <a:ext cx="255" cy="136"/>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IP Header</a:t>
              </a:r>
            </a:p>
          </p:txBody>
        </p:sp>
        <p:sp>
          <p:nvSpPr>
            <p:cNvPr id="5385" name="Rectangle 57"/>
            <p:cNvSpPr>
              <a:spLocks noChangeArrowheads="1"/>
            </p:cNvSpPr>
            <p:nvPr/>
          </p:nvSpPr>
          <p:spPr bwMode="auto">
            <a:xfrm>
              <a:off x="3651" y="2341"/>
              <a:ext cx="45" cy="91"/>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1</a:t>
              </a:r>
            </a:p>
          </p:txBody>
        </p:sp>
      </p:grpSp>
      <p:grpSp>
        <p:nvGrpSpPr>
          <p:cNvPr id="7" name="Group 58"/>
          <p:cNvGrpSpPr>
            <a:grpSpLocks/>
          </p:cNvGrpSpPr>
          <p:nvPr/>
        </p:nvGrpSpPr>
        <p:grpSpPr bwMode="auto">
          <a:xfrm>
            <a:off x="3222625" y="4856163"/>
            <a:ext cx="917575" cy="287337"/>
            <a:chOff x="3152" y="2296"/>
            <a:chExt cx="590" cy="182"/>
          </a:xfrm>
        </p:grpSpPr>
        <p:sp>
          <p:nvSpPr>
            <p:cNvPr id="5380" name="Rectangle 59"/>
            <p:cNvSpPr>
              <a:spLocks noChangeArrowheads="1"/>
            </p:cNvSpPr>
            <p:nvPr/>
          </p:nvSpPr>
          <p:spPr bwMode="auto">
            <a:xfrm>
              <a:off x="3152" y="2296"/>
              <a:ext cx="590" cy="182"/>
            </a:xfrm>
            <a:prstGeom prst="rect">
              <a:avLst/>
            </a:prstGeom>
            <a:solidFill>
              <a:schemeClr val="accent1"/>
            </a:solidFill>
            <a:ln w="19050">
              <a:solidFill>
                <a:srgbClr val="800000"/>
              </a:solidFill>
              <a:miter lim="800000"/>
              <a:headEnd/>
              <a:tailEnd/>
            </a:ln>
          </p:spPr>
          <p:txBody>
            <a:bodyPr wrap="none" anchor="ctr"/>
            <a:lstStyle/>
            <a:p>
              <a:endParaRPr lang="en-US"/>
            </a:p>
          </p:txBody>
        </p:sp>
        <p:graphicFrame>
          <p:nvGraphicFramePr>
            <p:cNvPr id="5203" name="Object 60"/>
            <p:cNvGraphicFramePr>
              <a:graphicFrameLocks noChangeAspect="1"/>
            </p:cNvGraphicFramePr>
            <p:nvPr/>
          </p:nvGraphicFramePr>
          <p:xfrm>
            <a:off x="3455" y="2296"/>
            <a:ext cx="175" cy="175"/>
          </p:xfrm>
          <a:graphic>
            <a:graphicData uri="http://schemas.openxmlformats.org/presentationml/2006/ole">
              <mc:AlternateContent xmlns:mc="http://schemas.openxmlformats.org/markup-compatibility/2006">
                <mc:Choice xmlns:v="urn:schemas-microsoft-com:vml" Requires="v">
                  <p:oleObj spid="_x0000_s1124" name="Visio" r:id="rId32" imgW="397829" imgH="397764" progId="">
                    <p:embed/>
                  </p:oleObj>
                </mc:Choice>
                <mc:Fallback>
                  <p:oleObj name="Visio" r:id="rId32"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5" y="2296"/>
                          <a:ext cx="175" cy="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381" name="Rectangle 61"/>
            <p:cNvSpPr>
              <a:spLocks noChangeArrowheads="1"/>
            </p:cNvSpPr>
            <p:nvPr/>
          </p:nvSpPr>
          <p:spPr bwMode="auto">
            <a:xfrm>
              <a:off x="3183" y="2320"/>
              <a:ext cx="255" cy="136"/>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IP Header</a:t>
              </a:r>
            </a:p>
          </p:txBody>
        </p:sp>
        <p:sp>
          <p:nvSpPr>
            <p:cNvPr id="5382" name="Rectangle 62"/>
            <p:cNvSpPr>
              <a:spLocks noChangeArrowheads="1"/>
            </p:cNvSpPr>
            <p:nvPr/>
          </p:nvSpPr>
          <p:spPr bwMode="auto">
            <a:xfrm>
              <a:off x="3651" y="2341"/>
              <a:ext cx="45" cy="91"/>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1</a:t>
              </a:r>
            </a:p>
          </p:txBody>
        </p:sp>
      </p:grpSp>
      <p:grpSp>
        <p:nvGrpSpPr>
          <p:cNvPr id="8" name="Group 63"/>
          <p:cNvGrpSpPr>
            <a:grpSpLocks/>
          </p:cNvGrpSpPr>
          <p:nvPr/>
        </p:nvGrpSpPr>
        <p:grpSpPr bwMode="auto">
          <a:xfrm>
            <a:off x="3222625" y="4859338"/>
            <a:ext cx="917575" cy="287337"/>
            <a:chOff x="3152" y="2296"/>
            <a:chExt cx="590" cy="182"/>
          </a:xfrm>
        </p:grpSpPr>
        <p:sp>
          <p:nvSpPr>
            <p:cNvPr id="5377" name="Rectangle 64"/>
            <p:cNvSpPr>
              <a:spLocks noChangeArrowheads="1"/>
            </p:cNvSpPr>
            <p:nvPr/>
          </p:nvSpPr>
          <p:spPr bwMode="auto">
            <a:xfrm>
              <a:off x="3152" y="2296"/>
              <a:ext cx="590" cy="182"/>
            </a:xfrm>
            <a:prstGeom prst="rect">
              <a:avLst/>
            </a:prstGeom>
            <a:solidFill>
              <a:schemeClr val="accent1"/>
            </a:solidFill>
            <a:ln w="19050">
              <a:solidFill>
                <a:srgbClr val="800000"/>
              </a:solidFill>
              <a:miter lim="800000"/>
              <a:headEnd/>
              <a:tailEnd/>
            </a:ln>
          </p:spPr>
          <p:txBody>
            <a:bodyPr wrap="none" anchor="ctr"/>
            <a:lstStyle/>
            <a:p>
              <a:endParaRPr lang="en-US"/>
            </a:p>
          </p:txBody>
        </p:sp>
        <p:graphicFrame>
          <p:nvGraphicFramePr>
            <p:cNvPr id="5202" name="Object 65"/>
            <p:cNvGraphicFramePr>
              <a:graphicFrameLocks noChangeAspect="1"/>
            </p:cNvGraphicFramePr>
            <p:nvPr/>
          </p:nvGraphicFramePr>
          <p:xfrm>
            <a:off x="3455" y="2296"/>
            <a:ext cx="175" cy="175"/>
          </p:xfrm>
          <a:graphic>
            <a:graphicData uri="http://schemas.openxmlformats.org/presentationml/2006/ole">
              <mc:AlternateContent xmlns:mc="http://schemas.openxmlformats.org/markup-compatibility/2006">
                <mc:Choice xmlns:v="urn:schemas-microsoft-com:vml" Requires="v">
                  <p:oleObj spid="_x0000_s1125" name="Visio" r:id="rId33" imgW="397829" imgH="397764" progId="">
                    <p:embed/>
                  </p:oleObj>
                </mc:Choice>
                <mc:Fallback>
                  <p:oleObj name="Visio" r:id="rId33"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5" y="2296"/>
                          <a:ext cx="175" cy="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378" name="Rectangle 66"/>
            <p:cNvSpPr>
              <a:spLocks noChangeArrowheads="1"/>
            </p:cNvSpPr>
            <p:nvPr/>
          </p:nvSpPr>
          <p:spPr bwMode="auto">
            <a:xfrm>
              <a:off x="3183" y="2320"/>
              <a:ext cx="255" cy="136"/>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IP Header</a:t>
              </a:r>
            </a:p>
          </p:txBody>
        </p:sp>
        <p:sp>
          <p:nvSpPr>
            <p:cNvPr id="5379" name="Rectangle 67"/>
            <p:cNvSpPr>
              <a:spLocks noChangeArrowheads="1"/>
            </p:cNvSpPr>
            <p:nvPr/>
          </p:nvSpPr>
          <p:spPr bwMode="auto">
            <a:xfrm>
              <a:off x="3651" y="2341"/>
              <a:ext cx="45" cy="91"/>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1</a:t>
              </a:r>
            </a:p>
          </p:txBody>
        </p:sp>
      </p:grpSp>
      <p:sp>
        <p:nvSpPr>
          <p:cNvPr id="24644" name="Rectangle 68"/>
          <p:cNvSpPr>
            <a:spLocks noChangeArrowheads="1"/>
          </p:cNvSpPr>
          <p:nvPr/>
        </p:nvSpPr>
        <p:spPr bwMode="auto">
          <a:xfrm>
            <a:off x="2555875" y="4894263"/>
            <a:ext cx="647700" cy="215900"/>
          </a:xfrm>
          <a:prstGeom prst="rect">
            <a:avLst/>
          </a:prstGeom>
          <a:solidFill>
            <a:schemeClr val="accent1"/>
          </a:solidFill>
          <a:ln w="9525">
            <a:noFill/>
            <a:miter lim="800000"/>
            <a:headEnd/>
            <a:tailEnd/>
          </a:ln>
        </p:spPr>
        <p:txBody>
          <a:bodyPr wrap="none" anchor="ctr"/>
          <a:lstStyle/>
          <a:p>
            <a:pPr algn="ctr"/>
            <a:r>
              <a:rPr lang="en-US" sz="700" b="1">
                <a:solidFill>
                  <a:schemeClr val="bg2"/>
                </a:solidFill>
              </a:rPr>
              <a:t>Frame Header</a:t>
            </a:r>
          </a:p>
        </p:txBody>
      </p:sp>
      <p:sp>
        <p:nvSpPr>
          <p:cNvPr id="24645" name="Rectangle 69"/>
          <p:cNvSpPr>
            <a:spLocks noChangeArrowheads="1"/>
          </p:cNvSpPr>
          <p:nvPr/>
        </p:nvSpPr>
        <p:spPr bwMode="auto">
          <a:xfrm>
            <a:off x="4159250" y="4884738"/>
            <a:ext cx="144463" cy="215900"/>
          </a:xfrm>
          <a:prstGeom prst="rect">
            <a:avLst/>
          </a:prstGeom>
          <a:solidFill>
            <a:schemeClr val="accent1"/>
          </a:solidFill>
          <a:ln w="9525">
            <a:noFill/>
            <a:miter lim="800000"/>
            <a:headEnd/>
            <a:tailEnd/>
          </a:ln>
        </p:spPr>
        <p:txBody>
          <a:bodyPr wrap="none" anchor="ctr"/>
          <a:lstStyle/>
          <a:p>
            <a:pPr algn="ctr"/>
            <a:r>
              <a:rPr lang="en-US" sz="700" b="1">
                <a:solidFill>
                  <a:schemeClr val="bg2"/>
                </a:solidFill>
              </a:rPr>
              <a:t>I</a:t>
            </a:r>
          </a:p>
        </p:txBody>
      </p:sp>
      <p:grpSp>
        <p:nvGrpSpPr>
          <p:cNvPr id="9" name="Group 70"/>
          <p:cNvGrpSpPr>
            <a:grpSpLocks/>
          </p:cNvGrpSpPr>
          <p:nvPr/>
        </p:nvGrpSpPr>
        <p:grpSpPr bwMode="auto">
          <a:xfrm>
            <a:off x="2527300" y="4835525"/>
            <a:ext cx="1800225" cy="331788"/>
            <a:chOff x="657" y="2341"/>
            <a:chExt cx="1134" cy="209"/>
          </a:xfrm>
        </p:grpSpPr>
        <p:sp>
          <p:nvSpPr>
            <p:cNvPr id="5370" name="Rectangle 71"/>
            <p:cNvSpPr>
              <a:spLocks noChangeArrowheads="1"/>
            </p:cNvSpPr>
            <p:nvPr/>
          </p:nvSpPr>
          <p:spPr bwMode="auto">
            <a:xfrm>
              <a:off x="657" y="2341"/>
              <a:ext cx="1134" cy="209"/>
            </a:xfrm>
            <a:prstGeom prst="rect">
              <a:avLst/>
            </a:prstGeom>
            <a:solidFill>
              <a:schemeClr val="accent1"/>
            </a:solidFill>
            <a:ln w="28575">
              <a:solidFill>
                <a:srgbClr val="333399"/>
              </a:solidFill>
              <a:miter lim="800000"/>
              <a:headEnd/>
              <a:tailEnd/>
            </a:ln>
          </p:spPr>
          <p:txBody>
            <a:bodyPr wrap="none" anchor="ctr"/>
            <a:lstStyle/>
            <a:p>
              <a:endParaRPr lang="en-US"/>
            </a:p>
          </p:txBody>
        </p:sp>
        <p:grpSp>
          <p:nvGrpSpPr>
            <p:cNvPr id="10" name="Group 72"/>
            <p:cNvGrpSpPr>
              <a:grpSpLocks/>
            </p:cNvGrpSpPr>
            <p:nvPr/>
          </p:nvGrpSpPr>
          <p:grpSpPr bwMode="auto">
            <a:xfrm>
              <a:off x="1110" y="2357"/>
              <a:ext cx="578" cy="181"/>
              <a:chOff x="3152" y="2296"/>
              <a:chExt cx="590" cy="182"/>
            </a:xfrm>
          </p:grpSpPr>
          <p:sp>
            <p:nvSpPr>
              <p:cNvPr id="5374" name="Rectangle 73"/>
              <p:cNvSpPr>
                <a:spLocks noChangeArrowheads="1"/>
              </p:cNvSpPr>
              <p:nvPr/>
            </p:nvSpPr>
            <p:spPr bwMode="auto">
              <a:xfrm>
                <a:off x="3152" y="2296"/>
                <a:ext cx="590" cy="182"/>
              </a:xfrm>
              <a:prstGeom prst="rect">
                <a:avLst/>
              </a:prstGeom>
              <a:solidFill>
                <a:schemeClr val="accent1"/>
              </a:solidFill>
              <a:ln w="19050">
                <a:solidFill>
                  <a:srgbClr val="800000"/>
                </a:solidFill>
                <a:miter lim="800000"/>
                <a:headEnd/>
                <a:tailEnd/>
              </a:ln>
            </p:spPr>
            <p:txBody>
              <a:bodyPr wrap="none" anchor="ctr"/>
              <a:lstStyle/>
              <a:p>
                <a:endParaRPr lang="en-US"/>
              </a:p>
            </p:txBody>
          </p:sp>
          <p:graphicFrame>
            <p:nvGraphicFramePr>
              <p:cNvPr id="5201" name="Object 74"/>
              <p:cNvGraphicFramePr>
                <a:graphicFrameLocks noChangeAspect="1"/>
              </p:cNvGraphicFramePr>
              <p:nvPr/>
            </p:nvGraphicFramePr>
            <p:xfrm>
              <a:off x="3455" y="2296"/>
              <a:ext cx="175" cy="175"/>
            </p:xfrm>
            <a:graphic>
              <a:graphicData uri="http://schemas.openxmlformats.org/presentationml/2006/ole">
                <mc:AlternateContent xmlns:mc="http://schemas.openxmlformats.org/markup-compatibility/2006">
                  <mc:Choice xmlns:v="urn:schemas-microsoft-com:vml" Requires="v">
                    <p:oleObj spid="_x0000_s1126" name="Visio" r:id="rId34" imgW="397829" imgH="397764" progId="">
                      <p:embed/>
                    </p:oleObj>
                  </mc:Choice>
                  <mc:Fallback>
                    <p:oleObj name="Visio" r:id="rId34"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5" y="2296"/>
                            <a:ext cx="175" cy="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375" name="Rectangle 75"/>
              <p:cNvSpPr>
                <a:spLocks noChangeArrowheads="1"/>
              </p:cNvSpPr>
              <p:nvPr/>
            </p:nvSpPr>
            <p:spPr bwMode="auto">
              <a:xfrm>
                <a:off x="3183" y="2320"/>
                <a:ext cx="255" cy="136"/>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IP Header</a:t>
                </a:r>
              </a:p>
            </p:txBody>
          </p:sp>
          <p:sp>
            <p:nvSpPr>
              <p:cNvPr id="5376" name="Rectangle 76"/>
              <p:cNvSpPr>
                <a:spLocks noChangeArrowheads="1"/>
              </p:cNvSpPr>
              <p:nvPr/>
            </p:nvSpPr>
            <p:spPr bwMode="auto">
              <a:xfrm>
                <a:off x="3651" y="2341"/>
                <a:ext cx="45" cy="91"/>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1</a:t>
                </a:r>
              </a:p>
            </p:txBody>
          </p:sp>
        </p:grpSp>
        <p:sp>
          <p:nvSpPr>
            <p:cNvPr id="5372" name="Rectangle 77"/>
            <p:cNvSpPr>
              <a:spLocks noChangeArrowheads="1"/>
            </p:cNvSpPr>
            <p:nvPr/>
          </p:nvSpPr>
          <p:spPr bwMode="auto">
            <a:xfrm>
              <a:off x="684" y="2375"/>
              <a:ext cx="408" cy="136"/>
            </a:xfrm>
            <a:prstGeom prst="rect">
              <a:avLst/>
            </a:prstGeom>
            <a:solidFill>
              <a:schemeClr val="accent1"/>
            </a:solidFill>
            <a:ln w="9525">
              <a:noFill/>
              <a:miter lim="800000"/>
              <a:headEnd/>
              <a:tailEnd/>
            </a:ln>
          </p:spPr>
          <p:txBody>
            <a:bodyPr wrap="none" anchor="ctr"/>
            <a:lstStyle/>
            <a:p>
              <a:pPr algn="ctr"/>
              <a:r>
                <a:rPr lang="en-US" sz="700" b="1">
                  <a:solidFill>
                    <a:schemeClr val="bg2"/>
                  </a:solidFill>
                </a:rPr>
                <a:t>Frame Header</a:t>
              </a:r>
            </a:p>
          </p:txBody>
        </p:sp>
        <p:sp>
          <p:nvSpPr>
            <p:cNvPr id="5373" name="Rectangle 78"/>
            <p:cNvSpPr>
              <a:spLocks noChangeArrowheads="1"/>
            </p:cNvSpPr>
            <p:nvPr/>
          </p:nvSpPr>
          <p:spPr bwMode="auto">
            <a:xfrm>
              <a:off x="1700" y="2384"/>
              <a:ext cx="91" cy="136"/>
            </a:xfrm>
            <a:prstGeom prst="rect">
              <a:avLst/>
            </a:prstGeom>
            <a:solidFill>
              <a:schemeClr val="accent1"/>
            </a:solidFill>
            <a:ln w="9525">
              <a:noFill/>
              <a:miter lim="800000"/>
              <a:headEnd/>
              <a:tailEnd/>
            </a:ln>
          </p:spPr>
          <p:txBody>
            <a:bodyPr wrap="none" anchor="ctr"/>
            <a:lstStyle/>
            <a:p>
              <a:pPr algn="ctr"/>
              <a:r>
                <a:rPr lang="en-US" sz="700" b="1">
                  <a:solidFill>
                    <a:schemeClr val="bg2"/>
                  </a:solidFill>
                </a:rPr>
                <a:t>I</a:t>
              </a:r>
            </a:p>
          </p:txBody>
        </p:sp>
      </p:grpSp>
      <p:grpSp>
        <p:nvGrpSpPr>
          <p:cNvPr id="11" name="Group 79"/>
          <p:cNvGrpSpPr>
            <a:grpSpLocks/>
          </p:cNvGrpSpPr>
          <p:nvPr/>
        </p:nvGrpSpPr>
        <p:grpSpPr bwMode="auto">
          <a:xfrm>
            <a:off x="2627313" y="4941888"/>
            <a:ext cx="1008062" cy="215900"/>
            <a:chOff x="1701" y="3748"/>
            <a:chExt cx="635" cy="136"/>
          </a:xfrm>
        </p:grpSpPr>
        <p:graphicFrame>
          <p:nvGraphicFramePr>
            <p:cNvPr id="5195" name="Object 80"/>
            <p:cNvGraphicFramePr>
              <a:graphicFrameLocks noChangeAspect="1"/>
            </p:cNvGraphicFramePr>
            <p:nvPr/>
          </p:nvGraphicFramePr>
          <p:xfrm>
            <a:off x="1701" y="3748"/>
            <a:ext cx="46" cy="136"/>
          </p:xfrm>
          <a:graphic>
            <a:graphicData uri="http://schemas.openxmlformats.org/presentationml/2006/ole">
              <mc:AlternateContent xmlns:mc="http://schemas.openxmlformats.org/markup-compatibility/2006">
                <mc:Choice xmlns:v="urn:schemas-microsoft-com:vml" Requires="v">
                  <p:oleObj spid="_x0000_s1127" name="Package" r:id="rId35" imgW="476280" imgH="552600" progId="Package">
                    <p:embed/>
                  </p:oleObj>
                </mc:Choice>
                <mc:Fallback>
                  <p:oleObj name="Package" r:id="rId35"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701" y="3748"/>
                          <a:ext cx="46"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96" name="Object 81"/>
            <p:cNvGraphicFramePr>
              <a:graphicFrameLocks noChangeAspect="1"/>
            </p:cNvGraphicFramePr>
            <p:nvPr/>
          </p:nvGraphicFramePr>
          <p:xfrm>
            <a:off x="1791" y="3748"/>
            <a:ext cx="102" cy="136"/>
          </p:xfrm>
          <a:graphic>
            <a:graphicData uri="http://schemas.openxmlformats.org/presentationml/2006/ole">
              <mc:AlternateContent xmlns:mc="http://schemas.openxmlformats.org/markup-compatibility/2006">
                <mc:Choice xmlns:v="urn:schemas-microsoft-com:vml" Requires="v">
                  <p:oleObj spid="_x0000_s1128" name="Package" r:id="rId36" imgW="476280" imgH="552600" progId="Package">
                    <p:embed/>
                  </p:oleObj>
                </mc:Choice>
                <mc:Fallback>
                  <p:oleObj name="Package" r:id="rId36"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791" y="3748"/>
                          <a:ext cx="102"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97" name="Object 82"/>
            <p:cNvGraphicFramePr>
              <a:graphicFrameLocks noChangeAspect="1"/>
            </p:cNvGraphicFramePr>
            <p:nvPr/>
          </p:nvGraphicFramePr>
          <p:xfrm>
            <a:off x="1927" y="3748"/>
            <a:ext cx="46" cy="136"/>
          </p:xfrm>
          <a:graphic>
            <a:graphicData uri="http://schemas.openxmlformats.org/presentationml/2006/ole">
              <mc:AlternateContent xmlns:mc="http://schemas.openxmlformats.org/markup-compatibility/2006">
                <mc:Choice xmlns:v="urn:schemas-microsoft-com:vml" Requires="v">
                  <p:oleObj spid="_x0000_s1129" name="Package" r:id="rId37" imgW="476280" imgH="552600" progId="Package">
                    <p:embed/>
                  </p:oleObj>
                </mc:Choice>
                <mc:Fallback>
                  <p:oleObj name="Package" r:id="rId37"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927" y="3748"/>
                          <a:ext cx="46"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98" name="Object 83"/>
            <p:cNvGraphicFramePr>
              <a:graphicFrameLocks noChangeAspect="1"/>
            </p:cNvGraphicFramePr>
            <p:nvPr/>
          </p:nvGraphicFramePr>
          <p:xfrm>
            <a:off x="2290" y="3748"/>
            <a:ext cx="46" cy="136"/>
          </p:xfrm>
          <a:graphic>
            <a:graphicData uri="http://schemas.openxmlformats.org/presentationml/2006/ole">
              <mc:AlternateContent xmlns:mc="http://schemas.openxmlformats.org/markup-compatibility/2006">
                <mc:Choice xmlns:v="urn:schemas-microsoft-com:vml" Requires="v">
                  <p:oleObj spid="_x0000_s1130" name="Package" r:id="rId38" imgW="476280" imgH="552600" progId="Package">
                    <p:embed/>
                  </p:oleObj>
                </mc:Choice>
                <mc:Fallback>
                  <p:oleObj name="Package" r:id="rId38"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2290" y="3748"/>
                          <a:ext cx="46"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99" name="Object 84"/>
            <p:cNvGraphicFramePr>
              <a:graphicFrameLocks noChangeAspect="1"/>
            </p:cNvGraphicFramePr>
            <p:nvPr/>
          </p:nvGraphicFramePr>
          <p:xfrm>
            <a:off x="2018" y="3748"/>
            <a:ext cx="102" cy="136"/>
          </p:xfrm>
          <a:graphic>
            <a:graphicData uri="http://schemas.openxmlformats.org/presentationml/2006/ole">
              <mc:AlternateContent xmlns:mc="http://schemas.openxmlformats.org/markup-compatibility/2006">
                <mc:Choice xmlns:v="urn:schemas-microsoft-com:vml" Requires="v">
                  <p:oleObj spid="_x0000_s1131" name="Package" r:id="rId39" imgW="476280" imgH="552600" progId="Package">
                    <p:embed/>
                  </p:oleObj>
                </mc:Choice>
                <mc:Fallback>
                  <p:oleObj name="Package" r:id="rId39"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2018" y="3748"/>
                          <a:ext cx="102"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200" name="Object 85"/>
            <p:cNvGraphicFramePr>
              <a:graphicFrameLocks noChangeAspect="1"/>
            </p:cNvGraphicFramePr>
            <p:nvPr/>
          </p:nvGraphicFramePr>
          <p:xfrm>
            <a:off x="2154" y="3748"/>
            <a:ext cx="102" cy="136"/>
          </p:xfrm>
          <a:graphic>
            <a:graphicData uri="http://schemas.openxmlformats.org/presentationml/2006/ole">
              <mc:AlternateContent xmlns:mc="http://schemas.openxmlformats.org/markup-compatibility/2006">
                <mc:Choice xmlns:v="urn:schemas-microsoft-com:vml" Requires="v">
                  <p:oleObj spid="_x0000_s1132" name="Package" r:id="rId40" imgW="476280" imgH="552600" progId="Package">
                    <p:embed/>
                  </p:oleObj>
                </mc:Choice>
                <mc:Fallback>
                  <p:oleObj name="Package" r:id="rId40"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2154" y="3748"/>
                          <a:ext cx="102"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graphicFrame>
        <p:nvGraphicFramePr>
          <p:cNvPr id="24662" name="Object 86"/>
          <p:cNvGraphicFramePr>
            <a:graphicFrameLocks noChangeAspect="1"/>
          </p:cNvGraphicFramePr>
          <p:nvPr/>
        </p:nvGraphicFramePr>
        <p:xfrm>
          <a:off x="4859338" y="5949950"/>
          <a:ext cx="73025" cy="215900"/>
        </p:xfrm>
        <a:graphic>
          <a:graphicData uri="http://schemas.openxmlformats.org/presentationml/2006/ole">
            <mc:AlternateContent xmlns:mc="http://schemas.openxmlformats.org/markup-compatibility/2006">
              <mc:Choice xmlns:v="urn:schemas-microsoft-com:vml" Requires="v">
                <p:oleObj spid="_x0000_s1133" name="Package" r:id="rId41" imgW="476280" imgH="552600" progId="Package">
                  <p:embed/>
                </p:oleObj>
              </mc:Choice>
              <mc:Fallback>
                <p:oleObj name="Package" r:id="rId41"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4859338" y="5949950"/>
                        <a:ext cx="73025"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63" name="Object 87"/>
          <p:cNvGraphicFramePr>
            <a:graphicFrameLocks noChangeAspect="1"/>
          </p:cNvGraphicFramePr>
          <p:nvPr/>
        </p:nvGraphicFramePr>
        <p:xfrm>
          <a:off x="5003800" y="5949950"/>
          <a:ext cx="161925" cy="215900"/>
        </p:xfrm>
        <a:graphic>
          <a:graphicData uri="http://schemas.openxmlformats.org/presentationml/2006/ole">
            <mc:AlternateContent xmlns:mc="http://schemas.openxmlformats.org/markup-compatibility/2006">
              <mc:Choice xmlns:v="urn:schemas-microsoft-com:vml" Requires="v">
                <p:oleObj spid="_x0000_s1134" name="Package" r:id="rId42" imgW="476280" imgH="552600" progId="Package">
                  <p:embed/>
                </p:oleObj>
              </mc:Choice>
              <mc:Fallback>
                <p:oleObj name="Package" r:id="rId42"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5003800" y="5949950"/>
                        <a:ext cx="161925"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64" name="Object 88"/>
          <p:cNvGraphicFramePr>
            <a:graphicFrameLocks noChangeAspect="1"/>
          </p:cNvGraphicFramePr>
          <p:nvPr/>
        </p:nvGraphicFramePr>
        <p:xfrm>
          <a:off x="5219700" y="5949950"/>
          <a:ext cx="73025" cy="215900"/>
        </p:xfrm>
        <a:graphic>
          <a:graphicData uri="http://schemas.openxmlformats.org/presentationml/2006/ole">
            <mc:AlternateContent xmlns:mc="http://schemas.openxmlformats.org/markup-compatibility/2006">
              <mc:Choice xmlns:v="urn:schemas-microsoft-com:vml" Requires="v">
                <p:oleObj spid="_x0000_s1135" name="Package" r:id="rId43" imgW="476280" imgH="552600" progId="Package">
                  <p:embed/>
                </p:oleObj>
              </mc:Choice>
              <mc:Fallback>
                <p:oleObj name="Package" r:id="rId43"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5219700" y="5949950"/>
                        <a:ext cx="73025"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65" name="Object 89"/>
          <p:cNvGraphicFramePr>
            <a:graphicFrameLocks noChangeAspect="1"/>
          </p:cNvGraphicFramePr>
          <p:nvPr/>
        </p:nvGraphicFramePr>
        <p:xfrm>
          <a:off x="5364163" y="5949950"/>
          <a:ext cx="161925" cy="215900"/>
        </p:xfrm>
        <a:graphic>
          <a:graphicData uri="http://schemas.openxmlformats.org/presentationml/2006/ole">
            <mc:AlternateContent xmlns:mc="http://schemas.openxmlformats.org/markup-compatibility/2006">
              <mc:Choice xmlns:v="urn:schemas-microsoft-com:vml" Requires="v">
                <p:oleObj spid="_x0000_s1136" name="Package" r:id="rId44" imgW="476280" imgH="552600" progId="Package">
                  <p:embed/>
                </p:oleObj>
              </mc:Choice>
              <mc:Fallback>
                <p:oleObj name="Package" r:id="rId44"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5364163" y="5949950"/>
                        <a:ext cx="161925"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66" name="Object 90"/>
          <p:cNvGraphicFramePr>
            <a:graphicFrameLocks noChangeAspect="1"/>
          </p:cNvGraphicFramePr>
          <p:nvPr/>
        </p:nvGraphicFramePr>
        <p:xfrm>
          <a:off x="5795963" y="5949950"/>
          <a:ext cx="73025" cy="215900"/>
        </p:xfrm>
        <a:graphic>
          <a:graphicData uri="http://schemas.openxmlformats.org/presentationml/2006/ole">
            <mc:AlternateContent xmlns:mc="http://schemas.openxmlformats.org/markup-compatibility/2006">
              <mc:Choice xmlns:v="urn:schemas-microsoft-com:vml" Requires="v">
                <p:oleObj spid="_x0000_s1137" name="Package" r:id="rId45" imgW="476280" imgH="552600" progId="Package">
                  <p:embed/>
                </p:oleObj>
              </mc:Choice>
              <mc:Fallback>
                <p:oleObj name="Package" r:id="rId45"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5795963" y="5949950"/>
                        <a:ext cx="73025"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67" name="Object 91"/>
          <p:cNvGraphicFramePr>
            <a:graphicFrameLocks noChangeAspect="1"/>
          </p:cNvGraphicFramePr>
          <p:nvPr/>
        </p:nvGraphicFramePr>
        <p:xfrm>
          <a:off x="5580063" y="5949950"/>
          <a:ext cx="161925" cy="215900"/>
        </p:xfrm>
        <a:graphic>
          <a:graphicData uri="http://schemas.openxmlformats.org/presentationml/2006/ole">
            <mc:AlternateContent xmlns:mc="http://schemas.openxmlformats.org/markup-compatibility/2006">
              <mc:Choice xmlns:v="urn:schemas-microsoft-com:vml" Requires="v">
                <p:oleObj spid="_x0000_s1138" name="Package" r:id="rId46" imgW="476280" imgH="552600" progId="Package">
                  <p:embed/>
                </p:oleObj>
              </mc:Choice>
              <mc:Fallback>
                <p:oleObj name="Package" r:id="rId46"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5580063" y="5949950"/>
                        <a:ext cx="161925"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0" name="Slide Number Placeholder 29"/>
          <p:cNvSpPr>
            <a:spLocks noGrp="1"/>
          </p:cNvSpPr>
          <p:nvPr>
            <p:ph type="sldNum" sz="quarter" idx="12"/>
          </p:nvPr>
        </p:nvSpPr>
        <p:spPr/>
        <p:txBody>
          <a:bodyPr>
            <a:normAutofit fontScale="85000" lnSpcReduction="20000"/>
          </a:bodyPr>
          <a:lstStyle/>
          <a:p>
            <a:fld id="{57A06F3A-E086-4589-95FD-F05B6ACFE8D1}" type="slidenum">
              <a:rPr lang="en-US" smtClean="0"/>
              <a:pPr/>
              <a:t>21</a:t>
            </a:fld>
            <a:endParaRPr lang="en-US"/>
          </a:p>
        </p:txBody>
      </p:sp>
      <p:sp>
        <p:nvSpPr>
          <p:cNvPr id="24669" name="Rectangle 93"/>
          <p:cNvSpPr>
            <a:spLocks noChangeArrowheads="1"/>
          </p:cNvSpPr>
          <p:nvPr/>
        </p:nvSpPr>
        <p:spPr bwMode="auto">
          <a:xfrm>
            <a:off x="4503738" y="4892675"/>
            <a:ext cx="1800225" cy="331788"/>
          </a:xfrm>
          <a:prstGeom prst="rect">
            <a:avLst/>
          </a:prstGeom>
          <a:solidFill>
            <a:schemeClr val="accent1"/>
          </a:solidFill>
          <a:ln w="28575">
            <a:solidFill>
              <a:srgbClr val="333399"/>
            </a:solidFill>
            <a:miter lim="800000"/>
            <a:headEnd/>
            <a:tailEnd/>
          </a:ln>
        </p:spPr>
        <p:txBody>
          <a:bodyPr wrap="none" anchor="ctr"/>
          <a:lstStyle/>
          <a:p>
            <a:endParaRPr lang="en-US"/>
          </a:p>
        </p:txBody>
      </p:sp>
      <p:grpSp>
        <p:nvGrpSpPr>
          <p:cNvPr id="12" name="Group 94"/>
          <p:cNvGrpSpPr>
            <a:grpSpLocks/>
          </p:cNvGrpSpPr>
          <p:nvPr/>
        </p:nvGrpSpPr>
        <p:grpSpPr bwMode="auto">
          <a:xfrm>
            <a:off x="5222875" y="4918075"/>
            <a:ext cx="917575" cy="287338"/>
            <a:chOff x="3152" y="2296"/>
            <a:chExt cx="590" cy="182"/>
          </a:xfrm>
        </p:grpSpPr>
        <p:sp>
          <p:nvSpPr>
            <p:cNvPr id="5367" name="Rectangle 95"/>
            <p:cNvSpPr>
              <a:spLocks noChangeArrowheads="1"/>
            </p:cNvSpPr>
            <p:nvPr/>
          </p:nvSpPr>
          <p:spPr bwMode="auto">
            <a:xfrm>
              <a:off x="3152" y="2296"/>
              <a:ext cx="590" cy="182"/>
            </a:xfrm>
            <a:prstGeom prst="rect">
              <a:avLst/>
            </a:prstGeom>
            <a:solidFill>
              <a:schemeClr val="accent1"/>
            </a:solidFill>
            <a:ln w="19050">
              <a:solidFill>
                <a:srgbClr val="800000"/>
              </a:solidFill>
              <a:miter lim="800000"/>
              <a:headEnd/>
              <a:tailEnd/>
            </a:ln>
          </p:spPr>
          <p:txBody>
            <a:bodyPr wrap="none" anchor="ctr"/>
            <a:lstStyle/>
            <a:p>
              <a:endParaRPr lang="en-US"/>
            </a:p>
          </p:txBody>
        </p:sp>
        <p:graphicFrame>
          <p:nvGraphicFramePr>
            <p:cNvPr id="5194" name="Object 96"/>
            <p:cNvGraphicFramePr>
              <a:graphicFrameLocks noChangeAspect="1"/>
            </p:cNvGraphicFramePr>
            <p:nvPr/>
          </p:nvGraphicFramePr>
          <p:xfrm>
            <a:off x="3455" y="2296"/>
            <a:ext cx="175" cy="175"/>
          </p:xfrm>
          <a:graphic>
            <a:graphicData uri="http://schemas.openxmlformats.org/presentationml/2006/ole">
              <mc:AlternateContent xmlns:mc="http://schemas.openxmlformats.org/markup-compatibility/2006">
                <mc:Choice xmlns:v="urn:schemas-microsoft-com:vml" Requires="v">
                  <p:oleObj spid="_x0000_s1139" name="Visio" r:id="rId47" imgW="397829" imgH="397764" progId="">
                    <p:embed/>
                  </p:oleObj>
                </mc:Choice>
                <mc:Fallback>
                  <p:oleObj name="Visio" r:id="rId47"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5" y="2296"/>
                          <a:ext cx="175" cy="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368" name="Rectangle 97"/>
            <p:cNvSpPr>
              <a:spLocks noChangeArrowheads="1"/>
            </p:cNvSpPr>
            <p:nvPr/>
          </p:nvSpPr>
          <p:spPr bwMode="auto">
            <a:xfrm>
              <a:off x="3183" y="2320"/>
              <a:ext cx="255" cy="136"/>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IP Header</a:t>
              </a:r>
            </a:p>
          </p:txBody>
        </p:sp>
        <p:sp>
          <p:nvSpPr>
            <p:cNvPr id="5369" name="Rectangle 98"/>
            <p:cNvSpPr>
              <a:spLocks noChangeArrowheads="1"/>
            </p:cNvSpPr>
            <p:nvPr/>
          </p:nvSpPr>
          <p:spPr bwMode="auto">
            <a:xfrm>
              <a:off x="3651" y="2341"/>
              <a:ext cx="45" cy="91"/>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1</a:t>
              </a:r>
            </a:p>
          </p:txBody>
        </p:sp>
      </p:grpSp>
      <p:sp>
        <p:nvSpPr>
          <p:cNvPr id="24675" name="Rectangle 99"/>
          <p:cNvSpPr>
            <a:spLocks noChangeArrowheads="1"/>
          </p:cNvSpPr>
          <p:nvPr/>
        </p:nvSpPr>
        <p:spPr bwMode="auto">
          <a:xfrm>
            <a:off x="4546600" y="4946650"/>
            <a:ext cx="647700" cy="215900"/>
          </a:xfrm>
          <a:prstGeom prst="rect">
            <a:avLst/>
          </a:prstGeom>
          <a:solidFill>
            <a:schemeClr val="accent1"/>
          </a:solidFill>
          <a:ln w="9525">
            <a:noFill/>
            <a:miter lim="800000"/>
            <a:headEnd/>
            <a:tailEnd/>
          </a:ln>
        </p:spPr>
        <p:txBody>
          <a:bodyPr wrap="none" anchor="ctr"/>
          <a:lstStyle/>
          <a:p>
            <a:pPr algn="ctr"/>
            <a:r>
              <a:rPr lang="en-US" sz="700" b="1">
                <a:solidFill>
                  <a:schemeClr val="bg2"/>
                </a:solidFill>
              </a:rPr>
              <a:t>Frame Header</a:t>
            </a:r>
          </a:p>
        </p:txBody>
      </p:sp>
      <p:sp>
        <p:nvSpPr>
          <p:cNvPr id="24676" name="Rectangle 100"/>
          <p:cNvSpPr>
            <a:spLocks noChangeArrowheads="1"/>
          </p:cNvSpPr>
          <p:nvPr/>
        </p:nvSpPr>
        <p:spPr bwMode="auto">
          <a:xfrm>
            <a:off x="6159500" y="4960938"/>
            <a:ext cx="144463" cy="215900"/>
          </a:xfrm>
          <a:prstGeom prst="rect">
            <a:avLst/>
          </a:prstGeom>
          <a:solidFill>
            <a:schemeClr val="accent1"/>
          </a:solidFill>
          <a:ln w="9525">
            <a:noFill/>
            <a:miter lim="800000"/>
            <a:headEnd/>
            <a:tailEnd/>
          </a:ln>
        </p:spPr>
        <p:txBody>
          <a:bodyPr wrap="none" anchor="ctr"/>
          <a:lstStyle/>
          <a:p>
            <a:pPr algn="ctr"/>
            <a:r>
              <a:rPr lang="en-US" sz="700" b="1">
                <a:solidFill>
                  <a:schemeClr val="bg2"/>
                </a:solidFill>
              </a:rPr>
              <a:t>I</a:t>
            </a:r>
          </a:p>
        </p:txBody>
      </p:sp>
      <p:grpSp>
        <p:nvGrpSpPr>
          <p:cNvPr id="13" name="Group 101"/>
          <p:cNvGrpSpPr>
            <a:grpSpLocks/>
          </p:cNvGrpSpPr>
          <p:nvPr/>
        </p:nvGrpSpPr>
        <p:grpSpPr bwMode="auto">
          <a:xfrm>
            <a:off x="6659563" y="4868863"/>
            <a:ext cx="917575" cy="287337"/>
            <a:chOff x="3152" y="2296"/>
            <a:chExt cx="590" cy="182"/>
          </a:xfrm>
        </p:grpSpPr>
        <p:sp>
          <p:nvSpPr>
            <p:cNvPr id="5364" name="Rectangle 102"/>
            <p:cNvSpPr>
              <a:spLocks noChangeArrowheads="1"/>
            </p:cNvSpPr>
            <p:nvPr/>
          </p:nvSpPr>
          <p:spPr bwMode="auto">
            <a:xfrm>
              <a:off x="3152" y="2296"/>
              <a:ext cx="590" cy="182"/>
            </a:xfrm>
            <a:prstGeom prst="rect">
              <a:avLst/>
            </a:prstGeom>
            <a:solidFill>
              <a:schemeClr val="accent1"/>
            </a:solidFill>
            <a:ln w="19050">
              <a:solidFill>
                <a:srgbClr val="800000"/>
              </a:solidFill>
              <a:miter lim="800000"/>
              <a:headEnd/>
              <a:tailEnd/>
            </a:ln>
          </p:spPr>
          <p:txBody>
            <a:bodyPr wrap="none" anchor="ctr"/>
            <a:lstStyle/>
            <a:p>
              <a:endParaRPr lang="en-US"/>
            </a:p>
          </p:txBody>
        </p:sp>
        <p:graphicFrame>
          <p:nvGraphicFramePr>
            <p:cNvPr id="5193" name="Object 103"/>
            <p:cNvGraphicFramePr>
              <a:graphicFrameLocks noChangeAspect="1"/>
            </p:cNvGraphicFramePr>
            <p:nvPr/>
          </p:nvGraphicFramePr>
          <p:xfrm>
            <a:off x="3455" y="2296"/>
            <a:ext cx="175" cy="175"/>
          </p:xfrm>
          <a:graphic>
            <a:graphicData uri="http://schemas.openxmlformats.org/presentationml/2006/ole">
              <mc:AlternateContent xmlns:mc="http://schemas.openxmlformats.org/markup-compatibility/2006">
                <mc:Choice xmlns:v="urn:schemas-microsoft-com:vml" Requires="v">
                  <p:oleObj spid="_x0000_s1140" name="Visio" r:id="rId48" imgW="397829" imgH="397764" progId="">
                    <p:embed/>
                  </p:oleObj>
                </mc:Choice>
                <mc:Fallback>
                  <p:oleObj name="Visio" r:id="rId48"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5" y="2296"/>
                          <a:ext cx="175" cy="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365" name="Rectangle 104"/>
            <p:cNvSpPr>
              <a:spLocks noChangeArrowheads="1"/>
            </p:cNvSpPr>
            <p:nvPr/>
          </p:nvSpPr>
          <p:spPr bwMode="auto">
            <a:xfrm>
              <a:off x="3183" y="2320"/>
              <a:ext cx="255" cy="136"/>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IP Header</a:t>
              </a:r>
            </a:p>
          </p:txBody>
        </p:sp>
        <p:sp>
          <p:nvSpPr>
            <p:cNvPr id="5366" name="Rectangle 105"/>
            <p:cNvSpPr>
              <a:spLocks noChangeArrowheads="1"/>
            </p:cNvSpPr>
            <p:nvPr/>
          </p:nvSpPr>
          <p:spPr bwMode="auto">
            <a:xfrm>
              <a:off x="3651" y="2341"/>
              <a:ext cx="45" cy="91"/>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1</a:t>
              </a:r>
            </a:p>
          </p:txBody>
        </p:sp>
      </p:grpSp>
      <p:sp>
        <p:nvSpPr>
          <p:cNvPr id="24682" name="Rectangle 106"/>
          <p:cNvSpPr>
            <a:spLocks noChangeArrowheads="1"/>
          </p:cNvSpPr>
          <p:nvPr/>
        </p:nvSpPr>
        <p:spPr bwMode="auto">
          <a:xfrm>
            <a:off x="5224463" y="3975100"/>
            <a:ext cx="917575" cy="287338"/>
          </a:xfrm>
          <a:prstGeom prst="rect">
            <a:avLst/>
          </a:prstGeom>
          <a:solidFill>
            <a:schemeClr val="accent1"/>
          </a:solidFill>
          <a:ln w="19050">
            <a:solidFill>
              <a:srgbClr val="800000"/>
            </a:solidFill>
            <a:miter lim="800000"/>
            <a:headEnd/>
            <a:tailEnd/>
          </a:ln>
        </p:spPr>
        <p:txBody>
          <a:bodyPr wrap="none" anchor="ctr"/>
          <a:lstStyle/>
          <a:p>
            <a:endParaRPr lang="en-US"/>
          </a:p>
        </p:txBody>
      </p:sp>
      <p:graphicFrame>
        <p:nvGraphicFramePr>
          <p:cNvPr id="24683" name="Object 107"/>
          <p:cNvGraphicFramePr>
            <a:graphicFrameLocks noChangeAspect="1"/>
          </p:cNvGraphicFramePr>
          <p:nvPr/>
        </p:nvGraphicFramePr>
        <p:xfrm>
          <a:off x="5695950" y="3975100"/>
          <a:ext cx="271463" cy="276225"/>
        </p:xfrm>
        <a:graphic>
          <a:graphicData uri="http://schemas.openxmlformats.org/presentationml/2006/ole">
            <mc:AlternateContent xmlns:mc="http://schemas.openxmlformats.org/markup-compatibility/2006">
              <mc:Choice xmlns:v="urn:schemas-microsoft-com:vml" Requires="v">
                <p:oleObj spid="_x0000_s1141" name="Visio" r:id="rId49" imgW="397829" imgH="397764" progId="">
                  <p:embed/>
                </p:oleObj>
              </mc:Choice>
              <mc:Fallback>
                <p:oleObj name="Visio" r:id="rId49"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95950" y="3975100"/>
                        <a:ext cx="271463"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4684" name="Rectangle 108"/>
          <p:cNvSpPr>
            <a:spLocks noChangeArrowheads="1"/>
          </p:cNvSpPr>
          <p:nvPr/>
        </p:nvSpPr>
        <p:spPr bwMode="auto">
          <a:xfrm>
            <a:off x="5272088" y="4013200"/>
            <a:ext cx="396875" cy="214313"/>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IP Header</a:t>
            </a:r>
          </a:p>
        </p:txBody>
      </p:sp>
      <p:sp>
        <p:nvSpPr>
          <p:cNvPr id="24685" name="Rectangle 109"/>
          <p:cNvSpPr>
            <a:spLocks noChangeArrowheads="1"/>
          </p:cNvSpPr>
          <p:nvPr/>
        </p:nvSpPr>
        <p:spPr bwMode="auto">
          <a:xfrm>
            <a:off x="6000750" y="4046538"/>
            <a:ext cx="69850" cy="142875"/>
          </a:xfrm>
          <a:prstGeom prst="rect">
            <a:avLst/>
          </a:prstGeom>
          <a:solidFill>
            <a:schemeClr val="accent1"/>
          </a:solidFill>
          <a:ln w="9525">
            <a:noFill/>
            <a:miter lim="800000"/>
            <a:headEnd/>
            <a:tailEnd/>
          </a:ln>
        </p:spPr>
        <p:txBody>
          <a:bodyPr wrap="none" anchor="ctr"/>
          <a:lstStyle/>
          <a:p>
            <a:pPr algn="ctr"/>
            <a:r>
              <a:rPr lang="en-US" sz="700" b="1">
                <a:solidFill>
                  <a:srgbClr val="663300"/>
                </a:solidFill>
              </a:rPr>
              <a:t>1</a:t>
            </a:r>
          </a:p>
        </p:txBody>
      </p:sp>
      <p:graphicFrame>
        <p:nvGraphicFramePr>
          <p:cNvPr id="24686" name="Object 110"/>
          <p:cNvGraphicFramePr>
            <a:graphicFrameLocks noChangeAspect="1"/>
          </p:cNvGraphicFramePr>
          <p:nvPr/>
        </p:nvGraphicFramePr>
        <p:xfrm>
          <a:off x="6948488" y="3933825"/>
          <a:ext cx="277812" cy="277813"/>
        </p:xfrm>
        <a:graphic>
          <a:graphicData uri="http://schemas.openxmlformats.org/presentationml/2006/ole">
            <mc:AlternateContent xmlns:mc="http://schemas.openxmlformats.org/markup-compatibility/2006">
              <mc:Choice xmlns:v="urn:schemas-microsoft-com:vml" Requires="v">
                <p:oleObj spid="_x0000_s1142" name="Visio" r:id="rId50" imgW="397829" imgH="397764" progId="">
                  <p:embed/>
                </p:oleObj>
              </mc:Choice>
              <mc:Fallback>
                <p:oleObj name="Visio" r:id="rId50"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48488" y="3933825"/>
                        <a:ext cx="277812" cy="277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nvGrpSpPr>
          <p:cNvPr id="14" name="Group 111"/>
          <p:cNvGrpSpPr>
            <a:grpSpLocks/>
          </p:cNvGrpSpPr>
          <p:nvPr/>
        </p:nvGrpSpPr>
        <p:grpSpPr bwMode="auto">
          <a:xfrm>
            <a:off x="5181600" y="3035300"/>
            <a:ext cx="898525" cy="277813"/>
            <a:chOff x="2949" y="3385"/>
            <a:chExt cx="566" cy="175"/>
          </a:xfrm>
        </p:grpSpPr>
        <p:graphicFrame>
          <p:nvGraphicFramePr>
            <p:cNvPr id="5190" name="Object 112"/>
            <p:cNvGraphicFramePr>
              <a:graphicFrameLocks noChangeAspect="1"/>
            </p:cNvGraphicFramePr>
            <p:nvPr/>
          </p:nvGraphicFramePr>
          <p:xfrm>
            <a:off x="2949" y="3385"/>
            <a:ext cx="175" cy="175"/>
          </p:xfrm>
          <a:graphic>
            <a:graphicData uri="http://schemas.openxmlformats.org/presentationml/2006/ole">
              <mc:AlternateContent xmlns:mc="http://schemas.openxmlformats.org/markup-compatibility/2006">
                <mc:Choice xmlns:v="urn:schemas-microsoft-com:vml" Requires="v">
                  <p:oleObj spid="_x0000_s1143" name="Visio" r:id="rId51" imgW="397829" imgH="397764" progId="">
                    <p:embed/>
                  </p:oleObj>
                </mc:Choice>
                <mc:Fallback>
                  <p:oleObj name="Visio" r:id="rId51"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9" y="3385"/>
                          <a:ext cx="175" cy="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91" name="Object 113"/>
            <p:cNvGraphicFramePr>
              <a:graphicFrameLocks noChangeAspect="1"/>
            </p:cNvGraphicFramePr>
            <p:nvPr/>
          </p:nvGraphicFramePr>
          <p:xfrm>
            <a:off x="3152" y="3385"/>
            <a:ext cx="175" cy="175"/>
          </p:xfrm>
          <a:graphic>
            <a:graphicData uri="http://schemas.openxmlformats.org/presentationml/2006/ole">
              <mc:AlternateContent xmlns:mc="http://schemas.openxmlformats.org/markup-compatibility/2006">
                <mc:Choice xmlns:v="urn:schemas-microsoft-com:vml" Requires="v">
                  <p:oleObj spid="_x0000_s1144" name="Visio" r:id="rId52" imgW="397829" imgH="397764" progId="">
                    <p:embed/>
                  </p:oleObj>
                </mc:Choice>
                <mc:Fallback>
                  <p:oleObj name="Visio" r:id="rId52"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2" y="3385"/>
                          <a:ext cx="175" cy="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92" name="Object 114"/>
            <p:cNvGraphicFramePr>
              <a:graphicFrameLocks noChangeAspect="1"/>
            </p:cNvGraphicFramePr>
            <p:nvPr/>
          </p:nvGraphicFramePr>
          <p:xfrm>
            <a:off x="3340" y="3385"/>
            <a:ext cx="175" cy="175"/>
          </p:xfrm>
          <a:graphic>
            <a:graphicData uri="http://schemas.openxmlformats.org/presentationml/2006/ole">
              <mc:AlternateContent xmlns:mc="http://schemas.openxmlformats.org/markup-compatibility/2006">
                <mc:Choice xmlns:v="urn:schemas-microsoft-com:vml" Requires="v">
                  <p:oleObj spid="_x0000_s1145" name="Visio" r:id="rId53" imgW="397829" imgH="397764" progId="">
                    <p:embed/>
                  </p:oleObj>
                </mc:Choice>
                <mc:Fallback>
                  <p:oleObj name="Visio" r:id="rId53" imgW="397829" imgH="397764"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0" y="3385"/>
                          <a:ext cx="175" cy="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graphicFrame>
        <p:nvGraphicFramePr>
          <p:cNvPr id="24691" name="Object 115"/>
          <p:cNvGraphicFramePr>
            <a:graphicFrameLocks noChangeAspect="1"/>
          </p:cNvGraphicFramePr>
          <p:nvPr/>
        </p:nvGraphicFramePr>
        <p:xfrm>
          <a:off x="5219700" y="3040063"/>
          <a:ext cx="719138" cy="257175"/>
        </p:xfrm>
        <a:graphic>
          <a:graphicData uri="http://schemas.openxmlformats.org/presentationml/2006/ole">
            <mc:AlternateContent xmlns:mc="http://schemas.openxmlformats.org/markup-compatibility/2006">
              <mc:Choice xmlns:v="urn:schemas-microsoft-com:vml" Requires="v">
                <p:oleObj spid="_x0000_s1146" name="Visio" r:id="rId54" imgW="1117822" imgH="397764" progId="">
                  <p:embed/>
                </p:oleObj>
              </mc:Choice>
              <mc:Fallback>
                <p:oleObj name="Visio" r:id="rId54" imgW="1117822" imgH="39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3040063"/>
                        <a:ext cx="719138"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92" name="Object 116"/>
          <p:cNvGraphicFramePr>
            <a:graphicFrameLocks noChangeAspect="1"/>
          </p:cNvGraphicFramePr>
          <p:nvPr/>
        </p:nvGraphicFramePr>
        <p:xfrm>
          <a:off x="6707188" y="2997200"/>
          <a:ext cx="719137" cy="257175"/>
        </p:xfrm>
        <a:graphic>
          <a:graphicData uri="http://schemas.openxmlformats.org/presentationml/2006/ole">
            <mc:AlternateContent xmlns:mc="http://schemas.openxmlformats.org/markup-compatibility/2006">
              <mc:Choice xmlns:v="urn:schemas-microsoft-com:vml" Requires="v">
                <p:oleObj spid="_x0000_s1147" name="Visio" r:id="rId55" imgW="1117822" imgH="397764" progId="">
                  <p:embed/>
                </p:oleObj>
              </mc:Choice>
              <mc:Fallback>
                <p:oleObj name="Visio" r:id="rId55" imgW="1117822" imgH="39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7188" y="2997200"/>
                        <a:ext cx="719137"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93" name="Object 117"/>
          <p:cNvGraphicFramePr>
            <a:graphicFrameLocks noChangeAspect="1"/>
          </p:cNvGraphicFramePr>
          <p:nvPr/>
        </p:nvGraphicFramePr>
        <p:xfrm>
          <a:off x="5365750" y="2060575"/>
          <a:ext cx="719138" cy="257175"/>
        </p:xfrm>
        <a:graphic>
          <a:graphicData uri="http://schemas.openxmlformats.org/presentationml/2006/ole">
            <mc:AlternateContent xmlns:mc="http://schemas.openxmlformats.org/markup-compatibility/2006">
              <mc:Choice xmlns:v="urn:schemas-microsoft-com:vml" Requires="v">
                <p:oleObj spid="_x0000_s1148" name="Visio" r:id="rId56" imgW="1117822" imgH="397764" progId="">
                  <p:embed/>
                </p:oleObj>
              </mc:Choice>
              <mc:Fallback>
                <p:oleObj name="Visio" r:id="rId56" imgW="1117822" imgH="39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5750" y="2060575"/>
                        <a:ext cx="719138"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94" name="Object 118"/>
          <p:cNvGraphicFramePr>
            <a:graphicFrameLocks noChangeAspect="1"/>
          </p:cNvGraphicFramePr>
          <p:nvPr/>
        </p:nvGraphicFramePr>
        <p:xfrm>
          <a:off x="6732588" y="2092325"/>
          <a:ext cx="719137" cy="257175"/>
        </p:xfrm>
        <a:graphic>
          <a:graphicData uri="http://schemas.openxmlformats.org/presentationml/2006/ole">
            <mc:AlternateContent xmlns:mc="http://schemas.openxmlformats.org/markup-compatibility/2006">
              <mc:Choice xmlns:v="urn:schemas-microsoft-com:vml" Requires="v">
                <p:oleObj spid="_x0000_s1149" name="Visio" r:id="rId57" imgW="1117822" imgH="397764" progId="">
                  <p:embed/>
                </p:oleObj>
              </mc:Choice>
              <mc:Fallback>
                <p:oleObj name="Visio" r:id="rId57" imgW="1117822" imgH="39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588" y="2092325"/>
                        <a:ext cx="719137"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95" name="Object 119"/>
          <p:cNvGraphicFramePr>
            <a:graphicFrameLocks noChangeAspect="1"/>
          </p:cNvGraphicFramePr>
          <p:nvPr/>
        </p:nvGraphicFramePr>
        <p:xfrm>
          <a:off x="5364163" y="1125538"/>
          <a:ext cx="719137" cy="257175"/>
        </p:xfrm>
        <a:graphic>
          <a:graphicData uri="http://schemas.openxmlformats.org/presentationml/2006/ole">
            <mc:AlternateContent xmlns:mc="http://schemas.openxmlformats.org/markup-compatibility/2006">
              <mc:Choice xmlns:v="urn:schemas-microsoft-com:vml" Requires="v">
                <p:oleObj spid="_x0000_s1150" name="Visio" r:id="rId58" imgW="1117822" imgH="397764" progId="">
                  <p:embed/>
                </p:oleObj>
              </mc:Choice>
              <mc:Fallback>
                <p:oleObj name="Visio" r:id="rId58" imgW="1117822" imgH="39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1125538"/>
                        <a:ext cx="719137" cy="257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96" name="Object 120"/>
          <p:cNvGraphicFramePr>
            <a:graphicFrameLocks noChangeAspect="1"/>
          </p:cNvGraphicFramePr>
          <p:nvPr/>
        </p:nvGraphicFramePr>
        <p:xfrm>
          <a:off x="5364163" y="1125538"/>
          <a:ext cx="792162" cy="282575"/>
        </p:xfrm>
        <a:graphic>
          <a:graphicData uri="http://schemas.openxmlformats.org/presentationml/2006/ole">
            <mc:AlternateContent xmlns:mc="http://schemas.openxmlformats.org/markup-compatibility/2006">
              <mc:Choice xmlns:v="urn:schemas-microsoft-com:vml" Requires="v">
                <p:oleObj spid="_x0000_s1151" name="Visio" r:id="rId59" imgW="1117822" imgH="397764" progId="">
                  <p:embed/>
                </p:oleObj>
              </mc:Choice>
              <mc:Fallback>
                <p:oleObj name="Visio" r:id="rId59" imgW="1117822" imgH="397764"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64163" y="1125538"/>
                        <a:ext cx="792162" cy="28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24697" name="Object 121"/>
          <p:cNvGraphicFramePr>
            <a:graphicFrameLocks noChangeAspect="1"/>
          </p:cNvGraphicFramePr>
          <p:nvPr/>
        </p:nvGraphicFramePr>
        <p:xfrm>
          <a:off x="6732588" y="1125538"/>
          <a:ext cx="792162" cy="282575"/>
        </p:xfrm>
        <a:graphic>
          <a:graphicData uri="http://schemas.openxmlformats.org/presentationml/2006/ole">
            <mc:AlternateContent xmlns:mc="http://schemas.openxmlformats.org/markup-compatibility/2006">
              <mc:Choice xmlns:v="urn:schemas-microsoft-com:vml" Requires="v">
                <p:oleObj spid="_x0000_s1152" name="Visio" r:id="rId60" imgW="1117822" imgH="397764" progId="">
                  <p:embed/>
                </p:oleObj>
              </mc:Choice>
              <mc:Fallback>
                <p:oleObj name="Visio" r:id="rId60" imgW="1117822" imgH="397764"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32588" y="1125538"/>
                        <a:ext cx="792162" cy="28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nvGrpSpPr>
          <p:cNvPr id="15" name="Group 122"/>
          <p:cNvGrpSpPr>
            <a:grpSpLocks/>
          </p:cNvGrpSpPr>
          <p:nvPr/>
        </p:nvGrpSpPr>
        <p:grpSpPr bwMode="auto">
          <a:xfrm>
            <a:off x="4859338" y="5949950"/>
            <a:ext cx="1008062" cy="215900"/>
            <a:chOff x="1701" y="3748"/>
            <a:chExt cx="635" cy="136"/>
          </a:xfrm>
        </p:grpSpPr>
        <p:graphicFrame>
          <p:nvGraphicFramePr>
            <p:cNvPr id="5184" name="Object 123"/>
            <p:cNvGraphicFramePr>
              <a:graphicFrameLocks noChangeAspect="1"/>
            </p:cNvGraphicFramePr>
            <p:nvPr/>
          </p:nvGraphicFramePr>
          <p:xfrm>
            <a:off x="1701" y="3748"/>
            <a:ext cx="46" cy="136"/>
          </p:xfrm>
          <a:graphic>
            <a:graphicData uri="http://schemas.openxmlformats.org/presentationml/2006/ole">
              <mc:AlternateContent xmlns:mc="http://schemas.openxmlformats.org/markup-compatibility/2006">
                <mc:Choice xmlns:v="urn:schemas-microsoft-com:vml" Requires="v">
                  <p:oleObj spid="_x0000_s1153" name="Package" r:id="rId61" imgW="476280" imgH="552600" progId="Package">
                    <p:embed/>
                  </p:oleObj>
                </mc:Choice>
                <mc:Fallback>
                  <p:oleObj name="Package" r:id="rId61"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701" y="3748"/>
                          <a:ext cx="46"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85" name="Object 124"/>
            <p:cNvGraphicFramePr>
              <a:graphicFrameLocks noChangeAspect="1"/>
            </p:cNvGraphicFramePr>
            <p:nvPr/>
          </p:nvGraphicFramePr>
          <p:xfrm>
            <a:off x="1791" y="3748"/>
            <a:ext cx="102" cy="136"/>
          </p:xfrm>
          <a:graphic>
            <a:graphicData uri="http://schemas.openxmlformats.org/presentationml/2006/ole">
              <mc:AlternateContent xmlns:mc="http://schemas.openxmlformats.org/markup-compatibility/2006">
                <mc:Choice xmlns:v="urn:schemas-microsoft-com:vml" Requires="v">
                  <p:oleObj spid="_x0000_s1154" name="Package" r:id="rId62" imgW="476280" imgH="552600" progId="Package">
                    <p:embed/>
                  </p:oleObj>
                </mc:Choice>
                <mc:Fallback>
                  <p:oleObj name="Package" r:id="rId62"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791" y="3748"/>
                          <a:ext cx="102"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86" name="Object 125"/>
            <p:cNvGraphicFramePr>
              <a:graphicFrameLocks noChangeAspect="1"/>
            </p:cNvGraphicFramePr>
            <p:nvPr/>
          </p:nvGraphicFramePr>
          <p:xfrm>
            <a:off x="1927" y="3748"/>
            <a:ext cx="46" cy="136"/>
          </p:xfrm>
          <a:graphic>
            <a:graphicData uri="http://schemas.openxmlformats.org/presentationml/2006/ole">
              <mc:AlternateContent xmlns:mc="http://schemas.openxmlformats.org/markup-compatibility/2006">
                <mc:Choice xmlns:v="urn:schemas-microsoft-com:vml" Requires="v">
                  <p:oleObj spid="_x0000_s1155" name="Package" r:id="rId63" imgW="476280" imgH="552600" progId="Package">
                    <p:embed/>
                  </p:oleObj>
                </mc:Choice>
                <mc:Fallback>
                  <p:oleObj name="Package" r:id="rId63"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927" y="3748"/>
                          <a:ext cx="46"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87" name="Object 126"/>
            <p:cNvGraphicFramePr>
              <a:graphicFrameLocks noChangeAspect="1"/>
            </p:cNvGraphicFramePr>
            <p:nvPr/>
          </p:nvGraphicFramePr>
          <p:xfrm>
            <a:off x="2290" y="3748"/>
            <a:ext cx="46" cy="136"/>
          </p:xfrm>
          <a:graphic>
            <a:graphicData uri="http://schemas.openxmlformats.org/presentationml/2006/ole">
              <mc:AlternateContent xmlns:mc="http://schemas.openxmlformats.org/markup-compatibility/2006">
                <mc:Choice xmlns:v="urn:schemas-microsoft-com:vml" Requires="v">
                  <p:oleObj spid="_x0000_s1156" name="Package" r:id="rId64" imgW="476280" imgH="552600" progId="Package">
                    <p:embed/>
                  </p:oleObj>
                </mc:Choice>
                <mc:Fallback>
                  <p:oleObj name="Package" r:id="rId64"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2290" y="3748"/>
                          <a:ext cx="46"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88" name="Object 127"/>
            <p:cNvGraphicFramePr>
              <a:graphicFrameLocks noChangeAspect="1"/>
            </p:cNvGraphicFramePr>
            <p:nvPr/>
          </p:nvGraphicFramePr>
          <p:xfrm>
            <a:off x="2018" y="3748"/>
            <a:ext cx="102" cy="136"/>
          </p:xfrm>
          <a:graphic>
            <a:graphicData uri="http://schemas.openxmlformats.org/presentationml/2006/ole">
              <mc:AlternateContent xmlns:mc="http://schemas.openxmlformats.org/markup-compatibility/2006">
                <mc:Choice xmlns:v="urn:schemas-microsoft-com:vml" Requires="v">
                  <p:oleObj spid="_x0000_s1157" name="Package" r:id="rId65" imgW="476280" imgH="552600" progId="Package">
                    <p:embed/>
                  </p:oleObj>
                </mc:Choice>
                <mc:Fallback>
                  <p:oleObj name="Package" r:id="rId65"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2018" y="3748"/>
                          <a:ext cx="102"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89" name="Object 128"/>
            <p:cNvGraphicFramePr>
              <a:graphicFrameLocks noChangeAspect="1"/>
            </p:cNvGraphicFramePr>
            <p:nvPr/>
          </p:nvGraphicFramePr>
          <p:xfrm>
            <a:off x="2154" y="3748"/>
            <a:ext cx="102" cy="136"/>
          </p:xfrm>
          <a:graphic>
            <a:graphicData uri="http://schemas.openxmlformats.org/presentationml/2006/ole">
              <mc:AlternateContent xmlns:mc="http://schemas.openxmlformats.org/markup-compatibility/2006">
                <mc:Choice xmlns:v="urn:schemas-microsoft-com:vml" Requires="v">
                  <p:oleObj spid="_x0000_s1158" name="Package" r:id="rId66" imgW="476280" imgH="552600" progId="Package">
                    <p:embed/>
                  </p:oleObj>
                </mc:Choice>
                <mc:Fallback>
                  <p:oleObj name="Package" r:id="rId66"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2154" y="3748"/>
                          <a:ext cx="102"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grpSp>
        <p:nvGrpSpPr>
          <p:cNvPr id="16" name="Group 129"/>
          <p:cNvGrpSpPr>
            <a:grpSpLocks/>
          </p:cNvGrpSpPr>
          <p:nvPr/>
        </p:nvGrpSpPr>
        <p:grpSpPr bwMode="auto">
          <a:xfrm>
            <a:off x="1042988" y="4941888"/>
            <a:ext cx="936625" cy="215900"/>
            <a:chOff x="1701" y="3748"/>
            <a:chExt cx="635" cy="136"/>
          </a:xfrm>
        </p:grpSpPr>
        <p:graphicFrame>
          <p:nvGraphicFramePr>
            <p:cNvPr id="5178" name="Object 130"/>
            <p:cNvGraphicFramePr>
              <a:graphicFrameLocks noChangeAspect="1"/>
            </p:cNvGraphicFramePr>
            <p:nvPr/>
          </p:nvGraphicFramePr>
          <p:xfrm>
            <a:off x="1701" y="3748"/>
            <a:ext cx="46" cy="136"/>
          </p:xfrm>
          <a:graphic>
            <a:graphicData uri="http://schemas.openxmlformats.org/presentationml/2006/ole">
              <mc:AlternateContent xmlns:mc="http://schemas.openxmlformats.org/markup-compatibility/2006">
                <mc:Choice xmlns:v="urn:schemas-microsoft-com:vml" Requires="v">
                  <p:oleObj spid="_x0000_s1159" name="Package" r:id="rId67" imgW="476280" imgH="552600" progId="Package">
                    <p:embed/>
                  </p:oleObj>
                </mc:Choice>
                <mc:Fallback>
                  <p:oleObj name="Package" r:id="rId67"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701" y="3748"/>
                          <a:ext cx="46"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79" name="Object 131"/>
            <p:cNvGraphicFramePr>
              <a:graphicFrameLocks noChangeAspect="1"/>
            </p:cNvGraphicFramePr>
            <p:nvPr/>
          </p:nvGraphicFramePr>
          <p:xfrm>
            <a:off x="1791" y="3748"/>
            <a:ext cx="102" cy="136"/>
          </p:xfrm>
          <a:graphic>
            <a:graphicData uri="http://schemas.openxmlformats.org/presentationml/2006/ole">
              <mc:AlternateContent xmlns:mc="http://schemas.openxmlformats.org/markup-compatibility/2006">
                <mc:Choice xmlns:v="urn:schemas-microsoft-com:vml" Requires="v">
                  <p:oleObj spid="_x0000_s1160" name="Package" r:id="rId68" imgW="476280" imgH="552600" progId="Package">
                    <p:embed/>
                  </p:oleObj>
                </mc:Choice>
                <mc:Fallback>
                  <p:oleObj name="Package" r:id="rId68"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791" y="3748"/>
                          <a:ext cx="102"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80" name="Object 132"/>
            <p:cNvGraphicFramePr>
              <a:graphicFrameLocks noChangeAspect="1"/>
            </p:cNvGraphicFramePr>
            <p:nvPr/>
          </p:nvGraphicFramePr>
          <p:xfrm>
            <a:off x="1927" y="3748"/>
            <a:ext cx="46" cy="136"/>
          </p:xfrm>
          <a:graphic>
            <a:graphicData uri="http://schemas.openxmlformats.org/presentationml/2006/ole">
              <mc:AlternateContent xmlns:mc="http://schemas.openxmlformats.org/markup-compatibility/2006">
                <mc:Choice xmlns:v="urn:schemas-microsoft-com:vml" Requires="v">
                  <p:oleObj spid="_x0000_s1161" name="Package" r:id="rId69" imgW="476280" imgH="552600" progId="Package">
                    <p:embed/>
                  </p:oleObj>
                </mc:Choice>
                <mc:Fallback>
                  <p:oleObj name="Package" r:id="rId69"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927" y="3748"/>
                          <a:ext cx="46"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81" name="Object 133"/>
            <p:cNvGraphicFramePr>
              <a:graphicFrameLocks noChangeAspect="1"/>
            </p:cNvGraphicFramePr>
            <p:nvPr/>
          </p:nvGraphicFramePr>
          <p:xfrm>
            <a:off x="2290" y="3748"/>
            <a:ext cx="46" cy="136"/>
          </p:xfrm>
          <a:graphic>
            <a:graphicData uri="http://schemas.openxmlformats.org/presentationml/2006/ole">
              <mc:AlternateContent xmlns:mc="http://schemas.openxmlformats.org/markup-compatibility/2006">
                <mc:Choice xmlns:v="urn:schemas-microsoft-com:vml" Requires="v">
                  <p:oleObj spid="_x0000_s1162" name="Package" r:id="rId70" imgW="476280" imgH="552600" progId="Package">
                    <p:embed/>
                  </p:oleObj>
                </mc:Choice>
                <mc:Fallback>
                  <p:oleObj name="Package" r:id="rId70"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2290" y="3748"/>
                          <a:ext cx="46"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82" name="Object 134"/>
            <p:cNvGraphicFramePr>
              <a:graphicFrameLocks noChangeAspect="1"/>
            </p:cNvGraphicFramePr>
            <p:nvPr/>
          </p:nvGraphicFramePr>
          <p:xfrm>
            <a:off x="2018" y="3748"/>
            <a:ext cx="102" cy="136"/>
          </p:xfrm>
          <a:graphic>
            <a:graphicData uri="http://schemas.openxmlformats.org/presentationml/2006/ole">
              <mc:AlternateContent xmlns:mc="http://schemas.openxmlformats.org/markup-compatibility/2006">
                <mc:Choice xmlns:v="urn:schemas-microsoft-com:vml" Requires="v">
                  <p:oleObj spid="_x0000_s1163" name="Package" r:id="rId71" imgW="476280" imgH="552600" progId="Package">
                    <p:embed/>
                  </p:oleObj>
                </mc:Choice>
                <mc:Fallback>
                  <p:oleObj name="Package" r:id="rId71"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2018" y="3748"/>
                          <a:ext cx="102"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83" name="Object 135"/>
            <p:cNvGraphicFramePr>
              <a:graphicFrameLocks noChangeAspect="1"/>
            </p:cNvGraphicFramePr>
            <p:nvPr/>
          </p:nvGraphicFramePr>
          <p:xfrm>
            <a:off x="2154" y="3748"/>
            <a:ext cx="102" cy="136"/>
          </p:xfrm>
          <a:graphic>
            <a:graphicData uri="http://schemas.openxmlformats.org/presentationml/2006/ole">
              <mc:AlternateContent xmlns:mc="http://schemas.openxmlformats.org/markup-compatibility/2006">
                <mc:Choice xmlns:v="urn:schemas-microsoft-com:vml" Requires="v">
                  <p:oleObj spid="_x0000_s1164" name="Package" r:id="rId72" imgW="476280" imgH="552600" progId="Package">
                    <p:embed/>
                  </p:oleObj>
                </mc:Choice>
                <mc:Fallback>
                  <p:oleObj name="Package" r:id="rId72"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2154" y="3748"/>
                          <a:ext cx="102"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grpSp>
        <p:nvGrpSpPr>
          <p:cNvPr id="17" name="Group 136"/>
          <p:cNvGrpSpPr>
            <a:grpSpLocks/>
          </p:cNvGrpSpPr>
          <p:nvPr/>
        </p:nvGrpSpPr>
        <p:grpSpPr bwMode="auto">
          <a:xfrm>
            <a:off x="6640513" y="5876925"/>
            <a:ext cx="1008062" cy="215900"/>
            <a:chOff x="1701" y="3748"/>
            <a:chExt cx="635" cy="136"/>
          </a:xfrm>
        </p:grpSpPr>
        <p:graphicFrame>
          <p:nvGraphicFramePr>
            <p:cNvPr id="5172" name="Object 137"/>
            <p:cNvGraphicFramePr>
              <a:graphicFrameLocks noChangeAspect="1"/>
            </p:cNvGraphicFramePr>
            <p:nvPr/>
          </p:nvGraphicFramePr>
          <p:xfrm>
            <a:off x="1701" y="3748"/>
            <a:ext cx="46" cy="136"/>
          </p:xfrm>
          <a:graphic>
            <a:graphicData uri="http://schemas.openxmlformats.org/presentationml/2006/ole">
              <mc:AlternateContent xmlns:mc="http://schemas.openxmlformats.org/markup-compatibility/2006">
                <mc:Choice xmlns:v="urn:schemas-microsoft-com:vml" Requires="v">
                  <p:oleObj spid="_x0000_s1165" name="Package" r:id="rId73" imgW="476280" imgH="552600" progId="Package">
                    <p:embed/>
                  </p:oleObj>
                </mc:Choice>
                <mc:Fallback>
                  <p:oleObj name="Package" r:id="rId73"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701" y="3748"/>
                          <a:ext cx="46"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73" name="Object 138"/>
            <p:cNvGraphicFramePr>
              <a:graphicFrameLocks noChangeAspect="1"/>
            </p:cNvGraphicFramePr>
            <p:nvPr/>
          </p:nvGraphicFramePr>
          <p:xfrm>
            <a:off x="1791" y="3748"/>
            <a:ext cx="102" cy="136"/>
          </p:xfrm>
          <a:graphic>
            <a:graphicData uri="http://schemas.openxmlformats.org/presentationml/2006/ole">
              <mc:AlternateContent xmlns:mc="http://schemas.openxmlformats.org/markup-compatibility/2006">
                <mc:Choice xmlns:v="urn:schemas-microsoft-com:vml" Requires="v">
                  <p:oleObj spid="_x0000_s1166" name="Package" r:id="rId74" imgW="476280" imgH="552600" progId="Package">
                    <p:embed/>
                  </p:oleObj>
                </mc:Choice>
                <mc:Fallback>
                  <p:oleObj name="Package" r:id="rId74"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791" y="3748"/>
                          <a:ext cx="102"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74" name="Object 139"/>
            <p:cNvGraphicFramePr>
              <a:graphicFrameLocks noChangeAspect="1"/>
            </p:cNvGraphicFramePr>
            <p:nvPr/>
          </p:nvGraphicFramePr>
          <p:xfrm>
            <a:off x="1927" y="3748"/>
            <a:ext cx="46" cy="136"/>
          </p:xfrm>
          <a:graphic>
            <a:graphicData uri="http://schemas.openxmlformats.org/presentationml/2006/ole">
              <mc:AlternateContent xmlns:mc="http://schemas.openxmlformats.org/markup-compatibility/2006">
                <mc:Choice xmlns:v="urn:schemas-microsoft-com:vml" Requires="v">
                  <p:oleObj spid="_x0000_s1167" name="Package" r:id="rId75" imgW="476280" imgH="552600" progId="Package">
                    <p:embed/>
                  </p:oleObj>
                </mc:Choice>
                <mc:Fallback>
                  <p:oleObj name="Package" r:id="rId75"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1927" y="3748"/>
                          <a:ext cx="46"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75" name="Object 140"/>
            <p:cNvGraphicFramePr>
              <a:graphicFrameLocks noChangeAspect="1"/>
            </p:cNvGraphicFramePr>
            <p:nvPr/>
          </p:nvGraphicFramePr>
          <p:xfrm>
            <a:off x="2290" y="3748"/>
            <a:ext cx="46" cy="136"/>
          </p:xfrm>
          <a:graphic>
            <a:graphicData uri="http://schemas.openxmlformats.org/presentationml/2006/ole">
              <mc:AlternateContent xmlns:mc="http://schemas.openxmlformats.org/markup-compatibility/2006">
                <mc:Choice xmlns:v="urn:schemas-microsoft-com:vml" Requires="v">
                  <p:oleObj spid="_x0000_s1168" name="Package" r:id="rId76" imgW="476280" imgH="552600" progId="Package">
                    <p:embed/>
                  </p:oleObj>
                </mc:Choice>
                <mc:Fallback>
                  <p:oleObj name="Package" r:id="rId76"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2290" y="3748"/>
                          <a:ext cx="46"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76" name="Object 141"/>
            <p:cNvGraphicFramePr>
              <a:graphicFrameLocks noChangeAspect="1"/>
            </p:cNvGraphicFramePr>
            <p:nvPr/>
          </p:nvGraphicFramePr>
          <p:xfrm>
            <a:off x="2018" y="3748"/>
            <a:ext cx="102" cy="136"/>
          </p:xfrm>
          <a:graphic>
            <a:graphicData uri="http://schemas.openxmlformats.org/presentationml/2006/ole">
              <mc:AlternateContent xmlns:mc="http://schemas.openxmlformats.org/markup-compatibility/2006">
                <mc:Choice xmlns:v="urn:schemas-microsoft-com:vml" Requires="v">
                  <p:oleObj spid="_x0000_s1169" name="Package" r:id="rId77" imgW="476280" imgH="552600" progId="Package">
                    <p:embed/>
                  </p:oleObj>
                </mc:Choice>
                <mc:Fallback>
                  <p:oleObj name="Package" r:id="rId77"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2018" y="3748"/>
                          <a:ext cx="102"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77" name="Object 142"/>
            <p:cNvGraphicFramePr>
              <a:graphicFrameLocks noChangeAspect="1"/>
            </p:cNvGraphicFramePr>
            <p:nvPr/>
          </p:nvGraphicFramePr>
          <p:xfrm>
            <a:off x="2154" y="3748"/>
            <a:ext cx="102" cy="136"/>
          </p:xfrm>
          <a:graphic>
            <a:graphicData uri="http://schemas.openxmlformats.org/presentationml/2006/ole">
              <mc:AlternateContent xmlns:mc="http://schemas.openxmlformats.org/markup-compatibility/2006">
                <mc:Choice xmlns:v="urn:schemas-microsoft-com:vml" Requires="v">
                  <p:oleObj spid="_x0000_s1170" name="Package" r:id="rId78" imgW="476280" imgH="552600" progId="Package">
                    <p:embed/>
                  </p:oleObj>
                </mc:Choice>
                <mc:Fallback>
                  <p:oleObj name="Package" r:id="rId78" imgW="476280" imgH="552600" progId="Packag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l="19667" t="-2011" r="19667" b="50000"/>
                        <a:stretch>
                          <a:fillRect/>
                        </a:stretch>
                      </p:blipFill>
                      <p:spPr bwMode="auto">
                        <a:xfrm>
                          <a:off x="2154" y="3748"/>
                          <a:ext cx="102" cy="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grpSp>
        <p:nvGrpSpPr>
          <p:cNvPr id="18" name="Group 143"/>
          <p:cNvGrpSpPr>
            <a:grpSpLocks/>
          </p:cNvGrpSpPr>
          <p:nvPr/>
        </p:nvGrpSpPr>
        <p:grpSpPr bwMode="auto">
          <a:xfrm>
            <a:off x="971550" y="115888"/>
            <a:ext cx="1223963" cy="6742112"/>
            <a:chOff x="612" y="73"/>
            <a:chExt cx="771" cy="4247"/>
          </a:xfrm>
        </p:grpSpPr>
        <p:grpSp>
          <p:nvGrpSpPr>
            <p:cNvPr id="19" name="Group 144"/>
            <p:cNvGrpSpPr>
              <a:grpSpLocks/>
            </p:cNvGrpSpPr>
            <p:nvPr/>
          </p:nvGrpSpPr>
          <p:grpSpPr bwMode="auto">
            <a:xfrm>
              <a:off x="612" y="73"/>
              <a:ext cx="771" cy="3853"/>
              <a:chOff x="612" y="73"/>
              <a:chExt cx="771" cy="3853"/>
            </a:xfrm>
          </p:grpSpPr>
          <p:graphicFrame>
            <p:nvGraphicFramePr>
              <p:cNvPr id="5165" name="Object 145"/>
              <p:cNvGraphicFramePr>
                <a:graphicFrameLocks noChangeAspect="1"/>
              </p:cNvGraphicFramePr>
              <p:nvPr/>
            </p:nvGraphicFramePr>
            <p:xfrm>
              <a:off x="612" y="73"/>
              <a:ext cx="771" cy="269"/>
            </p:xfrm>
            <a:graphic>
              <a:graphicData uri="http://schemas.openxmlformats.org/presentationml/2006/ole">
                <mc:AlternateContent xmlns:mc="http://schemas.openxmlformats.org/markup-compatibility/2006">
                  <mc:Choice xmlns:v="urn:schemas-microsoft-com:vml" Requires="v">
                    <p:oleObj spid="_x0000_s1171" name="Visio" r:id="rId79" imgW="1657816" imgH="577596" progId="">
                      <p:embed/>
                    </p:oleObj>
                  </mc:Choice>
                  <mc:Fallback>
                    <p:oleObj name="Visio" r:id="rId79" imgW="1657816" imgH="577596" progId="">
                      <p:embed/>
                      <p:pic>
                        <p:nvPicPr>
                          <p:cNvPr id="0" name=""/>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612" y="73"/>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66" name="Object 146"/>
              <p:cNvGraphicFramePr>
                <a:graphicFrameLocks noChangeAspect="1"/>
              </p:cNvGraphicFramePr>
              <p:nvPr/>
            </p:nvGraphicFramePr>
            <p:xfrm>
              <a:off x="612" y="663"/>
              <a:ext cx="771" cy="269"/>
            </p:xfrm>
            <a:graphic>
              <a:graphicData uri="http://schemas.openxmlformats.org/presentationml/2006/ole">
                <mc:AlternateContent xmlns:mc="http://schemas.openxmlformats.org/markup-compatibility/2006">
                  <mc:Choice xmlns:v="urn:schemas-microsoft-com:vml" Requires="v">
                    <p:oleObj spid="_x0000_s1172" name="Visio" r:id="rId81" imgW="1657816" imgH="577596" progId="">
                      <p:embed/>
                    </p:oleObj>
                  </mc:Choice>
                  <mc:Fallback>
                    <p:oleObj name="Visio" r:id="rId81" imgW="1657816" imgH="577596" progId="">
                      <p:embed/>
                      <p:pic>
                        <p:nvPicPr>
                          <p:cNvPr id="0" name=""/>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612" y="663"/>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67" name="Object 147"/>
              <p:cNvGraphicFramePr>
                <a:graphicFrameLocks noChangeAspect="1"/>
              </p:cNvGraphicFramePr>
              <p:nvPr/>
            </p:nvGraphicFramePr>
            <p:xfrm>
              <a:off x="612" y="1253"/>
              <a:ext cx="771" cy="269"/>
            </p:xfrm>
            <a:graphic>
              <a:graphicData uri="http://schemas.openxmlformats.org/presentationml/2006/ole">
                <mc:AlternateContent xmlns:mc="http://schemas.openxmlformats.org/markup-compatibility/2006">
                  <mc:Choice xmlns:v="urn:schemas-microsoft-com:vml" Requires="v">
                    <p:oleObj spid="_x0000_s1173" name="Visio" r:id="rId83" imgW="1657816" imgH="577596" progId="">
                      <p:embed/>
                    </p:oleObj>
                  </mc:Choice>
                  <mc:Fallback>
                    <p:oleObj name="Visio" r:id="rId83" imgW="1657816" imgH="577596" progId="">
                      <p:embed/>
                      <p:pic>
                        <p:nvPicPr>
                          <p:cNvPr id="0" name=""/>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612" y="1253"/>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68" name="Object 148"/>
              <p:cNvGraphicFramePr>
                <a:graphicFrameLocks noChangeAspect="1"/>
              </p:cNvGraphicFramePr>
              <p:nvPr/>
            </p:nvGraphicFramePr>
            <p:xfrm>
              <a:off x="612" y="1842"/>
              <a:ext cx="771" cy="269"/>
            </p:xfrm>
            <a:graphic>
              <a:graphicData uri="http://schemas.openxmlformats.org/presentationml/2006/ole">
                <mc:AlternateContent xmlns:mc="http://schemas.openxmlformats.org/markup-compatibility/2006">
                  <mc:Choice xmlns:v="urn:schemas-microsoft-com:vml" Requires="v">
                    <p:oleObj spid="_x0000_s1174" name="Visio" r:id="rId85" imgW="1657816" imgH="577596" progId="">
                      <p:embed/>
                    </p:oleObj>
                  </mc:Choice>
                  <mc:Fallback>
                    <p:oleObj name="Visio" r:id="rId85" imgW="1657816" imgH="577596" progId="">
                      <p:embed/>
                      <p:pic>
                        <p:nvPicPr>
                          <p:cNvPr id="0" name=""/>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612" y="1842"/>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69" name="Object 149"/>
              <p:cNvGraphicFramePr>
                <a:graphicFrameLocks noChangeAspect="1"/>
              </p:cNvGraphicFramePr>
              <p:nvPr/>
            </p:nvGraphicFramePr>
            <p:xfrm>
              <a:off x="612" y="2432"/>
              <a:ext cx="771" cy="269"/>
            </p:xfrm>
            <a:graphic>
              <a:graphicData uri="http://schemas.openxmlformats.org/presentationml/2006/ole">
                <mc:AlternateContent xmlns:mc="http://schemas.openxmlformats.org/markup-compatibility/2006">
                  <mc:Choice xmlns:v="urn:schemas-microsoft-com:vml" Requires="v">
                    <p:oleObj spid="_x0000_s1175" name="Visio" r:id="rId87" imgW="1657816" imgH="577596" progId="">
                      <p:embed/>
                    </p:oleObj>
                  </mc:Choice>
                  <mc:Fallback>
                    <p:oleObj name="Visio" r:id="rId87" imgW="1657816" imgH="577596" progId="">
                      <p:embed/>
                      <p:pic>
                        <p:nvPicPr>
                          <p:cNvPr id="0" name=""/>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612" y="2432"/>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70" name="Object 150"/>
              <p:cNvGraphicFramePr>
                <a:graphicFrameLocks noChangeAspect="1"/>
              </p:cNvGraphicFramePr>
              <p:nvPr/>
            </p:nvGraphicFramePr>
            <p:xfrm>
              <a:off x="612" y="3022"/>
              <a:ext cx="771" cy="269"/>
            </p:xfrm>
            <a:graphic>
              <a:graphicData uri="http://schemas.openxmlformats.org/presentationml/2006/ole">
                <mc:AlternateContent xmlns:mc="http://schemas.openxmlformats.org/markup-compatibility/2006">
                  <mc:Choice xmlns:v="urn:schemas-microsoft-com:vml" Requires="v">
                    <p:oleObj spid="_x0000_s1176" name="Visio" r:id="rId89" imgW="1657816" imgH="577596" progId="">
                      <p:embed/>
                    </p:oleObj>
                  </mc:Choice>
                  <mc:Fallback>
                    <p:oleObj name="Visio" r:id="rId89" imgW="1657816" imgH="577596" progId="">
                      <p:embed/>
                      <p:pic>
                        <p:nvPicPr>
                          <p:cNvPr id="0" name=""/>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612" y="3022"/>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71" name="Object 151"/>
              <p:cNvGraphicFramePr>
                <a:graphicFrameLocks noChangeAspect="1"/>
              </p:cNvGraphicFramePr>
              <p:nvPr/>
            </p:nvGraphicFramePr>
            <p:xfrm>
              <a:off x="612" y="3657"/>
              <a:ext cx="771" cy="269"/>
            </p:xfrm>
            <a:graphic>
              <a:graphicData uri="http://schemas.openxmlformats.org/presentationml/2006/ole">
                <mc:AlternateContent xmlns:mc="http://schemas.openxmlformats.org/markup-compatibility/2006">
                  <mc:Choice xmlns:v="urn:schemas-microsoft-com:vml" Requires="v">
                    <p:oleObj spid="_x0000_s1177" name="Visio" r:id="rId91" imgW="1657816" imgH="577596" progId="">
                      <p:embed/>
                    </p:oleObj>
                  </mc:Choice>
                  <mc:Fallback>
                    <p:oleObj name="Visio" r:id="rId91" imgW="1657816" imgH="577596" progId="">
                      <p:embed/>
                      <p:pic>
                        <p:nvPicPr>
                          <p:cNvPr id="0" name=""/>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612" y="3657"/>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grpSp>
          <p:nvGrpSpPr>
            <p:cNvPr id="20" name="Group 152"/>
            <p:cNvGrpSpPr>
              <a:grpSpLocks noChangeAspect="1"/>
            </p:cNvGrpSpPr>
            <p:nvPr/>
          </p:nvGrpSpPr>
          <p:grpSpPr bwMode="auto">
            <a:xfrm>
              <a:off x="793" y="4095"/>
              <a:ext cx="318" cy="225"/>
              <a:chOff x="3152" y="2115"/>
              <a:chExt cx="682" cy="484"/>
            </a:xfrm>
          </p:grpSpPr>
          <p:sp>
            <p:nvSpPr>
              <p:cNvPr id="5305" name="AutoShape 153"/>
              <p:cNvSpPr>
                <a:spLocks noChangeAspect="1" noChangeArrowheads="1" noTextEdit="1"/>
              </p:cNvSpPr>
              <p:nvPr/>
            </p:nvSpPr>
            <p:spPr bwMode="auto">
              <a:xfrm>
                <a:off x="3152" y="2115"/>
                <a:ext cx="682" cy="484"/>
              </a:xfrm>
              <a:prstGeom prst="rect">
                <a:avLst/>
              </a:prstGeom>
              <a:noFill/>
              <a:ln w="9525">
                <a:noFill/>
                <a:miter lim="800000"/>
                <a:headEnd/>
                <a:tailEnd/>
              </a:ln>
            </p:spPr>
            <p:txBody>
              <a:bodyPr/>
              <a:lstStyle/>
              <a:p>
                <a:endParaRPr lang="en-US"/>
              </a:p>
            </p:txBody>
          </p:sp>
          <p:grpSp>
            <p:nvGrpSpPr>
              <p:cNvPr id="21" name="Group 154"/>
              <p:cNvGrpSpPr>
                <a:grpSpLocks/>
              </p:cNvGrpSpPr>
              <p:nvPr/>
            </p:nvGrpSpPr>
            <p:grpSpPr bwMode="auto">
              <a:xfrm>
                <a:off x="3653" y="2462"/>
                <a:ext cx="144" cy="101"/>
                <a:chOff x="3653" y="2462"/>
                <a:chExt cx="144" cy="101"/>
              </a:xfrm>
            </p:grpSpPr>
            <p:sp>
              <p:nvSpPr>
                <p:cNvPr id="5362" name="Arc 155"/>
                <p:cNvSpPr>
                  <a:spLocks/>
                </p:cNvSpPr>
                <p:nvPr/>
              </p:nvSpPr>
              <p:spPr bwMode="auto">
                <a:xfrm>
                  <a:off x="3654" y="2462"/>
                  <a:ext cx="143" cy="101"/>
                </a:xfrm>
                <a:custGeom>
                  <a:avLst/>
                  <a:gdLst>
                    <a:gd name="T0" fmla="*/ 0 w 38280"/>
                    <a:gd name="T1" fmla="*/ 0 h 34953"/>
                    <a:gd name="T2" fmla="*/ 0 w 38280"/>
                    <a:gd name="T3" fmla="*/ 0 h 34953"/>
                    <a:gd name="T4" fmla="*/ 0 w 38280"/>
                    <a:gd name="T5" fmla="*/ 0 h 34953"/>
                    <a:gd name="T6" fmla="*/ 0 60000 65536"/>
                    <a:gd name="T7" fmla="*/ 0 60000 65536"/>
                    <a:gd name="T8" fmla="*/ 0 60000 65536"/>
                    <a:gd name="T9" fmla="*/ 0 w 38280"/>
                    <a:gd name="T10" fmla="*/ 0 h 34953"/>
                    <a:gd name="T11" fmla="*/ 38280 w 38280"/>
                    <a:gd name="T12" fmla="*/ 34953 h 34953"/>
                  </a:gdLst>
                  <a:ahLst/>
                  <a:cxnLst>
                    <a:cxn ang="T6">
                      <a:pos x="T0" y="T1"/>
                    </a:cxn>
                    <a:cxn ang="T7">
                      <a:pos x="T2" y="T3"/>
                    </a:cxn>
                    <a:cxn ang="T8">
                      <a:pos x="T4" y="T5"/>
                    </a:cxn>
                  </a:cxnLst>
                  <a:rect l="T9" t="T10" r="T11" b="T12"/>
                  <a:pathLst>
                    <a:path w="38280" h="34953" fill="none" extrusionOk="0">
                      <a:moveTo>
                        <a:pt x="-1" y="7876"/>
                      </a:moveTo>
                      <a:cubicBezTo>
                        <a:pt x="4102" y="2889"/>
                        <a:pt x="10221" y="-1"/>
                        <a:pt x="16680" y="0"/>
                      </a:cubicBezTo>
                      <a:cubicBezTo>
                        <a:pt x="28609" y="0"/>
                        <a:pt x="38280" y="9670"/>
                        <a:pt x="38280" y="21600"/>
                      </a:cubicBezTo>
                      <a:cubicBezTo>
                        <a:pt x="38280" y="26443"/>
                        <a:pt x="36652" y="31146"/>
                        <a:pt x="33658" y="34953"/>
                      </a:cubicBezTo>
                    </a:path>
                    <a:path w="38280" h="34953" stroke="0" extrusionOk="0">
                      <a:moveTo>
                        <a:pt x="-1" y="7876"/>
                      </a:moveTo>
                      <a:cubicBezTo>
                        <a:pt x="4102" y="2889"/>
                        <a:pt x="10221" y="-1"/>
                        <a:pt x="16680" y="0"/>
                      </a:cubicBezTo>
                      <a:cubicBezTo>
                        <a:pt x="28609" y="0"/>
                        <a:pt x="38280" y="9670"/>
                        <a:pt x="38280" y="21600"/>
                      </a:cubicBezTo>
                      <a:cubicBezTo>
                        <a:pt x="38280" y="26443"/>
                        <a:pt x="36652" y="31146"/>
                        <a:pt x="33658" y="34953"/>
                      </a:cubicBezTo>
                      <a:lnTo>
                        <a:pt x="16680" y="21600"/>
                      </a:lnTo>
                      <a:close/>
                    </a:path>
                  </a:pathLst>
                </a:custGeom>
                <a:noFill/>
                <a:ln w="19050">
                  <a:solidFill>
                    <a:srgbClr val="93936C"/>
                  </a:solidFill>
                  <a:round/>
                  <a:headEnd/>
                  <a:tailEnd/>
                </a:ln>
              </p:spPr>
              <p:txBody>
                <a:bodyPr/>
                <a:lstStyle/>
                <a:p>
                  <a:endParaRPr lang="en-US"/>
                </a:p>
              </p:txBody>
            </p:sp>
            <p:sp>
              <p:nvSpPr>
                <p:cNvPr id="5363" name="Arc 156"/>
                <p:cNvSpPr>
                  <a:spLocks/>
                </p:cNvSpPr>
                <p:nvPr/>
              </p:nvSpPr>
              <p:spPr bwMode="auto">
                <a:xfrm>
                  <a:off x="3653" y="2462"/>
                  <a:ext cx="143" cy="101"/>
                </a:xfrm>
                <a:custGeom>
                  <a:avLst/>
                  <a:gdLst>
                    <a:gd name="T0" fmla="*/ 0 w 38420"/>
                    <a:gd name="T1" fmla="*/ 0 h 34953"/>
                    <a:gd name="T2" fmla="*/ 0 w 38420"/>
                    <a:gd name="T3" fmla="*/ 0 h 34953"/>
                    <a:gd name="T4" fmla="*/ 0 w 38420"/>
                    <a:gd name="T5" fmla="*/ 0 h 34953"/>
                    <a:gd name="T6" fmla="*/ 0 60000 65536"/>
                    <a:gd name="T7" fmla="*/ 0 60000 65536"/>
                    <a:gd name="T8" fmla="*/ 0 60000 65536"/>
                    <a:gd name="T9" fmla="*/ 0 w 38420"/>
                    <a:gd name="T10" fmla="*/ 0 h 34953"/>
                    <a:gd name="T11" fmla="*/ 38420 w 38420"/>
                    <a:gd name="T12" fmla="*/ 34953 h 34953"/>
                  </a:gdLst>
                  <a:ahLst/>
                  <a:cxnLst>
                    <a:cxn ang="T6">
                      <a:pos x="T0" y="T1"/>
                    </a:cxn>
                    <a:cxn ang="T7">
                      <a:pos x="T2" y="T3"/>
                    </a:cxn>
                    <a:cxn ang="T8">
                      <a:pos x="T4" y="T5"/>
                    </a:cxn>
                  </a:cxnLst>
                  <a:rect l="T9" t="T10" r="T11" b="T12"/>
                  <a:pathLst>
                    <a:path w="38420" h="34953" fill="none" extrusionOk="0">
                      <a:moveTo>
                        <a:pt x="0" y="8048"/>
                      </a:moveTo>
                      <a:cubicBezTo>
                        <a:pt x="4100" y="2959"/>
                        <a:pt x="10284" y="-1"/>
                        <a:pt x="16820" y="0"/>
                      </a:cubicBezTo>
                      <a:cubicBezTo>
                        <a:pt x="28749" y="0"/>
                        <a:pt x="38420" y="9670"/>
                        <a:pt x="38420" y="21600"/>
                      </a:cubicBezTo>
                      <a:cubicBezTo>
                        <a:pt x="38420" y="26443"/>
                        <a:pt x="36792" y="31146"/>
                        <a:pt x="33798" y="34953"/>
                      </a:cubicBezTo>
                    </a:path>
                    <a:path w="38420" h="34953" stroke="0" extrusionOk="0">
                      <a:moveTo>
                        <a:pt x="0" y="8048"/>
                      </a:moveTo>
                      <a:cubicBezTo>
                        <a:pt x="4100" y="2959"/>
                        <a:pt x="10284" y="-1"/>
                        <a:pt x="16820" y="0"/>
                      </a:cubicBezTo>
                      <a:cubicBezTo>
                        <a:pt x="28749" y="0"/>
                        <a:pt x="38420" y="9670"/>
                        <a:pt x="38420" y="21600"/>
                      </a:cubicBezTo>
                      <a:cubicBezTo>
                        <a:pt x="38420" y="26443"/>
                        <a:pt x="36792" y="31146"/>
                        <a:pt x="33798" y="34953"/>
                      </a:cubicBezTo>
                      <a:lnTo>
                        <a:pt x="16820" y="21600"/>
                      </a:lnTo>
                      <a:close/>
                    </a:path>
                  </a:pathLst>
                </a:custGeom>
                <a:noFill/>
                <a:ln w="9525">
                  <a:solidFill>
                    <a:srgbClr val="EDEDE7"/>
                  </a:solidFill>
                  <a:round/>
                  <a:headEnd/>
                  <a:tailEnd/>
                </a:ln>
              </p:spPr>
              <p:txBody>
                <a:bodyPr/>
                <a:lstStyle/>
                <a:p>
                  <a:endParaRPr lang="en-US"/>
                </a:p>
              </p:txBody>
            </p:sp>
          </p:grpSp>
          <p:sp>
            <p:nvSpPr>
              <p:cNvPr id="5307" name="Freeform 157"/>
              <p:cNvSpPr>
                <a:spLocks/>
              </p:cNvSpPr>
              <p:nvPr/>
            </p:nvSpPr>
            <p:spPr bwMode="auto">
              <a:xfrm>
                <a:off x="3743" y="2523"/>
                <a:ext cx="82" cy="44"/>
              </a:xfrm>
              <a:custGeom>
                <a:avLst/>
                <a:gdLst>
                  <a:gd name="T0" fmla="*/ 0 w 82"/>
                  <a:gd name="T1" fmla="*/ 44 h 44"/>
                  <a:gd name="T2" fmla="*/ 30 w 82"/>
                  <a:gd name="T3" fmla="*/ 0 h 44"/>
                  <a:gd name="T4" fmla="*/ 82 w 82"/>
                  <a:gd name="T5" fmla="*/ 0 h 44"/>
                  <a:gd name="T6" fmla="*/ 53 w 82"/>
                  <a:gd name="T7" fmla="*/ 44 h 44"/>
                  <a:gd name="T8" fmla="*/ 0 w 82"/>
                  <a:gd name="T9" fmla="*/ 44 h 44"/>
                  <a:gd name="T10" fmla="*/ 0 60000 65536"/>
                  <a:gd name="T11" fmla="*/ 0 60000 65536"/>
                  <a:gd name="T12" fmla="*/ 0 60000 65536"/>
                  <a:gd name="T13" fmla="*/ 0 60000 65536"/>
                  <a:gd name="T14" fmla="*/ 0 60000 65536"/>
                  <a:gd name="T15" fmla="*/ 0 w 82"/>
                  <a:gd name="T16" fmla="*/ 0 h 44"/>
                  <a:gd name="T17" fmla="*/ 82 w 82"/>
                  <a:gd name="T18" fmla="*/ 44 h 44"/>
                </a:gdLst>
                <a:ahLst/>
                <a:cxnLst>
                  <a:cxn ang="T10">
                    <a:pos x="T0" y="T1"/>
                  </a:cxn>
                  <a:cxn ang="T11">
                    <a:pos x="T2" y="T3"/>
                  </a:cxn>
                  <a:cxn ang="T12">
                    <a:pos x="T4" y="T5"/>
                  </a:cxn>
                  <a:cxn ang="T13">
                    <a:pos x="T6" y="T7"/>
                  </a:cxn>
                  <a:cxn ang="T14">
                    <a:pos x="T8" y="T9"/>
                  </a:cxn>
                </a:cxnLst>
                <a:rect l="T15" t="T16" r="T17" b="T18"/>
                <a:pathLst>
                  <a:path w="82" h="44">
                    <a:moveTo>
                      <a:pt x="0" y="44"/>
                    </a:moveTo>
                    <a:lnTo>
                      <a:pt x="30" y="0"/>
                    </a:lnTo>
                    <a:lnTo>
                      <a:pt x="82" y="0"/>
                    </a:lnTo>
                    <a:lnTo>
                      <a:pt x="53" y="44"/>
                    </a:lnTo>
                    <a:lnTo>
                      <a:pt x="0" y="44"/>
                    </a:lnTo>
                    <a:close/>
                  </a:path>
                </a:pathLst>
              </a:custGeom>
              <a:solidFill>
                <a:srgbClr val="C9C9B6"/>
              </a:solidFill>
              <a:ln w="9525">
                <a:noFill/>
                <a:round/>
                <a:headEnd/>
                <a:tailEnd/>
              </a:ln>
            </p:spPr>
            <p:txBody>
              <a:bodyPr/>
              <a:lstStyle/>
              <a:p>
                <a:endParaRPr lang="en-US"/>
              </a:p>
            </p:txBody>
          </p:sp>
          <p:sp>
            <p:nvSpPr>
              <p:cNvPr id="5308" name="Freeform 158"/>
              <p:cNvSpPr>
                <a:spLocks/>
              </p:cNvSpPr>
              <p:nvPr/>
            </p:nvSpPr>
            <p:spPr bwMode="auto">
              <a:xfrm>
                <a:off x="3743" y="2523"/>
                <a:ext cx="82" cy="44"/>
              </a:xfrm>
              <a:custGeom>
                <a:avLst/>
                <a:gdLst>
                  <a:gd name="T0" fmla="*/ 0 w 82"/>
                  <a:gd name="T1" fmla="*/ 44 h 44"/>
                  <a:gd name="T2" fmla="*/ 30 w 82"/>
                  <a:gd name="T3" fmla="*/ 0 h 44"/>
                  <a:gd name="T4" fmla="*/ 82 w 82"/>
                  <a:gd name="T5" fmla="*/ 0 h 44"/>
                  <a:gd name="T6" fmla="*/ 53 w 82"/>
                  <a:gd name="T7" fmla="*/ 44 h 44"/>
                  <a:gd name="T8" fmla="*/ 0 w 82"/>
                  <a:gd name="T9" fmla="*/ 44 h 44"/>
                  <a:gd name="T10" fmla="*/ 0 60000 65536"/>
                  <a:gd name="T11" fmla="*/ 0 60000 65536"/>
                  <a:gd name="T12" fmla="*/ 0 60000 65536"/>
                  <a:gd name="T13" fmla="*/ 0 60000 65536"/>
                  <a:gd name="T14" fmla="*/ 0 60000 65536"/>
                  <a:gd name="T15" fmla="*/ 0 w 82"/>
                  <a:gd name="T16" fmla="*/ 0 h 44"/>
                  <a:gd name="T17" fmla="*/ 82 w 82"/>
                  <a:gd name="T18" fmla="*/ 44 h 44"/>
                </a:gdLst>
                <a:ahLst/>
                <a:cxnLst>
                  <a:cxn ang="T10">
                    <a:pos x="T0" y="T1"/>
                  </a:cxn>
                  <a:cxn ang="T11">
                    <a:pos x="T2" y="T3"/>
                  </a:cxn>
                  <a:cxn ang="T12">
                    <a:pos x="T4" y="T5"/>
                  </a:cxn>
                  <a:cxn ang="T13">
                    <a:pos x="T6" y="T7"/>
                  </a:cxn>
                  <a:cxn ang="T14">
                    <a:pos x="T8" y="T9"/>
                  </a:cxn>
                </a:cxnLst>
                <a:rect l="T15" t="T16" r="T17" b="T18"/>
                <a:pathLst>
                  <a:path w="82" h="44">
                    <a:moveTo>
                      <a:pt x="0" y="44"/>
                    </a:moveTo>
                    <a:lnTo>
                      <a:pt x="30" y="0"/>
                    </a:lnTo>
                    <a:lnTo>
                      <a:pt x="82" y="0"/>
                    </a:lnTo>
                    <a:lnTo>
                      <a:pt x="53" y="44"/>
                    </a:lnTo>
                    <a:lnTo>
                      <a:pt x="0" y="44"/>
                    </a:lnTo>
                    <a:close/>
                  </a:path>
                </a:pathLst>
              </a:custGeom>
              <a:solidFill>
                <a:srgbClr val="C9C9B6"/>
              </a:solidFill>
              <a:ln w="4763">
                <a:solidFill>
                  <a:srgbClr val="494936"/>
                </a:solidFill>
                <a:round/>
                <a:headEnd/>
                <a:tailEnd/>
              </a:ln>
            </p:spPr>
            <p:txBody>
              <a:bodyPr/>
              <a:lstStyle/>
              <a:p>
                <a:endParaRPr lang="en-US"/>
              </a:p>
            </p:txBody>
          </p:sp>
          <p:sp>
            <p:nvSpPr>
              <p:cNvPr id="5309" name="Freeform 159"/>
              <p:cNvSpPr>
                <a:spLocks/>
              </p:cNvSpPr>
              <p:nvPr/>
            </p:nvSpPr>
            <p:spPr bwMode="auto">
              <a:xfrm>
                <a:off x="3796" y="2523"/>
                <a:ext cx="29" cy="56"/>
              </a:xfrm>
              <a:custGeom>
                <a:avLst/>
                <a:gdLst>
                  <a:gd name="T0" fmla="*/ 0 w 29"/>
                  <a:gd name="T1" fmla="*/ 56 h 56"/>
                  <a:gd name="T2" fmla="*/ 29 w 29"/>
                  <a:gd name="T3" fmla="*/ 26 h 56"/>
                  <a:gd name="T4" fmla="*/ 29 w 29"/>
                  <a:gd name="T5" fmla="*/ 0 h 56"/>
                  <a:gd name="T6" fmla="*/ 0 w 29"/>
                  <a:gd name="T7" fmla="*/ 41 h 56"/>
                  <a:gd name="T8" fmla="*/ 0 w 29"/>
                  <a:gd name="T9" fmla="*/ 56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0" y="56"/>
                    </a:moveTo>
                    <a:lnTo>
                      <a:pt x="29" y="26"/>
                    </a:lnTo>
                    <a:lnTo>
                      <a:pt x="29" y="0"/>
                    </a:lnTo>
                    <a:lnTo>
                      <a:pt x="0" y="41"/>
                    </a:lnTo>
                    <a:lnTo>
                      <a:pt x="0" y="56"/>
                    </a:lnTo>
                    <a:close/>
                  </a:path>
                </a:pathLst>
              </a:custGeom>
              <a:solidFill>
                <a:srgbClr val="7A7A5A"/>
              </a:solidFill>
              <a:ln w="9525">
                <a:noFill/>
                <a:round/>
                <a:headEnd/>
                <a:tailEnd/>
              </a:ln>
            </p:spPr>
            <p:txBody>
              <a:bodyPr/>
              <a:lstStyle/>
              <a:p>
                <a:endParaRPr lang="en-US"/>
              </a:p>
            </p:txBody>
          </p:sp>
          <p:sp>
            <p:nvSpPr>
              <p:cNvPr id="5310" name="Freeform 160"/>
              <p:cNvSpPr>
                <a:spLocks/>
              </p:cNvSpPr>
              <p:nvPr/>
            </p:nvSpPr>
            <p:spPr bwMode="auto">
              <a:xfrm>
                <a:off x="3796" y="2523"/>
                <a:ext cx="29" cy="56"/>
              </a:xfrm>
              <a:custGeom>
                <a:avLst/>
                <a:gdLst>
                  <a:gd name="T0" fmla="*/ 0 w 29"/>
                  <a:gd name="T1" fmla="*/ 56 h 56"/>
                  <a:gd name="T2" fmla="*/ 29 w 29"/>
                  <a:gd name="T3" fmla="*/ 26 h 56"/>
                  <a:gd name="T4" fmla="*/ 29 w 29"/>
                  <a:gd name="T5" fmla="*/ 0 h 56"/>
                  <a:gd name="T6" fmla="*/ 0 w 29"/>
                  <a:gd name="T7" fmla="*/ 41 h 56"/>
                  <a:gd name="T8" fmla="*/ 0 w 29"/>
                  <a:gd name="T9" fmla="*/ 56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0" y="56"/>
                    </a:moveTo>
                    <a:lnTo>
                      <a:pt x="29" y="26"/>
                    </a:lnTo>
                    <a:lnTo>
                      <a:pt x="29" y="0"/>
                    </a:lnTo>
                    <a:lnTo>
                      <a:pt x="0" y="41"/>
                    </a:lnTo>
                    <a:lnTo>
                      <a:pt x="0" y="56"/>
                    </a:lnTo>
                    <a:close/>
                  </a:path>
                </a:pathLst>
              </a:custGeom>
              <a:solidFill>
                <a:srgbClr val="7A7A5A"/>
              </a:solidFill>
              <a:ln w="4763">
                <a:solidFill>
                  <a:srgbClr val="494936"/>
                </a:solidFill>
                <a:round/>
                <a:headEnd/>
                <a:tailEnd/>
              </a:ln>
            </p:spPr>
            <p:txBody>
              <a:bodyPr/>
              <a:lstStyle/>
              <a:p>
                <a:endParaRPr lang="en-US"/>
              </a:p>
            </p:txBody>
          </p:sp>
          <p:sp>
            <p:nvSpPr>
              <p:cNvPr id="5311" name="Rectangle 161"/>
              <p:cNvSpPr>
                <a:spLocks noChangeArrowheads="1"/>
              </p:cNvSpPr>
              <p:nvPr/>
            </p:nvSpPr>
            <p:spPr bwMode="auto">
              <a:xfrm>
                <a:off x="3743" y="2567"/>
                <a:ext cx="53" cy="15"/>
              </a:xfrm>
              <a:prstGeom prst="rect">
                <a:avLst/>
              </a:prstGeom>
              <a:solidFill>
                <a:srgbClr val="B7B79D"/>
              </a:solidFill>
              <a:ln w="9525">
                <a:noFill/>
                <a:miter lim="800000"/>
                <a:headEnd/>
                <a:tailEnd/>
              </a:ln>
            </p:spPr>
            <p:txBody>
              <a:bodyPr/>
              <a:lstStyle/>
              <a:p>
                <a:endParaRPr lang="en-US"/>
              </a:p>
            </p:txBody>
          </p:sp>
          <p:sp>
            <p:nvSpPr>
              <p:cNvPr id="5312" name="Rectangle 162"/>
              <p:cNvSpPr>
                <a:spLocks noChangeArrowheads="1"/>
              </p:cNvSpPr>
              <p:nvPr/>
            </p:nvSpPr>
            <p:spPr bwMode="auto">
              <a:xfrm>
                <a:off x="3744" y="2568"/>
                <a:ext cx="51" cy="13"/>
              </a:xfrm>
              <a:prstGeom prst="rect">
                <a:avLst/>
              </a:prstGeom>
              <a:solidFill>
                <a:srgbClr val="B7B79D"/>
              </a:solidFill>
              <a:ln w="4763">
                <a:solidFill>
                  <a:srgbClr val="494936"/>
                </a:solidFill>
                <a:miter lim="800000"/>
                <a:headEnd/>
                <a:tailEnd/>
              </a:ln>
            </p:spPr>
            <p:txBody>
              <a:bodyPr/>
              <a:lstStyle/>
              <a:p>
                <a:endParaRPr lang="en-US"/>
              </a:p>
            </p:txBody>
          </p:sp>
          <p:sp>
            <p:nvSpPr>
              <p:cNvPr id="5313" name="Rectangle 163"/>
              <p:cNvSpPr>
                <a:spLocks noChangeArrowheads="1"/>
              </p:cNvSpPr>
              <p:nvPr/>
            </p:nvSpPr>
            <p:spPr bwMode="auto">
              <a:xfrm>
                <a:off x="3158" y="2162"/>
                <a:ext cx="161" cy="352"/>
              </a:xfrm>
              <a:prstGeom prst="rect">
                <a:avLst/>
              </a:prstGeom>
              <a:solidFill>
                <a:srgbClr val="B7B79D"/>
              </a:solidFill>
              <a:ln w="9525">
                <a:noFill/>
                <a:miter lim="800000"/>
                <a:headEnd/>
                <a:tailEnd/>
              </a:ln>
            </p:spPr>
            <p:txBody>
              <a:bodyPr/>
              <a:lstStyle/>
              <a:p>
                <a:endParaRPr lang="en-US"/>
              </a:p>
            </p:txBody>
          </p:sp>
          <p:sp>
            <p:nvSpPr>
              <p:cNvPr id="5314" name="Rectangle 164"/>
              <p:cNvSpPr>
                <a:spLocks noChangeArrowheads="1"/>
              </p:cNvSpPr>
              <p:nvPr/>
            </p:nvSpPr>
            <p:spPr bwMode="auto">
              <a:xfrm>
                <a:off x="3159" y="2163"/>
                <a:ext cx="159" cy="350"/>
              </a:xfrm>
              <a:prstGeom prst="rect">
                <a:avLst/>
              </a:prstGeom>
              <a:solidFill>
                <a:srgbClr val="B7B79D"/>
              </a:solidFill>
              <a:ln w="4763">
                <a:solidFill>
                  <a:srgbClr val="494936"/>
                </a:solidFill>
                <a:miter lim="800000"/>
                <a:headEnd/>
                <a:tailEnd/>
              </a:ln>
            </p:spPr>
            <p:txBody>
              <a:bodyPr/>
              <a:lstStyle/>
              <a:p>
                <a:endParaRPr lang="en-US"/>
              </a:p>
            </p:txBody>
          </p:sp>
          <p:sp>
            <p:nvSpPr>
              <p:cNvPr id="5315" name="Freeform 165"/>
              <p:cNvSpPr>
                <a:spLocks/>
              </p:cNvSpPr>
              <p:nvPr/>
            </p:nvSpPr>
            <p:spPr bwMode="auto">
              <a:xfrm>
                <a:off x="3319" y="2121"/>
                <a:ext cx="44" cy="396"/>
              </a:xfrm>
              <a:custGeom>
                <a:avLst/>
                <a:gdLst>
                  <a:gd name="T0" fmla="*/ 0 w 44"/>
                  <a:gd name="T1" fmla="*/ 396 h 396"/>
                  <a:gd name="T2" fmla="*/ 44 w 44"/>
                  <a:gd name="T3" fmla="*/ 353 h 396"/>
                  <a:gd name="T4" fmla="*/ 44 w 44"/>
                  <a:gd name="T5" fmla="*/ 0 h 396"/>
                  <a:gd name="T6" fmla="*/ 0 w 44"/>
                  <a:gd name="T7" fmla="*/ 44 h 396"/>
                  <a:gd name="T8" fmla="*/ 0 w 44"/>
                  <a:gd name="T9" fmla="*/ 396 h 396"/>
                  <a:gd name="T10" fmla="*/ 0 60000 65536"/>
                  <a:gd name="T11" fmla="*/ 0 60000 65536"/>
                  <a:gd name="T12" fmla="*/ 0 60000 65536"/>
                  <a:gd name="T13" fmla="*/ 0 60000 65536"/>
                  <a:gd name="T14" fmla="*/ 0 60000 65536"/>
                  <a:gd name="T15" fmla="*/ 0 w 44"/>
                  <a:gd name="T16" fmla="*/ 0 h 396"/>
                  <a:gd name="T17" fmla="*/ 44 w 44"/>
                  <a:gd name="T18" fmla="*/ 396 h 396"/>
                </a:gdLst>
                <a:ahLst/>
                <a:cxnLst>
                  <a:cxn ang="T10">
                    <a:pos x="T0" y="T1"/>
                  </a:cxn>
                  <a:cxn ang="T11">
                    <a:pos x="T2" y="T3"/>
                  </a:cxn>
                  <a:cxn ang="T12">
                    <a:pos x="T4" y="T5"/>
                  </a:cxn>
                  <a:cxn ang="T13">
                    <a:pos x="T6" y="T7"/>
                  </a:cxn>
                  <a:cxn ang="T14">
                    <a:pos x="T8" y="T9"/>
                  </a:cxn>
                </a:cxnLst>
                <a:rect l="T15" t="T16" r="T17" b="T18"/>
                <a:pathLst>
                  <a:path w="44" h="396">
                    <a:moveTo>
                      <a:pt x="0" y="396"/>
                    </a:moveTo>
                    <a:lnTo>
                      <a:pt x="44" y="353"/>
                    </a:lnTo>
                    <a:lnTo>
                      <a:pt x="44" y="0"/>
                    </a:lnTo>
                    <a:lnTo>
                      <a:pt x="0" y="44"/>
                    </a:lnTo>
                    <a:lnTo>
                      <a:pt x="0" y="396"/>
                    </a:lnTo>
                    <a:close/>
                  </a:path>
                </a:pathLst>
              </a:custGeom>
              <a:solidFill>
                <a:srgbClr val="7A7A5A"/>
              </a:solidFill>
              <a:ln w="9525">
                <a:noFill/>
                <a:round/>
                <a:headEnd/>
                <a:tailEnd/>
              </a:ln>
            </p:spPr>
            <p:txBody>
              <a:bodyPr/>
              <a:lstStyle/>
              <a:p>
                <a:endParaRPr lang="en-US"/>
              </a:p>
            </p:txBody>
          </p:sp>
          <p:sp>
            <p:nvSpPr>
              <p:cNvPr id="5316" name="Freeform 166"/>
              <p:cNvSpPr>
                <a:spLocks/>
              </p:cNvSpPr>
              <p:nvPr/>
            </p:nvSpPr>
            <p:spPr bwMode="auto">
              <a:xfrm>
                <a:off x="3319" y="2121"/>
                <a:ext cx="44" cy="396"/>
              </a:xfrm>
              <a:custGeom>
                <a:avLst/>
                <a:gdLst>
                  <a:gd name="T0" fmla="*/ 0 w 44"/>
                  <a:gd name="T1" fmla="*/ 396 h 396"/>
                  <a:gd name="T2" fmla="*/ 44 w 44"/>
                  <a:gd name="T3" fmla="*/ 353 h 396"/>
                  <a:gd name="T4" fmla="*/ 44 w 44"/>
                  <a:gd name="T5" fmla="*/ 0 h 396"/>
                  <a:gd name="T6" fmla="*/ 0 w 44"/>
                  <a:gd name="T7" fmla="*/ 44 h 396"/>
                  <a:gd name="T8" fmla="*/ 0 w 44"/>
                  <a:gd name="T9" fmla="*/ 396 h 396"/>
                  <a:gd name="T10" fmla="*/ 0 60000 65536"/>
                  <a:gd name="T11" fmla="*/ 0 60000 65536"/>
                  <a:gd name="T12" fmla="*/ 0 60000 65536"/>
                  <a:gd name="T13" fmla="*/ 0 60000 65536"/>
                  <a:gd name="T14" fmla="*/ 0 60000 65536"/>
                  <a:gd name="T15" fmla="*/ 0 w 44"/>
                  <a:gd name="T16" fmla="*/ 0 h 396"/>
                  <a:gd name="T17" fmla="*/ 44 w 44"/>
                  <a:gd name="T18" fmla="*/ 396 h 396"/>
                </a:gdLst>
                <a:ahLst/>
                <a:cxnLst>
                  <a:cxn ang="T10">
                    <a:pos x="T0" y="T1"/>
                  </a:cxn>
                  <a:cxn ang="T11">
                    <a:pos x="T2" y="T3"/>
                  </a:cxn>
                  <a:cxn ang="T12">
                    <a:pos x="T4" y="T5"/>
                  </a:cxn>
                  <a:cxn ang="T13">
                    <a:pos x="T6" y="T7"/>
                  </a:cxn>
                  <a:cxn ang="T14">
                    <a:pos x="T8" y="T9"/>
                  </a:cxn>
                </a:cxnLst>
                <a:rect l="T15" t="T16" r="T17" b="T18"/>
                <a:pathLst>
                  <a:path w="44" h="396">
                    <a:moveTo>
                      <a:pt x="0" y="396"/>
                    </a:moveTo>
                    <a:lnTo>
                      <a:pt x="44" y="353"/>
                    </a:lnTo>
                    <a:lnTo>
                      <a:pt x="44" y="0"/>
                    </a:lnTo>
                    <a:lnTo>
                      <a:pt x="0" y="44"/>
                    </a:lnTo>
                    <a:lnTo>
                      <a:pt x="0" y="396"/>
                    </a:lnTo>
                    <a:close/>
                  </a:path>
                </a:pathLst>
              </a:custGeom>
              <a:solidFill>
                <a:srgbClr val="7A7A5A"/>
              </a:solidFill>
              <a:ln w="4763">
                <a:solidFill>
                  <a:srgbClr val="494936"/>
                </a:solidFill>
                <a:round/>
                <a:headEnd/>
                <a:tailEnd/>
              </a:ln>
            </p:spPr>
            <p:txBody>
              <a:bodyPr/>
              <a:lstStyle/>
              <a:p>
                <a:endParaRPr lang="en-US"/>
              </a:p>
            </p:txBody>
          </p:sp>
          <p:sp>
            <p:nvSpPr>
              <p:cNvPr id="5317" name="Freeform 167"/>
              <p:cNvSpPr>
                <a:spLocks/>
              </p:cNvSpPr>
              <p:nvPr/>
            </p:nvSpPr>
            <p:spPr bwMode="auto">
              <a:xfrm>
                <a:off x="3158" y="2121"/>
                <a:ext cx="205" cy="41"/>
              </a:xfrm>
              <a:custGeom>
                <a:avLst/>
                <a:gdLst>
                  <a:gd name="T0" fmla="*/ 0 w 205"/>
                  <a:gd name="T1" fmla="*/ 41 h 41"/>
                  <a:gd name="T2" fmla="*/ 44 w 205"/>
                  <a:gd name="T3" fmla="*/ 0 h 41"/>
                  <a:gd name="T4" fmla="*/ 205 w 205"/>
                  <a:gd name="T5" fmla="*/ 0 h 41"/>
                  <a:gd name="T6" fmla="*/ 161 w 205"/>
                  <a:gd name="T7" fmla="*/ 41 h 41"/>
                  <a:gd name="T8" fmla="*/ 0 w 205"/>
                  <a:gd name="T9" fmla="*/ 41 h 41"/>
                  <a:gd name="T10" fmla="*/ 0 60000 65536"/>
                  <a:gd name="T11" fmla="*/ 0 60000 65536"/>
                  <a:gd name="T12" fmla="*/ 0 60000 65536"/>
                  <a:gd name="T13" fmla="*/ 0 60000 65536"/>
                  <a:gd name="T14" fmla="*/ 0 60000 65536"/>
                  <a:gd name="T15" fmla="*/ 0 w 205"/>
                  <a:gd name="T16" fmla="*/ 0 h 41"/>
                  <a:gd name="T17" fmla="*/ 205 w 205"/>
                  <a:gd name="T18" fmla="*/ 41 h 41"/>
                </a:gdLst>
                <a:ahLst/>
                <a:cxnLst>
                  <a:cxn ang="T10">
                    <a:pos x="T0" y="T1"/>
                  </a:cxn>
                  <a:cxn ang="T11">
                    <a:pos x="T2" y="T3"/>
                  </a:cxn>
                  <a:cxn ang="T12">
                    <a:pos x="T4" y="T5"/>
                  </a:cxn>
                  <a:cxn ang="T13">
                    <a:pos x="T6" y="T7"/>
                  </a:cxn>
                  <a:cxn ang="T14">
                    <a:pos x="T8" y="T9"/>
                  </a:cxn>
                </a:cxnLst>
                <a:rect l="T15" t="T16" r="T17" b="T18"/>
                <a:pathLst>
                  <a:path w="205" h="41">
                    <a:moveTo>
                      <a:pt x="0" y="41"/>
                    </a:moveTo>
                    <a:lnTo>
                      <a:pt x="44" y="0"/>
                    </a:lnTo>
                    <a:lnTo>
                      <a:pt x="205" y="0"/>
                    </a:lnTo>
                    <a:lnTo>
                      <a:pt x="161" y="41"/>
                    </a:lnTo>
                    <a:lnTo>
                      <a:pt x="0" y="41"/>
                    </a:lnTo>
                    <a:close/>
                  </a:path>
                </a:pathLst>
              </a:custGeom>
              <a:solidFill>
                <a:srgbClr val="C9C9B6"/>
              </a:solidFill>
              <a:ln w="9525">
                <a:noFill/>
                <a:round/>
                <a:headEnd/>
                <a:tailEnd/>
              </a:ln>
            </p:spPr>
            <p:txBody>
              <a:bodyPr/>
              <a:lstStyle/>
              <a:p>
                <a:endParaRPr lang="en-US"/>
              </a:p>
            </p:txBody>
          </p:sp>
          <p:sp>
            <p:nvSpPr>
              <p:cNvPr id="5318" name="Freeform 168"/>
              <p:cNvSpPr>
                <a:spLocks/>
              </p:cNvSpPr>
              <p:nvPr/>
            </p:nvSpPr>
            <p:spPr bwMode="auto">
              <a:xfrm>
                <a:off x="3158" y="2121"/>
                <a:ext cx="205" cy="41"/>
              </a:xfrm>
              <a:custGeom>
                <a:avLst/>
                <a:gdLst>
                  <a:gd name="T0" fmla="*/ 0 w 205"/>
                  <a:gd name="T1" fmla="*/ 41 h 41"/>
                  <a:gd name="T2" fmla="*/ 44 w 205"/>
                  <a:gd name="T3" fmla="*/ 0 h 41"/>
                  <a:gd name="T4" fmla="*/ 205 w 205"/>
                  <a:gd name="T5" fmla="*/ 0 h 41"/>
                  <a:gd name="T6" fmla="*/ 161 w 205"/>
                  <a:gd name="T7" fmla="*/ 41 h 41"/>
                  <a:gd name="T8" fmla="*/ 0 w 205"/>
                  <a:gd name="T9" fmla="*/ 41 h 41"/>
                  <a:gd name="T10" fmla="*/ 0 60000 65536"/>
                  <a:gd name="T11" fmla="*/ 0 60000 65536"/>
                  <a:gd name="T12" fmla="*/ 0 60000 65536"/>
                  <a:gd name="T13" fmla="*/ 0 60000 65536"/>
                  <a:gd name="T14" fmla="*/ 0 60000 65536"/>
                  <a:gd name="T15" fmla="*/ 0 w 205"/>
                  <a:gd name="T16" fmla="*/ 0 h 41"/>
                  <a:gd name="T17" fmla="*/ 205 w 205"/>
                  <a:gd name="T18" fmla="*/ 41 h 41"/>
                </a:gdLst>
                <a:ahLst/>
                <a:cxnLst>
                  <a:cxn ang="T10">
                    <a:pos x="T0" y="T1"/>
                  </a:cxn>
                  <a:cxn ang="T11">
                    <a:pos x="T2" y="T3"/>
                  </a:cxn>
                  <a:cxn ang="T12">
                    <a:pos x="T4" y="T5"/>
                  </a:cxn>
                  <a:cxn ang="T13">
                    <a:pos x="T6" y="T7"/>
                  </a:cxn>
                  <a:cxn ang="T14">
                    <a:pos x="T8" y="T9"/>
                  </a:cxn>
                </a:cxnLst>
                <a:rect l="T15" t="T16" r="T17" b="T18"/>
                <a:pathLst>
                  <a:path w="205" h="41">
                    <a:moveTo>
                      <a:pt x="0" y="41"/>
                    </a:moveTo>
                    <a:lnTo>
                      <a:pt x="44" y="0"/>
                    </a:lnTo>
                    <a:lnTo>
                      <a:pt x="205" y="0"/>
                    </a:lnTo>
                    <a:lnTo>
                      <a:pt x="161" y="41"/>
                    </a:lnTo>
                    <a:lnTo>
                      <a:pt x="0" y="41"/>
                    </a:lnTo>
                    <a:close/>
                  </a:path>
                </a:pathLst>
              </a:custGeom>
              <a:solidFill>
                <a:srgbClr val="C9C9B6"/>
              </a:solidFill>
              <a:ln w="4763">
                <a:solidFill>
                  <a:srgbClr val="494936"/>
                </a:solidFill>
                <a:round/>
                <a:headEnd/>
                <a:tailEnd/>
              </a:ln>
            </p:spPr>
            <p:txBody>
              <a:bodyPr/>
              <a:lstStyle/>
              <a:p>
                <a:endParaRPr lang="en-US"/>
              </a:p>
            </p:txBody>
          </p:sp>
          <p:sp>
            <p:nvSpPr>
              <p:cNvPr id="5319" name="Line 169"/>
              <p:cNvSpPr>
                <a:spLocks noChangeShapeType="1"/>
              </p:cNvSpPr>
              <p:nvPr/>
            </p:nvSpPr>
            <p:spPr bwMode="auto">
              <a:xfrm>
                <a:off x="3237" y="2165"/>
                <a:ext cx="1" cy="349"/>
              </a:xfrm>
              <a:prstGeom prst="line">
                <a:avLst/>
              </a:prstGeom>
              <a:noFill/>
              <a:ln w="4763">
                <a:solidFill>
                  <a:srgbClr val="494936"/>
                </a:solidFill>
                <a:round/>
                <a:headEnd/>
                <a:tailEnd/>
              </a:ln>
            </p:spPr>
            <p:txBody>
              <a:bodyPr/>
              <a:lstStyle/>
              <a:p>
                <a:endParaRPr lang="en-US"/>
              </a:p>
            </p:txBody>
          </p:sp>
          <p:sp>
            <p:nvSpPr>
              <p:cNvPr id="5320" name="Line 170"/>
              <p:cNvSpPr>
                <a:spLocks noChangeShapeType="1"/>
              </p:cNvSpPr>
              <p:nvPr/>
            </p:nvSpPr>
            <p:spPr bwMode="auto">
              <a:xfrm flipH="1">
                <a:off x="3237" y="2121"/>
                <a:ext cx="43" cy="39"/>
              </a:xfrm>
              <a:prstGeom prst="line">
                <a:avLst/>
              </a:prstGeom>
              <a:noFill/>
              <a:ln w="4763">
                <a:solidFill>
                  <a:srgbClr val="494936"/>
                </a:solidFill>
                <a:round/>
                <a:headEnd/>
                <a:tailEnd/>
              </a:ln>
            </p:spPr>
            <p:txBody>
              <a:bodyPr/>
              <a:lstStyle/>
              <a:p>
                <a:endParaRPr lang="en-US"/>
              </a:p>
            </p:txBody>
          </p:sp>
          <p:sp>
            <p:nvSpPr>
              <p:cNvPr id="5321" name="Line 171"/>
              <p:cNvSpPr>
                <a:spLocks noChangeShapeType="1"/>
              </p:cNvSpPr>
              <p:nvPr/>
            </p:nvSpPr>
            <p:spPr bwMode="auto">
              <a:xfrm>
                <a:off x="3158" y="2182"/>
                <a:ext cx="76" cy="1"/>
              </a:xfrm>
              <a:prstGeom prst="line">
                <a:avLst/>
              </a:prstGeom>
              <a:noFill/>
              <a:ln w="4763">
                <a:solidFill>
                  <a:srgbClr val="494936"/>
                </a:solidFill>
                <a:round/>
                <a:headEnd/>
                <a:tailEnd/>
              </a:ln>
            </p:spPr>
            <p:txBody>
              <a:bodyPr/>
              <a:lstStyle/>
              <a:p>
                <a:endParaRPr lang="en-US"/>
              </a:p>
            </p:txBody>
          </p:sp>
          <p:sp>
            <p:nvSpPr>
              <p:cNvPr id="5322" name="Line 172"/>
              <p:cNvSpPr>
                <a:spLocks noChangeShapeType="1"/>
              </p:cNvSpPr>
              <p:nvPr/>
            </p:nvSpPr>
            <p:spPr bwMode="auto">
              <a:xfrm>
                <a:off x="3158" y="2200"/>
                <a:ext cx="76" cy="1"/>
              </a:xfrm>
              <a:prstGeom prst="line">
                <a:avLst/>
              </a:prstGeom>
              <a:noFill/>
              <a:ln w="4763">
                <a:solidFill>
                  <a:srgbClr val="494936"/>
                </a:solidFill>
                <a:round/>
                <a:headEnd/>
                <a:tailEnd/>
              </a:ln>
            </p:spPr>
            <p:txBody>
              <a:bodyPr/>
              <a:lstStyle/>
              <a:p>
                <a:endParaRPr lang="en-US"/>
              </a:p>
            </p:txBody>
          </p:sp>
          <p:sp>
            <p:nvSpPr>
              <p:cNvPr id="5323" name="Line 173"/>
              <p:cNvSpPr>
                <a:spLocks noChangeShapeType="1"/>
              </p:cNvSpPr>
              <p:nvPr/>
            </p:nvSpPr>
            <p:spPr bwMode="auto">
              <a:xfrm>
                <a:off x="3158" y="2214"/>
                <a:ext cx="76" cy="1"/>
              </a:xfrm>
              <a:prstGeom prst="line">
                <a:avLst/>
              </a:prstGeom>
              <a:noFill/>
              <a:ln w="4763">
                <a:solidFill>
                  <a:srgbClr val="494936"/>
                </a:solidFill>
                <a:round/>
                <a:headEnd/>
                <a:tailEnd/>
              </a:ln>
            </p:spPr>
            <p:txBody>
              <a:bodyPr/>
              <a:lstStyle/>
              <a:p>
                <a:endParaRPr lang="en-US"/>
              </a:p>
            </p:txBody>
          </p:sp>
          <p:sp>
            <p:nvSpPr>
              <p:cNvPr id="5324" name="Line 174"/>
              <p:cNvSpPr>
                <a:spLocks noChangeShapeType="1"/>
              </p:cNvSpPr>
              <p:nvPr/>
            </p:nvSpPr>
            <p:spPr bwMode="auto">
              <a:xfrm>
                <a:off x="3158" y="2232"/>
                <a:ext cx="76" cy="1"/>
              </a:xfrm>
              <a:prstGeom prst="line">
                <a:avLst/>
              </a:prstGeom>
              <a:noFill/>
              <a:ln w="4763">
                <a:solidFill>
                  <a:srgbClr val="494936"/>
                </a:solidFill>
                <a:round/>
                <a:headEnd/>
                <a:tailEnd/>
              </a:ln>
            </p:spPr>
            <p:txBody>
              <a:bodyPr/>
              <a:lstStyle/>
              <a:p>
                <a:endParaRPr lang="en-US"/>
              </a:p>
            </p:txBody>
          </p:sp>
          <p:sp>
            <p:nvSpPr>
              <p:cNvPr id="5325" name="Line 175"/>
              <p:cNvSpPr>
                <a:spLocks noChangeShapeType="1"/>
              </p:cNvSpPr>
              <p:nvPr/>
            </p:nvSpPr>
            <p:spPr bwMode="auto">
              <a:xfrm>
                <a:off x="3158" y="2249"/>
                <a:ext cx="76" cy="1"/>
              </a:xfrm>
              <a:prstGeom prst="line">
                <a:avLst/>
              </a:prstGeom>
              <a:noFill/>
              <a:ln w="4763">
                <a:solidFill>
                  <a:srgbClr val="494936"/>
                </a:solidFill>
                <a:round/>
                <a:headEnd/>
                <a:tailEnd/>
              </a:ln>
            </p:spPr>
            <p:txBody>
              <a:bodyPr/>
              <a:lstStyle/>
              <a:p>
                <a:endParaRPr lang="en-US"/>
              </a:p>
            </p:txBody>
          </p:sp>
          <p:sp>
            <p:nvSpPr>
              <p:cNvPr id="5326" name="Line 176"/>
              <p:cNvSpPr>
                <a:spLocks noChangeShapeType="1"/>
              </p:cNvSpPr>
              <p:nvPr/>
            </p:nvSpPr>
            <p:spPr bwMode="auto">
              <a:xfrm>
                <a:off x="3158" y="2267"/>
                <a:ext cx="76" cy="1"/>
              </a:xfrm>
              <a:prstGeom prst="line">
                <a:avLst/>
              </a:prstGeom>
              <a:noFill/>
              <a:ln w="4763">
                <a:solidFill>
                  <a:srgbClr val="494936"/>
                </a:solidFill>
                <a:round/>
                <a:headEnd/>
                <a:tailEnd/>
              </a:ln>
            </p:spPr>
            <p:txBody>
              <a:bodyPr/>
              <a:lstStyle/>
              <a:p>
                <a:endParaRPr lang="en-US"/>
              </a:p>
            </p:txBody>
          </p:sp>
          <p:sp>
            <p:nvSpPr>
              <p:cNvPr id="5327" name="Line 177"/>
              <p:cNvSpPr>
                <a:spLocks noChangeShapeType="1"/>
              </p:cNvSpPr>
              <p:nvPr/>
            </p:nvSpPr>
            <p:spPr bwMode="auto">
              <a:xfrm>
                <a:off x="3158" y="2281"/>
                <a:ext cx="76" cy="1"/>
              </a:xfrm>
              <a:prstGeom prst="line">
                <a:avLst/>
              </a:prstGeom>
              <a:noFill/>
              <a:ln w="4763">
                <a:solidFill>
                  <a:srgbClr val="494936"/>
                </a:solidFill>
                <a:round/>
                <a:headEnd/>
                <a:tailEnd/>
              </a:ln>
            </p:spPr>
            <p:txBody>
              <a:bodyPr/>
              <a:lstStyle/>
              <a:p>
                <a:endParaRPr lang="en-US"/>
              </a:p>
            </p:txBody>
          </p:sp>
          <p:sp>
            <p:nvSpPr>
              <p:cNvPr id="5328" name="Line 178"/>
              <p:cNvSpPr>
                <a:spLocks noChangeShapeType="1"/>
              </p:cNvSpPr>
              <p:nvPr/>
            </p:nvSpPr>
            <p:spPr bwMode="auto">
              <a:xfrm>
                <a:off x="3158" y="2299"/>
                <a:ext cx="76" cy="1"/>
              </a:xfrm>
              <a:prstGeom prst="line">
                <a:avLst/>
              </a:prstGeom>
              <a:noFill/>
              <a:ln w="4763">
                <a:solidFill>
                  <a:srgbClr val="494936"/>
                </a:solidFill>
                <a:round/>
                <a:headEnd/>
                <a:tailEnd/>
              </a:ln>
            </p:spPr>
            <p:txBody>
              <a:bodyPr/>
              <a:lstStyle/>
              <a:p>
                <a:endParaRPr lang="en-US"/>
              </a:p>
            </p:txBody>
          </p:sp>
          <p:sp>
            <p:nvSpPr>
              <p:cNvPr id="5329" name="Line 179"/>
              <p:cNvSpPr>
                <a:spLocks noChangeShapeType="1"/>
              </p:cNvSpPr>
              <p:nvPr/>
            </p:nvSpPr>
            <p:spPr bwMode="auto">
              <a:xfrm>
                <a:off x="3158" y="2316"/>
                <a:ext cx="76" cy="1"/>
              </a:xfrm>
              <a:prstGeom prst="line">
                <a:avLst/>
              </a:prstGeom>
              <a:noFill/>
              <a:ln w="4763">
                <a:solidFill>
                  <a:srgbClr val="494936"/>
                </a:solidFill>
                <a:round/>
                <a:headEnd/>
                <a:tailEnd/>
              </a:ln>
            </p:spPr>
            <p:txBody>
              <a:bodyPr/>
              <a:lstStyle/>
              <a:p>
                <a:endParaRPr lang="en-US"/>
              </a:p>
            </p:txBody>
          </p:sp>
          <p:sp>
            <p:nvSpPr>
              <p:cNvPr id="5330" name="Line 180"/>
              <p:cNvSpPr>
                <a:spLocks noChangeShapeType="1"/>
              </p:cNvSpPr>
              <p:nvPr/>
            </p:nvSpPr>
            <p:spPr bwMode="auto">
              <a:xfrm>
                <a:off x="3158" y="2331"/>
                <a:ext cx="76" cy="1"/>
              </a:xfrm>
              <a:prstGeom prst="line">
                <a:avLst/>
              </a:prstGeom>
              <a:noFill/>
              <a:ln w="4763">
                <a:solidFill>
                  <a:srgbClr val="494936"/>
                </a:solidFill>
                <a:round/>
                <a:headEnd/>
                <a:tailEnd/>
              </a:ln>
            </p:spPr>
            <p:txBody>
              <a:bodyPr/>
              <a:lstStyle/>
              <a:p>
                <a:endParaRPr lang="en-US"/>
              </a:p>
            </p:txBody>
          </p:sp>
          <p:sp>
            <p:nvSpPr>
              <p:cNvPr id="5331" name="Line 181"/>
              <p:cNvSpPr>
                <a:spLocks noChangeShapeType="1"/>
              </p:cNvSpPr>
              <p:nvPr/>
            </p:nvSpPr>
            <p:spPr bwMode="auto">
              <a:xfrm>
                <a:off x="3158" y="2348"/>
                <a:ext cx="76" cy="1"/>
              </a:xfrm>
              <a:prstGeom prst="line">
                <a:avLst/>
              </a:prstGeom>
              <a:noFill/>
              <a:ln w="4763">
                <a:solidFill>
                  <a:srgbClr val="494936"/>
                </a:solidFill>
                <a:round/>
                <a:headEnd/>
                <a:tailEnd/>
              </a:ln>
            </p:spPr>
            <p:txBody>
              <a:bodyPr/>
              <a:lstStyle/>
              <a:p>
                <a:endParaRPr lang="en-US"/>
              </a:p>
            </p:txBody>
          </p:sp>
          <p:sp>
            <p:nvSpPr>
              <p:cNvPr id="5332" name="Line 182"/>
              <p:cNvSpPr>
                <a:spLocks noChangeShapeType="1"/>
              </p:cNvSpPr>
              <p:nvPr/>
            </p:nvSpPr>
            <p:spPr bwMode="auto">
              <a:xfrm>
                <a:off x="3158" y="2366"/>
                <a:ext cx="76" cy="1"/>
              </a:xfrm>
              <a:prstGeom prst="line">
                <a:avLst/>
              </a:prstGeom>
              <a:noFill/>
              <a:ln w="4763">
                <a:solidFill>
                  <a:srgbClr val="494936"/>
                </a:solidFill>
                <a:round/>
                <a:headEnd/>
                <a:tailEnd/>
              </a:ln>
            </p:spPr>
            <p:txBody>
              <a:bodyPr/>
              <a:lstStyle/>
              <a:p>
                <a:endParaRPr lang="en-US"/>
              </a:p>
            </p:txBody>
          </p:sp>
          <p:sp>
            <p:nvSpPr>
              <p:cNvPr id="5333" name="Line 183"/>
              <p:cNvSpPr>
                <a:spLocks noChangeShapeType="1"/>
              </p:cNvSpPr>
              <p:nvPr/>
            </p:nvSpPr>
            <p:spPr bwMode="auto">
              <a:xfrm>
                <a:off x="3158" y="2383"/>
                <a:ext cx="76" cy="1"/>
              </a:xfrm>
              <a:prstGeom prst="line">
                <a:avLst/>
              </a:prstGeom>
              <a:noFill/>
              <a:ln w="4763">
                <a:solidFill>
                  <a:srgbClr val="494936"/>
                </a:solidFill>
                <a:round/>
                <a:headEnd/>
                <a:tailEnd/>
              </a:ln>
            </p:spPr>
            <p:txBody>
              <a:bodyPr/>
              <a:lstStyle/>
              <a:p>
                <a:endParaRPr lang="en-US"/>
              </a:p>
            </p:txBody>
          </p:sp>
          <p:sp>
            <p:nvSpPr>
              <p:cNvPr id="5334" name="Line 184"/>
              <p:cNvSpPr>
                <a:spLocks noChangeShapeType="1"/>
              </p:cNvSpPr>
              <p:nvPr/>
            </p:nvSpPr>
            <p:spPr bwMode="auto">
              <a:xfrm>
                <a:off x="3158" y="2398"/>
                <a:ext cx="76" cy="1"/>
              </a:xfrm>
              <a:prstGeom prst="line">
                <a:avLst/>
              </a:prstGeom>
              <a:noFill/>
              <a:ln w="4763">
                <a:solidFill>
                  <a:srgbClr val="494936"/>
                </a:solidFill>
                <a:round/>
                <a:headEnd/>
                <a:tailEnd/>
              </a:ln>
            </p:spPr>
            <p:txBody>
              <a:bodyPr/>
              <a:lstStyle/>
              <a:p>
                <a:endParaRPr lang="en-US"/>
              </a:p>
            </p:txBody>
          </p:sp>
          <p:sp>
            <p:nvSpPr>
              <p:cNvPr id="5335" name="Line 185"/>
              <p:cNvSpPr>
                <a:spLocks noChangeShapeType="1"/>
              </p:cNvSpPr>
              <p:nvPr/>
            </p:nvSpPr>
            <p:spPr bwMode="auto">
              <a:xfrm>
                <a:off x="3158" y="2415"/>
                <a:ext cx="76" cy="1"/>
              </a:xfrm>
              <a:prstGeom prst="line">
                <a:avLst/>
              </a:prstGeom>
              <a:noFill/>
              <a:ln w="4763">
                <a:solidFill>
                  <a:srgbClr val="494936"/>
                </a:solidFill>
                <a:round/>
                <a:headEnd/>
                <a:tailEnd/>
              </a:ln>
            </p:spPr>
            <p:txBody>
              <a:bodyPr/>
              <a:lstStyle/>
              <a:p>
                <a:endParaRPr lang="en-US"/>
              </a:p>
            </p:txBody>
          </p:sp>
          <p:sp>
            <p:nvSpPr>
              <p:cNvPr id="5336" name="Line 186"/>
              <p:cNvSpPr>
                <a:spLocks noChangeShapeType="1"/>
              </p:cNvSpPr>
              <p:nvPr/>
            </p:nvSpPr>
            <p:spPr bwMode="auto">
              <a:xfrm>
                <a:off x="3158" y="2433"/>
                <a:ext cx="76" cy="1"/>
              </a:xfrm>
              <a:prstGeom prst="line">
                <a:avLst/>
              </a:prstGeom>
              <a:noFill/>
              <a:ln w="4763">
                <a:solidFill>
                  <a:srgbClr val="494936"/>
                </a:solidFill>
                <a:round/>
                <a:headEnd/>
                <a:tailEnd/>
              </a:ln>
            </p:spPr>
            <p:txBody>
              <a:bodyPr/>
              <a:lstStyle/>
              <a:p>
                <a:endParaRPr lang="en-US"/>
              </a:p>
            </p:txBody>
          </p:sp>
          <p:sp>
            <p:nvSpPr>
              <p:cNvPr id="5337" name="Line 187"/>
              <p:cNvSpPr>
                <a:spLocks noChangeShapeType="1"/>
              </p:cNvSpPr>
              <p:nvPr/>
            </p:nvSpPr>
            <p:spPr bwMode="auto">
              <a:xfrm>
                <a:off x="3158" y="2447"/>
                <a:ext cx="76" cy="1"/>
              </a:xfrm>
              <a:prstGeom prst="line">
                <a:avLst/>
              </a:prstGeom>
              <a:noFill/>
              <a:ln w="4763">
                <a:solidFill>
                  <a:srgbClr val="494936"/>
                </a:solidFill>
                <a:round/>
                <a:headEnd/>
                <a:tailEnd/>
              </a:ln>
            </p:spPr>
            <p:txBody>
              <a:bodyPr/>
              <a:lstStyle/>
              <a:p>
                <a:endParaRPr lang="en-US"/>
              </a:p>
            </p:txBody>
          </p:sp>
          <p:sp>
            <p:nvSpPr>
              <p:cNvPr id="5338" name="Line 188"/>
              <p:cNvSpPr>
                <a:spLocks noChangeShapeType="1"/>
              </p:cNvSpPr>
              <p:nvPr/>
            </p:nvSpPr>
            <p:spPr bwMode="auto">
              <a:xfrm>
                <a:off x="3158" y="2465"/>
                <a:ext cx="76" cy="1"/>
              </a:xfrm>
              <a:prstGeom prst="line">
                <a:avLst/>
              </a:prstGeom>
              <a:noFill/>
              <a:ln w="4763">
                <a:solidFill>
                  <a:srgbClr val="494936"/>
                </a:solidFill>
                <a:round/>
                <a:headEnd/>
                <a:tailEnd/>
              </a:ln>
            </p:spPr>
            <p:txBody>
              <a:bodyPr/>
              <a:lstStyle/>
              <a:p>
                <a:endParaRPr lang="en-US"/>
              </a:p>
            </p:txBody>
          </p:sp>
          <p:sp>
            <p:nvSpPr>
              <p:cNvPr id="5339" name="Line 189"/>
              <p:cNvSpPr>
                <a:spLocks noChangeShapeType="1"/>
              </p:cNvSpPr>
              <p:nvPr/>
            </p:nvSpPr>
            <p:spPr bwMode="auto">
              <a:xfrm>
                <a:off x="3158" y="2482"/>
                <a:ext cx="76" cy="1"/>
              </a:xfrm>
              <a:prstGeom prst="line">
                <a:avLst/>
              </a:prstGeom>
              <a:noFill/>
              <a:ln w="4763">
                <a:solidFill>
                  <a:srgbClr val="494936"/>
                </a:solidFill>
                <a:round/>
                <a:headEnd/>
                <a:tailEnd/>
              </a:ln>
            </p:spPr>
            <p:txBody>
              <a:bodyPr/>
              <a:lstStyle/>
              <a:p>
                <a:endParaRPr lang="en-US"/>
              </a:p>
            </p:txBody>
          </p:sp>
          <p:sp>
            <p:nvSpPr>
              <p:cNvPr id="5340" name="Line 190"/>
              <p:cNvSpPr>
                <a:spLocks noChangeShapeType="1"/>
              </p:cNvSpPr>
              <p:nvPr/>
            </p:nvSpPr>
            <p:spPr bwMode="auto">
              <a:xfrm>
                <a:off x="3158" y="2500"/>
                <a:ext cx="76" cy="1"/>
              </a:xfrm>
              <a:prstGeom prst="line">
                <a:avLst/>
              </a:prstGeom>
              <a:noFill/>
              <a:ln w="4763">
                <a:solidFill>
                  <a:srgbClr val="494936"/>
                </a:solidFill>
                <a:round/>
                <a:headEnd/>
                <a:tailEnd/>
              </a:ln>
            </p:spPr>
            <p:txBody>
              <a:bodyPr/>
              <a:lstStyle/>
              <a:p>
                <a:endParaRPr lang="en-US"/>
              </a:p>
            </p:txBody>
          </p:sp>
          <p:sp>
            <p:nvSpPr>
              <p:cNvPr id="5341" name="Line 191"/>
              <p:cNvSpPr>
                <a:spLocks noChangeShapeType="1"/>
              </p:cNvSpPr>
              <p:nvPr/>
            </p:nvSpPr>
            <p:spPr bwMode="auto">
              <a:xfrm>
                <a:off x="3278" y="2182"/>
                <a:ext cx="1" cy="88"/>
              </a:xfrm>
              <a:prstGeom prst="line">
                <a:avLst/>
              </a:prstGeom>
              <a:noFill/>
              <a:ln w="9525">
                <a:solidFill>
                  <a:srgbClr val="494936"/>
                </a:solidFill>
                <a:round/>
                <a:headEnd/>
                <a:tailEnd/>
              </a:ln>
            </p:spPr>
            <p:txBody>
              <a:bodyPr/>
              <a:lstStyle/>
              <a:p>
                <a:endParaRPr lang="en-US"/>
              </a:p>
            </p:txBody>
          </p:sp>
          <p:sp>
            <p:nvSpPr>
              <p:cNvPr id="5342" name="Rectangle 192"/>
              <p:cNvSpPr>
                <a:spLocks noChangeArrowheads="1"/>
              </p:cNvSpPr>
              <p:nvPr/>
            </p:nvSpPr>
            <p:spPr bwMode="auto">
              <a:xfrm>
                <a:off x="3357" y="2497"/>
                <a:ext cx="296" cy="20"/>
              </a:xfrm>
              <a:prstGeom prst="rect">
                <a:avLst/>
              </a:prstGeom>
              <a:solidFill>
                <a:srgbClr val="B7B79D"/>
              </a:solidFill>
              <a:ln w="9525">
                <a:noFill/>
                <a:miter lim="800000"/>
                <a:headEnd/>
                <a:tailEnd/>
              </a:ln>
            </p:spPr>
            <p:txBody>
              <a:bodyPr/>
              <a:lstStyle/>
              <a:p>
                <a:endParaRPr lang="en-US"/>
              </a:p>
            </p:txBody>
          </p:sp>
          <p:sp>
            <p:nvSpPr>
              <p:cNvPr id="5343" name="Rectangle 193"/>
              <p:cNvSpPr>
                <a:spLocks noChangeArrowheads="1"/>
              </p:cNvSpPr>
              <p:nvPr/>
            </p:nvSpPr>
            <p:spPr bwMode="auto">
              <a:xfrm>
                <a:off x="3358" y="2498"/>
                <a:ext cx="294" cy="18"/>
              </a:xfrm>
              <a:prstGeom prst="rect">
                <a:avLst/>
              </a:prstGeom>
              <a:solidFill>
                <a:srgbClr val="B7B79D"/>
              </a:solidFill>
              <a:ln w="4763">
                <a:solidFill>
                  <a:srgbClr val="494936"/>
                </a:solidFill>
                <a:miter lim="800000"/>
                <a:headEnd/>
                <a:tailEnd/>
              </a:ln>
            </p:spPr>
            <p:txBody>
              <a:bodyPr/>
              <a:lstStyle/>
              <a:p>
                <a:endParaRPr lang="en-US"/>
              </a:p>
            </p:txBody>
          </p:sp>
          <p:sp>
            <p:nvSpPr>
              <p:cNvPr id="5344" name="Freeform 194"/>
              <p:cNvSpPr>
                <a:spLocks/>
              </p:cNvSpPr>
              <p:nvPr/>
            </p:nvSpPr>
            <p:spPr bwMode="auto">
              <a:xfrm>
                <a:off x="3653" y="2439"/>
                <a:ext cx="43" cy="78"/>
              </a:xfrm>
              <a:custGeom>
                <a:avLst/>
                <a:gdLst>
                  <a:gd name="T0" fmla="*/ 0 w 43"/>
                  <a:gd name="T1" fmla="*/ 78 h 78"/>
                  <a:gd name="T2" fmla="*/ 43 w 43"/>
                  <a:gd name="T3" fmla="*/ 32 h 78"/>
                  <a:gd name="T4" fmla="*/ 43 w 43"/>
                  <a:gd name="T5" fmla="*/ 0 h 78"/>
                  <a:gd name="T6" fmla="*/ 0 w 43"/>
                  <a:gd name="T7" fmla="*/ 55 h 78"/>
                  <a:gd name="T8" fmla="*/ 0 w 43"/>
                  <a:gd name="T9" fmla="*/ 78 h 78"/>
                  <a:gd name="T10" fmla="*/ 0 60000 65536"/>
                  <a:gd name="T11" fmla="*/ 0 60000 65536"/>
                  <a:gd name="T12" fmla="*/ 0 60000 65536"/>
                  <a:gd name="T13" fmla="*/ 0 60000 65536"/>
                  <a:gd name="T14" fmla="*/ 0 60000 65536"/>
                  <a:gd name="T15" fmla="*/ 0 w 43"/>
                  <a:gd name="T16" fmla="*/ 0 h 78"/>
                  <a:gd name="T17" fmla="*/ 43 w 43"/>
                  <a:gd name="T18" fmla="*/ 78 h 78"/>
                </a:gdLst>
                <a:ahLst/>
                <a:cxnLst>
                  <a:cxn ang="T10">
                    <a:pos x="T0" y="T1"/>
                  </a:cxn>
                  <a:cxn ang="T11">
                    <a:pos x="T2" y="T3"/>
                  </a:cxn>
                  <a:cxn ang="T12">
                    <a:pos x="T4" y="T5"/>
                  </a:cxn>
                  <a:cxn ang="T13">
                    <a:pos x="T6" y="T7"/>
                  </a:cxn>
                  <a:cxn ang="T14">
                    <a:pos x="T8" y="T9"/>
                  </a:cxn>
                </a:cxnLst>
                <a:rect l="T15" t="T16" r="T17" b="T18"/>
                <a:pathLst>
                  <a:path w="43" h="78">
                    <a:moveTo>
                      <a:pt x="0" y="78"/>
                    </a:moveTo>
                    <a:lnTo>
                      <a:pt x="43" y="32"/>
                    </a:lnTo>
                    <a:lnTo>
                      <a:pt x="43" y="0"/>
                    </a:lnTo>
                    <a:lnTo>
                      <a:pt x="0" y="55"/>
                    </a:lnTo>
                    <a:lnTo>
                      <a:pt x="0" y="78"/>
                    </a:lnTo>
                    <a:close/>
                  </a:path>
                </a:pathLst>
              </a:custGeom>
              <a:solidFill>
                <a:srgbClr val="7A7A5A"/>
              </a:solidFill>
              <a:ln w="9525">
                <a:noFill/>
                <a:round/>
                <a:headEnd/>
                <a:tailEnd/>
              </a:ln>
            </p:spPr>
            <p:txBody>
              <a:bodyPr/>
              <a:lstStyle/>
              <a:p>
                <a:endParaRPr lang="en-US"/>
              </a:p>
            </p:txBody>
          </p:sp>
          <p:sp>
            <p:nvSpPr>
              <p:cNvPr id="5345" name="Freeform 195"/>
              <p:cNvSpPr>
                <a:spLocks/>
              </p:cNvSpPr>
              <p:nvPr/>
            </p:nvSpPr>
            <p:spPr bwMode="auto">
              <a:xfrm>
                <a:off x="3653" y="2439"/>
                <a:ext cx="43" cy="78"/>
              </a:xfrm>
              <a:custGeom>
                <a:avLst/>
                <a:gdLst>
                  <a:gd name="T0" fmla="*/ 0 w 43"/>
                  <a:gd name="T1" fmla="*/ 78 h 78"/>
                  <a:gd name="T2" fmla="*/ 43 w 43"/>
                  <a:gd name="T3" fmla="*/ 32 h 78"/>
                  <a:gd name="T4" fmla="*/ 43 w 43"/>
                  <a:gd name="T5" fmla="*/ 0 h 78"/>
                  <a:gd name="T6" fmla="*/ 0 w 43"/>
                  <a:gd name="T7" fmla="*/ 55 h 78"/>
                  <a:gd name="T8" fmla="*/ 0 w 43"/>
                  <a:gd name="T9" fmla="*/ 78 h 78"/>
                  <a:gd name="T10" fmla="*/ 0 60000 65536"/>
                  <a:gd name="T11" fmla="*/ 0 60000 65536"/>
                  <a:gd name="T12" fmla="*/ 0 60000 65536"/>
                  <a:gd name="T13" fmla="*/ 0 60000 65536"/>
                  <a:gd name="T14" fmla="*/ 0 60000 65536"/>
                  <a:gd name="T15" fmla="*/ 0 w 43"/>
                  <a:gd name="T16" fmla="*/ 0 h 78"/>
                  <a:gd name="T17" fmla="*/ 43 w 43"/>
                  <a:gd name="T18" fmla="*/ 78 h 78"/>
                </a:gdLst>
                <a:ahLst/>
                <a:cxnLst>
                  <a:cxn ang="T10">
                    <a:pos x="T0" y="T1"/>
                  </a:cxn>
                  <a:cxn ang="T11">
                    <a:pos x="T2" y="T3"/>
                  </a:cxn>
                  <a:cxn ang="T12">
                    <a:pos x="T4" y="T5"/>
                  </a:cxn>
                  <a:cxn ang="T13">
                    <a:pos x="T6" y="T7"/>
                  </a:cxn>
                  <a:cxn ang="T14">
                    <a:pos x="T8" y="T9"/>
                  </a:cxn>
                </a:cxnLst>
                <a:rect l="T15" t="T16" r="T17" b="T18"/>
                <a:pathLst>
                  <a:path w="43" h="78">
                    <a:moveTo>
                      <a:pt x="0" y="78"/>
                    </a:moveTo>
                    <a:lnTo>
                      <a:pt x="43" y="32"/>
                    </a:lnTo>
                    <a:lnTo>
                      <a:pt x="43" y="0"/>
                    </a:lnTo>
                    <a:lnTo>
                      <a:pt x="0" y="55"/>
                    </a:lnTo>
                    <a:lnTo>
                      <a:pt x="0" y="78"/>
                    </a:lnTo>
                    <a:close/>
                  </a:path>
                </a:pathLst>
              </a:custGeom>
              <a:solidFill>
                <a:srgbClr val="7A7A5A"/>
              </a:solidFill>
              <a:ln w="4763">
                <a:solidFill>
                  <a:srgbClr val="494936"/>
                </a:solidFill>
                <a:round/>
                <a:headEnd/>
                <a:tailEnd/>
              </a:ln>
            </p:spPr>
            <p:txBody>
              <a:bodyPr/>
              <a:lstStyle/>
              <a:p>
                <a:endParaRPr lang="en-US"/>
              </a:p>
            </p:txBody>
          </p:sp>
          <p:sp>
            <p:nvSpPr>
              <p:cNvPr id="5346" name="Freeform 196"/>
              <p:cNvSpPr>
                <a:spLocks/>
              </p:cNvSpPr>
              <p:nvPr/>
            </p:nvSpPr>
            <p:spPr bwMode="auto">
              <a:xfrm>
                <a:off x="3331" y="2130"/>
                <a:ext cx="412" cy="37"/>
              </a:xfrm>
              <a:custGeom>
                <a:avLst/>
                <a:gdLst>
                  <a:gd name="T0" fmla="*/ 0 w 412"/>
                  <a:gd name="T1" fmla="*/ 37 h 37"/>
                  <a:gd name="T2" fmla="*/ 41 w 412"/>
                  <a:gd name="T3" fmla="*/ 0 h 37"/>
                  <a:gd name="T4" fmla="*/ 412 w 412"/>
                  <a:gd name="T5" fmla="*/ 0 h 37"/>
                  <a:gd name="T6" fmla="*/ 371 w 412"/>
                  <a:gd name="T7" fmla="*/ 37 h 37"/>
                  <a:gd name="T8" fmla="*/ 0 w 412"/>
                  <a:gd name="T9" fmla="*/ 37 h 37"/>
                  <a:gd name="T10" fmla="*/ 0 60000 65536"/>
                  <a:gd name="T11" fmla="*/ 0 60000 65536"/>
                  <a:gd name="T12" fmla="*/ 0 60000 65536"/>
                  <a:gd name="T13" fmla="*/ 0 60000 65536"/>
                  <a:gd name="T14" fmla="*/ 0 60000 65536"/>
                  <a:gd name="T15" fmla="*/ 0 w 412"/>
                  <a:gd name="T16" fmla="*/ 0 h 37"/>
                  <a:gd name="T17" fmla="*/ 412 w 412"/>
                  <a:gd name="T18" fmla="*/ 37 h 37"/>
                </a:gdLst>
                <a:ahLst/>
                <a:cxnLst>
                  <a:cxn ang="T10">
                    <a:pos x="T0" y="T1"/>
                  </a:cxn>
                  <a:cxn ang="T11">
                    <a:pos x="T2" y="T3"/>
                  </a:cxn>
                  <a:cxn ang="T12">
                    <a:pos x="T4" y="T5"/>
                  </a:cxn>
                  <a:cxn ang="T13">
                    <a:pos x="T6" y="T7"/>
                  </a:cxn>
                  <a:cxn ang="T14">
                    <a:pos x="T8" y="T9"/>
                  </a:cxn>
                </a:cxnLst>
                <a:rect l="T15" t="T16" r="T17" b="T18"/>
                <a:pathLst>
                  <a:path w="412" h="37">
                    <a:moveTo>
                      <a:pt x="0" y="37"/>
                    </a:moveTo>
                    <a:lnTo>
                      <a:pt x="41" y="0"/>
                    </a:lnTo>
                    <a:lnTo>
                      <a:pt x="412" y="0"/>
                    </a:lnTo>
                    <a:lnTo>
                      <a:pt x="371" y="37"/>
                    </a:lnTo>
                    <a:lnTo>
                      <a:pt x="0" y="37"/>
                    </a:lnTo>
                    <a:close/>
                  </a:path>
                </a:pathLst>
              </a:custGeom>
              <a:solidFill>
                <a:srgbClr val="C9C9B6"/>
              </a:solidFill>
              <a:ln w="9525">
                <a:noFill/>
                <a:round/>
                <a:headEnd/>
                <a:tailEnd/>
              </a:ln>
            </p:spPr>
            <p:txBody>
              <a:bodyPr/>
              <a:lstStyle/>
              <a:p>
                <a:endParaRPr lang="en-US"/>
              </a:p>
            </p:txBody>
          </p:sp>
          <p:sp>
            <p:nvSpPr>
              <p:cNvPr id="5347" name="Freeform 197"/>
              <p:cNvSpPr>
                <a:spLocks/>
              </p:cNvSpPr>
              <p:nvPr/>
            </p:nvSpPr>
            <p:spPr bwMode="auto">
              <a:xfrm>
                <a:off x="3331" y="2130"/>
                <a:ext cx="412" cy="37"/>
              </a:xfrm>
              <a:custGeom>
                <a:avLst/>
                <a:gdLst>
                  <a:gd name="T0" fmla="*/ 0 w 412"/>
                  <a:gd name="T1" fmla="*/ 37 h 37"/>
                  <a:gd name="T2" fmla="*/ 41 w 412"/>
                  <a:gd name="T3" fmla="*/ 0 h 37"/>
                  <a:gd name="T4" fmla="*/ 412 w 412"/>
                  <a:gd name="T5" fmla="*/ 0 h 37"/>
                  <a:gd name="T6" fmla="*/ 371 w 412"/>
                  <a:gd name="T7" fmla="*/ 37 h 37"/>
                  <a:gd name="T8" fmla="*/ 0 w 412"/>
                  <a:gd name="T9" fmla="*/ 37 h 37"/>
                  <a:gd name="T10" fmla="*/ 0 60000 65536"/>
                  <a:gd name="T11" fmla="*/ 0 60000 65536"/>
                  <a:gd name="T12" fmla="*/ 0 60000 65536"/>
                  <a:gd name="T13" fmla="*/ 0 60000 65536"/>
                  <a:gd name="T14" fmla="*/ 0 60000 65536"/>
                  <a:gd name="T15" fmla="*/ 0 w 412"/>
                  <a:gd name="T16" fmla="*/ 0 h 37"/>
                  <a:gd name="T17" fmla="*/ 412 w 412"/>
                  <a:gd name="T18" fmla="*/ 37 h 37"/>
                </a:gdLst>
                <a:ahLst/>
                <a:cxnLst>
                  <a:cxn ang="T10">
                    <a:pos x="T0" y="T1"/>
                  </a:cxn>
                  <a:cxn ang="T11">
                    <a:pos x="T2" y="T3"/>
                  </a:cxn>
                  <a:cxn ang="T12">
                    <a:pos x="T4" y="T5"/>
                  </a:cxn>
                  <a:cxn ang="T13">
                    <a:pos x="T6" y="T7"/>
                  </a:cxn>
                  <a:cxn ang="T14">
                    <a:pos x="T8" y="T9"/>
                  </a:cxn>
                </a:cxnLst>
                <a:rect l="T15" t="T16" r="T17" b="T18"/>
                <a:pathLst>
                  <a:path w="412" h="37">
                    <a:moveTo>
                      <a:pt x="0" y="37"/>
                    </a:moveTo>
                    <a:lnTo>
                      <a:pt x="41" y="0"/>
                    </a:lnTo>
                    <a:lnTo>
                      <a:pt x="412" y="0"/>
                    </a:lnTo>
                    <a:lnTo>
                      <a:pt x="371" y="37"/>
                    </a:lnTo>
                    <a:lnTo>
                      <a:pt x="0" y="37"/>
                    </a:lnTo>
                    <a:close/>
                  </a:path>
                </a:pathLst>
              </a:custGeom>
              <a:solidFill>
                <a:srgbClr val="C9C9B6"/>
              </a:solidFill>
              <a:ln w="4763">
                <a:solidFill>
                  <a:srgbClr val="494936"/>
                </a:solidFill>
                <a:round/>
                <a:headEnd/>
                <a:tailEnd/>
              </a:ln>
            </p:spPr>
            <p:txBody>
              <a:bodyPr/>
              <a:lstStyle/>
              <a:p>
                <a:endParaRPr lang="en-US"/>
              </a:p>
            </p:txBody>
          </p:sp>
          <p:sp>
            <p:nvSpPr>
              <p:cNvPr id="5348" name="Freeform 198"/>
              <p:cNvSpPr>
                <a:spLocks/>
              </p:cNvSpPr>
              <p:nvPr/>
            </p:nvSpPr>
            <p:spPr bwMode="auto">
              <a:xfrm>
                <a:off x="3357" y="2456"/>
                <a:ext cx="325" cy="41"/>
              </a:xfrm>
              <a:custGeom>
                <a:avLst/>
                <a:gdLst>
                  <a:gd name="T0" fmla="*/ 0 w 325"/>
                  <a:gd name="T1" fmla="*/ 41 h 41"/>
                  <a:gd name="T2" fmla="*/ 29 w 325"/>
                  <a:gd name="T3" fmla="*/ 0 h 41"/>
                  <a:gd name="T4" fmla="*/ 325 w 325"/>
                  <a:gd name="T5" fmla="*/ 0 h 41"/>
                  <a:gd name="T6" fmla="*/ 296 w 325"/>
                  <a:gd name="T7" fmla="*/ 41 h 41"/>
                  <a:gd name="T8" fmla="*/ 0 w 325"/>
                  <a:gd name="T9" fmla="*/ 41 h 41"/>
                  <a:gd name="T10" fmla="*/ 0 60000 65536"/>
                  <a:gd name="T11" fmla="*/ 0 60000 65536"/>
                  <a:gd name="T12" fmla="*/ 0 60000 65536"/>
                  <a:gd name="T13" fmla="*/ 0 60000 65536"/>
                  <a:gd name="T14" fmla="*/ 0 60000 65536"/>
                  <a:gd name="T15" fmla="*/ 0 w 325"/>
                  <a:gd name="T16" fmla="*/ 0 h 41"/>
                  <a:gd name="T17" fmla="*/ 325 w 325"/>
                  <a:gd name="T18" fmla="*/ 41 h 41"/>
                </a:gdLst>
                <a:ahLst/>
                <a:cxnLst>
                  <a:cxn ang="T10">
                    <a:pos x="T0" y="T1"/>
                  </a:cxn>
                  <a:cxn ang="T11">
                    <a:pos x="T2" y="T3"/>
                  </a:cxn>
                  <a:cxn ang="T12">
                    <a:pos x="T4" y="T5"/>
                  </a:cxn>
                  <a:cxn ang="T13">
                    <a:pos x="T6" y="T7"/>
                  </a:cxn>
                  <a:cxn ang="T14">
                    <a:pos x="T8" y="T9"/>
                  </a:cxn>
                </a:cxnLst>
                <a:rect l="T15" t="T16" r="T17" b="T18"/>
                <a:pathLst>
                  <a:path w="325" h="41">
                    <a:moveTo>
                      <a:pt x="0" y="41"/>
                    </a:moveTo>
                    <a:lnTo>
                      <a:pt x="29" y="0"/>
                    </a:lnTo>
                    <a:lnTo>
                      <a:pt x="325" y="0"/>
                    </a:lnTo>
                    <a:lnTo>
                      <a:pt x="296" y="41"/>
                    </a:lnTo>
                    <a:lnTo>
                      <a:pt x="0" y="41"/>
                    </a:lnTo>
                    <a:close/>
                  </a:path>
                </a:pathLst>
              </a:custGeom>
              <a:solidFill>
                <a:srgbClr val="C9C9B6"/>
              </a:solidFill>
              <a:ln w="9525">
                <a:noFill/>
                <a:round/>
                <a:headEnd/>
                <a:tailEnd/>
              </a:ln>
            </p:spPr>
            <p:txBody>
              <a:bodyPr/>
              <a:lstStyle/>
              <a:p>
                <a:endParaRPr lang="en-US"/>
              </a:p>
            </p:txBody>
          </p:sp>
          <p:sp>
            <p:nvSpPr>
              <p:cNvPr id="5349" name="Freeform 199"/>
              <p:cNvSpPr>
                <a:spLocks/>
              </p:cNvSpPr>
              <p:nvPr/>
            </p:nvSpPr>
            <p:spPr bwMode="auto">
              <a:xfrm>
                <a:off x="3357" y="2456"/>
                <a:ext cx="325" cy="41"/>
              </a:xfrm>
              <a:custGeom>
                <a:avLst/>
                <a:gdLst>
                  <a:gd name="T0" fmla="*/ 0 w 325"/>
                  <a:gd name="T1" fmla="*/ 41 h 41"/>
                  <a:gd name="T2" fmla="*/ 29 w 325"/>
                  <a:gd name="T3" fmla="*/ 0 h 41"/>
                  <a:gd name="T4" fmla="*/ 325 w 325"/>
                  <a:gd name="T5" fmla="*/ 0 h 41"/>
                  <a:gd name="T6" fmla="*/ 296 w 325"/>
                  <a:gd name="T7" fmla="*/ 41 h 41"/>
                  <a:gd name="T8" fmla="*/ 0 w 325"/>
                  <a:gd name="T9" fmla="*/ 41 h 41"/>
                  <a:gd name="T10" fmla="*/ 0 60000 65536"/>
                  <a:gd name="T11" fmla="*/ 0 60000 65536"/>
                  <a:gd name="T12" fmla="*/ 0 60000 65536"/>
                  <a:gd name="T13" fmla="*/ 0 60000 65536"/>
                  <a:gd name="T14" fmla="*/ 0 60000 65536"/>
                  <a:gd name="T15" fmla="*/ 0 w 325"/>
                  <a:gd name="T16" fmla="*/ 0 h 41"/>
                  <a:gd name="T17" fmla="*/ 325 w 325"/>
                  <a:gd name="T18" fmla="*/ 41 h 41"/>
                </a:gdLst>
                <a:ahLst/>
                <a:cxnLst>
                  <a:cxn ang="T10">
                    <a:pos x="T0" y="T1"/>
                  </a:cxn>
                  <a:cxn ang="T11">
                    <a:pos x="T2" y="T3"/>
                  </a:cxn>
                  <a:cxn ang="T12">
                    <a:pos x="T4" y="T5"/>
                  </a:cxn>
                  <a:cxn ang="T13">
                    <a:pos x="T6" y="T7"/>
                  </a:cxn>
                  <a:cxn ang="T14">
                    <a:pos x="T8" y="T9"/>
                  </a:cxn>
                </a:cxnLst>
                <a:rect l="T15" t="T16" r="T17" b="T18"/>
                <a:pathLst>
                  <a:path w="325" h="41">
                    <a:moveTo>
                      <a:pt x="0" y="41"/>
                    </a:moveTo>
                    <a:lnTo>
                      <a:pt x="29" y="0"/>
                    </a:lnTo>
                    <a:lnTo>
                      <a:pt x="325" y="0"/>
                    </a:lnTo>
                    <a:lnTo>
                      <a:pt x="296" y="41"/>
                    </a:lnTo>
                    <a:lnTo>
                      <a:pt x="0" y="41"/>
                    </a:lnTo>
                    <a:close/>
                  </a:path>
                </a:pathLst>
              </a:custGeom>
              <a:solidFill>
                <a:srgbClr val="C9C9B6"/>
              </a:solidFill>
              <a:ln w="4763">
                <a:solidFill>
                  <a:srgbClr val="494936"/>
                </a:solidFill>
                <a:round/>
                <a:headEnd/>
                <a:tailEnd/>
              </a:ln>
            </p:spPr>
            <p:txBody>
              <a:bodyPr/>
              <a:lstStyle/>
              <a:p>
                <a:endParaRPr lang="en-US"/>
              </a:p>
            </p:txBody>
          </p:sp>
          <p:sp>
            <p:nvSpPr>
              <p:cNvPr id="5350" name="Freeform 200"/>
              <p:cNvSpPr>
                <a:spLocks/>
              </p:cNvSpPr>
              <p:nvPr/>
            </p:nvSpPr>
            <p:spPr bwMode="auto">
              <a:xfrm>
                <a:off x="3702" y="2130"/>
                <a:ext cx="41" cy="329"/>
              </a:xfrm>
              <a:custGeom>
                <a:avLst/>
                <a:gdLst>
                  <a:gd name="T0" fmla="*/ 0 w 41"/>
                  <a:gd name="T1" fmla="*/ 329 h 329"/>
                  <a:gd name="T2" fmla="*/ 41 w 41"/>
                  <a:gd name="T3" fmla="*/ 288 h 329"/>
                  <a:gd name="T4" fmla="*/ 41 w 41"/>
                  <a:gd name="T5" fmla="*/ 0 h 329"/>
                  <a:gd name="T6" fmla="*/ 0 w 41"/>
                  <a:gd name="T7" fmla="*/ 37 h 329"/>
                  <a:gd name="T8" fmla="*/ 0 w 41"/>
                  <a:gd name="T9" fmla="*/ 329 h 329"/>
                  <a:gd name="T10" fmla="*/ 0 60000 65536"/>
                  <a:gd name="T11" fmla="*/ 0 60000 65536"/>
                  <a:gd name="T12" fmla="*/ 0 60000 65536"/>
                  <a:gd name="T13" fmla="*/ 0 60000 65536"/>
                  <a:gd name="T14" fmla="*/ 0 60000 65536"/>
                  <a:gd name="T15" fmla="*/ 0 w 41"/>
                  <a:gd name="T16" fmla="*/ 0 h 329"/>
                  <a:gd name="T17" fmla="*/ 41 w 41"/>
                  <a:gd name="T18" fmla="*/ 329 h 329"/>
                </a:gdLst>
                <a:ahLst/>
                <a:cxnLst>
                  <a:cxn ang="T10">
                    <a:pos x="T0" y="T1"/>
                  </a:cxn>
                  <a:cxn ang="T11">
                    <a:pos x="T2" y="T3"/>
                  </a:cxn>
                  <a:cxn ang="T12">
                    <a:pos x="T4" y="T5"/>
                  </a:cxn>
                  <a:cxn ang="T13">
                    <a:pos x="T6" y="T7"/>
                  </a:cxn>
                  <a:cxn ang="T14">
                    <a:pos x="T8" y="T9"/>
                  </a:cxn>
                </a:cxnLst>
                <a:rect l="T15" t="T16" r="T17" b="T18"/>
                <a:pathLst>
                  <a:path w="41" h="329">
                    <a:moveTo>
                      <a:pt x="0" y="329"/>
                    </a:moveTo>
                    <a:lnTo>
                      <a:pt x="41" y="288"/>
                    </a:lnTo>
                    <a:lnTo>
                      <a:pt x="41" y="0"/>
                    </a:lnTo>
                    <a:lnTo>
                      <a:pt x="0" y="37"/>
                    </a:lnTo>
                    <a:lnTo>
                      <a:pt x="0" y="329"/>
                    </a:lnTo>
                    <a:close/>
                  </a:path>
                </a:pathLst>
              </a:custGeom>
              <a:solidFill>
                <a:srgbClr val="7A7A5A"/>
              </a:solidFill>
              <a:ln w="9525">
                <a:noFill/>
                <a:round/>
                <a:headEnd/>
                <a:tailEnd/>
              </a:ln>
            </p:spPr>
            <p:txBody>
              <a:bodyPr/>
              <a:lstStyle/>
              <a:p>
                <a:endParaRPr lang="en-US"/>
              </a:p>
            </p:txBody>
          </p:sp>
          <p:sp>
            <p:nvSpPr>
              <p:cNvPr id="5351" name="Freeform 201"/>
              <p:cNvSpPr>
                <a:spLocks/>
              </p:cNvSpPr>
              <p:nvPr/>
            </p:nvSpPr>
            <p:spPr bwMode="auto">
              <a:xfrm>
                <a:off x="3702" y="2130"/>
                <a:ext cx="41" cy="329"/>
              </a:xfrm>
              <a:custGeom>
                <a:avLst/>
                <a:gdLst>
                  <a:gd name="T0" fmla="*/ 0 w 41"/>
                  <a:gd name="T1" fmla="*/ 329 h 329"/>
                  <a:gd name="T2" fmla="*/ 41 w 41"/>
                  <a:gd name="T3" fmla="*/ 288 h 329"/>
                  <a:gd name="T4" fmla="*/ 41 w 41"/>
                  <a:gd name="T5" fmla="*/ 0 h 329"/>
                  <a:gd name="T6" fmla="*/ 0 w 41"/>
                  <a:gd name="T7" fmla="*/ 37 h 329"/>
                  <a:gd name="T8" fmla="*/ 0 w 41"/>
                  <a:gd name="T9" fmla="*/ 329 h 329"/>
                  <a:gd name="T10" fmla="*/ 0 60000 65536"/>
                  <a:gd name="T11" fmla="*/ 0 60000 65536"/>
                  <a:gd name="T12" fmla="*/ 0 60000 65536"/>
                  <a:gd name="T13" fmla="*/ 0 60000 65536"/>
                  <a:gd name="T14" fmla="*/ 0 60000 65536"/>
                  <a:gd name="T15" fmla="*/ 0 w 41"/>
                  <a:gd name="T16" fmla="*/ 0 h 329"/>
                  <a:gd name="T17" fmla="*/ 41 w 41"/>
                  <a:gd name="T18" fmla="*/ 329 h 329"/>
                </a:gdLst>
                <a:ahLst/>
                <a:cxnLst>
                  <a:cxn ang="T10">
                    <a:pos x="T0" y="T1"/>
                  </a:cxn>
                  <a:cxn ang="T11">
                    <a:pos x="T2" y="T3"/>
                  </a:cxn>
                  <a:cxn ang="T12">
                    <a:pos x="T4" y="T5"/>
                  </a:cxn>
                  <a:cxn ang="T13">
                    <a:pos x="T6" y="T7"/>
                  </a:cxn>
                  <a:cxn ang="T14">
                    <a:pos x="T8" y="T9"/>
                  </a:cxn>
                </a:cxnLst>
                <a:rect l="T15" t="T16" r="T17" b="T18"/>
                <a:pathLst>
                  <a:path w="41" h="329">
                    <a:moveTo>
                      <a:pt x="0" y="329"/>
                    </a:moveTo>
                    <a:lnTo>
                      <a:pt x="41" y="288"/>
                    </a:lnTo>
                    <a:lnTo>
                      <a:pt x="41" y="0"/>
                    </a:lnTo>
                    <a:lnTo>
                      <a:pt x="0" y="37"/>
                    </a:lnTo>
                    <a:lnTo>
                      <a:pt x="0" y="329"/>
                    </a:lnTo>
                    <a:close/>
                  </a:path>
                </a:pathLst>
              </a:custGeom>
              <a:solidFill>
                <a:srgbClr val="7A7A5A"/>
              </a:solidFill>
              <a:ln w="4763">
                <a:solidFill>
                  <a:srgbClr val="494936"/>
                </a:solidFill>
                <a:round/>
                <a:headEnd/>
                <a:tailEnd/>
              </a:ln>
            </p:spPr>
            <p:txBody>
              <a:bodyPr/>
              <a:lstStyle/>
              <a:p>
                <a:endParaRPr lang="en-US"/>
              </a:p>
            </p:txBody>
          </p:sp>
          <p:sp>
            <p:nvSpPr>
              <p:cNvPr id="5352" name="Freeform 202"/>
              <p:cNvSpPr>
                <a:spLocks/>
              </p:cNvSpPr>
              <p:nvPr/>
            </p:nvSpPr>
            <p:spPr bwMode="auto">
              <a:xfrm>
                <a:off x="3331" y="2459"/>
                <a:ext cx="371" cy="15"/>
              </a:xfrm>
              <a:custGeom>
                <a:avLst/>
                <a:gdLst>
                  <a:gd name="T0" fmla="*/ 43 w 371"/>
                  <a:gd name="T1" fmla="*/ 15 h 15"/>
                  <a:gd name="T2" fmla="*/ 0 w 371"/>
                  <a:gd name="T3" fmla="*/ 0 h 15"/>
                  <a:gd name="T4" fmla="*/ 371 w 371"/>
                  <a:gd name="T5" fmla="*/ 0 h 15"/>
                  <a:gd name="T6" fmla="*/ 336 w 371"/>
                  <a:gd name="T7" fmla="*/ 15 h 15"/>
                  <a:gd name="T8" fmla="*/ 43 w 371"/>
                  <a:gd name="T9" fmla="*/ 15 h 15"/>
                  <a:gd name="T10" fmla="*/ 0 60000 65536"/>
                  <a:gd name="T11" fmla="*/ 0 60000 65536"/>
                  <a:gd name="T12" fmla="*/ 0 60000 65536"/>
                  <a:gd name="T13" fmla="*/ 0 60000 65536"/>
                  <a:gd name="T14" fmla="*/ 0 60000 65536"/>
                  <a:gd name="T15" fmla="*/ 0 w 371"/>
                  <a:gd name="T16" fmla="*/ 0 h 15"/>
                  <a:gd name="T17" fmla="*/ 371 w 371"/>
                  <a:gd name="T18" fmla="*/ 15 h 15"/>
                </a:gdLst>
                <a:ahLst/>
                <a:cxnLst>
                  <a:cxn ang="T10">
                    <a:pos x="T0" y="T1"/>
                  </a:cxn>
                  <a:cxn ang="T11">
                    <a:pos x="T2" y="T3"/>
                  </a:cxn>
                  <a:cxn ang="T12">
                    <a:pos x="T4" y="T5"/>
                  </a:cxn>
                  <a:cxn ang="T13">
                    <a:pos x="T6" y="T7"/>
                  </a:cxn>
                  <a:cxn ang="T14">
                    <a:pos x="T8" y="T9"/>
                  </a:cxn>
                </a:cxnLst>
                <a:rect l="T15" t="T16" r="T17" b="T18"/>
                <a:pathLst>
                  <a:path w="371" h="15">
                    <a:moveTo>
                      <a:pt x="43" y="15"/>
                    </a:moveTo>
                    <a:lnTo>
                      <a:pt x="0" y="0"/>
                    </a:lnTo>
                    <a:lnTo>
                      <a:pt x="371" y="0"/>
                    </a:lnTo>
                    <a:lnTo>
                      <a:pt x="336" y="15"/>
                    </a:lnTo>
                    <a:lnTo>
                      <a:pt x="43" y="15"/>
                    </a:lnTo>
                    <a:close/>
                  </a:path>
                </a:pathLst>
              </a:custGeom>
              <a:solidFill>
                <a:srgbClr val="A5A585"/>
              </a:solidFill>
              <a:ln w="9525">
                <a:noFill/>
                <a:round/>
                <a:headEnd/>
                <a:tailEnd/>
              </a:ln>
            </p:spPr>
            <p:txBody>
              <a:bodyPr/>
              <a:lstStyle/>
              <a:p>
                <a:endParaRPr lang="en-US"/>
              </a:p>
            </p:txBody>
          </p:sp>
          <p:sp>
            <p:nvSpPr>
              <p:cNvPr id="5353" name="Freeform 203"/>
              <p:cNvSpPr>
                <a:spLocks/>
              </p:cNvSpPr>
              <p:nvPr/>
            </p:nvSpPr>
            <p:spPr bwMode="auto">
              <a:xfrm>
                <a:off x="3331" y="2459"/>
                <a:ext cx="371" cy="15"/>
              </a:xfrm>
              <a:custGeom>
                <a:avLst/>
                <a:gdLst>
                  <a:gd name="T0" fmla="*/ 43 w 371"/>
                  <a:gd name="T1" fmla="*/ 15 h 15"/>
                  <a:gd name="T2" fmla="*/ 0 w 371"/>
                  <a:gd name="T3" fmla="*/ 0 h 15"/>
                  <a:gd name="T4" fmla="*/ 371 w 371"/>
                  <a:gd name="T5" fmla="*/ 0 h 15"/>
                  <a:gd name="T6" fmla="*/ 336 w 371"/>
                  <a:gd name="T7" fmla="*/ 15 h 15"/>
                  <a:gd name="T8" fmla="*/ 43 w 371"/>
                  <a:gd name="T9" fmla="*/ 15 h 15"/>
                  <a:gd name="T10" fmla="*/ 0 60000 65536"/>
                  <a:gd name="T11" fmla="*/ 0 60000 65536"/>
                  <a:gd name="T12" fmla="*/ 0 60000 65536"/>
                  <a:gd name="T13" fmla="*/ 0 60000 65536"/>
                  <a:gd name="T14" fmla="*/ 0 60000 65536"/>
                  <a:gd name="T15" fmla="*/ 0 w 371"/>
                  <a:gd name="T16" fmla="*/ 0 h 15"/>
                  <a:gd name="T17" fmla="*/ 371 w 371"/>
                  <a:gd name="T18" fmla="*/ 15 h 15"/>
                </a:gdLst>
                <a:ahLst/>
                <a:cxnLst>
                  <a:cxn ang="T10">
                    <a:pos x="T0" y="T1"/>
                  </a:cxn>
                  <a:cxn ang="T11">
                    <a:pos x="T2" y="T3"/>
                  </a:cxn>
                  <a:cxn ang="T12">
                    <a:pos x="T4" y="T5"/>
                  </a:cxn>
                  <a:cxn ang="T13">
                    <a:pos x="T6" y="T7"/>
                  </a:cxn>
                  <a:cxn ang="T14">
                    <a:pos x="T8" y="T9"/>
                  </a:cxn>
                </a:cxnLst>
                <a:rect l="T15" t="T16" r="T17" b="T18"/>
                <a:pathLst>
                  <a:path w="371" h="15">
                    <a:moveTo>
                      <a:pt x="43" y="15"/>
                    </a:moveTo>
                    <a:lnTo>
                      <a:pt x="0" y="0"/>
                    </a:lnTo>
                    <a:lnTo>
                      <a:pt x="371" y="0"/>
                    </a:lnTo>
                    <a:lnTo>
                      <a:pt x="336" y="15"/>
                    </a:lnTo>
                    <a:lnTo>
                      <a:pt x="43" y="15"/>
                    </a:lnTo>
                    <a:close/>
                  </a:path>
                </a:pathLst>
              </a:custGeom>
              <a:solidFill>
                <a:srgbClr val="A5A585"/>
              </a:solidFill>
              <a:ln w="4763">
                <a:solidFill>
                  <a:srgbClr val="494936"/>
                </a:solidFill>
                <a:round/>
                <a:headEnd/>
                <a:tailEnd/>
              </a:ln>
            </p:spPr>
            <p:txBody>
              <a:bodyPr/>
              <a:lstStyle/>
              <a:p>
                <a:endParaRPr lang="en-US"/>
              </a:p>
            </p:txBody>
          </p:sp>
          <p:sp>
            <p:nvSpPr>
              <p:cNvPr id="5354" name="Rectangle 204"/>
              <p:cNvSpPr>
                <a:spLocks noChangeArrowheads="1"/>
              </p:cNvSpPr>
              <p:nvPr/>
            </p:nvSpPr>
            <p:spPr bwMode="auto">
              <a:xfrm>
                <a:off x="3332" y="2168"/>
                <a:ext cx="372" cy="293"/>
              </a:xfrm>
              <a:prstGeom prst="rect">
                <a:avLst/>
              </a:prstGeom>
              <a:solidFill>
                <a:srgbClr val="B7B79D"/>
              </a:solidFill>
              <a:ln w="4763">
                <a:solidFill>
                  <a:srgbClr val="494936"/>
                </a:solidFill>
                <a:miter lim="800000"/>
                <a:headEnd/>
                <a:tailEnd/>
              </a:ln>
            </p:spPr>
            <p:txBody>
              <a:bodyPr/>
              <a:lstStyle/>
              <a:p>
                <a:endParaRPr lang="en-US"/>
              </a:p>
            </p:txBody>
          </p:sp>
          <p:sp>
            <p:nvSpPr>
              <p:cNvPr id="5355" name="Rectangle 205"/>
              <p:cNvSpPr>
                <a:spLocks noChangeArrowheads="1"/>
              </p:cNvSpPr>
              <p:nvPr/>
            </p:nvSpPr>
            <p:spPr bwMode="auto">
              <a:xfrm>
                <a:off x="3364" y="2206"/>
                <a:ext cx="308" cy="226"/>
              </a:xfrm>
              <a:prstGeom prst="rect">
                <a:avLst/>
              </a:prstGeom>
              <a:solidFill>
                <a:srgbClr val="FFFFFF"/>
              </a:solidFill>
              <a:ln w="4763">
                <a:solidFill>
                  <a:srgbClr val="494936"/>
                </a:solidFill>
                <a:miter lim="800000"/>
                <a:headEnd/>
                <a:tailEnd/>
              </a:ln>
            </p:spPr>
            <p:txBody>
              <a:bodyPr/>
              <a:lstStyle/>
              <a:p>
                <a:endParaRPr lang="en-US"/>
              </a:p>
            </p:txBody>
          </p:sp>
          <p:sp>
            <p:nvSpPr>
              <p:cNvPr id="5356" name="Freeform 206"/>
              <p:cNvSpPr>
                <a:spLocks/>
              </p:cNvSpPr>
              <p:nvPr/>
            </p:nvSpPr>
            <p:spPr bwMode="auto">
              <a:xfrm>
                <a:off x="3257" y="2509"/>
                <a:ext cx="463" cy="70"/>
              </a:xfrm>
              <a:custGeom>
                <a:avLst/>
                <a:gdLst>
                  <a:gd name="T0" fmla="*/ 0 w 463"/>
                  <a:gd name="T1" fmla="*/ 70 h 70"/>
                  <a:gd name="T2" fmla="*/ 59 w 463"/>
                  <a:gd name="T3" fmla="*/ 0 h 70"/>
                  <a:gd name="T4" fmla="*/ 463 w 463"/>
                  <a:gd name="T5" fmla="*/ 0 h 70"/>
                  <a:gd name="T6" fmla="*/ 404 w 463"/>
                  <a:gd name="T7" fmla="*/ 70 h 70"/>
                  <a:gd name="T8" fmla="*/ 0 w 463"/>
                  <a:gd name="T9" fmla="*/ 70 h 70"/>
                  <a:gd name="T10" fmla="*/ 0 60000 65536"/>
                  <a:gd name="T11" fmla="*/ 0 60000 65536"/>
                  <a:gd name="T12" fmla="*/ 0 60000 65536"/>
                  <a:gd name="T13" fmla="*/ 0 60000 65536"/>
                  <a:gd name="T14" fmla="*/ 0 60000 65536"/>
                  <a:gd name="T15" fmla="*/ 0 w 463"/>
                  <a:gd name="T16" fmla="*/ 0 h 70"/>
                  <a:gd name="T17" fmla="*/ 463 w 463"/>
                  <a:gd name="T18" fmla="*/ 70 h 70"/>
                </a:gdLst>
                <a:ahLst/>
                <a:cxnLst>
                  <a:cxn ang="T10">
                    <a:pos x="T0" y="T1"/>
                  </a:cxn>
                  <a:cxn ang="T11">
                    <a:pos x="T2" y="T3"/>
                  </a:cxn>
                  <a:cxn ang="T12">
                    <a:pos x="T4" y="T5"/>
                  </a:cxn>
                  <a:cxn ang="T13">
                    <a:pos x="T6" y="T7"/>
                  </a:cxn>
                  <a:cxn ang="T14">
                    <a:pos x="T8" y="T9"/>
                  </a:cxn>
                </a:cxnLst>
                <a:rect l="T15" t="T16" r="T17" b="T18"/>
                <a:pathLst>
                  <a:path w="463" h="70">
                    <a:moveTo>
                      <a:pt x="0" y="70"/>
                    </a:moveTo>
                    <a:lnTo>
                      <a:pt x="59" y="0"/>
                    </a:lnTo>
                    <a:lnTo>
                      <a:pt x="463" y="0"/>
                    </a:lnTo>
                    <a:lnTo>
                      <a:pt x="404" y="70"/>
                    </a:lnTo>
                    <a:lnTo>
                      <a:pt x="0" y="70"/>
                    </a:lnTo>
                    <a:close/>
                  </a:path>
                </a:pathLst>
              </a:custGeom>
              <a:solidFill>
                <a:srgbClr val="C9C9B6"/>
              </a:solidFill>
              <a:ln w="9525">
                <a:noFill/>
                <a:round/>
                <a:headEnd/>
                <a:tailEnd/>
              </a:ln>
            </p:spPr>
            <p:txBody>
              <a:bodyPr/>
              <a:lstStyle/>
              <a:p>
                <a:endParaRPr lang="en-US"/>
              </a:p>
            </p:txBody>
          </p:sp>
          <p:sp>
            <p:nvSpPr>
              <p:cNvPr id="5357" name="Freeform 207"/>
              <p:cNvSpPr>
                <a:spLocks/>
              </p:cNvSpPr>
              <p:nvPr/>
            </p:nvSpPr>
            <p:spPr bwMode="auto">
              <a:xfrm>
                <a:off x="3257" y="2509"/>
                <a:ext cx="463" cy="70"/>
              </a:xfrm>
              <a:custGeom>
                <a:avLst/>
                <a:gdLst>
                  <a:gd name="T0" fmla="*/ 0 w 463"/>
                  <a:gd name="T1" fmla="*/ 70 h 70"/>
                  <a:gd name="T2" fmla="*/ 59 w 463"/>
                  <a:gd name="T3" fmla="*/ 0 h 70"/>
                  <a:gd name="T4" fmla="*/ 463 w 463"/>
                  <a:gd name="T5" fmla="*/ 0 h 70"/>
                  <a:gd name="T6" fmla="*/ 404 w 463"/>
                  <a:gd name="T7" fmla="*/ 70 h 70"/>
                  <a:gd name="T8" fmla="*/ 0 w 463"/>
                  <a:gd name="T9" fmla="*/ 70 h 70"/>
                  <a:gd name="T10" fmla="*/ 0 60000 65536"/>
                  <a:gd name="T11" fmla="*/ 0 60000 65536"/>
                  <a:gd name="T12" fmla="*/ 0 60000 65536"/>
                  <a:gd name="T13" fmla="*/ 0 60000 65536"/>
                  <a:gd name="T14" fmla="*/ 0 60000 65536"/>
                  <a:gd name="T15" fmla="*/ 0 w 463"/>
                  <a:gd name="T16" fmla="*/ 0 h 70"/>
                  <a:gd name="T17" fmla="*/ 463 w 463"/>
                  <a:gd name="T18" fmla="*/ 70 h 70"/>
                </a:gdLst>
                <a:ahLst/>
                <a:cxnLst>
                  <a:cxn ang="T10">
                    <a:pos x="T0" y="T1"/>
                  </a:cxn>
                  <a:cxn ang="T11">
                    <a:pos x="T2" y="T3"/>
                  </a:cxn>
                  <a:cxn ang="T12">
                    <a:pos x="T4" y="T5"/>
                  </a:cxn>
                  <a:cxn ang="T13">
                    <a:pos x="T6" y="T7"/>
                  </a:cxn>
                  <a:cxn ang="T14">
                    <a:pos x="T8" y="T9"/>
                  </a:cxn>
                </a:cxnLst>
                <a:rect l="T15" t="T16" r="T17" b="T18"/>
                <a:pathLst>
                  <a:path w="463" h="70">
                    <a:moveTo>
                      <a:pt x="0" y="70"/>
                    </a:moveTo>
                    <a:lnTo>
                      <a:pt x="59" y="0"/>
                    </a:lnTo>
                    <a:lnTo>
                      <a:pt x="463" y="0"/>
                    </a:lnTo>
                    <a:lnTo>
                      <a:pt x="404" y="70"/>
                    </a:lnTo>
                    <a:lnTo>
                      <a:pt x="0" y="70"/>
                    </a:lnTo>
                    <a:close/>
                  </a:path>
                </a:pathLst>
              </a:custGeom>
              <a:solidFill>
                <a:srgbClr val="C9C9B6"/>
              </a:solidFill>
              <a:ln w="4763">
                <a:solidFill>
                  <a:srgbClr val="494936"/>
                </a:solidFill>
                <a:round/>
                <a:headEnd/>
                <a:tailEnd/>
              </a:ln>
            </p:spPr>
            <p:txBody>
              <a:bodyPr/>
              <a:lstStyle/>
              <a:p>
                <a:endParaRPr lang="en-US"/>
              </a:p>
            </p:txBody>
          </p:sp>
          <p:sp>
            <p:nvSpPr>
              <p:cNvPr id="5358" name="Freeform 208"/>
              <p:cNvSpPr>
                <a:spLocks/>
              </p:cNvSpPr>
              <p:nvPr/>
            </p:nvSpPr>
            <p:spPr bwMode="auto">
              <a:xfrm>
                <a:off x="3661" y="2509"/>
                <a:ext cx="59" cy="84"/>
              </a:xfrm>
              <a:custGeom>
                <a:avLst/>
                <a:gdLst>
                  <a:gd name="T0" fmla="*/ 0 w 59"/>
                  <a:gd name="T1" fmla="*/ 84 h 84"/>
                  <a:gd name="T2" fmla="*/ 59 w 59"/>
                  <a:gd name="T3" fmla="*/ 26 h 84"/>
                  <a:gd name="T4" fmla="*/ 59 w 59"/>
                  <a:gd name="T5" fmla="*/ 0 h 84"/>
                  <a:gd name="T6" fmla="*/ 0 w 59"/>
                  <a:gd name="T7" fmla="*/ 70 h 84"/>
                  <a:gd name="T8" fmla="*/ 0 w 59"/>
                  <a:gd name="T9" fmla="*/ 84 h 84"/>
                  <a:gd name="T10" fmla="*/ 0 60000 65536"/>
                  <a:gd name="T11" fmla="*/ 0 60000 65536"/>
                  <a:gd name="T12" fmla="*/ 0 60000 65536"/>
                  <a:gd name="T13" fmla="*/ 0 60000 65536"/>
                  <a:gd name="T14" fmla="*/ 0 60000 65536"/>
                  <a:gd name="T15" fmla="*/ 0 w 59"/>
                  <a:gd name="T16" fmla="*/ 0 h 84"/>
                  <a:gd name="T17" fmla="*/ 59 w 59"/>
                  <a:gd name="T18" fmla="*/ 84 h 84"/>
                </a:gdLst>
                <a:ahLst/>
                <a:cxnLst>
                  <a:cxn ang="T10">
                    <a:pos x="T0" y="T1"/>
                  </a:cxn>
                  <a:cxn ang="T11">
                    <a:pos x="T2" y="T3"/>
                  </a:cxn>
                  <a:cxn ang="T12">
                    <a:pos x="T4" y="T5"/>
                  </a:cxn>
                  <a:cxn ang="T13">
                    <a:pos x="T6" y="T7"/>
                  </a:cxn>
                  <a:cxn ang="T14">
                    <a:pos x="T8" y="T9"/>
                  </a:cxn>
                </a:cxnLst>
                <a:rect l="T15" t="T16" r="T17" b="T18"/>
                <a:pathLst>
                  <a:path w="59" h="84">
                    <a:moveTo>
                      <a:pt x="0" y="84"/>
                    </a:moveTo>
                    <a:lnTo>
                      <a:pt x="59" y="26"/>
                    </a:lnTo>
                    <a:lnTo>
                      <a:pt x="59" y="0"/>
                    </a:lnTo>
                    <a:lnTo>
                      <a:pt x="0" y="70"/>
                    </a:lnTo>
                    <a:lnTo>
                      <a:pt x="0" y="84"/>
                    </a:lnTo>
                    <a:close/>
                  </a:path>
                </a:pathLst>
              </a:custGeom>
              <a:solidFill>
                <a:srgbClr val="7A7A5A"/>
              </a:solidFill>
              <a:ln w="9525">
                <a:noFill/>
                <a:round/>
                <a:headEnd/>
                <a:tailEnd/>
              </a:ln>
            </p:spPr>
            <p:txBody>
              <a:bodyPr/>
              <a:lstStyle/>
              <a:p>
                <a:endParaRPr lang="en-US"/>
              </a:p>
            </p:txBody>
          </p:sp>
          <p:sp>
            <p:nvSpPr>
              <p:cNvPr id="5359" name="Freeform 209"/>
              <p:cNvSpPr>
                <a:spLocks/>
              </p:cNvSpPr>
              <p:nvPr/>
            </p:nvSpPr>
            <p:spPr bwMode="auto">
              <a:xfrm>
                <a:off x="3661" y="2509"/>
                <a:ext cx="59" cy="84"/>
              </a:xfrm>
              <a:custGeom>
                <a:avLst/>
                <a:gdLst>
                  <a:gd name="T0" fmla="*/ 0 w 59"/>
                  <a:gd name="T1" fmla="*/ 84 h 84"/>
                  <a:gd name="T2" fmla="*/ 59 w 59"/>
                  <a:gd name="T3" fmla="*/ 26 h 84"/>
                  <a:gd name="T4" fmla="*/ 59 w 59"/>
                  <a:gd name="T5" fmla="*/ 0 h 84"/>
                  <a:gd name="T6" fmla="*/ 0 w 59"/>
                  <a:gd name="T7" fmla="*/ 70 h 84"/>
                  <a:gd name="T8" fmla="*/ 0 w 59"/>
                  <a:gd name="T9" fmla="*/ 84 h 84"/>
                  <a:gd name="T10" fmla="*/ 0 60000 65536"/>
                  <a:gd name="T11" fmla="*/ 0 60000 65536"/>
                  <a:gd name="T12" fmla="*/ 0 60000 65536"/>
                  <a:gd name="T13" fmla="*/ 0 60000 65536"/>
                  <a:gd name="T14" fmla="*/ 0 60000 65536"/>
                  <a:gd name="T15" fmla="*/ 0 w 59"/>
                  <a:gd name="T16" fmla="*/ 0 h 84"/>
                  <a:gd name="T17" fmla="*/ 59 w 59"/>
                  <a:gd name="T18" fmla="*/ 84 h 84"/>
                </a:gdLst>
                <a:ahLst/>
                <a:cxnLst>
                  <a:cxn ang="T10">
                    <a:pos x="T0" y="T1"/>
                  </a:cxn>
                  <a:cxn ang="T11">
                    <a:pos x="T2" y="T3"/>
                  </a:cxn>
                  <a:cxn ang="T12">
                    <a:pos x="T4" y="T5"/>
                  </a:cxn>
                  <a:cxn ang="T13">
                    <a:pos x="T6" y="T7"/>
                  </a:cxn>
                  <a:cxn ang="T14">
                    <a:pos x="T8" y="T9"/>
                  </a:cxn>
                </a:cxnLst>
                <a:rect l="T15" t="T16" r="T17" b="T18"/>
                <a:pathLst>
                  <a:path w="59" h="84">
                    <a:moveTo>
                      <a:pt x="0" y="84"/>
                    </a:moveTo>
                    <a:lnTo>
                      <a:pt x="59" y="26"/>
                    </a:lnTo>
                    <a:lnTo>
                      <a:pt x="59" y="0"/>
                    </a:lnTo>
                    <a:lnTo>
                      <a:pt x="0" y="70"/>
                    </a:lnTo>
                    <a:lnTo>
                      <a:pt x="0" y="84"/>
                    </a:lnTo>
                    <a:close/>
                  </a:path>
                </a:pathLst>
              </a:custGeom>
              <a:solidFill>
                <a:srgbClr val="7A7A5A"/>
              </a:solidFill>
              <a:ln w="4763">
                <a:solidFill>
                  <a:srgbClr val="494936"/>
                </a:solidFill>
                <a:round/>
                <a:headEnd/>
                <a:tailEnd/>
              </a:ln>
            </p:spPr>
            <p:txBody>
              <a:bodyPr/>
              <a:lstStyle/>
              <a:p>
                <a:endParaRPr lang="en-US"/>
              </a:p>
            </p:txBody>
          </p:sp>
          <p:sp>
            <p:nvSpPr>
              <p:cNvPr id="5360" name="Rectangle 210"/>
              <p:cNvSpPr>
                <a:spLocks noChangeArrowheads="1"/>
              </p:cNvSpPr>
              <p:nvPr/>
            </p:nvSpPr>
            <p:spPr bwMode="auto">
              <a:xfrm>
                <a:off x="3257" y="2579"/>
                <a:ext cx="404" cy="14"/>
              </a:xfrm>
              <a:prstGeom prst="rect">
                <a:avLst/>
              </a:prstGeom>
              <a:solidFill>
                <a:srgbClr val="B7B79D"/>
              </a:solidFill>
              <a:ln w="9525">
                <a:noFill/>
                <a:miter lim="800000"/>
                <a:headEnd/>
                <a:tailEnd/>
              </a:ln>
            </p:spPr>
            <p:txBody>
              <a:bodyPr/>
              <a:lstStyle/>
              <a:p>
                <a:endParaRPr lang="en-US"/>
              </a:p>
            </p:txBody>
          </p:sp>
          <p:sp>
            <p:nvSpPr>
              <p:cNvPr id="5361" name="Rectangle 211"/>
              <p:cNvSpPr>
                <a:spLocks noChangeArrowheads="1"/>
              </p:cNvSpPr>
              <p:nvPr/>
            </p:nvSpPr>
            <p:spPr bwMode="auto">
              <a:xfrm>
                <a:off x="3258" y="2580"/>
                <a:ext cx="402" cy="12"/>
              </a:xfrm>
              <a:prstGeom prst="rect">
                <a:avLst/>
              </a:prstGeom>
              <a:solidFill>
                <a:srgbClr val="B7B79D"/>
              </a:solidFill>
              <a:ln w="4763">
                <a:solidFill>
                  <a:srgbClr val="494936"/>
                </a:solidFill>
                <a:miter lim="800000"/>
                <a:headEnd/>
                <a:tailEnd/>
              </a:ln>
            </p:spPr>
            <p:txBody>
              <a:bodyPr/>
              <a:lstStyle/>
              <a:p>
                <a:endParaRPr lang="en-US"/>
              </a:p>
            </p:txBody>
          </p:sp>
        </p:grpSp>
      </p:grpSp>
      <p:grpSp>
        <p:nvGrpSpPr>
          <p:cNvPr id="22" name="Group 212"/>
          <p:cNvGrpSpPr>
            <a:grpSpLocks/>
          </p:cNvGrpSpPr>
          <p:nvPr/>
        </p:nvGrpSpPr>
        <p:grpSpPr bwMode="auto">
          <a:xfrm>
            <a:off x="1619250" y="3933825"/>
            <a:ext cx="1903413" cy="1366838"/>
            <a:chOff x="1020" y="2478"/>
            <a:chExt cx="1199" cy="861"/>
          </a:xfrm>
        </p:grpSpPr>
        <p:pic>
          <p:nvPicPr>
            <p:cNvPr id="5302" name="Picture 213" descr="sm_dance"/>
            <p:cNvPicPr>
              <a:picLocks noChangeAspect="1" noChangeArrowheads="1"/>
            </p:cNvPicPr>
            <p:nvPr/>
          </p:nvPicPr>
          <p:blipFill>
            <a:blip r:embed="rId28"/>
            <a:srcRect l="15396" t="1244" r="14153" b="49455"/>
            <a:stretch>
              <a:fillRect/>
            </a:stretch>
          </p:blipFill>
          <p:spPr bwMode="auto">
            <a:xfrm>
              <a:off x="1020" y="3022"/>
              <a:ext cx="453" cy="317"/>
            </a:xfrm>
            <a:prstGeom prst="rect">
              <a:avLst/>
            </a:prstGeom>
            <a:noFill/>
            <a:ln w="9525">
              <a:noFill/>
              <a:miter lim="800000"/>
              <a:headEnd/>
              <a:tailEnd/>
            </a:ln>
          </p:spPr>
        </p:pic>
        <p:graphicFrame>
          <p:nvGraphicFramePr>
            <p:cNvPr id="5164" name="Object 214"/>
            <p:cNvGraphicFramePr>
              <a:graphicFrameLocks noChangeAspect="1"/>
            </p:cNvGraphicFramePr>
            <p:nvPr/>
          </p:nvGraphicFramePr>
          <p:xfrm>
            <a:off x="1292" y="2478"/>
            <a:ext cx="927" cy="564"/>
          </p:xfrm>
          <a:graphic>
            <a:graphicData uri="http://schemas.openxmlformats.org/presentationml/2006/ole">
              <mc:AlternateContent xmlns:mc="http://schemas.openxmlformats.org/markup-compatibility/2006">
                <mc:Choice xmlns:v="urn:schemas-microsoft-com:vml" Requires="v">
                  <p:oleObj spid="_x0000_s1178" name="Visio" r:id="rId93" imgW="1471611" imgH="895502" progId="">
                    <p:embed/>
                  </p:oleObj>
                </mc:Choice>
                <mc:Fallback>
                  <p:oleObj name="Visio" r:id="rId93" imgW="1471611" imgH="895502" progId="">
                    <p:embed/>
                    <p:pic>
                      <p:nvPicPr>
                        <p:cNvPr id="0" name=""/>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1292" y="2478"/>
                          <a:ext cx="927" cy="5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grpSp>
        <p:nvGrpSpPr>
          <p:cNvPr id="23" name="Group 215"/>
          <p:cNvGrpSpPr>
            <a:grpSpLocks/>
          </p:cNvGrpSpPr>
          <p:nvPr/>
        </p:nvGrpSpPr>
        <p:grpSpPr bwMode="auto">
          <a:xfrm>
            <a:off x="6516688" y="104775"/>
            <a:ext cx="1223962" cy="6742113"/>
            <a:chOff x="612" y="73"/>
            <a:chExt cx="771" cy="4247"/>
          </a:xfrm>
        </p:grpSpPr>
        <p:grpSp>
          <p:nvGrpSpPr>
            <p:cNvPr id="24" name="Group 216"/>
            <p:cNvGrpSpPr>
              <a:grpSpLocks/>
            </p:cNvGrpSpPr>
            <p:nvPr/>
          </p:nvGrpSpPr>
          <p:grpSpPr bwMode="auto">
            <a:xfrm>
              <a:off x="612" y="73"/>
              <a:ext cx="771" cy="3853"/>
              <a:chOff x="612" y="73"/>
              <a:chExt cx="771" cy="3853"/>
            </a:xfrm>
          </p:grpSpPr>
          <p:graphicFrame>
            <p:nvGraphicFramePr>
              <p:cNvPr id="5157" name="Object 217"/>
              <p:cNvGraphicFramePr>
                <a:graphicFrameLocks noChangeAspect="1"/>
              </p:cNvGraphicFramePr>
              <p:nvPr/>
            </p:nvGraphicFramePr>
            <p:xfrm>
              <a:off x="612" y="73"/>
              <a:ext cx="771" cy="269"/>
            </p:xfrm>
            <a:graphic>
              <a:graphicData uri="http://schemas.openxmlformats.org/presentationml/2006/ole">
                <mc:AlternateContent xmlns:mc="http://schemas.openxmlformats.org/markup-compatibility/2006">
                  <mc:Choice xmlns:v="urn:schemas-microsoft-com:vml" Requires="v">
                    <p:oleObj spid="_x0000_s1179" name="Visio" r:id="rId95" imgW="1657816" imgH="577596" progId="">
                      <p:embed/>
                    </p:oleObj>
                  </mc:Choice>
                  <mc:Fallback>
                    <p:oleObj name="Visio" r:id="rId95" imgW="1657816" imgH="577596" progId="">
                      <p:embed/>
                      <p:pic>
                        <p:nvPicPr>
                          <p:cNvPr id="0" name=""/>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612" y="73"/>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58" name="Object 218"/>
              <p:cNvGraphicFramePr>
                <a:graphicFrameLocks noChangeAspect="1"/>
              </p:cNvGraphicFramePr>
              <p:nvPr/>
            </p:nvGraphicFramePr>
            <p:xfrm>
              <a:off x="612" y="663"/>
              <a:ext cx="771" cy="269"/>
            </p:xfrm>
            <a:graphic>
              <a:graphicData uri="http://schemas.openxmlformats.org/presentationml/2006/ole">
                <mc:AlternateContent xmlns:mc="http://schemas.openxmlformats.org/markup-compatibility/2006">
                  <mc:Choice xmlns:v="urn:schemas-microsoft-com:vml" Requires="v">
                    <p:oleObj spid="_x0000_s1180" name="Visio" r:id="rId96" imgW="1657816" imgH="577596" progId="">
                      <p:embed/>
                    </p:oleObj>
                  </mc:Choice>
                  <mc:Fallback>
                    <p:oleObj name="Visio" r:id="rId96" imgW="1657816" imgH="577596" progId="">
                      <p:embed/>
                      <p:pic>
                        <p:nvPicPr>
                          <p:cNvPr id="0" name=""/>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612" y="663"/>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59" name="Object 219"/>
              <p:cNvGraphicFramePr>
                <a:graphicFrameLocks noChangeAspect="1"/>
              </p:cNvGraphicFramePr>
              <p:nvPr/>
            </p:nvGraphicFramePr>
            <p:xfrm>
              <a:off x="612" y="1253"/>
              <a:ext cx="771" cy="269"/>
            </p:xfrm>
            <a:graphic>
              <a:graphicData uri="http://schemas.openxmlformats.org/presentationml/2006/ole">
                <mc:AlternateContent xmlns:mc="http://schemas.openxmlformats.org/markup-compatibility/2006">
                  <mc:Choice xmlns:v="urn:schemas-microsoft-com:vml" Requires="v">
                    <p:oleObj spid="_x0000_s1181" name="Visio" r:id="rId97" imgW="1657816" imgH="577596" progId="">
                      <p:embed/>
                    </p:oleObj>
                  </mc:Choice>
                  <mc:Fallback>
                    <p:oleObj name="Visio" r:id="rId97" imgW="1657816" imgH="577596" progId="">
                      <p:embed/>
                      <p:pic>
                        <p:nvPicPr>
                          <p:cNvPr id="0" name=""/>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612" y="1253"/>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60" name="Object 220"/>
              <p:cNvGraphicFramePr>
                <a:graphicFrameLocks noChangeAspect="1"/>
              </p:cNvGraphicFramePr>
              <p:nvPr/>
            </p:nvGraphicFramePr>
            <p:xfrm>
              <a:off x="612" y="1842"/>
              <a:ext cx="771" cy="269"/>
            </p:xfrm>
            <a:graphic>
              <a:graphicData uri="http://schemas.openxmlformats.org/presentationml/2006/ole">
                <mc:AlternateContent xmlns:mc="http://schemas.openxmlformats.org/markup-compatibility/2006">
                  <mc:Choice xmlns:v="urn:schemas-microsoft-com:vml" Requires="v">
                    <p:oleObj spid="_x0000_s1182" name="Visio" r:id="rId98" imgW="1657816" imgH="577596" progId="">
                      <p:embed/>
                    </p:oleObj>
                  </mc:Choice>
                  <mc:Fallback>
                    <p:oleObj name="Visio" r:id="rId98" imgW="1657816" imgH="577596" progId="">
                      <p:embed/>
                      <p:pic>
                        <p:nvPicPr>
                          <p:cNvPr id="0" name=""/>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612" y="1842"/>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61" name="Object 221"/>
              <p:cNvGraphicFramePr>
                <a:graphicFrameLocks noChangeAspect="1"/>
              </p:cNvGraphicFramePr>
              <p:nvPr/>
            </p:nvGraphicFramePr>
            <p:xfrm>
              <a:off x="612" y="2432"/>
              <a:ext cx="771" cy="269"/>
            </p:xfrm>
            <a:graphic>
              <a:graphicData uri="http://schemas.openxmlformats.org/presentationml/2006/ole">
                <mc:AlternateContent xmlns:mc="http://schemas.openxmlformats.org/markup-compatibility/2006">
                  <mc:Choice xmlns:v="urn:schemas-microsoft-com:vml" Requires="v">
                    <p:oleObj spid="_x0000_s1183" name="Visio" r:id="rId99" imgW="1657816" imgH="577596" progId="">
                      <p:embed/>
                    </p:oleObj>
                  </mc:Choice>
                  <mc:Fallback>
                    <p:oleObj name="Visio" r:id="rId99" imgW="1657816" imgH="577596" progId="">
                      <p:embed/>
                      <p:pic>
                        <p:nvPicPr>
                          <p:cNvPr id="0" name=""/>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612" y="2432"/>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62" name="Object 222"/>
              <p:cNvGraphicFramePr>
                <a:graphicFrameLocks noChangeAspect="1"/>
              </p:cNvGraphicFramePr>
              <p:nvPr/>
            </p:nvGraphicFramePr>
            <p:xfrm>
              <a:off x="612" y="3022"/>
              <a:ext cx="771" cy="269"/>
            </p:xfrm>
            <a:graphic>
              <a:graphicData uri="http://schemas.openxmlformats.org/presentationml/2006/ole">
                <mc:AlternateContent xmlns:mc="http://schemas.openxmlformats.org/markup-compatibility/2006">
                  <mc:Choice xmlns:v="urn:schemas-microsoft-com:vml" Requires="v">
                    <p:oleObj spid="_x0000_s1184" name="Visio" r:id="rId100" imgW="1657816" imgH="577596" progId="">
                      <p:embed/>
                    </p:oleObj>
                  </mc:Choice>
                  <mc:Fallback>
                    <p:oleObj name="Visio" r:id="rId100" imgW="1657816" imgH="577596" progId="">
                      <p:embed/>
                      <p:pic>
                        <p:nvPicPr>
                          <p:cNvPr id="0" name=""/>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612" y="3022"/>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5163" name="Object 223"/>
              <p:cNvGraphicFramePr>
                <a:graphicFrameLocks noChangeAspect="1"/>
              </p:cNvGraphicFramePr>
              <p:nvPr/>
            </p:nvGraphicFramePr>
            <p:xfrm>
              <a:off x="612" y="3657"/>
              <a:ext cx="771" cy="269"/>
            </p:xfrm>
            <a:graphic>
              <a:graphicData uri="http://schemas.openxmlformats.org/presentationml/2006/ole">
                <mc:AlternateContent xmlns:mc="http://schemas.openxmlformats.org/markup-compatibility/2006">
                  <mc:Choice xmlns:v="urn:schemas-microsoft-com:vml" Requires="v">
                    <p:oleObj spid="_x0000_s1185" name="Visio" r:id="rId101" imgW="1657816" imgH="577596" progId="">
                      <p:embed/>
                    </p:oleObj>
                  </mc:Choice>
                  <mc:Fallback>
                    <p:oleObj name="Visio" r:id="rId101" imgW="1657816" imgH="577596" progId="">
                      <p:embed/>
                      <p:pic>
                        <p:nvPicPr>
                          <p:cNvPr id="0" name=""/>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612" y="3657"/>
                            <a:ext cx="771" cy="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grpSp>
          <p:nvGrpSpPr>
            <p:cNvPr id="25" name="Group 224"/>
            <p:cNvGrpSpPr>
              <a:grpSpLocks noChangeAspect="1"/>
            </p:cNvGrpSpPr>
            <p:nvPr/>
          </p:nvGrpSpPr>
          <p:grpSpPr bwMode="auto">
            <a:xfrm>
              <a:off x="793" y="4095"/>
              <a:ext cx="318" cy="225"/>
              <a:chOff x="3152" y="2115"/>
              <a:chExt cx="682" cy="484"/>
            </a:xfrm>
          </p:grpSpPr>
          <p:sp>
            <p:nvSpPr>
              <p:cNvPr id="5243" name="AutoShape 225"/>
              <p:cNvSpPr>
                <a:spLocks noChangeAspect="1" noChangeArrowheads="1" noTextEdit="1"/>
              </p:cNvSpPr>
              <p:nvPr/>
            </p:nvSpPr>
            <p:spPr bwMode="auto">
              <a:xfrm>
                <a:off x="3152" y="2115"/>
                <a:ext cx="682" cy="484"/>
              </a:xfrm>
              <a:prstGeom prst="rect">
                <a:avLst/>
              </a:prstGeom>
              <a:noFill/>
              <a:ln w="9525">
                <a:noFill/>
                <a:miter lim="800000"/>
                <a:headEnd/>
                <a:tailEnd/>
              </a:ln>
            </p:spPr>
            <p:txBody>
              <a:bodyPr/>
              <a:lstStyle/>
              <a:p>
                <a:endParaRPr lang="en-US"/>
              </a:p>
            </p:txBody>
          </p:sp>
          <p:grpSp>
            <p:nvGrpSpPr>
              <p:cNvPr id="26" name="Group 226"/>
              <p:cNvGrpSpPr>
                <a:grpSpLocks/>
              </p:cNvGrpSpPr>
              <p:nvPr/>
            </p:nvGrpSpPr>
            <p:grpSpPr bwMode="auto">
              <a:xfrm>
                <a:off x="3653" y="2462"/>
                <a:ext cx="144" cy="101"/>
                <a:chOff x="3653" y="2462"/>
                <a:chExt cx="144" cy="101"/>
              </a:xfrm>
            </p:grpSpPr>
            <p:sp>
              <p:nvSpPr>
                <p:cNvPr id="5300" name="Arc 227"/>
                <p:cNvSpPr>
                  <a:spLocks/>
                </p:cNvSpPr>
                <p:nvPr/>
              </p:nvSpPr>
              <p:spPr bwMode="auto">
                <a:xfrm>
                  <a:off x="3654" y="2462"/>
                  <a:ext cx="143" cy="101"/>
                </a:xfrm>
                <a:custGeom>
                  <a:avLst/>
                  <a:gdLst>
                    <a:gd name="T0" fmla="*/ 0 w 38280"/>
                    <a:gd name="T1" fmla="*/ 0 h 34953"/>
                    <a:gd name="T2" fmla="*/ 0 w 38280"/>
                    <a:gd name="T3" fmla="*/ 0 h 34953"/>
                    <a:gd name="T4" fmla="*/ 0 w 38280"/>
                    <a:gd name="T5" fmla="*/ 0 h 34953"/>
                    <a:gd name="T6" fmla="*/ 0 60000 65536"/>
                    <a:gd name="T7" fmla="*/ 0 60000 65536"/>
                    <a:gd name="T8" fmla="*/ 0 60000 65536"/>
                    <a:gd name="T9" fmla="*/ 0 w 38280"/>
                    <a:gd name="T10" fmla="*/ 0 h 34953"/>
                    <a:gd name="T11" fmla="*/ 38280 w 38280"/>
                    <a:gd name="T12" fmla="*/ 34953 h 34953"/>
                  </a:gdLst>
                  <a:ahLst/>
                  <a:cxnLst>
                    <a:cxn ang="T6">
                      <a:pos x="T0" y="T1"/>
                    </a:cxn>
                    <a:cxn ang="T7">
                      <a:pos x="T2" y="T3"/>
                    </a:cxn>
                    <a:cxn ang="T8">
                      <a:pos x="T4" y="T5"/>
                    </a:cxn>
                  </a:cxnLst>
                  <a:rect l="T9" t="T10" r="T11" b="T12"/>
                  <a:pathLst>
                    <a:path w="38280" h="34953" fill="none" extrusionOk="0">
                      <a:moveTo>
                        <a:pt x="-1" y="7876"/>
                      </a:moveTo>
                      <a:cubicBezTo>
                        <a:pt x="4102" y="2889"/>
                        <a:pt x="10221" y="-1"/>
                        <a:pt x="16680" y="0"/>
                      </a:cubicBezTo>
                      <a:cubicBezTo>
                        <a:pt x="28609" y="0"/>
                        <a:pt x="38280" y="9670"/>
                        <a:pt x="38280" y="21600"/>
                      </a:cubicBezTo>
                      <a:cubicBezTo>
                        <a:pt x="38280" y="26443"/>
                        <a:pt x="36652" y="31146"/>
                        <a:pt x="33658" y="34953"/>
                      </a:cubicBezTo>
                    </a:path>
                    <a:path w="38280" h="34953" stroke="0" extrusionOk="0">
                      <a:moveTo>
                        <a:pt x="-1" y="7876"/>
                      </a:moveTo>
                      <a:cubicBezTo>
                        <a:pt x="4102" y="2889"/>
                        <a:pt x="10221" y="-1"/>
                        <a:pt x="16680" y="0"/>
                      </a:cubicBezTo>
                      <a:cubicBezTo>
                        <a:pt x="28609" y="0"/>
                        <a:pt x="38280" y="9670"/>
                        <a:pt x="38280" y="21600"/>
                      </a:cubicBezTo>
                      <a:cubicBezTo>
                        <a:pt x="38280" y="26443"/>
                        <a:pt x="36652" y="31146"/>
                        <a:pt x="33658" y="34953"/>
                      </a:cubicBezTo>
                      <a:lnTo>
                        <a:pt x="16680" y="21600"/>
                      </a:lnTo>
                      <a:close/>
                    </a:path>
                  </a:pathLst>
                </a:custGeom>
                <a:noFill/>
                <a:ln w="19050">
                  <a:solidFill>
                    <a:srgbClr val="93936C"/>
                  </a:solidFill>
                  <a:round/>
                  <a:headEnd/>
                  <a:tailEnd/>
                </a:ln>
              </p:spPr>
              <p:txBody>
                <a:bodyPr/>
                <a:lstStyle/>
                <a:p>
                  <a:endParaRPr lang="en-US"/>
                </a:p>
              </p:txBody>
            </p:sp>
            <p:sp>
              <p:nvSpPr>
                <p:cNvPr id="5301" name="Arc 228"/>
                <p:cNvSpPr>
                  <a:spLocks/>
                </p:cNvSpPr>
                <p:nvPr/>
              </p:nvSpPr>
              <p:spPr bwMode="auto">
                <a:xfrm>
                  <a:off x="3653" y="2462"/>
                  <a:ext cx="143" cy="101"/>
                </a:xfrm>
                <a:custGeom>
                  <a:avLst/>
                  <a:gdLst>
                    <a:gd name="T0" fmla="*/ 0 w 38420"/>
                    <a:gd name="T1" fmla="*/ 0 h 34953"/>
                    <a:gd name="T2" fmla="*/ 0 w 38420"/>
                    <a:gd name="T3" fmla="*/ 0 h 34953"/>
                    <a:gd name="T4" fmla="*/ 0 w 38420"/>
                    <a:gd name="T5" fmla="*/ 0 h 34953"/>
                    <a:gd name="T6" fmla="*/ 0 60000 65536"/>
                    <a:gd name="T7" fmla="*/ 0 60000 65536"/>
                    <a:gd name="T8" fmla="*/ 0 60000 65536"/>
                    <a:gd name="T9" fmla="*/ 0 w 38420"/>
                    <a:gd name="T10" fmla="*/ 0 h 34953"/>
                    <a:gd name="T11" fmla="*/ 38420 w 38420"/>
                    <a:gd name="T12" fmla="*/ 34953 h 34953"/>
                  </a:gdLst>
                  <a:ahLst/>
                  <a:cxnLst>
                    <a:cxn ang="T6">
                      <a:pos x="T0" y="T1"/>
                    </a:cxn>
                    <a:cxn ang="T7">
                      <a:pos x="T2" y="T3"/>
                    </a:cxn>
                    <a:cxn ang="T8">
                      <a:pos x="T4" y="T5"/>
                    </a:cxn>
                  </a:cxnLst>
                  <a:rect l="T9" t="T10" r="T11" b="T12"/>
                  <a:pathLst>
                    <a:path w="38420" h="34953" fill="none" extrusionOk="0">
                      <a:moveTo>
                        <a:pt x="0" y="8048"/>
                      </a:moveTo>
                      <a:cubicBezTo>
                        <a:pt x="4100" y="2959"/>
                        <a:pt x="10284" y="-1"/>
                        <a:pt x="16820" y="0"/>
                      </a:cubicBezTo>
                      <a:cubicBezTo>
                        <a:pt x="28749" y="0"/>
                        <a:pt x="38420" y="9670"/>
                        <a:pt x="38420" y="21600"/>
                      </a:cubicBezTo>
                      <a:cubicBezTo>
                        <a:pt x="38420" y="26443"/>
                        <a:pt x="36792" y="31146"/>
                        <a:pt x="33798" y="34953"/>
                      </a:cubicBezTo>
                    </a:path>
                    <a:path w="38420" h="34953" stroke="0" extrusionOk="0">
                      <a:moveTo>
                        <a:pt x="0" y="8048"/>
                      </a:moveTo>
                      <a:cubicBezTo>
                        <a:pt x="4100" y="2959"/>
                        <a:pt x="10284" y="-1"/>
                        <a:pt x="16820" y="0"/>
                      </a:cubicBezTo>
                      <a:cubicBezTo>
                        <a:pt x="28749" y="0"/>
                        <a:pt x="38420" y="9670"/>
                        <a:pt x="38420" y="21600"/>
                      </a:cubicBezTo>
                      <a:cubicBezTo>
                        <a:pt x="38420" y="26443"/>
                        <a:pt x="36792" y="31146"/>
                        <a:pt x="33798" y="34953"/>
                      </a:cubicBezTo>
                      <a:lnTo>
                        <a:pt x="16820" y="21600"/>
                      </a:lnTo>
                      <a:close/>
                    </a:path>
                  </a:pathLst>
                </a:custGeom>
                <a:noFill/>
                <a:ln w="9525">
                  <a:solidFill>
                    <a:srgbClr val="EDEDE7"/>
                  </a:solidFill>
                  <a:round/>
                  <a:headEnd/>
                  <a:tailEnd/>
                </a:ln>
              </p:spPr>
              <p:txBody>
                <a:bodyPr/>
                <a:lstStyle/>
                <a:p>
                  <a:endParaRPr lang="en-US"/>
                </a:p>
              </p:txBody>
            </p:sp>
          </p:grpSp>
          <p:sp>
            <p:nvSpPr>
              <p:cNvPr id="5245" name="Freeform 229"/>
              <p:cNvSpPr>
                <a:spLocks/>
              </p:cNvSpPr>
              <p:nvPr/>
            </p:nvSpPr>
            <p:spPr bwMode="auto">
              <a:xfrm>
                <a:off x="3743" y="2523"/>
                <a:ext cx="82" cy="44"/>
              </a:xfrm>
              <a:custGeom>
                <a:avLst/>
                <a:gdLst>
                  <a:gd name="T0" fmla="*/ 0 w 82"/>
                  <a:gd name="T1" fmla="*/ 44 h 44"/>
                  <a:gd name="T2" fmla="*/ 30 w 82"/>
                  <a:gd name="T3" fmla="*/ 0 h 44"/>
                  <a:gd name="T4" fmla="*/ 82 w 82"/>
                  <a:gd name="T5" fmla="*/ 0 h 44"/>
                  <a:gd name="T6" fmla="*/ 53 w 82"/>
                  <a:gd name="T7" fmla="*/ 44 h 44"/>
                  <a:gd name="T8" fmla="*/ 0 w 82"/>
                  <a:gd name="T9" fmla="*/ 44 h 44"/>
                  <a:gd name="T10" fmla="*/ 0 60000 65536"/>
                  <a:gd name="T11" fmla="*/ 0 60000 65536"/>
                  <a:gd name="T12" fmla="*/ 0 60000 65536"/>
                  <a:gd name="T13" fmla="*/ 0 60000 65536"/>
                  <a:gd name="T14" fmla="*/ 0 60000 65536"/>
                  <a:gd name="T15" fmla="*/ 0 w 82"/>
                  <a:gd name="T16" fmla="*/ 0 h 44"/>
                  <a:gd name="T17" fmla="*/ 82 w 82"/>
                  <a:gd name="T18" fmla="*/ 44 h 44"/>
                </a:gdLst>
                <a:ahLst/>
                <a:cxnLst>
                  <a:cxn ang="T10">
                    <a:pos x="T0" y="T1"/>
                  </a:cxn>
                  <a:cxn ang="T11">
                    <a:pos x="T2" y="T3"/>
                  </a:cxn>
                  <a:cxn ang="T12">
                    <a:pos x="T4" y="T5"/>
                  </a:cxn>
                  <a:cxn ang="T13">
                    <a:pos x="T6" y="T7"/>
                  </a:cxn>
                  <a:cxn ang="T14">
                    <a:pos x="T8" y="T9"/>
                  </a:cxn>
                </a:cxnLst>
                <a:rect l="T15" t="T16" r="T17" b="T18"/>
                <a:pathLst>
                  <a:path w="82" h="44">
                    <a:moveTo>
                      <a:pt x="0" y="44"/>
                    </a:moveTo>
                    <a:lnTo>
                      <a:pt x="30" y="0"/>
                    </a:lnTo>
                    <a:lnTo>
                      <a:pt x="82" y="0"/>
                    </a:lnTo>
                    <a:lnTo>
                      <a:pt x="53" y="44"/>
                    </a:lnTo>
                    <a:lnTo>
                      <a:pt x="0" y="44"/>
                    </a:lnTo>
                    <a:close/>
                  </a:path>
                </a:pathLst>
              </a:custGeom>
              <a:solidFill>
                <a:srgbClr val="C9C9B6"/>
              </a:solidFill>
              <a:ln w="9525">
                <a:noFill/>
                <a:round/>
                <a:headEnd/>
                <a:tailEnd/>
              </a:ln>
            </p:spPr>
            <p:txBody>
              <a:bodyPr/>
              <a:lstStyle/>
              <a:p>
                <a:endParaRPr lang="en-US"/>
              </a:p>
            </p:txBody>
          </p:sp>
          <p:sp>
            <p:nvSpPr>
              <p:cNvPr id="5246" name="Freeform 230"/>
              <p:cNvSpPr>
                <a:spLocks/>
              </p:cNvSpPr>
              <p:nvPr/>
            </p:nvSpPr>
            <p:spPr bwMode="auto">
              <a:xfrm>
                <a:off x="3743" y="2523"/>
                <a:ext cx="82" cy="44"/>
              </a:xfrm>
              <a:custGeom>
                <a:avLst/>
                <a:gdLst>
                  <a:gd name="T0" fmla="*/ 0 w 82"/>
                  <a:gd name="T1" fmla="*/ 44 h 44"/>
                  <a:gd name="T2" fmla="*/ 30 w 82"/>
                  <a:gd name="T3" fmla="*/ 0 h 44"/>
                  <a:gd name="T4" fmla="*/ 82 w 82"/>
                  <a:gd name="T5" fmla="*/ 0 h 44"/>
                  <a:gd name="T6" fmla="*/ 53 w 82"/>
                  <a:gd name="T7" fmla="*/ 44 h 44"/>
                  <a:gd name="T8" fmla="*/ 0 w 82"/>
                  <a:gd name="T9" fmla="*/ 44 h 44"/>
                  <a:gd name="T10" fmla="*/ 0 60000 65536"/>
                  <a:gd name="T11" fmla="*/ 0 60000 65536"/>
                  <a:gd name="T12" fmla="*/ 0 60000 65536"/>
                  <a:gd name="T13" fmla="*/ 0 60000 65536"/>
                  <a:gd name="T14" fmla="*/ 0 60000 65536"/>
                  <a:gd name="T15" fmla="*/ 0 w 82"/>
                  <a:gd name="T16" fmla="*/ 0 h 44"/>
                  <a:gd name="T17" fmla="*/ 82 w 82"/>
                  <a:gd name="T18" fmla="*/ 44 h 44"/>
                </a:gdLst>
                <a:ahLst/>
                <a:cxnLst>
                  <a:cxn ang="T10">
                    <a:pos x="T0" y="T1"/>
                  </a:cxn>
                  <a:cxn ang="T11">
                    <a:pos x="T2" y="T3"/>
                  </a:cxn>
                  <a:cxn ang="T12">
                    <a:pos x="T4" y="T5"/>
                  </a:cxn>
                  <a:cxn ang="T13">
                    <a:pos x="T6" y="T7"/>
                  </a:cxn>
                  <a:cxn ang="T14">
                    <a:pos x="T8" y="T9"/>
                  </a:cxn>
                </a:cxnLst>
                <a:rect l="T15" t="T16" r="T17" b="T18"/>
                <a:pathLst>
                  <a:path w="82" h="44">
                    <a:moveTo>
                      <a:pt x="0" y="44"/>
                    </a:moveTo>
                    <a:lnTo>
                      <a:pt x="30" y="0"/>
                    </a:lnTo>
                    <a:lnTo>
                      <a:pt x="82" y="0"/>
                    </a:lnTo>
                    <a:lnTo>
                      <a:pt x="53" y="44"/>
                    </a:lnTo>
                    <a:lnTo>
                      <a:pt x="0" y="44"/>
                    </a:lnTo>
                    <a:close/>
                  </a:path>
                </a:pathLst>
              </a:custGeom>
              <a:solidFill>
                <a:srgbClr val="C9C9B6"/>
              </a:solidFill>
              <a:ln w="4763">
                <a:solidFill>
                  <a:srgbClr val="494936"/>
                </a:solidFill>
                <a:round/>
                <a:headEnd/>
                <a:tailEnd/>
              </a:ln>
            </p:spPr>
            <p:txBody>
              <a:bodyPr/>
              <a:lstStyle/>
              <a:p>
                <a:endParaRPr lang="en-US"/>
              </a:p>
            </p:txBody>
          </p:sp>
          <p:sp>
            <p:nvSpPr>
              <p:cNvPr id="5247" name="Freeform 231"/>
              <p:cNvSpPr>
                <a:spLocks/>
              </p:cNvSpPr>
              <p:nvPr/>
            </p:nvSpPr>
            <p:spPr bwMode="auto">
              <a:xfrm>
                <a:off x="3796" y="2523"/>
                <a:ext cx="29" cy="56"/>
              </a:xfrm>
              <a:custGeom>
                <a:avLst/>
                <a:gdLst>
                  <a:gd name="T0" fmla="*/ 0 w 29"/>
                  <a:gd name="T1" fmla="*/ 56 h 56"/>
                  <a:gd name="T2" fmla="*/ 29 w 29"/>
                  <a:gd name="T3" fmla="*/ 26 h 56"/>
                  <a:gd name="T4" fmla="*/ 29 w 29"/>
                  <a:gd name="T5" fmla="*/ 0 h 56"/>
                  <a:gd name="T6" fmla="*/ 0 w 29"/>
                  <a:gd name="T7" fmla="*/ 41 h 56"/>
                  <a:gd name="T8" fmla="*/ 0 w 29"/>
                  <a:gd name="T9" fmla="*/ 56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0" y="56"/>
                    </a:moveTo>
                    <a:lnTo>
                      <a:pt x="29" y="26"/>
                    </a:lnTo>
                    <a:lnTo>
                      <a:pt x="29" y="0"/>
                    </a:lnTo>
                    <a:lnTo>
                      <a:pt x="0" y="41"/>
                    </a:lnTo>
                    <a:lnTo>
                      <a:pt x="0" y="56"/>
                    </a:lnTo>
                    <a:close/>
                  </a:path>
                </a:pathLst>
              </a:custGeom>
              <a:solidFill>
                <a:srgbClr val="7A7A5A"/>
              </a:solidFill>
              <a:ln w="9525">
                <a:noFill/>
                <a:round/>
                <a:headEnd/>
                <a:tailEnd/>
              </a:ln>
            </p:spPr>
            <p:txBody>
              <a:bodyPr/>
              <a:lstStyle/>
              <a:p>
                <a:endParaRPr lang="en-US"/>
              </a:p>
            </p:txBody>
          </p:sp>
          <p:sp>
            <p:nvSpPr>
              <p:cNvPr id="5248" name="Freeform 232"/>
              <p:cNvSpPr>
                <a:spLocks/>
              </p:cNvSpPr>
              <p:nvPr/>
            </p:nvSpPr>
            <p:spPr bwMode="auto">
              <a:xfrm>
                <a:off x="3796" y="2523"/>
                <a:ext cx="29" cy="56"/>
              </a:xfrm>
              <a:custGeom>
                <a:avLst/>
                <a:gdLst>
                  <a:gd name="T0" fmla="*/ 0 w 29"/>
                  <a:gd name="T1" fmla="*/ 56 h 56"/>
                  <a:gd name="T2" fmla="*/ 29 w 29"/>
                  <a:gd name="T3" fmla="*/ 26 h 56"/>
                  <a:gd name="T4" fmla="*/ 29 w 29"/>
                  <a:gd name="T5" fmla="*/ 0 h 56"/>
                  <a:gd name="T6" fmla="*/ 0 w 29"/>
                  <a:gd name="T7" fmla="*/ 41 h 56"/>
                  <a:gd name="T8" fmla="*/ 0 w 29"/>
                  <a:gd name="T9" fmla="*/ 56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0" y="56"/>
                    </a:moveTo>
                    <a:lnTo>
                      <a:pt x="29" y="26"/>
                    </a:lnTo>
                    <a:lnTo>
                      <a:pt x="29" y="0"/>
                    </a:lnTo>
                    <a:lnTo>
                      <a:pt x="0" y="41"/>
                    </a:lnTo>
                    <a:lnTo>
                      <a:pt x="0" y="56"/>
                    </a:lnTo>
                    <a:close/>
                  </a:path>
                </a:pathLst>
              </a:custGeom>
              <a:solidFill>
                <a:srgbClr val="7A7A5A"/>
              </a:solidFill>
              <a:ln w="4763">
                <a:solidFill>
                  <a:srgbClr val="494936"/>
                </a:solidFill>
                <a:round/>
                <a:headEnd/>
                <a:tailEnd/>
              </a:ln>
            </p:spPr>
            <p:txBody>
              <a:bodyPr/>
              <a:lstStyle/>
              <a:p>
                <a:endParaRPr lang="en-US"/>
              </a:p>
            </p:txBody>
          </p:sp>
          <p:sp>
            <p:nvSpPr>
              <p:cNvPr id="5249" name="Rectangle 233"/>
              <p:cNvSpPr>
                <a:spLocks noChangeArrowheads="1"/>
              </p:cNvSpPr>
              <p:nvPr/>
            </p:nvSpPr>
            <p:spPr bwMode="auto">
              <a:xfrm>
                <a:off x="3743" y="2567"/>
                <a:ext cx="53" cy="15"/>
              </a:xfrm>
              <a:prstGeom prst="rect">
                <a:avLst/>
              </a:prstGeom>
              <a:solidFill>
                <a:srgbClr val="B7B79D"/>
              </a:solidFill>
              <a:ln w="9525">
                <a:noFill/>
                <a:miter lim="800000"/>
                <a:headEnd/>
                <a:tailEnd/>
              </a:ln>
            </p:spPr>
            <p:txBody>
              <a:bodyPr/>
              <a:lstStyle/>
              <a:p>
                <a:endParaRPr lang="en-US"/>
              </a:p>
            </p:txBody>
          </p:sp>
          <p:sp>
            <p:nvSpPr>
              <p:cNvPr id="5250" name="Rectangle 234"/>
              <p:cNvSpPr>
                <a:spLocks noChangeArrowheads="1"/>
              </p:cNvSpPr>
              <p:nvPr/>
            </p:nvSpPr>
            <p:spPr bwMode="auto">
              <a:xfrm>
                <a:off x="3744" y="2568"/>
                <a:ext cx="51" cy="13"/>
              </a:xfrm>
              <a:prstGeom prst="rect">
                <a:avLst/>
              </a:prstGeom>
              <a:solidFill>
                <a:srgbClr val="B7B79D"/>
              </a:solidFill>
              <a:ln w="4763">
                <a:solidFill>
                  <a:srgbClr val="494936"/>
                </a:solidFill>
                <a:miter lim="800000"/>
                <a:headEnd/>
                <a:tailEnd/>
              </a:ln>
            </p:spPr>
            <p:txBody>
              <a:bodyPr/>
              <a:lstStyle/>
              <a:p>
                <a:endParaRPr lang="en-US"/>
              </a:p>
            </p:txBody>
          </p:sp>
          <p:sp>
            <p:nvSpPr>
              <p:cNvPr id="5251" name="Rectangle 235"/>
              <p:cNvSpPr>
                <a:spLocks noChangeArrowheads="1"/>
              </p:cNvSpPr>
              <p:nvPr/>
            </p:nvSpPr>
            <p:spPr bwMode="auto">
              <a:xfrm>
                <a:off x="3158" y="2162"/>
                <a:ext cx="161" cy="352"/>
              </a:xfrm>
              <a:prstGeom prst="rect">
                <a:avLst/>
              </a:prstGeom>
              <a:solidFill>
                <a:srgbClr val="B7B79D"/>
              </a:solidFill>
              <a:ln w="9525">
                <a:noFill/>
                <a:miter lim="800000"/>
                <a:headEnd/>
                <a:tailEnd/>
              </a:ln>
            </p:spPr>
            <p:txBody>
              <a:bodyPr/>
              <a:lstStyle/>
              <a:p>
                <a:endParaRPr lang="en-US"/>
              </a:p>
            </p:txBody>
          </p:sp>
          <p:sp>
            <p:nvSpPr>
              <p:cNvPr id="5252" name="Rectangle 236"/>
              <p:cNvSpPr>
                <a:spLocks noChangeArrowheads="1"/>
              </p:cNvSpPr>
              <p:nvPr/>
            </p:nvSpPr>
            <p:spPr bwMode="auto">
              <a:xfrm>
                <a:off x="3159" y="2163"/>
                <a:ext cx="159" cy="350"/>
              </a:xfrm>
              <a:prstGeom prst="rect">
                <a:avLst/>
              </a:prstGeom>
              <a:solidFill>
                <a:srgbClr val="B7B79D"/>
              </a:solidFill>
              <a:ln w="4763">
                <a:solidFill>
                  <a:srgbClr val="494936"/>
                </a:solidFill>
                <a:miter lim="800000"/>
                <a:headEnd/>
                <a:tailEnd/>
              </a:ln>
            </p:spPr>
            <p:txBody>
              <a:bodyPr/>
              <a:lstStyle/>
              <a:p>
                <a:endParaRPr lang="en-US"/>
              </a:p>
            </p:txBody>
          </p:sp>
          <p:sp>
            <p:nvSpPr>
              <p:cNvPr id="5253" name="Freeform 237"/>
              <p:cNvSpPr>
                <a:spLocks/>
              </p:cNvSpPr>
              <p:nvPr/>
            </p:nvSpPr>
            <p:spPr bwMode="auto">
              <a:xfrm>
                <a:off x="3319" y="2121"/>
                <a:ext cx="44" cy="396"/>
              </a:xfrm>
              <a:custGeom>
                <a:avLst/>
                <a:gdLst>
                  <a:gd name="T0" fmla="*/ 0 w 44"/>
                  <a:gd name="T1" fmla="*/ 396 h 396"/>
                  <a:gd name="T2" fmla="*/ 44 w 44"/>
                  <a:gd name="T3" fmla="*/ 353 h 396"/>
                  <a:gd name="T4" fmla="*/ 44 w 44"/>
                  <a:gd name="T5" fmla="*/ 0 h 396"/>
                  <a:gd name="T6" fmla="*/ 0 w 44"/>
                  <a:gd name="T7" fmla="*/ 44 h 396"/>
                  <a:gd name="T8" fmla="*/ 0 w 44"/>
                  <a:gd name="T9" fmla="*/ 396 h 396"/>
                  <a:gd name="T10" fmla="*/ 0 60000 65536"/>
                  <a:gd name="T11" fmla="*/ 0 60000 65536"/>
                  <a:gd name="T12" fmla="*/ 0 60000 65536"/>
                  <a:gd name="T13" fmla="*/ 0 60000 65536"/>
                  <a:gd name="T14" fmla="*/ 0 60000 65536"/>
                  <a:gd name="T15" fmla="*/ 0 w 44"/>
                  <a:gd name="T16" fmla="*/ 0 h 396"/>
                  <a:gd name="T17" fmla="*/ 44 w 44"/>
                  <a:gd name="T18" fmla="*/ 396 h 396"/>
                </a:gdLst>
                <a:ahLst/>
                <a:cxnLst>
                  <a:cxn ang="T10">
                    <a:pos x="T0" y="T1"/>
                  </a:cxn>
                  <a:cxn ang="T11">
                    <a:pos x="T2" y="T3"/>
                  </a:cxn>
                  <a:cxn ang="T12">
                    <a:pos x="T4" y="T5"/>
                  </a:cxn>
                  <a:cxn ang="T13">
                    <a:pos x="T6" y="T7"/>
                  </a:cxn>
                  <a:cxn ang="T14">
                    <a:pos x="T8" y="T9"/>
                  </a:cxn>
                </a:cxnLst>
                <a:rect l="T15" t="T16" r="T17" b="T18"/>
                <a:pathLst>
                  <a:path w="44" h="396">
                    <a:moveTo>
                      <a:pt x="0" y="396"/>
                    </a:moveTo>
                    <a:lnTo>
                      <a:pt x="44" y="353"/>
                    </a:lnTo>
                    <a:lnTo>
                      <a:pt x="44" y="0"/>
                    </a:lnTo>
                    <a:lnTo>
                      <a:pt x="0" y="44"/>
                    </a:lnTo>
                    <a:lnTo>
                      <a:pt x="0" y="396"/>
                    </a:lnTo>
                    <a:close/>
                  </a:path>
                </a:pathLst>
              </a:custGeom>
              <a:solidFill>
                <a:srgbClr val="7A7A5A"/>
              </a:solidFill>
              <a:ln w="9525">
                <a:noFill/>
                <a:round/>
                <a:headEnd/>
                <a:tailEnd/>
              </a:ln>
            </p:spPr>
            <p:txBody>
              <a:bodyPr/>
              <a:lstStyle/>
              <a:p>
                <a:endParaRPr lang="en-US"/>
              </a:p>
            </p:txBody>
          </p:sp>
          <p:sp>
            <p:nvSpPr>
              <p:cNvPr id="5254" name="Freeform 238"/>
              <p:cNvSpPr>
                <a:spLocks/>
              </p:cNvSpPr>
              <p:nvPr/>
            </p:nvSpPr>
            <p:spPr bwMode="auto">
              <a:xfrm>
                <a:off x="3319" y="2121"/>
                <a:ext cx="44" cy="396"/>
              </a:xfrm>
              <a:custGeom>
                <a:avLst/>
                <a:gdLst>
                  <a:gd name="T0" fmla="*/ 0 w 44"/>
                  <a:gd name="T1" fmla="*/ 396 h 396"/>
                  <a:gd name="T2" fmla="*/ 44 w 44"/>
                  <a:gd name="T3" fmla="*/ 353 h 396"/>
                  <a:gd name="T4" fmla="*/ 44 w 44"/>
                  <a:gd name="T5" fmla="*/ 0 h 396"/>
                  <a:gd name="T6" fmla="*/ 0 w 44"/>
                  <a:gd name="T7" fmla="*/ 44 h 396"/>
                  <a:gd name="T8" fmla="*/ 0 w 44"/>
                  <a:gd name="T9" fmla="*/ 396 h 396"/>
                  <a:gd name="T10" fmla="*/ 0 60000 65536"/>
                  <a:gd name="T11" fmla="*/ 0 60000 65536"/>
                  <a:gd name="T12" fmla="*/ 0 60000 65536"/>
                  <a:gd name="T13" fmla="*/ 0 60000 65536"/>
                  <a:gd name="T14" fmla="*/ 0 60000 65536"/>
                  <a:gd name="T15" fmla="*/ 0 w 44"/>
                  <a:gd name="T16" fmla="*/ 0 h 396"/>
                  <a:gd name="T17" fmla="*/ 44 w 44"/>
                  <a:gd name="T18" fmla="*/ 396 h 396"/>
                </a:gdLst>
                <a:ahLst/>
                <a:cxnLst>
                  <a:cxn ang="T10">
                    <a:pos x="T0" y="T1"/>
                  </a:cxn>
                  <a:cxn ang="T11">
                    <a:pos x="T2" y="T3"/>
                  </a:cxn>
                  <a:cxn ang="T12">
                    <a:pos x="T4" y="T5"/>
                  </a:cxn>
                  <a:cxn ang="T13">
                    <a:pos x="T6" y="T7"/>
                  </a:cxn>
                  <a:cxn ang="T14">
                    <a:pos x="T8" y="T9"/>
                  </a:cxn>
                </a:cxnLst>
                <a:rect l="T15" t="T16" r="T17" b="T18"/>
                <a:pathLst>
                  <a:path w="44" h="396">
                    <a:moveTo>
                      <a:pt x="0" y="396"/>
                    </a:moveTo>
                    <a:lnTo>
                      <a:pt x="44" y="353"/>
                    </a:lnTo>
                    <a:lnTo>
                      <a:pt x="44" y="0"/>
                    </a:lnTo>
                    <a:lnTo>
                      <a:pt x="0" y="44"/>
                    </a:lnTo>
                    <a:lnTo>
                      <a:pt x="0" y="396"/>
                    </a:lnTo>
                    <a:close/>
                  </a:path>
                </a:pathLst>
              </a:custGeom>
              <a:solidFill>
                <a:srgbClr val="7A7A5A"/>
              </a:solidFill>
              <a:ln w="4763">
                <a:solidFill>
                  <a:srgbClr val="494936"/>
                </a:solidFill>
                <a:round/>
                <a:headEnd/>
                <a:tailEnd/>
              </a:ln>
            </p:spPr>
            <p:txBody>
              <a:bodyPr/>
              <a:lstStyle/>
              <a:p>
                <a:endParaRPr lang="en-US"/>
              </a:p>
            </p:txBody>
          </p:sp>
          <p:sp>
            <p:nvSpPr>
              <p:cNvPr id="5255" name="Freeform 239"/>
              <p:cNvSpPr>
                <a:spLocks/>
              </p:cNvSpPr>
              <p:nvPr/>
            </p:nvSpPr>
            <p:spPr bwMode="auto">
              <a:xfrm>
                <a:off x="3158" y="2121"/>
                <a:ext cx="205" cy="41"/>
              </a:xfrm>
              <a:custGeom>
                <a:avLst/>
                <a:gdLst>
                  <a:gd name="T0" fmla="*/ 0 w 205"/>
                  <a:gd name="T1" fmla="*/ 41 h 41"/>
                  <a:gd name="T2" fmla="*/ 44 w 205"/>
                  <a:gd name="T3" fmla="*/ 0 h 41"/>
                  <a:gd name="T4" fmla="*/ 205 w 205"/>
                  <a:gd name="T5" fmla="*/ 0 h 41"/>
                  <a:gd name="T6" fmla="*/ 161 w 205"/>
                  <a:gd name="T7" fmla="*/ 41 h 41"/>
                  <a:gd name="T8" fmla="*/ 0 w 205"/>
                  <a:gd name="T9" fmla="*/ 41 h 41"/>
                  <a:gd name="T10" fmla="*/ 0 60000 65536"/>
                  <a:gd name="T11" fmla="*/ 0 60000 65536"/>
                  <a:gd name="T12" fmla="*/ 0 60000 65536"/>
                  <a:gd name="T13" fmla="*/ 0 60000 65536"/>
                  <a:gd name="T14" fmla="*/ 0 60000 65536"/>
                  <a:gd name="T15" fmla="*/ 0 w 205"/>
                  <a:gd name="T16" fmla="*/ 0 h 41"/>
                  <a:gd name="T17" fmla="*/ 205 w 205"/>
                  <a:gd name="T18" fmla="*/ 41 h 41"/>
                </a:gdLst>
                <a:ahLst/>
                <a:cxnLst>
                  <a:cxn ang="T10">
                    <a:pos x="T0" y="T1"/>
                  </a:cxn>
                  <a:cxn ang="T11">
                    <a:pos x="T2" y="T3"/>
                  </a:cxn>
                  <a:cxn ang="T12">
                    <a:pos x="T4" y="T5"/>
                  </a:cxn>
                  <a:cxn ang="T13">
                    <a:pos x="T6" y="T7"/>
                  </a:cxn>
                  <a:cxn ang="T14">
                    <a:pos x="T8" y="T9"/>
                  </a:cxn>
                </a:cxnLst>
                <a:rect l="T15" t="T16" r="T17" b="T18"/>
                <a:pathLst>
                  <a:path w="205" h="41">
                    <a:moveTo>
                      <a:pt x="0" y="41"/>
                    </a:moveTo>
                    <a:lnTo>
                      <a:pt x="44" y="0"/>
                    </a:lnTo>
                    <a:lnTo>
                      <a:pt x="205" y="0"/>
                    </a:lnTo>
                    <a:lnTo>
                      <a:pt x="161" y="41"/>
                    </a:lnTo>
                    <a:lnTo>
                      <a:pt x="0" y="41"/>
                    </a:lnTo>
                    <a:close/>
                  </a:path>
                </a:pathLst>
              </a:custGeom>
              <a:solidFill>
                <a:srgbClr val="C9C9B6"/>
              </a:solidFill>
              <a:ln w="9525">
                <a:noFill/>
                <a:round/>
                <a:headEnd/>
                <a:tailEnd/>
              </a:ln>
            </p:spPr>
            <p:txBody>
              <a:bodyPr/>
              <a:lstStyle/>
              <a:p>
                <a:endParaRPr lang="en-US"/>
              </a:p>
            </p:txBody>
          </p:sp>
          <p:sp>
            <p:nvSpPr>
              <p:cNvPr id="5256" name="Freeform 240"/>
              <p:cNvSpPr>
                <a:spLocks/>
              </p:cNvSpPr>
              <p:nvPr/>
            </p:nvSpPr>
            <p:spPr bwMode="auto">
              <a:xfrm>
                <a:off x="3158" y="2121"/>
                <a:ext cx="205" cy="41"/>
              </a:xfrm>
              <a:custGeom>
                <a:avLst/>
                <a:gdLst>
                  <a:gd name="T0" fmla="*/ 0 w 205"/>
                  <a:gd name="T1" fmla="*/ 41 h 41"/>
                  <a:gd name="T2" fmla="*/ 44 w 205"/>
                  <a:gd name="T3" fmla="*/ 0 h 41"/>
                  <a:gd name="T4" fmla="*/ 205 w 205"/>
                  <a:gd name="T5" fmla="*/ 0 h 41"/>
                  <a:gd name="T6" fmla="*/ 161 w 205"/>
                  <a:gd name="T7" fmla="*/ 41 h 41"/>
                  <a:gd name="T8" fmla="*/ 0 w 205"/>
                  <a:gd name="T9" fmla="*/ 41 h 41"/>
                  <a:gd name="T10" fmla="*/ 0 60000 65536"/>
                  <a:gd name="T11" fmla="*/ 0 60000 65536"/>
                  <a:gd name="T12" fmla="*/ 0 60000 65536"/>
                  <a:gd name="T13" fmla="*/ 0 60000 65536"/>
                  <a:gd name="T14" fmla="*/ 0 60000 65536"/>
                  <a:gd name="T15" fmla="*/ 0 w 205"/>
                  <a:gd name="T16" fmla="*/ 0 h 41"/>
                  <a:gd name="T17" fmla="*/ 205 w 205"/>
                  <a:gd name="T18" fmla="*/ 41 h 41"/>
                </a:gdLst>
                <a:ahLst/>
                <a:cxnLst>
                  <a:cxn ang="T10">
                    <a:pos x="T0" y="T1"/>
                  </a:cxn>
                  <a:cxn ang="T11">
                    <a:pos x="T2" y="T3"/>
                  </a:cxn>
                  <a:cxn ang="T12">
                    <a:pos x="T4" y="T5"/>
                  </a:cxn>
                  <a:cxn ang="T13">
                    <a:pos x="T6" y="T7"/>
                  </a:cxn>
                  <a:cxn ang="T14">
                    <a:pos x="T8" y="T9"/>
                  </a:cxn>
                </a:cxnLst>
                <a:rect l="T15" t="T16" r="T17" b="T18"/>
                <a:pathLst>
                  <a:path w="205" h="41">
                    <a:moveTo>
                      <a:pt x="0" y="41"/>
                    </a:moveTo>
                    <a:lnTo>
                      <a:pt x="44" y="0"/>
                    </a:lnTo>
                    <a:lnTo>
                      <a:pt x="205" y="0"/>
                    </a:lnTo>
                    <a:lnTo>
                      <a:pt x="161" y="41"/>
                    </a:lnTo>
                    <a:lnTo>
                      <a:pt x="0" y="41"/>
                    </a:lnTo>
                    <a:close/>
                  </a:path>
                </a:pathLst>
              </a:custGeom>
              <a:solidFill>
                <a:srgbClr val="C9C9B6"/>
              </a:solidFill>
              <a:ln w="4763">
                <a:solidFill>
                  <a:srgbClr val="494936"/>
                </a:solidFill>
                <a:round/>
                <a:headEnd/>
                <a:tailEnd/>
              </a:ln>
            </p:spPr>
            <p:txBody>
              <a:bodyPr/>
              <a:lstStyle/>
              <a:p>
                <a:endParaRPr lang="en-US"/>
              </a:p>
            </p:txBody>
          </p:sp>
          <p:sp>
            <p:nvSpPr>
              <p:cNvPr id="5257" name="Line 241"/>
              <p:cNvSpPr>
                <a:spLocks noChangeShapeType="1"/>
              </p:cNvSpPr>
              <p:nvPr/>
            </p:nvSpPr>
            <p:spPr bwMode="auto">
              <a:xfrm>
                <a:off x="3237" y="2165"/>
                <a:ext cx="1" cy="349"/>
              </a:xfrm>
              <a:prstGeom prst="line">
                <a:avLst/>
              </a:prstGeom>
              <a:noFill/>
              <a:ln w="4763">
                <a:solidFill>
                  <a:srgbClr val="494936"/>
                </a:solidFill>
                <a:round/>
                <a:headEnd/>
                <a:tailEnd/>
              </a:ln>
            </p:spPr>
            <p:txBody>
              <a:bodyPr/>
              <a:lstStyle/>
              <a:p>
                <a:endParaRPr lang="en-US"/>
              </a:p>
            </p:txBody>
          </p:sp>
          <p:sp>
            <p:nvSpPr>
              <p:cNvPr id="5258" name="Line 242"/>
              <p:cNvSpPr>
                <a:spLocks noChangeShapeType="1"/>
              </p:cNvSpPr>
              <p:nvPr/>
            </p:nvSpPr>
            <p:spPr bwMode="auto">
              <a:xfrm flipH="1">
                <a:off x="3237" y="2121"/>
                <a:ext cx="43" cy="39"/>
              </a:xfrm>
              <a:prstGeom prst="line">
                <a:avLst/>
              </a:prstGeom>
              <a:noFill/>
              <a:ln w="4763">
                <a:solidFill>
                  <a:srgbClr val="494936"/>
                </a:solidFill>
                <a:round/>
                <a:headEnd/>
                <a:tailEnd/>
              </a:ln>
            </p:spPr>
            <p:txBody>
              <a:bodyPr/>
              <a:lstStyle/>
              <a:p>
                <a:endParaRPr lang="en-US"/>
              </a:p>
            </p:txBody>
          </p:sp>
          <p:sp>
            <p:nvSpPr>
              <p:cNvPr id="5259" name="Line 243"/>
              <p:cNvSpPr>
                <a:spLocks noChangeShapeType="1"/>
              </p:cNvSpPr>
              <p:nvPr/>
            </p:nvSpPr>
            <p:spPr bwMode="auto">
              <a:xfrm>
                <a:off x="3158" y="2182"/>
                <a:ext cx="76" cy="1"/>
              </a:xfrm>
              <a:prstGeom prst="line">
                <a:avLst/>
              </a:prstGeom>
              <a:noFill/>
              <a:ln w="4763">
                <a:solidFill>
                  <a:srgbClr val="494936"/>
                </a:solidFill>
                <a:round/>
                <a:headEnd/>
                <a:tailEnd/>
              </a:ln>
            </p:spPr>
            <p:txBody>
              <a:bodyPr/>
              <a:lstStyle/>
              <a:p>
                <a:endParaRPr lang="en-US"/>
              </a:p>
            </p:txBody>
          </p:sp>
          <p:sp>
            <p:nvSpPr>
              <p:cNvPr id="5260" name="Line 244"/>
              <p:cNvSpPr>
                <a:spLocks noChangeShapeType="1"/>
              </p:cNvSpPr>
              <p:nvPr/>
            </p:nvSpPr>
            <p:spPr bwMode="auto">
              <a:xfrm>
                <a:off x="3158" y="2200"/>
                <a:ext cx="76" cy="1"/>
              </a:xfrm>
              <a:prstGeom prst="line">
                <a:avLst/>
              </a:prstGeom>
              <a:noFill/>
              <a:ln w="4763">
                <a:solidFill>
                  <a:srgbClr val="494936"/>
                </a:solidFill>
                <a:round/>
                <a:headEnd/>
                <a:tailEnd/>
              </a:ln>
            </p:spPr>
            <p:txBody>
              <a:bodyPr/>
              <a:lstStyle/>
              <a:p>
                <a:endParaRPr lang="en-US"/>
              </a:p>
            </p:txBody>
          </p:sp>
          <p:sp>
            <p:nvSpPr>
              <p:cNvPr id="5261" name="Line 245"/>
              <p:cNvSpPr>
                <a:spLocks noChangeShapeType="1"/>
              </p:cNvSpPr>
              <p:nvPr/>
            </p:nvSpPr>
            <p:spPr bwMode="auto">
              <a:xfrm>
                <a:off x="3158" y="2214"/>
                <a:ext cx="76" cy="1"/>
              </a:xfrm>
              <a:prstGeom prst="line">
                <a:avLst/>
              </a:prstGeom>
              <a:noFill/>
              <a:ln w="4763">
                <a:solidFill>
                  <a:srgbClr val="494936"/>
                </a:solidFill>
                <a:round/>
                <a:headEnd/>
                <a:tailEnd/>
              </a:ln>
            </p:spPr>
            <p:txBody>
              <a:bodyPr/>
              <a:lstStyle/>
              <a:p>
                <a:endParaRPr lang="en-US"/>
              </a:p>
            </p:txBody>
          </p:sp>
          <p:sp>
            <p:nvSpPr>
              <p:cNvPr id="5262" name="Line 246"/>
              <p:cNvSpPr>
                <a:spLocks noChangeShapeType="1"/>
              </p:cNvSpPr>
              <p:nvPr/>
            </p:nvSpPr>
            <p:spPr bwMode="auto">
              <a:xfrm>
                <a:off x="3158" y="2232"/>
                <a:ext cx="76" cy="1"/>
              </a:xfrm>
              <a:prstGeom prst="line">
                <a:avLst/>
              </a:prstGeom>
              <a:noFill/>
              <a:ln w="4763">
                <a:solidFill>
                  <a:srgbClr val="494936"/>
                </a:solidFill>
                <a:round/>
                <a:headEnd/>
                <a:tailEnd/>
              </a:ln>
            </p:spPr>
            <p:txBody>
              <a:bodyPr/>
              <a:lstStyle/>
              <a:p>
                <a:endParaRPr lang="en-US"/>
              </a:p>
            </p:txBody>
          </p:sp>
          <p:sp>
            <p:nvSpPr>
              <p:cNvPr id="5263" name="Line 247"/>
              <p:cNvSpPr>
                <a:spLocks noChangeShapeType="1"/>
              </p:cNvSpPr>
              <p:nvPr/>
            </p:nvSpPr>
            <p:spPr bwMode="auto">
              <a:xfrm>
                <a:off x="3158" y="2249"/>
                <a:ext cx="76" cy="1"/>
              </a:xfrm>
              <a:prstGeom prst="line">
                <a:avLst/>
              </a:prstGeom>
              <a:noFill/>
              <a:ln w="4763">
                <a:solidFill>
                  <a:srgbClr val="494936"/>
                </a:solidFill>
                <a:round/>
                <a:headEnd/>
                <a:tailEnd/>
              </a:ln>
            </p:spPr>
            <p:txBody>
              <a:bodyPr/>
              <a:lstStyle/>
              <a:p>
                <a:endParaRPr lang="en-US"/>
              </a:p>
            </p:txBody>
          </p:sp>
          <p:sp>
            <p:nvSpPr>
              <p:cNvPr id="5264" name="Line 248"/>
              <p:cNvSpPr>
                <a:spLocks noChangeShapeType="1"/>
              </p:cNvSpPr>
              <p:nvPr/>
            </p:nvSpPr>
            <p:spPr bwMode="auto">
              <a:xfrm>
                <a:off x="3158" y="2267"/>
                <a:ext cx="76" cy="1"/>
              </a:xfrm>
              <a:prstGeom prst="line">
                <a:avLst/>
              </a:prstGeom>
              <a:noFill/>
              <a:ln w="4763">
                <a:solidFill>
                  <a:srgbClr val="494936"/>
                </a:solidFill>
                <a:round/>
                <a:headEnd/>
                <a:tailEnd/>
              </a:ln>
            </p:spPr>
            <p:txBody>
              <a:bodyPr/>
              <a:lstStyle/>
              <a:p>
                <a:endParaRPr lang="en-US"/>
              </a:p>
            </p:txBody>
          </p:sp>
          <p:sp>
            <p:nvSpPr>
              <p:cNvPr id="5265" name="Line 249"/>
              <p:cNvSpPr>
                <a:spLocks noChangeShapeType="1"/>
              </p:cNvSpPr>
              <p:nvPr/>
            </p:nvSpPr>
            <p:spPr bwMode="auto">
              <a:xfrm>
                <a:off x="3158" y="2281"/>
                <a:ext cx="76" cy="1"/>
              </a:xfrm>
              <a:prstGeom prst="line">
                <a:avLst/>
              </a:prstGeom>
              <a:noFill/>
              <a:ln w="4763">
                <a:solidFill>
                  <a:srgbClr val="494936"/>
                </a:solidFill>
                <a:round/>
                <a:headEnd/>
                <a:tailEnd/>
              </a:ln>
            </p:spPr>
            <p:txBody>
              <a:bodyPr/>
              <a:lstStyle/>
              <a:p>
                <a:endParaRPr lang="en-US"/>
              </a:p>
            </p:txBody>
          </p:sp>
          <p:sp>
            <p:nvSpPr>
              <p:cNvPr id="5266" name="Line 250"/>
              <p:cNvSpPr>
                <a:spLocks noChangeShapeType="1"/>
              </p:cNvSpPr>
              <p:nvPr/>
            </p:nvSpPr>
            <p:spPr bwMode="auto">
              <a:xfrm>
                <a:off x="3158" y="2299"/>
                <a:ext cx="76" cy="1"/>
              </a:xfrm>
              <a:prstGeom prst="line">
                <a:avLst/>
              </a:prstGeom>
              <a:noFill/>
              <a:ln w="4763">
                <a:solidFill>
                  <a:srgbClr val="494936"/>
                </a:solidFill>
                <a:round/>
                <a:headEnd/>
                <a:tailEnd/>
              </a:ln>
            </p:spPr>
            <p:txBody>
              <a:bodyPr/>
              <a:lstStyle/>
              <a:p>
                <a:endParaRPr lang="en-US"/>
              </a:p>
            </p:txBody>
          </p:sp>
          <p:sp>
            <p:nvSpPr>
              <p:cNvPr id="5267" name="Line 251"/>
              <p:cNvSpPr>
                <a:spLocks noChangeShapeType="1"/>
              </p:cNvSpPr>
              <p:nvPr/>
            </p:nvSpPr>
            <p:spPr bwMode="auto">
              <a:xfrm>
                <a:off x="3158" y="2316"/>
                <a:ext cx="76" cy="1"/>
              </a:xfrm>
              <a:prstGeom prst="line">
                <a:avLst/>
              </a:prstGeom>
              <a:noFill/>
              <a:ln w="4763">
                <a:solidFill>
                  <a:srgbClr val="494936"/>
                </a:solidFill>
                <a:round/>
                <a:headEnd/>
                <a:tailEnd/>
              </a:ln>
            </p:spPr>
            <p:txBody>
              <a:bodyPr/>
              <a:lstStyle/>
              <a:p>
                <a:endParaRPr lang="en-US"/>
              </a:p>
            </p:txBody>
          </p:sp>
          <p:sp>
            <p:nvSpPr>
              <p:cNvPr id="5268" name="Line 252"/>
              <p:cNvSpPr>
                <a:spLocks noChangeShapeType="1"/>
              </p:cNvSpPr>
              <p:nvPr/>
            </p:nvSpPr>
            <p:spPr bwMode="auto">
              <a:xfrm>
                <a:off x="3158" y="2331"/>
                <a:ext cx="76" cy="1"/>
              </a:xfrm>
              <a:prstGeom prst="line">
                <a:avLst/>
              </a:prstGeom>
              <a:noFill/>
              <a:ln w="4763">
                <a:solidFill>
                  <a:srgbClr val="494936"/>
                </a:solidFill>
                <a:round/>
                <a:headEnd/>
                <a:tailEnd/>
              </a:ln>
            </p:spPr>
            <p:txBody>
              <a:bodyPr/>
              <a:lstStyle/>
              <a:p>
                <a:endParaRPr lang="en-US"/>
              </a:p>
            </p:txBody>
          </p:sp>
          <p:sp>
            <p:nvSpPr>
              <p:cNvPr id="5269" name="Line 253"/>
              <p:cNvSpPr>
                <a:spLocks noChangeShapeType="1"/>
              </p:cNvSpPr>
              <p:nvPr/>
            </p:nvSpPr>
            <p:spPr bwMode="auto">
              <a:xfrm>
                <a:off x="3158" y="2348"/>
                <a:ext cx="76" cy="1"/>
              </a:xfrm>
              <a:prstGeom prst="line">
                <a:avLst/>
              </a:prstGeom>
              <a:noFill/>
              <a:ln w="4763">
                <a:solidFill>
                  <a:srgbClr val="494936"/>
                </a:solidFill>
                <a:round/>
                <a:headEnd/>
                <a:tailEnd/>
              </a:ln>
            </p:spPr>
            <p:txBody>
              <a:bodyPr/>
              <a:lstStyle/>
              <a:p>
                <a:endParaRPr lang="en-US"/>
              </a:p>
            </p:txBody>
          </p:sp>
          <p:sp>
            <p:nvSpPr>
              <p:cNvPr id="5270" name="Line 254"/>
              <p:cNvSpPr>
                <a:spLocks noChangeShapeType="1"/>
              </p:cNvSpPr>
              <p:nvPr/>
            </p:nvSpPr>
            <p:spPr bwMode="auto">
              <a:xfrm>
                <a:off x="3158" y="2366"/>
                <a:ext cx="76" cy="1"/>
              </a:xfrm>
              <a:prstGeom prst="line">
                <a:avLst/>
              </a:prstGeom>
              <a:noFill/>
              <a:ln w="4763">
                <a:solidFill>
                  <a:srgbClr val="494936"/>
                </a:solidFill>
                <a:round/>
                <a:headEnd/>
                <a:tailEnd/>
              </a:ln>
            </p:spPr>
            <p:txBody>
              <a:bodyPr/>
              <a:lstStyle/>
              <a:p>
                <a:endParaRPr lang="en-US"/>
              </a:p>
            </p:txBody>
          </p:sp>
          <p:sp>
            <p:nvSpPr>
              <p:cNvPr id="5271" name="Line 255"/>
              <p:cNvSpPr>
                <a:spLocks noChangeShapeType="1"/>
              </p:cNvSpPr>
              <p:nvPr/>
            </p:nvSpPr>
            <p:spPr bwMode="auto">
              <a:xfrm>
                <a:off x="3158" y="2383"/>
                <a:ext cx="76" cy="1"/>
              </a:xfrm>
              <a:prstGeom prst="line">
                <a:avLst/>
              </a:prstGeom>
              <a:noFill/>
              <a:ln w="4763">
                <a:solidFill>
                  <a:srgbClr val="494936"/>
                </a:solidFill>
                <a:round/>
                <a:headEnd/>
                <a:tailEnd/>
              </a:ln>
            </p:spPr>
            <p:txBody>
              <a:bodyPr/>
              <a:lstStyle/>
              <a:p>
                <a:endParaRPr lang="en-US"/>
              </a:p>
            </p:txBody>
          </p:sp>
          <p:sp>
            <p:nvSpPr>
              <p:cNvPr id="5272" name="Line 256"/>
              <p:cNvSpPr>
                <a:spLocks noChangeShapeType="1"/>
              </p:cNvSpPr>
              <p:nvPr/>
            </p:nvSpPr>
            <p:spPr bwMode="auto">
              <a:xfrm>
                <a:off x="3158" y="2398"/>
                <a:ext cx="76" cy="1"/>
              </a:xfrm>
              <a:prstGeom prst="line">
                <a:avLst/>
              </a:prstGeom>
              <a:noFill/>
              <a:ln w="4763">
                <a:solidFill>
                  <a:srgbClr val="494936"/>
                </a:solidFill>
                <a:round/>
                <a:headEnd/>
                <a:tailEnd/>
              </a:ln>
            </p:spPr>
            <p:txBody>
              <a:bodyPr/>
              <a:lstStyle/>
              <a:p>
                <a:endParaRPr lang="en-US"/>
              </a:p>
            </p:txBody>
          </p:sp>
          <p:sp>
            <p:nvSpPr>
              <p:cNvPr id="5273" name="Line 257"/>
              <p:cNvSpPr>
                <a:spLocks noChangeShapeType="1"/>
              </p:cNvSpPr>
              <p:nvPr/>
            </p:nvSpPr>
            <p:spPr bwMode="auto">
              <a:xfrm>
                <a:off x="3158" y="2415"/>
                <a:ext cx="76" cy="1"/>
              </a:xfrm>
              <a:prstGeom prst="line">
                <a:avLst/>
              </a:prstGeom>
              <a:noFill/>
              <a:ln w="4763">
                <a:solidFill>
                  <a:srgbClr val="494936"/>
                </a:solidFill>
                <a:round/>
                <a:headEnd/>
                <a:tailEnd/>
              </a:ln>
            </p:spPr>
            <p:txBody>
              <a:bodyPr/>
              <a:lstStyle/>
              <a:p>
                <a:endParaRPr lang="en-US"/>
              </a:p>
            </p:txBody>
          </p:sp>
          <p:sp>
            <p:nvSpPr>
              <p:cNvPr id="5274" name="Line 258"/>
              <p:cNvSpPr>
                <a:spLocks noChangeShapeType="1"/>
              </p:cNvSpPr>
              <p:nvPr/>
            </p:nvSpPr>
            <p:spPr bwMode="auto">
              <a:xfrm>
                <a:off x="3158" y="2433"/>
                <a:ext cx="76" cy="1"/>
              </a:xfrm>
              <a:prstGeom prst="line">
                <a:avLst/>
              </a:prstGeom>
              <a:noFill/>
              <a:ln w="4763">
                <a:solidFill>
                  <a:srgbClr val="494936"/>
                </a:solidFill>
                <a:round/>
                <a:headEnd/>
                <a:tailEnd/>
              </a:ln>
            </p:spPr>
            <p:txBody>
              <a:bodyPr/>
              <a:lstStyle/>
              <a:p>
                <a:endParaRPr lang="en-US"/>
              </a:p>
            </p:txBody>
          </p:sp>
          <p:sp>
            <p:nvSpPr>
              <p:cNvPr id="5275" name="Line 259"/>
              <p:cNvSpPr>
                <a:spLocks noChangeShapeType="1"/>
              </p:cNvSpPr>
              <p:nvPr/>
            </p:nvSpPr>
            <p:spPr bwMode="auto">
              <a:xfrm>
                <a:off x="3158" y="2447"/>
                <a:ext cx="76" cy="1"/>
              </a:xfrm>
              <a:prstGeom prst="line">
                <a:avLst/>
              </a:prstGeom>
              <a:noFill/>
              <a:ln w="4763">
                <a:solidFill>
                  <a:srgbClr val="494936"/>
                </a:solidFill>
                <a:round/>
                <a:headEnd/>
                <a:tailEnd/>
              </a:ln>
            </p:spPr>
            <p:txBody>
              <a:bodyPr/>
              <a:lstStyle/>
              <a:p>
                <a:endParaRPr lang="en-US"/>
              </a:p>
            </p:txBody>
          </p:sp>
          <p:sp>
            <p:nvSpPr>
              <p:cNvPr id="5276" name="Line 260"/>
              <p:cNvSpPr>
                <a:spLocks noChangeShapeType="1"/>
              </p:cNvSpPr>
              <p:nvPr/>
            </p:nvSpPr>
            <p:spPr bwMode="auto">
              <a:xfrm>
                <a:off x="3158" y="2465"/>
                <a:ext cx="76" cy="1"/>
              </a:xfrm>
              <a:prstGeom prst="line">
                <a:avLst/>
              </a:prstGeom>
              <a:noFill/>
              <a:ln w="4763">
                <a:solidFill>
                  <a:srgbClr val="494936"/>
                </a:solidFill>
                <a:round/>
                <a:headEnd/>
                <a:tailEnd/>
              </a:ln>
            </p:spPr>
            <p:txBody>
              <a:bodyPr/>
              <a:lstStyle/>
              <a:p>
                <a:endParaRPr lang="en-US"/>
              </a:p>
            </p:txBody>
          </p:sp>
          <p:sp>
            <p:nvSpPr>
              <p:cNvPr id="5277" name="Line 261"/>
              <p:cNvSpPr>
                <a:spLocks noChangeShapeType="1"/>
              </p:cNvSpPr>
              <p:nvPr/>
            </p:nvSpPr>
            <p:spPr bwMode="auto">
              <a:xfrm>
                <a:off x="3158" y="2482"/>
                <a:ext cx="76" cy="1"/>
              </a:xfrm>
              <a:prstGeom prst="line">
                <a:avLst/>
              </a:prstGeom>
              <a:noFill/>
              <a:ln w="4763">
                <a:solidFill>
                  <a:srgbClr val="494936"/>
                </a:solidFill>
                <a:round/>
                <a:headEnd/>
                <a:tailEnd/>
              </a:ln>
            </p:spPr>
            <p:txBody>
              <a:bodyPr/>
              <a:lstStyle/>
              <a:p>
                <a:endParaRPr lang="en-US"/>
              </a:p>
            </p:txBody>
          </p:sp>
          <p:sp>
            <p:nvSpPr>
              <p:cNvPr id="5278" name="Line 262"/>
              <p:cNvSpPr>
                <a:spLocks noChangeShapeType="1"/>
              </p:cNvSpPr>
              <p:nvPr/>
            </p:nvSpPr>
            <p:spPr bwMode="auto">
              <a:xfrm>
                <a:off x="3158" y="2500"/>
                <a:ext cx="76" cy="1"/>
              </a:xfrm>
              <a:prstGeom prst="line">
                <a:avLst/>
              </a:prstGeom>
              <a:noFill/>
              <a:ln w="4763">
                <a:solidFill>
                  <a:srgbClr val="494936"/>
                </a:solidFill>
                <a:round/>
                <a:headEnd/>
                <a:tailEnd/>
              </a:ln>
            </p:spPr>
            <p:txBody>
              <a:bodyPr/>
              <a:lstStyle/>
              <a:p>
                <a:endParaRPr lang="en-US"/>
              </a:p>
            </p:txBody>
          </p:sp>
          <p:sp>
            <p:nvSpPr>
              <p:cNvPr id="5279" name="Line 263"/>
              <p:cNvSpPr>
                <a:spLocks noChangeShapeType="1"/>
              </p:cNvSpPr>
              <p:nvPr/>
            </p:nvSpPr>
            <p:spPr bwMode="auto">
              <a:xfrm>
                <a:off x="3278" y="2182"/>
                <a:ext cx="1" cy="88"/>
              </a:xfrm>
              <a:prstGeom prst="line">
                <a:avLst/>
              </a:prstGeom>
              <a:noFill/>
              <a:ln w="9525">
                <a:solidFill>
                  <a:srgbClr val="494936"/>
                </a:solidFill>
                <a:round/>
                <a:headEnd/>
                <a:tailEnd/>
              </a:ln>
            </p:spPr>
            <p:txBody>
              <a:bodyPr/>
              <a:lstStyle/>
              <a:p>
                <a:endParaRPr lang="en-US"/>
              </a:p>
            </p:txBody>
          </p:sp>
          <p:sp>
            <p:nvSpPr>
              <p:cNvPr id="5280" name="Rectangle 264"/>
              <p:cNvSpPr>
                <a:spLocks noChangeArrowheads="1"/>
              </p:cNvSpPr>
              <p:nvPr/>
            </p:nvSpPr>
            <p:spPr bwMode="auto">
              <a:xfrm>
                <a:off x="3357" y="2497"/>
                <a:ext cx="296" cy="20"/>
              </a:xfrm>
              <a:prstGeom prst="rect">
                <a:avLst/>
              </a:prstGeom>
              <a:solidFill>
                <a:srgbClr val="B7B79D"/>
              </a:solidFill>
              <a:ln w="9525">
                <a:noFill/>
                <a:miter lim="800000"/>
                <a:headEnd/>
                <a:tailEnd/>
              </a:ln>
            </p:spPr>
            <p:txBody>
              <a:bodyPr/>
              <a:lstStyle/>
              <a:p>
                <a:endParaRPr lang="en-US"/>
              </a:p>
            </p:txBody>
          </p:sp>
          <p:sp>
            <p:nvSpPr>
              <p:cNvPr id="5281" name="Rectangle 265"/>
              <p:cNvSpPr>
                <a:spLocks noChangeArrowheads="1"/>
              </p:cNvSpPr>
              <p:nvPr/>
            </p:nvSpPr>
            <p:spPr bwMode="auto">
              <a:xfrm>
                <a:off x="3358" y="2498"/>
                <a:ext cx="294" cy="18"/>
              </a:xfrm>
              <a:prstGeom prst="rect">
                <a:avLst/>
              </a:prstGeom>
              <a:solidFill>
                <a:srgbClr val="B7B79D"/>
              </a:solidFill>
              <a:ln w="4763">
                <a:solidFill>
                  <a:srgbClr val="494936"/>
                </a:solidFill>
                <a:miter lim="800000"/>
                <a:headEnd/>
                <a:tailEnd/>
              </a:ln>
            </p:spPr>
            <p:txBody>
              <a:bodyPr/>
              <a:lstStyle/>
              <a:p>
                <a:endParaRPr lang="en-US"/>
              </a:p>
            </p:txBody>
          </p:sp>
          <p:sp>
            <p:nvSpPr>
              <p:cNvPr id="5282" name="Freeform 266"/>
              <p:cNvSpPr>
                <a:spLocks/>
              </p:cNvSpPr>
              <p:nvPr/>
            </p:nvSpPr>
            <p:spPr bwMode="auto">
              <a:xfrm>
                <a:off x="3653" y="2439"/>
                <a:ext cx="43" cy="78"/>
              </a:xfrm>
              <a:custGeom>
                <a:avLst/>
                <a:gdLst>
                  <a:gd name="T0" fmla="*/ 0 w 43"/>
                  <a:gd name="T1" fmla="*/ 78 h 78"/>
                  <a:gd name="T2" fmla="*/ 43 w 43"/>
                  <a:gd name="T3" fmla="*/ 32 h 78"/>
                  <a:gd name="T4" fmla="*/ 43 w 43"/>
                  <a:gd name="T5" fmla="*/ 0 h 78"/>
                  <a:gd name="T6" fmla="*/ 0 w 43"/>
                  <a:gd name="T7" fmla="*/ 55 h 78"/>
                  <a:gd name="T8" fmla="*/ 0 w 43"/>
                  <a:gd name="T9" fmla="*/ 78 h 78"/>
                  <a:gd name="T10" fmla="*/ 0 60000 65536"/>
                  <a:gd name="T11" fmla="*/ 0 60000 65536"/>
                  <a:gd name="T12" fmla="*/ 0 60000 65536"/>
                  <a:gd name="T13" fmla="*/ 0 60000 65536"/>
                  <a:gd name="T14" fmla="*/ 0 60000 65536"/>
                  <a:gd name="T15" fmla="*/ 0 w 43"/>
                  <a:gd name="T16" fmla="*/ 0 h 78"/>
                  <a:gd name="T17" fmla="*/ 43 w 43"/>
                  <a:gd name="T18" fmla="*/ 78 h 78"/>
                </a:gdLst>
                <a:ahLst/>
                <a:cxnLst>
                  <a:cxn ang="T10">
                    <a:pos x="T0" y="T1"/>
                  </a:cxn>
                  <a:cxn ang="T11">
                    <a:pos x="T2" y="T3"/>
                  </a:cxn>
                  <a:cxn ang="T12">
                    <a:pos x="T4" y="T5"/>
                  </a:cxn>
                  <a:cxn ang="T13">
                    <a:pos x="T6" y="T7"/>
                  </a:cxn>
                  <a:cxn ang="T14">
                    <a:pos x="T8" y="T9"/>
                  </a:cxn>
                </a:cxnLst>
                <a:rect l="T15" t="T16" r="T17" b="T18"/>
                <a:pathLst>
                  <a:path w="43" h="78">
                    <a:moveTo>
                      <a:pt x="0" y="78"/>
                    </a:moveTo>
                    <a:lnTo>
                      <a:pt x="43" y="32"/>
                    </a:lnTo>
                    <a:lnTo>
                      <a:pt x="43" y="0"/>
                    </a:lnTo>
                    <a:lnTo>
                      <a:pt x="0" y="55"/>
                    </a:lnTo>
                    <a:lnTo>
                      <a:pt x="0" y="78"/>
                    </a:lnTo>
                    <a:close/>
                  </a:path>
                </a:pathLst>
              </a:custGeom>
              <a:solidFill>
                <a:srgbClr val="7A7A5A"/>
              </a:solidFill>
              <a:ln w="9525">
                <a:noFill/>
                <a:round/>
                <a:headEnd/>
                <a:tailEnd/>
              </a:ln>
            </p:spPr>
            <p:txBody>
              <a:bodyPr/>
              <a:lstStyle/>
              <a:p>
                <a:endParaRPr lang="en-US"/>
              </a:p>
            </p:txBody>
          </p:sp>
          <p:sp>
            <p:nvSpPr>
              <p:cNvPr id="5283" name="Freeform 267"/>
              <p:cNvSpPr>
                <a:spLocks/>
              </p:cNvSpPr>
              <p:nvPr/>
            </p:nvSpPr>
            <p:spPr bwMode="auto">
              <a:xfrm>
                <a:off x="3653" y="2439"/>
                <a:ext cx="43" cy="78"/>
              </a:xfrm>
              <a:custGeom>
                <a:avLst/>
                <a:gdLst>
                  <a:gd name="T0" fmla="*/ 0 w 43"/>
                  <a:gd name="T1" fmla="*/ 78 h 78"/>
                  <a:gd name="T2" fmla="*/ 43 w 43"/>
                  <a:gd name="T3" fmla="*/ 32 h 78"/>
                  <a:gd name="T4" fmla="*/ 43 w 43"/>
                  <a:gd name="T5" fmla="*/ 0 h 78"/>
                  <a:gd name="T6" fmla="*/ 0 w 43"/>
                  <a:gd name="T7" fmla="*/ 55 h 78"/>
                  <a:gd name="T8" fmla="*/ 0 w 43"/>
                  <a:gd name="T9" fmla="*/ 78 h 78"/>
                  <a:gd name="T10" fmla="*/ 0 60000 65536"/>
                  <a:gd name="T11" fmla="*/ 0 60000 65536"/>
                  <a:gd name="T12" fmla="*/ 0 60000 65536"/>
                  <a:gd name="T13" fmla="*/ 0 60000 65536"/>
                  <a:gd name="T14" fmla="*/ 0 60000 65536"/>
                  <a:gd name="T15" fmla="*/ 0 w 43"/>
                  <a:gd name="T16" fmla="*/ 0 h 78"/>
                  <a:gd name="T17" fmla="*/ 43 w 43"/>
                  <a:gd name="T18" fmla="*/ 78 h 78"/>
                </a:gdLst>
                <a:ahLst/>
                <a:cxnLst>
                  <a:cxn ang="T10">
                    <a:pos x="T0" y="T1"/>
                  </a:cxn>
                  <a:cxn ang="T11">
                    <a:pos x="T2" y="T3"/>
                  </a:cxn>
                  <a:cxn ang="T12">
                    <a:pos x="T4" y="T5"/>
                  </a:cxn>
                  <a:cxn ang="T13">
                    <a:pos x="T6" y="T7"/>
                  </a:cxn>
                  <a:cxn ang="T14">
                    <a:pos x="T8" y="T9"/>
                  </a:cxn>
                </a:cxnLst>
                <a:rect l="T15" t="T16" r="T17" b="T18"/>
                <a:pathLst>
                  <a:path w="43" h="78">
                    <a:moveTo>
                      <a:pt x="0" y="78"/>
                    </a:moveTo>
                    <a:lnTo>
                      <a:pt x="43" y="32"/>
                    </a:lnTo>
                    <a:lnTo>
                      <a:pt x="43" y="0"/>
                    </a:lnTo>
                    <a:lnTo>
                      <a:pt x="0" y="55"/>
                    </a:lnTo>
                    <a:lnTo>
                      <a:pt x="0" y="78"/>
                    </a:lnTo>
                    <a:close/>
                  </a:path>
                </a:pathLst>
              </a:custGeom>
              <a:solidFill>
                <a:srgbClr val="7A7A5A"/>
              </a:solidFill>
              <a:ln w="4763">
                <a:solidFill>
                  <a:srgbClr val="494936"/>
                </a:solidFill>
                <a:round/>
                <a:headEnd/>
                <a:tailEnd/>
              </a:ln>
            </p:spPr>
            <p:txBody>
              <a:bodyPr/>
              <a:lstStyle/>
              <a:p>
                <a:endParaRPr lang="en-US"/>
              </a:p>
            </p:txBody>
          </p:sp>
          <p:sp>
            <p:nvSpPr>
              <p:cNvPr id="5284" name="Freeform 268"/>
              <p:cNvSpPr>
                <a:spLocks/>
              </p:cNvSpPr>
              <p:nvPr/>
            </p:nvSpPr>
            <p:spPr bwMode="auto">
              <a:xfrm>
                <a:off x="3331" y="2130"/>
                <a:ext cx="412" cy="37"/>
              </a:xfrm>
              <a:custGeom>
                <a:avLst/>
                <a:gdLst>
                  <a:gd name="T0" fmla="*/ 0 w 412"/>
                  <a:gd name="T1" fmla="*/ 37 h 37"/>
                  <a:gd name="T2" fmla="*/ 41 w 412"/>
                  <a:gd name="T3" fmla="*/ 0 h 37"/>
                  <a:gd name="T4" fmla="*/ 412 w 412"/>
                  <a:gd name="T5" fmla="*/ 0 h 37"/>
                  <a:gd name="T6" fmla="*/ 371 w 412"/>
                  <a:gd name="T7" fmla="*/ 37 h 37"/>
                  <a:gd name="T8" fmla="*/ 0 w 412"/>
                  <a:gd name="T9" fmla="*/ 37 h 37"/>
                  <a:gd name="T10" fmla="*/ 0 60000 65536"/>
                  <a:gd name="T11" fmla="*/ 0 60000 65536"/>
                  <a:gd name="T12" fmla="*/ 0 60000 65536"/>
                  <a:gd name="T13" fmla="*/ 0 60000 65536"/>
                  <a:gd name="T14" fmla="*/ 0 60000 65536"/>
                  <a:gd name="T15" fmla="*/ 0 w 412"/>
                  <a:gd name="T16" fmla="*/ 0 h 37"/>
                  <a:gd name="T17" fmla="*/ 412 w 412"/>
                  <a:gd name="T18" fmla="*/ 37 h 37"/>
                </a:gdLst>
                <a:ahLst/>
                <a:cxnLst>
                  <a:cxn ang="T10">
                    <a:pos x="T0" y="T1"/>
                  </a:cxn>
                  <a:cxn ang="T11">
                    <a:pos x="T2" y="T3"/>
                  </a:cxn>
                  <a:cxn ang="T12">
                    <a:pos x="T4" y="T5"/>
                  </a:cxn>
                  <a:cxn ang="T13">
                    <a:pos x="T6" y="T7"/>
                  </a:cxn>
                  <a:cxn ang="T14">
                    <a:pos x="T8" y="T9"/>
                  </a:cxn>
                </a:cxnLst>
                <a:rect l="T15" t="T16" r="T17" b="T18"/>
                <a:pathLst>
                  <a:path w="412" h="37">
                    <a:moveTo>
                      <a:pt x="0" y="37"/>
                    </a:moveTo>
                    <a:lnTo>
                      <a:pt x="41" y="0"/>
                    </a:lnTo>
                    <a:lnTo>
                      <a:pt x="412" y="0"/>
                    </a:lnTo>
                    <a:lnTo>
                      <a:pt x="371" y="37"/>
                    </a:lnTo>
                    <a:lnTo>
                      <a:pt x="0" y="37"/>
                    </a:lnTo>
                    <a:close/>
                  </a:path>
                </a:pathLst>
              </a:custGeom>
              <a:solidFill>
                <a:srgbClr val="C9C9B6"/>
              </a:solidFill>
              <a:ln w="9525">
                <a:noFill/>
                <a:round/>
                <a:headEnd/>
                <a:tailEnd/>
              </a:ln>
            </p:spPr>
            <p:txBody>
              <a:bodyPr/>
              <a:lstStyle/>
              <a:p>
                <a:endParaRPr lang="en-US"/>
              </a:p>
            </p:txBody>
          </p:sp>
          <p:sp>
            <p:nvSpPr>
              <p:cNvPr id="5285" name="Freeform 269"/>
              <p:cNvSpPr>
                <a:spLocks/>
              </p:cNvSpPr>
              <p:nvPr/>
            </p:nvSpPr>
            <p:spPr bwMode="auto">
              <a:xfrm>
                <a:off x="3331" y="2130"/>
                <a:ext cx="412" cy="37"/>
              </a:xfrm>
              <a:custGeom>
                <a:avLst/>
                <a:gdLst>
                  <a:gd name="T0" fmla="*/ 0 w 412"/>
                  <a:gd name="T1" fmla="*/ 37 h 37"/>
                  <a:gd name="T2" fmla="*/ 41 w 412"/>
                  <a:gd name="T3" fmla="*/ 0 h 37"/>
                  <a:gd name="T4" fmla="*/ 412 w 412"/>
                  <a:gd name="T5" fmla="*/ 0 h 37"/>
                  <a:gd name="T6" fmla="*/ 371 w 412"/>
                  <a:gd name="T7" fmla="*/ 37 h 37"/>
                  <a:gd name="T8" fmla="*/ 0 w 412"/>
                  <a:gd name="T9" fmla="*/ 37 h 37"/>
                  <a:gd name="T10" fmla="*/ 0 60000 65536"/>
                  <a:gd name="T11" fmla="*/ 0 60000 65536"/>
                  <a:gd name="T12" fmla="*/ 0 60000 65536"/>
                  <a:gd name="T13" fmla="*/ 0 60000 65536"/>
                  <a:gd name="T14" fmla="*/ 0 60000 65536"/>
                  <a:gd name="T15" fmla="*/ 0 w 412"/>
                  <a:gd name="T16" fmla="*/ 0 h 37"/>
                  <a:gd name="T17" fmla="*/ 412 w 412"/>
                  <a:gd name="T18" fmla="*/ 37 h 37"/>
                </a:gdLst>
                <a:ahLst/>
                <a:cxnLst>
                  <a:cxn ang="T10">
                    <a:pos x="T0" y="T1"/>
                  </a:cxn>
                  <a:cxn ang="T11">
                    <a:pos x="T2" y="T3"/>
                  </a:cxn>
                  <a:cxn ang="T12">
                    <a:pos x="T4" y="T5"/>
                  </a:cxn>
                  <a:cxn ang="T13">
                    <a:pos x="T6" y="T7"/>
                  </a:cxn>
                  <a:cxn ang="T14">
                    <a:pos x="T8" y="T9"/>
                  </a:cxn>
                </a:cxnLst>
                <a:rect l="T15" t="T16" r="T17" b="T18"/>
                <a:pathLst>
                  <a:path w="412" h="37">
                    <a:moveTo>
                      <a:pt x="0" y="37"/>
                    </a:moveTo>
                    <a:lnTo>
                      <a:pt x="41" y="0"/>
                    </a:lnTo>
                    <a:lnTo>
                      <a:pt x="412" y="0"/>
                    </a:lnTo>
                    <a:lnTo>
                      <a:pt x="371" y="37"/>
                    </a:lnTo>
                    <a:lnTo>
                      <a:pt x="0" y="37"/>
                    </a:lnTo>
                    <a:close/>
                  </a:path>
                </a:pathLst>
              </a:custGeom>
              <a:solidFill>
                <a:srgbClr val="C9C9B6"/>
              </a:solidFill>
              <a:ln w="4763">
                <a:solidFill>
                  <a:srgbClr val="494936"/>
                </a:solidFill>
                <a:round/>
                <a:headEnd/>
                <a:tailEnd/>
              </a:ln>
            </p:spPr>
            <p:txBody>
              <a:bodyPr/>
              <a:lstStyle/>
              <a:p>
                <a:endParaRPr lang="en-US"/>
              </a:p>
            </p:txBody>
          </p:sp>
          <p:sp>
            <p:nvSpPr>
              <p:cNvPr id="5286" name="Freeform 270"/>
              <p:cNvSpPr>
                <a:spLocks/>
              </p:cNvSpPr>
              <p:nvPr/>
            </p:nvSpPr>
            <p:spPr bwMode="auto">
              <a:xfrm>
                <a:off x="3357" y="2456"/>
                <a:ext cx="325" cy="41"/>
              </a:xfrm>
              <a:custGeom>
                <a:avLst/>
                <a:gdLst>
                  <a:gd name="T0" fmla="*/ 0 w 325"/>
                  <a:gd name="T1" fmla="*/ 41 h 41"/>
                  <a:gd name="T2" fmla="*/ 29 w 325"/>
                  <a:gd name="T3" fmla="*/ 0 h 41"/>
                  <a:gd name="T4" fmla="*/ 325 w 325"/>
                  <a:gd name="T5" fmla="*/ 0 h 41"/>
                  <a:gd name="T6" fmla="*/ 296 w 325"/>
                  <a:gd name="T7" fmla="*/ 41 h 41"/>
                  <a:gd name="T8" fmla="*/ 0 w 325"/>
                  <a:gd name="T9" fmla="*/ 41 h 41"/>
                  <a:gd name="T10" fmla="*/ 0 60000 65536"/>
                  <a:gd name="T11" fmla="*/ 0 60000 65536"/>
                  <a:gd name="T12" fmla="*/ 0 60000 65536"/>
                  <a:gd name="T13" fmla="*/ 0 60000 65536"/>
                  <a:gd name="T14" fmla="*/ 0 60000 65536"/>
                  <a:gd name="T15" fmla="*/ 0 w 325"/>
                  <a:gd name="T16" fmla="*/ 0 h 41"/>
                  <a:gd name="T17" fmla="*/ 325 w 325"/>
                  <a:gd name="T18" fmla="*/ 41 h 41"/>
                </a:gdLst>
                <a:ahLst/>
                <a:cxnLst>
                  <a:cxn ang="T10">
                    <a:pos x="T0" y="T1"/>
                  </a:cxn>
                  <a:cxn ang="T11">
                    <a:pos x="T2" y="T3"/>
                  </a:cxn>
                  <a:cxn ang="T12">
                    <a:pos x="T4" y="T5"/>
                  </a:cxn>
                  <a:cxn ang="T13">
                    <a:pos x="T6" y="T7"/>
                  </a:cxn>
                  <a:cxn ang="T14">
                    <a:pos x="T8" y="T9"/>
                  </a:cxn>
                </a:cxnLst>
                <a:rect l="T15" t="T16" r="T17" b="T18"/>
                <a:pathLst>
                  <a:path w="325" h="41">
                    <a:moveTo>
                      <a:pt x="0" y="41"/>
                    </a:moveTo>
                    <a:lnTo>
                      <a:pt x="29" y="0"/>
                    </a:lnTo>
                    <a:lnTo>
                      <a:pt x="325" y="0"/>
                    </a:lnTo>
                    <a:lnTo>
                      <a:pt x="296" y="41"/>
                    </a:lnTo>
                    <a:lnTo>
                      <a:pt x="0" y="41"/>
                    </a:lnTo>
                    <a:close/>
                  </a:path>
                </a:pathLst>
              </a:custGeom>
              <a:solidFill>
                <a:srgbClr val="C9C9B6"/>
              </a:solidFill>
              <a:ln w="9525">
                <a:noFill/>
                <a:round/>
                <a:headEnd/>
                <a:tailEnd/>
              </a:ln>
            </p:spPr>
            <p:txBody>
              <a:bodyPr/>
              <a:lstStyle/>
              <a:p>
                <a:endParaRPr lang="en-US"/>
              </a:p>
            </p:txBody>
          </p:sp>
          <p:sp>
            <p:nvSpPr>
              <p:cNvPr id="5287" name="Freeform 271"/>
              <p:cNvSpPr>
                <a:spLocks/>
              </p:cNvSpPr>
              <p:nvPr/>
            </p:nvSpPr>
            <p:spPr bwMode="auto">
              <a:xfrm>
                <a:off x="3357" y="2456"/>
                <a:ext cx="325" cy="41"/>
              </a:xfrm>
              <a:custGeom>
                <a:avLst/>
                <a:gdLst>
                  <a:gd name="T0" fmla="*/ 0 w 325"/>
                  <a:gd name="T1" fmla="*/ 41 h 41"/>
                  <a:gd name="T2" fmla="*/ 29 w 325"/>
                  <a:gd name="T3" fmla="*/ 0 h 41"/>
                  <a:gd name="T4" fmla="*/ 325 w 325"/>
                  <a:gd name="T5" fmla="*/ 0 h 41"/>
                  <a:gd name="T6" fmla="*/ 296 w 325"/>
                  <a:gd name="T7" fmla="*/ 41 h 41"/>
                  <a:gd name="T8" fmla="*/ 0 w 325"/>
                  <a:gd name="T9" fmla="*/ 41 h 41"/>
                  <a:gd name="T10" fmla="*/ 0 60000 65536"/>
                  <a:gd name="T11" fmla="*/ 0 60000 65536"/>
                  <a:gd name="T12" fmla="*/ 0 60000 65536"/>
                  <a:gd name="T13" fmla="*/ 0 60000 65536"/>
                  <a:gd name="T14" fmla="*/ 0 60000 65536"/>
                  <a:gd name="T15" fmla="*/ 0 w 325"/>
                  <a:gd name="T16" fmla="*/ 0 h 41"/>
                  <a:gd name="T17" fmla="*/ 325 w 325"/>
                  <a:gd name="T18" fmla="*/ 41 h 41"/>
                </a:gdLst>
                <a:ahLst/>
                <a:cxnLst>
                  <a:cxn ang="T10">
                    <a:pos x="T0" y="T1"/>
                  </a:cxn>
                  <a:cxn ang="T11">
                    <a:pos x="T2" y="T3"/>
                  </a:cxn>
                  <a:cxn ang="T12">
                    <a:pos x="T4" y="T5"/>
                  </a:cxn>
                  <a:cxn ang="T13">
                    <a:pos x="T6" y="T7"/>
                  </a:cxn>
                  <a:cxn ang="T14">
                    <a:pos x="T8" y="T9"/>
                  </a:cxn>
                </a:cxnLst>
                <a:rect l="T15" t="T16" r="T17" b="T18"/>
                <a:pathLst>
                  <a:path w="325" h="41">
                    <a:moveTo>
                      <a:pt x="0" y="41"/>
                    </a:moveTo>
                    <a:lnTo>
                      <a:pt x="29" y="0"/>
                    </a:lnTo>
                    <a:lnTo>
                      <a:pt x="325" y="0"/>
                    </a:lnTo>
                    <a:lnTo>
                      <a:pt x="296" y="41"/>
                    </a:lnTo>
                    <a:lnTo>
                      <a:pt x="0" y="41"/>
                    </a:lnTo>
                    <a:close/>
                  </a:path>
                </a:pathLst>
              </a:custGeom>
              <a:solidFill>
                <a:srgbClr val="C9C9B6"/>
              </a:solidFill>
              <a:ln w="4763">
                <a:solidFill>
                  <a:srgbClr val="494936"/>
                </a:solidFill>
                <a:round/>
                <a:headEnd/>
                <a:tailEnd/>
              </a:ln>
            </p:spPr>
            <p:txBody>
              <a:bodyPr/>
              <a:lstStyle/>
              <a:p>
                <a:endParaRPr lang="en-US"/>
              </a:p>
            </p:txBody>
          </p:sp>
          <p:sp>
            <p:nvSpPr>
              <p:cNvPr id="5288" name="Freeform 272"/>
              <p:cNvSpPr>
                <a:spLocks/>
              </p:cNvSpPr>
              <p:nvPr/>
            </p:nvSpPr>
            <p:spPr bwMode="auto">
              <a:xfrm>
                <a:off x="3702" y="2130"/>
                <a:ext cx="41" cy="329"/>
              </a:xfrm>
              <a:custGeom>
                <a:avLst/>
                <a:gdLst>
                  <a:gd name="T0" fmla="*/ 0 w 41"/>
                  <a:gd name="T1" fmla="*/ 329 h 329"/>
                  <a:gd name="T2" fmla="*/ 41 w 41"/>
                  <a:gd name="T3" fmla="*/ 288 h 329"/>
                  <a:gd name="T4" fmla="*/ 41 w 41"/>
                  <a:gd name="T5" fmla="*/ 0 h 329"/>
                  <a:gd name="T6" fmla="*/ 0 w 41"/>
                  <a:gd name="T7" fmla="*/ 37 h 329"/>
                  <a:gd name="T8" fmla="*/ 0 w 41"/>
                  <a:gd name="T9" fmla="*/ 329 h 329"/>
                  <a:gd name="T10" fmla="*/ 0 60000 65536"/>
                  <a:gd name="T11" fmla="*/ 0 60000 65536"/>
                  <a:gd name="T12" fmla="*/ 0 60000 65536"/>
                  <a:gd name="T13" fmla="*/ 0 60000 65536"/>
                  <a:gd name="T14" fmla="*/ 0 60000 65536"/>
                  <a:gd name="T15" fmla="*/ 0 w 41"/>
                  <a:gd name="T16" fmla="*/ 0 h 329"/>
                  <a:gd name="T17" fmla="*/ 41 w 41"/>
                  <a:gd name="T18" fmla="*/ 329 h 329"/>
                </a:gdLst>
                <a:ahLst/>
                <a:cxnLst>
                  <a:cxn ang="T10">
                    <a:pos x="T0" y="T1"/>
                  </a:cxn>
                  <a:cxn ang="T11">
                    <a:pos x="T2" y="T3"/>
                  </a:cxn>
                  <a:cxn ang="T12">
                    <a:pos x="T4" y="T5"/>
                  </a:cxn>
                  <a:cxn ang="T13">
                    <a:pos x="T6" y="T7"/>
                  </a:cxn>
                  <a:cxn ang="T14">
                    <a:pos x="T8" y="T9"/>
                  </a:cxn>
                </a:cxnLst>
                <a:rect l="T15" t="T16" r="T17" b="T18"/>
                <a:pathLst>
                  <a:path w="41" h="329">
                    <a:moveTo>
                      <a:pt x="0" y="329"/>
                    </a:moveTo>
                    <a:lnTo>
                      <a:pt x="41" y="288"/>
                    </a:lnTo>
                    <a:lnTo>
                      <a:pt x="41" y="0"/>
                    </a:lnTo>
                    <a:lnTo>
                      <a:pt x="0" y="37"/>
                    </a:lnTo>
                    <a:lnTo>
                      <a:pt x="0" y="329"/>
                    </a:lnTo>
                    <a:close/>
                  </a:path>
                </a:pathLst>
              </a:custGeom>
              <a:solidFill>
                <a:srgbClr val="7A7A5A"/>
              </a:solidFill>
              <a:ln w="9525">
                <a:noFill/>
                <a:round/>
                <a:headEnd/>
                <a:tailEnd/>
              </a:ln>
            </p:spPr>
            <p:txBody>
              <a:bodyPr/>
              <a:lstStyle/>
              <a:p>
                <a:endParaRPr lang="en-US"/>
              </a:p>
            </p:txBody>
          </p:sp>
          <p:sp>
            <p:nvSpPr>
              <p:cNvPr id="5289" name="Freeform 273"/>
              <p:cNvSpPr>
                <a:spLocks/>
              </p:cNvSpPr>
              <p:nvPr/>
            </p:nvSpPr>
            <p:spPr bwMode="auto">
              <a:xfrm>
                <a:off x="3702" y="2130"/>
                <a:ext cx="41" cy="329"/>
              </a:xfrm>
              <a:custGeom>
                <a:avLst/>
                <a:gdLst>
                  <a:gd name="T0" fmla="*/ 0 w 41"/>
                  <a:gd name="T1" fmla="*/ 329 h 329"/>
                  <a:gd name="T2" fmla="*/ 41 w 41"/>
                  <a:gd name="T3" fmla="*/ 288 h 329"/>
                  <a:gd name="T4" fmla="*/ 41 w 41"/>
                  <a:gd name="T5" fmla="*/ 0 h 329"/>
                  <a:gd name="T6" fmla="*/ 0 w 41"/>
                  <a:gd name="T7" fmla="*/ 37 h 329"/>
                  <a:gd name="T8" fmla="*/ 0 w 41"/>
                  <a:gd name="T9" fmla="*/ 329 h 329"/>
                  <a:gd name="T10" fmla="*/ 0 60000 65536"/>
                  <a:gd name="T11" fmla="*/ 0 60000 65536"/>
                  <a:gd name="T12" fmla="*/ 0 60000 65536"/>
                  <a:gd name="T13" fmla="*/ 0 60000 65536"/>
                  <a:gd name="T14" fmla="*/ 0 60000 65536"/>
                  <a:gd name="T15" fmla="*/ 0 w 41"/>
                  <a:gd name="T16" fmla="*/ 0 h 329"/>
                  <a:gd name="T17" fmla="*/ 41 w 41"/>
                  <a:gd name="T18" fmla="*/ 329 h 329"/>
                </a:gdLst>
                <a:ahLst/>
                <a:cxnLst>
                  <a:cxn ang="T10">
                    <a:pos x="T0" y="T1"/>
                  </a:cxn>
                  <a:cxn ang="T11">
                    <a:pos x="T2" y="T3"/>
                  </a:cxn>
                  <a:cxn ang="T12">
                    <a:pos x="T4" y="T5"/>
                  </a:cxn>
                  <a:cxn ang="T13">
                    <a:pos x="T6" y="T7"/>
                  </a:cxn>
                  <a:cxn ang="T14">
                    <a:pos x="T8" y="T9"/>
                  </a:cxn>
                </a:cxnLst>
                <a:rect l="T15" t="T16" r="T17" b="T18"/>
                <a:pathLst>
                  <a:path w="41" h="329">
                    <a:moveTo>
                      <a:pt x="0" y="329"/>
                    </a:moveTo>
                    <a:lnTo>
                      <a:pt x="41" y="288"/>
                    </a:lnTo>
                    <a:lnTo>
                      <a:pt x="41" y="0"/>
                    </a:lnTo>
                    <a:lnTo>
                      <a:pt x="0" y="37"/>
                    </a:lnTo>
                    <a:lnTo>
                      <a:pt x="0" y="329"/>
                    </a:lnTo>
                    <a:close/>
                  </a:path>
                </a:pathLst>
              </a:custGeom>
              <a:solidFill>
                <a:srgbClr val="7A7A5A"/>
              </a:solidFill>
              <a:ln w="4763">
                <a:solidFill>
                  <a:srgbClr val="494936"/>
                </a:solidFill>
                <a:round/>
                <a:headEnd/>
                <a:tailEnd/>
              </a:ln>
            </p:spPr>
            <p:txBody>
              <a:bodyPr/>
              <a:lstStyle/>
              <a:p>
                <a:endParaRPr lang="en-US"/>
              </a:p>
            </p:txBody>
          </p:sp>
          <p:sp>
            <p:nvSpPr>
              <p:cNvPr id="5290" name="Freeform 274"/>
              <p:cNvSpPr>
                <a:spLocks/>
              </p:cNvSpPr>
              <p:nvPr/>
            </p:nvSpPr>
            <p:spPr bwMode="auto">
              <a:xfrm>
                <a:off x="3331" y="2459"/>
                <a:ext cx="371" cy="15"/>
              </a:xfrm>
              <a:custGeom>
                <a:avLst/>
                <a:gdLst>
                  <a:gd name="T0" fmla="*/ 43 w 371"/>
                  <a:gd name="T1" fmla="*/ 15 h 15"/>
                  <a:gd name="T2" fmla="*/ 0 w 371"/>
                  <a:gd name="T3" fmla="*/ 0 h 15"/>
                  <a:gd name="T4" fmla="*/ 371 w 371"/>
                  <a:gd name="T5" fmla="*/ 0 h 15"/>
                  <a:gd name="T6" fmla="*/ 336 w 371"/>
                  <a:gd name="T7" fmla="*/ 15 h 15"/>
                  <a:gd name="T8" fmla="*/ 43 w 371"/>
                  <a:gd name="T9" fmla="*/ 15 h 15"/>
                  <a:gd name="T10" fmla="*/ 0 60000 65536"/>
                  <a:gd name="T11" fmla="*/ 0 60000 65536"/>
                  <a:gd name="T12" fmla="*/ 0 60000 65536"/>
                  <a:gd name="T13" fmla="*/ 0 60000 65536"/>
                  <a:gd name="T14" fmla="*/ 0 60000 65536"/>
                  <a:gd name="T15" fmla="*/ 0 w 371"/>
                  <a:gd name="T16" fmla="*/ 0 h 15"/>
                  <a:gd name="T17" fmla="*/ 371 w 371"/>
                  <a:gd name="T18" fmla="*/ 15 h 15"/>
                </a:gdLst>
                <a:ahLst/>
                <a:cxnLst>
                  <a:cxn ang="T10">
                    <a:pos x="T0" y="T1"/>
                  </a:cxn>
                  <a:cxn ang="T11">
                    <a:pos x="T2" y="T3"/>
                  </a:cxn>
                  <a:cxn ang="T12">
                    <a:pos x="T4" y="T5"/>
                  </a:cxn>
                  <a:cxn ang="T13">
                    <a:pos x="T6" y="T7"/>
                  </a:cxn>
                  <a:cxn ang="T14">
                    <a:pos x="T8" y="T9"/>
                  </a:cxn>
                </a:cxnLst>
                <a:rect l="T15" t="T16" r="T17" b="T18"/>
                <a:pathLst>
                  <a:path w="371" h="15">
                    <a:moveTo>
                      <a:pt x="43" y="15"/>
                    </a:moveTo>
                    <a:lnTo>
                      <a:pt x="0" y="0"/>
                    </a:lnTo>
                    <a:lnTo>
                      <a:pt x="371" y="0"/>
                    </a:lnTo>
                    <a:lnTo>
                      <a:pt x="336" y="15"/>
                    </a:lnTo>
                    <a:lnTo>
                      <a:pt x="43" y="15"/>
                    </a:lnTo>
                    <a:close/>
                  </a:path>
                </a:pathLst>
              </a:custGeom>
              <a:solidFill>
                <a:srgbClr val="A5A585"/>
              </a:solidFill>
              <a:ln w="9525">
                <a:noFill/>
                <a:round/>
                <a:headEnd/>
                <a:tailEnd/>
              </a:ln>
            </p:spPr>
            <p:txBody>
              <a:bodyPr/>
              <a:lstStyle/>
              <a:p>
                <a:endParaRPr lang="en-US"/>
              </a:p>
            </p:txBody>
          </p:sp>
          <p:sp>
            <p:nvSpPr>
              <p:cNvPr id="5291" name="Freeform 275"/>
              <p:cNvSpPr>
                <a:spLocks/>
              </p:cNvSpPr>
              <p:nvPr/>
            </p:nvSpPr>
            <p:spPr bwMode="auto">
              <a:xfrm>
                <a:off x="3331" y="2459"/>
                <a:ext cx="371" cy="15"/>
              </a:xfrm>
              <a:custGeom>
                <a:avLst/>
                <a:gdLst>
                  <a:gd name="T0" fmla="*/ 43 w 371"/>
                  <a:gd name="T1" fmla="*/ 15 h 15"/>
                  <a:gd name="T2" fmla="*/ 0 w 371"/>
                  <a:gd name="T3" fmla="*/ 0 h 15"/>
                  <a:gd name="T4" fmla="*/ 371 w 371"/>
                  <a:gd name="T5" fmla="*/ 0 h 15"/>
                  <a:gd name="T6" fmla="*/ 336 w 371"/>
                  <a:gd name="T7" fmla="*/ 15 h 15"/>
                  <a:gd name="T8" fmla="*/ 43 w 371"/>
                  <a:gd name="T9" fmla="*/ 15 h 15"/>
                  <a:gd name="T10" fmla="*/ 0 60000 65536"/>
                  <a:gd name="T11" fmla="*/ 0 60000 65536"/>
                  <a:gd name="T12" fmla="*/ 0 60000 65536"/>
                  <a:gd name="T13" fmla="*/ 0 60000 65536"/>
                  <a:gd name="T14" fmla="*/ 0 60000 65536"/>
                  <a:gd name="T15" fmla="*/ 0 w 371"/>
                  <a:gd name="T16" fmla="*/ 0 h 15"/>
                  <a:gd name="T17" fmla="*/ 371 w 371"/>
                  <a:gd name="T18" fmla="*/ 15 h 15"/>
                </a:gdLst>
                <a:ahLst/>
                <a:cxnLst>
                  <a:cxn ang="T10">
                    <a:pos x="T0" y="T1"/>
                  </a:cxn>
                  <a:cxn ang="T11">
                    <a:pos x="T2" y="T3"/>
                  </a:cxn>
                  <a:cxn ang="T12">
                    <a:pos x="T4" y="T5"/>
                  </a:cxn>
                  <a:cxn ang="T13">
                    <a:pos x="T6" y="T7"/>
                  </a:cxn>
                  <a:cxn ang="T14">
                    <a:pos x="T8" y="T9"/>
                  </a:cxn>
                </a:cxnLst>
                <a:rect l="T15" t="T16" r="T17" b="T18"/>
                <a:pathLst>
                  <a:path w="371" h="15">
                    <a:moveTo>
                      <a:pt x="43" y="15"/>
                    </a:moveTo>
                    <a:lnTo>
                      <a:pt x="0" y="0"/>
                    </a:lnTo>
                    <a:lnTo>
                      <a:pt x="371" y="0"/>
                    </a:lnTo>
                    <a:lnTo>
                      <a:pt x="336" y="15"/>
                    </a:lnTo>
                    <a:lnTo>
                      <a:pt x="43" y="15"/>
                    </a:lnTo>
                    <a:close/>
                  </a:path>
                </a:pathLst>
              </a:custGeom>
              <a:solidFill>
                <a:srgbClr val="A5A585"/>
              </a:solidFill>
              <a:ln w="4763">
                <a:solidFill>
                  <a:srgbClr val="494936"/>
                </a:solidFill>
                <a:round/>
                <a:headEnd/>
                <a:tailEnd/>
              </a:ln>
            </p:spPr>
            <p:txBody>
              <a:bodyPr/>
              <a:lstStyle/>
              <a:p>
                <a:endParaRPr lang="en-US"/>
              </a:p>
            </p:txBody>
          </p:sp>
          <p:sp>
            <p:nvSpPr>
              <p:cNvPr id="5292" name="Rectangle 276"/>
              <p:cNvSpPr>
                <a:spLocks noChangeArrowheads="1"/>
              </p:cNvSpPr>
              <p:nvPr/>
            </p:nvSpPr>
            <p:spPr bwMode="auto">
              <a:xfrm>
                <a:off x="3332" y="2168"/>
                <a:ext cx="372" cy="293"/>
              </a:xfrm>
              <a:prstGeom prst="rect">
                <a:avLst/>
              </a:prstGeom>
              <a:solidFill>
                <a:srgbClr val="B7B79D"/>
              </a:solidFill>
              <a:ln w="4763">
                <a:solidFill>
                  <a:srgbClr val="494936"/>
                </a:solidFill>
                <a:miter lim="800000"/>
                <a:headEnd/>
                <a:tailEnd/>
              </a:ln>
            </p:spPr>
            <p:txBody>
              <a:bodyPr/>
              <a:lstStyle/>
              <a:p>
                <a:endParaRPr lang="en-US"/>
              </a:p>
            </p:txBody>
          </p:sp>
          <p:sp>
            <p:nvSpPr>
              <p:cNvPr id="5293" name="Rectangle 277"/>
              <p:cNvSpPr>
                <a:spLocks noChangeArrowheads="1"/>
              </p:cNvSpPr>
              <p:nvPr/>
            </p:nvSpPr>
            <p:spPr bwMode="auto">
              <a:xfrm>
                <a:off x="3364" y="2206"/>
                <a:ext cx="308" cy="226"/>
              </a:xfrm>
              <a:prstGeom prst="rect">
                <a:avLst/>
              </a:prstGeom>
              <a:solidFill>
                <a:srgbClr val="FFFFFF"/>
              </a:solidFill>
              <a:ln w="4763">
                <a:solidFill>
                  <a:srgbClr val="494936"/>
                </a:solidFill>
                <a:miter lim="800000"/>
                <a:headEnd/>
                <a:tailEnd/>
              </a:ln>
            </p:spPr>
            <p:txBody>
              <a:bodyPr/>
              <a:lstStyle/>
              <a:p>
                <a:endParaRPr lang="en-US"/>
              </a:p>
            </p:txBody>
          </p:sp>
          <p:sp>
            <p:nvSpPr>
              <p:cNvPr id="5294" name="Freeform 278"/>
              <p:cNvSpPr>
                <a:spLocks/>
              </p:cNvSpPr>
              <p:nvPr/>
            </p:nvSpPr>
            <p:spPr bwMode="auto">
              <a:xfrm>
                <a:off x="3257" y="2509"/>
                <a:ext cx="463" cy="70"/>
              </a:xfrm>
              <a:custGeom>
                <a:avLst/>
                <a:gdLst>
                  <a:gd name="T0" fmla="*/ 0 w 463"/>
                  <a:gd name="T1" fmla="*/ 70 h 70"/>
                  <a:gd name="T2" fmla="*/ 59 w 463"/>
                  <a:gd name="T3" fmla="*/ 0 h 70"/>
                  <a:gd name="T4" fmla="*/ 463 w 463"/>
                  <a:gd name="T5" fmla="*/ 0 h 70"/>
                  <a:gd name="T6" fmla="*/ 404 w 463"/>
                  <a:gd name="T7" fmla="*/ 70 h 70"/>
                  <a:gd name="T8" fmla="*/ 0 w 463"/>
                  <a:gd name="T9" fmla="*/ 70 h 70"/>
                  <a:gd name="T10" fmla="*/ 0 60000 65536"/>
                  <a:gd name="T11" fmla="*/ 0 60000 65536"/>
                  <a:gd name="T12" fmla="*/ 0 60000 65536"/>
                  <a:gd name="T13" fmla="*/ 0 60000 65536"/>
                  <a:gd name="T14" fmla="*/ 0 60000 65536"/>
                  <a:gd name="T15" fmla="*/ 0 w 463"/>
                  <a:gd name="T16" fmla="*/ 0 h 70"/>
                  <a:gd name="T17" fmla="*/ 463 w 463"/>
                  <a:gd name="T18" fmla="*/ 70 h 70"/>
                </a:gdLst>
                <a:ahLst/>
                <a:cxnLst>
                  <a:cxn ang="T10">
                    <a:pos x="T0" y="T1"/>
                  </a:cxn>
                  <a:cxn ang="T11">
                    <a:pos x="T2" y="T3"/>
                  </a:cxn>
                  <a:cxn ang="T12">
                    <a:pos x="T4" y="T5"/>
                  </a:cxn>
                  <a:cxn ang="T13">
                    <a:pos x="T6" y="T7"/>
                  </a:cxn>
                  <a:cxn ang="T14">
                    <a:pos x="T8" y="T9"/>
                  </a:cxn>
                </a:cxnLst>
                <a:rect l="T15" t="T16" r="T17" b="T18"/>
                <a:pathLst>
                  <a:path w="463" h="70">
                    <a:moveTo>
                      <a:pt x="0" y="70"/>
                    </a:moveTo>
                    <a:lnTo>
                      <a:pt x="59" y="0"/>
                    </a:lnTo>
                    <a:lnTo>
                      <a:pt x="463" y="0"/>
                    </a:lnTo>
                    <a:lnTo>
                      <a:pt x="404" y="70"/>
                    </a:lnTo>
                    <a:lnTo>
                      <a:pt x="0" y="70"/>
                    </a:lnTo>
                    <a:close/>
                  </a:path>
                </a:pathLst>
              </a:custGeom>
              <a:solidFill>
                <a:srgbClr val="C9C9B6"/>
              </a:solidFill>
              <a:ln w="9525">
                <a:noFill/>
                <a:round/>
                <a:headEnd/>
                <a:tailEnd/>
              </a:ln>
            </p:spPr>
            <p:txBody>
              <a:bodyPr/>
              <a:lstStyle/>
              <a:p>
                <a:endParaRPr lang="en-US"/>
              </a:p>
            </p:txBody>
          </p:sp>
          <p:sp>
            <p:nvSpPr>
              <p:cNvPr id="5295" name="Freeform 279"/>
              <p:cNvSpPr>
                <a:spLocks/>
              </p:cNvSpPr>
              <p:nvPr/>
            </p:nvSpPr>
            <p:spPr bwMode="auto">
              <a:xfrm>
                <a:off x="3257" y="2509"/>
                <a:ext cx="463" cy="70"/>
              </a:xfrm>
              <a:custGeom>
                <a:avLst/>
                <a:gdLst>
                  <a:gd name="T0" fmla="*/ 0 w 463"/>
                  <a:gd name="T1" fmla="*/ 70 h 70"/>
                  <a:gd name="T2" fmla="*/ 59 w 463"/>
                  <a:gd name="T3" fmla="*/ 0 h 70"/>
                  <a:gd name="T4" fmla="*/ 463 w 463"/>
                  <a:gd name="T5" fmla="*/ 0 h 70"/>
                  <a:gd name="T6" fmla="*/ 404 w 463"/>
                  <a:gd name="T7" fmla="*/ 70 h 70"/>
                  <a:gd name="T8" fmla="*/ 0 w 463"/>
                  <a:gd name="T9" fmla="*/ 70 h 70"/>
                  <a:gd name="T10" fmla="*/ 0 60000 65536"/>
                  <a:gd name="T11" fmla="*/ 0 60000 65536"/>
                  <a:gd name="T12" fmla="*/ 0 60000 65536"/>
                  <a:gd name="T13" fmla="*/ 0 60000 65536"/>
                  <a:gd name="T14" fmla="*/ 0 60000 65536"/>
                  <a:gd name="T15" fmla="*/ 0 w 463"/>
                  <a:gd name="T16" fmla="*/ 0 h 70"/>
                  <a:gd name="T17" fmla="*/ 463 w 463"/>
                  <a:gd name="T18" fmla="*/ 70 h 70"/>
                </a:gdLst>
                <a:ahLst/>
                <a:cxnLst>
                  <a:cxn ang="T10">
                    <a:pos x="T0" y="T1"/>
                  </a:cxn>
                  <a:cxn ang="T11">
                    <a:pos x="T2" y="T3"/>
                  </a:cxn>
                  <a:cxn ang="T12">
                    <a:pos x="T4" y="T5"/>
                  </a:cxn>
                  <a:cxn ang="T13">
                    <a:pos x="T6" y="T7"/>
                  </a:cxn>
                  <a:cxn ang="T14">
                    <a:pos x="T8" y="T9"/>
                  </a:cxn>
                </a:cxnLst>
                <a:rect l="T15" t="T16" r="T17" b="T18"/>
                <a:pathLst>
                  <a:path w="463" h="70">
                    <a:moveTo>
                      <a:pt x="0" y="70"/>
                    </a:moveTo>
                    <a:lnTo>
                      <a:pt x="59" y="0"/>
                    </a:lnTo>
                    <a:lnTo>
                      <a:pt x="463" y="0"/>
                    </a:lnTo>
                    <a:lnTo>
                      <a:pt x="404" y="70"/>
                    </a:lnTo>
                    <a:lnTo>
                      <a:pt x="0" y="70"/>
                    </a:lnTo>
                    <a:close/>
                  </a:path>
                </a:pathLst>
              </a:custGeom>
              <a:solidFill>
                <a:srgbClr val="C9C9B6"/>
              </a:solidFill>
              <a:ln w="4763">
                <a:solidFill>
                  <a:srgbClr val="494936"/>
                </a:solidFill>
                <a:round/>
                <a:headEnd/>
                <a:tailEnd/>
              </a:ln>
            </p:spPr>
            <p:txBody>
              <a:bodyPr/>
              <a:lstStyle/>
              <a:p>
                <a:endParaRPr lang="en-US"/>
              </a:p>
            </p:txBody>
          </p:sp>
          <p:sp>
            <p:nvSpPr>
              <p:cNvPr id="5296" name="Freeform 280"/>
              <p:cNvSpPr>
                <a:spLocks/>
              </p:cNvSpPr>
              <p:nvPr/>
            </p:nvSpPr>
            <p:spPr bwMode="auto">
              <a:xfrm>
                <a:off x="3661" y="2509"/>
                <a:ext cx="59" cy="84"/>
              </a:xfrm>
              <a:custGeom>
                <a:avLst/>
                <a:gdLst>
                  <a:gd name="T0" fmla="*/ 0 w 59"/>
                  <a:gd name="T1" fmla="*/ 84 h 84"/>
                  <a:gd name="T2" fmla="*/ 59 w 59"/>
                  <a:gd name="T3" fmla="*/ 26 h 84"/>
                  <a:gd name="T4" fmla="*/ 59 w 59"/>
                  <a:gd name="T5" fmla="*/ 0 h 84"/>
                  <a:gd name="T6" fmla="*/ 0 w 59"/>
                  <a:gd name="T7" fmla="*/ 70 h 84"/>
                  <a:gd name="T8" fmla="*/ 0 w 59"/>
                  <a:gd name="T9" fmla="*/ 84 h 84"/>
                  <a:gd name="T10" fmla="*/ 0 60000 65536"/>
                  <a:gd name="T11" fmla="*/ 0 60000 65536"/>
                  <a:gd name="T12" fmla="*/ 0 60000 65536"/>
                  <a:gd name="T13" fmla="*/ 0 60000 65536"/>
                  <a:gd name="T14" fmla="*/ 0 60000 65536"/>
                  <a:gd name="T15" fmla="*/ 0 w 59"/>
                  <a:gd name="T16" fmla="*/ 0 h 84"/>
                  <a:gd name="T17" fmla="*/ 59 w 59"/>
                  <a:gd name="T18" fmla="*/ 84 h 84"/>
                </a:gdLst>
                <a:ahLst/>
                <a:cxnLst>
                  <a:cxn ang="T10">
                    <a:pos x="T0" y="T1"/>
                  </a:cxn>
                  <a:cxn ang="T11">
                    <a:pos x="T2" y="T3"/>
                  </a:cxn>
                  <a:cxn ang="T12">
                    <a:pos x="T4" y="T5"/>
                  </a:cxn>
                  <a:cxn ang="T13">
                    <a:pos x="T6" y="T7"/>
                  </a:cxn>
                  <a:cxn ang="T14">
                    <a:pos x="T8" y="T9"/>
                  </a:cxn>
                </a:cxnLst>
                <a:rect l="T15" t="T16" r="T17" b="T18"/>
                <a:pathLst>
                  <a:path w="59" h="84">
                    <a:moveTo>
                      <a:pt x="0" y="84"/>
                    </a:moveTo>
                    <a:lnTo>
                      <a:pt x="59" y="26"/>
                    </a:lnTo>
                    <a:lnTo>
                      <a:pt x="59" y="0"/>
                    </a:lnTo>
                    <a:lnTo>
                      <a:pt x="0" y="70"/>
                    </a:lnTo>
                    <a:lnTo>
                      <a:pt x="0" y="84"/>
                    </a:lnTo>
                    <a:close/>
                  </a:path>
                </a:pathLst>
              </a:custGeom>
              <a:solidFill>
                <a:srgbClr val="7A7A5A"/>
              </a:solidFill>
              <a:ln w="9525">
                <a:noFill/>
                <a:round/>
                <a:headEnd/>
                <a:tailEnd/>
              </a:ln>
            </p:spPr>
            <p:txBody>
              <a:bodyPr/>
              <a:lstStyle/>
              <a:p>
                <a:endParaRPr lang="en-US"/>
              </a:p>
            </p:txBody>
          </p:sp>
          <p:sp>
            <p:nvSpPr>
              <p:cNvPr id="5297" name="Freeform 281"/>
              <p:cNvSpPr>
                <a:spLocks/>
              </p:cNvSpPr>
              <p:nvPr/>
            </p:nvSpPr>
            <p:spPr bwMode="auto">
              <a:xfrm>
                <a:off x="3661" y="2509"/>
                <a:ext cx="59" cy="84"/>
              </a:xfrm>
              <a:custGeom>
                <a:avLst/>
                <a:gdLst>
                  <a:gd name="T0" fmla="*/ 0 w 59"/>
                  <a:gd name="T1" fmla="*/ 84 h 84"/>
                  <a:gd name="T2" fmla="*/ 59 w 59"/>
                  <a:gd name="T3" fmla="*/ 26 h 84"/>
                  <a:gd name="T4" fmla="*/ 59 w 59"/>
                  <a:gd name="T5" fmla="*/ 0 h 84"/>
                  <a:gd name="T6" fmla="*/ 0 w 59"/>
                  <a:gd name="T7" fmla="*/ 70 h 84"/>
                  <a:gd name="T8" fmla="*/ 0 w 59"/>
                  <a:gd name="T9" fmla="*/ 84 h 84"/>
                  <a:gd name="T10" fmla="*/ 0 60000 65536"/>
                  <a:gd name="T11" fmla="*/ 0 60000 65536"/>
                  <a:gd name="T12" fmla="*/ 0 60000 65536"/>
                  <a:gd name="T13" fmla="*/ 0 60000 65536"/>
                  <a:gd name="T14" fmla="*/ 0 60000 65536"/>
                  <a:gd name="T15" fmla="*/ 0 w 59"/>
                  <a:gd name="T16" fmla="*/ 0 h 84"/>
                  <a:gd name="T17" fmla="*/ 59 w 59"/>
                  <a:gd name="T18" fmla="*/ 84 h 84"/>
                </a:gdLst>
                <a:ahLst/>
                <a:cxnLst>
                  <a:cxn ang="T10">
                    <a:pos x="T0" y="T1"/>
                  </a:cxn>
                  <a:cxn ang="T11">
                    <a:pos x="T2" y="T3"/>
                  </a:cxn>
                  <a:cxn ang="T12">
                    <a:pos x="T4" y="T5"/>
                  </a:cxn>
                  <a:cxn ang="T13">
                    <a:pos x="T6" y="T7"/>
                  </a:cxn>
                  <a:cxn ang="T14">
                    <a:pos x="T8" y="T9"/>
                  </a:cxn>
                </a:cxnLst>
                <a:rect l="T15" t="T16" r="T17" b="T18"/>
                <a:pathLst>
                  <a:path w="59" h="84">
                    <a:moveTo>
                      <a:pt x="0" y="84"/>
                    </a:moveTo>
                    <a:lnTo>
                      <a:pt x="59" y="26"/>
                    </a:lnTo>
                    <a:lnTo>
                      <a:pt x="59" y="0"/>
                    </a:lnTo>
                    <a:lnTo>
                      <a:pt x="0" y="70"/>
                    </a:lnTo>
                    <a:lnTo>
                      <a:pt x="0" y="84"/>
                    </a:lnTo>
                    <a:close/>
                  </a:path>
                </a:pathLst>
              </a:custGeom>
              <a:solidFill>
                <a:srgbClr val="7A7A5A"/>
              </a:solidFill>
              <a:ln w="4763">
                <a:solidFill>
                  <a:srgbClr val="494936"/>
                </a:solidFill>
                <a:round/>
                <a:headEnd/>
                <a:tailEnd/>
              </a:ln>
            </p:spPr>
            <p:txBody>
              <a:bodyPr/>
              <a:lstStyle/>
              <a:p>
                <a:endParaRPr lang="en-US"/>
              </a:p>
            </p:txBody>
          </p:sp>
          <p:sp>
            <p:nvSpPr>
              <p:cNvPr id="5298" name="Rectangle 282"/>
              <p:cNvSpPr>
                <a:spLocks noChangeArrowheads="1"/>
              </p:cNvSpPr>
              <p:nvPr/>
            </p:nvSpPr>
            <p:spPr bwMode="auto">
              <a:xfrm>
                <a:off x="3257" y="2579"/>
                <a:ext cx="404" cy="14"/>
              </a:xfrm>
              <a:prstGeom prst="rect">
                <a:avLst/>
              </a:prstGeom>
              <a:solidFill>
                <a:srgbClr val="B7B79D"/>
              </a:solidFill>
              <a:ln w="9525">
                <a:noFill/>
                <a:miter lim="800000"/>
                <a:headEnd/>
                <a:tailEnd/>
              </a:ln>
            </p:spPr>
            <p:txBody>
              <a:bodyPr/>
              <a:lstStyle/>
              <a:p>
                <a:endParaRPr lang="en-US"/>
              </a:p>
            </p:txBody>
          </p:sp>
          <p:sp>
            <p:nvSpPr>
              <p:cNvPr id="5299" name="Rectangle 283"/>
              <p:cNvSpPr>
                <a:spLocks noChangeArrowheads="1"/>
              </p:cNvSpPr>
              <p:nvPr/>
            </p:nvSpPr>
            <p:spPr bwMode="auto">
              <a:xfrm>
                <a:off x="3258" y="2580"/>
                <a:ext cx="402" cy="12"/>
              </a:xfrm>
              <a:prstGeom prst="rect">
                <a:avLst/>
              </a:prstGeom>
              <a:solidFill>
                <a:srgbClr val="B7B79D"/>
              </a:solidFill>
              <a:ln w="4763">
                <a:solidFill>
                  <a:srgbClr val="494936"/>
                </a:solidFill>
                <a:miter lim="800000"/>
                <a:headEnd/>
                <a:tailEnd/>
              </a:ln>
            </p:spPr>
            <p:txBody>
              <a:bodyPr/>
              <a:lstStyle/>
              <a:p>
                <a:endParaRPr lang="en-US"/>
              </a:p>
            </p:txBody>
          </p:sp>
        </p:grpSp>
      </p:grpSp>
      <p:grpSp>
        <p:nvGrpSpPr>
          <p:cNvPr id="27" name="Group 3"/>
          <p:cNvGrpSpPr>
            <a:grpSpLocks/>
          </p:cNvGrpSpPr>
          <p:nvPr/>
        </p:nvGrpSpPr>
        <p:grpSpPr bwMode="auto">
          <a:xfrm>
            <a:off x="2411413" y="2924175"/>
            <a:ext cx="1831975" cy="1439863"/>
            <a:chOff x="1519" y="1842"/>
            <a:chExt cx="1154" cy="907"/>
          </a:xfrm>
        </p:grpSpPr>
        <p:pic>
          <p:nvPicPr>
            <p:cNvPr id="5240" name="Picture 4" descr="sm_dance"/>
            <p:cNvPicPr>
              <a:picLocks noChangeAspect="1" noChangeArrowheads="1"/>
            </p:cNvPicPr>
            <p:nvPr/>
          </p:nvPicPr>
          <p:blipFill>
            <a:blip r:embed="rId28"/>
            <a:srcRect l="15396" t="1244" r="14153" b="49455"/>
            <a:stretch>
              <a:fillRect/>
            </a:stretch>
          </p:blipFill>
          <p:spPr bwMode="auto">
            <a:xfrm>
              <a:off x="1519" y="2432"/>
              <a:ext cx="453" cy="317"/>
            </a:xfrm>
            <a:prstGeom prst="rect">
              <a:avLst/>
            </a:prstGeom>
            <a:noFill/>
            <a:ln w="9525">
              <a:noFill/>
              <a:miter lim="800000"/>
              <a:headEnd/>
              <a:tailEnd/>
            </a:ln>
          </p:spPr>
        </p:pic>
        <p:graphicFrame>
          <p:nvGraphicFramePr>
            <p:cNvPr id="5156" name="Object 5"/>
            <p:cNvGraphicFramePr>
              <a:graphicFrameLocks noChangeAspect="1"/>
            </p:cNvGraphicFramePr>
            <p:nvPr/>
          </p:nvGraphicFramePr>
          <p:xfrm>
            <a:off x="1746" y="1842"/>
            <a:ext cx="927" cy="564"/>
          </p:xfrm>
          <a:graphic>
            <a:graphicData uri="http://schemas.openxmlformats.org/presentationml/2006/ole">
              <mc:AlternateContent xmlns:mc="http://schemas.openxmlformats.org/markup-compatibility/2006">
                <mc:Choice xmlns:v="urn:schemas-microsoft-com:vml" Requires="v">
                  <p:oleObj spid="_x0000_s1186" name="Visio" r:id="rId102" imgW="1471611" imgH="895502" progId="">
                    <p:embed/>
                  </p:oleObj>
                </mc:Choice>
                <mc:Fallback>
                  <p:oleObj name="Visio" r:id="rId102" imgW="1471611" imgH="895502" progId="">
                    <p:embed/>
                    <p:pic>
                      <p:nvPicPr>
                        <p:cNvPr id="0" name=""/>
                        <p:cNvPicPr>
                          <a:picLocks noChangeAspect="1" noChangeArrowheads="1"/>
                        </p:cNvPicPr>
                        <p:nvPr/>
                      </p:nvPicPr>
                      <p:blipFill>
                        <a:blip r:embed="rId103">
                          <a:extLst>
                            <a:ext uri="{28A0092B-C50C-407E-A947-70E740481C1C}">
                              <a14:useLocalDpi xmlns:a14="http://schemas.microsoft.com/office/drawing/2010/main" val="0"/>
                            </a:ext>
                          </a:extLst>
                        </a:blip>
                        <a:srcRect/>
                        <a:stretch>
                          <a:fillRect/>
                        </a:stretch>
                      </p:blipFill>
                      <p:spPr bwMode="auto">
                        <a:xfrm>
                          <a:off x="1746" y="1842"/>
                          <a:ext cx="927" cy="5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sp>
        <p:nvSpPr>
          <p:cNvPr id="31" name="Footer Placeholder 30"/>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4060459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2000"/>
                                        <p:tgtEl>
                                          <p:spTgt spid="18"/>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2000"/>
                                        <p:tgtEl>
                                          <p:spTgt spid="3"/>
                                        </p:tgtEl>
                                      </p:cBhvr>
                                    </p:animEffect>
                                  </p:childTnLst>
                                </p:cTn>
                              </p:par>
                            </p:childTnLst>
                          </p:cTn>
                        </p:par>
                        <p:par>
                          <p:cTn id="12" fill="hold">
                            <p:stCondLst>
                              <p:cond delay="4000"/>
                            </p:stCondLst>
                            <p:childTnLst>
                              <p:par>
                                <p:cTn id="13" presetID="22" presetClass="entr" presetSubtype="4"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2000"/>
                                        <p:tgtEl>
                                          <p:spTgt spid="23"/>
                                        </p:tgtEl>
                                      </p:cBhvr>
                                    </p:animEffect>
                                  </p:childTnLst>
                                </p:cTn>
                              </p:par>
                            </p:childTnLst>
                          </p:cTn>
                        </p:par>
                        <p:par>
                          <p:cTn id="16" fill="hold">
                            <p:stCondLst>
                              <p:cond delay="6000"/>
                            </p:stCondLst>
                            <p:childTnLst>
                              <p:par>
                                <p:cTn id="17" presetID="2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2000"/>
                                        <p:tgtEl>
                                          <p:spTgt spid="2"/>
                                        </p:tgtEl>
                                      </p:cBhvr>
                                    </p:animEffect>
                                  </p:childTnLst>
                                </p:cTn>
                              </p:par>
                            </p:childTnLst>
                          </p:cTn>
                        </p:par>
                        <p:par>
                          <p:cTn id="20" fill="hold">
                            <p:stCondLst>
                              <p:cond delay="8000"/>
                            </p:stCondLst>
                            <p:childTnLst>
                              <p:par>
                                <p:cTn id="21" presetID="18" presetClass="entr" presetSubtype="6" fill="hold" grpId="0" nodeType="afterEffect">
                                  <p:stCondLst>
                                    <p:cond delay="0"/>
                                  </p:stCondLst>
                                  <p:childTnLst>
                                    <p:set>
                                      <p:cBhvr>
                                        <p:cTn id="22" dur="1" fill="hold">
                                          <p:stCondLst>
                                            <p:cond delay="0"/>
                                          </p:stCondLst>
                                        </p:cTn>
                                        <p:tgtEl>
                                          <p:spTgt spid="24600"/>
                                        </p:tgtEl>
                                        <p:attrNameLst>
                                          <p:attrName>style.visibility</p:attrName>
                                        </p:attrNameLst>
                                      </p:cBhvr>
                                      <p:to>
                                        <p:strVal val="visible"/>
                                      </p:to>
                                    </p:set>
                                    <p:animEffect transition="in" filter="strips(downRight)">
                                      <p:cBhvr>
                                        <p:cTn id="23" dur="2000"/>
                                        <p:tgtEl>
                                          <p:spTgt spid="2460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24611"/>
                                        </p:tgtEl>
                                        <p:attrNameLst>
                                          <p:attrName>style.visibility</p:attrName>
                                        </p:attrNameLst>
                                      </p:cBhvr>
                                      <p:to>
                                        <p:strVal val="visible"/>
                                      </p:to>
                                    </p:set>
                                    <p:anim calcmode="lin" valueType="num">
                                      <p:cBhvr>
                                        <p:cTn id="28" dur="1000" fill="hold"/>
                                        <p:tgtEl>
                                          <p:spTgt spid="24611"/>
                                        </p:tgtEl>
                                        <p:attrNameLst>
                                          <p:attrName>ppt_w</p:attrName>
                                        </p:attrNameLst>
                                      </p:cBhvr>
                                      <p:tavLst>
                                        <p:tav tm="0">
                                          <p:val>
                                            <p:fltVal val="0"/>
                                          </p:val>
                                        </p:tav>
                                        <p:tav tm="100000">
                                          <p:val>
                                            <p:strVal val="#ppt_w"/>
                                          </p:val>
                                        </p:tav>
                                      </p:tavLst>
                                    </p:anim>
                                    <p:anim calcmode="lin" valueType="num">
                                      <p:cBhvr>
                                        <p:cTn id="29" dur="1000" fill="hold"/>
                                        <p:tgtEl>
                                          <p:spTgt spid="24611"/>
                                        </p:tgtEl>
                                        <p:attrNameLst>
                                          <p:attrName>ppt_h</p:attrName>
                                        </p:attrNameLst>
                                      </p:cBhvr>
                                      <p:tavLst>
                                        <p:tav tm="0">
                                          <p:val>
                                            <p:fltVal val="0"/>
                                          </p:val>
                                        </p:tav>
                                        <p:tav tm="100000">
                                          <p:val>
                                            <p:strVal val="#ppt_h"/>
                                          </p:val>
                                        </p:tav>
                                      </p:tavLst>
                                    </p:anim>
                                    <p:animEffect transition="in" filter="fade">
                                      <p:cBhvr>
                                        <p:cTn id="30" dur="1000"/>
                                        <p:tgtEl>
                                          <p:spTgt spid="24611"/>
                                        </p:tgtEl>
                                      </p:cBhvr>
                                    </p:animEffect>
                                  </p:childTnLst>
                                </p:cTn>
                              </p:par>
                              <p:par>
                                <p:cTn id="31" presetID="53" presetClass="entr" presetSubtype="0" fill="hold" nodeType="withEffect">
                                  <p:stCondLst>
                                    <p:cond delay="0"/>
                                  </p:stCondLst>
                                  <p:childTnLst>
                                    <p:set>
                                      <p:cBhvr>
                                        <p:cTn id="32" dur="1" fill="hold">
                                          <p:stCondLst>
                                            <p:cond delay="0"/>
                                          </p:stCondLst>
                                        </p:cTn>
                                        <p:tgtEl>
                                          <p:spTgt spid="24612"/>
                                        </p:tgtEl>
                                        <p:attrNameLst>
                                          <p:attrName>style.visibility</p:attrName>
                                        </p:attrNameLst>
                                      </p:cBhvr>
                                      <p:to>
                                        <p:strVal val="visible"/>
                                      </p:to>
                                    </p:set>
                                    <p:anim calcmode="lin" valueType="num">
                                      <p:cBhvr>
                                        <p:cTn id="33" dur="1000" fill="hold"/>
                                        <p:tgtEl>
                                          <p:spTgt spid="24612"/>
                                        </p:tgtEl>
                                        <p:attrNameLst>
                                          <p:attrName>ppt_w</p:attrName>
                                        </p:attrNameLst>
                                      </p:cBhvr>
                                      <p:tavLst>
                                        <p:tav tm="0">
                                          <p:val>
                                            <p:fltVal val="0"/>
                                          </p:val>
                                        </p:tav>
                                        <p:tav tm="100000">
                                          <p:val>
                                            <p:strVal val="#ppt_w"/>
                                          </p:val>
                                        </p:tav>
                                      </p:tavLst>
                                    </p:anim>
                                    <p:anim calcmode="lin" valueType="num">
                                      <p:cBhvr>
                                        <p:cTn id="34" dur="1000" fill="hold"/>
                                        <p:tgtEl>
                                          <p:spTgt spid="24612"/>
                                        </p:tgtEl>
                                        <p:attrNameLst>
                                          <p:attrName>ppt_h</p:attrName>
                                        </p:attrNameLst>
                                      </p:cBhvr>
                                      <p:tavLst>
                                        <p:tav tm="0">
                                          <p:val>
                                            <p:fltVal val="0"/>
                                          </p:val>
                                        </p:tav>
                                        <p:tav tm="100000">
                                          <p:val>
                                            <p:strVal val="#ppt_h"/>
                                          </p:val>
                                        </p:tav>
                                      </p:tavLst>
                                    </p:anim>
                                    <p:animEffect transition="in" filter="fade">
                                      <p:cBhvr>
                                        <p:cTn id="35" dur="1000"/>
                                        <p:tgtEl>
                                          <p:spTgt spid="24612"/>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3.88889E-6 -2.96296E-6 L -3.88889E-6 0.14699 " pathEditMode="relative" ptsTypes="AA">
                                      <p:cBhvr>
                                        <p:cTn id="39" dur="5000" fill="hold"/>
                                        <p:tgtEl>
                                          <p:spTgt spid="24611"/>
                                        </p:tgtEl>
                                        <p:attrNameLst>
                                          <p:attrName>ppt_x</p:attrName>
                                          <p:attrName>ppt_y</p:attrName>
                                        </p:attrNameLst>
                                      </p:cBhvr>
                                    </p:animMotion>
                                  </p:childTnLst>
                                </p:cTn>
                              </p:par>
                              <p:par>
                                <p:cTn id="40" presetID="0" presetClass="path" presetSubtype="0" accel="50000" decel="50000" fill="hold" nodeType="withEffect">
                                  <p:stCondLst>
                                    <p:cond delay="0"/>
                                  </p:stCondLst>
                                  <p:childTnLst>
                                    <p:animMotion origin="layout" path="M 3.05556E-6 -2.96296E-6 L 3.05556E-6 0.13634 " pathEditMode="relative" ptsTypes="AA">
                                      <p:cBhvr>
                                        <p:cTn id="41" dur="5000" fill="hold"/>
                                        <p:tgtEl>
                                          <p:spTgt spid="24612"/>
                                        </p:tgtEl>
                                        <p:attrNameLst>
                                          <p:attrName>ppt_x</p:attrName>
                                          <p:attrName>ppt_y</p:attrName>
                                        </p:attrNameLst>
                                      </p:cBhvr>
                                    </p:animMotion>
                                  </p:childTnLst>
                                </p:cTn>
                              </p:par>
                            </p:childTnLst>
                          </p:cTn>
                        </p:par>
                        <p:par>
                          <p:cTn id="42" fill="hold">
                            <p:stCondLst>
                              <p:cond delay="5000"/>
                            </p:stCondLst>
                            <p:childTnLst>
                              <p:par>
                                <p:cTn id="43" presetID="1" presetClass="exit" presetSubtype="0" fill="hold" nodeType="afterEffect">
                                  <p:stCondLst>
                                    <p:cond delay="0"/>
                                  </p:stCondLst>
                                  <p:childTnLst>
                                    <p:set>
                                      <p:cBhvr>
                                        <p:cTn id="44" dur="1" fill="hold">
                                          <p:stCondLst>
                                            <p:cond delay="0"/>
                                          </p:stCondLst>
                                        </p:cTn>
                                        <p:tgtEl>
                                          <p:spTgt spid="24612"/>
                                        </p:tgtEl>
                                        <p:attrNameLst>
                                          <p:attrName>style.visibility</p:attrName>
                                        </p:attrNameLst>
                                      </p:cBhvr>
                                      <p:to>
                                        <p:strVal val="hidden"/>
                                      </p:to>
                                    </p:set>
                                  </p:childTnLst>
                                </p:cTn>
                              </p:par>
                            </p:childTnLst>
                          </p:cTn>
                        </p:par>
                        <p:par>
                          <p:cTn id="45" fill="hold">
                            <p:stCondLst>
                              <p:cond delay="5000"/>
                            </p:stCondLst>
                            <p:childTnLst>
                              <p:par>
                                <p:cTn id="46" presetID="1" presetClass="entr" presetSubtype="0" fill="hold" nodeType="afterEffect">
                                  <p:stCondLst>
                                    <p:cond delay="0"/>
                                  </p:stCondLst>
                                  <p:childTnLst>
                                    <p:set>
                                      <p:cBhvr>
                                        <p:cTn id="47" dur="1" fill="hold">
                                          <p:stCondLst>
                                            <p:cond delay="0"/>
                                          </p:stCondLst>
                                        </p:cTn>
                                        <p:tgtEl>
                                          <p:spTgt spid="2460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461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8" presetClass="exit" presetSubtype="16" fill="hold" nodeType="clickEffect">
                                  <p:stCondLst>
                                    <p:cond delay="0"/>
                                  </p:stCondLst>
                                  <p:childTnLst>
                                    <p:animEffect transition="out" filter="diamond(in)">
                                      <p:cBhvr>
                                        <p:cTn id="53" dur="2000"/>
                                        <p:tgtEl>
                                          <p:spTgt spid="24609"/>
                                        </p:tgtEl>
                                      </p:cBhvr>
                                    </p:animEffect>
                                    <p:set>
                                      <p:cBhvr>
                                        <p:cTn id="54" dur="1" fill="hold">
                                          <p:stCondLst>
                                            <p:cond delay="1999"/>
                                          </p:stCondLst>
                                        </p:cTn>
                                        <p:tgtEl>
                                          <p:spTgt spid="24609"/>
                                        </p:tgtEl>
                                        <p:attrNameLst>
                                          <p:attrName>style.visibility</p:attrName>
                                        </p:attrNameLst>
                                      </p:cBhvr>
                                      <p:to>
                                        <p:strVal val="hidden"/>
                                      </p:to>
                                    </p:set>
                                  </p:childTnLst>
                                </p:cTn>
                              </p:par>
                            </p:childTnLst>
                          </p:cTn>
                        </p:par>
                        <p:par>
                          <p:cTn id="55" fill="hold">
                            <p:stCondLst>
                              <p:cond delay="2000"/>
                            </p:stCondLst>
                            <p:childTnLst>
                              <p:par>
                                <p:cTn id="56" presetID="8" presetClass="entr" presetSubtype="32" fill="hold" nodeType="afterEffect">
                                  <p:stCondLst>
                                    <p:cond delay="0"/>
                                  </p:stCondLst>
                                  <p:childTnLst>
                                    <p:set>
                                      <p:cBhvr>
                                        <p:cTn id="57" dur="1" fill="hold">
                                          <p:stCondLst>
                                            <p:cond delay="0"/>
                                          </p:stCondLst>
                                        </p:cTn>
                                        <p:tgtEl>
                                          <p:spTgt spid="24613"/>
                                        </p:tgtEl>
                                        <p:attrNameLst>
                                          <p:attrName>style.visibility</p:attrName>
                                        </p:attrNameLst>
                                      </p:cBhvr>
                                      <p:to>
                                        <p:strVal val="visible"/>
                                      </p:to>
                                    </p:set>
                                    <p:animEffect transition="in" filter="diamond(out)">
                                      <p:cBhvr>
                                        <p:cTn id="58" dur="1000"/>
                                        <p:tgtEl>
                                          <p:spTgt spid="24613"/>
                                        </p:tgtEl>
                                      </p:cBhvr>
                                    </p:animEffec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2.77778E-7 -3.7037E-6 L -2.77778E-7 0.14699 " pathEditMode="relative" ptsTypes="AA">
                                      <p:cBhvr>
                                        <p:cTn id="62" dur="5000" fill="hold"/>
                                        <p:tgtEl>
                                          <p:spTgt spid="24610"/>
                                        </p:tgtEl>
                                        <p:attrNameLst>
                                          <p:attrName>ppt_x</p:attrName>
                                          <p:attrName>ppt_y</p:attrName>
                                        </p:attrNameLst>
                                      </p:cBhvr>
                                    </p:animMotion>
                                  </p:childTnLst>
                                </p:cTn>
                              </p:par>
                              <p:par>
                                <p:cTn id="63" presetID="0" presetClass="path" presetSubtype="0" accel="50000" decel="50000" fill="hold" nodeType="withEffect">
                                  <p:stCondLst>
                                    <p:cond delay="0"/>
                                  </p:stCondLst>
                                  <p:childTnLst>
                                    <p:animMotion origin="layout" path="M 3.05556E-6 -3.33333E-6 L 3.05556E-6 0.14699 " pathEditMode="relative" ptsTypes="AA">
                                      <p:cBhvr>
                                        <p:cTn id="64" dur="5000" fill="hold"/>
                                        <p:tgtEl>
                                          <p:spTgt spid="24613"/>
                                        </p:tgtEl>
                                        <p:attrNameLst>
                                          <p:attrName>ppt_x</p:attrName>
                                          <p:attrName>ppt_y</p:attrName>
                                        </p:attrNameLst>
                                      </p:cBhvr>
                                    </p:animMotion>
                                  </p:childTnLst>
                                </p:cTn>
                              </p:par>
                            </p:childTnLst>
                          </p:cTn>
                        </p:par>
                        <p:par>
                          <p:cTn id="65" fill="hold">
                            <p:stCondLst>
                              <p:cond delay="5000"/>
                            </p:stCondLst>
                            <p:childTnLst>
                              <p:par>
                                <p:cTn id="66" presetID="1" presetClass="exit" presetSubtype="0" fill="hold" nodeType="afterEffect">
                                  <p:stCondLst>
                                    <p:cond delay="0"/>
                                  </p:stCondLst>
                                  <p:childTnLst>
                                    <p:set>
                                      <p:cBhvr>
                                        <p:cTn id="67" dur="1" fill="hold">
                                          <p:stCondLst>
                                            <p:cond delay="0"/>
                                          </p:stCondLst>
                                        </p:cTn>
                                        <p:tgtEl>
                                          <p:spTgt spid="24613"/>
                                        </p:tgtEl>
                                        <p:attrNameLst>
                                          <p:attrName>style.visibility</p:attrName>
                                        </p:attrNameLst>
                                      </p:cBhvr>
                                      <p:to>
                                        <p:strVal val="hidden"/>
                                      </p:to>
                                    </p:set>
                                  </p:childTnLst>
                                </p:cTn>
                              </p:par>
                            </p:childTnLst>
                          </p:cTn>
                        </p:par>
                        <p:par>
                          <p:cTn id="68" fill="hold">
                            <p:stCondLst>
                              <p:cond delay="5000"/>
                            </p:stCondLst>
                            <p:childTnLst>
                              <p:par>
                                <p:cTn id="69" presetID="1" presetClass="entr" presetSubtype="0" fill="hold" nodeType="afterEffect">
                                  <p:stCondLst>
                                    <p:cond delay="0"/>
                                  </p:stCondLst>
                                  <p:childTnLst>
                                    <p:set>
                                      <p:cBhvr>
                                        <p:cTn id="70" dur="1" fill="hold">
                                          <p:stCondLst>
                                            <p:cond delay="0"/>
                                          </p:stCondLst>
                                        </p:cTn>
                                        <p:tgtEl>
                                          <p:spTgt spid="24614"/>
                                        </p:tgtEl>
                                        <p:attrNameLst>
                                          <p:attrName>style.visibility</p:attrName>
                                        </p:attrNameLst>
                                      </p:cBhvr>
                                      <p:to>
                                        <p:strVal val="visible"/>
                                      </p:to>
                                    </p:set>
                                  </p:childTnLst>
                                </p:cTn>
                              </p:par>
                            </p:childTnLst>
                          </p:cTn>
                        </p:par>
                        <p:par>
                          <p:cTn id="71" fill="hold">
                            <p:stCondLst>
                              <p:cond delay="5000"/>
                            </p:stCondLst>
                            <p:childTnLst>
                              <p:par>
                                <p:cTn id="72" presetID="1" presetClass="entr" presetSubtype="0" fill="hold" nodeType="afterEffect">
                                  <p:stCondLst>
                                    <p:cond delay="0"/>
                                  </p:stCondLst>
                                  <p:childTnLst>
                                    <p:set>
                                      <p:cBhvr>
                                        <p:cTn id="73" dur="1" fill="hold">
                                          <p:stCondLst>
                                            <p:cond delay="0"/>
                                          </p:stCondLst>
                                        </p:cTn>
                                        <p:tgtEl>
                                          <p:spTgt spid="246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0" presetClass="path" presetSubtype="0" accel="50000" decel="50000" fill="hold" nodeType="clickEffect">
                                  <p:stCondLst>
                                    <p:cond delay="0"/>
                                  </p:stCondLst>
                                  <p:childTnLst>
                                    <p:animMotion origin="layout" path="M -2.77778E-7 -6.2963E-6 L -2.77778E-7 0.12615 " pathEditMode="relative" ptsTypes="AA">
                                      <p:cBhvr>
                                        <p:cTn id="77" dur="5000" fill="hold"/>
                                        <p:tgtEl>
                                          <p:spTgt spid="24616"/>
                                        </p:tgtEl>
                                        <p:attrNameLst>
                                          <p:attrName>ppt_x</p:attrName>
                                          <p:attrName>ppt_y</p:attrName>
                                        </p:attrNameLst>
                                      </p:cBhvr>
                                    </p:animMotion>
                                  </p:childTnLst>
                                </p:cTn>
                              </p:par>
                              <p:par>
                                <p:cTn id="78" presetID="0" presetClass="path" presetSubtype="0" accel="50000" decel="50000" fill="hold" nodeType="withEffect">
                                  <p:stCondLst>
                                    <p:cond delay="0"/>
                                  </p:stCondLst>
                                  <p:childTnLst>
                                    <p:animMotion origin="layout" path="M 3.88889E-6 -2.22222E-6 L 3.88889E-6 0.13658 " pathEditMode="relative" ptsTypes="AA">
                                      <p:cBhvr>
                                        <p:cTn id="79" dur="5000" fill="hold"/>
                                        <p:tgtEl>
                                          <p:spTgt spid="24614"/>
                                        </p:tgtEl>
                                        <p:attrNameLst>
                                          <p:attrName>ppt_x</p:attrName>
                                          <p:attrName>ppt_y</p:attrName>
                                        </p:attrNameLst>
                                      </p:cBhvr>
                                    </p:animMotion>
                                  </p:childTnLst>
                                </p:cTn>
                              </p:par>
                            </p:childTnLst>
                          </p:cTn>
                        </p:par>
                        <p:par>
                          <p:cTn id="80" fill="hold">
                            <p:stCondLst>
                              <p:cond delay="5000"/>
                            </p:stCondLst>
                            <p:childTnLst>
                              <p:par>
                                <p:cTn id="81" presetID="1" presetClass="exit" presetSubtype="0" fill="hold" nodeType="afterEffect">
                                  <p:stCondLst>
                                    <p:cond delay="0"/>
                                  </p:stCondLst>
                                  <p:childTnLst>
                                    <p:set>
                                      <p:cBhvr>
                                        <p:cTn id="82" dur="1" fill="hold">
                                          <p:stCondLst>
                                            <p:cond delay="0"/>
                                          </p:stCondLst>
                                        </p:cTn>
                                        <p:tgtEl>
                                          <p:spTgt spid="24614"/>
                                        </p:tgtEl>
                                        <p:attrNameLst>
                                          <p:attrName>style.visibility</p:attrName>
                                        </p:attrNameLst>
                                      </p:cBhvr>
                                      <p:to>
                                        <p:strVal val="hidden"/>
                                      </p:to>
                                    </p:set>
                                  </p:childTnLst>
                                </p:cTn>
                              </p:par>
                            </p:childTnLst>
                          </p:cTn>
                        </p:par>
                        <p:par>
                          <p:cTn id="83" fill="hold">
                            <p:stCondLst>
                              <p:cond delay="5000"/>
                            </p:stCondLst>
                            <p:childTnLst>
                              <p:par>
                                <p:cTn id="84" presetID="1" presetClass="entr" presetSubtype="0" fill="hold" nodeType="afterEffect">
                                  <p:stCondLst>
                                    <p:cond delay="0"/>
                                  </p:stCondLst>
                                  <p:childTnLst>
                                    <p:set>
                                      <p:cBhvr>
                                        <p:cTn id="85" dur="1" fill="hold">
                                          <p:stCondLst>
                                            <p:cond delay="0"/>
                                          </p:stCondLst>
                                        </p:cTn>
                                        <p:tgtEl>
                                          <p:spTgt spid="2458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461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24582"/>
                                        </p:tgtEl>
                                      </p:cBhvr>
                                    </p:animEffect>
                                    <p:set>
                                      <p:cBhvr>
                                        <p:cTn id="92" dur="1" fill="hold">
                                          <p:stCondLst>
                                            <p:cond delay="499"/>
                                          </p:stCondLst>
                                        </p:cTn>
                                        <p:tgtEl>
                                          <p:spTgt spid="24582"/>
                                        </p:tgtEl>
                                        <p:attrNameLst>
                                          <p:attrName>style.visibility</p:attrName>
                                        </p:attrNameLst>
                                      </p:cBhvr>
                                      <p:to>
                                        <p:strVal val="hidden"/>
                                      </p:to>
                                    </p:set>
                                  </p:childTnLst>
                                </p:cTn>
                              </p:par>
                              <p:par>
                                <p:cTn id="93" presetID="17" presetClass="entr" presetSubtype="10" fill="hold" nodeType="withEffect">
                                  <p:stCondLst>
                                    <p:cond delay="0"/>
                                  </p:stCondLst>
                                  <p:childTnLst>
                                    <p:set>
                                      <p:cBhvr>
                                        <p:cTn id="94" dur="1" fill="hold">
                                          <p:stCondLst>
                                            <p:cond delay="0"/>
                                          </p:stCondLst>
                                        </p:cTn>
                                        <p:tgtEl>
                                          <p:spTgt spid="24606"/>
                                        </p:tgtEl>
                                        <p:attrNameLst>
                                          <p:attrName>style.visibility</p:attrName>
                                        </p:attrNameLst>
                                      </p:cBhvr>
                                      <p:to>
                                        <p:strVal val="visible"/>
                                      </p:to>
                                    </p:set>
                                    <p:anim calcmode="lin" valueType="num">
                                      <p:cBhvr>
                                        <p:cTn id="95" dur="500" fill="hold"/>
                                        <p:tgtEl>
                                          <p:spTgt spid="24606"/>
                                        </p:tgtEl>
                                        <p:attrNameLst>
                                          <p:attrName>ppt_w</p:attrName>
                                        </p:attrNameLst>
                                      </p:cBhvr>
                                      <p:tavLst>
                                        <p:tav tm="0">
                                          <p:val>
                                            <p:fltVal val="0"/>
                                          </p:val>
                                        </p:tav>
                                        <p:tav tm="100000">
                                          <p:val>
                                            <p:strVal val="#ppt_w"/>
                                          </p:val>
                                        </p:tav>
                                      </p:tavLst>
                                    </p:anim>
                                    <p:anim calcmode="lin" valueType="num">
                                      <p:cBhvr>
                                        <p:cTn id="96" dur="500" fill="hold"/>
                                        <p:tgtEl>
                                          <p:spTgt spid="24606"/>
                                        </p:tgtEl>
                                        <p:attrNameLst>
                                          <p:attrName>ppt_h</p:attrName>
                                        </p:attrNameLst>
                                      </p:cBhvr>
                                      <p:tavLst>
                                        <p:tav tm="0">
                                          <p:val>
                                            <p:strVal val="#ppt_h"/>
                                          </p:val>
                                        </p:tav>
                                        <p:tav tm="100000">
                                          <p:val>
                                            <p:strVal val="#ppt_h"/>
                                          </p:val>
                                        </p:tav>
                                      </p:tavLst>
                                    </p:anim>
                                  </p:childTnLst>
                                </p:cTn>
                              </p:par>
                              <p:par>
                                <p:cTn id="97" presetID="17" presetClass="entr" presetSubtype="10" fill="hold" nodeType="withEffect">
                                  <p:stCondLst>
                                    <p:cond delay="0"/>
                                  </p:stCondLst>
                                  <p:childTnLst>
                                    <p:set>
                                      <p:cBhvr>
                                        <p:cTn id="98" dur="1" fill="hold">
                                          <p:stCondLst>
                                            <p:cond delay="0"/>
                                          </p:stCondLst>
                                        </p:cTn>
                                        <p:tgtEl>
                                          <p:spTgt spid="24583"/>
                                        </p:tgtEl>
                                        <p:attrNameLst>
                                          <p:attrName>style.visibility</p:attrName>
                                        </p:attrNameLst>
                                      </p:cBhvr>
                                      <p:to>
                                        <p:strVal val="visible"/>
                                      </p:to>
                                    </p:set>
                                    <p:anim calcmode="lin" valueType="num">
                                      <p:cBhvr>
                                        <p:cTn id="99" dur="500" fill="hold"/>
                                        <p:tgtEl>
                                          <p:spTgt spid="24583"/>
                                        </p:tgtEl>
                                        <p:attrNameLst>
                                          <p:attrName>ppt_w</p:attrName>
                                        </p:attrNameLst>
                                      </p:cBhvr>
                                      <p:tavLst>
                                        <p:tav tm="0">
                                          <p:val>
                                            <p:fltVal val="0"/>
                                          </p:val>
                                        </p:tav>
                                        <p:tav tm="100000">
                                          <p:val>
                                            <p:strVal val="#ppt_w"/>
                                          </p:val>
                                        </p:tav>
                                      </p:tavLst>
                                    </p:anim>
                                    <p:anim calcmode="lin" valueType="num">
                                      <p:cBhvr>
                                        <p:cTn id="100" dur="500" fill="hold"/>
                                        <p:tgtEl>
                                          <p:spTgt spid="24583"/>
                                        </p:tgtEl>
                                        <p:attrNameLst>
                                          <p:attrName>ppt_h</p:attrName>
                                        </p:attrNameLst>
                                      </p:cBhvr>
                                      <p:tavLst>
                                        <p:tav tm="0">
                                          <p:val>
                                            <p:strVal val="#ppt_h"/>
                                          </p:val>
                                        </p:tav>
                                        <p:tav tm="100000">
                                          <p:val>
                                            <p:strVal val="#ppt_h"/>
                                          </p:val>
                                        </p:tav>
                                      </p:tavLst>
                                    </p:anim>
                                  </p:childTnLst>
                                </p:cTn>
                              </p:par>
                              <p:par>
                                <p:cTn id="101" presetID="17" presetClass="entr" presetSubtype="10" fill="hold" nodeType="withEffect">
                                  <p:stCondLst>
                                    <p:cond delay="0"/>
                                  </p:stCondLst>
                                  <p:childTnLst>
                                    <p:set>
                                      <p:cBhvr>
                                        <p:cTn id="102" dur="1" fill="hold">
                                          <p:stCondLst>
                                            <p:cond delay="0"/>
                                          </p:stCondLst>
                                        </p:cTn>
                                        <p:tgtEl>
                                          <p:spTgt spid="24607"/>
                                        </p:tgtEl>
                                        <p:attrNameLst>
                                          <p:attrName>style.visibility</p:attrName>
                                        </p:attrNameLst>
                                      </p:cBhvr>
                                      <p:to>
                                        <p:strVal val="visible"/>
                                      </p:to>
                                    </p:set>
                                    <p:anim calcmode="lin" valueType="num">
                                      <p:cBhvr>
                                        <p:cTn id="103" dur="500" fill="hold"/>
                                        <p:tgtEl>
                                          <p:spTgt spid="24607"/>
                                        </p:tgtEl>
                                        <p:attrNameLst>
                                          <p:attrName>ppt_w</p:attrName>
                                        </p:attrNameLst>
                                      </p:cBhvr>
                                      <p:tavLst>
                                        <p:tav tm="0">
                                          <p:val>
                                            <p:fltVal val="0"/>
                                          </p:val>
                                        </p:tav>
                                        <p:tav tm="100000">
                                          <p:val>
                                            <p:strVal val="#ppt_w"/>
                                          </p:val>
                                        </p:tav>
                                      </p:tavLst>
                                    </p:anim>
                                    <p:anim calcmode="lin" valueType="num">
                                      <p:cBhvr>
                                        <p:cTn id="104" dur="500" fill="hold"/>
                                        <p:tgtEl>
                                          <p:spTgt spid="24607"/>
                                        </p:tgtEl>
                                        <p:attrNameLst>
                                          <p:attrName>ppt_h</p:attrName>
                                        </p:attrNameLst>
                                      </p:cBhvr>
                                      <p:tavLst>
                                        <p:tav tm="0">
                                          <p:val>
                                            <p:strVal val="#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nodeType="clickEffect">
                                  <p:stCondLst>
                                    <p:cond delay="0"/>
                                  </p:stCondLst>
                                  <p:childTnLst>
                                    <p:set>
                                      <p:cBhvr>
                                        <p:cTn id="108" dur="1" fill="hold">
                                          <p:stCondLst>
                                            <p:cond delay="0"/>
                                          </p:stCondLst>
                                        </p:cTn>
                                        <p:tgtEl>
                                          <p:spTgt spid="4"/>
                                        </p:tgtEl>
                                        <p:attrNameLst>
                                          <p:attrName>style.visibility</p:attrName>
                                        </p:attrNameLst>
                                      </p:cBhvr>
                                      <p:to>
                                        <p:strVal val="visible"/>
                                      </p:to>
                                    </p:set>
                                    <p:anim calcmode="lin" valueType="num">
                                      <p:cBhvr additive="base">
                                        <p:cTn id="109" dur="1000" fill="hold"/>
                                        <p:tgtEl>
                                          <p:spTgt spid="4"/>
                                        </p:tgtEl>
                                        <p:attrNameLst>
                                          <p:attrName>ppt_x</p:attrName>
                                        </p:attrNameLst>
                                      </p:cBhvr>
                                      <p:tavLst>
                                        <p:tav tm="0">
                                          <p:val>
                                            <p:strVal val="#ppt_x"/>
                                          </p:val>
                                        </p:tav>
                                        <p:tav tm="100000">
                                          <p:val>
                                            <p:strVal val="#ppt_x"/>
                                          </p:val>
                                        </p:tav>
                                      </p:tavLst>
                                    </p:anim>
                                    <p:anim calcmode="lin" valueType="num">
                                      <p:cBhvr additive="base">
                                        <p:cTn id="11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1" fill="hold" nodeType="clickEffect">
                                  <p:stCondLst>
                                    <p:cond delay="0"/>
                                  </p:stCondLst>
                                  <p:childTnLst>
                                    <p:anim calcmode="lin" valueType="num">
                                      <p:cBhvr additive="base">
                                        <p:cTn id="114" dur="500"/>
                                        <p:tgtEl>
                                          <p:spTgt spid="4"/>
                                        </p:tgtEl>
                                        <p:attrNameLst>
                                          <p:attrName>ppt_x</p:attrName>
                                        </p:attrNameLst>
                                      </p:cBhvr>
                                      <p:tavLst>
                                        <p:tav tm="0">
                                          <p:val>
                                            <p:strVal val="ppt_x"/>
                                          </p:val>
                                        </p:tav>
                                        <p:tav tm="100000">
                                          <p:val>
                                            <p:strVal val="ppt_x"/>
                                          </p:val>
                                        </p:tav>
                                      </p:tavLst>
                                    </p:anim>
                                    <p:anim calcmode="lin" valueType="num">
                                      <p:cBhvr additive="base">
                                        <p:cTn id="115" dur="500"/>
                                        <p:tgtEl>
                                          <p:spTgt spid="4"/>
                                        </p:tgtEl>
                                        <p:attrNameLst>
                                          <p:attrName>ppt_y</p:attrName>
                                        </p:attrNameLst>
                                      </p:cBhvr>
                                      <p:tavLst>
                                        <p:tav tm="0">
                                          <p:val>
                                            <p:strVal val="ppt_y"/>
                                          </p:val>
                                        </p:tav>
                                        <p:tav tm="100000">
                                          <p:val>
                                            <p:strVal val="0-ppt_h/2"/>
                                          </p:val>
                                        </p:tav>
                                      </p:tavLst>
                                    </p:anim>
                                    <p:set>
                                      <p:cBhvr>
                                        <p:cTn id="116" dur="1" fill="hold">
                                          <p:stCondLst>
                                            <p:cond delay="499"/>
                                          </p:stCondLst>
                                        </p:cTn>
                                        <p:tgtEl>
                                          <p:spTgt spid="4"/>
                                        </p:tgtEl>
                                        <p:attrNameLst>
                                          <p:attrName>style.visibility</p:attrName>
                                        </p:attrNameLst>
                                      </p:cBhvr>
                                      <p:to>
                                        <p:strVal val="hidden"/>
                                      </p:to>
                                    </p:set>
                                  </p:childTnLst>
                                </p:cTn>
                              </p:par>
                              <p:par>
                                <p:cTn id="117" presetID="0" presetClass="path" presetSubtype="0" accel="50000" decel="50000" fill="hold" nodeType="withEffect">
                                  <p:stCondLst>
                                    <p:cond delay="0"/>
                                  </p:stCondLst>
                                  <p:childTnLst>
                                    <p:animMotion origin="layout" path="M 0.0026 -0.00139 L 0.0026 0.13495 " pathEditMode="relative" ptsTypes="AA">
                                      <p:cBhvr>
                                        <p:cTn id="118" dur="2000" fill="hold"/>
                                        <p:tgtEl>
                                          <p:spTgt spid="24615"/>
                                        </p:tgtEl>
                                        <p:attrNameLst>
                                          <p:attrName>ppt_x</p:attrName>
                                          <p:attrName>ppt_y</p:attrName>
                                        </p:attrNameLst>
                                      </p:cBhvr>
                                    </p:animMotion>
                                  </p:childTnLst>
                                </p:cTn>
                              </p:par>
                              <p:par>
                                <p:cTn id="119" presetID="0" presetClass="path" presetSubtype="0" accel="50000" decel="50000" fill="hold" nodeType="withEffect">
                                  <p:stCondLst>
                                    <p:cond delay="0"/>
                                  </p:stCondLst>
                                  <p:childTnLst>
                                    <p:animMotion origin="layout" path="M 0.00052 -2.59259E-6 L 0.00486 0.12593 " pathEditMode="relative" rAng="0" ptsTypes="AA">
                                      <p:cBhvr>
                                        <p:cTn id="120" dur="2000" fill="hold"/>
                                        <p:tgtEl>
                                          <p:spTgt spid="24606"/>
                                        </p:tgtEl>
                                        <p:attrNameLst>
                                          <p:attrName>ppt_x</p:attrName>
                                          <p:attrName>ppt_y</p:attrName>
                                        </p:attrNameLst>
                                      </p:cBhvr>
                                      <p:rCtr x="2" y="63"/>
                                    </p:animMotion>
                                  </p:childTnLst>
                                </p:cTn>
                              </p:par>
                            </p:childTnLst>
                          </p:cTn>
                        </p:par>
                        <p:par>
                          <p:cTn id="121" fill="hold">
                            <p:stCondLst>
                              <p:cond delay="2000"/>
                            </p:stCondLst>
                            <p:childTnLst>
                              <p:par>
                                <p:cTn id="122" presetID="1" presetClass="exit" presetSubtype="0" fill="hold" nodeType="afterEffect">
                                  <p:stCondLst>
                                    <p:cond delay="0"/>
                                  </p:stCondLst>
                                  <p:childTnLst>
                                    <p:set>
                                      <p:cBhvr>
                                        <p:cTn id="123" dur="1" fill="hold">
                                          <p:stCondLst>
                                            <p:cond delay="0"/>
                                          </p:stCondLst>
                                        </p:cTn>
                                        <p:tgtEl>
                                          <p:spTgt spid="24606"/>
                                        </p:tgtEl>
                                        <p:attrNameLst>
                                          <p:attrName>style.visibility</p:attrName>
                                        </p:attrNameLst>
                                      </p:cBhvr>
                                      <p:to>
                                        <p:strVal val="hidden"/>
                                      </p:to>
                                    </p:set>
                                  </p:childTnLst>
                                </p:cTn>
                              </p:par>
                            </p:childTnLst>
                          </p:cTn>
                        </p:par>
                        <p:par>
                          <p:cTn id="124" fill="hold">
                            <p:stCondLst>
                              <p:cond delay="2000"/>
                            </p:stCondLst>
                            <p:childTnLst>
                              <p:par>
                                <p:cTn id="125" presetID="1" presetClass="entr" presetSubtype="0" fill="hold" nodeType="afterEffect">
                                  <p:stCondLst>
                                    <p:cond delay="0"/>
                                  </p:stCondLst>
                                  <p:childTnLst>
                                    <p:set>
                                      <p:cBhvr>
                                        <p:cTn id="126" dur="1" fill="hold">
                                          <p:stCondLst>
                                            <p:cond delay="0"/>
                                          </p:stCondLst>
                                        </p:cTn>
                                        <p:tgtEl>
                                          <p:spTgt spid="2462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51" presetClass="entr" presetSubtype="0" fill="hold" grpId="0" nodeType="clickEffect">
                                  <p:stCondLst>
                                    <p:cond delay="0"/>
                                  </p:stCondLst>
                                  <p:childTnLst>
                                    <p:set>
                                      <p:cBhvr>
                                        <p:cTn id="130" dur="1" fill="hold">
                                          <p:stCondLst>
                                            <p:cond delay="0"/>
                                          </p:stCondLst>
                                        </p:cTn>
                                        <p:tgtEl>
                                          <p:spTgt spid="24620"/>
                                        </p:tgtEl>
                                        <p:attrNameLst>
                                          <p:attrName>style.visibility</p:attrName>
                                        </p:attrNameLst>
                                      </p:cBhvr>
                                      <p:to>
                                        <p:strVal val="visible"/>
                                      </p:to>
                                    </p:set>
                                    <p:animEffect transition="in" filter="fade">
                                      <p:cBhvr>
                                        <p:cTn id="131" dur="770" decel="100000"/>
                                        <p:tgtEl>
                                          <p:spTgt spid="24620"/>
                                        </p:tgtEl>
                                      </p:cBhvr>
                                    </p:animEffect>
                                    <p:animScale>
                                      <p:cBhvr>
                                        <p:cTn id="132" dur="770" decel="100000"/>
                                        <p:tgtEl>
                                          <p:spTgt spid="24620"/>
                                        </p:tgtEl>
                                      </p:cBhvr>
                                      <p:from x="10000" y="10000"/>
                                      <p:to x="200000" y="450000"/>
                                    </p:animScale>
                                    <p:animScale>
                                      <p:cBhvr>
                                        <p:cTn id="133" dur="1230" accel="100000" fill="hold">
                                          <p:stCondLst>
                                            <p:cond delay="770"/>
                                          </p:stCondLst>
                                        </p:cTn>
                                        <p:tgtEl>
                                          <p:spTgt spid="24620"/>
                                        </p:tgtEl>
                                      </p:cBhvr>
                                      <p:from x="200000" y="450000"/>
                                      <p:to x="100000" y="100000"/>
                                    </p:animScale>
                                    <p:set>
                                      <p:cBhvr>
                                        <p:cTn id="134" dur="770" fill="hold"/>
                                        <p:tgtEl>
                                          <p:spTgt spid="24620"/>
                                        </p:tgtEl>
                                        <p:attrNameLst>
                                          <p:attrName>ppt_x</p:attrName>
                                        </p:attrNameLst>
                                      </p:cBhvr>
                                      <p:to>
                                        <p:strVal val="(0.5)"/>
                                      </p:to>
                                    </p:set>
                                    <p:anim from="(0.5)" to="(#ppt_x)" calcmode="lin" valueType="num">
                                      <p:cBhvr>
                                        <p:cTn id="135" dur="1230" accel="100000" fill="hold">
                                          <p:stCondLst>
                                            <p:cond delay="770"/>
                                          </p:stCondLst>
                                        </p:cTn>
                                        <p:tgtEl>
                                          <p:spTgt spid="24620"/>
                                        </p:tgtEl>
                                        <p:attrNameLst>
                                          <p:attrName>ppt_x</p:attrName>
                                        </p:attrNameLst>
                                      </p:cBhvr>
                                    </p:anim>
                                    <p:set>
                                      <p:cBhvr>
                                        <p:cTn id="136" dur="770" fill="hold"/>
                                        <p:tgtEl>
                                          <p:spTgt spid="24620"/>
                                        </p:tgtEl>
                                        <p:attrNameLst>
                                          <p:attrName>ppt_y</p:attrName>
                                        </p:attrNameLst>
                                      </p:cBhvr>
                                      <p:to>
                                        <p:strVal val="(#ppt_y+0.4)"/>
                                      </p:to>
                                    </p:set>
                                    <p:anim from="(#ppt_y+0.4)" to="(#ppt_y)" calcmode="lin" valueType="num">
                                      <p:cBhvr>
                                        <p:cTn id="137" dur="1230" accel="100000" fill="hold">
                                          <p:stCondLst>
                                            <p:cond delay="770"/>
                                          </p:stCondLst>
                                        </p:cTn>
                                        <p:tgtEl>
                                          <p:spTgt spid="24620"/>
                                        </p:tgtEl>
                                        <p:attrNameLst>
                                          <p:attrName>ppt_y</p:attrName>
                                        </p:attrNameLst>
                                      </p:cBhvr>
                                    </p:anim>
                                  </p:childTnLst>
                                </p:cTn>
                              </p:par>
                            </p:childTnLst>
                          </p:cTn>
                        </p:par>
                      </p:childTnLst>
                    </p:cTn>
                  </p:par>
                  <p:par>
                    <p:cTn id="138" fill="hold">
                      <p:stCondLst>
                        <p:cond delay="indefinite"/>
                      </p:stCondLst>
                      <p:childTnLst>
                        <p:par>
                          <p:cTn id="139" fill="hold">
                            <p:stCondLst>
                              <p:cond delay="0"/>
                            </p:stCondLst>
                            <p:childTnLst>
                              <p:par>
                                <p:cTn id="140" presetID="54" presetClass="entr" presetSubtype="0" accel="100000" fill="hold" grpId="0" nodeType="clickEffect">
                                  <p:stCondLst>
                                    <p:cond delay="0"/>
                                  </p:stCondLst>
                                  <p:childTnLst>
                                    <p:set>
                                      <p:cBhvr>
                                        <p:cTn id="141" dur="1" fill="hold">
                                          <p:stCondLst>
                                            <p:cond delay="0"/>
                                          </p:stCondLst>
                                        </p:cTn>
                                        <p:tgtEl>
                                          <p:spTgt spid="24622"/>
                                        </p:tgtEl>
                                        <p:attrNameLst>
                                          <p:attrName>style.visibility</p:attrName>
                                        </p:attrNameLst>
                                      </p:cBhvr>
                                      <p:to>
                                        <p:strVal val="visible"/>
                                      </p:to>
                                    </p:set>
                                    <p:anim calcmode="lin" valueType="num">
                                      <p:cBhvr>
                                        <p:cTn id="142" dur="500" fill="hold"/>
                                        <p:tgtEl>
                                          <p:spTgt spid="24622"/>
                                        </p:tgtEl>
                                        <p:attrNameLst>
                                          <p:attrName>ppt_w</p:attrName>
                                        </p:attrNameLst>
                                      </p:cBhvr>
                                      <p:tavLst>
                                        <p:tav tm="0">
                                          <p:val>
                                            <p:strVal val="#ppt_w*0.05"/>
                                          </p:val>
                                        </p:tav>
                                        <p:tav tm="100000">
                                          <p:val>
                                            <p:strVal val="#ppt_w"/>
                                          </p:val>
                                        </p:tav>
                                      </p:tavLst>
                                    </p:anim>
                                    <p:anim calcmode="lin" valueType="num">
                                      <p:cBhvr>
                                        <p:cTn id="143" dur="500" fill="hold"/>
                                        <p:tgtEl>
                                          <p:spTgt spid="24622"/>
                                        </p:tgtEl>
                                        <p:attrNameLst>
                                          <p:attrName>ppt_h</p:attrName>
                                        </p:attrNameLst>
                                      </p:cBhvr>
                                      <p:tavLst>
                                        <p:tav tm="0">
                                          <p:val>
                                            <p:strVal val="#ppt_h"/>
                                          </p:val>
                                        </p:tav>
                                        <p:tav tm="100000">
                                          <p:val>
                                            <p:strVal val="#ppt_h"/>
                                          </p:val>
                                        </p:tav>
                                      </p:tavLst>
                                    </p:anim>
                                    <p:anim calcmode="lin" valueType="num">
                                      <p:cBhvr>
                                        <p:cTn id="144" dur="500" fill="hold"/>
                                        <p:tgtEl>
                                          <p:spTgt spid="24622"/>
                                        </p:tgtEl>
                                        <p:attrNameLst>
                                          <p:attrName>ppt_x</p:attrName>
                                        </p:attrNameLst>
                                      </p:cBhvr>
                                      <p:tavLst>
                                        <p:tav tm="0">
                                          <p:val>
                                            <p:strVal val="#ppt_x-.2"/>
                                          </p:val>
                                        </p:tav>
                                        <p:tav tm="100000">
                                          <p:val>
                                            <p:strVal val="#ppt_x"/>
                                          </p:val>
                                        </p:tav>
                                      </p:tavLst>
                                    </p:anim>
                                    <p:anim calcmode="lin" valueType="num">
                                      <p:cBhvr>
                                        <p:cTn id="145" dur="500" fill="hold"/>
                                        <p:tgtEl>
                                          <p:spTgt spid="24622"/>
                                        </p:tgtEl>
                                        <p:attrNameLst>
                                          <p:attrName>ppt_y</p:attrName>
                                        </p:attrNameLst>
                                      </p:cBhvr>
                                      <p:tavLst>
                                        <p:tav tm="0">
                                          <p:val>
                                            <p:strVal val="#ppt_y"/>
                                          </p:val>
                                        </p:tav>
                                        <p:tav tm="100000">
                                          <p:val>
                                            <p:strVal val="#ppt_y"/>
                                          </p:val>
                                        </p:tav>
                                      </p:tavLst>
                                    </p:anim>
                                    <p:animEffect transition="in" filter="fade">
                                      <p:cBhvr>
                                        <p:cTn id="146" dur="500"/>
                                        <p:tgtEl>
                                          <p:spTgt spid="24622"/>
                                        </p:tgtEl>
                                      </p:cBhvr>
                                    </p:animEffect>
                                  </p:childTnLst>
                                </p:cTn>
                              </p:par>
                            </p:childTnLst>
                          </p:cTn>
                        </p:par>
                      </p:childTnLst>
                    </p:cTn>
                  </p:par>
                  <p:par>
                    <p:cTn id="147" fill="hold">
                      <p:stCondLst>
                        <p:cond delay="indefinite"/>
                      </p:stCondLst>
                      <p:childTnLst>
                        <p:par>
                          <p:cTn id="148" fill="hold">
                            <p:stCondLst>
                              <p:cond delay="0"/>
                            </p:stCondLst>
                            <p:childTnLst>
                              <p:par>
                                <p:cTn id="149" presetID="54" presetClass="entr" presetSubtype="0" accel="100000" fill="hold" grpId="0" nodeType="clickEffect">
                                  <p:stCondLst>
                                    <p:cond delay="0"/>
                                  </p:stCondLst>
                                  <p:childTnLst>
                                    <p:set>
                                      <p:cBhvr>
                                        <p:cTn id="150" dur="1" fill="hold">
                                          <p:stCondLst>
                                            <p:cond delay="0"/>
                                          </p:stCondLst>
                                        </p:cTn>
                                        <p:tgtEl>
                                          <p:spTgt spid="24623"/>
                                        </p:tgtEl>
                                        <p:attrNameLst>
                                          <p:attrName>style.visibility</p:attrName>
                                        </p:attrNameLst>
                                      </p:cBhvr>
                                      <p:to>
                                        <p:strVal val="visible"/>
                                      </p:to>
                                    </p:set>
                                    <p:anim calcmode="lin" valueType="num">
                                      <p:cBhvr>
                                        <p:cTn id="151" dur="500" fill="hold"/>
                                        <p:tgtEl>
                                          <p:spTgt spid="24623"/>
                                        </p:tgtEl>
                                        <p:attrNameLst>
                                          <p:attrName>ppt_w</p:attrName>
                                        </p:attrNameLst>
                                      </p:cBhvr>
                                      <p:tavLst>
                                        <p:tav tm="0">
                                          <p:val>
                                            <p:strVal val="#ppt_w*0.05"/>
                                          </p:val>
                                        </p:tav>
                                        <p:tav tm="100000">
                                          <p:val>
                                            <p:strVal val="#ppt_w"/>
                                          </p:val>
                                        </p:tav>
                                      </p:tavLst>
                                    </p:anim>
                                    <p:anim calcmode="lin" valueType="num">
                                      <p:cBhvr>
                                        <p:cTn id="152" dur="500" fill="hold"/>
                                        <p:tgtEl>
                                          <p:spTgt spid="24623"/>
                                        </p:tgtEl>
                                        <p:attrNameLst>
                                          <p:attrName>ppt_h</p:attrName>
                                        </p:attrNameLst>
                                      </p:cBhvr>
                                      <p:tavLst>
                                        <p:tav tm="0">
                                          <p:val>
                                            <p:strVal val="#ppt_h"/>
                                          </p:val>
                                        </p:tav>
                                        <p:tav tm="100000">
                                          <p:val>
                                            <p:strVal val="#ppt_h"/>
                                          </p:val>
                                        </p:tav>
                                      </p:tavLst>
                                    </p:anim>
                                    <p:anim calcmode="lin" valueType="num">
                                      <p:cBhvr>
                                        <p:cTn id="153" dur="500" fill="hold"/>
                                        <p:tgtEl>
                                          <p:spTgt spid="24623"/>
                                        </p:tgtEl>
                                        <p:attrNameLst>
                                          <p:attrName>ppt_x</p:attrName>
                                        </p:attrNameLst>
                                      </p:cBhvr>
                                      <p:tavLst>
                                        <p:tav tm="0">
                                          <p:val>
                                            <p:strVal val="#ppt_x-.2"/>
                                          </p:val>
                                        </p:tav>
                                        <p:tav tm="100000">
                                          <p:val>
                                            <p:strVal val="#ppt_x"/>
                                          </p:val>
                                        </p:tav>
                                      </p:tavLst>
                                    </p:anim>
                                    <p:anim calcmode="lin" valueType="num">
                                      <p:cBhvr>
                                        <p:cTn id="154" dur="500" fill="hold"/>
                                        <p:tgtEl>
                                          <p:spTgt spid="24623"/>
                                        </p:tgtEl>
                                        <p:attrNameLst>
                                          <p:attrName>ppt_y</p:attrName>
                                        </p:attrNameLst>
                                      </p:cBhvr>
                                      <p:tavLst>
                                        <p:tav tm="0">
                                          <p:val>
                                            <p:strVal val="#ppt_y"/>
                                          </p:val>
                                        </p:tav>
                                        <p:tav tm="100000">
                                          <p:val>
                                            <p:strVal val="#ppt_y"/>
                                          </p:val>
                                        </p:tav>
                                      </p:tavLst>
                                    </p:anim>
                                    <p:animEffect transition="in" filter="fade">
                                      <p:cBhvr>
                                        <p:cTn id="155" dur="500"/>
                                        <p:tgtEl>
                                          <p:spTgt spid="24623"/>
                                        </p:tgtEl>
                                      </p:cBhvr>
                                    </p:animEffect>
                                  </p:childTnLst>
                                </p:cTn>
                              </p:par>
                            </p:childTnLst>
                          </p:cTn>
                        </p:par>
                      </p:childTnLst>
                    </p:cTn>
                  </p:par>
                  <p:par>
                    <p:cTn id="156" fill="hold">
                      <p:stCondLst>
                        <p:cond delay="indefinite"/>
                      </p:stCondLst>
                      <p:childTnLst>
                        <p:par>
                          <p:cTn id="157" fill="hold">
                            <p:stCondLst>
                              <p:cond delay="0"/>
                            </p:stCondLst>
                            <p:childTnLst>
                              <p:par>
                                <p:cTn id="158" presetID="2" presetClass="entr" presetSubtype="1" fill="hold" nodeType="clickEffect">
                                  <p:stCondLst>
                                    <p:cond delay="0"/>
                                  </p:stCondLst>
                                  <p:childTnLst>
                                    <p:set>
                                      <p:cBhvr>
                                        <p:cTn id="159" dur="1" fill="hold">
                                          <p:stCondLst>
                                            <p:cond delay="0"/>
                                          </p:stCondLst>
                                        </p:cTn>
                                        <p:tgtEl>
                                          <p:spTgt spid="27"/>
                                        </p:tgtEl>
                                        <p:attrNameLst>
                                          <p:attrName>style.visibility</p:attrName>
                                        </p:attrNameLst>
                                      </p:cBhvr>
                                      <p:to>
                                        <p:strVal val="visible"/>
                                      </p:to>
                                    </p:set>
                                    <p:anim calcmode="lin" valueType="num">
                                      <p:cBhvr additive="base">
                                        <p:cTn id="160" dur="500" fill="hold"/>
                                        <p:tgtEl>
                                          <p:spTgt spid="27"/>
                                        </p:tgtEl>
                                        <p:attrNameLst>
                                          <p:attrName>ppt_x</p:attrName>
                                        </p:attrNameLst>
                                      </p:cBhvr>
                                      <p:tavLst>
                                        <p:tav tm="0">
                                          <p:val>
                                            <p:strVal val="#ppt_x"/>
                                          </p:val>
                                        </p:tav>
                                        <p:tav tm="100000">
                                          <p:val>
                                            <p:strVal val="#ppt_x"/>
                                          </p:val>
                                        </p:tav>
                                      </p:tavLst>
                                    </p:anim>
                                    <p:anim calcmode="lin" valueType="num">
                                      <p:cBhvr additive="base">
                                        <p:cTn id="161"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xit" presetSubtype="1" fill="hold" nodeType="clickEffect">
                                  <p:stCondLst>
                                    <p:cond delay="0"/>
                                  </p:stCondLst>
                                  <p:childTnLst>
                                    <p:anim calcmode="lin" valueType="num">
                                      <p:cBhvr additive="base">
                                        <p:cTn id="165" dur="500"/>
                                        <p:tgtEl>
                                          <p:spTgt spid="27"/>
                                        </p:tgtEl>
                                        <p:attrNameLst>
                                          <p:attrName>ppt_x</p:attrName>
                                        </p:attrNameLst>
                                      </p:cBhvr>
                                      <p:tavLst>
                                        <p:tav tm="0">
                                          <p:val>
                                            <p:strVal val="ppt_x"/>
                                          </p:val>
                                        </p:tav>
                                        <p:tav tm="100000">
                                          <p:val>
                                            <p:strVal val="ppt_x"/>
                                          </p:val>
                                        </p:tav>
                                      </p:tavLst>
                                    </p:anim>
                                    <p:anim calcmode="lin" valueType="num">
                                      <p:cBhvr additive="base">
                                        <p:cTn id="166" dur="500"/>
                                        <p:tgtEl>
                                          <p:spTgt spid="27"/>
                                        </p:tgtEl>
                                        <p:attrNameLst>
                                          <p:attrName>ppt_y</p:attrName>
                                        </p:attrNameLst>
                                      </p:cBhvr>
                                      <p:tavLst>
                                        <p:tav tm="0">
                                          <p:val>
                                            <p:strVal val="ppt_y"/>
                                          </p:val>
                                        </p:tav>
                                        <p:tav tm="100000">
                                          <p:val>
                                            <p:strVal val="0-ppt_h/2"/>
                                          </p:val>
                                        </p:tav>
                                      </p:tavLst>
                                    </p:anim>
                                    <p:set>
                                      <p:cBhvr>
                                        <p:cTn id="167" dur="1" fill="hold">
                                          <p:stCondLst>
                                            <p:cond delay="499"/>
                                          </p:stCondLst>
                                        </p:cTn>
                                        <p:tgtEl>
                                          <p:spTgt spid="27"/>
                                        </p:tgtEl>
                                        <p:attrNameLst>
                                          <p:attrName>style.visibility</p:attrName>
                                        </p:attrNameLst>
                                      </p:cBhvr>
                                      <p:to>
                                        <p:strVal val="hidden"/>
                                      </p:to>
                                    </p:set>
                                  </p:childTnLst>
                                </p:cTn>
                              </p:par>
                              <p:par>
                                <p:cTn id="168" presetID="1" presetClass="exit" presetSubtype="0" fill="hold" grpId="1" nodeType="withEffect">
                                  <p:stCondLst>
                                    <p:cond delay="0"/>
                                  </p:stCondLst>
                                  <p:childTnLst>
                                    <p:set>
                                      <p:cBhvr>
                                        <p:cTn id="169" dur="1" fill="hold">
                                          <p:stCondLst>
                                            <p:cond delay="0"/>
                                          </p:stCondLst>
                                        </p:cTn>
                                        <p:tgtEl>
                                          <p:spTgt spid="24620"/>
                                        </p:tgtEl>
                                        <p:attrNameLst>
                                          <p:attrName>style.visibility</p:attrName>
                                        </p:attrNameLst>
                                      </p:cBhvr>
                                      <p:to>
                                        <p:strVal val="hidden"/>
                                      </p:to>
                                    </p:set>
                                  </p:childTnLst>
                                </p:cTn>
                              </p:par>
                              <p:par>
                                <p:cTn id="170" presetID="1" presetClass="exit" presetSubtype="0" fill="hold" grpId="1" nodeType="withEffect">
                                  <p:stCondLst>
                                    <p:cond delay="0"/>
                                  </p:stCondLst>
                                  <p:childTnLst>
                                    <p:set>
                                      <p:cBhvr>
                                        <p:cTn id="171" dur="1" fill="hold">
                                          <p:stCondLst>
                                            <p:cond delay="0"/>
                                          </p:stCondLst>
                                        </p:cTn>
                                        <p:tgtEl>
                                          <p:spTgt spid="24622"/>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24621"/>
                                        </p:tgtEl>
                                        <p:attrNameLst>
                                          <p:attrName>style.visibility</p:attrName>
                                        </p:attrNameLst>
                                      </p:cBhvr>
                                      <p:to>
                                        <p:strVal val="hidden"/>
                                      </p:to>
                                    </p:set>
                                  </p:childTnLst>
                                </p:cTn>
                              </p:par>
                              <p:par>
                                <p:cTn id="174" presetID="1" presetClass="exit" presetSubtype="0" fill="hold" grpId="1" nodeType="withEffect">
                                  <p:stCondLst>
                                    <p:cond delay="0"/>
                                  </p:stCondLst>
                                  <p:childTnLst>
                                    <p:set>
                                      <p:cBhvr>
                                        <p:cTn id="175" dur="1" fill="hold">
                                          <p:stCondLst>
                                            <p:cond delay="0"/>
                                          </p:stCondLst>
                                        </p:cTn>
                                        <p:tgtEl>
                                          <p:spTgt spid="24623"/>
                                        </p:tgtEl>
                                        <p:attrNameLst>
                                          <p:attrName>style.visibility</p:attrName>
                                        </p:attrNameLst>
                                      </p:cBhvr>
                                      <p:to>
                                        <p:strVal val="hidden"/>
                                      </p:to>
                                    </p:set>
                                  </p:childTnLst>
                                </p:cTn>
                              </p:par>
                              <p:par>
                                <p:cTn id="176" presetID="1" presetClass="entr" presetSubtype="0" fill="hold" nodeType="withEffect">
                                  <p:stCondLst>
                                    <p:cond delay="0"/>
                                  </p:stCondLst>
                                  <p:childTnLst>
                                    <p:set>
                                      <p:cBhvr>
                                        <p:cTn id="177" dur="1" fill="hold">
                                          <p:stCondLst>
                                            <p:cond delay="0"/>
                                          </p:stCondLst>
                                        </p:cTn>
                                        <p:tgtEl>
                                          <p:spTgt spid="5"/>
                                        </p:tgtEl>
                                        <p:attrNameLst>
                                          <p:attrName>style.visibility</p:attrName>
                                        </p:attrNameLst>
                                      </p:cBhvr>
                                      <p:to>
                                        <p:strVal val="visible"/>
                                      </p:to>
                                    </p:set>
                                  </p:childTnLst>
                                </p:cTn>
                              </p:par>
                              <p:par>
                                <p:cTn id="178" presetID="1" presetClass="entr" presetSubtype="0" fill="hold" nodeType="withEffect">
                                  <p:stCondLst>
                                    <p:cond delay="0"/>
                                  </p:stCondLst>
                                  <p:childTnLst>
                                    <p:set>
                                      <p:cBhvr>
                                        <p:cTn id="179" dur="1" fill="hold">
                                          <p:stCondLst>
                                            <p:cond delay="0"/>
                                          </p:stCondLst>
                                        </p:cTn>
                                        <p:tgtEl>
                                          <p:spTgt spid="6"/>
                                        </p:tgtEl>
                                        <p:attrNameLst>
                                          <p:attrName>style.visibility</p:attrName>
                                        </p:attrNameLst>
                                      </p:cBhvr>
                                      <p:to>
                                        <p:strVal val="visible"/>
                                      </p:to>
                                    </p:set>
                                  </p:childTnLst>
                                </p:cTn>
                              </p:par>
                            </p:childTnLst>
                          </p:cTn>
                        </p:par>
                        <p:par>
                          <p:cTn id="180" fill="hold">
                            <p:stCondLst>
                              <p:cond delay="500"/>
                            </p:stCondLst>
                            <p:childTnLst>
                              <p:par>
                                <p:cTn id="181" presetID="0" presetClass="path" presetSubtype="0" accel="50000" decel="50000" fill="hold" nodeType="afterEffect">
                                  <p:stCondLst>
                                    <p:cond delay="0"/>
                                  </p:stCondLst>
                                  <p:childTnLst>
                                    <p:animMotion origin="layout" path="M -8.33333E-7 -5.92593E-6 L -8.33333E-7 0.13657 " pathEditMode="relative" ptsTypes="AA">
                                      <p:cBhvr>
                                        <p:cTn id="182" dur="2000" fill="hold"/>
                                        <p:tgtEl>
                                          <p:spTgt spid="6"/>
                                        </p:tgtEl>
                                        <p:attrNameLst>
                                          <p:attrName>ppt_x</p:attrName>
                                          <p:attrName>ppt_y</p:attrName>
                                        </p:attrNameLst>
                                      </p:cBhvr>
                                    </p:animMotion>
                                  </p:childTnLst>
                                </p:cTn>
                              </p:par>
                              <p:par>
                                <p:cTn id="183" presetID="0" presetClass="path" presetSubtype="0" accel="50000" decel="50000" fill="hold" nodeType="withEffect">
                                  <p:stCondLst>
                                    <p:cond delay="0"/>
                                  </p:stCondLst>
                                  <p:childTnLst>
                                    <p:animMotion origin="layout" path="M 8.61111E-6 1.85185E-6 L 8.61111E-6 0.13635 " pathEditMode="relative" ptsTypes="AA">
                                      <p:cBhvr>
                                        <p:cTn id="184" dur="2000" fill="hold"/>
                                        <p:tgtEl>
                                          <p:spTgt spid="5"/>
                                        </p:tgtEl>
                                        <p:attrNameLst>
                                          <p:attrName>ppt_x</p:attrName>
                                          <p:attrName>ppt_y</p:attrName>
                                        </p:attrNameLst>
                                      </p:cBhvr>
                                    </p:animMotion>
                                  </p:childTnLst>
                                </p:cTn>
                              </p:par>
                            </p:childTnLst>
                          </p:cTn>
                        </p:par>
                        <p:par>
                          <p:cTn id="185" fill="hold">
                            <p:stCondLst>
                              <p:cond delay="2500"/>
                            </p:stCondLst>
                            <p:childTnLst>
                              <p:par>
                                <p:cTn id="186" presetID="1" presetClass="exit" presetSubtype="0" fill="hold" nodeType="afterEffect">
                                  <p:stCondLst>
                                    <p:cond delay="0"/>
                                  </p:stCondLst>
                                  <p:childTnLst>
                                    <p:set>
                                      <p:cBhvr>
                                        <p:cTn id="187" dur="1" fill="hold">
                                          <p:stCondLst>
                                            <p:cond delay="0"/>
                                          </p:stCondLst>
                                        </p:cTn>
                                        <p:tgtEl>
                                          <p:spTgt spid="5"/>
                                        </p:tgtEl>
                                        <p:attrNameLst>
                                          <p:attrName>style.visibility</p:attrName>
                                        </p:attrNameLst>
                                      </p:cBhvr>
                                      <p:to>
                                        <p:strVal val="hidden"/>
                                      </p:to>
                                    </p:set>
                                  </p:childTnLst>
                                </p:cTn>
                              </p:par>
                              <p:par>
                                <p:cTn id="188" presetID="1" presetClass="entr" presetSubtype="0" fill="hold" nodeType="withEffect">
                                  <p:stCondLst>
                                    <p:cond delay="0"/>
                                  </p:stCondLst>
                                  <p:childTnLst>
                                    <p:set>
                                      <p:cBhvr>
                                        <p:cTn id="189" dur="1" fill="hold">
                                          <p:stCondLst>
                                            <p:cond delay="0"/>
                                          </p:stCondLst>
                                        </p:cTn>
                                        <p:tgtEl>
                                          <p:spTgt spid="7"/>
                                        </p:tgtEl>
                                        <p:attrNameLst>
                                          <p:attrName>style.visibility</p:attrName>
                                        </p:attrNameLst>
                                      </p:cBhvr>
                                      <p:to>
                                        <p:strVal val="visible"/>
                                      </p:to>
                                    </p:set>
                                  </p:childTnLst>
                                </p:cTn>
                              </p:par>
                            </p:childTnLst>
                          </p:cTn>
                        </p:par>
                        <p:par>
                          <p:cTn id="190" fill="hold">
                            <p:stCondLst>
                              <p:cond delay="2500"/>
                            </p:stCondLst>
                            <p:childTnLst>
                              <p:par>
                                <p:cTn id="191" presetID="1" presetClass="exit" presetSubtype="0" fill="hold" nodeType="afterEffect">
                                  <p:stCondLst>
                                    <p:cond delay="0"/>
                                  </p:stCondLst>
                                  <p:childTnLst>
                                    <p:set>
                                      <p:cBhvr>
                                        <p:cTn id="192" dur="1" fill="hold">
                                          <p:stCondLst>
                                            <p:cond delay="0"/>
                                          </p:stCondLst>
                                        </p:cTn>
                                        <p:tgtEl>
                                          <p:spTgt spid="7"/>
                                        </p:tgtEl>
                                        <p:attrNameLst>
                                          <p:attrName>style.visibility</p:attrName>
                                        </p:attrNameLst>
                                      </p:cBhvr>
                                      <p:to>
                                        <p:strVal val="hidden"/>
                                      </p:to>
                                    </p:set>
                                  </p:childTnLst>
                                </p:cTn>
                              </p:par>
                            </p:childTnLst>
                          </p:cTn>
                        </p:par>
                        <p:par>
                          <p:cTn id="193" fill="hold">
                            <p:stCondLst>
                              <p:cond delay="2500"/>
                            </p:stCondLst>
                            <p:childTnLst>
                              <p:par>
                                <p:cTn id="194" presetID="1" presetClass="entr" presetSubtype="0" fill="hold" nodeType="afterEffect">
                                  <p:stCondLst>
                                    <p:cond delay="0"/>
                                  </p:stCondLst>
                                  <p:childTnLst>
                                    <p:set>
                                      <p:cBhvr>
                                        <p:cTn id="195" dur="1" fill="hold">
                                          <p:stCondLst>
                                            <p:cond delay="0"/>
                                          </p:stCondLst>
                                        </p:cTn>
                                        <p:tgtEl>
                                          <p:spTgt spid="8"/>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51" presetClass="entr" presetSubtype="0" fill="hold" grpId="0" nodeType="clickEffect">
                                  <p:stCondLst>
                                    <p:cond delay="0"/>
                                  </p:stCondLst>
                                  <p:childTnLst>
                                    <p:set>
                                      <p:cBhvr>
                                        <p:cTn id="199" dur="1" fill="hold">
                                          <p:stCondLst>
                                            <p:cond delay="0"/>
                                          </p:stCondLst>
                                        </p:cTn>
                                        <p:tgtEl>
                                          <p:spTgt spid="24608"/>
                                        </p:tgtEl>
                                        <p:attrNameLst>
                                          <p:attrName>style.visibility</p:attrName>
                                        </p:attrNameLst>
                                      </p:cBhvr>
                                      <p:to>
                                        <p:strVal val="visible"/>
                                      </p:to>
                                    </p:set>
                                    <p:animEffect transition="in" filter="fade">
                                      <p:cBhvr>
                                        <p:cTn id="200" dur="770" decel="100000"/>
                                        <p:tgtEl>
                                          <p:spTgt spid="24608"/>
                                        </p:tgtEl>
                                      </p:cBhvr>
                                    </p:animEffect>
                                    <p:animScale>
                                      <p:cBhvr>
                                        <p:cTn id="201" dur="770" decel="100000"/>
                                        <p:tgtEl>
                                          <p:spTgt spid="24608"/>
                                        </p:tgtEl>
                                      </p:cBhvr>
                                      <p:from x="10000" y="10000"/>
                                      <p:to x="200000" y="450000"/>
                                    </p:animScale>
                                    <p:animScale>
                                      <p:cBhvr>
                                        <p:cTn id="202" dur="1230" accel="100000" fill="hold">
                                          <p:stCondLst>
                                            <p:cond delay="770"/>
                                          </p:stCondLst>
                                        </p:cTn>
                                        <p:tgtEl>
                                          <p:spTgt spid="24608"/>
                                        </p:tgtEl>
                                      </p:cBhvr>
                                      <p:from x="200000" y="450000"/>
                                      <p:to x="100000" y="100000"/>
                                    </p:animScale>
                                    <p:set>
                                      <p:cBhvr>
                                        <p:cTn id="203" dur="770" fill="hold"/>
                                        <p:tgtEl>
                                          <p:spTgt spid="24608"/>
                                        </p:tgtEl>
                                        <p:attrNameLst>
                                          <p:attrName>ppt_x</p:attrName>
                                        </p:attrNameLst>
                                      </p:cBhvr>
                                      <p:to>
                                        <p:strVal val="(0.5)"/>
                                      </p:to>
                                    </p:set>
                                    <p:anim from="(0.5)" to="(#ppt_x)" calcmode="lin" valueType="num">
                                      <p:cBhvr>
                                        <p:cTn id="204" dur="1230" accel="100000" fill="hold">
                                          <p:stCondLst>
                                            <p:cond delay="770"/>
                                          </p:stCondLst>
                                        </p:cTn>
                                        <p:tgtEl>
                                          <p:spTgt spid="24608"/>
                                        </p:tgtEl>
                                        <p:attrNameLst>
                                          <p:attrName>ppt_x</p:attrName>
                                        </p:attrNameLst>
                                      </p:cBhvr>
                                    </p:anim>
                                    <p:set>
                                      <p:cBhvr>
                                        <p:cTn id="205" dur="770" fill="hold"/>
                                        <p:tgtEl>
                                          <p:spTgt spid="24608"/>
                                        </p:tgtEl>
                                        <p:attrNameLst>
                                          <p:attrName>ppt_y</p:attrName>
                                        </p:attrNameLst>
                                      </p:cBhvr>
                                      <p:to>
                                        <p:strVal val="(#ppt_y+0.4)"/>
                                      </p:to>
                                    </p:set>
                                    <p:anim from="(#ppt_y+0.4)" to="(#ppt_y)" calcmode="lin" valueType="num">
                                      <p:cBhvr>
                                        <p:cTn id="206" dur="1230" accel="100000" fill="hold">
                                          <p:stCondLst>
                                            <p:cond delay="770"/>
                                          </p:stCondLst>
                                        </p:cTn>
                                        <p:tgtEl>
                                          <p:spTgt spid="24608"/>
                                        </p:tgtEl>
                                        <p:attrNameLst>
                                          <p:attrName>ppt_y</p:attrName>
                                        </p:attrNameLst>
                                      </p:cBhvr>
                                    </p:anim>
                                  </p:childTnLst>
                                </p:cTn>
                              </p:par>
                            </p:childTnLst>
                          </p:cTn>
                        </p:par>
                      </p:childTnLst>
                    </p:cTn>
                  </p:par>
                  <p:par>
                    <p:cTn id="207" fill="hold">
                      <p:stCondLst>
                        <p:cond delay="indefinite"/>
                      </p:stCondLst>
                      <p:childTnLst>
                        <p:par>
                          <p:cTn id="208" fill="hold">
                            <p:stCondLst>
                              <p:cond delay="0"/>
                            </p:stCondLst>
                            <p:childTnLst>
                              <p:par>
                                <p:cTn id="209" presetID="54" presetClass="entr" presetSubtype="0" accel="100000" fill="hold" grpId="0" nodeType="clickEffect">
                                  <p:stCondLst>
                                    <p:cond delay="0"/>
                                  </p:stCondLst>
                                  <p:childTnLst>
                                    <p:set>
                                      <p:cBhvr>
                                        <p:cTn id="210" dur="1" fill="hold">
                                          <p:stCondLst>
                                            <p:cond delay="0"/>
                                          </p:stCondLst>
                                        </p:cTn>
                                        <p:tgtEl>
                                          <p:spTgt spid="24644"/>
                                        </p:tgtEl>
                                        <p:attrNameLst>
                                          <p:attrName>style.visibility</p:attrName>
                                        </p:attrNameLst>
                                      </p:cBhvr>
                                      <p:to>
                                        <p:strVal val="visible"/>
                                      </p:to>
                                    </p:set>
                                    <p:anim calcmode="lin" valueType="num">
                                      <p:cBhvr>
                                        <p:cTn id="211" dur="500" fill="hold"/>
                                        <p:tgtEl>
                                          <p:spTgt spid="24644"/>
                                        </p:tgtEl>
                                        <p:attrNameLst>
                                          <p:attrName>ppt_w</p:attrName>
                                        </p:attrNameLst>
                                      </p:cBhvr>
                                      <p:tavLst>
                                        <p:tav tm="0">
                                          <p:val>
                                            <p:strVal val="#ppt_w*0.05"/>
                                          </p:val>
                                        </p:tav>
                                        <p:tav tm="100000">
                                          <p:val>
                                            <p:strVal val="#ppt_w"/>
                                          </p:val>
                                        </p:tav>
                                      </p:tavLst>
                                    </p:anim>
                                    <p:anim calcmode="lin" valueType="num">
                                      <p:cBhvr>
                                        <p:cTn id="212" dur="500" fill="hold"/>
                                        <p:tgtEl>
                                          <p:spTgt spid="24644"/>
                                        </p:tgtEl>
                                        <p:attrNameLst>
                                          <p:attrName>ppt_h</p:attrName>
                                        </p:attrNameLst>
                                      </p:cBhvr>
                                      <p:tavLst>
                                        <p:tav tm="0">
                                          <p:val>
                                            <p:strVal val="#ppt_h"/>
                                          </p:val>
                                        </p:tav>
                                        <p:tav tm="100000">
                                          <p:val>
                                            <p:strVal val="#ppt_h"/>
                                          </p:val>
                                        </p:tav>
                                      </p:tavLst>
                                    </p:anim>
                                    <p:anim calcmode="lin" valueType="num">
                                      <p:cBhvr>
                                        <p:cTn id="213" dur="500" fill="hold"/>
                                        <p:tgtEl>
                                          <p:spTgt spid="24644"/>
                                        </p:tgtEl>
                                        <p:attrNameLst>
                                          <p:attrName>ppt_x</p:attrName>
                                        </p:attrNameLst>
                                      </p:cBhvr>
                                      <p:tavLst>
                                        <p:tav tm="0">
                                          <p:val>
                                            <p:strVal val="#ppt_x-.2"/>
                                          </p:val>
                                        </p:tav>
                                        <p:tav tm="100000">
                                          <p:val>
                                            <p:strVal val="#ppt_x"/>
                                          </p:val>
                                        </p:tav>
                                      </p:tavLst>
                                    </p:anim>
                                    <p:anim calcmode="lin" valueType="num">
                                      <p:cBhvr>
                                        <p:cTn id="214" dur="500" fill="hold"/>
                                        <p:tgtEl>
                                          <p:spTgt spid="24644"/>
                                        </p:tgtEl>
                                        <p:attrNameLst>
                                          <p:attrName>ppt_y</p:attrName>
                                        </p:attrNameLst>
                                      </p:cBhvr>
                                      <p:tavLst>
                                        <p:tav tm="0">
                                          <p:val>
                                            <p:strVal val="#ppt_y"/>
                                          </p:val>
                                        </p:tav>
                                        <p:tav tm="100000">
                                          <p:val>
                                            <p:strVal val="#ppt_y"/>
                                          </p:val>
                                        </p:tav>
                                      </p:tavLst>
                                    </p:anim>
                                    <p:animEffect transition="in" filter="fade">
                                      <p:cBhvr>
                                        <p:cTn id="215" dur="500"/>
                                        <p:tgtEl>
                                          <p:spTgt spid="24644"/>
                                        </p:tgtEl>
                                      </p:cBhvr>
                                    </p:animEffect>
                                  </p:childTnLst>
                                </p:cTn>
                              </p:par>
                            </p:childTnLst>
                          </p:cTn>
                        </p:par>
                      </p:childTnLst>
                    </p:cTn>
                  </p:par>
                  <p:par>
                    <p:cTn id="216" fill="hold">
                      <p:stCondLst>
                        <p:cond delay="indefinite"/>
                      </p:stCondLst>
                      <p:childTnLst>
                        <p:par>
                          <p:cTn id="217" fill="hold">
                            <p:stCondLst>
                              <p:cond delay="0"/>
                            </p:stCondLst>
                            <p:childTnLst>
                              <p:par>
                                <p:cTn id="218" presetID="54" presetClass="entr" presetSubtype="0" accel="100000" fill="hold" grpId="0" nodeType="clickEffect">
                                  <p:stCondLst>
                                    <p:cond delay="0"/>
                                  </p:stCondLst>
                                  <p:childTnLst>
                                    <p:set>
                                      <p:cBhvr>
                                        <p:cTn id="219" dur="1" fill="hold">
                                          <p:stCondLst>
                                            <p:cond delay="0"/>
                                          </p:stCondLst>
                                        </p:cTn>
                                        <p:tgtEl>
                                          <p:spTgt spid="24645"/>
                                        </p:tgtEl>
                                        <p:attrNameLst>
                                          <p:attrName>style.visibility</p:attrName>
                                        </p:attrNameLst>
                                      </p:cBhvr>
                                      <p:to>
                                        <p:strVal val="visible"/>
                                      </p:to>
                                    </p:set>
                                    <p:anim calcmode="lin" valueType="num">
                                      <p:cBhvr>
                                        <p:cTn id="220" dur="500" fill="hold"/>
                                        <p:tgtEl>
                                          <p:spTgt spid="24645"/>
                                        </p:tgtEl>
                                        <p:attrNameLst>
                                          <p:attrName>ppt_w</p:attrName>
                                        </p:attrNameLst>
                                      </p:cBhvr>
                                      <p:tavLst>
                                        <p:tav tm="0">
                                          <p:val>
                                            <p:strVal val="#ppt_w*0.05"/>
                                          </p:val>
                                        </p:tav>
                                        <p:tav tm="100000">
                                          <p:val>
                                            <p:strVal val="#ppt_w"/>
                                          </p:val>
                                        </p:tav>
                                      </p:tavLst>
                                    </p:anim>
                                    <p:anim calcmode="lin" valueType="num">
                                      <p:cBhvr>
                                        <p:cTn id="221" dur="500" fill="hold"/>
                                        <p:tgtEl>
                                          <p:spTgt spid="24645"/>
                                        </p:tgtEl>
                                        <p:attrNameLst>
                                          <p:attrName>ppt_h</p:attrName>
                                        </p:attrNameLst>
                                      </p:cBhvr>
                                      <p:tavLst>
                                        <p:tav tm="0">
                                          <p:val>
                                            <p:strVal val="#ppt_h"/>
                                          </p:val>
                                        </p:tav>
                                        <p:tav tm="100000">
                                          <p:val>
                                            <p:strVal val="#ppt_h"/>
                                          </p:val>
                                        </p:tav>
                                      </p:tavLst>
                                    </p:anim>
                                    <p:anim calcmode="lin" valueType="num">
                                      <p:cBhvr>
                                        <p:cTn id="222" dur="500" fill="hold"/>
                                        <p:tgtEl>
                                          <p:spTgt spid="24645"/>
                                        </p:tgtEl>
                                        <p:attrNameLst>
                                          <p:attrName>ppt_x</p:attrName>
                                        </p:attrNameLst>
                                      </p:cBhvr>
                                      <p:tavLst>
                                        <p:tav tm="0">
                                          <p:val>
                                            <p:strVal val="#ppt_x-.2"/>
                                          </p:val>
                                        </p:tav>
                                        <p:tav tm="100000">
                                          <p:val>
                                            <p:strVal val="#ppt_x"/>
                                          </p:val>
                                        </p:tav>
                                      </p:tavLst>
                                    </p:anim>
                                    <p:anim calcmode="lin" valueType="num">
                                      <p:cBhvr>
                                        <p:cTn id="223" dur="500" fill="hold"/>
                                        <p:tgtEl>
                                          <p:spTgt spid="24645"/>
                                        </p:tgtEl>
                                        <p:attrNameLst>
                                          <p:attrName>ppt_y</p:attrName>
                                        </p:attrNameLst>
                                      </p:cBhvr>
                                      <p:tavLst>
                                        <p:tav tm="0">
                                          <p:val>
                                            <p:strVal val="#ppt_y"/>
                                          </p:val>
                                        </p:tav>
                                        <p:tav tm="100000">
                                          <p:val>
                                            <p:strVal val="#ppt_y"/>
                                          </p:val>
                                        </p:tav>
                                      </p:tavLst>
                                    </p:anim>
                                    <p:animEffect transition="in" filter="fade">
                                      <p:cBhvr>
                                        <p:cTn id="224" dur="500"/>
                                        <p:tgtEl>
                                          <p:spTgt spid="24645"/>
                                        </p:tgtEl>
                                      </p:cBhvr>
                                    </p:animEffect>
                                  </p:childTnLst>
                                </p:cTn>
                              </p:par>
                            </p:childTnLst>
                          </p:cTn>
                        </p:par>
                      </p:childTnLst>
                    </p:cTn>
                  </p:par>
                  <p:par>
                    <p:cTn id="225" fill="hold">
                      <p:stCondLst>
                        <p:cond delay="indefinite"/>
                      </p:stCondLst>
                      <p:childTnLst>
                        <p:par>
                          <p:cTn id="226" fill="hold">
                            <p:stCondLst>
                              <p:cond delay="0"/>
                            </p:stCondLst>
                            <p:childTnLst>
                              <p:par>
                                <p:cTn id="227" presetID="2" presetClass="entr" presetSubtype="1" fill="hold" nodeType="clickEffect">
                                  <p:stCondLst>
                                    <p:cond delay="0"/>
                                  </p:stCondLst>
                                  <p:childTnLst>
                                    <p:set>
                                      <p:cBhvr>
                                        <p:cTn id="228" dur="1" fill="hold">
                                          <p:stCondLst>
                                            <p:cond delay="0"/>
                                          </p:stCondLst>
                                        </p:cTn>
                                        <p:tgtEl>
                                          <p:spTgt spid="22"/>
                                        </p:tgtEl>
                                        <p:attrNameLst>
                                          <p:attrName>style.visibility</p:attrName>
                                        </p:attrNameLst>
                                      </p:cBhvr>
                                      <p:to>
                                        <p:strVal val="visible"/>
                                      </p:to>
                                    </p:set>
                                    <p:anim calcmode="lin" valueType="num">
                                      <p:cBhvr additive="base">
                                        <p:cTn id="229" dur="500" fill="hold"/>
                                        <p:tgtEl>
                                          <p:spTgt spid="22"/>
                                        </p:tgtEl>
                                        <p:attrNameLst>
                                          <p:attrName>ppt_x</p:attrName>
                                        </p:attrNameLst>
                                      </p:cBhvr>
                                      <p:tavLst>
                                        <p:tav tm="0">
                                          <p:val>
                                            <p:strVal val="#ppt_x"/>
                                          </p:val>
                                        </p:tav>
                                        <p:tav tm="100000">
                                          <p:val>
                                            <p:strVal val="#ppt_x"/>
                                          </p:val>
                                        </p:tav>
                                      </p:tavLst>
                                    </p:anim>
                                    <p:anim calcmode="lin" valueType="num">
                                      <p:cBhvr additive="base">
                                        <p:cTn id="230"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xit" presetSubtype="1" fill="hold" nodeType="clickEffect">
                                  <p:stCondLst>
                                    <p:cond delay="0"/>
                                  </p:stCondLst>
                                  <p:childTnLst>
                                    <p:anim calcmode="lin" valueType="num">
                                      <p:cBhvr additive="base">
                                        <p:cTn id="234" dur="500"/>
                                        <p:tgtEl>
                                          <p:spTgt spid="22"/>
                                        </p:tgtEl>
                                        <p:attrNameLst>
                                          <p:attrName>ppt_x</p:attrName>
                                        </p:attrNameLst>
                                      </p:cBhvr>
                                      <p:tavLst>
                                        <p:tav tm="0">
                                          <p:val>
                                            <p:strVal val="ppt_x"/>
                                          </p:val>
                                        </p:tav>
                                        <p:tav tm="100000">
                                          <p:val>
                                            <p:strVal val="ppt_x"/>
                                          </p:val>
                                        </p:tav>
                                      </p:tavLst>
                                    </p:anim>
                                    <p:anim calcmode="lin" valueType="num">
                                      <p:cBhvr additive="base">
                                        <p:cTn id="235" dur="500"/>
                                        <p:tgtEl>
                                          <p:spTgt spid="22"/>
                                        </p:tgtEl>
                                        <p:attrNameLst>
                                          <p:attrName>ppt_y</p:attrName>
                                        </p:attrNameLst>
                                      </p:cBhvr>
                                      <p:tavLst>
                                        <p:tav tm="0">
                                          <p:val>
                                            <p:strVal val="ppt_y"/>
                                          </p:val>
                                        </p:tav>
                                        <p:tav tm="100000">
                                          <p:val>
                                            <p:strVal val="0-ppt_h/2"/>
                                          </p:val>
                                        </p:tav>
                                      </p:tavLst>
                                    </p:anim>
                                    <p:set>
                                      <p:cBhvr>
                                        <p:cTn id="236" dur="1" fill="hold">
                                          <p:stCondLst>
                                            <p:cond delay="499"/>
                                          </p:stCondLst>
                                        </p:cTn>
                                        <p:tgtEl>
                                          <p:spTgt spid="22"/>
                                        </p:tgtEl>
                                        <p:attrNameLst>
                                          <p:attrName>style.visibility</p:attrName>
                                        </p:attrNameLst>
                                      </p:cBhvr>
                                      <p:to>
                                        <p:strVal val="hidden"/>
                                      </p:to>
                                    </p:set>
                                  </p:childTnLst>
                                </p:cTn>
                              </p:par>
                              <p:par>
                                <p:cTn id="237" presetID="1" presetClass="exit" presetSubtype="0" fill="hold" nodeType="withEffect">
                                  <p:stCondLst>
                                    <p:cond delay="0"/>
                                  </p:stCondLst>
                                  <p:childTnLst>
                                    <p:set>
                                      <p:cBhvr>
                                        <p:cTn id="238" dur="1" fill="hold">
                                          <p:stCondLst>
                                            <p:cond delay="0"/>
                                          </p:stCondLst>
                                        </p:cTn>
                                        <p:tgtEl>
                                          <p:spTgt spid="8"/>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24608"/>
                                        </p:tgtEl>
                                        <p:attrNameLst>
                                          <p:attrName>style.visibility</p:attrName>
                                        </p:attrNameLst>
                                      </p:cBhvr>
                                      <p:to>
                                        <p:strVal val="hidden"/>
                                      </p:to>
                                    </p:set>
                                  </p:childTnLst>
                                </p:cTn>
                              </p:par>
                              <p:par>
                                <p:cTn id="241" presetID="1" presetClass="exit" presetSubtype="0" fill="hold" grpId="1" nodeType="withEffect">
                                  <p:stCondLst>
                                    <p:cond delay="0"/>
                                  </p:stCondLst>
                                  <p:childTnLst>
                                    <p:set>
                                      <p:cBhvr>
                                        <p:cTn id="242" dur="1" fill="hold">
                                          <p:stCondLst>
                                            <p:cond delay="0"/>
                                          </p:stCondLst>
                                        </p:cTn>
                                        <p:tgtEl>
                                          <p:spTgt spid="24644"/>
                                        </p:tgtEl>
                                        <p:attrNameLst>
                                          <p:attrName>style.visibility</p:attrName>
                                        </p:attrNameLst>
                                      </p:cBhvr>
                                      <p:to>
                                        <p:strVal val="hidden"/>
                                      </p:to>
                                    </p:set>
                                  </p:childTnLst>
                                </p:cTn>
                              </p:par>
                              <p:par>
                                <p:cTn id="243" presetID="1" presetClass="exit" presetSubtype="0" fill="hold" grpId="1" nodeType="withEffect">
                                  <p:stCondLst>
                                    <p:cond delay="0"/>
                                  </p:stCondLst>
                                  <p:childTnLst>
                                    <p:set>
                                      <p:cBhvr>
                                        <p:cTn id="244" dur="1" fill="hold">
                                          <p:stCondLst>
                                            <p:cond delay="0"/>
                                          </p:stCondLst>
                                        </p:cTn>
                                        <p:tgtEl>
                                          <p:spTgt spid="24645"/>
                                        </p:tgtEl>
                                        <p:attrNameLst>
                                          <p:attrName>style.visibility</p:attrName>
                                        </p:attrNameLst>
                                      </p:cBhvr>
                                      <p:to>
                                        <p:strVal val="hidden"/>
                                      </p:to>
                                    </p:set>
                                  </p:childTnLst>
                                </p:cTn>
                              </p:par>
                              <p:par>
                                <p:cTn id="245" presetID="1" presetClass="entr" presetSubtype="0" fill="hold" nodeType="withEffect">
                                  <p:stCondLst>
                                    <p:cond delay="0"/>
                                  </p:stCondLst>
                                  <p:childTnLst>
                                    <p:set>
                                      <p:cBhvr>
                                        <p:cTn id="246" dur="1" fill="hold">
                                          <p:stCondLst>
                                            <p:cond delay="0"/>
                                          </p:stCondLst>
                                        </p:cTn>
                                        <p:tgtEl>
                                          <p:spTgt spid="9"/>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xit" presetSubtype="0" fill="hold" nodeType="clickEffect">
                                  <p:stCondLst>
                                    <p:cond delay="0"/>
                                  </p:stCondLst>
                                  <p:childTnLst>
                                    <p:set>
                                      <p:cBhvr>
                                        <p:cTn id="250" dur="1" fill="hold">
                                          <p:stCondLst>
                                            <p:cond delay="0"/>
                                          </p:stCondLst>
                                        </p:cTn>
                                        <p:tgtEl>
                                          <p:spTgt spid="9"/>
                                        </p:tgtEl>
                                        <p:attrNameLst>
                                          <p:attrName>style.visibility</p:attrName>
                                        </p:attrNameLst>
                                      </p:cBhvr>
                                      <p:to>
                                        <p:strVal val="hidden"/>
                                      </p:to>
                                    </p:set>
                                  </p:childTnLst>
                                </p:cTn>
                              </p:par>
                              <p:par>
                                <p:cTn id="251" presetID="17" presetClass="entr" presetSubtype="10" fill="hold" nodeType="withEffect">
                                  <p:stCondLst>
                                    <p:cond delay="0"/>
                                  </p:stCondLst>
                                  <p:childTnLst>
                                    <p:set>
                                      <p:cBhvr>
                                        <p:cTn id="252" dur="1" fill="hold">
                                          <p:stCondLst>
                                            <p:cond delay="0"/>
                                          </p:stCondLst>
                                        </p:cTn>
                                        <p:tgtEl>
                                          <p:spTgt spid="11"/>
                                        </p:tgtEl>
                                        <p:attrNameLst>
                                          <p:attrName>style.visibility</p:attrName>
                                        </p:attrNameLst>
                                      </p:cBhvr>
                                      <p:to>
                                        <p:strVal val="visible"/>
                                      </p:to>
                                    </p:set>
                                    <p:anim calcmode="lin" valueType="num">
                                      <p:cBhvr>
                                        <p:cTn id="253" dur="500" fill="hold"/>
                                        <p:tgtEl>
                                          <p:spTgt spid="11"/>
                                        </p:tgtEl>
                                        <p:attrNameLst>
                                          <p:attrName>ppt_w</p:attrName>
                                        </p:attrNameLst>
                                      </p:cBhvr>
                                      <p:tavLst>
                                        <p:tav tm="0">
                                          <p:val>
                                            <p:fltVal val="0"/>
                                          </p:val>
                                        </p:tav>
                                        <p:tav tm="100000">
                                          <p:val>
                                            <p:strVal val="#ppt_w"/>
                                          </p:val>
                                        </p:tav>
                                      </p:tavLst>
                                    </p:anim>
                                    <p:anim calcmode="lin" valueType="num">
                                      <p:cBhvr>
                                        <p:cTn id="254" dur="500" fill="hold"/>
                                        <p:tgtEl>
                                          <p:spTgt spid="11"/>
                                        </p:tgtEl>
                                        <p:attrNameLst>
                                          <p:attrName>ppt_h</p:attrName>
                                        </p:attrNameLst>
                                      </p:cBhvr>
                                      <p:tavLst>
                                        <p:tav tm="0">
                                          <p:val>
                                            <p:strVal val="#ppt_h"/>
                                          </p:val>
                                        </p:tav>
                                        <p:tav tm="100000">
                                          <p:val>
                                            <p:strVal val="#ppt_h"/>
                                          </p:val>
                                        </p:tav>
                                      </p:tavLst>
                                    </p:anim>
                                  </p:childTnLst>
                                </p:cTn>
                              </p:par>
                              <p:par>
                                <p:cTn id="255" presetID="1" presetClass="entr" presetSubtype="0" fill="hold" nodeType="withEffect">
                                  <p:stCondLst>
                                    <p:cond delay="0"/>
                                  </p:stCondLst>
                                  <p:childTnLst>
                                    <p:set>
                                      <p:cBhvr>
                                        <p:cTn id="256" dur="1" fill="hold">
                                          <p:stCondLst>
                                            <p:cond delay="0"/>
                                          </p:stCondLst>
                                        </p:cTn>
                                        <p:tgtEl>
                                          <p:spTgt spid="16"/>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0" presetClass="path" presetSubtype="0" accel="50000" decel="50000" fill="hold" nodeType="clickEffect">
                                  <p:stCondLst>
                                    <p:cond delay="0"/>
                                  </p:stCondLst>
                                  <p:childTnLst>
                                    <p:animMotion origin="layout" path="M -3.61111E-6 7.40741E-6 L -3.61111E-6 0.13658 " pathEditMode="relative" ptsTypes="AA">
                                      <p:cBhvr>
                                        <p:cTn id="260" dur="2000" fill="hold"/>
                                        <p:tgtEl>
                                          <p:spTgt spid="11"/>
                                        </p:tgtEl>
                                        <p:attrNameLst>
                                          <p:attrName>ppt_x</p:attrName>
                                          <p:attrName>ppt_y</p:attrName>
                                        </p:attrNameLst>
                                      </p:cBhvr>
                                    </p:animMotion>
                                  </p:childTnLst>
                                </p:cTn>
                              </p:par>
                              <p:par>
                                <p:cTn id="261" presetID="0" presetClass="path" presetSubtype="0" accel="50000" decel="50000" fill="hold" nodeType="withEffect">
                                  <p:stCondLst>
                                    <p:cond delay="0"/>
                                  </p:stCondLst>
                                  <p:childTnLst>
                                    <p:animMotion origin="layout" path="M -3.05556E-6 4.07407E-6 L -3.05556E-6 0.14699 " pathEditMode="relative" ptsTypes="AA">
                                      <p:cBhvr>
                                        <p:cTn id="262" dur="2000" fill="hold"/>
                                        <p:tgtEl>
                                          <p:spTgt spid="16"/>
                                        </p:tgtEl>
                                        <p:attrNameLst>
                                          <p:attrName>ppt_x</p:attrName>
                                          <p:attrName>ppt_y</p:attrName>
                                        </p:attrNameLst>
                                      </p:cBhvr>
                                    </p:animMotion>
                                  </p:childTnLst>
                                </p:cTn>
                              </p:par>
                            </p:childTnLst>
                          </p:cTn>
                        </p:par>
                      </p:childTnLst>
                    </p:cTn>
                  </p:par>
                  <p:par>
                    <p:cTn id="263" fill="hold">
                      <p:stCondLst>
                        <p:cond delay="indefinite"/>
                      </p:stCondLst>
                      <p:childTnLst>
                        <p:par>
                          <p:cTn id="264" fill="hold">
                            <p:stCondLst>
                              <p:cond delay="0"/>
                            </p:stCondLst>
                            <p:childTnLst>
                              <p:par>
                                <p:cTn id="265" presetID="10" presetClass="exit" presetSubtype="0" fill="hold" nodeType="clickEffect">
                                  <p:stCondLst>
                                    <p:cond delay="0"/>
                                  </p:stCondLst>
                                  <p:childTnLst>
                                    <p:animEffect transition="out" filter="fade">
                                      <p:cBhvr>
                                        <p:cTn id="266" dur="1000"/>
                                        <p:tgtEl>
                                          <p:spTgt spid="11"/>
                                        </p:tgtEl>
                                      </p:cBhvr>
                                    </p:animEffect>
                                    <p:set>
                                      <p:cBhvr>
                                        <p:cTn id="267" dur="1" fill="hold">
                                          <p:stCondLst>
                                            <p:cond delay="999"/>
                                          </p:stCondLst>
                                        </p:cTn>
                                        <p:tgtEl>
                                          <p:spTgt spid="11"/>
                                        </p:tgtEl>
                                        <p:attrNameLst>
                                          <p:attrName>style.visibility</p:attrName>
                                        </p:attrNameLst>
                                      </p:cBhvr>
                                      <p:to>
                                        <p:strVal val="hidden"/>
                                      </p:to>
                                    </p:set>
                                  </p:childTnLst>
                                </p:cTn>
                              </p:par>
                              <p:par>
                                <p:cTn id="268" presetID="1" presetClass="entr" presetSubtype="0" fill="hold" nodeType="withEffect">
                                  <p:stCondLst>
                                    <p:cond delay="0"/>
                                  </p:stCondLst>
                                  <p:childTnLst>
                                    <p:set>
                                      <p:cBhvr>
                                        <p:cTn id="269" dur="1" fill="hold">
                                          <p:stCondLst>
                                            <p:cond delay="0"/>
                                          </p:stCondLst>
                                        </p:cTn>
                                        <p:tgtEl>
                                          <p:spTgt spid="24604"/>
                                        </p:tgtEl>
                                        <p:attrNameLst>
                                          <p:attrName>style.visibility</p:attrName>
                                        </p:attrNameLst>
                                      </p:cBhvr>
                                      <p:to>
                                        <p:strVal val="visible"/>
                                      </p:to>
                                    </p:set>
                                  </p:childTnLst>
                                </p:cTn>
                              </p:par>
                              <p:par>
                                <p:cTn id="270" presetID="1" presetClass="entr" presetSubtype="0" fill="hold" nodeType="withEffect">
                                  <p:stCondLst>
                                    <p:cond delay="0"/>
                                  </p:stCondLst>
                                  <p:childTnLst>
                                    <p:set>
                                      <p:cBhvr>
                                        <p:cTn id="271" dur="1" fill="hold">
                                          <p:stCondLst>
                                            <p:cond delay="0"/>
                                          </p:stCondLst>
                                        </p:cTn>
                                        <p:tgtEl>
                                          <p:spTgt spid="24602"/>
                                        </p:tgtEl>
                                        <p:attrNameLst>
                                          <p:attrName>style.visibility</p:attrName>
                                        </p:attrNameLst>
                                      </p:cBhvr>
                                      <p:to>
                                        <p:strVal val="visible"/>
                                      </p:to>
                                    </p:set>
                                  </p:childTnLst>
                                </p:cTn>
                              </p:par>
                              <p:par>
                                <p:cTn id="272" presetID="0" presetClass="path" presetSubtype="0" accel="50000" decel="50000" fill="hold" nodeType="withEffect">
                                  <p:stCondLst>
                                    <p:cond delay="0"/>
                                  </p:stCondLst>
                                  <p:childTnLst>
                                    <p:animMotion origin="layout" path="M 0.00347 4.81481E-6 L 0.00399 0.09976 " pathEditMode="relative" rAng="0" ptsTypes="AA">
                                      <p:cBhvr>
                                        <p:cTn id="273" dur="2000" fill="hold"/>
                                        <p:tgtEl>
                                          <p:spTgt spid="24604"/>
                                        </p:tgtEl>
                                        <p:attrNameLst>
                                          <p:attrName>ppt_x</p:attrName>
                                          <p:attrName>ppt_y</p:attrName>
                                        </p:attrNameLst>
                                      </p:cBhvr>
                                      <p:rCtr x="0" y="50"/>
                                    </p:animMotion>
                                  </p:childTnLst>
                                </p:cTn>
                              </p:par>
                            </p:childTnLst>
                          </p:cTn>
                        </p:par>
                        <p:par>
                          <p:cTn id="274" fill="hold">
                            <p:stCondLst>
                              <p:cond delay="2000"/>
                            </p:stCondLst>
                            <p:childTnLst>
                              <p:par>
                                <p:cTn id="275" presetID="0" presetClass="path" presetSubtype="0" accel="50000" decel="50000" fill="hold" nodeType="afterEffect">
                                  <p:stCondLst>
                                    <p:cond delay="0"/>
                                  </p:stCondLst>
                                  <p:childTnLst>
                                    <p:animMotion origin="layout" path="M 0.00191 0.09977 L 0.61614 0.09977 " pathEditMode="relative" rAng="0" ptsTypes="AA">
                                      <p:cBhvr>
                                        <p:cTn id="276" dur="3000" fill="hold"/>
                                        <p:tgtEl>
                                          <p:spTgt spid="24604"/>
                                        </p:tgtEl>
                                        <p:attrNameLst>
                                          <p:attrName>ppt_x</p:attrName>
                                          <p:attrName>ppt_y</p:attrName>
                                        </p:attrNameLst>
                                      </p:cBhvr>
                                      <p:rCtr x="0" y="0"/>
                                    </p:animMotion>
                                  </p:childTnLst>
                                </p:cTn>
                              </p:par>
                            </p:childTnLst>
                          </p:cTn>
                        </p:par>
                        <p:par>
                          <p:cTn id="277" fill="hold">
                            <p:stCondLst>
                              <p:cond delay="5000"/>
                            </p:stCondLst>
                            <p:childTnLst>
                              <p:par>
                                <p:cTn id="278" presetID="0" presetClass="path" presetSubtype="0" accel="50000" decel="50000" fill="hold" nodeType="afterEffect">
                                  <p:stCondLst>
                                    <p:cond delay="0"/>
                                  </p:stCondLst>
                                  <p:childTnLst>
                                    <p:animMotion origin="layout" path="M 0.60989 0.09976 L 0.60989 0.00532 " pathEditMode="relative" rAng="0" ptsTypes="AA">
                                      <p:cBhvr>
                                        <p:cTn id="279" dur="2000" fill="hold"/>
                                        <p:tgtEl>
                                          <p:spTgt spid="24604"/>
                                        </p:tgtEl>
                                        <p:attrNameLst>
                                          <p:attrName>ppt_x</p:attrName>
                                          <p:attrName>ppt_y</p:attrName>
                                        </p:attrNameLst>
                                      </p:cBhvr>
                                      <p:rCtr x="0" y="-47"/>
                                    </p:animMotion>
                                  </p:childTnLst>
                                </p:cTn>
                              </p:par>
                            </p:childTnLst>
                          </p:cTn>
                        </p:par>
                        <p:par>
                          <p:cTn id="280" fill="hold">
                            <p:stCondLst>
                              <p:cond delay="7000"/>
                            </p:stCondLst>
                            <p:childTnLst>
                              <p:par>
                                <p:cTn id="281" presetID="53" presetClass="entr" presetSubtype="0" fill="hold" nodeType="afterEffect">
                                  <p:stCondLst>
                                    <p:cond delay="0"/>
                                  </p:stCondLst>
                                  <p:childTnLst>
                                    <p:set>
                                      <p:cBhvr>
                                        <p:cTn id="282" dur="1" fill="hold">
                                          <p:stCondLst>
                                            <p:cond delay="0"/>
                                          </p:stCondLst>
                                        </p:cTn>
                                        <p:tgtEl>
                                          <p:spTgt spid="24662"/>
                                        </p:tgtEl>
                                        <p:attrNameLst>
                                          <p:attrName>style.visibility</p:attrName>
                                        </p:attrNameLst>
                                      </p:cBhvr>
                                      <p:to>
                                        <p:strVal val="visible"/>
                                      </p:to>
                                    </p:set>
                                    <p:anim calcmode="lin" valueType="num">
                                      <p:cBhvr>
                                        <p:cTn id="283" dur="500" fill="hold"/>
                                        <p:tgtEl>
                                          <p:spTgt spid="24662"/>
                                        </p:tgtEl>
                                        <p:attrNameLst>
                                          <p:attrName>ppt_w</p:attrName>
                                        </p:attrNameLst>
                                      </p:cBhvr>
                                      <p:tavLst>
                                        <p:tav tm="0">
                                          <p:val>
                                            <p:fltVal val="0"/>
                                          </p:val>
                                        </p:tav>
                                        <p:tav tm="100000">
                                          <p:val>
                                            <p:strVal val="#ppt_w"/>
                                          </p:val>
                                        </p:tav>
                                      </p:tavLst>
                                    </p:anim>
                                    <p:anim calcmode="lin" valueType="num">
                                      <p:cBhvr>
                                        <p:cTn id="284" dur="500" fill="hold"/>
                                        <p:tgtEl>
                                          <p:spTgt spid="24662"/>
                                        </p:tgtEl>
                                        <p:attrNameLst>
                                          <p:attrName>ppt_h</p:attrName>
                                        </p:attrNameLst>
                                      </p:cBhvr>
                                      <p:tavLst>
                                        <p:tav tm="0">
                                          <p:val>
                                            <p:fltVal val="0"/>
                                          </p:val>
                                        </p:tav>
                                        <p:tav tm="100000">
                                          <p:val>
                                            <p:strVal val="#ppt_h"/>
                                          </p:val>
                                        </p:tav>
                                      </p:tavLst>
                                    </p:anim>
                                    <p:animEffect transition="in" filter="fade">
                                      <p:cBhvr>
                                        <p:cTn id="285" dur="500"/>
                                        <p:tgtEl>
                                          <p:spTgt spid="24662"/>
                                        </p:tgtEl>
                                      </p:cBhvr>
                                    </p:animEffect>
                                  </p:childTnLst>
                                </p:cTn>
                              </p:par>
                            </p:childTnLst>
                          </p:cTn>
                        </p:par>
                        <p:par>
                          <p:cTn id="286" fill="hold">
                            <p:stCondLst>
                              <p:cond delay="7500"/>
                            </p:stCondLst>
                            <p:childTnLst>
                              <p:par>
                                <p:cTn id="287" presetID="0" presetClass="path" presetSubtype="0" accel="50000" decel="50000" fill="hold" nodeType="afterEffect">
                                  <p:stCondLst>
                                    <p:cond delay="0"/>
                                  </p:stCondLst>
                                  <p:childTnLst>
                                    <p:animMotion origin="layout" path="M 0.00521 4.81481E-6 L 0.00521 0.09444 " pathEditMode="relative" rAng="0" ptsTypes="AA">
                                      <p:cBhvr>
                                        <p:cTn id="288" dur="2000" fill="hold"/>
                                        <p:tgtEl>
                                          <p:spTgt spid="24602"/>
                                        </p:tgtEl>
                                        <p:attrNameLst>
                                          <p:attrName>ppt_x</p:attrName>
                                          <p:attrName>ppt_y</p:attrName>
                                        </p:attrNameLst>
                                      </p:cBhvr>
                                      <p:rCtr x="0" y="47"/>
                                    </p:animMotion>
                                  </p:childTnLst>
                                </p:cTn>
                              </p:par>
                            </p:childTnLst>
                          </p:cTn>
                        </p:par>
                        <p:par>
                          <p:cTn id="289" fill="hold">
                            <p:stCondLst>
                              <p:cond delay="9500"/>
                            </p:stCondLst>
                            <p:childTnLst>
                              <p:par>
                                <p:cTn id="290" presetID="0" presetClass="path" presetSubtype="0" accel="50000" decel="50000" fill="hold" nodeType="afterEffect">
                                  <p:stCondLst>
                                    <p:cond delay="0"/>
                                  </p:stCondLst>
                                  <p:childTnLst>
                                    <p:animMotion origin="layout" path="M 0.00625 0.09976 L 0.61267 0.09976 " pathEditMode="relative" rAng="0" ptsTypes="AA">
                                      <p:cBhvr>
                                        <p:cTn id="291" dur="2000" fill="hold"/>
                                        <p:tgtEl>
                                          <p:spTgt spid="24602"/>
                                        </p:tgtEl>
                                        <p:attrNameLst>
                                          <p:attrName>ppt_x</p:attrName>
                                          <p:attrName>ppt_y</p:attrName>
                                        </p:attrNameLst>
                                      </p:cBhvr>
                                      <p:rCtr x="303" y="0"/>
                                    </p:animMotion>
                                  </p:childTnLst>
                                </p:cTn>
                              </p:par>
                            </p:childTnLst>
                          </p:cTn>
                        </p:par>
                        <p:par>
                          <p:cTn id="292" fill="hold">
                            <p:stCondLst>
                              <p:cond delay="11500"/>
                            </p:stCondLst>
                            <p:childTnLst>
                              <p:par>
                                <p:cTn id="293" presetID="0" presetClass="path" presetSubtype="0" accel="50000" decel="50000" fill="hold" nodeType="afterEffect">
                                  <p:stCondLst>
                                    <p:cond delay="0"/>
                                  </p:stCondLst>
                                  <p:childTnLst>
                                    <p:animMotion origin="layout" path="M 0.6132 0.09976 L 0.6132 0.00532 " pathEditMode="relative" rAng="0" ptsTypes="AA">
                                      <p:cBhvr>
                                        <p:cTn id="294" dur="2000" fill="hold"/>
                                        <p:tgtEl>
                                          <p:spTgt spid="24602"/>
                                        </p:tgtEl>
                                        <p:attrNameLst>
                                          <p:attrName>ppt_x</p:attrName>
                                          <p:attrName>ppt_y</p:attrName>
                                        </p:attrNameLst>
                                      </p:cBhvr>
                                      <p:rCtr x="0" y="-47"/>
                                    </p:animMotion>
                                  </p:childTnLst>
                                </p:cTn>
                              </p:par>
                            </p:childTnLst>
                          </p:cTn>
                        </p:par>
                        <p:par>
                          <p:cTn id="295" fill="hold">
                            <p:stCondLst>
                              <p:cond delay="13500"/>
                            </p:stCondLst>
                            <p:childTnLst>
                              <p:par>
                                <p:cTn id="296" presetID="53" presetClass="entr" presetSubtype="0" fill="hold" nodeType="afterEffect">
                                  <p:stCondLst>
                                    <p:cond delay="0"/>
                                  </p:stCondLst>
                                  <p:childTnLst>
                                    <p:set>
                                      <p:cBhvr>
                                        <p:cTn id="297" dur="1" fill="hold">
                                          <p:stCondLst>
                                            <p:cond delay="0"/>
                                          </p:stCondLst>
                                        </p:cTn>
                                        <p:tgtEl>
                                          <p:spTgt spid="24663"/>
                                        </p:tgtEl>
                                        <p:attrNameLst>
                                          <p:attrName>style.visibility</p:attrName>
                                        </p:attrNameLst>
                                      </p:cBhvr>
                                      <p:to>
                                        <p:strVal val="visible"/>
                                      </p:to>
                                    </p:set>
                                    <p:anim calcmode="lin" valueType="num">
                                      <p:cBhvr>
                                        <p:cTn id="298" dur="500" fill="hold"/>
                                        <p:tgtEl>
                                          <p:spTgt spid="24663"/>
                                        </p:tgtEl>
                                        <p:attrNameLst>
                                          <p:attrName>ppt_w</p:attrName>
                                        </p:attrNameLst>
                                      </p:cBhvr>
                                      <p:tavLst>
                                        <p:tav tm="0">
                                          <p:val>
                                            <p:fltVal val="0"/>
                                          </p:val>
                                        </p:tav>
                                        <p:tav tm="100000">
                                          <p:val>
                                            <p:strVal val="#ppt_w"/>
                                          </p:val>
                                        </p:tav>
                                      </p:tavLst>
                                    </p:anim>
                                    <p:anim calcmode="lin" valueType="num">
                                      <p:cBhvr>
                                        <p:cTn id="299" dur="500" fill="hold"/>
                                        <p:tgtEl>
                                          <p:spTgt spid="24663"/>
                                        </p:tgtEl>
                                        <p:attrNameLst>
                                          <p:attrName>ppt_h</p:attrName>
                                        </p:attrNameLst>
                                      </p:cBhvr>
                                      <p:tavLst>
                                        <p:tav tm="0">
                                          <p:val>
                                            <p:fltVal val="0"/>
                                          </p:val>
                                        </p:tav>
                                        <p:tav tm="100000">
                                          <p:val>
                                            <p:strVal val="#ppt_h"/>
                                          </p:val>
                                        </p:tav>
                                      </p:tavLst>
                                    </p:anim>
                                    <p:animEffect transition="in" filter="fade">
                                      <p:cBhvr>
                                        <p:cTn id="300" dur="500"/>
                                        <p:tgtEl>
                                          <p:spTgt spid="24663"/>
                                        </p:tgtEl>
                                      </p:cBhvr>
                                    </p:animEffect>
                                  </p:childTnLst>
                                </p:cTn>
                              </p:par>
                            </p:childTnLst>
                          </p:cTn>
                        </p:par>
                        <p:par>
                          <p:cTn id="301" fill="hold">
                            <p:stCondLst>
                              <p:cond delay="14000"/>
                            </p:stCondLst>
                            <p:childTnLst>
                              <p:par>
                                <p:cTn id="302" presetID="1" presetClass="entr" presetSubtype="0" fill="hold" nodeType="afterEffect">
                                  <p:stCondLst>
                                    <p:cond delay="0"/>
                                  </p:stCondLst>
                                  <p:childTnLst>
                                    <p:set>
                                      <p:cBhvr>
                                        <p:cTn id="303" dur="1" fill="hold">
                                          <p:stCondLst>
                                            <p:cond delay="0"/>
                                          </p:stCondLst>
                                        </p:cTn>
                                        <p:tgtEl>
                                          <p:spTgt spid="24605"/>
                                        </p:tgtEl>
                                        <p:attrNameLst>
                                          <p:attrName>style.visibility</p:attrName>
                                        </p:attrNameLst>
                                      </p:cBhvr>
                                      <p:to>
                                        <p:strVal val="visible"/>
                                      </p:to>
                                    </p:set>
                                  </p:childTnLst>
                                </p:cTn>
                              </p:par>
                            </p:childTnLst>
                          </p:cTn>
                        </p:par>
                        <p:par>
                          <p:cTn id="304" fill="hold">
                            <p:stCondLst>
                              <p:cond delay="14000"/>
                            </p:stCondLst>
                            <p:childTnLst>
                              <p:par>
                                <p:cTn id="305" presetID="0" presetClass="path" presetSubtype="0" accel="50000" decel="50000" fill="hold" nodeType="afterEffect">
                                  <p:stCondLst>
                                    <p:cond delay="0"/>
                                  </p:stCondLst>
                                  <p:childTnLst>
                                    <p:animMotion origin="layout" path="M 0.00347 4.81481E-6 L 0.00399 0.09976 " pathEditMode="relative" rAng="0" ptsTypes="AA">
                                      <p:cBhvr>
                                        <p:cTn id="306" dur="2000" fill="hold"/>
                                        <p:tgtEl>
                                          <p:spTgt spid="24605"/>
                                        </p:tgtEl>
                                        <p:attrNameLst>
                                          <p:attrName>ppt_x</p:attrName>
                                          <p:attrName>ppt_y</p:attrName>
                                        </p:attrNameLst>
                                      </p:cBhvr>
                                      <p:rCtr x="0" y="50"/>
                                    </p:animMotion>
                                  </p:childTnLst>
                                </p:cTn>
                              </p:par>
                            </p:childTnLst>
                          </p:cTn>
                        </p:par>
                        <p:par>
                          <p:cTn id="307" fill="hold">
                            <p:stCondLst>
                              <p:cond delay="16000"/>
                            </p:stCondLst>
                            <p:childTnLst>
                              <p:par>
                                <p:cTn id="308" presetID="0" presetClass="path" presetSubtype="0" accel="50000" decel="50000" fill="hold" nodeType="afterEffect">
                                  <p:stCondLst>
                                    <p:cond delay="0"/>
                                  </p:stCondLst>
                                  <p:childTnLst>
                                    <p:animMotion origin="layout" path="M 0.00191 0.09977 L 0.61614 0.09977 " pathEditMode="relative" rAng="0" ptsTypes="AA">
                                      <p:cBhvr>
                                        <p:cTn id="309" dur="3000" fill="hold"/>
                                        <p:tgtEl>
                                          <p:spTgt spid="24605"/>
                                        </p:tgtEl>
                                        <p:attrNameLst>
                                          <p:attrName>ppt_x</p:attrName>
                                          <p:attrName>ppt_y</p:attrName>
                                        </p:attrNameLst>
                                      </p:cBhvr>
                                      <p:rCtr x="0" y="0"/>
                                    </p:animMotion>
                                  </p:childTnLst>
                                </p:cTn>
                              </p:par>
                            </p:childTnLst>
                          </p:cTn>
                        </p:par>
                        <p:par>
                          <p:cTn id="310" fill="hold">
                            <p:stCondLst>
                              <p:cond delay="19000"/>
                            </p:stCondLst>
                            <p:childTnLst>
                              <p:par>
                                <p:cTn id="311" presetID="0" presetClass="path" presetSubtype="0" accel="50000" decel="50000" fill="hold" nodeType="afterEffect">
                                  <p:stCondLst>
                                    <p:cond delay="0"/>
                                  </p:stCondLst>
                                  <p:childTnLst>
                                    <p:animMotion origin="layout" path="M 0.60989 0.09976 L 0.60989 0.00532 " pathEditMode="relative" rAng="0" ptsTypes="AA">
                                      <p:cBhvr>
                                        <p:cTn id="312" dur="2000" fill="hold"/>
                                        <p:tgtEl>
                                          <p:spTgt spid="24605"/>
                                        </p:tgtEl>
                                        <p:attrNameLst>
                                          <p:attrName>ppt_x</p:attrName>
                                          <p:attrName>ppt_y</p:attrName>
                                        </p:attrNameLst>
                                      </p:cBhvr>
                                      <p:rCtr x="0" y="-47"/>
                                    </p:animMotion>
                                  </p:childTnLst>
                                </p:cTn>
                              </p:par>
                            </p:childTnLst>
                          </p:cTn>
                        </p:par>
                        <p:par>
                          <p:cTn id="313" fill="hold">
                            <p:stCondLst>
                              <p:cond delay="21000"/>
                            </p:stCondLst>
                            <p:childTnLst>
                              <p:par>
                                <p:cTn id="314" presetID="53" presetClass="entr" presetSubtype="0" fill="hold" nodeType="afterEffect">
                                  <p:stCondLst>
                                    <p:cond delay="0"/>
                                  </p:stCondLst>
                                  <p:childTnLst>
                                    <p:set>
                                      <p:cBhvr>
                                        <p:cTn id="315" dur="1" fill="hold">
                                          <p:stCondLst>
                                            <p:cond delay="0"/>
                                          </p:stCondLst>
                                        </p:cTn>
                                        <p:tgtEl>
                                          <p:spTgt spid="24664"/>
                                        </p:tgtEl>
                                        <p:attrNameLst>
                                          <p:attrName>style.visibility</p:attrName>
                                        </p:attrNameLst>
                                      </p:cBhvr>
                                      <p:to>
                                        <p:strVal val="visible"/>
                                      </p:to>
                                    </p:set>
                                    <p:anim calcmode="lin" valueType="num">
                                      <p:cBhvr>
                                        <p:cTn id="316" dur="500" fill="hold"/>
                                        <p:tgtEl>
                                          <p:spTgt spid="24664"/>
                                        </p:tgtEl>
                                        <p:attrNameLst>
                                          <p:attrName>ppt_w</p:attrName>
                                        </p:attrNameLst>
                                      </p:cBhvr>
                                      <p:tavLst>
                                        <p:tav tm="0">
                                          <p:val>
                                            <p:fltVal val="0"/>
                                          </p:val>
                                        </p:tav>
                                        <p:tav tm="100000">
                                          <p:val>
                                            <p:strVal val="#ppt_w"/>
                                          </p:val>
                                        </p:tav>
                                      </p:tavLst>
                                    </p:anim>
                                    <p:anim calcmode="lin" valueType="num">
                                      <p:cBhvr>
                                        <p:cTn id="317" dur="500" fill="hold"/>
                                        <p:tgtEl>
                                          <p:spTgt spid="24664"/>
                                        </p:tgtEl>
                                        <p:attrNameLst>
                                          <p:attrName>ppt_h</p:attrName>
                                        </p:attrNameLst>
                                      </p:cBhvr>
                                      <p:tavLst>
                                        <p:tav tm="0">
                                          <p:val>
                                            <p:fltVal val="0"/>
                                          </p:val>
                                        </p:tav>
                                        <p:tav tm="100000">
                                          <p:val>
                                            <p:strVal val="#ppt_h"/>
                                          </p:val>
                                        </p:tav>
                                      </p:tavLst>
                                    </p:anim>
                                    <p:animEffect transition="in" filter="fade">
                                      <p:cBhvr>
                                        <p:cTn id="318" dur="500"/>
                                        <p:tgtEl>
                                          <p:spTgt spid="24664"/>
                                        </p:tgtEl>
                                      </p:cBhvr>
                                    </p:animEffect>
                                  </p:childTnLst>
                                </p:cTn>
                              </p:par>
                            </p:childTnLst>
                          </p:cTn>
                        </p:par>
                        <p:par>
                          <p:cTn id="319" fill="hold">
                            <p:stCondLst>
                              <p:cond delay="21500"/>
                            </p:stCondLst>
                            <p:childTnLst>
                              <p:par>
                                <p:cTn id="320" presetID="1" presetClass="entr" presetSubtype="0" fill="hold" nodeType="afterEffect">
                                  <p:stCondLst>
                                    <p:cond delay="0"/>
                                  </p:stCondLst>
                                  <p:childTnLst>
                                    <p:set>
                                      <p:cBhvr>
                                        <p:cTn id="321" dur="1" fill="hold">
                                          <p:stCondLst>
                                            <p:cond delay="0"/>
                                          </p:stCondLst>
                                        </p:cTn>
                                        <p:tgtEl>
                                          <p:spTgt spid="24603"/>
                                        </p:tgtEl>
                                        <p:attrNameLst>
                                          <p:attrName>style.visibility</p:attrName>
                                        </p:attrNameLst>
                                      </p:cBhvr>
                                      <p:to>
                                        <p:strVal val="visible"/>
                                      </p:to>
                                    </p:set>
                                  </p:childTnLst>
                                </p:cTn>
                              </p:par>
                            </p:childTnLst>
                          </p:cTn>
                        </p:par>
                        <p:par>
                          <p:cTn id="322" fill="hold">
                            <p:stCondLst>
                              <p:cond delay="21500"/>
                            </p:stCondLst>
                            <p:childTnLst>
                              <p:par>
                                <p:cTn id="323" presetID="0" presetClass="path" presetSubtype="0" accel="50000" decel="50000" fill="hold" nodeType="afterEffect">
                                  <p:stCondLst>
                                    <p:cond delay="0"/>
                                  </p:stCondLst>
                                  <p:childTnLst>
                                    <p:animMotion origin="layout" path="M -2.5E-6 4.81481E-6 L -2.5E-6 0.09444 " pathEditMode="relative" rAng="0" ptsTypes="AA">
                                      <p:cBhvr>
                                        <p:cTn id="324" dur="2000" fill="hold"/>
                                        <p:tgtEl>
                                          <p:spTgt spid="24603"/>
                                        </p:tgtEl>
                                        <p:attrNameLst>
                                          <p:attrName>ppt_x</p:attrName>
                                          <p:attrName>ppt_y</p:attrName>
                                        </p:attrNameLst>
                                      </p:cBhvr>
                                      <p:rCtr x="0" y="47"/>
                                    </p:animMotion>
                                  </p:childTnLst>
                                </p:cTn>
                              </p:par>
                            </p:childTnLst>
                          </p:cTn>
                        </p:par>
                        <p:par>
                          <p:cTn id="325" fill="hold">
                            <p:stCondLst>
                              <p:cond delay="23500"/>
                            </p:stCondLst>
                            <p:childTnLst>
                              <p:par>
                                <p:cTn id="326" presetID="0" presetClass="path" presetSubtype="0" accel="50000" decel="50000" fill="hold" nodeType="afterEffect">
                                  <p:stCondLst>
                                    <p:cond delay="0"/>
                                  </p:stCondLst>
                                  <p:childTnLst>
                                    <p:animMotion origin="layout" path="M 0.00625 0.09976 L 0.61267 0.09976 " pathEditMode="relative" rAng="0" ptsTypes="AA">
                                      <p:cBhvr>
                                        <p:cTn id="327" dur="2000" fill="hold"/>
                                        <p:tgtEl>
                                          <p:spTgt spid="24603"/>
                                        </p:tgtEl>
                                        <p:attrNameLst>
                                          <p:attrName>ppt_x</p:attrName>
                                          <p:attrName>ppt_y</p:attrName>
                                        </p:attrNameLst>
                                      </p:cBhvr>
                                      <p:rCtr x="303" y="0"/>
                                    </p:animMotion>
                                  </p:childTnLst>
                                </p:cTn>
                              </p:par>
                            </p:childTnLst>
                          </p:cTn>
                        </p:par>
                        <p:par>
                          <p:cTn id="328" fill="hold">
                            <p:stCondLst>
                              <p:cond delay="25500"/>
                            </p:stCondLst>
                            <p:childTnLst>
                              <p:par>
                                <p:cTn id="329" presetID="0" presetClass="path" presetSubtype="0" accel="50000" decel="50000" fill="hold" nodeType="afterEffect">
                                  <p:stCondLst>
                                    <p:cond delay="0"/>
                                  </p:stCondLst>
                                  <p:childTnLst>
                                    <p:animMotion origin="layout" path="M 0.60591 0.09976 L 0.60591 0.00532 " pathEditMode="relative" rAng="0" ptsTypes="AA">
                                      <p:cBhvr>
                                        <p:cTn id="330" dur="2000" fill="hold"/>
                                        <p:tgtEl>
                                          <p:spTgt spid="24603"/>
                                        </p:tgtEl>
                                        <p:attrNameLst>
                                          <p:attrName>ppt_x</p:attrName>
                                          <p:attrName>ppt_y</p:attrName>
                                        </p:attrNameLst>
                                      </p:cBhvr>
                                      <p:rCtr x="0" y="-47"/>
                                    </p:animMotion>
                                  </p:childTnLst>
                                </p:cTn>
                              </p:par>
                            </p:childTnLst>
                          </p:cTn>
                        </p:par>
                        <p:par>
                          <p:cTn id="331" fill="hold">
                            <p:stCondLst>
                              <p:cond delay="27500"/>
                            </p:stCondLst>
                            <p:childTnLst>
                              <p:par>
                                <p:cTn id="332" presetID="53" presetClass="entr" presetSubtype="0" fill="hold" nodeType="afterEffect">
                                  <p:stCondLst>
                                    <p:cond delay="0"/>
                                  </p:stCondLst>
                                  <p:childTnLst>
                                    <p:set>
                                      <p:cBhvr>
                                        <p:cTn id="333" dur="1" fill="hold">
                                          <p:stCondLst>
                                            <p:cond delay="0"/>
                                          </p:stCondLst>
                                        </p:cTn>
                                        <p:tgtEl>
                                          <p:spTgt spid="24665"/>
                                        </p:tgtEl>
                                        <p:attrNameLst>
                                          <p:attrName>style.visibility</p:attrName>
                                        </p:attrNameLst>
                                      </p:cBhvr>
                                      <p:to>
                                        <p:strVal val="visible"/>
                                      </p:to>
                                    </p:set>
                                    <p:anim calcmode="lin" valueType="num">
                                      <p:cBhvr>
                                        <p:cTn id="334" dur="500" fill="hold"/>
                                        <p:tgtEl>
                                          <p:spTgt spid="24665"/>
                                        </p:tgtEl>
                                        <p:attrNameLst>
                                          <p:attrName>ppt_w</p:attrName>
                                        </p:attrNameLst>
                                      </p:cBhvr>
                                      <p:tavLst>
                                        <p:tav tm="0">
                                          <p:val>
                                            <p:fltVal val="0"/>
                                          </p:val>
                                        </p:tav>
                                        <p:tav tm="100000">
                                          <p:val>
                                            <p:strVal val="#ppt_w"/>
                                          </p:val>
                                        </p:tav>
                                      </p:tavLst>
                                    </p:anim>
                                    <p:anim calcmode="lin" valueType="num">
                                      <p:cBhvr>
                                        <p:cTn id="335" dur="500" fill="hold"/>
                                        <p:tgtEl>
                                          <p:spTgt spid="24665"/>
                                        </p:tgtEl>
                                        <p:attrNameLst>
                                          <p:attrName>ppt_h</p:attrName>
                                        </p:attrNameLst>
                                      </p:cBhvr>
                                      <p:tavLst>
                                        <p:tav tm="0">
                                          <p:val>
                                            <p:fltVal val="0"/>
                                          </p:val>
                                        </p:tav>
                                        <p:tav tm="100000">
                                          <p:val>
                                            <p:strVal val="#ppt_h"/>
                                          </p:val>
                                        </p:tav>
                                      </p:tavLst>
                                    </p:anim>
                                    <p:animEffect transition="in" filter="fade">
                                      <p:cBhvr>
                                        <p:cTn id="336" dur="500"/>
                                        <p:tgtEl>
                                          <p:spTgt spid="24665"/>
                                        </p:tgtEl>
                                      </p:cBhvr>
                                    </p:animEffect>
                                  </p:childTnLst>
                                </p:cTn>
                              </p:par>
                            </p:childTnLst>
                          </p:cTn>
                        </p:par>
                        <p:par>
                          <p:cTn id="337" fill="hold">
                            <p:stCondLst>
                              <p:cond delay="28000"/>
                            </p:stCondLst>
                            <p:childTnLst>
                              <p:par>
                                <p:cTn id="338" presetID="1" presetClass="entr" presetSubtype="0" fill="hold" nodeType="afterEffect">
                                  <p:stCondLst>
                                    <p:cond delay="0"/>
                                  </p:stCondLst>
                                  <p:childTnLst>
                                    <p:set>
                                      <p:cBhvr>
                                        <p:cTn id="339" dur="1" fill="hold">
                                          <p:stCondLst>
                                            <p:cond delay="0"/>
                                          </p:stCondLst>
                                        </p:cTn>
                                        <p:tgtEl>
                                          <p:spTgt spid="24601"/>
                                        </p:tgtEl>
                                        <p:attrNameLst>
                                          <p:attrName>style.visibility</p:attrName>
                                        </p:attrNameLst>
                                      </p:cBhvr>
                                      <p:to>
                                        <p:strVal val="visible"/>
                                      </p:to>
                                    </p:set>
                                  </p:childTnLst>
                                </p:cTn>
                              </p:par>
                            </p:childTnLst>
                          </p:cTn>
                        </p:par>
                        <p:par>
                          <p:cTn id="340" fill="hold">
                            <p:stCondLst>
                              <p:cond delay="28000"/>
                            </p:stCondLst>
                            <p:childTnLst>
                              <p:par>
                                <p:cTn id="341" presetID="0" presetClass="path" presetSubtype="0" accel="50000" decel="50000" fill="hold" nodeType="afterEffect">
                                  <p:stCondLst>
                                    <p:cond delay="0"/>
                                  </p:stCondLst>
                                  <p:childTnLst>
                                    <p:animMotion origin="layout" path="M 0.00694 4.81481E-6 L 0.00694 0.09444 " pathEditMode="relative" rAng="0" ptsTypes="AA">
                                      <p:cBhvr>
                                        <p:cTn id="342" dur="2000" fill="hold"/>
                                        <p:tgtEl>
                                          <p:spTgt spid="24601"/>
                                        </p:tgtEl>
                                        <p:attrNameLst>
                                          <p:attrName>ppt_x</p:attrName>
                                          <p:attrName>ppt_y</p:attrName>
                                        </p:attrNameLst>
                                      </p:cBhvr>
                                      <p:rCtr x="0" y="47"/>
                                    </p:animMotion>
                                  </p:childTnLst>
                                </p:cTn>
                              </p:par>
                            </p:childTnLst>
                          </p:cTn>
                        </p:par>
                        <p:par>
                          <p:cTn id="343" fill="hold">
                            <p:stCondLst>
                              <p:cond delay="30000"/>
                            </p:stCondLst>
                            <p:childTnLst>
                              <p:par>
                                <p:cTn id="344" presetID="0" presetClass="path" presetSubtype="0" accel="50000" decel="50000" fill="hold" nodeType="afterEffect">
                                  <p:stCondLst>
                                    <p:cond delay="0"/>
                                  </p:stCondLst>
                                  <p:childTnLst>
                                    <p:animMotion origin="layout" path="M 0.00625 0.09976 L 0.61267 0.09976 " pathEditMode="relative" rAng="0" ptsTypes="AA">
                                      <p:cBhvr>
                                        <p:cTn id="345" dur="2000" fill="hold"/>
                                        <p:tgtEl>
                                          <p:spTgt spid="24601"/>
                                        </p:tgtEl>
                                        <p:attrNameLst>
                                          <p:attrName>ppt_x</p:attrName>
                                          <p:attrName>ppt_y</p:attrName>
                                        </p:attrNameLst>
                                      </p:cBhvr>
                                      <p:rCtr x="303" y="0"/>
                                    </p:animMotion>
                                  </p:childTnLst>
                                </p:cTn>
                              </p:par>
                            </p:childTnLst>
                          </p:cTn>
                        </p:par>
                        <p:par>
                          <p:cTn id="346" fill="hold">
                            <p:stCondLst>
                              <p:cond delay="32000"/>
                            </p:stCondLst>
                            <p:childTnLst>
                              <p:par>
                                <p:cTn id="347" presetID="0" presetClass="path" presetSubtype="0" accel="50000" decel="50000" fill="hold" nodeType="afterEffect">
                                  <p:stCondLst>
                                    <p:cond delay="0"/>
                                  </p:stCondLst>
                                  <p:childTnLst>
                                    <p:animMotion origin="layout" path="M 0.6132 0.09976 L 0.6132 0.00532 " pathEditMode="relative" rAng="0" ptsTypes="AA">
                                      <p:cBhvr>
                                        <p:cTn id="348" dur="2000" fill="hold"/>
                                        <p:tgtEl>
                                          <p:spTgt spid="24601"/>
                                        </p:tgtEl>
                                        <p:attrNameLst>
                                          <p:attrName>ppt_x</p:attrName>
                                          <p:attrName>ppt_y</p:attrName>
                                        </p:attrNameLst>
                                      </p:cBhvr>
                                      <p:rCtr x="0" y="-47"/>
                                    </p:animMotion>
                                  </p:childTnLst>
                                </p:cTn>
                              </p:par>
                            </p:childTnLst>
                          </p:cTn>
                        </p:par>
                        <p:par>
                          <p:cTn id="349" fill="hold">
                            <p:stCondLst>
                              <p:cond delay="34000"/>
                            </p:stCondLst>
                            <p:childTnLst>
                              <p:par>
                                <p:cTn id="350" presetID="53" presetClass="entr" presetSubtype="0" fill="hold" nodeType="afterEffect">
                                  <p:stCondLst>
                                    <p:cond delay="0"/>
                                  </p:stCondLst>
                                  <p:childTnLst>
                                    <p:set>
                                      <p:cBhvr>
                                        <p:cTn id="351" dur="1" fill="hold">
                                          <p:stCondLst>
                                            <p:cond delay="0"/>
                                          </p:stCondLst>
                                        </p:cTn>
                                        <p:tgtEl>
                                          <p:spTgt spid="24667"/>
                                        </p:tgtEl>
                                        <p:attrNameLst>
                                          <p:attrName>style.visibility</p:attrName>
                                        </p:attrNameLst>
                                      </p:cBhvr>
                                      <p:to>
                                        <p:strVal val="visible"/>
                                      </p:to>
                                    </p:set>
                                    <p:anim calcmode="lin" valueType="num">
                                      <p:cBhvr>
                                        <p:cTn id="352" dur="500" fill="hold"/>
                                        <p:tgtEl>
                                          <p:spTgt spid="24667"/>
                                        </p:tgtEl>
                                        <p:attrNameLst>
                                          <p:attrName>ppt_w</p:attrName>
                                        </p:attrNameLst>
                                      </p:cBhvr>
                                      <p:tavLst>
                                        <p:tav tm="0">
                                          <p:val>
                                            <p:fltVal val="0"/>
                                          </p:val>
                                        </p:tav>
                                        <p:tav tm="100000">
                                          <p:val>
                                            <p:strVal val="#ppt_w"/>
                                          </p:val>
                                        </p:tav>
                                      </p:tavLst>
                                    </p:anim>
                                    <p:anim calcmode="lin" valueType="num">
                                      <p:cBhvr>
                                        <p:cTn id="353" dur="500" fill="hold"/>
                                        <p:tgtEl>
                                          <p:spTgt spid="24667"/>
                                        </p:tgtEl>
                                        <p:attrNameLst>
                                          <p:attrName>ppt_h</p:attrName>
                                        </p:attrNameLst>
                                      </p:cBhvr>
                                      <p:tavLst>
                                        <p:tav tm="0">
                                          <p:val>
                                            <p:fltVal val="0"/>
                                          </p:val>
                                        </p:tav>
                                        <p:tav tm="100000">
                                          <p:val>
                                            <p:strVal val="#ppt_h"/>
                                          </p:val>
                                        </p:tav>
                                      </p:tavLst>
                                    </p:anim>
                                    <p:animEffect transition="in" filter="fade">
                                      <p:cBhvr>
                                        <p:cTn id="354" dur="500"/>
                                        <p:tgtEl>
                                          <p:spTgt spid="24667"/>
                                        </p:tgtEl>
                                      </p:cBhvr>
                                    </p:animEffect>
                                  </p:childTnLst>
                                </p:cTn>
                              </p:par>
                            </p:childTnLst>
                          </p:cTn>
                        </p:par>
                        <p:par>
                          <p:cTn id="355" fill="hold">
                            <p:stCondLst>
                              <p:cond delay="34500"/>
                            </p:stCondLst>
                            <p:childTnLst>
                              <p:par>
                                <p:cTn id="356" presetID="53" presetClass="entr" presetSubtype="0" fill="hold" nodeType="afterEffect">
                                  <p:stCondLst>
                                    <p:cond delay="0"/>
                                  </p:stCondLst>
                                  <p:childTnLst>
                                    <p:set>
                                      <p:cBhvr>
                                        <p:cTn id="357" dur="1" fill="hold">
                                          <p:stCondLst>
                                            <p:cond delay="0"/>
                                          </p:stCondLst>
                                        </p:cTn>
                                        <p:tgtEl>
                                          <p:spTgt spid="24666"/>
                                        </p:tgtEl>
                                        <p:attrNameLst>
                                          <p:attrName>style.visibility</p:attrName>
                                        </p:attrNameLst>
                                      </p:cBhvr>
                                      <p:to>
                                        <p:strVal val="visible"/>
                                      </p:to>
                                    </p:set>
                                    <p:anim calcmode="lin" valueType="num">
                                      <p:cBhvr>
                                        <p:cTn id="358" dur="500" fill="hold"/>
                                        <p:tgtEl>
                                          <p:spTgt spid="24666"/>
                                        </p:tgtEl>
                                        <p:attrNameLst>
                                          <p:attrName>ppt_w</p:attrName>
                                        </p:attrNameLst>
                                      </p:cBhvr>
                                      <p:tavLst>
                                        <p:tav tm="0">
                                          <p:val>
                                            <p:fltVal val="0"/>
                                          </p:val>
                                        </p:tav>
                                        <p:tav tm="100000">
                                          <p:val>
                                            <p:strVal val="#ppt_w"/>
                                          </p:val>
                                        </p:tav>
                                      </p:tavLst>
                                    </p:anim>
                                    <p:anim calcmode="lin" valueType="num">
                                      <p:cBhvr>
                                        <p:cTn id="359" dur="500" fill="hold"/>
                                        <p:tgtEl>
                                          <p:spTgt spid="24666"/>
                                        </p:tgtEl>
                                        <p:attrNameLst>
                                          <p:attrName>ppt_h</p:attrName>
                                        </p:attrNameLst>
                                      </p:cBhvr>
                                      <p:tavLst>
                                        <p:tav tm="0">
                                          <p:val>
                                            <p:fltVal val="0"/>
                                          </p:val>
                                        </p:tav>
                                        <p:tav tm="100000">
                                          <p:val>
                                            <p:strVal val="#ppt_h"/>
                                          </p:val>
                                        </p:tav>
                                      </p:tavLst>
                                    </p:anim>
                                    <p:animEffect transition="in" filter="fade">
                                      <p:cBhvr>
                                        <p:cTn id="360" dur="500"/>
                                        <p:tgtEl>
                                          <p:spTgt spid="24666"/>
                                        </p:tgtEl>
                                      </p:cBhvr>
                                    </p:animEffect>
                                  </p:childTnLst>
                                </p:cTn>
                              </p:par>
                            </p:childTnLst>
                          </p:cTn>
                        </p:par>
                      </p:childTnLst>
                    </p:cTn>
                  </p:par>
                  <p:par>
                    <p:cTn id="361" fill="hold">
                      <p:stCondLst>
                        <p:cond delay="indefinite"/>
                      </p:stCondLst>
                      <p:childTnLst>
                        <p:par>
                          <p:cTn id="362" fill="hold">
                            <p:stCondLst>
                              <p:cond delay="0"/>
                            </p:stCondLst>
                            <p:childTnLst>
                              <p:par>
                                <p:cTn id="363" presetID="10" presetClass="exit" presetSubtype="0" fill="hold" nodeType="clickEffect">
                                  <p:stCondLst>
                                    <p:cond delay="0"/>
                                  </p:stCondLst>
                                  <p:childTnLst>
                                    <p:animEffect transition="out" filter="fade">
                                      <p:cBhvr>
                                        <p:cTn id="364" dur="500"/>
                                        <p:tgtEl>
                                          <p:spTgt spid="24662"/>
                                        </p:tgtEl>
                                      </p:cBhvr>
                                    </p:animEffect>
                                    <p:set>
                                      <p:cBhvr>
                                        <p:cTn id="365" dur="1" fill="hold">
                                          <p:stCondLst>
                                            <p:cond delay="499"/>
                                          </p:stCondLst>
                                        </p:cTn>
                                        <p:tgtEl>
                                          <p:spTgt spid="24662"/>
                                        </p:tgtEl>
                                        <p:attrNameLst>
                                          <p:attrName>style.visibility</p:attrName>
                                        </p:attrNameLst>
                                      </p:cBhvr>
                                      <p:to>
                                        <p:strVal val="hidden"/>
                                      </p:to>
                                    </p:set>
                                  </p:childTnLst>
                                </p:cTn>
                              </p:par>
                              <p:par>
                                <p:cTn id="366" presetID="10" presetClass="exit" presetSubtype="0" fill="hold" nodeType="withEffect">
                                  <p:stCondLst>
                                    <p:cond delay="0"/>
                                  </p:stCondLst>
                                  <p:childTnLst>
                                    <p:animEffect transition="out" filter="fade">
                                      <p:cBhvr>
                                        <p:cTn id="367" dur="500"/>
                                        <p:tgtEl>
                                          <p:spTgt spid="24663"/>
                                        </p:tgtEl>
                                      </p:cBhvr>
                                    </p:animEffect>
                                    <p:set>
                                      <p:cBhvr>
                                        <p:cTn id="368" dur="1" fill="hold">
                                          <p:stCondLst>
                                            <p:cond delay="499"/>
                                          </p:stCondLst>
                                        </p:cTn>
                                        <p:tgtEl>
                                          <p:spTgt spid="24663"/>
                                        </p:tgtEl>
                                        <p:attrNameLst>
                                          <p:attrName>style.visibility</p:attrName>
                                        </p:attrNameLst>
                                      </p:cBhvr>
                                      <p:to>
                                        <p:strVal val="hidden"/>
                                      </p:to>
                                    </p:set>
                                  </p:childTnLst>
                                </p:cTn>
                              </p:par>
                              <p:par>
                                <p:cTn id="369" presetID="10" presetClass="exit" presetSubtype="0" fill="hold" nodeType="withEffect">
                                  <p:stCondLst>
                                    <p:cond delay="0"/>
                                  </p:stCondLst>
                                  <p:childTnLst>
                                    <p:animEffect transition="out" filter="fade">
                                      <p:cBhvr>
                                        <p:cTn id="370" dur="500"/>
                                        <p:tgtEl>
                                          <p:spTgt spid="24664"/>
                                        </p:tgtEl>
                                      </p:cBhvr>
                                    </p:animEffect>
                                    <p:set>
                                      <p:cBhvr>
                                        <p:cTn id="371" dur="1" fill="hold">
                                          <p:stCondLst>
                                            <p:cond delay="499"/>
                                          </p:stCondLst>
                                        </p:cTn>
                                        <p:tgtEl>
                                          <p:spTgt spid="24664"/>
                                        </p:tgtEl>
                                        <p:attrNameLst>
                                          <p:attrName>style.visibility</p:attrName>
                                        </p:attrNameLst>
                                      </p:cBhvr>
                                      <p:to>
                                        <p:strVal val="hidden"/>
                                      </p:to>
                                    </p:set>
                                  </p:childTnLst>
                                </p:cTn>
                              </p:par>
                              <p:par>
                                <p:cTn id="372" presetID="10" presetClass="exit" presetSubtype="0" fill="hold" nodeType="withEffect">
                                  <p:stCondLst>
                                    <p:cond delay="0"/>
                                  </p:stCondLst>
                                  <p:childTnLst>
                                    <p:animEffect transition="out" filter="fade">
                                      <p:cBhvr>
                                        <p:cTn id="373" dur="500"/>
                                        <p:tgtEl>
                                          <p:spTgt spid="24665"/>
                                        </p:tgtEl>
                                      </p:cBhvr>
                                    </p:animEffect>
                                    <p:set>
                                      <p:cBhvr>
                                        <p:cTn id="374" dur="1" fill="hold">
                                          <p:stCondLst>
                                            <p:cond delay="499"/>
                                          </p:stCondLst>
                                        </p:cTn>
                                        <p:tgtEl>
                                          <p:spTgt spid="24665"/>
                                        </p:tgtEl>
                                        <p:attrNameLst>
                                          <p:attrName>style.visibility</p:attrName>
                                        </p:attrNameLst>
                                      </p:cBhvr>
                                      <p:to>
                                        <p:strVal val="hidden"/>
                                      </p:to>
                                    </p:set>
                                  </p:childTnLst>
                                </p:cTn>
                              </p:par>
                              <p:par>
                                <p:cTn id="375" presetID="10" presetClass="exit" presetSubtype="0" fill="hold" nodeType="withEffect">
                                  <p:stCondLst>
                                    <p:cond delay="0"/>
                                  </p:stCondLst>
                                  <p:childTnLst>
                                    <p:animEffect transition="out" filter="fade">
                                      <p:cBhvr>
                                        <p:cTn id="376" dur="500"/>
                                        <p:tgtEl>
                                          <p:spTgt spid="24667"/>
                                        </p:tgtEl>
                                      </p:cBhvr>
                                    </p:animEffect>
                                    <p:set>
                                      <p:cBhvr>
                                        <p:cTn id="377" dur="1" fill="hold">
                                          <p:stCondLst>
                                            <p:cond delay="499"/>
                                          </p:stCondLst>
                                        </p:cTn>
                                        <p:tgtEl>
                                          <p:spTgt spid="24667"/>
                                        </p:tgtEl>
                                        <p:attrNameLst>
                                          <p:attrName>style.visibility</p:attrName>
                                        </p:attrNameLst>
                                      </p:cBhvr>
                                      <p:to>
                                        <p:strVal val="hidden"/>
                                      </p:to>
                                    </p:set>
                                  </p:childTnLst>
                                </p:cTn>
                              </p:par>
                              <p:par>
                                <p:cTn id="378" presetID="10" presetClass="exit" presetSubtype="0" fill="hold" nodeType="withEffect">
                                  <p:stCondLst>
                                    <p:cond delay="0"/>
                                  </p:stCondLst>
                                  <p:childTnLst>
                                    <p:animEffect transition="out" filter="fade">
                                      <p:cBhvr>
                                        <p:cTn id="379" dur="500"/>
                                        <p:tgtEl>
                                          <p:spTgt spid="24666"/>
                                        </p:tgtEl>
                                      </p:cBhvr>
                                    </p:animEffect>
                                    <p:set>
                                      <p:cBhvr>
                                        <p:cTn id="380" dur="1" fill="hold">
                                          <p:stCondLst>
                                            <p:cond delay="499"/>
                                          </p:stCondLst>
                                        </p:cTn>
                                        <p:tgtEl>
                                          <p:spTgt spid="24666"/>
                                        </p:tgtEl>
                                        <p:attrNameLst>
                                          <p:attrName>style.visibility</p:attrName>
                                        </p:attrNameLst>
                                      </p:cBhvr>
                                      <p:to>
                                        <p:strVal val="hidden"/>
                                      </p:to>
                                    </p:set>
                                  </p:childTnLst>
                                </p:cTn>
                              </p:par>
                              <p:par>
                                <p:cTn id="381" presetID="1" presetClass="entr" presetSubtype="0" fill="hold" nodeType="withEffect">
                                  <p:stCondLst>
                                    <p:cond delay="0"/>
                                  </p:stCondLst>
                                  <p:childTnLst>
                                    <p:set>
                                      <p:cBhvr>
                                        <p:cTn id="382" dur="1" fill="hold">
                                          <p:stCondLst>
                                            <p:cond delay="0"/>
                                          </p:stCondLst>
                                        </p:cTn>
                                        <p:tgtEl>
                                          <p:spTgt spid="15"/>
                                        </p:tgtEl>
                                        <p:attrNameLst>
                                          <p:attrName>style.visibility</p:attrName>
                                        </p:attrNameLst>
                                      </p:cBhvr>
                                      <p:to>
                                        <p:strVal val="visible"/>
                                      </p:to>
                                    </p:set>
                                  </p:childTnLst>
                                </p:cTn>
                              </p:par>
                              <p:par>
                                <p:cTn id="383" presetID="1" presetClass="entr" presetSubtype="0" fill="hold" nodeType="withEffect">
                                  <p:stCondLst>
                                    <p:cond delay="0"/>
                                  </p:stCondLst>
                                  <p:childTnLst>
                                    <p:set>
                                      <p:cBhvr>
                                        <p:cTn id="384" dur="1" fill="hold">
                                          <p:stCondLst>
                                            <p:cond delay="0"/>
                                          </p:stCondLst>
                                        </p:cTn>
                                        <p:tgtEl>
                                          <p:spTgt spid="17"/>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presetID="0" presetClass="path" presetSubtype="0" accel="50000" decel="50000" fill="hold" nodeType="clickEffect">
                                  <p:stCondLst>
                                    <p:cond delay="0"/>
                                  </p:stCondLst>
                                  <p:childTnLst>
                                    <p:animMotion origin="layout" path="M -1.11111E-6 4.07407E-6 L -1.11111E-6 -0.14699 " pathEditMode="relative" ptsTypes="AA">
                                      <p:cBhvr>
                                        <p:cTn id="388" dur="2000" fill="hold"/>
                                        <p:tgtEl>
                                          <p:spTgt spid="15"/>
                                        </p:tgtEl>
                                        <p:attrNameLst>
                                          <p:attrName>ppt_x</p:attrName>
                                          <p:attrName>ppt_y</p:attrName>
                                        </p:attrNameLst>
                                      </p:cBhvr>
                                    </p:animMotion>
                                  </p:childTnLst>
                                </p:cTn>
                              </p:par>
                              <p:par>
                                <p:cTn id="389" presetID="0" presetClass="path" presetSubtype="0" accel="50000" decel="50000" fill="hold" nodeType="withEffect">
                                  <p:stCondLst>
                                    <p:cond delay="0"/>
                                  </p:stCondLst>
                                  <p:childTnLst>
                                    <p:animMotion origin="layout" path="M -0.00556 4.81481E-6 L -0.00556 -0.147 " pathEditMode="relative" rAng="0" ptsTypes="AA">
                                      <p:cBhvr>
                                        <p:cTn id="390" dur="2000" fill="hold"/>
                                        <p:tgtEl>
                                          <p:spTgt spid="17"/>
                                        </p:tgtEl>
                                        <p:attrNameLst>
                                          <p:attrName>ppt_x</p:attrName>
                                          <p:attrName>ppt_y</p:attrName>
                                        </p:attrNameLst>
                                      </p:cBhvr>
                                      <p:rCtr x="0" y="-74"/>
                                    </p:animMotion>
                                  </p:childTnLst>
                                </p:cTn>
                              </p:par>
                            </p:childTnLst>
                          </p:cTn>
                        </p:par>
                      </p:childTnLst>
                    </p:cTn>
                  </p:par>
                  <p:par>
                    <p:cTn id="391" fill="hold">
                      <p:stCondLst>
                        <p:cond delay="indefinite"/>
                      </p:stCondLst>
                      <p:childTnLst>
                        <p:par>
                          <p:cTn id="392" fill="hold">
                            <p:stCondLst>
                              <p:cond delay="0"/>
                            </p:stCondLst>
                            <p:childTnLst>
                              <p:par>
                                <p:cTn id="393" presetID="53" presetClass="exit" presetSubtype="0" fill="hold" nodeType="clickEffect">
                                  <p:stCondLst>
                                    <p:cond delay="0"/>
                                  </p:stCondLst>
                                  <p:childTnLst>
                                    <p:anim calcmode="lin" valueType="num">
                                      <p:cBhvr>
                                        <p:cTn id="394" dur="1000"/>
                                        <p:tgtEl>
                                          <p:spTgt spid="15"/>
                                        </p:tgtEl>
                                        <p:attrNameLst>
                                          <p:attrName>ppt_w</p:attrName>
                                        </p:attrNameLst>
                                      </p:cBhvr>
                                      <p:tavLst>
                                        <p:tav tm="0">
                                          <p:val>
                                            <p:strVal val="ppt_w"/>
                                          </p:val>
                                        </p:tav>
                                        <p:tav tm="100000">
                                          <p:val>
                                            <p:fltVal val="0"/>
                                          </p:val>
                                        </p:tav>
                                      </p:tavLst>
                                    </p:anim>
                                    <p:anim calcmode="lin" valueType="num">
                                      <p:cBhvr>
                                        <p:cTn id="395" dur="1000"/>
                                        <p:tgtEl>
                                          <p:spTgt spid="15"/>
                                        </p:tgtEl>
                                        <p:attrNameLst>
                                          <p:attrName>ppt_h</p:attrName>
                                        </p:attrNameLst>
                                      </p:cBhvr>
                                      <p:tavLst>
                                        <p:tav tm="0">
                                          <p:val>
                                            <p:strVal val="ppt_h"/>
                                          </p:val>
                                        </p:tav>
                                        <p:tav tm="100000">
                                          <p:val>
                                            <p:fltVal val="0"/>
                                          </p:val>
                                        </p:tav>
                                      </p:tavLst>
                                    </p:anim>
                                    <p:animEffect transition="out" filter="fade">
                                      <p:cBhvr>
                                        <p:cTn id="396" dur="1000"/>
                                        <p:tgtEl>
                                          <p:spTgt spid="15"/>
                                        </p:tgtEl>
                                      </p:cBhvr>
                                    </p:animEffect>
                                    <p:set>
                                      <p:cBhvr>
                                        <p:cTn id="397" dur="1" fill="hold">
                                          <p:stCondLst>
                                            <p:cond delay="999"/>
                                          </p:stCondLst>
                                        </p:cTn>
                                        <p:tgtEl>
                                          <p:spTgt spid="15"/>
                                        </p:tgtEl>
                                        <p:attrNameLst>
                                          <p:attrName>style.visibility</p:attrName>
                                        </p:attrNameLst>
                                      </p:cBhvr>
                                      <p:to>
                                        <p:strVal val="hidden"/>
                                      </p:to>
                                    </p:set>
                                  </p:childTnLst>
                                </p:cTn>
                              </p:par>
                            </p:childTnLst>
                          </p:cTn>
                        </p:par>
                        <p:par>
                          <p:cTn id="398" fill="hold">
                            <p:stCondLst>
                              <p:cond delay="1000"/>
                            </p:stCondLst>
                            <p:childTnLst>
                              <p:par>
                                <p:cTn id="399" presetID="53" presetClass="entr" presetSubtype="0" fill="hold" nodeType="afterEffect">
                                  <p:stCondLst>
                                    <p:cond delay="0"/>
                                  </p:stCondLst>
                                  <p:childTnLst>
                                    <p:set>
                                      <p:cBhvr>
                                        <p:cTn id="400" dur="1" fill="hold">
                                          <p:stCondLst>
                                            <p:cond delay="0"/>
                                          </p:stCondLst>
                                        </p:cTn>
                                        <p:tgtEl>
                                          <p:spTgt spid="12"/>
                                        </p:tgtEl>
                                        <p:attrNameLst>
                                          <p:attrName>style.visibility</p:attrName>
                                        </p:attrNameLst>
                                      </p:cBhvr>
                                      <p:to>
                                        <p:strVal val="visible"/>
                                      </p:to>
                                    </p:set>
                                    <p:anim calcmode="lin" valueType="num">
                                      <p:cBhvr>
                                        <p:cTn id="401" dur="500" fill="hold"/>
                                        <p:tgtEl>
                                          <p:spTgt spid="12"/>
                                        </p:tgtEl>
                                        <p:attrNameLst>
                                          <p:attrName>ppt_w</p:attrName>
                                        </p:attrNameLst>
                                      </p:cBhvr>
                                      <p:tavLst>
                                        <p:tav tm="0">
                                          <p:val>
                                            <p:fltVal val="0"/>
                                          </p:val>
                                        </p:tav>
                                        <p:tav tm="100000">
                                          <p:val>
                                            <p:strVal val="#ppt_w"/>
                                          </p:val>
                                        </p:tav>
                                      </p:tavLst>
                                    </p:anim>
                                    <p:anim calcmode="lin" valueType="num">
                                      <p:cBhvr>
                                        <p:cTn id="402" dur="500" fill="hold"/>
                                        <p:tgtEl>
                                          <p:spTgt spid="12"/>
                                        </p:tgtEl>
                                        <p:attrNameLst>
                                          <p:attrName>ppt_h</p:attrName>
                                        </p:attrNameLst>
                                      </p:cBhvr>
                                      <p:tavLst>
                                        <p:tav tm="0">
                                          <p:val>
                                            <p:fltVal val="0"/>
                                          </p:val>
                                        </p:tav>
                                        <p:tav tm="100000">
                                          <p:val>
                                            <p:strVal val="#ppt_h"/>
                                          </p:val>
                                        </p:tav>
                                      </p:tavLst>
                                    </p:anim>
                                    <p:animEffect transition="in" filter="fade">
                                      <p:cBhvr>
                                        <p:cTn id="403" dur="500"/>
                                        <p:tgtEl>
                                          <p:spTgt spid="12"/>
                                        </p:tgtEl>
                                      </p:cBhvr>
                                    </p:animEffect>
                                  </p:childTnLst>
                                </p:cTn>
                              </p:par>
                            </p:childTnLst>
                          </p:cTn>
                        </p:par>
                        <p:par>
                          <p:cTn id="404" fill="hold">
                            <p:stCondLst>
                              <p:cond delay="1500"/>
                            </p:stCondLst>
                            <p:childTnLst>
                              <p:par>
                                <p:cTn id="405" presetID="53" presetClass="entr" presetSubtype="0" fill="hold" grpId="0" nodeType="afterEffect">
                                  <p:stCondLst>
                                    <p:cond delay="0"/>
                                  </p:stCondLst>
                                  <p:childTnLst>
                                    <p:set>
                                      <p:cBhvr>
                                        <p:cTn id="406" dur="1" fill="hold">
                                          <p:stCondLst>
                                            <p:cond delay="0"/>
                                          </p:stCondLst>
                                        </p:cTn>
                                        <p:tgtEl>
                                          <p:spTgt spid="24669"/>
                                        </p:tgtEl>
                                        <p:attrNameLst>
                                          <p:attrName>style.visibility</p:attrName>
                                        </p:attrNameLst>
                                      </p:cBhvr>
                                      <p:to>
                                        <p:strVal val="visible"/>
                                      </p:to>
                                    </p:set>
                                    <p:anim calcmode="lin" valueType="num">
                                      <p:cBhvr>
                                        <p:cTn id="407" dur="500" fill="hold"/>
                                        <p:tgtEl>
                                          <p:spTgt spid="24669"/>
                                        </p:tgtEl>
                                        <p:attrNameLst>
                                          <p:attrName>ppt_w</p:attrName>
                                        </p:attrNameLst>
                                      </p:cBhvr>
                                      <p:tavLst>
                                        <p:tav tm="0">
                                          <p:val>
                                            <p:fltVal val="0"/>
                                          </p:val>
                                        </p:tav>
                                        <p:tav tm="100000">
                                          <p:val>
                                            <p:strVal val="#ppt_w"/>
                                          </p:val>
                                        </p:tav>
                                      </p:tavLst>
                                    </p:anim>
                                    <p:anim calcmode="lin" valueType="num">
                                      <p:cBhvr>
                                        <p:cTn id="408" dur="500" fill="hold"/>
                                        <p:tgtEl>
                                          <p:spTgt spid="24669"/>
                                        </p:tgtEl>
                                        <p:attrNameLst>
                                          <p:attrName>ppt_h</p:attrName>
                                        </p:attrNameLst>
                                      </p:cBhvr>
                                      <p:tavLst>
                                        <p:tav tm="0">
                                          <p:val>
                                            <p:fltVal val="0"/>
                                          </p:val>
                                        </p:tav>
                                        <p:tav tm="100000">
                                          <p:val>
                                            <p:strVal val="#ppt_h"/>
                                          </p:val>
                                        </p:tav>
                                      </p:tavLst>
                                    </p:anim>
                                    <p:animEffect transition="in" filter="fade">
                                      <p:cBhvr>
                                        <p:cTn id="409" dur="500"/>
                                        <p:tgtEl>
                                          <p:spTgt spid="24669"/>
                                        </p:tgtEl>
                                      </p:cBhvr>
                                    </p:animEffect>
                                  </p:childTnLst>
                                </p:cTn>
                              </p:par>
                            </p:childTnLst>
                          </p:cTn>
                        </p:par>
                        <p:par>
                          <p:cTn id="410" fill="hold">
                            <p:stCondLst>
                              <p:cond delay="2000"/>
                            </p:stCondLst>
                            <p:childTnLst>
                              <p:par>
                                <p:cTn id="411" presetID="53" presetClass="entr" presetSubtype="0" fill="hold" grpId="0" nodeType="afterEffect">
                                  <p:stCondLst>
                                    <p:cond delay="0"/>
                                  </p:stCondLst>
                                  <p:childTnLst>
                                    <p:set>
                                      <p:cBhvr>
                                        <p:cTn id="412" dur="1" fill="hold">
                                          <p:stCondLst>
                                            <p:cond delay="0"/>
                                          </p:stCondLst>
                                        </p:cTn>
                                        <p:tgtEl>
                                          <p:spTgt spid="24675"/>
                                        </p:tgtEl>
                                        <p:attrNameLst>
                                          <p:attrName>style.visibility</p:attrName>
                                        </p:attrNameLst>
                                      </p:cBhvr>
                                      <p:to>
                                        <p:strVal val="visible"/>
                                      </p:to>
                                    </p:set>
                                    <p:anim calcmode="lin" valueType="num">
                                      <p:cBhvr>
                                        <p:cTn id="413" dur="500" fill="hold"/>
                                        <p:tgtEl>
                                          <p:spTgt spid="24675"/>
                                        </p:tgtEl>
                                        <p:attrNameLst>
                                          <p:attrName>ppt_w</p:attrName>
                                        </p:attrNameLst>
                                      </p:cBhvr>
                                      <p:tavLst>
                                        <p:tav tm="0">
                                          <p:val>
                                            <p:fltVal val="0"/>
                                          </p:val>
                                        </p:tav>
                                        <p:tav tm="100000">
                                          <p:val>
                                            <p:strVal val="#ppt_w"/>
                                          </p:val>
                                        </p:tav>
                                      </p:tavLst>
                                    </p:anim>
                                    <p:anim calcmode="lin" valueType="num">
                                      <p:cBhvr>
                                        <p:cTn id="414" dur="500" fill="hold"/>
                                        <p:tgtEl>
                                          <p:spTgt spid="24675"/>
                                        </p:tgtEl>
                                        <p:attrNameLst>
                                          <p:attrName>ppt_h</p:attrName>
                                        </p:attrNameLst>
                                      </p:cBhvr>
                                      <p:tavLst>
                                        <p:tav tm="0">
                                          <p:val>
                                            <p:fltVal val="0"/>
                                          </p:val>
                                        </p:tav>
                                        <p:tav tm="100000">
                                          <p:val>
                                            <p:strVal val="#ppt_h"/>
                                          </p:val>
                                        </p:tav>
                                      </p:tavLst>
                                    </p:anim>
                                    <p:animEffect transition="in" filter="fade">
                                      <p:cBhvr>
                                        <p:cTn id="415" dur="500"/>
                                        <p:tgtEl>
                                          <p:spTgt spid="24675"/>
                                        </p:tgtEl>
                                      </p:cBhvr>
                                    </p:animEffect>
                                  </p:childTnLst>
                                </p:cTn>
                              </p:par>
                            </p:childTnLst>
                          </p:cTn>
                        </p:par>
                        <p:par>
                          <p:cTn id="416" fill="hold">
                            <p:stCondLst>
                              <p:cond delay="2500"/>
                            </p:stCondLst>
                            <p:childTnLst>
                              <p:par>
                                <p:cTn id="417" presetID="53" presetClass="entr" presetSubtype="0" fill="hold" grpId="0" nodeType="afterEffect">
                                  <p:stCondLst>
                                    <p:cond delay="0"/>
                                  </p:stCondLst>
                                  <p:childTnLst>
                                    <p:set>
                                      <p:cBhvr>
                                        <p:cTn id="418" dur="1" fill="hold">
                                          <p:stCondLst>
                                            <p:cond delay="0"/>
                                          </p:stCondLst>
                                        </p:cTn>
                                        <p:tgtEl>
                                          <p:spTgt spid="24676"/>
                                        </p:tgtEl>
                                        <p:attrNameLst>
                                          <p:attrName>style.visibility</p:attrName>
                                        </p:attrNameLst>
                                      </p:cBhvr>
                                      <p:to>
                                        <p:strVal val="visible"/>
                                      </p:to>
                                    </p:set>
                                    <p:anim calcmode="lin" valueType="num">
                                      <p:cBhvr>
                                        <p:cTn id="419" dur="500" fill="hold"/>
                                        <p:tgtEl>
                                          <p:spTgt spid="24676"/>
                                        </p:tgtEl>
                                        <p:attrNameLst>
                                          <p:attrName>ppt_w</p:attrName>
                                        </p:attrNameLst>
                                      </p:cBhvr>
                                      <p:tavLst>
                                        <p:tav tm="0">
                                          <p:val>
                                            <p:fltVal val="0"/>
                                          </p:val>
                                        </p:tav>
                                        <p:tav tm="100000">
                                          <p:val>
                                            <p:strVal val="#ppt_w"/>
                                          </p:val>
                                        </p:tav>
                                      </p:tavLst>
                                    </p:anim>
                                    <p:anim calcmode="lin" valueType="num">
                                      <p:cBhvr>
                                        <p:cTn id="420" dur="500" fill="hold"/>
                                        <p:tgtEl>
                                          <p:spTgt spid="24676"/>
                                        </p:tgtEl>
                                        <p:attrNameLst>
                                          <p:attrName>ppt_h</p:attrName>
                                        </p:attrNameLst>
                                      </p:cBhvr>
                                      <p:tavLst>
                                        <p:tav tm="0">
                                          <p:val>
                                            <p:fltVal val="0"/>
                                          </p:val>
                                        </p:tav>
                                        <p:tav tm="100000">
                                          <p:val>
                                            <p:strVal val="#ppt_h"/>
                                          </p:val>
                                        </p:tav>
                                      </p:tavLst>
                                    </p:anim>
                                    <p:animEffect transition="in" filter="fade">
                                      <p:cBhvr>
                                        <p:cTn id="421" dur="500"/>
                                        <p:tgtEl>
                                          <p:spTgt spid="24676"/>
                                        </p:tgtEl>
                                      </p:cBhvr>
                                    </p:animEffect>
                                  </p:childTnLst>
                                </p:cTn>
                              </p:par>
                            </p:childTnLst>
                          </p:cTn>
                        </p:par>
                      </p:childTnLst>
                    </p:cTn>
                  </p:par>
                  <p:par>
                    <p:cTn id="422" fill="hold">
                      <p:stCondLst>
                        <p:cond delay="indefinite"/>
                      </p:stCondLst>
                      <p:childTnLst>
                        <p:par>
                          <p:cTn id="423" fill="hold">
                            <p:stCondLst>
                              <p:cond delay="0"/>
                            </p:stCondLst>
                            <p:childTnLst>
                              <p:par>
                                <p:cTn id="424" presetID="48" presetClass="exit" presetSubtype="0" decel="50000" fill="hold" grpId="1" nodeType="clickEffect">
                                  <p:stCondLst>
                                    <p:cond delay="0"/>
                                  </p:stCondLst>
                                  <p:childTnLst>
                                    <p:anim calcmode="lin" valueType="num">
                                      <p:cBhvr>
                                        <p:cTn id="425" dur="3000"/>
                                        <p:tgtEl>
                                          <p:spTgt spid="24675"/>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426" dur="3000"/>
                                        <p:tgtEl>
                                          <p:spTgt spid="24675"/>
                                        </p:tgtEl>
                                        <p:attrNameLst>
                                          <p:attrName>ppt_x</p:attrName>
                                        </p:attrNameLst>
                                      </p:cBhvr>
                                      <p:tavLst>
                                        <p:tav tm="0">
                                          <p:val>
                                            <p:strVal val="ppt_x"/>
                                          </p:val>
                                        </p:tav>
                                        <p:tav tm="50000">
                                          <p:val>
                                            <p:fltVal val="0.95"/>
                                          </p:val>
                                        </p:tav>
                                        <p:tav tm="100000">
                                          <p:val>
                                            <p:fltVal val="-1"/>
                                          </p:val>
                                        </p:tav>
                                      </p:tavLst>
                                    </p:anim>
                                    <p:anim calcmode="lin" valueType="num">
                                      <p:cBhvr>
                                        <p:cTn id="427" dur="3000"/>
                                        <p:tgtEl>
                                          <p:spTgt spid="24675"/>
                                        </p:tgtEl>
                                        <p:attrNameLst>
                                          <p:attrName>ppt_y</p:attrName>
                                        </p:attrNameLst>
                                      </p:cBhvr>
                                      <p:tavLst>
                                        <p:tav tm="0">
                                          <p:val>
                                            <p:strVal val="ppt_y"/>
                                          </p:val>
                                        </p:tav>
                                        <p:tav tm="100000">
                                          <p:val>
                                            <p:strVal val="ppt_y"/>
                                          </p:val>
                                        </p:tav>
                                      </p:tavLst>
                                    </p:anim>
                                    <p:animEffect transition="out" filter="fade">
                                      <p:cBhvr>
                                        <p:cTn id="428" dur="3000"/>
                                        <p:tgtEl>
                                          <p:spTgt spid="24675"/>
                                        </p:tgtEl>
                                      </p:cBhvr>
                                    </p:animEffect>
                                    <p:set>
                                      <p:cBhvr>
                                        <p:cTn id="429" dur="1" fill="hold">
                                          <p:stCondLst>
                                            <p:cond delay="2999"/>
                                          </p:stCondLst>
                                        </p:cTn>
                                        <p:tgtEl>
                                          <p:spTgt spid="24675"/>
                                        </p:tgtEl>
                                        <p:attrNameLst>
                                          <p:attrName>style.visibility</p:attrName>
                                        </p:attrNameLst>
                                      </p:cBhvr>
                                      <p:to>
                                        <p:strVal val="hidden"/>
                                      </p:to>
                                    </p:set>
                                  </p:childTnLst>
                                </p:cTn>
                              </p:par>
                            </p:childTnLst>
                          </p:cTn>
                        </p:par>
                        <p:par>
                          <p:cTn id="430" fill="hold">
                            <p:stCondLst>
                              <p:cond delay="3000"/>
                            </p:stCondLst>
                            <p:childTnLst>
                              <p:par>
                                <p:cTn id="431" presetID="48" presetClass="exit" presetSubtype="0" decel="50000" fill="hold" grpId="1" nodeType="afterEffect">
                                  <p:stCondLst>
                                    <p:cond delay="0"/>
                                  </p:stCondLst>
                                  <p:childTnLst>
                                    <p:anim calcmode="lin" valueType="num">
                                      <p:cBhvr>
                                        <p:cTn id="432" dur="2000"/>
                                        <p:tgtEl>
                                          <p:spTgt spid="24676"/>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433" dur="2000"/>
                                        <p:tgtEl>
                                          <p:spTgt spid="24676"/>
                                        </p:tgtEl>
                                        <p:attrNameLst>
                                          <p:attrName>ppt_x</p:attrName>
                                        </p:attrNameLst>
                                      </p:cBhvr>
                                      <p:tavLst>
                                        <p:tav tm="0">
                                          <p:val>
                                            <p:strVal val="ppt_x"/>
                                          </p:val>
                                        </p:tav>
                                        <p:tav tm="50000">
                                          <p:val>
                                            <p:fltVal val="0.95"/>
                                          </p:val>
                                        </p:tav>
                                        <p:tav tm="100000">
                                          <p:val>
                                            <p:fltVal val="-1"/>
                                          </p:val>
                                        </p:tav>
                                      </p:tavLst>
                                    </p:anim>
                                    <p:anim calcmode="lin" valueType="num">
                                      <p:cBhvr>
                                        <p:cTn id="434" dur="2000"/>
                                        <p:tgtEl>
                                          <p:spTgt spid="24676"/>
                                        </p:tgtEl>
                                        <p:attrNameLst>
                                          <p:attrName>ppt_y</p:attrName>
                                        </p:attrNameLst>
                                      </p:cBhvr>
                                      <p:tavLst>
                                        <p:tav tm="0">
                                          <p:val>
                                            <p:strVal val="ppt_y"/>
                                          </p:val>
                                        </p:tav>
                                        <p:tav tm="100000">
                                          <p:val>
                                            <p:strVal val="ppt_y"/>
                                          </p:val>
                                        </p:tav>
                                      </p:tavLst>
                                    </p:anim>
                                    <p:animEffect transition="out" filter="fade">
                                      <p:cBhvr>
                                        <p:cTn id="435" dur="2000"/>
                                        <p:tgtEl>
                                          <p:spTgt spid="24676"/>
                                        </p:tgtEl>
                                      </p:cBhvr>
                                    </p:animEffect>
                                    <p:set>
                                      <p:cBhvr>
                                        <p:cTn id="436" dur="1" fill="hold">
                                          <p:stCondLst>
                                            <p:cond delay="1999"/>
                                          </p:stCondLst>
                                        </p:cTn>
                                        <p:tgtEl>
                                          <p:spTgt spid="24676"/>
                                        </p:tgtEl>
                                        <p:attrNameLst>
                                          <p:attrName>style.visibility</p:attrName>
                                        </p:attrNameLst>
                                      </p:cBhvr>
                                      <p:to>
                                        <p:strVal val="hidden"/>
                                      </p:to>
                                    </p:set>
                                  </p:childTnLst>
                                </p:cTn>
                              </p:par>
                            </p:childTnLst>
                          </p:cTn>
                        </p:par>
                        <p:par>
                          <p:cTn id="437" fill="hold">
                            <p:stCondLst>
                              <p:cond delay="5000"/>
                            </p:stCondLst>
                            <p:childTnLst>
                              <p:par>
                                <p:cTn id="438" presetID="48" presetClass="exit" presetSubtype="0" decel="50000" fill="hold" grpId="1" nodeType="afterEffect">
                                  <p:stCondLst>
                                    <p:cond delay="0"/>
                                  </p:stCondLst>
                                  <p:childTnLst>
                                    <p:anim calcmode="lin" valueType="num">
                                      <p:cBhvr>
                                        <p:cTn id="439" dur="2000"/>
                                        <p:tgtEl>
                                          <p:spTgt spid="24669"/>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440" dur="2000"/>
                                        <p:tgtEl>
                                          <p:spTgt spid="24669"/>
                                        </p:tgtEl>
                                        <p:attrNameLst>
                                          <p:attrName>ppt_x</p:attrName>
                                        </p:attrNameLst>
                                      </p:cBhvr>
                                      <p:tavLst>
                                        <p:tav tm="0">
                                          <p:val>
                                            <p:strVal val="ppt_x"/>
                                          </p:val>
                                        </p:tav>
                                        <p:tav tm="50000">
                                          <p:val>
                                            <p:fltVal val="0.95"/>
                                          </p:val>
                                        </p:tav>
                                        <p:tav tm="100000">
                                          <p:val>
                                            <p:fltVal val="-1"/>
                                          </p:val>
                                        </p:tav>
                                      </p:tavLst>
                                    </p:anim>
                                    <p:anim calcmode="lin" valueType="num">
                                      <p:cBhvr>
                                        <p:cTn id="441" dur="2000"/>
                                        <p:tgtEl>
                                          <p:spTgt spid="24669"/>
                                        </p:tgtEl>
                                        <p:attrNameLst>
                                          <p:attrName>ppt_y</p:attrName>
                                        </p:attrNameLst>
                                      </p:cBhvr>
                                      <p:tavLst>
                                        <p:tav tm="0">
                                          <p:val>
                                            <p:strVal val="ppt_y"/>
                                          </p:val>
                                        </p:tav>
                                        <p:tav tm="100000">
                                          <p:val>
                                            <p:strVal val="ppt_y"/>
                                          </p:val>
                                        </p:tav>
                                      </p:tavLst>
                                    </p:anim>
                                    <p:animEffect transition="out" filter="fade">
                                      <p:cBhvr>
                                        <p:cTn id="442" dur="2000"/>
                                        <p:tgtEl>
                                          <p:spTgt spid="24669"/>
                                        </p:tgtEl>
                                      </p:cBhvr>
                                    </p:animEffect>
                                    <p:set>
                                      <p:cBhvr>
                                        <p:cTn id="443" dur="1" fill="hold">
                                          <p:stCondLst>
                                            <p:cond delay="1999"/>
                                          </p:stCondLst>
                                        </p:cTn>
                                        <p:tgtEl>
                                          <p:spTgt spid="24669"/>
                                        </p:tgtEl>
                                        <p:attrNameLst>
                                          <p:attrName>style.visibility</p:attrName>
                                        </p:attrNameLst>
                                      </p:cBhvr>
                                      <p:to>
                                        <p:strVal val="hidden"/>
                                      </p:to>
                                    </p:set>
                                  </p:childTnLst>
                                </p:cTn>
                              </p:par>
                              <p:par>
                                <p:cTn id="444" presetID="1" presetClass="entr" presetSubtype="0" fill="hold" nodeType="withEffect">
                                  <p:stCondLst>
                                    <p:cond delay="0"/>
                                  </p:stCondLst>
                                  <p:childTnLst>
                                    <p:set>
                                      <p:cBhvr>
                                        <p:cTn id="445" dur="1" fill="hold">
                                          <p:stCondLst>
                                            <p:cond delay="0"/>
                                          </p:stCondLst>
                                        </p:cTn>
                                        <p:tgtEl>
                                          <p:spTgt spid="13"/>
                                        </p:tgtEl>
                                        <p:attrNameLst>
                                          <p:attrName>style.visibility</p:attrName>
                                        </p:attrNameLst>
                                      </p:cBhvr>
                                      <p:to>
                                        <p:strVal val="visible"/>
                                      </p:to>
                                    </p:set>
                                  </p:childTnLst>
                                </p:cTn>
                              </p:par>
                            </p:childTnLst>
                          </p:cTn>
                        </p:par>
                      </p:childTnLst>
                    </p:cTn>
                  </p:par>
                  <p:par>
                    <p:cTn id="446" fill="hold">
                      <p:stCondLst>
                        <p:cond delay="indefinite"/>
                      </p:stCondLst>
                      <p:childTnLst>
                        <p:par>
                          <p:cTn id="447" fill="hold">
                            <p:stCondLst>
                              <p:cond delay="0"/>
                            </p:stCondLst>
                            <p:childTnLst>
                              <p:par>
                                <p:cTn id="448" presetID="0" presetClass="path" presetSubtype="0" accel="50000" decel="50000" fill="hold" nodeType="clickEffect">
                                  <p:stCondLst>
                                    <p:cond delay="0"/>
                                  </p:stCondLst>
                                  <p:childTnLst>
                                    <p:animMotion origin="layout" path="M 2.5E-6 4.44444E-6 L 2.5E-6 -0.13658 " pathEditMode="relative" rAng="0" ptsTypes="AA">
                                      <p:cBhvr>
                                        <p:cTn id="449" dur="2000" fill="hold"/>
                                        <p:tgtEl>
                                          <p:spTgt spid="12"/>
                                        </p:tgtEl>
                                        <p:attrNameLst>
                                          <p:attrName>ppt_x</p:attrName>
                                          <p:attrName>ppt_y</p:attrName>
                                        </p:attrNameLst>
                                      </p:cBhvr>
                                      <p:rCtr x="0" y="0"/>
                                    </p:animMotion>
                                  </p:childTnLst>
                                </p:cTn>
                              </p:par>
                              <p:par>
                                <p:cTn id="450" presetID="0" presetClass="path" presetSubtype="0" accel="50000" decel="50000" fill="hold" nodeType="withEffect">
                                  <p:stCondLst>
                                    <p:cond delay="0"/>
                                  </p:stCondLst>
                                  <p:childTnLst>
                                    <p:animMotion origin="layout" path="M -0.00312 2.96296E-6 L -0.00312 -0.13658 " pathEditMode="relative" rAng="0" ptsTypes="AA">
                                      <p:cBhvr>
                                        <p:cTn id="451" dur="2000" fill="hold"/>
                                        <p:tgtEl>
                                          <p:spTgt spid="13"/>
                                        </p:tgtEl>
                                        <p:attrNameLst>
                                          <p:attrName>ppt_x</p:attrName>
                                          <p:attrName>ppt_y</p:attrName>
                                        </p:attrNameLst>
                                      </p:cBhvr>
                                      <p:rCtr x="0" y="-68"/>
                                    </p:animMotion>
                                  </p:childTnLst>
                                </p:cTn>
                              </p:par>
                            </p:childTnLst>
                          </p:cTn>
                        </p:par>
                        <p:par>
                          <p:cTn id="452" fill="hold">
                            <p:stCondLst>
                              <p:cond delay="2000"/>
                            </p:stCondLst>
                            <p:childTnLst>
                              <p:par>
                                <p:cTn id="453" presetID="1" presetClass="exit" presetSubtype="0" fill="hold" nodeType="afterEffect">
                                  <p:stCondLst>
                                    <p:cond delay="0"/>
                                  </p:stCondLst>
                                  <p:childTnLst>
                                    <p:set>
                                      <p:cBhvr>
                                        <p:cTn id="454" dur="1" fill="hold">
                                          <p:stCondLst>
                                            <p:cond delay="0"/>
                                          </p:stCondLst>
                                        </p:cTn>
                                        <p:tgtEl>
                                          <p:spTgt spid="12"/>
                                        </p:tgtEl>
                                        <p:attrNameLst>
                                          <p:attrName>style.visibility</p:attrName>
                                        </p:attrNameLst>
                                      </p:cBhvr>
                                      <p:to>
                                        <p:strVal val="hidden"/>
                                      </p:to>
                                    </p:set>
                                  </p:childTnLst>
                                </p:cTn>
                              </p:par>
                              <p:par>
                                <p:cTn id="455" presetID="1" presetClass="entr" presetSubtype="0" fill="hold" grpId="0" nodeType="withEffect">
                                  <p:stCondLst>
                                    <p:cond delay="0"/>
                                  </p:stCondLst>
                                  <p:childTnLst>
                                    <p:set>
                                      <p:cBhvr>
                                        <p:cTn id="456" dur="1" fill="hold">
                                          <p:stCondLst>
                                            <p:cond delay="0"/>
                                          </p:stCondLst>
                                        </p:cTn>
                                        <p:tgtEl>
                                          <p:spTgt spid="24682"/>
                                        </p:tgtEl>
                                        <p:attrNameLst>
                                          <p:attrName>style.visibility</p:attrName>
                                        </p:attrNameLst>
                                      </p:cBhvr>
                                      <p:to>
                                        <p:strVal val="visible"/>
                                      </p:to>
                                    </p:set>
                                  </p:childTnLst>
                                </p:cTn>
                              </p:par>
                              <p:par>
                                <p:cTn id="457" presetID="1" presetClass="entr" presetSubtype="0" fill="hold" nodeType="withEffect">
                                  <p:stCondLst>
                                    <p:cond delay="0"/>
                                  </p:stCondLst>
                                  <p:childTnLst>
                                    <p:set>
                                      <p:cBhvr>
                                        <p:cTn id="458" dur="1" fill="hold">
                                          <p:stCondLst>
                                            <p:cond delay="0"/>
                                          </p:stCondLst>
                                        </p:cTn>
                                        <p:tgtEl>
                                          <p:spTgt spid="24683"/>
                                        </p:tgtEl>
                                        <p:attrNameLst>
                                          <p:attrName>style.visibility</p:attrName>
                                        </p:attrNameLst>
                                      </p:cBhvr>
                                      <p:to>
                                        <p:strVal val="visible"/>
                                      </p:to>
                                    </p:set>
                                  </p:childTnLst>
                                </p:cTn>
                              </p:par>
                              <p:par>
                                <p:cTn id="459" presetID="1" presetClass="entr" presetSubtype="0" fill="hold" grpId="0" nodeType="withEffect">
                                  <p:stCondLst>
                                    <p:cond delay="0"/>
                                  </p:stCondLst>
                                  <p:childTnLst>
                                    <p:set>
                                      <p:cBhvr>
                                        <p:cTn id="460" dur="1" fill="hold">
                                          <p:stCondLst>
                                            <p:cond delay="0"/>
                                          </p:stCondLst>
                                        </p:cTn>
                                        <p:tgtEl>
                                          <p:spTgt spid="24684"/>
                                        </p:tgtEl>
                                        <p:attrNameLst>
                                          <p:attrName>style.visibility</p:attrName>
                                        </p:attrNameLst>
                                      </p:cBhvr>
                                      <p:to>
                                        <p:strVal val="visible"/>
                                      </p:to>
                                    </p:set>
                                  </p:childTnLst>
                                </p:cTn>
                              </p:par>
                              <p:par>
                                <p:cTn id="461" presetID="1" presetClass="entr" presetSubtype="0" fill="hold" grpId="0" nodeType="withEffect">
                                  <p:stCondLst>
                                    <p:cond delay="0"/>
                                  </p:stCondLst>
                                  <p:childTnLst>
                                    <p:set>
                                      <p:cBhvr>
                                        <p:cTn id="462" dur="1" fill="hold">
                                          <p:stCondLst>
                                            <p:cond delay="0"/>
                                          </p:stCondLst>
                                        </p:cTn>
                                        <p:tgtEl>
                                          <p:spTgt spid="24685"/>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48" presetClass="exit" presetSubtype="0" decel="50000" fill="hold" grpId="1" nodeType="clickEffect">
                                  <p:stCondLst>
                                    <p:cond delay="0"/>
                                  </p:stCondLst>
                                  <p:childTnLst>
                                    <p:anim calcmode="lin" valueType="num">
                                      <p:cBhvr>
                                        <p:cTn id="466" dur="2000"/>
                                        <p:tgtEl>
                                          <p:spTgt spid="24684"/>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467" dur="2000"/>
                                        <p:tgtEl>
                                          <p:spTgt spid="24684"/>
                                        </p:tgtEl>
                                        <p:attrNameLst>
                                          <p:attrName>ppt_x</p:attrName>
                                        </p:attrNameLst>
                                      </p:cBhvr>
                                      <p:tavLst>
                                        <p:tav tm="0">
                                          <p:val>
                                            <p:strVal val="ppt_x"/>
                                          </p:val>
                                        </p:tav>
                                        <p:tav tm="50000">
                                          <p:val>
                                            <p:fltVal val="0.95"/>
                                          </p:val>
                                        </p:tav>
                                        <p:tav tm="100000">
                                          <p:val>
                                            <p:fltVal val="-1"/>
                                          </p:val>
                                        </p:tav>
                                      </p:tavLst>
                                    </p:anim>
                                    <p:anim calcmode="lin" valueType="num">
                                      <p:cBhvr>
                                        <p:cTn id="468" dur="2000"/>
                                        <p:tgtEl>
                                          <p:spTgt spid="24684"/>
                                        </p:tgtEl>
                                        <p:attrNameLst>
                                          <p:attrName>ppt_y</p:attrName>
                                        </p:attrNameLst>
                                      </p:cBhvr>
                                      <p:tavLst>
                                        <p:tav tm="0">
                                          <p:val>
                                            <p:strVal val="ppt_y"/>
                                          </p:val>
                                        </p:tav>
                                        <p:tav tm="100000">
                                          <p:val>
                                            <p:strVal val="ppt_y"/>
                                          </p:val>
                                        </p:tav>
                                      </p:tavLst>
                                    </p:anim>
                                    <p:animEffect transition="out" filter="fade">
                                      <p:cBhvr>
                                        <p:cTn id="469" dur="2000"/>
                                        <p:tgtEl>
                                          <p:spTgt spid="24684"/>
                                        </p:tgtEl>
                                      </p:cBhvr>
                                    </p:animEffect>
                                    <p:set>
                                      <p:cBhvr>
                                        <p:cTn id="470" dur="1" fill="hold">
                                          <p:stCondLst>
                                            <p:cond delay="1999"/>
                                          </p:stCondLst>
                                        </p:cTn>
                                        <p:tgtEl>
                                          <p:spTgt spid="24684"/>
                                        </p:tgtEl>
                                        <p:attrNameLst>
                                          <p:attrName>style.visibility</p:attrName>
                                        </p:attrNameLst>
                                      </p:cBhvr>
                                      <p:to>
                                        <p:strVal val="hidden"/>
                                      </p:to>
                                    </p:set>
                                  </p:childTnLst>
                                </p:cTn>
                              </p:par>
                            </p:childTnLst>
                          </p:cTn>
                        </p:par>
                        <p:par>
                          <p:cTn id="471" fill="hold">
                            <p:stCondLst>
                              <p:cond delay="2000"/>
                            </p:stCondLst>
                            <p:childTnLst>
                              <p:par>
                                <p:cTn id="472" presetID="48" presetClass="exit" presetSubtype="0" decel="50000" fill="hold" grpId="1" nodeType="afterEffect">
                                  <p:stCondLst>
                                    <p:cond delay="0"/>
                                  </p:stCondLst>
                                  <p:childTnLst>
                                    <p:anim calcmode="lin" valueType="num">
                                      <p:cBhvr>
                                        <p:cTn id="473" dur="1000"/>
                                        <p:tgtEl>
                                          <p:spTgt spid="24685"/>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474" dur="1000"/>
                                        <p:tgtEl>
                                          <p:spTgt spid="24685"/>
                                        </p:tgtEl>
                                        <p:attrNameLst>
                                          <p:attrName>ppt_x</p:attrName>
                                        </p:attrNameLst>
                                      </p:cBhvr>
                                      <p:tavLst>
                                        <p:tav tm="0">
                                          <p:val>
                                            <p:strVal val="ppt_x"/>
                                          </p:val>
                                        </p:tav>
                                        <p:tav tm="50000">
                                          <p:val>
                                            <p:fltVal val="0.95"/>
                                          </p:val>
                                        </p:tav>
                                        <p:tav tm="100000">
                                          <p:val>
                                            <p:fltVal val="-1"/>
                                          </p:val>
                                        </p:tav>
                                      </p:tavLst>
                                    </p:anim>
                                    <p:anim calcmode="lin" valueType="num">
                                      <p:cBhvr>
                                        <p:cTn id="475" dur="1000"/>
                                        <p:tgtEl>
                                          <p:spTgt spid="24685"/>
                                        </p:tgtEl>
                                        <p:attrNameLst>
                                          <p:attrName>ppt_y</p:attrName>
                                        </p:attrNameLst>
                                      </p:cBhvr>
                                      <p:tavLst>
                                        <p:tav tm="0">
                                          <p:val>
                                            <p:strVal val="ppt_y"/>
                                          </p:val>
                                        </p:tav>
                                        <p:tav tm="100000">
                                          <p:val>
                                            <p:strVal val="ppt_y"/>
                                          </p:val>
                                        </p:tav>
                                      </p:tavLst>
                                    </p:anim>
                                    <p:animEffect transition="out" filter="fade">
                                      <p:cBhvr>
                                        <p:cTn id="476" dur="1000"/>
                                        <p:tgtEl>
                                          <p:spTgt spid="24685"/>
                                        </p:tgtEl>
                                      </p:cBhvr>
                                    </p:animEffect>
                                    <p:set>
                                      <p:cBhvr>
                                        <p:cTn id="477" dur="1" fill="hold">
                                          <p:stCondLst>
                                            <p:cond delay="999"/>
                                          </p:stCondLst>
                                        </p:cTn>
                                        <p:tgtEl>
                                          <p:spTgt spid="24685"/>
                                        </p:tgtEl>
                                        <p:attrNameLst>
                                          <p:attrName>style.visibility</p:attrName>
                                        </p:attrNameLst>
                                      </p:cBhvr>
                                      <p:to>
                                        <p:strVal val="hidden"/>
                                      </p:to>
                                    </p:set>
                                  </p:childTnLst>
                                </p:cTn>
                              </p:par>
                            </p:childTnLst>
                          </p:cTn>
                        </p:par>
                        <p:par>
                          <p:cTn id="478" fill="hold">
                            <p:stCondLst>
                              <p:cond delay="3000"/>
                            </p:stCondLst>
                            <p:childTnLst>
                              <p:par>
                                <p:cTn id="479" presetID="48" presetClass="exit" presetSubtype="0" decel="50000" fill="hold" grpId="1" nodeType="afterEffect">
                                  <p:stCondLst>
                                    <p:cond delay="0"/>
                                  </p:stCondLst>
                                  <p:childTnLst>
                                    <p:anim calcmode="lin" valueType="num">
                                      <p:cBhvr>
                                        <p:cTn id="480" dur="1000"/>
                                        <p:tgtEl>
                                          <p:spTgt spid="24682"/>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481" dur="1000"/>
                                        <p:tgtEl>
                                          <p:spTgt spid="24682"/>
                                        </p:tgtEl>
                                        <p:attrNameLst>
                                          <p:attrName>ppt_x</p:attrName>
                                        </p:attrNameLst>
                                      </p:cBhvr>
                                      <p:tavLst>
                                        <p:tav tm="0">
                                          <p:val>
                                            <p:strVal val="ppt_x"/>
                                          </p:val>
                                        </p:tav>
                                        <p:tav tm="50000">
                                          <p:val>
                                            <p:fltVal val="0.95"/>
                                          </p:val>
                                        </p:tav>
                                        <p:tav tm="100000">
                                          <p:val>
                                            <p:fltVal val="-1"/>
                                          </p:val>
                                        </p:tav>
                                      </p:tavLst>
                                    </p:anim>
                                    <p:anim calcmode="lin" valueType="num">
                                      <p:cBhvr>
                                        <p:cTn id="482" dur="1000"/>
                                        <p:tgtEl>
                                          <p:spTgt spid="24682"/>
                                        </p:tgtEl>
                                        <p:attrNameLst>
                                          <p:attrName>ppt_y</p:attrName>
                                        </p:attrNameLst>
                                      </p:cBhvr>
                                      <p:tavLst>
                                        <p:tav tm="0">
                                          <p:val>
                                            <p:strVal val="ppt_y"/>
                                          </p:val>
                                        </p:tav>
                                        <p:tav tm="100000">
                                          <p:val>
                                            <p:strVal val="ppt_y"/>
                                          </p:val>
                                        </p:tav>
                                      </p:tavLst>
                                    </p:anim>
                                    <p:animEffect transition="out" filter="fade">
                                      <p:cBhvr>
                                        <p:cTn id="483" dur="1000"/>
                                        <p:tgtEl>
                                          <p:spTgt spid="24682"/>
                                        </p:tgtEl>
                                      </p:cBhvr>
                                    </p:animEffect>
                                    <p:set>
                                      <p:cBhvr>
                                        <p:cTn id="484" dur="1" fill="hold">
                                          <p:stCondLst>
                                            <p:cond delay="999"/>
                                          </p:stCondLst>
                                        </p:cTn>
                                        <p:tgtEl>
                                          <p:spTgt spid="24682"/>
                                        </p:tgtEl>
                                        <p:attrNameLst>
                                          <p:attrName>style.visibility</p:attrName>
                                        </p:attrNameLst>
                                      </p:cBhvr>
                                      <p:to>
                                        <p:strVal val="hidden"/>
                                      </p:to>
                                    </p:set>
                                  </p:childTnLst>
                                </p:cTn>
                              </p:par>
                              <p:par>
                                <p:cTn id="485" presetID="1" presetClass="entr" presetSubtype="0" fill="hold" nodeType="withEffect">
                                  <p:stCondLst>
                                    <p:cond delay="0"/>
                                  </p:stCondLst>
                                  <p:childTnLst>
                                    <p:set>
                                      <p:cBhvr>
                                        <p:cTn id="486" dur="1" fill="hold">
                                          <p:stCondLst>
                                            <p:cond delay="0"/>
                                          </p:stCondLst>
                                        </p:cTn>
                                        <p:tgtEl>
                                          <p:spTgt spid="24686"/>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presetID="0" presetClass="path" presetSubtype="0" accel="50000" decel="50000" fill="hold" nodeType="clickEffect">
                                  <p:stCondLst>
                                    <p:cond delay="0"/>
                                  </p:stCondLst>
                                  <p:childTnLst>
                                    <p:animMotion origin="layout" path="M -5.55556E-7 7.40741E-7 L -5.55556E-7 -0.13658 " pathEditMode="relative" ptsTypes="AA">
                                      <p:cBhvr>
                                        <p:cTn id="490" dur="2000" fill="hold"/>
                                        <p:tgtEl>
                                          <p:spTgt spid="24683"/>
                                        </p:tgtEl>
                                        <p:attrNameLst>
                                          <p:attrName>ppt_x</p:attrName>
                                          <p:attrName>ppt_y</p:attrName>
                                        </p:attrNameLst>
                                      </p:cBhvr>
                                    </p:animMotion>
                                  </p:childTnLst>
                                </p:cTn>
                              </p:par>
                              <p:par>
                                <p:cTn id="491" presetID="0" presetClass="path" presetSubtype="0" accel="50000" decel="50000" fill="hold" nodeType="withEffect">
                                  <p:stCondLst>
                                    <p:cond delay="0"/>
                                  </p:stCondLst>
                                  <p:childTnLst>
                                    <p:animMotion origin="layout" path="M -4.44444E-6 2.22222E-6 L -4.44444E-6 -0.13658 " pathEditMode="relative" ptsTypes="AA">
                                      <p:cBhvr>
                                        <p:cTn id="492" dur="2000" fill="hold"/>
                                        <p:tgtEl>
                                          <p:spTgt spid="24686"/>
                                        </p:tgtEl>
                                        <p:attrNameLst>
                                          <p:attrName>ppt_x</p:attrName>
                                          <p:attrName>ppt_y</p:attrName>
                                        </p:attrNameLst>
                                      </p:cBhvr>
                                    </p:animMotion>
                                  </p:childTnLst>
                                </p:cTn>
                              </p:par>
                            </p:childTnLst>
                          </p:cTn>
                        </p:par>
                        <p:par>
                          <p:cTn id="493" fill="hold">
                            <p:stCondLst>
                              <p:cond delay="2000"/>
                            </p:stCondLst>
                            <p:childTnLst>
                              <p:par>
                                <p:cTn id="494" presetID="0" presetClass="path" presetSubtype="0" accel="50000" decel="50000" fill="hold" nodeType="afterEffect">
                                  <p:stCondLst>
                                    <p:cond delay="0"/>
                                  </p:stCondLst>
                                  <p:childTnLst>
                                    <p:animMotion origin="layout" path="M -5.55556E-7 -0.13657 L -0.05503 -0.13657 " pathEditMode="relative" ptsTypes="AA">
                                      <p:cBhvr>
                                        <p:cTn id="495" dur="2000" fill="hold"/>
                                        <p:tgtEl>
                                          <p:spTgt spid="24683"/>
                                        </p:tgtEl>
                                        <p:attrNameLst>
                                          <p:attrName>ppt_x</p:attrName>
                                          <p:attrName>ppt_y</p:attrName>
                                        </p:attrNameLst>
                                      </p:cBhvr>
                                    </p:animMotion>
                                  </p:childTnLst>
                                </p:cTn>
                              </p:par>
                            </p:childTnLst>
                          </p:cTn>
                        </p:par>
                      </p:childTnLst>
                    </p:cTn>
                  </p:par>
                  <p:par>
                    <p:cTn id="496" fill="hold">
                      <p:stCondLst>
                        <p:cond delay="indefinite"/>
                      </p:stCondLst>
                      <p:childTnLst>
                        <p:par>
                          <p:cTn id="497" fill="hold">
                            <p:stCondLst>
                              <p:cond delay="0"/>
                            </p:stCondLst>
                            <p:childTnLst>
                              <p:par>
                                <p:cTn id="498" presetID="22" presetClass="entr" presetSubtype="8" fill="hold" grpId="0" nodeType="clickEffect">
                                  <p:stCondLst>
                                    <p:cond delay="0"/>
                                  </p:stCondLst>
                                  <p:childTnLst>
                                    <p:set>
                                      <p:cBhvr>
                                        <p:cTn id="499" dur="1" fill="hold">
                                          <p:stCondLst>
                                            <p:cond delay="0"/>
                                          </p:stCondLst>
                                        </p:cTn>
                                        <p:tgtEl>
                                          <p:spTgt spid="24578"/>
                                        </p:tgtEl>
                                        <p:attrNameLst>
                                          <p:attrName>style.visibility</p:attrName>
                                        </p:attrNameLst>
                                      </p:cBhvr>
                                      <p:to>
                                        <p:strVal val="visible"/>
                                      </p:to>
                                    </p:set>
                                    <p:animEffect transition="in" filter="wipe(left)">
                                      <p:cBhvr>
                                        <p:cTn id="500" dur="2000"/>
                                        <p:tgtEl>
                                          <p:spTgt spid="24578"/>
                                        </p:tgtEl>
                                      </p:cBhvr>
                                    </p:animEffect>
                                  </p:childTnLst>
                                </p:cTn>
                              </p:par>
                            </p:childTnLst>
                          </p:cTn>
                        </p:par>
                      </p:childTnLst>
                    </p:cTn>
                  </p:par>
                  <p:par>
                    <p:cTn id="501" fill="hold">
                      <p:stCondLst>
                        <p:cond delay="indefinite"/>
                      </p:stCondLst>
                      <p:childTnLst>
                        <p:par>
                          <p:cTn id="502" fill="hold">
                            <p:stCondLst>
                              <p:cond delay="0"/>
                            </p:stCondLst>
                            <p:childTnLst>
                              <p:par>
                                <p:cTn id="503" presetID="0" presetClass="path" presetSubtype="0" accel="50000" decel="50000" fill="hold" nodeType="clickEffect">
                                  <p:stCondLst>
                                    <p:cond delay="0"/>
                                  </p:stCondLst>
                                  <p:childTnLst>
                                    <p:animMotion origin="layout" path="M -0.00104 -0.00255 L -0.00034 0.41829 " pathEditMode="relative" rAng="0" ptsTypes="AA">
                                      <p:cBhvr>
                                        <p:cTn id="504" dur="2000" fill="hold"/>
                                        <p:tgtEl>
                                          <p:spTgt spid="24583"/>
                                        </p:tgtEl>
                                        <p:attrNameLst>
                                          <p:attrName>ppt_x</p:attrName>
                                          <p:attrName>ppt_y</p:attrName>
                                        </p:attrNameLst>
                                      </p:cBhvr>
                                      <p:rCtr x="0" y="210"/>
                                    </p:animMotion>
                                  </p:childTnLst>
                                </p:cTn>
                              </p:par>
                            </p:childTnLst>
                          </p:cTn>
                        </p:par>
                        <p:par>
                          <p:cTn id="505" fill="hold">
                            <p:stCondLst>
                              <p:cond delay="2000"/>
                            </p:stCondLst>
                            <p:childTnLst>
                              <p:par>
                                <p:cTn id="506" presetID="0" presetClass="path" presetSubtype="0" accel="50000" decel="50000" fill="hold" nodeType="afterEffect">
                                  <p:stCondLst>
                                    <p:cond delay="0"/>
                                  </p:stCondLst>
                                  <p:childTnLst>
                                    <p:animMotion origin="layout" path="M -0.00034 0.41829 L 0.22014 0.41829 " pathEditMode="relative" ptsTypes="AA">
                                      <p:cBhvr>
                                        <p:cTn id="507" dur="2000" fill="hold"/>
                                        <p:tgtEl>
                                          <p:spTgt spid="24583"/>
                                        </p:tgtEl>
                                        <p:attrNameLst>
                                          <p:attrName>ppt_x</p:attrName>
                                          <p:attrName>ppt_y</p:attrName>
                                        </p:attrNameLst>
                                      </p:cBhvr>
                                    </p:animMotion>
                                  </p:childTnLst>
                                </p:cTn>
                              </p:par>
                            </p:childTnLst>
                          </p:cTn>
                        </p:par>
                        <p:par>
                          <p:cTn id="508" fill="hold">
                            <p:stCondLst>
                              <p:cond delay="4000"/>
                            </p:stCondLst>
                            <p:childTnLst>
                              <p:par>
                                <p:cTn id="509" presetID="0" presetClass="path" presetSubtype="0" accel="50000" decel="50000" fill="hold" nodeType="afterEffect">
                                  <p:stCondLst>
                                    <p:cond delay="0"/>
                                  </p:stCondLst>
                                  <p:childTnLst>
                                    <p:animMotion origin="layout" path="M 0.22014 0.41829 L 0.22014 -0.00162 " pathEditMode="relative" ptsTypes="AA">
                                      <p:cBhvr>
                                        <p:cTn id="510" dur="2000" fill="hold"/>
                                        <p:tgtEl>
                                          <p:spTgt spid="24583"/>
                                        </p:tgtEl>
                                        <p:attrNameLst>
                                          <p:attrName>ppt_x</p:attrName>
                                          <p:attrName>ppt_y</p:attrName>
                                        </p:attrNameLst>
                                      </p:cBhvr>
                                    </p:animMotion>
                                  </p:childTnLst>
                                </p:cTn>
                              </p:par>
                            </p:childTnLst>
                          </p:cTn>
                        </p:par>
                        <p:par>
                          <p:cTn id="511" fill="hold">
                            <p:stCondLst>
                              <p:cond delay="6000"/>
                            </p:stCondLst>
                            <p:childTnLst>
                              <p:par>
                                <p:cTn id="512" presetID="0" presetClass="path" presetSubtype="0" accel="50000" decel="50000" fill="hold" nodeType="afterEffect">
                                  <p:stCondLst>
                                    <p:cond delay="0"/>
                                  </p:stCondLst>
                                  <p:childTnLst>
                                    <p:animMotion origin="layout" path="M 0.22014 -0.0044 L 0.16493 -0.0044 " pathEditMode="relative" rAng="0" ptsTypes="AA">
                                      <p:cBhvr>
                                        <p:cTn id="513" dur="2000" fill="hold"/>
                                        <p:tgtEl>
                                          <p:spTgt spid="24583"/>
                                        </p:tgtEl>
                                        <p:attrNameLst>
                                          <p:attrName>ppt_x</p:attrName>
                                          <p:attrName>ppt_y</p:attrName>
                                        </p:attrNameLst>
                                      </p:cBhvr>
                                      <p:rCtr x="-28" y="0"/>
                                    </p:animMotion>
                                  </p:childTnLst>
                                </p:cTn>
                              </p:par>
                            </p:childTnLst>
                          </p:cTn>
                        </p:par>
                        <p:par>
                          <p:cTn id="514" fill="hold">
                            <p:stCondLst>
                              <p:cond delay="8000"/>
                            </p:stCondLst>
                            <p:childTnLst>
                              <p:par>
                                <p:cTn id="515" presetID="0" presetClass="path" presetSubtype="0" accel="50000" decel="50000" fill="hold" nodeType="afterEffect">
                                  <p:stCondLst>
                                    <p:cond delay="0"/>
                                  </p:stCondLst>
                                  <p:childTnLst>
                                    <p:animMotion origin="layout" path="M 0.00521 -2.59259E-6 L -0.03108 -0.00092 " pathEditMode="relative" rAng="0" ptsTypes="AA">
                                      <p:cBhvr>
                                        <p:cTn id="516" dur="2000" fill="hold"/>
                                        <p:tgtEl>
                                          <p:spTgt spid="24607"/>
                                        </p:tgtEl>
                                        <p:attrNameLst>
                                          <p:attrName>ppt_x</p:attrName>
                                          <p:attrName>ppt_y</p:attrName>
                                        </p:attrNameLst>
                                      </p:cBhvr>
                                      <p:rCtr x="-18" y="0"/>
                                    </p:animMotion>
                                  </p:childTnLst>
                                </p:cTn>
                              </p:par>
                            </p:childTnLst>
                          </p:cTn>
                        </p:par>
                        <p:par>
                          <p:cTn id="517" fill="hold">
                            <p:stCondLst>
                              <p:cond delay="10000"/>
                            </p:stCondLst>
                            <p:childTnLst>
                              <p:par>
                                <p:cTn id="518" presetID="0" presetClass="path" presetSubtype="0" accel="50000" decel="50000" fill="hold" nodeType="afterEffect">
                                  <p:stCondLst>
                                    <p:cond delay="0"/>
                                  </p:stCondLst>
                                  <p:childTnLst>
                                    <p:animMotion origin="layout" path="M -0.03264 -0.00254 L -0.03264 0.40695 " pathEditMode="relative" ptsTypes="AA">
                                      <p:cBhvr>
                                        <p:cTn id="519" dur="2000" fill="hold"/>
                                        <p:tgtEl>
                                          <p:spTgt spid="24607"/>
                                        </p:tgtEl>
                                        <p:attrNameLst>
                                          <p:attrName>ppt_x</p:attrName>
                                          <p:attrName>ppt_y</p:attrName>
                                        </p:attrNameLst>
                                      </p:cBhvr>
                                    </p:animMotion>
                                  </p:childTnLst>
                                </p:cTn>
                              </p:par>
                            </p:childTnLst>
                          </p:cTn>
                        </p:par>
                        <p:par>
                          <p:cTn id="520" fill="hold">
                            <p:stCondLst>
                              <p:cond delay="12000"/>
                            </p:stCondLst>
                            <p:childTnLst>
                              <p:par>
                                <p:cTn id="521" presetID="0" presetClass="path" presetSubtype="0" accel="50000" decel="50000" fill="hold" nodeType="afterEffect">
                                  <p:stCondLst>
                                    <p:cond delay="0"/>
                                  </p:stCondLst>
                                  <p:childTnLst>
                                    <p:animMotion origin="layout" path="M -0.03194 0.41829 L 0.18073 0.41829 " pathEditMode="relative" ptsTypes="AA">
                                      <p:cBhvr>
                                        <p:cTn id="522" dur="2000" fill="hold"/>
                                        <p:tgtEl>
                                          <p:spTgt spid="24607"/>
                                        </p:tgtEl>
                                        <p:attrNameLst>
                                          <p:attrName>ppt_x</p:attrName>
                                          <p:attrName>ppt_y</p:attrName>
                                        </p:attrNameLst>
                                      </p:cBhvr>
                                    </p:animMotion>
                                  </p:childTnLst>
                                </p:cTn>
                              </p:par>
                            </p:childTnLst>
                          </p:cTn>
                        </p:par>
                        <p:par>
                          <p:cTn id="523" fill="hold">
                            <p:stCondLst>
                              <p:cond delay="14000"/>
                            </p:stCondLst>
                            <p:childTnLst>
                              <p:par>
                                <p:cTn id="524" presetID="0" presetClass="path" presetSubtype="0" accel="50000" decel="50000" fill="hold" nodeType="afterEffect">
                                  <p:stCondLst>
                                    <p:cond delay="0"/>
                                  </p:stCondLst>
                                  <p:childTnLst>
                                    <p:animMotion origin="layout" path="M 0.18438 0.41829 L 0.18542 -0.00185 " pathEditMode="relative" rAng="0" ptsTypes="AA">
                                      <p:cBhvr>
                                        <p:cTn id="525" dur="2000" fill="hold"/>
                                        <p:tgtEl>
                                          <p:spTgt spid="24607"/>
                                        </p:tgtEl>
                                        <p:attrNameLst>
                                          <p:attrName>ppt_x</p:attrName>
                                          <p:attrName>ppt_y</p:attrName>
                                        </p:attrNameLst>
                                      </p:cBhvr>
                                      <p:rCtr x="1" y="-210"/>
                                    </p:animMotion>
                                  </p:childTnLst>
                                </p:cTn>
                              </p:par>
                            </p:childTnLst>
                          </p:cTn>
                        </p:par>
                        <p:par>
                          <p:cTn id="526" fill="hold">
                            <p:stCondLst>
                              <p:cond delay="16000"/>
                            </p:stCondLst>
                            <p:childTnLst>
                              <p:par>
                                <p:cTn id="527" presetID="0" presetClass="path" presetSubtype="0" accel="50000" decel="50000" fill="hold" nodeType="afterEffect">
                                  <p:stCondLst>
                                    <p:cond delay="0"/>
                                  </p:stCondLst>
                                  <p:childTnLst>
                                    <p:animMotion origin="layout" path="M 0.19063 -0.0044 L 0.16701 -0.0044 " pathEditMode="relative" rAng="0" ptsTypes="AA">
                                      <p:cBhvr>
                                        <p:cTn id="528" dur="2000" fill="hold"/>
                                        <p:tgtEl>
                                          <p:spTgt spid="24607"/>
                                        </p:tgtEl>
                                        <p:attrNameLst>
                                          <p:attrName>ppt_x</p:attrName>
                                          <p:attrName>ppt_y</p:attrName>
                                        </p:attrNameLst>
                                      </p:cBhvr>
                                      <p:rCtr x="-12" y="0"/>
                                    </p:animMotion>
                                  </p:childTnLst>
                                </p:cTn>
                              </p:par>
                            </p:childTnLst>
                          </p:cTn>
                        </p:par>
                        <p:par>
                          <p:cTn id="529" fill="hold">
                            <p:stCondLst>
                              <p:cond delay="18000"/>
                            </p:stCondLst>
                            <p:childTnLst>
                              <p:par>
                                <p:cTn id="530" presetID="1" presetClass="exit" presetSubtype="0" fill="hold" nodeType="afterEffect">
                                  <p:stCondLst>
                                    <p:cond delay="0"/>
                                  </p:stCondLst>
                                  <p:childTnLst>
                                    <p:set>
                                      <p:cBhvr>
                                        <p:cTn id="531" dur="1" fill="hold">
                                          <p:stCondLst>
                                            <p:cond delay="0"/>
                                          </p:stCondLst>
                                        </p:cTn>
                                        <p:tgtEl>
                                          <p:spTgt spid="24583"/>
                                        </p:tgtEl>
                                        <p:attrNameLst>
                                          <p:attrName>style.visibility</p:attrName>
                                        </p:attrNameLst>
                                      </p:cBhvr>
                                      <p:to>
                                        <p:strVal val="hidden"/>
                                      </p:to>
                                    </p:set>
                                  </p:childTnLst>
                                </p:cTn>
                              </p:par>
                            </p:childTnLst>
                          </p:cTn>
                        </p:par>
                        <p:par>
                          <p:cTn id="532" fill="hold">
                            <p:stCondLst>
                              <p:cond delay="18000"/>
                            </p:stCondLst>
                            <p:childTnLst>
                              <p:par>
                                <p:cTn id="533" presetID="1" presetClass="exit" presetSubtype="0" fill="hold" nodeType="afterEffect">
                                  <p:stCondLst>
                                    <p:cond delay="0"/>
                                  </p:stCondLst>
                                  <p:childTnLst>
                                    <p:set>
                                      <p:cBhvr>
                                        <p:cTn id="534" dur="1" fill="hold">
                                          <p:stCondLst>
                                            <p:cond delay="0"/>
                                          </p:stCondLst>
                                        </p:cTn>
                                        <p:tgtEl>
                                          <p:spTgt spid="24607"/>
                                        </p:tgtEl>
                                        <p:attrNameLst>
                                          <p:attrName>style.visibility</p:attrName>
                                        </p:attrNameLst>
                                      </p:cBhvr>
                                      <p:to>
                                        <p:strVal val="hidden"/>
                                      </p:to>
                                    </p:set>
                                  </p:childTnLst>
                                </p:cTn>
                              </p:par>
                            </p:childTnLst>
                          </p:cTn>
                        </p:par>
                        <p:par>
                          <p:cTn id="535" fill="hold">
                            <p:stCondLst>
                              <p:cond delay="18000"/>
                            </p:stCondLst>
                            <p:childTnLst>
                              <p:par>
                                <p:cTn id="536" presetID="1" presetClass="exit" presetSubtype="0" fill="hold" nodeType="afterEffect">
                                  <p:stCondLst>
                                    <p:cond delay="0"/>
                                  </p:stCondLst>
                                  <p:childTnLst>
                                    <p:set>
                                      <p:cBhvr>
                                        <p:cTn id="537" dur="1" fill="hold">
                                          <p:stCondLst>
                                            <p:cond delay="0"/>
                                          </p:stCondLst>
                                        </p:cTn>
                                        <p:tgtEl>
                                          <p:spTgt spid="24683"/>
                                        </p:tgtEl>
                                        <p:attrNameLst>
                                          <p:attrName>style.visibility</p:attrName>
                                        </p:attrNameLst>
                                      </p:cBhvr>
                                      <p:to>
                                        <p:strVal val="hidden"/>
                                      </p:to>
                                    </p:set>
                                  </p:childTnLst>
                                </p:cTn>
                              </p:par>
                              <p:par>
                                <p:cTn id="538" presetID="22" presetClass="exit" presetSubtype="4" fill="hold" grpId="1" nodeType="withEffect">
                                  <p:stCondLst>
                                    <p:cond delay="0"/>
                                  </p:stCondLst>
                                  <p:childTnLst>
                                    <p:animEffect transition="out" filter="wipe(down)">
                                      <p:cBhvr>
                                        <p:cTn id="539" dur="500"/>
                                        <p:tgtEl>
                                          <p:spTgt spid="24578"/>
                                        </p:tgtEl>
                                      </p:cBhvr>
                                    </p:animEffect>
                                    <p:set>
                                      <p:cBhvr>
                                        <p:cTn id="540" dur="1" fill="hold">
                                          <p:stCondLst>
                                            <p:cond delay="499"/>
                                          </p:stCondLst>
                                        </p:cTn>
                                        <p:tgtEl>
                                          <p:spTgt spid="24578"/>
                                        </p:tgtEl>
                                        <p:attrNameLst>
                                          <p:attrName>style.visibility</p:attrName>
                                        </p:attrNameLst>
                                      </p:cBhvr>
                                      <p:to>
                                        <p:strVal val="hidden"/>
                                      </p:to>
                                    </p:set>
                                  </p:childTnLst>
                                </p:cTn>
                              </p:par>
                            </p:childTnLst>
                          </p:cTn>
                        </p:par>
                        <p:par>
                          <p:cTn id="541" fill="hold">
                            <p:stCondLst>
                              <p:cond delay="18500"/>
                            </p:stCondLst>
                            <p:childTnLst>
                              <p:par>
                                <p:cTn id="542" presetID="1" presetClass="entr" presetSubtype="0" fill="hold" nodeType="afterEffect">
                                  <p:stCondLst>
                                    <p:cond delay="0"/>
                                  </p:stCondLst>
                                  <p:childTnLst>
                                    <p:set>
                                      <p:cBhvr>
                                        <p:cTn id="543" dur="1" fill="hold">
                                          <p:stCondLst>
                                            <p:cond delay="0"/>
                                          </p:stCondLst>
                                        </p:cTn>
                                        <p:tgtEl>
                                          <p:spTgt spid="14"/>
                                        </p:tgtEl>
                                        <p:attrNameLst>
                                          <p:attrName>style.visibility</p:attrName>
                                        </p:attrNameLst>
                                      </p:cBhvr>
                                      <p:to>
                                        <p:strVal val="visible"/>
                                      </p:to>
                                    </p:set>
                                  </p:childTnLst>
                                </p:cTn>
                              </p:par>
                            </p:childTnLst>
                          </p:cTn>
                        </p:par>
                      </p:childTnLst>
                    </p:cTn>
                  </p:par>
                  <p:par>
                    <p:cTn id="544" fill="hold">
                      <p:stCondLst>
                        <p:cond delay="indefinite"/>
                      </p:stCondLst>
                      <p:childTnLst>
                        <p:par>
                          <p:cTn id="545" fill="hold">
                            <p:stCondLst>
                              <p:cond delay="0"/>
                            </p:stCondLst>
                            <p:childTnLst>
                              <p:par>
                                <p:cTn id="546" presetID="53" presetClass="exit" presetSubtype="0" fill="hold" nodeType="clickEffect">
                                  <p:stCondLst>
                                    <p:cond delay="0"/>
                                  </p:stCondLst>
                                  <p:childTnLst>
                                    <p:anim calcmode="lin" valueType="num">
                                      <p:cBhvr>
                                        <p:cTn id="547" dur="1000"/>
                                        <p:tgtEl>
                                          <p:spTgt spid="14"/>
                                        </p:tgtEl>
                                        <p:attrNameLst>
                                          <p:attrName>ppt_w</p:attrName>
                                        </p:attrNameLst>
                                      </p:cBhvr>
                                      <p:tavLst>
                                        <p:tav tm="0">
                                          <p:val>
                                            <p:strVal val="ppt_w"/>
                                          </p:val>
                                        </p:tav>
                                        <p:tav tm="100000">
                                          <p:val>
                                            <p:fltVal val="0"/>
                                          </p:val>
                                        </p:tav>
                                      </p:tavLst>
                                    </p:anim>
                                    <p:anim calcmode="lin" valueType="num">
                                      <p:cBhvr>
                                        <p:cTn id="548" dur="1000"/>
                                        <p:tgtEl>
                                          <p:spTgt spid="14"/>
                                        </p:tgtEl>
                                        <p:attrNameLst>
                                          <p:attrName>ppt_h</p:attrName>
                                        </p:attrNameLst>
                                      </p:cBhvr>
                                      <p:tavLst>
                                        <p:tav tm="0">
                                          <p:val>
                                            <p:strVal val="ppt_h"/>
                                          </p:val>
                                        </p:tav>
                                        <p:tav tm="100000">
                                          <p:val>
                                            <p:fltVal val="0"/>
                                          </p:val>
                                        </p:tav>
                                      </p:tavLst>
                                    </p:anim>
                                    <p:animEffect transition="out" filter="fade">
                                      <p:cBhvr>
                                        <p:cTn id="549" dur="1000"/>
                                        <p:tgtEl>
                                          <p:spTgt spid="14"/>
                                        </p:tgtEl>
                                      </p:cBhvr>
                                    </p:animEffect>
                                    <p:set>
                                      <p:cBhvr>
                                        <p:cTn id="550" dur="1" fill="hold">
                                          <p:stCondLst>
                                            <p:cond delay="999"/>
                                          </p:stCondLst>
                                        </p:cTn>
                                        <p:tgtEl>
                                          <p:spTgt spid="14"/>
                                        </p:tgtEl>
                                        <p:attrNameLst>
                                          <p:attrName>style.visibility</p:attrName>
                                        </p:attrNameLst>
                                      </p:cBhvr>
                                      <p:to>
                                        <p:strVal val="hidden"/>
                                      </p:to>
                                    </p:set>
                                  </p:childTnLst>
                                </p:cTn>
                              </p:par>
                              <p:par>
                                <p:cTn id="551" presetID="53" presetClass="entr" presetSubtype="0" fill="hold" nodeType="withEffect">
                                  <p:stCondLst>
                                    <p:cond delay="0"/>
                                  </p:stCondLst>
                                  <p:childTnLst>
                                    <p:set>
                                      <p:cBhvr>
                                        <p:cTn id="552" dur="1" fill="hold">
                                          <p:stCondLst>
                                            <p:cond delay="0"/>
                                          </p:stCondLst>
                                        </p:cTn>
                                        <p:tgtEl>
                                          <p:spTgt spid="24691"/>
                                        </p:tgtEl>
                                        <p:attrNameLst>
                                          <p:attrName>style.visibility</p:attrName>
                                        </p:attrNameLst>
                                      </p:cBhvr>
                                      <p:to>
                                        <p:strVal val="visible"/>
                                      </p:to>
                                    </p:set>
                                    <p:anim calcmode="lin" valueType="num">
                                      <p:cBhvr>
                                        <p:cTn id="553" dur="1000" fill="hold"/>
                                        <p:tgtEl>
                                          <p:spTgt spid="24691"/>
                                        </p:tgtEl>
                                        <p:attrNameLst>
                                          <p:attrName>ppt_w</p:attrName>
                                        </p:attrNameLst>
                                      </p:cBhvr>
                                      <p:tavLst>
                                        <p:tav tm="0">
                                          <p:val>
                                            <p:fltVal val="0"/>
                                          </p:val>
                                        </p:tav>
                                        <p:tav tm="100000">
                                          <p:val>
                                            <p:strVal val="#ppt_w"/>
                                          </p:val>
                                        </p:tav>
                                      </p:tavLst>
                                    </p:anim>
                                    <p:anim calcmode="lin" valueType="num">
                                      <p:cBhvr>
                                        <p:cTn id="554" dur="1000" fill="hold"/>
                                        <p:tgtEl>
                                          <p:spTgt spid="24691"/>
                                        </p:tgtEl>
                                        <p:attrNameLst>
                                          <p:attrName>ppt_h</p:attrName>
                                        </p:attrNameLst>
                                      </p:cBhvr>
                                      <p:tavLst>
                                        <p:tav tm="0">
                                          <p:val>
                                            <p:fltVal val="0"/>
                                          </p:val>
                                        </p:tav>
                                        <p:tav tm="100000">
                                          <p:val>
                                            <p:strVal val="#ppt_h"/>
                                          </p:val>
                                        </p:tav>
                                      </p:tavLst>
                                    </p:anim>
                                    <p:animEffect transition="in" filter="fade">
                                      <p:cBhvr>
                                        <p:cTn id="555" dur="1000"/>
                                        <p:tgtEl>
                                          <p:spTgt spid="24691"/>
                                        </p:tgtEl>
                                      </p:cBhvr>
                                    </p:animEffect>
                                  </p:childTnLst>
                                </p:cTn>
                              </p:par>
                              <p:par>
                                <p:cTn id="556" presetID="1" presetClass="entr" presetSubtype="0" fill="hold" nodeType="withEffect">
                                  <p:stCondLst>
                                    <p:cond delay="0"/>
                                  </p:stCondLst>
                                  <p:childTnLst>
                                    <p:set>
                                      <p:cBhvr>
                                        <p:cTn id="557" dur="1" fill="hold">
                                          <p:stCondLst>
                                            <p:cond delay="0"/>
                                          </p:stCondLst>
                                        </p:cTn>
                                        <p:tgtEl>
                                          <p:spTgt spid="24692"/>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0" presetClass="path" presetSubtype="0" accel="50000" decel="50000" fill="hold" nodeType="clickEffect">
                                  <p:stCondLst>
                                    <p:cond delay="0"/>
                                  </p:stCondLst>
                                  <p:childTnLst>
                                    <p:animMotion origin="layout" path="M 0.01597 0.00115 L 0.01615 -0.13935 " pathEditMode="relative" rAng="0" ptsTypes="AA">
                                      <p:cBhvr>
                                        <p:cTn id="561" dur="2000" fill="hold"/>
                                        <p:tgtEl>
                                          <p:spTgt spid="24691"/>
                                        </p:tgtEl>
                                        <p:attrNameLst>
                                          <p:attrName>ppt_x</p:attrName>
                                          <p:attrName>ppt_y</p:attrName>
                                        </p:attrNameLst>
                                      </p:cBhvr>
                                      <p:rCtr x="0" y="-70"/>
                                    </p:animMotion>
                                  </p:childTnLst>
                                </p:cTn>
                              </p:par>
                              <p:par>
                                <p:cTn id="562" presetID="0" presetClass="path" presetSubtype="0" accel="50000" decel="50000" fill="hold" nodeType="withEffect">
                                  <p:stCondLst>
                                    <p:cond delay="0"/>
                                  </p:stCondLst>
                                  <p:childTnLst>
                                    <p:animMotion origin="layout" path="M 0.00295 2.96296E-6 L 0.00295 -0.13635 " pathEditMode="relative" rAng="0" ptsTypes="AA">
                                      <p:cBhvr>
                                        <p:cTn id="563" dur="2000" fill="hold"/>
                                        <p:tgtEl>
                                          <p:spTgt spid="24692"/>
                                        </p:tgtEl>
                                        <p:attrNameLst>
                                          <p:attrName>ppt_x</p:attrName>
                                          <p:attrName>ppt_y</p:attrName>
                                        </p:attrNameLst>
                                      </p:cBhvr>
                                      <p:rCtr x="0" y="-68"/>
                                    </p:animMotion>
                                  </p:childTnLst>
                                </p:cTn>
                              </p:par>
                            </p:childTnLst>
                          </p:cTn>
                        </p:par>
                        <p:par>
                          <p:cTn id="564" fill="hold">
                            <p:stCondLst>
                              <p:cond delay="2000"/>
                            </p:stCondLst>
                            <p:childTnLst>
                              <p:par>
                                <p:cTn id="565" presetID="1" presetClass="exit" presetSubtype="0" fill="hold" nodeType="afterEffect">
                                  <p:stCondLst>
                                    <p:cond delay="0"/>
                                  </p:stCondLst>
                                  <p:childTnLst>
                                    <p:set>
                                      <p:cBhvr>
                                        <p:cTn id="566" dur="1" fill="hold">
                                          <p:stCondLst>
                                            <p:cond delay="0"/>
                                          </p:stCondLst>
                                        </p:cTn>
                                        <p:tgtEl>
                                          <p:spTgt spid="24691"/>
                                        </p:tgtEl>
                                        <p:attrNameLst>
                                          <p:attrName>style.visibility</p:attrName>
                                        </p:attrNameLst>
                                      </p:cBhvr>
                                      <p:to>
                                        <p:strVal val="hidden"/>
                                      </p:to>
                                    </p:set>
                                  </p:childTnLst>
                                </p:cTn>
                              </p:par>
                              <p:par>
                                <p:cTn id="567" presetID="1" presetClass="entr" presetSubtype="0" fill="hold" nodeType="withEffect">
                                  <p:stCondLst>
                                    <p:cond delay="0"/>
                                  </p:stCondLst>
                                  <p:childTnLst>
                                    <p:set>
                                      <p:cBhvr>
                                        <p:cTn id="568" dur="1" fill="hold">
                                          <p:stCondLst>
                                            <p:cond delay="0"/>
                                          </p:stCondLst>
                                        </p:cTn>
                                        <p:tgtEl>
                                          <p:spTgt spid="24693"/>
                                        </p:tgtEl>
                                        <p:attrNameLst>
                                          <p:attrName>style.visibility</p:attrName>
                                        </p:attrNameLst>
                                      </p:cBhvr>
                                      <p:to>
                                        <p:strVal val="visible"/>
                                      </p:to>
                                    </p:set>
                                  </p:childTnLst>
                                </p:cTn>
                              </p:par>
                              <p:par>
                                <p:cTn id="569" presetID="1" presetClass="entr" presetSubtype="0" fill="hold" nodeType="withEffect">
                                  <p:stCondLst>
                                    <p:cond delay="0"/>
                                  </p:stCondLst>
                                  <p:childTnLst>
                                    <p:set>
                                      <p:cBhvr>
                                        <p:cTn id="570" dur="1" fill="hold">
                                          <p:stCondLst>
                                            <p:cond delay="0"/>
                                          </p:stCondLst>
                                        </p:cTn>
                                        <p:tgtEl>
                                          <p:spTgt spid="24694"/>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presetID="0" presetClass="path" presetSubtype="0" accel="50000" decel="50000" fill="hold" nodeType="clickEffect">
                                  <p:stCondLst>
                                    <p:cond delay="0"/>
                                  </p:stCondLst>
                                  <p:childTnLst>
                                    <p:animMotion origin="layout" path="M -1.66667E-6 5.18519E-6 L -1.66667E-6 -0.13657 " pathEditMode="relative" ptsTypes="AA">
                                      <p:cBhvr>
                                        <p:cTn id="574" dur="2000" fill="hold"/>
                                        <p:tgtEl>
                                          <p:spTgt spid="24693"/>
                                        </p:tgtEl>
                                        <p:attrNameLst>
                                          <p:attrName>ppt_x</p:attrName>
                                          <p:attrName>ppt_y</p:attrName>
                                        </p:attrNameLst>
                                      </p:cBhvr>
                                    </p:animMotion>
                                  </p:childTnLst>
                                </p:cTn>
                              </p:par>
                              <p:par>
                                <p:cTn id="575" presetID="0" presetClass="path" presetSubtype="0" accel="50000" decel="50000" fill="hold" nodeType="withEffect">
                                  <p:stCondLst>
                                    <p:cond delay="0"/>
                                  </p:stCondLst>
                                  <p:childTnLst>
                                    <p:animMotion origin="layout" path="M -3.61111E-6 4.81481E-6 L -3.61111E-6 -0.14699 " pathEditMode="relative" ptsTypes="AA">
                                      <p:cBhvr>
                                        <p:cTn id="576" dur="2000" fill="hold"/>
                                        <p:tgtEl>
                                          <p:spTgt spid="24694"/>
                                        </p:tgtEl>
                                        <p:attrNameLst>
                                          <p:attrName>ppt_x</p:attrName>
                                          <p:attrName>ppt_y</p:attrName>
                                        </p:attrNameLst>
                                      </p:cBhvr>
                                    </p:animMotion>
                                  </p:childTnLst>
                                </p:cTn>
                              </p:par>
                            </p:childTnLst>
                          </p:cTn>
                        </p:par>
                        <p:par>
                          <p:cTn id="577" fill="hold">
                            <p:stCondLst>
                              <p:cond delay="2000"/>
                            </p:stCondLst>
                            <p:childTnLst>
                              <p:par>
                                <p:cTn id="578" presetID="1" presetClass="exit" presetSubtype="0" fill="hold" nodeType="afterEffect">
                                  <p:stCondLst>
                                    <p:cond delay="0"/>
                                  </p:stCondLst>
                                  <p:childTnLst>
                                    <p:set>
                                      <p:cBhvr>
                                        <p:cTn id="579" dur="1" fill="hold">
                                          <p:stCondLst>
                                            <p:cond delay="0"/>
                                          </p:stCondLst>
                                        </p:cTn>
                                        <p:tgtEl>
                                          <p:spTgt spid="24693"/>
                                        </p:tgtEl>
                                        <p:attrNameLst>
                                          <p:attrName>style.visibility</p:attrName>
                                        </p:attrNameLst>
                                      </p:cBhvr>
                                      <p:to>
                                        <p:strVal val="hidden"/>
                                      </p:to>
                                    </p:set>
                                  </p:childTnLst>
                                </p:cTn>
                              </p:par>
                              <p:par>
                                <p:cTn id="580" presetID="1" presetClass="entr" presetSubtype="0" fill="hold" nodeType="withEffect">
                                  <p:stCondLst>
                                    <p:cond delay="0"/>
                                  </p:stCondLst>
                                  <p:childTnLst>
                                    <p:set>
                                      <p:cBhvr>
                                        <p:cTn id="581" dur="1" fill="hold">
                                          <p:stCondLst>
                                            <p:cond delay="0"/>
                                          </p:stCondLst>
                                        </p:cTn>
                                        <p:tgtEl>
                                          <p:spTgt spid="24695"/>
                                        </p:tgtEl>
                                        <p:attrNameLst>
                                          <p:attrName>style.visibility</p:attrName>
                                        </p:attrNameLst>
                                      </p:cBhvr>
                                      <p:to>
                                        <p:strVal val="visible"/>
                                      </p:to>
                                    </p:set>
                                  </p:childTnLst>
                                </p:cTn>
                              </p:par>
                            </p:childTnLst>
                          </p:cTn>
                        </p:par>
                      </p:childTnLst>
                    </p:cTn>
                  </p:par>
                  <p:par>
                    <p:cTn id="582" fill="hold">
                      <p:stCondLst>
                        <p:cond delay="indefinite"/>
                      </p:stCondLst>
                      <p:childTnLst>
                        <p:par>
                          <p:cTn id="583" fill="hold">
                            <p:stCondLst>
                              <p:cond delay="0"/>
                            </p:stCondLst>
                            <p:childTnLst>
                              <p:par>
                                <p:cTn id="584" presetID="8" presetClass="exit" presetSubtype="16" fill="hold" nodeType="clickEffect">
                                  <p:stCondLst>
                                    <p:cond delay="0"/>
                                  </p:stCondLst>
                                  <p:childTnLst>
                                    <p:animEffect transition="out" filter="diamond(in)">
                                      <p:cBhvr>
                                        <p:cTn id="585" dur="2000"/>
                                        <p:tgtEl>
                                          <p:spTgt spid="24695"/>
                                        </p:tgtEl>
                                      </p:cBhvr>
                                    </p:animEffect>
                                    <p:set>
                                      <p:cBhvr>
                                        <p:cTn id="586" dur="1" fill="hold">
                                          <p:stCondLst>
                                            <p:cond delay="1999"/>
                                          </p:stCondLst>
                                        </p:cTn>
                                        <p:tgtEl>
                                          <p:spTgt spid="24695"/>
                                        </p:tgtEl>
                                        <p:attrNameLst>
                                          <p:attrName>style.visibility</p:attrName>
                                        </p:attrNameLst>
                                      </p:cBhvr>
                                      <p:to>
                                        <p:strVal val="hidden"/>
                                      </p:to>
                                    </p:set>
                                  </p:childTnLst>
                                </p:cTn>
                              </p:par>
                            </p:childTnLst>
                          </p:cTn>
                        </p:par>
                        <p:par>
                          <p:cTn id="587" fill="hold">
                            <p:stCondLst>
                              <p:cond delay="2000"/>
                            </p:stCondLst>
                            <p:childTnLst>
                              <p:par>
                                <p:cTn id="588" presetID="8" presetClass="entr" presetSubtype="32" fill="hold" nodeType="afterEffect">
                                  <p:stCondLst>
                                    <p:cond delay="0"/>
                                  </p:stCondLst>
                                  <p:childTnLst>
                                    <p:set>
                                      <p:cBhvr>
                                        <p:cTn id="589" dur="1" fill="hold">
                                          <p:stCondLst>
                                            <p:cond delay="0"/>
                                          </p:stCondLst>
                                        </p:cTn>
                                        <p:tgtEl>
                                          <p:spTgt spid="24696"/>
                                        </p:tgtEl>
                                        <p:attrNameLst>
                                          <p:attrName>style.visibility</p:attrName>
                                        </p:attrNameLst>
                                      </p:cBhvr>
                                      <p:to>
                                        <p:strVal val="visible"/>
                                      </p:to>
                                    </p:set>
                                    <p:animEffect transition="in" filter="diamond(out)">
                                      <p:cBhvr>
                                        <p:cTn id="590" dur="2000"/>
                                        <p:tgtEl>
                                          <p:spTgt spid="24696"/>
                                        </p:tgtEl>
                                      </p:cBhvr>
                                    </p:animEffect>
                                  </p:childTnLst>
                                </p:cTn>
                              </p:par>
                              <p:par>
                                <p:cTn id="591" presetID="1" presetClass="entr" presetSubtype="0" fill="hold" nodeType="withEffect">
                                  <p:stCondLst>
                                    <p:cond delay="0"/>
                                  </p:stCondLst>
                                  <p:childTnLst>
                                    <p:set>
                                      <p:cBhvr>
                                        <p:cTn id="592" dur="1" fill="hold">
                                          <p:stCondLst>
                                            <p:cond delay="0"/>
                                          </p:stCondLst>
                                        </p:cTn>
                                        <p:tgtEl>
                                          <p:spTgt spid="24697"/>
                                        </p:tgtEl>
                                        <p:attrNameLst>
                                          <p:attrName>style.visibility</p:attrName>
                                        </p:attrNameLst>
                                      </p:cBhvr>
                                      <p:to>
                                        <p:strVal val="visible"/>
                                      </p:to>
                                    </p:set>
                                  </p:childTnLst>
                                </p:cTn>
                              </p:par>
                            </p:childTnLst>
                          </p:cTn>
                        </p:par>
                      </p:childTnLst>
                    </p:cTn>
                  </p:par>
                  <p:par>
                    <p:cTn id="593" fill="hold">
                      <p:stCondLst>
                        <p:cond delay="indefinite"/>
                      </p:stCondLst>
                      <p:childTnLst>
                        <p:par>
                          <p:cTn id="594" fill="hold">
                            <p:stCondLst>
                              <p:cond delay="0"/>
                            </p:stCondLst>
                            <p:childTnLst>
                              <p:par>
                                <p:cTn id="595" presetID="0" presetClass="path" presetSubtype="0" accel="50000" decel="50000" fill="hold" nodeType="clickEffect">
                                  <p:stCondLst>
                                    <p:cond delay="0"/>
                                  </p:stCondLst>
                                  <p:childTnLst>
                                    <p:animMotion origin="layout" path="M -5.55556E-7 5.18519E-6 L -5.55556E-7 -0.13657 " pathEditMode="relative" ptsTypes="AA">
                                      <p:cBhvr>
                                        <p:cTn id="596" dur="2000" fill="hold"/>
                                        <p:tgtEl>
                                          <p:spTgt spid="24696"/>
                                        </p:tgtEl>
                                        <p:attrNameLst>
                                          <p:attrName>ppt_x</p:attrName>
                                          <p:attrName>ppt_y</p:attrName>
                                        </p:attrNameLst>
                                      </p:cBhvr>
                                    </p:animMotion>
                                  </p:childTnLst>
                                </p:cTn>
                              </p:par>
                              <p:par>
                                <p:cTn id="597" presetID="0" presetClass="path" presetSubtype="0" accel="50000" decel="50000" fill="hold" nodeType="withEffect">
                                  <p:stCondLst>
                                    <p:cond delay="0"/>
                                  </p:stCondLst>
                                  <p:childTnLst>
                                    <p:animMotion origin="layout" path="M -0.00382 -2.22222E-6 L -0.00382 -0.13634 " pathEditMode="relative" rAng="0" ptsTypes="AA">
                                      <p:cBhvr>
                                        <p:cTn id="598" dur="2000" fill="hold"/>
                                        <p:tgtEl>
                                          <p:spTgt spid="24697"/>
                                        </p:tgtEl>
                                        <p:attrNameLst>
                                          <p:attrName>ppt_x</p:attrName>
                                          <p:attrName>ppt_y</p:attrName>
                                        </p:attrNameLst>
                                      </p:cBhvr>
                                      <p:rCtr x="0" y="-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578" grpId="1" animBg="1"/>
      <p:bldP spid="24600" grpId="0" animBg="1"/>
      <p:bldP spid="24608" grpId="0" animBg="1"/>
      <p:bldP spid="24608" grpId="1" animBg="1"/>
      <p:bldP spid="24620" grpId="0" animBg="1"/>
      <p:bldP spid="24620" grpId="1" animBg="1"/>
      <p:bldP spid="24622" grpId="0" animBg="1"/>
      <p:bldP spid="24622" grpId="1" animBg="1"/>
      <p:bldP spid="24623" grpId="0" animBg="1"/>
      <p:bldP spid="24623" grpId="1" animBg="1"/>
      <p:bldP spid="24644" grpId="0" animBg="1"/>
      <p:bldP spid="24644" grpId="1" animBg="1"/>
      <p:bldP spid="24645" grpId="0" animBg="1"/>
      <p:bldP spid="24645" grpId="1" animBg="1"/>
      <p:bldP spid="24669" grpId="0" animBg="1"/>
      <p:bldP spid="24669" grpId="1" animBg="1"/>
      <p:bldP spid="24675" grpId="0" animBg="1"/>
      <p:bldP spid="24675" grpId="1" animBg="1"/>
      <p:bldP spid="24676" grpId="0" animBg="1"/>
      <p:bldP spid="24676" grpId="1" animBg="1"/>
      <p:bldP spid="24682" grpId="0" animBg="1"/>
      <p:bldP spid="24682" grpId="1" animBg="1"/>
      <p:bldP spid="24684" grpId="0" animBg="1"/>
      <p:bldP spid="24684" grpId="1" animBg="1"/>
      <p:bldP spid="24685" grpId="0" animBg="1"/>
      <p:bldP spid="2468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5" name="Picture 5" descr="301P_063"/>
          <p:cNvPicPr>
            <a:picLocks noChangeAspect="1" noChangeArrowheads="1"/>
          </p:cNvPicPr>
          <p:nvPr/>
        </p:nvPicPr>
        <p:blipFill>
          <a:blip r:embed="rId3"/>
          <a:srcRect/>
          <a:stretch>
            <a:fillRect/>
          </a:stretch>
        </p:blipFill>
        <p:spPr bwMode="auto">
          <a:xfrm>
            <a:off x="762000" y="927100"/>
            <a:ext cx="8153400" cy="5484446"/>
          </a:xfrm>
          <a:prstGeom prst="rect">
            <a:avLst/>
          </a:prstGeom>
          <a:noFill/>
        </p:spPr>
      </p:pic>
      <p:sp>
        <p:nvSpPr>
          <p:cNvPr id="148483" name="Rectangle 3"/>
          <p:cNvSpPr>
            <a:spLocks noGrp="1" noChangeArrowheads="1"/>
          </p:cNvSpPr>
          <p:nvPr>
            <p:ph type="title"/>
          </p:nvPr>
        </p:nvSpPr>
        <p:spPr/>
        <p:txBody>
          <a:bodyPr/>
          <a:lstStyle/>
          <a:p>
            <a:r>
              <a:rPr lang="en-US">
                <a:solidFill>
                  <a:schemeClr val="bg1"/>
                </a:solidFill>
              </a:rPr>
              <a:t>Data Encapsulation</a:t>
            </a: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22</a:t>
            </a:fld>
            <a:endParaRPr lang="en-US"/>
          </a:p>
        </p:txBody>
      </p:sp>
      <p:sp>
        <p:nvSpPr>
          <p:cNvPr id="5" name="Content Placeholder 4"/>
          <p:cNvSpPr>
            <a:spLocks noGrp="1"/>
          </p:cNvSpPr>
          <p:nvPr>
            <p:ph sz="quarter" idx="1"/>
          </p:nvPr>
        </p:nvSpPr>
        <p:spPr/>
        <p:txBody>
          <a:bodyPr/>
          <a:lstStyle/>
          <a:p>
            <a:endParaRPr lang="en-US"/>
          </a:p>
        </p:txBody>
      </p:sp>
      <p:sp>
        <p:nvSpPr>
          <p:cNvPr id="3" name="Footer Placeholder 2"/>
          <p:cNvSpPr>
            <a:spLocks noGrp="1"/>
          </p:cNvSpPr>
          <p:nvPr>
            <p:ph type="ftr" sz="quarter" idx="3"/>
          </p:nvPr>
        </p:nvSpPr>
        <p:spPr>
          <a:prstGeom prst="rect">
            <a:avLst/>
          </a:prstGeom>
        </p:spPr>
        <p:txBody>
          <a:bodyPr/>
          <a:lstStyle/>
          <a:p>
            <a:r>
              <a:rPr lang="vi-VN" smtClean="0"/>
              <a:t>Networking Essentials – Master. Nguyen Huu Trung</a:t>
            </a:r>
            <a:endParaRPr lang="en-US"/>
          </a:p>
        </p:txBody>
      </p:sp>
    </p:spTree>
    <p:extLst>
      <p:ext uri="{BB962C8B-B14F-4D97-AF65-F5344CB8AC3E}">
        <p14:creationId xmlns:p14="http://schemas.microsoft.com/office/powerpoint/2010/main" val="280247774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3" name="Picture 5" descr="301P_064"/>
          <p:cNvPicPr>
            <a:picLocks noChangeAspect="1" noChangeArrowheads="1"/>
          </p:cNvPicPr>
          <p:nvPr/>
        </p:nvPicPr>
        <p:blipFill>
          <a:blip r:embed="rId3"/>
          <a:srcRect/>
          <a:stretch>
            <a:fillRect/>
          </a:stretch>
        </p:blipFill>
        <p:spPr bwMode="auto">
          <a:xfrm>
            <a:off x="838200" y="1516698"/>
            <a:ext cx="8077200" cy="4838858"/>
          </a:xfrm>
          <a:prstGeom prst="rect">
            <a:avLst/>
          </a:prstGeom>
          <a:noFill/>
        </p:spPr>
      </p:pic>
      <p:sp>
        <p:nvSpPr>
          <p:cNvPr id="150531" name="Rectangle 3"/>
          <p:cNvSpPr>
            <a:spLocks noGrp="1" noChangeArrowheads="1"/>
          </p:cNvSpPr>
          <p:nvPr>
            <p:ph type="title"/>
          </p:nvPr>
        </p:nvSpPr>
        <p:spPr/>
        <p:txBody>
          <a:bodyPr/>
          <a:lstStyle/>
          <a:p>
            <a:r>
              <a:rPr lang="en-US" dirty="0">
                <a:solidFill>
                  <a:schemeClr val="tx1"/>
                </a:solidFill>
              </a:rPr>
              <a:t>Data De-Encapsulation</a:t>
            </a: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23</a:t>
            </a:fld>
            <a:endParaRPr lang="en-US"/>
          </a:p>
        </p:txBody>
      </p:sp>
      <p:sp>
        <p:nvSpPr>
          <p:cNvPr id="7" name="Footer Placeholder 6"/>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199887890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80" name="Picture 4" descr="301P_065"/>
          <p:cNvPicPr>
            <a:picLocks noChangeAspect="1" noChangeArrowheads="1"/>
          </p:cNvPicPr>
          <p:nvPr/>
        </p:nvPicPr>
        <p:blipFill>
          <a:blip r:embed="rId3"/>
          <a:srcRect/>
          <a:stretch>
            <a:fillRect/>
          </a:stretch>
        </p:blipFill>
        <p:spPr bwMode="auto">
          <a:xfrm>
            <a:off x="838200" y="1700808"/>
            <a:ext cx="8077200" cy="4623792"/>
          </a:xfrm>
          <a:prstGeom prst="rect">
            <a:avLst/>
          </a:prstGeom>
          <a:noFill/>
        </p:spPr>
      </p:pic>
      <p:sp>
        <p:nvSpPr>
          <p:cNvPr id="152579" name="Rectangle 3"/>
          <p:cNvSpPr>
            <a:spLocks noGrp="1" noChangeArrowheads="1"/>
          </p:cNvSpPr>
          <p:nvPr>
            <p:ph type="title"/>
          </p:nvPr>
        </p:nvSpPr>
        <p:spPr/>
        <p:txBody>
          <a:bodyPr/>
          <a:lstStyle/>
          <a:p>
            <a:r>
              <a:rPr lang="en-US" dirty="0">
                <a:solidFill>
                  <a:schemeClr val="tx1"/>
                </a:solidFill>
              </a:rPr>
              <a:t>Peer-to-Peer Communication	</a:t>
            </a: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24</a:t>
            </a:fld>
            <a:endParaRPr lang="en-US"/>
          </a:p>
        </p:txBody>
      </p:sp>
      <p:sp>
        <p:nvSpPr>
          <p:cNvPr id="6" name="Footer Placeholder 5"/>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396124645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en-US" sz="2800" dirty="0" smtClean="0"/>
              <a:t>Connection – Oriented &amp; </a:t>
            </a:r>
            <a:r>
              <a:rPr lang="en-US" dirty="0" smtClean="0"/>
              <a:t>Connectionless </a:t>
            </a:r>
            <a:r>
              <a:rPr lang="en-US" dirty="0"/>
              <a:t>service</a:t>
            </a:r>
            <a:endParaRPr lang="en-US" sz="3200" dirty="0" smtClean="0"/>
          </a:p>
        </p:txBody>
      </p:sp>
      <p:sp>
        <p:nvSpPr>
          <p:cNvPr id="40963" name="Slide Number Placeholder 6"/>
          <p:cNvSpPr>
            <a:spLocks noGrp="1"/>
          </p:cNvSpPr>
          <p:nvPr>
            <p:ph type="sldNum" sz="quarter" idx="12"/>
          </p:nvPr>
        </p:nvSpPr>
        <p:spPr>
          <a:prstGeom prst="ellipse">
            <a:avLst/>
          </a:prstGeom>
          <a:noFill/>
        </p:spPr>
        <p:txBody>
          <a:bodyPr>
            <a:normAutofit fontScale="40000" lnSpcReduction="20000"/>
          </a:bodyPr>
          <a:lstStyle/>
          <a:p>
            <a:fld id="{80B22A27-B875-48C2-B734-A3E06A8504FA}" type="slidenum">
              <a:rPr lang="en-US"/>
              <a:pPr/>
              <a:t>25</a:t>
            </a:fld>
            <a:endParaRPr lang="en-US"/>
          </a:p>
        </p:txBody>
      </p:sp>
      <p:sp>
        <p:nvSpPr>
          <p:cNvPr id="40965" name="Rectangle 3"/>
          <p:cNvSpPr>
            <a:spLocks noGrp="1" noChangeArrowheads="1"/>
          </p:cNvSpPr>
          <p:nvPr>
            <p:ph sz="quarter" idx="1"/>
          </p:nvPr>
        </p:nvSpPr>
        <p:spPr>
          <a:xfrm>
            <a:off x="612648" y="1600200"/>
            <a:ext cx="3887344" cy="4495800"/>
          </a:xfrm>
          <a:ln>
            <a:solidFill>
              <a:srgbClr val="FF3300"/>
            </a:solidFill>
          </a:ln>
        </p:spPr>
        <p:txBody>
          <a:bodyPr>
            <a:normAutofit/>
          </a:bodyPr>
          <a:lstStyle/>
          <a:p>
            <a:pPr lvl="1"/>
            <a:r>
              <a:rPr lang="en-US" sz="2000" dirty="0"/>
              <a:t>Goal: data transfer between hosts</a:t>
            </a:r>
          </a:p>
          <a:p>
            <a:pPr lvl="1"/>
            <a:r>
              <a:rPr lang="en-US" sz="2000" dirty="0"/>
              <a:t>The process Handshake: set (prepare) prior to the data transmission</a:t>
            </a:r>
          </a:p>
          <a:p>
            <a:pPr lvl="1"/>
            <a:r>
              <a:rPr lang="en-US" sz="2000" dirty="0" smtClean="0"/>
              <a:t>TCP </a:t>
            </a:r>
            <a:r>
              <a:rPr lang="en-US" sz="2000" dirty="0"/>
              <a:t>- Transmission Control </a:t>
            </a:r>
            <a:r>
              <a:rPr lang="en-US" sz="2000" dirty="0" smtClean="0"/>
              <a:t>Protocol</a:t>
            </a:r>
          </a:p>
          <a:p>
            <a:pPr lvl="1"/>
            <a:r>
              <a:rPr lang="en-US" sz="2000" dirty="0"/>
              <a:t>HTTP (Web), FTP (file transfer), Telnet (remote login), SMTP (</a:t>
            </a:r>
            <a:r>
              <a:rPr lang="en-US" sz="2000"/>
              <a:t>email</a:t>
            </a:r>
            <a:r>
              <a:rPr lang="en-US" sz="2000" smtClean="0"/>
              <a:t>), </a:t>
            </a:r>
            <a:r>
              <a:rPr lang="vi-VN" sz="2000" smtClean="0"/>
              <a:t>DNS</a:t>
            </a:r>
            <a:endParaRPr lang="en-US" sz="2000" dirty="0"/>
          </a:p>
          <a:p>
            <a:pPr lvl="1"/>
            <a:endParaRPr lang="en-US" sz="2000" dirty="0"/>
          </a:p>
          <a:p>
            <a:pPr lvl="1"/>
            <a:endParaRPr lang="en-US" sz="2000" dirty="0"/>
          </a:p>
          <a:p>
            <a:pPr lvl="1"/>
            <a:endParaRPr lang="en-US" sz="2000" dirty="0"/>
          </a:p>
        </p:txBody>
      </p:sp>
      <p:sp>
        <p:nvSpPr>
          <p:cNvPr id="8" name="Rectangle 3"/>
          <p:cNvSpPr txBox="1">
            <a:spLocks noChangeArrowheads="1"/>
          </p:cNvSpPr>
          <p:nvPr/>
        </p:nvSpPr>
        <p:spPr>
          <a:xfrm>
            <a:off x="4788024" y="1600200"/>
            <a:ext cx="3978024" cy="4495800"/>
          </a:xfrm>
          <a:prstGeom prst="rect">
            <a:avLst/>
          </a:prstGeom>
          <a:ln>
            <a:solidFill>
              <a:srgbClr val="FF3300"/>
            </a:solidFill>
          </a:ln>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Arial" pitchFamily="34" charset="0"/>
                <a:ea typeface="+mn-ea"/>
                <a:cs typeface="Arial"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Arial" pitchFamily="34" charset="0"/>
                <a:ea typeface="+mn-ea"/>
                <a:cs typeface="Arial"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Arial" pitchFamily="34" charset="0"/>
                <a:ea typeface="+mn-ea"/>
                <a:cs typeface="Arial"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Arial" pitchFamily="34" charset="0"/>
                <a:ea typeface="+mn-ea"/>
                <a:cs typeface="Arial"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Arial" pitchFamily="34" charset="0"/>
                <a:ea typeface="+mn-ea"/>
                <a:cs typeface="Arial"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r>
              <a:rPr lang="en-US" sz="2000" dirty="0"/>
              <a:t>Goal: data transfer between end systems</a:t>
            </a:r>
          </a:p>
          <a:p>
            <a:pPr lvl="1"/>
            <a:r>
              <a:rPr lang="en-US" sz="2000" dirty="0"/>
              <a:t>UDP - User Datagram Protocol [RFC 768]:</a:t>
            </a:r>
          </a:p>
          <a:p>
            <a:pPr lvl="2"/>
            <a:r>
              <a:rPr lang="en-US" sz="2000" dirty="0"/>
              <a:t>Disconnect</a:t>
            </a:r>
          </a:p>
          <a:p>
            <a:pPr lvl="2"/>
            <a:r>
              <a:rPr lang="en-US" sz="2000" dirty="0"/>
              <a:t>Communication unreliable</a:t>
            </a:r>
          </a:p>
          <a:p>
            <a:pPr lvl="2"/>
            <a:r>
              <a:rPr lang="en-US" sz="2000" dirty="0"/>
              <a:t>No data flow control</a:t>
            </a:r>
          </a:p>
          <a:p>
            <a:pPr lvl="2"/>
            <a:r>
              <a:rPr lang="en-US" sz="2000" dirty="0"/>
              <a:t>Not solve congestion</a:t>
            </a:r>
          </a:p>
          <a:p>
            <a:pPr lvl="1"/>
            <a:r>
              <a:rPr lang="en-US" sz="2000" dirty="0"/>
              <a:t>Streaming</a:t>
            </a:r>
            <a:r>
              <a:rPr lang="en-US" sz="2000" dirty="0" smtClean="0"/>
              <a:t> </a:t>
            </a:r>
            <a:r>
              <a:rPr lang="en-US" sz="2000" dirty="0"/>
              <a:t>media, </a:t>
            </a:r>
            <a:r>
              <a:rPr lang="en-US" sz="2000" dirty="0" err="1"/>
              <a:t>hội</a:t>
            </a:r>
            <a:r>
              <a:rPr lang="en-US" sz="2000" dirty="0"/>
              <a:t> </a:t>
            </a:r>
            <a:r>
              <a:rPr lang="en-US" sz="2000" dirty="0" err="1"/>
              <a:t>thảo</a:t>
            </a:r>
            <a:r>
              <a:rPr lang="en-US" sz="2000" dirty="0"/>
              <a:t> </a:t>
            </a:r>
            <a:r>
              <a:rPr lang="en-US" sz="2000" dirty="0" err="1"/>
              <a:t>từ</a:t>
            </a:r>
            <a:r>
              <a:rPr lang="en-US" sz="2000" dirty="0"/>
              <a:t> </a:t>
            </a:r>
            <a:r>
              <a:rPr lang="en-US" sz="2000" dirty="0" err="1"/>
              <a:t>xa</a:t>
            </a:r>
            <a:r>
              <a:rPr lang="en-US" sz="2000" dirty="0"/>
              <a:t>, DNS, </a:t>
            </a:r>
            <a:r>
              <a:rPr lang="en-US" sz="2000" dirty="0" err="1"/>
              <a:t>điện</a:t>
            </a:r>
            <a:r>
              <a:rPr lang="en-US" sz="2000" dirty="0"/>
              <a:t> </a:t>
            </a:r>
            <a:r>
              <a:rPr lang="en-US" sz="2000" dirty="0" err="1"/>
              <a:t>thoại</a:t>
            </a:r>
            <a:r>
              <a:rPr lang="en-US" sz="2000" dirty="0"/>
              <a:t> Internet</a:t>
            </a:r>
            <a:r>
              <a:rPr lang="en-US" sz="2000" dirty="0" smtClean="0"/>
              <a:t>.</a:t>
            </a:r>
            <a:endParaRPr lang="en-US" sz="2000" dirty="0"/>
          </a:p>
          <a:p>
            <a:pPr>
              <a:buFont typeface="Wingdings" pitchFamily="2" charset="2"/>
              <a:buNone/>
            </a:pPr>
            <a:endParaRPr lang="en-US" sz="2000" dirty="0" smtClean="0"/>
          </a:p>
        </p:txBody>
      </p:sp>
      <p:sp>
        <p:nvSpPr>
          <p:cNvPr id="4" name="Footer Placeholder 3"/>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495393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a:t>
            </a:r>
            <a:endParaRPr lang="en-US" dirty="0"/>
          </a:p>
        </p:txBody>
      </p:sp>
      <p:sp>
        <p:nvSpPr>
          <p:cNvPr id="6" name="Slide Number Placeholder 5"/>
          <p:cNvSpPr>
            <a:spLocks noGrp="1"/>
          </p:cNvSpPr>
          <p:nvPr>
            <p:ph type="sldNum" sz="quarter" idx="12"/>
          </p:nvPr>
        </p:nvSpPr>
        <p:spPr/>
        <p:txBody>
          <a:bodyPr>
            <a:normAutofit fontScale="40000" lnSpcReduction="20000"/>
          </a:bodyPr>
          <a:lstStyle/>
          <a:p>
            <a:pPr>
              <a:defRPr/>
            </a:pPr>
            <a:fld id="{F9E92A4F-77D4-4DE9-9AA2-EC9D2C47B068}" type="slidenum">
              <a:rPr lang="x-none" smtClean="0"/>
              <a:pPr>
                <a:defRPr/>
              </a:pPr>
              <a:t>26</a:t>
            </a:fld>
            <a:r>
              <a:rPr lang="en-US" smtClean="0"/>
              <a:t>/</a:t>
            </a:r>
          </a:p>
          <a:p>
            <a:pPr>
              <a:defRPr/>
            </a:pPr>
            <a:r>
              <a:rPr lang="en-US" smtClean="0"/>
              <a:t>151</a:t>
            </a:r>
            <a:endParaRPr lang="en-US"/>
          </a:p>
        </p:txBody>
      </p:sp>
      <p:sp>
        <p:nvSpPr>
          <p:cNvPr id="3" name="Content Placeholder 2"/>
          <p:cNvSpPr>
            <a:spLocks noGrp="1"/>
          </p:cNvSpPr>
          <p:nvPr>
            <p:ph sz="quarter" idx="1"/>
          </p:nvPr>
        </p:nvSpPr>
        <p:spPr/>
        <p:txBody>
          <a:bodyPr>
            <a:normAutofit/>
          </a:bodyPr>
          <a:lstStyle/>
          <a:p>
            <a:pPr marL="0" indent="0" algn="just">
              <a:buNone/>
            </a:pPr>
            <a:r>
              <a:rPr lang="en-US" dirty="0"/>
              <a:t>In the OSI model there are two main kinds of protocols are applied: link protocol (connection - oriented) and not associate protocol (connectionless). Learn, compare and 02 application protocols.</a:t>
            </a:r>
          </a:p>
          <a:p>
            <a:pPr marL="0" indent="0" algn="just">
              <a:buNone/>
            </a:pPr>
            <a:endParaRPr lang="en-US" dirty="0"/>
          </a:p>
        </p:txBody>
      </p:sp>
      <p:sp>
        <p:nvSpPr>
          <p:cNvPr id="7" name="Footer Placeholder 6"/>
          <p:cNvSpPr>
            <a:spLocks noGrp="1"/>
          </p:cNvSpPr>
          <p:nvPr>
            <p:ph type="ftr" sz="quarter" idx="3"/>
          </p:nvPr>
        </p:nvSpPr>
        <p:spPr/>
        <p:txBody>
          <a:bodyPr/>
          <a:lstStyle/>
          <a:p>
            <a:r>
              <a:rPr lang="en-GB" smtClean="0"/>
              <a:t>Networking Essentials – Master. Nguyen Huu Trung</a:t>
            </a:r>
            <a:endParaRPr lang="en-GB" dirty="0"/>
          </a:p>
        </p:txBody>
      </p:sp>
    </p:spTree>
    <p:custDataLst>
      <p:tags r:id="rId1"/>
    </p:custDataLst>
    <p:extLst>
      <p:ext uri="{BB962C8B-B14F-4D97-AF65-F5344CB8AC3E}">
        <p14:creationId xmlns:p14="http://schemas.microsoft.com/office/powerpoint/2010/main" val="3328300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400" dirty="0">
                <a:solidFill>
                  <a:schemeClr val="tx1"/>
                </a:solidFill>
              </a:rPr>
              <a:t>Understanding the Host-to-Host Communications </a:t>
            </a:r>
            <a:r>
              <a:rPr lang="en-US" sz="2400" dirty="0" smtClean="0">
                <a:solidFill>
                  <a:schemeClr val="tx1"/>
                </a:solidFill>
              </a:rPr>
              <a:t>Model</a:t>
            </a:r>
            <a:endParaRPr lang="en-US" sz="2400" dirty="0">
              <a:solidFill>
                <a:schemeClr val="tx1"/>
              </a:solidFill>
            </a:endParaRPr>
          </a:p>
        </p:txBody>
      </p:sp>
      <p:sp>
        <p:nvSpPr>
          <p:cNvPr id="5" name="Slide Number Placeholder 4"/>
          <p:cNvSpPr>
            <a:spLocks noGrp="1"/>
          </p:cNvSpPr>
          <p:nvPr>
            <p:ph type="sldNum" sz="quarter" idx="11"/>
          </p:nvPr>
        </p:nvSpPr>
        <p:spPr/>
        <p:txBody>
          <a:bodyPr>
            <a:normAutofit/>
          </a:bodyPr>
          <a:lstStyle/>
          <a:p>
            <a:fld id="{57A06F3A-E086-4589-95FD-F05B6ACFE8D1}" type="slidenum">
              <a:rPr lang="en-US" smtClean="0"/>
              <a:pPr/>
              <a:t>3</a:t>
            </a:fld>
            <a:endParaRPr lang="en-US"/>
          </a:p>
        </p:txBody>
      </p:sp>
    </p:spTree>
    <p:extLst>
      <p:ext uri="{BB962C8B-B14F-4D97-AF65-F5344CB8AC3E}">
        <p14:creationId xmlns:p14="http://schemas.microsoft.com/office/powerpoint/2010/main" val="3188289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dirty="0" smtClean="0">
                <a:solidFill>
                  <a:schemeClr val="tx1"/>
                </a:solidFill>
              </a:rPr>
              <a:t>What are Protocols ?</a:t>
            </a: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4</a:t>
            </a:fld>
            <a:endParaRPr lang="en-US"/>
          </a:p>
        </p:txBody>
      </p:sp>
      <p:sp>
        <p:nvSpPr>
          <p:cNvPr id="3075" name="Rectangle 3"/>
          <p:cNvSpPr>
            <a:spLocks noGrp="1" noChangeArrowheads="1"/>
          </p:cNvSpPr>
          <p:nvPr>
            <p:ph sz="quarter" idx="1"/>
          </p:nvPr>
        </p:nvSpPr>
        <p:spPr>
          <a:xfrm>
            <a:off x="612648" y="1525488"/>
            <a:ext cx="8153400" cy="573187"/>
          </a:xfrm>
        </p:spPr>
        <p:txBody>
          <a:bodyPr/>
          <a:lstStyle/>
          <a:p>
            <a:pPr eaLnBrk="1" hangingPunct="1">
              <a:lnSpc>
                <a:spcPct val="90000"/>
              </a:lnSpc>
            </a:pPr>
            <a:r>
              <a:rPr lang="en-US" smtClean="0"/>
              <a:t>Let’s look at what happen:</a:t>
            </a:r>
          </a:p>
        </p:txBody>
      </p:sp>
      <p:pic>
        <p:nvPicPr>
          <p:cNvPr id="3076" name="Picture 4" descr="sm_wink5"/>
          <p:cNvPicPr>
            <a:picLocks noChangeAspect="1" noChangeArrowheads="1"/>
          </p:cNvPicPr>
          <p:nvPr/>
        </p:nvPicPr>
        <p:blipFill>
          <a:blip r:embed="rId4"/>
          <a:srcRect b="22743"/>
          <a:stretch>
            <a:fillRect/>
          </a:stretch>
        </p:blipFill>
        <p:spPr bwMode="auto">
          <a:xfrm>
            <a:off x="1463055" y="2563961"/>
            <a:ext cx="949325" cy="733425"/>
          </a:xfrm>
          <a:prstGeom prst="rect">
            <a:avLst/>
          </a:prstGeom>
          <a:noFill/>
          <a:ln w="9525">
            <a:noFill/>
            <a:miter lim="800000"/>
            <a:headEnd/>
            <a:tailEnd/>
          </a:ln>
        </p:spPr>
      </p:pic>
      <p:pic>
        <p:nvPicPr>
          <p:cNvPr id="3077" name="Picture 5" descr="sm_wink5"/>
          <p:cNvPicPr>
            <a:picLocks noChangeAspect="1" noChangeArrowheads="1"/>
          </p:cNvPicPr>
          <p:nvPr/>
        </p:nvPicPr>
        <p:blipFill>
          <a:blip r:embed="rId4"/>
          <a:srcRect b="22835"/>
          <a:stretch>
            <a:fillRect/>
          </a:stretch>
        </p:blipFill>
        <p:spPr bwMode="auto">
          <a:xfrm>
            <a:off x="7151067" y="2563961"/>
            <a:ext cx="949325" cy="731838"/>
          </a:xfrm>
          <a:prstGeom prst="rect">
            <a:avLst/>
          </a:prstGeom>
          <a:solidFill>
            <a:srgbClr val="666699"/>
          </a:solidFill>
          <a:ln w="9525">
            <a:noFill/>
            <a:miter lim="800000"/>
            <a:headEnd/>
            <a:tailEnd/>
          </a:ln>
        </p:spPr>
      </p:pic>
      <p:pic>
        <p:nvPicPr>
          <p:cNvPr id="3078" name="Picture 6" descr="sm_ooo_st"/>
          <p:cNvPicPr>
            <a:picLocks noChangeAspect="1" noChangeArrowheads="1"/>
          </p:cNvPicPr>
          <p:nvPr/>
        </p:nvPicPr>
        <p:blipFill>
          <a:blip r:embed="rId5"/>
          <a:srcRect b="28149"/>
          <a:stretch>
            <a:fillRect/>
          </a:stretch>
        </p:blipFill>
        <p:spPr bwMode="auto">
          <a:xfrm>
            <a:off x="1390030" y="3213249"/>
            <a:ext cx="1020762" cy="733425"/>
          </a:xfrm>
          <a:prstGeom prst="rect">
            <a:avLst/>
          </a:prstGeom>
          <a:noFill/>
          <a:ln w="9525">
            <a:noFill/>
            <a:miter lim="800000"/>
            <a:headEnd/>
            <a:tailEnd/>
          </a:ln>
        </p:spPr>
      </p:pic>
      <p:pic>
        <p:nvPicPr>
          <p:cNvPr id="3079" name="Picture 7" descr="sm_confused"/>
          <p:cNvPicPr>
            <a:picLocks noChangeAspect="1" noChangeArrowheads="1"/>
          </p:cNvPicPr>
          <p:nvPr/>
        </p:nvPicPr>
        <p:blipFill>
          <a:blip r:embed="rId6"/>
          <a:srcRect b="23622"/>
          <a:stretch>
            <a:fillRect/>
          </a:stretch>
        </p:blipFill>
        <p:spPr bwMode="auto">
          <a:xfrm>
            <a:off x="7079630" y="3213249"/>
            <a:ext cx="1008062" cy="769937"/>
          </a:xfrm>
          <a:prstGeom prst="rect">
            <a:avLst/>
          </a:prstGeom>
          <a:solidFill>
            <a:srgbClr val="666699"/>
          </a:solidFill>
          <a:ln w="9525">
            <a:noFill/>
            <a:miter lim="800000"/>
            <a:headEnd/>
            <a:tailEnd/>
          </a:ln>
        </p:spPr>
      </p:pic>
      <p:graphicFrame>
        <p:nvGraphicFramePr>
          <p:cNvPr id="3080" name="Object 8"/>
          <p:cNvGraphicFramePr>
            <a:graphicFrameLocks noChangeAspect="1"/>
          </p:cNvGraphicFramePr>
          <p:nvPr>
            <p:extLst>
              <p:ext uri="{D42A27DB-BD31-4B8C-83A1-F6EECF244321}">
                <p14:modId xmlns:p14="http://schemas.microsoft.com/office/powerpoint/2010/main" val="1791097759"/>
              </p:ext>
            </p:extLst>
          </p:nvPr>
        </p:nvGraphicFramePr>
        <p:xfrm>
          <a:off x="2326655" y="2708424"/>
          <a:ext cx="1866900" cy="715962"/>
        </p:xfrm>
        <a:graphic>
          <a:graphicData uri="http://schemas.openxmlformats.org/presentationml/2006/ole">
            <mc:AlternateContent xmlns:mc="http://schemas.openxmlformats.org/markup-compatibility/2006">
              <mc:Choice xmlns:v="urn:schemas-microsoft-com:vml" Requires="v">
                <p:oleObj spid="_x0000_s3101" name="Visio" r:id="rId7" imgW="1867667" imgH="715670" progId="">
                  <p:embed/>
                </p:oleObj>
              </mc:Choice>
              <mc:Fallback>
                <p:oleObj name="Visio" r:id="rId7" imgW="1867667" imgH="71567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6655" y="2708424"/>
                        <a:ext cx="1866900" cy="715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3081" name="Object 9"/>
          <p:cNvGraphicFramePr>
            <a:graphicFrameLocks noChangeAspect="1"/>
          </p:cNvGraphicFramePr>
          <p:nvPr>
            <p:extLst>
              <p:ext uri="{D42A27DB-BD31-4B8C-83A1-F6EECF244321}">
                <p14:modId xmlns:p14="http://schemas.microsoft.com/office/powerpoint/2010/main" val="2664334800"/>
              </p:ext>
            </p:extLst>
          </p:nvPr>
        </p:nvGraphicFramePr>
        <p:xfrm>
          <a:off x="4990480" y="2708424"/>
          <a:ext cx="2084387" cy="715962"/>
        </p:xfrm>
        <a:graphic>
          <a:graphicData uri="http://schemas.openxmlformats.org/presentationml/2006/ole">
            <mc:AlternateContent xmlns:mc="http://schemas.openxmlformats.org/markup-compatibility/2006">
              <mc:Choice xmlns:v="urn:schemas-microsoft-com:vml" Requires="v">
                <p:oleObj spid="_x0000_s3102" name="Visio" r:id="rId9" imgW="2083724" imgH="715670" progId="">
                  <p:embed/>
                </p:oleObj>
              </mc:Choice>
              <mc:Fallback>
                <p:oleObj name="Visio" r:id="rId9" imgW="2083724" imgH="71567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0480" y="2708424"/>
                        <a:ext cx="2084387" cy="715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084" name="AutoShape 12"/>
          <p:cNvSpPr>
            <a:spLocks noChangeArrowheads="1"/>
          </p:cNvSpPr>
          <p:nvPr/>
        </p:nvSpPr>
        <p:spPr bwMode="auto">
          <a:xfrm>
            <a:off x="2758455" y="2098923"/>
            <a:ext cx="2089150" cy="1439863"/>
          </a:xfrm>
          <a:prstGeom prst="cloudCallout">
            <a:avLst>
              <a:gd name="adj1" fmla="val -75454"/>
              <a:gd name="adj2" fmla="val 38093"/>
            </a:avLst>
          </a:prstGeom>
          <a:solidFill>
            <a:schemeClr val="accent1"/>
          </a:solidFill>
          <a:ln w="9525">
            <a:solidFill>
              <a:schemeClr val="tx1"/>
            </a:solidFill>
            <a:round/>
            <a:headEnd/>
            <a:tailEnd/>
          </a:ln>
        </p:spPr>
        <p:txBody>
          <a:bodyPr/>
          <a:lstStyle/>
          <a:p>
            <a:pPr algn="ctr"/>
            <a:r>
              <a:rPr lang="en-US" sz="1800">
                <a:solidFill>
                  <a:srgbClr val="002060"/>
                </a:solidFill>
              </a:rPr>
              <a:t>Oh my God, what did he say ?</a:t>
            </a:r>
          </a:p>
        </p:txBody>
      </p:sp>
      <p:sp>
        <p:nvSpPr>
          <p:cNvPr id="3085" name="AutoShape 13"/>
          <p:cNvSpPr>
            <a:spLocks noChangeArrowheads="1"/>
          </p:cNvSpPr>
          <p:nvPr/>
        </p:nvSpPr>
        <p:spPr bwMode="auto">
          <a:xfrm>
            <a:off x="4198317" y="3213249"/>
            <a:ext cx="2016125" cy="1727200"/>
          </a:xfrm>
          <a:prstGeom prst="cloudCallout">
            <a:avLst>
              <a:gd name="adj1" fmla="val 98269"/>
              <a:gd name="adj2" fmla="val -35847"/>
            </a:avLst>
          </a:prstGeom>
          <a:solidFill>
            <a:schemeClr val="accent1"/>
          </a:solidFill>
          <a:ln w="9525">
            <a:solidFill>
              <a:schemeClr val="tx1"/>
            </a:solidFill>
            <a:round/>
            <a:headEnd/>
            <a:tailEnd/>
          </a:ln>
        </p:spPr>
        <p:txBody>
          <a:bodyPr/>
          <a:lstStyle/>
          <a:p>
            <a:pPr algn="ctr"/>
            <a:r>
              <a:rPr lang="en-US" sz="1600" err="1">
                <a:solidFill>
                  <a:srgbClr val="002060"/>
                </a:solidFill>
              </a:rPr>
              <a:t>Không</a:t>
            </a:r>
            <a:r>
              <a:rPr lang="en-US" sz="1600">
                <a:solidFill>
                  <a:srgbClr val="002060"/>
                </a:solidFill>
              </a:rPr>
              <a:t> </a:t>
            </a:r>
            <a:r>
              <a:rPr lang="en-US" sz="1600" err="1">
                <a:solidFill>
                  <a:srgbClr val="002060"/>
                </a:solidFill>
              </a:rPr>
              <a:t>biết</a:t>
            </a:r>
            <a:r>
              <a:rPr lang="en-US" sz="1600">
                <a:solidFill>
                  <a:srgbClr val="002060"/>
                </a:solidFill>
              </a:rPr>
              <a:t> </a:t>
            </a:r>
            <a:r>
              <a:rPr lang="en-US" sz="1600" err="1">
                <a:solidFill>
                  <a:srgbClr val="002060"/>
                </a:solidFill>
              </a:rPr>
              <a:t>thằng</a:t>
            </a:r>
            <a:r>
              <a:rPr lang="en-US" sz="1600">
                <a:solidFill>
                  <a:srgbClr val="002060"/>
                </a:solidFill>
              </a:rPr>
              <a:t> </a:t>
            </a:r>
            <a:r>
              <a:rPr lang="en-US" sz="1600" err="1">
                <a:solidFill>
                  <a:srgbClr val="002060"/>
                </a:solidFill>
              </a:rPr>
              <a:t>này</a:t>
            </a:r>
            <a:r>
              <a:rPr lang="en-US" sz="1600">
                <a:solidFill>
                  <a:srgbClr val="002060"/>
                </a:solidFill>
              </a:rPr>
              <a:t> </a:t>
            </a:r>
            <a:r>
              <a:rPr lang="en-US" sz="1600" err="1">
                <a:solidFill>
                  <a:srgbClr val="002060"/>
                </a:solidFill>
              </a:rPr>
              <a:t>đang</a:t>
            </a:r>
            <a:r>
              <a:rPr lang="en-US" sz="1600">
                <a:solidFill>
                  <a:srgbClr val="002060"/>
                </a:solidFill>
              </a:rPr>
              <a:t> </a:t>
            </a:r>
            <a:r>
              <a:rPr lang="en-US" sz="1600" err="1">
                <a:solidFill>
                  <a:srgbClr val="002060"/>
                </a:solidFill>
              </a:rPr>
              <a:t>nói</a:t>
            </a:r>
            <a:r>
              <a:rPr lang="en-US" sz="1600">
                <a:solidFill>
                  <a:srgbClr val="002060"/>
                </a:solidFill>
              </a:rPr>
              <a:t> </a:t>
            </a:r>
            <a:r>
              <a:rPr lang="en-US" sz="1600" err="1">
                <a:solidFill>
                  <a:srgbClr val="002060"/>
                </a:solidFill>
              </a:rPr>
              <a:t>cái</a:t>
            </a:r>
            <a:r>
              <a:rPr lang="en-US" sz="1600">
                <a:solidFill>
                  <a:srgbClr val="002060"/>
                </a:solidFill>
              </a:rPr>
              <a:t> </a:t>
            </a:r>
            <a:r>
              <a:rPr lang="en-US" sz="1600" err="1">
                <a:solidFill>
                  <a:srgbClr val="002060"/>
                </a:solidFill>
              </a:rPr>
              <a:t>gì</a:t>
            </a:r>
            <a:r>
              <a:rPr lang="en-US" sz="1600">
                <a:solidFill>
                  <a:srgbClr val="002060"/>
                </a:solidFill>
              </a:rPr>
              <a:t> </a:t>
            </a:r>
            <a:r>
              <a:rPr lang="en-US" sz="1600" err="1">
                <a:solidFill>
                  <a:srgbClr val="002060"/>
                </a:solidFill>
              </a:rPr>
              <a:t>nữa</a:t>
            </a:r>
            <a:r>
              <a:rPr lang="en-US" sz="1600">
                <a:solidFill>
                  <a:srgbClr val="002060"/>
                </a:solidFill>
              </a:rPr>
              <a:t> ?</a:t>
            </a:r>
          </a:p>
        </p:txBody>
      </p:sp>
      <p:pic>
        <p:nvPicPr>
          <p:cNvPr id="3086" name="Picture 14" descr="sm_dncing"/>
          <p:cNvPicPr>
            <a:picLocks noChangeAspect="1" noChangeArrowheads="1"/>
          </p:cNvPicPr>
          <p:nvPr/>
        </p:nvPicPr>
        <p:blipFill>
          <a:blip r:embed="rId11"/>
          <a:srcRect/>
          <a:stretch>
            <a:fillRect/>
          </a:stretch>
        </p:blipFill>
        <p:spPr bwMode="auto">
          <a:xfrm>
            <a:off x="958230" y="5445274"/>
            <a:ext cx="1008062" cy="1008062"/>
          </a:xfrm>
          <a:prstGeom prst="rect">
            <a:avLst/>
          </a:prstGeom>
          <a:noFill/>
          <a:ln w="9525">
            <a:noFill/>
            <a:miter lim="800000"/>
            <a:headEnd/>
            <a:tailEnd/>
          </a:ln>
        </p:spPr>
      </p:pic>
      <p:sp>
        <p:nvSpPr>
          <p:cNvPr id="3087" name="AutoShape 15"/>
          <p:cNvSpPr>
            <a:spLocks noChangeArrowheads="1"/>
          </p:cNvSpPr>
          <p:nvPr/>
        </p:nvSpPr>
        <p:spPr bwMode="auto">
          <a:xfrm>
            <a:off x="2758455" y="5013474"/>
            <a:ext cx="4248150" cy="1079500"/>
          </a:xfrm>
          <a:prstGeom prst="wedgeRoundRectCallout">
            <a:avLst>
              <a:gd name="adj1" fmla="val -72685"/>
              <a:gd name="adj2" fmla="val 46912"/>
              <a:gd name="adj3" fmla="val 16667"/>
            </a:avLst>
          </a:prstGeom>
          <a:solidFill>
            <a:schemeClr val="accent1"/>
          </a:solidFill>
          <a:ln w="9525">
            <a:solidFill>
              <a:schemeClr val="tx1"/>
            </a:solidFill>
            <a:miter lim="800000"/>
            <a:headEnd/>
            <a:tailEnd/>
          </a:ln>
        </p:spPr>
        <p:txBody>
          <a:bodyPr/>
          <a:lstStyle/>
          <a:p>
            <a:pPr algn="ctr"/>
            <a:r>
              <a:rPr lang="en-US" sz="2000">
                <a:solidFill>
                  <a:srgbClr val="002060"/>
                </a:solidFill>
              </a:rPr>
              <a:t>They do not understand each other because they are using different languages.</a:t>
            </a: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21792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1000"/>
                                        <p:tgtEl>
                                          <p:spTgt spid="3076"/>
                                        </p:tgtEl>
                                      </p:cBhvr>
                                    </p:animEffect>
                                  </p:childTnLst>
                                </p:cTn>
                              </p:par>
                              <p:par>
                                <p:cTn id="12" presetID="10" presetClass="entr" presetSubtype="0" fill="hold" nodeType="withEffect">
                                  <p:stCondLst>
                                    <p:cond delay="0"/>
                                  </p:stCondLst>
                                  <p:childTnLst>
                                    <p:set>
                                      <p:cBhvr>
                                        <p:cTn id="13" dur="1" fill="hold">
                                          <p:stCondLst>
                                            <p:cond delay="0"/>
                                          </p:stCondLst>
                                        </p:cTn>
                                        <p:tgtEl>
                                          <p:spTgt spid="3077"/>
                                        </p:tgtEl>
                                        <p:attrNameLst>
                                          <p:attrName>style.visibility</p:attrName>
                                        </p:attrNameLst>
                                      </p:cBhvr>
                                      <p:to>
                                        <p:strVal val="visible"/>
                                      </p:to>
                                    </p:set>
                                    <p:animEffect transition="in" filter="fade">
                                      <p:cBhvr>
                                        <p:cTn id="14" dur="1000"/>
                                        <p:tgtEl>
                                          <p:spTgt spid="3077"/>
                                        </p:tgtEl>
                                      </p:cBhvr>
                                    </p:animEffect>
                                  </p:childTnLst>
                                </p:cTn>
                              </p:par>
                              <p:par>
                                <p:cTn id="15" presetID="8" presetClass="exit" presetSubtype="16" fill="hold" grpId="1" nodeType="withEffect">
                                  <p:stCondLst>
                                    <p:cond delay="0"/>
                                  </p:stCondLst>
                                  <p:childTnLst>
                                    <p:animEffect transition="out" filter="diamond(in)">
                                      <p:cBhvr>
                                        <p:cTn id="16" dur="500"/>
                                        <p:tgtEl>
                                          <p:spTgt spid="3075">
                                            <p:txEl>
                                              <p:pRg st="0" end="0"/>
                                            </p:txEl>
                                          </p:spTgt>
                                        </p:tgtEl>
                                      </p:cBhvr>
                                    </p:animEffect>
                                    <p:set>
                                      <p:cBhvr>
                                        <p:cTn id="17" dur="1" fill="hold">
                                          <p:stCondLst>
                                            <p:cond delay="499"/>
                                          </p:stCondLst>
                                        </p:cTn>
                                        <p:tgtEl>
                                          <p:spTgt spid="3075">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nodeType="clickEffect">
                                  <p:stCondLst>
                                    <p:cond delay="0"/>
                                  </p:stCondLst>
                                  <p:childTnLst>
                                    <p:set>
                                      <p:cBhvr>
                                        <p:cTn id="21" dur="1" fill="hold">
                                          <p:stCondLst>
                                            <p:cond delay="0"/>
                                          </p:stCondLst>
                                        </p:cTn>
                                        <p:tgtEl>
                                          <p:spTgt spid="3080"/>
                                        </p:tgtEl>
                                        <p:attrNameLst>
                                          <p:attrName>style.visibility</p:attrName>
                                        </p:attrNameLst>
                                      </p:cBhvr>
                                      <p:to>
                                        <p:strVal val="visible"/>
                                      </p:to>
                                    </p:set>
                                    <p:anim calcmode="lin" valueType="num">
                                      <p:cBhvr>
                                        <p:cTn id="22" dur="500" fill="hold"/>
                                        <p:tgtEl>
                                          <p:spTgt spid="3080"/>
                                        </p:tgtEl>
                                        <p:attrNameLst>
                                          <p:attrName>ppt_w</p:attrName>
                                        </p:attrNameLst>
                                      </p:cBhvr>
                                      <p:tavLst>
                                        <p:tav tm="0">
                                          <p:val>
                                            <p:fltVal val="0"/>
                                          </p:val>
                                        </p:tav>
                                        <p:tav tm="100000">
                                          <p:val>
                                            <p:strVal val="#ppt_w"/>
                                          </p:val>
                                        </p:tav>
                                      </p:tavLst>
                                    </p:anim>
                                    <p:anim calcmode="lin" valueType="num">
                                      <p:cBhvr>
                                        <p:cTn id="23" dur="500" fill="hold"/>
                                        <p:tgtEl>
                                          <p:spTgt spid="3080"/>
                                        </p:tgtEl>
                                        <p:attrNameLst>
                                          <p:attrName>ppt_h</p:attrName>
                                        </p:attrNameLst>
                                      </p:cBhvr>
                                      <p:tavLst>
                                        <p:tav tm="0">
                                          <p:val>
                                            <p:fltVal val="0"/>
                                          </p:val>
                                        </p:tav>
                                        <p:tav tm="100000">
                                          <p:val>
                                            <p:strVal val="#ppt_h"/>
                                          </p:val>
                                        </p:tav>
                                      </p:tavLst>
                                    </p:anim>
                                    <p:animEffect transition="in" filter="fade">
                                      <p:cBhvr>
                                        <p:cTn id="24" dur="500"/>
                                        <p:tgtEl>
                                          <p:spTgt spid="3080"/>
                                        </p:tgtEl>
                                      </p:cBhvr>
                                    </p:animEffect>
                                  </p:childTnLst>
                                </p:cTn>
                              </p:par>
                              <p:par>
                                <p:cTn id="25" presetID="53" presetClass="entr" presetSubtype="0" fill="hold" nodeType="withEffect">
                                  <p:stCondLst>
                                    <p:cond delay="0"/>
                                  </p:stCondLst>
                                  <p:childTnLst>
                                    <p:set>
                                      <p:cBhvr>
                                        <p:cTn id="26" dur="1" fill="hold">
                                          <p:stCondLst>
                                            <p:cond delay="0"/>
                                          </p:stCondLst>
                                        </p:cTn>
                                        <p:tgtEl>
                                          <p:spTgt spid="3081"/>
                                        </p:tgtEl>
                                        <p:attrNameLst>
                                          <p:attrName>style.visibility</p:attrName>
                                        </p:attrNameLst>
                                      </p:cBhvr>
                                      <p:to>
                                        <p:strVal val="visible"/>
                                      </p:to>
                                    </p:set>
                                    <p:anim calcmode="lin" valueType="num">
                                      <p:cBhvr>
                                        <p:cTn id="27" dur="500" fill="hold"/>
                                        <p:tgtEl>
                                          <p:spTgt spid="3081"/>
                                        </p:tgtEl>
                                        <p:attrNameLst>
                                          <p:attrName>ppt_w</p:attrName>
                                        </p:attrNameLst>
                                      </p:cBhvr>
                                      <p:tavLst>
                                        <p:tav tm="0">
                                          <p:val>
                                            <p:fltVal val="0"/>
                                          </p:val>
                                        </p:tav>
                                        <p:tav tm="100000">
                                          <p:val>
                                            <p:strVal val="#ppt_w"/>
                                          </p:val>
                                        </p:tav>
                                      </p:tavLst>
                                    </p:anim>
                                    <p:anim calcmode="lin" valueType="num">
                                      <p:cBhvr>
                                        <p:cTn id="28" dur="500" fill="hold"/>
                                        <p:tgtEl>
                                          <p:spTgt spid="3081"/>
                                        </p:tgtEl>
                                        <p:attrNameLst>
                                          <p:attrName>ppt_h</p:attrName>
                                        </p:attrNameLst>
                                      </p:cBhvr>
                                      <p:tavLst>
                                        <p:tav tm="0">
                                          <p:val>
                                            <p:fltVal val="0"/>
                                          </p:val>
                                        </p:tav>
                                        <p:tav tm="100000">
                                          <p:val>
                                            <p:strVal val="#ppt_h"/>
                                          </p:val>
                                        </p:tav>
                                      </p:tavLst>
                                    </p:anim>
                                    <p:animEffect transition="in" filter="fade">
                                      <p:cBhvr>
                                        <p:cTn id="29" dur="500"/>
                                        <p:tgtEl>
                                          <p:spTgt spid="3081"/>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xit" presetSubtype="16" fill="hold" nodeType="clickEffect">
                                  <p:stCondLst>
                                    <p:cond delay="0"/>
                                  </p:stCondLst>
                                  <p:childTnLst>
                                    <p:animEffect transition="out" filter="diamond(in)">
                                      <p:cBhvr>
                                        <p:cTn id="33" dur="500"/>
                                        <p:tgtEl>
                                          <p:spTgt spid="3081"/>
                                        </p:tgtEl>
                                      </p:cBhvr>
                                    </p:animEffect>
                                    <p:set>
                                      <p:cBhvr>
                                        <p:cTn id="34" dur="1" fill="hold">
                                          <p:stCondLst>
                                            <p:cond delay="499"/>
                                          </p:stCondLst>
                                        </p:cTn>
                                        <p:tgtEl>
                                          <p:spTgt spid="3081"/>
                                        </p:tgtEl>
                                        <p:attrNameLst>
                                          <p:attrName>style.visibility</p:attrName>
                                        </p:attrNameLst>
                                      </p:cBhvr>
                                      <p:to>
                                        <p:strVal val="hidden"/>
                                      </p:to>
                                    </p:set>
                                  </p:childTnLst>
                                </p:cTn>
                              </p:par>
                              <p:par>
                                <p:cTn id="35" presetID="8" presetClass="exit" presetSubtype="16" fill="hold" nodeType="withEffect">
                                  <p:stCondLst>
                                    <p:cond delay="0"/>
                                  </p:stCondLst>
                                  <p:childTnLst>
                                    <p:animEffect transition="out" filter="diamond(in)">
                                      <p:cBhvr>
                                        <p:cTn id="36" dur="500"/>
                                        <p:tgtEl>
                                          <p:spTgt spid="3077"/>
                                        </p:tgtEl>
                                      </p:cBhvr>
                                    </p:animEffect>
                                    <p:set>
                                      <p:cBhvr>
                                        <p:cTn id="37" dur="1" fill="hold">
                                          <p:stCondLst>
                                            <p:cond delay="499"/>
                                          </p:stCondLst>
                                        </p:cTn>
                                        <p:tgtEl>
                                          <p:spTgt spid="3077"/>
                                        </p:tgtEl>
                                        <p:attrNameLst>
                                          <p:attrName>style.visibility</p:attrName>
                                        </p:attrNameLst>
                                      </p:cBhvr>
                                      <p:to>
                                        <p:strVal val="hidden"/>
                                      </p:to>
                                    </p:set>
                                  </p:childTnLst>
                                </p:cTn>
                              </p:par>
                              <p:par>
                                <p:cTn id="38" presetID="8" presetClass="exit" presetSubtype="16" fill="hold" nodeType="withEffect">
                                  <p:stCondLst>
                                    <p:cond delay="0"/>
                                  </p:stCondLst>
                                  <p:childTnLst>
                                    <p:animEffect transition="out" filter="diamond(in)">
                                      <p:cBhvr>
                                        <p:cTn id="39" dur="500"/>
                                        <p:tgtEl>
                                          <p:spTgt spid="3080"/>
                                        </p:tgtEl>
                                      </p:cBhvr>
                                    </p:animEffect>
                                    <p:set>
                                      <p:cBhvr>
                                        <p:cTn id="40" dur="1" fill="hold">
                                          <p:stCondLst>
                                            <p:cond delay="499"/>
                                          </p:stCondLst>
                                        </p:cTn>
                                        <p:tgtEl>
                                          <p:spTgt spid="3080"/>
                                        </p:tgtEl>
                                        <p:attrNameLst>
                                          <p:attrName>style.visibility</p:attrName>
                                        </p:attrNameLst>
                                      </p:cBhvr>
                                      <p:to>
                                        <p:strVal val="hidden"/>
                                      </p:to>
                                    </p:set>
                                  </p:childTnLst>
                                </p:cTn>
                              </p:par>
                              <p:par>
                                <p:cTn id="41" presetID="8" presetClass="exit" presetSubtype="16" fill="hold" nodeType="withEffect">
                                  <p:stCondLst>
                                    <p:cond delay="0"/>
                                  </p:stCondLst>
                                  <p:childTnLst>
                                    <p:animEffect transition="out" filter="diamond(in)">
                                      <p:cBhvr>
                                        <p:cTn id="42" dur="500"/>
                                        <p:tgtEl>
                                          <p:spTgt spid="3076"/>
                                        </p:tgtEl>
                                      </p:cBhvr>
                                    </p:animEffect>
                                    <p:set>
                                      <p:cBhvr>
                                        <p:cTn id="43" dur="1" fill="hold">
                                          <p:stCondLst>
                                            <p:cond delay="499"/>
                                          </p:stCondLst>
                                        </p:cTn>
                                        <p:tgtEl>
                                          <p:spTgt spid="3076"/>
                                        </p:tgtEl>
                                        <p:attrNameLst>
                                          <p:attrName>style.visibility</p:attrName>
                                        </p:attrNameLst>
                                      </p:cBhvr>
                                      <p:to>
                                        <p:strVal val="hidden"/>
                                      </p:to>
                                    </p:se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0"/>
                                          </p:stCondLst>
                                        </p:cTn>
                                        <p:tgtEl>
                                          <p:spTgt spid="3078"/>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307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53" presetClass="entr" presetSubtype="0" fill="hold" grpId="0" nodeType="clickEffect">
                                  <p:stCondLst>
                                    <p:cond delay="0"/>
                                  </p:stCondLst>
                                  <p:childTnLst>
                                    <p:set>
                                      <p:cBhvr>
                                        <p:cTn id="53" dur="1" fill="hold">
                                          <p:stCondLst>
                                            <p:cond delay="0"/>
                                          </p:stCondLst>
                                        </p:cTn>
                                        <p:tgtEl>
                                          <p:spTgt spid="3084"/>
                                        </p:tgtEl>
                                        <p:attrNameLst>
                                          <p:attrName>style.visibility</p:attrName>
                                        </p:attrNameLst>
                                      </p:cBhvr>
                                      <p:to>
                                        <p:strVal val="visible"/>
                                      </p:to>
                                    </p:set>
                                    <p:anim calcmode="lin" valueType="num">
                                      <p:cBhvr>
                                        <p:cTn id="54" dur="500" fill="hold"/>
                                        <p:tgtEl>
                                          <p:spTgt spid="3084"/>
                                        </p:tgtEl>
                                        <p:attrNameLst>
                                          <p:attrName>ppt_w</p:attrName>
                                        </p:attrNameLst>
                                      </p:cBhvr>
                                      <p:tavLst>
                                        <p:tav tm="0">
                                          <p:val>
                                            <p:fltVal val="0"/>
                                          </p:val>
                                        </p:tav>
                                        <p:tav tm="100000">
                                          <p:val>
                                            <p:strVal val="#ppt_w"/>
                                          </p:val>
                                        </p:tav>
                                      </p:tavLst>
                                    </p:anim>
                                    <p:anim calcmode="lin" valueType="num">
                                      <p:cBhvr>
                                        <p:cTn id="55" dur="500" fill="hold"/>
                                        <p:tgtEl>
                                          <p:spTgt spid="3084"/>
                                        </p:tgtEl>
                                        <p:attrNameLst>
                                          <p:attrName>ppt_h</p:attrName>
                                        </p:attrNameLst>
                                      </p:cBhvr>
                                      <p:tavLst>
                                        <p:tav tm="0">
                                          <p:val>
                                            <p:fltVal val="0"/>
                                          </p:val>
                                        </p:tav>
                                        <p:tav tm="100000">
                                          <p:val>
                                            <p:strVal val="#ppt_h"/>
                                          </p:val>
                                        </p:tav>
                                      </p:tavLst>
                                    </p:anim>
                                    <p:animEffect transition="in" filter="fade">
                                      <p:cBhvr>
                                        <p:cTn id="56" dur="500"/>
                                        <p:tgtEl>
                                          <p:spTgt spid="3084"/>
                                        </p:tgtEl>
                                      </p:cBhvr>
                                    </p:animEffect>
                                  </p:childTnLst>
                                </p:cTn>
                              </p:par>
                              <p:par>
                                <p:cTn id="57" presetID="53" presetClass="entr" presetSubtype="0" fill="hold" grpId="0" nodeType="withEffect">
                                  <p:stCondLst>
                                    <p:cond delay="0"/>
                                  </p:stCondLst>
                                  <p:childTnLst>
                                    <p:set>
                                      <p:cBhvr>
                                        <p:cTn id="58" dur="1" fill="hold">
                                          <p:stCondLst>
                                            <p:cond delay="0"/>
                                          </p:stCondLst>
                                        </p:cTn>
                                        <p:tgtEl>
                                          <p:spTgt spid="3085"/>
                                        </p:tgtEl>
                                        <p:attrNameLst>
                                          <p:attrName>style.visibility</p:attrName>
                                        </p:attrNameLst>
                                      </p:cBhvr>
                                      <p:to>
                                        <p:strVal val="visible"/>
                                      </p:to>
                                    </p:set>
                                    <p:anim calcmode="lin" valueType="num">
                                      <p:cBhvr>
                                        <p:cTn id="59" dur="500" fill="hold"/>
                                        <p:tgtEl>
                                          <p:spTgt spid="3085"/>
                                        </p:tgtEl>
                                        <p:attrNameLst>
                                          <p:attrName>ppt_w</p:attrName>
                                        </p:attrNameLst>
                                      </p:cBhvr>
                                      <p:tavLst>
                                        <p:tav tm="0">
                                          <p:val>
                                            <p:fltVal val="0"/>
                                          </p:val>
                                        </p:tav>
                                        <p:tav tm="100000">
                                          <p:val>
                                            <p:strVal val="#ppt_w"/>
                                          </p:val>
                                        </p:tav>
                                      </p:tavLst>
                                    </p:anim>
                                    <p:anim calcmode="lin" valueType="num">
                                      <p:cBhvr>
                                        <p:cTn id="60" dur="500" fill="hold"/>
                                        <p:tgtEl>
                                          <p:spTgt spid="3085"/>
                                        </p:tgtEl>
                                        <p:attrNameLst>
                                          <p:attrName>ppt_h</p:attrName>
                                        </p:attrNameLst>
                                      </p:cBhvr>
                                      <p:tavLst>
                                        <p:tav tm="0">
                                          <p:val>
                                            <p:fltVal val="0"/>
                                          </p:val>
                                        </p:tav>
                                        <p:tav tm="100000">
                                          <p:val>
                                            <p:strVal val="#ppt_h"/>
                                          </p:val>
                                        </p:tav>
                                      </p:tavLst>
                                    </p:anim>
                                    <p:animEffect transition="in" filter="fade">
                                      <p:cBhvr>
                                        <p:cTn id="61" dur="500"/>
                                        <p:tgtEl>
                                          <p:spTgt spid="3085"/>
                                        </p:tgtEl>
                                      </p:cBhvr>
                                    </p:animEffect>
                                  </p:childTnLst>
                                </p:cTn>
                              </p:par>
                            </p:childTnLst>
                          </p:cTn>
                        </p:par>
                      </p:childTnLst>
                    </p:cTn>
                  </p:par>
                  <p:par>
                    <p:cTn id="62" fill="hold">
                      <p:stCondLst>
                        <p:cond delay="indefinite"/>
                      </p:stCondLst>
                      <p:childTnLst>
                        <p:par>
                          <p:cTn id="63" fill="hold">
                            <p:stCondLst>
                              <p:cond delay="0"/>
                            </p:stCondLst>
                            <p:childTnLst>
                              <p:par>
                                <p:cTn id="64" presetID="8" presetClass="exit" presetSubtype="16" fill="hold" grpId="1" nodeType="clickEffect">
                                  <p:stCondLst>
                                    <p:cond delay="0"/>
                                  </p:stCondLst>
                                  <p:childTnLst>
                                    <p:animEffect transition="out" filter="diamond(in)">
                                      <p:cBhvr>
                                        <p:cTn id="65" dur="500"/>
                                        <p:tgtEl>
                                          <p:spTgt spid="3085"/>
                                        </p:tgtEl>
                                      </p:cBhvr>
                                    </p:animEffect>
                                    <p:set>
                                      <p:cBhvr>
                                        <p:cTn id="66" dur="1" fill="hold">
                                          <p:stCondLst>
                                            <p:cond delay="499"/>
                                          </p:stCondLst>
                                        </p:cTn>
                                        <p:tgtEl>
                                          <p:spTgt spid="3085"/>
                                        </p:tgtEl>
                                        <p:attrNameLst>
                                          <p:attrName>style.visibility</p:attrName>
                                        </p:attrNameLst>
                                      </p:cBhvr>
                                      <p:to>
                                        <p:strVal val="hidden"/>
                                      </p:to>
                                    </p:set>
                                  </p:childTnLst>
                                </p:cTn>
                              </p:par>
                              <p:par>
                                <p:cTn id="67" presetID="8" presetClass="exit" presetSubtype="16" fill="hold" grpId="1" nodeType="withEffect">
                                  <p:stCondLst>
                                    <p:cond delay="0"/>
                                  </p:stCondLst>
                                  <p:childTnLst>
                                    <p:animEffect transition="out" filter="diamond(in)">
                                      <p:cBhvr>
                                        <p:cTn id="68" dur="500"/>
                                        <p:tgtEl>
                                          <p:spTgt spid="3084"/>
                                        </p:tgtEl>
                                      </p:cBhvr>
                                    </p:animEffect>
                                    <p:set>
                                      <p:cBhvr>
                                        <p:cTn id="69" dur="1" fill="hold">
                                          <p:stCondLst>
                                            <p:cond delay="499"/>
                                          </p:stCondLst>
                                        </p:cTn>
                                        <p:tgtEl>
                                          <p:spTgt spid="3084"/>
                                        </p:tgtEl>
                                        <p:attrNameLst>
                                          <p:attrName>style.visibility</p:attrName>
                                        </p:attrNameLst>
                                      </p:cBhvr>
                                      <p:to>
                                        <p:strVal val="hidden"/>
                                      </p:to>
                                    </p:set>
                                  </p:childTnLst>
                                </p:cTn>
                              </p:par>
                              <p:par>
                                <p:cTn id="70" presetID="2" presetClass="entr" presetSubtype="4" fill="hold" nodeType="withEffect">
                                  <p:stCondLst>
                                    <p:cond delay="0"/>
                                  </p:stCondLst>
                                  <p:childTnLst>
                                    <p:set>
                                      <p:cBhvr>
                                        <p:cTn id="71" dur="1" fill="hold">
                                          <p:stCondLst>
                                            <p:cond delay="0"/>
                                          </p:stCondLst>
                                        </p:cTn>
                                        <p:tgtEl>
                                          <p:spTgt spid="3086"/>
                                        </p:tgtEl>
                                        <p:attrNameLst>
                                          <p:attrName>style.visibility</p:attrName>
                                        </p:attrNameLst>
                                      </p:cBhvr>
                                      <p:to>
                                        <p:strVal val="visible"/>
                                      </p:to>
                                    </p:set>
                                    <p:anim calcmode="lin" valueType="num">
                                      <p:cBhvr additive="base">
                                        <p:cTn id="72" dur="500" fill="hold"/>
                                        <p:tgtEl>
                                          <p:spTgt spid="3086"/>
                                        </p:tgtEl>
                                        <p:attrNameLst>
                                          <p:attrName>ppt_x</p:attrName>
                                        </p:attrNameLst>
                                      </p:cBhvr>
                                      <p:tavLst>
                                        <p:tav tm="0">
                                          <p:val>
                                            <p:strVal val="#ppt_x"/>
                                          </p:val>
                                        </p:tav>
                                        <p:tav tm="100000">
                                          <p:val>
                                            <p:strVal val="#ppt_x"/>
                                          </p:val>
                                        </p:tav>
                                      </p:tavLst>
                                    </p:anim>
                                    <p:anim calcmode="lin" valueType="num">
                                      <p:cBhvr additive="base">
                                        <p:cTn id="73" dur="500" fill="hold"/>
                                        <p:tgtEl>
                                          <p:spTgt spid="3086"/>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3087"/>
                                        </p:tgtEl>
                                        <p:attrNameLst>
                                          <p:attrName>style.visibility</p:attrName>
                                        </p:attrNameLst>
                                      </p:cBhvr>
                                      <p:to>
                                        <p:strVal val="visible"/>
                                      </p:to>
                                    </p:set>
                                    <p:anim calcmode="lin" valueType="num">
                                      <p:cBhvr additive="base">
                                        <p:cTn id="76" dur="500" fill="hold"/>
                                        <p:tgtEl>
                                          <p:spTgt spid="3087"/>
                                        </p:tgtEl>
                                        <p:attrNameLst>
                                          <p:attrName>ppt_x</p:attrName>
                                        </p:attrNameLst>
                                      </p:cBhvr>
                                      <p:tavLst>
                                        <p:tav tm="0">
                                          <p:val>
                                            <p:strVal val="#ppt_x"/>
                                          </p:val>
                                        </p:tav>
                                        <p:tav tm="100000">
                                          <p:val>
                                            <p:strVal val="#ppt_x"/>
                                          </p:val>
                                        </p:tav>
                                      </p:tavLst>
                                    </p:anim>
                                    <p:anim calcmode="lin" valueType="num">
                                      <p:cBhvr additive="base">
                                        <p:cTn id="77" dur="500" fill="hold"/>
                                        <p:tgtEl>
                                          <p:spTgt spid="30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3075" grpId="1" build="p"/>
      <p:bldP spid="3084" grpId="0" animBg="1"/>
      <p:bldP spid="3084" grpId="1" animBg="1"/>
      <p:bldP spid="3085" grpId="0" animBg="1"/>
      <p:bldP spid="3085" grpId="1" animBg="1"/>
      <p:bldP spid="308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pPr eaLnBrk="1" hangingPunct="1"/>
            <a:r>
              <a:rPr lang="en-US" dirty="0" smtClean="0">
                <a:solidFill>
                  <a:schemeClr val="tx1"/>
                </a:solidFill>
              </a:rPr>
              <a:t>What are Protocols ? (</a:t>
            </a:r>
            <a:r>
              <a:rPr lang="en-US" dirty="0" err="1" smtClean="0">
                <a:solidFill>
                  <a:schemeClr val="tx1"/>
                </a:solidFill>
              </a:rPr>
              <a:t>cont</a:t>
            </a:r>
            <a:r>
              <a:rPr lang="en-US" dirty="0" smtClean="0">
                <a:solidFill>
                  <a:schemeClr val="tx1"/>
                </a:solidFill>
              </a:rPr>
              <a:t>)</a:t>
            </a: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5</a:t>
            </a:fld>
            <a:endParaRPr lang="en-US"/>
          </a:p>
        </p:txBody>
      </p:sp>
      <p:sp>
        <p:nvSpPr>
          <p:cNvPr id="9219" name="Rectangle 3"/>
          <p:cNvSpPr>
            <a:spLocks noGrp="1" noChangeArrowheads="1"/>
          </p:cNvSpPr>
          <p:nvPr>
            <p:ph sz="quarter" idx="1"/>
          </p:nvPr>
        </p:nvSpPr>
        <p:spPr>
          <a:xfrm>
            <a:off x="612648" y="1600200"/>
            <a:ext cx="8153400" cy="600075"/>
          </a:xfrm>
        </p:spPr>
        <p:txBody>
          <a:bodyPr/>
          <a:lstStyle/>
          <a:p>
            <a:pPr eaLnBrk="1" hangingPunct="1">
              <a:lnSpc>
                <a:spcPct val="90000"/>
              </a:lnSpc>
            </a:pPr>
            <a:r>
              <a:rPr lang="en-US" smtClean="0"/>
              <a:t>Now, Let’s look at what happens next:</a:t>
            </a:r>
          </a:p>
        </p:txBody>
      </p:sp>
      <p:pic>
        <p:nvPicPr>
          <p:cNvPr id="9220" name="Picture 4" descr="sm_wink5"/>
          <p:cNvPicPr>
            <a:picLocks noChangeAspect="1" noChangeArrowheads="1"/>
          </p:cNvPicPr>
          <p:nvPr/>
        </p:nvPicPr>
        <p:blipFill>
          <a:blip r:embed="rId4"/>
          <a:srcRect b="22743"/>
          <a:stretch>
            <a:fillRect/>
          </a:stretch>
        </p:blipFill>
        <p:spPr bwMode="auto">
          <a:xfrm>
            <a:off x="1391047" y="2327275"/>
            <a:ext cx="949325" cy="733425"/>
          </a:xfrm>
          <a:prstGeom prst="rect">
            <a:avLst/>
          </a:prstGeom>
          <a:noFill/>
          <a:ln w="9525">
            <a:noFill/>
            <a:miter lim="800000"/>
            <a:headEnd/>
            <a:tailEnd/>
          </a:ln>
        </p:spPr>
      </p:pic>
      <p:pic>
        <p:nvPicPr>
          <p:cNvPr id="9221" name="Picture 5" descr="sm_wink5"/>
          <p:cNvPicPr>
            <a:picLocks noChangeAspect="1" noChangeArrowheads="1"/>
          </p:cNvPicPr>
          <p:nvPr/>
        </p:nvPicPr>
        <p:blipFill>
          <a:blip r:embed="rId4"/>
          <a:srcRect b="22835"/>
          <a:stretch>
            <a:fillRect/>
          </a:stretch>
        </p:blipFill>
        <p:spPr bwMode="auto">
          <a:xfrm>
            <a:off x="7079059" y="2327275"/>
            <a:ext cx="949325" cy="731838"/>
          </a:xfrm>
          <a:prstGeom prst="rect">
            <a:avLst/>
          </a:prstGeom>
          <a:solidFill>
            <a:srgbClr val="666699"/>
          </a:solidFill>
          <a:ln w="9525">
            <a:noFill/>
            <a:miter lim="800000"/>
            <a:headEnd/>
            <a:tailEnd/>
          </a:ln>
        </p:spPr>
      </p:pic>
      <p:graphicFrame>
        <p:nvGraphicFramePr>
          <p:cNvPr id="9224" name="Object 8"/>
          <p:cNvGraphicFramePr>
            <a:graphicFrameLocks noChangeAspect="1"/>
          </p:cNvGraphicFramePr>
          <p:nvPr>
            <p:extLst>
              <p:ext uri="{D42A27DB-BD31-4B8C-83A1-F6EECF244321}">
                <p14:modId xmlns:p14="http://schemas.microsoft.com/office/powerpoint/2010/main" val="2603854335"/>
              </p:ext>
            </p:extLst>
          </p:nvPr>
        </p:nvGraphicFramePr>
        <p:xfrm>
          <a:off x="2254647" y="2471738"/>
          <a:ext cx="1866900" cy="715962"/>
        </p:xfrm>
        <a:graphic>
          <a:graphicData uri="http://schemas.openxmlformats.org/presentationml/2006/ole">
            <mc:AlternateContent xmlns:mc="http://schemas.openxmlformats.org/markup-compatibility/2006">
              <mc:Choice xmlns:v="urn:schemas-microsoft-com:vml" Requires="v">
                <p:oleObj spid="_x0000_s4149" name="Visio" r:id="rId5" imgW="1867667" imgH="715670" progId="">
                  <p:embed/>
                </p:oleObj>
              </mc:Choice>
              <mc:Fallback>
                <p:oleObj name="Visio" r:id="rId5" imgW="1867667" imgH="71567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4647" y="2471738"/>
                        <a:ext cx="1866900" cy="715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pic>
        <p:nvPicPr>
          <p:cNvPr id="9228" name="Picture 12" descr="sm_dncing"/>
          <p:cNvPicPr>
            <a:picLocks noChangeAspect="1" noChangeArrowheads="1"/>
          </p:cNvPicPr>
          <p:nvPr/>
        </p:nvPicPr>
        <p:blipFill>
          <a:blip r:embed="rId7"/>
          <a:srcRect/>
          <a:stretch>
            <a:fillRect/>
          </a:stretch>
        </p:blipFill>
        <p:spPr bwMode="auto">
          <a:xfrm>
            <a:off x="886222" y="4703763"/>
            <a:ext cx="1008062" cy="1008062"/>
          </a:xfrm>
          <a:prstGeom prst="rect">
            <a:avLst/>
          </a:prstGeom>
          <a:noFill/>
          <a:ln w="9525">
            <a:noFill/>
            <a:miter lim="800000"/>
            <a:headEnd/>
            <a:tailEnd/>
          </a:ln>
        </p:spPr>
      </p:pic>
      <p:sp>
        <p:nvSpPr>
          <p:cNvPr id="9229" name="AutoShape 13"/>
          <p:cNvSpPr>
            <a:spLocks noChangeArrowheads="1"/>
          </p:cNvSpPr>
          <p:nvPr/>
        </p:nvSpPr>
        <p:spPr bwMode="auto">
          <a:xfrm>
            <a:off x="2975372" y="4056063"/>
            <a:ext cx="4248150" cy="1079500"/>
          </a:xfrm>
          <a:prstGeom prst="wedgeRoundRectCallout">
            <a:avLst>
              <a:gd name="adj1" fmla="val -76083"/>
              <a:gd name="adj2" fmla="val 46912"/>
              <a:gd name="adj3" fmla="val 16667"/>
            </a:avLst>
          </a:prstGeom>
          <a:solidFill>
            <a:schemeClr val="accent1"/>
          </a:solidFill>
          <a:ln w="9525">
            <a:solidFill>
              <a:schemeClr val="tx1"/>
            </a:solidFill>
            <a:miter lim="800000"/>
            <a:headEnd/>
            <a:tailEnd/>
          </a:ln>
        </p:spPr>
        <p:txBody>
          <a:bodyPr/>
          <a:lstStyle/>
          <a:p>
            <a:pPr algn="ctr"/>
            <a:r>
              <a:rPr lang="en-US" sz="2000">
                <a:solidFill>
                  <a:srgbClr val="002060"/>
                </a:solidFill>
              </a:rPr>
              <a:t>They can understand each other because they are using the same language.</a:t>
            </a:r>
          </a:p>
        </p:txBody>
      </p:sp>
      <p:graphicFrame>
        <p:nvGraphicFramePr>
          <p:cNvPr id="9230" name="Object 14"/>
          <p:cNvGraphicFramePr>
            <a:graphicFrameLocks noChangeAspect="1"/>
          </p:cNvGraphicFramePr>
          <p:nvPr>
            <p:extLst>
              <p:ext uri="{D42A27DB-BD31-4B8C-83A1-F6EECF244321}">
                <p14:modId xmlns:p14="http://schemas.microsoft.com/office/powerpoint/2010/main" val="369181083"/>
              </p:ext>
            </p:extLst>
          </p:nvPr>
        </p:nvGraphicFramePr>
        <p:xfrm>
          <a:off x="4342209" y="2543175"/>
          <a:ext cx="2767013" cy="715963"/>
        </p:xfrm>
        <a:graphic>
          <a:graphicData uri="http://schemas.openxmlformats.org/presentationml/2006/ole">
            <mc:AlternateContent xmlns:mc="http://schemas.openxmlformats.org/markup-compatibility/2006">
              <mc:Choice xmlns:v="urn:schemas-microsoft-com:vml" Requires="v">
                <p:oleObj spid="_x0000_s4150" name="Visio" r:id="rId8" imgW="2767658" imgH="715670" progId="">
                  <p:embed/>
                </p:oleObj>
              </mc:Choice>
              <mc:Fallback>
                <p:oleObj name="Visio" r:id="rId8" imgW="2767658" imgH="7156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2209" y="2543175"/>
                        <a:ext cx="2767013" cy="71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9232" name="Object 16"/>
          <p:cNvGraphicFramePr>
            <a:graphicFrameLocks noChangeAspect="1"/>
          </p:cNvGraphicFramePr>
          <p:nvPr>
            <p:extLst>
              <p:ext uri="{D42A27DB-BD31-4B8C-83A1-F6EECF244321}">
                <p14:modId xmlns:p14="http://schemas.microsoft.com/office/powerpoint/2010/main" val="4251766419"/>
              </p:ext>
            </p:extLst>
          </p:nvPr>
        </p:nvGraphicFramePr>
        <p:xfrm>
          <a:off x="2183209" y="2543175"/>
          <a:ext cx="2587625" cy="742950"/>
        </p:xfrm>
        <a:graphic>
          <a:graphicData uri="http://schemas.openxmlformats.org/presentationml/2006/ole">
            <mc:AlternateContent xmlns:mc="http://schemas.openxmlformats.org/markup-compatibility/2006">
              <mc:Choice xmlns:v="urn:schemas-microsoft-com:vml" Requires="v">
                <p:oleObj spid="_x0000_s4151" name="Visio" r:id="rId10" imgW="2587660" imgH="743712" progId="">
                  <p:embed/>
                </p:oleObj>
              </mc:Choice>
              <mc:Fallback>
                <p:oleObj name="Visio" r:id="rId10" imgW="2587660" imgH="743712"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3209" y="2543175"/>
                        <a:ext cx="2587625" cy="742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9233" name="Object 17"/>
          <p:cNvGraphicFramePr>
            <a:graphicFrameLocks noChangeAspect="1"/>
          </p:cNvGraphicFramePr>
          <p:nvPr>
            <p:extLst>
              <p:ext uri="{D42A27DB-BD31-4B8C-83A1-F6EECF244321}">
                <p14:modId xmlns:p14="http://schemas.microsoft.com/office/powerpoint/2010/main" val="1435961676"/>
              </p:ext>
            </p:extLst>
          </p:nvPr>
        </p:nvGraphicFramePr>
        <p:xfrm>
          <a:off x="4126309" y="2543175"/>
          <a:ext cx="3019425" cy="715963"/>
        </p:xfrm>
        <a:graphic>
          <a:graphicData uri="http://schemas.openxmlformats.org/presentationml/2006/ole">
            <mc:AlternateContent xmlns:mc="http://schemas.openxmlformats.org/markup-compatibility/2006">
              <mc:Choice xmlns:v="urn:schemas-microsoft-com:vml" Requires="v">
                <p:oleObj spid="_x0000_s4152" name="Visio" r:id="rId12" imgW="3019478" imgH="715670" progId="">
                  <p:embed/>
                </p:oleObj>
              </mc:Choice>
              <mc:Fallback>
                <p:oleObj name="Visio" r:id="rId12" imgW="3019478" imgH="71567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6309" y="2543175"/>
                        <a:ext cx="3019425" cy="71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34913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xit" presetSubtype="16" fill="hold" grpId="1" nodeType="clickEffect">
                                  <p:stCondLst>
                                    <p:cond delay="0"/>
                                  </p:stCondLst>
                                  <p:childTnLst>
                                    <p:animEffect transition="out" filter="diamond(in)">
                                      <p:cBhvr>
                                        <p:cTn id="10" dur="500"/>
                                        <p:tgtEl>
                                          <p:spTgt spid="9219">
                                            <p:txEl>
                                              <p:pRg st="0" end="0"/>
                                            </p:txEl>
                                          </p:spTgt>
                                        </p:tgtEl>
                                      </p:cBhvr>
                                    </p:animEffect>
                                    <p:set>
                                      <p:cBhvr>
                                        <p:cTn id="11" dur="1" fill="hold">
                                          <p:stCondLst>
                                            <p:cond delay="499"/>
                                          </p:stCondLst>
                                        </p:cTn>
                                        <p:tgtEl>
                                          <p:spTgt spid="9219">
                                            <p:txEl>
                                              <p:pRg st="0" end="0"/>
                                            </p:txEl>
                                          </p:spTgt>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9220"/>
                                        </p:tgtEl>
                                        <p:attrNameLst>
                                          <p:attrName>style.visibility</p:attrName>
                                        </p:attrNameLst>
                                      </p:cBhvr>
                                      <p:to>
                                        <p:strVal val="visible"/>
                                      </p:to>
                                    </p:set>
                                    <p:animEffect transition="in" filter="fade">
                                      <p:cBhvr>
                                        <p:cTn id="14" dur="500"/>
                                        <p:tgtEl>
                                          <p:spTgt spid="9220"/>
                                        </p:tgtEl>
                                      </p:cBhvr>
                                    </p:animEffect>
                                  </p:childTnLst>
                                </p:cTn>
                              </p:par>
                              <p:par>
                                <p:cTn id="15" presetID="10" presetClass="entr" presetSubtype="0" fill="hold" nodeType="with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fade">
                                      <p:cBhvr>
                                        <p:cTn id="17" dur="5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24"/>
                                        </p:tgtEl>
                                        <p:attrNameLst>
                                          <p:attrName>style.visibility</p:attrName>
                                        </p:attrNameLst>
                                      </p:cBhvr>
                                      <p:to>
                                        <p:strVal val="visible"/>
                                      </p:to>
                                    </p:set>
                                    <p:animEffect transition="in" filter="wipe(left)">
                                      <p:cBhvr>
                                        <p:cTn id="22" dur="500"/>
                                        <p:tgtEl>
                                          <p:spTgt spid="9224"/>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nodeType="clickEffect">
                                  <p:stCondLst>
                                    <p:cond delay="0"/>
                                  </p:stCondLst>
                                  <p:childTnLst>
                                    <p:animEffect transition="out" filter="diamond(in)">
                                      <p:cBhvr>
                                        <p:cTn id="26" dur="500"/>
                                        <p:tgtEl>
                                          <p:spTgt spid="9224"/>
                                        </p:tgtEl>
                                      </p:cBhvr>
                                    </p:animEffect>
                                    <p:set>
                                      <p:cBhvr>
                                        <p:cTn id="27" dur="1" fill="hold">
                                          <p:stCondLst>
                                            <p:cond delay="499"/>
                                          </p:stCondLst>
                                        </p:cTn>
                                        <p:tgtEl>
                                          <p:spTgt spid="9224"/>
                                        </p:tgtEl>
                                        <p:attrNameLst>
                                          <p:attrName>style.visibility</p:attrName>
                                        </p:attrNameLst>
                                      </p:cBhvr>
                                      <p:to>
                                        <p:strVal val="hidden"/>
                                      </p:to>
                                    </p:set>
                                  </p:childTnLst>
                                </p:cTn>
                              </p:par>
                              <p:par>
                                <p:cTn id="28" presetID="22" presetClass="entr" presetSubtype="2" fill="hold" nodeType="withEffect">
                                  <p:stCondLst>
                                    <p:cond delay="0"/>
                                  </p:stCondLst>
                                  <p:childTnLst>
                                    <p:set>
                                      <p:cBhvr>
                                        <p:cTn id="29" dur="1" fill="hold">
                                          <p:stCondLst>
                                            <p:cond delay="0"/>
                                          </p:stCondLst>
                                        </p:cTn>
                                        <p:tgtEl>
                                          <p:spTgt spid="9230"/>
                                        </p:tgtEl>
                                        <p:attrNameLst>
                                          <p:attrName>style.visibility</p:attrName>
                                        </p:attrNameLst>
                                      </p:cBhvr>
                                      <p:to>
                                        <p:strVal val="visible"/>
                                      </p:to>
                                    </p:set>
                                    <p:animEffect transition="in" filter="wipe(right)">
                                      <p:cBhvr>
                                        <p:cTn id="30" dur="500"/>
                                        <p:tgtEl>
                                          <p:spTgt spid="9230"/>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xit" presetSubtype="16" fill="hold" nodeType="clickEffect">
                                  <p:stCondLst>
                                    <p:cond delay="0"/>
                                  </p:stCondLst>
                                  <p:childTnLst>
                                    <p:animEffect transition="out" filter="diamond(in)">
                                      <p:cBhvr>
                                        <p:cTn id="34" dur="500"/>
                                        <p:tgtEl>
                                          <p:spTgt spid="9230"/>
                                        </p:tgtEl>
                                      </p:cBhvr>
                                    </p:animEffect>
                                    <p:set>
                                      <p:cBhvr>
                                        <p:cTn id="35" dur="1" fill="hold">
                                          <p:stCondLst>
                                            <p:cond delay="499"/>
                                          </p:stCondLst>
                                        </p:cTn>
                                        <p:tgtEl>
                                          <p:spTgt spid="9230"/>
                                        </p:tgtEl>
                                        <p:attrNameLst>
                                          <p:attrName>style.visibility</p:attrName>
                                        </p:attrNameLst>
                                      </p:cBhvr>
                                      <p:to>
                                        <p:strVal val="hidden"/>
                                      </p:to>
                                    </p:set>
                                  </p:childTnLst>
                                </p:cTn>
                              </p:par>
                              <p:par>
                                <p:cTn id="36" presetID="22" presetClass="entr" presetSubtype="8" fill="hold" nodeType="withEffect">
                                  <p:stCondLst>
                                    <p:cond delay="0"/>
                                  </p:stCondLst>
                                  <p:childTnLst>
                                    <p:set>
                                      <p:cBhvr>
                                        <p:cTn id="37" dur="1" fill="hold">
                                          <p:stCondLst>
                                            <p:cond delay="0"/>
                                          </p:stCondLst>
                                        </p:cTn>
                                        <p:tgtEl>
                                          <p:spTgt spid="9232"/>
                                        </p:tgtEl>
                                        <p:attrNameLst>
                                          <p:attrName>style.visibility</p:attrName>
                                        </p:attrNameLst>
                                      </p:cBhvr>
                                      <p:to>
                                        <p:strVal val="visible"/>
                                      </p:to>
                                    </p:set>
                                    <p:animEffect transition="in" filter="wipe(left)">
                                      <p:cBhvr>
                                        <p:cTn id="38" dur="500"/>
                                        <p:tgtEl>
                                          <p:spTgt spid="923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xit" presetSubtype="2" fill="hold" nodeType="clickEffect">
                                  <p:stCondLst>
                                    <p:cond delay="0"/>
                                  </p:stCondLst>
                                  <p:childTnLst>
                                    <p:animEffect transition="out" filter="wipe(right)">
                                      <p:cBhvr>
                                        <p:cTn id="42" dur="500"/>
                                        <p:tgtEl>
                                          <p:spTgt spid="9232"/>
                                        </p:tgtEl>
                                      </p:cBhvr>
                                    </p:animEffect>
                                    <p:set>
                                      <p:cBhvr>
                                        <p:cTn id="43" dur="1" fill="hold">
                                          <p:stCondLst>
                                            <p:cond delay="499"/>
                                          </p:stCondLst>
                                        </p:cTn>
                                        <p:tgtEl>
                                          <p:spTgt spid="9232"/>
                                        </p:tgtEl>
                                        <p:attrNameLst>
                                          <p:attrName>style.visibility</p:attrName>
                                        </p:attrNameLst>
                                      </p:cBhvr>
                                      <p:to>
                                        <p:strVal val="hidden"/>
                                      </p:to>
                                    </p:set>
                                  </p:childTnLst>
                                </p:cTn>
                              </p:par>
                              <p:par>
                                <p:cTn id="44" presetID="22" presetClass="entr" presetSubtype="2" fill="hold" nodeType="withEffect">
                                  <p:stCondLst>
                                    <p:cond delay="0"/>
                                  </p:stCondLst>
                                  <p:childTnLst>
                                    <p:set>
                                      <p:cBhvr>
                                        <p:cTn id="45" dur="1" fill="hold">
                                          <p:stCondLst>
                                            <p:cond delay="0"/>
                                          </p:stCondLst>
                                        </p:cTn>
                                        <p:tgtEl>
                                          <p:spTgt spid="9233"/>
                                        </p:tgtEl>
                                        <p:attrNameLst>
                                          <p:attrName>style.visibility</p:attrName>
                                        </p:attrNameLst>
                                      </p:cBhvr>
                                      <p:to>
                                        <p:strVal val="visible"/>
                                      </p:to>
                                    </p:set>
                                    <p:animEffect transition="in" filter="wipe(right)">
                                      <p:cBhvr>
                                        <p:cTn id="46" dur="500"/>
                                        <p:tgtEl>
                                          <p:spTgt spid="92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nodeType="clickEffect">
                                  <p:stCondLst>
                                    <p:cond delay="0"/>
                                  </p:stCondLst>
                                  <p:childTnLst>
                                    <p:animEffect transition="out" filter="wipe(left)">
                                      <p:cBhvr>
                                        <p:cTn id="50" dur="500"/>
                                        <p:tgtEl>
                                          <p:spTgt spid="9233"/>
                                        </p:tgtEl>
                                      </p:cBhvr>
                                    </p:animEffect>
                                    <p:set>
                                      <p:cBhvr>
                                        <p:cTn id="51" dur="1" fill="hold">
                                          <p:stCondLst>
                                            <p:cond delay="499"/>
                                          </p:stCondLst>
                                        </p:cTn>
                                        <p:tgtEl>
                                          <p:spTgt spid="9233"/>
                                        </p:tgtEl>
                                        <p:attrNameLst>
                                          <p:attrName>style.visibility</p:attrName>
                                        </p:attrNameLst>
                                      </p:cBhvr>
                                      <p:to>
                                        <p:strVal val="hidden"/>
                                      </p:to>
                                    </p:set>
                                  </p:childTnLst>
                                </p:cTn>
                              </p:par>
                              <p:par>
                                <p:cTn id="52" presetID="2" presetClass="entr" presetSubtype="4" fill="hold" nodeType="withEffect">
                                  <p:stCondLst>
                                    <p:cond delay="0"/>
                                  </p:stCondLst>
                                  <p:childTnLst>
                                    <p:set>
                                      <p:cBhvr>
                                        <p:cTn id="53" dur="1" fill="hold">
                                          <p:stCondLst>
                                            <p:cond delay="0"/>
                                          </p:stCondLst>
                                        </p:cTn>
                                        <p:tgtEl>
                                          <p:spTgt spid="9228"/>
                                        </p:tgtEl>
                                        <p:attrNameLst>
                                          <p:attrName>style.visibility</p:attrName>
                                        </p:attrNameLst>
                                      </p:cBhvr>
                                      <p:to>
                                        <p:strVal val="visible"/>
                                      </p:to>
                                    </p:set>
                                    <p:anim calcmode="lin" valueType="num">
                                      <p:cBhvr additive="base">
                                        <p:cTn id="54" dur="500" fill="hold"/>
                                        <p:tgtEl>
                                          <p:spTgt spid="9228"/>
                                        </p:tgtEl>
                                        <p:attrNameLst>
                                          <p:attrName>ppt_x</p:attrName>
                                        </p:attrNameLst>
                                      </p:cBhvr>
                                      <p:tavLst>
                                        <p:tav tm="0">
                                          <p:val>
                                            <p:strVal val="#ppt_x"/>
                                          </p:val>
                                        </p:tav>
                                        <p:tav tm="100000">
                                          <p:val>
                                            <p:strVal val="#ppt_x"/>
                                          </p:val>
                                        </p:tav>
                                      </p:tavLst>
                                    </p:anim>
                                    <p:anim calcmode="lin" valueType="num">
                                      <p:cBhvr additive="base">
                                        <p:cTn id="55" dur="500" fill="hold"/>
                                        <p:tgtEl>
                                          <p:spTgt spid="922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9229"/>
                                        </p:tgtEl>
                                        <p:attrNameLst>
                                          <p:attrName>style.visibility</p:attrName>
                                        </p:attrNameLst>
                                      </p:cBhvr>
                                      <p:to>
                                        <p:strVal val="visible"/>
                                      </p:to>
                                    </p:set>
                                    <p:anim calcmode="lin" valueType="num">
                                      <p:cBhvr additive="base">
                                        <p:cTn id="58" dur="500" fill="hold"/>
                                        <p:tgtEl>
                                          <p:spTgt spid="9229"/>
                                        </p:tgtEl>
                                        <p:attrNameLst>
                                          <p:attrName>ppt_x</p:attrName>
                                        </p:attrNameLst>
                                      </p:cBhvr>
                                      <p:tavLst>
                                        <p:tav tm="0">
                                          <p:val>
                                            <p:strVal val="#ppt_x"/>
                                          </p:val>
                                        </p:tav>
                                        <p:tav tm="100000">
                                          <p:val>
                                            <p:strVal val="#ppt_x"/>
                                          </p:val>
                                        </p:tav>
                                      </p:tavLst>
                                    </p:anim>
                                    <p:anim calcmode="lin" valueType="num">
                                      <p:cBhvr additive="base">
                                        <p:cTn id="59" dur="500" fill="hold"/>
                                        <p:tgtEl>
                                          <p:spTgt spid="9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9219" grpId="1" build="p"/>
      <p:bldP spid="92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smtClean="0">
                <a:solidFill>
                  <a:schemeClr val="tx1"/>
                </a:solidFill>
              </a:rPr>
              <a:t>What are Protocols ? (</a:t>
            </a:r>
            <a:r>
              <a:rPr lang="en-US" dirty="0" err="1" smtClean="0">
                <a:solidFill>
                  <a:schemeClr val="tx1"/>
                </a:solidFill>
              </a:rPr>
              <a:t>cont</a:t>
            </a:r>
            <a:r>
              <a:rPr lang="en-US" dirty="0" smtClean="0">
                <a:solidFill>
                  <a:schemeClr val="tx1"/>
                </a:solidFill>
              </a:rPr>
              <a:t>)</a:t>
            </a: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6</a:t>
            </a:fld>
            <a:endParaRPr lang="en-US"/>
          </a:p>
        </p:txBody>
      </p:sp>
      <p:sp>
        <p:nvSpPr>
          <p:cNvPr id="10243" name="Rectangle 3"/>
          <p:cNvSpPr>
            <a:spLocks noGrp="1" noChangeArrowheads="1"/>
          </p:cNvSpPr>
          <p:nvPr>
            <p:ph sz="quarter" idx="1"/>
          </p:nvPr>
        </p:nvSpPr>
        <p:spPr>
          <a:xfrm>
            <a:off x="612648" y="1600200"/>
            <a:ext cx="8153400" cy="1972816"/>
          </a:xfrm>
        </p:spPr>
        <p:txBody>
          <a:bodyPr>
            <a:normAutofit fontScale="77500" lnSpcReduction="20000"/>
          </a:bodyPr>
          <a:lstStyle/>
          <a:p>
            <a:pPr algn="just"/>
            <a:r>
              <a:rPr lang="en-US" dirty="0" smtClean="0"/>
              <a:t>So in order for two people to speak to each other, the first thing they should to agree on is the language, or protocols, to use.</a:t>
            </a:r>
          </a:p>
          <a:p>
            <a:pPr algn="just"/>
            <a:r>
              <a:rPr lang="en-US" dirty="0"/>
              <a:t>Communication between hosts on the network is the same. When hosts begin communicating with each other, they first must agree on what protocols to use</a:t>
            </a:r>
            <a:endParaRPr lang="en-US" dirty="0" smtClean="0"/>
          </a:p>
        </p:txBody>
      </p:sp>
      <p:sp>
        <p:nvSpPr>
          <p:cNvPr id="8" name="Line 21"/>
          <p:cNvSpPr>
            <a:spLocks noChangeShapeType="1"/>
          </p:cNvSpPr>
          <p:nvPr/>
        </p:nvSpPr>
        <p:spPr bwMode="auto">
          <a:xfrm>
            <a:off x="1763713" y="5497785"/>
            <a:ext cx="4535487" cy="0"/>
          </a:xfrm>
          <a:prstGeom prst="line">
            <a:avLst/>
          </a:prstGeom>
          <a:noFill/>
          <a:ln w="79375">
            <a:solidFill>
              <a:srgbClr val="800000"/>
            </a:solidFill>
            <a:round/>
            <a:headEnd/>
            <a:tailEnd/>
          </a:ln>
        </p:spPr>
        <p:txBody>
          <a:bodyPr/>
          <a:lstStyle/>
          <a:p>
            <a:endParaRPr lang="en-US"/>
          </a:p>
        </p:txBody>
      </p:sp>
      <p:sp>
        <p:nvSpPr>
          <p:cNvPr id="9" name="Line 14"/>
          <p:cNvSpPr>
            <a:spLocks noChangeShapeType="1"/>
          </p:cNvSpPr>
          <p:nvPr/>
        </p:nvSpPr>
        <p:spPr bwMode="auto">
          <a:xfrm>
            <a:off x="1835150" y="3879130"/>
            <a:ext cx="4535488" cy="0"/>
          </a:xfrm>
          <a:prstGeom prst="line">
            <a:avLst/>
          </a:prstGeom>
          <a:noFill/>
          <a:ln w="79375">
            <a:solidFill>
              <a:srgbClr val="800000"/>
            </a:solidFill>
            <a:round/>
            <a:headEnd/>
            <a:tailEnd/>
          </a:ln>
        </p:spPr>
        <p:txBody>
          <a:bodyPr/>
          <a:lstStyle/>
          <a:p>
            <a:endParaRPr lang="en-US"/>
          </a:p>
        </p:txBody>
      </p:sp>
      <p:pic>
        <p:nvPicPr>
          <p:cNvPr id="10" name="Picture 15" descr="delete2"/>
          <p:cNvPicPr>
            <a:picLocks noChangeAspect="1" noChangeArrowheads="1"/>
          </p:cNvPicPr>
          <p:nvPr/>
        </p:nvPicPr>
        <p:blipFill>
          <a:blip r:embed="rId4"/>
          <a:srcRect/>
          <a:stretch>
            <a:fillRect/>
          </a:stretch>
        </p:blipFill>
        <p:spPr bwMode="auto">
          <a:xfrm>
            <a:off x="3924300" y="3591793"/>
            <a:ext cx="609600" cy="609600"/>
          </a:xfrm>
          <a:prstGeom prst="rect">
            <a:avLst/>
          </a:prstGeom>
          <a:noFill/>
          <a:ln w="9525">
            <a:noFill/>
            <a:miter lim="800000"/>
            <a:headEnd/>
            <a:tailEnd/>
          </a:ln>
        </p:spPr>
      </p:pic>
      <p:graphicFrame>
        <p:nvGraphicFramePr>
          <p:cNvPr id="11" name="Object 17"/>
          <p:cNvGraphicFramePr>
            <a:graphicFrameLocks noChangeAspect="1"/>
          </p:cNvGraphicFramePr>
          <p:nvPr>
            <p:extLst>
              <p:ext uri="{D42A27DB-BD31-4B8C-83A1-F6EECF244321}">
                <p14:modId xmlns:p14="http://schemas.microsoft.com/office/powerpoint/2010/main" val="1707458021"/>
              </p:ext>
            </p:extLst>
          </p:nvPr>
        </p:nvGraphicFramePr>
        <p:xfrm>
          <a:off x="1258888" y="3447330"/>
          <a:ext cx="1003300" cy="1493838"/>
        </p:xfrm>
        <a:graphic>
          <a:graphicData uri="http://schemas.openxmlformats.org/presentationml/2006/ole">
            <mc:AlternateContent xmlns:mc="http://schemas.openxmlformats.org/markup-compatibility/2006">
              <mc:Choice xmlns:v="urn:schemas-microsoft-com:vml" Requires="v">
                <p:oleObj spid="_x0000_s5197" name="Visio" r:id="rId5" imgW="1003143" imgH="1494130" progId="">
                  <p:embed/>
                </p:oleObj>
              </mc:Choice>
              <mc:Fallback>
                <p:oleObj name="Visio" r:id="rId5" imgW="1003143" imgH="149413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447330"/>
                        <a:ext cx="1003300" cy="1493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2" name="Object 18"/>
          <p:cNvGraphicFramePr>
            <a:graphicFrameLocks noChangeAspect="1"/>
          </p:cNvGraphicFramePr>
          <p:nvPr>
            <p:extLst>
              <p:ext uri="{D42A27DB-BD31-4B8C-83A1-F6EECF244321}">
                <p14:modId xmlns:p14="http://schemas.microsoft.com/office/powerpoint/2010/main" val="3190946938"/>
              </p:ext>
            </p:extLst>
          </p:nvPr>
        </p:nvGraphicFramePr>
        <p:xfrm>
          <a:off x="6084888" y="3447330"/>
          <a:ext cx="1106487" cy="1393825"/>
        </p:xfrm>
        <a:graphic>
          <a:graphicData uri="http://schemas.openxmlformats.org/presentationml/2006/ole">
            <mc:AlternateContent xmlns:mc="http://schemas.openxmlformats.org/markup-compatibility/2006">
              <mc:Choice xmlns:v="urn:schemas-microsoft-com:vml" Requires="v">
                <p:oleObj spid="_x0000_s5198" name="Visio" r:id="rId7" imgW="1105999" imgH="1394155" progId="">
                  <p:embed/>
                </p:oleObj>
              </mc:Choice>
              <mc:Fallback>
                <p:oleObj name="Visio" r:id="rId7" imgW="1105999" imgH="1394155"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3447330"/>
                        <a:ext cx="1106487" cy="139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3" name="Object 22"/>
          <p:cNvGraphicFramePr>
            <a:graphicFrameLocks noChangeAspect="1"/>
          </p:cNvGraphicFramePr>
          <p:nvPr>
            <p:extLst>
              <p:ext uri="{D42A27DB-BD31-4B8C-83A1-F6EECF244321}">
                <p14:modId xmlns:p14="http://schemas.microsoft.com/office/powerpoint/2010/main" val="3050483654"/>
              </p:ext>
            </p:extLst>
          </p:nvPr>
        </p:nvGraphicFramePr>
        <p:xfrm>
          <a:off x="1547813" y="5353323"/>
          <a:ext cx="454025" cy="276225"/>
        </p:xfrm>
        <a:graphic>
          <a:graphicData uri="http://schemas.openxmlformats.org/presentationml/2006/ole">
            <mc:AlternateContent xmlns:mc="http://schemas.openxmlformats.org/markup-compatibility/2006">
              <mc:Choice xmlns:v="urn:schemas-microsoft-com:vml" Requires="v">
                <p:oleObj spid="_x0000_s5199" name="Package" r:id="rId9" imgW="476280" imgH="552600" progId="Package">
                  <p:embed/>
                </p:oleObj>
              </mc:Choice>
              <mc:Fallback>
                <p:oleObj name="Package" r:id="rId9" imgW="476280" imgH="552600" progId="Packag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r="4666" b="50000"/>
                      <a:stretch>
                        <a:fillRect/>
                      </a:stretch>
                    </p:blipFill>
                    <p:spPr bwMode="auto">
                      <a:xfrm>
                        <a:off x="1547813" y="5353323"/>
                        <a:ext cx="4540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4" name="Object 23"/>
          <p:cNvGraphicFramePr>
            <a:graphicFrameLocks noChangeAspect="1"/>
          </p:cNvGraphicFramePr>
          <p:nvPr>
            <p:extLst>
              <p:ext uri="{D42A27DB-BD31-4B8C-83A1-F6EECF244321}">
                <p14:modId xmlns:p14="http://schemas.microsoft.com/office/powerpoint/2010/main" val="2712128575"/>
              </p:ext>
            </p:extLst>
          </p:nvPr>
        </p:nvGraphicFramePr>
        <p:xfrm>
          <a:off x="6084888" y="5353323"/>
          <a:ext cx="454025" cy="276225"/>
        </p:xfrm>
        <a:graphic>
          <a:graphicData uri="http://schemas.openxmlformats.org/presentationml/2006/ole">
            <mc:AlternateContent xmlns:mc="http://schemas.openxmlformats.org/markup-compatibility/2006">
              <mc:Choice xmlns:v="urn:schemas-microsoft-com:vml" Requires="v">
                <p:oleObj spid="_x0000_s5200" name="Package" r:id="rId11" imgW="476280" imgH="552600" progId="Package">
                  <p:embed/>
                </p:oleObj>
              </mc:Choice>
              <mc:Fallback>
                <p:oleObj name="Package" r:id="rId11" imgW="476280" imgH="552600" progId="Packag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r="4666" b="50000"/>
                      <a:stretch>
                        <a:fillRect/>
                      </a:stretch>
                    </p:blipFill>
                    <p:spPr bwMode="auto">
                      <a:xfrm>
                        <a:off x="6084888" y="5353323"/>
                        <a:ext cx="4540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5" name="Object 19"/>
          <p:cNvGraphicFramePr>
            <a:graphicFrameLocks noChangeAspect="1"/>
          </p:cNvGraphicFramePr>
          <p:nvPr>
            <p:extLst>
              <p:ext uri="{D42A27DB-BD31-4B8C-83A1-F6EECF244321}">
                <p14:modId xmlns:p14="http://schemas.microsoft.com/office/powerpoint/2010/main" val="479779096"/>
              </p:ext>
            </p:extLst>
          </p:nvPr>
        </p:nvGraphicFramePr>
        <p:xfrm>
          <a:off x="1187450" y="4992960"/>
          <a:ext cx="1003300" cy="1676400"/>
        </p:xfrm>
        <a:graphic>
          <a:graphicData uri="http://schemas.openxmlformats.org/presentationml/2006/ole">
            <mc:AlternateContent xmlns:mc="http://schemas.openxmlformats.org/markup-compatibility/2006">
              <mc:Choice xmlns:v="urn:schemas-microsoft-com:vml" Requires="v">
                <p:oleObj spid="_x0000_s5201" name="Visio" r:id="rId12" imgW="1003143" imgH="1677010" progId="">
                  <p:embed/>
                </p:oleObj>
              </mc:Choice>
              <mc:Fallback>
                <p:oleObj name="Visio" r:id="rId12" imgW="1003143" imgH="167701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450" y="4992960"/>
                        <a:ext cx="100330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6" name="Object 20"/>
          <p:cNvGraphicFramePr>
            <a:graphicFrameLocks noChangeAspect="1"/>
          </p:cNvGraphicFramePr>
          <p:nvPr>
            <p:extLst>
              <p:ext uri="{D42A27DB-BD31-4B8C-83A1-F6EECF244321}">
                <p14:modId xmlns:p14="http://schemas.microsoft.com/office/powerpoint/2010/main" val="118430007"/>
              </p:ext>
            </p:extLst>
          </p:nvPr>
        </p:nvGraphicFramePr>
        <p:xfrm>
          <a:off x="6011863" y="4967560"/>
          <a:ext cx="1106487" cy="1393825"/>
        </p:xfrm>
        <a:graphic>
          <a:graphicData uri="http://schemas.openxmlformats.org/presentationml/2006/ole">
            <mc:AlternateContent xmlns:mc="http://schemas.openxmlformats.org/markup-compatibility/2006">
              <mc:Choice xmlns:v="urn:schemas-microsoft-com:vml" Requires="v">
                <p:oleObj spid="_x0000_s5202" name="Visio" r:id="rId14" imgW="1105999" imgH="1394155" progId="">
                  <p:embed/>
                </p:oleObj>
              </mc:Choice>
              <mc:Fallback>
                <p:oleObj name="Visio" r:id="rId14" imgW="1105999" imgH="1394155"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4967560"/>
                        <a:ext cx="1106487" cy="139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338549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4" presetClass="entr" presetSubtype="0" accel="10000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0.05"/>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 calcmode="lin" valueType="num">
                                      <p:cBhvr>
                                        <p:cTn id="21" dur="1000" fill="hold"/>
                                        <p:tgtEl>
                                          <p:spTgt spid="9"/>
                                        </p:tgtEl>
                                        <p:attrNameLst>
                                          <p:attrName>ppt_x</p:attrName>
                                        </p:attrNameLst>
                                      </p:cBhvr>
                                      <p:tavLst>
                                        <p:tav tm="0">
                                          <p:val>
                                            <p:strVal val="#ppt_x-.2"/>
                                          </p:val>
                                        </p:tav>
                                        <p:tav tm="100000">
                                          <p:val>
                                            <p:strVal val="#ppt_x"/>
                                          </p:val>
                                        </p:tav>
                                      </p:tavLst>
                                    </p:anim>
                                    <p:anim calcmode="lin" valueType="num">
                                      <p:cBhvr>
                                        <p:cTn id="22" dur="1000" fill="hold"/>
                                        <p:tgtEl>
                                          <p:spTgt spid="9"/>
                                        </p:tgtEl>
                                        <p:attrNameLst>
                                          <p:attrName>ppt_y</p:attrName>
                                        </p:attrNameLst>
                                      </p:cBhvr>
                                      <p:tavLst>
                                        <p:tav tm="0">
                                          <p:val>
                                            <p:strVal val="#ppt_y"/>
                                          </p:val>
                                        </p:tav>
                                        <p:tav tm="100000">
                                          <p:val>
                                            <p:strVal val="#ppt_y"/>
                                          </p:val>
                                        </p:tav>
                                      </p:tavLst>
                                    </p:anim>
                                    <p:animEffect transition="in" filter="fad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6" presetClass="emph" presetSubtype="0" repeatCount="indefinite" fill="hold" nodeType="withEffect">
                                  <p:stCondLst>
                                    <p:cond delay="0"/>
                                  </p:stCondLst>
                                  <p:childTnLst>
                                    <p:animScale>
                                      <p:cBhvr>
                                        <p:cTn id="29" dur="500" fill="hold"/>
                                        <p:tgtEl>
                                          <p:spTgt spid="10"/>
                                        </p:tgtEl>
                                      </p:cBhvr>
                                      <p:by x="50000" y="50000"/>
                                    </p:animScale>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54" presetClass="entr" presetSubtype="0" accel="10000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1000" fill="hold"/>
                                        <p:tgtEl>
                                          <p:spTgt spid="8"/>
                                        </p:tgtEl>
                                        <p:attrNameLst>
                                          <p:attrName>ppt_w</p:attrName>
                                        </p:attrNameLst>
                                      </p:cBhvr>
                                      <p:tavLst>
                                        <p:tav tm="0">
                                          <p:val>
                                            <p:strVal val="#ppt_w*0.05"/>
                                          </p:val>
                                        </p:tav>
                                        <p:tav tm="100000">
                                          <p:val>
                                            <p:strVal val="#ppt_w"/>
                                          </p:val>
                                        </p:tav>
                                      </p:tavLst>
                                    </p:anim>
                                    <p:anim calcmode="lin" valueType="num">
                                      <p:cBhvr>
                                        <p:cTn id="47" dur="1000" fill="hold"/>
                                        <p:tgtEl>
                                          <p:spTgt spid="8"/>
                                        </p:tgtEl>
                                        <p:attrNameLst>
                                          <p:attrName>ppt_h</p:attrName>
                                        </p:attrNameLst>
                                      </p:cBhvr>
                                      <p:tavLst>
                                        <p:tav tm="0">
                                          <p:val>
                                            <p:strVal val="#ppt_h"/>
                                          </p:val>
                                        </p:tav>
                                        <p:tav tm="100000">
                                          <p:val>
                                            <p:strVal val="#ppt_h"/>
                                          </p:val>
                                        </p:tav>
                                      </p:tavLst>
                                    </p:anim>
                                    <p:anim calcmode="lin" valueType="num">
                                      <p:cBhvr>
                                        <p:cTn id="48" dur="1000" fill="hold"/>
                                        <p:tgtEl>
                                          <p:spTgt spid="8"/>
                                        </p:tgtEl>
                                        <p:attrNameLst>
                                          <p:attrName>ppt_x</p:attrName>
                                        </p:attrNameLst>
                                      </p:cBhvr>
                                      <p:tavLst>
                                        <p:tav tm="0">
                                          <p:val>
                                            <p:strVal val="#ppt_x-.2"/>
                                          </p:val>
                                        </p:tav>
                                        <p:tav tm="100000">
                                          <p:val>
                                            <p:strVal val="#ppt_x"/>
                                          </p:val>
                                        </p:tav>
                                      </p:tavLst>
                                    </p:anim>
                                    <p:anim calcmode="lin" valueType="num">
                                      <p:cBhvr>
                                        <p:cTn id="49" dur="1000" fill="hold"/>
                                        <p:tgtEl>
                                          <p:spTgt spid="8"/>
                                        </p:tgtEl>
                                        <p:attrNameLst>
                                          <p:attrName>ppt_y</p:attrName>
                                        </p:attrNameLst>
                                      </p:cBhvr>
                                      <p:tavLst>
                                        <p:tav tm="0">
                                          <p:val>
                                            <p:strVal val="#ppt_y"/>
                                          </p:val>
                                        </p:tav>
                                        <p:tav tm="100000">
                                          <p:val>
                                            <p:strVal val="#ppt_y"/>
                                          </p:val>
                                        </p:tav>
                                      </p:tavLst>
                                    </p:anim>
                                    <p:animEffect transition="in" filter="fade">
                                      <p:cBhvr>
                                        <p:cTn id="50" dur="1000"/>
                                        <p:tgtEl>
                                          <p:spTgt spid="8"/>
                                        </p:tgtEl>
                                      </p:cBhvr>
                                    </p:animEffect>
                                  </p:childTnLst>
                                </p:cTn>
                              </p:par>
                            </p:childTnLst>
                          </p:cTn>
                        </p:par>
                        <p:par>
                          <p:cTn id="51" fill="hold">
                            <p:stCondLst>
                              <p:cond delay="1000"/>
                            </p:stCondLst>
                            <p:childTnLst>
                              <p:par>
                                <p:cTn id="52" presetID="1" presetClass="entr" presetSubtype="0"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repeatCount="indefinite" accel="50000" decel="50000" fill="hold" nodeType="clickEffect">
                                  <p:stCondLst>
                                    <p:cond delay="0"/>
                                  </p:stCondLst>
                                  <p:endCondLst>
                                    <p:cond evt="onNext" delay="0">
                                      <p:tgtEl>
                                        <p:sldTgt/>
                                      </p:tgtEl>
                                    </p:cond>
                                  </p:endCondLst>
                                  <p:childTnLst>
                                    <p:animMotion origin="layout" path="M -4.72222E-6 4.07407E-6 L 0.52761 4.07407E-6 " pathEditMode="relative" ptsTypes="AA">
                                      <p:cBhvr>
                                        <p:cTn id="60" dur="2000" fill="hold"/>
                                        <p:tgtEl>
                                          <p:spTgt spid="13"/>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4.72222E-6 4.07407E-6 L -0.51979 4.07407E-6 " pathEditMode="relative" ptsTypes="AA">
                                      <p:cBhvr>
                                        <p:cTn id="64" dur="2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dirty="0" smtClean="0">
                <a:solidFill>
                  <a:schemeClr val="tx1"/>
                </a:solidFill>
              </a:rPr>
              <a:t>What are Protocols ? (</a:t>
            </a:r>
            <a:r>
              <a:rPr lang="en-US" dirty="0" err="1" smtClean="0">
                <a:solidFill>
                  <a:schemeClr val="tx1"/>
                </a:solidFill>
              </a:rPr>
              <a:t>cont</a:t>
            </a:r>
            <a:r>
              <a:rPr lang="en-US" dirty="0" smtClean="0">
                <a:solidFill>
                  <a:schemeClr val="tx1"/>
                </a:solidFill>
              </a:rPr>
              <a:t>)</a:t>
            </a: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7</a:t>
            </a:fld>
            <a:endParaRPr lang="en-US"/>
          </a:p>
        </p:txBody>
      </p:sp>
      <p:sp>
        <p:nvSpPr>
          <p:cNvPr id="14348" name="Rectangle 12"/>
          <p:cNvSpPr>
            <a:spLocks noGrp="1" noChangeArrowheads="1"/>
          </p:cNvSpPr>
          <p:nvPr>
            <p:ph sz="quarter" idx="1"/>
          </p:nvPr>
        </p:nvSpPr>
        <p:spPr>
          <a:xfrm>
            <a:off x="612648" y="1600199"/>
            <a:ext cx="8153400" cy="4816475"/>
          </a:xfrm>
        </p:spPr>
        <p:txBody>
          <a:bodyPr>
            <a:normAutofit/>
          </a:bodyPr>
          <a:lstStyle/>
          <a:p>
            <a:pPr algn="just"/>
            <a:r>
              <a:rPr lang="en-US" dirty="0" smtClean="0"/>
              <a:t>A group of protocol is called a protocol suite or a protocol stack.</a:t>
            </a:r>
          </a:p>
          <a:p>
            <a:pPr algn="just"/>
            <a:r>
              <a:rPr lang="en-US" dirty="0"/>
              <a:t>When combined with other protocols, the protocol group that result is called a protocol suite. TCP/IP, for example, is a protocol suite</a:t>
            </a:r>
            <a:r>
              <a:rPr lang="en-US" dirty="0" smtClean="0"/>
              <a:t>.</a:t>
            </a:r>
            <a:endParaRPr lang="en-US" dirty="0"/>
          </a:p>
        </p:txBody>
      </p:sp>
      <p:sp>
        <p:nvSpPr>
          <p:cNvPr id="14350" name="Rectangle 14"/>
          <p:cNvSpPr>
            <a:spLocks noChangeArrowheads="1"/>
          </p:cNvSpPr>
          <p:nvPr/>
        </p:nvSpPr>
        <p:spPr bwMode="auto">
          <a:xfrm>
            <a:off x="457200" y="3429000"/>
            <a:ext cx="8382000" cy="1592263"/>
          </a:xfrm>
          <a:prstGeom prst="rect">
            <a:avLst/>
          </a:prstGeom>
          <a:noFill/>
          <a:ln w="9525">
            <a:noFill/>
            <a:miter lim="800000"/>
            <a:headEnd/>
            <a:tailEnd/>
          </a:ln>
          <a:effectLst/>
        </p:spPr>
        <p:txBody>
          <a:bodyPr/>
          <a:lstStyle/>
          <a:p>
            <a:pPr marL="342900" indent="-342900" algn="just">
              <a:spcBef>
                <a:spcPct val="20000"/>
              </a:spcBef>
              <a:buClr>
                <a:schemeClr val="hlink"/>
              </a:buClr>
              <a:buSzPct val="65000"/>
              <a:buFont typeface="Wingdings" pitchFamily="2" charset="2"/>
              <a:buChar char="n"/>
              <a:defRPr/>
            </a:pPr>
            <a:endParaRPr lang="en-US" b="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3505844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2800" dirty="0" smtClean="0">
                <a:solidFill>
                  <a:schemeClr val="tx1"/>
                </a:solidFill>
              </a:rPr>
              <a:t>Why We Need Protocols and Standards</a:t>
            </a: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8</a:t>
            </a:fld>
            <a:endParaRPr lang="en-US"/>
          </a:p>
        </p:txBody>
      </p:sp>
      <p:sp>
        <p:nvSpPr>
          <p:cNvPr id="15363" name="Rectangle 3"/>
          <p:cNvSpPr>
            <a:spLocks noGrp="1" noChangeArrowheads="1"/>
          </p:cNvSpPr>
          <p:nvPr>
            <p:ph sz="quarter" idx="1"/>
          </p:nvPr>
        </p:nvSpPr>
        <p:spPr>
          <a:xfrm>
            <a:off x="612648" y="1600200"/>
            <a:ext cx="8153400" cy="3052936"/>
          </a:xfrm>
        </p:spPr>
        <p:txBody>
          <a:bodyPr/>
          <a:lstStyle/>
          <a:p>
            <a:pPr algn="just">
              <a:lnSpc>
                <a:spcPct val="80000"/>
              </a:lnSpc>
            </a:pPr>
            <a:r>
              <a:rPr lang="en-US" sz="2400" dirty="0" smtClean="0"/>
              <a:t>Rules – or protocols and standards – are important to ensure compatibility between different kinds of things.</a:t>
            </a:r>
          </a:p>
          <a:p>
            <a:pPr algn="just">
              <a:lnSpc>
                <a:spcPct val="80000"/>
              </a:lnSpc>
            </a:pPr>
            <a:r>
              <a:rPr lang="en-US" sz="2400" dirty="0"/>
              <a:t>Developing protocols is an </a:t>
            </a:r>
            <a:r>
              <a:rPr lang="en-US" sz="2400" dirty="0" smtClean="0"/>
              <a:t>on goings</a:t>
            </a:r>
            <a:r>
              <a:rPr lang="en-US" sz="2400" dirty="0"/>
              <a:t>, ever-changing science. As the industry is increasing so dynamically  and </a:t>
            </a:r>
            <a:r>
              <a:rPr lang="en-US" sz="2400" dirty="0" smtClean="0"/>
              <a:t>rapidly.</a:t>
            </a:r>
          </a:p>
          <a:p>
            <a:pPr algn="just">
              <a:lnSpc>
                <a:spcPct val="80000"/>
              </a:lnSpc>
            </a:pPr>
            <a:r>
              <a:rPr lang="en-US" sz="2400" dirty="0"/>
              <a:t>However, before a protocol is accepted and widely implemented, it has to pass rigorous testing. So a standard framework is used to help design, compare, test, and evaluate </a:t>
            </a:r>
            <a:r>
              <a:rPr lang="en-US" sz="2400" dirty="0" smtClean="0"/>
              <a:t>protocols.</a:t>
            </a:r>
            <a:endParaRPr lang="en-US" sz="2400" dirty="0"/>
          </a:p>
          <a:p>
            <a:pPr algn="just">
              <a:lnSpc>
                <a:spcPct val="80000"/>
              </a:lnSpc>
            </a:pPr>
            <a:endParaRPr lang="en-US" sz="2400" dirty="0"/>
          </a:p>
          <a:p>
            <a:pPr algn="just">
              <a:lnSpc>
                <a:spcPct val="80000"/>
              </a:lnSpc>
            </a:pPr>
            <a:endParaRPr lang="en-US" sz="2400" dirty="0" smtClean="0"/>
          </a:p>
        </p:txBody>
      </p:sp>
      <p:sp>
        <p:nvSpPr>
          <p:cNvPr id="15365" name="Rectangle 5"/>
          <p:cNvSpPr>
            <a:spLocks noChangeArrowheads="1"/>
          </p:cNvSpPr>
          <p:nvPr/>
        </p:nvSpPr>
        <p:spPr bwMode="auto">
          <a:xfrm>
            <a:off x="562897" y="4419600"/>
            <a:ext cx="8307388" cy="2133600"/>
          </a:xfrm>
          <a:prstGeom prst="rect">
            <a:avLst/>
          </a:prstGeom>
          <a:noFill/>
          <a:ln w="9525">
            <a:noFill/>
            <a:miter lim="800000"/>
            <a:headEnd/>
            <a:tailEnd/>
          </a:ln>
          <a:effectLst/>
        </p:spPr>
        <p:txBody>
          <a:bodyPr/>
          <a:lstStyle/>
          <a:p>
            <a:pPr marL="342900" indent="-342900" algn="just">
              <a:lnSpc>
                <a:spcPct val="80000"/>
              </a:lnSpc>
              <a:spcBef>
                <a:spcPct val="20000"/>
              </a:spcBef>
              <a:buClr>
                <a:schemeClr val="hlink"/>
              </a:buClr>
              <a:buSzPct val="65000"/>
              <a:buFont typeface="Wingdings" pitchFamily="2" charset="2"/>
              <a:buChar char="n"/>
              <a:defRPr/>
            </a:pPr>
            <a:endParaRPr lang="en-US" sz="2200" b="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3730919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7" name="Picture 7" descr="301P_348"/>
          <p:cNvPicPr>
            <a:picLocks noChangeAspect="1" noChangeArrowheads="1"/>
          </p:cNvPicPr>
          <p:nvPr/>
        </p:nvPicPr>
        <p:blipFill>
          <a:blip r:embed="rId3"/>
          <a:srcRect/>
          <a:stretch>
            <a:fillRect/>
          </a:stretch>
        </p:blipFill>
        <p:spPr bwMode="auto">
          <a:xfrm>
            <a:off x="2051720" y="1643459"/>
            <a:ext cx="4945063" cy="896938"/>
          </a:xfrm>
          <a:prstGeom prst="rect">
            <a:avLst/>
          </a:prstGeom>
          <a:noFill/>
        </p:spPr>
      </p:pic>
      <p:sp>
        <p:nvSpPr>
          <p:cNvPr id="87043" name="Rectangle 3"/>
          <p:cNvSpPr>
            <a:spLocks noGrp="1" noChangeArrowheads="1"/>
          </p:cNvSpPr>
          <p:nvPr>
            <p:ph type="title"/>
          </p:nvPr>
        </p:nvSpPr>
        <p:spPr/>
        <p:txBody>
          <a:bodyPr>
            <a:normAutofit/>
          </a:bodyPr>
          <a:lstStyle/>
          <a:p>
            <a:r>
              <a:rPr lang="en-US" sz="3200" dirty="0">
                <a:solidFill>
                  <a:schemeClr val="tx1"/>
                </a:solidFill>
              </a:rPr>
              <a:t>Understanding Host-to-Host Communications</a:t>
            </a:r>
          </a:p>
        </p:txBody>
      </p:sp>
      <p:sp>
        <p:nvSpPr>
          <p:cNvPr id="4" name="Slide Number Placeholder 3"/>
          <p:cNvSpPr>
            <a:spLocks noGrp="1"/>
          </p:cNvSpPr>
          <p:nvPr>
            <p:ph type="sldNum" sz="quarter" idx="12"/>
          </p:nvPr>
        </p:nvSpPr>
        <p:spPr/>
        <p:txBody>
          <a:bodyPr>
            <a:normAutofit fontScale="85000" lnSpcReduction="20000"/>
          </a:bodyPr>
          <a:lstStyle/>
          <a:p>
            <a:fld id="{57A06F3A-E086-4589-95FD-F05B6ACFE8D1}" type="slidenum">
              <a:rPr lang="en-US" smtClean="0"/>
              <a:pPr/>
              <a:t>9</a:t>
            </a:fld>
            <a:endParaRPr lang="en-US"/>
          </a:p>
        </p:txBody>
      </p:sp>
      <p:sp>
        <p:nvSpPr>
          <p:cNvPr id="87048" name="Rectangle 8"/>
          <p:cNvSpPr>
            <a:spLocks noGrp="1" noChangeArrowheads="1"/>
          </p:cNvSpPr>
          <p:nvPr>
            <p:ph sz="quarter" idx="1"/>
          </p:nvPr>
        </p:nvSpPr>
        <p:spPr>
          <a:xfrm>
            <a:off x="612648" y="2852935"/>
            <a:ext cx="8153400" cy="3563739"/>
          </a:xfrm>
        </p:spPr>
        <p:txBody>
          <a:bodyPr>
            <a:normAutofit/>
          </a:bodyPr>
          <a:lstStyle/>
          <a:p>
            <a:pPr lvl="1"/>
            <a:r>
              <a:rPr lang="en-US" dirty="0"/>
              <a:t>Older model</a:t>
            </a:r>
          </a:p>
          <a:p>
            <a:pPr lvl="2">
              <a:buFont typeface="Courier New" pitchFamily="49" charset="0"/>
              <a:buChar char="o"/>
            </a:pPr>
            <a:r>
              <a:rPr lang="en-US" dirty="0" smtClean="0"/>
              <a:t> Proprietary</a:t>
            </a:r>
          </a:p>
          <a:p>
            <a:pPr lvl="2">
              <a:buFont typeface="Courier New" pitchFamily="49" charset="0"/>
              <a:buChar char="o"/>
            </a:pPr>
            <a:r>
              <a:rPr lang="en-US" dirty="0" smtClean="0"/>
              <a:t> Application </a:t>
            </a:r>
            <a:r>
              <a:rPr lang="en-US" dirty="0"/>
              <a:t>and combinations software controlled by one </a:t>
            </a:r>
            <a:r>
              <a:rPr lang="en-US" dirty="0" smtClean="0"/>
              <a:t>vendor</a:t>
            </a:r>
          </a:p>
          <a:p>
            <a:pPr lvl="1"/>
            <a:r>
              <a:rPr lang="en-US" dirty="0" smtClean="0"/>
              <a:t>Standards-based model</a:t>
            </a:r>
          </a:p>
          <a:p>
            <a:pPr lvl="2">
              <a:buFont typeface="Courier New" pitchFamily="49" charset="0"/>
              <a:buChar char="o"/>
            </a:pPr>
            <a:r>
              <a:rPr lang="en-US" dirty="0" smtClean="0"/>
              <a:t> Multivendor software</a:t>
            </a:r>
            <a:endParaRPr lang="en-US" dirty="0"/>
          </a:p>
          <a:p>
            <a:pPr lvl="2">
              <a:buFont typeface="Courier New" pitchFamily="49" charset="0"/>
              <a:buChar char="o"/>
            </a:pPr>
            <a:r>
              <a:rPr lang="en-US" dirty="0" smtClean="0"/>
              <a:t> Layered approach</a:t>
            </a:r>
            <a:endParaRPr lang="en-US" dirty="0"/>
          </a:p>
        </p:txBody>
      </p:sp>
      <p:sp>
        <p:nvSpPr>
          <p:cNvPr id="5" name="Footer Placeholder 4"/>
          <p:cNvSpPr>
            <a:spLocks noGrp="1"/>
          </p:cNvSpPr>
          <p:nvPr>
            <p:ph type="ftr" sz="quarter" idx="3"/>
          </p:nvPr>
        </p:nvSpPr>
        <p:spPr/>
        <p:txBody>
          <a:bodyPr/>
          <a:lstStyle/>
          <a:p>
            <a:r>
              <a:rPr lang="en-GB" smtClean="0"/>
              <a:t>Networking Essentials – Master. Nguyen Huu Trung</a:t>
            </a:r>
            <a:endParaRPr lang="en-GB" dirty="0"/>
          </a:p>
        </p:txBody>
      </p:sp>
    </p:spTree>
    <p:extLst>
      <p:ext uri="{BB962C8B-B14F-4D97-AF65-F5344CB8AC3E}">
        <p14:creationId xmlns:p14="http://schemas.microsoft.com/office/powerpoint/2010/main" val="18734964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GENSWF_OUTPUT_FILE_NAME" val="Routing 1"/>
  <p:tag name="ISPRING_RESOURCE_PATHS_HASH_PRESENTER" val="60118987bb31c7ddf6e24a4194e219bdfcb3dad"/>
  <p:tag name="ISPRING_RESOURCE_PATHS_HASH_2" val="c687a98c4bf21d953d1f1e77b017ebc89ce4205b"/>
</p:tagLst>
</file>

<file path=ppt/tags/tag2.xml><?xml version="1.0" encoding="utf-8"?>
<p:tagLst xmlns:a="http://schemas.openxmlformats.org/drawingml/2006/main" xmlns:r="http://schemas.openxmlformats.org/officeDocument/2006/relationships" xmlns:p="http://schemas.openxmlformats.org/presentationml/2006/main">
  <p:tag name="ISPRING_SLIDE_ID" val="{14199ACD-D17A-4BFB-A85E-0B15DC116BE0}"/>
  <p:tag name="GENSWF_ADVANCE_TIME" val="5"/>
  <p:tag name="TIMING" val=""/>
  <p:tag name="ISPRING_CUSTOM_TIMING_US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1537</TotalTime>
  <Words>3607</Words>
  <Application>Microsoft Macintosh PowerPoint</Application>
  <PresentationFormat>On-screen Show (4:3)</PresentationFormat>
  <Paragraphs>386</Paragraphs>
  <Slides>26</Slides>
  <Notes>25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40" baseType="lpstr">
      <vt:lpstr>Calibri</vt:lpstr>
      <vt:lpstr>Corbel</vt:lpstr>
      <vt:lpstr>Courier New</vt:lpstr>
      <vt:lpstr>Gulim</vt:lpstr>
      <vt:lpstr>ＭＳ Ｐゴシック</vt:lpstr>
      <vt:lpstr>Tahoma</vt:lpstr>
      <vt:lpstr>Times New Roman</vt:lpstr>
      <vt:lpstr>Tw Cen MT</vt:lpstr>
      <vt:lpstr>Wingdings</vt:lpstr>
      <vt:lpstr>Wingdings 2</vt:lpstr>
      <vt:lpstr>Arial</vt:lpstr>
      <vt:lpstr>Median</vt:lpstr>
      <vt:lpstr>Visio</vt:lpstr>
      <vt:lpstr>Package</vt:lpstr>
      <vt:lpstr>PowerPoint Presentation</vt:lpstr>
      <vt:lpstr>Contents</vt:lpstr>
      <vt:lpstr>Understanding the Host-to-Host Communications Model</vt:lpstr>
      <vt:lpstr>What are Protocols ?</vt:lpstr>
      <vt:lpstr>What are Protocols ? (cont)</vt:lpstr>
      <vt:lpstr>What are Protocols ? (cont)</vt:lpstr>
      <vt:lpstr>What are Protocols ? (cont)</vt:lpstr>
      <vt:lpstr>Why We Need Protocols and Standards</vt:lpstr>
      <vt:lpstr>Understanding Host-to-Host Communications</vt:lpstr>
      <vt:lpstr>Understanding Host-to-Host Communications </vt:lpstr>
      <vt:lpstr>OSI models</vt:lpstr>
      <vt:lpstr>Why a Layered Network Model?</vt:lpstr>
      <vt:lpstr>Tầng vật lý (Physical layer)</vt:lpstr>
      <vt:lpstr>Data Link Layer</vt:lpstr>
      <vt:lpstr>Network Layer</vt:lpstr>
      <vt:lpstr>Transport Layer</vt:lpstr>
      <vt:lpstr>Session Layer</vt:lpstr>
      <vt:lpstr>Presentation Layer</vt:lpstr>
      <vt:lpstr>Application Layer</vt:lpstr>
      <vt:lpstr>Data encapsulation &amp; De-encapsulation</vt:lpstr>
      <vt:lpstr>PowerPoint Presentation</vt:lpstr>
      <vt:lpstr>Data Encapsulation</vt:lpstr>
      <vt:lpstr>Data De-Encapsulation</vt:lpstr>
      <vt:lpstr>Peer-to-Peer Communication </vt:lpstr>
      <vt:lpstr>Connection – Oriented &amp; Connectionless service</vt:lpstr>
      <vt:lpstr>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thaithuynvt</dc:creator>
  <cp:lastModifiedBy>Nguyen Huu Trung</cp:lastModifiedBy>
  <cp:revision>127</cp:revision>
  <dcterms:created xsi:type="dcterms:W3CDTF">2014-07-14T09:55:58Z</dcterms:created>
  <dcterms:modified xsi:type="dcterms:W3CDTF">2015-09-23T10:00:11Z</dcterms:modified>
</cp:coreProperties>
</file>