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zKSJie/iNhALTBNPTzLJRjX5f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05d8be71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205d8be71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205d8be71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058eee0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32058eee0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2058eee04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con imagen">
  <p:cSld name="Diapositiva de título con image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786259" y="5096662"/>
            <a:ext cx="4367531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b="0"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/>
          <p:nvPr/>
        </p:nvSpPr>
        <p:spPr>
          <a:xfrm>
            <a:off x="8069104" y="5422164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9029960" y="3463631"/>
            <a:ext cx="3175313" cy="2946690"/>
          </a:xfrm>
          <a:custGeom>
            <a:rect b="b" l="l" r="r" t="t"/>
            <a:pathLst>
              <a:path extrusionOk="0" h="2946690" w="3175312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1043829" y="4566099"/>
            <a:ext cx="1155814" cy="863685"/>
          </a:xfrm>
          <a:custGeom>
            <a:rect b="b" l="l" r="r" t="t"/>
            <a:pathLst>
              <a:path extrusionOk="0" h="863685" w="1155813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0743661" y="-1689"/>
            <a:ext cx="1447943" cy="1003399"/>
          </a:xfrm>
          <a:custGeom>
            <a:rect b="b" l="l" r="r" t="t"/>
            <a:pathLst>
              <a:path extrusionOk="0" h="1003398" w="1447942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6536780" y="-12701"/>
            <a:ext cx="4978890" cy="2133810"/>
          </a:xfrm>
          <a:custGeom>
            <a:rect b="b" l="l" r="r" t="t"/>
            <a:pathLst>
              <a:path extrusionOk="0" h="2133810" w="497889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6518963" y="-12701"/>
            <a:ext cx="5029695" cy="2146511"/>
          </a:xfrm>
          <a:custGeom>
            <a:rect b="b" l="l" r="r" t="t"/>
            <a:pathLst>
              <a:path extrusionOk="0" h="2146511" w="5029695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786259" y="3425363"/>
            <a:ext cx="3629300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 sz="2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/>
          <p:nvPr/>
        </p:nvSpPr>
        <p:spPr>
          <a:xfrm>
            <a:off x="895717" y="3124629"/>
            <a:ext cx="2158296" cy="151200"/>
          </a:xfrm>
          <a:custGeom>
            <a:rect b="b" l="l" r="r" t="t"/>
            <a:pathLst>
              <a:path extrusionOk="0" h="165045" w="215829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-7816" y="5057878"/>
            <a:ext cx="715108" cy="949829"/>
          </a:xfrm>
          <a:custGeom>
            <a:rect b="b" l="l" r="r" t="t"/>
            <a:pathLst>
              <a:path extrusionOk="0" h="1015200" w="7236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>
            <p:ph idx="3" type="pic"/>
          </p:nvPr>
        </p:nvSpPr>
        <p:spPr>
          <a:xfrm>
            <a:off x="4614953" y="0"/>
            <a:ext cx="7585924" cy="59495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agradecimiento">
  <p:cSld name="Diapositiva de agradecimiento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>
            <p:ph idx="2" type="pic"/>
          </p:nvPr>
        </p:nvSpPr>
        <p:spPr>
          <a:xfrm>
            <a:off x="5245189" y="1"/>
            <a:ext cx="6943003" cy="5934621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814944" y="4530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/>
          <p:nvPr/>
        </p:nvSpPr>
        <p:spPr>
          <a:xfrm>
            <a:off x="8704586" y="5422906"/>
            <a:ext cx="736600" cy="736600"/>
          </a:xfrm>
          <a:custGeom>
            <a:rect b="b" l="l" r="r" t="t"/>
            <a:pathLst>
              <a:path extrusionOk="0" h="736600" w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9659429" y="3776986"/>
            <a:ext cx="2540000" cy="2628900"/>
          </a:xfrm>
          <a:custGeom>
            <a:rect b="b" l="l" r="r" t="t"/>
            <a:pathLst>
              <a:path extrusionOk="0" h="2628900" w="25400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24420" y="3955665"/>
            <a:ext cx="4367531" cy="52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3" type="body"/>
          </p:nvPr>
        </p:nvSpPr>
        <p:spPr>
          <a:xfrm>
            <a:off x="824420" y="4633361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4" type="body"/>
          </p:nvPr>
        </p:nvSpPr>
        <p:spPr>
          <a:xfrm>
            <a:off x="824420" y="4892976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i="0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5" type="body"/>
          </p:nvPr>
        </p:nvSpPr>
        <p:spPr>
          <a:xfrm>
            <a:off x="824420" y="5334299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6" type="body"/>
          </p:nvPr>
        </p:nvSpPr>
        <p:spPr>
          <a:xfrm>
            <a:off x="824420" y="5593914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i="0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>
            <a:off x="900978" y="1561556"/>
            <a:ext cx="2592000" cy="165305"/>
          </a:xfrm>
          <a:custGeom>
            <a:rect b="b" l="l" r="r" t="t"/>
            <a:pathLst>
              <a:path extrusionOk="0" h="165304" w="2973890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7172412" y="-12694"/>
            <a:ext cx="4978400" cy="2133600"/>
          </a:xfrm>
          <a:custGeom>
            <a:rect b="b" l="l" r="r" t="t"/>
            <a:pathLst>
              <a:path extrusionOk="0" h="2133600" w="49784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/>
          <p:nvPr/>
        </p:nvSpPr>
        <p:spPr>
          <a:xfrm>
            <a:off x="8069104" y="5422164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9029960" y="3463631"/>
            <a:ext cx="3175313" cy="2946690"/>
          </a:xfrm>
          <a:custGeom>
            <a:rect b="b" l="l" r="r" t="t"/>
            <a:pathLst>
              <a:path extrusionOk="0" h="2946690" w="3175312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11043829" y="4566099"/>
            <a:ext cx="1155814" cy="863685"/>
          </a:xfrm>
          <a:custGeom>
            <a:rect b="b" l="l" r="r" t="t"/>
            <a:pathLst>
              <a:path extrusionOk="0" h="863685" w="1155813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10743661" y="-1689"/>
            <a:ext cx="1447943" cy="1003399"/>
          </a:xfrm>
          <a:custGeom>
            <a:rect b="b" l="l" r="r" t="t"/>
            <a:pathLst>
              <a:path extrusionOk="0" h="1003398" w="1447942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6536780" y="-12701"/>
            <a:ext cx="4978890" cy="2133810"/>
          </a:xfrm>
          <a:custGeom>
            <a:rect b="b" l="l" r="r" t="t"/>
            <a:pathLst>
              <a:path extrusionOk="0" h="2133810" w="497889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6518963" y="-12701"/>
            <a:ext cx="5029695" cy="2146511"/>
          </a:xfrm>
          <a:custGeom>
            <a:rect b="b" l="l" r="r" t="t"/>
            <a:pathLst>
              <a:path extrusionOk="0" h="2146511" w="5029695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95717" y="3124629"/>
            <a:ext cx="2158296" cy="151200"/>
          </a:xfrm>
          <a:custGeom>
            <a:rect b="b" l="l" r="r" t="t"/>
            <a:pathLst>
              <a:path extrusionOk="0" h="165045" w="215829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7816" y="5057878"/>
            <a:ext cx="715108" cy="949829"/>
          </a:xfrm>
          <a:custGeom>
            <a:rect b="b" l="l" r="r" t="t"/>
            <a:pathLst>
              <a:path extrusionOk="0" h="1015200" w="7236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758588" y="3429000"/>
            <a:ext cx="3629300" cy="94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7998821" y="1645349"/>
            <a:ext cx="4196737" cy="1001638"/>
          </a:xfrm>
          <a:custGeom>
            <a:rect b="b" l="l" r="r" t="t"/>
            <a:pathLst>
              <a:path extrusionOk="0" h="752475" w="31527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12186920" y="2632655"/>
            <a:ext cx="5081" cy="25381"/>
          </a:xfrm>
          <a:custGeom>
            <a:rect b="b" l="l" r="r" t="t"/>
            <a:pathLst>
              <a:path extrusionOk="0" h="25381" w="50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4"/>
          <p:cNvSpPr/>
          <p:nvPr/>
        </p:nvSpPr>
        <p:spPr>
          <a:xfrm>
            <a:off x="903223" y="1550951"/>
            <a:ext cx="3273552" cy="151200"/>
          </a:xfrm>
          <a:custGeom>
            <a:rect b="b" l="l" r="r" t="t"/>
            <a:pathLst>
              <a:path extrusionOk="0" h="114300" w="2447925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899957" y="4662943"/>
            <a:ext cx="8292043" cy="760738"/>
          </a:xfrm>
          <a:custGeom>
            <a:rect b="b" l="l" r="r" t="t"/>
            <a:pathLst>
              <a:path extrusionOk="0" h="571500" w="622935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909848" y="4665641"/>
            <a:ext cx="8277071" cy="257213"/>
          </a:xfrm>
          <a:custGeom>
            <a:rect b="b" l="l" r="r" t="t"/>
            <a:pathLst>
              <a:path extrusionOk="0" h="257213" w="8277071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2186919" y="4665641"/>
            <a:ext cx="5081" cy="25380"/>
          </a:xfrm>
          <a:custGeom>
            <a:rect b="b" l="l" r="r" t="t"/>
            <a:pathLst>
              <a:path extrusionOk="0" h="25380" w="5081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905233" y="4922854"/>
            <a:ext cx="8286767" cy="513089"/>
          </a:xfrm>
          <a:custGeom>
            <a:rect b="b" l="l" r="r" t="t"/>
            <a:pathLst>
              <a:path extrusionOk="0" h="513089" w="8286767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1" type="ftr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18" name="Google Shape;218;p25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19" name="Google Shape;219;p25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34" name="Google Shape;234;p26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35" name="Google Shape;235;p26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26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39788" y="1825624"/>
            <a:ext cx="5157787" cy="421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26"/>
          <p:cNvSpPr txBox="1"/>
          <p:nvPr>
            <p:ph idx="2" type="body"/>
          </p:nvPr>
        </p:nvSpPr>
        <p:spPr>
          <a:xfrm>
            <a:off x="839788" y="2323458"/>
            <a:ext cx="5157787" cy="338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3" type="body"/>
          </p:nvPr>
        </p:nvSpPr>
        <p:spPr>
          <a:xfrm>
            <a:off x="6172200" y="1828800"/>
            <a:ext cx="5183188" cy="417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6" name="Google Shape;246;p26"/>
          <p:cNvSpPr txBox="1"/>
          <p:nvPr>
            <p:ph idx="4" type="body"/>
          </p:nvPr>
        </p:nvSpPr>
        <p:spPr>
          <a:xfrm>
            <a:off x="6172200" y="2323458"/>
            <a:ext cx="5183188" cy="338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53" name="Google Shape;253;p27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54" name="Google Shape;254;p27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7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7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838200" y="1825625"/>
            <a:ext cx="5181600" cy="3885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2" type="body"/>
          </p:nvPr>
        </p:nvSpPr>
        <p:spPr>
          <a:xfrm>
            <a:off x="6198110" y="1825624"/>
            <a:ext cx="5181600" cy="392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>
  <p:cSld name="Imagen con leyenda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>
            <p:ph idx="2" type="pic"/>
          </p:nvPr>
        </p:nvSpPr>
        <p:spPr>
          <a:xfrm>
            <a:off x="5775856" y="532519"/>
            <a:ext cx="6416144" cy="4534825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2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8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887582" y="204566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 txBox="1"/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887582" y="204566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9" name="Google Shape;289;p29"/>
          <p:cNvSpPr txBox="1"/>
          <p:nvPr>
            <p:ph idx="2" type="body"/>
          </p:nvPr>
        </p:nvSpPr>
        <p:spPr>
          <a:xfrm>
            <a:off x="5183188" y="457201"/>
            <a:ext cx="6653212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0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97" name="Google Shape;297;p30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30"/>
          <p:cNvSpPr/>
          <p:nvPr/>
        </p:nvSpPr>
        <p:spPr>
          <a:xfrm>
            <a:off x="838200" y="1492524"/>
            <a:ext cx="6408000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1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11" name="Google Shape;311;p31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312" name="Google Shape;312;p31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subtítulo, imagen y contenido">
  <p:cSld name="Título, subtítulo, imagen y contenid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>
            <p:ph idx="2" type="pic"/>
          </p:nvPr>
        </p:nvSpPr>
        <p:spPr>
          <a:xfrm>
            <a:off x="1396781" y="0"/>
            <a:ext cx="3894833" cy="565633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4"/>
          <p:cNvSpPr txBox="1"/>
          <p:nvPr>
            <p:ph type="title"/>
          </p:nvPr>
        </p:nvSpPr>
        <p:spPr>
          <a:xfrm>
            <a:off x="6910023" y="90805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" name="Google Shape;36;p14"/>
          <p:cNvSpPr/>
          <p:nvPr/>
        </p:nvSpPr>
        <p:spPr>
          <a:xfrm>
            <a:off x="5492146" y="-12675"/>
            <a:ext cx="545708" cy="3819957"/>
          </a:xfrm>
          <a:custGeom>
            <a:rect b="b" l="l" r="r" t="t"/>
            <a:pathLst>
              <a:path extrusionOk="0" h="3819957" w="545708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/>
          <p:nvPr/>
        </p:nvSpPr>
        <p:spPr>
          <a:xfrm>
            <a:off x="5479455" y="-12675"/>
            <a:ext cx="571090" cy="3832648"/>
          </a:xfrm>
          <a:custGeom>
            <a:rect b="b" l="l" r="r" t="t"/>
            <a:pathLst>
              <a:path extrusionOk="0" h="3832648" w="571089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910023" y="2050475"/>
            <a:ext cx="4548187" cy="63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3" type="body"/>
          </p:nvPr>
        </p:nvSpPr>
        <p:spPr>
          <a:xfrm>
            <a:off x="6910023" y="2839714"/>
            <a:ext cx="4548187" cy="29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/>
          <p:nvPr/>
        </p:nvSpPr>
        <p:spPr>
          <a:xfrm>
            <a:off x="6981946" y="1726672"/>
            <a:ext cx="4284000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4"/>
          <p:cNvSpPr/>
          <p:nvPr/>
        </p:nvSpPr>
        <p:spPr>
          <a:xfrm>
            <a:off x="1069371" y="-12675"/>
            <a:ext cx="1002580" cy="2144760"/>
          </a:xfrm>
          <a:custGeom>
            <a:rect b="b" l="l" r="r" t="t"/>
            <a:pathLst>
              <a:path extrusionOk="0" h="2144760" w="100258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contenido">
  <p:cSld name="Diapositiva de contenid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>
            <p:ph idx="2" type="pic"/>
          </p:nvPr>
        </p:nvSpPr>
        <p:spPr>
          <a:xfrm>
            <a:off x="5771770" y="1483675"/>
            <a:ext cx="6421408" cy="3438427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815853" y="123190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830067" y="3889184"/>
            <a:ext cx="4548187" cy="170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12193179" y="4156602"/>
            <a:ext cx="3197" cy="25264"/>
          </a:xfrm>
          <a:custGeom>
            <a:rect b="b" l="l" r="r" t="t"/>
            <a:pathLst>
              <a:path extrusionOk="0" h="25264" w="3197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12193179" y="4682093"/>
            <a:ext cx="3197" cy="25264"/>
          </a:xfrm>
          <a:custGeom>
            <a:rect b="b" l="l" r="r" t="t"/>
            <a:pathLst>
              <a:path extrusionOk="0" h="25264" w="3197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811115" y="2374900"/>
            <a:ext cx="4565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811115" y="3165301"/>
            <a:ext cx="4583113" cy="6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887581" y="2045662"/>
            <a:ext cx="4320000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 con subtítulo">
  <p:cSld name="Comparación con subtítul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831850" y="781050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811311" y="2959593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830066" y="1898650"/>
            <a:ext cx="10515599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3019044" y="1583026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idx="3" type="body"/>
          </p:nvPr>
        </p:nvSpPr>
        <p:spPr>
          <a:xfrm>
            <a:off x="5973985" y="2959593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4" type="body"/>
          </p:nvPr>
        </p:nvSpPr>
        <p:spPr>
          <a:xfrm>
            <a:off x="811311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5" type="body"/>
          </p:nvPr>
        </p:nvSpPr>
        <p:spPr>
          <a:xfrm>
            <a:off x="5973985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2" name="Google Shape;72;p16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73" name="Google Shape;73;p16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con imagen">
  <p:cSld name="Encabezado de sección con image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>
            <p:ph idx="2" type="pic"/>
          </p:nvPr>
        </p:nvSpPr>
        <p:spPr>
          <a:xfrm>
            <a:off x="912412" y="2373273"/>
            <a:ext cx="11271651" cy="254958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998821" y="1645349"/>
            <a:ext cx="4196737" cy="1001638"/>
          </a:xfrm>
          <a:custGeom>
            <a:rect b="b" l="l" r="r" t="t"/>
            <a:pathLst>
              <a:path extrusionOk="0" h="752475" w="31527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2186920" y="2632655"/>
            <a:ext cx="5081" cy="25381"/>
          </a:xfrm>
          <a:custGeom>
            <a:rect b="b" l="l" r="r" t="t"/>
            <a:pathLst>
              <a:path extrusionOk="0" h="25381" w="50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/>
          <p:nvPr/>
        </p:nvSpPr>
        <p:spPr>
          <a:xfrm>
            <a:off x="903223" y="1550951"/>
            <a:ext cx="5724000" cy="151200"/>
          </a:xfrm>
          <a:custGeom>
            <a:rect b="b" l="l" r="r" t="t"/>
            <a:pathLst>
              <a:path extrusionOk="0" h="114300" w="2447925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899957" y="4662943"/>
            <a:ext cx="8292043" cy="760738"/>
          </a:xfrm>
          <a:custGeom>
            <a:rect b="b" l="l" r="r" t="t"/>
            <a:pathLst>
              <a:path extrusionOk="0" h="571500" w="622935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09848" y="4665641"/>
            <a:ext cx="8277071" cy="257213"/>
          </a:xfrm>
          <a:custGeom>
            <a:rect b="b" l="l" r="r" t="t"/>
            <a:pathLst>
              <a:path extrusionOk="0" h="257213" w="8277071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2186919" y="4665641"/>
            <a:ext cx="5081" cy="25380"/>
          </a:xfrm>
          <a:custGeom>
            <a:rect b="b" l="l" r="r" t="t"/>
            <a:pathLst>
              <a:path extrusionOk="0" h="25380" w="5081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905233" y="4922854"/>
            <a:ext cx="8286767" cy="513089"/>
          </a:xfrm>
          <a:custGeom>
            <a:rect b="b" l="l" r="r" t="t"/>
            <a:pathLst>
              <a:path extrusionOk="0" h="513089" w="8286767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gráfico">
  <p:cSld name="Diapositiva con gráfic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5642753" y="1474969"/>
            <a:ext cx="4395258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649889" y="2592569"/>
            <a:ext cx="563088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6126385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3" type="body"/>
          </p:nvPr>
        </p:nvSpPr>
        <p:spPr>
          <a:xfrm>
            <a:off x="6126386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4" type="body"/>
          </p:nvPr>
        </p:nvSpPr>
        <p:spPr>
          <a:xfrm>
            <a:off x="6126410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body"/>
          </p:nvPr>
        </p:nvSpPr>
        <p:spPr>
          <a:xfrm>
            <a:off x="6126411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6" type="body"/>
          </p:nvPr>
        </p:nvSpPr>
        <p:spPr>
          <a:xfrm>
            <a:off x="8065899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7" type="body"/>
          </p:nvPr>
        </p:nvSpPr>
        <p:spPr>
          <a:xfrm>
            <a:off x="8065900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8" type="body"/>
          </p:nvPr>
        </p:nvSpPr>
        <p:spPr>
          <a:xfrm>
            <a:off x="8065924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9" type="body"/>
          </p:nvPr>
        </p:nvSpPr>
        <p:spPr>
          <a:xfrm>
            <a:off x="8065925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3" type="body"/>
          </p:nvPr>
        </p:nvSpPr>
        <p:spPr>
          <a:xfrm>
            <a:off x="10005413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14" type="body"/>
          </p:nvPr>
        </p:nvSpPr>
        <p:spPr>
          <a:xfrm>
            <a:off x="10005414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5" type="body"/>
          </p:nvPr>
        </p:nvSpPr>
        <p:spPr>
          <a:xfrm>
            <a:off x="10005438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6" type="body"/>
          </p:nvPr>
        </p:nvSpPr>
        <p:spPr>
          <a:xfrm>
            <a:off x="10005439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/>
          <p:nvPr>
            <p:ph idx="17" type="chart"/>
          </p:nvPr>
        </p:nvSpPr>
        <p:spPr>
          <a:xfrm>
            <a:off x="911225" y="908050"/>
            <a:ext cx="4284663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6" name="Google Shape;116;p18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17" name="Google Shape;117;p18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/>
          <p:nvPr/>
        </p:nvSpPr>
        <p:spPr>
          <a:xfrm>
            <a:off x="5731818" y="2267879"/>
            <a:ext cx="3672000" cy="165305"/>
          </a:xfrm>
          <a:custGeom>
            <a:rect b="b" l="l" r="r" t="t"/>
            <a:pathLst>
              <a:path extrusionOk="0" h="165304" w="3016875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abla">
  <p:cSld name="Diapositiva de tabla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09405" y="3252275"/>
            <a:ext cx="3396171" cy="1846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1" name="Google Shape;131;p19"/>
          <p:cNvGrpSpPr/>
          <p:nvPr/>
        </p:nvGrpSpPr>
        <p:grpSpPr>
          <a:xfrm flipH="1">
            <a:off x="-5568" y="-7969"/>
            <a:ext cx="2199425" cy="1945482"/>
            <a:chOff x="9994666" y="-7969"/>
            <a:chExt cx="2199425" cy="1945482"/>
          </a:xfrm>
        </p:grpSpPr>
        <p:sp>
          <p:nvSpPr>
            <p:cNvPr id="132" name="Google Shape;132;p19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9"/>
          <p:cNvSpPr/>
          <p:nvPr/>
        </p:nvSpPr>
        <p:spPr>
          <a:xfrm>
            <a:off x="895660" y="2912161"/>
            <a:ext cx="2736000" cy="165305"/>
          </a:xfrm>
          <a:custGeom>
            <a:rect b="b" l="l" r="r" t="t"/>
            <a:pathLst>
              <a:path extrusionOk="0" h="165304" w="2781900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811744" y="2134675"/>
            <a:ext cx="3403308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e imagen">
  <p:cSld name="Diapositiva de título e image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>
            <p:ph idx="2" type="pic"/>
          </p:nvPr>
        </p:nvSpPr>
        <p:spPr>
          <a:xfrm>
            <a:off x="0" y="1"/>
            <a:ext cx="12190660" cy="5569499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0"/>
          <p:cNvSpPr/>
          <p:nvPr/>
        </p:nvSpPr>
        <p:spPr>
          <a:xfrm>
            <a:off x="7345849" y="-12701"/>
            <a:ext cx="4851878" cy="2298926"/>
          </a:xfrm>
          <a:custGeom>
            <a:rect b="b" l="l" r="r" t="t"/>
            <a:pathLst>
              <a:path extrusionOk="0" h="2298926" w="4851877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9782306" y="458515"/>
            <a:ext cx="2413238" cy="2578354"/>
          </a:xfrm>
          <a:custGeom>
            <a:rect b="b" l="l" r="r" t="t"/>
            <a:pathLst>
              <a:path extrusionOk="0" h="2578353" w="2413237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-12701" y="2355829"/>
            <a:ext cx="2857781" cy="2298926"/>
          </a:xfrm>
          <a:custGeom>
            <a:rect b="b" l="l" r="r" t="t"/>
            <a:pathLst>
              <a:path extrusionOk="0" h="2298926" w="2857781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4349863"/>
            <a:ext cx="105156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2412987" y="5718810"/>
            <a:ext cx="7366026" cy="946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2500" y="5155439"/>
            <a:ext cx="2667000" cy="13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8826099" y="2044901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810222" y="2029025"/>
            <a:ext cx="774776" cy="774776"/>
          </a:xfrm>
          <a:custGeom>
            <a:rect b="b" l="l" r="r" t="t"/>
            <a:pathLst>
              <a:path extrusionOk="0" h="774776" w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329938" y="-9526"/>
            <a:ext cx="4864579" cy="2311628"/>
          </a:xfrm>
          <a:custGeom>
            <a:rect b="b" l="l" r="r" t="t"/>
            <a:pathLst>
              <a:path extrusionOk="0" h="2311627" w="4864578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9766949" y="442639"/>
            <a:ext cx="2425939" cy="2603756"/>
          </a:xfrm>
          <a:custGeom>
            <a:rect b="b" l="l" r="r" t="t"/>
            <a:pathLst>
              <a:path extrusionOk="0" h="2603756" w="2425938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-9526" y="2340318"/>
            <a:ext cx="2870483" cy="2540250"/>
          </a:xfrm>
          <a:custGeom>
            <a:rect b="b" l="l" r="r" t="t"/>
            <a:pathLst>
              <a:path extrusionOk="0" h="2540250" w="2870482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e vídeo">
  <p:cSld name="Contenido de víde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>
            <p:ph idx="2" type="media"/>
          </p:nvPr>
        </p:nvSpPr>
        <p:spPr>
          <a:xfrm>
            <a:off x="911225" y="908050"/>
            <a:ext cx="10369550" cy="4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807428" y="2003790"/>
            <a:ext cx="775201" cy="774776"/>
          </a:xfrm>
          <a:custGeom>
            <a:rect b="b" l="l" r="r" t="t"/>
            <a:pathLst>
              <a:path extrusionOk="0" h="774776" w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9780046" y="430740"/>
            <a:ext cx="2414562" cy="2578354"/>
          </a:xfrm>
          <a:custGeom>
            <a:rect b="b" l="l" r="r" t="t"/>
            <a:pathLst>
              <a:path extrusionOk="0" h="2578354" w="2413237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762774" y="410418"/>
            <a:ext cx="2439977" cy="2616458"/>
          </a:xfrm>
          <a:custGeom>
            <a:rect b="b" l="l" r="r" t="t"/>
            <a:pathLst>
              <a:path extrusionOk="0" h="2616457" w="2438640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340981" y="-16344"/>
            <a:ext cx="4854539" cy="2273524"/>
          </a:xfrm>
          <a:custGeom>
            <a:rect b="b" l="l" r="r" t="t"/>
            <a:pathLst>
              <a:path extrusionOk="0" h="2273523" w="4851877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7327556" y="-16344"/>
            <a:ext cx="4867247" cy="2298926"/>
          </a:xfrm>
          <a:custGeom>
            <a:rect b="b" l="l" r="r" t="t"/>
            <a:pathLst>
              <a:path extrusionOk="0" h="2298926" w="4864578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2412986" y="5707145"/>
            <a:ext cx="7366027" cy="853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9" name="Google Shape;169;p21"/>
          <p:cNvGrpSpPr/>
          <p:nvPr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170" name="Google Shape;170;p21"/>
            <p:cNvSpPr/>
            <p:nvPr/>
          </p:nvSpPr>
          <p:spPr>
            <a:xfrm>
              <a:off x="-18799" y="2336694"/>
              <a:ext cx="2871530" cy="2299765"/>
            </a:xfrm>
            <a:custGeom>
              <a:rect b="b" l="l" r="r" t="t"/>
              <a:pathLst>
                <a:path extrusionOk="0" h="2299764" w="2871529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-18799" y="2319272"/>
              <a:ext cx="2884236" cy="2337882"/>
            </a:xfrm>
            <a:custGeom>
              <a:rect b="b" l="l" r="r" t="t"/>
              <a:pathLst>
                <a:path extrusionOk="0" h="2337882" w="2884235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-18799" y="3968979"/>
              <a:ext cx="1766118" cy="1156235"/>
            </a:xfrm>
            <a:custGeom>
              <a:rect b="b" l="l" r="r" t="t"/>
              <a:pathLst>
                <a:path extrusionOk="0" h="1156235" w="1766117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-18799" y="3949755"/>
              <a:ext cx="1778824" cy="1194353"/>
            </a:xfrm>
            <a:custGeom>
              <a:rect b="b" l="l" r="r" t="t"/>
              <a:pathLst>
                <a:path extrusionOk="0" h="1194352" w="1778823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kt9xE6RNMqRqfr6m0fBhYoCEB27DvuLx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"/>
          <p:cNvSpPr txBox="1"/>
          <p:nvPr>
            <p:ph type="title"/>
          </p:nvPr>
        </p:nvSpPr>
        <p:spPr>
          <a:xfrm>
            <a:off x="758588" y="14754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s-ES" sz="3600"/>
              <a:t>PROYECTO </a:t>
            </a:r>
            <a:br>
              <a:rPr lang="es-ES" sz="3600"/>
            </a:br>
            <a:r>
              <a:rPr lang="es-ES" sz="3600"/>
              <a:t>TarnishedTrackerApp</a:t>
            </a:r>
            <a:endParaRPr sz="3600"/>
          </a:p>
        </p:txBody>
      </p:sp>
      <p:sp>
        <p:nvSpPr>
          <p:cNvPr id="324" name="Google Shape;324;p1"/>
          <p:cNvSpPr txBox="1"/>
          <p:nvPr>
            <p:ph idx="2" type="body"/>
          </p:nvPr>
        </p:nvSpPr>
        <p:spPr>
          <a:xfrm>
            <a:off x="786259" y="3425363"/>
            <a:ext cx="3629300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s-ES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s-ES"/>
              <a:t>Jean Carlos Franco.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s-ES"/>
              <a:t>Edrian Gutierrez Pizarro.</a:t>
            </a:r>
            <a:endParaRPr/>
          </a:p>
        </p:txBody>
      </p:sp>
      <p:sp>
        <p:nvSpPr>
          <p:cNvPr id="325" name="Google Shape;325;p1"/>
          <p:cNvSpPr txBox="1"/>
          <p:nvPr>
            <p:ph idx="1" type="body"/>
          </p:nvPr>
        </p:nvSpPr>
        <p:spPr>
          <a:xfrm>
            <a:off x="786259" y="5096662"/>
            <a:ext cx="4367531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es-ES"/>
              <a:t>Diciembre</a:t>
            </a:r>
            <a:br>
              <a:rPr lang="es-ES"/>
            </a:br>
            <a:r>
              <a:rPr lang="es-ES"/>
              <a:t>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"/>
          <p:cNvSpPr txBox="1"/>
          <p:nvPr>
            <p:ph type="title"/>
          </p:nvPr>
        </p:nvSpPr>
        <p:spPr>
          <a:xfrm>
            <a:off x="6910023" y="94655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entury Gothic"/>
              <a:buNone/>
            </a:pPr>
            <a:r>
              <a:rPr lang="es-ES" sz="3500"/>
              <a:t>Contexto.</a:t>
            </a:r>
            <a:endParaRPr sz="3500"/>
          </a:p>
        </p:txBody>
      </p:sp>
      <p:sp>
        <p:nvSpPr>
          <p:cNvPr id="332" name="Google Shape;332;p2"/>
          <p:cNvSpPr txBox="1"/>
          <p:nvPr>
            <p:ph idx="3" type="body"/>
          </p:nvPr>
        </p:nvSpPr>
        <p:spPr>
          <a:xfrm>
            <a:off x="6910025" y="2165675"/>
            <a:ext cx="49611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lang="es-ES" sz="2000">
                <a:solidFill>
                  <a:schemeClr val="dk1"/>
                </a:solidFill>
              </a:rPr>
              <a:t>En el </a:t>
            </a:r>
            <a:r>
              <a:rPr lang="es-ES" sz="2000">
                <a:solidFill>
                  <a:schemeClr val="dk1"/>
                </a:solidFill>
              </a:rPr>
              <a:t>contexto</a:t>
            </a:r>
            <a:r>
              <a:rPr lang="es-ES" sz="2000">
                <a:solidFill>
                  <a:schemeClr val="dk1"/>
                </a:solidFill>
              </a:rPr>
              <a:t> de la </a:t>
            </a:r>
            <a:r>
              <a:rPr lang="es-ES" sz="2000">
                <a:solidFill>
                  <a:schemeClr val="dk1"/>
                </a:solidFill>
              </a:rPr>
              <a:t>pandemia</a:t>
            </a:r>
            <a:r>
              <a:rPr lang="es-ES" sz="2000">
                <a:solidFill>
                  <a:schemeClr val="dk1"/>
                </a:solidFill>
              </a:rPr>
              <a:t>, surgieron una serie de situaciones por las que las instituciones de educación superior han tenido que sobrellevar. Una de ellos fue el </a:t>
            </a:r>
            <a:r>
              <a:rPr lang="es-ES" sz="2000">
                <a:solidFill>
                  <a:schemeClr val="dk1"/>
                </a:solidFill>
              </a:rPr>
              <a:t>hecho</a:t>
            </a:r>
            <a:r>
              <a:rPr lang="es-ES" sz="2000">
                <a:solidFill>
                  <a:schemeClr val="dk1"/>
                </a:solidFill>
              </a:rPr>
              <a:t> de tener una continuidad en la educación, llevado las clases presenciales a una modalidad remota. Con el transcurso del tiempo, las clases volvieron a tener una </a:t>
            </a:r>
            <a:r>
              <a:rPr lang="es-ES" sz="2000">
                <a:solidFill>
                  <a:schemeClr val="dk1"/>
                </a:solidFill>
              </a:rPr>
              <a:t>cierta</a:t>
            </a:r>
            <a:r>
              <a:rPr lang="es-ES" sz="2000">
                <a:solidFill>
                  <a:schemeClr val="dk1"/>
                </a:solidFill>
              </a:rPr>
              <a:t> presencialidad. El retorno de las actividades generaron una serie de dificultades y una de ellas fue el registro de la asistencia.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3" name="Google Shape;333;p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34" name="Google Shape;33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83050"/>
            <a:ext cx="5462325" cy="30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"/>
          <p:cNvSpPr txBox="1"/>
          <p:nvPr>
            <p:ph type="title"/>
          </p:nvPr>
        </p:nvSpPr>
        <p:spPr>
          <a:xfrm>
            <a:off x="815853" y="127040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entury Gothic"/>
              <a:buNone/>
            </a:pPr>
            <a:r>
              <a:rPr lang="es-ES" sz="3500"/>
              <a:t>Nuestra solución.</a:t>
            </a:r>
            <a:endParaRPr sz="3500"/>
          </a:p>
        </p:txBody>
      </p:sp>
      <p:sp>
        <p:nvSpPr>
          <p:cNvPr id="341" name="Google Shape;341;p3"/>
          <p:cNvSpPr txBox="1"/>
          <p:nvPr>
            <p:ph idx="3" type="body"/>
          </p:nvPr>
        </p:nvSpPr>
        <p:spPr>
          <a:xfrm>
            <a:off x="811115" y="2374900"/>
            <a:ext cx="4565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s-ES"/>
              <a:t>El sistema </a:t>
            </a:r>
            <a:r>
              <a:rPr lang="es-ES"/>
              <a:t>abarca</a:t>
            </a:r>
            <a:r>
              <a:rPr lang="es-ES"/>
              <a:t> la digitalización de los siguientes procesos:</a:t>
            </a:r>
            <a:endParaRPr/>
          </a:p>
        </p:txBody>
      </p:sp>
      <p:sp>
        <p:nvSpPr>
          <p:cNvPr id="342" name="Google Shape;342;p3"/>
          <p:cNvSpPr txBox="1"/>
          <p:nvPr>
            <p:ph idx="1" type="body"/>
          </p:nvPr>
        </p:nvSpPr>
        <p:spPr>
          <a:xfrm>
            <a:off x="828578" y="3213879"/>
            <a:ext cx="4548187" cy="228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900">
                <a:solidFill>
                  <a:schemeClr val="dk1"/>
                </a:solidFill>
              </a:rPr>
              <a:t>Registro y autenticación de los usuarios.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900">
                <a:solidFill>
                  <a:schemeClr val="dk1"/>
                </a:solidFill>
              </a:rPr>
              <a:t>Recuperación de contraseña.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900">
                <a:solidFill>
                  <a:schemeClr val="dk1"/>
                </a:solidFill>
              </a:rPr>
              <a:t>Marca de asistencia mediante escaneo QR.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900">
                <a:solidFill>
                  <a:schemeClr val="dk1"/>
                </a:solidFill>
              </a:rPr>
              <a:t>Historial de asistencia.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900">
                <a:solidFill>
                  <a:schemeClr val="dk1"/>
                </a:solidFill>
              </a:rPr>
              <a:t>Visualización de perfil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900">
                <a:solidFill>
                  <a:schemeClr val="dk1"/>
                </a:solidFill>
              </a:rPr>
              <a:t>Creación de tareas.</a:t>
            </a:r>
            <a:endParaRPr sz="1900">
              <a:solidFill>
                <a:schemeClr val="dk1"/>
              </a:solidFill>
            </a:endParaRPr>
          </a:p>
          <a:p>
            <a:pPr indent="-911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44" name="Google Shape;34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565" y="615275"/>
            <a:ext cx="6510435" cy="488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"/>
          <p:cNvSpPr txBox="1"/>
          <p:nvPr>
            <p:ph type="title"/>
          </p:nvPr>
        </p:nvSpPr>
        <p:spPr>
          <a:xfrm>
            <a:off x="831850" y="819550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-ES"/>
              <a:t>Tecnologías aplicadas</a:t>
            </a:r>
            <a:endParaRPr/>
          </a:p>
        </p:txBody>
      </p:sp>
      <p:sp>
        <p:nvSpPr>
          <p:cNvPr id="351" name="Google Shape;351;p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52" name="Google Shape;3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7345" y="2677377"/>
            <a:ext cx="2039224" cy="203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9573" y="2712211"/>
            <a:ext cx="3079979" cy="229089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"/>
          <p:cNvSpPr/>
          <p:nvPr/>
        </p:nvSpPr>
        <p:spPr>
          <a:xfrm>
            <a:off x="5854758" y="3497981"/>
            <a:ext cx="469783" cy="467684"/>
          </a:xfrm>
          <a:prstGeom prst="plus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>
            <p:ph type="title"/>
          </p:nvPr>
        </p:nvSpPr>
        <p:spPr>
          <a:xfrm>
            <a:off x="831850" y="819550"/>
            <a:ext cx="10515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-ES"/>
              <a:t>Nuestra APP.</a:t>
            </a:r>
            <a:endParaRPr/>
          </a:p>
        </p:txBody>
      </p:sp>
      <p:sp>
        <p:nvSpPr>
          <p:cNvPr id="361" name="Google Shape;361;p5"/>
          <p:cNvSpPr txBox="1"/>
          <p:nvPr>
            <p:ph idx="12" type="sldNum"/>
          </p:nvPr>
        </p:nvSpPr>
        <p:spPr>
          <a:xfrm>
            <a:off x="10804358" y="5816819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13</a:t>
            </a:r>
            <a:endParaRPr/>
          </a:p>
        </p:txBody>
      </p:sp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916" y="1960920"/>
            <a:ext cx="2180748" cy="434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1711" y="1960920"/>
            <a:ext cx="2180748" cy="438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"/>
          <p:cNvSpPr/>
          <p:nvPr/>
        </p:nvSpPr>
        <p:spPr>
          <a:xfrm>
            <a:off x="3684350" y="3897729"/>
            <a:ext cx="704700" cy="467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>
            <a:off x="7592723" y="3897729"/>
            <a:ext cx="469800" cy="467700"/>
          </a:xfrm>
          <a:prstGeom prst="plus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3610" y="1960919"/>
            <a:ext cx="2180748" cy="434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"/>
          <p:cNvSpPr txBox="1"/>
          <p:nvPr>
            <p:ph type="title"/>
          </p:nvPr>
        </p:nvSpPr>
        <p:spPr>
          <a:xfrm>
            <a:off x="831850" y="819550"/>
            <a:ext cx="10515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s-ES" sz="3200"/>
              <a:t>Funcionalidad recuperar contraseña.</a:t>
            </a:r>
            <a:endParaRPr sz="3200"/>
          </a:p>
        </p:txBody>
      </p:sp>
      <p:sp>
        <p:nvSpPr>
          <p:cNvPr id="373" name="Google Shape;373;p11"/>
          <p:cNvSpPr txBox="1"/>
          <p:nvPr>
            <p:ph idx="12" type="sldNum"/>
          </p:nvPr>
        </p:nvSpPr>
        <p:spPr>
          <a:xfrm>
            <a:off x="10804358" y="5816819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13</a:t>
            </a:r>
            <a:endParaRPr/>
          </a:p>
        </p:txBody>
      </p:sp>
      <p:pic>
        <p:nvPicPr>
          <p:cNvPr id="374" name="Google Shape;3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515197"/>
            <a:ext cx="4839109" cy="3100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1"/>
          <p:cNvSpPr/>
          <p:nvPr/>
        </p:nvSpPr>
        <p:spPr>
          <a:xfrm>
            <a:off x="6089650" y="3789694"/>
            <a:ext cx="486900" cy="275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919" y="3089289"/>
            <a:ext cx="2443358" cy="19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05d8be715_0_0"/>
          <p:cNvSpPr txBox="1"/>
          <p:nvPr>
            <p:ph type="title"/>
          </p:nvPr>
        </p:nvSpPr>
        <p:spPr>
          <a:xfrm>
            <a:off x="838200" y="813200"/>
            <a:ext cx="10515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s-ES" sz="3200"/>
              <a:t>Demo de la APP</a:t>
            </a:r>
            <a:r>
              <a:rPr lang="es-ES" sz="3200"/>
              <a:t>.</a:t>
            </a:r>
            <a:endParaRPr sz="3200"/>
          </a:p>
        </p:txBody>
      </p:sp>
      <p:sp>
        <p:nvSpPr>
          <p:cNvPr id="383" name="Google Shape;383;g3205d8be715_0_0"/>
          <p:cNvSpPr txBox="1"/>
          <p:nvPr>
            <p:ph idx="12" type="sldNum"/>
          </p:nvPr>
        </p:nvSpPr>
        <p:spPr>
          <a:xfrm>
            <a:off x="10804358" y="5816819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13</a:t>
            </a:r>
            <a:endParaRPr/>
          </a:p>
        </p:txBody>
      </p:sp>
      <p:pic>
        <p:nvPicPr>
          <p:cNvPr id="384" name="Google Shape;384;g3205d8be715_0_0" title="Demo Tarnished Track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000" y="1826625"/>
            <a:ext cx="7604000" cy="49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058eee04a_0_0"/>
          <p:cNvSpPr txBox="1"/>
          <p:nvPr>
            <p:ph type="title"/>
          </p:nvPr>
        </p:nvSpPr>
        <p:spPr>
          <a:xfrm>
            <a:off x="831850" y="819550"/>
            <a:ext cx="10515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s-ES" sz="3200"/>
              <a:t>Conclusión</a:t>
            </a:r>
            <a:endParaRPr sz="3200"/>
          </a:p>
        </p:txBody>
      </p:sp>
      <p:sp>
        <p:nvSpPr>
          <p:cNvPr id="391" name="Google Shape;391;g32058eee04a_0_0"/>
          <p:cNvSpPr txBox="1"/>
          <p:nvPr>
            <p:ph idx="12" type="sldNum"/>
          </p:nvPr>
        </p:nvSpPr>
        <p:spPr>
          <a:xfrm>
            <a:off x="10804358" y="5816819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13</a:t>
            </a:r>
            <a:endParaRPr/>
          </a:p>
        </p:txBody>
      </p:sp>
      <p:sp>
        <p:nvSpPr>
          <p:cNvPr id="392" name="Google Shape;392;g32058eee04a_0_0"/>
          <p:cNvSpPr txBox="1"/>
          <p:nvPr/>
        </p:nvSpPr>
        <p:spPr>
          <a:xfrm>
            <a:off x="2442700" y="2130975"/>
            <a:ext cx="72939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Nuestra aplicación de registro de asistencia busca ser una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</a:rPr>
              <a:t>solución innovadora y eficiente.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Con todas las funcionalidades antes mencionadas ofrecemos </a:t>
            </a:r>
            <a:r>
              <a:rPr lang="es-ES" sz="1900">
                <a:solidFill>
                  <a:schemeClr val="dk1"/>
                </a:solidFill>
              </a:rPr>
              <a:t>una</a:t>
            </a:r>
            <a:r>
              <a:rPr lang="es-ES" sz="1900">
                <a:solidFill>
                  <a:schemeClr val="dk1"/>
                </a:solidFill>
              </a:rPr>
              <a:t> herramienta que facilita el control de asistencia y mejore la experiencia tanto para estudiantes como profesores.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Al digitalizar este proceso, no sólo optimizamos el tiempo y reducimos errores, sino que también contribuimos a un entorno educativo más seguro, organizado y preparado para los retos del futuro.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Custom 21">
      <a:dk1>
        <a:srgbClr val="000000"/>
      </a:dk1>
      <a:lt1>
        <a:srgbClr val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2024-10-28T15:34:43Z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