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4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2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7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1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5075-00B8-4CC3-B85E-625E313A89F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9439-98DC-4785-B7D7-8249D998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4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Used to represent the relative relationship between elements.</a:t>
            </a:r>
          </a:p>
          <a:p>
            <a:r>
              <a:rPr lang="en-US" dirty="0"/>
              <a:t>The most important part is the axes labels and color of bars to convey meaning.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12801"/>
            <a:ext cx="41148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12801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6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 Charts</dc:title>
  <dc:creator>24918717</dc:creator>
  <cp:lastModifiedBy>24918717</cp:lastModifiedBy>
  <cp:revision>2</cp:revision>
  <dcterms:created xsi:type="dcterms:W3CDTF">2017-08-24T17:06:06Z</dcterms:created>
  <dcterms:modified xsi:type="dcterms:W3CDTF">2017-08-24T17:19:29Z</dcterms:modified>
</cp:coreProperties>
</file>