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337A-146A-4516-87F3-C5113ECB476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B323-0DC1-4782-A4DE-F7E3689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8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337A-146A-4516-87F3-C5113ECB476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B323-0DC1-4782-A4DE-F7E3689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337A-146A-4516-87F3-C5113ECB476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B323-0DC1-4782-A4DE-F7E3689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337A-146A-4516-87F3-C5113ECB476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B323-0DC1-4782-A4DE-F7E3689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3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337A-146A-4516-87F3-C5113ECB476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B323-0DC1-4782-A4DE-F7E3689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337A-146A-4516-87F3-C5113ECB476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B323-0DC1-4782-A4DE-F7E3689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337A-146A-4516-87F3-C5113ECB476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B323-0DC1-4782-A4DE-F7E3689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3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337A-146A-4516-87F3-C5113ECB476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B323-0DC1-4782-A4DE-F7E3689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3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337A-146A-4516-87F3-C5113ECB476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B323-0DC1-4782-A4DE-F7E3689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1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337A-146A-4516-87F3-C5113ECB476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B323-0DC1-4782-A4DE-F7E3689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337A-146A-4516-87F3-C5113ECB476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B323-0DC1-4782-A4DE-F7E3689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337A-146A-4516-87F3-C5113ECB476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EB323-0DC1-4782-A4DE-F7E3689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purpose is to give a clear indication of the distribution of the dataset.</a:t>
            </a:r>
          </a:p>
          <a:p>
            <a:r>
              <a:rPr lang="en-US" dirty="0"/>
              <a:t>The most important part of boxplots are the scale, if the scale is chosen incorrectly the boxplot won’t convey any </a:t>
            </a:r>
            <a:r>
              <a:rPr lang="en-US"/>
              <a:t>relevant information.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766763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3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24918717</dc:creator>
  <cp:lastModifiedBy>24918717</cp:lastModifiedBy>
  <cp:revision>1</cp:revision>
  <dcterms:created xsi:type="dcterms:W3CDTF">2017-08-24T17:19:43Z</dcterms:created>
  <dcterms:modified xsi:type="dcterms:W3CDTF">2017-08-24T17:25:17Z</dcterms:modified>
</cp:coreProperties>
</file>