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1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0160E-C553-4F27-A70C-799179A8F33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33B7-D11A-42FF-BE93-BCE514F9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97709"/>
          </a:xfrm>
        </p:spPr>
        <p:txBody>
          <a:bodyPr>
            <a:normAutofit/>
          </a:bodyPr>
          <a:lstStyle/>
          <a:p>
            <a:r>
              <a:rPr lang="en-US" dirty="0"/>
              <a:t>The main purpose is to represent the relative density of data points, this is to prevent the plot from becoming cluttered with high volumes of data.</a:t>
            </a:r>
          </a:p>
          <a:p>
            <a:r>
              <a:rPr lang="en-US" dirty="0"/>
              <a:t>The most important part is the color and transparency of data points to correctly convey the meaning of the data points.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5883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24918717</dc:creator>
  <cp:lastModifiedBy>24918717</cp:lastModifiedBy>
  <cp:revision>1</cp:revision>
  <dcterms:created xsi:type="dcterms:W3CDTF">2017-08-24T17:25:22Z</dcterms:created>
  <dcterms:modified xsi:type="dcterms:W3CDTF">2017-08-24T17:30:09Z</dcterms:modified>
</cp:coreProperties>
</file>