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0E9F-C668-41A7-B7CA-402FF00ECD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4C6-7EEF-4514-A2EA-CF33D16C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24994"/>
          </a:xfrm>
        </p:spPr>
        <p:txBody>
          <a:bodyPr>
            <a:normAutofit/>
          </a:bodyPr>
          <a:lstStyle/>
          <a:p>
            <a:r>
              <a:rPr lang="en-US" dirty="0"/>
              <a:t>The main purpose of histograms are to visually show the density of the data points within small intervals.</a:t>
            </a:r>
          </a:p>
          <a:p>
            <a:r>
              <a:rPr lang="en-US" dirty="0"/>
              <a:t>The most important part of a histogram is to correctly choose a ‘resolution’ or thickness of a column to enclose multiple data points but few enough to show the distribution of the data points.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5883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24918717</dc:creator>
  <cp:lastModifiedBy>24918717</cp:lastModifiedBy>
  <cp:revision>1</cp:revision>
  <dcterms:created xsi:type="dcterms:W3CDTF">2017-08-24T17:30:13Z</dcterms:created>
  <dcterms:modified xsi:type="dcterms:W3CDTF">2017-08-24T17:33:37Z</dcterms:modified>
</cp:coreProperties>
</file>