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D10-E728-4921-85F3-44A86BD584E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F52-41FB-46B7-9A64-64C19DA2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D10-E728-4921-85F3-44A86BD584E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F52-41FB-46B7-9A64-64C19DA2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3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D10-E728-4921-85F3-44A86BD584E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F52-41FB-46B7-9A64-64C19DA2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2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D10-E728-4921-85F3-44A86BD584E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F52-41FB-46B7-9A64-64C19DA2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8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D10-E728-4921-85F3-44A86BD584E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F52-41FB-46B7-9A64-64C19DA2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D10-E728-4921-85F3-44A86BD584E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F52-41FB-46B7-9A64-64C19DA2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D10-E728-4921-85F3-44A86BD584E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F52-41FB-46B7-9A64-64C19DA2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6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D10-E728-4921-85F3-44A86BD584E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F52-41FB-46B7-9A64-64C19DA2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0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D10-E728-4921-85F3-44A86BD584E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F52-41FB-46B7-9A64-64C19DA2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D10-E728-4921-85F3-44A86BD584E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F52-41FB-46B7-9A64-64C19DA2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4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D10-E728-4921-85F3-44A86BD584E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F52-41FB-46B7-9A64-64C19DA2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1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F8D10-E728-4921-85F3-44A86BD584E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AF52-41FB-46B7-9A64-64C19DA2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0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60825"/>
          </a:xfrm>
        </p:spPr>
        <p:txBody>
          <a:bodyPr>
            <a:normAutofit/>
          </a:bodyPr>
          <a:lstStyle/>
          <a:p>
            <a:r>
              <a:rPr lang="en-US" dirty="0"/>
              <a:t>The main purpose of pie charts are to easily and visually show the size difference between certain elements being measured. They are easily read and understood by humans.</a:t>
            </a:r>
          </a:p>
          <a:p>
            <a:r>
              <a:rPr lang="en-US" dirty="0"/>
              <a:t>The most important part is to use these charts to only convey information of the elements relative to each other.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766763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3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24918717</dc:creator>
  <cp:lastModifiedBy>24918717</cp:lastModifiedBy>
  <cp:revision>1</cp:revision>
  <dcterms:created xsi:type="dcterms:W3CDTF">2017-08-24T17:33:41Z</dcterms:created>
  <dcterms:modified xsi:type="dcterms:W3CDTF">2017-08-24T17:38:44Z</dcterms:modified>
</cp:coreProperties>
</file>