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2C8213-3412-4842-9E36-B5480A601874}"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27909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C8213-3412-4842-9E36-B5480A601874}"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389999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C8213-3412-4842-9E36-B5480A601874}"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275243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C8213-3412-4842-9E36-B5480A601874}"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268882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C8213-3412-4842-9E36-B5480A601874}"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303134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C8213-3412-4842-9E36-B5480A601874}"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407464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C8213-3412-4842-9E36-B5480A601874}" type="datetimeFigureOut">
              <a:rPr lang="en-US" smtClean="0"/>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46404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C8213-3412-4842-9E36-B5480A601874}" type="datetimeFigureOut">
              <a:rPr lang="en-US" smtClean="0"/>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351382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C8213-3412-4842-9E36-B5480A601874}" type="datetimeFigureOut">
              <a:rPr lang="en-US" smtClean="0"/>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324652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2C8213-3412-4842-9E36-B5480A601874}"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232696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2C8213-3412-4842-9E36-B5480A601874}"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0F64B-5C1A-4A8D-A1B2-42800678E28B}" type="slidenum">
              <a:rPr lang="en-US" smtClean="0"/>
              <a:t>‹#›</a:t>
            </a:fld>
            <a:endParaRPr lang="en-US"/>
          </a:p>
        </p:txBody>
      </p:sp>
    </p:spTree>
    <p:extLst>
      <p:ext uri="{BB962C8B-B14F-4D97-AF65-F5344CB8AC3E}">
        <p14:creationId xmlns:p14="http://schemas.microsoft.com/office/powerpoint/2010/main" val="285345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C8213-3412-4842-9E36-B5480A601874}" type="datetimeFigureOut">
              <a:rPr lang="en-US" smtClean="0"/>
              <a:t>8/24/2017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0F64B-5C1A-4A8D-A1B2-42800678E28B}" type="slidenum">
              <a:rPr lang="en-US" smtClean="0"/>
              <a:t>‹#›</a:t>
            </a:fld>
            <a:endParaRPr lang="en-US"/>
          </a:p>
        </p:txBody>
      </p:sp>
    </p:spTree>
    <p:extLst>
      <p:ext uri="{BB962C8B-B14F-4D97-AF65-F5344CB8AC3E}">
        <p14:creationId xmlns:p14="http://schemas.microsoft.com/office/powerpoint/2010/main" val="338339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2493962"/>
          </a:xfrm>
        </p:spPr>
        <p:txBody>
          <a:bodyPr>
            <a:normAutofit/>
          </a:bodyPr>
          <a:lstStyle/>
          <a:p>
            <a:r>
              <a:rPr lang="en-US" dirty="0"/>
              <a:t>The main purpose of time series is to show how data has changed with time and to show the trends and make future predictions.</a:t>
            </a:r>
          </a:p>
          <a:p>
            <a:r>
              <a:rPr lang="en-US" dirty="0"/>
              <a:t>The most important part is to choose the correct time range and measurement units as both of these can give the wrong impression of what the data means if the wrong interval is chosen.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66763"/>
            <a:ext cx="4114800" cy="2743200"/>
          </a:xfrm>
          <a:prstGeom prst="rect">
            <a:avLst/>
          </a:prstGeom>
        </p:spPr>
      </p:pic>
    </p:spTree>
    <p:extLst>
      <p:ext uri="{BB962C8B-B14F-4D97-AF65-F5344CB8AC3E}">
        <p14:creationId xmlns:p14="http://schemas.microsoft.com/office/powerpoint/2010/main" val="809865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60</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24918717</dc:creator>
  <cp:lastModifiedBy>24918717</cp:lastModifiedBy>
  <cp:revision>1</cp:revision>
  <dcterms:created xsi:type="dcterms:W3CDTF">2017-08-24T17:42:34Z</dcterms:created>
  <dcterms:modified xsi:type="dcterms:W3CDTF">2017-08-24T17:46:02Z</dcterms:modified>
</cp:coreProperties>
</file>