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4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3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Planit - Gestor de Tareas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 err="1"/>
              <a:t>Recomendaciones</a:t>
            </a:r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Agregar recuperación de contraseña</a:t>
            </a:r>
          </a:p>
          <a:p>
            <a:r>
              <a:t>Explorar despliegue en nube (Heroku, Railway)</a:t>
            </a:r>
          </a:p>
          <a:p>
            <a:r>
              <a:t>Ampliar reportes avanzados con Chart.js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Sistema web para </a:t>
            </a:r>
            <a:r>
              <a:rPr dirty="0" err="1"/>
              <a:t>gestión</a:t>
            </a:r>
            <a:r>
              <a:rPr dirty="0"/>
              <a:t> </a:t>
            </a:r>
            <a:r>
              <a:rPr dirty="0" err="1"/>
              <a:t>básica</a:t>
            </a:r>
            <a:r>
              <a:rPr dirty="0"/>
              <a:t> de </a:t>
            </a:r>
            <a:r>
              <a:rPr dirty="0" err="1"/>
              <a:t>tareas</a:t>
            </a:r>
            <a:endParaRPr dirty="0"/>
          </a:p>
          <a:p>
            <a:r>
              <a:rPr dirty="0"/>
              <a:t>Backend: Spring </a:t>
            </a:r>
            <a:r>
              <a:rPr dirty="0" smtClean="0"/>
              <a:t>Boot</a:t>
            </a:r>
            <a:endParaRPr lang="es-MX" dirty="0" smtClean="0"/>
          </a:p>
          <a:p>
            <a:r>
              <a:rPr dirty="0" smtClean="0"/>
              <a:t>Frontend</a:t>
            </a:r>
            <a:r>
              <a:rPr dirty="0"/>
              <a:t>: </a:t>
            </a:r>
            <a:r>
              <a:rPr dirty="0" err="1"/>
              <a:t>Thymeleaf</a:t>
            </a:r>
            <a:endParaRPr dirty="0"/>
          </a:p>
          <a:p>
            <a:r>
              <a:rPr dirty="0" err="1"/>
              <a:t>Arquitectura</a:t>
            </a:r>
            <a:r>
              <a:rPr dirty="0"/>
              <a:t> MVC</a:t>
            </a:r>
          </a:p>
          <a:p>
            <a:r>
              <a:rPr dirty="0" err="1"/>
              <a:t>Principios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limpio</a:t>
            </a:r>
            <a:r>
              <a:rPr dirty="0"/>
              <a:t> y modular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Tecnologías Usadas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Spring Boot: Backend y lógica de negocio</a:t>
            </a:r>
          </a:p>
          <a:p>
            <a:r>
              <a:t>Thymeleaf: Plantillas HTML dinámicas</a:t>
            </a:r>
          </a:p>
          <a:p>
            <a:r>
              <a:t>MySQL: Base de datos principal</a:t>
            </a:r>
          </a:p>
          <a:p>
            <a:r>
              <a:t>Chart.js: Gráficos en reportes</a:t>
            </a:r>
          </a:p>
          <a:p>
            <a:r>
              <a:t>FullCalendar: Calendario de tareas</a:t>
            </a:r>
          </a:p>
          <a:p>
            <a:r>
              <a:t>Bootstrap: Diseño moderno y responsive</a:t>
            </a:r>
          </a:p>
          <a:p>
            <a:r>
              <a:t>FontAwesome: Iconos intuitivos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Arquitectura</a:t>
            </a:r>
            <a:r>
              <a:rPr dirty="0"/>
              <a:t> </a:t>
            </a:r>
            <a:r>
              <a:rPr lang="es-PE" dirty="0" smtClean="0"/>
              <a:t>–</a:t>
            </a:r>
            <a:r>
              <a:rPr dirty="0" smtClean="0"/>
              <a:t>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dirty="0" smtClean="0"/>
              <a:t>Controllers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Calendario Controller: Muestra vista calendario</a:t>
            </a:r>
          </a:p>
          <a:p>
            <a:r>
              <a:t>Equipo Controller: Gestiona equipos</a:t>
            </a:r>
          </a:p>
          <a:p>
            <a:r>
              <a:t>Error Controller: Manejo centralizado de errores</a:t>
            </a:r>
          </a:p>
          <a:p>
            <a:r>
              <a:t>Login Controller: Autenticación y registro</a:t>
            </a:r>
          </a:p>
          <a:p>
            <a:r>
              <a:t>Perfil Usuario Controller: Gestión de perfil</a:t>
            </a:r>
          </a:p>
          <a:p>
            <a:r>
              <a:t>Task Controller: CRUD tareas y estadísticas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Arquitectura</a:t>
            </a:r>
            <a:r>
              <a:rPr dirty="0"/>
              <a:t> </a:t>
            </a:r>
            <a:r>
              <a:rPr lang="es-PE" dirty="0" smtClean="0"/>
              <a:t>–</a:t>
            </a:r>
            <a:r>
              <a:rPr dirty="0" smtClean="0"/>
              <a:t>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dirty="0" smtClean="0"/>
              <a:t>Services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EquipoService: Gestión lógica de equipos</a:t>
            </a:r>
          </a:p>
          <a:p>
            <a:r>
              <a:t>PerfilUsuarioService: Datos de perfil</a:t>
            </a:r>
          </a:p>
          <a:p>
            <a:r>
              <a:t>TaskService: CRUD y conteo de tareas</a:t>
            </a:r>
          </a:p>
          <a:p>
            <a:r>
              <a:t>UserService: Gestión de usuarios y roles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EquipoRepository: Consultas de equipos</a:t>
            </a:r>
          </a:p>
          <a:p>
            <a:r>
              <a:t>PerfilUsuarioRepository: Datos de perfil</a:t>
            </a:r>
          </a:p>
          <a:p>
            <a:r>
              <a:t>TaskRepository: Consultas y conteo de tareas</a:t>
            </a:r>
          </a:p>
          <a:p>
            <a:r>
              <a:t>UserRepository: Consultas de usuarios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Arquitectura</a:t>
            </a:r>
            <a:r>
              <a:rPr dirty="0"/>
              <a:t> </a:t>
            </a:r>
            <a:r>
              <a:rPr lang="es-PE" dirty="0" smtClean="0"/>
              <a:t>–</a:t>
            </a:r>
            <a:r>
              <a:rPr dirty="0" smtClean="0"/>
              <a:t> 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dirty="0" smtClean="0"/>
              <a:t>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Equipo, PerfilUsuario, Rol, Task, User</a:t>
            </a:r>
          </a:p>
          <a:p>
            <a:r>
              <a:t>Relaciones entre entidades mediante JPA</a:t>
            </a:r>
          </a:p>
          <a:p>
            <a:r>
              <a:t>Control de roles y asignaciones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Funcionalidades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Inicio: Dashboard con resumen gráfico</a:t>
            </a:r>
          </a:p>
          <a:p>
            <a:r>
              <a:t>Mis Tareas: CRUD de tareas</a:t>
            </a:r>
          </a:p>
          <a:p>
            <a:r>
              <a:t>Equipos: Gestión de equipos y miembros</a:t>
            </a:r>
          </a:p>
          <a:p>
            <a:r>
              <a:t>Calendario: FullCalendar para tareas</a:t>
            </a:r>
          </a:p>
          <a:p>
            <a:r>
              <a:t>Reportes: Estadísticas con Chart.js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Aplicación funcional con Spring Boot</a:t>
            </a:r>
          </a:p>
          <a:p>
            <a:r>
              <a:t>Arquitectura limpia usando MVC</a:t>
            </a:r>
          </a:p>
          <a:p>
            <a:r>
              <a:t>Funcionalidades esenciales implementadas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7</TotalTime>
  <Words>244</Words>
  <Application>Microsoft Office PowerPoint</Application>
  <PresentationFormat>Presentación en pantalla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Marco</vt:lpstr>
      <vt:lpstr>Planit - Gestor de Tareas</vt:lpstr>
      <vt:lpstr>Introducción</vt:lpstr>
      <vt:lpstr>Tecnologías Usadas</vt:lpstr>
      <vt:lpstr>Arquitectura –  Controllers</vt:lpstr>
      <vt:lpstr>Arquitectura –  Services</vt:lpstr>
      <vt:lpstr>Arquitectura - Repositories</vt:lpstr>
      <vt:lpstr>Arquitectura –  Models</vt:lpstr>
      <vt:lpstr>Funcionalidades</vt:lpstr>
      <vt:lpstr>Conclusión</vt:lpstr>
      <vt:lpstr>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Planit - Gestor de Tareas</dc:title>
  <dc:subject/>
  <dc:creator/>
  <cp:keywords/>
  <dc:description>generated using python-pptx</dc:description>
  <cp:lastModifiedBy>LAB-USR-ATE</cp:lastModifiedBy>
  <cp:revision>3</cp:revision>
  <dcterms:created xsi:type="dcterms:W3CDTF">2013-01-27T09:14:16Z</dcterms:created>
  <dcterms:modified xsi:type="dcterms:W3CDTF">2025-07-15T20:40:39Z</dcterms:modified>
  <cp:category/>
</cp:coreProperties>
</file>