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64" r:id="rId5"/>
    <p:sldId id="265" r:id="rId6"/>
    <p:sldId id="267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E2B83-550E-4E94-ED42-B6E670AB31ED}" v="406" dt="2020-09-11T05:39:39.8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XING YING, CHLOE" userId="S::chen_xing_ying_chloe@connect.ite.edu.sg::e415eee9-ce79-459e-a86c-311c5659a323" providerId="AD" clId="Web-{D0FE2B83-550E-4E94-ED42-B6E670AB31ED}"/>
    <pc:docChg chg="addSld delSld modSld addMainMaster delMainMaster">
      <pc:chgData name="CHEN XING YING, CHLOE" userId="S::chen_xing_ying_chloe@connect.ite.edu.sg::e415eee9-ce79-459e-a86c-311c5659a323" providerId="AD" clId="Web-{D0FE2B83-550E-4E94-ED42-B6E670AB31ED}" dt="2020-09-11T05:39:39.561" v="383" actId="20577"/>
      <pc:docMkLst>
        <pc:docMk/>
      </pc:docMkLst>
      <pc:sldChg chg="addSp delSp modSp mod setBg modClrScheme setClrOvrMap chgLayout">
        <pc:chgData name="CHEN XING YING, CHLOE" userId="S::chen_xing_ying_chloe@connect.ite.edu.sg::e415eee9-ce79-459e-a86c-311c5659a323" providerId="AD" clId="Web-{D0FE2B83-550E-4E94-ED42-B6E670AB31ED}" dt="2020-09-11T05:12:51.988" v="80"/>
        <pc:sldMkLst>
          <pc:docMk/>
          <pc:sldMk cId="109857222" sldId="256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11:27.114" v="66"/>
          <ac:spMkLst>
            <pc:docMk/>
            <pc:sldMk cId="109857222" sldId="256"/>
            <ac:spMk id="4" creationId="{9BBBD4C3-BAAA-4682-A5D8-ECC08E888DCE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9" creationId="{AD35AE2F-5E3A-49D9-8DE1-8A333BA4088E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11" creationId="{04D8AD8F-EF7F-481F-B99A-B8513897050A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13" creationId="{79EB4626-023C-436D-9F57-9EB46080909D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18" creationId="{9B7AD9F6-8CE7-4299-8FC6-328F4DCD3FF9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51.988" v="80"/>
          <ac:spMkLst>
            <pc:docMk/>
            <pc:sldMk cId="109857222" sldId="256"/>
            <ac:spMk id="20" creationId="{F49775AF-8896-43EE-92C6-83497D6DC56F}"/>
          </ac:spMkLst>
        </pc:spChg>
        <pc:picChg chg="add mod ord">
          <ac:chgData name="CHEN XING YING, CHLOE" userId="S::chen_xing_ying_chloe@connect.ite.edu.sg::e415eee9-ce79-459e-a86c-311c5659a323" providerId="AD" clId="Web-{D0FE2B83-550E-4E94-ED42-B6E670AB31ED}" dt="2020-09-11T05:12:51.988" v="80"/>
          <ac:picMkLst>
            <pc:docMk/>
            <pc:sldMk cId="109857222" sldId="256"/>
            <ac:picMk id="5" creationId="{4000C0B4-B254-4789-A0E9-37C18772D82B}"/>
          </ac:picMkLst>
        </pc:picChg>
      </pc:sldChg>
      <pc:sldChg chg="addSp delSp modSp new mod setBg">
        <pc:chgData name="CHEN XING YING, CHLOE" userId="S::chen_xing_ying_chloe@connect.ite.edu.sg::e415eee9-ce79-459e-a86c-311c5659a323" providerId="AD" clId="Web-{D0FE2B83-550E-4E94-ED42-B6E670AB31ED}" dt="2020-09-11T05:33:38.562" v="246"/>
        <pc:sldMkLst>
          <pc:docMk/>
          <pc:sldMk cId="3100966513" sldId="257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21:01.377" v="233" actId="20577"/>
          <ac:spMkLst>
            <pc:docMk/>
            <pc:sldMk cId="3100966513" sldId="257"/>
            <ac:spMk id="2" creationId="{362411B0-5821-4946-B479-07CD2055D664}"/>
          </ac:spMkLst>
        </pc:spChg>
        <pc:spChg chg="del mod">
          <ac:chgData name="CHEN XING YING, CHLOE" userId="S::chen_xing_ying_chloe@connect.ite.edu.sg::e415eee9-ce79-459e-a86c-311c5659a323" providerId="AD" clId="Web-{D0FE2B83-550E-4E94-ED42-B6E670AB31ED}" dt="2020-09-11T05:17:49.472" v="84"/>
          <ac:spMkLst>
            <pc:docMk/>
            <pc:sldMk cId="3100966513" sldId="257"/>
            <ac:spMk id="3" creationId="{5A540A6F-39B0-495C-82FF-41961771F6DD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3:23.765" v="244"/>
          <ac:spMkLst>
            <pc:docMk/>
            <pc:sldMk cId="3100966513" sldId="257"/>
            <ac:spMk id="6" creationId="{29C20560-DA37-4825-BD6F-822F6BF546FD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4:11.129" v="83"/>
          <ac:spMkLst>
            <pc:docMk/>
            <pc:sldMk cId="3100966513" sldId="257"/>
            <ac:spMk id="8" creationId="{C05CBC3C-2E5A-4839-8B9B-2E5A6ADF0F58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4:11.129" v="83"/>
          <ac:spMkLst>
            <pc:docMk/>
            <pc:sldMk cId="3100966513" sldId="257"/>
            <ac:spMk id="10" creationId="{827FF362-FC97-4BF5-949B-D4ADFA26E457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3:38.562" v="246"/>
          <ac:spMkLst>
            <pc:docMk/>
            <pc:sldMk cId="3100966513" sldId="257"/>
            <ac:spMk id="11" creationId="{25C0A87F-315D-4975-AF63-6438AB4178BD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4:11.129" v="83"/>
          <ac:spMkLst>
            <pc:docMk/>
            <pc:sldMk cId="3100966513" sldId="257"/>
            <ac:spMk id="12" creationId="{100EDD19-6802-4EC3-95CE-CFFAB042CFD6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4:11.129" v="83"/>
          <ac:spMkLst>
            <pc:docMk/>
            <pc:sldMk cId="3100966513" sldId="257"/>
            <ac:spMk id="13" creationId="{DB17E863-922E-4C26-BD64-E8FD41D28661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4:11.113" v="82"/>
          <ac:spMkLst>
            <pc:docMk/>
            <pc:sldMk cId="3100966513" sldId="257"/>
            <ac:spMk id="15" creationId="{777A147A-9ED8-46B4-8660-1B3C2AA880B5}"/>
          </ac:spMkLst>
        </pc:spChg>
        <pc:spChg chg="add del">
          <ac:chgData name="CHEN XING YING, CHLOE" userId="S::chen_xing_ying_chloe@connect.ite.edu.sg::e415eee9-ce79-459e-a86c-311c5659a323" providerId="AD" clId="Web-{D0FE2B83-550E-4E94-ED42-B6E670AB31ED}" dt="2020-09-11T05:14:11.113" v="82"/>
          <ac:spMkLst>
            <pc:docMk/>
            <pc:sldMk cId="3100966513" sldId="257"/>
            <ac:spMk id="17" creationId="{5D6C15A0-C087-4593-8414-2B4EC1CDC3DE}"/>
          </ac:spMkLst>
        </pc:spChg>
        <pc:graphicFrameChg chg="add del mod ord modGraphic">
          <ac:chgData name="CHEN XING YING, CHLOE" userId="S::chen_xing_ying_chloe@connect.ite.edu.sg::e415eee9-ce79-459e-a86c-311c5659a323" providerId="AD" clId="Web-{D0FE2B83-550E-4E94-ED42-B6E670AB31ED}" dt="2020-09-11T05:33:26.578" v="245"/>
          <ac:graphicFrameMkLst>
            <pc:docMk/>
            <pc:sldMk cId="3100966513" sldId="257"/>
            <ac:graphicFrameMk id="4" creationId="{D347FE68-BDF2-4A98-A308-0BBF8ECF1B8F}"/>
          </ac:graphicFrameMkLst>
        </pc:graphicFrameChg>
        <pc:picChg chg="add del mod ord">
          <ac:chgData name="CHEN XING YING, CHLOE" userId="S::chen_xing_ying_chloe@connect.ite.edu.sg::e415eee9-ce79-459e-a86c-311c5659a323" providerId="AD" clId="Web-{D0FE2B83-550E-4E94-ED42-B6E670AB31ED}" dt="2020-09-11T05:33:15.313" v="243"/>
          <ac:picMkLst>
            <pc:docMk/>
            <pc:sldMk cId="3100966513" sldId="257"/>
            <ac:picMk id="7" creationId="{AA451AF1-F1FA-4E9A-9FBC-1D623005C810}"/>
          </ac:picMkLst>
        </pc:picChg>
        <pc:picChg chg="add mod ord">
          <ac:chgData name="CHEN XING YING, CHLOE" userId="S::chen_xing_ying_chloe@connect.ite.edu.sg::e415eee9-ce79-459e-a86c-311c5659a323" providerId="AD" clId="Web-{D0FE2B83-550E-4E94-ED42-B6E670AB31ED}" dt="2020-09-11T05:33:38.562" v="246"/>
          <ac:picMkLst>
            <pc:docMk/>
            <pc:sldMk cId="3100966513" sldId="257"/>
            <ac:picMk id="14" creationId="{B8E7E99B-1B3A-4829-8574-9053B9F629E3}"/>
          </ac:picMkLst>
        </pc:picChg>
      </pc:sldChg>
      <pc:sldChg chg="addSp modSp new del mod setBg">
        <pc:chgData name="CHEN XING YING, CHLOE" userId="S::chen_xing_ying_chloe@connect.ite.edu.sg::e415eee9-ce79-459e-a86c-311c5659a323" providerId="AD" clId="Web-{D0FE2B83-550E-4E94-ED42-B6E670AB31ED}" dt="2020-09-11T05:33:58.718" v="250"/>
        <pc:sldMkLst>
          <pc:docMk/>
          <pc:sldMk cId="981879392" sldId="258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12:16.098" v="75"/>
          <ac:spMkLst>
            <pc:docMk/>
            <pc:sldMk cId="981879392" sldId="258"/>
            <ac:spMk id="2" creationId="{2AA5A469-7B0D-45E5-BC99-A3D8BACCBDF6}"/>
          </ac:spMkLst>
        </pc:spChg>
        <pc:spChg chg="mod">
          <ac:chgData name="CHEN XING YING, CHLOE" userId="S::chen_xing_ying_chloe@connect.ite.edu.sg::e415eee9-ce79-459e-a86c-311c5659a323" providerId="AD" clId="Web-{D0FE2B83-550E-4E94-ED42-B6E670AB31ED}" dt="2020-09-11T05:12:16.098" v="75"/>
          <ac:spMkLst>
            <pc:docMk/>
            <pc:sldMk cId="981879392" sldId="258"/>
            <ac:spMk id="3" creationId="{11EC8864-EEFB-4866-9ECA-476D24E4475A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16.098" v="75"/>
          <ac:spMkLst>
            <pc:docMk/>
            <pc:sldMk cId="981879392" sldId="258"/>
            <ac:spMk id="8" creationId="{C05CBC3C-2E5A-4839-8B9B-2E5A6ADF0F58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16.098" v="75"/>
          <ac:spMkLst>
            <pc:docMk/>
            <pc:sldMk cId="981879392" sldId="258"/>
            <ac:spMk id="10" creationId="{827FF362-FC97-4BF5-949B-D4ADFA26E457}"/>
          </ac:spMkLst>
        </pc:spChg>
      </pc:sldChg>
      <pc:sldChg chg="addSp modSp new del mod setBg">
        <pc:chgData name="CHEN XING YING, CHLOE" userId="S::chen_xing_ying_chloe@connect.ite.edu.sg::e415eee9-ce79-459e-a86c-311c5659a323" providerId="AD" clId="Web-{D0FE2B83-550E-4E94-ED42-B6E670AB31ED}" dt="2020-09-11T05:33:56.671" v="248"/>
        <pc:sldMkLst>
          <pc:docMk/>
          <pc:sldMk cId="3539642320" sldId="259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12:19.801" v="76"/>
          <ac:spMkLst>
            <pc:docMk/>
            <pc:sldMk cId="3539642320" sldId="259"/>
            <ac:spMk id="2" creationId="{28B1A6A3-BACE-4EC7-B102-547BED497C75}"/>
          </ac:spMkLst>
        </pc:spChg>
        <pc:spChg chg="mod">
          <ac:chgData name="CHEN XING YING, CHLOE" userId="S::chen_xing_ying_chloe@connect.ite.edu.sg::e415eee9-ce79-459e-a86c-311c5659a323" providerId="AD" clId="Web-{D0FE2B83-550E-4E94-ED42-B6E670AB31ED}" dt="2020-09-11T05:12:19.801" v="76"/>
          <ac:spMkLst>
            <pc:docMk/>
            <pc:sldMk cId="3539642320" sldId="259"/>
            <ac:spMk id="3" creationId="{B1DD8823-AA54-4F08-B6CE-512F610D0921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19.801" v="76"/>
          <ac:spMkLst>
            <pc:docMk/>
            <pc:sldMk cId="3539642320" sldId="259"/>
            <ac:spMk id="8" creationId="{3946F6A7-0B48-49A7-8E23-3C1F0993999F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19.801" v="76"/>
          <ac:spMkLst>
            <pc:docMk/>
            <pc:sldMk cId="3539642320" sldId="259"/>
            <ac:spMk id="10" creationId="{F53AD421-C5C8-4C52-9DD0-6A594F21A5DB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19.801" v="76"/>
          <ac:spMkLst>
            <pc:docMk/>
            <pc:sldMk cId="3539642320" sldId="259"/>
            <ac:spMk id="12" creationId="{6D7E5B0F-5185-440A-8222-321C1D118ABE}"/>
          </ac:spMkLst>
        </pc:spChg>
      </pc:sldChg>
      <pc:sldChg chg="addSp modSp new del mod setBg">
        <pc:chgData name="CHEN XING YING, CHLOE" userId="S::chen_xing_ying_chloe@connect.ite.edu.sg::e415eee9-ce79-459e-a86c-311c5659a323" providerId="AD" clId="Web-{D0FE2B83-550E-4E94-ED42-B6E670AB31ED}" dt="2020-09-11T05:33:57.296" v="249"/>
        <pc:sldMkLst>
          <pc:docMk/>
          <pc:sldMk cId="705628120" sldId="260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12:23.566" v="77"/>
          <ac:spMkLst>
            <pc:docMk/>
            <pc:sldMk cId="705628120" sldId="260"/>
            <ac:spMk id="2" creationId="{90D8B599-C901-4A49-A585-D4A7664A85A8}"/>
          </ac:spMkLst>
        </pc:spChg>
        <pc:spChg chg="mod">
          <ac:chgData name="CHEN XING YING, CHLOE" userId="S::chen_xing_ying_chloe@connect.ite.edu.sg::e415eee9-ce79-459e-a86c-311c5659a323" providerId="AD" clId="Web-{D0FE2B83-550E-4E94-ED42-B6E670AB31ED}" dt="2020-09-11T05:12:23.566" v="77"/>
          <ac:spMkLst>
            <pc:docMk/>
            <pc:sldMk cId="705628120" sldId="260"/>
            <ac:spMk id="3" creationId="{15DC5CF2-5938-407C-8B06-BC17E209171B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3.566" v="77"/>
          <ac:spMkLst>
            <pc:docMk/>
            <pc:sldMk cId="705628120" sldId="260"/>
            <ac:spMk id="8" creationId="{3946F6A7-0B48-49A7-8E23-3C1F0993999F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3.566" v="77"/>
          <ac:spMkLst>
            <pc:docMk/>
            <pc:sldMk cId="705628120" sldId="260"/>
            <ac:spMk id="10" creationId="{F53AD421-C5C8-4C52-9DD0-6A594F21A5DB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3.566" v="77"/>
          <ac:spMkLst>
            <pc:docMk/>
            <pc:sldMk cId="705628120" sldId="260"/>
            <ac:spMk id="12" creationId="{6D7E5B0F-5185-440A-8222-321C1D118ABE}"/>
          </ac:spMkLst>
        </pc:spChg>
      </pc:sldChg>
      <pc:sldChg chg="addSp delSp modSp new del mod setBg">
        <pc:chgData name="CHEN XING YING, CHLOE" userId="S::chen_xing_ying_chloe@connect.ite.edu.sg::e415eee9-ce79-459e-a86c-311c5659a323" providerId="AD" clId="Web-{D0FE2B83-550E-4E94-ED42-B6E670AB31ED}" dt="2020-09-11T05:33:55.546" v="247"/>
        <pc:sldMkLst>
          <pc:docMk/>
          <pc:sldMk cId="3547080568" sldId="261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2" creationId="{6FD31ACB-32FB-4E64-B535-08DECFC14F37}"/>
          </ac:spMkLst>
        </pc:spChg>
        <pc:spChg chg="del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3" creationId="{7051F109-1291-40EA-B230-5F2A3BE75869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8" creationId="{DA381740-063A-41A4-836D-85D14980EEF0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10" creationId="{ED8E54F9-849C-4865-8C5E-FD967B81D756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12" creationId="{391AE6B3-1D2D-4C67-A4DB-888635B527AC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28.801" v="78"/>
          <ac:spMkLst>
            <pc:docMk/>
            <pc:sldMk cId="3547080568" sldId="261"/>
            <ac:spMk id="14" creationId="{08FD86A2-82CE-48F4-B78A-8B9CA7BA2CCD}"/>
          </ac:spMkLst>
        </pc:spChg>
      </pc:sldChg>
      <pc:sldChg chg="addSp delSp modSp new mod setBg">
        <pc:chgData name="CHEN XING YING, CHLOE" userId="S::chen_xing_ying_chloe@connect.ite.edu.sg::e415eee9-ce79-459e-a86c-311c5659a323" providerId="AD" clId="Web-{D0FE2B83-550E-4E94-ED42-B6E670AB31ED}" dt="2020-09-11T05:39:38.201" v="381" actId="20577"/>
        <pc:sldMkLst>
          <pc:docMk/>
          <pc:sldMk cId="4171515362" sldId="262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9:38.201" v="381" actId="20577"/>
          <ac:spMkLst>
            <pc:docMk/>
            <pc:sldMk cId="4171515362" sldId="262"/>
            <ac:spMk id="2" creationId="{C43EBE09-9CB5-4CC0-9F41-F3F50A6518E9}"/>
          </ac:spMkLst>
        </pc:spChg>
        <pc:spChg chg="del">
          <ac:chgData name="CHEN XING YING, CHLOE" userId="S::chen_xing_ying_chloe@connect.ite.edu.sg::e415eee9-ce79-459e-a86c-311c5659a323" providerId="AD" clId="Web-{D0FE2B83-550E-4E94-ED42-B6E670AB31ED}" dt="2020-09-11T05:12:34.738" v="79"/>
          <ac:spMkLst>
            <pc:docMk/>
            <pc:sldMk cId="4171515362" sldId="262"/>
            <ac:spMk id="3" creationId="{7A958F36-CFC1-44A6-BC48-E199EBEE7C2A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34.738" v="79"/>
          <ac:spMkLst>
            <pc:docMk/>
            <pc:sldMk cId="4171515362" sldId="262"/>
            <ac:spMk id="8" creationId="{DA381740-063A-41A4-836D-85D14980EEF0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34.738" v="79"/>
          <ac:spMkLst>
            <pc:docMk/>
            <pc:sldMk cId="4171515362" sldId="262"/>
            <ac:spMk id="10" creationId="{ED8E54F9-849C-4865-8C5E-FD967B81D756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34.738" v="79"/>
          <ac:spMkLst>
            <pc:docMk/>
            <pc:sldMk cId="4171515362" sldId="262"/>
            <ac:spMk id="12" creationId="{391AE6B3-1D2D-4C67-A4DB-888635B527AC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12:34.738" v="79"/>
          <ac:spMkLst>
            <pc:docMk/>
            <pc:sldMk cId="4171515362" sldId="262"/>
            <ac:spMk id="14" creationId="{08FD86A2-82CE-48F4-B78A-8B9CA7BA2CCD}"/>
          </ac:spMkLst>
        </pc:spChg>
      </pc:sldChg>
      <pc:sldChg chg="addSp delSp modSp add replId">
        <pc:chgData name="CHEN XING YING, CHLOE" userId="S::chen_xing_ying_chloe@connect.ite.edu.sg::e415eee9-ce79-459e-a86c-311c5659a323" providerId="AD" clId="Web-{D0FE2B83-550E-4E94-ED42-B6E670AB31ED}" dt="2020-09-11T05:34:56.859" v="275"/>
        <pc:sldMkLst>
          <pc:docMk/>
          <pc:sldMk cId="4051320863" sldId="263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4:45.437" v="271" actId="20577"/>
          <ac:spMkLst>
            <pc:docMk/>
            <pc:sldMk cId="4051320863" sldId="263"/>
            <ac:spMk id="2" creationId="{362411B0-5821-4946-B479-07CD2055D664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4:56.859" v="275"/>
          <ac:spMkLst>
            <pc:docMk/>
            <pc:sldMk cId="4051320863" sldId="263"/>
            <ac:spMk id="4" creationId="{7118A031-66D1-4E32-9C54-DEC80986AAE5}"/>
          </ac:spMkLst>
        </pc:spChg>
        <pc:picChg chg="add mod ord">
          <ac:chgData name="CHEN XING YING, CHLOE" userId="S::chen_xing_ying_chloe@connect.ite.edu.sg::e415eee9-ce79-459e-a86c-311c5659a323" providerId="AD" clId="Web-{D0FE2B83-550E-4E94-ED42-B6E670AB31ED}" dt="2020-09-11T05:34:56.859" v="275"/>
          <ac:picMkLst>
            <pc:docMk/>
            <pc:sldMk cId="4051320863" sldId="263"/>
            <ac:picMk id="5" creationId="{6DE230DC-1D0D-47F5-A3CF-422C37DC4CAC}"/>
          </ac:picMkLst>
        </pc:picChg>
        <pc:picChg chg="del">
          <ac:chgData name="CHEN XING YING, CHLOE" userId="S::chen_xing_ying_chloe@connect.ite.edu.sg::e415eee9-ce79-459e-a86c-311c5659a323" providerId="AD" clId="Web-{D0FE2B83-550E-4E94-ED42-B6E670AB31ED}" dt="2020-09-11T05:34:47.968" v="274"/>
          <ac:picMkLst>
            <pc:docMk/>
            <pc:sldMk cId="4051320863" sldId="263"/>
            <ac:picMk id="14" creationId="{B8E7E99B-1B3A-4829-8574-9053B9F629E3}"/>
          </ac:picMkLst>
        </pc:picChg>
      </pc:sldChg>
      <pc:sldChg chg="addSp delSp modSp add replId">
        <pc:chgData name="CHEN XING YING, CHLOE" userId="S::chen_xing_ying_chloe@connect.ite.edu.sg::e415eee9-ce79-459e-a86c-311c5659a323" providerId="AD" clId="Web-{D0FE2B83-550E-4E94-ED42-B6E670AB31ED}" dt="2020-09-11T05:37:41.327" v="356" actId="1076"/>
        <pc:sldMkLst>
          <pc:docMk/>
          <pc:sldMk cId="2102134733" sldId="264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5:06.452" v="280" actId="20577"/>
          <ac:spMkLst>
            <pc:docMk/>
            <pc:sldMk cId="2102134733" sldId="264"/>
            <ac:spMk id="2" creationId="{362411B0-5821-4946-B479-07CD2055D664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5:20.734" v="284"/>
          <ac:spMkLst>
            <pc:docMk/>
            <pc:sldMk cId="2102134733" sldId="264"/>
            <ac:spMk id="4" creationId="{57DD19E1-2DB8-4A4D-B735-232047D24625}"/>
          </ac:spMkLst>
        </pc:spChg>
        <pc:picChg chg="add mod ord">
          <ac:chgData name="CHEN XING YING, CHLOE" userId="S::chen_xing_ying_chloe@connect.ite.edu.sg::e415eee9-ce79-459e-a86c-311c5659a323" providerId="AD" clId="Web-{D0FE2B83-550E-4E94-ED42-B6E670AB31ED}" dt="2020-09-11T05:37:41.327" v="356" actId="1076"/>
          <ac:picMkLst>
            <pc:docMk/>
            <pc:sldMk cId="2102134733" sldId="264"/>
            <ac:picMk id="5" creationId="{07ECCA94-94D2-4E83-A29C-82DC11A8BCB2}"/>
          </ac:picMkLst>
        </pc:picChg>
        <pc:picChg chg="del">
          <ac:chgData name="CHEN XING YING, CHLOE" userId="S::chen_xing_ying_chloe@connect.ite.edu.sg::e415eee9-ce79-459e-a86c-311c5659a323" providerId="AD" clId="Web-{D0FE2B83-550E-4E94-ED42-B6E670AB31ED}" dt="2020-09-11T05:35:12.405" v="283"/>
          <ac:picMkLst>
            <pc:docMk/>
            <pc:sldMk cId="2102134733" sldId="264"/>
            <ac:picMk id="14" creationId="{B8E7E99B-1B3A-4829-8574-9053B9F629E3}"/>
          </ac:picMkLst>
        </pc:picChg>
      </pc:sldChg>
      <pc:sldChg chg="addSp delSp modSp add replId">
        <pc:chgData name="CHEN XING YING, CHLOE" userId="S::chen_xing_ying_chloe@connect.ite.edu.sg::e415eee9-ce79-459e-a86c-311c5659a323" providerId="AD" clId="Web-{D0FE2B83-550E-4E94-ED42-B6E670AB31ED}" dt="2020-09-11T05:38:28.686" v="371" actId="1076"/>
        <pc:sldMkLst>
          <pc:docMk/>
          <pc:sldMk cId="3022592903" sldId="265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7:49.436" v="357" actId="20577"/>
          <ac:spMkLst>
            <pc:docMk/>
            <pc:sldMk cId="3022592903" sldId="265"/>
            <ac:spMk id="2" creationId="{362411B0-5821-4946-B479-07CD2055D664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35:23.984" v="285"/>
          <ac:spMkLst>
            <pc:docMk/>
            <pc:sldMk cId="3022592903" sldId="265"/>
            <ac:spMk id="3" creationId="{467DF368-9A30-4665-84DD-1466A2A3903C}"/>
          </ac:spMkLst>
        </pc:spChg>
        <pc:spChg chg="add">
          <ac:chgData name="CHEN XING YING, CHLOE" userId="S::chen_xing_ying_chloe@connect.ite.edu.sg::e415eee9-ce79-459e-a86c-311c5659a323" providerId="AD" clId="Web-{D0FE2B83-550E-4E94-ED42-B6E670AB31ED}" dt="2020-09-11T05:35:24.765" v="286"/>
          <ac:spMkLst>
            <pc:docMk/>
            <pc:sldMk cId="3022592903" sldId="265"/>
            <ac:spMk id="4" creationId="{562951B7-A406-41FD-9AB8-8CC754E80C15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5:44.968" v="295"/>
          <ac:spMkLst>
            <pc:docMk/>
            <pc:sldMk cId="3022592903" sldId="265"/>
            <ac:spMk id="6" creationId="{DEFAB984-5BC7-4B56-8FC7-DF141C9F630B}"/>
          </ac:spMkLst>
        </pc:spChg>
        <pc:picChg chg="add mod ord">
          <ac:chgData name="CHEN XING YING, CHLOE" userId="S::chen_xing_ying_chloe@connect.ite.edu.sg::e415eee9-ce79-459e-a86c-311c5659a323" providerId="AD" clId="Web-{D0FE2B83-550E-4E94-ED42-B6E670AB31ED}" dt="2020-09-11T05:38:25.342" v="369" actId="14100"/>
          <ac:picMkLst>
            <pc:docMk/>
            <pc:sldMk cId="3022592903" sldId="265"/>
            <ac:picMk id="7" creationId="{FC5BC0D5-6025-43CE-8571-92DE29D1E6D2}"/>
          </ac:picMkLst>
        </pc:picChg>
        <pc:picChg chg="add mod">
          <ac:chgData name="CHEN XING YING, CHLOE" userId="S::chen_xing_ying_chloe@connect.ite.edu.sg::e415eee9-ce79-459e-a86c-311c5659a323" providerId="AD" clId="Web-{D0FE2B83-550E-4E94-ED42-B6E670AB31ED}" dt="2020-09-11T05:38:28.686" v="371" actId="1076"/>
          <ac:picMkLst>
            <pc:docMk/>
            <pc:sldMk cId="3022592903" sldId="265"/>
            <ac:picMk id="8" creationId="{E2B70781-3C0E-47D9-B882-7BC3A0D9C71D}"/>
          </ac:picMkLst>
        </pc:picChg>
        <pc:picChg chg="del">
          <ac:chgData name="CHEN XING YING, CHLOE" userId="S::chen_xing_ying_chloe@connect.ite.edu.sg::e415eee9-ce79-459e-a86c-311c5659a323" providerId="AD" clId="Web-{D0FE2B83-550E-4E94-ED42-B6E670AB31ED}" dt="2020-09-11T05:35:39.999" v="294"/>
          <ac:picMkLst>
            <pc:docMk/>
            <pc:sldMk cId="3022592903" sldId="265"/>
            <ac:picMk id="14" creationId="{B8E7E99B-1B3A-4829-8574-9053B9F629E3}"/>
          </ac:picMkLst>
        </pc:picChg>
      </pc:sldChg>
      <pc:sldChg chg="addSp delSp modSp add del replId">
        <pc:chgData name="CHEN XING YING, CHLOE" userId="S::chen_xing_ying_chloe@connect.ite.edu.sg::e415eee9-ce79-459e-a86c-311c5659a323" providerId="AD" clId="Web-{D0FE2B83-550E-4E94-ED42-B6E670AB31ED}" dt="2020-09-11T05:37:24.921" v="350"/>
        <pc:sldMkLst>
          <pc:docMk/>
          <pc:sldMk cId="2459511942" sldId="266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6:19.358" v="319" actId="20577"/>
          <ac:spMkLst>
            <pc:docMk/>
            <pc:sldMk cId="2459511942" sldId="266"/>
            <ac:spMk id="2" creationId="{362411B0-5821-4946-B479-07CD2055D664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6:06.483" v="316"/>
          <ac:spMkLst>
            <pc:docMk/>
            <pc:sldMk cId="2459511942" sldId="266"/>
            <ac:spMk id="4" creationId="{BD82A36F-0BDF-4027-AE5D-82F768231BF9}"/>
          </ac:spMkLst>
        </pc:spChg>
        <pc:spChg chg="add mod">
          <ac:chgData name="CHEN XING YING, CHLOE" userId="S::chen_xing_ying_chloe@connect.ite.edu.sg::e415eee9-ce79-459e-a86c-311c5659a323" providerId="AD" clId="Web-{D0FE2B83-550E-4E94-ED42-B6E670AB31ED}" dt="2020-09-11T05:37:23.530" v="349"/>
          <ac:spMkLst>
            <pc:docMk/>
            <pc:sldMk cId="2459511942" sldId="266"/>
            <ac:spMk id="7" creationId="{CBC2D413-7920-44E7-92E1-43A0F4F9E385}"/>
          </ac:spMkLst>
        </pc:spChg>
        <pc:picChg chg="add del mod ord">
          <ac:chgData name="CHEN XING YING, CHLOE" userId="S::chen_xing_ying_chloe@connect.ite.edu.sg::e415eee9-ce79-459e-a86c-311c5659a323" providerId="AD" clId="Web-{D0FE2B83-550E-4E94-ED42-B6E670AB31ED}" dt="2020-09-11T05:37:23.530" v="349"/>
          <ac:picMkLst>
            <pc:docMk/>
            <pc:sldMk cId="2459511942" sldId="266"/>
            <ac:picMk id="5" creationId="{3EBA406D-A9BA-42C3-ACB3-12DFA699D17C}"/>
          </ac:picMkLst>
        </pc:picChg>
        <pc:picChg chg="del">
          <ac:chgData name="CHEN XING YING, CHLOE" userId="S::chen_xing_ying_chloe@connect.ite.edu.sg::e415eee9-ce79-459e-a86c-311c5659a323" providerId="AD" clId="Web-{D0FE2B83-550E-4E94-ED42-B6E670AB31ED}" dt="2020-09-11T05:36:02.640" v="315"/>
          <ac:picMkLst>
            <pc:docMk/>
            <pc:sldMk cId="2459511942" sldId="266"/>
            <ac:picMk id="14" creationId="{B8E7E99B-1B3A-4829-8574-9053B9F629E3}"/>
          </ac:picMkLst>
        </pc:picChg>
      </pc:sldChg>
      <pc:sldChg chg="addSp delSp modSp add replId">
        <pc:chgData name="CHEN XING YING, CHLOE" userId="S::chen_xing_ying_chloe@connect.ite.edu.sg::e415eee9-ce79-459e-a86c-311c5659a323" providerId="AD" clId="Web-{D0FE2B83-550E-4E94-ED42-B6E670AB31ED}" dt="2020-09-11T05:37:20.718" v="346" actId="20577"/>
        <pc:sldMkLst>
          <pc:docMk/>
          <pc:sldMk cId="1054071019" sldId="267"/>
        </pc:sldMkLst>
        <pc:spChg chg="mod">
          <ac:chgData name="CHEN XING YING, CHLOE" userId="S::chen_xing_ying_chloe@connect.ite.edu.sg::e415eee9-ce79-459e-a86c-311c5659a323" providerId="AD" clId="Web-{D0FE2B83-550E-4E94-ED42-B6E670AB31ED}" dt="2020-09-11T05:37:20.718" v="346" actId="20577"/>
          <ac:spMkLst>
            <pc:docMk/>
            <pc:sldMk cId="1054071019" sldId="267"/>
            <ac:spMk id="2" creationId="{362411B0-5821-4946-B479-07CD2055D664}"/>
          </ac:spMkLst>
        </pc:spChg>
        <pc:spChg chg="add del mod">
          <ac:chgData name="CHEN XING YING, CHLOE" userId="S::chen_xing_ying_chloe@connect.ite.edu.sg::e415eee9-ce79-459e-a86c-311c5659a323" providerId="AD" clId="Web-{D0FE2B83-550E-4E94-ED42-B6E670AB31ED}" dt="2020-09-11T05:36:37.077" v="334"/>
          <ac:spMkLst>
            <pc:docMk/>
            <pc:sldMk cId="1054071019" sldId="267"/>
            <ac:spMk id="4" creationId="{30796C42-41E9-408A-8F59-0364BF5C674F}"/>
          </ac:spMkLst>
        </pc:spChg>
        <pc:picChg chg="del">
          <ac:chgData name="CHEN XING YING, CHLOE" userId="S::chen_xing_ying_chloe@connect.ite.edu.sg::e415eee9-ce79-459e-a86c-311c5659a323" providerId="AD" clId="Web-{D0FE2B83-550E-4E94-ED42-B6E670AB31ED}" dt="2020-09-11T05:36:31.483" v="333"/>
          <ac:picMkLst>
            <pc:docMk/>
            <pc:sldMk cId="1054071019" sldId="267"/>
            <ac:picMk id="5" creationId="{3EBA406D-A9BA-42C3-ACB3-12DFA699D17C}"/>
          </ac:picMkLst>
        </pc:picChg>
        <pc:picChg chg="add mod ord">
          <ac:chgData name="CHEN XING YING, CHLOE" userId="S::chen_xing_ying_chloe@connect.ite.edu.sg::e415eee9-ce79-459e-a86c-311c5659a323" providerId="AD" clId="Web-{D0FE2B83-550E-4E94-ED42-B6E670AB31ED}" dt="2020-09-11T05:37:15.389" v="345" actId="1076"/>
          <ac:picMkLst>
            <pc:docMk/>
            <pc:sldMk cId="1054071019" sldId="267"/>
            <ac:picMk id="6" creationId="{F4F1378E-DA88-43A9-AE1B-7BE3F1889C88}"/>
          </ac:picMkLst>
        </pc:picChg>
        <pc:picChg chg="add mod">
          <ac:chgData name="CHEN XING YING, CHLOE" userId="S::chen_xing_ying_chloe@connect.ite.edu.sg::e415eee9-ce79-459e-a86c-311c5659a323" providerId="AD" clId="Web-{D0FE2B83-550E-4E94-ED42-B6E670AB31ED}" dt="2020-09-11T05:37:12.811" v="344" actId="14100"/>
          <ac:picMkLst>
            <pc:docMk/>
            <pc:sldMk cId="1054071019" sldId="267"/>
            <ac:picMk id="7" creationId="{21FE96AC-F5BC-449F-8677-9904012A9DA5}"/>
          </ac:picMkLst>
        </pc:picChg>
      </pc:sldChg>
      <pc:sldChg chg="add del replId">
        <pc:chgData name="CHEN XING YING, CHLOE" userId="S::chen_xing_ying_chloe@connect.ite.edu.sg::e415eee9-ce79-459e-a86c-311c5659a323" providerId="AD" clId="Web-{D0FE2B83-550E-4E94-ED42-B6E670AB31ED}" dt="2020-09-11T05:38:55.217" v="372"/>
        <pc:sldMkLst>
          <pc:docMk/>
          <pc:sldMk cId="786348101" sldId="268"/>
        </pc:sldMkLst>
      </pc:sldChg>
      <pc:sldMasterChg chg="del delSldLayout">
        <pc:chgData name="CHEN XING YING, CHLOE" userId="S::chen_xing_ying_chloe@connect.ite.edu.sg::e415eee9-ce79-459e-a86c-311c5659a323" providerId="AD" clId="Web-{D0FE2B83-550E-4E94-ED42-B6E670AB31ED}" dt="2020-09-11T05:11:32.957" v="67"/>
        <pc:sldMasterMkLst>
          <pc:docMk/>
          <pc:sldMasterMk cId="2460954070" sldId="2147483660"/>
        </pc:sldMasterMkLst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CHEN XING YING, CHLOE" userId="S::chen_xing_ying_chloe@connect.ite.edu.sg::e415eee9-ce79-459e-a86c-311c5659a323" providerId="AD" clId="Web-{D0FE2B83-550E-4E94-ED42-B6E670AB31ED}" dt="2020-09-11T05:11:32.957" v="67"/>
        <pc:sldMasterMkLst>
          <pc:docMk/>
          <pc:sldMasterMk cId="1846166195" sldId="2147483672"/>
        </pc:sldMasterMkLst>
        <pc:sldLayoutChg chg="ad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1272437725" sldId="2147483673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163302576" sldId="2147483674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2786891182" sldId="2147483675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13454475" sldId="2147483676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530582504" sldId="2147483677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957517867" sldId="2147483678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1084426319" sldId="2147483679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2984389217" sldId="2147483680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2074161234" sldId="2147483681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2547821864" sldId="2147483682"/>
          </pc:sldLayoutMkLst>
        </pc:sldLayoutChg>
        <pc:sldLayoutChg chg="add replId">
          <pc:chgData name="CHEN XING YING, CHLOE" userId="S::chen_xing_ying_chloe@connect.ite.edu.sg::e415eee9-ce79-459e-a86c-311c5659a323" providerId="AD" clId="Web-{D0FE2B83-550E-4E94-ED42-B6E670AB31ED}" dt="2020-09-11T05:11:32.957" v="67"/>
          <pc:sldLayoutMkLst>
            <pc:docMk/>
            <pc:sldMasterMk cId="1846166195" sldId="2147483672"/>
            <pc:sldLayoutMk cId="47287202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3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82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16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8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426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1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8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9/10/2020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6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>
                <a:cs typeface="Calibri Light"/>
              </a:rPr>
              <a:t>Test Cases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Done By: Chloe, Fatin, Jeanette</a:t>
            </a:r>
            <a:endParaRPr lang="en-US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4000C0B4-B254-4789-A0E9-37C18772D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990" r="1076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11B0-5821-4946-B479-07CD205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 err="1"/>
              <a:t>GetToken</a:t>
            </a:r>
          </a:p>
        </p:txBody>
      </p:sp>
      <p:pic>
        <p:nvPicPr>
          <p:cNvPr id="14" name="Picture 1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8E7E99B-1B3A-4829-8574-9053B9F62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3091" y="1929384"/>
            <a:ext cx="7025818" cy="4251960"/>
          </a:xfrm>
        </p:spPr>
      </p:pic>
    </p:spTree>
    <p:extLst>
      <p:ext uri="{BB962C8B-B14F-4D97-AF65-F5344CB8AC3E}">
        <p14:creationId xmlns:p14="http://schemas.microsoft.com/office/powerpoint/2010/main" val="3100966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11B0-5821-4946-B479-07CD205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Get Order</a:t>
            </a:r>
          </a:p>
        </p:txBody>
      </p:sp>
      <p:pic>
        <p:nvPicPr>
          <p:cNvPr id="5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DE230DC-1D0D-47F5-A3CF-422C37DC4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427" y="1929384"/>
            <a:ext cx="7067147" cy="4251960"/>
          </a:xfrm>
        </p:spPr>
      </p:pic>
    </p:spTree>
    <p:extLst>
      <p:ext uri="{BB962C8B-B14F-4D97-AF65-F5344CB8AC3E}">
        <p14:creationId xmlns:p14="http://schemas.microsoft.com/office/powerpoint/2010/main" val="405132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11B0-5821-4946-B479-07CD205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Create Order</a:t>
            </a:r>
          </a:p>
        </p:txBody>
      </p:sp>
      <p:pic>
        <p:nvPicPr>
          <p:cNvPr id="5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7ECCA94-94D2-4E83-A29C-82DC11A8B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9582" y="1929384"/>
            <a:ext cx="7032836" cy="4251960"/>
          </a:xfrm>
        </p:spPr>
      </p:pic>
    </p:spTree>
    <p:extLst>
      <p:ext uri="{BB962C8B-B14F-4D97-AF65-F5344CB8AC3E}">
        <p14:creationId xmlns:p14="http://schemas.microsoft.com/office/powerpoint/2010/main" val="2102134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11B0-5821-4946-B479-07CD205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Edit Order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7DF368-9A30-4665-84DD-1466A2A3903C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951B7-A406-41FD-9AB8-8CC754E80C15}"/>
              </a:ext>
            </a:extLst>
          </p:cNvPr>
          <p:cNvSpPr txBox="1"/>
          <p:nvPr/>
        </p:nvSpPr>
        <p:spPr>
          <a:xfrm>
            <a:off x="4867275" y="334327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  <p:pic>
        <p:nvPicPr>
          <p:cNvPr id="7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C5BC0D5-6025-43CE-8571-92DE29D1E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311" y="2325037"/>
            <a:ext cx="5654822" cy="3407689"/>
          </a:xfrm>
        </p:spPr>
      </p:pic>
      <p:pic>
        <p:nvPicPr>
          <p:cNvPr id="8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2B70781-3C0E-47D9-B882-7BC3A0D9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0" y="2298954"/>
            <a:ext cx="5695951" cy="344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BB9C78"/>
          </a:solidFill>
          <a:ln w="38100" cap="rnd">
            <a:solidFill>
              <a:srgbClr val="BB9C7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411B0-5821-4946-B479-07CD2055D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dirty="0"/>
              <a:t>Delete Order </a:t>
            </a:r>
          </a:p>
        </p:txBody>
      </p:sp>
      <p:pic>
        <p:nvPicPr>
          <p:cNvPr id="6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4F1378E-DA88-43A9-AE1B-7BE3F1889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30" y="2317711"/>
            <a:ext cx="5624312" cy="3402037"/>
          </a:xfrm>
        </p:spPr>
      </p:pic>
      <p:pic>
        <p:nvPicPr>
          <p:cNvPr id="7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FE96AC-F5BC-449F-8677-9904012A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89" y="2320833"/>
            <a:ext cx="5637334" cy="340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E54F9-849C-4865-8C5E-FD967B81D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1AE6B3-1D2D-4C67-A4DB-888635B52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054983"/>
          </a:xfrm>
          <a:custGeom>
            <a:avLst/>
            <a:gdLst>
              <a:gd name="connsiteX0" fmla="*/ 6788003 w 12188952"/>
              <a:gd name="connsiteY0" fmla="*/ 5986774 h 6054983"/>
              <a:gd name="connsiteX1" fmla="*/ 6787005 w 12188952"/>
              <a:gd name="connsiteY1" fmla="*/ 5986852 h 6054983"/>
              <a:gd name="connsiteX2" fmla="*/ 6786779 w 12188952"/>
              <a:gd name="connsiteY2" fmla="*/ 5987386 h 6054983"/>
              <a:gd name="connsiteX3" fmla="*/ 0 w 12188952"/>
              <a:gd name="connsiteY3" fmla="*/ 0 h 6054983"/>
              <a:gd name="connsiteX4" fmla="*/ 12188952 w 12188952"/>
              <a:gd name="connsiteY4" fmla="*/ 0 h 6054983"/>
              <a:gd name="connsiteX5" fmla="*/ 12188952 w 12188952"/>
              <a:gd name="connsiteY5" fmla="*/ 5092539 h 6054983"/>
              <a:gd name="connsiteX6" fmla="*/ 12058081 w 12188952"/>
              <a:gd name="connsiteY6" fmla="*/ 5131579 h 6054983"/>
              <a:gd name="connsiteX7" fmla="*/ 11673881 w 12188952"/>
              <a:gd name="connsiteY7" fmla="*/ 5235154 h 6054983"/>
              <a:gd name="connsiteX8" fmla="*/ 10422749 w 12188952"/>
              <a:gd name="connsiteY8" fmla="*/ 5518693 h 6054983"/>
              <a:gd name="connsiteX9" fmla="*/ 9421666 w 12188952"/>
              <a:gd name="connsiteY9" fmla="*/ 5693855 h 6054983"/>
              <a:gd name="connsiteX10" fmla="*/ 8456304 w 12188952"/>
              <a:gd name="connsiteY10" fmla="*/ 5827556 h 6054983"/>
              <a:gd name="connsiteX11" fmla="*/ 7714041 w 12188952"/>
              <a:gd name="connsiteY11" fmla="*/ 5907503 h 6054983"/>
              <a:gd name="connsiteX12" fmla="*/ 6949978 w 12188952"/>
              <a:gd name="connsiteY12" fmla="*/ 5973283 h 6054983"/>
              <a:gd name="connsiteX13" fmla="*/ 6934569 w 12188952"/>
              <a:gd name="connsiteY13" fmla="*/ 5975354 h 6054983"/>
              <a:gd name="connsiteX14" fmla="*/ 6788750 w 12188952"/>
              <a:gd name="connsiteY14" fmla="*/ 5986715 h 6054983"/>
              <a:gd name="connsiteX15" fmla="*/ 6798241 w 12188952"/>
              <a:gd name="connsiteY15" fmla="*/ 5988535 h 6054983"/>
              <a:gd name="connsiteX16" fmla="*/ 6833723 w 12188952"/>
              <a:gd name="connsiteY16" fmla="*/ 5986828 h 6054983"/>
              <a:gd name="connsiteX17" fmla="*/ 6882282 w 12188952"/>
              <a:gd name="connsiteY17" fmla="*/ 5983850 h 6054983"/>
              <a:gd name="connsiteX18" fmla="*/ 7576876 w 12188952"/>
              <a:gd name="connsiteY18" fmla="*/ 5951323 h 6054983"/>
              <a:gd name="connsiteX19" fmla="*/ 8621689 w 12188952"/>
              <a:gd name="connsiteY19" fmla="*/ 5864426 h 6054983"/>
              <a:gd name="connsiteX20" fmla="*/ 9477600 w 12188952"/>
              <a:gd name="connsiteY20" fmla="*/ 5760520 h 6054983"/>
              <a:gd name="connsiteX21" fmla="*/ 10626651 w 12188952"/>
              <a:gd name="connsiteY21" fmla="*/ 5566363 h 6054983"/>
              <a:gd name="connsiteX22" fmla="*/ 11995498 w 12188952"/>
              <a:gd name="connsiteY22" fmla="*/ 5240369 h 6054983"/>
              <a:gd name="connsiteX23" fmla="*/ 12188952 w 12188952"/>
              <a:gd name="connsiteY23" fmla="*/ 5183370 h 6054983"/>
              <a:gd name="connsiteX24" fmla="*/ 12188952 w 12188952"/>
              <a:gd name="connsiteY24" fmla="*/ 5238107 h 6054983"/>
              <a:gd name="connsiteX25" fmla="*/ 11826300 w 12188952"/>
              <a:gd name="connsiteY25" fmla="*/ 5343406 h 6054983"/>
              <a:gd name="connsiteX26" fmla="*/ 10936448 w 12188952"/>
              <a:gd name="connsiteY26" fmla="*/ 5557921 h 6054983"/>
              <a:gd name="connsiteX27" fmla="*/ 9983034 w 12188952"/>
              <a:gd name="connsiteY27" fmla="*/ 5737926 h 6054983"/>
              <a:gd name="connsiteX28" fmla="*/ 9184585 w 12188952"/>
              <a:gd name="connsiteY28" fmla="*/ 5853873 h 6054983"/>
              <a:gd name="connsiteX29" fmla="*/ 8576053 w 12188952"/>
              <a:gd name="connsiteY29" fmla="*/ 5923392 h 6054983"/>
              <a:gd name="connsiteX30" fmla="*/ 7862392 w 12188952"/>
              <a:gd name="connsiteY30" fmla="*/ 5984843 h 6054983"/>
              <a:gd name="connsiteX31" fmla="*/ 6933768 w 12188952"/>
              <a:gd name="connsiteY31" fmla="*/ 6036237 h 6054983"/>
              <a:gd name="connsiteX32" fmla="*/ 6476130 w 12188952"/>
              <a:gd name="connsiteY32" fmla="*/ 6050140 h 6054983"/>
              <a:gd name="connsiteX33" fmla="*/ 6360703 w 12188952"/>
              <a:gd name="connsiteY33" fmla="*/ 6054983 h 6054983"/>
              <a:gd name="connsiteX34" fmla="*/ 6055614 w 12188952"/>
              <a:gd name="connsiteY34" fmla="*/ 6054983 h 6054983"/>
              <a:gd name="connsiteX35" fmla="*/ 5976289 w 12188952"/>
              <a:gd name="connsiteY35" fmla="*/ 6050389 h 6054983"/>
              <a:gd name="connsiteX36" fmla="*/ 5263770 w 12188952"/>
              <a:gd name="connsiteY36" fmla="*/ 6014140 h 6054983"/>
              <a:gd name="connsiteX37" fmla="*/ 4345190 w 12188952"/>
              <a:gd name="connsiteY37" fmla="*/ 5952070 h 6054983"/>
              <a:gd name="connsiteX38" fmla="*/ 3372201 w 12188952"/>
              <a:gd name="connsiteY38" fmla="*/ 5853501 h 6054983"/>
              <a:gd name="connsiteX39" fmla="*/ 2361582 w 12188952"/>
              <a:gd name="connsiteY39" fmla="*/ 5734574 h 6054983"/>
              <a:gd name="connsiteX40" fmla="*/ 1232869 w 12188952"/>
              <a:gd name="connsiteY40" fmla="*/ 5561398 h 6054983"/>
              <a:gd name="connsiteX41" fmla="*/ 68483 w 12188952"/>
              <a:gd name="connsiteY41" fmla="*/ 5321691 h 6054983"/>
              <a:gd name="connsiteX42" fmla="*/ 0 w 12188952"/>
              <a:gd name="connsiteY42" fmla="*/ 5304336 h 6054983"/>
              <a:gd name="connsiteX43" fmla="*/ 0 w 12188952"/>
              <a:gd name="connsiteY43" fmla="*/ 5247847 h 6054983"/>
              <a:gd name="connsiteX44" fmla="*/ 72423 w 12188952"/>
              <a:gd name="connsiteY44" fmla="*/ 5266624 h 6054983"/>
              <a:gd name="connsiteX45" fmla="*/ 600566 w 12188952"/>
              <a:gd name="connsiteY45" fmla="*/ 5384994 h 6054983"/>
              <a:gd name="connsiteX46" fmla="*/ 1769069 w 12188952"/>
              <a:gd name="connsiteY46" fmla="*/ 5595162 h 6054983"/>
              <a:gd name="connsiteX47" fmla="*/ 2612900 w 12188952"/>
              <a:gd name="connsiteY47" fmla="*/ 5712104 h 6054983"/>
              <a:gd name="connsiteX48" fmla="*/ 2580488 w 12188952"/>
              <a:gd name="connsiteY48" fmla="*/ 5702173 h 6054983"/>
              <a:gd name="connsiteX49" fmla="*/ 1112357 w 12188952"/>
              <a:gd name="connsiteY49" fmla="*/ 5369476 h 6054983"/>
              <a:gd name="connsiteX50" fmla="*/ 420307 w 12188952"/>
              <a:gd name="connsiteY50" fmla="*/ 5170043 h 6054983"/>
              <a:gd name="connsiteX51" fmla="*/ 0 w 12188952"/>
              <a:gd name="connsiteY51" fmla="*/ 5031126 h 6054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88952" h="6054983">
                <a:moveTo>
                  <a:pt x="6788003" y="5986774"/>
                </a:moveTo>
                <a:lnTo>
                  <a:pt x="6787005" y="5986852"/>
                </a:lnTo>
                <a:lnTo>
                  <a:pt x="6786779" y="5987386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5092539"/>
                </a:lnTo>
                <a:lnTo>
                  <a:pt x="12058081" y="5131579"/>
                </a:lnTo>
                <a:cubicBezTo>
                  <a:pt x="11930517" y="5167793"/>
                  <a:pt x="11802439" y="5202322"/>
                  <a:pt x="11673881" y="5235154"/>
                </a:cubicBezTo>
                <a:cubicBezTo>
                  <a:pt x="11259973" y="5342661"/>
                  <a:pt x="10842632" y="5436263"/>
                  <a:pt x="10422749" y="5518693"/>
                </a:cubicBezTo>
                <a:cubicBezTo>
                  <a:pt x="10090287" y="5583904"/>
                  <a:pt x="9756593" y="5642301"/>
                  <a:pt x="9421666" y="5693855"/>
                </a:cubicBezTo>
                <a:cubicBezTo>
                  <a:pt x="9100721" y="5743512"/>
                  <a:pt x="8778938" y="5788079"/>
                  <a:pt x="8456304" y="5827556"/>
                </a:cubicBezTo>
                <a:cubicBezTo>
                  <a:pt x="8209307" y="5857722"/>
                  <a:pt x="7961801" y="5883295"/>
                  <a:pt x="7714041" y="5907503"/>
                </a:cubicBezTo>
                <a:lnTo>
                  <a:pt x="6949978" y="5973283"/>
                </a:lnTo>
                <a:lnTo>
                  <a:pt x="6934569" y="5975354"/>
                </a:lnTo>
                <a:lnTo>
                  <a:pt x="6788750" y="5986715"/>
                </a:lnTo>
                <a:lnTo>
                  <a:pt x="6798241" y="5988535"/>
                </a:lnTo>
                <a:cubicBezTo>
                  <a:pt x="6809920" y="5989001"/>
                  <a:pt x="6822028" y="5986828"/>
                  <a:pt x="6833723" y="5986828"/>
                </a:cubicBezTo>
                <a:cubicBezTo>
                  <a:pt x="6849867" y="5986828"/>
                  <a:pt x="6866012" y="5984221"/>
                  <a:pt x="6882282" y="5983850"/>
                </a:cubicBezTo>
                <a:cubicBezTo>
                  <a:pt x="7114026" y="5978388"/>
                  <a:pt x="7345514" y="5966221"/>
                  <a:pt x="7576876" y="5951323"/>
                </a:cubicBezTo>
                <a:cubicBezTo>
                  <a:pt x="7925570" y="5928855"/>
                  <a:pt x="8274011" y="5900676"/>
                  <a:pt x="8621689" y="5864426"/>
                </a:cubicBezTo>
                <a:cubicBezTo>
                  <a:pt x="8907712" y="5835128"/>
                  <a:pt x="9193011" y="5800493"/>
                  <a:pt x="9477600" y="5760520"/>
                </a:cubicBezTo>
                <a:cubicBezTo>
                  <a:pt x="9862435" y="5706146"/>
                  <a:pt x="10245452" y="5641432"/>
                  <a:pt x="10626651" y="5566363"/>
                </a:cubicBezTo>
                <a:cubicBezTo>
                  <a:pt x="11087341" y="5475243"/>
                  <a:pt x="11544088" y="5367737"/>
                  <a:pt x="11995498" y="5240369"/>
                </a:cubicBezTo>
                <a:lnTo>
                  <a:pt x="12188952" y="5183370"/>
                </a:lnTo>
                <a:lnTo>
                  <a:pt x="12188952" y="5238107"/>
                </a:lnTo>
                <a:lnTo>
                  <a:pt x="11826300" y="5343406"/>
                </a:lnTo>
                <a:cubicBezTo>
                  <a:pt x="11531885" y="5423103"/>
                  <a:pt x="11235310" y="5493989"/>
                  <a:pt x="10936448" y="5557921"/>
                </a:cubicBezTo>
                <a:cubicBezTo>
                  <a:pt x="10620168" y="5625703"/>
                  <a:pt x="10302365" y="5685700"/>
                  <a:pt x="9983034" y="5737926"/>
                </a:cubicBezTo>
                <a:cubicBezTo>
                  <a:pt x="9717606" y="5781375"/>
                  <a:pt x="9451451" y="5820020"/>
                  <a:pt x="9184585" y="5853873"/>
                </a:cubicBezTo>
                <a:cubicBezTo>
                  <a:pt x="8981951" y="5879447"/>
                  <a:pt x="8779319" y="5903530"/>
                  <a:pt x="8576053" y="5923392"/>
                </a:cubicBezTo>
                <a:cubicBezTo>
                  <a:pt x="8338462" y="5946112"/>
                  <a:pt x="8100618" y="5967587"/>
                  <a:pt x="7862392" y="5984843"/>
                </a:cubicBezTo>
                <a:cubicBezTo>
                  <a:pt x="7553105" y="6007187"/>
                  <a:pt x="7243690" y="6025065"/>
                  <a:pt x="6933768" y="6036237"/>
                </a:cubicBezTo>
                <a:cubicBezTo>
                  <a:pt x="6781221" y="6041700"/>
                  <a:pt x="6628676" y="6045548"/>
                  <a:pt x="6476130" y="6050140"/>
                </a:cubicBezTo>
                <a:cubicBezTo>
                  <a:pt x="6437585" y="6048056"/>
                  <a:pt x="6398929" y="6049681"/>
                  <a:pt x="6360703" y="6054983"/>
                </a:cubicBezTo>
                <a:lnTo>
                  <a:pt x="6055614" y="6054983"/>
                </a:lnTo>
                <a:lnTo>
                  <a:pt x="5976289" y="6050389"/>
                </a:lnTo>
                <a:cubicBezTo>
                  <a:pt x="5738826" y="6037976"/>
                  <a:pt x="5501363" y="6024197"/>
                  <a:pt x="5263770" y="6014140"/>
                </a:cubicBezTo>
                <a:cubicBezTo>
                  <a:pt x="4957027" y="6001724"/>
                  <a:pt x="4650663" y="5981244"/>
                  <a:pt x="4345190" y="5952070"/>
                </a:cubicBezTo>
                <a:cubicBezTo>
                  <a:pt x="4020648" y="5921158"/>
                  <a:pt x="3696870" y="5886523"/>
                  <a:pt x="3372201" y="5853501"/>
                </a:cubicBezTo>
                <a:cubicBezTo>
                  <a:pt x="3034653" y="5819239"/>
                  <a:pt x="2697781" y="5779600"/>
                  <a:pt x="2361582" y="5734574"/>
                </a:cubicBezTo>
                <a:cubicBezTo>
                  <a:pt x="1984196" y="5684421"/>
                  <a:pt x="1607962" y="5626695"/>
                  <a:pt x="1232869" y="5561398"/>
                </a:cubicBezTo>
                <a:cubicBezTo>
                  <a:pt x="841970" y="5492685"/>
                  <a:pt x="453644" y="5414197"/>
                  <a:pt x="68483" y="5321691"/>
                </a:cubicBezTo>
                <a:lnTo>
                  <a:pt x="0" y="5304336"/>
                </a:lnTo>
                <a:lnTo>
                  <a:pt x="0" y="5247847"/>
                </a:lnTo>
                <a:lnTo>
                  <a:pt x="72423" y="5266624"/>
                </a:lnTo>
                <a:cubicBezTo>
                  <a:pt x="247899" y="5308802"/>
                  <a:pt x="424058" y="5348062"/>
                  <a:pt x="600566" y="5384994"/>
                </a:cubicBezTo>
                <a:cubicBezTo>
                  <a:pt x="988032" y="5465808"/>
                  <a:pt x="1377788" y="5534706"/>
                  <a:pt x="1769069" y="5595162"/>
                </a:cubicBezTo>
                <a:cubicBezTo>
                  <a:pt x="2051913" y="5638738"/>
                  <a:pt x="2335141" y="5678835"/>
                  <a:pt x="2612900" y="5712104"/>
                </a:cubicBezTo>
                <a:cubicBezTo>
                  <a:pt x="2604892" y="5714711"/>
                  <a:pt x="2593962" y="5704655"/>
                  <a:pt x="2580488" y="5702173"/>
                </a:cubicBezTo>
                <a:cubicBezTo>
                  <a:pt x="2086656" y="5610221"/>
                  <a:pt x="1597284" y="5499328"/>
                  <a:pt x="1112357" y="5369476"/>
                </a:cubicBezTo>
                <a:cubicBezTo>
                  <a:pt x="880233" y="5307405"/>
                  <a:pt x="649550" y="5240927"/>
                  <a:pt x="420307" y="5170043"/>
                </a:cubicBezTo>
                <a:lnTo>
                  <a:pt x="0" y="5031126"/>
                </a:lnTo>
                <a:close/>
              </a:path>
            </a:pathLst>
          </a:custGeom>
          <a:solidFill>
            <a:srgbClr val="BB9C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EBE09-9CB5-4CC0-9F41-F3F50A651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29452"/>
            <a:ext cx="9144000" cy="2526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08FD86A2-82CE-48F4-B78A-8B9CA7BA2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542284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1536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412426"/>
      </a:dk2>
      <a:lt2>
        <a:srgbClr val="E2E5E8"/>
      </a:lt2>
      <a:accent1>
        <a:srgbClr val="BB9C78"/>
      </a:accent1>
      <a:accent2>
        <a:srgbClr val="C6968F"/>
      </a:accent2>
      <a:accent3>
        <a:srgbClr val="A4A379"/>
      </a:accent3>
      <a:accent4>
        <a:srgbClr val="7CA7BD"/>
      </a:accent4>
      <a:accent5>
        <a:srgbClr val="94A1C9"/>
      </a:accent5>
      <a:accent6>
        <a:srgbClr val="867CBD"/>
      </a:accent6>
      <a:hlink>
        <a:srgbClr val="6283AA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SketchyVTI</vt:lpstr>
      <vt:lpstr>Test Cases</vt:lpstr>
      <vt:lpstr>GetToken</vt:lpstr>
      <vt:lpstr>Get Order</vt:lpstr>
      <vt:lpstr>Create Order</vt:lpstr>
      <vt:lpstr>Edit Order</vt:lpstr>
      <vt:lpstr>Delete Order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122</cp:revision>
  <dcterms:created xsi:type="dcterms:W3CDTF">2020-09-11T05:10:00Z</dcterms:created>
  <dcterms:modified xsi:type="dcterms:W3CDTF">2020-09-11T05:39:44Z</dcterms:modified>
</cp:coreProperties>
</file>