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8" r:id="rId15"/>
    <p:sldId id="266" r:id="rId16"/>
    <p:sldId id="267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55" d="100"/>
          <a:sy n="155" d="100"/>
        </p:scale>
        <p:origin x="-5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" TargetMode="External"/><Relationship Id="rId2" Type="http://schemas.openxmlformats.org/officeDocument/2006/relationships/hyperlink" Target="https://rogerdudler.github.io/git-guide/index.zh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c" TargetMode="External"/><Relationship Id="rId4" Type="http://schemas.openxmlformats.org/officeDocument/2006/relationships/hyperlink" Target="https://help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zh-CN" altLang="en-US" dirty="0" smtClean="0"/>
              <a:t>项目管理工具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zh-CN" altLang="en-US" i="1" dirty="0" smtClean="0"/>
              <a:t>中央集权</a:t>
            </a:r>
            <a:r>
              <a:rPr lang="zh-CN" altLang="en-US" dirty="0" smtClean="0"/>
              <a:t>通向</a:t>
            </a:r>
            <a:r>
              <a:rPr lang="zh-CN" altLang="en-US" i="1" dirty="0" smtClean="0"/>
              <a:t>自由民主</a:t>
            </a:r>
            <a:r>
              <a:rPr lang="zh-CN" altLang="en-US" smtClean="0"/>
              <a:t>的代码创作之</a:t>
            </a:r>
            <a:r>
              <a:rPr lang="zh-CN" altLang="en-US" dirty="0" smtClean="0"/>
              <a:t>路</a:t>
            </a:r>
            <a:r>
              <a:rPr lang="zh-CN" altLang="en-US" dirty="0" smtClean="0">
                <a:sym typeface="Wingdings"/>
              </a:rPr>
              <a:t>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胡京徽 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0200"/>
            <a:ext cx="8946541" cy="26221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合并 </a:t>
            </a:r>
            <a:r>
              <a:rPr lang="en-US" altLang="zh-CN" dirty="0" smtClean="0"/>
              <a:t>(merge)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</a:t>
            </a:r>
            <a:endParaRPr lang="en-US" altLang="zh-CN" dirty="0"/>
          </a:p>
          <a:p>
            <a:pPr lvl="2"/>
            <a:r>
              <a:rPr lang="en-US" altLang="zh-CN" dirty="0" smtClean="0"/>
              <a:t>fetch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merge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&lt;branch&gt;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&lt;filename&gt;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source_branch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target_branch</a:t>
            </a:r>
            <a:r>
              <a:rPr lang="en-US" altLang="zh-CN" dirty="0" smtClean="0"/>
              <a:t>&gt;</a:t>
            </a:r>
          </a:p>
        </p:txBody>
      </p:sp>
      <p:pic>
        <p:nvPicPr>
          <p:cNvPr id="5122" name="Picture 2" descr="https://rogerdudler.github.io/git-guide/img/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46" y="4055858"/>
            <a:ext cx="708750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3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0200"/>
            <a:ext cx="8946541" cy="26221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标签 </a:t>
            </a:r>
            <a:r>
              <a:rPr lang="en-US" altLang="zh-CN" dirty="0" smtClean="0"/>
              <a:t>(tag)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 1.0.0 1b234ef32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smtClean="0"/>
              <a:t>author=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Jinghui</a:t>
            </a:r>
            <a:r>
              <a:rPr lang="zh-CN" altLang="en-US" dirty="0" smtClean="0"/>
              <a:t> </a:t>
            </a:r>
            <a:r>
              <a:rPr lang="en-US" altLang="zh-CN" smtClean="0"/>
              <a:t>Hu”</a:t>
            </a:r>
            <a:endParaRPr lang="en-US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log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log </a:t>
            </a:r>
            <a:r>
              <a:rPr lang="en-US" dirty="0"/>
              <a:t>--graph --</a:t>
            </a:r>
            <a:r>
              <a:rPr lang="en-US" dirty="0" err="1"/>
              <a:t>oneline</a:t>
            </a:r>
            <a:r>
              <a:rPr lang="en-US" dirty="0"/>
              <a:t> --decorate --all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91" y="4029871"/>
            <a:ext cx="5784941" cy="26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 </a:t>
            </a:r>
            <a:r>
              <a:rPr lang="mr-IN" altLang="zh-CN" dirty="0" smtClean="0"/>
              <a:t>-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2600"/>
                </a:solidFill>
              </a:rPr>
              <a:t>Dangerous</a:t>
            </a:r>
            <a:r>
              <a:rPr lang="zh-CN" altLang="en-US" dirty="0" smtClean="0">
                <a:solidFill>
                  <a:srgbClr val="FF2600"/>
                </a:solidFill>
              </a:rPr>
              <a:t> </a:t>
            </a:r>
            <a:r>
              <a:rPr lang="en-US" altLang="zh-CN" dirty="0" smtClean="0">
                <a:solidFill>
                  <a:srgbClr val="FF2600"/>
                </a:solidFill>
              </a:rPr>
              <a:t>Zone</a:t>
            </a:r>
            <a:endParaRPr lang="en-US" dirty="0">
              <a:solidFill>
                <a:srgbClr val="FF2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0200"/>
            <a:ext cx="8946541" cy="477370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2600"/>
                </a:solidFill>
              </a:rPr>
              <a:t> </a:t>
            </a:r>
            <a:r>
              <a:rPr lang="zh-CN" altLang="en-US" b="1" dirty="0">
                <a:solidFill>
                  <a:srgbClr val="FF2600"/>
                </a:solidFill>
              </a:rPr>
              <a:t>替换本地</a:t>
            </a:r>
            <a:r>
              <a:rPr lang="zh-CN" altLang="en-US" b="1" dirty="0" smtClean="0">
                <a:solidFill>
                  <a:srgbClr val="FF2600"/>
                </a:solidFill>
              </a:rPr>
              <a:t>改动</a:t>
            </a:r>
            <a:r>
              <a:rPr lang="zh-CN" altLang="en-US" b="1" dirty="0">
                <a:solidFill>
                  <a:srgbClr val="FF2600"/>
                </a:solidFill>
              </a:rPr>
              <a:t> </a:t>
            </a:r>
            <a:r>
              <a:rPr lang="en-US" altLang="zh-CN" b="1" dirty="0" smtClean="0">
                <a:solidFill>
                  <a:srgbClr val="FF2600"/>
                </a:solidFill>
              </a:rPr>
              <a:t>(reset)</a:t>
            </a:r>
          </a:p>
          <a:p>
            <a:pPr lvl="1"/>
            <a:r>
              <a:rPr lang="en-US" altLang="zh-CN" b="1" dirty="0" err="1" smtClean="0">
                <a:solidFill>
                  <a:srgbClr val="FF2600"/>
                </a:solidFill>
              </a:rPr>
              <a:t>git</a:t>
            </a:r>
            <a:r>
              <a:rPr lang="zh-CN" altLang="en-US" b="1" dirty="0" smtClean="0">
                <a:solidFill>
                  <a:srgbClr val="FF2600"/>
                </a:solidFill>
              </a:rPr>
              <a:t> </a:t>
            </a:r>
            <a:r>
              <a:rPr lang="en-US" altLang="zh-CN" b="1" dirty="0" smtClean="0">
                <a:solidFill>
                  <a:srgbClr val="FF2600"/>
                </a:solidFill>
              </a:rPr>
              <a:t>checkout -- &lt;filename&gt;</a:t>
            </a:r>
          </a:p>
          <a:p>
            <a:pPr lvl="1"/>
            <a:r>
              <a:rPr lang="en-US" altLang="zh-CN" b="1" dirty="0" err="1" smtClean="0">
                <a:solidFill>
                  <a:srgbClr val="FF2600"/>
                </a:solidFill>
              </a:rPr>
              <a:t>git</a:t>
            </a:r>
            <a:r>
              <a:rPr lang="en-US" altLang="zh-CN" b="1" dirty="0" smtClean="0">
                <a:solidFill>
                  <a:srgbClr val="FF2600"/>
                </a:solidFill>
              </a:rPr>
              <a:t> fetch origin</a:t>
            </a:r>
          </a:p>
          <a:p>
            <a:pPr lvl="1"/>
            <a:r>
              <a:rPr lang="en-US" altLang="zh-CN" b="1" dirty="0" err="1" smtClean="0">
                <a:solidFill>
                  <a:srgbClr val="FF2600"/>
                </a:solidFill>
              </a:rPr>
              <a:t>git</a:t>
            </a:r>
            <a:r>
              <a:rPr lang="en-US" altLang="zh-CN" b="1" dirty="0" smtClean="0">
                <a:solidFill>
                  <a:srgbClr val="FF2600"/>
                </a:solidFill>
              </a:rPr>
              <a:t> reset --hard origin/master</a:t>
            </a:r>
          </a:p>
          <a:p>
            <a:pPr lvl="1"/>
            <a:r>
              <a:rPr lang="en-US" altLang="zh-CN" b="1" dirty="0" err="1" smtClean="0">
                <a:solidFill>
                  <a:srgbClr val="FF2600"/>
                </a:solidFill>
              </a:rPr>
              <a:t>git</a:t>
            </a:r>
            <a:r>
              <a:rPr lang="zh-CN" altLang="en-US" b="1" dirty="0" smtClean="0">
                <a:solidFill>
                  <a:srgbClr val="FF2600"/>
                </a:solidFill>
              </a:rPr>
              <a:t> </a:t>
            </a:r>
            <a:r>
              <a:rPr lang="en-US" altLang="zh-CN" b="1" dirty="0" smtClean="0">
                <a:solidFill>
                  <a:srgbClr val="FF2600"/>
                </a:solidFill>
              </a:rPr>
              <a:t>reset</a:t>
            </a:r>
            <a:r>
              <a:rPr lang="zh-CN" altLang="en-US" b="1" dirty="0" smtClean="0">
                <a:solidFill>
                  <a:srgbClr val="FF2600"/>
                </a:solidFill>
              </a:rPr>
              <a:t> </a:t>
            </a:r>
            <a:r>
              <a:rPr lang="en-US" altLang="zh-CN" b="1" dirty="0" smtClean="0">
                <a:solidFill>
                  <a:srgbClr val="FF2600"/>
                </a:solidFill>
              </a:rPr>
              <a:t>--hard</a:t>
            </a:r>
            <a:r>
              <a:rPr lang="zh-CN" altLang="en-US" b="1" dirty="0" smtClean="0">
                <a:solidFill>
                  <a:srgbClr val="FF2600"/>
                </a:solidFill>
              </a:rPr>
              <a:t> </a:t>
            </a:r>
            <a:r>
              <a:rPr lang="en-US" altLang="zh-CN" b="1" dirty="0" smtClean="0">
                <a:solidFill>
                  <a:srgbClr val="FF2600"/>
                </a:solidFill>
              </a:rPr>
              <a:t>HEAD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忽略文件</a:t>
            </a:r>
            <a:endParaRPr lang="en-US" altLang="zh-CN" dirty="0" smtClean="0"/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github</a:t>
            </a:r>
            <a:r>
              <a:rPr lang="en-US" altLang="zh-CN" dirty="0"/>
              <a:t>/</a:t>
            </a:r>
            <a:r>
              <a:rPr lang="en-US" altLang="zh-CN" dirty="0" err="1"/>
              <a:t>gitignore</a:t>
            </a:r>
            <a:endParaRPr lang="en-US" altLang="zh-CN" dirty="0"/>
          </a:p>
          <a:p>
            <a:r>
              <a:rPr lang="zh-CN" altLang="en-US" dirty="0" smtClean="0"/>
              <a:t>别名</a:t>
            </a:r>
            <a:r>
              <a:rPr lang="en-US" altLang="zh-CN" dirty="0" smtClean="0"/>
              <a:t>(alias)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 smtClean="0"/>
              <a:t>alias.s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 </a:t>
            </a:r>
            <a:r>
              <a:rPr lang="mr-IN" altLang="zh-CN" dirty="0" smtClean="0"/>
              <a:t>--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 </a:t>
            </a:r>
            <a:r>
              <a:rPr lang="en-US" altLang="zh-CN" dirty="0" smtClean="0"/>
              <a:t>-e</a:t>
            </a:r>
          </a:p>
          <a:p>
            <a:pPr lvl="1"/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974" y="1556941"/>
            <a:ext cx="5538421" cy="45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III:</a:t>
            </a:r>
            <a:r>
              <a:rPr lang="zh-CN" altLang="en-US" dirty="0" smtClean="0"/>
              <a:t> </a:t>
            </a:r>
            <a:r>
              <a:rPr lang="en-US" altLang="zh-CN" dirty="0" smtClean="0"/>
              <a:t>Enjoy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7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endParaRPr lang="en-US" dirty="0"/>
          </a:p>
        </p:txBody>
      </p:sp>
      <p:pic>
        <p:nvPicPr>
          <p:cNvPr id="9218" name="Picture 2" descr="http://www.ruanyifeng.com/blogimg/asset/2015/bg20151223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30" y="188259"/>
            <a:ext cx="428625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</a:p>
          <a:p>
            <a:pPr lvl="1"/>
            <a:r>
              <a:rPr lang="en-US" altLang="zh-CN" dirty="0" smtClean="0"/>
              <a:t>master</a:t>
            </a:r>
          </a:p>
          <a:p>
            <a:pPr lvl="1"/>
            <a:r>
              <a:rPr lang="en-US" altLang="zh-CN" dirty="0" smtClean="0"/>
              <a:t>develop</a:t>
            </a:r>
          </a:p>
        </p:txBody>
      </p:sp>
    </p:spTree>
    <p:extLst>
      <p:ext uri="{BB962C8B-B14F-4D97-AF65-F5344CB8AC3E}">
        <p14:creationId xmlns:p14="http://schemas.microsoft.com/office/powerpoint/2010/main" val="1690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</a:p>
          <a:p>
            <a:pPr lvl="1"/>
            <a:r>
              <a:rPr lang="en-US" altLang="zh-CN" dirty="0" smtClean="0"/>
              <a:t>name/</a:t>
            </a:r>
            <a:r>
              <a:rPr lang="en-US" altLang="zh-CN" dirty="0" err="1" smtClean="0"/>
              <a:t>branchname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name/feature</a:t>
            </a:r>
          </a:p>
          <a:p>
            <a:pPr lvl="1"/>
            <a:r>
              <a:rPr lang="en-US" altLang="zh-CN" dirty="0" err="1" smtClean="0"/>
              <a:t>hujinghui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add_logging</a:t>
            </a:r>
            <a:endParaRPr lang="en-US" dirty="0"/>
          </a:p>
        </p:txBody>
      </p:sp>
      <p:pic>
        <p:nvPicPr>
          <p:cNvPr id="9222" name="Picture 6" descr="eatureåæ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05" y="1398493"/>
            <a:ext cx="1832493" cy="484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78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complicated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</a:p>
          <a:p>
            <a:pPr lvl="1"/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</a:p>
          <a:p>
            <a:pPr lvl="1"/>
            <a:r>
              <a:rPr lang="en-US" altLang="zh-CN" dirty="0" smtClean="0"/>
              <a:t>release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</a:p>
          <a:p>
            <a:pPr lvl="1"/>
            <a:r>
              <a:rPr lang="en-US" altLang="zh-CN" dirty="0" smtClean="0"/>
              <a:t>hotfixes</a:t>
            </a:r>
          </a:p>
          <a:p>
            <a:pPr lvl="1"/>
            <a:r>
              <a:rPr lang="en-US" altLang="zh-CN" dirty="0" smtClean="0"/>
              <a:t>develop</a:t>
            </a:r>
          </a:p>
          <a:p>
            <a:pPr lvl="1"/>
            <a:r>
              <a:rPr lang="en-US" altLang="zh-CN" dirty="0" smtClean="0"/>
              <a:t>master</a:t>
            </a:r>
            <a:endParaRPr lang="en-US" dirty="0"/>
          </a:p>
        </p:txBody>
      </p:sp>
      <p:pic>
        <p:nvPicPr>
          <p:cNvPr id="10244" name="Picture 4" descr="http://nvie.com/img/git-model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17" y="322729"/>
            <a:ext cx="4708236" cy="623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5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882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blame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-&lt;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310" y="674655"/>
            <a:ext cx="4561974" cy="547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8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9623"/>
            <a:ext cx="8946541" cy="49735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在线资源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简明指南（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rogerdudler.github.io/git-guide/index.zh.html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Atlassian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Tutorial</a:t>
            </a:r>
            <a:r>
              <a:rPr lang="zh-CN" altLang="en-US" dirty="0" smtClean="0"/>
              <a:t> （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www.atlassian.com/git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（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https://help.github.com</a:t>
            </a:r>
            <a:r>
              <a:rPr lang="en-US" altLang="zh-CN" dirty="0" smtClean="0">
                <a:hlinkClick r:id="rId4"/>
              </a:rPr>
              <a:t>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Pro</a:t>
            </a:r>
            <a:r>
              <a:rPr lang="zh-CN" altLang="en-US" dirty="0"/>
              <a:t> </a:t>
            </a:r>
            <a:r>
              <a:rPr lang="en-US" altLang="zh-CN" dirty="0" err="1"/>
              <a:t>Git</a:t>
            </a:r>
            <a:r>
              <a:rPr lang="zh-CN" altLang="en-US" dirty="0"/>
              <a:t> （</a:t>
            </a:r>
            <a:r>
              <a:rPr lang="en-US" altLang="zh-CN" dirty="0">
                <a:hlinkClick r:id="rId5"/>
              </a:rPr>
              <a:t>https://git-scm.com/doc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个人建议</a:t>
            </a:r>
            <a:endParaRPr lang="en-US" altLang="zh-CN" dirty="0"/>
          </a:p>
          <a:p>
            <a:r>
              <a:rPr lang="zh-CN" altLang="en-US" dirty="0" smtClean="0"/>
              <a:t>多用多看手册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更多主题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对象模型 </a:t>
            </a:r>
            <a:r>
              <a:rPr lang="en-US" altLang="zh-CN" dirty="0" smtClean="0"/>
              <a:t>(blob,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Hooks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自动化测试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merging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125442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I: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(VCS)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441" y="1487878"/>
            <a:ext cx="2946866" cy="576262"/>
          </a:xfrm>
        </p:spPr>
        <p:txBody>
          <a:bodyPr/>
          <a:lstStyle/>
          <a:p>
            <a:pPr algn="ctr"/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1218" y="1483881"/>
            <a:ext cx="2926215" cy="576262"/>
          </a:xfrm>
        </p:spPr>
        <p:txBody>
          <a:bodyPr/>
          <a:lstStyle/>
          <a:p>
            <a:pPr algn="ctr"/>
            <a:r>
              <a:rPr lang="en-US" altLang="zh-CN" dirty="0" smtClean="0"/>
              <a:t>Central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710444" y="1463835"/>
            <a:ext cx="2932113" cy="576262"/>
          </a:xfrm>
        </p:spPr>
        <p:txBody>
          <a:bodyPr/>
          <a:lstStyle/>
          <a:p>
            <a:pPr algn="ctr"/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VCS</a:t>
            </a:r>
            <a:endParaRPr lang="en-US" dirty="0"/>
          </a:p>
        </p:txBody>
      </p:sp>
      <p:pic>
        <p:nvPicPr>
          <p:cNvPr id="1026" name="Picture 2" descr="ocal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7" y="2998787"/>
            <a:ext cx="2614347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ralized version contro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6" y="2998787"/>
            <a:ext cx="321151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tributed version contro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38" y="2040097"/>
            <a:ext cx="3855326" cy="461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Linus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Torvalds</a:t>
            </a:r>
          </a:p>
          <a:p>
            <a:r>
              <a:rPr lang="en-US" altLang="zh-CN" dirty="0" err="1" smtClean="0"/>
              <a:t>BitKeeper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Speed</a:t>
            </a:r>
          </a:p>
          <a:p>
            <a:r>
              <a:rPr lang="en-US" altLang="zh-CN" dirty="0" smtClean="0"/>
              <a:t>Simple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Strong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(thousands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branches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</a:p>
          <a:p>
            <a:pPr lvl="1"/>
            <a:r>
              <a:rPr lang="en-US" altLang="zh-CN" dirty="0" smtClean="0"/>
              <a:t>SVN,</a:t>
            </a:r>
            <a:r>
              <a:rPr lang="zh-CN" altLang="en-US" dirty="0" smtClean="0"/>
              <a:t> </a:t>
            </a:r>
            <a:r>
              <a:rPr lang="en-US" altLang="zh-CN" dirty="0" smtClean="0"/>
              <a:t>CVS</a:t>
            </a:r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projects</a:t>
            </a:r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OS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inux,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macOS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92" y="3054614"/>
            <a:ext cx="2816341" cy="31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II: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8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创建新仓库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bare</a:t>
            </a:r>
          </a:p>
          <a:p>
            <a:r>
              <a:rPr lang="zh-CN" altLang="en-US" dirty="0"/>
              <a:t>检出仓库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/</a:t>
            </a:r>
            <a:r>
              <a:rPr lang="en-US" dirty="0" smtClean="0"/>
              <a:t>path/to/repository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username@host</a:t>
            </a:r>
            <a:r>
              <a:rPr lang="en-US" dirty="0"/>
              <a:t>:/path/to/repository</a:t>
            </a:r>
          </a:p>
          <a:p>
            <a:r>
              <a:rPr lang="en-US" altLang="zh-CN" dirty="0" err="1" smtClean="0"/>
              <a:t>ssh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https</a:t>
            </a:r>
          </a:p>
          <a:p>
            <a:pPr lvl="1"/>
            <a:r>
              <a:rPr lang="en-US" dirty="0" err="1"/>
              <a:t>ssh-keygen</a:t>
            </a:r>
            <a:r>
              <a:rPr lang="en-US" dirty="0"/>
              <a:t> -t </a:t>
            </a:r>
            <a:r>
              <a:rPr lang="en-US" dirty="0" err="1"/>
              <a:t>rsa</a:t>
            </a:r>
            <a:r>
              <a:rPr lang="en-US" dirty="0"/>
              <a:t> -b 4096 -C "</a:t>
            </a:r>
            <a:r>
              <a:rPr lang="en-US" dirty="0" err="1"/>
              <a:t>your_email@example.com</a:t>
            </a:r>
            <a:r>
              <a:rPr lang="en-US" dirty="0"/>
              <a:t>"</a:t>
            </a:r>
          </a:p>
          <a:p>
            <a:pPr lvl="1"/>
            <a:r>
              <a:rPr lang="en-US" altLang="zh-CN" dirty="0" err="1" smtClean="0"/>
              <a:t>ssh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url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21" y="1853248"/>
            <a:ext cx="3941186" cy="24874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95129" y="3267635"/>
            <a:ext cx="2554942" cy="3092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65929" y="3469341"/>
            <a:ext cx="5029200" cy="219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2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0201"/>
            <a:ext cx="8946541" cy="1775012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tree”s</a:t>
            </a:r>
            <a:endParaRPr lang="en-US" altLang="zh-CN" dirty="0" smtClean="0"/>
          </a:p>
          <a:p>
            <a:pPr lvl="1"/>
            <a:r>
              <a:rPr lang="zh-CN" altLang="en-US" dirty="0"/>
              <a:t>工作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/>
              <a:t>持有实际文件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暂存区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/>
              <a:t>它像个缓存区域，临时保存你的改动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HEAD:</a:t>
            </a:r>
            <a:r>
              <a:rPr lang="zh-CN" altLang="en-US" dirty="0" smtClean="0"/>
              <a:t> </a:t>
            </a:r>
            <a:r>
              <a:rPr lang="zh-CN" altLang="en-US" dirty="0"/>
              <a:t>它指向你最后一次提交的结果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3076" name="Picture 4" descr="https://rogerdudler.github.io/git-guide/img/tre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34" y="3536577"/>
            <a:ext cx="8403750" cy="29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0200"/>
            <a:ext cx="8946541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添加 </a:t>
            </a:r>
            <a:r>
              <a:rPr lang="en-US" altLang="zh-CN" dirty="0" smtClean="0"/>
              <a:t>(add)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&lt;filename&gt;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*</a:t>
            </a:r>
            <a:endParaRPr lang="en-US" altLang="zh-CN" dirty="0" smtClean="0"/>
          </a:p>
          <a:p>
            <a:r>
              <a:rPr lang="zh-CN" altLang="en-US" dirty="0" smtClean="0"/>
              <a:t>提交 </a:t>
            </a:r>
            <a:r>
              <a:rPr lang="en-US" altLang="zh-CN" dirty="0" smtClean="0"/>
              <a:t>(commit)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 </a:t>
            </a:r>
            <a:r>
              <a:rPr lang="mr-IN" altLang="zh-CN" dirty="0" smtClean="0"/>
              <a:t>-</a:t>
            </a:r>
            <a:r>
              <a:rPr lang="en-US" altLang="zh-CN" dirty="0" smtClean="0"/>
              <a:t>m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“committed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here”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--amend</a:t>
            </a:r>
            <a:endParaRPr lang="en-US" altLang="zh-CN" dirty="0"/>
          </a:p>
          <a:p>
            <a:r>
              <a:rPr lang="zh-CN" altLang="en-US" dirty="0" smtClean="0"/>
              <a:t>推送 </a:t>
            </a:r>
            <a:r>
              <a:rPr lang="en-US" altLang="zh-CN" dirty="0" smtClean="0"/>
              <a:t>(push)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mr-IN" altLang="zh-CN" dirty="0" smtClean="0"/>
              <a:t>-</a:t>
            </a:r>
            <a:r>
              <a:rPr lang="en-US" altLang="zh-CN" dirty="0" smtClean="0"/>
              <a:t>v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&lt;server&gt;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0200"/>
            <a:ext cx="8946541" cy="26221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分支</a:t>
            </a:r>
            <a:r>
              <a:rPr lang="zh-CN" altLang="en-US" dirty="0"/>
              <a:t> </a:t>
            </a:r>
            <a:r>
              <a:rPr lang="en-US" altLang="zh-CN" dirty="0" smtClean="0"/>
              <a:t>(branch)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 </a:t>
            </a:r>
            <a:r>
              <a:rPr lang="mr-IN" altLang="zh-CN" dirty="0" smtClean="0"/>
              <a:t>-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feature_x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 </a:t>
            </a:r>
            <a:r>
              <a:rPr lang="mr-IN" altLang="zh-CN" dirty="0" smtClean="0"/>
              <a:t>-</a:t>
            </a:r>
            <a:r>
              <a:rPr lang="en-US" altLang="zh-CN" dirty="0" smtClean="0"/>
              <a:t>d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feature_x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&lt;branch&gt;</a:t>
            </a:r>
          </a:p>
        </p:txBody>
      </p:sp>
      <p:pic>
        <p:nvPicPr>
          <p:cNvPr id="5122" name="Picture 2" descr="https://rogerdudler.github.io/git-guide/img/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47" y="3872754"/>
            <a:ext cx="70875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493</Words>
  <Application>Microsoft Office PowerPoint</Application>
  <PresentationFormat>自定义</PresentationFormat>
  <Paragraphs>112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Ion</vt:lpstr>
      <vt:lpstr>Git项目管理工具</vt:lpstr>
      <vt:lpstr>Part I: History and Motivation</vt:lpstr>
      <vt:lpstr>About Version Control System (VCS)</vt:lpstr>
      <vt:lpstr>Why Git</vt:lpstr>
      <vt:lpstr>Part II: Learn by Practice</vt:lpstr>
      <vt:lpstr>Git Basics</vt:lpstr>
      <vt:lpstr>Git Basics</vt:lpstr>
      <vt:lpstr>Git Basics</vt:lpstr>
      <vt:lpstr>Git Basics</vt:lpstr>
      <vt:lpstr>Git Basics</vt:lpstr>
      <vt:lpstr>Git Basics</vt:lpstr>
      <vt:lpstr>Git Basics - Dangerous Zone</vt:lpstr>
      <vt:lpstr>Part III: Enjoy Team work</vt:lpstr>
      <vt:lpstr>Git Work Flow</vt:lpstr>
      <vt:lpstr>Git Work Flow</vt:lpstr>
      <vt:lpstr>Git Work Flow</vt:lpstr>
      <vt:lpstr>Tips</vt:lpstr>
      <vt:lpstr>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Git项目管理工具</dc:title>
  <dc:creator>Microsoft Office User</dc:creator>
  <cp:lastModifiedBy>HJH-PC</cp:lastModifiedBy>
  <cp:revision>45</cp:revision>
  <dcterms:created xsi:type="dcterms:W3CDTF">2018-09-10T07:04:18Z</dcterms:created>
  <dcterms:modified xsi:type="dcterms:W3CDTF">2018-09-13T08:49:24Z</dcterms:modified>
</cp:coreProperties>
</file>