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8" r:id="rId2"/>
    <p:sldId id="269" r:id="rId3"/>
    <p:sldId id="270" r:id="rId4"/>
    <p:sldId id="271" r:id="rId5"/>
    <p:sldId id="272" r:id="rId6"/>
    <p:sldId id="257" r:id="rId7"/>
    <p:sldId id="273" r:id="rId8"/>
    <p:sldId id="274" r:id="rId9"/>
    <p:sldId id="275" r:id="rId10"/>
    <p:sldId id="258" r:id="rId11"/>
    <p:sldId id="261" r:id="rId12"/>
    <p:sldId id="259" r:id="rId13"/>
    <p:sldId id="260" r:id="rId14"/>
    <p:sldId id="262" r:id="rId15"/>
    <p:sldId id="263" r:id="rId16"/>
    <p:sldId id="264" r:id="rId17"/>
    <p:sldId id="265" r:id="rId18"/>
    <p:sldId id="266" r:id="rId19"/>
    <p:sldId id="267" r:id="rId20"/>
    <p:sldId id="276" r:id="rId21"/>
    <p:sldId id="277" r:id="rId22"/>
    <p:sldId id="278" r:id="rId23"/>
    <p:sldId id="279" r:id="rId24"/>
    <p:sldId id="280" r:id="rId25"/>
    <p:sldId id="283" r:id="rId26"/>
    <p:sldId id="282" r:id="rId27"/>
    <p:sldId id="284" r:id="rId28"/>
    <p:sldId id="285" r:id="rId29"/>
    <p:sldId id="287" r:id="rId30"/>
    <p:sldId id="288" r:id="rId31"/>
    <p:sldId id="289" r:id="rId32"/>
    <p:sldId id="291" r:id="rId33"/>
    <p:sldId id="292" r:id="rId34"/>
    <p:sldId id="293" r:id="rId35"/>
    <p:sldId id="294" r:id="rId36"/>
    <p:sldId id="295" r:id="rId37"/>
    <p:sldId id="296"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4801B-734E-4A7E-A881-2F5ADDA79991}" v="42" dt="2021-10-15T19:35:26.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97" d="100"/>
          <a:sy n="97" d="100"/>
        </p:scale>
        <p:origin x="7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th Maycock" userId="1465dc0f-b8e7-4a63-adb7-4654c76b1f31" providerId="ADAL" clId="{F404801B-734E-4A7E-A881-2F5ADDA79991}"/>
    <pc:docChg chg="undo redo custSel addSld delSld modSld sldOrd">
      <pc:chgData name="Keith Maycock" userId="1465dc0f-b8e7-4a63-adb7-4654c76b1f31" providerId="ADAL" clId="{F404801B-734E-4A7E-A881-2F5ADDA79991}" dt="2021-10-15T19:35:33.870" v="2288" actId="26606"/>
      <pc:docMkLst>
        <pc:docMk/>
      </pc:docMkLst>
      <pc:sldChg chg="ord">
        <pc:chgData name="Keith Maycock" userId="1465dc0f-b8e7-4a63-adb7-4654c76b1f31" providerId="ADAL" clId="{F404801B-734E-4A7E-A881-2F5ADDA79991}" dt="2021-10-15T16:31:44.718" v="77"/>
        <pc:sldMkLst>
          <pc:docMk/>
          <pc:sldMk cId="4051880093" sldId="271"/>
        </pc:sldMkLst>
      </pc:sldChg>
      <pc:sldChg chg="addSp delSp modSp add mod setBg delDesignElem">
        <pc:chgData name="Keith Maycock" userId="1465dc0f-b8e7-4a63-adb7-4654c76b1f31" providerId="ADAL" clId="{F404801B-734E-4A7E-A881-2F5ADDA79991}" dt="2021-10-15T18:17:14.565" v="209" actId="26606"/>
        <pc:sldMkLst>
          <pc:docMk/>
          <pc:sldMk cId="245973485" sldId="276"/>
        </pc:sldMkLst>
        <pc:spChg chg="mod">
          <ac:chgData name="Keith Maycock" userId="1465dc0f-b8e7-4a63-adb7-4654c76b1f31" providerId="ADAL" clId="{F404801B-734E-4A7E-A881-2F5ADDA79991}" dt="2021-10-15T18:17:14.565" v="209" actId="26606"/>
          <ac:spMkLst>
            <pc:docMk/>
            <pc:sldMk cId="245973485" sldId="276"/>
            <ac:spMk id="2" creationId="{95675B8E-A9E3-44D6-ABDD-7F2F35F59AD3}"/>
          </ac:spMkLst>
        </pc:spChg>
        <pc:spChg chg="add">
          <ac:chgData name="Keith Maycock" userId="1465dc0f-b8e7-4a63-adb7-4654c76b1f31" providerId="ADAL" clId="{F404801B-734E-4A7E-A881-2F5ADDA79991}" dt="2021-10-15T18:17:14.565" v="209" actId="26606"/>
          <ac:spMkLst>
            <pc:docMk/>
            <pc:sldMk cId="245973485" sldId="276"/>
            <ac:spMk id="7" creationId="{D4771268-CB57-404A-9271-370EB28F6090}"/>
          </ac:spMkLst>
        </pc:spChg>
        <pc:spChg chg="del">
          <ac:chgData name="Keith Maycock" userId="1465dc0f-b8e7-4a63-adb7-4654c76b1f31" providerId="ADAL" clId="{F404801B-734E-4A7E-A881-2F5ADDA79991}" dt="2021-10-15T18:16:47.887" v="207"/>
          <ac:spMkLst>
            <pc:docMk/>
            <pc:sldMk cId="245973485" sldId="276"/>
            <ac:spMk id="10" creationId="{7CA0DAA6-33B8-4A25-810D-2F4D816FB40E}"/>
          </ac:spMkLst>
        </pc:spChg>
        <pc:picChg chg="mod">
          <ac:chgData name="Keith Maycock" userId="1465dc0f-b8e7-4a63-adb7-4654c76b1f31" providerId="ADAL" clId="{F404801B-734E-4A7E-A881-2F5ADDA79991}" dt="2021-10-15T18:17:14.565" v="209" actId="26606"/>
          <ac:picMkLst>
            <pc:docMk/>
            <pc:sldMk cId="245973485" sldId="276"/>
            <ac:picMk id="5" creationId="{E1CFBE56-4D49-4CDE-8B6D-C306D725768E}"/>
          </ac:picMkLst>
        </pc:picChg>
      </pc:sldChg>
      <pc:sldChg chg="addSp delSp modSp new del mod setBg">
        <pc:chgData name="Keith Maycock" userId="1465dc0f-b8e7-4a63-adb7-4654c76b1f31" providerId="ADAL" clId="{F404801B-734E-4A7E-A881-2F5ADDA79991}" dt="2021-10-15T18:16:25.481" v="203" actId="47"/>
        <pc:sldMkLst>
          <pc:docMk/>
          <pc:sldMk cId="1559769107" sldId="276"/>
        </pc:sldMkLst>
        <pc:spChg chg="mod">
          <ac:chgData name="Keith Maycock" userId="1465dc0f-b8e7-4a63-adb7-4654c76b1f31" providerId="ADAL" clId="{F404801B-734E-4A7E-A881-2F5ADDA79991}" dt="2021-10-15T16:30:30.652" v="75" actId="26606"/>
          <ac:spMkLst>
            <pc:docMk/>
            <pc:sldMk cId="1559769107" sldId="276"/>
            <ac:spMk id="2" creationId="{95675B8E-A9E3-44D6-ABDD-7F2F35F59AD3}"/>
          </ac:spMkLst>
        </pc:spChg>
        <pc:spChg chg="del">
          <ac:chgData name="Keith Maycock" userId="1465dc0f-b8e7-4a63-adb7-4654c76b1f31" providerId="ADAL" clId="{F404801B-734E-4A7E-A881-2F5ADDA79991}" dt="2021-10-15T16:30:05.686" v="73" actId="478"/>
          <ac:spMkLst>
            <pc:docMk/>
            <pc:sldMk cId="1559769107" sldId="276"/>
            <ac:spMk id="3" creationId="{7A9F3D7F-7751-48F0-9AF6-C8CB59280357}"/>
          </ac:spMkLst>
        </pc:spChg>
        <pc:spChg chg="add">
          <ac:chgData name="Keith Maycock" userId="1465dc0f-b8e7-4a63-adb7-4654c76b1f31" providerId="ADAL" clId="{F404801B-734E-4A7E-A881-2F5ADDA79991}" dt="2021-10-15T16:30:30.652" v="75" actId="26606"/>
          <ac:spMkLst>
            <pc:docMk/>
            <pc:sldMk cId="1559769107" sldId="276"/>
            <ac:spMk id="10" creationId="{7CA0DAA6-33B8-4A25-810D-2F4D816FB40E}"/>
          </ac:spMkLst>
        </pc:spChg>
        <pc:picChg chg="add mod">
          <ac:chgData name="Keith Maycock" userId="1465dc0f-b8e7-4a63-adb7-4654c76b1f31" providerId="ADAL" clId="{F404801B-734E-4A7E-A881-2F5ADDA79991}" dt="2021-10-15T16:30:30.652" v="75" actId="26606"/>
          <ac:picMkLst>
            <pc:docMk/>
            <pc:sldMk cId="1559769107" sldId="276"/>
            <ac:picMk id="5" creationId="{E1CFBE56-4D49-4CDE-8B6D-C306D725768E}"/>
          </ac:picMkLst>
        </pc:picChg>
      </pc:sldChg>
      <pc:sldChg chg="modSp new del mod">
        <pc:chgData name="Keith Maycock" userId="1465dc0f-b8e7-4a63-adb7-4654c76b1f31" providerId="ADAL" clId="{F404801B-734E-4A7E-A881-2F5ADDA79991}" dt="2021-10-15T18:16:25.481" v="203" actId="47"/>
        <pc:sldMkLst>
          <pc:docMk/>
          <pc:sldMk cId="3248340750" sldId="277"/>
        </pc:sldMkLst>
        <pc:spChg chg="mod">
          <ac:chgData name="Keith Maycock" userId="1465dc0f-b8e7-4a63-adb7-4654c76b1f31" providerId="ADAL" clId="{F404801B-734E-4A7E-A881-2F5ADDA79991}" dt="2021-10-15T16:31:54.430" v="88" actId="20577"/>
          <ac:spMkLst>
            <pc:docMk/>
            <pc:sldMk cId="3248340750" sldId="277"/>
            <ac:spMk id="2" creationId="{1AE5F211-1204-44DE-85B5-E68DC2C38B11}"/>
          </ac:spMkLst>
        </pc:spChg>
        <pc:spChg chg="mod">
          <ac:chgData name="Keith Maycock" userId="1465dc0f-b8e7-4a63-adb7-4654c76b1f31" providerId="ADAL" clId="{F404801B-734E-4A7E-A881-2F5ADDA79991}" dt="2021-10-15T16:32:19.816" v="95" actId="27636"/>
          <ac:spMkLst>
            <pc:docMk/>
            <pc:sldMk cId="3248340750" sldId="277"/>
            <ac:spMk id="3" creationId="{39B47EC9-F9EF-4E01-A97D-AB318E4FDF4F}"/>
          </ac:spMkLst>
        </pc:spChg>
      </pc:sldChg>
      <pc:sldChg chg="add">
        <pc:chgData name="Keith Maycock" userId="1465dc0f-b8e7-4a63-adb7-4654c76b1f31" providerId="ADAL" clId="{F404801B-734E-4A7E-A881-2F5ADDA79991}" dt="2021-10-15T18:16:47.887" v="207"/>
        <pc:sldMkLst>
          <pc:docMk/>
          <pc:sldMk cId="3600473117" sldId="277"/>
        </pc:sldMkLst>
      </pc:sldChg>
      <pc:sldChg chg="addSp delSp modSp new del mod setBg">
        <pc:chgData name="Keith Maycock" userId="1465dc0f-b8e7-4a63-adb7-4654c76b1f31" providerId="ADAL" clId="{F404801B-734E-4A7E-A881-2F5ADDA79991}" dt="2021-10-15T18:16:25.481" v="203" actId="47"/>
        <pc:sldMkLst>
          <pc:docMk/>
          <pc:sldMk cId="3685744495" sldId="278"/>
        </pc:sldMkLst>
        <pc:spChg chg="add del mod">
          <ac:chgData name="Keith Maycock" userId="1465dc0f-b8e7-4a63-adb7-4654c76b1f31" providerId="ADAL" clId="{F404801B-734E-4A7E-A881-2F5ADDA79991}" dt="2021-10-15T16:33:51.932" v="129" actId="26606"/>
          <ac:spMkLst>
            <pc:docMk/>
            <pc:sldMk cId="3685744495" sldId="278"/>
            <ac:spMk id="2" creationId="{574FF4D6-D416-466A-87AD-F686344D69CE}"/>
          </ac:spMkLst>
        </pc:spChg>
        <pc:spChg chg="add del">
          <ac:chgData name="Keith Maycock" userId="1465dc0f-b8e7-4a63-adb7-4654c76b1f31" providerId="ADAL" clId="{F404801B-734E-4A7E-A881-2F5ADDA79991}" dt="2021-10-15T16:33:27.287" v="127" actId="478"/>
          <ac:spMkLst>
            <pc:docMk/>
            <pc:sldMk cId="3685744495" sldId="278"/>
            <ac:spMk id="3" creationId="{975639C7-E7A0-458A-87DE-F214D4BD459B}"/>
          </ac:spMkLst>
        </pc:spChg>
        <pc:spChg chg="add">
          <ac:chgData name="Keith Maycock" userId="1465dc0f-b8e7-4a63-adb7-4654c76b1f31" providerId="ADAL" clId="{F404801B-734E-4A7E-A881-2F5ADDA79991}" dt="2021-10-15T16:33:51.932" v="129" actId="26606"/>
          <ac:spMkLst>
            <pc:docMk/>
            <pc:sldMk cId="3685744495" sldId="278"/>
            <ac:spMk id="10" creationId="{7CA0DAA6-33B8-4A25-810D-2F4D816FB40E}"/>
          </ac:spMkLst>
        </pc:spChg>
        <pc:picChg chg="add mod">
          <ac:chgData name="Keith Maycock" userId="1465dc0f-b8e7-4a63-adb7-4654c76b1f31" providerId="ADAL" clId="{F404801B-734E-4A7E-A881-2F5ADDA79991}" dt="2021-10-15T16:33:51.932" v="129" actId="26606"/>
          <ac:picMkLst>
            <pc:docMk/>
            <pc:sldMk cId="3685744495" sldId="278"/>
            <ac:picMk id="5" creationId="{E61D971F-2A5F-4B3F-8857-712273234444}"/>
          </ac:picMkLst>
        </pc:picChg>
      </pc:sldChg>
      <pc:sldChg chg="addSp delSp modSp add mod setBg delDesignElem">
        <pc:chgData name="Keith Maycock" userId="1465dc0f-b8e7-4a63-adb7-4654c76b1f31" providerId="ADAL" clId="{F404801B-734E-4A7E-A881-2F5ADDA79991}" dt="2021-10-15T18:17:21.111" v="210" actId="26606"/>
        <pc:sldMkLst>
          <pc:docMk/>
          <pc:sldMk cId="4175279667" sldId="278"/>
        </pc:sldMkLst>
        <pc:spChg chg="mod">
          <ac:chgData name="Keith Maycock" userId="1465dc0f-b8e7-4a63-adb7-4654c76b1f31" providerId="ADAL" clId="{F404801B-734E-4A7E-A881-2F5ADDA79991}" dt="2021-10-15T18:17:21.111" v="210" actId="26606"/>
          <ac:spMkLst>
            <pc:docMk/>
            <pc:sldMk cId="4175279667" sldId="278"/>
            <ac:spMk id="2" creationId="{574FF4D6-D416-466A-87AD-F686344D69CE}"/>
          </ac:spMkLst>
        </pc:spChg>
        <pc:spChg chg="add">
          <ac:chgData name="Keith Maycock" userId="1465dc0f-b8e7-4a63-adb7-4654c76b1f31" providerId="ADAL" clId="{F404801B-734E-4A7E-A881-2F5ADDA79991}" dt="2021-10-15T18:17:21.111" v="210" actId="26606"/>
          <ac:spMkLst>
            <pc:docMk/>
            <pc:sldMk cId="4175279667" sldId="278"/>
            <ac:spMk id="7" creationId="{D4771268-CB57-404A-9271-370EB28F6090}"/>
          </ac:spMkLst>
        </pc:spChg>
        <pc:spChg chg="del">
          <ac:chgData name="Keith Maycock" userId="1465dc0f-b8e7-4a63-adb7-4654c76b1f31" providerId="ADAL" clId="{F404801B-734E-4A7E-A881-2F5ADDA79991}" dt="2021-10-15T18:16:47.887" v="207"/>
          <ac:spMkLst>
            <pc:docMk/>
            <pc:sldMk cId="4175279667" sldId="278"/>
            <ac:spMk id="10" creationId="{7CA0DAA6-33B8-4A25-810D-2F4D816FB40E}"/>
          </ac:spMkLst>
        </pc:spChg>
        <pc:picChg chg="mod">
          <ac:chgData name="Keith Maycock" userId="1465dc0f-b8e7-4a63-adb7-4654c76b1f31" providerId="ADAL" clId="{F404801B-734E-4A7E-A881-2F5ADDA79991}" dt="2021-10-15T18:17:21.111" v="210" actId="26606"/>
          <ac:picMkLst>
            <pc:docMk/>
            <pc:sldMk cId="4175279667" sldId="278"/>
            <ac:picMk id="5" creationId="{E61D971F-2A5F-4B3F-8857-712273234444}"/>
          </ac:picMkLst>
        </pc:picChg>
      </pc:sldChg>
      <pc:sldChg chg="delSp add setBg delDesignElem">
        <pc:chgData name="Keith Maycock" userId="1465dc0f-b8e7-4a63-adb7-4654c76b1f31" providerId="ADAL" clId="{F404801B-734E-4A7E-A881-2F5ADDA79991}" dt="2021-10-15T18:16:47.887" v="207"/>
        <pc:sldMkLst>
          <pc:docMk/>
          <pc:sldMk cId="2725940470" sldId="279"/>
        </pc:sldMkLst>
        <pc:spChg chg="del">
          <ac:chgData name="Keith Maycock" userId="1465dc0f-b8e7-4a63-adb7-4654c76b1f31" providerId="ADAL" clId="{F404801B-734E-4A7E-A881-2F5ADDA79991}" dt="2021-10-15T18:16:47.887" v="207"/>
          <ac:spMkLst>
            <pc:docMk/>
            <pc:sldMk cId="2725940470" sldId="279"/>
            <ac:spMk id="18" creationId="{2B566528-1B12-4246-9431-5C2D7D081168}"/>
          </ac:spMkLst>
        </pc:spChg>
        <pc:grpChg chg="del">
          <ac:chgData name="Keith Maycock" userId="1465dc0f-b8e7-4a63-adb7-4654c76b1f31" providerId="ADAL" clId="{F404801B-734E-4A7E-A881-2F5ADDA79991}" dt="2021-10-15T18:16:47.887" v="207"/>
          <ac:grpSpMkLst>
            <pc:docMk/>
            <pc:sldMk cId="2725940470" sldId="279"/>
            <ac:grpSpMk id="15" creationId="{5995D10D-E9C9-47DB-AE7E-801FEF38F5C9}"/>
          </ac:grpSpMkLst>
        </pc:grpChg>
        <pc:grpChg chg="del">
          <ac:chgData name="Keith Maycock" userId="1465dc0f-b8e7-4a63-adb7-4654c76b1f31" providerId="ADAL" clId="{F404801B-734E-4A7E-A881-2F5ADDA79991}" dt="2021-10-15T18:16:47.887" v="207"/>
          <ac:grpSpMkLst>
            <pc:docMk/>
            <pc:sldMk cId="2725940470" sldId="279"/>
            <ac:grpSpMk id="19" creationId="{828A5161-06F1-46CF-8AD7-844680A59E13}"/>
          </ac:grpSpMkLst>
        </pc:grpChg>
      </pc:sldChg>
      <pc:sldChg chg="addSp delSp modSp new del mod setBg">
        <pc:chgData name="Keith Maycock" userId="1465dc0f-b8e7-4a63-adb7-4654c76b1f31" providerId="ADAL" clId="{F404801B-734E-4A7E-A881-2F5ADDA79991}" dt="2021-10-15T18:16:25.481" v="203" actId="47"/>
        <pc:sldMkLst>
          <pc:docMk/>
          <pc:sldMk cId="3533927893" sldId="279"/>
        </pc:sldMkLst>
        <pc:spChg chg="del">
          <ac:chgData name="Keith Maycock" userId="1465dc0f-b8e7-4a63-adb7-4654c76b1f31" providerId="ADAL" clId="{F404801B-734E-4A7E-A881-2F5ADDA79991}" dt="2021-10-15T16:34:39.368" v="133" actId="478"/>
          <ac:spMkLst>
            <pc:docMk/>
            <pc:sldMk cId="3533927893" sldId="279"/>
            <ac:spMk id="2" creationId="{F7EA9704-42EC-4BB3-807D-6D6F63CE7A0A}"/>
          </ac:spMkLst>
        </pc:spChg>
        <pc:spChg chg="mod">
          <ac:chgData name="Keith Maycock" userId="1465dc0f-b8e7-4a63-adb7-4654c76b1f31" providerId="ADAL" clId="{F404801B-734E-4A7E-A881-2F5ADDA79991}" dt="2021-10-15T16:35:08.462" v="146" actId="27636"/>
          <ac:spMkLst>
            <pc:docMk/>
            <pc:sldMk cId="3533927893" sldId="279"/>
            <ac:spMk id="3" creationId="{C5C3AFCA-1F94-4BA4-A24B-E4D325064804}"/>
          </ac:spMkLst>
        </pc:spChg>
        <pc:spChg chg="add del">
          <ac:chgData name="Keith Maycock" userId="1465dc0f-b8e7-4a63-adb7-4654c76b1f31" providerId="ADAL" clId="{F404801B-734E-4A7E-A881-2F5ADDA79991}" dt="2021-10-15T16:34:47.035" v="135" actId="26606"/>
          <ac:spMkLst>
            <pc:docMk/>
            <pc:sldMk cId="3533927893" sldId="279"/>
            <ac:spMk id="9" creationId="{5E39A796-BE83-48B1-B33F-35C4A32AAB57}"/>
          </ac:spMkLst>
        </pc:spChg>
        <pc:spChg chg="add del">
          <ac:chgData name="Keith Maycock" userId="1465dc0f-b8e7-4a63-adb7-4654c76b1f31" providerId="ADAL" clId="{F404801B-734E-4A7E-A881-2F5ADDA79991}" dt="2021-10-15T16:34:47.035" v="135" actId="26606"/>
          <ac:spMkLst>
            <pc:docMk/>
            <pc:sldMk cId="3533927893" sldId="279"/>
            <ac:spMk id="11" creationId="{72F84B47-E267-4194-8194-831DB7B5547F}"/>
          </ac:spMkLst>
        </pc:spChg>
        <pc:spChg chg="add del">
          <ac:chgData name="Keith Maycock" userId="1465dc0f-b8e7-4a63-adb7-4654c76b1f31" providerId="ADAL" clId="{F404801B-734E-4A7E-A881-2F5ADDA79991}" dt="2021-10-15T16:34:54.427" v="137" actId="26606"/>
          <ac:spMkLst>
            <pc:docMk/>
            <pc:sldMk cId="3533927893" sldId="279"/>
            <ac:spMk id="13" creationId="{CEB41C5C-0F34-4DDA-9D7C-5E717F35F60C}"/>
          </ac:spMkLst>
        </pc:spChg>
        <pc:spChg chg="add">
          <ac:chgData name="Keith Maycock" userId="1465dc0f-b8e7-4a63-adb7-4654c76b1f31" providerId="ADAL" clId="{F404801B-734E-4A7E-A881-2F5ADDA79991}" dt="2021-10-15T16:34:54.434" v="138" actId="26606"/>
          <ac:spMkLst>
            <pc:docMk/>
            <pc:sldMk cId="3533927893" sldId="279"/>
            <ac:spMk id="18" creationId="{2B566528-1B12-4246-9431-5C2D7D081168}"/>
          </ac:spMkLst>
        </pc:spChg>
        <pc:grpChg chg="add">
          <ac:chgData name="Keith Maycock" userId="1465dc0f-b8e7-4a63-adb7-4654c76b1f31" providerId="ADAL" clId="{F404801B-734E-4A7E-A881-2F5ADDA79991}" dt="2021-10-15T16:34:54.434" v="138" actId="26606"/>
          <ac:grpSpMkLst>
            <pc:docMk/>
            <pc:sldMk cId="3533927893" sldId="279"/>
            <ac:grpSpMk id="15" creationId="{5995D10D-E9C9-47DB-AE7E-801FEF38F5C9}"/>
          </ac:grpSpMkLst>
        </pc:grpChg>
        <pc:grpChg chg="add">
          <ac:chgData name="Keith Maycock" userId="1465dc0f-b8e7-4a63-adb7-4654c76b1f31" providerId="ADAL" clId="{F404801B-734E-4A7E-A881-2F5ADDA79991}" dt="2021-10-15T16:34:54.434" v="138" actId="26606"/>
          <ac:grpSpMkLst>
            <pc:docMk/>
            <pc:sldMk cId="3533927893" sldId="279"/>
            <ac:grpSpMk id="19" creationId="{828A5161-06F1-46CF-8AD7-844680A59E13}"/>
          </ac:grpSpMkLst>
        </pc:grpChg>
        <pc:picChg chg="add mod">
          <ac:chgData name="Keith Maycock" userId="1465dc0f-b8e7-4a63-adb7-4654c76b1f31" providerId="ADAL" clId="{F404801B-734E-4A7E-A881-2F5ADDA79991}" dt="2021-10-15T16:34:54.434" v="138" actId="26606"/>
          <ac:picMkLst>
            <pc:docMk/>
            <pc:sldMk cId="3533927893" sldId="279"/>
            <ac:picMk id="4" creationId="{BEBAFB04-9520-4660-B15B-62E5E6FE1002}"/>
          </ac:picMkLst>
        </pc:picChg>
        <pc:cxnChg chg="add del">
          <ac:chgData name="Keith Maycock" userId="1465dc0f-b8e7-4a63-adb7-4654c76b1f31" providerId="ADAL" clId="{F404801B-734E-4A7E-A881-2F5ADDA79991}" dt="2021-10-15T16:34:54.427" v="137" actId="26606"/>
          <ac:cxnSpMkLst>
            <pc:docMk/>
            <pc:sldMk cId="3533927893" sldId="279"/>
            <ac:cxnSpMk id="14" creationId="{57E1E5E6-F385-4E9C-B201-BA5BDE5CAD52}"/>
          </ac:cxnSpMkLst>
        </pc:cxnChg>
      </pc:sldChg>
      <pc:sldChg chg="modSp new del mod">
        <pc:chgData name="Keith Maycock" userId="1465dc0f-b8e7-4a63-adb7-4654c76b1f31" providerId="ADAL" clId="{F404801B-734E-4A7E-A881-2F5ADDA79991}" dt="2021-10-15T18:16:25.481" v="203" actId="47"/>
        <pc:sldMkLst>
          <pc:docMk/>
          <pc:sldMk cId="1231262590" sldId="280"/>
        </pc:sldMkLst>
        <pc:spChg chg="mod">
          <ac:chgData name="Keith Maycock" userId="1465dc0f-b8e7-4a63-adb7-4654c76b1f31" providerId="ADAL" clId="{F404801B-734E-4A7E-A881-2F5ADDA79991}" dt="2021-10-15T16:35:33.061" v="177" actId="20577"/>
          <ac:spMkLst>
            <pc:docMk/>
            <pc:sldMk cId="1231262590" sldId="280"/>
            <ac:spMk id="2" creationId="{ABCD9614-8A51-40AE-9C46-ABF4E14948CC}"/>
          </ac:spMkLst>
        </pc:spChg>
        <pc:spChg chg="mod">
          <ac:chgData name="Keith Maycock" userId="1465dc0f-b8e7-4a63-adb7-4654c76b1f31" providerId="ADAL" clId="{F404801B-734E-4A7E-A881-2F5ADDA79991}" dt="2021-10-15T16:36:01.247" v="188" actId="20577"/>
          <ac:spMkLst>
            <pc:docMk/>
            <pc:sldMk cId="1231262590" sldId="280"/>
            <ac:spMk id="3" creationId="{2EFB5048-2FB4-4F0E-88D8-BF22EAE2EF27}"/>
          </ac:spMkLst>
        </pc:spChg>
      </pc:sldChg>
      <pc:sldChg chg="add">
        <pc:chgData name="Keith Maycock" userId="1465dc0f-b8e7-4a63-adb7-4654c76b1f31" providerId="ADAL" clId="{F404801B-734E-4A7E-A881-2F5ADDA79991}" dt="2021-10-15T18:16:47.887" v="207"/>
        <pc:sldMkLst>
          <pc:docMk/>
          <pc:sldMk cId="3385168105" sldId="280"/>
        </pc:sldMkLst>
      </pc:sldChg>
      <pc:sldChg chg="modSp new del mod">
        <pc:chgData name="Keith Maycock" userId="1465dc0f-b8e7-4a63-adb7-4654c76b1f31" providerId="ADAL" clId="{F404801B-734E-4A7E-A881-2F5ADDA79991}" dt="2021-10-15T18:19:05.924" v="214" actId="47"/>
        <pc:sldMkLst>
          <pc:docMk/>
          <pc:sldMk cId="3824807242" sldId="281"/>
        </pc:sldMkLst>
        <pc:spChg chg="mod">
          <ac:chgData name="Keith Maycock" userId="1465dc0f-b8e7-4a63-adb7-4654c76b1f31" providerId="ADAL" clId="{F404801B-734E-4A7E-A881-2F5ADDA79991}" dt="2021-10-15T17:51:41.120" v="197" actId="20577"/>
          <ac:spMkLst>
            <pc:docMk/>
            <pc:sldMk cId="3824807242" sldId="281"/>
            <ac:spMk id="2" creationId="{7704DB5B-D926-46ED-B728-9C9426F08213}"/>
          </ac:spMkLst>
        </pc:spChg>
      </pc:sldChg>
      <pc:sldChg chg="addSp delSp modSp new mod setBg">
        <pc:chgData name="Keith Maycock" userId="1465dc0f-b8e7-4a63-adb7-4654c76b1f31" providerId="ADAL" clId="{F404801B-734E-4A7E-A881-2F5ADDA79991}" dt="2021-10-15T18:44:24.819" v="772" actId="693"/>
        <pc:sldMkLst>
          <pc:docMk/>
          <pc:sldMk cId="3169965895" sldId="282"/>
        </pc:sldMkLst>
        <pc:spChg chg="del">
          <ac:chgData name="Keith Maycock" userId="1465dc0f-b8e7-4a63-adb7-4654c76b1f31" providerId="ADAL" clId="{F404801B-734E-4A7E-A881-2F5ADDA79991}" dt="2021-10-15T17:51:49.135" v="199" actId="478"/>
          <ac:spMkLst>
            <pc:docMk/>
            <pc:sldMk cId="3169965895" sldId="282"/>
            <ac:spMk id="2" creationId="{8DFF1820-E367-490C-BFB4-9637B2BCFC4D}"/>
          </ac:spMkLst>
        </pc:spChg>
        <pc:spChg chg="del">
          <ac:chgData name="Keith Maycock" userId="1465dc0f-b8e7-4a63-adb7-4654c76b1f31" providerId="ADAL" clId="{F404801B-734E-4A7E-A881-2F5ADDA79991}" dt="2021-10-15T17:51:51.660" v="200" actId="478"/>
          <ac:spMkLst>
            <pc:docMk/>
            <pc:sldMk cId="3169965895" sldId="282"/>
            <ac:spMk id="3" creationId="{A8E033A8-D219-4419-845A-D1A9D53840A9}"/>
          </ac:spMkLst>
        </pc:spChg>
        <pc:spChg chg="add mod">
          <ac:chgData name="Keith Maycock" userId="1465dc0f-b8e7-4a63-adb7-4654c76b1f31" providerId="ADAL" clId="{F404801B-734E-4A7E-A881-2F5ADDA79991}" dt="2021-10-15T18:44:24.819" v="772" actId="693"/>
          <ac:spMkLst>
            <pc:docMk/>
            <pc:sldMk cId="3169965895" sldId="282"/>
            <ac:spMk id="6" creationId="{170C329E-2996-4A9F-8958-E8C809E2C92F}"/>
          </ac:spMkLst>
        </pc:spChg>
        <pc:spChg chg="add">
          <ac:chgData name="Keith Maycock" userId="1465dc0f-b8e7-4a63-adb7-4654c76b1f31" providerId="ADAL" clId="{F404801B-734E-4A7E-A881-2F5ADDA79991}" dt="2021-10-15T17:52:01.694" v="202" actId="26606"/>
          <ac:spMkLst>
            <pc:docMk/>
            <pc:sldMk cId="3169965895" sldId="282"/>
            <ac:spMk id="10" creationId="{F3060C83-F051-4F0E-ABAD-AA0DFC48B218}"/>
          </ac:spMkLst>
        </pc:spChg>
        <pc:spChg chg="add">
          <ac:chgData name="Keith Maycock" userId="1465dc0f-b8e7-4a63-adb7-4654c76b1f31" providerId="ADAL" clId="{F404801B-734E-4A7E-A881-2F5ADDA79991}" dt="2021-10-15T17:52:01.694" v="202" actId="26606"/>
          <ac:spMkLst>
            <pc:docMk/>
            <pc:sldMk cId="3169965895" sldId="282"/>
            <ac:spMk id="12" creationId="{83C98ABE-055B-441F-B07E-44F97F083C39}"/>
          </ac:spMkLst>
        </pc:spChg>
        <pc:spChg chg="add">
          <ac:chgData name="Keith Maycock" userId="1465dc0f-b8e7-4a63-adb7-4654c76b1f31" providerId="ADAL" clId="{F404801B-734E-4A7E-A881-2F5ADDA79991}" dt="2021-10-15T17:52:01.694" v="202" actId="26606"/>
          <ac:spMkLst>
            <pc:docMk/>
            <pc:sldMk cId="3169965895" sldId="282"/>
            <ac:spMk id="14" creationId="{29FDB030-9B49-4CED-8CCD-4D99382388AC}"/>
          </ac:spMkLst>
        </pc:spChg>
        <pc:spChg chg="add">
          <ac:chgData name="Keith Maycock" userId="1465dc0f-b8e7-4a63-adb7-4654c76b1f31" providerId="ADAL" clId="{F404801B-734E-4A7E-A881-2F5ADDA79991}" dt="2021-10-15T17:52:01.694" v="202" actId="26606"/>
          <ac:spMkLst>
            <pc:docMk/>
            <pc:sldMk cId="3169965895" sldId="282"/>
            <ac:spMk id="16" creationId="{3783CA14-24A1-485C-8B30-D6A5D87987AD}"/>
          </ac:spMkLst>
        </pc:spChg>
        <pc:spChg chg="add">
          <ac:chgData name="Keith Maycock" userId="1465dc0f-b8e7-4a63-adb7-4654c76b1f31" providerId="ADAL" clId="{F404801B-734E-4A7E-A881-2F5ADDA79991}" dt="2021-10-15T17:52:01.694" v="202" actId="26606"/>
          <ac:spMkLst>
            <pc:docMk/>
            <pc:sldMk cId="3169965895" sldId="282"/>
            <ac:spMk id="18" creationId="{9A97C86A-04D6-40F7-AE84-31AB43E6A846}"/>
          </ac:spMkLst>
        </pc:spChg>
        <pc:spChg chg="add">
          <ac:chgData name="Keith Maycock" userId="1465dc0f-b8e7-4a63-adb7-4654c76b1f31" providerId="ADAL" clId="{F404801B-734E-4A7E-A881-2F5ADDA79991}" dt="2021-10-15T17:52:01.694" v="202" actId="26606"/>
          <ac:spMkLst>
            <pc:docMk/>
            <pc:sldMk cId="3169965895" sldId="282"/>
            <ac:spMk id="20" creationId="{FF9F2414-84E8-453E-B1F3-389FDE8192D9}"/>
          </ac:spMkLst>
        </pc:spChg>
        <pc:spChg chg="add">
          <ac:chgData name="Keith Maycock" userId="1465dc0f-b8e7-4a63-adb7-4654c76b1f31" providerId="ADAL" clId="{F404801B-734E-4A7E-A881-2F5ADDA79991}" dt="2021-10-15T17:52:01.694" v="202" actId="26606"/>
          <ac:spMkLst>
            <pc:docMk/>
            <pc:sldMk cId="3169965895" sldId="282"/>
            <ac:spMk id="22" creationId="{3ECA69A1-7536-43AC-85EF-C7106179F5ED}"/>
          </ac:spMkLst>
        </pc:spChg>
        <pc:picChg chg="add mod">
          <ac:chgData name="Keith Maycock" userId="1465dc0f-b8e7-4a63-adb7-4654c76b1f31" providerId="ADAL" clId="{F404801B-734E-4A7E-A881-2F5ADDA79991}" dt="2021-10-15T17:52:01.694" v="202" actId="26606"/>
          <ac:picMkLst>
            <pc:docMk/>
            <pc:sldMk cId="3169965895" sldId="282"/>
            <ac:picMk id="5" creationId="{A5C98456-67C3-4C58-98E1-829BCDB5DD5C}"/>
          </ac:picMkLst>
        </pc:picChg>
      </pc:sldChg>
      <pc:sldChg chg="modSp new mod ord">
        <pc:chgData name="Keith Maycock" userId="1465dc0f-b8e7-4a63-adb7-4654c76b1f31" providerId="ADAL" clId="{F404801B-734E-4A7E-A881-2F5ADDA79991}" dt="2021-10-15T18:22:30.328" v="768" actId="20577"/>
        <pc:sldMkLst>
          <pc:docMk/>
          <pc:sldMk cId="2228609757" sldId="283"/>
        </pc:sldMkLst>
        <pc:spChg chg="mod">
          <ac:chgData name="Keith Maycock" userId="1465dc0f-b8e7-4a63-adb7-4654c76b1f31" providerId="ADAL" clId="{F404801B-734E-4A7E-A881-2F5ADDA79991}" dt="2021-10-15T18:19:44.676" v="247" actId="20577"/>
          <ac:spMkLst>
            <pc:docMk/>
            <pc:sldMk cId="2228609757" sldId="283"/>
            <ac:spMk id="2" creationId="{3A5042AC-241A-4E97-BD7D-E59693FF7AA9}"/>
          </ac:spMkLst>
        </pc:spChg>
        <pc:spChg chg="mod">
          <ac:chgData name="Keith Maycock" userId="1465dc0f-b8e7-4a63-adb7-4654c76b1f31" providerId="ADAL" clId="{F404801B-734E-4A7E-A881-2F5ADDA79991}" dt="2021-10-15T18:22:30.328" v="768" actId="20577"/>
          <ac:spMkLst>
            <pc:docMk/>
            <pc:sldMk cId="2228609757" sldId="283"/>
            <ac:spMk id="3" creationId="{48F4CAF8-BFFC-4F9C-BC5E-33D0368A2D97}"/>
          </ac:spMkLst>
        </pc:spChg>
      </pc:sldChg>
      <pc:sldChg chg="addSp delSp modSp new mod setBg">
        <pc:chgData name="Keith Maycock" userId="1465dc0f-b8e7-4a63-adb7-4654c76b1f31" providerId="ADAL" clId="{F404801B-734E-4A7E-A881-2F5ADDA79991}" dt="2021-10-15T18:52:44.887" v="1115" actId="114"/>
        <pc:sldMkLst>
          <pc:docMk/>
          <pc:sldMk cId="3934821065" sldId="284"/>
        </pc:sldMkLst>
        <pc:spChg chg="mod">
          <ac:chgData name="Keith Maycock" userId="1465dc0f-b8e7-4a63-adb7-4654c76b1f31" providerId="ADAL" clId="{F404801B-734E-4A7E-A881-2F5ADDA79991}" dt="2021-10-15T18:51:40.809" v="1104" actId="26606"/>
          <ac:spMkLst>
            <pc:docMk/>
            <pc:sldMk cId="3934821065" sldId="284"/>
            <ac:spMk id="2" creationId="{CCC6FE5B-2AE7-4AE4-BF9D-D91BAB950375}"/>
          </ac:spMkLst>
        </pc:spChg>
        <pc:spChg chg="del">
          <ac:chgData name="Keith Maycock" userId="1465dc0f-b8e7-4a63-adb7-4654c76b1f31" providerId="ADAL" clId="{F404801B-734E-4A7E-A881-2F5ADDA79991}" dt="2021-10-15T18:47:39.637" v="793"/>
          <ac:spMkLst>
            <pc:docMk/>
            <pc:sldMk cId="3934821065" sldId="284"/>
            <ac:spMk id="3" creationId="{89D08BF8-8FA0-4B0C-BB0E-9FC14D6029CB}"/>
          </ac:spMkLst>
        </pc:spChg>
        <pc:spChg chg="add mod">
          <ac:chgData name="Keith Maycock" userId="1465dc0f-b8e7-4a63-adb7-4654c76b1f31" providerId="ADAL" clId="{F404801B-734E-4A7E-A881-2F5ADDA79991}" dt="2021-10-15T18:52:44.887" v="1115" actId="114"/>
          <ac:spMkLst>
            <pc:docMk/>
            <pc:sldMk cId="3934821065" sldId="284"/>
            <ac:spMk id="4" creationId="{FCB0E20F-C375-45A7-81E4-EEDD14359A5D}"/>
          </ac:spMkLst>
        </pc:spChg>
        <pc:spChg chg="add">
          <ac:chgData name="Keith Maycock" userId="1465dc0f-b8e7-4a63-adb7-4654c76b1f31" providerId="ADAL" clId="{F404801B-734E-4A7E-A881-2F5ADDA79991}" dt="2021-10-15T18:51:40.809" v="1104" actId="26606"/>
          <ac:spMkLst>
            <pc:docMk/>
            <pc:sldMk cId="3934821065" sldId="284"/>
            <ac:spMk id="11" creationId="{73DE2CFE-42F2-48F0-8706-5264E012B10C}"/>
          </ac:spMkLst>
        </pc:spChg>
        <pc:picChg chg="add mod">
          <ac:chgData name="Keith Maycock" userId="1465dc0f-b8e7-4a63-adb7-4654c76b1f31" providerId="ADAL" clId="{F404801B-734E-4A7E-A881-2F5ADDA79991}" dt="2021-10-15T18:51:40.809" v="1104" actId="26606"/>
          <ac:picMkLst>
            <pc:docMk/>
            <pc:sldMk cId="3934821065" sldId="284"/>
            <ac:picMk id="6" creationId="{C6C66EF3-5DD2-4745-89E7-B1816C76990A}"/>
          </ac:picMkLst>
        </pc:picChg>
      </pc:sldChg>
      <pc:sldChg chg="addSp delSp modSp new mod setBg">
        <pc:chgData name="Keith Maycock" userId="1465dc0f-b8e7-4a63-adb7-4654c76b1f31" providerId="ADAL" clId="{F404801B-734E-4A7E-A881-2F5ADDA79991}" dt="2021-10-15T18:54:33.315" v="1132" actId="26606"/>
        <pc:sldMkLst>
          <pc:docMk/>
          <pc:sldMk cId="3193512173" sldId="285"/>
        </pc:sldMkLst>
        <pc:spChg chg="mod">
          <ac:chgData name="Keith Maycock" userId="1465dc0f-b8e7-4a63-adb7-4654c76b1f31" providerId="ADAL" clId="{F404801B-734E-4A7E-A881-2F5ADDA79991}" dt="2021-10-15T18:54:33.315" v="1132" actId="26606"/>
          <ac:spMkLst>
            <pc:docMk/>
            <pc:sldMk cId="3193512173" sldId="285"/>
            <ac:spMk id="2" creationId="{A3E254FE-1F6D-49EF-A54E-7F9C5E50D266}"/>
          </ac:spMkLst>
        </pc:spChg>
        <pc:spChg chg="del">
          <ac:chgData name="Keith Maycock" userId="1465dc0f-b8e7-4a63-adb7-4654c76b1f31" providerId="ADAL" clId="{F404801B-734E-4A7E-A881-2F5ADDA79991}" dt="2021-10-15T18:54:27.968" v="1130" actId="478"/>
          <ac:spMkLst>
            <pc:docMk/>
            <pc:sldMk cId="3193512173" sldId="285"/>
            <ac:spMk id="3" creationId="{15751E7D-DE8A-4C46-B243-256ECE517C67}"/>
          </ac:spMkLst>
        </pc:spChg>
        <pc:spChg chg="add">
          <ac:chgData name="Keith Maycock" userId="1465dc0f-b8e7-4a63-adb7-4654c76b1f31" providerId="ADAL" clId="{F404801B-734E-4A7E-A881-2F5ADDA79991}" dt="2021-10-15T18:54:33.315" v="1132" actId="26606"/>
          <ac:spMkLst>
            <pc:docMk/>
            <pc:sldMk cId="3193512173" sldId="285"/>
            <ac:spMk id="12" creationId="{7F57BEA8-497D-4AA8-8A18-BDCD696B25FE}"/>
          </ac:spMkLst>
        </pc:spChg>
        <pc:picChg chg="add mod">
          <ac:chgData name="Keith Maycock" userId="1465dc0f-b8e7-4a63-adb7-4654c76b1f31" providerId="ADAL" clId="{F404801B-734E-4A7E-A881-2F5ADDA79991}" dt="2021-10-15T18:54:33.315" v="1132" actId="26606"/>
          <ac:picMkLst>
            <pc:docMk/>
            <pc:sldMk cId="3193512173" sldId="285"/>
            <ac:picMk id="5" creationId="{D24BFF0D-B280-4CCE-BE60-A83479D9429A}"/>
          </ac:picMkLst>
        </pc:picChg>
        <pc:cxnChg chg="add">
          <ac:chgData name="Keith Maycock" userId="1465dc0f-b8e7-4a63-adb7-4654c76b1f31" providerId="ADAL" clId="{F404801B-734E-4A7E-A881-2F5ADDA79991}" dt="2021-10-15T18:54:33.315" v="1132" actId="26606"/>
          <ac:cxnSpMkLst>
            <pc:docMk/>
            <pc:sldMk cId="3193512173" sldId="285"/>
            <ac:cxnSpMk id="10" creationId="{D2E961F1-4A28-4A5F-BBD4-6E400E5E6C75}"/>
          </ac:cxnSpMkLst>
        </pc:cxnChg>
        <pc:cxnChg chg="add">
          <ac:chgData name="Keith Maycock" userId="1465dc0f-b8e7-4a63-adb7-4654c76b1f31" providerId="ADAL" clId="{F404801B-734E-4A7E-A881-2F5ADDA79991}" dt="2021-10-15T18:54:33.315" v="1132" actId="26606"/>
          <ac:cxnSpMkLst>
            <pc:docMk/>
            <pc:sldMk cId="3193512173" sldId="285"/>
            <ac:cxnSpMk id="14" creationId="{A82415D3-DDE5-4D63-8CB3-23A5EC581B27}"/>
          </ac:cxnSpMkLst>
        </pc:cxnChg>
        <pc:cxnChg chg="add">
          <ac:chgData name="Keith Maycock" userId="1465dc0f-b8e7-4a63-adb7-4654c76b1f31" providerId="ADAL" clId="{F404801B-734E-4A7E-A881-2F5ADDA79991}" dt="2021-10-15T18:54:33.315" v="1132" actId="26606"/>
          <ac:cxnSpMkLst>
            <pc:docMk/>
            <pc:sldMk cId="3193512173" sldId="285"/>
            <ac:cxnSpMk id="16" creationId="{AD7193FB-6AE6-4B3B-8F89-56B55DD63B4D}"/>
          </ac:cxnSpMkLst>
        </pc:cxnChg>
      </pc:sldChg>
      <pc:sldChg chg="addSp delSp modSp new del mod">
        <pc:chgData name="Keith Maycock" userId="1465dc0f-b8e7-4a63-adb7-4654c76b1f31" providerId="ADAL" clId="{F404801B-734E-4A7E-A881-2F5ADDA79991}" dt="2021-10-15T18:55:49.815" v="1140" actId="47"/>
        <pc:sldMkLst>
          <pc:docMk/>
          <pc:sldMk cId="845934002" sldId="286"/>
        </pc:sldMkLst>
        <pc:spChg chg="del">
          <ac:chgData name="Keith Maycock" userId="1465dc0f-b8e7-4a63-adb7-4654c76b1f31" providerId="ADAL" clId="{F404801B-734E-4A7E-A881-2F5ADDA79991}" dt="2021-10-15T18:54:49.961" v="1133" actId="478"/>
          <ac:spMkLst>
            <pc:docMk/>
            <pc:sldMk cId="845934002" sldId="286"/>
            <ac:spMk id="2" creationId="{6F29B25B-7026-4728-954D-17736195ABBD}"/>
          </ac:spMkLst>
        </pc:spChg>
        <pc:spChg chg="del">
          <ac:chgData name="Keith Maycock" userId="1465dc0f-b8e7-4a63-adb7-4654c76b1f31" providerId="ADAL" clId="{F404801B-734E-4A7E-A881-2F5ADDA79991}" dt="2021-10-15T18:54:52.270" v="1134" actId="478"/>
          <ac:spMkLst>
            <pc:docMk/>
            <pc:sldMk cId="845934002" sldId="286"/>
            <ac:spMk id="3" creationId="{B4E8FFD4-2B53-49CE-BBA4-1B13F97EF88A}"/>
          </ac:spMkLst>
        </pc:spChg>
        <pc:picChg chg="add del mod">
          <ac:chgData name="Keith Maycock" userId="1465dc0f-b8e7-4a63-adb7-4654c76b1f31" providerId="ADAL" clId="{F404801B-734E-4A7E-A881-2F5ADDA79991}" dt="2021-10-15T18:55:08.390" v="1139" actId="478"/>
          <ac:picMkLst>
            <pc:docMk/>
            <pc:sldMk cId="845934002" sldId="286"/>
            <ac:picMk id="4" creationId="{21AF77E1-1817-4248-A593-F7A357B4EEEE}"/>
          </ac:picMkLst>
        </pc:picChg>
      </pc:sldChg>
      <pc:sldChg chg="addSp delSp modSp new mod">
        <pc:chgData name="Keith Maycock" userId="1465dc0f-b8e7-4a63-adb7-4654c76b1f31" providerId="ADAL" clId="{F404801B-734E-4A7E-A881-2F5ADDA79991}" dt="2021-10-15T18:58:35.344" v="1194" actId="1076"/>
        <pc:sldMkLst>
          <pc:docMk/>
          <pc:sldMk cId="2994753555" sldId="287"/>
        </pc:sldMkLst>
        <pc:spChg chg="mod">
          <ac:chgData name="Keith Maycock" userId="1465dc0f-b8e7-4a63-adb7-4654c76b1f31" providerId="ADAL" clId="{F404801B-734E-4A7E-A881-2F5ADDA79991}" dt="2021-10-15T18:56:28.029" v="1170" actId="20577"/>
          <ac:spMkLst>
            <pc:docMk/>
            <pc:sldMk cId="2994753555" sldId="287"/>
            <ac:spMk id="2" creationId="{260AF162-A432-413C-8535-1B489C4136AE}"/>
          </ac:spMkLst>
        </pc:spChg>
        <pc:spChg chg="del">
          <ac:chgData name="Keith Maycock" userId="1465dc0f-b8e7-4a63-adb7-4654c76b1f31" providerId="ADAL" clId="{F404801B-734E-4A7E-A881-2F5ADDA79991}" dt="2021-10-15T18:56:30.768" v="1171"/>
          <ac:spMkLst>
            <pc:docMk/>
            <pc:sldMk cId="2994753555" sldId="287"/>
            <ac:spMk id="3" creationId="{DD6ACAF4-027B-4B0D-B7CD-9A71DDE8DD6F}"/>
          </ac:spMkLst>
        </pc:spChg>
        <pc:spChg chg="add mod">
          <ac:chgData name="Keith Maycock" userId="1465dc0f-b8e7-4a63-adb7-4654c76b1f31" providerId="ADAL" clId="{F404801B-734E-4A7E-A881-2F5ADDA79991}" dt="2021-10-15T18:58:35.344" v="1194" actId="1076"/>
          <ac:spMkLst>
            <pc:docMk/>
            <pc:sldMk cId="2994753555" sldId="287"/>
            <ac:spMk id="4" creationId="{5A990D9C-B2D1-43A6-81EA-7C7D48A8566B}"/>
          </ac:spMkLst>
        </pc:spChg>
      </pc:sldChg>
      <pc:sldChg chg="addSp delSp modSp new mod">
        <pc:chgData name="Keith Maycock" userId="1465dc0f-b8e7-4a63-adb7-4654c76b1f31" providerId="ADAL" clId="{F404801B-734E-4A7E-A881-2F5ADDA79991}" dt="2021-10-15T19:18:36.394" v="1790" actId="693"/>
        <pc:sldMkLst>
          <pc:docMk/>
          <pc:sldMk cId="3306903773" sldId="288"/>
        </pc:sldMkLst>
        <pc:spChg chg="del">
          <ac:chgData name="Keith Maycock" userId="1465dc0f-b8e7-4a63-adb7-4654c76b1f31" providerId="ADAL" clId="{F404801B-734E-4A7E-A881-2F5ADDA79991}" dt="2021-10-15T18:59:59.712" v="1195" actId="478"/>
          <ac:spMkLst>
            <pc:docMk/>
            <pc:sldMk cId="3306903773" sldId="288"/>
            <ac:spMk id="2" creationId="{CCCD179F-2D11-4580-A120-E19986B9C35C}"/>
          </ac:spMkLst>
        </pc:spChg>
        <pc:spChg chg="del">
          <ac:chgData name="Keith Maycock" userId="1465dc0f-b8e7-4a63-adb7-4654c76b1f31" providerId="ADAL" clId="{F404801B-734E-4A7E-A881-2F5ADDA79991}" dt="2021-10-15T19:00:02.116" v="1196" actId="478"/>
          <ac:spMkLst>
            <pc:docMk/>
            <pc:sldMk cId="3306903773" sldId="288"/>
            <ac:spMk id="3" creationId="{11BC3302-9DAC-4479-8BCE-07F8A6D8FC18}"/>
          </ac:spMkLst>
        </pc:spChg>
        <pc:spChg chg="add mod">
          <ac:chgData name="Keith Maycock" userId="1465dc0f-b8e7-4a63-adb7-4654c76b1f31" providerId="ADAL" clId="{F404801B-734E-4A7E-A881-2F5ADDA79991}" dt="2021-10-15T19:03:27.948" v="1381" actId="1076"/>
          <ac:spMkLst>
            <pc:docMk/>
            <pc:sldMk cId="3306903773" sldId="288"/>
            <ac:spMk id="12" creationId="{EA05EE78-5207-4144-9B68-1C2BB3C7CD48}"/>
          </ac:spMkLst>
        </pc:spChg>
        <pc:spChg chg="add mod">
          <ac:chgData name="Keith Maycock" userId="1465dc0f-b8e7-4a63-adb7-4654c76b1f31" providerId="ADAL" clId="{F404801B-734E-4A7E-A881-2F5ADDA79991}" dt="2021-10-15T19:18:36.394" v="1790" actId="693"/>
          <ac:spMkLst>
            <pc:docMk/>
            <pc:sldMk cId="3306903773" sldId="288"/>
            <ac:spMk id="13" creationId="{2E9CFEF6-A030-4149-A403-E4E9CD0729E5}"/>
          </ac:spMkLst>
        </pc:spChg>
        <pc:picChg chg="add del mod">
          <ac:chgData name="Keith Maycock" userId="1465dc0f-b8e7-4a63-adb7-4654c76b1f31" providerId="ADAL" clId="{F404801B-734E-4A7E-A881-2F5ADDA79991}" dt="2021-10-15T19:00:12.680" v="1198" actId="478"/>
          <ac:picMkLst>
            <pc:docMk/>
            <pc:sldMk cId="3306903773" sldId="288"/>
            <ac:picMk id="4" creationId="{7F3B2A0D-969B-4DC9-8F83-072EFB78E96A}"/>
          </ac:picMkLst>
        </pc:picChg>
        <pc:picChg chg="add mod">
          <ac:chgData name="Keith Maycock" userId="1465dc0f-b8e7-4a63-adb7-4654c76b1f31" providerId="ADAL" clId="{F404801B-734E-4A7E-A881-2F5ADDA79991}" dt="2021-10-15T19:00:34.518" v="1200" actId="1076"/>
          <ac:picMkLst>
            <pc:docMk/>
            <pc:sldMk cId="3306903773" sldId="288"/>
            <ac:picMk id="6" creationId="{2F5BEDCA-F1D1-4B29-8A25-38C35C007BA1}"/>
          </ac:picMkLst>
        </pc:picChg>
        <pc:picChg chg="add mod">
          <ac:chgData name="Keith Maycock" userId="1465dc0f-b8e7-4a63-adb7-4654c76b1f31" providerId="ADAL" clId="{F404801B-734E-4A7E-A881-2F5ADDA79991}" dt="2021-10-15T19:01:01.555" v="1202" actId="1076"/>
          <ac:picMkLst>
            <pc:docMk/>
            <pc:sldMk cId="3306903773" sldId="288"/>
            <ac:picMk id="8" creationId="{F731C310-5F1E-4BCF-A60E-CE66DC8FF965}"/>
          </ac:picMkLst>
        </pc:picChg>
        <pc:cxnChg chg="add mod">
          <ac:chgData name="Keith Maycock" userId="1465dc0f-b8e7-4a63-adb7-4654c76b1f31" providerId="ADAL" clId="{F404801B-734E-4A7E-A881-2F5ADDA79991}" dt="2021-10-15T19:01:52.523" v="1217" actId="1036"/>
          <ac:cxnSpMkLst>
            <pc:docMk/>
            <pc:sldMk cId="3306903773" sldId="288"/>
            <ac:cxnSpMk id="10" creationId="{F806ED76-7C7C-492A-963A-1BA6F3FA0052}"/>
          </ac:cxnSpMkLst>
        </pc:cxnChg>
      </pc:sldChg>
      <pc:sldChg chg="addSp delSp modSp new mod setBg">
        <pc:chgData name="Keith Maycock" userId="1465dc0f-b8e7-4a63-adb7-4654c76b1f31" providerId="ADAL" clId="{F404801B-734E-4A7E-A881-2F5ADDA79991}" dt="2021-10-15T19:05:50.946" v="1415" actId="693"/>
        <pc:sldMkLst>
          <pc:docMk/>
          <pc:sldMk cId="3173840491" sldId="289"/>
        </pc:sldMkLst>
        <pc:spChg chg="mod">
          <ac:chgData name="Keith Maycock" userId="1465dc0f-b8e7-4a63-adb7-4654c76b1f31" providerId="ADAL" clId="{F404801B-734E-4A7E-A881-2F5ADDA79991}" dt="2021-10-15T19:05:26.739" v="1407" actId="26606"/>
          <ac:spMkLst>
            <pc:docMk/>
            <pc:sldMk cId="3173840491" sldId="289"/>
            <ac:spMk id="2" creationId="{FC26ECF1-C84E-4E1B-AB2E-334EF569BEC6}"/>
          </ac:spMkLst>
        </pc:spChg>
        <pc:spChg chg="del">
          <ac:chgData name="Keith Maycock" userId="1465dc0f-b8e7-4a63-adb7-4654c76b1f31" providerId="ADAL" clId="{F404801B-734E-4A7E-A881-2F5ADDA79991}" dt="2021-10-15T19:05:17.027" v="1405" actId="478"/>
          <ac:spMkLst>
            <pc:docMk/>
            <pc:sldMk cId="3173840491" sldId="289"/>
            <ac:spMk id="3" creationId="{C506998D-03CA-4CA9-84ED-B8C63ECD2AAC}"/>
          </ac:spMkLst>
        </pc:spChg>
        <pc:spChg chg="add mod">
          <ac:chgData name="Keith Maycock" userId="1465dc0f-b8e7-4a63-adb7-4654c76b1f31" providerId="ADAL" clId="{F404801B-734E-4A7E-A881-2F5ADDA79991}" dt="2021-10-15T19:05:50.946" v="1415" actId="693"/>
          <ac:spMkLst>
            <pc:docMk/>
            <pc:sldMk cId="3173840491" sldId="289"/>
            <ac:spMk id="6" creationId="{1C7A8FF8-6D95-41D4-81B7-8EC6DB87C1BD}"/>
          </ac:spMkLst>
        </pc:spChg>
        <pc:spChg chg="add">
          <ac:chgData name="Keith Maycock" userId="1465dc0f-b8e7-4a63-adb7-4654c76b1f31" providerId="ADAL" clId="{F404801B-734E-4A7E-A881-2F5ADDA79991}" dt="2021-10-15T19:05:26.739" v="1407" actId="26606"/>
          <ac:spMkLst>
            <pc:docMk/>
            <pc:sldMk cId="3173840491" sldId="289"/>
            <ac:spMk id="10" creationId="{D4771268-CB57-404A-9271-370EB28F6090}"/>
          </ac:spMkLst>
        </pc:spChg>
        <pc:picChg chg="add mod">
          <ac:chgData name="Keith Maycock" userId="1465dc0f-b8e7-4a63-adb7-4654c76b1f31" providerId="ADAL" clId="{F404801B-734E-4A7E-A881-2F5ADDA79991}" dt="2021-10-15T19:05:33.331" v="1409" actId="27614"/>
          <ac:picMkLst>
            <pc:docMk/>
            <pc:sldMk cId="3173840491" sldId="289"/>
            <ac:picMk id="5" creationId="{464D6681-89E0-4C1A-8951-C6408AC3555F}"/>
          </ac:picMkLst>
        </pc:picChg>
      </pc:sldChg>
      <pc:sldChg chg="delSp new del mod">
        <pc:chgData name="Keith Maycock" userId="1465dc0f-b8e7-4a63-adb7-4654c76b1f31" providerId="ADAL" clId="{F404801B-734E-4A7E-A881-2F5ADDA79991}" dt="2021-10-15T19:07:12.682" v="1420" actId="47"/>
        <pc:sldMkLst>
          <pc:docMk/>
          <pc:sldMk cId="2511456147" sldId="290"/>
        </pc:sldMkLst>
        <pc:spChg chg="del">
          <ac:chgData name="Keith Maycock" userId="1465dc0f-b8e7-4a63-adb7-4654c76b1f31" providerId="ADAL" clId="{F404801B-734E-4A7E-A881-2F5ADDA79991}" dt="2021-10-15T19:06:08.060" v="1417" actId="478"/>
          <ac:spMkLst>
            <pc:docMk/>
            <pc:sldMk cId="2511456147" sldId="290"/>
            <ac:spMk id="2" creationId="{95CA39B1-0107-4DE5-8754-60CB93E4CFD0}"/>
          </ac:spMkLst>
        </pc:spChg>
        <pc:spChg chg="del">
          <ac:chgData name="Keith Maycock" userId="1465dc0f-b8e7-4a63-adb7-4654c76b1f31" providerId="ADAL" clId="{F404801B-734E-4A7E-A881-2F5ADDA79991}" dt="2021-10-15T19:06:10.029" v="1418" actId="478"/>
          <ac:spMkLst>
            <pc:docMk/>
            <pc:sldMk cId="2511456147" sldId="290"/>
            <ac:spMk id="3" creationId="{B41A773F-40BF-41C8-B564-E3939DF3386F}"/>
          </ac:spMkLst>
        </pc:spChg>
      </pc:sldChg>
      <pc:sldChg chg="addSp delSp modSp new mod">
        <pc:chgData name="Keith Maycock" userId="1465dc0f-b8e7-4a63-adb7-4654c76b1f31" providerId="ADAL" clId="{F404801B-734E-4A7E-A881-2F5ADDA79991}" dt="2021-10-15T19:11:38.804" v="1469" actId="20577"/>
        <pc:sldMkLst>
          <pc:docMk/>
          <pc:sldMk cId="2555777679" sldId="291"/>
        </pc:sldMkLst>
        <pc:spChg chg="mod">
          <ac:chgData name="Keith Maycock" userId="1465dc0f-b8e7-4a63-adb7-4654c76b1f31" providerId="ADAL" clId="{F404801B-734E-4A7E-A881-2F5ADDA79991}" dt="2021-10-15T19:07:56.057" v="1427"/>
          <ac:spMkLst>
            <pc:docMk/>
            <pc:sldMk cId="2555777679" sldId="291"/>
            <ac:spMk id="2" creationId="{658AB28F-5B7C-49E9-B65A-EC08664619D3}"/>
          </ac:spMkLst>
        </pc:spChg>
        <pc:spChg chg="del">
          <ac:chgData name="Keith Maycock" userId="1465dc0f-b8e7-4a63-adb7-4654c76b1f31" providerId="ADAL" clId="{F404801B-734E-4A7E-A881-2F5ADDA79991}" dt="2021-10-15T19:08:12.825" v="1428"/>
          <ac:spMkLst>
            <pc:docMk/>
            <pc:sldMk cId="2555777679" sldId="291"/>
            <ac:spMk id="3" creationId="{5AE349AD-FBDD-45B3-8A2D-AF74F3A3B807}"/>
          </ac:spMkLst>
        </pc:spChg>
        <pc:spChg chg="add mod">
          <ac:chgData name="Keith Maycock" userId="1465dc0f-b8e7-4a63-adb7-4654c76b1f31" providerId="ADAL" clId="{F404801B-734E-4A7E-A881-2F5ADDA79991}" dt="2021-10-15T19:11:38.804" v="1469" actId="20577"/>
          <ac:spMkLst>
            <pc:docMk/>
            <pc:sldMk cId="2555777679" sldId="291"/>
            <ac:spMk id="4" creationId="{DBEC891E-0BF1-460A-A985-87B23FE05B9B}"/>
          </ac:spMkLst>
        </pc:spChg>
      </pc:sldChg>
      <pc:sldChg chg="addSp modSp new mod setBg">
        <pc:chgData name="Keith Maycock" userId="1465dc0f-b8e7-4a63-adb7-4654c76b1f31" providerId="ADAL" clId="{F404801B-734E-4A7E-A881-2F5ADDA79991}" dt="2021-10-15T19:13:54.659" v="1599" actId="14100"/>
        <pc:sldMkLst>
          <pc:docMk/>
          <pc:sldMk cId="2555303043" sldId="292"/>
        </pc:sldMkLst>
        <pc:spChg chg="mod">
          <ac:chgData name="Keith Maycock" userId="1465dc0f-b8e7-4a63-adb7-4654c76b1f31" providerId="ADAL" clId="{F404801B-734E-4A7E-A881-2F5ADDA79991}" dt="2021-10-15T19:13:38.988" v="1597" actId="26606"/>
          <ac:spMkLst>
            <pc:docMk/>
            <pc:sldMk cId="2555303043" sldId="292"/>
            <ac:spMk id="2" creationId="{2648BF8B-F683-4410-8ADB-29E45AF8F016}"/>
          </ac:spMkLst>
        </pc:spChg>
        <pc:spChg chg="mod">
          <ac:chgData name="Keith Maycock" userId="1465dc0f-b8e7-4a63-adb7-4654c76b1f31" providerId="ADAL" clId="{F404801B-734E-4A7E-A881-2F5ADDA79991}" dt="2021-10-15T19:13:54.659" v="1599" actId="14100"/>
          <ac:spMkLst>
            <pc:docMk/>
            <pc:sldMk cId="2555303043" sldId="292"/>
            <ac:spMk id="3" creationId="{A77C636D-7844-402F-90E9-897B57C31DC9}"/>
          </ac:spMkLst>
        </pc:spChg>
        <pc:spChg chg="add">
          <ac:chgData name="Keith Maycock" userId="1465dc0f-b8e7-4a63-adb7-4654c76b1f31" providerId="ADAL" clId="{F404801B-734E-4A7E-A881-2F5ADDA79991}" dt="2021-10-15T19:13:38.988" v="1597" actId="26606"/>
          <ac:spMkLst>
            <pc:docMk/>
            <pc:sldMk cId="2555303043" sldId="292"/>
            <ac:spMk id="10" creationId="{73DE2CFE-42F2-48F0-8706-5264E012B10C}"/>
          </ac:spMkLst>
        </pc:spChg>
        <pc:picChg chg="add mod">
          <ac:chgData name="Keith Maycock" userId="1465dc0f-b8e7-4a63-adb7-4654c76b1f31" providerId="ADAL" clId="{F404801B-734E-4A7E-A881-2F5ADDA79991}" dt="2021-10-15T19:13:38.988" v="1597" actId="26606"/>
          <ac:picMkLst>
            <pc:docMk/>
            <pc:sldMk cId="2555303043" sldId="292"/>
            <ac:picMk id="5" creationId="{8972FAA3-9258-4BB8-800C-37C203A2D18A}"/>
          </ac:picMkLst>
        </pc:picChg>
      </pc:sldChg>
      <pc:sldChg chg="modSp add del mod">
        <pc:chgData name="Keith Maycock" userId="1465dc0f-b8e7-4a63-adb7-4654c76b1f31" providerId="ADAL" clId="{F404801B-734E-4A7E-A881-2F5ADDA79991}" dt="2021-10-15T19:12:09.631" v="1470" actId="47"/>
        <pc:sldMkLst>
          <pc:docMk/>
          <pc:sldMk cId="3482276254" sldId="292"/>
        </pc:sldMkLst>
        <pc:spChg chg="mod">
          <ac:chgData name="Keith Maycock" userId="1465dc0f-b8e7-4a63-adb7-4654c76b1f31" providerId="ADAL" clId="{F404801B-734E-4A7E-A881-2F5ADDA79991}" dt="2021-10-15T19:09:32.748" v="1440" actId="1076"/>
          <ac:spMkLst>
            <pc:docMk/>
            <pc:sldMk cId="3482276254" sldId="292"/>
            <ac:spMk id="4" creationId="{DBEC891E-0BF1-460A-A985-87B23FE05B9B}"/>
          </ac:spMkLst>
        </pc:spChg>
      </pc:sldChg>
      <pc:sldChg chg="addSp delSp modSp new mod">
        <pc:chgData name="Keith Maycock" userId="1465dc0f-b8e7-4a63-adb7-4654c76b1f31" providerId="ADAL" clId="{F404801B-734E-4A7E-A881-2F5ADDA79991}" dt="2021-10-15T19:17:04.430" v="1772" actId="1076"/>
        <pc:sldMkLst>
          <pc:docMk/>
          <pc:sldMk cId="2418016606" sldId="293"/>
        </pc:sldMkLst>
        <pc:spChg chg="mod">
          <ac:chgData name="Keith Maycock" userId="1465dc0f-b8e7-4a63-adb7-4654c76b1f31" providerId="ADAL" clId="{F404801B-734E-4A7E-A881-2F5ADDA79991}" dt="2021-10-15T19:14:25.501" v="1615" actId="20577"/>
          <ac:spMkLst>
            <pc:docMk/>
            <pc:sldMk cId="2418016606" sldId="293"/>
            <ac:spMk id="2" creationId="{9431CBAD-91C1-4A59-9555-F09B401C2B6D}"/>
          </ac:spMkLst>
        </pc:spChg>
        <pc:spChg chg="del">
          <ac:chgData name="Keith Maycock" userId="1465dc0f-b8e7-4a63-adb7-4654c76b1f31" providerId="ADAL" clId="{F404801B-734E-4A7E-A881-2F5ADDA79991}" dt="2021-10-15T19:14:40.707" v="1616"/>
          <ac:spMkLst>
            <pc:docMk/>
            <pc:sldMk cId="2418016606" sldId="293"/>
            <ac:spMk id="3" creationId="{3BB84358-A73F-433B-BEB0-14B78739206F}"/>
          </ac:spMkLst>
        </pc:spChg>
        <pc:spChg chg="add mod">
          <ac:chgData name="Keith Maycock" userId="1465dc0f-b8e7-4a63-adb7-4654c76b1f31" providerId="ADAL" clId="{F404801B-734E-4A7E-A881-2F5ADDA79991}" dt="2021-10-15T19:17:04.430" v="1772" actId="1076"/>
          <ac:spMkLst>
            <pc:docMk/>
            <pc:sldMk cId="2418016606" sldId="293"/>
            <ac:spMk id="4" creationId="{924D7907-5188-4769-B30F-93EB404F45FE}"/>
          </ac:spMkLst>
        </pc:spChg>
      </pc:sldChg>
      <pc:sldChg chg="addSp delSp modSp new mod setBg">
        <pc:chgData name="Keith Maycock" userId="1465dc0f-b8e7-4a63-adb7-4654c76b1f31" providerId="ADAL" clId="{F404801B-734E-4A7E-A881-2F5ADDA79991}" dt="2021-10-15T19:17:50.975" v="1785" actId="26606"/>
        <pc:sldMkLst>
          <pc:docMk/>
          <pc:sldMk cId="1751396690" sldId="294"/>
        </pc:sldMkLst>
        <pc:spChg chg="mod">
          <ac:chgData name="Keith Maycock" userId="1465dc0f-b8e7-4a63-adb7-4654c76b1f31" providerId="ADAL" clId="{F404801B-734E-4A7E-A881-2F5ADDA79991}" dt="2021-10-15T19:17:50.975" v="1785" actId="26606"/>
          <ac:spMkLst>
            <pc:docMk/>
            <pc:sldMk cId="1751396690" sldId="294"/>
            <ac:spMk id="2" creationId="{776604CA-E979-41FC-B692-6E5FBE3A51E6}"/>
          </ac:spMkLst>
        </pc:spChg>
        <pc:spChg chg="del">
          <ac:chgData name="Keith Maycock" userId="1465dc0f-b8e7-4a63-adb7-4654c76b1f31" providerId="ADAL" clId="{F404801B-734E-4A7E-A881-2F5ADDA79991}" dt="2021-10-15T19:17:15.349" v="1783" actId="478"/>
          <ac:spMkLst>
            <pc:docMk/>
            <pc:sldMk cId="1751396690" sldId="294"/>
            <ac:spMk id="3" creationId="{9C84EA6C-3F3F-4508-A6A6-5845D9CDE1B1}"/>
          </ac:spMkLst>
        </pc:spChg>
        <pc:spChg chg="add">
          <ac:chgData name="Keith Maycock" userId="1465dc0f-b8e7-4a63-adb7-4654c76b1f31" providerId="ADAL" clId="{F404801B-734E-4A7E-A881-2F5ADDA79991}" dt="2021-10-15T19:17:50.975" v="1785" actId="26606"/>
          <ac:spMkLst>
            <pc:docMk/>
            <pc:sldMk cId="1751396690" sldId="294"/>
            <ac:spMk id="12" creationId="{7F57BEA8-497D-4AA8-8A18-BDCD696B25FE}"/>
          </ac:spMkLst>
        </pc:spChg>
        <pc:picChg chg="add mod">
          <ac:chgData name="Keith Maycock" userId="1465dc0f-b8e7-4a63-adb7-4654c76b1f31" providerId="ADAL" clId="{F404801B-734E-4A7E-A881-2F5ADDA79991}" dt="2021-10-15T19:17:50.975" v="1785" actId="26606"/>
          <ac:picMkLst>
            <pc:docMk/>
            <pc:sldMk cId="1751396690" sldId="294"/>
            <ac:picMk id="5" creationId="{DD31E062-2060-4579-A93F-DDE4F6995FBB}"/>
          </ac:picMkLst>
        </pc:picChg>
        <pc:cxnChg chg="add">
          <ac:chgData name="Keith Maycock" userId="1465dc0f-b8e7-4a63-adb7-4654c76b1f31" providerId="ADAL" clId="{F404801B-734E-4A7E-A881-2F5ADDA79991}" dt="2021-10-15T19:17:50.975" v="1785" actId="26606"/>
          <ac:cxnSpMkLst>
            <pc:docMk/>
            <pc:sldMk cId="1751396690" sldId="294"/>
            <ac:cxnSpMk id="10" creationId="{D2E961F1-4A28-4A5F-BBD4-6E400E5E6C75}"/>
          </ac:cxnSpMkLst>
        </pc:cxnChg>
        <pc:cxnChg chg="add">
          <ac:chgData name="Keith Maycock" userId="1465dc0f-b8e7-4a63-adb7-4654c76b1f31" providerId="ADAL" clId="{F404801B-734E-4A7E-A881-2F5ADDA79991}" dt="2021-10-15T19:17:50.975" v="1785" actId="26606"/>
          <ac:cxnSpMkLst>
            <pc:docMk/>
            <pc:sldMk cId="1751396690" sldId="294"/>
            <ac:cxnSpMk id="14" creationId="{A82415D3-DDE5-4D63-8CB3-23A5EC581B27}"/>
          </ac:cxnSpMkLst>
        </pc:cxnChg>
        <pc:cxnChg chg="add">
          <ac:chgData name="Keith Maycock" userId="1465dc0f-b8e7-4a63-adb7-4654c76b1f31" providerId="ADAL" clId="{F404801B-734E-4A7E-A881-2F5ADDA79991}" dt="2021-10-15T19:17:50.975" v="1785" actId="26606"/>
          <ac:cxnSpMkLst>
            <pc:docMk/>
            <pc:sldMk cId="1751396690" sldId="294"/>
            <ac:cxnSpMk id="16" creationId="{AD7193FB-6AE6-4B3B-8F89-56B55DD63B4D}"/>
          </ac:cxnSpMkLst>
        </pc:cxnChg>
      </pc:sldChg>
      <pc:sldChg chg="modSp new mod">
        <pc:chgData name="Keith Maycock" userId="1465dc0f-b8e7-4a63-adb7-4654c76b1f31" providerId="ADAL" clId="{F404801B-734E-4A7E-A881-2F5ADDA79991}" dt="2021-10-15T19:21:58.757" v="2231" actId="20577"/>
        <pc:sldMkLst>
          <pc:docMk/>
          <pc:sldMk cId="4069436687" sldId="295"/>
        </pc:sldMkLst>
        <pc:spChg chg="mod">
          <ac:chgData name="Keith Maycock" userId="1465dc0f-b8e7-4a63-adb7-4654c76b1f31" providerId="ADAL" clId="{F404801B-734E-4A7E-A881-2F5ADDA79991}" dt="2021-10-15T19:19:42.761" v="1795" actId="20577"/>
          <ac:spMkLst>
            <pc:docMk/>
            <pc:sldMk cId="4069436687" sldId="295"/>
            <ac:spMk id="2" creationId="{19A0D203-F040-44A8-8624-BF741FAC9E27}"/>
          </ac:spMkLst>
        </pc:spChg>
        <pc:spChg chg="mod">
          <ac:chgData name="Keith Maycock" userId="1465dc0f-b8e7-4a63-adb7-4654c76b1f31" providerId="ADAL" clId="{F404801B-734E-4A7E-A881-2F5ADDA79991}" dt="2021-10-15T19:21:58.757" v="2231" actId="20577"/>
          <ac:spMkLst>
            <pc:docMk/>
            <pc:sldMk cId="4069436687" sldId="295"/>
            <ac:spMk id="3" creationId="{3061E4C6-18BA-4DC7-BA52-DAA0E77984F4}"/>
          </ac:spMkLst>
        </pc:spChg>
      </pc:sldChg>
      <pc:sldChg chg="addSp delSp modSp new mod setBg">
        <pc:chgData name="Keith Maycock" userId="1465dc0f-b8e7-4a63-adb7-4654c76b1f31" providerId="ADAL" clId="{F404801B-734E-4A7E-A881-2F5ADDA79991}" dt="2021-10-15T19:29:34.741" v="2281" actId="26606"/>
        <pc:sldMkLst>
          <pc:docMk/>
          <pc:sldMk cId="979567684" sldId="296"/>
        </pc:sldMkLst>
        <pc:spChg chg="mod ord">
          <ac:chgData name="Keith Maycock" userId="1465dc0f-b8e7-4a63-adb7-4654c76b1f31" providerId="ADAL" clId="{F404801B-734E-4A7E-A881-2F5ADDA79991}" dt="2021-10-15T19:29:34.741" v="2281" actId="26606"/>
          <ac:spMkLst>
            <pc:docMk/>
            <pc:sldMk cId="979567684" sldId="296"/>
            <ac:spMk id="2" creationId="{7D7A045E-24B7-4461-9BF0-443F28AC035C}"/>
          </ac:spMkLst>
        </pc:spChg>
        <pc:spChg chg="del">
          <ac:chgData name="Keith Maycock" userId="1465dc0f-b8e7-4a63-adb7-4654c76b1f31" providerId="ADAL" clId="{F404801B-734E-4A7E-A881-2F5ADDA79991}" dt="2021-10-15T19:27:37.956" v="2273" actId="478"/>
          <ac:spMkLst>
            <pc:docMk/>
            <pc:sldMk cId="979567684" sldId="296"/>
            <ac:spMk id="3" creationId="{C8FAD1D3-1A2B-4CA0-9643-2FC8D59705F3}"/>
          </ac:spMkLst>
        </pc:spChg>
        <pc:spChg chg="add del">
          <ac:chgData name="Keith Maycock" userId="1465dc0f-b8e7-4a63-adb7-4654c76b1f31" providerId="ADAL" clId="{F404801B-734E-4A7E-A881-2F5ADDA79991}" dt="2021-10-15T19:29:34.741" v="2281" actId="26606"/>
          <ac:spMkLst>
            <pc:docMk/>
            <pc:sldMk cId="979567684" sldId="296"/>
            <ac:spMk id="12" creationId="{96918796-2918-40D6-BE3A-4600C47FCD42}"/>
          </ac:spMkLst>
        </pc:spChg>
        <pc:spChg chg="add del">
          <ac:chgData name="Keith Maycock" userId="1465dc0f-b8e7-4a63-adb7-4654c76b1f31" providerId="ADAL" clId="{F404801B-734E-4A7E-A881-2F5ADDA79991}" dt="2021-10-15T19:29:34.725" v="2280" actId="26606"/>
          <ac:spMkLst>
            <pc:docMk/>
            <pc:sldMk cId="979567684" sldId="296"/>
            <ac:spMk id="17" creationId="{A87EA4E9-DFD6-45D4-965D-8A79984EF440}"/>
          </ac:spMkLst>
        </pc:spChg>
        <pc:spChg chg="add">
          <ac:chgData name="Keith Maycock" userId="1465dc0f-b8e7-4a63-adb7-4654c76b1f31" providerId="ADAL" clId="{F404801B-734E-4A7E-A881-2F5ADDA79991}" dt="2021-10-15T19:29:34.741" v="2281" actId="26606"/>
          <ac:spMkLst>
            <pc:docMk/>
            <pc:sldMk cId="979567684" sldId="296"/>
            <ac:spMk id="19" creationId="{A5711A0E-A428-4ED1-96CB-33D69FD842E4}"/>
          </ac:spMkLst>
        </pc:spChg>
        <pc:picChg chg="add del mod">
          <ac:chgData name="Keith Maycock" userId="1465dc0f-b8e7-4a63-adb7-4654c76b1f31" providerId="ADAL" clId="{F404801B-734E-4A7E-A881-2F5ADDA79991}" dt="2021-10-15T19:28:49.127" v="2277" actId="478"/>
          <ac:picMkLst>
            <pc:docMk/>
            <pc:sldMk cId="979567684" sldId="296"/>
            <ac:picMk id="5" creationId="{9E0C5BE3-2BBD-4CEA-AD16-F882479DFB02}"/>
          </ac:picMkLst>
        </pc:picChg>
        <pc:picChg chg="add mod ord">
          <ac:chgData name="Keith Maycock" userId="1465dc0f-b8e7-4a63-adb7-4654c76b1f31" providerId="ADAL" clId="{F404801B-734E-4A7E-A881-2F5ADDA79991}" dt="2021-10-15T19:29:34.741" v="2281" actId="26606"/>
          <ac:picMkLst>
            <pc:docMk/>
            <pc:sldMk cId="979567684" sldId="296"/>
            <ac:picMk id="7" creationId="{EE98EDA0-FA7A-40D9-A4D9-5C1E74A12658}"/>
          </ac:picMkLst>
        </pc:picChg>
        <pc:picChg chg="add mod ord">
          <ac:chgData name="Keith Maycock" userId="1465dc0f-b8e7-4a63-adb7-4654c76b1f31" providerId="ADAL" clId="{F404801B-734E-4A7E-A881-2F5ADDA79991}" dt="2021-10-15T19:29:34.741" v="2281" actId="26606"/>
          <ac:picMkLst>
            <pc:docMk/>
            <pc:sldMk cId="979567684" sldId="296"/>
            <ac:picMk id="9" creationId="{6C53C476-830D-4F9F-931E-9D0D7239A68B}"/>
          </ac:picMkLst>
        </pc:picChg>
      </pc:sldChg>
      <pc:sldChg chg="addSp delSp modSp new mod setBg">
        <pc:chgData name="Keith Maycock" userId="1465dc0f-b8e7-4a63-adb7-4654c76b1f31" providerId="ADAL" clId="{F404801B-734E-4A7E-A881-2F5ADDA79991}" dt="2021-10-15T19:35:33.870" v="2288" actId="26606"/>
        <pc:sldMkLst>
          <pc:docMk/>
          <pc:sldMk cId="1106223791" sldId="297"/>
        </pc:sldMkLst>
        <pc:spChg chg="del">
          <ac:chgData name="Keith Maycock" userId="1465dc0f-b8e7-4a63-adb7-4654c76b1f31" providerId="ADAL" clId="{F404801B-734E-4A7E-A881-2F5ADDA79991}" dt="2021-10-15T19:34:58.318" v="2283" actId="478"/>
          <ac:spMkLst>
            <pc:docMk/>
            <pc:sldMk cId="1106223791" sldId="297"/>
            <ac:spMk id="2" creationId="{24D77BF3-61D2-492F-868F-2575B4B51393}"/>
          </ac:spMkLst>
        </pc:spChg>
        <pc:spChg chg="del">
          <ac:chgData name="Keith Maycock" userId="1465dc0f-b8e7-4a63-adb7-4654c76b1f31" providerId="ADAL" clId="{F404801B-734E-4A7E-A881-2F5ADDA79991}" dt="2021-10-15T19:35:01.276" v="2284" actId="478"/>
          <ac:spMkLst>
            <pc:docMk/>
            <pc:sldMk cId="1106223791" sldId="297"/>
            <ac:spMk id="3" creationId="{DB33479C-F8F5-41EF-95B4-18DD8D5FA4AB}"/>
          </ac:spMkLst>
        </pc:spChg>
        <pc:spChg chg="add del">
          <ac:chgData name="Keith Maycock" userId="1465dc0f-b8e7-4a63-adb7-4654c76b1f31" providerId="ADAL" clId="{F404801B-734E-4A7E-A881-2F5ADDA79991}" dt="2021-10-15T19:35:33.854" v="2287" actId="26606"/>
          <ac:spMkLst>
            <pc:docMk/>
            <pc:sldMk cId="1106223791" sldId="297"/>
            <ac:spMk id="71" creationId="{B670DBD5-770C-4383-9F54-5B86E86BD5BB}"/>
          </ac:spMkLst>
        </pc:spChg>
        <pc:spChg chg="add">
          <ac:chgData name="Keith Maycock" userId="1465dc0f-b8e7-4a63-adb7-4654c76b1f31" providerId="ADAL" clId="{F404801B-734E-4A7E-A881-2F5ADDA79991}" dt="2021-10-15T19:35:33.870" v="2288" actId="26606"/>
          <ac:spMkLst>
            <pc:docMk/>
            <pc:sldMk cId="1106223791" sldId="297"/>
            <ac:spMk id="73" creationId="{D1D22B31-BF8F-446B-9009-8A251FB177CB}"/>
          </ac:spMkLst>
        </pc:spChg>
        <pc:spChg chg="add">
          <ac:chgData name="Keith Maycock" userId="1465dc0f-b8e7-4a63-adb7-4654c76b1f31" providerId="ADAL" clId="{F404801B-734E-4A7E-A881-2F5ADDA79991}" dt="2021-10-15T19:35:33.870" v="2288" actId="26606"/>
          <ac:spMkLst>
            <pc:docMk/>
            <pc:sldMk cId="1106223791" sldId="297"/>
            <ac:spMk id="7172" creationId="{7BDAC5B6-20CE-447F-8BA1-F2274AC7AE5B}"/>
          </ac:spMkLst>
        </pc:spChg>
        <pc:picChg chg="add mod">
          <ac:chgData name="Keith Maycock" userId="1465dc0f-b8e7-4a63-adb7-4654c76b1f31" providerId="ADAL" clId="{F404801B-734E-4A7E-A881-2F5ADDA79991}" dt="2021-10-15T19:35:33.870" v="2288" actId="26606"/>
          <ac:picMkLst>
            <pc:docMk/>
            <pc:sldMk cId="1106223791" sldId="297"/>
            <ac:picMk id="7170" creationId="{B40CE2C4-F557-48DB-8174-94BFA9F46B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5B08-3CD5-4D51-B5EF-CB6F61E6C2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8C82AD42-CDE3-4A6B-B5C3-5AC2150A0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57A0B09B-C356-49C1-ACB0-3E9427EC06B4}"/>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1F78B635-9E10-4A42-AC0D-B3A4CFB3A5C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1AC205B-2DA1-4418-88EA-DC6704222C49}"/>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39401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C8AE-AEA9-4446-8100-77959DF87FC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57A4327-966D-4D7D-967E-C17129AF0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9049458-81C0-43B3-AE18-6C5623FD4CB3}"/>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D32AB7AB-292C-428B-9022-E302BD5BD4E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BBA7C6C-D2AB-4A9D-8690-E8775F0A05FA}"/>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198416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963F88-A3A0-4669-B547-CAA0A5E6EF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A15E428-21BF-42DF-823D-DC021F586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05731DC-59BC-4A90-9530-02B12EAD528E}"/>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ABAD490D-E353-43E3-9E6E-2137CF3AFB1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CDF31D7-7CAD-414B-BDB5-4286910E6BB5}"/>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326823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272B-5F1F-46E4-9193-77DB60AA5A6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813B39B-58F6-4BF0-8C98-AB8FFB267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18E9E8B-6FEA-4E26-8320-D1D7BE1D1B21}"/>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CC31700E-164F-4327-AE7E-6EE10CF7284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1A1E300-2CB5-4389-812F-448CA0C16669}"/>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88054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93A8-2573-47C0-9489-4C8A24ADF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83470A5D-42CA-4AEB-A520-D6152CDA1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3AE66-0333-4B09-AFBF-EF020A274824}"/>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8CA0F899-4DE1-4BFB-AC54-E3E8FBB00BA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686F027-7ADF-4684-B1DE-3690D99DDF21}"/>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164876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88B-1964-4D90-B67B-DC697D15F1C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E44BDEE-D621-4962-A8AE-CD9AEF524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0E85483-0902-4C50-B462-95FCEC56A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5B59828-9890-4442-B878-A1AD408D2C72}"/>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6" name="Footer Placeholder 5">
            <a:extLst>
              <a:ext uri="{FF2B5EF4-FFF2-40B4-BE49-F238E27FC236}">
                <a16:creationId xmlns:a16="http://schemas.microsoft.com/office/drawing/2014/main" id="{F5BD236C-F1C5-460B-B842-E139F635ECA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603B5C0-D06C-44B1-8302-0681E0438A3B}"/>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383423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0AFD-2D2D-43BC-AD13-545BB4DA2B7A}"/>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DB32A97-0F4C-410A-B76B-7709CC27D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BE99BD-9951-4FF6-A397-6429BEDAD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B254A86-1BBB-46E6-A400-B514D826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AABB-EF3C-4F71-9E0B-5F3DE7649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3376674E-8C3A-4FC4-BE4B-0F563D2D1E42}"/>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8" name="Footer Placeholder 7">
            <a:extLst>
              <a:ext uri="{FF2B5EF4-FFF2-40B4-BE49-F238E27FC236}">
                <a16:creationId xmlns:a16="http://schemas.microsoft.com/office/drawing/2014/main" id="{38CAD1AE-6A13-4A6E-9E1A-96967644A76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72823F2-A115-4902-96B2-55DB35120941}"/>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142371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A001-19CF-4D71-8A82-CE0E8830543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0103F7B-4432-495E-BA94-45A1F136455A}"/>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4" name="Footer Placeholder 3">
            <a:extLst>
              <a:ext uri="{FF2B5EF4-FFF2-40B4-BE49-F238E27FC236}">
                <a16:creationId xmlns:a16="http://schemas.microsoft.com/office/drawing/2014/main" id="{19B53C95-264B-449F-B9FE-54DB0A25A799}"/>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E12F5FD5-D79E-4B31-B3EA-3DBCE8188B80}"/>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417540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E5FFB-EC5A-4BD0-80C2-FE6A4D04BACF}"/>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3" name="Footer Placeholder 2">
            <a:extLst>
              <a:ext uri="{FF2B5EF4-FFF2-40B4-BE49-F238E27FC236}">
                <a16:creationId xmlns:a16="http://schemas.microsoft.com/office/drawing/2014/main" id="{6229FC48-4F4A-4D50-A2FE-852E1BC1FD92}"/>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1DEF101B-C98B-410B-A737-9DD405292DD8}"/>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307732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CC79-364C-4D7B-937C-C03B521A7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B31457A-3272-49DA-9DBC-D6940C3BA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17E77CB-33BF-44B4-83E7-52C444E70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3D827-5EDE-4373-8414-B2131CAB9509}"/>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6" name="Footer Placeholder 5">
            <a:extLst>
              <a:ext uri="{FF2B5EF4-FFF2-40B4-BE49-F238E27FC236}">
                <a16:creationId xmlns:a16="http://schemas.microsoft.com/office/drawing/2014/main" id="{3EF9B2BA-722D-45DA-B8BF-E01C3396342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F74865F-61A1-41FA-BD73-3A88236FBA9D}"/>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335932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E2EB-EB6D-4A0C-B3D9-340F8537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589305F-77D9-43EF-B5B3-8EF5D2F71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14EEE002-A8DB-4B7F-BB03-E5DD56890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3C2BC-EAC3-4ED5-BDC8-19A03A30D0F5}"/>
              </a:ext>
            </a:extLst>
          </p:cNvPr>
          <p:cNvSpPr>
            <a:spLocks noGrp="1"/>
          </p:cNvSpPr>
          <p:nvPr>
            <p:ph type="dt" sz="half" idx="10"/>
          </p:nvPr>
        </p:nvSpPr>
        <p:spPr/>
        <p:txBody>
          <a:bodyPr/>
          <a:lstStyle/>
          <a:p>
            <a:fld id="{C258E16A-DB53-4692-A247-323461311586}" type="datetimeFigureOut">
              <a:rPr lang="en-IE" smtClean="0"/>
              <a:t>15/10/2021</a:t>
            </a:fld>
            <a:endParaRPr lang="en-IE"/>
          </a:p>
        </p:txBody>
      </p:sp>
      <p:sp>
        <p:nvSpPr>
          <p:cNvPr id="6" name="Footer Placeholder 5">
            <a:extLst>
              <a:ext uri="{FF2B5EF4-FFF2-40B4-BE49-F238E27FC236}">
                <a16:creationId xmlns:a16="http://schemas.microsoft.com/office/drawing/2014/main" id="{CDCA02AE-AE9C-4CCD-84ED-7F005824143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6202385-3579-4A74-BFA5-4D64964C813A}"/>
              </a:ext>
            </a:extLst>
          </p:cNvPr>
          <p:cNvSpPr>
            <a:spLocks noGrp="1"/>
          </p:cNvSpPr>
          <p:nvPr>
            <p:ph type="sldNum" sz="quarter" idx="12"/>
          </p:nvPr>
        </p:nvSpPr>
        <p:spPr/>
        <p:txBody>
          <a:bodyPr/>
          <a:lstStyle/>
          <a:p>
            <a:fld id="{24EAC362-3E04-4C6A-9384-F05C7DC4E800}" type="slidenum">
              <a:rPr lang="en-IE" smtClean="0"/>
              <a:t>‹#›</a:t>
            </a:fld>
            <a:endParaRPr lang="en-IE"/>
          </a:p>
        </p:txBody>
      </p:sp>
    </p:spTree>
    <p:extLst>
      <p:ext uri="{BB962C8B-B14F-4D97-AF65-F5344CB8AC3E}">
        <p14:creationId xmlns:p14="http://schemas.microsoft.com/office/powerpoint/2010/main" val="214812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CA799-7B14-4548-914E-23D89E444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841BB6A-1D70-41B3-A347-C222CB13B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F27EC9-FBAD-4809-961D-214F6EE1F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8E16A-DB53-4692-A247-323461311586}" type="datetimeFigureOut">
              <a:rPr lang="en-IE" smtClean="0"/>
              <a:t>15/10/2021</a:t>
            </a:fld>
            <a:endParaRPr lang="en-IE"/>
          </a:p>
        </p:txBody>
      </p:sp>
      <p:sp>
        <p:nvSpPr>
          <p:cNvPr id="5" name="Footer Placeholder 4">
            <a:extLst>
              <a:ext uri="{FF2B5EF4-FFF2-40B4-BE49-F238E27FC236}">
                <a16:creationId xmlns:a16="http://schemas.microsoft.com/office/drawing/2014/main" id="{620C7135-DF2B-4BD6-8174-072F33848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CAEB0E2-248D-400B-BF26-82083D527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AC362-3E04-4C6A-9384-F05C7DC4E800}" type="slidenum">
              <a:rPr lang="en-IE" smtClean="0"/>
              <a:t>‹#›</a:t>
            </a:fld>
            <a:endParaRPr lang="en-IE"/>
          </a:p>
        </p:txBody>
      </p:sp>
    </p:spTree>
    <p:extLst>
      <p:ext uri="{BB962C8B-B14F-4D97-AF65-F5344CB8AC3E}">
        <p14:creationId xmlns:p14="http://schemas.microsoft.com/office/powerpoint/2010/main" val="207014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spring.io/spring/docs/current/javadoc-api/org/springframework/stereotype/Controll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spring.io/spring/docs/current/javadoc-api/org/springframework/ui/Model.html" TargetMode="External"/><Relationship Id="rId2" Type="http://schemas.openxmlformats.org/officeDocument/2006/relationships/hyperlink" Target="https://docs.spring.io/spring/docs/current/javadoc-api/org/springframework/web/bind/annotation/RequestParam.html" TargetMode="External"/><Relationship Id="rId1" Type="http://schemas.openxmlformats.org/officeDocument/2006/relationships/slideLayout" Target="../slideLayouts/slideLayout2.xml"/><Relationship Id="rId4" Type="http://schemas.openxmlformats.org/officeDocument/2006/relationships/hyperlink" Target="http://www.thymeleaf.org/doc/tutorials/2.1/thymeleafspring.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B67C-40F0-4675-B295-140169378CEE}"/>
              </a:ext>
            </a:extLst>
          </p:cNvPr>
          <p:cNvPicPr>
            <a:picLocks noChangeAspect="1"/>
          </p:cNvPicPr>
          <p:nvPr/>
        </p:nvPicPr>
        <p:blipFill>
          <a:blip r:embed="rId2"/>
          <a:stretch>
            <a:fillRect/>
          </a:stretch>
        </p:blipFill>
        <p:spPr>
          <a:xfrm>
            <a:off x="2037783" y="1152207"/>
            <a:ext cx="8116433" cy="4553585"/>
          </a:xfrm>
          <a:prstGeom prst="rect">
            <a:avLst/>
          </a:prstGeom>
        </p:spPr>
      </p:pic>
    </p:spTree>
    <p:extLst>
      <p:ext uri="{BB962C8B-B14F-4D97-AF65-F5344CB8AC3E}">
        <p14:creationId xmlns:p14="http://schemas.microsoft.com/office/powerpoint/2010/main" val="45768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C02ECC-DFE0-488F-BBCD-F07516226E9F}"/>
              </a:ext>
            </a:extLst>
          </p:cNvPr>
          <p:cNvPicPr>
            <a:picLocks noChangeAspect="1"/>
          </p:cNvPicPr>
          <p:nvPr/>
        </p:nvPicPr>
        <p:blipFill>
          <a:blip r:embed="rId2"/>
          <a:stretch>
            <a:fillRect/>
          </a:stretch>
        </p:blipFill>
        <p:spPr>
          <a:xfrm>
            <a:off x="560520" y="0"/>
            <a:ext cx="8947191" cy="6858000"/>
          </a:xfrm>
          <a:prstGeom prst="rect">
            <a:avLst/>
          </a:prstGeom>
        </p:spPr>
      </p:pic>
      <p:sp>
        <p:nvSpPr>
          <p:cNvPr id="6" name="Rectangle 5">
            <a:extLst>
              <a:ext uri="{FF2B5EF4-FFF2-40B4-BE49-F238E27FC236}">
                <a16:creationId xmlns:a16="http://schemas.microsoft.com/office/drawing/2014/main" id="{73934A5C-5EF3-4C02-B3F9-9068DE2BFC8F}"/>
              </a:ext>
            </a:extLst>
          </p:cNvPr>
          <p:cNvSpPr/>
          <p:nvPr/>
        </p:nvSpPr>
        <p:spPr>
          <a:xfrm>
            <a:off x="1809135" y="4011561"/>
            <a:ext cx="6882581" cy="1396181"/>
          </a:xfrm>
          <a:prstGeom prst="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4517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F37C-6C85-4F62-8B98-9FB4C76F0D9E}"/>
              </a:ext>
            </a:extLst>
          </p:cNvPr>
          <p:cNvSpPr>
            <a:spLocks noGrp="1"/>
          </p:cNvSpPr>
          <p:nvPr>
            <p:ph type="title"/>
          </p:nvPr>
        </p:nvSpPr>
        <p:spPr/>
        <p:txBody>
          <a:bodyPr/>
          <a:lstStyle/>
          <a:p>
            <a:r>
              <a:rPr lang="en-US" dirty="0"/>
              <a:t>Modify the Code</a:t>
            </a:r>
            <a:endParaRPr lang="en-IE" dirty="0"/>
          </a:p>
        </p:txBody>
      </p:sp>
      <p:sp>
        <p:nvSpPr>
          <p:cNvPr id="3" name="Content Placeholder 2">
            <a:extLst>
              <a:ext uri="{FF2B5EF4-FFF2-40B4-BE49-F238E27FC236}">
                <a16:creationId xmlns:a16="http://schemas.microsoft.com/office/drawing/2014/main" id="{BCF5E86A-6A41-4B0B-A322-F51968E6352B}"/>
              </a:ext>
            </a:extLst>
          </p:cNvPr>
          <p:cNvSpPr>
            <a:spLocks noGrp="1"/>
          </p:cNvSpPr>
          <p:nvPr>
            <p:ph idx="1"/>
          </p:nvPr>
        </p:nvSpPr>
        <p:spPr/>
        <p:txBody>
          <a:bodyPr>
            <a:normAutofit/>
          </a:bodyPr>
          <a:lstStyle/>
          <a:p>
            <a:r>
              <a:rPr lang="en-US" dirty="0"/>
              <a:t>We would like to add to the initial codebase to allow for a GET request that is going to be handled by the app to display a suitable message…</a:t>
            </a:r>
          </a:p>
          <a:p>
            <a:r>
              <a:rPr lang="en-US" dirty="0"/>
              <a:t>What should happen is that when a GET request is triggered at an endpoint a method should be called</a:t>
            </a:r>
          </a:p>
          <a:p>
            <a:endParaRPr lang="en-US" dirty="0"/>
          </a:p>
          <a:p>
            <a:endParaRPr lang="en-IE" dirty="0"/>
          </a:p>
        </p:txBody>
      </p:sp>
      <p:sp>
        <p:nvSpPr>
          <p:cNvPr id="4" name="Rectangle 1">
            <a:extLst>
              <a:ext uri="{FF2B5EF4-FFF2-40B4-BE49-F238E27FC236}">
                <a16:creationId xmlns:a16="http://schemas.microsoft.com/office/drawing/2014/main" id="{7254649D-B96A-4D18-9A13-48422180190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49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07B23-4B30-4A88-9834-DC1D66288A4B}"/>
              </a:ext>
            </a:extLst>
          </p:cNvPr>
          <p:cNvPicPr>
            <a:picLocks noChangeAspect="1"/>
          </p:cNvPicPr>
          <p:nvPr/>
        </p:nvPicPr>
        <p:blipFill rotWithShape="1">
          <a:blip r:embed="rId2"/>
          <a:srcRect r="1" b="11920"/>
          <a:stretch/>
        </p:blipFill>
        <p:spPr>
          <a:xfrm>
            <a:off x="643467" y="643467"/>
            <a:ext cx="10905066" cy="5571066"/>
          </a:xfrm>
          <a:prstGeom prst="rect">
            <a:avLst/>
          </a:prstGeom>
        </p:spPr>
      </p:pic>
      <p:sp>
        <p:nvSpPr>
          <p:cNvPr id="6" name="Rectangle 5">
            <a:extLst>
              <a:ext uri="{FF2B5EF4-FFF2-40B4-BE49-F238E27FC236}">
                <a16:creationId xmlns:a16="http://schemas.microsoft.com/office/drawing/2014/main" id="{E87ECC8F-9881-43FA-9EB2-B99DEE956784}"/>
              </a:ext>
            </a:extLst>
          </p:cNvPr>
          <p:cNvSpPr/>
          <p:nvPr/>
        </p:nvSpPr>
        <p:spPr>
          <a:xfrm>
            <a:off x="4348065" y="4907902"/>
            <a:ext cx="7072604" cy="1101012"/>
          </a:xfrm>
          <a:prstGeom prst="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90401191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998911-348A-468C-9AEB-0DFA9133F32D}"/>
              </a:ext>
            </a:extLst>
          </p:cNvPr>
          <p:cNvPicPr>
            <a:picLocks noChangeAspect="1"/>
          </p:cNvPicPr>
          <p:nvPr/>
        </p:nvPicPr>
        <p:blipFill rotWithShape="1">
          <a:blip r:embed="rId2"/>
          <a:srcRect t="6020" r="-1" b="18717"/>
          <a:stretch/>
        </p:blipFill>
        <p:spPr>
          <a:xfrm>
            <a:off x="321733" y="321733"/>
            <a:ext cx="11548534" cy="6214534"/>
          </a:xfrm>
          <a:prstGeom prst="rect">
            <a:avLst/>
          </a:prstGeom>
        </p:spPr>
      </p:pic>
    </p:spTree>
    <p:extLst>
      <p:ext uri="{BB962C8B-B14F-4D97-AF65-F5344CB8AC3E}">
        <p14:creationId xmlns:p14="http://schemas.microsoft.com/office/powerpoint/2010/main" val="3031180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99CBAF-F152-4BFF-B423-790563E74EE8}"/>
              </a:ext>
            </a:extLst>
          </p:cNvPr>
          <p:cNvPicPr>
            <a:picLocks noChangeAspect="1"/>
          </p:cNvPicPr>
          <p:nvPr/>
        </p:nvPicPr>
        <p:blipFill>
          <a:blip r:embed="rId2"/>
          <a:stretch>
            <a:fillRect/>
          </a:stretch>
        </p:blipFill>
        <p:spPr>
          <a:xfrm>
            <a:off x="724678" y="1643295"/>
            <a:ext cx="10905066" cy="357140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A11BCC0-71A7-4397-B4CD-FDCAD24F7348}"/>
              </a:ext>
            </a:extLst>
          </p:cNvPr>
          <p:cNvSpPr/>
          <p:nvPr/>
        </p:nvSpPr>
        <p:spPr>
          <a:xfrm>
            <a:off x="10677832" y="1567832"/>
            <a:ext cx="757084" cy="841071"/>
          </a:xfrm>
          <a:prstGeom prst="ellipse">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4213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E0AFB993-4317-4A42-8824-DD33A10BBDE8}"/>
              </a:ext>
            </a:extLst>
          </p:cNvPr>
          <p:cNvPicPr>
            <a:picLocks noChangeAspect="1"/>
          </p:cNvPicPr>
          <p:nvPr/>
        </p:nvPicPr>
        <p:blipFill rotWithShape="1">
          <a:blip r:embed="rId2"/>
          <a:srcRect r="4872" b="1"/>
          <a:stretch/>
        </p:blipFill>
        <p:spPr>
          <a:xfrm>
            <a:off x="20" y="1282"/>
            <a:ext cx="12191980" cy="6856718"/>
          </a:xfrm>
          <a:prstGeom prst="rect">
            <a:avLst/>
          </a:prstGeom>
        </p:spPr>
      </p:pic>
    </p:spTree>
    <p:extLst>
      <p:ext uri="{BB962C8B-B14F-4D97-AF65-F5344CB8AC3E}">
        <p14:creationId xmlns:p14="http://schemas.microsoft.com/office/powerpoint/2010/main" val="79722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74F402-2FAC-45F7-840C-5E1DE06742DC}"/>
              </a:ext>
            </a:extLst>
          </p:cNvPr>
          <p:cNvPicPr>
            <a:picLocks noChangeAspect="1"/>
          </p:cNvPicPr>
          <p:nvPr/>
        </p:nvPicPr>
        <p:blipFill rotWithShape="1">
          <a:blip r:embed="rId2"/>
          <a:srcRect r="-1" b="9936"/>
          <a:stretch/>
        </p:blipFill>
        <p:spPr>
          <a:xfrm>
            <a:off x="321733" y="321733"/>
            <a:ext cx="11548534" cy="6214534"/>
          </a:xfrm>
          <a:prstGeom prst="rect">
            <a:avLst/>
          </a:prstGeom>
        </p:spPr>
      </p:pic>
    </p:spTree>
    <p:extLst>
      <p:ext uri="{BB962C8B-B14F-4D97-AF65-F5344CB8AC3E}">
        <p14:creationId xmlns:p14="http://schemas.microsoft.com/office/powerpoint/2010/main" val="25979806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726AAC-AFB6-45A7-B6FC-FD6FF328E5DC}"/>
              </a:ext>
            </a:extLst>
          </p:cNvPr>
          <p:cNvPicPr>
            <a:picLocks noChangeAspect="1"/>
          </p:cNvPicPr>
          <p:nvPr/>
        </p:nvPicPr>
        <p:blipFill rotWithShape="1">
          <a:blip r:embed="rId2"/>
          <a:srcRect r="-1" b="24737"/>
          <a:stretch/>
        </p:blipFill>
        <p:spPr>
          <a:xfrm>
            <a:off x="321733" y="321733"/>
            <a:ext cx="11548534" cy="6214534"/>
          </a:xfrm>
          <a:prstGeom prst="rect">
            <a:avLst/>
          </a:prstGeom>
        </p:spPr>
      </p:pic>
    </p:spTree>
    <p:extLst>
      <p:ext uri="{BB962C8B-B14F-4D97-AF65-F5344CB8AC3E}">
        <p14:creationId xmlns:p14="http://schemas.microsoft.com/office/powerpoint/2010/main" val="240955939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15BBAA-CECB-46CE-94F3-12A1E95BD85C}"/>
              </a:ext>
            </a:extLst>
          </p:cNvPr>
          <p:cNvPicPr>
            <a:picLocks noChangeAspect="1"/>
          </p:cNvPicPr>
          <p:nvPr/>
        </p:nvPicPr>
        <p:blipFill rotWithShape="1">
          <a:blip r:embed="rId2"/>
          <a:srcRect r="-1" b="29656"/>
          <a:stretch/>
        </p:blipFill>
        <p:spPr>
          <a:xfrm>
            <a:off x="321733" y="321733"/>
            <a:ext cx="11548534" cy="6214534"/>
          </a:xfrm>
          <a:prstGeom prst="rect">
            <a:avLst/>
          </a:prstGeom>
        </p:spPr>
      </p:pic>
    </p:spTree>
    <p:extLst>
      <p:ext uri="{BB962C8B-B14F-4D97-AF65-F5344CB8AC3E}">
        <p14:creationId xmlns:p14="http://schemas.microsoft.com/office/powerpoint/2010/main" val="126068396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C593D001-0F3A-4A55-8248-9DE0C89867B4}"/>
              </a:ext>
            </a:extLst>
          </p:cNvPr>
          <p:cNvPicPr>
            <a:picLocks noChangeAspect="1"/>
          </p:cNvPicPr>
          <p:nvPr/>
        </p:nvPicPr>
        <p:blipFill rotWithShape="1">
          <a:blip r:embed="rId2"/>
          <a:srcRect l="19850" r="24221" b="-1"/>
          <a:stretch/>
        </p:blipFill>
        <p:spPr>
          <a:xfrm>
            <a:off x="643467" y="643467"/>
            <a:ext cx="5372099" cy="5571066"/>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267289F6-F1C0-46B6-9DCC-55DF21C6DD55}"/>
              </a:ext>
            </a:extLst>
          </p:cNvPr>
          <p:cNvPicPr>
            <a:picLocks noChangeAspect="1"/>
          </p:cNvPicPr>
          <p:nvPr/>
        </p:nvPicPr>
        <p:blipFill rotWithShape="1">
          <a:blip r:embed="rId3"/>
          <a:srcRect r="26232" b="-1"/>
          <a:stretch/>
        </p:blipFill>
        <p:spPr>
          <a:xfrm>
            <a:off x="6176432" y="643467"/>
            <a:ext cx="5372100" cy="5571066"/>
          </a:xfrm>
          <a:prstGeom prst="rect">
            <a:avLst/>
          </a:prstGeom>
        </p:spPr>
      </p:pic>
      <p:sp>
        <p:nvSpPr>
          <p:cNvPr id="6" name="Rectangle: Rounded Corners 5">
            <a:extLst>
              <a:ext uri="{FF2B5EF4-FFF2-40B4-BE49-F238E27FC236}">
                <a16:creationId xmlns:a16="http://schemas.microsoft.com/office/drawing/2014/main" id="{02CCAB50-0D84-4FF2-A329-593DD7DBE943}"/>
              </a:ext>
            </a:extLst>
          </p:cNvPr>
          <p:cNvSpPr/>
          <p:nvPr/>
        </p:nvSpPr>
        <p:spPr>
          <a:xfrm>
            <a:off x="2104103" y="4395019"/>
            <a:ext cx="3991897" cy="884904"/>
          </a:xfrm>
          <a:prstGeom prst="round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Rounded Corners 8">
            <a:extLst>
              <a:ext uri="{FF2B5EF4-FFF2-40B4-BE49-F238E27FC236}">
                <a16:creationId xmlns:a16="http://schemas.microsoft.com/office/drawing/2014/main" id="{0F188CB1-2C03-46EF-8887-CF7586916E7E}"/>
              </a:ext>
            </a:extLst>
          </p:cNvPr>
          <p:cNvSpPr/>
          <p:nvPr/>
        </p:nvSpPr>
        <p:spPr>
          <a:xfrm>
            <a:off x="6866533" y="480060"/>
            <a:ext cx="3991897" cy="884904"/>
          </a:xfrm>
          <a:prstGeom prst="round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Connector: Elbow 7">
            <a:extLst>
              <a:ext uri="{FF2B5EF4-FFF2-40B4-BE49-F238E27FC236}">
                <a16:creationId xmlns:a16="http://schemas.microsoft.com/office/drawing/2014/main" id="{22A30D2D-F3D2-489F-BA28-E6D251073467}"/>
              </a:ext>
            </a:extLst>
          </p:cNvPr>
          <p:cNvCxnSpPr>
            <a:stCxn id="6" idx="3"/>
            <a:endCxn id="9" idx="2"/>
          </p:cNvCxnSpPr>
          <p:nvPr/>
        </p:nvCxnSpPr>
        <p:spPr>
          <a:xfrm flipV="1">
            <a:off x="6096000" y="1364964"/>
            <a:ext cx="2766482" cy="3472507"/>
          </a:xfrm>
          <a:prstGeom prst="bentConnector2">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9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23B009-646B-4111-9A07-24E8747B7169}"/>
              </a:ext>
            </a:extLst>
          </p:cNvPr>
          <p:cNvPicPr>
            <a:picLocks noChangeAspect="1"/>
          </p:cNvPicPr>
          <p:nvPr/>
        </p:nvPicPr>
        <p:blipFill rotWithShape="1">
          <a:blip r:embed="rId2"/>
          <a:srcRect r="-1" b="4333"/>
          <a:stretch/>
        </p:blipFill>
        <p:spPr>
          <a:xfrm>
            <a:off x="321733" y="321733"/>
            <a:ext cx="11548534" cy="6214534"/>
          </a:xfrm>
          <a:prstGeom prst="rect">
            <a:avLst/>
          </a:prstGeom>
        </p:spPr>
      </p:pic>
    </p:spTree>
    <p:extLst>
      <p:ext uri="{BB962C8B-B14F-4D97-AF65-F5344CB8AC3E}">
        <p14:creationId xmlns:p14="http://schemas.microsoft.com/office/powerpoint/2010/main" val="62229122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75B8E-A9E3-44D6-ABDD-7F2F35F59AD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Spring MVC is designed to follow a Model-View-Controller design pattern</a:t>
            </a:r>
          </a:p>
        </p:txBody>
      </p:sp>
      <p:pic>
        <p:nvPicPr>
          <p:cNvPr id="5" name="Picture 4">
            <a:extLst>
              <a:ext uri="{FF2B5EF4-FFF2-40B4-BE49-F238E27FC236}">
                <a16:creationId xmlns:a16="http://schemas.microsoft.com/office/drawing/2014/main" id="{E1CFBE56-4D49-4CDE-8B6D-C306D725768E}"/>
              </a:ext>
            </a:extLst>
          </p:cNvPr>
          <p:cNvPicPr>
            <a:picLocks noChangeAspect="1"/>
          </p:cNvPicPr>
          <p:nvPr/>
        </p:nvPicPr>
        <p:blipFill>
          <a:blip r:embed="rId2"/>
          <a:stretch>
            <a:fillRect/>
          </a:stretch>
        </p:blipFill>
        <p:spPr>
          <a:xfrm>
            <a:off x="4777316" y="1714816"/>
            <a:ext cx="6780700" cy="3426038"/>
          </a:xfrm>
          <a:prstGeom prst="rect">
            <a:avLst/>
          </a:prstGeom>
        </p:spPr>
      </p:pic>
    </p:spTree>
    <p:extLst>
      <p:ext uri="{BB962C8B-B14F-4D97-AF65-F5344CB8AC3E}">
        <p14:creationId xmlns:p14="http://schemas.microsoft.com/office/powerpoint/2010/main" val="24597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F211-1204-44DE-85B5-E68DC2C38B11}"/>
              </a:ext>
            </a:extLst>
          </p:cNvPr>
          <p:cNvSpPr>
            <a:spLocks noGrp="1"/>
          </p:cNvSpPr>
          <p:nvPr>
            <p:ph type="title"/>
          </p:nvPr>
        </p:nvSpPr>
        <p:spPr/>
        <p:txBody>
          <a:bodyPr/>
          <a:lstStyle/>
          <a:p>
            <a:r>
              <a:rPr lang="en-US" dirty="0"/>
              <a:t>Spring MVC</a:t>
            </a:r>
            <a:endParaRPr lang="en-IE" dirty="0"/>
          </a:p>
        </p:txBody>
      </p:sp>
      <p:sp>
        <p:nvSpPr>
          <p:cNvPr id="3" name="Content Placeholder 2">
            <a:extLst>
              <a:ext uri="{FF2B5EF4-FFF2-40B4-BE49-F238E27FC236}">
                <a16:creationId xmlns:a16="http://schemas.microsoft.com/office/drawing/2014/main" id="{39B47EC9-F9EF-4E01-A97D-AB318E4FDF4F}"/>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IE" b="1" i="0" dirty="0">
                <a:solidFill>
                  <a:srgbClr val="000000"/>
                </a:solidFill>
                <a:effectLst/>
                <a:latin typeface="inter-bold"/>
              </a:rPr>
              <a:t>Model</a:t>
            </a:r>
            <a:r>
              <a:rPr lang="en-IE" b="0" i="0" dirty="0">
                <a:solidFill>
                  <a:srgbClr val="000000"/>
                </a:solidFill>
                <a:effectLst/>
                <a:latin typeface="inter-regular"/>
              </a:rPr>
              <a:t> - A model contains the data of the application. A data can be a single object or a collection of objects.</a:t>
            </a:r>
          </a:p>
          <a:p>
            <a:pPr algn="just">
              <a:buFont typeface="Arial" panose="020B0604020202020204" pitchFamily="34" charset="0"/>
              <a:buChar char="•"/>
            </a:pPr>
            <a:endParaRPr lang="en-IE" b="0" i="0" dirty="0">
              <a:solidFill>
                <a:srgbClr val="000000"/>
              </a:solidFill>
              <a:effectLst/>
              <a:latin typeface="inter-regular"/>
            </a:endParaRPr>
          </a:p>
          <a:p>
            <a:pPr algn="just">
              <a:buFont typeface="Arial" panose="020B0604020202020204" pitchFamily="34" charset="0"/>
              <a:buChar char="•"/>
            </a:pPr>
            <a:r>
              <a:rPr lang="en-IE" b="1" i="0" dirty="0">
                <a:solidFill>
                  <a:srgbClr val="000000"/>
                </a:solidFill>
                <a:effectLst/>
                <a:latin typeface="inter-bold"/>
              </a:rPr>
              <a:t>Controller</a:t>
            </a:r>
            <a:r>
              <a:rPr lang="en-IE" b="0" i="0" dirty="0">
                <a:solidFill>
                  <a:srgbClr val="000000"/>
                </a:solidFill>
                <a:effectLst/>
                <a:latin typeface="inter-regular"/>
              </a:rPr>
              <a:t> - A controller contains the business logic of an application. Here, the @Controller annotation is used to mark the class as the controller.</a:t>
            </a:r>
          </a:p>
          <a:p>
            <a:pPr algn="just">
              <a:buFont typeface="Arial" panose="020B0604020202020204" pitchFamily="34" charset="0"/>
              <a:buChar char="•"/>
            </a:pPr>
            <a:endParaRPr lang="en-IE" b="0" i="0" dirty="0">
              <a:solidFill>
                <a:srgbClr val="000000"/>
              </a:solidFill>
              <a:effectLst/>
              <a:latin typeface="inter-regular"/>
            </a:endParaRPr>
          </a:p>
          <a:p>
            <a:pPr algn="just">
              <a:buFont typeface="Arial" panose="020B0604020202020204" pitchFamily="34" charset="0"/>
              <a:buChar char="•"/>
            </a:pPr>
            <a:r>
              <a:rPr lang="en-IE" b="1" i="0" dirty="0">
                <a:solidFill>
                  <a:srgbClr val="000000"/>
                </a:solidFill>
                <a:effectLst/>
                <a:latin typeface="inter-bold"/>
              </a:rPr>
              <a:t>View</a:t>
            </a:r>
            <a:r>
              <a:rPr lang="en-IE" b="0" i="0" dirty="0">
                <a:solidFill>
                  <a:srgbClr val="000000"/>
                </a:solidFill>
                <a:effectLst/>
                <a:latin typeface="inter-regular"/>
              </a:rPr>
              <a:t> - A view represents the provided information in a particular format. Generally, JSP+JSTL is used to create a view page. Although spring also supports other view technologies such as Apache Velocity, </a:t>
            </a:r>
            <a:r>
              <a:rPr lang="en-IE" b="0" i="0" dirty="0" err="1">
                <a:solidFill>
                  <a:srgbClr val="000000"/>
                </a:solidFill>
                <a:effectLst/>
                <a:latin typeface="inter-regular"/>
              </a:rPr>
              <a:t>Thymeleaf</a:t>
            </a:r>
            <a:r>
              <a:rPr lang="en-IE" b="0" i="0" dirty="0">
                <a:solidFill>
                  <a:srgbClr val="000000"/>
                </a:solidFill>
                <a:effectLst/>
                <a:latin typeface="inter-regular"/>
              </a:rPr>
              <a:t> and </a:t>
            </a:r>
            <a:r>
              <a:rPr lang="en-IE" b="0" i="0" dirty="0" err="1">
                <a:solidFill>
                  <a:srgbClr val="000000"/>
                </a:solidFill>
                <a:effectLst/>
                <a:latin typeface="inter-regular"/>
              </a:rPr>
              <a:t>FreeMarker</a:t>
            </a:r>
            <a:r>
              <a:rPr lang="en-IE" b="0" i="0" dirty="0">
                <a:solidFill>
                  <a:srgbClr val="000000"/>
                </a:solidFill>
                <a:effectLst/>
                <a:latin typeface="inter-regular"/>
              </a:rPr>
              <a:t>.</a:t>
            </a:r>
          </a:p>
          <a:p>
            <a:pPr algn="just">
              <a:buFont typeface="Arial" panose="020B0604020202020204" pitchFamily="34" charset="0"/>
              <a:buChar char="•"/>
            </a:pPr>
            <a:endParaRPr lang="en-IE" b="0" i="0" dirty="0">
              <a:solidFill>
                <a:srgbClr val="000000"/>
              </a:solidFill>
              <a:effectLst/>
              <a:latin typeface="inter-regular"/>
            </a:endParaRPr>
          </a:p>
          <a:p>
            <a:pPr algn="just">
              <a:buFont typeface="Arial" panose="020B0604020202020204" pitchFamily="34" charset="0"/>
              <a:buChar char="•"/>
            </a:pPr>
            <a:r>
              <a:rPr lang="en-IE" b="1" i="0" dirty="0">
                <a:solidFill>
                  <a:srgbClr val="000000"/>
                </a:solidFill>
                <a:effectLst/>
                <a:latin typeface="inter-bold"/>
              </a:rPr>
              <a:t>Front Controller</a:t>
            </a:r>
            <a:r>
              <a:rPr lang="en-IE" b="0" i="0" dirty="0">
                <a:solidFill>
                  <a:srgbClr val="000000"/>
                </a:solidFill>
                <a:effectLst/>
                <a:latin typeface="inter-regular"/>
              </a:rPr>
              <a:t> - In Spring Web MVC, the DispatcherServlet class works as the front controller. It is responsible to manage the flow of the Spring MVC application.</a:t>
            </a:r>
          </a:p>
          <a:p>
            <a:endParaRPr lang="en-IE" dirty="0"/>
          </a:p>
        </p:txBody>
      </p:sp>
    </p:spTree>
    <p:extLst>
      <p:ext uri="{BB962C8B-B14F-4D97-AF65-F5344CB8AC3E}">
        <p14:creationId xmlns:p14="http://schemas.microsoft.com/office/powerpoint/2010/main" val="3600473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FF4D6-D416-466A-87AD-F686344D69C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The flow of Spring Web MVC</a:t>
            </a:r>
          </a:p>
        </p:txBody>
      </p:sp>
      <p:pic>
        <p:nvPicPr>
          <p:cNvPr id="5" name="Picture 4">
            <a:extLst>
              <a:ext uri="{FF2B5EF4-FFF2-40B4-BE49-F238E27FC236}">
                <a16:creationId xmlns:a16="http://schemas.microsoft.com/office/drawing/2014/main" id="{E61D971F-2A5F-4B3F-8857-712273234444}"/>
              </a:ext>
            </a:extLst>
          </p:cNvPr>
          <p:cNvPicPr>
            <a:picLocks noChangeAspect="1"/>
          </p:cNvPicPr>
          <p:nvPr/>
        </p:nvPicPr>
        <p:blipFill>
          <a:blip r:embed="rId2"/>
          <a:stretch>
            <a:fillRect/>
          </a:stretch>
        </p:blipFill>
        <p:spPr>
          <a:xfrm>
            <a:off x="4777316" y="1436005"/>
            <a:ext cx="6780700" cy="3983660"/>
          </a:xfrm>
          <a:prstGeom prst="rect">
            <a:avLst/>
          </a:prstGeom>
        </p:spPr>
      </p:pic>
    </p:spTree>
    <p:extLst>
      <p:ext uri="{BB962C8B-B14F-4D97-AF65-F5344CB8AC3E}">
        <p14:creationId xmlns:p14="http://schemas.microsoft.com/office/powerpoint/2010/main" val="417527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3AFCA-1F94-4BA4-A24B-E4D325064804}"/>
              </a:ext>
            </a:extLst>
          </p:cNvPr>
          <p:cNvSpPr>
            <a:spLocks noGrp="1"/>
          </p:cNvSpPr>
          <p:nvPr>
            <p:ph idx="1"/>
          </p:nvPr>
        </p:nvSpPr>
        <p:spPr>
          <a:xfrm>
            <a:off x="670705" y="1130401"/>
            <a:ext cx="4008384" cy="5184451"/>
          </a:xfrm>
        </p:spPr>
        <p:txBody>
          <a:bodyPr>
            <a:normAutofit fontScale="92500" lnSpcReduction="10000"/>
          </a:bodyPr>
          <a:lstStyle/>
          <a:p>
            <a:pPr>
              <a:buFont typeface="Arial" panose="020B0604020202020204" pitchFamily="34" charset="0"/>
              <a:buChar char="•"/>
            </a:pPr>
            <a:r>
              <a:rPr lang="en-IE" sz="2000" b="0" i="0" dirty="0">
                <a:effectLst/>
                <a:latin typeface="inter-regular"/>
              </a:rPr>
              <a:t>As displayed in the figure, all the incoming request is intercepted by the DispatcherServlet that works as the front controller.</a:t>
            </a:r>
          </a:p>
          <a:p>
            <a:pPr>
              <a:buFont typeface="Arial" panose="020B0604020202020204" pitchFamily="34" charset="0"/>
              <a:buChar char="•"/>
            </a:pPr>
            <a:endParaRPr lang="en-IE" sz="2000" b="0" i="0" dirty="0">
              <a:effectLst/>
              <a:latin typeface="inter-regular"/>
            </a:endParaRPr>
          </a:p>
          <a:p>
            <a:pPr>
              <a:buFont typeface="Arial" panose="020B0604020202020204" pitchFamily="34" charset="0"/>
              <a:buChar char="•"/>
            </a:pPr>
            <a:r>
              <a:rPr lang="en-IE" sz="2000" b="0" i="0" dirty="0">
                <a:effectLst/>
                <a:latin typeface="inter-regular"/>
              </a:rPr>
              <a:t>The DispatcherServlet gets an entry of handler mapping from the XML file and forwards the request to the controller.</a:t>
            </a:r>
          </a:p>
          <a:p>
            <a:pPr>
              <a:buFont typeface="Arial" panose="020B0604020202020204" pitchFamily="34" charset="0"/>
              <a:buChar char="•"/>
            </a:pPr>
            <a:endParaRPr lang="en-IE" sz="2000" b="0" i="0" dirty="0">
              <a:effectLst/>
              <a:latin typeface="inter-regular"/>
            </a:endParaRPr>
          </a:p>
          <a:p>
            <a:pPr>
              <a:buFont typeface="Arial" panose="020B0604020202020204" pitchFamily="34" charset="0"/>
              <a:buChar char="•"/>
            </a:pPr>
            <a:r>
              <a:rPr lang="en-IE" sz="2000" b="0" i="0" dirty="0">
                <a:effectLst/>
                <a:latin typeface="inter-regular"/>
              </a:rPr>
              <a:t>The controller returns an object of </a:t>
            </a:r>
            <a:r>
              <a:rPr lang="en-IE" sz="2000" b="0" i="0" dirty="0" err="1">
                <a:effectLst/>
                <a:latin typeface="inter-regular"/>
              </a:rPr>
              <a:t>ModelAndView</a:t>
            </a:r>
            <a:r>
              <a:rPr lang="en-IE" sz="2000" b="0" i="0" dirty="0">
                <a:effectLst/>
                <a:latin typeface="inter-regular"/>
              </a:rPr>
              <a:t>.</a:t>
            </a:r>
          </a:p>
          <a:p>
            <a:pPr>
              <a:buFont typeface="Arial" panose="020B0604020202020204" pitchFamily="34" charset="0"/>
              <a:buChar char="•"/>
            </a:pPr>
            <a:endParaRPr lang="en-IE" sz="2000" b="0" i="0" dirty="0">
              <a:effectLst/>
              <a:latin typeface="inter-regular"/>
            </a:endParaRPr>
          </a:p>
          <a:p>
            <a:pPr>
              <a:buFont typeface="Arial" panose="020B0604020202020204" pitchFamily="34" charset="0"/>
              <a:buChar char="•"/>
            </a:pPr>
            <a:r>
              <a:rPr lang="en-IE" sz="2000" b="0" i="0" dirty="0">
                <a:effectLst/>
                <a:latin typeface="inter-regular"/>
              </a:rPr>
              <a:t>The DispatcherServlet checks the entry of view resolver in the XML file and invokes the specified view component.</a:t>
            </a:r>
          </a:p>
          <a:p>
            <a:endParaRPr lang="en-IE" sz="2000" dirty="0"/>
          </a:p>
        </p:txBody>
      </p:sp>
      <p:pic>
        <p:nvPicPr>
          <p:cNvPr id="4" name="Picture 3">
            <a:extLst>
              <a:ext uri="{FF2B5EF4-FFF2-40B4-BE49-F238E27FC236}">
                <a16:creationId xmlns:a16="http://schemas.microsoft.com/office/drawing/2014/main" id="{BEBAFB04-9520-4660-B15B-62E5E6FE1002}"/>
              </a:ext>
            </a:extLst>
          </p:cNvPr>
          <p:cNvPicPr>
            <a:picLocks noChangeAspect="1"/>
          </p:cNvPicPr>
          <p:nvPr/>
        </p:nvPicPr>
        <p:blipFill>
          <a:blip r:embed="rId2"/>
          <a:stretch>
            <a:fillRect/>
          </a:stretch>
        </p:blipFill>
        <p:spPr>
          <a:xfrm>
            <a:off x="5295320" y="2127046"/>
            <a:ext cx="6253212" cy="3673761"/>
          </a:xfrm>
          <a:prstGeom prst="rect">
            <a:avLst/>
          </a:prstGeom>
        </p:spPr>
      </p:pic>
    </p:spTree>
    <p:extLst>
      <p:ext uri="{BB962C8B-B14F-4D97-AF65-F5344CB8AC3E}">
        <p14:creationId xmlns:p14="http://schemas.microsoft.com/office/powerpoint/2010/main" val="272594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614-8A51-40AE-9C46-ABF4E14948CC}"/>
              </a:ext>
            </a:extLst>
          </p:cNvPr>
          <p:cNvSpPr>
            <a:spLocks noGrp="1"/>
          </p:cNvSpPr>
          <p:nvPr>
            <p:ph type="title"/>
          </p:nvPr>
        </p:nvSpPr>
        <p:spPr/>
        <p:txBody>
          <a:bodyPr/>
          <a:lstStyle/>
          <a:p>
            <a:r>
              <a:rPr lang="en-US" dirty="0"/>
              <a:t>Advantages of using Spring MVC</a:t>
            </a:r>
            <a:endParaRPr lang="en-IE" dirty="0"/>
          </a:p>
        </p:txBody>
      </p:sp>
      <p:sp>
        <p:nvSpPr>
          <p:cNvPr id="3" name="Content Placeholder 2">
            <a:extLst>
              <a:ext uri="{FF2B5EF4-FFF2-40B4-BE49-F238E27FC236}">
                <a16:creationId xmlns:a16="http://schemas.microsoft.com/office/drawing/2014/main" id="{2EFB5048-2FB4-4F0E-88D8-BF22EAE2EF27}"/>
              </a:ext>
            </a:extLst>
          </p:cNvPr>
          <p:cNvSpPr>
            <a:spLocks noGrp="1"/>
          </p:cNvSpPr>
          <p:nvPr>
            <p:ph idx="1"/>
          </p:nvPr>
        </p:nvSpPr>
        <p:spPr/>
        <p:txBody>
          <a:bodyPr>
            <a:normAutofit fontScale="55000" lnSpcReduction="20000"/>
          </a:bodyPr>
          <a:lstStyle/>
          <a:p>
            <a:pPr algn="just">
              <a:buFont typeface="Arial" panose="020B0604020202020204" pitchFamily="34" charset="0"/>
              <a:buChar char="•"/>
            </a:pPr>
            <a:r>
              <a:rPr lang="en-IE" b="1" i="0" dirty="0">
                <a:solidFill>
                  <a:srgbClr val="000000"/>
                </a:solidFill>
                <a:effectLst/>
                <a:latin typeface="inter-bold"/>
              </a:rPr>
              <a:t>Separate roles</a:t>
            </a:r>
            <a:r>
              <a:rPr lang="en-IE" b="0" i="0" dirty="0">
                <a:solidFill>
                  <a:srgbClr val="000000"/>
                </a:solidFill>
                <a:effectLst/>
                <a:latin typeface="inter-regular"/>
              </a:rPr>
              <a:t> - The Spring MVC separates each role, where the model object, controller, command object, view resolver, DispatcherServlet, validator, etc. can be fulfilled by a specialized object.</a:t>
            </a:r>
          </a:p>
          <a:p>
            <a:pPr algn="just">
              <a:buFont typeface="Arial" panose="020B0604020202020204" pitchFamily="34" charset="0"/>
              <a:buChar char="•"/>
            </a:pPr>
            <a:endParaRPr lang="en-IE" b="0" i="0" dirty="0">
              <a:solidFill>
                <a:srgbClr val="000000"/>
              </a:solidFill>
              <a:effectLst/>
              <a:latin typeface="inter-regular"/>
            </a:endParaRPr>
          </a:p>
          <a:p>
            <a:pPr algn="just">
              <a:buFont typeface="Arial" panose="020B0604020202020204" pitchFamily="34" charset="0"/>
              <a:buChar char="•"/>
            </a:pPr>
            <a:r>
              <a:rPr lang="en-IE" b="1" i="0" dirty="0">
                <a:solidFill>
                  <a:srgbClr val="000000"/>
                </a:solidFill>
                <a:effectLst/>
                <a:latin typeface="inter-bold"/>
              </a:rPr>
              <a:t>Light-weight</a:t>
            </a:r>
            <a:r>
              <a:rPr lang="en-IE" b="0" i="0" dirty="0">
                <a:solidFill>
                  <a:srgbClr val="000000"/>
                </a:solidFill>
                <a:effectLst/>
                <a:latin typeface="inter-regular"/>
              </a:rPr>
              <a:t> - It uses light-weight servlet container to develop and deploy your application.</a:t>
            </a:r>
          </a:p>
          <a:p>
            <a:pPr algn="just">
              <a:buFont typeface="Arial" panose="020B0604020202020204" pitchFamily="34" charset="0"/>
              <a:buChar char="•"/>
            </a:pPr>
            <a:endParaRPr lang="en-IE" b="1" i="0" dirty="0">
              <a:solidFill>
                <a:srgbClr val="000000"/>
              </a:solidFill>
              <a:effectLst/>
              <a:latin typeface="inter-bold"/>
            </a:endParaRPr>
          </a:p>
          <a:p>
            <a:pPr algn="just">
              <a:buFont typeface="Arial" panose="020B0604020202020204" pitchFamily="34" charset="0"/>
              <a:buChar char="•"/>
            </a:pPr>
            <a:r>
              <a:rPr lang="en-IE" b="1" i="0" dirty="0">
                <a:solidFill>
                  <a:srgbClr val="000000"/>
                </a:solidFill>
                <a:effectLst/>
                <a:latin typeface="inter-bold"/>
              </a:rPr>
              <a:t>Powerful Configuration</a:t>
            </a:r>
            <a:r>
              <a:rPr lang="en-IE" b="0" i="0" dirty="0">
                <a:solidFill>
                  <a:srgbClr val="000000"/>
                </a:solidFill>
                <a:effectLst/>
                <a:latin typeface="inter-regular"/>
              </a:rPr>
              <a:t> - It provides a robust configuration for both framework and application classes that includes easy referencing across contexts, such as from web controllers to business objects and validators.</a:t>
            </a:r>
          </a:p>
          <a:p>
            <a:pPr algn="just">
              <a:buFont typeface="Arial" panose="020B0604020202020204" pitchFamily="34" charset="0"/>
              <a:buChar char="•"/>
            </a:pPr>
            <a:endParaRPr lang="en-IE" b="1" i="0" dirty="0">
              <a:solidFill>
                <a:srgbClr val="000000"/>
              </a:solidFill>
              <a:effectLst/>
              <a:latin typeface="inter-bold"/>
            </a:endParaRPr>
          </a:p>
          <a:p>
            <a:pPr algn="just">
              <a:buFont typeface="Arial" panose="020B0604020202020204" pitchFamily="34" charset="0"/>
              <a:buChar char="•"/>
            </a:pPr>
            <a:r>
              <a:rPr lang="en-IE" b="1" i="0" dirty="0">
                <a:solidFill>
                  <a:srgbClr val="000000"/>
                </a:solidFill>
                <a:effectLst/>
                <a:latin typeface="inter-bold"/>
              </a:rPr>
              <a:t>Rapid development</a:t>
            </a:r>
            <a:r>
              <a:rPr lang="en-IE" b="0" i="0" dirty="0">
                <a:solidFill>
                  <a:srgbClr val="000000"/>
                </a:solidFill>
                <a:effectLst/>
                <a:latin typeface="inter-regular"/>
              </a:rPr>
              <a:t> - The Spring MVC facilitates fast and parallel development.</a:t>
            </a:r>
          </a:p>
          <a:p>
            <a:pPr algn="just">
              <a:buFont typeface="Arial" panose="020B0604020202020204" pitchFamily="34" charset="0"/>
              <a:buChar char="•"/>
            </a:pPr>
            <a:endParaRPr lang="en-IE" b="1" i="0" dirty="0">
              <a:solidFill>
                <a:srgbClr val="000000"/>
              </a:solidFill>
              <a:effectLst/>
              <a:latin typeface="inter-bold"/>
            </a:endParaRPr>
          </a:p>
          <a:p>
            <a:pPr algn="just">
              <a:buFont typeface="Arial" panose="020B0604020202020204" pitchFamily="34" charset="0"/>
              <a:buChar char="•"/>
            </a:pPr>
            <a:r>
              <a:rPr lang="en-IE" b="1" i="0" dirty="0">
                <a:solidFill>
                  <a:srgbClr val="000000"/>
                </a:solidFill>
                <a:effectLst/>
                <a:latin typeface="inter-bold"/>
              </a:rPr>
              <a:t>Reusable business code</a:t>
            </a:r>
            <a:r>
              <a:rPr lang="en-IE" b="0" i="0" dirty="0">
                <a:solidFill>
                  <a:srgbClr val="000000"/>
                </a:solidFill>
                <a:effectLst/>
                <a:latin typeface="inter-regular"/>
              </a:rPr>
              <a:t> - Instead of creating new objects, it allows us to use the existing business objects.</a:t>
            </a:r>
          </a:p>
          <a:p>
            <a:pPr algn="just">
              <a:buFont typeface="Arial" panose="020B0604020202020204" pitchFamily="34" charset="0"/>
              <a:buChar char="•"/>
            </a:pPr>
            <a:endParaRPr lang="en-IE" b="1" i="0" dirty="0">
              <a:solidFill>
                <a:srgbClr val="000000"/>
              </a:solidFill>
              <a:effectLst/>
              <a:latin typeface="inter-bold"/>
            </a:endParaRPr>
          </a:p>
          <a:p>
            <a:pPr algn="just">
              <a:buFont typeface="Arial" panose="020B0604020202020204" pitchFamily="34" charset="0"/>
              <a:buChar char="•"/>
            </a:pPr>
            <a:r>
              <a:rPr lang="en-IE" b="1" i="0" dirty="0">
                <a:solidFill>
                  <a:srgbClr val="000000"/>
                </a:solidFill>
                <a:effectLst/>
                <a:latin typeface="inter-bold"/>
              </a:rPr>
              <a:t>Easy to test</a:t>
            </a:r>
            <a:r>
              <a:rPr lang="en-IE" b="0" i="0" dirty="0">
                <a:solidFill>
                  <a:srgbClr val="000000"/>
                </a:solidFill>
                <a:effectLst/>
                <a:latin typeface="inter-regular"/>
              </a:rPr>
              <a:t> - In Spring, generally we create JavaBeans classes that enable you to inject test data using the setter methods.</a:t>
            </a:r>
          </a:p>
          <a:p>
            <a:pPr algn="just">
              <a:buFont typeface="Arial" panose="020B0604020202020204" pitchFamily="34" charset="0"/>
              <a:buChar char="•"/>
            </a:pPr>
            <a:endParaRPr lang="en-IE" b="1" i="0" dirty="0">
              <a:solidFill>
                <a:srgbClr val="000000"/>
              </a:solidFill>
              <a:effectLst/>
              <a:latin typeface="inter-bold"/>
            </a:endParaRPr>
          </a:p>
          <a:p>
            <a:pPr algn="just">
              <a:buFont typeface="Arial" panose="020B0604020202020204" pitchFamily="34" charset="0"/>
              <a:buChar char="•"/>
            </a:pPr>
            <a:r>
              <a:rPr lang="en-IE" b="1" i="0" dirty="0">
                <a:solidFill>
                  <a:srgbClr val="000000"/>
                </a:solidFill>
                <a:effectLst/>
                <a:latin typeface="inter-bold"/>
              </a:rPr>
              <a:t>Flexible Mapping</a:t>
            </a:r>
            <a:r>
              <a:rPr lang="en-IE" b="0" i="0" dirty="0">
                <a:solidFill>
                  <a:srgbClr val="000000"/>
                </a:solidFill>
                <a:effectLst/>
                <a:latin typeface="inter-regular"/>
              </a:rPr>
              <a:t> - It provides the specific annotations that easily redirect the page.</a:t>
            </a:r>
          </a:p>
          <a:p>
            <a:endParaRPr lang="en-IE" dirty="0"/>
          </a:p>
        </p:txBody>
      </p:sp>
    </p:spTree>
    <p:extLst>
      <p:ext uri="{BB962C8B-B14F-4D97-AF65-F5344CB8AC3E}">
        <p14:creationId xmlns:p14="http://schemas.microsoft.com/office/powerpoint/2010/main" val="338516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42AC-241A-4E97-BD7D-E59693FF7AA9}"/>
              </a:ext>
            </a:extLst>
          </p:cNvPr>
          <p:cNvSpPr>
            <a:spLocks noGrp="1"/>
          </p:cNvSpPr>
          <p:nvPr>
            <p:ph type="title"/>
          </p:nvPr>
        </p:nvSpPr>
        <p:spPr/>
        <p:txBody>
          <a:bodyPr/>
          <a:lstStyle/>
          <a:p>
            <a:r>
              <a:rPr lang="en-US" dirty="0"/>
              <a:t>Tutorial 2: A Simple MVC Example</a:t>
            </a:r>
            <a:endParaRPr lang="en-IE" dirty="0"/>
          </a:p>
        </p:txBody>
      </p:sp>
      <p:sp>
        <p:nvSpPr>
          <p:cNvPr id="3" name="Content Placeholder 2">
            <a:extLst>
              <a:ext uri="{FF2B5EF4-FFF2-40B4-BE49-F238E27FC236}">
                <a16:creationId xmlns:a16="http://schemas.microsoft.com/office/drawing/2014/main" id="{48F4CAF8-BFFC-4F9C-BC5E-33D0368A2D97}"/>
              </a:ext>
            </a:extLst>
          </p:cNvPr>
          <p:cNvSpPr>
            <a:spLocks noGrp="1"/>
          </p:cNvSpPr>
          <p:nvPr>
            <p:ph idx="1"/>
          </p:nvPr>
        </p:nvSpPr>
        <p:spPr/>
        <p:txBody>
          <a:bodyPr/>
          <a:lstStyle/>
          <a:p>
            <a:r>
              <a:rPr lang="en-US" dirty="0"/>
              <a:t>You are required to use an MVC approach to building your project. Don’t worry this makes things easier!</a:t>
            </a:r>
          </a:p>
          <a:p>
            <a:r>
              <a:rPr lang="en-US" dirty="0"/>
              <a:t>In the above tutorial we looked creating a simple Hello World application using our main class.</a:t>
            </a:r>
          </a:p>
          <a:p>
            <a:r>
              <a:rPr lang="en-US" dirty="0"/>
              <a:t>In this tutorial we</a:t>
            </a:r>
          </a:p>
          <a:p>
            <a:pPr lvl="1"/>
            <a:r>
              <a:rPr lang="en-US" dirty="0"/>
              <a:t>Create a custom controller to handle requests</a:t>
            </a:r>
          </a:p>
          <a:p>
            <a:pPr lvl="1"/>
            <a:r>
              <a:rPr lang="en-US" dirty="0"/>
              <a:t>Explore how we can pass data to the view</a:t>
            </a:r>
          </a:p>
          <a:p>
            <a:pPr lvl="1"/>
            <a:r>
              <a:rPr lang="en-US" dirty="0" err="1"/>
              <a:t>Visualise</a:t>
            </a:r>
            <a:r>
              <a:rPr lang="en-US" dirty="0"/>
              <a:t> the result from the view page</a:t>
            </a:r>
          </a:p>
          <a:p>
            <a:pPr lvl="1"/>
            <a:r>
              <a:rPr lang="en-US" dirty="0"/>
              <a:t>Create an index page and trigger a GET request that is processed by our controller</a:t>
            </a:r>
            <a:endParaRPr lang="en-IE" dirty="0"/>
          </a:p>
        </p:txBody>
      </p:sp>
    </p:spTree>
    <p:extLst>
      <p:ext uri="{BB962C8B-B14F-4D97-AF65-F5344CB8AC3E}">
        <p14:creationId xmlns:p14="http://schemas.microsoft.com/office/powerpoint/2010/main" val="2228609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C98456-67C3-4C58-98E1-829BCDB5DD5C}"/>
              </a:ext>
            </a:extLst>
          </p:cNvPr>
          <p:cNvPicPr>
            <a:picLocks noChangeAspect="1"/>
          </p:cNvPicPr>
          <p:nvPr/>
        </p:nvPicPr>
        <p:blipFill>
          <a:blip r:embed="rId2"/>
          <a:stretch>
            <a:fillRect/>
          </a:stretch>
        </p:blipFill>
        <p:spPr>
          <a:xfrm>
            <a:off x="643467" y="839046"/>
            <a:ext cx="10905066" cy="517990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70C329E-2996-4A9F-8958-E8C809E2C92F}"/>
              </a:ext>
            </a:extLst>
          </p:cNvPr>
          <p:cNvSpPr/>
          <p:nvPr/>
        </p:nvSpPr>
        <p:spPr>
          <a:xfrm>
            <a:off x="6298163" y="1838131"/>
            <a:ext cx="5365102" cy="2761861"/>
          </a:xfrm>
          <a:prstGeom prst="rect">
            <a:avLst/>
          </a:prstGeom>
          <a:noFill/>
          <a:ln w="571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6996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C6FE5B-2AE7-4AE4-BF9D-D91BAB950375}"/>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The Controller</a:t>
            </a:r>
            <a:endParaRPr lang="en-IE" sz="3200" dirty="0">
              <a:solidFill>
                <a:srgbClr val="FFFFFF"/>
              </a:solidFill>
            </a:endParaRPr>
          </a:p>
        </p:txBody>
      </p:sp>
      <p:sp>
        <p:nvSpPr>
          <p:cNvPr id="4" name="Rectangle 1">
            <a:extLst>
              <a:ext uri="{FF2B5EF4-FFF2-40B4-BE49-F238E27FC236}">
                <a16:creationId xmlns:a16="http://schemas.microsoft.com/office/drawing/2014/main" id="{FCB0E20F-C375-45A7-81E4-EEDD14359A5D}"/>
              </a:ext>
            </a:extLst>
          </p:cNvPr>
          <p:cNvSpPr>
            <a:spLocks noGrp="1" noChangeArrowheads="1"/>
          </p:cNvSpPr>
          <p:nvPr>
            <p:ph idx="1"/>
          </p:nvPr>
        </p:nvSpPr>
        <p:spPr bwMode="auto">
          <a:xfrm>
            <a:off x="717423" y="3429000"/>
            <a:ext cx="4863578" cy="24273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The controller is used to handle the </a:t>
            </a:r>
            <a:r>
              <a:rPr lang="en-US" altLang="en-US" sz="1600" dirty="0">
                <a:latin typeface="Open Sans" panose="020B0606030504020204" pitchFamily="34" charset="0"/>
                <a:cs typeface="Open Sans" panose="020B0606030504020204" pitchFamily="34" charset="0"/>
              </a:rPr>
              <a:t>HTTP requests. </a:t>
            </a: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You can easily identify the controller by the </a:t>
            </a:r>
            <a:r>
              <a:rPr kumimoji="0" lang="en-US" altLang="en-US" sz="1600" b="0" i="0" u="none" strike="noStrike" cap="none" normalizeH="0" baseline="0" dirty="0">
                <a:ln>
                  <a:noFill/>
                </a:ln>
                <a:effectLst/>
                <a:latin typeface="Monaco"/>
                <a:cs typeface="Open Sans" panose="020B0606030504020204" pitchFamily="34" charset="0"/>
                <a:hlinkClick r:id="rId2"/>
              </a:rPr>
              <a:t>@</a:t>
            </a:r>
            <a:r>
              <a:rPr kumimoji="0" lang="en-US" altLang="en-US" sz="1600" b="0" i="0" u="none" strike="noStrike" cap="none" normalizeH="0" baseline="0" dirty="0" bmk="">
                <a:ln>
                  <a:noFill/>
                </a:ln>
                <a:effectLst/>
                <a:latin typeface="Monaco"/>
                <a:cs typeface="Open Sans" panose="020B0606030504020204" pitchFamily="34" charset="0"/>
                <a:hlinkClick r:id="rId2"/>
              </a:rPr>
              <a:t>Controller</a:t>
            </a: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annotation. </a:t>
            </a:r>
          </a:p>
          <a:p>
            <a:pPr>
              <a:spcAft>
                <a:spcPts val="600"/>
              </a:spcAft>
            </a:pP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We need to create a controller that handles GET requests that arrive at </a:t>
            </a:r>
            <a:r>
              <a:rPr kumimoji="0" lang="en-US" altLang="en-US" sz="1600" b="0" i="1" u="none" strike="noStrike" cap="none" normalizeH="0" baseline="0" dirty="0">
                <a:ln>
                  <a:noFill/>
                </a:ln>
                <a:effectLst/>
                <a:latin typeface="Open Sans" panose="020B0606030504020204" pitchFamily="34" charset="0"/>
                <a:cs typeface="Open Sans" panose="020B0606030504020204" pitchFamily="34" charset="0"/>
              </a:rPr>
              <a:t>/greeting</a:t>
            </a: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and then process this request and display a suitable message.</a:t>
            </a:r>
          </a:p>
          <a:p>
            <a:pPr>
              <a:spcAft>
                <a:spcPts val="600"/>
              </a:spcAft>
            </a:pPr>
            <a:r>
              <a:rPr lang="en-US" altLang="en-US" sz="1600" dirty="0">
                <a:latin typeface="Open Sans" panose="020B0606030504020204" pitchFamily="34" charset="0"/>
                <a:cs typeface="Open Sans" panose="020B0606030504020204" pitchFamily="34" charset="0"/>
              </a:rPr>
              <a:t>We need to place our controller in the same location as our main class.</a:t>
            </a:r>
            <a:endPar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C6C66EF3-5DD2-4745-89E7-B1816C76990A}"/>
              </a:ext>
            </a:extLst>
          </p:cNvPr>
          <p:cNvPicPr>
            <a:picLocks noChangeAspect="1"/>
          </p:cNvPicPr>
          <p:nvPr/>
        </p:nvPicPr>
        <p:blipFill>
          <a:blip r:embed="rId3"/>
          <a:stretch>
            <a:fillRect/>
          </a:stretch>
        </p:blipFill>
        <p:spPr>
          <a:xfrm>
            <a:off x="6528186" y="952500"/>
            <a:ext cx="3171554" cy="4829963"/>
          </a:xfrm>
          <a:prstGeom prst="rect">
            <a:avLst/>
          </a:prstGeom>
        </p:spPr>
      </p:pic>
    </p:spTree>
    <p:extLst>
      <p:ext uri="{BB962C8B-B14F-4D97-AF65-F5344CB8AC3E}">
        <p14:creationId xmlns:p14="http://schemas.microsoft.com/office/powerpoint/2010/main" val="393482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254FE-1F6D-49EF-A54E-7F9C5E50D26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The Controller</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24BFF0D-B280-4CCE-BE60-A83479D9429A}"/>
              </a:ext>
            </a:extLst>
          </p:cNvPr>
          <p:cNvPicPr>
            <a:picLocks noChangeAspect="1"/>
          </p:cNvPicPr>
          <p:nvPr/>
        </p:nvPicPr>
        <p:blipFill>
          <a:blip r:embed="rId2"/>
          <a:stretch>
            <a:fillRect/>
          </a:stretch>
        </p:blipFill>
        <p:spPr>
          <a:xfrm>
            <a:off x="477349" y="2427541"/>
            <a:ext cx="11182202" cy="3997637"/>
          </a:xfrm>
          <a:prstGeom prst="rect">
            <a:avLst/>
          </a:prstGeom>
        </p:spPr>
      </p:pic>
    </p:spTree>
    <p:extLst>
      <p:ext uri="{BB962C8B-B14F-4D97-AF65-F5344CB8AC3E}">
        <p14:creationId xmlns:p14="http://schemas.microsoft.com/office/powerpoint/2010/main" val="319351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F162-A432-413C-8535-1B489C4136AE}"/>
              </a:ext>
            </a:extLst>
          </p:cNvPr>
          <p:cNvSpPr>
            <a:spLocks noGrp="1"/>
          </p:cNvSpPr>
          <p:nvPr>
            <p:ph type="title"/>
          </p:nvPr>
        </p:nvSpPr>
        <p:spPr/>
        <p:txBody>
          <a:bodyPr/>
          <a:lstStyle/>
          <a:p>
            <a:r>
              <a:rPr lang="en-US" dirty="0"/>
              <a:t>The Controller – how it works</a:t>
            </a:r>
            <a:endParaRPr lang="en-IE" dirty="0"/>
          </a:p>
        </p:txBody>
      </p:sp>
      <p:sp>
        <p:nvSpPr>
          <p:cNvPr id="4" name="Rectangle 1">
            <a:extLst>
              <a:ext uri="{FF2B5EF4-FFF2-40B4-BE49-F238E27FC236}">
                <a16:creationId xmlns:a16="http://schemas.microsoft.com/office/drawing/2014/main" id="{5A990D9C-B2D1-43A6-81EA-7C7D48A8566B}"/>
              </a:ext>
            </a:extLst>
          </p:cNvPr>
          <p:cNvSpPr>
            <a:spLocks noGrp="1" noChangeArrowheads="1"/>
          </p:cNvSpPr>
          <p:nvPr>
            <p:ph idx="1"/>
          </p:nvPr>
        </p:nvSpPr>
        <p:spPr bwMode="auto">
          <a:xfrm>
            <a:off x="838200" y="1409433"/>
            <a:ext cx="1010630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The </a:t>
            </a: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@GetMapping</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annotation ensures that HTTP GET requests to </a:t>
            </a: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/greeting</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mapped to the </a:t>
            </a: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greeting()</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method.</a:t>
            </a:r>
          </a:p>
          <a:p>
            <a:pPr>
              <a:lnSpc>
                <a:spcPct val="100000"/>
              </a:lnSpc>
            </a:pPr>
            <a:endParaRPr kumimoji="0" lang="en-US" altLang="en-US" sz="2000" b="0" i="0" u="none" strike="noStrike" cap="none" normalizeH="0" baseline="0" dirty="0">
              <a:ln>
                <a:noFill/>
              </a:ln>
              <a:solidFill>
                <a:schemeClr val="tx1"/>
              </a:solidFill>
              <a:effectLst/>
            </a:endParaRPr>
          </a:p>
          <a:p>
            <a:pPr>
              <a:lnSpc>
                <a:spcPct val="100000"/>
              </a:lnSpc>
            </a:pPr>
            <a:r>
              <a:rPr kumimoji="0" lang="en-US" altLang="en-US" sz="2000" b="0" i="0" u="none" strike="noStrike" cap="none" normalizeH="0" baseline="0" dirty="0">
                <a:ln>
                  <a:noFill/>
                </a:ln>
                <a:solidFill>
                  <a:srgbClr val="000099"/>
                </a:solidFill>
                <a:effectLst/>
                <a:latin typeface="Monaco"/>
                <a:cs typeface="Open Sans" panose="020B0606030504020204" pitchFamily="34" charset="0"/>
                <a:hlinkClick r:id="rId2"/>
              </a:rPr>
              <a:t>@</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hlinkClick r:id="rId2"/>
              </a:rPr>
              <a:t>RequestParam</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binds the value of the query string parameter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name</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into the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name</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parameter of the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greeting()</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method. </a:t>
            </a:r>
          </a:p>
          <a:p>
            <a:pPr>
              <a:lnSpc>
                <a:spcPct val="100000"/>
              </a:lnSpc>
            </a:pPr>
            <a:endPar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endParaRPr>
          </a:p>
          <a:p>
            <a:pPr>
              <a:lnSpc>
                <a:spcPct val="100000"/>
              </a:lnSpc>
            </a:pP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This query string parameter is not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required</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If it is absent in the request, the </a:t>
            </a:r>
            <a:r>
              <a:rPr kumimoji="0" lang="en-US" altLang="en-US" sz="2000" b="0" i="0" u="none" strike="noStrike" cap="none" normalizeH="0" baseline="0" dirty="0" err="1" bmk="">
                <a:ln>
                  <a:noFill/>
                </a:ln>
                <a:solidFill>
                  <a:srgbClr val="000099"/>
                </a:solidFill>
                <a:effectLst/>
                <a:latin typeface="Monaco"/>
                <a:cs typeface="Open Sans" panose="020B0606030504020204" pitchFamily="34" charset="0"/>
              </a:rPr>
              <a:t>defaultValue</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of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World</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is used. </a:t>
            </a:r>
          </a:p>
          <a:p>
            <a:pPr>
              <a:lnSpc>
                <a:spcPct val="100000"/>
              </a:lnSpc>
            </a:pPr>
            <a:endPar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endParaRPr>
          </a:p>
          <a:p>
            <a:pPr>
              <a:lnSpc>
                <a:spcPct val="100000"/>
              </a:lnSpc>
            </a:pP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The value of the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rPr>
              <a:t>name</a:t>
            </a:r>
            <a:r>
              <a:rPr kumimoji="0" lang="en-US" altLang="en-US" sz="2000" b="0" i="0" u="none" strike="noStrike" cap="none" normalizeH="0" baseline="0" dirty="0" bmk="">
                <a:ln>
                  <a:noFill/>
                </a:ln>
                <a:solidFill>
                  <a:srgbClr val="333333"/>
                </a:solidFill>
                <a:effectLst/>
                <a:latin typeface="Open Sans" panose="020B0606030504020204" pitchFamily="34" charset="0"/>
                <a:cs typeface="Open Sans" panose="020B0606030504020204" pitchFamily="34" charset="0"/>
              </a:rPr>
              <a:t> parameter is added to a </a:t>
            </a:r>
            <a:r>
              <a:rPr kumimoji="0" lang="en-US" altLang="en-US" sz="2000" b="0" i="0" u="none" strike="noStrike" cap="none" normalizeH="0" baseline="0" dirty="0" bmk="">
                <a:ln>
                  <a:noFill/>
                </a:ln>
                <a:solidFill>
                  <a:srgbClr val="000099"/>
                </a:solidFill>
                <a:effectLst/>
                <a:latin typeface="Monaco"/>
                <a:cs typeface="Open Sans" panose="020B0606030504020204" pitchFamily="34" charset="0"/>
                <a:hlinkClick r:id="rId3"/>
              </a:rPr>
              <a:t>Model</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object, ultimately making it accessible to the view template.</a:t>
            </a:r>
          </a:p>
          <a:p>
            <a:pPr>
              <a:lnSpc>
                <a:spcPct val="100000"/>
              </a:lnSpc>
            </a:pPr>
            <a:endParaRPr kumimoji="0" lang="en-US" altLang="en-US" sz="2000" b="0" i="0" u="none" strike="noStrike" cap="none" normalizeH="0" baseline="0" dirty="0">
              <a:ln>
                <a:noFill/>
              </a:ln>
              <a:solidFill>
                <a:schemeClr val="tx1"/>
              </a:solidFill>
              <a:effectLst/>
            </a:endParaRPr>
          </a:p>
          <a:p>
            <a:pPr>
              <a:lnSpc>
                <a:spcPct val="100000"/>
              </a:lnSpc>
            </a:pP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The implementation of the method body relies on a view technology (in this case, </a:t>
            </a:r>
            <a:r>
              <a:rPr kumimoji="0" lang="en-US" altLang="en-US" sz="2000" b="0" i="0" u="none" strike="noStrike" cap="none" normalizeH="0" baseline="0" dirty="0" err="1">
                <a:ln>
                  <a:noFill/>
                </a:ln>
                <a:solidFill>
                  <a:srgbClr val="086DC3"/>
                </a:solidFill>
                <a:effectLst/>
                <a:latin typeface="Open Sans" panose="020B0606030504020204" pitchFamily="34" charset="0"/>
                <a:cs typeface="Open Sans" panose="020B0606030504020204" pitchFamily="34" charset="0"/>
                <a:hlinkClick r:id="rId4"/>
              </a:rPr>
              <a:t>Thymeleaf</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to perform server-side rendering of the HTML. </a:t>
            </a:r>
          </a:p>
          <a:p>
            <a:pPr>
              <a:lnSpc>
                <a:spcPct val="100000"/>
              </a:lnSpc>
            </a:pPr>
            <a:endPar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a:lnSpc>
                <a:spcPct val="100000"/>
              </a:lnSpc>
            </a:pPr>
            <a:r>
              <a:rPr kumimoji="0" lang="en-US" altLang="en-US" sz="2000" b="0" i="0" u="none" strike="noStrike" cap="none" normalizeH="0" baseline="0" dirty="0" err="1">
                <a:ln>
                  <a:noFill/>
                </a:ln>
                <a:solidFill>
                  <a:srgbClr val="333333"/>
                </a:solidFill>
                <a:effectLst/>
                <a:latin typeface="Open Sans" panose="020B0606030504020204" pitchFamily="34" charset="0"/>
                <a:cs typeface="Open Sans" panose="020B0606030504020204" pitchFamily="34" charset="0"/>
              </a:rPr>
              <a:t>Thymeleaf</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parses the </a:t>
            </a: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greeting.html</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template and evaluates the </a:t>
            </a:r>
            <a:r>
              <a:rPr kumimoji="0" lang="en-US" altLang="en-US" sz="2000" b="0" i="0" u="none" strike="noStrike" cap="none" normalizeH="0" baseline="0" dirty="0" err="1">
                <a:ln>
                  <a:noFill/>
                </a:ln>
                <a:solidFill>
                  <a:srgbClr val="000099"/>
                </a:solidFill>
                <a:effectLst/>
                <a:latin typeface="Monaco"/>
                <a:cs typeface="Open Sans" panose="020B0606030504020204" pitchFamily="34" charset="0"/>
              </a:rPr>
              <a:t>th:text</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expression to render the value of the </a:t>
            </a: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${name}</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parameter that was set in the controller.</a:t>
            </a:r>
          </a:p>
        </p:txBody>
      </p:sp>
    </p:spTree>
    <p:extLst>
      <p:ext uri="{BB962C8B-B14F-4D97-AF65-F5344CB8AC3E}">
        <p14:creationId xmlns:p14="http://schemas.microsoft.com/office/powerpoint/2010/main" val="299475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0B783-4F58-44EE-9693-AEA26241FE1B}"/>
              </a:ext>
            </a:extLst>
          </p:cNvPr>
          <p:cNvPicPr>
            <a:picLocks noChangeAspect="1"/>
          </p:cNvPicPr>
          <p:nvPr/>
        </p:nvPicPr>
        <p:blipFill rotWithShape="1">
          <a:blip r:embed="rId2"/>
          <a:srcRect r="-1" b="4756"/>
          <a:stretch/>
        </p:blipFill>
        <p:spPr>
          <a:xfrm>
            <a:off x="321733" y="321733"/>
            <a:ext cx="11548534" cy="6214534"/>
          </a:xfrm>
          <a:prstGeom prst="rect">
            <a:avLst/>
          </a:prstGeom>
        </p:spPr>
      </p:pic>
    </p:spTree>
    <p:extLst>
      <p:ext uri="{BB962C8B-B14F-4D97-AF65-F5344CB8AC3E}">
        <p14:creationId xmlns:p14="http://schemas.microsoft.com/office/powerpoint/2010/main" val="226573936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5BEDCA-F1D1-4B29-8A25-38C35C007BA1}"/>
              </a:ext>
            </a:extLst>
          </p:cNvPr>
          <p:cNvPicPr>
            <a:picLocks noChangeAspect="1"/>
          </p:cNvPicPr>
          <p:nvPr/>
        </p:nvPicPr>
        <p:blipFill>
          <a:blip r:embed="rId2"/>
          <a:stretch>
            <a:fillRect/>
          </a:stretch>
        </p:blipFill>
        <p:spPr>
          <a:xfrm>
            <a:off x="193635" y="204418"/>
            <a:ext cx="3486637" cy="3086531"/>
          </a:xfrm>
          <a:prstGeom prst="rect">
            <a:avLst/>
          </a:prstGeom>
        </p:spPr>
      </p:pic>
      <p:pic>
        <p:nvPicPr>
          <p:cNvPr id="8" name="Picture 7">
            <a:extLst>
              <a:ext uri="{FF2B5EF4-FFF2-40B4-BE49-F238E27FC236}">
                <a16:creationId xmlns:a16="http://schemas.microsoft.com/office/drawing/2014/main" id="{F731C310-5F1E-4BCF-A60E-CE66DC8FF965}"/>
              </a:ext>
            </a:extLst>
          </p:cNvPr>
          <p:cNvPicPr>
            <a:picLocks noChangeAspect="1"/>
          </p:cNvPicPr>
          <p:nvPr/>
        </p:nvPicPr>
        <p:blipFill>
          <a:blip r:embed="rId3"/>
          <a:stretch>
            <a:fillRect/>
          </a:stretch>
        </p:blipFill>
        <p:spPr>
          <a:xfrm>
            <a:off x="4276127" y="3290949"/>
            <a:ext cx="6373114" cy="2095792"/>
          </a:xfrm>
          <a:prstGeom prst="rect">
            <a:avLst/>
          </a:prstGeom>
        </p:spPr>
      </p:pic>
      <p:cxnSp>
        <p:nvCxnSpPr>
          <p:cNvPr id="10" name="Connector: Elbow 9">
            <a:extLst>
              <a:ext uri="{FF2B5EF4-FFF2-40B4-BE49-F238E27FC236}">
                <a16:creationId xmlns:a16="http://schemas.microsoft.com/office/drawing/2014/main" id="{F806ED76-7C7C-492A-963A-1BA6F3FA0052}"/>
              </a:ext>
            </a:extLst>
          </p:cNvPr>
          <p:cNvCxnSpPr>
            <a:cxnSpLocks/>
          </p:cNvCxnSpPr>
          <p:nvPr/>
        </p:nvCxnSpPr>
        <p:spPr>
          <a:xfrm>
            <a:off x="1936953" y="2639865"/>
            <a:ext cx="2339174" cy="1792290"/>
          </a:xfrm>
          <a:prstGeom prst="bentConnector3">
            <a:avLst>
              <a:gd name="adj1" fmla="val -1456"/>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05EE78-5207-4144-9B68-1C2BB3C7CD48}"/>
              </a:ext>
            </a:extLst>
          </p:cNvPr>
          <p:cNvSpPr txBox="1"/>
          <p:nvPr/>
        </p:nvSpPr>
        <p:spPr>
          <a:xfrm>
            <a:off x="4068147" y="1240971"/>
            <a:ext cx="6961586" cy="646331"/>
          </a:xfrm>
          <a:prstGeom prst="rect">
            <a:avLst/>
          </a:prstGeom>
          <a:noFill/>
        </p:spPr>
        <p:txBody>
          <a:bodyPr wrap="none" rtlCol="0">
            <a:spAutoFit/>
          </a:bodyPr>
          <a:lstStyle/>
          <a:p>
            <a:r>
              <a:rPr lang="en-US" dirty="0"/>
              <a:t>Unlike strict MVC frameworks like Rails we can specify the entry location</a:t>
            </a:r>
          </a:p>
          <a:p>
            <a:r>
              <a:rPr lang="en-US" dirty="0"/>
              <a:t>of the view within the method</a:t>
            </a:r>
            <a:endParaRPr lang="en-IE" dirty="0"/>
          </a:p>
        </p:txBody>
      </p:sp>
      <p:sp>
        <p:nvSpPr>
          <p:cNvPr id="13" name="Oval 12">
            <a:extLst>
              <a:ext uri="{FF2B5EF4-FFF2-40B4-BE49-F238E27FC236}">
                <a16:creationId xmlns:a16="http://schemas.microsoft.com/office/drawing/2014/main" id="{2E9CFEF6-A030-4149-A403-E4E9CD0729E5}"/>
              </a:ext>
            </a:extLst>
          </p:cNvPr>
          <p:cNvSpPr/>
          <p:nvPr/>
        </p:nvSpPr>
        <p:spPr>
          <a:xfrm>
            <a:off x="5270090" y="4432155"/>
            <a:ext cx="749355" cy="503639"/>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306903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6ECF1-C84E-4E1B-AB2E-334EF569BE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Running the Application</a:t>
            </a:r>
          </a:p>
        </p:txBody>
      </p:sp>
      <p:pic>
        <p:nvPicPr>
          <p:cNvPr id="5" name="Picture 4" descr="Text&#10;&#10;Description automatically generated">
            <a:extLst>
              <a:ext uri="{FF2B5EF4-FFF2-40B4-BE49-F238E27FC236}">
                <a16:creationId xmlns:a16="http://schemas.microsoft.com/office/drawing/2014/main" id="{464D6681-89E0-4C1A-8951-C6408AC3555F}"/>
              </a:ext>
            </a:extLst>
          </p:cNvPr>
          <p:cNvPicPr>
            <a:picLocks noChangeAspect="1"/>
          </p:cNvPicPr>
          <p:nvPr/>
        </p:nvPicPr>
        <p:blipFill>
          <a:blip r:embed="rId2"/>
          <a:stretch>
            <a:fillRect/>
          </a:stretch>
        </p:blipFill>
        <p:spPr>
          <a:xfrm>
            <a:off x="4777316" y="1452957"/>
            <a:ext cx="6780700" cy="3949757"/>
          </a:xfrm>
          <a:prstGeom prst="rect">
            <a:avLst/>
          </a:prstGeom>
        </p:spPr>
      </p:pic>
      <p:sp>
        <p:nvSpPr>
          <p:cNvPr id="6" name="Oval 5">
            <a:extLst>
              <a:ext uri="{FF2B5EF4-FFF2-40B4-BE49-F238E27FC236}">
                <a16:creationId xmlns:a16="http://schemas.microsoft.com/office/drawing/2014/main" id="{1C7A8FF8-6D95-41D4-81B7-8EC6DB87C1BD}"/>
              </a:ext>
            </a:extLst>
          </p:cNvPr>
          <p:cNvSpPr/>
          <p:nvPr/>
        </p:nvSpPr>
        <p:spPr>
          <a:xfrm>
            <a:off x="10622526" y="1107734"/>
            <a:ext cx="1081548" cy="1081549"/>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73840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B28F-5B7C-49E9-B65A-EC08664619D3}"/>
              </a:ext>
            </a:extLst>
          </p:cNvPr>
          <p:cNvSpPr>
            <a:spLocks noGrp="1"/>
          </p:cNvSpPr>
          <p:nvPr>
            <p:ph type="title"/>
          </p:nvPr>
        </p:nvSpPr>
        <p:spPr/>
        <p:txBody>
          <a:bodyPr/>
          <a:lstStyle/>
          <a:p>
            <a:r>
              <a:rPr lang="en-IE" dirty="0" err="1"/>
              <a:t>MyMvcApplication</a:t>
            </a:r>
            <a:endParaRPr lang="en-IE" dirty="0"/>
          </a:p>
        </p:txBody>
      </p:sp>
      <p:sp>
        <p:nvSpPr>
          <p:cNvPr id="4" name="Rectangle 1">
            <a:extLst>
              <a:ext uri="{FF2B5EF4-FFF2-40B4-BE49-F238E27FC236}">
                <a16:creationId xmlns:a16="http://schemas.microsoft.com/office/drawing/2014/main" id="{DBEC891E-0BF1-460A-A985-87B23FE05B9B}"/>
              </a:ext>
            </a:extLst>
          </p:cNvPr>
          <p:cNvSpPr>
            <a:spLocks noGrp="1" noChangeArrowheads="1"/>
          </p:cNvSpPr>
          <p:nvPr>
            <p:ph idx="1"/>
          </p:nvPr>
        </p:nvSpPr>
        <p:spPr bwMode="auto">
          <a:xfrm>
            <a:off x="838200" y="1927926"/>
            <a:ext cx="97917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99"/>
                </a:solidFill>
                <a:effectLst/>
                <a:latin typeface="Monaco"/>
                <a:cs typeface="Open Sans" panose="020B0606030504020204" pitchFamily="34" charset="0"/>
              </a:rPr>
              <a:t>@SpringBootApplication</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is a convenience annotation that adds all of the following:</a:t>
            </a:r>
            <a:endParaRPr kumimoji="0" lang="en-US" altLang="en-US" sz="2000" b="0" i="0" u="none" strike="noStrike" cap="none" normalizeH="0" baseline="0" dirty="0">
              <a:ln>
                <a:noFill/>
              </a:ln>
              <a:solidFill>
                <a:schemeClr val="tx1"/>
              </a:solidFill>
              <a:effectLst/>
            </a:endParaRPr>
          </a:p>
          <a:p>
            <a:pPr lvl="1">
              <a:lnSpc>
                <a:spcPct val="100000"/>
              </a:lnSpc>
            </a:pPr>
            <a:endParaRPr kumimoji="0" lang="en-US" altLang="en-US" sz="1600" b="0" i="0" u="none" strike="noStrike" cap="none" normalizeH="0" baseline="0" dirty="0">
              <a:ln>
                <a:noFill/>
              </a:ln>
              <a:solidFill>
                <a:srgbClr val="000099"/>
              </a:solidFill>
              <a:effectLst/>
              <a:latin typeface="Monaco"/>
              <a:cs typeface="Open Sans" panose="020B0606030504020204" pitchFamily="34" charset="0"/>
            </a:endParaRPr>
          </a:p>
          <a:p>
            <a:pPr lvl="1">
              <a:lnSpc>
                <a:spcPct val="100000"/>
              </a:lnSpc>
            </a:pPr>
            <a:r>
              <a:rPr kumimoji="0" lang="en-US" altLang="en-US" sz="1600" b="0" i="0" u="none" strike="noStrike" cap="none" normalizeH="0" baseline="0" dirty="0">
                <a:ln>
                  <a:noFill/>
                </a:ln>
                <a:solidFill>
                  <a:srgbClr val="000099"/>
                </a:solidFill>
                <a:effectLst/>
                <a:latin typeface="Monaco"/>
                <a:cs typeface="Open Sans" panose="020B0606030504020204" pitchFamily="34" charset="0"/>
              </a:rPr>
              <a:t>@Configuration</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Tags the class as a source of bean definitions for the application context.</a:t>
            </a:r>
            <a:endParaRPr kumimoji="0" lang="en-US" altLang="en-US" sz="1600" b="0" i="0" u="none" strike="noStrike" cap="none" normalizeH="0" baseline="0" dirty="0">
              <a:ln>
                <a:noFill/>
              </a:ln>
              <a:solidFill>
                <a:srgbClr val="191E1E"/>
              </a:solidFill>
              <a:effectLst/>
              <a:latin typeface="Open Sans" panose="020B0606030504020204" pitchFamily="34" charset="0"/>
              <a:cs typeface="Open Sans" panose="020B0606030504020204" pitchFamily="34" charset="0"/>
            </a:endParaRPr>
          </a:p>
          <a:p>
            <a:pPr lvl="1">
              <a:lnSpc>
                <a:spcPct val="100000"/>
              </a:lnSpc>
            </a:pPr>
            <a:endParaRPr kumimoji="0" lang="en-US" altLang="en-US" sz="1600" b="0" i="0" u="none" strike="noStrike" cap="none" normalizeH="0" baseline="0" dirty="0">
              <a:ln>
                <a:noFill/>
              </a:ln>
              <a:solidFill>
                <a:srgbClr val="000099"/>
              </a:solidFill>
              <a:effectLst/>
              <a:latin typeface="Monaco"/>
              <a:cs typeface="Open Sans" panose="020B0606030504020204" pitchFamily="34" charset="0"/>
            </a:endParaRPr>
          </a:p>
          <a:p>
            <a:pPr lvl="1">
              <a:lnSpc>
                <a:spcPct val="100000"/>
              </a:lnSpc>
            </a:pPr>
            <a:r>
              <a:rPr kumimoji="0" lang="en-US" altLang="en-US" sz="1600" b="0" i="0" u="none" strike="noStrike" cap="none" normalizeH="0" baseline="0" dirty="0">
                <a:ln>
                  <a:noFill/>
                </a:ln>
                <a:solidFill>
                  <a:srgbClr val="000099"/>
                </a:solidFill>
                <a:effectLst/>
                <a:latin typeface="Monaco"/>
                <a:cs typeface="Open Sans" panose="020B0606030504020204" pitchFamily="34" charset="0"/>
              </a:rPr>
              <a:t>@EnableAutoConfiguration</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Tells Spring Boot to start adding beans based on </a:t>
            </a:r>
            <a:r>
              <a:rPr kumimoji="0" lang="en-US" altLang="en-US" sz="1600" b="0" i="0" u="none" strike="noStrike" cap="none" normalizeH="0" baseline="0" dirty="0" err="1">
                <a:ln>
                  <a:noFill/>
                </a:ln>
                <a:solidFill>
                  <a:srgbClr val="333333"/>
                </a:solidFill>
                <a:effectLst/>
                <a:latin typeface="Open Sans" panose="020B0606030504020204" pitchFamily="34" charset="0"/>
                <a:cs typeface="Open Sans" panose="020B0606030504020204" pitchFamily="34" charset="0"/>
              </a:rPr>
              <a:t>classpath</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settings, other beans, and various property settings. For example, if </a:t>
            </a:r>
            <a:r>
              <a:rPr kumimoji="0" lang="en-US" altLang="en-US" sz="1600" b="0" i="0" u="none" strike="noStrike" cap="none" normalizeH="0" baseline="0" dirty="0">
                <a:ln>
                  <a:noFill/>
                </a:ln>
                <a:solidFill>
                  <a:srgbClr val="000099"/>
                </a:solidFill>
                <a:effectLst/>
                <a:latin typeface="Monaco"/>
                <a:cs typeface="Open Sans" panose="020B0606030504020204" pitchFamily="34" charset="0"/>
              </a:rPr>
              <a:t>spring-</a:t>
            </a:r>
            <a:r>
              <a:rPr kumimoji="0" lang="en-US" altLang="en-US" sz="1600" b="0" i="0" u="none" strike="noStrike" cap="none" normalizeH="0" baseline="0" dirty="0" err="1">
                <a:ln>
                  <a:noFill/>
                </a:ln>
                <a:solidFill>
                  <a:srgbClr val="000099"/>
                </a:solidFill>
                <a:effectLst/>
                <a:latin typeface="Monaco"/>
                <a:cs typeface="Open Sans" panose="020B0606030504020204" pitchFamily="34" charset="0"/>
              </a:rPr>
              <a:t>webmvc</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is on the </a:t>
            </a:r>
            <a:r>
              <a:rPr kumimoji="0" lang="en-US" altLang="en-US" sz="1600" b="0" i="0" u="none" strike="noStrike" cap="none" normalizeH="0" baseline="0" dirty="0" err="1">
                <a:ln>
                  <a:noFill/>
                </a:ln>
                <a:solidFill>
                  <a:srgbClr val="333333"/>
                </a:solidFill>
                <a:effectLst/>
                <a:latin typeface="Open Sans" panose="020B0606030504020204" pitchFamily="34" charset="0"/>
                <a:cs typeface="Open Sans" panose="020B0606030504020204" pitchFamily="34" charset="0"/>
              </a:rPr>
              <a:t>classpath</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this annotation flags the application as a web application and activates key behaviors, such as setting up a </a:t>
            </a:r>
            <a:r>
              <a:rPr kumimoji="0" lang="en-US" altLang="en-US" sz="1600" b="0" i="0" u="none" strike="noStrike" cap="none" normalizeH="0" baseline="0" dirty="0" err="1">
                <a:ln>
                  <a:noFill/>
                </a:ln>
                <a:solidFill>
                  <a:srgbClr val="000099"/>
                </a:solidFill>
                <a:effectLst/>
                <a:latin typeface="Monaco"/>
                <a:cs typeface="Open Sans" panose="020B0606030504020204" pitchFamily="34" charset="0"/>
              </a:rPr>
              <a:t>DispatcherServlet</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en-US" sz="1600" b="0" i="0" u="none" strike="noStrike" cap="none" normalizeH="0" baseline="0" dirty="0">
              <a:ln>
                <a:noFill/>
              </a:ln>
              <a:solidFill>
                <a:srgbClr val="191E1E"/>
              </a:solidFill>
              <a:effectLst/>
              <a:latin typeface="Open Sans" panose="020B0606030504020204" pitchFamily="34" charset="0"/>
              <a:cs typeface="Open Sans" panose="020B0606030504020204" pitchFamily="34" charset="0"/>
            </a:endParaRPr>
          </a:p>
          <a:p>
            <a:pPr lvl="1">
              <a:lnSpc>
                <a:spcPct val="100000"/>
              </a:lnSpc>
            </a:pPr>
            <a:endParaRPr kumimoji="0" lang="en-US" altLang="en-US" sz="1600" b="0" i="0" u="none" strike="noStrike" cap="none" normalizeH="0" baseline="0" dirty="0">
              <a:ln>
                <a:noFill/>
              </a:ln>
              <a:solidFill>
                <a:srgbClr val="000099"/>
              </a:solidFill>
              <a:effectLst/>
              <a:latin typeface="Monaco"/>
              <a:cs typeface="Open Sans" panose="020B0606030504020204" pitchFamily="34" charset="0"/>
            </a:endParaRPr>
          </a:p>
          <a:p>
            <a:pPr lvl="1">
              <a:lnSpc>
                <a:spcPct val="100000"/>
              </a:lnSpc>
            </a:pPr>
            <a:r>
              <a:rPr kumimoji="0" lang="en-US" altLang="en-US" sz="1600" b="0" i="0" u="none" strike="noStrike" cap="none" normalizeH="0" baseline="0" dirty="0">
                <a:ln>
                  <a:noFill/>
                </a:ln>
                <a:solidFill>
                  <a:srgbClr val="000099"/>
                </a:solidFill>
                <a:effectLst/>
                <a:latin typeface="Monaco"/>
                <a:cs typeface="Open Sans" panose="020B0606030504020204" pitchFamily="34" charset="0"/>
              </a:rPr>
              <a:t>@ComponentScan</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Tells Spring to look for other components, configurations, and services, letting it find the controllers.</a:t>
            </a:r>
            <a:endParaRPr kumimoji="0" lang="en-US" altLang="en-US" sz="1600" b="0" i="0" u="none" strike="noStrike" cap="none" normalizeH="0" baseline="0" dirty="0">
              <a:ln>
                <a:noFill/>
              </a:ln>
              <a:solidFill>
                <a:srgbClr val="191E1E"/>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55777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48BF8B-F683-4410-8ADB-29E45AF8F016}"/>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Running the application</a:t>
            </a:r>
            <a:endParaRPr lang="en-IE" sz="3200">
              <a:solidFill>
                <a:srgbClr val="FFFFFF"/>
              </a:solidFill>
            </a:endParaRPr>
          </a:p>
        </p:txBody>
      </p:sp>
      <p:sp>
        <p:nvSpPr>
          <p:cNvPr id="3" name="Content Placeholder 2">
            <a:extLst>
              <a:ext uri="{FF2B5EF4-FFF2-40B4-BE49-F238E27FC236}">
                <a16:creationId xmlns:a16="http://schemas.microsoft.com/office/drawing/2014/main" id="{A77C636D-7844-402F-90E9-897B57C31DC9}"/>
              </a:ext>
            </a:extLst>
          </p:cNvPr>
          <p:cNvSpPr>
            <a:spLocks noGrp="1"/>
          </p:cNvSpPr>
          <p:nvPr>
            <p:ph idx="1"/>
          </p:nvPr>
        </p:nvSpPr>
        <p:spPr>
          <a:xfrm>
            <a:off x="966951" y="3355130"/>
            <a:ext cx="3536223" cy="2427333"/>
          </a:xfrm>
        </p:spPr>
        <p:txBody>
          <a:bodyPr>
            <a:normAutofit/>
          </a:bodyPr>
          <a:lstStyle/>
          <a:p>
            <a:r>
              <a:rPr lang="en-US" sz="2000" dirty="0"/>
              <a:t>When we run our application it may not be pretty but it demonstrates how our MVC framework is working</a:t>
            </a:r>
            <a:endParaRPr lang="en-IE" sz="2000" dirty="0"/>
          </a:p>
        </p:txBody>
      </p:sp>
      <p:pic>
        <p:nvPicPr>
          <p:cNvPr id="5" name="Picture 4">
            <a:extLst>
              <a:ext uri="{FF2B5EF4-FFF2-40B4-BE49-F238E27FC236}">
                <a16:creationId xmlns:a16="http://schemas.microsoft.com/office/drawing/2014/main" id="{8972FAA3-9258-4BB8-800C-37C203A2D18A}"/>
              </a:ext>
            </a:extLst>
          </p:cNvPr>
          <p:cNvPicPr>
            <a:picLocks noChangeAspect="1"/>
          </p:cNvPicPr>
          <p:nvPr/>
        </p:nvPicPr>
        <p:blipFill>
          <a:blip r:embed="rId2"/>
          <a:stretch>
            <a:fillRect/>
          </a:stretch>
        </p:blipFill>
        <p:spPr>
          <a:xfrm>
            <a:off x="4662102" y="1167124"/>
            <a:ext cx="6903723" cy="4400715"/>
          </a:xfrm>
          <a:prstGeom prst="rect">
            <a:avLst/>
          </a:prstGeom>
        </p:spPr>
      </p:pic>
    </p:spTree>
    <p:extLst>
      <p:ext uri="{BB962C8B-B14F-4D97-AF65-F5344CB8AC3E}">
        <p14:creationId xmlns:p14="http://schemas.microsoft.com/office/powerpoint/2010/main" val="255530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CBAD-91C1-4A59-9555-F09B401C2B6D}"/>
              </a:ext>
            </a:extLst>
          </p:cNvPr>
          <p:cNvSpPr>
            <a:spLocks noGrp="1"/>
          </p:cNvSpPr>
          <p:nvPr>
            <p:ph type="title"/>
          </p:nvPr>
        </p:nvSpPr>
        <p:spPr/>
        <p:txBody>
          <a:bodyPr/>
          <a:lstStyle/>
          <a:p>
            <a:r>
              <a:rPr lang="en-US" dirty="0"/>
              <a:t>Add a Home Page</a:t>
            </a:r>
            <a:endParaRPr lang="en-IE" dirty="0"/>
          </a:p>
        </p:txBody>
      </p:sp>
      <p:sp>
        <p:nvSpPr>
          <p:cNvPr id="4" name="Rectangle 1">
            <a:extLst>
              <a:ext uri="{FF2B5EF4-FFF2-40B4-BE49-F238E27FC236}">
                <a16:creationId xmlns:a16="http://schemas.microsoft.com/office/drawing/2014/main" id="{924D7907-5188-4769-B30F-93EB404F45FE}"/>
              </a:ext>
            </a:extLst>
          </p:cNvPr>
          <p:cNvSpPr>
            <a:spLocks noGrp="1" noChangeArrowheads="1"/>
          </p:cNvSpPr>
          <p:nvPr>
            <p:ph idx="1"/>
          </p:nvPr>
        </p:nvSpPr>
        <p:spPr bwMode="auto">
          <a:xfrm>
            <a:off x="838200" y="1690688"/>
            <a:ext cx="1025258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Static resources, including HTML and JavaScript and CSS, can be served from your Spring Boot application by dropping them into the right place in the source code. By default, Spring Boot serves static content from resources in the </a:t>
            </a:r>
            <a:r>
              <a:rPr kumimoji="0" lang="en-US" altLang="en-US" sz="2000" b="0" i="0" u="none" strike="noStrike" cap="none" normalizeH="0" baseline="0" dirty="0" err="1">
                <a:ln>
                  <a:noFill/>
                </a:ln>
                <a:solidFill>
                  <a:srgbClr val="333333"/>
                </a:solidFill>
                <a:effectLst/>
                <a:latin typeface="Open Sans" panose="020B0606030504020204" pitchFamily="34" charset="0"/>
                <a:cs typeface="Open Sans" panose="020B0606030504020204" pitchFamily="34" charset="0"/>
              </a:rPr>
              <a:t>classpath</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t>
            </a:r>
            <a:r>
              <a:rPr kumimoji="0" lang="en-US" altLang="en-US" sz="2000" b="0" i="0" u="none" strike="noStrike" cap="none" normalizeH="0" baseline="0" dirty="0">
                <a:ln>
                  <a:noFill/>
                </a:ln>
                <a:solidFill>
                  <a:srgbClr val="000099"/>
                </a:solidFill>
                <a:effectLst/>
                <a:latin typeface="Monaco"/>
              </a:rPr>
              <a:t>/static</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(or </a:t>
            </a:r>
            <a:r>
              <a:rPr kumimoji="0" lang="en-US" altLang="en-US" sz="2000" b="0" i="0" u="none" strike="noStrike" cap="none" normalizeH="0" baseline="0" dirty="0">
                <a:ln>
                  <a:noFill/>
                </a:ln>
                <a:solidFill>
                  <a:srgbClr val="000099"/>
                </a:solidFill>
                <a:effectLst/>
                <a:latin typeface="Monaco"/>
              </a:rPr>
              <a:t>/public</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p>
          <a:p>
            <a:pPr>
              <a:lnSpc>
                <a:spcPct val="100000"/>
              </a:lnSpc>
            </a:pPr>
            <a:endParaRPr lang="en-US" altLang="en-US" sz="2000" dirty="0">
              <a:solidFill>
                <a:srgbClr val="333333"/>
              </a:solidFill>
              <a:latin typeface="Open Sans" panose="020B0606030504020204" pitchFamily="34" charset="0"/>
              <a:cs typeface="Open Sans" panose="020B0606030504020204" pitchFamily="34" charset="0"/>
            </a:endParaRPr>
          </a:p>
          <a:p>
            <a:pPr>
              <a:lnSpc>
                <a:spcPct val="100000"/>
              </a:lnSpc>
            </a:pP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The </a:t>
            </a:r>
            <a:r>
              <a:rPr kumimoji="0" lang="en-US" altLang="en-US" sz="2000" b="0" i="0" u="none" strike="noStrike" cap="none" normalizeH="0" baseline="0" dirty="0">
                <a:ln>
                  <a:noFill/>
                </a:ln>
                <a:solidFill>
                  <a:srgbClr val="000099"/>
                </a:solidFill>
                <a:effectLst/>
                <a:latin typeface="Monaco"/>
              </a:rPr>
              <a:t>index.html</a:t>
            </a: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resource is special because, if it exists, it is used as a welcome page located at localhost:8080/</a:t>
            </a:r>
          </a:p>
          <a:p>
            <a:pPr>
              <a:lnSpc>
                <a:spcPct val="100000"/>
              </a:lnSpc>
            </a:pPr>
            <a:endParaRPr lang="en-US" altLang="en-US" sz="2000" dirty="0">
              <a:solidFill>
                <a:srgbClr val="333333"/>
              </a:solidFill>
              <a:latin typeface="Open Sans" panose="020B0606030504020204" pitchFamily="34" charset="0"/>
              <a:cs typeface="Open Sans" panose="020B0606030504020204" pitchFamily="34" charset="0"/>
            </a:endParaRPr>
          </a:p>
          <a:p>
            <a:pPr>
              <a:lnSpc>
                <a:spcPct val="100000"/>
              </a:lnSpc>
            </a:pPr>
            <a:r>
              <a:rPr kumimoji="0" lang="en-US"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Lets create a simple welcome page that enables a user to trigger a GET request to the greetings page…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016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604CA-E979-41FC-B692-6E5FBE3A51E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Home Page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31E062-2060-4579-A93F-DDE4F6995FBB}"/>
              </a:ext>
            </a:extLst>
          </p:cNvPr>
          <p:cNvPicPr>
            <a:picLocks noChangeAspect="1"/>
          </p:cNvPicPr>
          <p:nvPr/>
        </p:nvPicPr>
        <p:blipFill>
          <a:blip r:embed="rId2"/>
          <a:stretch>
            <a:fillRect/>
          </a:stretch>
        </p:blipFill>
        <p:spPr>
          <a:xfrm>
            <a:off x="702494" y="2427541"/>
            <a:ext cx="10731912" cy="3997637"/>
          </a:xfrm>
          <a:prstGeom prst="rect">
            <a:avLst/>
          </a:prstGeom>
        </p:spPr>
      </p:pic>
    </p:spTree>
    <p:extLst>
      <p:ext uri="{BB962C8B-B14F-4D97-AF65-F5344CB8AC3E}">
        <p14:creationId xmlns:p14="http://schemas.microsoft.com/office/powerpoint/2010/main" val="175139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D203-F040-44A8-8624-BF741FAC9E27}"/>
              </a:ext>
            </a:extLst>
          </p:cNvPr>
          <p:cNvSpPr>
            <a:spLocks noGrp="1"/>
          </p:cNvSpPr>
          <p:nvPr>
            <p:ph type="title"/>
          </p:nvPr>
        </p:nvSpPr>
        <p:spPr/>
        <p:txBody>
          <a:bodyPr/>
          <a:lstStyle/>
          <a:p>
            <a:r>
              <a:rPr lang="en-US" dirty="0" err="1"/>
              <a:t>ToDo</a:t>
            </a:r>
            <a:endParaRPr lang="en-IE" dirty="0"/>
          </a:p>
        </p:txBody>
      </p:sp>
      <p:sp>
        <p:nvSpPr>
          <p:cNvPr id="3" name="Content Placeholder 2">
            <a:extLst>
              <a:ext uri="{FF2B5EF4-FFF2-40B4-BE49-F238E27FC236}">
                <a16:creationId xmlns:a16="http://schemas.microsoft.com/office/drawing/2014/main" id="{3061E4C6-18BA-4DC7-BA52-DAA0E77984F4}"/>
              </a:ext>
            </a:extLst>
          </p:cNvPr>
          <p:cNvSpPr>
            <a:spLocks noGrp="1"/>
          </p:cNvSpPr>
          <p:nvPr>
            <p:ph idx="1"/>
          </p:nvPr>
        </p:nvSpPr>
        <p:spPr/>
        <p:txBody>
          <a:bodyPr/>
          <a:lstStyle/>
          <a:p>
            <a:r>
              <a:rPr lang="en-US" dirty="0"/>
              <a:t>Create a simple MVC web application that uses a controller to demonstrate how to handle a GET request. The page should have an index page with two buttons that direct traffic to two separate controllers rendering different views. </a:t>
            </a:r>
          </a:p>
          <a:p>
            <a:endParaRPr lang="en-US" dirty="0"/>
          </a:p>
          <a:p>
            <a:r>
              <a:rPr lang="en-US" dirty="0"/>
              <a:t>Style your application using bootstrap and add extra UI elements to show how </a:t>
            </a:r>
            <a:r>
              <a:rPr lang="en-US" dirty="0" err="1"/>
              <a:t>javascript</a:t>
            </a:r>
            <a:r>
              <a:rPr lang="en-US" dirty="0"/>
              <a:t> is working in your application</a:t>
            </a:r>
            <a:endParaRPr lang="en-IE" dirty="0"/>
          </a:p>
        </p:txBody>
      </p:sp>
    </p:spTree>
    <p:extLst>
      <p:ext uri="{BB962C8B-B14F-4D97-AF65-F5344CB8AC3E}">
        <p14:creationId xmlns:p14="http://schemas.microsoft.com/office/powerpoint/2010/main" val="406943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6C53C476-830D-4F9F-931E-9D0D7239A68B}"/>
              </a:ext>
            </a:extLst>
          </p:cNvPr>
          <p:cNvPicPr>
            <a:picLocks noChangeAspect="1"/>
          </p:cNvPicPr>
          <p:nvPr/>
        </p:nvPicPr>
        <p:blipFill>
          <a:blip r:embed="rId2"/>
          <a:stretch>
            <a:fillRect/>
          </a:stretch>
        </p:blipFill>
        <p:spPr>
          <a:xfrm>
            <a:off x="1189038" y="2384425"/>
            <a:ext cx="5111750" cy="3616325"/>
          </a:xfrm>
          <a:prstGeom prst="rect">
            <a:avLst/>
          </a:prstGeom>
        </p:spPr>
      </p:pic>
      <p:pic>
        <p:nvPicPr>
          <p:cNvPr id="7" name="Picture 6">
            <a:extLst>
              <a:ext uri="{FF2B5EF4-FFF2-40B4-BE49-F238E27FC236}">
                <a16:creationId xmlns:a16="http://schemas.microsoft.com/office/drawing/2014/main" id="{EE98EDA0-FA7A-40D9-A4D9-5C1E74A12658}"/>
              </a:ext>
            </a:extLst>
          </p:cNvPr>
          <p:cNvPicPr>
            <a:picLocks noChangeAspect="1"/>
          </p:cNvPicPr>
          <p:nvPr/>
        </p:nvPicPr>
        <p:blipFill>
          <a:blip r:embed="rId3"/>
          <a:stretch>
            <a:fillRect/>
          </a:stretch>
        </p:blipFill>
        <p:spPr>
          <a:xfrm>
            <a:off x="6369050" y="2384425"/>
            <a:ext cx="4633913" cy="3616325"/>
          </a:xfrm>
          <a:prstGeom prst="rect">
            <a:avLst/>
          </a:prstGeom>
        </p:spPr>
      </p:pic>
      <p:sp>
        <p:nvSpPr>
          <p:cNvPr id="2" name="Title 1">
            <a:extLst>
              <a:ext uri="{FF2B5EF4-FFF2-40B4-BE49-F238E27FC236}">
                <a16:creationId xmlns:a16="http://schemas.microsoft.com/office/drawing/2014/main" id="{7D7A045E-24B7-4461-9BF0-443F28AC035C}"/>
              </a:ext>
            </a:extLst>
          </p:cNvPr>
          <p:cNvSpPr>
            <a:spLocks noGrp="1"/>
          </p:cNvSpPr>
          <p:nvPr>
            <p:ph type="title"/>
          </p:nvPr>
        </p:nvSpPr>
        <p:spPr>
          <a:xfrm>
            <a:off x="870204" y="606564"/>
            <a:ext cx="10451592" cy="1325563"/>
          </a:xfrm>
        </p:spPr>
        <p:txBody>
          <a:bodyPr anchor="ctr">
            <a:normAutofit/>
          </a:bodyPr>
          <a:lstStyle/>
          <a:p>
            <a:r>
              <a:rPr lang="en-US"/>
              <a:t>What is your project going to look like?</a:t>
            </a:r>
            <a:endParaRPr lang="en-IE"/>
          </a:p>
        </p:txBody>
      </p:sp>
    </p:spTree>
    <p:extLst>
      <p:ext uri="{BB962C8B-B14F-4D97-AF65-F5344CB8AC3E}">
        <p14:creationId xmlns:p14="http://schemas.microsoft.com/office/powerpoint/2010/main" val="979567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170" name="Picture 2" descr="question mark | 3d human with a red question mark | Damián Navas | Flickr">
            <a:extLst>
              <a:ext uri="{FF2B5EF4-FFF2-40B4-BE49-F238E27FC236}">
                <a16:creationId xmlns:a16="http://schemas.microsoft.com/office/drawing/2014/main" id="{B40CE2C4-F557-48DB-8174-94BFA9F46B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2233" y="1201003"/>
            <a:ext cx="4107976" cy="410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2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0AA11-D7C6-4A1E-945C-EE860989D88B}"/>
              </a:ext>
            </a:extLst>
          </p:cNvPr>
          <p:cNvPicPr>
            <a:picLocks noChangeAspect="1"/>
          </p:cNvPicPr>
          <p:nvPr/>
        </p:nvPicPr>
        <p:blipFill rotWithShape="1">
          <a:blip r:embed="rId2"/>
          <a:srcRect r="-1" b="4333"/>
          <a:stretch/>
        </p:blipFill>
        <p:spPr>
          <a:xfrm>
            <a:off x="321733" y="321733"/>
            <a:ext cx="11548534" cy="6214534"/>
          </a:xfrm>
          <a:prstGeom prst="rect">
            <a:avLst/>
          </a:prstGeom>
        </p:spPr>
      </p:pic>
    </p:spTree>
    <p:extLst>
      <p:ext uri="{BB962C8B-B14F-4D97-AF65-F5344CB8AC3E}">
        <p14:creationId xmlns:p14="http://schemas.microsoft.com/office/powerpoint/2010/main" val="40518800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3C98-B595-468B-9396-8044FC7388CC}"/>
              </a:ext>
            </a:extLst>
          </p:cNvPr>
          <p:cNvSpPr>
            <a:spLocks noGrp="1"/>
          </p:cNvSpPr>
          <p:nvPr>
            <p:ph type="title"/>
          </p:nvPr>
        </p:nvSpPr>
        <p:spPr/>
        <p:txBody>
          <a:bodyPr/>
          <a:lstStyle/>
          <a:p>
            <a:r>
              <a:rPr lang="en-US" dirty="0"/>
              <a:t>Tutorial 1: Hello World</a:t>
            </a:r>
            <a:endParaRPr lang="en-IE" dirty="0"/>
          </a:p>
        </p:txBody>
      </p:sp>
      <p:sp>
        <p:nvSpPr>
          <p:cNvPr id="3" name="Content Placeholder 2">
            <a:extLst>
              <a:ext uri="{FF2B5EF4-FFF2-40B4-BE49-F238E27FC236}">
                <a16:creationId xmlns:a16="http://schemas.microsoft.com/office/drawing/2014/main" id="{F7D9C4D2-18EF-4803-A8F0-C78BDA9D91BE}"/>
              </a:ext>
            </a:extLst>
          </p:cNvPr>
          <p:cNvSpPr>
            <a:spLocks noGrp="1"/>
          </p:cNvSpPr>
          <p:nvPr>
            <p:ph idx="1"/>
          </p:nvPr>
        </p:nvSpPr>
        <p:spPr/>
        <p:txBody>
          <a:bodyPr/>
          <a:lstStyle/>
          <a:p>
            <a:r>
              <a:rPr lang="en-US" dirty="0"/>
              <a:t>Every programming language starts with a Hello World application. This tutorial from the spring.io guys</a:t>
            </a:r>
          </a:p>
          <a:p>
            <a:r>
              <a:rPr lang="en-US" dirty="0"/>
              <a:t>Looks at creating a web application that allows a user to pass a name as a parameter and captures this </a:t>
            </a:r>
          </a:p>
          <a:p>
            <a:r>
              <a:rPr lang="en-US" dirty="0"/>
              <a:t>parameter to display it on the display.</a:t>
            </a:r>
          </a:p>
          <a:p>
            <a:endParaRPr lang="en-US" dirty="0"/>
          </a:p>
          <a:p>
            <a:r>
              <a:rPr lang="en-US" dirty="0"/>
              <a:t>The screen shots within this presentation are from Visual Studio Code</a:t>
            </a:r>
            <a:endParaRPr lang="en-IE" dirty="0"/>
          </a:p>
          <a:p>
            <a:pPr marL="0" indent="0">
              <a:buNone/>
            </a:pPr>
            <a:endParaRPr lang="en-IE" dirty="0"/>
          </a:p>
        </p:txBody>
      </p:sp>
    </p:spTree>
    <p:extLst>
      <p:ext uri="{BB962C8B-B14F-4D97-AF65-F5344CB8AC3E}">
        <p14:creationId xmlns:p14="http://schemas.microsoft.com/office/powerpoint/2010/main" val="247797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FF5C-B542-45F3-9543-D76C81EDBD08}"/>
              </a:ext>
            </a:extLst>
          </p:cNvPr>
          <p:cNvSpPr>
            <a:spLocks noGrp="1"/>
          </p:cNvSpPr>
          <p:nvPr>
            <p:ph type="title"/>
          </p:nvPr>
        </p:nvSpPr>
        <p:spPr/>
        <p:txBody>
          <a:bodyPr/>
          <a:lstStyle/>
          <a:p>
            <a:r>
              <a:rPr lang="en-US" dirty="0"/>
              <a:t>Step 1: Creating a new Project</a:t>
            </a:r>
            <a:endParaRPr lang="en-IE" dirty="0"/>
          </a:p>
        </p:txBody>
      </p:sp>
      <p:sp>
        <p:nvSpPr>
          <p:cNvPr id="3" name="Content Placeholder 2">
            <a:extLst>
              <a:ext uri="{FF2B5EF4-FFF2-40B4-BE49-F238E27FC236}">
                <a16:creationId xmlns:a16="http://schemas.microsoft.com/office/drawing/2014/main" id="{28143CEF-BA03-4DC2-A118-67E1BED1675B}"/>
              </a:ext>
            </a:extLst>
          </p:cNvPr>
          <p:cNvSpPr>
            <a:spLocks noGrp="1"/>
          </p:cNvSpPr>
          <p:nvPr>
            <p:ph idx="1"/>
          </p:nvPr>
        </p:nvSpPr>
        <p:spPr/>
        <p:txBody>
          <a:bodyPr>
            <a:normAutofit/>
          </a:bodyPr>
          <a:lstStyle/>
          <a:p>
            <a:r>
              <a:rPr lang="en-US" sz="2400" dirty="0"/>
              <a:t>The best way to jump start your development is to use the spring initializer found at start.spring.io. This allows us to tell spring what dependencies we will need for the project.</a:t>
            </a:r>
            <a:endParaRPr lang="en-IE" sz="2400" dirty="0"/>
          </a:p>
        </p:txBody>
      </p:sp>
      <p:pic>
        <p:nvPicPr>
          <p:cNvPr id="5" name="Picture 4">
            <a:extLst>
              <a:ext uri="{FF2B5EF4-FFF2-40B4-BE49-F238E27FC236}">
                <a16:creationId xmlns:a16="http://schemas.microsoft.com/office/drawing/2014/main" id="{E11A0685-E55E-4FA3-A383-39F6C1C6407C}"/>
              </a:ext>
            </a:extLst>
          </p:cNvPr>
          <p:cNvPicPr>
            <a:picLocks noChangeAspect="1"/>
          </p:cNvPicPr>
          <p:nvPr/>
        </p:nvPicPr>
        <p:blipFill>
          <a:blip r:embed="rId2"/>
          <a:stretch>
            <a:fillRect/>
          </a:stretch>
        </p:blipFill>
        <p:spPr>
          <a:xfrm>
            <a:off x="2261419" y="2861187"/>
            <a:ext cx="7855975" cy="3896347"/>
          </a:xfrm>
          <a:prstGeom prst="rect">
            <a:avLst/>
          </a:prstGeom>
        </p:spPr>
      </p:pic>
    </p:spTree>
    <p:extLst>
      <p:ext uri="{BB962C8B-B14F-4D97-AF65-F5344CB8AC3E}">
        <p14:creationId xmlns:p14="http://schemas.microsoft.com/office/powerpoint/2010/main" val="6469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534C-8437-46A0-888F-29EE102AD087}"/>
              </a:ext>
            </a:extLst>
          </p:cNvPr>
          <p:cNvSpPr>
            <a:spLocks noGrp="1"/>
          </p:cNvSpPr>
          <p:nvPr>
            <p:ph type="title"/>
          </p:nvPr>
        </p:nvSpPr>
        <p:spPr/>
        <p:txBody>
          <a:bodyPr/>
          <a:lstStyle/>
          <a:p>
            <a:r>
              <a:rPr lang="en-US" dirty="0"/>
              <a:t>Maven or Gradle</a:t>
            </a:r>
            <a:endParaRPr lang="en-IE" dirty="0"/>
          </a:p>
        </p:txBody>
      </p:sp>
      <p:sp>
        <p:nvSpPr>
          <p:cNvPr id="3" name="Content Placeholder 2">
            <a:extLst>
              <a:ext uri="{FF2B5EF4-FFF2-40B4-BE49-F238E27FC236}">
                <a16:creationId xmlns:a16="http://schemas.microsoft.com/office/drawing/2014/main" id="{F8F9D58B-5702-4267-A5B6-2946C88D929C}"/>
              </a:ext>
            </a:extLst>
          </p:cNvPr>
          <p:cNvSpPr>
            <a:spLocks noGrp="1"/>
          </p:cNvSpPr>
          <p:nvPr>
            <p:ph idx="1"/>
          </p:nvPr>
        </p:nvSpPr>
        <p:spPr/>
        <p:txBody>
          <a:bodyPr>
            <a:normAutofit lnSpcReduction="10000"/>
          </a:bodyPr>
          <a:lstStyle/>
          <a:p>
            <a:r>
              <a:rPr lang="en-US" dirty="0"/>
              <a:t>Maven and Gradle are tools that are used to help build software.</a:t>
            </a:r>
          </a:p>
          <a:p>
            <a:endParaRPr lang="en-US" dirty="0"/>
          </a:p>
          <a:p>
            <a:r>
              <a:rPr lang="en-US" dirty="0"/>
              <a:t>Maven is an open-source project management tool. This tool is focused on the development of software in a standard layout fast. Maven uses XML to help structure the application.</a:t>
            </a:r>
          </a:p>
          <a:p>
            <a:endParaRPr lang="en-US" dirty="0"/>
          </a:p>
          <a:p>
            <a:r>
              <a:rPr lang="en-US" dirty="0"/>
              <a:t>Gradle is also an open-source tool that helps to create software. </a:t>
            </a:r>
            <a:r>
              <a:rPr lang="en-IE" b="0" i="0" dirty="0">
                <a:solidFill>
                  <a:srgbClr val="273239"/>
                </a:solidFill>
                <a:effectLst/>
                <a:latin typeface="urw-din"/>
              </a:rPr>
              <a:t>Gradle supports the creation of mobile and web applications with testing and deploying on various platforms. With its functionality, it is preferred as an official tool for developing Android applications. </a:t>
            </a:r>
            <a:endParaRPr lang="en-IE" dirty="0"/>
          </a:p>
        </p:txBody>
      </p:sp>
    </p:spTree>
    <p:extLst>
      <p:ext uri="{BB962C8B-B14F-4D97-AF65-F5344CB8AC3E}">
        <p14:creationId xmlns:p14="http://schemas.microsoft.com/office/powerpoint/2010/main" val="237750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5534C-8437-46A0-888F-29EE102AD0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Maven or Gradle</a:t>
            </a:r>
          </a:p>
        </p:txBody>
      </p:sp>
      <p:pic>
        <p:nvPicPr>
          <p:cNvPr id="7" name="Picture 6">
            <a:extLst>
              <a:ext uri="{FF2B5EF4-FFF2-40B4-BE49-F238E27FC236}">
                <a16:creationId xmlns:a16="http://schemas.microsoft.com/office/drawing/2014/main" id="{5C6DCC3B-3DB5-4099-AA47-EB5D7481607A}"/>
              </a:ext>
            </a:extLst>
          </p:cNvPr>
          <p:cNvPicPr>
            <a:picLocks noChangeAspect="1"/>
          </p:cNvPicPr>
          <p:nvPr/>
        </p:nvPicPr>
        <p:blipFill>
          <a:blip r:embed="rId2"/>
          <a:stretch>
            <a:fillRect/>
          </a:stretch>
        </p:blipFill>
        <p:spPr>
          <a:xfrm>
            <a:off x="4985529" y="643466"/>
            <a:ext cx="6364274" cy="5568739"/>
          </a:xfrm>
          <a:prstGeom prst="rect">
            <a:avLst/>
          </a:prstGeom>
        </p:spPr>
      </p:pic>
    </p:spTree>
    <p:extLst>
      <p:ext uri="{BB962C8B-B14F-4D97-AF65-F5344CB8AC3E}">
        <p14:creationId xmlns:p14="http://schemas.microsoft.com/office/powerpoint/2010/main" val="180844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5534C-8437-46A0-888F-29EE102AD08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Maven or Gradle</a:t>
            </a:r>
          </a:p>
        </p:txBody>
      </p:sp>
      <p:pic>
        <p:nvPicPr>
          <p:cNvPr id="4" name="Picture 3">
            <a:extLst>
              <a:ext uri="{FF2B5EF4-FFF2-40B4-BE49-F238E27FC236}">
                <a16:creationId xmlns:a16="http://schemas.microsoft.com/office/drawing/2014/main" id="{3A4227F9-7B67-4043-B71F-891ADFA0458E}"/>
              </a:ext>
            </a:extLst>
          </p:cNvPr>
          <p:cNvPicPr>
            <a:picLocks noChangeAspect="1"/>
          </p:cNvPicPr>
          <p:nvPr/>
        </p:nvPicPr>
        <p:blipFill>
          <a:blip r:embed="rId2"/>
          <a:stretch>
            <a:fillRect/>
          </a:stretch>
        </p:blipFill>
        <p:spPr>
          <a:xfrm>
            <a:off x="4777316" y="1198680"/>
            <a:ext cx="6780700" cy="4458310"/>
          </a:xfrm>
          <a:prstGeom prst="rect">
            <a:avLst/>
          </a:prstGeom>
        </p:spPr>
      </p:pic>
      <p:pic>
        <p:nvPicPr>
          <p:cNvPr id="8" name="Picture 7">
            <a:extLst>
              <a:ext uri="{FF2B5EF4-FFF2-40B4-BE49-F238E27FC236}">
                <a16:creationId xmlns:a16="http://schemas.microsoft.com/office/drawing/2014/main" id="{B5729D07-8D48-4C06-978D-79BB99B15CA3}"/>
              </a:ext>
            </a:extLst>
          </p:cNvPr>
          <p:cNvPicPr>
            <a:picLocks noChangeAspect="1"/>
          </p:cNvPicPr>
          <p:nvPr/>
        </p:nvPicPr>
        <p:blipFill>
          <a:blip r:embed="rId3"/>
          <a:stretch>
            <a:fillRect/>
          </a:stretch>
        </p:blipFill>
        <p:spPr>
          <a:xfrm>
            <a:off x="4777316" y="693785"/>
            <a:ext cx="6854245" cy="504895"/>
          </a:xfrm>
          <a:prstGeom prst="rect">
            <a:avLst/>
          </a:prstGeom>
        </p:spPr>
      </p:pic>
    </p:spTree>
    <p:extLst>
      <p:ext uri="{BB962C8B-B14F-4D97-AF65-F5344CB8AC3E}">
        <p14:creationId xmlns:p14="http://schemas.microsoft.com/office/powerpoint/2010/main" val="111100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1250</Words>
  <Application>Microsoft Office PowerPoint</Application>
  <PresentationFormat>Widescreen</PresentationFormat>
  <Paragraphs>100</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inter-bold</vt:lpstr>
      <vt:lpstr>inter-regular</vt:lpstr>
      <vt:lpstr>Monaco</vt:lpstr>
      <vt:lpstr>Open Sans</vt:lpstr>
      <vt:lpstr>urw-din</vt:lpstr>
      <vt:lpstr>Office Theme</vt:lpstr>
      <vt:lpstr>PowerPoint Presentation</vt:lpstr>
      <vt:lpstr>PowerPoint Presentation</vt:lpstr>
      <vt:lpstr>PowerPoint Presentation</vt:lpstr>
      <vt:lpstr>PowerPoint Presentation</vt:lpstr>
      <vt:lpstr>Tutorial 1: Hello World</vt:lpstr>
      <vt:lpstr>Step 1: Creating a new Project</vt:lpstr>
      <vt:lpstr>Maven or Gradle</vt:lpstr>
      <vt:lpstr>Maven or Gradle</vt:lpstr>
      <vt:lpstr>Maven or Gradle</vt:lpstr>
      <vt:lpstr>PowerPoint Presentation</vt:lpstr>
      <vt:lpstr>Modify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MVC is designed to follow a Model-View-Controller design pattern</vt:lpstr>
      <vt:lpstr>Spring MVC</vt:lpstr>
      <vt:lpstr>The flow of Spring Web MVC</vt:lpstr>
      <vt:lpstr>PowerPoint Presentation</vt:lpstr>
      <vt:lpstr>Advantages of using Spring MVC</vt:lpstr>
      <vt:lpstr>Tutorial 2: A Simple MVC Example</vt:lpstr>
      <vt:lpstr>PowerPoint Presentation</vt:lpstr>
      <vt:lpstr>The Controller</vt:lpstr>
      <vt:lpstr>The Controller</vt:lpstr>
      <vt:lpstr>The Controller – how it works</vt:lpstr>
      <vt:lpstr>PowerPoint Presentation</vt:lpstr>
      <vt:lpstr>Running the Application</vt:lpstr>
      <vt:lpstr>MyMvcApplication</vt:lpstr>
      <vt:lpstr>Running the application</vt:lpstr>
      <vt:lpstr>Add a Home Page</vt:lpstr>
      <vt:lpstr>Home Page</vt:lpstr>
      <vt:lpstr>ToDo</vt:lpstr>
      <vt:lpstr>What is your project going to look like?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Maycock</dc:creator>
  <cp:lastModifiedBy>Keith Maycock</cp:lastModifiedBy>
  <cp:revision>7</cp:revision>
  <dcterms:created xsi:type="dcterms:W3CDTF">2021-10-15T13:26:13Z</dcterms:created>
  <dcterms:modified xsi:type="dcterms:W3CDTF">2021-10-15T19:35:35Z</dcterms:modified>
</cp:coreProperties>
</file>